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mp4" ContentType="video/mp4"/>
  <Default Extension="MPG" ContentType="video/m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4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7" r:id="rId1"/>
    <p:sldMasterId id="2147483659" r:id="rId2"/>
    <p:sldMasterId id="2147483667" r:id="rId3"/>
    <p:sldMasterId id="2147483672" r:id="rId4"/>
    <p:sldMasterId id="2147483682" r:id="rId5"/>
  </p:sldMasterIdLst>
  <p:notesMasterIdLst>
    <p:notesMasterId r:id="rId53"/>
  </p:notesMasterIdLst>
  <p:sldIdLst>
    <p:sldId id="629" r:id="rId6"/>
    <p:sldId id="11088525" r:id="rId7"/>
    <p:sldId id="11088512" r:id="rId8"/>
    <p:sldId id="262" r:id="rId9"/>
    <p:sldId id="11088513" r:id="rId10"/>
    <p:sldId id="256" r:id="rId11"/>
    <p:sldId id="258" r:id="rId12"/>
    <p:sldId id="263" r:id="rId13"/>
    <p:sldId id="287" r:id="rId14"/>
    <p:sldId id="284" r:id="rId15"/>
    <p:sldId id="11088597" r:id="rId16"/>
    <p:sldId id="257" r:id="rId17"/>
    <p:sldId id="11088607" r:id="rId18"/>
    <p:sldId id="11088608" r:id="rId19"/>
    <p:sldId id="290" r:id="rId20"/>
    <p:sldId id="11088609" r:id="rId21"/>
    <p:sldId id="293" r:id="rId22"/>
    <p:sldId id="289" r:id="rId23"/>
    <p:sldId id="291" r:id="rId24"/>
    <p:sldId id="11088594" r:id="rId25"/>
    <p:sldId id="11088598" r:id="rId26"/>
    <p:sldId id="294" r:id="rId27"/>
    <p:sldId id="11088595" r:id="rId28"/>
    <p:sldId id="282" r:id="rId29"/>
    <p:sldId id="11088585" r:id="rId30"/>
    <p:sldId id="11088596" r:id="rId31"/>
    <p:sldId id="11088599" r:id="rId32"/>
    <p:sldId id="11088605" r:id="rId33"/>
    <p:sldId id="11088600" r:id="rId34"/>
    <p:sldId id="11088550" r:id="rId35"/>
    <p:sldId id="11088601" r:id="rId36"/>
    <p:sldId id="11088581" r:id="rId37"/>
    <p:sldId id="11088610" r:id="rId38"/>
    <p:sldId id="11088590" r:id="rId39"/>
    <p:sldId id="11088591" r:id="rId40"/>
    <p:sldId id="11088602" r:id="rId41"/>
    <p:sldId id="11088603" r:id="rId42"/>
    <p:sldId id="266" r:id="rId43"/>
    <p:sldId id="11088604" r:id="rId44"/>
    <p:sldId id="11088592" r:id="rId45"/>
    <p:sldId id="11088593" r:id="rId46"/>
    <p:sldId id="338" r:id="rId47"/>
    <p:sldId id="615" r:id="rId48"/>
    <p:sldId id="637" r:id="rId49"/>
    <p:sldId id="638" r:id="rId50"/>
    <p:sldId id="639" r:id="rId51"/>
    <p:sldId id="11088606" r:id="rId52"/>
  </p:sldIdLst>
  <p:sldSz cx="9144000" cy="5143500" type="screen16x9"/>
  <p:notesSz cx="6858000" cy="9144000"/>
  <p:embeddedFontLst>
    <p:embeddedFont>
      <p:font typeface="Anaheim" panose="02000503000000000000" pitchFamily="2" charset="77"/>
      <p:regular r:id="rId54"/>
      <p:bold r:id="rId55"/>
      <p:italic r:id="rId56"/>
      <p:boldItalic r:id="rId57"/>
    </p:embeddedFont>
    <p:embeddedFont>
      <p:font typeface="Cabin" pitchFamily="2" charset="77"/>
      <p:regular r:id="rId58"/>
      <p:bold r:id="rId59"/>
      <p:italic r:id="rId60"/>
      <p:boldItalic r:id="rId61"/>
    </p:embeddedFont>
    <p:embeddedFont>
      <p:font typeface="Cabin Condensed" pitchFamily="2" charset="77"/>
      <p:regular r:id="rId62"/>
      <p:bold r:id="rId63"/>
      <p:italic r:id="rId64"/>
      <p:boldItalic r:id="rId65"/>
    </p:embeddedFont>
    <p:embeddedFont>
      <p:font typeface="Calibri" panose="020F0502020204030204" pitchFamily="34" charset="0"/>
      <p:regular r:id="rId66"/>
      <p:bold r:id="rId67"/>
      <p:italic r:id="rId68"/>
      <p:boldItalic r:id="rId69"/>
    </p:embeddedFont>
    <p:embeddedFont>
      <p:font typeface="Calibri Light" panose="020F0302020204030204" pitchFamily="34" charset="0"/>
      <p:regular r:id="rId70"/>
      <p:italic r:id="rId71"/>
    </p:embeddedFont>
    <p:embeddedFont>
      <p:font typeface="Gilda Display" panose="02000000000000000000" pitchFamily="2" charset="77"/>
      <p:regular r:id="rId72"/>
    </p:embeddedFont>
    <p:embeddedFont>
      <p:font typeface="Open Sans" panose="020B0606030504020204" pitchFamily="34" charset="0"/>
      <p:regular r:id="rId73"/>
      <p:bold r:id="rId74"/>
      <p:italic r:id="rId75"/>
      <p:boldItalic r:id="rId76"/>
    </p:embeddedFont>
    <p:embeddedFont>
      <p:font typeface="Oxygen Light" panose="02000303000000000000" pitchFamily="2" charset="0"/>
      <p:regular r:id="rId77"/>
      <p:bold r:id="rId78"/>
    </p:embeddedFont>
    <p:embeddedFont>
      <p:font typeface="Poppins" pitchFamily="2" charset="77"/>
      <p:regular r:id="rId79"/>
      <p:bold r:id="rId80"/>
      <p:italic r:id="rId81"/>
      <p:boldItalic r:id="rId82"/>
    </p:embeddedFont>
    <p:embeddedFont>
      <p:font typeface="Snell Roundhand" panose="02000603080000090004" pitchFamily="2" charset="77"/>
      <p:regular r:id="rId83"/>
      <p:bold r:id="rId8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55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38"/>
    <p:restoredTop sz="94580"/>
  </p:normalViewPr>
  <p:slideViewPr>
    <p:cSldViewPr snapToGrid="0" snapToObjects="1" showGuides="1">
      <p:cViewPr>
        <p:scale>
          <a:sx n="140" d="100"/>
          <a:sy n="140" d="100"/>
        </p:scale>
        <p:origin x="856" y="448"/>
      </p:cViewPr>
      <p:guideLst>
        <p:guide orient="horz" pos="155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font" Target="fonts/font10.fntdata"/><Relationship Id="rId68" Type="http://schemas.openxmlformats.org/officeDocument/2006/relationships/font" Target="fonts/font15.fntdata"/><Relationship Id="rId84" Type="http://schemas.openxmlformats.org/officeDocument/2006/relationships/font" Target="fonts/font31.fntdata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5.fntdata"/><Relationship Id="rId74" Type="http://schemas.openxmlformats.org/officeDocument/2006/relationships/font" Target="fonts/font21.fntdata"/><Relationship Id="rId79" Type="http://schemas.openxmlformats.org/officeDocument/2006/relationships/font" Target="fonts/font26.fntdata"/><Relationship Id="rId5" Type="http://schemas.openxmlformats.org/officeDocument/2006/relationships/slideMaster" Target="slideMasters/slideMaster5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font" Target="fonts/font3.fntdata"/><Relationship Id="rId64" Type="http://schemas.openxmlformats.org/officeDocument/2006/relationships/font" Target="fonts/font11.fntdata"/><Relationship Id="rId69" Type="http://schemas.openxmlformats.org/officeDocument/2006/relationships/font" Target="fonts/font16.fntdata"/><Relationship Id="rId77" Type="http://schemas.openxmlformats.org/officeDocument/2006/relationships/font" Target="fonts/font24.fntdata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font" Target="fonts/font19.fntdata"/><Relationship Id="rId80" Type="http://schemas.openxmlformats.org/officeDocument/2006/relationships/font" Target="fonts/font27.fntdata"/><Relationship Id="rId85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font" Target="fonts/font6.fntdata"/><Relationship Id="rId67" Type="http://schemas.openxmlformats.org/officeDocument/2006/relationships/font" Target="fonts/font14.fntdata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font" Target="fonts/font1.fntdata"/><Relationship Id="rId62" Type="http://schemas.openxmlformats.org/officeDocument/2006/relationships/font" Target="fonts/font9.fntdata"/><Relationship Id="rId70" Type="http://schemas.openxmlformats.org/officeDocument/2006/relationships/font" Target="fonts/font17.fntdata"/><Relationship Id="rId75" Type="http://schemas.openxmlformats.org/officeDocument/2006/relationships/font" Target="fonts/font22.fntdata"/><Relationship Id="rId83" Type="http://schemas.openxmlformats.org/officeDocument/2006/relationships/font" Target="fonts/font30.fntdata"/><Relationship Id="rId8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font" Target="fonts/font4.fntdata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font" Target="fonts/font7.fntdata"/><Relationship Id="rId65" Type="http://schemas.openxmlformats.org/officeDocument/2006/relationships/font" Target="fonts/font12.fntdata"/><Relationship Id="rId73" Type="http://schemas.openxmlformats.org/officeDocument/2006/relationships/font" Target="fonts/font20.fntdata"/><Relationship Id="rId78" Type="http://schemas.openxmlformats.org/officeDocument/2006/relationships/font" Target="fonts/font25.fntdata"/><Relationship Id="rId81" Type="http://schemas.openxmlformats.org/officeDocument/2006/relationships/font" Target="fonts/font28.fntdata"/><Relationship Id="rId86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font" Target="fonts/font2.fntdata"/><Relationship Id="rId76" Type="http://schemas.openxmlformats.org/officeDocument/2006/relationships/font" Target="fonts/font23.fntdata"/><Relationship Id="rId7" Type="http://schemas.openxmlformats.org/officeDocument/2006/relationships/slide" Target="slides/slide2.xml"/><Relationship Id="rId71" Type="http://schemas.openxmlformats.org/officeDocument/2006/relationships/font" Target="fonts/font18.fntdata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font" Target="fonts/font13.fntdata"/><Relationship Id="rId87" Type="http://schemas.openxmlformats.org/officeDocument/2006/relationships/theme" Target="theme/theme1.xml"/><Relationship Id="rId61" Type="http://schemas.openxmlformats.org/officeDocument/2006/relationships/font" Target="fonts/font8.fntdata"/><Relationship Id="rId82" Type="http://schemas.openxmlformats.org/officeDocument/2006/relationships/font" Target="fonts/font2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Google Shape;956;g7882870172_0_44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7" name="Google Shape;957;g7882870172_0_44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7306545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2" name="Google Shape;3222;gf5a57be6f9_0_23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23" name="Google Shape;3223;gf5a57be6f9_0_23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520590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2" name="Google Shape;3222;gf5a57be6f9_0_23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23" name="Google Shape;3223;gf5a57be6f9_0_23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333799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" name="Google Shape;1372;gdffe5a3af5_0_10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3" name="Google Shape;1373;gdffe5a3af5_0_10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318881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" name="Google Shape;1281;gf5a57be6f9_0_7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2" name="Google Shape;1282;gf5a57be6f9_0_7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9" name="Google Shape;679;gf5a57be6f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0" name="Google Shape;680;gf5a57be6f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gf5a57be6f9_0_2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6" name="Google Shape;746;gf5a57be6f9_0_2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" name="Google Shape;1086;gf5a57be6f9_0_6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7" name="Google Shape;1087;gf5a57be6f9_0_6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>
            <a:extLst>
              <a:ext uri="{FF2B5EF4-FFF2-40B4-BE49-F238E27FC236}">
                <a16:creationId xmlns:a16="http://schemas.microsoft.com/office/drawing/2014/main" id="{11910E8E-5832-1845-BCA4-439ED6E4F1B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8E44063-A1AB-F44A-81E4-9867756BB575}" type="slidenum">
              <a:rPr lang="en-US" altLang="en-VN"/>
              <a:pPr eaLnBrk="1" hangingPunct="1"/>
              <a:t>10</a:t>
            </a:fld>
            <a:endParaRPr lang="en-US" altLang="en-VN"/>
          </a:p>
        </p:txBody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id="{4D13B2D6-E147-744D-87F6-4F4BF1734E7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2" name="Rectangle 3">
            <a:extLst>
              <a:ext uri="{FF2B5EF4-FFF2-40B4-BE49-F238E27FC236}">
                <a16:creationId xmlns:a16="http://schemas.microsoft.com/office/drawing/2014/main" id="{A72AFDEA-6D0F-7B42-BF36-D89732BDEF0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VN" b="1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gf5a57be6f9_0_21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5" name="Google Shape;685;gf5a57be6f9_0_2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" name="Google Shape;1086;gf5a57be6f9_0_6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7" name="Google Shape;1087;gf5a57be6f9_0_6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23218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" name="Google Shape;1086;gf5a57be6f9_0_6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7" name="Google Shape;1087;gf5a57be6f9_0_6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335685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Google Shape;684;gf5a57be6f9_0_21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5" name="Google Shape;685;gf5a57be6f9_0_2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2697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chemeClr val="accen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-2403741" y="-1643625"/>
            <a:ext cx="13951482" cy="8591508"/>
            <a:chOff x="-2218467" y="-1643625"/>
            <a:chExt cx="13951482" cy="8591508"/>
          </a:xfrm>
        </p:grpSpPr>
        <p:grpSp>
          <p:nvGrpSpPr>
            <p:cNvPr id="11" name="Google Shape;11;p2"/>
            <p:cNvGrpSpPr/>
            <p:nvPr/>
          </p:nvGrpSpPr>
          <p:grpSpPr>
            <a:xfrm>
              <a:off x="-2218467" y="-1643625"/>
              <a:ext cx="5188482" cy="8591508"/>
              <a:chOff x="575981" y="217737"/>
              <a:chExt cx="13835952" cy="22910689"/>
            </a:xfrm>
          </p:grpSpPr>
          <p:sp>
            <p:nvSpPr>
              <p:cNvPr id="12" name="Google Shape;12;p2"/>
              <p:cNvSpPr/>
              <p:nvPr/>
            </p:nvSpPr>
            <p:spPr>
              <a:xfrm rot="1790023">
                <a:off x="4407466" y="6644054"/>
                <a:ext cx="1839110" cy="3797337"/>
              </a:xfrm>
              <a:custGeom>
                <a:avLst/>
                <a:gdLst/>
                <a:ahLst/>
                <a:cxnLst/>
                <a:rect l="l" t="t" r="r" b="b"/>
                <a:pathLst>
                  <a:path w="1839053" h="3797218" extrusionOk="0">
                    <a:moveTo>
                      <a:pt x="1838616" y="3489771"/>
                    </a:moveTo>
                    <a:cubicBezTo>
                      <a:pt x="1842703" y="3621811"/>
                      <a:pt x="1817645" y="3692339"/>
                      <a:pt x="1785275" y="3797219"/>
                    </a:cubicBezTo>
                    <a:lnTo>
                      <a:pt x="1784845" y="3781331"/>
                    </a:lnTo>
                    <a:cubicBezTo>
                      <a:pt x="1776242" y="3752669"/>
                      <a:pt x="1768929" y="3724221"/>
                      <a:pt x="1761616" y="3695667"/>
                    </a:cubicBezTo>
                    <a:lnTo>
                      <a:pt x="1661818" y="3504693"/>
                    </a:lnTo>
                    <a:cubicBezTo>
                      <a:pt x="1612994" y="3371258"/>
                      <a:pt x="1558793" y="3232993"/>
                      <a:pt x="1546426" y="3081202"/>
                    </a:cubicBezTo>
                    <a:cubicBezTo>
                      <a:pt x="1544060" y="3052647"/>
                      <a:pt x="1535672" y="2918139"/>
                      <a:pt x="1579871" y="2922540"/>
                    </a:cubicBezTo>
                    <a:cubicBezTo>
                      <a:pt x="1615898" y="2926190"/>
                      <a:pt x="1641708" y="3016363"/>
                      <a:pt x="1654505" y="3050607"/>
                    </a:cubicBezTo>
                    <a:cubicBezTo>
                      <a:pt x="1680423" y="3119955"/>
                      <a:pt x="1701608" y="3192844"/>
                      <a:pt x="1719138" y="3267452"/>
                    </a:cubicBezTo>
                    <a:cubicBezTo>
                      <a:pt x="1720643" y="3244264"/>
                      <a:pt x="1721826" y="3220970"/>
                      <a:pt x="1725697" y="3198427"/>
                    </a:cubicBezTo>
                    <a:cubicBezTo>
                      <a:pt x="1729031" y="3178674"/>
                      <a:pt x="1734516" y="3159244"/>
                      <a:pt x="1740001" y="3140351"/>
                    </a:cubicBezTo>
                    <a:cubicBezTo>
                      <a:pt x="1802267" y="2925975"/>
                      <a:pt x="1822270" y="3238253"/>
                      <a:pt x="1827432" y="3301589"/>
                    </a:cubicBezTo>
                    <a:cubicBezTo>
                      <a:pt x="1832594" y="3364066"/>
                      <a:pt x="1836680" y="3426865"/>
                      <a:pt x="1838616" y="3489771"/>
                    </a:cubicBezTo>
                    <a:close/>
                    <a:moveTo>
                      <a:pt x="1564170" y="3487410"/>
                    </a:moveTo>
                    <a:lnTo>
                      <a:pt x="1535564" y="3425040"/>
                    </a:lnTo>
                    <a:cubicBezTo>
                      <a:pt x="1542877" y="3377592"/>
                      <a:pt x="1491795" y="3295148"/>
                      <a:pt x="1475879" y="3261655"/>
                    </a:cubicBezTo>
                    <a:cubicBezTo>
                      <a:pt x="1401890" y="3105785"/>
                      <a:pt x="1306931" y="2958931"/>
                      <a:pt x="1193798" y="2851904"/>
                    </a:cubicBezTo>
                    <a:cubicBezTo>
                      <a:pt x="1160030" y="2820022"/>
                      <a:pt x="963014" y="2661897"/>
                      <a:pt x="1019151" y="2841169"/>
                    </a:cubicBezTo>
                    <a:cubicBezTo>
                      <a:pt x="1024635" y="2858560"/>
                      <a:pt x="1031195" y="2875092"/>
                      <a:pt x="1038293" y="2891301"/>
                    </a:cubicBezTo>
                    <a:cubicBezTo>
                      <a:pt x="1050660" y="2919749"/>
                      <a:pt x="1064748" y="2946693"/>
                      <a:pt x="1079481" y="2972994"/>
                    </a:cubicBezTo>
                    <a:cubicBezTo>
                      <a:pt x="1096365" y="3002837"/>
                      <a:pt x="1115293" y="3030533"/>
                      <a:pt x="1134220" y="3058229"/>
                    </a:cubicBezTo>
                    <a:cubicBezTo>
                      <a:pt x="1094322" y="3039121"/>
                      <a:pt x="1054532" y="3020979"/>
                      <a:pt x="1016462" y="3003803"/>
                    </a:cubicBezTo>
                    <a:cubicBezTo>
                      <a:pt x="1004202" y="2998221"/>
                      <a:pt x="892144" y="2935100"/>
                      <a:pt x="883756" y="2959146"/>
                    </a:cubicBezTo>
                    <a:cubicBezTo>
                      <a:pt x="868915" y="3001656"/>
                      <a:pt x="1003880" y="3144967"/>
                      <a:pt x="1021624" y="3165792"/>
                    </a:cubicBezTo>
                    <a:cubicBezTo>
                      <a:pt x="1173042" y="3344206"/>
                      <a:pt x="1379522" y="3496749"/>
                      <a:pt x="1588045" y="3524338"/>
                    </a:cubicBezTo>
                    <a:lnTo>
                      <a:pt x="1545136" y="3469697"/>
                    </a:lnTo>
                    <a:cubicBezTo>
                      <a:pt x="1551373" y="3475709"/>
                      <a:pt x="1558040" y="3481076"/>
                      <a:pt x="1564170" y="3487410"/>
                    </a:cubicBezTo>
                    <a:close/>
                    <a:moveTo>
                      <a:pt x="1285531" y="2804456"/>
                    </a:moveTo>
                    <a:cubicBezTo>
                      <a:pt x="1304888" y="2763771"/>
                      <a:pt x="1360057" y="2657281"/>
                      <a:pt x="1376188" y="2614234"/>
                    </a:cubicBezTo>
                    <a:cubicBezTo>
                      <a:pt x="1424689" y="2484879"/>
                      <a:pt x="1449746" y="2347579"/>
                      <a:pt x="1449101" y="2205557"/>
                    </a:cubicBezTo>
                    <a:cubicBezTo>
                      <a:pt x="1448993" y="2177539"/>
                      <a:pt x="1453295" y="2085219"/>
                      <a:pt x="1426625" y="2072122"/>
                    </a:cubicBezTo>
                    <a:cubicBezTo>
                      <a:pt x="1385867" y="2052263"/>
                      <a:pt x="1348980" y="2174426"/>
                      <a:pt x="1339839" y="2206308"/>
                    </a:cubicBezTo>
                    <a:cubicBezTo>
                      <a:pt x="1328225" y="2246886"/>
                      <a:pt x="1318116" y="2291758"/>
                      <a:pt x="1309297" y="2338884"/>
                    </a:cubicBezTo>
                    <a:cubicBezTo>
                      <a:pt x="1297360" y="2240230"/>
                      <a:pt x="1275744" y="2144797"/>
                      <a:pt x="1234449" y="2078348"/>
                    </a:cubicBezTo>
                    <a:cubicBezTo>
                      <a:pt x="1191539" y="2009001"/>
                      <a:pt x="1170031" y="2238620"/>
                      <a:pt x="1168848" y="2263525"/>
                    </a:cubicBezTo>
                    <a:cubicBezTo>
                      <a:pt x="1161428" y="2430775"/>
                      <a:pt x="1202831" y="2656959"/>
                      <a:pt x="1265851" y="2800162"/>
                    </a:cubicBezTo>
                    <a:cubicBezTo>
                      <a:pt x="1267786" y="2826463"/>
                      <a:pt x="1276927" y="2822598"/>
                      <a:pt x="1285531" y="2804456"/>
                    </a:cubicBezTo>
                    <a:close/>
                    <a:moveTo>
                      <a:pt x="972262" y="2340280"/>
                    </a:moveTo>
                    <a:cubicBezTo>
                      <a:pt x="984845" y="2347687"/>
                      <a:pt x="991835" y="2351122"/>
                      <a:pt x="989899" y="2348223"/>
                    </a:cubicBezTo>
                    <a:cubicBezTo>
                      <a:pt x="988071" y="2345647"/>
                      <a:pt x="985920" y="2341997"/>
                      <a:pt x="983985" y="2339206"/>
                    </a:cubicBezTo>
                    <a:cubicBezTo>
                      <a:pt x="992050" y="2338133"/>
                      <a:pt x="996029" y="2336630"/>
                      <a:pt x="994416" y="2334805"/>
                    </a:cubicBezTo>
                    <a:cubicBezTo>
                      <a:pt x="984952" y="2324177"/>
                      <a:pt x="973446" y="2314301"/>
                      <a:pt x="961508" y="2304747"/>
                    </a:cubicBezTo>
                    <a:cubicBezTo>
                      <a:pt x="885154" y="2184302"/>
                      <a:pt x="772128" y="1983881"/>
                      <a:pt x="691364" y="1911957"/>
                    </a:cubicBezTo>
                    <a:cubicBezTo>
                      <a:pt x="657812" y="1882222"/>
                      <a:pt x="607375" y="1831124"/>
                      <a:pt x="562530" y="1840141"/>
                    </a:cubicBezTo>
                    <a:cubicBezTo>
                      <a:pt x="486928" y="1855385"/>
                      <a:pt x="602858" y="2032188"/>
                      <a:pt x="615763" y="2049364"/>
                    </a:cubicBezTo>
                    <a:cubicBezTo>
                      <a:pt x="627055" y="2064393"/>
                      <a:pt x="641465" y="2080495"/>
                      <a:pt x="657812" y="2097027"/>
                    </a:cubicBezTo>
                    <a:cubicBezTo>
                      <a:pt x="632432" y="2084145"/>
                      <a:pt x="606837" y="2072337"/>
                      <a:pt x="580812" y="2062353"/>
                    </a:cubicBezTo>
                    <a:cubicBezTo>
                      <a:pt x="556292" y="2052799"/>
                      <a:pt x="478432" y="2016945"/>
                      <a:pt x="460688" y="2067291"/>
                    </a:cubicBezTo>
                    <a:cubicBezTo>
                      <a:pt x="437674" y="2132452"/>
                      <a:pt x="525321" y="2210065"/>
                      <a:pt x="555110" y="2234541"/>
                    </a:cubicBezTo>
                    <a:cubicBezTo>
                      <a:pt x="667813" y="2326968"/>
                      <a:pt x="899672" y="2344788"/>
                      <a:pt x="972262" y="2340280"/>
                    </a:cubicBezTo>
                    <a:close/>
                    <a:moveTo>
                      <a:pt x="906232" y="1971858"/>
                    </a:moveTo>
                    <a:cubicBezTo>
                      <a:pt x="906340" y="1971429"/>
                      <a:pt x="906340" y="1970999"/>
                      <a:pt x="906340" y="1970570"/>
                    </a:cubicBezTo>
                    <a:cubicBezTo>
                      <a:pt x="917847" y="1943196"/>
                      <a:pt x="942904" y="1837243"/>
                      <a:pt x="950001" y="1808151"/>
                    </a:cubicBezTo>
                    <a:cubicBezTo>
                      <a:pt x="985275" y="1660976"/>
                      <a:pt x="1026786" y="1502636"/>
                      <a:pt x="1026463" y="1348483"/>
                    </a:cubicBezTo>
                    <a:cubicBezTo>
                      <a:pt x="1026356" y="1331630"/>
                      <a:pt x="1025603" y="1314883"/>
                      <a:pt x="1023130" y="1298566"/>
                    </a:cubicBezTo>
                    <a:cubicBezTo>
                      <a:pt x="1016032" y="1253157"/>
                      <a:pt x="990867" y="1229433"/>
                      <a:pt x="961939" y="1267757"/>
                    </a:cubicBezTo>
                    <a:cubicBezTo>
                      <a:pt x="939785" y="1297170"/>
                      <a:pt x="917847" y="1615567"/>
                      <a:pt x="907200" y="1815880"/>
                    </a:cubicBezTo>
                    <a:cubicBezTo>
                      <a:pt x="895478" y="1620827"/>
                      <a:pt x="861925" y="1242315"/>
                      <a:pt x="829125" y="1243603"/>
                    </a:cubicBezTo>
                    <a:cubicBezTo>
                      <a:pt x="774386" y="1245643"/>
                      <a:pt x="768149" y="1372315"/>
                      <a:pt x="766966" y="1421051"/>
                    </a:cubicBezTo>
                    <a:cubicBezTo>
                      <a:pt x="762557" y="1606335"/>
                      <a:pt x="876658" y="1899720"/>
                      <a:pt x="899887" y="1991503"/>
                    </a:cubicBezTo>
                    <a:cubicBezTo>
                      <a:pt x="901500" y="1998051"/>
                      <a:pt x="905157" y="1978836"/>
                      <a:pt x="906232" y="1971858"/>
                    </a:cubicBezTo>
                    <a:close/>
                    <a:moveTo>
                      <a:pt x="127632" y="761822"/>
                    </a:moveTo>
                    <a:cubicBezTo>
                      <a:pt x="113867" y="750121"/>
                      <a:pt x="21167" y="665100"/>
                      <a:pt x="1702" y="710831"/>
                    </a:cubicBezTo>
                    <a:cubicBezTo>
                      <a:pt x="-5074" y="726611"/>
                      <a:pt x="10197" y="751516"/>
                      <a:pt x="15789" y="762680"/>
                    </a:cubicBezTo>
                    <a:cubicBezTo>
                      <a:pt x="43105" y="816784"/>
                      <a:pt x="75152" y="867238"/>
                      <a:pt x="107200" y="916189"/>
                    </a:cubicBezTo>
                    <a:cubicBezTo>
                      <a:pt x="244853" y="1126915"/>
                      <a:pt x="466388" y="1164702"/>
                      <a:pt x="438857" y="1124553"/>
                    </a:cubicBezTo>
                    <a:cubicBezTo>
                      <a:pt x="345834" y="988972"/>
                      <a:pt x="244100" y="861441"/>
                      <a:pt x="127632" y="761822"/>
                    </a:cubicBezTo>
                    <a:close/>
                    <a:moveTo>
                      <a:pt x="435416" y="700311"/>
                    </a:moveTo>
                    <a:cubicBezTo>
                      <a:pt x="430899" y="518462"/>
                      <a:pt x="417241" y="337364"/>
                      <a:pt x="383796" y="162707"/>
                    </a:cubicBezTo>
                    <a:cubicBezTo>
                      <a:pt x="377344" y="129322"/>
                      <a:pt x="360782" y="-5616"/>
                      <a:pt x="318949" y="181"/>
                    </a:cubicBezTo>
                    <a:cubicBezTo>
                      <a:pt x="270340" y="6837"/>
                      <a:pt x="266253" y="195342"/>
                      <a:pt x="264640" y="235919"/>
                    </a:cubicBezTo>
                    <a:cubicBezTo>
                      <a:pt x="255284" y="464465"/>
                      <a:pt x="384764" y="908997"/>
                      <a:pt x="413262" y="986395"/>
                    </a:cubicBezTo>
                    <a:cubicBezTo>
                      <a:pt x="441761" y="1063794"/>
                      <a:pt x="436169" y="729188"/>
                      <a:pt x="435416" y="700311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" name="Google Shape;13;p2"/>
              <p:cNvSpPr/>
              <p:nvPr/>
            </p:nvSpPr>
            <p:spPr>
              <a:xfrm rot="1790023">
                <a:off x="3584705" y="6459829"/>
                <a:ext cx="2762180" cy="6528622"/>
              </a:xfrm>
              <a:custGeom>
                <a:avLst/>
                <a:gdLst/>
                <a:ahLst/>
                <a:cxnLst/>
                <a:rect l="l" t="t" r="r" b="b"/>
                <a:pathLst>
                  <a:path w="2762094" h="6528418" extrusionOk="0">
                    <a:moveTo>
                      <a:pt x="3579" y="52095"/>
                    </a:moveTo>
                    <a:cubicBezTo>
                      <a:pt x="-5131" y="33953"/>
                      <a:pt x="2612" y="12268"/>
                      <a:pt x="20786" y="3573"/>
                    </a:cubicBezTo>
                    <a:cubicBezTo>
                      <a:pt x="38853" y="-5122"/>
                      <a:pt x="60684" y="2607"/>
                      <a:pt x="69395" y="20749"/>
                    </a:cubicBezTo>
                    <a:lnTo>
                      <a:pt x="556665" y="1020704"/>
                    </a:lnTo>
                    <a:cubicBezTo>
                      <a:pt x="837455" y="1597811"/>
                      <a:pt x="1182878" y="2329179"/>
                      <a:pt x="1465927" y="2906287"/>
                    </a:cubicBezTo>
                    <a:cubicBezTo>
                      <a:pt x="1632401" y="3245617"/>
                      <a:pt x="1776829" y="3531702"/>
                      <a:pt x="1875983" y="3699595"/>
                    </a:cubicBezTo>
                    <a:cubicBezTo>
                      <a:pt x="2153009" y="4172682"/>
                      <a:pt x="2335184" y="4635141"/>
                      <a:pt x="2459072" y="5049292"/>
                    </a:cubicBezTo>
                    <a:cubicBezTo>
                      <a:pt x="2651464" y="5692420"/>
                      <a:pt x="2703836" y="6218107"/>
                      <a:pt x="2761156" y="6482186"/>
                    </a:cubicBezTo>
                    <a:cubicBezTo>
                      <a:pt x="2765780" y="6502689"/>
                      <a:pt x="2752875" y="6522978"/>
                      <a:pt x="2732335" y="6527487"/>
                    </a:cubicBezTo>
                    <a:cubicBezTo>
                      <a:pt x="2711794" y="6532103"/>
                      <a:pt x="2691469" y="6519113"/>
                      <a:pt x="2686952" y="6498717"/>
                    </a:cubicBezTo>
                    <a:cubicBezTo>
                      <a:pt x="2626944" y="6236464"/>
                      <a:pt x="2568119" y="5714319"/>
                      <a:pt x="2370888" y="5076022"/>
                    </a:cubicBezTo>
                    <a:cubicBezTo>
                      <a:pt x="2245280" y="4669492"/>
                      <a:pt x="2063642" y="4215299"/>
                      <a:pt x="1787799" y="3751552"/>
                    </a:cubicBezTo>
                    <a:cubicBezTo>
                      <a:pt x="1687785" y="3581941"/>
                      <a:pt x="1540776" y="3293924"/>
                      <a:pt x="1374302" y="2950837"/>
                    </a:cubicBezTo>
                    <a:cubicBezTo>
                      <a:pt x="1093619" y="2372333"/>
                      <a:pt x="756154" y="1637101"/>
                      <a:pt x="479880" y="1057524"/>
                    </a:cubicBezTo>
                    <a:lnTo>
                      <a:pt x="3579" y="52095"/>
                    </a:lnTo>
                    <a:lnTo>
                      <a:pt x="3579" y="52095"/>
                    </a:ln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" name="Google Shape;14;p2"/>
              <p:cNvSpPr/>
              <p:nvPr/>
            </p:nvSpPr>
            <p:spPr>
              <a:xfrm rot="1790023">
                <a:off x="3692365" y="5945896"/>
                <a:ext cx="2862177" cy="3912253"/>
              </a:xfrm>
              <a:custGeom>
                <a:avLst/>
                <a:gdLst/>
                <a:ahLst/>
                <a:cxnLst/>
                <a:rect l="l" t="t" r="r" b="b"/>
                <a:pathLst>
                  <a:path w="2862088" h="3912131" extrusionOk="0">
                    <a:moveTo>
                      <a:pt x="2267483" y="3498409"/>
                    </a:moveTo>
                    <a:cubicBezTo>
                      <a:pt x="2280173" y="3529110"/>
                      <a:pt x="2297164" y="3582248"/>
                      <a:pt x="2272430" y="3614023"/>
                    </a:cubicBezTo>
                    <a:cubicBezTo>
                      <a:pt x="2248771" y="3644296"/>
                      <a:pt x="2203711" y="3613594"/>
                      <a:pt x="2182310" y="3598458"/>
                    </a:cubicBezTo>
                    <a:cubicBezTo>
                      <a:pt x="2104880" y="3543388"/>
                      <a:pt x="2033473" y="3459548"/>
                      <a:pt x="1980670" y="3366691"/>
                    </a:cubicBezTo>
                    <a:cubicBezTo>
                      <a:pt x="1959484" y="3329656"/>
                      <a:pt x="1939374" y="3254082"/>
                      <a:pt x="1969485" y="3229714"/>
                    </a:cubicBezTo>
                    <a:cubicBezTo>
                      <a:pt x="1999597" y="3205346"/>
                      <a:pt x="2036591" y="3227352"/>
                      <a:pt x="2036914" y="3227567"/>
                    </a:cubicBezTo>
                    <a:cubicBezTo>
                      <a:pt x="2066918" y="3243240"/>
                      <a:pt x="2095201" y="3263959"/>
                      <a:pt x="2121119" y="3288756"/>
                    </a:cubicBezTo>
                    <a:cubicBezTo>
                      <a:pt x="2178976" y="3343933"/>
                      <a:pt x="2232855" y="3414462"/>
                      <a:pt x="2267483" y="3498409"/>
                    </a:cubicBezTo>
                    <a:close/>
                    <a:moveTo>
                      <a:pt x="1893454" y="3397286"/>
                    </a:moveTo>
                    <a:cubicBezTo>
                      <a:pt x="1869364" y="3381613"/>
                      <a:pt x="1860224" y="3373776"/>
                      <a:pt x="1818175" y="3359177"/>
                    </a:cubicBezTo>
                    <a:cubicBezTo>
                      <a:pt x="1776126" y="3344578"/>
                      <a:pt x="1747197" y="3364974"/>
                      <a:pt x="1747197" y="3364974"/>
                    </a:cubicBezTo>
                    <a:cubicBezTo>
                      <a:pt x="1715258" y="3422942"/>
                      <a:pt x="1770749" y="3494007"/>
                      <a:pt x="1797312" y="3530291"/>
                    </a:cubicBezTo>
                    <a:cubicBezTo>
                      <a:pt x="1868074" y="3627335"/>
                      <a:pt x="1959807" y="3705377"/>
                      <a:pt x="2058315" y="3745096"/>
                    </a:cubicBezTo>
                    <a:cubicBezTo>
                      <a:pt x="2086168" y="3756368"/>
                      <a:pt x="2145101" y="3781917"/>
                      <a:pt x="2170481" y="3744345"/>
                    </a:cubicBezTo>
                    <a:cubicBezTo>
                      <a:pt x="2197043" y="3704840"/>
                      <a:pt x="2150370" y="3643866"/>
                      <a:pt x="2132841" y="3620035"/>
                    </a:cubicBezTo>
                    <a:cubicBezTo>
                      <a:pt x="2065305" y="3528466"/>
                      <a:pt x="1980132" y="3453644"/>
                      <a:pt x="1893454" y="3397286"/>
                    </a:cubicBezTo>
                    <a:close/>
                    <a:moveTo>
                      <a:pt x="2574944" y="3323859"/>
                    </a:moveTo>
                    <a:cubicBezTo>
                      <a:pt x="2569029" y="3314198"/>
                      <a:pt x="2562791" y="3304751"/>
                      <a:pt x="2555586" y="3296593"/>
                    </a:cubicBezTo>
                    <a:cubicBezTo>
                      <a:pt x="2529454" y="3267179"/>
                      <a:pt x="2508376" y="3289293"/>
                      <a:pt x="2498267" y="3329227"/>
                    </a:cubicBezTo>
                    <a:cubicBezTo>
                      <a:pt x="2484071" y="3384941"/>
                      <a:pt x="2489986" y="3448813"/>
                      <a:pt x="2497514" y="3504098"/>
                    </a:cubicBezTo>
                    <a:cubicBezTo>
                      <a:pt x="2505042" y="3558846"/>
                      <a:pt x="2518162" y="3611876"/>
                      <a:pt x="2532895" y="3663511"/>
                    </a:cubicBezTo>
                    <a:cubicBezTo>
                      <a:pt x="2552790" y="3733610"/>
                      <a:pt x="2579998" y="3816268"/>
                      <a:pt x="2634414" y="3847937"/>
                    </a:cubicBezTo>
                    <a:lnTo>
                      <a:pt x="2695282" y="3837309"/>
                    </a:lnTo>
                    <a:cubicBezTo>
                      <a:pt x="2721092" y="3806929"/>
                      <a:pt x="2700444" y="3708705"/>
                      <a:pt x="2695175" y="3676178"/>
                    </a:cubicBezTo>
                    <a:cubicBezTo>
                      <a:pt x="2674635" y="3550687"/>
                      <a:pt x="2635489" y="3422513"/>
                      <a:pt x="2574944" y="3323859"/>
                    </a:cubicBezTo>
                    <a:close/>
                    <a:moveTo>
                      <a:pt x="2848959" y="3555626"/>
                    </a:moveTo>
                    <a:cubicBezTo>
                      <a:pt x="2841861" y="3521489"/>
                      <a:pt x="2832075" y="3488318"/>
                      <a:pt x="2820783" y="3456650"/>
                    </a:cubicBezTo>
                    <a:cubicBezTo>
                      <a:pt x="2813685" y="3436790"/>
                      <a:pt x="2805835" y="3417253"/>
                      <a:pt x="2796909" y="3398789"/>
                    </a:cubicBezTo>
                    <a:cubicBezTo>
                      <a:pt x="2791962" y="3388376"/>
                      <a:pt x="2786585" y="3378070"/>
                      <a:pt x="2780132" y="3369160"/>
                    </a:cubicBezTo>
                    <a:cubicBezTo>
                      <a:pt x="2738407" y="3311622"/>
                      <a:pt x="2716683" y="3443124"/>
                      <a:pt x="2712812" y="3478227"/>
                    </a:cubicBezTo>
                    <a:cubicBezTo>
                      <a:pt x="2711736" y="3488210"/>
                      <a:pt x="2710338" y="3503883"/>
                      <a:pt x="2709693" y="3513867"/>
                    </a:cubicBezTo>
                    <a:cubicBezTo>
                      <a:pt x="2703778" y="3605650"/>
                      <a:pt x="2705821" y="3704518"/>
                      <a:pt x="2722060" y="3792759"/>
                    </a:cubicBezTo>
                    <a:cubicBezTo>
                      <a:pt x="2729911" y="3835484"/>
                      <a:pt x="2742708" y="3877135"/>
                      <a:pt x="2769809" y="3903007"/>
                    </a:cubicBezTo>
                    <a:lnTo>
                      <a:pt x="2810889" y="3912131"/>
                    </a:lnTo>
                    <a:cubicBezTo>
                      <a:pt x="2840786" y="3847937"/>
                      <a:pt x="2858423" y="3793188"/>
                      <a:pt x="2861541" y="3714180"/>
                    </a:cubicBezTo>
                    <a:cubicBezTo>
                      <a:pt x="2863692" y="3660505"/>
                      <a:pt x="2859498" y="3606616"/>
                      <a:pt x="2848959" y="3555626"/>
                    </a:cubicBezTo>
                    <a:close/>
                    <a:moveTo>
                      <a:pt x="1197446" y="1157129"/>
                    </a:moveTo>
                    <a:cubicBezTo>
                      <a:pt x="1183251" y="1073290"/>
                      <a:pt x="764054" y="606537"/>
                      <a:pt x="433687" y="251212"/>
                    </a:cubicBezTo>
                    <a:cubicBezTo>
                      <a:pt x="220863" y="22237"/>
                      <a:pt x="8683" y="-10397"/>
                      <a:pt x="4059" y="2377"/>
                    </a:cubicBezTo>
                    <a:cubicBezTo>
                      <a:pt x="-39495" y="125292"/>
                      <a:pt x="280118" y="406975"/>
                      <a:pt x="356795" y="485340"/>
                    </a:cubicBezTo>
                    <a:cubicBezTo>
                      <a:pt x="647049" y="782160"/>
                      <a:pt x="1210458" y="1233991"/>
                      <a:pt x="1197446" y="1157129"/>
                    </a:cubicBezTo>
                    <a:lnTo>
                      <a:pt x="1197446" y="1157129"/>
                    </a:lnTo>
                    <a:close/>
                    <a:moveTo>
                      <a:pt x="1299180" y="887791"/>
                    </a:moveTo>
                    <a:cubicBezTo>
                      <a:pt x="1328109" y="941573"/>
                      <a:pt x="1430273" y="1016717"/>
                      <a:pt x="1437263" y="910120"/>
                    </a:cubicBezTo>
                    <a:cubicBezTo>
                      <a:pt x="1449630" y="718394"/>
                      <a:pt x="1408012" y="360386"/>
                      <a:pt x="1341659" y="194317"/>
                    </a:cubicBezTo>
                    <a:cubicBezTo>
                      <a:pt x="1314989" y="127654"/>
                      <a:pt x="1257239" y="232748"/>
                      <a:pt x="1240247" y="390873"/>
                    </a:cubicBezTo>
                    <a:cubicBezTo>
                      <a:pt x="1221965" y="561236"/>
                      <a:pt x="1247345" y="791499"/>
                      <a:pt x="1299180" y="887791"/>
                    </a:cubicBezTo>
                    <a:lnTo>
                      <a:pt x="1299180" y="887791"/>
                    </a:lnTo>
                    <a:close/>
                    <a:moveTo>
                      <a:pt x="850087" y="1098410"/>
                    </a:moveTo>
                    <a:cubicBezTo>
                      <a:pt x="643608" y="1134586"/>
                      <a:pt x="1201425" y="1638589"/>
                      <a:pt x="1260358" y="1527376"/>
                    </a:cubicBezTo>
                    <a:cubicBezTo>
                      <a:pt x="1276274" y="1497318"/>
                      <a:pt x="1186799" y="1321695"/>
                      <a:pt x="1081086" y="1213595"/>
                    </a:cubicBezTo>
                    <a:cubicBezTo>
                      <a:pt x="1000968" y="1131473"/>
                      <a:pt x="863207" y="1096155"/>
                      <a:pt x="850087" y="1098410"/>
                    </a:cubicBezTo>
                    <a:lnTo>
                      <a:pt x="850087" y="1098410"/>
                    </a:lnTo>
                    <a:close/>
                    <a:moveTo>
                      <a:pt x="1850867" y="1521579"/>
                    </a:moveTo>
                    <a:cubicBezTo>
                      <a:pt x="1773760" y="1360770"/>
                      <a:pt x="1755908" y="1569349"/>
                      <a:pt x="1751284" y="1610356"/>
                    </a:cubicBezTo>
                    <a:cubicBezTo>
                      <a:pt x="1737304" y="1736599"/>
                      <a:pt x="1772255" y="2058216"/>
                      <a:pt x="1793978" y="2085268"/>
                    </a:cubicBezTo>
                    <a:cubicBezTo>
                      <a:pt x="1859578" y="2167604"/>
                      <a:pt x="1870978" y="2026119"/>
                      <a:pt x="1874419" y="2001858"/>
                    </a:cubicBezTo>
                    <a:cubicBezTo>
                      <a:pt x="1890335" y="1889893"/>
                      <a:pt x="1879258" y="1580835"/>
                      <a:pt x="1850867" y="1521579"/>
                    </a:cubicBezTo>
                    <a:lnTo>
                      <a:pt x="1850867" y="1521579"/>
                    </a:lnTo>
                    <a:close/>
                    <a:moveTo>
                      <a:pt x="2083372" y="1591248"/>
                    </a:moveTo>
                    <a:cubicBezTo>
                      <a:pt x="2056379" y="1356798"/>
                      <a:pt x="1952171" y="1542834"/>
                      <a:pt x="1942278" y="1629357"/>
                    </a:cubicBezTo>
                    <a:cubicBezTo>
                      <a:pt x="1927114" y="1760215"/>
                      <a:pt x="1923780" y="1885813"/>
                      <a:pt x="1930448" y="2010016"/>
                    </a:cubicBezTo>
                    <a:cubicBezTo>
                      <a:pt x="1931416" y="2027836"/>
                      <a:pt x="1933029" y="2045441"/>
                      <a:pt x="1936363" y="2062617"/>
                    </a:cubicBezTo>
                    <a:cubicBezTo>
                      <a:pt x="1962603" y="2199487"/>
                      <a:pt x="2088534" y="1901379"/>
                      <a:pt x="2083372" y="1591248"/>
                    </a:cubicBezTo>
                    <a:lnTo>
                      <a:pt x="2083372" y="1591248"/>
                    </a:lnTo>
                    <a:close/>
                    <a:moveTo>
                      <a:pt x="1474903" y="2267009"/>
                    </a:moveTo>
                    <a:cubicBezTo>
                      <a:pt x="1356607" y="2243500"/>
                      <a:pt x="1401882" y="2358793"/>
                      <a:pt x="1433284" y="2395828"/>
                    </a:cubicBezTo>
                    <a:cubicBezTo>
                      <a:pt x="1512542" y="2488900"/>
                      <a:pt x="1628472" y="2612995"/>
                      <a:pt x="1739454" y="2628131"/>
                    </a:cubicBezTo>
                    <a:cubicBezTo>
                      <a:pt x="1818390" y="2638759"/>
                      <a:pt x="1743541" y="2507256"/>
                      <a:pt x="1724829" y="2480956"/>
                    </a:cubicBezTo>
                    <a:cubicBezTo>
                      <a:pt x="1663315" y="2394003"/>
                      <a:pt x="1568571" y="2285688"/>
                      <a:pt x="1474903" y="2267009"/>
                    </a:cubicBezTo>
                    <a:lnTo>
                      <a:pt x="1474903" y="2267009"/>
                    </a:lnTo>
                    <a:close/>
                    <a:moveTo>
                      <a:pt x="1342734" y="2650567"/>
                    </a:moveTo>
                    <a:cubicBezTo>
                      <a:pt x="1445436" y="2699733"/>
                      <a:pt x="1732464" y="2824043"/>
                      <a:pt x="1750854" y="2789369"/>
                    </a:cubicBezTo>
                    <a:cubicBezTo>
                      <a:pt x="1769674" y="2754051"/>
                      <a:pt x="1721280" y="2694687"/>
                      <a:pt x="1706224" y="2675794"/>
                    </a:cubicBezTo>
                    <a:cubicBezTo>
                      <a:pt x="1634817" y="2586480"/>
                      <a:pt x="1379621" y="2452938"/>
                      <a:pt x="1356177" y="2458520"/>
                    </a:cubicBezTo>
                    <a:cubicBezTo>
                      <a:pt x="1247023" y="2484391"/>
                      <a:pt x="1280683" y="2620831"/>
                      <a:pt x="1342734" y="2650567"/>
                    </a:cubicBezTo>
                    <a:lnTo>
                      <a:pt x="1342734" y="2650567"/>
                    </a:lnTo>
                    <a:close/>
                    <a:moveTo>
                      <a:pt x="2313941" y="2796776"/>
                    </a:moveTo>
                    <a:cubicBezTo>
                      <a:pt x="2312758" y="2827478"/>
                      <a:pt x="2323189" y="2926239"/>
                      <a:pt x="2352225" y="2935686"/>
                    </a:cubicBezTo>
                    <a:cubicBezTo>
                      <a:pt x="2388359" y="2947387"/>
                      <a:pt x="2445356" y="2863762"/>
                      <a:pt x="2450196" y="2841004"/>
                    </a:cubicBezTo>
                    <a:cubicBezTo>
                      <a:pt x="2472672" y="2736661"/>
                      <a:pt x="2492890" y="2555563"/>
                      <a:pt x="2483641" y="2448644"/>
                    </a:cubicBezTo>
                    <a:cubicBezTo>
                      <a:pt x="2480737" y="2414507"/>
                      <a:pt x="2471704" y="2340329"/>
                      <a:pt x="2436645" y="2339148"/>
                    </a:cubicBezTo>
                    <a:cubicBezTo>
                      <a:pt x="2404813" y="2337967"/>
                      <a:pt x="2385348" y="2404845"/>
                      <a:pt x="2375669" y="2435547"/>
                    </a:cubicBezTo>
                    <a:cubicBezTo>
                      <a:pt x="2340396" y="2547942"/>
                      <a:pt x="2318673" y="2666991"/>
                      <a:pt x="2313941" y="2796776"/>
                    </a:cubicBezTo>
                    <a:lnTo>
                      <a:pt x="2313941" y="2796776"/>
                    </a:lnTo>
                    <a:close/>
                    <a:moveTo>
                      <a:pt x="2253395" y="2985925"/>
                    </a:moveTo>
                    <a:cubicBezTo>
                      <a:pt x="2253180" y="2990219"/>
                      <a:pt x="2300928" y="2854315"/>
                      <a:pt x="2299960" y="2758131"/>
                    </a:cubicBezTo>
                    <a:cubicBezTo>
                      <a:pt x="2298885" y="2643053"/>
                      <a:pt x="2304369" y="2592706"/>
                      <a:pt x="2276624" y="2506290"/>
                    </a:cubicBezTo>
                    <a:cubicBezTo>
                      <a:pt x="2267053" y="2476447"/>
                      <a:pt x="2249954" y="2428248"/>
                      <a:pt x="2219627" y="2433293"/>
                    </a:cubicBezTo>
                    <a:cubicBezTo>
                      <a:pt x="2184246" y="2439197"/>
                      <a:pt x="2164781" y="2490295"/>
                      <a:pt x="2155640" y="2530551"/>
                    </a:cubicBezTo>
                    <a:cubicBezTo>
                      <a:pt x="2132518" y="2632103"/>
                      <a:pt x="2142950" y="2747288"/>
                      <a:pt x="2161339" y="2845835"/>
                    </a:cubicBezTo>
                    <a:cubicBezTo>
                      <a:pt x="2168007" y="2881474"/>
                      <a:pt x="2211239" y="3018881"/>
                      <a:pt x="2253395" y="2985925"/>
                    </a:cubicBezTo>
                    <a:lnTo>
                      <a:pt x="2253395" y="2985925"/>
                    </a:ln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 rot="1790023">
                <a:off x="3438340" y="10348556"/>
                <a:ext cx="4041774" cy="3287219"/>
              </a:xfrm>
              <a:custGeom>
                <a:avLst/>
                <a:gdLst/>
                <a:ahLst/>
                <a:cxnLst/>
                <a:rect l="l" t="t" r="r" b="b"/>
                <a:pathLst>
                  <a:path w="4041648" h="3287116" extrusionOk="0">
                    <a:moveTo>
                      <a:pt x="4041473" y="82674"/>
                    </a:moveTo>
                    <a:cubicBezTo>
                      <a:pt x="4045022" y="101568"/>
                      <a:pt x="3993510" y="151163"/>
                      <a:pt x="3983616" y="163615"/>
                    </a:cubicBezTo>
                    <a:cubicBezTo>
                      <a:pt x="3913391" y="251749"/>
                      <a:pt x="3844458" y="341707"/>
                      <a:pt x="3765845" y="422326"/>
                    </a:cubicBezTo>
                    <a:cubicBezTo>
                      <a:pt x="3452039" y="744588"/>
                      <a:pt x="2857550" y="968624"/>
                      <a:pt x="2454808" y="657742"/>
                    </a:cubicBezTo>
                    <a:cubicBezTo>
                      <a:pt x="2438139" y="647652"/>
                      <a:pt x="2469541" y="509386"/>
                      <a:pt x="2475456" y="493820"/>
                    </a:cubicBezTo>
                    <a:cubicBezTo>
                      <a:pt x="2515784" y="388726"/>
                      <a:pt x="2592783" y="303061"/>
                      <a:pt x="2675267" y="230279"/>
                    </a:cubicBezTo>
                    <a:cubicBezTo>
                      <a:pt x="2960467" y="-21132"/>
                      <a:pt x="3371598" y="-26392"/>
                      <a:pt x="3726054" y="27497"/>
                    </a:cubicBezTo>
                    <a:cubicBezTo>
                      <a:pt x="3811012" y="40486"/>
                      <a:pt x="3895862" y="53905"/>
                      <a:pt x="3980282" y="70651"/>
                    </a:cubicBezTo>
                    <a:cubicBezTo>
                      <a:pt x="3985229" y="71617"/>
                      <a:pt x="4040613" y="78058"/>
                      <a:pt x="4041473" y="82674"/>
                    </a:cubicBezTo>
                    <a:close/>
                    <a:moveTo>
                      <a:pt x="393347" y="1185255"/>
                    </a:moveTo>
                    <a:cubicBezTo>
                      <a:pt x="292150" y="1181282"/>
                      <a:pt x="190309" y="1189441"/>
                      <a:pt x="89112" y="1195560"/>
                    </a:cubicBezTo>
                    <a:cubicBezTo>
                      <a:pt x="74809" y="1196419"/>
                      <a:pt x="10607" y="1191910"/>
                      <a:pt x="176" y="1205544"/>
                    </a:cubicBezTo>
                    <a:cubicBezTo>
                      <a:pt x="-2513" y="1208979"/>
                      <a:pt x="26523" y="1249771"/>
                      <a:pt x="28781" y="1253636"/>
                    </a:cubicBezTo>
                    <a:cubicBezTo>
                      <a:pt x="68357" y="1319978"/>
                      <a:pt x="110405" y="1384816"/>
                      <a:pt x="152777" y="1449226"/>
                    </a:cubicBezTo>
                    <a:cubicBezTo>
                      <a:pt x="329790" y="1718349"/>
                      <a:pt x="580576" y="1989620"/>
                      <a:pt x="920407" y="2028802"/>
                    </a:cubicBezTo>
                    <a:cubicBezTo>
                      <a:pt x="1018700" y="2040181"/>
                      <a:pt x="1122477" y="2040074"/>
                      <a:pt x="1217114" y="2003790"/>
                    </a:cubicBezTo>
                    <a:cubicBezTo>
                      <a:pt x="1231094" y="1998315"/>
                      <a:pt x="1342615" y="1936160"/>
                      <a:pt x="1339388" y="1918984"/>
                    </a:cubicBezTo>
                    <a:cubicBezTo>
                      <a:pt x="1305513" y="1463181"/>
                      <a:pt x="797918" y="1201035"/>
                      <a:pt x="393347" y="1185255"/>
                    </a:cubicBezTo>
                    <a:close/>
                    <a:moveTo>
                      <a:pt x="3553988" y="2576711"/>
                    </a:moveTo>
                    <a:cubicBezTo>
                      <a:pt x="3234590" y="2532483"/>
                      <a:pt x="2864970" y="2542145"/>
                      <a:pt x="2611711" y="2771764"/>
                    </a:cubicBezTo>
                    <a:cubicBezTo>
                      <a:pt x="2538367" y="2838105"/>
                      <a:pt x="2470186" y="2916148"/>
                      <a:pt x="2435235" y="3011152"/>
                    </a:cubicBezTo>
                    <a:cubicBezTo>
                      <a:pt x="2429966" y="3025214"/>
                      <a:pt x="2403403" y="3149846"/>
                      <a:pt x="2418566" y="3158756"/>
                    </a:cubicBezTo>
                    <a:cubicBezTo>
                      <a:pt x="2784530" y="3433462"/>
                      <a:pt x="3316429" y="3224776"/>
                      <a:pt x="3594639" y="2931284"/>
                    </a:cubicBezTo>
                    <a:cubicBezTo>
                      <a:pt x="3664326" y="2857750"/>
                      <a:pt x="3725302" y="2775951"/>
                      <a:pt x="3787245" y="2695868"/>
                    </a:cubicBezTo>
                    <a:cubicBezTo>
                      <a:pt x="3796064" y="2684596"/>
                      <a:pt x="3841769" y="2639295"/>
                      <a:pt x="3838328" y="2622442"/>
                    </a:cubicBezTo>
                    <a:cubicBezTo>
                      <a:pt x="3837468" y="2618255"/>
                      <a:pt x="3787568" y="2613102"/>
                      <a:pt x="3783159" y="2612351"/>
                    </a:cubicBezTo>
                    <a:cubicBezTo>
                      <a:pt x="3707127" y="2598288"/>
                      <a:pt x="3630558" y="2587231"/>
                      <a:pt x="3553988" y="2576711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" name="Google Shape;16;p2"/>
              <p:cNvSpPr/>
              <p:nvPr/>
            </p:nvSpPr>
            <p:spPr>
              <a:xfrm rot="1790023">
                <a:off x="4816163" y="13234425"/>
                <a:ext cx="1511563" cy="609706"/>
              </a:xfrm>
              <a:custGeom>
                <a:avLst/>
                <a:gdLst/>
                <a:ahLst/>
                <a:cxnLst/>
                <a:rect l="l" t="t" r="r" b="b"/>
                <a:pathLst>
                  <a:path w="1511516" h="609687" extrusionOk="0">
                    <a:moveTo>
                      <a:pt x="1508595" y="64459"/>
                    </a:moveTo>
                    <a:cubicBezTo>
                      <a:pt x="1502465" y="53294"/>
                      <a:pt x="1488377" y="49215"/>
                      <a:pt x="1477193" y="55334"/>
                    </a:cubicBezTo>
                    <a:cubicBezTo>
                      <a:pt x="1435682" y="77233"/>
                      <a:pt x="1390729" y="95268"/>
                      <a:pt x="1344164" y="111263"/>
                    </a:cubicBezTo>
                    <a:cubicBezTo>
                      <a:pt x="1234687" y="149049"/>
                      <a:pt x="1116714" y="175457"/>
                      <a:pt x="1012721" y="209379"/>
                    </a:cubicBezTo>
                    <a:cubicBezTo>
                      <a:pt x="939701" y="233748"/>
                      <a:pt x="866787" y="257794"/>
                      <a:pt x="793982" y="282055"/>
                    </a:cubicBezTo>
                    <a:cubicBezTo>
                      <a:pt x="813447" y="253178"/>
                      <a:pt x="840655" y="221832"/>
                      <a:pt x="871197" y="189842"/>
                    </a:cubicBezTo>
                    <a:cubicBezTo>
                      <a:pt x="880875" y="179644"/>
                      <a:pt x="890877" y="169446"/>
                      <a:pt x="900878" y="159248"/>
                    </a:cubicBezTo>
                    <a:cubicBezTo>
                      <a:pt x="910879" y="149049"/>
                      <a:pt x="920881" y="138959"/>
                      <a:pt x="930882" y="129083"/>
                    </a:cubicBezTo>
                    <a:cubicBezTo>
                      <a:pt x="967446" y="93228"/>
                      <a:pt x="1004656" y="61238"/>
                      <a:pt x="1040145" y="44492"/>
                    </a:cubicBezTo>
                    <a:cubicBezTo>
                      <a:pt x="1052082" y="39768"/>
                      <a:pt x="1057781" y="26350"/>
                      <a:pt x="1053049" y="14541"/>
                    </a:cubicBezTo>
                    <a:cubicBezTo>
                      <a:pt x="1048318" y="2626"/>
                      <a:pt x="1034767" y="-3064"/>
                      <a:pt x="1022938" y="1660"/>
                    </a:cubicBezTo>
                    <a:cubicBezTo>
                      <a:pt x="994977" y="10784"/>
                      <a:pt x="964758" y="26457"/>
                      <a:pt x="934646" y="46960"/>
                    </a:cubicBezTo>
                    <a:cubicBezTo>
                      <a:pt x="908944" y="64351"/>
                      <a:pt x="883241" y="84962"/>
                      <a:pt x="859690" y="108042"/>
                    </a:cubicBezTo>
                    <a:cubicBezTo>
                      <a:pt x="841193" y="126184"/>
                      <a:pt x="824201" y="145829"/>
                      <a:pt x="808930" y="165689"/>
                    </a:cubicBezTo>
                    <a:cubicBezTo>
                      <a:pt x="782905" y="199611"/>
                      <a:pt x="762150" y="234070"/>
                      <a:pt x="747524" y="264020"/>
                    </a:cubicBezTo>
                    <a:cubicBezTo>
                      <a:pt x="741395" y="274862"/>
                      <a:pt x="745373" y="287851"/>
                      <a:pt x="755160" y="294937"/>
                    </a:cubicBezTo>
                    <a:cubicBezTo>
                      <a:pt x="740642" y="299767"/>
                      <a:pt x="726123" y="304491"/>
                      <a:pt x="711713" y="309428"/>
                    </a:cubicBezTo>
                    <a:cubicBezTo>
                      <a:pt x="644930" y="332079"/>
                      <a:pt x="578362" y="355374"/>
                      <a:pt x="512008" y="378991"/>
                    </a:cubicBezTo>
                    <a:cubicBezTo>
                      <a:pt x="510933" y="379420"/>
                      <a:pt x="509750" y="379850"/>
                      <a:pt x="508675" y="380279"/>
                    </a:cubicBezTo>
                    <a:cubicBezTo>
                      <a:pt x="511579" y="376951"/>
                      <a:pt x="514697" y="373731"/>
                      <a:pt x="517601" y="370295"/>
                    </a:cubicBezTo>
                    <a:cubicBezTo>
                      <a:pt x="527602" y="358702"/>
                      <a:pt x="537496" y="347108"/>
                      <a:pt x="546959" y="335085"/>
                    </a:cubicBezTo>
                    <a:cubicBezTo>
                      <a:pt x="554918" y="325101"/>
                      <a:pt x="562446" y="314796"/>
                      <a:pt x="569758" y="304383"/>
                    </a:cubicBezTo>
                    <a:cubicBezTo>
                      <a:pt x="577071" y="293863"/>
                      <a:pt x="583739" y="283128"/>
                      <a:pt x="590729" y="272393"/>
                    </a:cubicBezTo>
                    <a:cubicBezTo>
                      <a:pt x="592557" y="269602"/>
                      <a:pt x="622884" y="223549"/>
                      <a:pt x="636219" y="206588"/>
                    </a:cubicBezTo>
                    <a:cubicBezTo>
                      <a:pt x="636756" y="205944"/>
                      <a:pt x="637079" y="205193"/>
                      <a:pt x="637402" y="204442"/>
                    </a:cubicBezTo>
                    <a:lnTo>
                      <a:pt x="637187" y="204549"/>
                    </a:lnTo>
                    <a:lnTo>
                      <a:pt x="637509" y="204334"/>
                    </a:lnTo>
                    <a:cubicBezTo>
                      <a:pt x="637832" y="203582"/>
                      <a:pt x="638155" y="203046"/>
                      <a:pt x="638585" y="203368"/>
                    </a:cubicBezTo>
                    <a:cubicBezTo>
                      <a:pt x="638585" y="203475"/>
                      <a:pt x="638692" y="203582"/>
                      <a:pt x="638692" y="203582"/>
                    </a:cubicBezTo>
                    <a:cubicBezTo>
                      <a:pt x="648801" y="196712"/>
                      <a:pt x="651920" y="182972"/>
                      <a:pt x="645467" y="172452"/>
                    </a:cubicBezTo>
                    <a:cubicBezTo>
                      <a:pt x="641381" y="164186"/>
                      <a:pt x="631379" y="156671"/>
                      <a:pt x="613743" y="164186"/>
                    </a:cubicBezTo>
                    <a:cubicBezTo>
                      <a:pt x="611485" y="165152"/>
                      <a:pt x="607075" y="168587"/>
                      <a:pt x="601268" y="173847"/>
                    </a:cubicBezTo>
                    <a:cubicBezTo>
                      <a:pt x="583846" y="189520"/>
                      <a:pt x="543841" y="233855"/>
                      <a:pt x="541583" y="236539"/>
                    </a:cubicBezTo>
                    <a:cubicBezTo>
                      <a:pt x="533517" y="246415"/>
                      <a:pt x="525236" y="255969"/>
                      <a:pt x="517493" y="265952"/>
                    </a:cubicBezTo>
                    <a:cubicBezTo>
                      <a:pt x="509750" y="275936"/>
                      <a:pt x="502115" y="286134"/>
                      <a:pt x="494909" y="296439"/>
                    </a:cubicBezTo>
                    <a:cubicBezTo>
                      <a:pt x="486091" y="308892"/>
                      <a:pt x="477811" y="321666"/>
                      <a:pt x="469530" y="334441"/>
                    </a:cubicBezTo>
                    <a:cubicBezTo>
                      <a:pt x="457163" y="353656"/>
                      <a:pt x="445333" y="373087"/>
                      <a:pt x="432966" y="392517"/>
                    </a:cubicBezTo>
                    <a:cubicBezTo>
                      <a:pt x="428987" y="397670"/>
                      <a:pt x="427696" y="404003"/>
                      <a:pt x="428449" y="410014"/>
                    </a:cubicBezTo>
                    <a:cubicBezTo>
                      <a:pt x="290581" y="459717"/>
                      <a:pt x="152928" y="510171"/>
                      <a:pt x="15813" y="562987"/>
                    </a:cubicBezTo>
                    <a:cubicBezTo>
                      <a:pt x="3230" y="567603"/>
                      <a:pt x="-3114" y="581451"/>
                      <a:pt x="1510" y="593904"/>
                    </a:cubicBezTo>
                    <a:cubicBezTo>
                      <a:pt x="6134" y="606463"/>
                      <a:pt x="20007" y="612796"/>
                      <a:pt x="32481" y="608181"/>
                    </a:cubicBezTo>
                    <a:cubicBezTo>
                      <a:pt x="172178" y="559015"/>
                      <a:pt x="312412" y="512425"/>
                      <a:pt x="452431" y="465514"/>
                    </a:cubicBezTo>
                    <a:cubicBezTo>
                      <a:pt x="452968" y="465299"/>
                      <a:pt x="453506" y="465192"/>
                      <a:pt x="454044" y="464977"/>
                    </a:cubicBezTo>
                    <a:cubicBezTo>
                      <a:pt x="454151" y="471418"/>
                      <a:pt x="456302" y="478503"/>
                      <a:pt x="464905" y="486447"/>
                    </a:cubicBezTo>
                    <a:cubicBezTo>
                      <a:pt x="472649" y="493640"/>
                      <a:pt x="496523" y="509527"/>
                      <a:pt x="498996" y="510815"/>
                    </a:cubicBezTo>
                    <a:cubicBezTo>
                      <a:pt x="509965" y="516397"/>
                      <a:pt x="521257" y="521013"/>
                      <a:pt x="532764" y="525307"/>
                    </a:cubicBezTo>
                    <a:cubicBezTo>
                      <a:pt x="543733" y="529279"/>
                      <a:pt x="554918" y="532822"/>
                      <a:pt x="566102" y="536364"/>
                    </a:cubicBezTo>
                    <a:cubicBezTo>
                      <a:pt x="580083" y="540551"/>
                      <a:pt x="594063" y="544845"/>
                      <a:pt x="608366" y="548495"/>
                    </a:cubicBezTo>
                    <a:cubicBezTo>
                      <a:pt x="622454" y="552037"/>
                      <a:pt x="636649" y="555258"/>
                      <a:pt x="650844" y="557941"/>
                    </a:cubicBezTo>
                    <a:cubicBezTo>
                      <a:pt x="667836" y="561269"/>
                      <a:pt x="684935" y="563845"/>
                      <a:pt x="702034" y="566529"/>
                    </a:cubicBezTo>
                    <a:cubicBezTo>
                      <a:pt x="727522" y="570501"/>
                      <a:pt x="752901" y="573829"/>
                      <a:pt x="778281" y="578230"/>
                    </a:cubicBezTo>
                    <a:cubicBezTo>
                      <a:pt x="791186" y="581558"/>
                      <a:pt x="804306" y="573722"/>
                      <a:pt x="807640" y="560732"/>
                    </a:cubicBezTo>
                    <a:cubicBezTo>
                      <a:pt x="810866" y="547850"/>
                      <a:pt x="803016" y="534754"/>
                      <a:pt x="790111" y="531426"/>
                    </a:cubicBezTo>
                    <a:cubicBezTo>
                      <a:pt x="755375" y="520154"/>
                      <a:pt x="720854" y="509420"/>
                      <a:pt x="685580" y="500080"/>
                    </a:cubicBezTo>
                    <a:cubicBezTo>
                      <a:pt x="671707" y="496323"/>
                      <a:pt x="657835" y="492780"/>
                      <a:pt x="643854" y="489775"/>
                    </a:cubicBezTo>
                    <a:cubicBezTo>
                      <a:pt x="622991" y="485159"/>
                      <a:pt x="602021" y="481831"/>
                      <a:pt x="581265" y="477215"/>
                    </a:cubicBezTo>
                    <a:cubicBezTo>
                      <a:pt x="568468" y="474746"/>
                      <a:pt x="555670" y="472277"/>
                      <a:pt x="543088" y="469164"/>
                    </a:cubicBezTo>
                    <a:cubicBezTo>
                      <a:pt x="535022" y="467231"/>
                      <a:pt x="527065" y="465192"/>
                      <a:pt x="519214" y="462616"/>
                    </a:cubicBezTo>
                    <a:cubicBezTo>
                      <a:pt x="518031" y="462186"/>
                      <a:pt x="505664" y="459287"/>
                      <a:pt x="498566" y="455638"/>
                    </a:cubicBezTo>
                    <a:lnTo>
                      <a:pt x="498243" y="454887"/>
                    </a:lnTo>
                    <a:lnTo>
                      <a:pt x="497921" y="454350"/>
                    </a:lnTo>
                    <a:lnTo>
                      <a:pt x="498243" y="455423"/>
                    </a:lnTo>
                    <a:cubicBezTo>
                      <a:pt x="495662" y="454027"/>
                      <a:pt x="495340" y="452632"/>
                      <a:pt x="495125" y="451129"/>
                    </a:cubicBezTo>
                    <a:cubicBezTo>
                      <a:pt x="495232" y="451129"/>
                      <a:pt x="495340" y="451022"/>
                      <a:pt x="495447" y="451022"/>
                    </a:cubicBezTo>
                    <a:cubicBezTo>
                      <a:pt x="496307" y="452095"/>
                      <a:pt x="497276" y="453061"/>
                      <a:pt x="497921" y="454350"/>
                    </a:cubicBezTo>
                    <a:cubicBezTo>
                      <a:pt x="497598" y="453061"/>
                      <a:pt x="497060" y="451773"/>
                      <a:pt x="496630" y="450700"/>
                    </a:cubicBezTo>
                    <a:cubicBezTo>
                      <a:pt x="575458" y="424399"/>
                      <a:pt x="654286" y="398206"/>
                      <a:pt x="732899" y="371261"/>
                    </a:cubicBezTo>
                    <a:cubicBezTo>
                      <a:pt x="751288" y="365035"/>
                      <a:pt x="769570" y="358380"/>
                      <a:pt x="787852" y="352046"/>
                    </a:cubicBezTo>
                    <a:cubicBezTo>
                      <a:pt x="789573" y="356018"/>
                      <a:pt x="791186" y="360312"/>
                      <a:pt x="795057" y="362888"/>
                    </a:cubicBezTo>
                    <a:cubicBezTo>
                      <a:pt x="804414" y="369007"/>
                      <a:pt x="869907" y="393912"/>
                      <a:pt x="882381" y="397562"/>
                    </a:cubicBezTo>
                    <a:cubicBezTo>
                      <a:pt x="909482" y="404862"/>
                      <a:pt x="936904" y="412054"/>
                      <a:pt x="964758" y="417314"/>
                    </a:cubicBezTo>
                    <a:cubicBezTo>
                      <a:pt x="983255" y="420750"/>
                      <a:pt x="1001859" y="423433"/>
                      <a:pt x="1020572" y="425365"/>
                    </a:cubicBezTo>
                    <a:cubicBezTo>
                      <a:pt x="1067567" y="430196"/>
                      <a:pt x="1114563" y="430947"/>
                      <a:pt x="1160913" y="431055"/>
                    </a:cubicBezTo>
                    <a:cubicBezTo>
                      <a:pt x="1174248" y="431914"/>
                      <a:pt x="1185756" y="421716"/>
                      <a:pt x="1186508" y="408512"/>
                    </a:cubicBezTo>
                    <a:cubicBezTo>
                      <a:pt x="1187369" y="395200"/>
                      <a:pt x="1177152" y="383714"/>
                      <a:pt x="1163924" y="382963"/>
                    </a:cubicBezTo>
                    <a:lnTo>
                      <a:pt x="895394" y="340882"/>
                    </a:lnTo>
                    <a:cubicBezTo>
                      <a:pt x="885930" y="339271"/>
                      <a:pt x="874853" y="332187"/>
                      <a:pt x="864099" y="326497"/>
                    </a:cubicBezTo>
                    <a:cubicBezTo>
                      <a:pt x="863669" y="326282"/>
                      <a:pt x="863239" y="326175"/>
                      <a:pt x="862809" y="325853"/>
                    </a:cubicBezTo>
                    <a:cubicBezTo>
                      <a:pt x="919268" y="306101"/>
                      <a:pt x="975834" y="286456"/>
                      <a:pt x="1032401" y="266704"/>
                    </a:cubicBezTo>
                    <a:cubicBezTo>
                      <a:pt x="1135533" y="229776"/>
                      <a:pt x="1253184" y="200362"/>
                      <a:pt x="1361586" y="159355"/>
                    </a:cubicBezTo>
                    <a:cubicBezTo>
                      <a:pt x="1410087" y="140998"/>
                      <a:pt x="1456652" y="120280"/>
                      <a:pt x="1499561" y="95804"/>
                    </a:cubicBezTo>
                    <a:cubicBezTo>
                      <a:pt x="1510746" y="89686"/>
                      <a:pt x="1514832" y="75623"/>
                      <a:pt x="1508595" y="64459"/>
                    </a:cubicBezTo>
                    <a:close/>
                    <a:moveTo>
                      <a:pt x="500502" y="461650"/>
                    </a:moveTo>
                    <a:cubicBezTo>
                      <a:pt x="500609" y="462616"/>
                      <a:pt x="500717" y="463689"/>
                      <a:pt x="500717" y="464763"/>
                    </a:cubicBezTo>
                    <a:cubicBezTo>
                      <a:pt x="500824" y="467983"/>
                      <a:pt x="500287" y="470989"/>
                      <a:pt x="499211" y="473780"/>
                    </a:cubicBezTo>
                    <a:cubicBezTo>
                      <a:pt x="500932" y="470237"/>
                      <a:pt x="501685" y="466158"/>
                      <a:pt x="500502" y="461650"/>
                    </a:cubicBezTo>
                    <a:close/>
                    <a:moveTo>
                      <a:pt x="637509" y="204334"/>
                    </a:moveTo>
                    <a:lnTo>
                      <a:pt x="638692" y="203582"/>
                    </a:lnTo>
                    <a:cubicBezTo>
                      <a:pt x="638907" y="204012"/>
                      <a:pt x="638155" y="204227"/>
                      <a:pt x="637402" y="204442"/>
                    </a:cubicBezTo>
                    <a:lnTo>
                      <a:pt x="637509" y="204334"/>
                    </a:ln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" name="Google Shape;17;p2"/>
              <p:cNvSpPr/>
              <p:nvPr/>
            </p:nvSpPr>
            <p:spPr>
              <a:xfrm rot="1790023">
                <a:off x="2008703" y="8892573"/>
                <a:ext cx="5182605" cy="7140485"/>
              </a:xfrm>
              <a:custGeom>
                <a:avLst/>
                <a:gdLst/>
                <a:ahLst/>
                <a:cxnLst/>
                <a:rect l="l" t="t" r="r" b="b"/>
                <a:pathLst>
                  <a:path w="5182443" h="7140262" extrusionOk="0">
                    <a:moveTo>
                      <a:pt x="3707469" y="3755381"/>
                    </a:moveTo>
                    <a:cubicBezTo>
                      <a:pt x="4118062" y="3271560"/>
                      <a:pt x="4611247" y="2858911"/>
                      <a:pt x="5163472" y="2584634"/>
                    </a:cubicBezTo>
                    <a:cubicBezTo>
                      <a:pt x="5180249" y="2576369"/>
                      <a:pt x="5187239" y="2556079"/>
                      <a:pt x="5178958" y="2539333"/>
                    </a:cubicBezTo>
                    <a:cubicBezTo>
                      <a:pt x="5170785" y="2522587"/>
                      <a:pt x="5150460" y="2515609"/>
                      <a:pt x="5133683" y="2523875"/>
                    </a:cubicBezTo>
                    <a:cubicBezTo>
                      <a:pt x="4568984" y="2796541"/>
                      <a:pt x="4061281" y="3209190"/>
                      <a:pt x="3640041" y="3697950"/>
                    </a:cubicBezTo>
                    <a:cubicBezTo>
                      <a:pt x="3599606" y="3744861"/>
                      <a:pt x="3562504" y="3794564"/>
                      <a:pt x="3523574" y="3842871"/>
                    </a:cubicBezTo>
                    <a:cubicBezTo>
                      <a:pt x="3538629" y="3772664"/>
                      <a:pt x="3546588" y="3700955"/>
                      <a:pt x="3550029" y="3628280"/>
                    </a:cubicBezTo>
                    <a:cubicBezTo>
                      <a:pt x="3557664" y="3465647"/>
                      <a:pt x="3542393" y="3298182"/>
                      <a:pt x="3534220" y="3133402"/>
                    </a:cubicBezTo>
                    <a:cubicBezTo>
                      <a:pt x="3526047" y="2970124"/>
                      <a:pt x="3524541" y="2809423"/>
                      <a:pt x="3564655" y="2658705"/>
                    </a:cubicBezTo>
                    <a:cubicBezTo>
                      <a:pt x="3587346" y="2570572"/>
                      <a:pt x="3647999" y="2448945"/>
                      <a:pt x="3733602" y="2387005"/>
                    </a:cubicBezTo>
                    <a:cubicBezTo>
                      <a:pt x="3784361" y="2350184"/>
                      <a:pt x="3844692" y="2336337"/>
                      <a:pt x="3910938" y="2372728"/>
                    </a:cubicBezTo>
                    <a:cubicBezTo>
                      <a:pt x="3977398" y="2409012"/>
                      <a:pt x="4010198" y="2495106"/>
                      <a:pt x="4007832" y="2575724"/>
                    </a:cubicBezTo>
                    <a:cubicBezTo>
                      <a:pt x="4005467" y="2655055"/>
                      <a:pt x="3968365" y="2731810"/>
                      <a:pt x="3884590" y="2748771"/>
                    </a:cubicBezTo>
                    <a:cubicBezTo>
                      <a:pt x="3858242" y="2754245"/>
                      <a:pt x="3835766" y="2743296"/>
                      <a:pt x="3818882" y="2727301"/>
                    </a:cubicBezTo>
                    <a:cubicBezTo>
                      <a:pt x="3802966" y="2712165"/>
                      <a:pt x="3791352" y="2692842"/>
                      <a:pt x="3785760" y="2675237"/>
                    </a:cubicBezTo>
                    <a:cubicBezTo>
                      <a:pt x="3784576" y="2671372"/>
                      <a:pt x="3783716" y="2666434"/>
                      <a:pt x="3783286" y="2662248"/>
                    </a:cubicBezTo>
                    <a:cubicBezTo>
                      <a:pt x="3796729" y="2661496"/>
                      <a:pt x="3808881" y="2652157"/>
                      <a:pt x="3812645" y="2638416"/>
                    </a:cubicBezTo>
                    <a:cubicBezTo>
                      <a:pt x="3817269" y="2621133"/>
                      <a:pt x="3807053" y="2603313"/>
                      <a:pt x="3789738" y="2598697"/>
                    </a:cubicBezTo>
                    <a:cubicBezTo>
                      <a:pt x="3770704" y="2593222"/>
                      <a:pt x="3755863" y="2596443"/>
                      <a:pt x="3744571" y="2602562"/>
                    </a:cubicBezTo>
                    <a:cubicBezTo>
                      <a:pt x="3730806" y="2610076"/>
                      <a:pt x="3721020" y="2623709"/>
                      <a:pt x="3717363" y="2642710"/>
                    </a:cubicBezTo>
                    <a:cubicBezTo>
                      <a:pt x="3713492" y="2663643"/>
                      <a:pt x="3718654" y="2694452"/>
                      <a:pt x="3733602" y="2724725"/>
                    </a:cubicBezTo>
                    <a:cubicBezTo>
                      <a:pt x="3761240" y="2780761"/>
                      <a:pt x="3821463" y="2832718"/>
                      <a:pt x="3898140" y="2819084"/>
                    </a:cubicBezTo>
                    <a:cubicBezTo>
                      <a:pt x="4018802" y="2797400"/>
                      <a:pt x="4080100" y="2692627"/>
                      <a:pt x="4085908" y="2578838"/>
                    </a:cubicBezTo>
                    <a:cubicBezTo>
                      <a:pt x="4091607" y="2468053"/>
                      <a:pt x="4042353" y="2351473"/>
                      <a:pt x="3952019" y="2299731"/>
                    </a:cubicBezTo>
                    <a:cubicBezTo>
                      <a:pt x="3852435" y="2242835"/>
                      <a:pt x="3760165" y="2260870"/>
                      <a:pt x="3682412" y="2315511"/>
                    </a:cubicBezTo>
                    <a:cubicBezTo>
                      <a:pt x="3579603" y="2387971"/>
                      <a:pt x="3504109" y="2530960"/>
                      <a:pt x="3476040" y="2635518"/>
                    </a:cubicBezTo>
                    <a:cubicBezTo>
                      <a:pt x="3434744" y="2795360"/>
                      <a:pt x="3435282" y="2965616"/>
                      <a:pt x="3446144" y="3138340"/>
                    </a:cubicBezTo>
                    <a:cubicBezTo>
                      <a:pt x="3456360" y="3300651"/>
                      <a:pt x="3475610" y="3465217"/>
                      <a:pt x="3471739" y="3625596"/>
                    </a:cubicBezTo>
                    <a:cubicBezTo>
                      <a:pt x="3468727" y="3752054"/>
                      <a:pt x="3450446" y="3875612"/>
                      <a:pt x="3402697" y="3993374"/>
                    </a:cubicBezTo>
                    <a:cubicBezTo>
                      <a:pt x="3325483" y="4096536"/>
                      <a:pt x="3251924" y="4202060"/>
                      <a:pt x="3182452" y="4309731"/>
                    </a:cubicBezTo>
                    <a:cubicBezTo>
                      <a:pt x="3062114" y="4496411"/>
                      <a:pt x="2955325" y="4689317"/>
                      <a:pt x="2859613" y="4885013"/>
                    </a:cubicBezTo>
                    <a:cubicBezTo>
                      <a:pt x="2873809" y="4784535"/>
                      <a:pt x="2889832" y="4663339"/>
                      <a:pt x="2907362" y="4525288"/>
                    </a:cubicBezTo>
                    <a:cubicBezTo>
                      <a:pt x="2958981" y="4118757"/>
                      <a:pt x="3027163" y="3566233"/>
                      <a:pt x="3111690" y="2985046"/>
                    </a:cubicBezTo>
                    <a:cubicBezTo>
                      <a:pt x="3139758" y="2791925"/>
                      <a:pt x="3169655" y="2595584"/>
                      <a:pt x="3201057" y="2400424"/>
                    </a:cubicBezTo>
                    <a:cubicBezTo>
                      <a:pt x="3233104" y="2200540"/>
                      <a:pt x="3267087" y="2002374"/>
                      <a:pt x="3303006" y="1809468"/>
                    </a:cubicBezTo>
                    <a:cubicBezTo>
                      <a:pt x="3441520" y="1763093"/>
                      <a:pt x="3580356" y="1718222"/>
                      <a:pt x="3719191" y="1673565"/>
                    </a:cubicBezTo>
                    <a:cubicBezTo>
                      <a:pt x="3721234" y="1672920"/>
                      <a:pt x="3723385" y="1672276"/>
                      <a:pt x="3725429" y="1671525"/>
                    </a:cubicBezTo>
                    <a:cubicBezTo>
                      <a:pt x="3723385" y="1679039"/>
                      <a:pt x="3724461" y="1687949"/>
                      <a:pt x="3735430" y="1698255"/>
                    </a:cubicBezTo>
                    <a:cubicBezTo>
                      <a:pt x="3743926" y="1706198"/>
                      <a:pt x="3769844" y="1723804"/>
                      <a:pt x="3772532" y="1725199"/>
                    </a:cubicBezTo>
                    <a:cubicBezTo>
                      <a:pt x="3784576" y="1731425"/>
                      <a:pt x="3797051" y="1736578"/>
                      <a:pt x="3809634" y="1741409"/>
                    </a:cubicBezTo>
                    <a:cubicBezTo>
                      <a:pt x="3821786" y="1746025"/>
                      <a:pt x="3834153" y="1749997"/>
                      <a:pt x="3846413" y="1753969"/>
                    </a:cubicBezTo>
                    <a:cubicBezTo>
                      <a:pt x="3862006" y="1758799"/>
                      <a:pt x="3877492" y="1763738"/>
                      <a:pt x="3893193" y="1767924"/>
                    </a:cubicBezTo>
                    <a:cubicBezTo>
                      <a:pt x="3908787" y="1772111"/>
                      <a:pt x="3924488" y="1775761"/>
                      <a:pt x="3940297" y="1779088"/>
                    </a:cubicBezTo>
                    <a:cubicBezTo>
                      <a:pt x="3959116" y="1783060"/>
                      <a:pt x="3978043" y="1786281"/>
                      <a:pt x="3996971" y="1789608"/>
                    </a:cubicBezTo>
                    <a:cubicBezTo>
                      <a:pt x="4025254" y="1794547"/>
                      <a:pt x="4053430" y="1798948"/>
                      <a:pt x="4081498" y="1804423"/>
                    </a:cubicBezTo>
                    <a:cubicBezTo>
                      <a:pt x="4094403" y="1807858"/>
                      <a:pt x="4107631" y="1800236"/>
                      <a:pt x="4111072" y="1787354"/>
                    </a:cubicBezTo>
                    <a:cubicBezTo>
                      <a:pt x="4114513" y="1774580"/>
                      <a:pt x="4106878" y="1761268"/>
                      <a:pt x="4093973" y="1757833"/>
                    </a:cubicBezTo>
                    <a:cubicBezTo>
                      <a:pt x="4055581" y="1745059"/>
                      <a:pt x="4017189" y="1732928"/>
                      <a:pt x="3978151" y="1722193"/>
                    </a:cubicBezTo>
                    <a:cubicBezTo>
                      <a:pt x="3962773" y="1717899"/>
                      <a:pt x="3947394" y="1713820"/>
                      <a:pt x="3931801" y="1710278"/>
                    </a:cubicBezTo>
                    <a:cubicBezTo>
                      <a:pt x="3908787" y="1704803"/>
                      <a:pt x="3885450" y="1700509"/>
                      <a:pt x="3862329" y="1695034"/>
                    </a:cubicBezTo>
                    <a:cubicBezTo>
                      <a:pt x="3848241" y="1692028"/>
                      <a:pt x="3834046" y="1689022"/>
                      <a:pt x="3819958" y="1685265"/>
                    </a:cubicBezTo>
                    <a:cubicBezTo>
                      <a:pt x="3811032" y="1682796"/>
                      <a:pt x="3802106" y="1680435"/>
                      <a:pt x="3793395" y="1677214"/>
                    </a:cubicBezTo>
                    <a:cubicBezTo>
                      <a:pt x="3792104" y="1676785"/>
                      <a:pt x="3777694" y="1673028"/>
                      <a:pt x="3769736" y="1668626"/>
                    </a:cubicBezTo>
                    <a:lnTo>
                      <a:pt x="3769413" y="1667875"/>
                    </a:lnTo>
                    <a:cubicBezTo>
                      <a:pt x="3769306" y="1667445"/>
                      <a:pt x="3769091" y="1667123"/>
                      <a:pt x="3768983" y="1666802"/>
                    </a:cubicBezTo>
                    <a:lnTo>
                      <a:pt x="3768660" y="1666157"/>
                    </a:lnTo>
                    <a:lnTo>
                      <a:pt x="3769198" y="1668304"/>
                    </a:lnTo>
                    <a:cubicBezTo>
                      <a:pt x="3765649" y="1666265"/>
                      <a:pt x="3763606" y="1664010"/>
                      <a:pt x="3765111" y="1661971"/>
                    </a:cubicBezTo>
                    <a:lnTo>
                      <a:pt x="3765327" y="1661649"/>
                    </a:lnTo>
                    <a:cubicBezTo>
                      <a:pt x="3764359" y="1660575"/>
                      <a:pt x="3762638" y="1660790"/>
                      <a:pt x="3761455" y="1659931"/>
                    </a:cubicBezTo>
                    <a:cubicBezTo>
                      <a:pt x="3851790" y="1631054"/>
                      <a:pt x="3942232" y="1602285"/>
                      <a:pt x="4032352" y="1572871"/>
                    </a:cubicBezTo>
                    <a:cubicBezTo>
                      <a:pt x="4053322" y="1566001"/>
                      <a:pt x="4074293" y="1558809"/>
                      <a:pt x="4095263" y="1551831"/>
                    </a:cubicBezTo>
                    <a:cubicBezTo>
                      <a:pt x="4096554" y="1557198"/>
                      <a:pt x="4099350" y="1562243"/>
                      <a:pt x="4104297" y="1565679"/>
                    </a:cubicBezTo>
                    <a:cubicBezTo>
                      <a:pt x="4114084" y="1572442"/>
                      <a:pt x="4186566" y="1600460"/>
                      <a:pt x="4200117" y="1604539"/>
                    </a:cubicBezTo>
                    <a:cubicBezTo>
                      <a:pt x="4230121" y="1613019"/>
                      <a:pt x="4260340" y="1621178"/>
                      <a:pt x="4291312" y="1627404"/>
                    </a:cubicBezTo>
                    <a:cubicBezTo>
                      <a:pt x="4311744" y="1631484"/>
                      <a:pt x="4332393" y="1634704"/>
                      <a:pt x="4353040" y="1637173"/>
                    </a:cubicBezTo>
                    <a:cubicBezTo>
                      <a:pt x="4405090" y="1643399"/>
                      <a:pt x="4457356" y="1645332"/>
                      <a:pt x="4508760" y="1646512"/>
                    </a:cubicBezTo>
                    <a:cubicBezTo>
                      <a:pt x="4522096" y="1647479"/>
                      <a:pt x="4533602" y="1637495"/>
                      <a:pt x="4534678" y="1624184"/>
                    </a:cubicBezTo>
                    <a:cubicBezTo>
                      <a:pt x="4535646" y="1610980"/>
                      <a:pt x="4525645" y="1599386"/>
                      <a:pt x="4512309" y="1598420"/>
                    </a:cubicBezTo>
                    <a:cubicBezTo>
                      <a:pt x="4482413" y="1594341"/>
                      <a:pt x="4452516" y="1589188"/>
                      <a:pt x="4422190" y="1584250"/>
                    </a:cubicBezTo>
                    <a:cubicBezTo>
                      <a:pt x="4387454" y="1578561"/>
                      <a:pt x="4352718" y="1572012"/>
                      <a:pt x="4317982" y="1566001"/>
                    </a:cubicBezTo>
                    <a:cubicBezTo>
                      <a:pt x="4283031" y="1559989"/>
                      <a:pt x="4248080" y="1555159"/>
                      <a:pt x="4213882" y="1548073"/>
                    </a:cubicBezTo>
                    <a:cubicBezTo>
                      <a:pt x="4203128" y="1546034"/>
                      <a:pt x="4190545" y="1537661"/>
                      <a:pt x="4178501" y="1530898"/>
                    </a:cubicBezTo>
                    <a:cubicBezTo>
                      <a:pt x="4175705" y="1529395"/>
                      <a:pt x="4173124" y="1528214"/>
                      <a:pt x="4170328" y="1526819"/>
                    </a:cubicBezTo>
                    <a:cubicBezTo>
                      <a:pt x="4235821" y="1504919"/>
                      <a:pt x="4301420" y="1483127"/>
                      <a:pt x="4367021" y="1461228"/>
                    </a:cubicBezTo>
                    <a:cubicBezTo>
                      <a:pt x="4482305" y="1421939"/>
                      <a:pt x="4613613" y="1391237"/>
                      <a:pt x="4734705" y="1347331"/>
                    </a:cubicBezTo>
                    <a:cubicBezTo>
                      <a:pt x="4788798" y="1327794"/>
                      <a:pt x="4840848" y="1305572"/>
                      <a:pt x="4888812" y="1279272"/>
                    </a:cubicBezTo>
                    <a:cubicBezTo>
                      <a:pt x="4900103" y="1273261"/>
                      <a:pt x="4904405" y="1259198"/>
                      <a:pt x="4898383" y="1247926"/>
                    </a:cubicBezTo>
                    <a:cubicBezTo>
                      <a:pt x="4892361" y="1236655"/>
                      <a:pt x="4878380" y="1232468"/>
                      <a:pt x="4867088" y="1238372"/>
                    </a:cubicBezTo>
                    <a:cubicBezTo>
                      <a:pt x="4820523" y="1262311"/>
                      <a:pt x="4770086" y="1281741"/>
                      <a:pt x="4717928" y="1299024"/>
                    </a:cubicBezTo>
                    <a:cubicBezTo>
                      <a:pt x="4595869" y="1339495"/>
                      <a:pt x="4464238" y="1367298"/>
                      <a:pt x="4348094" y="1403689"/>
                    </a:cubicBezTo>
                    <a:cubicBezTo>
                      <a:pt x="4263028" y="1430956"/>
                      <a:pt x="4177963" y="1457793"/>
                      <a:pt x="4093005" y="1484845"/>
                    </a:cubicBezTo>
                    <a:cubicBezTo>
                      <a:pt x="4093650" y="1483986"/>
                      <a:pt x="4094941" y="1483879"/>
                      <a:pt x="4095586" y="1482913"/>
                    </a:cubicBezTo>
                    <a:cubicBezTo>
                      <a:pt x="4117525" y="1449313"/>
                      <a:pt x="4150755" y="1411848"/>
                      <a:pt x="4187319" y="1374276"/>
                    </a:cubicBezTo>
                    <a:cubicBezTo>
                      <a:pt x="4198288" y="1363004"/>
                      <a:pt x="4209580" y="1351732"/>
                      <a:pt x="4220872" y="1340461"/>
                    </a:cubicBezTo>
                    <a:cubicBezTo>
                      <a:pt x="4232164" y="1329297"/>
                      <a:pt x="4243563" y="1318132"/>
                      <a:pt x="4254963" y="1307290"/>
                    </a:cubicBezTo>
                    <a:cubicBezTo>
                      <a:pt x="4296581" y="1267893"/>
                      <a:pt x="4339060" y="1233005"/>
                      <a:pt x="4379173" y="1215185"/>
                    </a:cubicBezTo>
                    <a:cubicBezTo>
                      <a:pt x="4391110" y="1210569"/>
                      <a:pt x="4397025" y="1197258"/>
                      <a:pt x="4392401" y="1185342"/>
                    </a:cubicBezTo>
                    <a:cubicBezTo>
                      <a:pt x="4387884" y="1173426"/>
                      <a:pt x="4374441" y="1167415"/>
                      <a:pt x="4362504" y="1172030"/>
                    </a:cubicBezTo>
                    <a:cubicBezTo>
                      <a:pt x="4331532" y="1181906"/>
                      <a:pt x="4298087" y="1198975"/>
                      <a:pt x="4264641" y="1221304"/>
                    </a:cubicBezTo>
                    <a:cubicBezTo>
                      <a:pt x="4236035" y="1240304"/>
                      <a:pt x="4207322" y="1262848"/>
                      <a:pt x="4180974" y="1288075"/>
                    </a:cubicBezTo>
                    <a:cubicBezTo>
                      <a:pt x="4160326" y="1307934"/>
                      <a:pt x="4141184" y="1329404"/>
                      <a:pt x="4123870" y="1351088"/>
                    </a:cubicBezTo>
                    <a:cubicBezTo>
                      <a:pt x="4094296" y="1388124"/>
                      <a:pt x="4070529" y="1425803"/>
                      <a:pt x="4053753" y="1458652"/>
                    </a:cubicBezTo>
                    <a:cubicBezTo>
                      <a:pt x="4047085" y="1470138"/>
                      <a:pt x="4050957" y="1484953"/>
                      <a:pt x="4062463" y="1491608"/>
                    </a:cubicBezTo>
                    <a:cubicBezTo>
                      <a:pt x="4064507" y="1492789"/>
                      <a:pt x="4066765" y="1491930"/>
                      <a:pt x="4069023" y="1492467"/>
                    </a:cubicBezTo>
                    <a:cubicBezTo>
                      <a:pt x="4050096" y="1498586"/>
                      <a:pt x="4030954" y="1504490"/>
                      <a:pt x="4012027" y="1510609"/>
                    </a:cubicBezTo>
                    <a:cubicBezTo>
                      <a:pt x="3937500" y="1534870"/>
                      <a:pt x="3863082" y="1559667"/>
                      <a:pt x="3788878" y="1584894"/>
                    </a:cubicBezTo>
                    <a:cubicBezTo>
                      <a:pt x="3783501" y="1586719"/>
                      <a:pt x="3778124" y="1588759"/>
                      <a:pt x="3772639" y="1590584"/>
                    </a:cubicBezTo>
                    <a:cubicBezTo>
                      <a:pt x="3778877" y="1583713"/>
                      <a:pt x="3785222" y="1576950"/>
                      <a:pt x="3791459" y="1569973"/>
                    </a:cubicBezTo>
                    <a:cubicBezTo>
                      <a:pt x="3802751" y="1557091"/>
                      <a:pt x="3813828" y="1544316"/>
                      <a:pt x="3824475" y="1531005"/>
                    </a:cubicBezTo>
                    <a:cubicBezTo>
                      <a:pt x="3833400" y="1519948"/>
                      <a:pt x="3841896" y="1508676"/>
                      <a:pt x="3850177" y="1497190"/>
                    </a:cubicBezTo>
                    <a:cubicBezTo>
                      <a:pt x="3858457" y="1485704"/>
                      <a:pt x="3866201" y="1473896"/>
                      <a:pt x="3874266" y="1462194"/>
                    </a:cubicBezTo>
                    <a:cubicBezTo>
                      <a:pt x="3876309" y="1459081"/>
                      <a:pt x="3911260" y="1408413"/>
                      <a:pt x="3926639" y="1389841"/>
                    </a:cubicBezTo>
                    <a:cubicBezTo>
                      <a:pt x="3927176" y="1389090"/>
                      <a:pt x="3927714" y="1388124"/>
                      <a:pt x="3928144" y="1387265"/>
                    </a:cubicBezTo>
                    <a:cubicBezTo>
                      <a:pt x="3928682" y="1386299"/>
                      <a:pt x="3929112" y="1385762"/>
                      <a:pt x="3929435" y="1386191"/>
                    </a:cubicBezTo>
                    <a:cubicBezTo>
                      <a:pt x="3929542" y="1386299"/>
                      <a:pt x="3929650" y="1386299"/>
                      <a:pt x="3929650" y="1386406"/>
                    </a:cubicBezTo>
                    <a:cubicBezTo>
                      <a:pt x="3940082" y="1379751"/>
                      <a:pt x="3943415" y="1365903"/>
                      <a:pt x="3936963" y="1355168"/>
                    </a:cubicBezTo>
                    <a:cubicBezTo>
                      <a:pt x="3932984" y="1346902"/>
                      <a:pt x="3922982" y="1339065"/>
                      <a:pt x="3905346" y="1346472"/>
                    </a:cubicBezTo>
                    <a:cubicBezTo>
                      <a:pt x="3902980" y="1347546"/>
                      <a:pt x="3898248" y="1351088"/>
                      <a:pt x="3892010" y="1356671"/>
                    </a:cubicBezTo>
                    <a:cubicBezTo>
                      <a:pt x="3872760" y="1373846"/>
                      <a:pt x="3828131" y="1422583"/>
                      <a:pt x="3825550" y="1425588"/>
                    </a:cubicBezTo>
                    <a:cubicBezTo>
                      <a:pt x="3816516" y="1436431"/>
                      <a:pt x="3807268" y="1447058"/>
                      <a:pt x="3798449" y="1458115"/>
                    </a:cubicBezTo>
                    <a:cubicBezTo>
                      <a:pt x="3789738" y="1469172"/>
                      <a:pt x="3781135" y="1480336"/>
                      <a:pt x="3772855" y="1491715"/>
                    </a:cubicBezTo>
                    <a:cubicBezTo>
                      <a:pt x="3762961" y="1505349"/>
                      <a:pt x="3753497" y="1519411"/>
                      <a:pt x="3743926" y="1533367"/>
                    </a:cubicBezTo>
                    <a:cubicBezTo>
                      <a:pt x="3729623" y="1554514"/>
                      <a:pt x="3716073" y="1575769"/>
                      <a:pt x="3701877" y="1597025"/>
                    </a:cubicBezTo>
                    <a:cubicBezTo>
                      <a:pt x="3697253" y="1603036"/>
                      <a:pt x="3696608" y="1610121"/>
                      <a:pt x="3698221" y="1616992"/>
                    </a:cubicBezTo>
                    <a:cubicBezTo>
                      <a:pt x="3569601" y="1661219"/>
                      <a:pt x="3441305" y="1706521"/>
                      <a:pt x="3313330" y="1753110"/>
                    </a:cubicBezTo>
                    <a:cubicBezTo>
                      <a:pt x="3327741" y="1676999"/>
                      <a:pt x="3342366" y="1601748"/>
                      <a:pt x="3357422" y="1527999"/>
                    </a:cubicBezTo>
                    <a:cubicBezTo>
                      <a:pt x="3494752" y="854707"/>
                      <a:pt x="3658430" y="288442"/>
                      <a:pt x="3861684" y="56246"/>
                    </a:cubicBezTo>
                    <a:cubicBezTo>
                      <a:pt x="3874051" y="42183"/>
                      <a:pt x="3872760" y="20821"/>
                      <a:pt x="3858780" y="8476"/>
                    </a:cubicBezTo>
                    <a:cubicBezTo>
                      <a:pt x="3844800" y="-3869"/>
                      <a:pt x="3823291" y="-2581"/>
                      <a:pt x="3810924" y="11374"/>
                    </a:cubicBezTo>
                    <a:cubicBezTo>
                      <a:pt x="3599928" y="246576"/>
                      <a:pt x="3418936" y="822288"/>
                      <a:pt x="3272249" y="1510287"/>
                    </a:cubicBezTo>
                    <a:cubicBezTo>
                      <a:pt x="3219877" y="1755472"/>
                      <a:pt x="3172021" y="2015149"/>
                      <a:pt x="3128251" y="2278261"/>
                    </a:cubicBezTo>
                    <a:cubicBezTo>
                      <a:pt x="3126638" y="2229310"/>
                      <a:pt x="3124810" y="2180251"/>
                      <a:pt x="3120831" y="2131622"/>
                    </a:cubicBezTo>
                    <a:cubicBezTo>
                      <a:pt x="3107173" y="1964373"/>
                      <a:pt x="3077815" y="1800880"/>
                      <a:pt x="3025227" y="1650055"/>
                    </a:cubicBezTo>
                    <a:cubicBezTo>
                      <a:pt x="2992964" y="1560311"/>
                      <a:pt x="2923170" y="1440617"/>
                      <a:pt x="2831330" y="1377174"/>
                    </a:cubicBezTo>
                    <a:cubicBezTo>
                      <a:pt x="2761320" y="1328760"/>
                      <a:pt x="2679374" y="1310725"/>
                      <a:pt x="2591405" y="1352269"/>
                    </a:cubicBezTo>
                    <a:cubicBezTo>
                      <a:pt x="2509028" y="1391237"/>
                      <a:pt x="2455688" y="1486455"/>
                      <a:pt x="2449665" y="1582103"/>
                    </a:cubicBezTo>
                    <a:cubicBezTo>
                      <a:pt x="2443428" y="1681186"/>
                      <a:pt x="2485799" y="1778015"/>
                      <a:pt x="2586458" y="1812259"/>
                    </a:cubicBezTo>
                    <a:cubicBezTo>
                      <a:pt x="2656790" y="1836091"/>
                      <a:pt x="2713464" y="1809790"/>
                      <a:pt x="2746265" y="1762342"/>
                    </a:cubicBezTo>
                    <a:cubicBezTo>
                      <a:pt x="2776268" y="1719188"/>
                      <a:pt x="2785732" y="1657355"/>
                      <a:pt x="2764009" y="1602607"/>
                    </a:cubicBezTo>
                    <a:cubicBezTo>
                      <a:pt x="2758847" y="1589725"/>
                      <a:pt x="2723466" y="1529180"/>
                      <a:pt x="2703463" y="1513937"/>
                    </a:cubicBezTo>
                    <a:cubicBezTo>
                      <a:pt x="2682600" y="1498049"/>
                      <a:pt x="2664103" y="1502772"/>
                      <a:pt x="2652596" y="1513507"/>
                    </a:cubicBezTo>
                    <a:cubicBezTo>
                      <a:pt x="2639261" y="1525530"/>
                      <a:pt x="2638293" y="1546034"/>
                      <a:pt x="2650230" y="1559345"/>
                    </a:cubicBezTo>
                    <a:cubicBezTo>
                      <a:pt x="2653779" y="1563210"/>
                      <a:pt x="2658833" y="1563317"/>
                      <a:pt x="2663458" y="1565142"/>
                    </a:cubicBezTo>
                    <a:cubicBezTo>
                      <a:pt x="2666254" y="1562029"/>
                      <a:pt x="2669910" y="1564069"/>
                      <a:pt x="2673889" y="1569006"/>
                    </a:cubicBezTo>
                    <a:cubicBezTo>
                      <a:pt x="2673352" y="1569006"/>
                      <a:pt x="2672706" y="1568899"/>
                      <a:pt x="2672169" y="1568899"/>
                    </a:cubicBezTo>
                    <a:cubicBezTo>
                      <a:pt x="2673029" y="1569006"/>
                      <a:pt x="2673674" y="1569973"/>
                      <a:pt x="2674642" y="1569973"/>
                    </a:cubicBezTo>
                    <a:cubicBezTo>
                      <a:pt x="2685611" y="1584787"/>
                      <a:pt x="2698409" y="1620427"/>
                      <a:pt x="2700667" y="1626653"/>
                    </a:cubicBezTo>
                    <a:cubicBezTo>
                      <a:pt x="2712604" y="1659394"/>
                      <a:pt x="2706474" y="1695893"/>
                      <a:pt x="2688085" y="1721012"/>
                    </a:cubicBezTo>
                    <a:cubicBezTo>
                      <a:pt x="2671953" y="1743019"/>
                      <a:pt x="2644530" y="1753861"/>
                      <a:pt x="2611515" y="1741731"/>
                    </a:cubicBezTo>
                    <a:cubicBezTo>
                      <a:pt x="2546668" y="1717899"/>
                      <a:pt x="2524729" y="1652309"/>
                      <a:pt x="2530321" y="1588007"/>
                    </a:cubicBezTo>
                    <a:cubicBezTo>
                      <a:pt x="2535914" y="1522417"/>
                      <a:pt x="2570112" y="1455539"/>
                      <a:pt x="2627324" y="1429883"/>
                    </a:cubicBezTo>
                    <a:cubicBezTo>
                      <a:pt x="2683998" y="1404334"/>
                      <a:pt x="2735725" y="1418611"/>
                      <a:pt x="2780032" y="1450171"/>
                    </a:cubicBezTo>
                    <a:cubicBezTo>
                      <a:pt x="2856064" y="1504168"/>
                      <a:pt x="2912201" y="1605505"/>
                      <a:pt x="2938548" y="1680757"/>
                    </a:cubicBezTo>
                    <a:cubicBezTo>
                      <a:pt x="2990491" y="1824068"/>
                      <a:pt x="3019097" y="1979938"/>
                      <a:pt x="3035121" y="2139351"/>
                    </a:cubicBezTo>
                    <a:cubicBezTo>
                      <a:pt x="3057274" y="2360812"/>
                      <a:pt x="3054586" y="2588499"/>
                      <a:pt x="3048563" y="2800513"/>
                    </a:cubicBezTo>
                    <a:cubicBezTo>
                      <a:pt x="3040283" y="2857730"/>
                      <a:pt x="3030819" y="2915591"/>
                      <a:pt x="3022968" y="2972486"/>
                    </a:cubicBezTo>
                    <a:cubicBezTo>
                      <a:pt x="2926827" y="3668214"/>
                      <a:pt x="2857785" y="4323472"/>
                      <a:pt x="2808423" y="4736980"/>
                    </a:cubicBezTo>
                    <a:cubicBezTo>
                      <a:pt x="2788958" y="4900149"/>
                      <a:pt x="2773580" y="5023494"/>
                      <a:pt x="2760675" y="5096705"/>
                    </a:cubicBezTo>
                    <a:cubicBezTo>
                      <a:pt x="2726692" y="5174319"/>
                      <a:pt x="2693999" y="5252147"/>
                      <a:pt x="2664103" y="5330082"/>
                    </a:cubicBezTo>
                    <a:cubicBezTo>
                      <a:pt x="2592373" y="5517943"/>
                      <a:pt x="2526988" y="5707950"/>
                      <a:pt x="2468162" y="5899997"/>
                    </a:cubicBezTo>
                    <a:cubicBezTo>
                      <a:pt x="2409445" y="6091937"/>
                      <a:pt x="2357180" y="6285809"/>
                      <a:pt x="2310937" y="6481399"/>
                    </a:cubicBezTo>
                    <a:cubicBezTo>
                      <a:pt x="2294376" y="6551927"/>
                      <a:pt x="2278567" y="6622777"/>
                      <a:pt x="2264371" y="6693842"/>
                    </a:cubicBezTo>
                    <a:cubicBezTo>
                      <a:pt x="2250069" y="6765014"/>
                      <a:pt x="2237271" y="6836616"/>
                      <a:pt x="2226624" y="6908540"/>
                    </a:cubicBezTo>
                    <a:cubicBezTo>
                      <a:pt x="2220925" y="6947293"/>
                      <a:pt x="2220602" y="7035749"/>
                      <a:pt x="2219419" y="7079868"/>
                    </a:cubicBezTo>
                    <a:cubicBezTo>
                      <a:pt x="2216085" y="7085665"/>
                      <a:pt x="2214472" y="7092536"/>
                      <a:pt x="2215333" y="7099729"/>
                    </a:cubicBezTo>
                    <a:cubicBezTo>
                      <a:pt x="2218882" y="7133221"/>
                      <a:pt x="2242003" y="7139770"/>
                      <a:pt x="2244476" y="7140199"/>
                    </a:cubicBezTo>
                    <a:cubicBezTo>
                      <a:pt x="2248133" y="7140843"/>
                      <a:pt x="2281040" y="7137193"/>
                      <a:pt x="2283729" y="7102412"/>
                    </a:cubicBezTo>
                    <a:cubicBezTo>
                      <a:pt x="2286095" y="7072032"/>
                      <a:pt x="2286310" y="6962537"/>
                      <a:pt x="2293408" y="6918845"/>
                    </a:cubicBezTo>
                    <a:cubicBezTo>
                      <a:pt x="2304807" y="6848210"/>
                      <a:pt x="2318250" y="6777897"/>
                      <a:pt x="2333198" y="6708012"/>
                    </a:cubicBezTo>
                    <a:cubicBezTo>
                      <a:pt x="2348146" y="6637914"/>
                      <a:pt x="2364600" y="6568137"/>
                      <a:pt x="2381914" y="6498467"/>
                    </a:cubicBezTo>
                    <a:cubicBezTo>
                      <a:pt x="2429985" y="6305132"/>
                      <a:pt x="2484186" y="6113407"/>
                      <a:pt x="2544409" y="5923721"/>
                    </a:cubicBezTo>
                    <a:cubicBezTo>
                      <a:pt x="2584630" y="5797157"/>
                      <a:pt x="2628507" y="5671881"/>
                      <a:pt x="2674212" y="5547249"/>
                    </a:cubicBezTo>
                    <a:cubicBezTo>
                      <a:pt x="2703248" y="5502377"/>
                      <a:pt x="2738091" y="5460403"/>
                      <a:pt x="2776806" y="5420899"/>
                    </a:cubicBezTo>
                    <a:cubicBezTo>
                      <a:pt x="2840471" y="5355953"/>
                      <a:pt x="2912631" y="5297341"/>
                      <a:pt x="2979092" y="5242271"/>
                    </a:cubicBezTo>
                    <a:cubicBezTo>
                      <a:pt x="3210198" y="5050116"/>
                      <a:pt x="3569494" y="4827582"/>
                      <a:pt x="3917283" y="4770043"/>
                    </a:cubicBezTo>
                    <a:cubicBezTo>
                      <a:pt x="4146776" y="4732149"/>
                      <a:pt x="4371645" y="4766715"/>
                      <a:pt x="4547690" y="4939976"/>
                    </a:cubicBezTo>
                    <a:cubicBezTo>
                      <a:pt x="4665771" y="5054625"/>
                      <a:pt x="4643725" y="5219513"/>
                      <a:pt x="4558767" y="5343501"/>
                    </a:cubicBezTo>
                    <a:cubicBezTo>
                      <a:pt x="4473164" y="5468348"/>
                      <a:pt x="4322499" y="5555729"/>
                      <a:pt x="4171295" y="5510428"/>
                    </a:cubicBezTo>
                    <a:cubicBezTo>
                      <a:pt x="4152045" y="5504739"/>
                      <a:pt x="4135699" y="5494648"/>
                      <a:pt x="4122579" y="5481229"/>
                    </a:cubicBezTo>
                    <a:cubicBezTo>
                      <a:pt x="4108706" y="5467060"/>
                      <a:pt x="4098060" y="5449561"/>
                      <a:pt x="4091070" y="5430131"/>
                    </a:cubicBezTo>
                    <a:cubicBezTo>
                      <a:pt x="4073648" y="5381825"/>
                      <a:pt x="4077197" y="5316234"/>
                      <a:pt x="4100426" y="5263526"/>
                    </a:cubicBezTo>
                    <a:cubicBezTo>
                      <a:pt x="4121826" y="5215004"/>
                      <a:pt x="4160541" y="5176466"/>
                      <a:pt x="4218829" y="5180330"/>
                    </a:cubicBezTo>
                    <a:cubicBezTo>
                      <a:pt x="4246789" y="5182048"/>
                      <a:pt x="4284644" y="5194179"/>
                      <a:pt x="4311422" y="5214467"/>
                    </a:cubicBezTo>
                    <a:cubicBezTo>
                      <a:pt x="4331532" y="5229711"/>
                      <a:pt x="4345943" y="5250214"/>
                      <a:pt x="4332285" y="5275979"/>
                    </a:cubicBezTo>
                    <a:cubicBezTo>
                      <a:pt x="4323467" y="5292403"/>
                      <a:pt x="4329596" y="5312906"/>
                      <a:pt x="4346050" y="5321816"/>
                    </a:cubicBezTo>
                    <a:cubicBezTo>
                      <a:pt x="4362504" y="5330726"/>
                      <a:pt x="4383045" y="5324607"/>
                      <a:pt x="4391971" y="5308183"/>
                    </a:cubicBezTo>
                    <a:cubicBezTo>
                      <a:pt x="4419501" y="5258373"/>
                      <a:pt x="4407241" y="5214682"/>
                      <a:pt x="4376485" y="5179901"/>
                    </a:cubicBezTo>
                    <a:cubicBezTo>
                      <a:pt x="4340028" y="5138679"/>
                      <a:pt x="4272169" y="5112271"/>
                      <a:pt x="4224098" y="5108407"/>
                    </a:cubicBezTo>
                    <a:cubicBezTo>
                      <a:pt x="4149357" y="5102288"/>
                      <a:pt x="4092468" y="5137820"/>
                      <a:pt x="4054613" y="5192031"/>
                    </a:cubicBezTo>
                    <a:cubicBezTo>
                      <a:pt x="4002778" y="5266210"/>
                      <a:pt x="3989658" y="5377638"/>
                      <a:pt x="4016543" y="5456217"/>
                    </a:cubicBezTo>
                    <a:cubicBezTo>
                      <a:pt x="4026975" y="5486919"/>
                      <a:pt x="4043429" y="5514400"/>
                      <a:pt x="4064937" y="5536944"/>
                    </a:cubicBezTo>
                    <a:cubicBezTo>
                      <a:pt x="4086983" y="5560131"/>
                      <a:pt x="4114728" y="5577843"/>
                      <a:pt x="4147421" y="5588149"/>
                    </a:cubicBezTo>
                    <a:cubicBezTo>
                      <a:pt x="4333575" y="5646547"/>
                      <a:pt x="4523816" y="5546712"/>
                      <a:pt x="4631143" y="5393418"/>
                    </a:cubicBezTo>
                    <a:cubicBezTo>
                      <a:pt x="4742017" y="5235078"/>
                      <a:pt x="4762558" y="5023279"/>
                      <a:pt x="4611893" y="4874708"/>
                    </a:cubicBezTo>
                    <a:cubicBezTo>
                      <a:pt x="4412726" y="4680729"/>
                      <a:pt x="4160326" y="4638219"/>
                      <a:pt x="3902442" y="4683412"/>
                    </a:cubicBezTo>
                    <a:cubicBezTo>
                      <a:pt x="3541103" y="4746749"/>
                      <a:pt x="3169655" y="4983345"/>
                      <a:pt x="2931989" y="5186557"/>
                    </a:cubicBezTo>
                    <a:cubicBezTo>
                      <a:pt x="2870798" y="5239265"/>
                      <a:pt x="2805412" y="5295623"/>
                      <a:pt x="2745727" y="5356382"/>
                    </a:cubicBezTo>
                    <a:cubicBezTo>
                      <a:pt x="2878971" y="5016194"/>
                      <a:pt x="3052973" y="4679656"/>
                      <a:pt x="3259775" y="4359541"/>
                    </a:cubicBezTo>
                    <a:cubicBezTo>
                      <a:pt x="3395277" y="4149781"/>
                      <a:pt x="3544867" y="3946999"/>
                      <a:pt x="3707469" y="3755381"/>
                    </a:cubicBezTo>
                    <a:close/>
                    <a:moveTo>
                      <a:pt x="3771134" y="2660959"/>
                    </a:moveTo>
                    <a:cubicBezTo>
                      <a:pt x="3771134" y="2660530"/>
                      <a:pt x="3772209" y="2661067"/>
                      <a:pt x="3772747" y="2661282"/>
                    </a:cubicBezTo>
                    <a:lnTo>
                      <a:pt x="3773822" y="2661496"/>
                    </a:lnTo>
                    <a:cubicBezTo>
                      <a:pt x="3772317" y="2662355"/>
                      <a:pt x="3771026" y="2662570"/>
                      <a:pt x="3771134" y="2660959"/>
                    </a:cubicBezTo>
                    <a:close/>
                    <a:moveTo>
                      <a:pt x="3771241" y="1674745"/>
                    </a:moveTo>
                    <a:cubicBezTo>
                      <a:pt x="3771349" y="1675389"/>
                      <a:pt x="3771457" y="1676141"/>
                      <a:pt x="3771457" y="1676785"/>
                    </a:cubicBezTo>
                    <a:cubicBezTo>
                      <a:pt x="3771457" y="1679898"/>
                      <a:pt x="3770919" y="1682796"/>
                      <a:pt x="3769844" y="1685480"/>
                    </a:cubicBezTo>
                    <a:cubicBezTo>
                      <a:pt x="3771349" y="1682260"/>
                      <a:pt x="3771994" y="1678717"/>
                      <a:pt x="3771241" y="1674745"/>
                    </a:cubicBezTo>
                    <a:close/>
                    <a:moveTo>
                      <a:pt x="3923520" y="1389197"/>
                    </a:moveTo>
                    <a:lnTo>
                      <a:pt x="3922445" y="1389519"/>
                    </a:lnTo>
                    <a:lnTo>
                      <a:pt x="3921477" y="1389734"/>
                    </a:lnTo>
                    <a:cubicBezTo>
                      <a:pt x="3922122" y="1389627"/>
                      <a:pt x="3922767" y="1389412"/>
                      <a:pt x="3923520" y="1389197"/>
                    </a:cubicBezTo>
                    <a:close/>
                    <a:moveTo>
                      <a:pt x="3928897" y="1386836"/>
                    </a:moveTo>
                    <a:lnTo>
                      <a:pt x="3929650" y="1386406"/>
                    </a:lnTo>
                    <a:cubicBezTo>
                      <a:pt x="3929758" y="1386836"/>
                      <a:pt x="3929005" y="1387050"/>
                      <a:pt x="3928359" y="1387157"/>
                    </a:cubicBezTo>
                    <a:lnTo>
                      <a:pt x="3928897" y="1386836"/>
                    </a:lnTo>
                    <a:close/>
                    <a:moveTo>
                      <a:pt x="3768660" y="1666157"/>
                    </a:moveTo>
                    <a:cubicBezTo>
                      <a:pt x="3767693" y="1664547"/>
                      <a:pt x="3766617" y="1662937"/>
                      <a:pt x="3765327" y="1661649"/>
                    </a:cubicBezTo>
                    <a:cubicBezTo>
                      <a:pt x="3766940" y="1659931"/>
                      <a:pt x="3767908" y="1663366"/>
                      <a:pt x="3768660" y="1666157"/>
                    </a:cubicBezTo>
                    <a:close/>
                    <a:moveTo>
                      <a:pt x="1276927" y="2431126"/>
                    </a:moveTo>
                    <a:cubicBezTo>
                      <a:pt x="1320803" y="2447872"/>
                      <a:pt x="1363927" y="2469878"/>
                      <a:pt x="1406729" y="2494247"/>
                    </a:cubicBezTo>
                    <a:cubicBezTo>
                      <a:pt x="1507280" y="2551571"/>
                      <a:pt x="1604928" y="2622958"/>
                      <a:pt x="1698919" y="2678672"/>
                    </a:cubicBezTo>
                    <a:cubicBezTo>
                      <a:pt x="1765379" y="2717425"/>
                      <a:pt x="1831517" y="2756393"/>
                      <a:pt x="1897870" y="2795145"/>
                    </a:cubicBezTo>
                    <a:cubicBezTo>
                      <a:pt x="1863350" y="2799547"/>
                      <a:pt x="1821731" y="2799761"/>
                      <a:pt x="1777424" y="2797829"/>
                    </a:cubicBezTo>
                    <a:cubicBezTo>
                      <a:pt x="1763336" y="2797185"/>
                      <a:pt x="1749033" y="2796434"/>
                      <a:pt x="1734838" y="2795682"/>
                    </a:cubicBezTo>
                    <a:cubicBezTo>
                      <a:pt x="1720535" y="2794824"/>
                      <a:pt x="1706339" y="2794072"/>
                      <a:pt x="1692251" y="2792998"/>
                    </a:cubicBezTo>
                    <a:cubicBezTo>
                      <a:pt x="1641169" y="2789134"/>
                      <a:pt x="1592560" y="2782264"/>
                      <a:pt x="1556642" y="2766591"/>
                    </a:cubicBezTo>
                    <a:cubicBezTo>
                      <a:pt x="1545242" y="2760794"/>
                      <a:pt x="1531262" y="2765302"/>
                      <a:pt x="1525455" y="2776681"/>
                    </a:cubicBezTo>
                    <a:cubicBezTo>
                      <a:pt x="1519647" y="2788061"/>
                      <a:pt x="1524164" y="2801908"/>
                      <a:pt x="1535564" y="2807705"/>
                    </a:cubicBezTo>
                    <a:cubicBezTo>
                      <a:pt x="1560943" y="2822734"/>
                      <a:pt x="1592560" y="2835079"/>
                      <a:pt x="1627942" y="2844311"/>
                    </a:cubicBezTo>
                    <a:cubicBezTo>
                      <a:pt x="1657946" y="2852041"/>
                      <a:pt x="1690423" y="2857837"/>
                      <a:pt x="1723331" y="2860306"/>
                    </a:cubicBezTo>
                    <a:cubicBezTo>
                      <a:pt x="1749141" y="2862239"/>
                      <a:pt x="1775166" y="2862024"/>
                      <a:pt x="1800223" y="2860414"/>
                    </a:cubicBezTo>
                    <a:cubicBezTo>
                      <a:pt x="1842917" y="2857730"/>
                      <a:pt x="1882600" y="2850645"/>
                      <a:pt x="1914754" y="2841842"/>
                    </a:cubicBezTo>
                    <a:cubicBezTo>
                      <a:pt x="1927014" y="2839373"/>
                      <a:pt x="1934219" y="2827780"/>
                      <a:pt x="1933036" y="2815757"/>
                    </a:cubicBezTo>
                    <a:cubicBezTo>
                      <a:pt x="1946156" y="2823378"/>
                      <a:pt x="1959384" y="2831215"/>
                      <a:pt x="1972504" y="2838837"/>
                    </a:cubicBezTo>
                    <a:cubicBezTo>
                      <a:pt x="2033588" y="2874154"/>
                      <a:pt x="2094994" y="2908828"/>
                      <a:pt x="2156508" y="2943180"/>
                    </a:cubicBezTo>
                    <a:cubicBezTo>
                      <a:pt x="2157475" y="2943716"/>
                      <a:pt x="2158443" y="2944253"/>
                      <a:pt x="2159411" y="2944683"/>
                    </a:cubicBezTo>
                    <a:cubicBezTo>
                      <a:pt x="2155002" y="2944683"/>
                      <a:pt x="2150700" y="2944468"/>
                      <a:pt x="2146291" y="2944468"/>
                    </a:cubicBezTo>
                    <a:cubicBezTo>
                      <a:pt x="2131020" y="2944575"/>
                      <a:pt x="2115749" y="2944790"/>
                      <a:pt x="2100371" y="2945649"/>
                    </a:cubicBezTo>
                    <a:cubicBezTo>
                      <a:pt x="2087681" y="2946293"/>
                      <a:pt x="2074884" y="2947366"/>
                      <a:pt x="2062301" y="2948762"/>
                    </a:cubicBezTo>
                    <a:cubicBezTo>
                      <a:pt x="2049504" y="2950157"/>
                      <a:pt x="2037029" y="2952197"/>
                      <a:pt x="2024339" y="2954022"/>
                    </a:cubicBezTo>
                    <a:cubicBezTo>
                      <a:pt x="2021005" y="2954559"/>
                      <a:pt x="1966374" y="2962073"/>
                      <a:pt x="1944651" y="2963254"/>
                    </a:cubicBezTo>
                    <a:cubicBezTo>
                      <a:pt x="1944006" y="2963254"/>
                      <a:pt x="1943038" y="2963469"/>
                      <a:pt x="1942393" y="2963683"/>
                    </a:cubicBezTo>
                    <a:lnTo>
                      <a:pt x="1942608" y="2963790"/>
                    </a:lnTo>
                    <a:lnTo>
                      <a:pt x="1942285" y="2963683"/>
                    </a:lnTo>
                    <a:cubicBezTo>
                      <a:pt x="1941425" y="2963898"/>
                      <a:pt x="1940780" y="2964005"/>
                      <a:pt x="1940780" y="2963576"/>
                    </a:cubicBezTo>
                    <a:cubicBezTo>
                      <a:pt x="1940780" y="2963469"/>
                      <a:pt x="1940887" y="2963361"/>
                      <a:pt x="1940887" y="2963361"/>
                    </a:cubicBezTo>
                    <a:cubicBezTo>
                      <a:pt x="1929057" y="2960248"/>
                      <a:pt x="1916690" y="2967011"/>
                      <a:pt x="1912926" y="2978820"/>
                    </a:cubicBezTo>
                    <a:cubicBezTo>
                      <a:pt x="1909377" y="2987300"/>
                      <a:pt x="1910345" y="2999753"/>
                      <a:pt x="1927552" y="3008018"/>
                    </a:cubicBezTo>
                    <a:cubicBezTo>
                      <a:pt x="1929810" y="3009092"/>
                      <a:pt x="1935295" y="3010166"/>
                      <a:pt x="1943145" y="3011024"/>
                    </a:cubicBezTo>
                    <a:cubicBezTo>
                      <a:pt x="1966374" y="3013815"/>
                      <a:pt x="2026060" y="3014674"/>
                      <a:pt x="2029716" y="3014674"/>
                    </a:cubicBezTo>
                    <a:cubicBezTo>
                      <a:pt x="2042406" y="3014137"/>
                      <a:pt x="2054988" y="3014030"/>
                      <a:pt x="2067678" y="3013279"/>
                    </a:cubicBezTo>
                    <a:cubicBezTo>
                      <a:pt x="2080368" y="3012527"/>
                      <a:pt x="2092950" y="3011561"/>
                      <a:pt x="2105533" y="3010273"/>
                    </a:cubicBezTo>
                    <a:cubicBezTo>
                      <a:pt x="2120696" y="3008663"/>
                      <a:pt x="2135752" y="3006408"/>
                      <a:pt x="2150915" y="3004261"/>
                    </a:cubicBezTo>
                    <a:cubicBezTo>
                      <a:pt x="2173607" y="3000933"/>
                      <a:pt x="2195975" y="2996961"/>
                      <a:pt x="2218666" y="2993419"/>
                    </a:cubicBezTo>
                    <a:cubicBezTo>
                      <a:pt x="2225119" y="2992990"/>
                      <a:pt x="2230819" y="2989876"/>
                      <a:pt x="2234798" y="2985475"/>
                    </a:cubicBezTo>
                    <a:cubicBezTo>
                      <a:pt x="2363202" y="3056326"/>
                      <a:pt x="2491822" y="3126424"/>
                      <a:pt x="2621947" y="3194698"/>
                    </a:cubicBezTo>
                    <a:cubicBezTo>
                      <a:pt x="2633669" y="3201032"/>
                      <a:pt x="2648402" y="3196738"/>
                      <a:pt x="2654747" y="3185037"/>
                    </a:cubicBezTo>
                    <a:cubicBezTo>
                      <a:pt x="2661199" y="3173335"/>
                      <a:pt x="2656790" y="3158629"/>
                      <a:pt x="2645068" y="3152295"/>
                    </a:cubicBezTo>
                    <a:cubicBezTo>
                      <a:pt x="2516018" y="3079727"/>
                      <a:pt x="2388582" y="3005120"/>
                      <a:pt x="2260930" y="2930727"/>
                    </a:cubicBezTo>
                    <a:cubicBezTo>
                      <a:pt x="2260500" y="2930405"/>
                      <a:pt x="2259962" y="2930190"/>
                      <a:pt x="2259532" y="2929868"/>
                    </a:cubicBezTo>
                    <a:cubicBezTo>
                      <a:pt x="2264371" y="2925574"/>
                      <a:pt x="2268243" y="2919241"/>
                      <a:pt x="2268566" y="2907647"/>
                    </a:cubicBezTo>
                    <a:cubicBezTo>
                      <a:pt x="2268888" y="2897020"/>
                      <a:pt x="2265124" y="2868680"/>
                      <a:pt x="2264479" y="2865996"/>
                    </a:cubicBezTo>
                    <a:cubicBezTo>
                      <a:pt x="2261468" y="2854080"/>
                      <a:pt x="2257489" y="2842594"/>
                      <a:pt x="2253080" y="2831107"/>
                    </a:cubicBezTo>
                    <a:cubicBezTo>
                      <a:pt x="2248993" y="2820158"/>
                      <a:pt x="2244261" y="2809530"/>
                      <a:pt x="2239530" y="2798795"/>
                    </a:cubicBezTo>
                    <a:cubicBezTo>
                      <a:pt x="2233507" y="2785484"/>
                      <a:pt x="2227592" y="2772065"/>
                      <a:pt x="2220925" y="2759076"/>
                    </a:cubicBezTo>
                    <a:cubicBezTo>
                      <a:pt x="2214365" y="2746087"/>
                      <a:pt x="2207375" y="2733312"/>
                      <a:pt x="2200062" y="2720860"/>
                    </a:cubicBezTo>
                    <a:cubicBezTo>
                      <a:pt x="2191351" y="2705939"/>
                      <a:pt x="2181995" y="2691339"/>
                      <a:pt x="2172746" y="2676740"/>
                    </a:cubicBezTo>
                    <a:cubicBezTo>
                      <a:pt x="2158981" y="2655055"/>
                      <a:pt x="2144786" y="2633800"/>
                      <a:pt x="2131450" y="2611794"/>
                    </a:cubicBezTo>
                    <a:cubicBezTo>
                      <a:pt x="2125428" y="2599878"/>
                      <a:pt x="2110802" y="2595155"/>
                      <a:pt x="2098973" y="2601273"/>
                    </a:cubicBezTo>
                    <a:cubicBezTo>
                      <a:pt x="2087036" y="2607285"/>
                      <a:pt x="2082304" y="2621777"/>
                      <a:pt x="2088326" y="2633693"/>
                    </a:cubicBezTo>
                    <a:cubicBezTo>
                      <a:pt x="2102629" y="2667186"/>
                      <a:pt x="2117363" y="2700249"/>
                      <a:pt x="2133494" y="2732883"/>
                    </a:cubicBezTo>
                    <a:cubicBezTo>
                      <a:pt x="2139839" y="2745765"/>
                      <a:pt x="2146291" y="2758540"/>
                      <a:pt x="2153281" y="2771099"/>
                    </a:cubicBezTo>
                    <a:cubicBezTo>
                      <a:pt x="2163498" y="2789671"/>
                      <a:pt x="2174790" y="2807705"/>
                      <a:pt x="2185006" y="2826384"/>
                    </a:cubicBezTo>
                    <a:cubicBezTo>
                      <a:pt x="2191566" y="2837548"/>
                      <a:pt x="2198126" y="2848713"/>
                      <a:pt x="2204041" y="2860306"/>
                    </a:cubicBezTo>
                    <a:cubicBezTo>
                      <a:pt x="2207912" y="2867606"/>
                      <a:pt x="2211569" y="2874906"/>
                      <a:pt x="2214795" y="2882527"/>
                    </a:cubicBezTo>
                    <a:cubicBezTo>
                      <a:pt x="2215225" y="2883708"/>
                      <a:pt x="2221247" y="2894873"/>
                      <a:pt x="2223183" y="2902602"/>
                    </a:cubicBezTo>
                    <a:lnTo>
                      <a:pt x="2222861" y="2903460"/>
                    </a:lnTo>
                    <a:lnTo>
                      <a:pt x="2222646" y="2903997"/>
                    </a:lnTo>
                    <a:lnTo>
                      <a:pt x="2223291" y="2903031"/>
                    </a:lnTo>
                    <a:cubicBezTo>
                      <a:pt x="2223936" y="2905822"/>
                      <a:pt x="2223076" y="2907110"/>
                      <a:pt x="2222108" y="2908184"/>
                    </a:cubicBezTo>
                    <a:cubicBezTo>
                      <a:pt x="2222000" y="2908077"/>
                      <a:pt x="2221893" y="2908077"/>
                      <a:pt x="2221678" y="2907969"/>
                    </a:cubicBezTo>
                    <a:cubicBezTo>
                      <a:pt x="2221893" y="2906681"/>
                      <a:pt x="2222108" y="2905286"/>
                      <a:pt x="2222646" y="2903997"/>
                    </a:cubicBezTo>
                    <a:cubicBezTo>
                      <a:pt x="2221893" y="2905071"/>
                      <a:pt x="2221247" y="2906252"/>
                      <a:pt x="2220710" y="2907325"/>
                    </a:cubicBezTo>
                    <a:cubicBezTo>
                      <a:pt x="2148980" y="2865459"/>
                      <a:pt x="2077357" y="2823486"/>
                      <a:pt x="2005304" y="2782156"/>
                    </a:cubicBezTo>
                    <a:cubicBezTo>
                      <a:pt x="1988528" y="2772495"/>
                      <a:pt x="1971429" y="2763048"/>
                      <a:pt x="1954545" y="2753494"/>
                    </a:cubicBezTo>
                    <a:cubicBezTo>
                      <a:pt x="1956481" y="2749630"/>
                      <a:pt x="1958524" y="2745658"/>
                      <a:pt x="1957986" y="2740934"/>
                    </a:cubicBezTo>
                    <a:cubicBezTo>
                      <a:pt x="1956481" y="2729878"/>
                      <a:pt x="1932069" y="2664287"/>
                      <a:pt x="1926584" y="2652479"/>
                    </a:cubicBezTo>
                    <a:cubicBezTo>
                      <a:pt x="1914324" y="2627359"/>
                      <a:pt x="1901742" y="2602025"/>
                      <a:pt x="1887224" y="2577657"/>
                    </a:cubicBezTo>
                    <a:cubicBezTo>
                      <a:pt x="1877760" y="2561447"/>
                      <a:pt x="1867544" y="2545667"/>
                      <a:pt x="1856682" y="2530423"/>
                    </a:cubicBezTo>
                    <a:cubicBezTo>
                      <a:pt x="1829367" y="2491885"/>
                      <a:pt x="1798932" y="2456138"/>
                      <a:pt x="1768498" y="2421142"/>
                    </a:cubicBezTo>
                    <a:cubicBezTo>
                      <a:pt x="1760325" y="2410622"/>
                      <a:pt x="1745162" y="2408690"/>
                      <a:pt x="1734623" y="2416848"/>
                    </a:cubicBezTo>
                    <a:cubicBezTo>
                      <a:pt x="1724084" y="2425007"/>
                      <a:pt x="1722148" y="2440143"/>
                      <a:pt x="1730213" y="2450663"/>
                    </a:cubicBezTo>
                    <a:lnTo>
                      <a:pt x="1875287" y="2680068"/>
                    </a:lnTo>
                    <a:cubicBezTo>
                      <a:pt x="1880449" y="2688226"/>
                      <a:pt x="1882384" y="2701322"/>
                      <a:pt x="1885073" y="2713024"/>
                    </a:cubicBezTo>
                    <a:cubicBezTo>
                      <a:pt x="1885181" y="2713453"/>
                      <a:pt x="1885288" y="2713882"/>
                      <a:pt x="1885396" y="2714312"/>
                    </a:cubicBezTo>
                    <a:cubicBezTo>
                      <a:pt x="1833346" y="2684898"/>
                      <a:pt x="1781296" y="2655377"/>
                      <a:pt x="1729246" y="2625964"/>
                    </a:cubicBezTo>
                    <a:cubicBezTo>
                      <a:pt x="1633426" y="2572826"/>
                      <a:pt x="1533843" y="2503801"/>
                      <a:pt x="1431464" y="2449375"/>
                    </a:cubicBezTo>
                    <a:cubicBezTo>
                      <a:pt x="1385758" y="2425114"/>
                      <a:pt x="1339408" y="2403644"/>
                      <a:pt x="1292843" y="2387542"/>
                    </a:cubicBezTo>
                    <a:cubicBezTo>
                      <a:pt x="1280798" y="2383248"/>
                      <a:pt x="1267463" y="2389367"/>
                      <a:pt x="1263161" y="2401390"/>
                    </a:cubicBezTo>
                    <a:cubicBezTo>
                      <a:pt x="1258752" y="2413520"/>
                      <a:pt x="1264989" y="2426724"/>
                      <a:pt x="1276927" y="2431126"/>
                    </a:cubicBezTo>
                    <a:close/>
                    <a:moveTo>
                      <a:pt x="2250176" y="2889613"/>
                    </a:moveTo>
                    <a:lnTo>
                      <a:pt x="2249961" y="2889613"/>
                    </a:lnTo>
                    <a:lnTo>
                      <a:pt x="2249854" y="2889505"/>
                    </a:lnTo>
                    <a:lnTo>
                      <a:pt x="2250176" y="2889613"/>
                    </a:lnTo>
                    <a:close/>
                    <a:moveTo>
                      <a:pt x="2228668" y="2895087"/>
                    </a:moveTo>
                    <a:cubicBezTo>
                      <a:pt x="2230926" y="2892940"/>
                      <a:pt x="2233615" y="2891330"/>
                      <a:pt x="2236411" y="2890364"/>
                    </a:cubicBezTo>
                    <a:cubicBezTo>
                      <a:pt x="2232647" y="2891437"/>
                      <a:pt x="2229098" y="2893477"/>
                      <a:pt x="2226409" y="2897342"/>
                    </a:cubicBezTo>
                    <a:cubicBezTo>
                      <a:pt x="2227055" y="2896590"/>
                      <a:pt x="2227808" y="2895839"/>
                      <a:pt x="2228668" y="2895087"/>
                    </a:cubicBezTo>
                    <a:close/>
                    <a:moveTo>
                      <a:pt x="1942285" y="2963790"/>
                    </a:moveTo>
                    <a:lnTo>
                      <a:pt x="1940887" y="2963469"/>
                    </a:lnTo>
                    <a:cubicBezTo>
                      <a:pt x="1941102" y="2963039"/>
                      <a:pt x="1941747" y="2963361"/>
                      <a:pt x="1942393" y="2963790"/>
                    </a:cubicBezTo>
                    <a:lnTo>
                      <a:pt x="1942285" y="2963790"/>
                    </a:lnTo>
                    <a:close/>
                    <a:moveTo>
                      <a:pt x="2663350" y="1565142"/>
                    </a:moveTo>
                    <a:cubicBezTo>
                      <a:pt x="2666361" y="1566323"/>
                      <a:pt x="2668942" y="1568685"/>
                      <a:pt x="2672169" y="1569006"/>
                    </a:cubicBezTo>
                    <a:cubicBezTo>
                      <a:pt x="2667222" y="1569006"/>
                      <a:pt x="2660446" y="1568685"/>
                      <a:pt x="2663243" y="1565249"/>
                    </a:cubicBezTo>
                    <a:cubicBezTo>
                      <a:pt x="2663243" y="1565142"/>
                      <a:pt x="2663350" y="1565142"/>
                      <a:pt x="2663350" y="1565142"/>
                    </a:cubicBezTo>
                    <a:close/>
                    <a:moveTo>
                      <a:pt x="2252434" y="3775026"/>
                    </a:moveTo>
                    <a:cubicBezTo>
                      <a:pt x="2185651" y="3791128"/>
                      <a:pt x="2121019" y="3825158"/>
                      <a:pt x="2063699" y="3857792"/>
                    </a:cubicBezTo>
                    <a:cubicBezTo>
                      <a:pt x="2032190" y="3875504"/>
                      <a:pt x="2002401" y="3895364"/>
                      <a:pt x="1973150" y="3915975"/>
                    </a:cubicBezTo>
                    <a:cubicBezTo>
                      <a:pt x="1972289" y="3919196"/>
                      <a:pt x="1973257" y="3922631"/>
                      <a:pt x="1971321" y="3925637"/>
                    </a:cubicBezTo>
                    <a:cubicBezTo>
                      <a:pt x="1922497" y="4004967"/>
                      <a:pt x="1890343" y="4094819"/>
                      <a:pt x="1861952" y="4187568"/>
                    </a:cubicBezTo>
                    <a:cubicBezTo>
                      <a:pt x="1843024" y="4249294"/>
                      <a:pt x="1826033" y="4312307"/>
                      <a:pt x="1807536" y="4374784"/>
                    </a:cubicBezTo>
                    <a:cubicBezTo>
                      <a:pt x="1794953" y="4417402"/>
                      <a:pt x="1781941" y="4459697"/>
                      <a:pt x="1766885" y="4501027"/>
                    </a:cubicBezTo>
                    <a:cubicBezTo>
                      <a:pt x="1743333" y="4565651"/>
                      <a:pt x="1715588" y="4627806"/>
                      <a:pt x="1681067" y="4685237"/>
                    </a:cubicBezTo>
                    <a:cubicBezTo>
                      <a:pt x="1619231" y="4788077"/>
                      <a:pt x="1535886" y="4875996"/>
                      <a:pt x="1414042" y="4936434"/>
                    </a:cubicBezTo>
                    <a:cubicBezTo>
                      <a:pt x="1397588" y="4945237"/>
                      <a:pt x="1377048" y="4938902"/>
                      <a:pt x="1368229" y="4922478"/>
                    </a:cubicBezTo>
                    <a:cubicBezTo>
                      <a:pt x="1359411" y="4905946"/>
                      <a:pt x="1365756" y="4885443"/>
                      <a:pt x="1382210" y="4876748"/>
                    </a:cubicBezTo>
                    <a:cubicBezTo>
                      <a:pt x="1486847" y="4817384"/>
                      <a:pt x="1554598" y="4735048"/>
                      <a:pt x="1605573" y="4642083"/>
                    </a:cubicBezTo>
                    <a:cubicBezTo>
                      <a:pt x="1635254" y="4587765"/>
                      <a:pt x="1658914" y="4529582"/>
                      <a:pt x="1680422" y="4469788"/>
                    </a:cubicBezTo>
                    <a:cubicBezTo>
                      <a:pt x="1694832" y="4429747"/>
                      <a:pt x="1708490" y="4389169"/>
                      <a:pt x="1721933" y="4348269"/>
                    </a:cubicBezTo>
                    <a:cubicBezTo>
                      <a:pt x="1759357" y="4234694"/>
                      <a:pt x="1795921" y="4120260"/>
                      <a:pt x="1846035" y="4015702"/>
                    </a:cubicBezTo>
                    <a:cubicBezTo>
                      <a:pt x="1822807" y="4035133"/>
                      <a:pt x="1799148" y="4054026"/>
                      <a:pt x="1776026" y="4073671"/>
                    </a:cubicBezTo>
                    <a:cubicBezTo>
                      <a:pt x="1707307" y="4132176"/>
                      <a:pt x="1638050" y="4190144"/>
                      <a:pt x="1564922" y="4242960"/>
                    </a:cubicBezTo>
                    <a:cubicBezTo>
                      <a:pt x="1505344" y="4285041"/>
                      <a:pt x="1444368" y="4327873"/>
                      <a:pt x="1378230" y="4358038"/>
                    </a:cubicBezTo>
                    <a:cubicBezTo>
                      <a:pt x="1331880" y="4379078"/>
                      <a:pt x="1283271" y="4394214"/>
                      <a:pt x="1231114" y="4399260"/>
                    </a:cubicBezTo>
                    <a:cubicBezTo>
                      <a:pt x="1212617" y="4401514"/>
                      <a:pt x="1195625" y="4388310"/>
                      <a:pt x="1193367" y="4369739"/>
                    </a:cubicBezTo>
                    <a:cubicBezTo>
                      <a:pt x="1191108" y="4351167"/>
                      <a:pt x="1204336" y="4334314"/>
                      <a:pt x="1222941" y="4332059"/>
                    </a:cubicBezTo>
                    <a:cubicBezTo>
                      <a:pt x="1266710" y="4325511"/>
                      <a:pt x="1307038" y="4310161"/>
                      <a:pt x="1345323" y="4290408"/>
                    </a:cubicBezTo>
                    <a:cubicBezTo>
                      <a:pt x="1405546" y="4259277"/>
                      <a:pt x="1460500" y="4216552"/>
                      <a:pt x="1514163" y="4174686"/>
                    </a:cubicBezTo>
                    <a:cubicBezTo>
                      <a:pt x="1584387" y="4121334"/>
                      <a:pt x="1649450" y="4061648"/>
                      <a:pt x="1716341" y="4004109"/>
                    </a:cubicBezTo>
                    <a:cubicBezTo>
                      <a:pt x="1762153" y="3964712"/>
                      <a:pt x="1808826" y="3926388"/>
                      <a:pt x="1857327" y="3890641"/>
                    </a:cubicBezTo>
                    <a:cubicBezTo>
                      <a:pt x="1910130" y="3851458"/>
                      <a:pt x="1965406" y="3815819"/>
                      <a:pt x="2024447" y="3785224"/>
                    </a:cubicBezTo>
                    <a:cubicBezTo>
                      <a:pt x="2089294" y="3752161"/>
                      <a:pt x="2162530" y="3718346"/>
                      <a:pt x="2237056" y="3704176"/>
                    </a:cubicBezTo>
                    <a:cubicBezTo>
                      <a:pt x="2254585" y="3700848"/>
                      <a:pt x="2272115" y="3700419"/>
                      <a:pt x="2289644" y="3699345"/>
                    </a:cubicBezTo>
                    <a:cubicBezTo>
                      <a:pt x="2264157" y="3680345"/>
                      <a:pt x="2239960" y="3662310"/>
                      <a:pt x="2218882" y="3648032"/>
                    </a:cubicBezTo>
                    <a:cubicBezTo>
                      <a:pt x="2100694" y="3567950"/>
                      <a:pt x="1965514" y="3485291"/>
                      <a:pt x="1822376" y="3416588"/>
                    </a:cubicBezTo>
                    <a:cubicBezTo>
                      <a:pt x="1684508" y="3350461"/>
                      <a:pt x="1539112" y="3297861"/>
                      <a:pt x="1394147" y="3274673"/>
                    </a:cubicBezTo>
                    <a:cubicBezTo>
                      <a:pt x="1200034" y="3243542"/>
                      <a:pt x="1006245" y="3265441"/>
                      <a:pt x="832781" y="3385672"/>
                    </a:cubicBezTo>
                    <a:cubicBezTo>
                      <a:pt x="708785" y="3471121"/>
                      <a:pt x="657273" y="3552706"/>
                      <a:pt x="652326" y="3623986"/>
                    </a:cubicBezTo>
                    <a:cubicBezTo>
                      <a:pt x="648025" y="3686141"/>
                      <a:pt x="680502" y="3737347"/>
                      <a:pt x="722766" y="3768478"/>
                    </a:cubicBezTo>
                    <a:cubicBezTo>
                      <a:pt x="754813" y="3791987"/>
                      <a:pt x="792453" y="3804977"/>
                      <a:pt x="824607" y="3800468"/>
                    </a:cubicBezTo>
                    <a:cubicBezTo>
                      <a:pt x="890853" y="3791021"/>
                      <a:pt x="936558" y="3747867"/>
                      <a:pt x="934945" y="3707718"/>
                    </a:cubicBezTo>
                    <a:cubicBezTo>
                      <a:pt x="934407" y="3693763"/>
                      <a:pt x="925589" y="3681740"/>
                      <a:pt x="908920" y="3674225"/>
                    </a:cubicBezTo>
                    <a:cubicBezTo>
                      <a:pt x="885583" y="3663812"/>
                      <a:pt x="851170" y="3660914"/>
                      <a:pt x="804282" y="3667462"/>
                    </a:cubicBezTo>
                    <a:cubicBezTo>
                      <a:pt x="786538" y="3670146"/>
                      <a:pt x="769976" y="3658016"/>
                      <a:pt x="767288" y="3640303"/>
                    </a:cubicBezTo>
                    <a:cubicBezTo>
                      <a:pt x="764599" y="3622698"/>
                      <a:pt x="776752" y="3606166"/>
                      <a:pt x="794496" y="3603375"/>
                    </a:cubicBezTo>
                    <a:cubicBezTo>
                      <a:pt x="942258" y="3579222"/>
                      <a:pt x="1000545" y="3642558"/>
                      <a:pt x="1004309" y="3704283"/>
                    </a:cubicBezTo>
                    <a:cubicBezTo>
                      <a:pt x="1008396" y="3770625"/>
                      <a:pt x="945054" y="3855430"/>
                      <a:pt x="835792" y="3873250"/>
                    </a:cubicBezTo>
                    <a:cubicBezTo>
                      <a:pt x="786645" y="3881301"/>
                      <a:pt x="727820" y="3865414"/>
                      <a:pt x="678028" y="3830311"/>
                    </a:cubicBezTo>
                    <a:cubicBezTo>
                      <a:pt x="614902" y="3785868"/>
                      <a:pt x="567261" y="3710724"/>
                      <a:pt x="571993" y="3619156"/>
                    </a:cubicBezTo>
                    <a:cubicBezTo>
                      <a:pt x="576509" y="3530807"/>
                      <a:pt x="631571" y="3423566"/>
                      <a:pt x="783419" y="3315465"/>
                    </a:cubicBezTo>
                    <a:cubicBezTo>
                      <a:pt x="894617" y="3236779"/>
                      <a:pt x="1013773" y="3194591"/>
                      <a:pt x="1136370" y="3178918"/>
                    </a:cubicBezTo>
                    <a:cubicBezTo>
                      <a:pt x="1030119" y="3119017"/>
                      <a:pt x="932686" y="3053427"/>
                      <a:pt x="842889" y="2981933"/>
                    </a:cubicBezTo>
                    <a:cubicBezTo>
                      <a:pt x="713625" y="2878878"/>
                      <a:pt x="599416" y="2764766"/>
                      <a:pt x="497359" y="2639704"/>
                    </a:cubicBezTo>
                    <a:cubicBezTo>
                      <a:pt x="416273" y="2540514"/>
                      <a:pt x="342930" y="2434346"/>
                      <a:pt x="274318" y="2322381"/>
                    </a:cubicBezTo>
                    <a:cubicBezTo>
                      <a:pt x="176886" y="2163612"/>
                      <a:pt x="89777" y="1992605"/>
                      <a:pt x="3529" y="1812259"/>
                    </a:cubicBezTo>
                    <a:cubicBezTo>
                      <a:pt x="-4752" y="1795513"/>
                      <a:pt x="2023" y="1775224"/>
                      <a:pt x="18800" y="1766851"/>
                    </a:cubicBezTo>
                    <a:cubicBezTo>
                      <a:pt x="35576" y="1758585"/>
                      <a:pt x="55902" y="1765348"/>
                      <a:pt x="64290" y="1782094"/>
                    </a:cubicBezTo>
                    <a:cubicBezTo>
                      <a:pt x="173874" y="1993357"/>
                      <a:pt x="286255" y="2189698"/>
                      <a:pt x="410896" y="2370581"/>
                    </a:cubicBezTo>
                    <a:cubicBezTo>
                      <a:pt x="449718" y="2426831"/>
                      <a:pt x="490046" y="2481043"/>
                      <a:pt x="531450" y="2534288"/>
                    </a:cubicBezTo>
                    <a:cubicBezTo>
                      <a:pt x="529406" y="2528169"/>
                      <a:pt x="526610" y="2522265"/>
                      <a:pt x="524675" y="2516146"/>
                    </a:cubicBezTo>
                    <a:cubicBezTo>
                      <a:pt x="510909" y="2472455"/>
                      <a:pt x="499617" y="2428120"/>
                      <a:pt x="490261" y="2383784"/>
                    </a:cubicBezTo>
                    <a:cubicBezTo>
                      <a:pt x="473807" y="2302414"/>
                      <a:pt x="463376" y="2220400"/>
                      <a:pt x="458214" y="2137741"/>
                    </a:cubicBezTo>
                    <a:cubicBezTo>
                      <a:pt x="453375" y="2061953"/>
                      <a:pt x="452729" y="1985842"/>
                      <a:pt x="452084" y="1909732"/>
                    </a:cubicBezTo>
                    <a:cubicBezTo>
                      <a:pt x="451009" y="1797338"/>
                      <a:pt x="451331" y="1685051"/>
                      <a:pt x="440577" y="1573408"/>
                    </a:cubicBezTo>
                    <a:cubicBezTo>
                      <a:pt x="438319" y="1554944"/>
                      <a:pt x="451546" y="1537983"/>
                      <a:pt x="470151" y="1535729"/>
                    </a:cubicBezTo>
                    <a:cubicBezTo>
                      <a:pt x="488648" y="1533474"/>
                      <a:pt x="505640" y="1546678"/>
                      <a:pt x="507898" y="1565249"/>
                    </a:cubicBezTo>
                    <a:cubicBezTo>
                      <a:pt x="527148" y="1694283"/>
                      <a:pt x="534246" y="1825034"/>
                      <a:pt x="540268" y="1955677"/>
                    </a:cubicBezTo>
                    <a:cubicBezTo>
                      <a:pt x="544247" y="2041020"/>
                      <a:pt x="548011" y="2126362"/>
                      <a:pt x="555754" y="2211168"/>
                    </a:cubicBezTo>
                    <a:cubicBezTo>
                      <a:pt x="560486" y="2263554"/>
                      <a:pt x="565970" y="2315833"/>
                      <a:pt x="575004" y="2367790"/>
                    </a:cubicBezTo>
                    <a:cubicBezTo>
                      <a:pt x="582102" y="2409870"/>
                      <a:pt x="591243" y="2452059"/>
                      <a:pt x="602212" y="2493710"/>
                    </a:cubicBezTo>
                    <a:cubicBezTo>
                      <a:pt x="613289" y="2535361"/>
                      <a:pt x="625979" y="2576476"/>
                      <a:pt x="641034" y="2616517"/>
                    </a:cubicBezTo>
                    <a:cubicBezTo>
                      <a:pt x="646734" y="2631546"/>
                      <a:pt x="652434" y="2646575"/>
                      <a:pt x="658779" y="2661389"/>
                    </a:cubicBezTo>
                    <a:cubicBezTo>
                      <a:pt x="664801" y="2675881"/>
                      <a:pt x="671253" y="2690265"/>
                      <a:pt x="678351" y="2704221"/>
                    </a:cubicBezTo>
                    <a:cubicBezTo>
                      <a:pt x="679212" y="2705939"/>
                      <a:pt x="680072" y="2709159"/>
                      <a:pt x="681040" y="2712272"/>
                    </a:cubicBezTo>
                    <a:cubicBezTo>
                      <a:pt x="684588" y="2716137"/>
                      <a:pt x="687707" y="2720431"/>
                      <a:pt x="691256" y="2724295"/>
                    </a:cubicBezTo>
                    <a:cubicBezTo>
                      <a:pt x="849987" y="2895410"/>
                      <a:pt x="1035173" y="3046127"/>
                      <a:pt x="1263591" y="3171618"/>
                    </a:cubicBezTo>
                    <a:cubicBezTo>
                      <a:pt x="1311770" y="3172477"/>
                      <a:pt x="1360164" y="3176342"/>
                      <a:pt x="1408557" y="3184071"/>
                    </a:cubicBezTo>
                    <a:cubicBezTo>
                      <a:pt x="1562234" y="3208439"/>
                      <a:pt x="1716018" y="3265334"/>
                      <a:pt x="1861199" y="3337043"/>
                    </a:cubicBezTo>
                    <a:cubicBezTo>
                      <a:pt x="2007563" y="3409288"/>
                      <a:pt x="2145001" y="3496993"/>
                      <a:pt x="2265124" y="3581262"/>
                    </a:cubicBezTo>
                    <a:cubicBezTo>
                      <a:pt x="2343845" y="3636653"/>
                      <a:pt x="2457086" y="3737239"/>
                      <a:pt x="2574628" y="3810237"/>
                    </a:cubicBezTo>
                    <a:cubicBezTo>
                      <a:pt x="2649585" y="3856826"/>
                      <a:pt x="2725939" y="3892895"/>
                      <a:pt x="2795841" y="3893647"/>
                    </a:cubicBezTo>
                    <a:cubicBezTo>
                      <a:pt x="2814553" y="3893647"/>
                      <a:pt x="2829824" y="3908783"/>
                      <a:pt x="2829824" y="3927461"/>
                    </a:cubicBezTo>
                    <a:cubicBezTo>
                      <a:pt x="2829824" y="3946140"/>
                      <a:pt x="2814553" y="3961276"/>
                      <a:pt x="2795841" y="3961276"/>
                    </a:cubicBezTo>
                    <a:cubicBezTo>
                      <a:pt x="2732714" y="3962028"/>
                      <a:pt x="2664103" y="3939914"/>
                      <a:pt x="2595169" y="3905347"/>
                    </a:cubicBezTo>
                    <a:cubicBezTo>
                      <a:pt x="2523224" y="3869171"/>
                      <a:pt x="2451063" y="3819361"/>
                      <a:pt x="2385033" y="3770625"/>
                    </a:cubicBezTo>
                    <a:cubicBezTo>
                      <a:pt x="2383312" y="3770410"/>
                      <a:pt x="2381807" y="3771698"/>
                      <a:pt x="2380086" y="3771269"/>
                    </a:cubicBezTo>
                    <a:cubicBezTo>
                      <a:pt x="2337607" y="3761178"/>
                      <a:pt x="2294591" y="3764828"/>
                      <a:pt x="2252434" y="3775026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 rot="1790023">
                <a:off x="2173465" y="9189958"/>
                <a:ext cx="1606933" cy="3956466"/>
              </a:xfrm>
              <a:custGeom>
                <a:avLst/>
                <a:gdLst/>
                <a:ahLst/>
                <a:cxnLst/>
                <a:rect l="l" t="t" r="r" b="b"/>
                <a:pathLst>
                  <a:path w="1606883" h="3956342" extrusionOk="0">
                    <a:moveTo>
                      <a:pt x="839038" y="115185"/>
                    </a:moveTo>
                    <a:cubicBezTo>
                      <a:pt x="839038" y="178736"/>
                      <a:pt x="791505" y="230263"/>
                      <a:pt x="733002" y="230263"/>
                    </a:cubicBezTo>
                    <a:cubicBezTo>
                      <a:pt x="674500" y="230263"/>
                      <a:pt x="627074" y="178736"/>
                      <a:pt x="627074" y="115185"/>
                    </a:cubicBezTo>
                    <a:cubicBezTo>
                      <a:pt x="627074" y="51635"/>
                      <a:pt x="674500" y="0"/>
                      <a:pt x="733002" y="0"/>
                    </a:cubicBezTo>
                    <a:cubicBezTo>
                      <a:pt x="791505" y="0"/>
                      <a:pt x="839038" y="51635"/>
                      <a:pt x="839038" y="115185"/>
                    </a:cubicBezTo>
                    <a:close/>
                    <a:moveTo>
                      <a:pt x="105928" y="245077"/>
                    </a:moveTo>
                    <a:cubicBezTo>
                      <a:pt x="47533" y="245077"/>
                      <a:pt x="0" y="296605"/>
                      <a:pt x="0" y="360155"/>
                    </a:cubicBezTo>
                    <a:cubicBezTo>
                      <a:pt x="0" y="423706"/>
                      <a:pt x="47533" y="475233"/>
                      <a:pt x="105928" y="475233"/>
                    </a:cubicBezTo>
                    <a:cubicBezTo>
                      <a:pt x="164431" y="475233"/>
                      <a:pt x="211964" y="423706"/>
                      <a:pt x="211964" y="360155"/>
                    </a:cubicBezTo>
                    <a:cubicBezTo>
                      <a:pt x="211964" y="296605"/>
                      <a:pt x="164431" y="245077"/>
                      <a:pt x="105928" y="245077"/>
                    </a:cubicBezTo>
                    <a:close/>
                    <a:moveTo>
                      <a:pt x="1264041" y="3053646"/>
                    </a:moveTo>
                    <a:cubicBezTo>
                      <a:pt x="1205539" y="3053646"/>
                      <a:pt x="1158006" y="3105281"/>
                      <a:pt x="1158006" y="3168831"/>
                    </a:cubicBezTo>
                    <a:cubicBezTo>
                      <a:pt x="1158006" y="3232275"/>
                      <a:pt x="1205539" y="3283909"/>
                      <a:pt x="1264041" y="3283909"/>
                    </a:cubicBezTo>
                    <a:cubicBezTo>
                      <a:pt x="1322544" y="3283909"/>
                      <a:pt x="1370077" y="3232275"/>
                      <a:pt x="1370077" y="3168831"/>
                    </a:cubicBezTo>
                    <a:cubicBezTo>
                      <a:pt x="1370077" y="3105281"/>
                      <a:pt x="1322544" y="3053646"/>
                      <a:pt x="1264041" y="3053646"/>
                    </a:cubicBezTo>
                    <a:close/>
                    <a:moveTo>
                      <a:pt x="1500955" y="3726080"/>
                    </a:moveTo>
                    <a:cubicBezTo>
                      <a:pt x="1442453" y="3726080"/>
                      <a:pt x="1394919" y="3777715"/>
                      <a:pt x="1394919" y="3841265"/>
                    </a:cubicBezTo>
                    <a:cubicBezTo>
                      <a:pt x="1394919" y="3904708"/>
                      <a:pt x="1442453" y="3956343"/>
                      <a:pt x="1500955" y="3956343"/>
                    </a:cubicBezTo>
                    <a:cubicBezTo>
                      <a:pt x="1559458" y="3956343"/>
                      <a:pt x="1606883" y="3904708"/>
                      <a:pt x="1606883" y="3841265"/>
                    </a:cubicBezTo>
                    <a:cubicBezTo>
                      <a:pt x="1606883" y="3777715"/>
                      <a:pt x="1559458" y="3726080"/>
                      <a:pt x="1500955" y="3726080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 rot="1790023">
                <a:off x="6069583" y="7768978"/>
                <a:ext cx="3532854" cy="3394830"/>
              </a:xfrm>
              <a:custGeom>
                <a:avLst/>
                <a:gdLst/>
                <a:ahLst/>
                <a:cxnLst/>
                <a:rect l="l" t="t" r="r" b="b"/>
                <a:pathLst>
                  <a:path w="3532744" h="3394724" extrusionOk="0">
                    <a:moveTo>
                      <a:pt x="3110635" y="1485929"/>
                    </a:moveTo>
                    <a:cubicBezTo>
                      <a:pt x="2989006" y="1470578"/>
                      <a:pt x="2900500" y="1389207"/>
                      <a:pt x="2815219" y="1378365"/>
                    </a:cubicBezTo>
                    <a:cubicBezTo>
                      <a:pt x="2408282" y="1326623"/>
                      <a:pt x="2163196" y="1366664"/>
                      <a:pt x="2019628" y="1441486"/>
                    </a:cubicBezTo>
                    <a:cubicBezTo>
                      <a:pt x="2100822" y="1278101"/>
                      <a:pt x="2131686" y="1031414"/>
                      <a:pt x="2028447" y="684677"/>
                    </a:cubicBezTo>
                    <a:cubicBezTo>
                      <a:pt x="2000701" y="591605"/>
                      <a:pt x="1916066" y="499822"/>
                      <a:pt x="1893482" y="413406"/>
                    </a:cubicBezTo>
                    <a:cubicBezTo>
                      <a:pt x="1833151" y="182928"/>
                      <a:pt x="1877351" y="1401"/>
                      <a:pt x="1853369" y="5"/>
                    </a:cubicBezTo>
                    <a:cubicBezTo>
                      <a:pt x="1829495" y="-1283"/>
                      <a:pt x="1829818" y="225545"/>
                      <a:pt x="1749807" y="405462"/>
                    </a:cubicBezTo>
                    <a:cubicBezTo>
                      <a:pt x="1700337" y="516676"/>
                      <a:pt x="1596453" y="577650"/>
                      <a:pt x="1561824" y="655585"/>
                    </a:cubicBezTo>
                    <a:cubicBezTo>
                      <a:pt x="1428043" y="956269"/>
                      <a:pt x="1383306" y="1172255"/>
                      <a:pt x="1387500" y="1327696"/>
                    </a:cubicBezTo>
                    <a:cubicBezTo>
                      <a:pt x="1247696" y="1226144"/>
                      <a:pt x="1031860" y="1150141"/>
                      <a:pt x="712785" y="1149819"/>
                    </a:cubicBezTo>
                    <a:cubicBezTo>
                      <a:pt x="614707" y="1149712"/>
                      <a:pt x="501897" y="1204138"/>
                      <a:pt x="411884" y="1201132"/>
                    </a:cubicBezTo>
                    <a:cubicBezTo>
                      <a:pt x="171637" y="1193081"/>
                      <a:pt x="8282" y="1099580"/>
                      <a:pt x="216" y="1122016"/>
                    </a:cubicBezTo>
                    <a:cubicBezTo>
                      <a:pt x="-7850" y="1144345"/>
                      <a:pt x="211857" y="1208217"/>
                      <a:pt x="363491" y="1335318"/>
                    </a:cubicBezTo>
                    <a:cubicBezTo>
                      <a:pt x="457052" y="1413790"/>
                      <a:pt x="486733" y="1529727"/>
                      <a:pt x="552333" y="1584690"/>
                    </a:cubicBezTo>
                    <a:cubicBezTo>
                      <a:pt x="843555" y="1828801"/>
                      <a:pt x="1059821" y="1929816"/>
                      <a:pt x="1218875" y="1954507"/>
                    </a:cubicBezTo>
                    <a:cubicBezTo>
                      <a:pt x="1069607" y="2053268"/>
                      <a:pt x="920232" y="2241557"/>
                      <a:pt x="822262" y="2568972"/>
                    </a:cubicBezTo>
                    <a:cubicBezTo>
                      <a:pt x="794409" y="2662043"/>
                      <a:pt x="815057" y="2784635"/>
                      <a:pt x="786666" y="2869226"/>
                    </a:cubicBezTo>
                    <a:cubicBezTo>
                      <a:pt x="710742" y="3095196"/>
                      <a:pt x="573949" y="3223800"/>
                      <a:pt x="593307" y="3237863"/>
                    </a:cubicBezTo>
                    <a:cubicBezTo>
                      <a:pt x="612664" y="3251818"/>
                      <a:pt x="736874" y="3061273"/>
                      <a:pt x="902811" y="2953281"/>
                    </a:cubicBezTo>
                    <a:cubicBezTo>
                      <a:pt x="1005405" y="2886617"/>
                      <a:pt x="1126067" y="2891340"/>
                      <a:pt x="1197904" y="2844643"/>
                    </a:cubicBezTo>
                    <a:cubicBezTo>
                      <a:pt x="1458369" y="2675247"/>
                      <a:pt x="1611616" y="2526354"/>
                      <a:pt x="1697326" y="2398824"/>
                    </a:cubicBezTo>
                    <a:cubicBezTo>
                      <a:pt x="1747656" y="2553513"/>
                      <a:pt x="1862080" y="2730210"/>
                      <a:pt x="2078023" y="2913776"/>
                    </a:cubicBezTo>
                    <a:cubicBezTo>
                      <a:pt x="2152442" y="2977005"/>
                      <a:pt x="2273856" y="3008458"/>
                      <a:pt x="2340209" y="3068681"/>
                    </a:cubicBezTo>
                    <a:cubicBezTo>
                      <a:pt x="2517329" y="3229704"/>
                      <a:pt x="2579919" y="3405971"/>
                      <a:pt x="2600674" y="3394162"/>
                    </a:cubicBezTo>
                    <a:cubicBezTo>
                      <a:pt x="2621537" y="3382354"/>
                      <a:pt x="2496682" y="3192239"/>
                      <a:pt x="2465172" y="2998045"/>
                    </a:cubicBezTo>
                    <a:cubicBezTo>
                      <a:pt x="2445599" y="2878136"/>
                      <a:pt x="2499263" y="2771002"/>
                      <a:pt x="2485605" y="2686948"/>
                    </a:cubicBezTo>
                    <a:cubicBezTo>
                      <a:pt x="2434845" y="2375100"/>
                      <a:pt x="2358061" y="2173713"/>
                      <a:pt x="2273318" y="2044572"/>
                    </a:cubicBezTo>
                    <a:cubicBezTo>
                      <a:pt x="2443879" y="2049940"/>
                      <a:pt x="2660467" y="1995621"/>
                      <a:pt x="2919319" y="1829767"/>
                    </a:cubicBezTo>
                    <a:cubicBezTo>
                      <a:pt x="3001589" y="1777059"/>
                      <a:pt x="3066436" y="1670569"/>
                      <a:pt x="3143651" y="1624731"/>
                    </a:cubicBezTo>
                    <a:cubicBezTo>
                      <a:pt x="3349807" y="1502031"/>
                      <a:pt x="3538112" y="1492584"/>
                      <a:pt x="3532628" y="1469504"/>
                    </a:cubicBezTo>
                    <a:cubicBezTo>
                      <a:pt x="3527143" y="1446317"/>
                      <a:pt x="3307544" y="1511048"/>
                      <a:pt x="3110635" y="1485929"/>
                    </a:cubicBezTo>
                    <a:close/>
                    <a:moveTo>
                      <a:pt x="1729482" y="1965778"/>
                    </a:moveTo>
                    <a:cubicBezTo>
                      <a:pt x="1711522" y="1942913"/>
                      <a:pt x="1691734" y="1924019"/>
                      <a:pt x="1672269" y="1910171"/>
                    </a:cubicBezTo>
                    <a:cubicBezTo>
                      <a:pt x="1638609" y="1886233"/>
                      <a:pt x="1590646" y="1870023"/>
                      <a:pt x="1534617" y="1864978"/>
                    </a:cubicBezTo>
                    <a:cubicBezTo>
                      <a:pt x="1562362" y="1834383"/>
                      <a:pt x="1580967" y="1800676"/>
                      <a:pt x="1591613" y="1770403"/>
                    </a:cubicBezTo>
                    <a:cubicBezTo>
                      <a:pt x="1600539" y="1745069"/>
                      <a:pt x="1604303" y="1714582"/>
                      <a:pt x="1603120" y="1681411"/>
                    </a:cubicBezTo>
                    <a:cubicBezTo>
                      <a:pt x="1628930" y="1689784"/>
                      <a:pt x="1654095" y="1694186"/>
                      <a:pt x="1676571" y="1695366"/>
                    </a:cubicBezTo>
                    <a:cubicBezTo>
                      <a:pt x="1725180" y="1697728"/>
                      <a:pt x="1784542" y="1681411"/>
                      <a:pt x="1843153" y="1644805"/>
                    </a:cubicBezTo>
                    <a:cubicBezTo>
                      <a:pt x="1829818" y="1695366"/>
                      <a:pt x="1831646" y="1743995"/>
                      <a:pt x="1841002" y="1782104"/>
                    </a:cubicBezTo>
                    <a:cubicBezTo>
                      <a:pt x="1846594" y="1804862"/>
                      <a:pt x="1857456" y="1828908"/>
                      <a:pt x="1872834" y="1852740"/>
                    </a:cubicBezTo>
                    <a:cubicBezTo>
                      <a:pt x="1852724" y="1859181"/>
                      <a:pt x="1834119" y="1867017"/>
                      <a:pt x="1818526" y="1876035"/>
                    </a:cubicBezTo>
                    <a:cubicBezTo>
                      <a:pt x="1786586" y="1894391"/>
                      <a:pt x="1755399" y="1924986"/>
                      <a:pt x="1729482" y="1965778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0" name="Google Shape;20;p2"/>
              <p:cNvSpPr/>
              <p:nvPr/>
            </p:nvSpPr>
            <p:spPr>
              <a:xfrm rot="1790023">
                <a:off x="6456955" y="8067091"/>
                <a:ext cx="2806958" cy="2820814"/>
              </a:xfrm>
              <a:custGeom>
                <a:avLst/>
                <a:gdLst/>
                <a:ahLst/>
                <a:cxnLst/>
                <a:rect l="l" t="t" r="r" b="b"/>
                <a:pathLst>
                  <a:path w="2806870" h="2820726" extrusionOk="0">
                    <a:moveTo>
                      <a:pt x="1028001" y="1763516"/>
                    </a:moveTo>
                    <a:cubicBezTo>
                      <a:pt x="1002944" y="1769742"/>
                      <a:pt x="978209" y="1776612"/>
                      <a:pt x="953582" y="1783804"/>
                    </a:cubicBezTo>
                    <a:cubicBezTo>
                      <a:pt x="928848" y="1790997"/>
                      <a:pt x="904221" y="1798619"/>
                      <a:pt x="879809" y="1806562"/>
                    </a:cubicBezTo>
                    <a:cubicBezTo>
                      <a:pt x="830985" y="1822665"/>
                      <a:pt x="782806" y="1840485"/>
                      <a:pt x="735273" y="1860774"/>
                    </a:cubicBezTo>
                    <a:cubicBezTo>
                      <a:pt x="731617" y="1862384"/>
                      <a:pt x="727423" y="1860774"/>
                      <a:pt x="725809" y="1857124"/>
                    </a:cubicBezTo>
                    <a:cubicBezTo>
                      <a:pt x="724304" y="1853581"/>
                      <a:pt x="725917" y="1849287"/>
                      <a:pt x="729466" y="1847784"/>
                    </a:cubicBezTo>
                    <a:cubicBezTo>
                      <a:pt x="776892" y="1825885"/>
                      <a:pt x="824855" y="1806133"/>
                      <a:pt x="873786" y="1788957"/>
                    </a:cubicBezTo>
                    <a:cubicBezTo>
                      <a:pt x="898413" y="1780477"/>
                      <a:pt x="923148" y="1772533"/>
                      <a:pt x="948205" y="1765340"/>
                    </a:cubicBezTo>
                    <a:cubicBezTo>
                      <a:pt x="973155" y="1758148"/>
                      <a:pt x="998319" y="1751814"/>
                      <a:pt x="1023699" y="1745910"/>
                    </a:cubicBezTo>
                    <a:cubicBezTo>
                      <a:pt x="1033593" y="1743656"/>
                      <a:pt x="1043379" y="1741509"/>
                      <a:pt x="1053273" y="1739469"/>
                    </a:cubicBezTo>
                    <a:cubicBezTo>
                      <a:pt x="1076179" y="1734746"/>
                      <a:pt x="1099193" y="1730345"/>
                      <a:pt x="1122100" y="1725407"/>
                    </a:cubicBezTo>
                    <a:lnTo>
                      <a:pt x="1160492" y="1717248"/>
                    </a:lnTo>
                    <a:cubicBezTo>
                      <a:pt x="1163718" y="1716711"/>
                      <a:pt x="1169848" y="1714135"/>
                      <a:pt x="1173827" y="1713062"/>
                    </a:cubicBezTo>
                    <a:cubicBezTo>
                      <a:pt x="1177268" y="1712203"/>
                      <a:pt x="1180064" y="1712310"/>
                      <a:pt x="1181462" y="1712847"/>
                    </a:cubicBezTo>
                    <a:cubicBezTo>
                      <a:pt x="1183936" y="1713706"/>
                      <a:pt x="1185442" y="1715316"/>
                      <a:pt x="1186194" y="1717356"/>
                    </a:cubicBezTo>
                    <a:cubicBezTo>
                      <a:pt x="1186732" y="1718858"/>
                      <a:pt x="1187162" y="1721327"/>
                      <a:pt x="1185334" y="1724441"/>
                    </a:cubicBezTo>
                    <a:cubicBezTo>
                      <a:pt x="1183398" y="1727661"/>
                      <a:pt x="1179419" y="1728734"/>
                      <a:pt x="1176193" y="1727017"/>
                    </a:cubicBezTo>
                    <a:cubicBezTo>
                      <a:pt x="1172536" y="1728412"/>
                      <a:pt x="1166084" y="1730667"/>
                      <a:pt x="1163288" y="1731311"/>
                    </a:cubicBezTo>
                    <a:lnTo>
                      <a:pt x="1125541" y="1740543"/>
                    </a:lnTo>
                    <a:lnTo>
                      <a:pt x="1028001" y="1763516"/>
                    </a:lnTo>
                    <a:close/>
                    <a:moveTo>
                      <a:pt x="975951" y="1955670"/>
                    </a:moveTo>
                    <a:cubicBezTo>
                      <a:pt x="976489" y="1956207"/>
                      <a:pt x="976918" y="1956744"/>
                      <a:pt x="977134" y="1956314"/>
                    </a:cubicBezTo>
                    <a:cubicBezTo>
                      <a:pt x="976811" y="1956099"/>
                      <a:pt x="976489" y="1955885"/>
                      <a:pt x="976166" y="1955670"/>
                    </a:cubicBezTo>
                    <a:lnTo>
                      <a:pt x="975951" y="1955670"/>
                    </a:lnTo>
                    <a:close/>
                    <a:moveTo>
                      <a:pt x="850342" y="1978321"/>
                    </a:moveTo>
                    <a:cubicBezTo>
                      <a:pt x="812918" y="1989592"/>
                      <a:pt x="776031" y="2002045"/>
                      <a:pt x="739897" y="2016000"/>
                    </a:cubicBezTo>
                    <a:cubicBezTo>
                      <a:pt x="715701" y="2025447"/>
                      <a:pt x="691827" y="2035430"/>
                      <a:pt x="668167" y="2046165"/>
                    </a:cubicBezTo>
                    <a:cubicBezTo>
                      <a:pt x="609342" y="2072788"/>
                      <a:pt x="552345" y="2103167"/>
                      <a:pt x="495993" y="2135801"/>
                    </a:cubicBezTo>
                    <a:cubicBezTo>
                      <a:pt x="492660" y="2137734"/>
                      <a:pt x="491369" y="2142135"/>
                      <a:pt x="493305" y="2145570"/>
                    </a:cubicBezTo>
                    <a:cubicBezTo>
                      <a:pt x="495241" y="2149005"/>
                      <a:pt x="499650" y="2150186"/>
                      <a:pt x="503091" y="2148254"/>
                    </a:cubicBezTo>
                    <a:cubicBezTo>
                      <a:pt x="559658" y="2117230"/>
                      <a:pt x="617193" y="2088997"/>
                      <a:pt x="675910" y="2063448"/>
                    </a:cubicBezTo>
                    <a:cubicBezTo>
                      <a:pt x="699354" y="2053143"/>
                      <a:pt x="723013" y="2043267"/>
                      <a:pt x="746887" y="2033820"/>
                    </a:cubicBezTo>
                    <a:cubicBezTo>
                      <a:pt x="782484" y="2019757"/>
                      <a:pt x="818618" y="2006553"/>
                      <a:pt x="855504" y="1994745"/>
                    </a:cubicBezTo>
                    <a:cubicBezTo>
                      <a:pt x="861419" y="1992813"/>
                      <a:pt x="898413" y="1978643"/>
                      <a:pt x="930999" y="1967908"/>
                    </a:cubicBezTo>
                    <a:cubicBezTo>
                      <a:pt x="946807" y="1962648"/>
                      <a:pt x="961540" y="1958246"/>
                      <a:pt x="971004" y="1956744"/>
                    </a:cubicBezTo>
                    <a:cubicBezTo>
                      <a:pt x="972725" y="1956421"/>
                      <a:pt x="974768" y="1955777"/>
                      <a:pt x="975951" y="1955670"/>
                    </a:cubicBezTo>
                    <a:cubicBezTo>
                      <a:pt x="975736" y="1955455"/>
                      <a:pt x="975628" y="1955133"/>
                      <a:pt x="975413" y="1955026"/>
                    </a:cubicBezTo>
                    <a:cubicBezTo>
                      <a:pt x="975628" y="1955241"/>
                      <a:pt x="975843" y="1955455"/>
                      <a:pt x="976166" y="1955670"/>
                    </a:cubicBezTo>
                    <a:cubicBezTo>
                      <a:pt x="976811" y="1955563"/>
                      <a:pt x="977241" y="1955670"/>
                      <a:pt x="977134" y="1956207"/>
                    </a:cubicBezTo>
                    <a:lnTo>
                      <a:pt x="977134" y="1956314"/>
                    </a:lnTo>
                    <a:cubicBezTo>
                      <a:pt x="979715" y="1957710"/>
                      <a:pt x="982941" y="1957388"/>
                      <a:pt x="985092" y="1955348"/>
                    </a:cubicBezTo>
                    <a:cubicBezTo>
                      <a:pt x="987888" y="1952772"/>
                      <a:pt x="987995" y="1948478"/>
                      <a:pt x="985415" y="1945687"/>
                    </a:cubicBezTo>
                    <a:cubicBezTo>
                      <a:pt x="984124" y="1944291"/>
                      <a:pt x="982081" y="1943110"/>
                      <a:pt x="978962" y="1942573"/>
                    </a:cubicBezTo>
                    <a:cubicBezTo>
                      <a:pt x="974230" y="1941929"/>
                      <a:pt x="964551" y="1943218"/>
                      <a:pt x="952507" y="1946223"/>
                    </a:cubicBezTo>
                    <a:cubicBezTo>
                      <a:pt x="917126" y="1954811"/>
                      <a:pt x="858085" y="1976066"/>
                      <a:pt x="850342" y="1978321"/>
                    </a:cubicBezTo>
                    <a:close/>
                    <a:moveTo>
                      <a:pt x="1858220" y="1739040"/>
                    </a:moveTo>
                    <a:cubicBezTo>
                      <a:pt x="1855424" y="1735819"/>
                      <a:pt x="1852628" y="1732706"/>
                      <a:pt x="1849832" y="1729593"/>
                    </a:cubicBezTo>
                    <a:cubicBezTo>
                      <a:pt x="1845530" y="1724977"/>
                      <a:pt x="1841229" y="1720469"/>
                      <a:pt x="1836820" y="1716067"/>
                    </a:cubicBezTo>
                    <a:cubicBezTo>
                      <a:pt x="1826281" y="1705333"/>
                      <a:pt x="1815204" y="1695349"/>
                      <a:pt x="1803589" y="1685795"/>
                    </a:cubicBezTo>
                    <a:cubicBezTo>
                      <a:pt x="1792082" y="1676348"/>
                      <a:pt x="1780145" y="1667331"/>
                      <a:pt x="1767993" y="1658743"/>
                    </a:cubicBezTo>
                    <a:cubicBezTo>
                      <a:pt x="1748743" y="1645217"/>
                      <a:pt x="1730246" y="1633731"/>
                      <a:pt x="1711641" y="1624284"/>
                    </a:cubicBezTo>
                    <a:cubicBezTo>
                      <a:pt x="1691424" y="1613871"/>
                      <a:pt x="1671206" y="1605713"/>
                      <a:pt x="1650558" y="1598950"/>
                    </a:cubicBezTo>
                    <a:cubicBezTo>
                      <a:pt x="1611198" y="1586068"/>
                      <a:pt x="1569902" y="1578768"/>
                      <a:pt x="1522369" y="1572112"/>
                    </a:cubicBezTo>
                    <a:cubicBezTo>
                      <a:pt x="1518497" y="1571576"/>
                      <a:pt x="1514841" y="1574152"/>
                      <a:pt x="1514196" y="1578017"/>
                    </a:cubicBezTo>
                    <a:cubicBezTo>
                      <a:pt x="1513658" y="1581989"/>
                      <a:pt x="1516239" y="1585638"/>
                      <a:pt x="1520218" y="1586175"/>
                    </a:cubicBezTo>
                    <a:cubicBezTo>
                      <a:pt x="1566461" y="1594334"/>
                      <a:pt x="1606358" y="1603136"/>
                      <a:pt x="1644643" y="1616555"/>
                    </a:cubicBezTo>
                    <a:cubicBezTo>
                      <a:pt x="1664323" y="1623425"/>
                      <a:pt x="1683465" y="1631584"/>
                      <a:pt x="1702931" y="1641460"/>
                    </a:cubicBezTo>
                    <a:cubicBezTo>
                      <a:pt x="1720782" y="1650477"/>
                      <a:pt x="1738957" y="1660997"/>
                      <a:pt x="1757669" y="1673665"/>
                    </a:cubicBezTo>
                    <a:cubicBezTo>
                      <a:pt x="1769714" y="1681716"/>
                      <a:pt x="1781543" y="1690089"/>
                      <a:pt x="1793050" y="1698999"/>
                    </a:cubicBezTo>
                    <a:cubicBezTo>
                      <a:pt x="1804449" y="1707801"/>
                      <a:pt x="1815526" y="1717034"/>
                      <a:pt x="1826065" y="1727017"/>
                    </a:cubicBezTo>
                    <a:cubicBezTo>
                      <a:pt x="1830475" y="1731204"/>
                      <a:pt x="1834884" y="1735390"/>
                      <a:pt x="1839185" y="1739684"/>
                    </a:cubicBezTo>
                    <a:cubicBezTo>
                      <a:pt x="1841982" y="1742582"/>
                      <a:pt x="1844777" y="1745481"/>
                      <a:pt x="1847466" y="1748379"/>
                    </a:cubicBezTo>
                    <a:cubicBezTo>
                      <a:pt x="1849187" y="1750312"/>
                      <a:pt x="1852843" y="1755035"/>
                      <a:pt x="1854564" y="1757397"/>
                    </a:cubicBezTo>
                    <a:cubicBezTo>
                      <a:pt x="1854779" y="1757719"/>
                      <a:pt x="1854994" y="1758148"/>
                      <a:pt x="1855317" y="1758470"/>
                    </a:cubicBezTo>
                    <a:cubicBezTo>
                      <a:pt x="1855747" y="1759007"/>
                      <a:pt x="1855962" y="1759329"/>
                      <a:pt x="1856070" y="1759544"/>
                    </a:cubicBezTo>
                    <a:cubicBezTo>
                      <a:pt x="1856822" y="1760295"/>
                      <a:pt x="1857575" y="1760724"/>
                      <a:pt x="1857790" y="1760832"/>
                    </a:cubicBezTo>
                    <a:cubicBezTo>
                      <a:pt x="1859618" y="1761905"/>
                      <a:pt x="1861124" y="1761798"/>
                      <a:pt x="1862092" y="1761691"/>
                    </a:cubicBezTo>
                    <a:cubicBezTo>
                      <a:pt x="1864458" y="1761369"/>
                      <a:pt x="1866178" y="1760080"/>
                      <a:pt x="1867254" y="1758148"/>
                    </a:cubicBezTo>
                    <a:cubicBezTo>
                      <a:pt x="1867791" y="1757289"/>
                      <a:pt x="1868544" y="1755464"/>
                      <a:pt x="1867791" y="1752888"/>
                    </a:cubicBezTo>
                    <a:cubicBezTo>
                      <a:pt x="1867684" y="1752673"/>
                      <a:pt x="1867361" y="1751814"/>
                      <a:pt x="1866609" y="1750526"/>
                    </a:cubicBezTo>
                    <a:cubicBezTo>
                      <a:pt x="1865211" y="1748487"/>
                      <a:pt x="1860371" y="1741616"/>
                      <a:pt x="1858220" y="1739040"/>
                    </a:cubicBezTo>
                    <a:close/>
                    <a:moveTo>
                      <a:pt x="1615715" y="1151305"/>
                    </a:moveTo>
                    <a:lnTo>
                      <a:pt x="1615715" y="1151305"/>
                    </a:lnTo>
                    <a:cubicBezTo>
                      <a:pt x="1615822" y="1151520"/>
                      <a:pt x="1615607" y="1151627"/>
                      <a:pt x="1615284" y="1151734"/>
                    </a:cubicBezTo>
                    <a:cubicBezTo>
                      <a:pt x="1614531" y="1152593"/>
                      <a:pt x="1613886" y="1153667"/>
                      <a:pt x="1613671" y="1154740"/>
                    </a:cubicBezTo>
                    <a:cubicBezTo>
                      <a:pt x="1613671" y="1153989"/>
                      <a:pt x="1613671" y="1153237"/>
                      <a:pt x="1613779" y="1152593"/>
                    </a:cubicBezTo>
                    <a:cubicBezTo>
                      <a:pt x="1608294" y="1155921"/>
                      <a:pt x="1596572" y="1162469"/>
                      <a:pt x="1595389" y="1163221"/>
                    </a:cubicBezTo>
                    <a:cubicBezTo>
                      <a:pt x="1588076" y="1168373"/>
                      <a:pt x="1581194" y="1173956"/>
                      <a:pt x="1574526" y="1179860"/>
                    </a:cubicBezTo>
                    <a:cubicBezTo>
                      <a:pt x="1567859" y="1185656"/>
                      <a:pt x="1561621" y="1191883"/>
                      <a:pt x="1555384" y="1198002"/>
                    </a:cubicBezTo>
                    <a:cubicBezTo>
                      <a:pt x="1543339" y="1210239"/>
                      <a:pt x="1530649" y="1222907"/>
                      <a:pt x="1518605" y="1236540"/>
                    </a:cubicBezTo>
                    <a:cubicBezTo>
                      <a:pt x="1506668" y="1249959"/>
                      <a:pt x="1495376" y="1264129"/>
                      <a:pt x="1485374" y="1278943"/>
                    </a:cubicBezTo>
                    <a:cubicBezTo>
                      <a:pt x="1471394" y="1299446"/>
                      <a:pt x="1459994" y="1321238"/>
                      <a:pt x="1453004" y="1343996"/>
                    </a:cubicBezTo>
                    <a:cubicBezTo>
                      <a:pt x="1451714" y="1347646"/>
                      <a:pt x="1453757" y="1351725"/>
                      <a:pt x="1457521" y="1353013"/>
                    </a:cubicBezTo>
                    <a:cubicBezTo>
                      <a:pt x="1461178" y="1354194"/>
                      <a:pt x="1465264" y="1352262"/>
                      <a:pt x="1466555" y="1348505"/>
                    </a:cubicBezTo>
                    <a:cubicBezTo>
                      <a:pt x="1474297" y="1327679"/>
                      <a:pt x="1486342" y="1308142"/>
                      <a:pt x="1500108" y="1289356"/>
                    </a:cubicBezTo>
                    <a:cubicBezTo>
                      <a:pt x="1510324" y="1275507"/>
                      <a:pt x="1521616" y="1262196"/>
                      <a:pt x="1533015" y="1249314"/>
                    </a:cubicBezTo>
                    <a:cubicBezTo>
                      <a:pt x="1544952" y="1235788"/>
                      <a:pt x="1556782" y="1222584"/>
                      <a:pt x="1568181" y="1210239"/>
                    </a:cubicBezTo>
                    <a:cubicBezTo>
                      <a:pt x="1575064" y="1202725"/>
                      <a:pt x="1582054" y="1195425"/>
                      <a:pt x="1589367" y="1188448"/>
                    </a:cubicBezTo>
                    <a:cubicBezTo>
                      <a:pt x="1594206" y="1183832"/>
                      <a:pt x="1599153" y="1179430"/>
                      <a:pt x="1604423" y="1175351"/>
                    </a:cubicBezTo>
                    <a:cubicBezTo>
                      <a:pt x="1605498" y="1174492"/>
                      <a:pt x="1617435" y="1166870"/>
                      <a:pt x="1622059" y="1163650"/>
                    </a:cubicBezTo>
                    <a:cubicBezTo>
                      <a:pt x="1623242" y="1162899"/>
                      <a:pt x="1624103" y="1162254"/>
                      <a:pt x="1624533" y="1161932"/>
                    </a:cubicBezTo>
                    <a:cubicBezTo>
                      <a:pt x="1628189" y="1158605"/>
                      <a:pt x="1627006" y="1154955"/>
                      <a:pt x="1626576" y="1154096"/>
                    </a:cubicBezTo>
                    <a:cubicBezTo>
                      <a:pt x="1625286" y="1150553"/>
                      <a:pt x="1621307" y="1148836"/>
                      <a:pt x="1617865" y="1150124"/>
                    </a:cubicBezTo>
                    <a:cubicBezTo>
                      <a:pt x="1617005" y="1150446"/>
                      <a:pt x="1616360" y="1150875"/>
                      <a:pt x="1615715" y="1151305"/>
                    </a:cubicBezTo>
                    <a:close/>
                    <a:moveTo>
                      <a:pt x="1615284" y="1151734"/>
                    </a:moveTo>
                    <a:lnTo>
                      <a:pt x="1615715" y="1151305"/>
                    </a:lnTo>
                    <a:cubicBezTo>
                      <a:pt x="1614531" y="1149695"/>
                      <a:pt x="1613994" y="1150768"/>
                      <a:pt x="1613779" y="1152593"/>
                    </a:cubicBezTo>
                    <a:lnTo>
                      <a:pt x="1614531" y="1152164"/>
                    </a:lnTo>
                    <a:cubicBezTo>
                      <a:pt x="1614746" y="1151949"/>
                      <a:pt x="1615069" y="1151842"/>
                      <a:pt x="1615284" y="1151734"/>
                    </a:cubicBezTo>
                    <a:close/>
                    <a:moveTo>
                      <a:pt x="1111561" y="1213889"/>
                    </a:moveTo>
                    <a:cubicBezTo>
                      <a:pt x="1125111" y="1236969"/>
                      <a:pt x="1138016" y="1260157"/>
                      <a:pt x="1149738" y="1282700"/>
                    </a:cubicBezTo>
                    <a:cubicBezTo>
                      <a:pt x="1170385" y="1322526"/>
                      <a:pt x="1187377" y="1359991"/>
                      <a:pt x="1197056" y="1390049"/>
                    </a:cubicBezTo>
                    <a:cubicBezTo>
                      <a:pt x="1198131" y="1393806"/>
                      <a:pt x="1202110" y="1395953"/>
                      <a:pt x="1205874" y="1394880"/>
                    </a:cubicBezTo>
                    <a:cubicBezTo>
                      <a:pt x="1209638" y="1393699"/>
                      <a:pt x="1211789" y="1389727"/>
                      <a:pt x="1210713" y="1385970"/>
                    </a:cubicBezTo>
                    <a:cubicBezTo>
                      <a:pt x="1201895" y="1354838"/>
                      <a:pt x="1186302" y="1315763"/>
                      <a:pt x="1166084" y="1274434"/>
                    </a:cubicBezTo>
                    <a:cubicBezTo>
                      <a:pt x="1154684" y="1251354"/>
                      <a:pt x="1141995" y="1227523"/>
                      <a:pt x="1128122" y="1204121"/>
                    </a:cubicBezTo>
                    <a:cubicBezTo>
                      <a:pt x="1110915" y="1175244"/>
                      <a:pt x="1092096" y="1146904"/>
                      <a:pt x="1072953" y="1120925"/>
                    </a:cubicBezTo>
                    <a:cubicBezTo>
                      <a:pt x="1051445" y="1091619"/>
                      <a:pt x="1029184" y="1065318"/>
                      <a:pt x="1008106" y="1044493"/>
                    </a:cubicBezTo>
                    <a:cubicBezTo>
                      <a:pt x="1005417" y="1041809"/>
                      <a:pt x="1001116" y="1041809"/>
                      <a:pt x="998427" y="1044385"/>
                    </a:cubicBezTo>
                    <a:cubicBezTo>
                      <a:pt x="995739" y="1047069"/>
                      <a:pt x="995631" y="1051363"/>
                      <a:pt x="998319" y="1054047"/>
                    </a:cubicBezTo>
                    <a:cubicBezTo>
                      <a:pt x="1018215" y="1075087"/>
                      <a:pt x="1038755" y="1101602"/>
                      <a:pt x="1058973" y="1130909"/>
                    </a:cubicBezTo>
                    <a:cubicBezTo>
                      <a:pt x="1077040" y="1156994"/>
                      <a:pt x="1094784" y="1185334"/>
                      <a:pt x="1111561" y="1213889"/>
                    </a:cubicBezTo>
                    <a:close/>
                    <a:moveTo>
                      <a:pt x="2038998" y="2780754"/>
                    </a:moveTo>
                    <a:cubicBezTo>
                      <a:pt x="2025340" y="2754560"/>
                      <a:pt x="2014586" y="2721068"/>
                      <a:pt x="2004907" y="2701852"/>
                    </a:cubicBezTo>
                    <a:cubicBezTo>
                      <a:pt x="1968988" y="2630680"/>
                      <a:pt x="1937478" y="2557575"/>
                      <a:pt x="1903280" y="2485652"/>
                    </a:cubicBezTo>
                    <a:cubicBezTo>
                      <a:pt x="1894677" y="2467617"/>
                      <a:pt x="1885966" y="2449582"/>
                      <a:pt x="1876933" y="2431762"/>
                    </a:cubicBezTo>
                    <a:cubicBezTo>
                      <a:pt x="1829184" y="2337617"/>
                      <a:pt x="1781221" y="2243580"/>
                      <a:pt x="1732182" y="2150079"/>
                    </a:cubicBezTo>
                    <a:cubicBezTo>
                      <a:pt x="1683143" y="2056578"/>
                      <a:pt x="1633029" y="1963721"/>
                      <a:pt x="1582377" y="1871079"/>
                    </a:cubicBezTo>
                    <a:cubicBezTo>
                      <a:pt x="1551727" y="1815472"/>
                      <a:pt x="1516346" y="1761691"/>
                      <a:pt x="1484192" y="1706621"/>
                    </a:cubicBezTo>
                    <a:cubicBezTo>
                      <a:pt x="1470426" y="1683111"/>
                      <a:pt x="1457306" y="1659387"/>
                      <a:pt x="1445369" y="1635019"/>
                    </a:cubicBezTo>
                    <a:cubicBezTo>
                      <a:pt x="1443648" y="1631476"/>
                      <a:pt x="1439454" y="1630081"/>
                      <a:pt x="1435905" y="1631798"/>
                    </a:cubicBezTo>
                    <a:cubicBezTo>
                      <a:pt x="1432356" y="1633409"/>
                      <a:pt x="1430851" y="1637703"/>
                      <a:pt x="1432572" y="1641245"/>
                    </a:cubicBezTo>
                    <a:cubicBezTo>
                      <a:pt x="1444293" y="1666043"/>
                      <a:pt x="1457306" y="1690196"/>
                      <a:pt x="1470964" y="1714242"/>
                    </a:cubicBezTo>
                    <a:cubicBezTo>
                      <a:pt x="1502473" y="1769527"/>
                      <a:pt x="1537317" y="1823524"/>
                      <a:pt x="1567213" y="1879238"/>
                    </a:cubicBezTo>
                    <a:cubicBezTo>
                      <a:pt x="1607111" y="1953630"/>
                      <a:pt x="1646471" y="2028238"/>
                      <a:pt x="1685724" y="2102953"/>
                    </a:cubicBezTo>
                    <a:cubicBezTo>
                      <a:pt x="1715190" y="2158989"/>
                      <a:pt x="1744441" y="2215132"/>
                      <a:pt x="1773585" y="2271276"/>
                    </a:cubicBezTo>
                    <a:cubicBezTo>
                      <a:pt x="1802836" y="2327419"/>
                      <a:pt x="1831980" y="2383563"/>
                      <a:pt x="1860909" y="2439814"/>
                    </a:cubicBezTo>
                    <a:cubicBezTo>
                      <a:pt x="1897473" y="2510664"/>
                      <a:pt x="1929735" y="2583446"/>
                      <a:pt x="1964579" y="2655048"/>
                    </a:cubicBezTo>
                    <a:cubicBezTo>
                      <a:pt x="1973290" y="2672975"/>
                      <a:pt x="1982215" y="2690903"/>
                      <a:pt x="1991464" y="2708615"/>
                    </a:cubicBezTo>
                    <a:cubicBezTo>
                      <a:pt x="2001358" y="2727831"/>
                      <a:pt x="2012542" y="2761216"/>
                      <a:pt x="2026523" y="2787302"/>
                    </a:cubicBezTo>
                    <a:cubicBezTo>
                      <a:pt x="2033513" y="2800398"/>
                      <a:pt x="2041256" y="2811670"/>
                      <a:pt x="2049644" y="2818970"/>
                    </a:cubicBezTo>
                    <a:cubicBezTo>
                      <a:pt x="2052440" y="2821546"/>
                      <a:pt x="2056849" y="2821224"/>
                      <a:pt x="2059323" y="2818433"/>
                    </a:cubicBezTo>
                    <a:cubicBezTo>
                      <a:pt x="2061796" y="2815535"/>
                      <a:pt x="2061474" y="2811241"/>
                      <a:pt x="2058677" y="2808772"/>
                    </a:cubicBezTo>
                    <a:cubicBezTo>
                      <a:pt x="2051365" y="2802331"/>
                      <a:pt x="2044912" y="2792240"/>
                      <a:pt x="2038998" y="2780754"/>
                    </a:cubicBezTo>
                    <a:close/>
                    <a:moveTo>
                      <a:pt x="2035126" y="2409219"/>
                    </a:moveTo>
                    <a:cubicBezTo>
                      <a:pt x="2034696" y="2410185"/>
                      <a:pt x="2034696" y="2411044"/>
                      <a:pt x="2035341" y="2410937"/>
                    </a:cubicBezTo>
                    <a:cubicBezTo>
                      <a:pt x="2035341" y="2410400"/>
                      <a:pt x="2035341" y="2409971"/>
                      <a:pt x="2035341" y="2409541"/>
                    </a:cubicBezTo>
                    <a:cubicBezTo>
                      <a:pt x="2035233" y="2409434"/>
                      <a:pt x="2035233" y="2409326"/>
                      <a:pt x="2035126" y="2409219"/>
                    </a:cubicBezTo>
                    <a:close/>
                    <a:moveTo>
                      <a:pt x="1918658" y="2278683"/>
                    </a:moveTo>
                    <a:cubicBezTo>
                      <a:pt x="1903926" y="2265801"/>
                      <a:pt x="1888869" y="2253241"/>
                      <a:pt x="1873706" y="2241004"/>
                    </a:cubicBezTo>
                    <a:cubicBezTo>
                      <a:pt x="1835529" y="2210409"/>
                      <a:pt x="1795846" y="2181639"/>
                      <a:pt x="1755518" y="2154373"/>
                    </a:cubicBezTo>
                    <a:cubicBezTo>
                      <a:pt x="1752292" y="2152119"/>
                      <a:pt x="1747775" y="2152870"/>
                      <a:pt x="1745517" y="2156090"/>
                    </a:cubicBezTo>
                    <a:cubicBezTo>
                      <a:pt x="1743259" y="2159311"/>
                      <a:pt x="1744012" y="2163712"/>
                      <a:pt x="1747238" y="2165966"/>
                    </a:cubicBezTo>
                    <a:cubicBezTo>
                      <a:pt x="1778640" y="2188724"/>
                      <a:pt x="1809074" y="2212663"/>
                      <a:pt x="1839185" y="2237246"/>
                    </a:cubicBezTo>
                    <a:cubicBezTo>
                      <a:pt x="1857252" y="2251846"/>
                      <a:pt x="1874997" y="2266874"/>
                      <a:pt x="1892741" y="2281903"/>
                    </a:cubicBezTo>
                    <a:cubicBezTo>
                      <a:pt x="1919519" y="2304447"/>
                      <a:pt x="1946082" y="2327097"/>
                      <a:pt x="1971784" y="2350499"/>
                    </a:cubicBezTo>
                    <a:cubicBezTo>
                      <a:pt x="1975333" y="2353612"/>
                      <a:pt x="2018457" y="2390004"/>
                      <a:pt x="2032545" y="2406643"/>
                    </a:cubicBezTo>
                    <a:cubicBezTo>
                      <a:pt x="2033298" y="2407501"/>
                      <a:pt x="2034373" y="2408468"/>
                      <a:pt x="2035126" y="2409219"/>
                    </a:cubicBezTo>
                    <a:cubicBezTo>
                      <a:pt x="2035341" y="2408575"/>
                      <a:pt x="2035664" y="2407824"/>
                      <a:pt x="2035986" y="2407287"/>
                    </a:cubicBezTo>
                    <a:cubicBezTo>
                      <a:pt x="2035664" y="2408038"/>
                      <a:pt x="2035449" y="2408790"/>
                      <a:pt x="2035341" y="2409541"/>
                    </a:cubicBezTo>
                    <a:cubicBezTo>
                      <a:pt x="2035879" y="2410185"/>
                      <a:pt x="2036094" y="2410615"/>
                      <a:pt x="2035664" y="2410829"/>
                    </a:cubicBezTo>
                    <a:cubicBezTo>
                      <a:pt x="2035556" y="2410829"/>
                      <a:pt x="2035449" y="2410829"/>
                      <a:pt x="2035341" y="2410937"/>
                    </a:cubicBezTo>
                    <a:cubicBezTo>
                      <a:pt x="2035556" y="2412654"/>
                      <a:pt x="2036524" y="2414479"/>
                      <a:pt x="2038029" y="2415660"/>
                    </a:cubicBezTo>
                    <a:cubicBezTo>
                      <a:pt x="2041041" y="2417914"/>
                      <a:pt x="2045342" y="2417270"/>
                      <a:pt x="2047601" y="2414264"/>
                    </a:cubicBezTo>
                    <a:cubicBezTo>
                      <a:pt x="2048784" y="2412869"/>
                      <a:pt x="2049429" y="2410937"/>
                      <a:pt x="2049214" y="2408575"/>
                    </a:cubicBezTo>
                    <a:cubicBezTo>
                      <a:pt x="2048999" y="2406428"/>
                      <a:pt x="2047170" y="2402563"/>
                      <a:pt x="2043514" y="2397840"/>
                    </a:cubicBezTo>
                    <a:cubicBezTo>
                      <a:pt x="2029641" y="2380235"/>
                      <a:pt x="1986947" y="2341267"/>
                      <a:pt x="1983506" y="2337940"/>
                    </a:cubicBezTo>
                    <a:cubicBezTo>
                      <a:pt x="1962213" y="2317865"/>
                      <a:pt x="1940705" y="2297898"/>
                      <a:pt x="1918658" y="2278683"/>
                    </a:cubicBezTo>
                    <a:close/>
                    <a:moveTo>
                      <a:pt x="1896505" y="2030707"/>
                    </a:moveTo>
                    <a:cubicBezTo>
                      <a:pt x="1866393" y="2009452"/>
                      <a:pt x="1835852" y="1988734"/>
                      <a:pt x="1803805" y="1971021"/>
                    </a:cubicBezTo>
                    <a:cubicBezTo>
                      <a:pt x="1750571" y="1941715"/>
                      <a:pt x="1693252" y="1920782"/>
                      <a:pt x="1627329" y="1917239"/>
                    </a:cubicBezTo>
                    <a:cubicBezTo>
                      <a:pt x="1623457" y="1917024"/>
                      <a:pt x="1620016" y="1919923"/>
                      <a:pt x="1619801" y="1923895"/>
                    </a:cubicBezTo>
                    <a:cubicBezTo>
                      <a:pt x="1619479" y="1927867"/>
                      <a:pt x="1622490" y="1931194"/>
                      <a:pt x="1626469" y="1931516"/>
                    </a:cubicBezTo>
                    <a:cubicBezTo>
                      <a:pt x="1673464" y="1935381"/>
                      <a:pt x="1715405" y="1948800"/>
                      <a:pt x="1754766" y="1967156"/>
                    </a:cubicBezTo>
                    <a:cubicBezTo>
                      <a:pt x="1777457" y="1977784"/>
                      <a:pt x="1799395" y="1990129"/>
                      <a:pt x="1820796" y="2003333"/>
                    </a:cubicBezTo>
                    <a:cubicBezTo>
                      <a:pt x="1835207" y="2012136"/>
                      <a:pt x="1849402" y="2021260"/>
                      <a:pt x="1863490" y="2030600"/>
                    </a:cubicBezTo>
                    <a:cubicBezTo>
                      <a:pt x="1916938" y="2065917"/>
                      <a:pt x="1969203" y="2103919"/>
                      <a:pt x="2026092" y="2132903"/>
                    </a:cubicBezTo>
                    <a:cubicBezTo>
                      <a:pt x="2029426" y="2134728"/>
                      <a:pt x="2033513" y="2133440"/>
                      <a:pt x="2035341" y="2130112"/>
                    </a:cubicBezTo>
                    <a:cubicBezTo>
                      <a:pt x="2037062" y="2126784"/>
                      <a:pt x="2035771" y="2122598"/>
                      <a:pt x="2032437" y="2120880"/>
                    </a:cubicBezTo>
                    <a:cubicBezTo>
                      <a:pt x="1984904" y="2094902"/>
                      <a:pt x="1941135" y="2062053"/>
                      <a:pt x="1896505" y="2030707"/>
                    </a:cubicBezTo>
                    <a:close/>
                    <a:moveTo>
                      <a:pt x="1859941" y="1830716"/>
                    </a:moveTo>
                    <a:cubicBezTo>
                      <a:pt x="1833271" y="1816546"/>
                      <a:pt x="1803805" y="1794647"/>
                      <a:pt x="1784232" y="1785952"/>
                    </a:cubicBezTo>
                    <a:cubicBezTo>
                      <a:pt x="1768961" y="1779189"/>
                      <a:pt x="1753475" y="1772962"/>
                      <a:pt x="1737989" y="1767380"/>
                    </a:cubicBezTo>
                    <a:cubicBezTo>
                      <a:pt x="1722288" y="1761798"/>
                      <a:pt x="1706479" y="1756645"/>
                      <a:pt x="1690563" y="1752137"/>
                    </a:cubicBezTo>
                    <a:cubicBezTo>
                      <a:pt x="1671421" y="1746662"/>
                      <a:pt x="1652063" y="1741938"/>
                      <a:pt x="1632598" y="1737644"/>
                    </a:cubicBezTo>
                    <a:cubicBezTo>
                      <a:pt x="1603777" y="1731311"/>
                      <a:pt x="1574526" y="1726158"/>
                      <a:pt x="1544952" y="1721435"/>
                    </a:cubicBezTo>
                    <a:cubicBezTo>
                      <a:pt x="1541081" y="1720791"/>
                      <a:pt x="1537317" y="1723367"/>
                      <a:pt x="1536672" y="1727232"/>
                    </a:cubicBezTo>
                    <a:cubicBezTo>
                      <a:pt x="1535919" y="1731096"/>
                      <a:pt x="1538500" y="1734853"/>
                      <a:pt x="1542371" y="1735497"/>
                    </a:cubicBezTo>
                    <a:cubicBezTo>
                      <a:pt x="1582807" y="1743441"/>
                      <a:pt x="1622490" y="1752673"/>
                      <a:pt x="1661635" y="1763623"/>
                    </a:cubicBezTo>
                    <a:cubicBezTo>
                      <a:pt x="1677336" y="1768024"/>
                      <a:pt x="1692929" y="1772747"/>
                      <a:pt x="1708415" y="1777686"/>
                    </a:cubicBezTo>
                    <a:cubicBezTo>
                      <a:pt x="1731537" y="1785093"/>
                      <a:pt x="1754443" y="1793144"/>
                      <a:pt x="1777134" y="1802590"/>
                    </a:cubicBezTo>
                    <a:cubicBezTo>
                      <a:pt x="1796707" y="1810534"/>
                      <a:pt x="1826281" y="1831253"/>
                      <a:pt x="1853059" y="1844242"/>
                    </a:cubicBezTo>
                    <a:cubicBezTo>
                      <a:pt x="1866931" y="1851005"/>
                      <a:pt x="1880266" y="1855728"/>
                      <a:pt x="1891236" y="1856265"/>
                    </a:cubicBezTo>
                    <a:cubicBezTo>
                      <a:pt x="1895000" y="1856480"/>
                      <a:pt x="1898226" y="1853689"/>
                      <a:pt x="1898548" y="1849931"/>
                    </a:cubicBezTo>
                    <a:cubicBezTo>
                      <a:pt x="1898764" y="1846174"/>
                      <a:pt x="1895860" y="1842954"/>
                      <a:pt x="1892096" y="1842632"/>
                    </a:cubicBezTo>
                    <a:cubicBezTo>
                      <a:pt x="1882740" y="1841880"/>
                      <a:pt x="1871663" y="1837050"/>
                      <a:pt x="1859941" y="1830716"/>
                    </a:cubicBezTo>
                    <a:close/>
                    <a:moveTo>
                      <a:pt x="1584850" y="1923358"/>
                    </a:moveTo>
                    <a:cubicBezTo>
                      <a:pt x="1586141" y="1925934"/>
                      <a:pt x="1586463" y="1929155"/>
                      <a:pt x="1585495" y="1932912"/>
                    </a:cubicBezTo>
                    <a:cubicBezTo>
                      <a:pt x="1584420" y="1937099"/>
                      <a:pt x="1581301" y="1942573"/>
                      <a:pt x="1577752" y="1948263"/>
                    </a:cubicBezTo>
                    <a:cubicBezTo>
                      <a:pt x="1573881" y="1954382"/>
                      <a:pt x="1569257" y="1960930"/>
                      <a:pt x="1567751" y="1965976"/>
                    </a:cubicBezTo>
                    <a:cubicBezTo>
                      <a:pt x="1563234" y="1980790"/>
                      <a:pt x="1558717" y="1995711"/>
                      <a:pt x="1554416" y="2010633"/>
                    </a:cubicBezTo>
                    <a:cubicBezTo>
                      <a:pt x="1550114" y="2025447"/>
                      <a:pt x="1546027" y="2040368"/>
                      <a:pt x="1542371" y="2055397"/>
                    </a:cubicBezTo>
                    <a:cubicBezTo>
                      <a:pt x="1535596" y="2082234"/>
                      <a:pt x="1529466" y="2109394"/>
                      <a:pt x="1523551" y="2136553"/>
                    </a:cubicBezTo>
                    <a:cubicBezTo>
                      <a:pt x="1517637" y="2163605"/>
                      <a:pt x="1512045" y="2190764"/>
                      <a:pt x="1507313" y="2218138"/>
                    </a:cubicBezTo>
                    <a:cubicBezTo>
                      <a:pt x="1501075" y="2254529"/>
                      <a:pt x="1496129" y="2291135"/>
                      <a:pt x="1493440" y="2327956"/>
                    </a:cubicBezTo>
                    <a:cubicBezTo>
                      <a:pt x="1493225" y="2331928"/>
                      <a:pt x="1489891" y="2334934"/>
                      <a:pt x="1486020" y="2334719"/>
                    </a:cubicBezTo>
                    <a:cubicBezTo>
                      <a:pt x="1482041" y="2334504"/>
                      <a:pt x="1479030" y="2331177"/>
                      <a:pt x="1479244" y="2327205"/>
                    </a:cubicBezTo>
                    <a:cubicBezTo>
                      <a:pt x="1481072" y="2280400"/>
                      <a:pt x="1486127" y="2233811"/>
                      <a:pt x="1493978" y="2187544"/>
                    </a:cubicBezTo>
                    <a:cubicBezTo>
                      <a:pt x="1497096" y="2169080"/>
                      <a:pt x="1500645" y="2150723"/>
                      <a:pt x="1504624" y="2132474"/>
                    </a:cubicBezTo>
                    <a:cubicBezTo>
                      <a:pt x="1510647" y="2104992"/>
                      <a:pt x="1517637" y="2077833"/>
                      <a:pt x="1524842" y="2050781"/>
                    </a:cubicBezTo>
                    <a:cubicBezTo>
                      <a:pt x="1528176" y="2038758"/>
                      <a:pt x="1531725" y="2026628"/>
                      <a:pt x="1535488" y="2014712"/>
                    </a:cubicBezTo>
                    <a:cubicBezTo>
                      <a:pt x="1541081" y="1996785"/>
                      <a:pt x="1547103" y="1978965"/>
                      <a:pt x="1553125" y="1961252"/>
                    </a:cubicBezTo>
                    <a:cubicBezTo>
                      <a:pt x="1554953" y="1956207"/>
                      <a:pt x="1559148" y="1949659"/>
                      <a:pt x="1563557" y="1943325"/>
                    </a:cubicBezTo>
                    <a:cubicBezTo>
                      <a:pt x="1566783" y="1938494"/>
                      <a:pt x="1570225" y="1933878"/>
                      <a:pt x="1571623" y="1930121"/>
                    </a:cubicBezTo>
                    <a:cubicBezTo>
                      <a:pt x="1569041" y="1928833"/>
                      <a:pt x="1567536" y="1925827"/>
                      <a:pt x="1568074" y="1922821"/>
                    </a:cubicBezTo>
                    <a:cubicBezTo>
                      <a:pt x="1568826" y="1919064"/>
                      <a:pt x="1572483" y="1916702"/>
                      <a:pt x="1576139" y="1917454"/>
                    </a:cubicBezTo>
                    <a:cubicBezTo>
                      <a:pt x="1580871" y="1918313"/>
                      <a:pt x="1583344" y="1920674"/>
                      <a:pt x="1584850" y="1923358"/>
                    </a:cubicBezTo>
                    <a:close/>
                    <a:moveTo>
                      <a:pt x="1573774" y="1930873"/>
                    </a:moveTo>
                    <a:cubicBezTo>
                      <a:pt x="1573774" y="1930873"/>
                      <a:pt x="1573666" y="1930873"/>
                      <a:pt x="1573558" y="1930765"/>
                    </a:cubicBezTo>
                    <a:cubicBezTo>
                      <a:pt x="1573451" y="1930765"/>
                      <a:pt x="1573236" y="1930765"/>
                      <a:pt x="1573128" y="1930765"/>
                    </a:cubicBezTo>
                    <a:cubicBezTo>
                      <a:pt x="1573451" y="1931087"/>
                      <a:pt x="1573666" y="1931194"/>
                      <a:pt x="1573774" y="1930873"/>
                    </a:cubicBezTo>
                    <a:close/>
                    <a:moveTo>
                      <a:pt x="1709490" y="2178204"/>
                    </a:moveTo>
                    <a:cubicBezTo>
                      <a:pt x="1705942" y="2179600"/>
                      <a:pt x="1704221" y="2183572"/>
                      <a:pt x="1705619" y="2187007"/>
                    </a:cubicBezTo>
                    <a:cubicBezTo>
                      <a:pt x="1706049" y="2188295"/>
                      <a:pt x="1706910" y="2189369"/>
                      <a:pt x="1707985" y="2190120"/>
                    </a:cubicBezTo>
                    <a:cubicBezTo>
                      <a:pt x="1705081" y="2198815"/>
                      <a:pt x="1697661" y="2212556"/>
                      <a:pt x="1696263" y="2220178"/>
                    </a:cubicBezTo>
                    <a:lnTo>
                      <a:pt x="1681637" y="2301978"/>
                    </a:lnTo>
                    <a:cubicBezTo>
                      <a:pt x="1678088" y="2321945"/>
                      <a:pt x="1674755" y="2341911"/>
                      <a:pt x="1672174" y="2361878"/>
                    </a:cubicBezTo>
                    <a:cubicBezTo>
                      <a:pt x="1669700" y="2382060"/>
                      <a:pt x="1667764" y="2402134"/>
                      <a:pt x="1666689" y="2422316"/>
                    </a:cubicBezTo>
                    <a:cubicBezTo>
                      <a:pt x="1664323" y="2462571"/>
                      <a:pt x="1665076" y="2502935"/>
                      <a:pt x="1668947" y="2543942"/>
                    </a:cubicBezTo>
                    <a:cubicBezTo>
                      <a:pt x="1669270" y="2547807"/>
                      <a:pt x="1672711" y="2550705"/>
                      <a:pt x="1676690" y="2550490"/>
                    </a:cubicBezTo>
                    <a:cubicBezTo>
                      <a:pt x="1680562" y="2550168"/>
                      <a:pt x="1683465" y="2546733"/>
                      <a:pt x="1683250" y="2542761"/>
                    </a:cubicBezTo>
                    <a:cubicBezTo>
                      <a:pt x="1681315" y="2510557"/>
                      <a:pt x="1681745" y="2478889"/>
                      <a:pt x="1683573" y="2447435"/>
                    </a:cubicBezTo>
                    <a:cubicBezTo>
                      <a:pt x="1684863" y="2423604"/>
                      <a:pt x="1687229" y="2399880"/>
                      <a:pt x="1689918" y="2376048"/>
                    </a:cubicBezTo>
                    <a:cubicBezTo>
                      <a:pt x="1692714" y="2352432"/>
                      <a:pt x="1695725" y="2328815"/>
                      <a:pt x="1699489" y="2304876"/>
                    </a:cubicBezTo>
                    <a:lnTo>
                      <a:pt x="1711534" y="2222647"/>
                    </a:lnTo>
                    <a:cubicBezTo>
                      <a:pt x="1712502" y="2215669"/>
                      <a:pt x="1718739" y="2203109"/>
                      <a:pt x="1721320" y="2194843"/>
                    </a:cubicBezTo>
                    <a:cubicBezTo>
                      <a:pt x="1723041" y="2189261"/>
                      <a:pt x="1723148" y="2184753"/>
                      <a:pt x="1722073" y="2182498"/>
                    </a:cubicBezTo>
                    <a:cubicBezTo>
                      <a:pt x="1721105" y="2180244"/>
                      <a:pt x="1719600" y="2178634"/>
                      <a:pt x="1717449" y="2177882"/>
                    </a:cubicBezTo>
                    <a:cubicBezTo>
                      <a:pt x="1715621" y="2177131"/>
                      <a:pt x="1713039" y="2176701"/>
                      <a:pt x="1709490" y="2178204"/>
                    </a:cubicBezTo>
                    <a:close/>
                    <a:moveTo>
                      <a:pt x="1838002" y="2454091"/>
                    </a:moveTo>
                    <a:cubicBezTo>
                      <a:pt x="1834238" y="2454842"/>
                      <a:pt x="1831765" y="2458385"/>
                      <a:pt x="1832410" y="2462035"/>
                    </a:cubicBezTo>
                    <a:lnTo>
                      <a:pt x="1832518" y="2462249"/>
                    </a:lnTo>
                    <a:lnTo>
                      <a:pt x="1832625" y="2462249"/>
                    </a:lnTo>
                    <a:cubicBezTo>
                      <a:pt x="1832625" y="2462249"/>
                      <a:pt x="1832518" y="2462357"/>
                      <a:pt x="1832518" y="2462571"/>
                    </a:cubicBezTo>
                    <a:cubicBezTo>
                      <a:pt x="1832625" y="2462894"/>
                      <a:pt x="1832840" y="2463323"/>
                      <a:pt x="1832948" y="2463752"/>
                    </a:cubicBezTo>
                    <a:lnTo>
                      <a:pt x="1832518" y="2463108"/>
                    </a:lnTo>
                    <a:cubicBezTo>
                      <a:pt x="1832303" y="2467187"/>
                      <a:pt x="1830905" y="2475990"/>
                      <a:pt x="1830797" y="2476419"/>
                    </a:cubicBezTo>
                    <a:lnTo>
                      <a:pt x="1826388" y="2507014"/>
                    </a:lnTo>
                    <a:cubicBezTo>
                      <a:pt x="1825098" y="2517319"/>
                      <a:pt x="1823807" y="2527625"/>
                      <a:pt x="1822947" y="2538038"/>
                    </a:cubicBezTo>
                    <a:cubicBezTo>
                      <a:pt x="1822301" y="2545015"/>
                      <a:pt x="1821979" y="2551886"/>
                      <a:pt x="1821656" y="2558863"/>
                    </a:cubicBezTo>
                    <a:cubicBezTo>
                      <a:pt x="1821119" y="2576254"/>
                      <a:pt x="1821226" y="2593645"/>
                      <a:pt x="1821764" y="2611142"/>
                    </a:cubicBezTo>
                    <a:cubicBezTo>
                      <a:pt x="1821656" y="2615007"/>
                      <a:pt x="1824775" y="2618335"/>
                      <a:pt x="1828754" y="2618335"/>
                    </a:cubicBezTo>
                    <a:cubicBezTo>
                      <a:pt x="1832733" y="2618442"/>
                      <a:pt x="1835959" y="2615222"/>
                      <a:pt x="1835959" y="2611357"/>
                    </a:cubicBezTo>
                    <a:cubicBezTo>
                      <a:pt x="1836927" y="2596972"/>
                      <a:pt x="1838325" y="2582588"/>
                      <a:pt x="1839616" y="2568310"/>
                    </a:cubicBezTo>
                    <a:cubicBezTo>
                      <a:pt x="1840476" y="2558756"/>
                      <a:pt x="1841444" y="2549095"/>
                      <a:pt x="1842197" y="2539541"/>
                    </a:cubicBezTo>
                    <a:cubicBezTo>
                      <a:pt x="1842949" y="2529235"/>
                      <a:pt x="1843380" y="2518930"/>
                      <a:pt x="1844133" y="2508624"/>
                    </a:cubicBezTo>
                    <a:lnTo>
                      <a:pt x="1846068" y="2477922"/>
                    </a:lnTo>
                    <a:cubicBezTo>
                      <a:pt x="1846068" y="2477386"/>
                      <a:pt x="1846713" y="2466543"/>
                      <a:pt x="1846391" y="2462249"/>
                    </a:cubicBezTo>
                    <a:cubicBezTo>
                      <a:pt x="1846283" y="2459995"/>
                      <a:pt x="1845746" y="2458385"/>
                      <a:pt x="1845423" y="2457848"/>
                    </a:cubicBezTo>
                    <a:cubicBezTo>
                      <a:pt x="1843272" y="2454306"/>
                      <a:pt x="1840476" y="2453554"/>
                      <a:pt x="1838002" y="2454091"/>
                    </a:cubicBezTo>
                    <a:close/>
                    <a:moveTo>
                      <a:pt x="1126939" y="1425796"/>
                    </a:moveTo>
                    <a:cubicBezTo>
                      <a:pt x="1126831" y="1425152"/>
                      <a:pt x="1126186" y="1425474"/>
                      <a:pt x="1125541" y="1425903"/>
                    </a:cubicBezTo>
                    <a:lnTo>
                      <a:pt x="1125971" y="1426118"/>
                    </a:lnTo>
                    <a:cubicBezTo>
                      <a:pt x="1126293" y="1425903"/>
                      <a:pt x="1126616" y="1425796"/>
                      <a:pt x="1126939" y="1425796"/>
                    </a:cubicBezTo>
                    <a:close/>
                    <a:moveTo>
                      <a:pt x="534386" y="1188555"/>
                    </a:moveTo>
                    <a:cubicBezTo>
                      <a:pt x="534816" y="1188984"/>
                      <a:pt x="535246" y="1189306"/>
                      <a:pt x="535461" y="1188877"/>
                    </a:cubicBezTo>
                    <a:lnTo>
                      <a:pt x="534816" y="1188555"/>
                    </a:lnTo>
                    <a:lnTo>
                      <a:pt x="534386" y="1188555"/>
                    </a:lnTo>
                    <a:close/>
                    <a:moveTo>
                      <a:pt x="400927" y="1369223"/>
                    </a:moveTo>
                    <a:cubicBezTo>
                      <a:pt x="355652" y="1370511"/>
                      <a:pt x="312851" y="1367505"/>
                      <a:pt x="276824" y="1358381"/>
                    </a:cubicBezTo>
                    <a:cubicBezTo>
                      <a:pt x="272953" y="1357415"/>
                      <a:pt x="270587" y="1353550"/>
                      <a:pt x="271555" y="1349793"/>
                    </a:cubicBezTo>
                    <a:cubicBezTo>
                      <a:pt x="272415" y="1345928"/>
                      <a:pt x="276286" y="1343567"/>
                      <a:pt x="280158" y="1344533"/>
                    </a:cubicBezTo>
                    <a:cubicBezTo>
                      <a:pt x="309732" y="1351188"/>
                      <a:pt x="343823" y="1353228"/>
                      <a:pt x="379956" y="1352369"/>
                    </a:cubicBezTo>
                    <a:cubicBezTo>
                      <a:pt x="412542" y="1351618"/>
                      <a:pt x="446739" y="1348397"/>
                      <a:pt x="480830" y="1343889"/>
                    </a:cubicBezTo>
                    <a:cubicBezTo>
                      <a:pt x="522018" y="1338521"/>
                      <a:pt x="563099" y="1331222"/>
                      <a:pt x="601061" y="1323492"/>
                    </a:cubicBezTo>
                    <a:cubicBezTo>
                      <a:pt x="669780" y="1309430"/>
                      <a:pt x="727423" y="1293864"/>
                      <a:pt x="757104" y="1285384"/>
                    </a:cubicBezTo>
                    <a:cubicBezTo>
                      <a:pt x="685374" y="1253501"/>
                      <a:pt x="613751" y="1221511"/>
                      <a:pt x="541483" y="1189092"/>
                    </a:cubicBezTo>
                    <a:cubicBezTo>
                      <a:pt x="541054" y="1188877"/>
                      <a:pt x="540623" y="1188662"/>
                      <a:pt x="540085" y="1188448"/>
                    </a:cubicBezTo>
                    <a:cubicBezTo>
                      <a:pt x="539655" y="1188662"/>
                      <a:pt x="539763" y="1189414"/>
                      <a:pt x="539333" y="1189521"/>
                    </a:cubicBezTo>
                    <a:cubicBezTo>
                      <a:pt x="537935" y="1189736"/>
                      <a:pt x="536644" y="1189521"/>
                      <a:pt x="535461" y="1188877"/>
                    </a:cubicBezTo>
                    <a:cubicBezTo>
                      <a:pt x="535461" y="1188877"/>
                      <a:pt x="535461" y="1188770"/>
                      <a:pt x="535569" y="1188662"/>
                    </a:cubicBezTo>
                    <a:cubicBezTo>
                      <a:pt x="535569" y="1188555"/>
                      <a:pt x="535354" y="1188662"/>
                      <a:pt x="535246" y="1188662"/>
                    </a:cubicBezTo>
                    <a:lnTo>
                      <a:pt x="534816" y="1188555"/>
                    </a:lnTo>
                    <a:cubicBezTo>
                      <a:pt x="534386" y="1188233"/>
                      <a:pt x="533848" y="1187911"/>
                      <a:pt x="533418" y="1187481"/>
                    </a:cubicBezTo>
                    <a:cubicBezTo>
                      <a:pt x="533741" y="1187803"/>
                      <a:pt x="534063" y="1188233"/>
                      <a:pt x="534386" y="1188555"/>
                    </a:cubicBezTo>
                    <a:cubicBezTo>
                      <a:pt x="530837" y="1188233"/>
                      <a:pt x="524277" y="1188555"/>
                      <a:pt x="515243" y="1189092"/>
                    </a:cubicBezTo>
                    <a:cubicBezTo>
                      <a:pt x="488251" y="1190702"/>
                      <a:pt x="440825" y="1195747"/>
                      <a:pt x="387377" y="1200149"/>
                    </a:cubicBezTo>
                    <a:cubicBezTo>
                      <a:pt x="359631" y="1202403"/>
                      <a:pt x="330380" y="1204550"/>
                      <a:pt x="301559" y="1206053"/>
                    </a:cubicBezTo>
                    <a:cubicBezTo>
                      <a:pt x="279835" y="1207234"/>
                      <a:pt x="258220" y="1207878"/>
                      <a:pt x="237894" y="1208200"/>
                    </a:cubicBezTo>
                    <a:cubicBezTo>
                      <a:pt x="200040" y="1208736"/>
                      <a:pt x="166057" y="1207770"/>
                      <a:pt x="141645" y="1204765"/>
                    </a:cubicBezTo>
                    <a:cubicBezTo>
                      <a:pt x="137666" y="1204335"/>
                      <a:pt x="134870" y="1200793"/>
                      <a:pt x="135300" y="1196928"/>
                    </a:cubicBezTo>
                    <a:cubicBezTo>
                      <a:pt x="135730" y="1192956"/>
                      <a:pt x="139279" y="1190165"/>
                      <a:pt x="143150" y="1190595"/>
                    </a:cubicBezTo>
                    <a:cubicBezTo>
                      <a:pt x="169713" y="1192956"/>
                      <a:pt x="207460" y="1192098"/>
                      <a:pt x="249186" y="1189951"/>
                    </a:cubicBezTo>
                    <a:cubicBezTo>
                      <a:pt x="272093" y="1188877"/>
                      <a:pt x="296182" y="1187267"/>
                      <a:pt x="320271" y="1185764"/>
                    </a:cubicBezTo>
                    <a:cubicBezTo>
                      <a:pt x="344468" y="1184261"/>
                      <a:pt x="368557" y="1182758"/>
                      <a:pt x="391463" y="1181255"/>
                    </a:cubicBezTo>
                    <a:cubicBezTo>
                      <a:pt x="433727" y="1178571"/>
                      <a:pt x="471797" y="1176210"/>
                      <a:pt x="498682" y="1175029"/>
                    </a:cubicBezTo>
                    <a:cubicBezTo>
                      <a:pt x="502661" y="1174814"/>
                      <a:pt x="505350" y="1174814"/>
                      <a:pt x="508899" y="1174707"/>
                    </a:cubicBezTo>
                    <a:cubicBezTo>
                      <a:pt x="453730" y="1150017"/>
                      <a:pt x="398561" y="1125326"/>
                      <a:pt x="342854" y="1101817"/>
                    </a:cubicBezTo>
                    <a:cubicBezTo>
                      <a:pt x="231334" y="1054476"/>
                      <a:pt x="118953" y="1010463"/>
                      <a:pt x="4960" y="974287"/>
                    </a:cubicBezTo>
                    <a:cubicBezTo>
                      <a:pt x="1196" y="973106"/>
                      <a:pt x="-848" y="969134"/>
                      <a:pt x="335" y="965377"/>
                    </a:cubicBezTo>
                    <a:cubicBezTo>
                      <a:pt x="1518" y="961619"/>
                      <a:pt x="5497" y="959472"/>
                      <a:pt x="9261" y="960653"/>
                    </a:cubicBezTo>
                    <a:cubicBezTo>
                      <a:pt x="124115" y="995756"/>
                      <a:pt x="237572" y="1038374"/>
                      <a:pt x="349952" y="1084963"/>
                    </a:cubicBezTo>
                    <a:cubicBezTo>
                      <a:pt x="395657" y="1103964"/>
                      <a:pt x="441040" y="1124146"/>
                      <a:pt x="486423" y="1144113"/>
                    </a:cubicBezTo>
                    <a:cubicBezTo>
                      <a:pt x="469323" y="1125971"/>
                      <a:pt x="447277" y="1105467"/>
                      <a:pt x="420822" y="1083246"/>
                    </a:cubicBezTo>
                    <a:cubicBezTo>
                      <a:pt x="405659" y="1070471"/>
                      <a:pt x="389635" y="1057482"/>
                      <a:pt x="373504" y="1044600"/>
                    </a:cubicBezTo>
                    <a:cubicBezTo>
                      <a:pt x="362857" y="1036012"/>
                      <a:pt x="352211" y="1027424"/>
                      <a:pt x="341779" y="1019051"/>
                    </a:cubicBezTo>
                    <a:cubicBezTo>
                      <a:pt x="324895" y="1005632"/>
                      <a:pt x="308657" y="992643"/>
                      <a:pt x="293816" y="980942"/>
                    </a:cubicBezTo>
                    <a:cubicBezTo>
                      <a:pt x="252090" y="947986"/>
                      <a:pt x="221333" y="924584"/>
                      <a:pt x="221333" y="924584"/>
                    </a:cubicBezTo>
                    <a:cubicBezTo>
                      <a:pt x="218107" y="922222"/>
                      <a:pt x="217354" y="917821"/>
                      <a:pt x="219720" y="914601"/>
                    </a:cubicBezTo>
                    <a:cubicBezTo>
                      <a:pt x="221978" y="911380"/>
                      <a:pt x="226495" y="910736"/>
                      <a:pt x="229613" y="912990"/>
                    </a:cubicBezTo>
                    <a:cubicBezTo>
                      <a:pt x="229613" y="912990"/>
                      <a:pt x="278437" y="946483"/>
                      <a:pt x="336295" y="990604"/>
                    </a:cubicBezTo>
                    <a:cubicBezTo>
                      <a:pt x="347587" y="999191"/>
                      <a:pt x="359308" y="1008316"/>
                      <a:pt x="370923" y="1017655"/>
                    </a:cubicBezTo>
                    <a:cubicBezTo>
                      <a:pt x="382322" y="1026888"/>
                      <a:pt x="393722" y="1036227"/>
                      <a:pt x="404798" y="1045781"/>
                    </a:cubicBezTo>
                    <a:cubicBezTo>
                      <a:pt x="448783" y="1083246"/>
                      <a:pt x="489003" y="1121569"/>
                      <a:pt x="510081" y="1149158"/>
                    </a:cubicBezTo>
                    <a:cubicBezTo>
                      <a:pt x="511264" y="1150661"/>
                      <a:pt x="509759" y="1152378"/>
                      <a:pt x="509436" y="1154203"/>
                    </a:cubicBezTo>
                    <a:cubicBezTo>
                      <a:pt x="522664" y="1160108"/>
                      <a:pt x="536106" y="1165582"/>
                      <a:pt x="549442" y="1171486"/>
                    </a:cubicBezTo>
                    <a:cubicBezTo>
                      <a:pt x="599018" y="1193708"/>
                      <a:pt x="647735" y="1216036"/>
                      <a:pt x="696881" y="1238472"/>
                    </a:cubicBezTo>
                    <a:cubicBezTo>
                      <a:pt x="696881" y="1238472"/>
                      <a:pt x="696881" y="1238472"/>
                      <a:pt x="696989" y="1238472"/>
                    </a:cubicBezTo>
                    <a:cubicBezTo>
                      <a:pt x="697419" y="1238365"/>
                      <a:pt x="696558" y="1237506"/>
                      <a:pt x="696236" y="1236647"/>
                    </a:cubicBezTo>
                    <a:cubicBezTo>
                      <a:pt x="696128" y="1236433"/>
                      <a:pt x="696020" y="1236325"/>
                      <a:pt x="695913" y="1236111"/>
                    </a:cubicBezTo>
                    <a:cubicBezTo>
                      <a:pt x="695698" y="1236647"/>
                      <a:pt x="695483" y="1237184"/>
                      <a:pt x="695375" y="1237506"/>
                    </a:cubicBezTo>
                    <a:cubicBezTo>
                      <a:pt x="689353" y="1229133"/>
                      <a:pt x="674727" y="1206589"/>
                      <a:pt x="668382" y="1197143"/>
                    </a:cubicBezTo>
                    <a:cubicBezTo>
                      <a:pt x="660854" y="1185871"/>
                      <a:pt x="653004" y="1174814"/>
                      <a:pt x="645153" y="1163757"/>
                    </a:cubicBezTo>
                    <a:cubicBezTo>
                      <a:pt x="633216" y="1147118"/>
                      <a:pt x="620957" y="1130801"/>
                      <a:pt x="608589" y="1114592"/>
                    </a:cubicBezTo>
                    <a:cubicBezTo>
                      <a:pt x="594394" y="1095698"/>
                      <a:pt x="579338" y="1076912"/>
                      <a:pt x="563852" y="1058341"/>
                    </a:cubicBezTo>
                    <a:cubicBezTo>
                      <a:pt x="548689" y="1039984"/>
                      <a:pt x="532880" y="1021842"/>
                      <a:pt x="516749" y="1004022"/>
                    </a:cubicBezTo>
                    <a:cubicBezTo>
                      <a:pt x="484164" y="968275"/>
                      <a:pt x="449751" y="934138"/>
                      <a:pt x="413832" y="903973"/>
                    </a:cubicBezTo>
                    <a:cubicBezTo>
                      <a:pt x="410713" y="901504"/>
                      <a:pt x="410283" y="896995"/>
                      <a:pt x="412757" y="893882"/>
                    </a:cubicBezTo>
                    <a:cubicBezTo>
                      <a:pt x="415230" y="890876"/>
                      <a:pt x="419747" y="890447"/>
                      <a:pt x="422865" y="892916"/>
                    </a:cubicBezTo>
                    <a:cubicBezTo>
                      <a:pt x="460290" y="922544"/>
                      <a:pt x="496531" y="955823"/>
                      <a:pt x="530407" y="991462"/>
                    </a:cubicBezTo>
                    <a:cubicBezTo>
                      <a:pt x="547183" y="1009175"/>
                      <a:pt x="563315" y="1027424"/>
                      <a:pt x="578693" y="1045996"/>
                    </a:cubicBezTo>
                    <a:cubicBezTo>
                      <a:pt x="594394" y="1064996"/>
                      <a:pt x="609235" y="1084319"/>
                      <a:pt x="623323" y="1103642"/>
                    </a:cubicBezTo>
                    <a:cubicBezTo>
                      <a:pt x="633324" y="1117597"/>
                      <a:pt x="643325" y="1131553"/>
                      <a:pt x="653112" y="1145615"/>
                    </a:cubicBezTo>
                    <a:cubicBezTo>
                      <a:pt x="662790" y="1159785"/>
                      <a:pt x="672254" y="1174170"/>
                      <a:pt x="681395" y="1188662"/>
                    </a:cubicBezTo>
                    <a:cubicBezTo>
                      <a:pt x="686987" y="1197572"/>
                      <a:pt x="699247" y="1217969"/>
                      <a:pt x="705484" y="1227523"/>
                    </a:cubicBezTo>
                    <a:cubicBezTo>
                      <a:pt x="706667" y="1228167"/>
                      <a:pt x="707743" y="1229240"/>
                      <a:pt x="708388" y="1230528"/>
                    </a:cubicBezTo>
                    <a:cubicBezTo>
                      <a:pt x="709463" y="1232568"/>
                      <a:pt x="710001" y="1233749"/>
                      <a:pt x="710108" y="1234393"/>
                    </a:cubicBezTo>
                    <a:cubicBezTo>
                      <a:pt x="711614" y="1239116"/>
                      <a:pt x="708603" y="1241478"/>
                      <a:pt x="707635" y="1242229"/>
                    </a:cubicBezTo>
                    <a:cubicBezTo>
                      <a:pt x="707420" y="1242444"/>
                      <a:pt x="706667" y="1242551"/>
                      <a:pt x="706344" y="1242766"/>
                    </a:cubicBezTo>
                    <a:cubicBezTo>
                      <a:pt x="752802" y="1264021"/>
                      <a:pt x="799690" y="1285598"/>
                      <a:pt x="845933" y="1306209"/>
                    </a:cubicBezTo>
                    <a:cubicBezTo>
                      <a:pt x="860774" y="1312865"/>
                      <a:pt x="875722" y="1319306"/>
                      <a:pt x="890670" y="1325747"/>
                    </a:cubicBezTo>
                    <a:cubicBezTo>
                      <a:pt x="909060" y="1333691"/>
                      <a:pt x="927557" y="1341420"/>
                      <a:pt x="946054" y="1349149"/>
                    </a:cubicBezTo>
                    <a:cubicBezTo>
                      <a:pt x="931751" y="1324459"/>
                      <a:pt x="891531" y="1255755"/>
                      <a:pt x="845611" y="1179860"/>
                    </a:cubicBezTo>
                    <a:cubicBezTo>
                      <a:pt x="836147" y="1164187"/>
                      <a:pt x="826468" y="1148192"/>
                      <a:pt x="816790" y="1132197"/>
                    </a:cubicBezTo>
                    <a:cubicBezTo>
                      <a:pt x="802056" y="1108043"/>
                      <a:pt x="787431" y="1083890"/>
                      <a:pt x="773235" y="1061024"/>
                    </a:cubicBezTo>
                    <a:cubicBezTo>
                      <a:pt x="740220" y="1007994"/>
                      <a:pt x="710001" y="962049"/>
                      <a:pt x="689353" y="939506"/>
                    </a:cubicBezTo>
                    <a:cubicBezTo>
                      <a:pt x="686665" y="936607"/>
                      <a:pt x="686880" y="932098"/>
                      <a:pt x="689783" y="929415"/>
                    </a:cubicBezTo>
                    <a:cubicBezTo>
                      <a:pt x="692579" y="926731"/>
                      <a:pt x="697096" y="926838"/>
                      <a:pt x="699784" y="929737"/>
                    </a:cubicBezTo>
                    <a:cubicBezTo>
                      <a:pt x="717959" y="948630"/>
                      <a:pt x="743876" y="983733"/>
                      <a:pt x="772267" y="1026243"/>
                    </a:cubicBezTo>
                    <a:cubicBezTo>
                      <a:pt x="786248" y="1047176"/>
                      <a:pt x="800981" y="1069934"/>
                      <a:pt x="815499" y="1093336"/>
                    </a:cubicBezTo>
                    <a:cubicBezTo>
                      <a:pt x="836577" y="1127259"/>
                      <a:pt x="857548" y="1162684"/>
                      <a:pt x="876797" y="1196069"/>
                    </a:cubicBezTo>
                    <a:cubicBezTo>
                      <a:pt x="925836" y="1281197"/>
                      <a:pt x="963906" y="1352799"/>
                      <a:pt x="963906" y="1352799"/>
                    </a:cubicBezTo>
                    <a:cubicBezTo>
                      <a:pt x="964659" y="1354087"/>
                      <a:pt x="963046" y="1355053"/>
                      <a:pt x="962938" y="1356341"/>
                    </a:cubicBezTo>
                    <a:cubicBezTo>
                      <a:pt x="998965" y="1371370"/>
                      <a:pt x="1035206" y="1386399"/>
                      <a:pt x="1070910" y="1402072"/>
                    </a:cubicBezTo>
                    <a:cubicBezTo>
                      <a:pt x="1071878" y="1402501"/>
                      <a:pt x="1076395" y="1404756"/>
                      <a:pt x="1081879" y="1407439"/>
                    </a:cubicBezTo>
                    <a:cubicBezTo>
                      <a:pt x="1074997" y="1388116"/>
                      <a:pt x="1063274" y="1353335"/>
                      <a:pt x="1052735" y="1324137"/>
                    </a:cubicBezTo>
                    <a:cubicBezTo>
                      <a:pt x="1047036" y="1308571"/>
                      <a:pt x="1041873" y="1294938"/>
                      <a:pt x="1038110" y="1286994"/>
                    </a:cubicBezTo>
                    <a:cubicBezTo>
                      <a:pt x="1028108" y="1265631"/>
                      <a:pt x="1012837" y="1238579"/>
                      <a:pt x="995308" y="1208951"/>
                    </a:cubicBezTo>
                    <a:cubicBezTo>
                      <a:pt x="980898" y="1184583"/>
                      <a:pt x="964874" y="1158605"/>
                      <a:pt x="948528" y="1132626"/>
                    </a:cubicBezTo>
                    <a:cubicBezTo>
                      <a:pt x="912394" y="1075195"/>
                      <a:pt x="874754" y="1018622"/>
                      <a:pt x="848622" y="984055"/>
                    </a:cubicBezTo>
                    <a:cubicBezTo>
                      <a:pt x="846256" y="980942"/>
                      <a:pt x="846794" y="976541"/>
                      <a:pt x="849912" y="974072"/>
                    </a:cubicBezTo>
                    <a:cubicBezTo>
                      <a:pt x="853031" y="971710"/>
                      <a:pt x="857548" y="972247"/>
                      <a:pt x="859914" y="975360"/>
                    </a:cubicBezTo>
                    <a:cubicBezTo>
                      <a:pt x="880454" y="1001016"/>
                      <a:pt x="908200" y="1038803"/>
                      <a:pt x="936483" y="1080455"/>
                    </a:cubicBezTo>
                    <a:cubicBezTo>
                      <a:pt x="952507" y="1103964"/>
                      <a:pt x="968638" y="1128654"/>
                      <a:pt x="983909" y="1152915"/>
                    </a:cubicBezTo>
                    <a:cubicBezTo>
                      <a:pt x="994340" y="1169769"/>
                      <a:pt x="1004449" y="1186515"/>
                      <a:pt x="1013590" y="1202510"/>
                    </a:cubicBezTo>
                    <a:cubicBezTo>
                      <a:pt x="1030474" y="1231709"/>
                      <a:pt x="1044455" y="1258546"/>
                      <a:pt x="1053918" y="1279694"/>
                    </a:cubicBezTo>
                    <a:cubicBezTo>
                      <a:pt x="1057682" y="1288067"/>
                      <a:pt x="1062844" y="1302452"/>
                      <a:pt x="1068329" y="1318769"/>
                    </a:cubicBezTo>
                    <a:cubicBezTo>
                      <a:pt x="1079190" y="1351403"/>
                      <a:pt x="1091450" y="1392196"/>
                      <a:pt x="1097150" y="1409479"/>
                    </a:cubicBezTo>
                    <a:cubicBezTo>
                      <a:pt x="1097795" y="1411196"/>
                      <a:pt x="1095860" y="1412055"/>
                      <a:pt x="1095107" y="1413666"/>
                    </a:cubicBezTo>
                    <a:cubicBezTo>
                      <a:pt x="1105646" y="1418496"/>
                      <a:pt x="1117045" y="1423434"/>
                      <a:pt x="1124035" y="1425366"/>
                    </a:cubicBezTo>
                    <a:cubicBezTo>
                      <a:pt x="1124573" y="1425474"/>
                      <a:pt x="1125111" y="1425796"/>
                      <a:pt x="1125541" y="1425903"/>
                    </a:cubicBezTo>
                    <a:cubicBezTo>
                      <a:pt x="1124788" y="1426548"/>
                      <a:pt x="1123928" y="1427406"/>
                      <a:pt x="1123713" y="1427728"/>
                    </a:cubicBezTo>
                    <a:cubicBezTo>
                      <a:pt x="1124358" y="1426977"/>
                      <a:pt x="1125111" y="1426440"/>
                      <a:pt x="1125971" y="1426118"/>
                    </a:cubicBezTo>
                    <a:cubicBezTo>
                      <a:pt x="1126509" y="1426333"/>
                      <a:pt x="1126939" y="1426333"/>
                      <a:pt x="1126939" y="1426011"/>
                    </a:cubicBezTo>
                    <a:cubicBezTo>
                      <a:pt x="1126939" y="1425903"/>
                      <a:pt x="1126939" y="1425796"/>
                      <a:pt x="1126939" y="1425796"/>
                    </a:cubicBezTo>
                    <a:cubicBezTo>
                      <a:pt x="1129090" y="1425152"/>
                      <a:pt x="1131563" y="1425689"/>
                      <a:pt x="1133284" y="1427406"/>
                    </a:cubicBezTo>
                    <a:cubicBezTo>
                      <a:pt x="1136080" y="1429983"/>
                      <a:pt x="1136188" y="1434276"/>
                      <a:pt x="1133606" y="1437068"/>
                    </a:cubicBezTo>
                    <a:cubicBezTo>
                      <a:pt x="1132531" y="1438248"/>
                      <a:pt x="1130703" y="1439322"/>
                      <a:pt x="1128122" y="1439644"/>
                    </a:cubicBezTo>
                    <a:cubicBezTo>
                      <a:pt x="1125541" y="1439859"/>
                      <a:pt x="1120164" y="1438785"/>
                      <a:pt x="1113711" y="1436531"/>
                    </a:cubicBezTo>
                    <a:cubicBezTo>
                      <a:pt x="1096612" y="1430519"/>
                      <a:pt x="1068436" y="1416779"/>
                      <a:pt x="1065425" y="1415491"/>
                    </a:cubicBezTo>
                    <a:cubicBezTo>
                      <a:pt x="1064242" y="1417101"/>
                      <a:pt x="1063705" y="1419462"/>
                      <a:pt x="1061446" y="1419462"/>
                    </a:cubicBezTo>
                    <a:cubicBezTo>
                      <a:pt x="1060801" y="1419462"/>
                      <a:pt x="1060156" y="1419355"/>
                      <a:pt x="1059510" y="1419248"/>
                    </a:cubicBezTo>
                    <a:cubicBezTo>
                      <a:pt x="1058650" y="1420321"/>
                      <a:pt x="1057682" y="1421502"/>
                      <a:pt x="1056822" y="1422683"/>
                    </a:cubicBezTo>
                    <a:cubicBezTo>
                      <a:pt x="1051015" y="1430519"/>
                      <a:pt x="1044024" y="1441039"/>
                      <a:pt x="1039185" y="1445763"/>
                    </a:cubicBezTo>
                    <a:cubicBezTo>
                      <a:pt x="1028538" y="1455746"/>
                      <a:pt x="1017892" y="1465730"/>
                      <a:pt x="1006815" y="1475284"/>
                    </a:cubicBezTo>
                    <a:cubicBezTo>
                      <a:pt x="995739" y="1484945"/>
                      <a:pt x="984446" y="1494177"/>
                      <a:pt x="972725" y="1503087"/>
                    </a:cubicBezTo>
                    <a:cubicBezTo>
                      <a:pt x="956701" y="1515003"/>
                      <a:pt x="940032" y="1526060"/>
                      <a:pt x="922825" y="1536043"/>
                    </a:cubicBezTo>
                    <a:cubicBezTo>
                      <a:pt x="905511" y="1545919"/>
                      <a:pt x="887659" y="1554722"/>
                      <a:pt x="869377" y="1562666"/>
                    </a:cubicBezTo>
                    <a:cubicBezTo>
                      <a:pt x="832921" y="1578339"/>
                      <a:pt x="794851" y="1590040"/>
                      <a:pt x="756136" y="1599057"/>
                    </a:cubicBezTo>
                    <a:cubicBezTo>
                      <a:pt x="752265" y="1599916"/>
                      <a:pt x="748393" y="1597662"/>
                      <a:pt x="747533" y="1593797"/>
                    </a:cubicBezTo>
                    <a:cubicBezTo>
                      <a:pt x="746565" y="1590040"/>
                      <a:pt x="748823" y="1586175"/>
                      <a:pt x="752695" y="1585209"/>
                    </a:cubicBezTo>
                    <a:cubicBezTo>
                      <a:pt x="790119" y="1575118"/>
                      <a:pt x="826683" y="1561914"/>
                      <a:pt x="861742" y="1545705"/>
                    </a:cubicBezTo>
                    <a:cubicBezTo>
                      <a:pt x="879271" y="1537654"/>
                      <a:pt x="896478" y="1528851"/>
                      <a:pt x="913147" y="1519297"/>
                    </a:cubicBezTo>
                    <a:cubicBezTo>
                      <a:pt x="929815" y="1509743"/>
                      <a:pt x="946162" y="1499545"/>
                      <a:pt x="961863" y="1488273"/>
                    </a:cubicBezTo>
                    <a:cubicBezTo>
                      <a:pt x="973477" y="1480007"/>
                      <a:pt x="984769" y="1471312"/>
                      <a:pt x="995846" y="1462294"/>
                    </a:cubicBezTo>
                    <a:cubicBezTo>
                      <a:pt x="1007030" y="1453170"/>
                      <a:pt x="1017892" y="1443831"/>
                      <a:pt x="1028646" y="1434384"/>
                    </a:cubicBezTo>
                    <a:cubicBezTo>
                      <a:pt x="1034023" y="1429661"/>
                      <a:pt x="1042196" y="1417638"/>
                      <a:pt x="1048111" y="1410660"/>
                    </a:cubicBezTo>
                    <a:cubicBezTo>
                      <a:pt x="1048864" y="1409801"/>
                      <a:pt x="1049186" y="1409801"/>
                      <a:pt x="1049939" y="1409157"/>
                    </a:cubicBezTo>
                    <a:cubicBezTo>
                      <a:pt x="1017247" y="1395416"/>
                      <a:pt x="984446" y="1382212"/>
                      <a:pt x="951647" y="1368901"/>
                    </a:cubicBezTo>
                    <a:cubicBezTo>
                      <a:pt x="950249" y="1370726"/>
                      <a:pt x="949065" y="1372443"/>
                      <a:pt x="945947" y="1374591"/>
                    </a:cubicBezTo>
                    <a:cubicBezTo>
                      <a:pt x="926912" y="1387580"/>
                      <a:pt x="868624" y="1410445"/>
                      <a:pt x="865506" y="1412055"/>
                    </a:cubicBezTo>
                    <a:cubicBezTo>
                      <a:pt x="835287" y="1427514"/>
                      <a:pt x="804745" y="1442328"/>
                      <a:pt x="773343" y="1455209"/>
                    </a:cubicBezTo>
                    <a:cubicBezTo>
                      <a:pt x="752372" y="1463905"/>
                      <a:pt x="731079" y="1471741"/>
                      <a:pt x="709463" y="1478719"/>
                    </a:cubicBezTo>
                    <a:cubicBezTo>
                      <a:pt x="655477" y="1496002"/>
                      <a:pt x="599771" y="1507381"/>
                      <a:pt x="542559" y="1511246"/>
                    </a:cubicBezTo>
                    <a:cubicBezTo>
                      <a:pt x="538688" y="1511568"/>
                      <a:pt x="535246" y="1508669"/>
                      <a:pt x="534924" y="1504697"/>
                    </a:cubicBezTo>
                    <a:cubicBezTo>
                      <a:pt x="534601" y="1500833"/>
                      <a:pt x="537505" y="1497398"/>
                      <a:pt x="541376" y="1497076"/>
                    </a:cubicBezTo>
                    <a:cubicBezTo>
                      <a:pt x="586006" y="1492674"/>
                      <a:pt x="629345" y="1483228"/>
                      <a:pt x="671824" y="1470668"/>
                    </a:cubicBezTo>
                    <a:cubicBezTo>
                      <a:pt x="697311" y="1463153"/>
                      <a:pt x="722476" y="1454351"/>
                      <a:pt x="747425" y="1444797"/>
                    </a:cubicBezTo>
                    <a:cubicBezTo>
                      <a:pt x="784957" y="1430519"/>
                      <a:pt x="821844" y="1414524"/>
                      <a:pt x="857978" y="1397026"/>
                    </a:cubicBezTo>
                    <a:cubicBezTo>
                      <a:pt x="861096" y="1395524"/>
                      <a:pt x="918094" y="1375342"/>
                      <a:pt x="937666" y="1363212"/>
                    </a:cubicBezTo>
                    <a:cubicBezTo>
                      <a:pt x="927342" y="1359025"/>
                      <a:pt x="917126" y="1354838"/>
                      <a:pt x="906801" y="1350544"/>
                    </a:cubicBezTo>
                    <a:cubicBezTo>
                      <a:pt x="884110" y="1341205"/>
                      <a:pt x="861527" y="1331758"/>
                      <a:pt x="839051" y="1321990"/>
                    </a:cubicBezTo>
                    <a:cubicBezTo>
                      <a:pt x="818403" y="1312972"/>
                      <a:pt x="797432" y="1303311"/>
                      <a:pt x="776784" y="1294186"/>
                    </a:cubicBezTo>
                    <a:cubicBezTo>
                      <a:pt x="757104" y="1300735"/>
                      <a:pt x="689245" y="1322634"/>
                      <a:pt x="604933" y="1341312"/>
                    </a:cubicBezTo>
                    <a:cubicBezTo>
                      <a:pt x="566541" y="1349900"/>
                      <a:pt x="525030" y="1357630"/>
                      <a:pt x="483304" y="1362890"/>
                    </a:cubicBezTo>
                    <a:cubicBezTo>
                      <a:pt x="455558" y="1366325"/>
                      <a:pt x="427812" y="1368472"/>
                      <a:pt x="400927" y="1369223"/>
                    </a:cubicBezTo>
                    <a:close/>
                    <a:moveTo>
                      <a:pt x="1054671" y="1413880"/>
                    </a:moveTo>
                    <a:cubicBezTo>
                      <a:pt x="1054563" y="1413451"/>
                      <a:pt x="1054563" y="1413129"/>
                      <a:pt x="1054563" y="1412699"/>
                    </a:cubicBezTo>
                    <a:cubicBezTo>
                      <a:pt x="1054563" y="1412592"/>
                      <a:pt x="1054563" y="1412377"/>
                      <a:pt x="1054456" y="1412377"/>
                    </a:cubicBezTo>
                    <a:cubicBezTo>
                      <a:pt x="1053596" y="1412485"/>
                      <a:pt x="1053918" y="1413236"/>
                      <a:pt x="1054671" y="1413880"/>
                    </a:cubicBezTo>
                    <a:close/>
                    <a:moveTo>
                      <a:pt x="1435690" y="394925"/>
                    </a:moveTo>
                    <a:cubicBezTo>
                      <a:pt x="1431066" y="407377"/>
                      <a:pt x="1426012" y="419615"/>
                      <a:pt x="1421387" y="431960"/>
                    </a:cubicBezTo>
                    <a:cubicBezTo>
                      <a:pt x="1419451" y="437435"/>
                      <a:pt x="1417516" y="442802"/>
                      <a:pt x="1415688" y="448384"/>
                    </a:cubicBezTo>
                    <a:cubicBezTo>
                      <a:pt x="1413322" y="455577"/>
                      <a:pt x="1407514" y="473611"/>
                      <a:pt x="1406224" y="478764"/>
                    </a:cubicBezTo>
                    <a:cubicBezTo>
                      <a:pt x="1404933" y="483810"/>
                      <a:pt x="1407622" y="486815"/>
                      <a:pt x="1407945" y="487137"/>
                    </a:cubicBezTo>
                    <a:cubicBezTo>
                      <a:pt x="1408375" y="487459"/>
                      <a:pt x="1416440" y="491109"/>
                      <a:pt x="1419774" y="482843"/>
                    </a:cubicBezTo>
                    <a:cubicBezTo>
                      <a:pt x="1420204" y="481985"/>
                      <a:pt x="1420419" y="481126"/>
                      <a:pt x="1420419" y="480160"/>
                    </a:cubicBezTo>
                    <a:cubicBezTo>
                      <a:pt x="1422785" y="473504"/>
                      <a:pt x="1428055" y="459656"/>
                      <a:pt x="1430421" y="453537"/>
                    </a:cubicBezTo>
                    <a:cubicBezTo>
                      <a:pt x="1432464" y="448384"/>
                      <a:pt x="1434615" y="443232"/>
                      <a:pt x="1436766" y="438079"/>
                    </a:cubicBezTo>
                    <a:cubicBezTo>
                      <a:pt x="1442035" y="425948"/>
                      <a:pt x="1447520" y="413818"/>
                      <a:pt x="1452682" y="401688"/>
                    </a:cubicBezTo>
                    <a:cubicBezTo>
                      <a:pt x="1458059" y="388591"/>
                      <a:pt x="1463436" y="375602"/>
                      <a:pt x="1468275" y="362398"/>
                    </a:cubicBezTo>
                    <a:cubicBezTo>
                      <a:pt x="1473222" y="349087"/>
                      <a:pt x="1477739" y="335775"/>
                      <a:pt x="1482041" y="322357"/>
                    </a:cubicBezTo>
                    <a:cubicBezTo>
                      <a:pt x="1490429" y="295520"/>
                      <a:pt x="1497526" y="268253"/>
                      <a:pt x="1503549" y="240450"/>
                    </a:cubicBezTo>
                    <a:cubicBezTo>
                      <a:pt x="1504409" y="236585"/>
                      <a:pt x="1502151" y="232720"/>
                      <a:pt x="1498279" y="231862"/>
                    </a:cubicBezTo>
                    <a:cubicBezTo>
                      <a:pt x="1494408" y="230896"/>
                      <a:pt x="1490644" y="233257"/>
                      <a:pt x="1489676" y="237014"/>
                    </a:cubicBezTo>
                    <a:cubicBezTo>
                      <a:pt x="1483761" y="258592"/>
                      <a:pt x="1476986" y="279739"/>
                      <a:pt x="1469888" y="300780"/>
                    </a:cubicBezTo>
                    <a:cubicBezTo>
                      <a:pt x="1464511" y="316560"/>
                      <a:pt x="1458812" y="332233"/>
                      <a:pt x="1453112" y="347906"/>
                    </a:cubicBezTo>
                    <a:cubicBezTo>
                      <a:pt x="1447412" y="363579"/>
                      <a:pt x="1441713" y="379252"/>
                      <a:pt x="1435690" y="394925"/>
                    </a:cubicBezTo>
                    <a:close/>
                    <a:moveTo>
                      <a:pt x="1496129" y="192787"/>
                    </a:moveTo>
                    <a:cubicBezTo>
                      <a:pt x="1495376" y="192787"/>
                      <a:pt x="1497419" y="193109"/>
                      <a:pt x="1496559" y="193216"/>
                    </a:cubicBezTo>
                    <a:cubicBezTo>
                      <a:pt x="1495376" y="193216"/>
                      <a:pt x="1497096" y="193431"/>
                      <a:pt x="1497634" y="193646"/>
                    </a:cubicBezTo>
                    <a:lnTo>
                      <a:pt x="1497742" y="192894"/>
                    </a:lnTo>
                    <a:cubicBezTo>
                      <a:pt x="1495806" y="191284"/>
                      <a:pt x="1497849" y="189781"/>
                      <a:pt x="1496881" y="191069"/>
                    </a:cubicBezTo>
                    <a:cubicBezTo>
                      <a:pt x="1496774" y="191176"/>
                      <a:pt x="1496559" y="191391"/>
                      <a:pt x="1496344" y="191606"/>
                    </a:cubicBezTo>
                    <a:cubicBezTo>
                      <a:pt x="1495913" y="192143"/>
                      <a:pt x="1495806" y="190747"/>
                      <a:pt x="1495591" y="191499"/>
                    </a:cubicBezTo>
                    <a:cubicBezTo>
                      <a:pt x="1495376" y="192035"/>
                      <a:pt x="1496559" y="192357"/>
                      <a:pt x="1495913" y="192357"/>
                    </a:cubicBezTo>
                    <a:cubicBezTo>
                      <a:pt x="1495376" y="192465"/>
                      <a:pt x="1496666" y="192679"/>
                      <a:pt x="1496129" y="192787"/>
                    </a:cubicBezTo>
                    <a:close/>
                    <a:moveTo>
                      <a:pt x="1497742" y="193646"/>
                    </a:moveTo>
                    <a:lnTo>
                      <a:pt x="1497742" y="193646"/>
                    </a:lnTo>
                    <a:lnTo>
                      <a:pt x="1497634" y="193753"/>
                    </a:lnTo>
                    <a:lnTo>
                      <a:pt x="1497634" y="193860"/>
                    </a:lnTo>
                    <a:lnTo>
                      <a:pt x="1497311" y="193860"/>
                    </a:lnTo>
                    <a:cubicBezTo>
                      <a:pt x="1497096" y="193860"/>
                      <a:pt x="1497419" y="193968"/>
                      <a:pt x="1497634" y="193968"/>
                    </a:cubicBezTo>
                    <a:cubicBezTo>
                      <a:pt x="1496666" y="197188"/>
                      <a:pt x="1498279" y="200731"/>
                      <a:pt x="1501398" y="202126"/>
                    </a:cubicBezTo>
                    <a:cubicBezTo>
                      <a:pt x="1504839" y="203629"/>
                      <a:pt x="1508926" y="202126"/>
                      <a:pt x="1510432" y="198691"/>
                    </a:cubicBezTo>
                    <a:cubicBezTo>
                      <a:pt x="1513443" y="199228"/>
                      <a:pt x="1509463" y="198906"/>
                      <a:pt x="1512367" y="199228"/>
                    </a:cubicBezTo>
                    <a:cubicBezTo>
                      <a:pt x="1513335" y="199442"/>
                      <a:pt x="1512582" y="199442"/>
                      <a:pt x="1513443" y="198906"/>
                    </a:cubicBezTo>
                    <a:cubicBezTo>
                      <a:pt x="1513443" y="198798"/>
                      <a:pt x="1513550" y="198691"/>
                      <a:pt x="1513550" y="198584"/>
                    </a:cubicBezTo>
                    <a:cubicBezTo>
                      <a:pt x="1513335" y="197725"/>
                      <a:pt x="1514088" y="198047"/>
                      <a:pt x="1513335" y="197510"/>
                    </a:cubicBezTo>
                    <a:cubicBezTo>
                      <a:pt x="1512152" y="196651"/>
                      <a:pt x="1514303" y="197081"/>
                      <a:pt x="1512905" y="196437"/>
                    </a:cubicBezTo>
                    <a:cubicBezTo>
                      <a:pt x="1512152" y="196007"/>
                      <a:pt x="1513550" y="196222"/>
                      <a:pt x="1512690" y="195900"/>
                    </a:cubicBezTo>
                    <a:cubicBezTo>
                      <a:pt x="1510647" y="195148"/>
                      <a:pt x="1514088" y="195470"/>
                      <a:pt x="1511830" y="194826"/>
                    </a:cubicBezTo>
                    <a:cubicBezTo>
                      <a:pt x="1512045" y="190962"/>
                      <a:pt x="1509033" y="187527"/>
                      <a:pt x="1505162" y="187312"/>
                    </a:cubicBezTo>
                    <a:cubicBezTo>
                      <a:pt x="1501506" y="187097"/>
                      <a:pt x="1498494" y="189566"/>
                      <a:pt x="1497742" y="192894"/>
                    </a:cubicBezTo>
                    <a:lnTo>
                      <a:pt x="1497957" y="193109"/>
                    </a:lnTo>
                    <a:cubicBezTo>
                      <a:pt x="1497849" y="193323"/>
                      <a:pt x="1497742" y="193431"/>
                      <a:pt x="1497742" y="193646"/>
                    </a:cubicBezTo>
                    <a:close/>
                    <a:moveTo>
                      <a:pt x="1463221" y="1132411"/>
                    </a:moveTo>
                    <a:cubicBezTo>
                      <a:pt x="1449133" y="1141321"/>
                      <a:pt x="1434722" y="1149909"/>
                      <a:pt x="1420097" y="1158068"/>
                    </a:cubicBezTo>
                    <a:cubicBezTo>
                      <a:pt x="1405471" y="1166226"/>
                      <a:pt x="1390738" y="1173956"/>
                      <a:pt x="1375897" y="1181577"/>
                    </a:cubicBezTo>
                    <a:cubicBezTo>
                      <a:pt x="1372133" y="1183510"/>
                      <a:pt x="1344818" y="1191453"/>
                      <a:pt x="1335354" y="1192741"/>
                    </a:cubicBezTo>
                    <a:cubicBezTo>
                      <a:pt x="1333956" y="1207878"/>
                      <a:pt x="1332343" y="1223014"/>
                      <a:pt x="1331053" y="1238257"/>
                    </a:cubicBezTo>
                    <a:lnTo>
                      <a:pt x="1323847" y="1344962"/>
                    </a:lnTo>
                    <a:lnTo>
                      <a:pt x="1320191" y="1380710"/>
                    </a:lnTo>
                    <a:cubicBezTo>
                      <a:pt x="1319976" y="1382964"/>
                      <a:pt x="1319008" y="1385970"/>
                      <a:pt x="1317717" y="1389083"/>
                    </a:cubicBezTo>
                    <a:cubicBezTo>
                      <a:pt x="1317072" y="1390478"/>
                      <a:pt x="1315889" y="1392410"/>
                      <a:pt x="1315029" y="1393913"/>
                    </a:cubicBezTo>
                    <a:cubicBezTo>
                      <a:pt x="1315996" y="1394880"/>
                      <a:pt x="1316642" y="1396168"/>
                      <a:pt x="1316749" y="1397671"/>
                    </a:cubicBezTo>
                    <a:cubicBezTo>
                      <a:pt x="1317287" y="1401428"/>
                      <a:pt x="1314599" y="1404863"/>
                      <a:pt x="1310942" y="1405292"/>
                    </a:cubicBezTo>
                    <a:cubicBezTo>
                      <a:pt x="1307931" y="1405722"/>
                      <a:pt x="1305780" y="1404863"/>
                      <a:pt x="1304382" y="1403897"/>
                    </a:cubicBezTo>
                    <a:cubicBezTo>
                      <a:pt x="1302124" y="1402179"/>
                      <a:pt x="1300403" y="1399281"/>
                      <a:pt x="1301048" y="1394987"/>
                    </a:cubicBezTo>
                    <a:cubicBezTo>
                      <a:pt x="1301586" y="1391015"/>
                      <a:pt x="1305995" y="1383500"/>
                      <a:pt x="1306426" y="1379207"/>
                    </a:cubicBezTo>
                    <a:lnTo>
                      <a:pt x="1309652" y="1343996"/>
                    </a:lnTo>
                    <a:lnTo>
                      <a:pt x="1315674" y="1237077"/>
                    </a:lnTo>
                    <a:cubicBezTo>
                      <a:pt x="1316104" y="1231172"/>
                      <a:pt x="1316749" y="1225268"/>
                      <a:pt x="1317180" y="1219257"/>
                    </a:cubicBezTo>
                    <a:cubicBezTo>
                      <a:pt x="1316534" y="1220545"/>
                      <a:pt x="1315674" y="1221511"/>
                      <a:pt x="1314491" y="1222155"/>
                    </a:cubicBezTo>
                    <a:cubicBezTo>
                      <a:pt x="1313093" y="1222907"/>
                      <a:pt x="1311157" y="1223336"/>
                      <a:pt x="1308684" y="1222370"/>
                    </a:cubicBezTo>
                    <a:cubicBezTo>
                      <a:pt x="1308254" y="1222155"/>
                      <a:pt x="1307071" y="1221618"/>
                      <a:pt x="1305780" y="1220223"/>
                    </a:cubicBezTo>
                    <a:cubicBezTo>
                      <a:pt x="1304167" y="1218505"/>
                      <a:pt x="1299113" y="1211528"/>
                      <a:pt x="1296639" y="1209059"/>
                    </a:cubicBezTo>
                    <a:cubicBezTo>
                      <a:pt x="1291692" y="1204013"/>
                      <a:pt x="1286745" y="1199075"/>
                      <a:pt x="1281691" y="1194137"/>
                    </a:cubicBezTo>
                    <a:cubicBezTo>
                      <a:pt x="1278357" y="1190917"/>
                      <a:pt x="1275024" y="1187803"/>
                      <a:pt x="1271475" y="1184690"/>
                    </a:cubicBezTo>
                    <a:cubicBezTo>
                      <a:pt x="1254375" y="1169661"/>
                      <a:pt x="1237169" y="1154740"/>
                      <a:pt x="1220500" y="1139282"/>
                    </a:cubicBezTo>
                    <a:cubicBezTo>
                      <a:pt x="1209208" y="1128976"/>
                      <a:pt x="1198239" y="1118349"/>
                      <a:pt x="1187485" y="1107399"/>
                    </a:cubicBezTo>
                    <a:cubicBezTo>
                      <a:pt x="1165761" y="1085178"/>
                      <a:pt x="1143608" y="1060380"/>
                      <a:pt x="1122960" y="1033436"/>
                    </a:cubicBezTo>
                    <a:cubicBezTo>
                      <a:pt x="1109840" y="1016260"/>
                      <a:pt x="1097258" y="998118"/>
                      <a:pt x="1085643" y="979547"/>
                    </a:cubicBezTo>
                    <a:cubicBezTo>
                      <a:pt x="1055747" y="931669"/>
                      <a:pt x="1032195" y="880142"/>
                      <a:pt x="1020795" y="829258"/>
                    </a:cubicBezTo>
                    <a:cubicBezTo>
                      <a:pt x="1019828" y="825394"/>
                      <a:pt x="1022194" y="821529"/>
                      <a:pt x="1026065" y="820670"/>
                    </a:cubicBezTo>
                    <a:cubicBezTo>
                      <a:pt x="1029829" y="819704"/>
                      <a:pt x="1033700" y="822066"/>
                      <a:pt x="1034668" y="825930"/>
                    </a:cubicBezTo>
                    <a:cubicBezTo>
                      <a:pt x="1044670" y="865327"/>
                      <a:pt x="1062522" y="904724"/>
                      <a:pt x="1084568" y="942404"/>
                    </a:cubicBezTo>
                    <a:cubicBezTo>
                      <a:pt x="1100699" y="969993"/>
                      <a:pt x="1119088" y="996615"/>
                      <a:pt x="1138338" y="1021735"/>
                    </a:cubicBezTo>
                    <a:cubicBezTo>
                      <a:pt x="1158556" y="1048035"/>
                      <a:pt x="1179527" y="1072833"/>
                      <a:pt x="1200497" y="1094947"/>
                    </a:cubicBezTo>
                    <a:cubicBezTo>
                      <a:pt x="1210821" y="1105789"/>
                      <a:pt x="1221468" y="1116416"/>
                      <a:pt x="1232222" y="1126829"/>
                    </a:cubicBezTo>
                    <a:cubicBezTo>
                      <a:pt x="1248568" y="1142610"/>
                      <a:pt x="1265129" y="1157961"/>
                      <a:pt x="1281799" y="1173419"/>
                    </a:cubicBezTo>
                    <a:cubicBezTo>
                      <a:pt x="1285347" y="1176746"/>
                      <a:pt x="1288789" y="1180182"/>
                      <a:pt x="1292122" y="1183617"/>
                    </a:cubicBezTo>
                    <a:cubicBezTo>
                      <a:pt x="1297177" y="1188770"/>
                      <a:pt x="1301909" y="1194030"/>
                      <a:pt x="1306856" y="1199290"/>
                    </a:cubicBezTo>
                    <a:cubicBezTo>
                      <a:pt x="1308361" y="1200900"/>
                      <a:pt x="1310727" y="1205516"/>
                      <a:pt x="1312770" y="1208522"/>
                    </a:cubicBezTo>
                    <a:cubicBezTo>
                      <a:pt x="1313953" y="1208844"/>
                      <a:pt x="1315029" y="1209488"/>
                      <a:pt x="1315889" y="1210347"/>
                    </a:cubicBezTo>
                    <a:cubicBezTo>
                      <a:pt x="1315244" y="1210025"/>
                      <a:pt x="1314061" y="1209810"/>
                      <a:pt x="1313846" y="1209703"/>
                    </a:cubicBezTo>
                    <a:cubicBezTo>
                      <a:pt x="1313738" y="1209703"/>
                      <a:pt x="1313631" y="1209595"/>
                      <a:pt x="1313523" y="1209595"/>
                    </a:cubicBezTo>
                    <a:cubicBezTo>
                      <a:pt x="1314491" y="1210884"/>
                      <a:pt x="1315352" y="1211635"/>
                      <a:pt x="1315996" y="1211098"/>
                    </a:cubicBezTo>
                    <a:cubicBezTo>
                      <a:pt x="1316104" y="1210991"/>
                      <a:pt x="1316212" y="1210776"/>
                      <a:pt x="1316212" y="1210669"/>
                    </a:cubicBezTo>
                    <a:cubicBezTo>
                      <a:pt x="1316534" y="1211098"/>
                      <a:pt x="1316857" y="1211635"/>
                      <a:pt x="1317180" y="1212172"/>
                    </a:cubicBezTo>
                    <a:cubicBezTo>
                      <a:pt x="1318470" y="1214748"/>
                      <a:pt x="1317717" y="1215499"/>
                      <a:pt x="1317395" y="1216680"/>
                    </a:cubicBezTo>
                    <a:cubicBezTo>
                      <a:pt x="1320083" y="1181470"/>
                      <a:pt x="1322987" y="1146367"/>
                      <a:pt x="1326321" y="1111156"/>
                    </a:cubicBezTo>
                    <a:cubicBezTo>
                      <a:pt x="1328149" y="1092478"/>
                      <a:pt x="1330192" y="1073799"/>
                      <a:pt x="1332020" y="1055228"/>
                    </a:cubicBezTo>
                    <a:cubicBezTo>
                      <a:pt x="1325030" y="1048143"/>
                      <a:pt x="1306856" y="1036549"/>
                      <a:pt x="1303737" y="1033328"/>
                    </a:cubicBezTo>
                    <a:cubicBezTo>
                      <a:pt x="1289434" y="1019480"/>
                      <a:pt x="1275776" y="1004881"/>
                      <a:pt x="1262871" y="989530"/>
                    </a:cubicBezTo>
                    <a:cubicBezTo>
                      <a:pt x="1249966" y="974179"/>
                      <a:pt x="1237814" y="958184"/>
                      <a:pt x="1226630" y="941867"/>
                    </a:cubicBezTo>
                    <a:cubicBezTo>
                      <a:pt x="1213510" y="922652"/>
                      <a:pt x="1201573" y="902792"/>
                      <a:pt x="1190819" y="882181"/>
                    </a:cubicBezTo>
                    <a:cubicBezTo>
                      <a:pt x="1180064" y="861785"/>
                      <a:pt x="1170493" y="840637"/>
                      <a:pt x="1161675" y="819167"/>
                    </a:cubicBezTo>
                    <a:cubicBezTo>
                      <a:pt x="1151243" y="793618"/>
                      <a:pt x="1142102" y="767425"/>
                      <a:pt x="1133714" y="741125"/>
                    </a:cubicBezTo>
                    <a:cubicBezTo>
                      <a:pt x="1121024" y="701513"/>
                      <a:pt x="1110163" y="661472"/>
                      <a:pt x="1099408" y="622290"/>
                    </a:cubicBezTo>
                    <a:cubicBezTo>
                      <a:pt x="1098333" y="618425"/>
                      <a:pt x="1100591" y="614560"/>
                      <a:pt x="1104355" y="613380"/>
                    </a:cubicBezTo>
                    <a:cubicBezTo>
                      <a:pt x="1108119" y="612306"/>
                      <a:pt x="1112098" y="614560"/>
                      <a:pt x="1113174" y="618318"/>
                    </a:cubicBezTo>
                    <a:cubicBezTo>
                      <a:pt x="1124896" y="656963"/>
                      <a:pt x="1137048" y="696468"/>
                      <a:pt x="1150491" y="735543"/>
                    </a:cubicBezTo>
                    <a:cubicBezTo>
                      <a:pt x="1159417" y="761306"/>
                      <a:pt x="1168988" y="786855"/>
                      <a:pt x="1179419" y="811868"/>
                    </a:cubicBezTo>
                    <a:cubicBezTo>
                      <a:pt x="1188130" y="832801"/>
                      <a:pt x="1197486" y="853412"/>
                      <a:pt x="1207702" y="873379"/>
                    </a:cubicBezTo>
                    <a:cubicBezTo>
                      <a:pt x="1218026" y="893560"/>
                      <a:pt x="1229103" y="913098"/>
                      <a:pt x="1241471" y="931884"/>
                    </a:cubicBezTo>
                    <a:cubicBezTo>
                      <a:pt x="1252010" y="948093"/>
                      <a:pt x="1263516" y="963874"/>
                      <a:pt x="1275668" y="979117"/>
                    </a:cubicBezTo>
                    <a:cubicBezTo>
                      <a:pt x="1287821" y="994253"/>
                      <a:pt x="1300726" y="1008960"/>
                      <a:pt x="1314276" y="1022916"/>
                    </a:cubicBezTo>
                    <a:cubicBezTo>
                      <a:pt x="1316427" y="1025170"/>
                      <a:pt x="1325891" y="1032040"/>
                      <a:pt x="1333741" y="1038374"/>
                    </a:cubicBezTo>
                    <a:cubicBezTo>
                      <a:pt x="1337720" y="999836"/>
                      <a:pt x="1341592" y="961405"/>
                      <a:pt x="1345571" y="922866"/>
                    </a:cubicBezTo>
                    <a:cubicBezTo>
                      <a:pt x="1351593" y="864791"/>
                      <a:pt x="1356540" y="806608"/>
                      <a:pt x="1361594" y="748532"/>
                    </a:cubicBezTo>
                    <a:cubicBezTo>
                      <a:pt x="1359873" y="747136"/>
                      <a:pt x="1358260" y="745741"/>
                      <a:pt x="1356647" y="744345"/>
                    </a:cubicBezTo>
                    <a:cubicBezTo>
                      <a:pt x="1353851" y="741984"/>
                      <a:pt x="1351378" y="739407"/>
                      <a:pt x="1349657" y="736509"/>
                    </a:cubicBezTo>
                    <a:cubicBezTo>
                      <a:pt x="1339548" y="719333"/>
                      <a:pt x="1329224" y="702372"/>
                      <a:pt x="1319116" y="685196"/>
                    </a:cubicBezTo>
                    <a:cubicBezTo>
                      <a:pt x="1312448" y="673602"/>
                      <a:pt x="1305888" y="662009"/>
                      <a:pt x="1299543" y="650200"/>
                    </a:cubicBezTo>
                    <a:cubicBezTo>
                      <a:pt x="1285670" y="623900"/>
                      <a:pt x="1272873" y="597385"/>
                      <a:pt x="1261473" y="570440"/>
                    </a:cubicBezTo>
                    <a:cubicBezTo>
                      <a:pt x="1253838" y="552298"/>
                      <a:pt x="1246955" y="533941"/>
                      <a:pt x="1240610" y="515477"/>
                    </a:cubicBezTo>
                    <a:cubicBezTo>
                      <a:pt x="1224801" y="469317"/>
                      <a:pt x="1212864" y="421977"/>
                      <a:pt x="1203831" y="373133"/>
                    </a:cubicBezTo>
                    <a:cubicBezTo>
                      <a:pt x="1203078" y="369268"/>
                      <a:pt x="1205552" y="365511"/>
                      <a:pt x="1209423" y="364760"/>
                    </a:cubicBezTo>
                    <a:cubicBezTo>
                      <a:pt x="1213295" y="364008"/>
                      <a:pt x="1217059" y="366477"/>
                      <a:pt x="1217811" y="370342"/>
                    </a:cubicBezTo>
                    <a:cubicBezTo>
                      <a:pt x="1228135" y="418112"/>
                      <a:pt x="1241793" y="464165"/>
                      <a:pt x="1258247" y="509251"/>
                    </a:cubicBezTo>
                    <a:cubicBezTo>
                      <a:pt x="1264914" y="527286"/>
                      <a:pt x="1271905" y="545213"/>
                      <a:pt x="1279325" y="563033"/>
                    </a:cubicBezTo>
                    <a:cubicBezTo>
                      <a:pt x="1290402" y="589548"/>
                      <a:pt x="1302231" y="615956"/>
                      <a:pt x="1315352" y="642042"/>
                    </a:cubicBezTo>
                    <a:cubicBezTo>
                      <a:pt x="1321266" y="653850"/>
                      <a:pt x="1327396" y="665444"/>
                      <a:pt x="1333741" y="677038"/>
                    </a:cubicBezTo>
                    <a:cubicBezTo>
                      <a:pt x="1343205" y="694535"/>
                      <a:pt x="1352883" y="711819"/>
                      <a:pt x="1362455" y="729316"/>
                    </a:cubicBezTo>
                    <a:cubicBezTo>
                      <a:pt x="1362670" y="729638"/>
                      <a:pt x="1363100" y="729853"/>
                      <a:pt x="1363315" y="730175"/>
                    </a:cubicBezTo>
                    <a:cubicBezTo>
                      <a:pt x="1365143" y="708813"/>
                      <a:pt x="1367401" y="687450"/>
                      <a:pt x="1369230" y="666195"/>
                    </a:cubicBezTo>
                    <a:cubicBezTo>
                      <a:pt x="1373531" y="616385"/>
                      <a:pt x="1378586" y="566790"/>
                      <a:pt x="1382995" y="517088"/>
                    </a:cubicBezTo>
                    <a:cubicBezTo>
                      <a:pt x="1382135" y="515799"/>
                      <a:pt x="1380091" y="515370"/>
                      <a:pt x="1380199" y="513653"/>
                    </a:cubicBezTo>
                    <a:cubicBezTo>
                      <a:pt x="1380951" y="506353"/>
                      <a:pt x="1378801" y="497443"/>
                      <a:pt x="1375682" y="487889"/>
                    </a:cubicBezTo>
                    <a:cubicBezTo>
                      <a:pt x="1368477" y="465560"/>
                      <a:pt x="1355357" y="440548"/>
                      <a:pt x="1350087" y="424875"/>
                    </a:cubicBezTo>
                    <a:cubicBezTo>
                      <a:pt x="1343850" y="406089"/>
                      <a:pt x="1337828" y="387195"/>
                      <a:pt x="1332558" y="368087"/>
                    </a:cubicBezTo>
                    <a:cubicBezTo>
                      <a:pt x="1329009" y="355420"/>
                      <a:pt x="1325783" y="342538"/>
                      <a:pt x="1322879" y="329657"/>
                    </a:cubicBezTo>
                    <a:cubicBezTo>
                      <a:pt x="1315459" y="297344"/>
                      <a:pt x="1309867" y="264710"/>
                      <a:pt x="1305780" y="231969"/>
                    </a:cubicBezTo>
                    <a:cubicBezTo>
                      <a:pt x="1305135" y="227997"/>
                      <a:pt x="1307931" y="224455"/>
                      <a:pt x="1311803" y="223811"/>
                    </a:cubicBezTo>
                    <a:cubicBezTo>
                      <a:pt x="1315674" y="223274"/>
                      <a:pt x="1319330" y="225957"/>
                      <a:pt x="1319868" y="229822"/>
                    </a:cubicBezTo>
                    <a:cubicBezTo>
                      <a:pt x="1324277" y="255478"/>
                      <a:pt x="1329977" y="280920"/>
                      <a:pt x="1336107" y="306254"/>
                    </a:cubicBezTo>
                    <a:cubicBezTo>
                      <a:pt x="1340839" y="325255"/>
                      <a:pt x="1346001" y="344149"/>
                      <a:pt x="1351162" y="362935"/>
                    </a:cubicBezTo>
                    <a:cubicBezTo>
                      <a:pt x="1356432" y="381828"/>
                      <a:pt x="1361594" y="400721"/>
                      <a:pt x="1367294" y="419508"/>
                    </a:cubicBezTo>
                    <a:cubicBezTo>
                      <a:pt x="1371273" y="433141"/>
                      <a:pt x="1380307" y="453967"/>
                      <a:pt x="1386866" y="473933"/>
                    </a:cubicBezTo>
                    <a:cubicBezTo>
                      <a:pt x="1392674" y="409524"/>
                      <a:pt x="1397836" y="345007"/>
                      <a:pt x="1404611" y="280598"/>
                    </a:cubicBezTo>
                    <a:cubicBezTo>
                      <a:pt x="1414289" y="189029"/>
                      <a:pt x="1425796" y="97461"/>
                      <a:pt x="1439884" y="6107"/>
                    </a:cubicBezTo>
                    <a:cubicBezTo>
                      <a:pt x="1440422" y="2135"/>
                      <a:pt x="1444078" y="-549"/>
                      <a:pt x="1447950" y="95"/>
                    </a:cubicBezTo>
                    <a:cubicBezTo>
                      <a:pt x="1451929" y="632"/>
                      <a:pt x="1454617" y="4282"/>
                      <a:pt x="1453972" y="8147"/>
                    </a:cubicBezTo>
                    <a:cubicBezTo>
                      <a:pt x="1440852" y="99501"/>
                      <a:pt x="1430636" y="190962"/>
                      <a:pt x="1421710" y="282316"/>
                    </a:cubicBezTo>
                    <a:cubicBezTo>
                      <a:pt x="1409020" y="410705"/>
                      <a:pt x="1399449" y="539202"/>
                      <a:pt x="1388372" y="667806"/>
                    </a:cubicBezTo>
                    <a:cubicBezTo>
                      <a:pt x="1386866" y="685303"/>
                      <a:pt x="1384823" y="702909"/>
                      <a:pt x="1383318" y="720406"/>
                    </a:cubicBezTo>
                    <a:lnTo>
                      <a:pt x="1397190" y="701728"/>
                    </a:lnTo>
                    <a:cubicBezTo>
                      <a:pt x="1405364" y="690241"/>
                      <a:pt x="1413537" y="678648"/>
                      <a:pt x="1421495" y="666947"/>
                    </a:cubicBezTo>
                    <a:cubicBezTo>
                      <a:pt x="1429453" y="655246"/>
                      <a:pt x="1437303" y="643545"/>
                      <a:pt x="1445046" y="631629"/>
                    </a:cubicBezTo>
                    <a:cubicBezTo>
                      <a:pt x="1459887" y="608978"/>
                      <a:pt x="1474728" y="585898"/>
                      <a:pt x="1489676" y="562711"/>
                    </a:cubicBezTo>
                    <a:cubicBezTo>
                      <a:pt x="1504409" y="539846"/>
                      <a:pt x="1519142" y="516873"/>
                      <a:pt x="1533338" y="493471"/>
                    </a:cubicBezTo>
                    <a:cubicBezTo>
                      <a:pt x="1552265" y="462232"/>
                      <a:pt x="1570332" y="430672"/>
                      <a:pt x="1586248" y="398360"/>
                    </a:cubicBezTo>
                    <a:cubicBezTo>
                      <a:pt x="1587969" y="394817"/>
                      <a:pt x="1592163" y="393314"/>
                      <a:pt x="1595712" y="394925"/>
                    </a:cubicBezTo>
                    <a:cubicBezTo>
                      <a:pt x="1599368" y="396642"/>
                      <a:pt x="1600874" y="400936"/>
                      <a:pt x="1599153" y="404479"/>
                    </a:cubicBezTo>
                    <a:cubicBezTo>
                      <a:pt x="1580441" y="445915"/>
                      <a:pt x="1558610" y="486708"/>
                      <a:pt x="1534951" y="526427"/>
                    </a:cubicBezTo>
                    <a:cubicBezTo>
                      <a:pt x="1525487" y="542207"/>
                      <a:pt x="1515809" y="557773"/>
                      <a:pt x="1505915" y="573231"/>
                    </a:cubicBezTo>
                    <a:cubicBezTo>
                      <a:pt x="1490967" y="596419"/>
                      <a:pt x="1475373" y="619069"/>
                      <a:pt x="1459994" y="641612"/>
                    </a:cubicBezTo>
                    <a:cubicBezTo>
                      <a:pt x="1451929" y="653421"/>
                      <a:pt x="1443648" y="665122"/>
                      <a:pt x="1435260" y="676608"/>
                    </a:cubicBezTo>
                    <a:cubicBezTo>
                      <a:pt x="1426764" y="688202"/>
                      <a:pt x="1418268" y="699581"/>
                      <a:pt x="1409450" y="710960"/>
                    </a:cubicBezTo>
                    <a:lnTo>
                      <a:pt x="1390200" y="734899"/>
                    </a:lnTo>
                    <a:cubicBezTo>
                      <a:pt x="1388802" y="736509"/>
                      <a:pt x="1384608" y="739622"/>
                      <a:pt x="1381920" y="742091"/>
                    </a:cubicBezTo>
                    <a:cubicBezTo>
                      <a:pt x="1381812" y="742950"/>
                      <a:pt x="1381489" y="743809"/>
                      <a:pt x="1380951" y="744560"/>
                    </a:cubicBezTo>
                    <a:cubicBezTo>
                      <a:pt x="1380951" y="744560"/>
                      <a:pt x="1380951" y="744560"/>
                      <a:pt x="1380951" y="744560"/>
                    </a:cubicBezTo>
                    <a:cubicBezTo>
                      <a:pt x="1380629" y="747673"/>
                      <a:pt x="1380307" y="750786"/>
                      <a:pt x="1380091" y="753899"/>
                    </a:cubicBezTo>
                    <a:cubicBezTo>
                      <a:pt x="1380091" y="754221"/>
                      <a:pt x="1380414" y="754543"/>
                      <a:pt x="1380307" y="754865"/>
                    </a:cubicBezTo>
                    <a:cubicBezTo>
                      <a:pt x="1380307" y="755080"/>
                      <a:pt x="1379984" y="754973"/>
                      <a:pt x="1379876" y="755188"/>
                    </a:cubicBezTo>
                    <a:cubicBezTo>
                      <a:pt x="1374607" y="811760"/>
                      <a:pt x="1369660" y="868226"/>
                      <a:pt x="1363530" y="924799"/>
                    </a:cubicBezTo>
                    <a:cubicBezTo>
                      <a:pt x="1359336" y="961941"/>
                      <a:pt x="1355357" y="999084"/>
                      <a:pt x="1351270" y="1036227"/>
                    </a:cubicBezTo>
                    <a:cubicBezTo>
                      <a:pt x="1352991" y="1034724"/>
                      <a:pt x="1355034" y="1033114"/>
                      <a:pt x="1355895" y="1031933"/>
                    </a:cubicBezTo>
                    <a:lnTo>
                      <a:pt x="1380091" y="1002734"/>
                    </a:lnTo>
                    <a:lnTo>
                      <a:pt x="1451714" y="915352"/>
                    </a:lnTo>
                    <a:cubicBezTo>
                      <a:pt x="1473007" y="888944"/>
                      <a:pt x="1498602" y="859745"/>
                      <a:pt x="1525057" y="829044"/>
                    </a:cubicBezTo>
                    <a:cubicBezTo>
                      <a:pt x="1549254" y="801133"/>
                      <a:pt x="1573988" y="772041"/>
                      <a:pt x="1596142" y="742198"/>
                    </a:cubicBezTo>
                    <a:cubicBezTo>
                      <a:pt x="1627329" y="699903"/>
                      <a:pt x="1653569" y="656319"/>
                      <a:pt x="1665076" y="612521"/>
                    </a:cubicBezTo>
                    <a:cubicBezTo>
                      <a:pt x="1665936" y="608656"/>
                      <a:pt x="1669808" y="606402"/>
                      <a:pt x="1673679" y="607368"/>
                    </a:cubicBezTo>
                    <a:cubicBezTo>
                      <a:pt x="1677443" y="608227"/>
                      <a:pt x="1679809" y="612091"/>
                      <a:pt x="1678841" y="615956"/>
                    </a:cubicBezTo>
                    <a:cubicBezTo>
                      <a:pt x="1668087" y="661794"/>
                      <a:pt x="1642385" y="708169"/>
                      <a:pt x="1610768" y="752719"/>
                    </a:cubicBezTo>
                    <a:cubicBezTo>
                      <a:pt x="1588829" y="783528"/>
                      <a:pt x="1564202" y="813478"/>
                      <a:pt x="1539683" y="841711"/>
                    </a:cubicBezTo>
                    <a:cubicBezTo>
                      <a:pt x="1513335" y="872198"/>
                      <a:pt x="1487095" y="900538"/>
                      <a:pt x="1465479" y="926624"/>
                    </a:cubicBezTo>
                    <a:cubicBezTo>
                      <a:pt x="1455801" y="938217"/>
                      <a:pt x="1446122" y="949811"/>
                      <a:pt x="1436228" y="961297"/>
                    </a:cubicBezTo>
                    <a:cubicBezTo>
                      <a:pt x="1421495" y="978366"/>
                      <a:pt x="1406654" y="995434"/>
                      <a:pt x="1391813" y="1012503"/>
                    </a:cubicBezTo>
                    <a:lnTo>
                      <a:pt x="1366971" y="1040950"/>
                    </a:lnTo>
                    <a:cubicBezTo>
                      <a:pt x="1365358" y="1042883"/>
                      <a:pt x="1359766" y="1045674"/>
                      <a:pt x="1356755" y="1048035"/>
                    </a:cubicBezTo>
                    <a:cubicBezTo>
                      <a:pt x="1357077" y="1049216"/>
                      <a:pt x="1357185" y="1050397"/>
                      <a:pt x="1356970" y="1051685"/>
                    </a:cubicBezTo>
                    <a:cubicBezTo>
                      <a:pt x="1356325" y="1055335"/>
                      <a:pt x="1352668" y="1057804"/>
                      <a:pt x="1349012" y="1057053"/>
                    </a:cubicBezTo>
                    <a:cubicBezTo>
                      <a:pt x="1349012" y="1057053"/>
                      <a:pt x="1349012" y="1057053"/>
                      <a:pt x="1348904" y="1057053"/>
                    </a:cubicBezTo>
                    <a:cubicBezTo>
                      <a:pt x="1346861" y="1075624"/>
                      <a:pt x="1344710" y="1094303"/>
                      <a:pt x="1342774" y="1112874"/>
                    </a:cubicBezTo>
                    <a:cubicBezTo>
                      <a:pt x="1340516" y="1134773"/>
                      <a:pt x="1338580" y="1156672"/>
                      <a:pt x="1336537" y="1178464"/>
                    </a:cubicBezTo>
                    <a:cubicBezTo>
                      <a:pt x="1346538" y="1176103"/>
                      <a:pt x="1365681" y="1169769"/>
                      <a:pt x="1368692" y="1168266"/>
                    </a:cubicBezTo>
                    <a:cubicBezTo>
                      <a:pt x="1383102" y="1160322"/>
                      <a:pt x="1397405" y="1152164"/>
                      <a:pt x="1411601" y="1143683"/>
                    </a:cubicBezTo>
                    <a:cubicBezTo>
                      <a:pt x="1425796" y="1135203"/>
                      <a:pt x="1439669" y="1126507"/>
                      <a:pt x="1453327" y="1117383"/>
                    </a:cubicBezTo>
                    <a:cubicBezTo>
                      <a:pt x="1478384" y="1100958"/>
                      <a:pt x="1503334" y="1082816"/>
                      <a:pt x="1527853" y="1063601"/>
                    </a:cubicBezTo>
                    <a:cubicBezTo>
                      <a:pt x="1551835" y="1044815"/>
                      <a:pt x="1575279" y="1024955"/>
                      <a:pt x="1597002" y="1003593"/>
                    </a:cubicBezTo>
                    <a:cubicBezTo>
                      <a:pt x="1626254" y="974716"/>
                      <a:pt x="1652601" y="943477"/>
                      <a:pt x="1673142" y="909233"/>
                    </a:cubicBezTo>
                    <a:cubicBezTo>
                      <a:pt x="1675185" y="905905"/>
                      <a:pt x="1679486" y="904724"/>
                      <a:pt x="1682928" y="906657"/>
                    </a:cubicBezTo>
                    <a:cubicBezTo>
                      <a:pt x="1686369" y="908696"/>
                      <a:pt x="1687445" y="912990"/>
                      <a:pt x="1685509" y="916426"/>
                    </a:cubicBezTo>
                    <a:cubicBezTo>
                      <a:pt x="1660236" y="961190"/>
                      <a:pt x="1626146" y="1001983"/>
                      <a:pt x="1587431" y="1038159"/>
                    </a:cubicBezTo>
                    <a:cubicBezTo>
                      <a:pt x="1572160" y="1052437"/>
                      <a:pt x="1556244" y="1066070"/>
                      <a:pt x="1539790" y="1078844"/>
                    </a:cubicBezTo>
                    <a:cubicBezTo>
                      <a:pt x="1514948" y="1098275"/>
                      <a:pt x="1488923" y="1115987"/>
                      <a:pt x="1463221" y="1132411"/>
                    </a:cubicBezTo>
                    <a:close/>
                    <a:moveTo>
                      <a:pt x="1355249" y="1051578"/>
                    </a:moveTo>
                    <a:cubicBezTo>
                      <a:pt x="1356002" y="1052222"/>
                      <a:pt x="1355787" y="1049860"/>
                      <a:pt x="1355787" y="1049216"/>
                    </a:cubicBezTo>
                    <a:lnTo>
                      <a:pt x="1355787" y="1049001"/>
                    </a:lnTo>
                    <a:cubicBezTo>
                      <a:pt x="1354711" y="1049968"/>
                      <a:pt x="1354282" y="1050934"/>
                      <a:pt x="1355249" y="1051578"/>
                    </a:cubicBezTo>
                    <a:close/>
                    <a:moveTo>
                      <a:pt x="2305377" y="1362031"/>
                    </a:moveTo>
                    <a:cubicBezTo>
                      <a:pt x="2279890" y="1366003"/>
                      <a:pt x="2254295" y="1369760"/>
                      <a:pt x="2228701" y="1373625"/>
                    </a:cubicBezTo>
                    <a:cubicBezTo>
                      <a:pt x="2229346" y="1374161"/>
                      <a:pt x="2229561" y="1374805"/>
                      <a:pt x="2230421" y="1375449"/>
                    </a:cubicBezTo>
                    <a:cubicBezTo>
                      <a:pt x="2236013" y="1379636"/>
                      <a:pt x="2244186" y="1383286"/>
                      <a:pt x="2253435" y="1386828"/>
                    </a:cubicBezTo>
                    <a:cubicBezTo>
                      <a:pt x="2271072" y="1393591"/>
                      <a:pt x="2292580" y="1399173"/>
                      <a:pt x="2309357" y="1403145"/>
                    </a:cubicBezTo>
                    <a:cubicBezTo>
                      <a:pt x="2338715" y="1410338"/>
                      <a:pt x="2370763" y="1418818"/>
                      <a:pt x="2403563" y="1427299"/>
                    </a:cubicBezTo>
                    <a:cubicBezTo>
                      <a:pt x="2424211" y="1432559"/>
                      <a:pt x="2445181" y="1437926"/>
                      <a:pt x="2466152" y="1442328"/>
                    </a:cubicBezTo>
                    <a:cubicBezTo>
                      <a:pt x="2502178" y="1450057"/>
                      <a:pt x="2537990" y="1455639"/>
                      <a:pt x="2571435" y="1455317"/>
                    </a:cubicBezTo>
                    <a:cubicBezTo>
                      <a:pt x="2575306" y="1455209"/>
                      <a:pt x="2578640" y="1458215"/>
                      <a:pt x="2578748" y="1462187"/>
                    </a:cubicBezTo>
                    <a:cubicBezTo>
                      <a:pt x="2578855" y="1466159"/>
                      <a:pt x="2575736" y="1469380"/>
                      <a:pt x="2571757" y="1469487"/>
                    </a:cubicBezTo>
                    <a:cubicBezTo>
                      <a:pt x="2537237" y="1471204"/>
                      <a:pt x="2500027" y="1467233"/>
                      <a:pt x="2462496" y="1460255"/>
                    </a:cubicBezTo>
                    <a:cubicBezTo>
                      <a:pt x="2441202" y="1456283"/>
                      <a:pt x="2419801" y="1451345"/>
                      <a:pt x="2398723" y="1445978"/>
                    </a:cubicBezTo>
                    <a:cubicBezTo>
                      <a:pt x="2365923" y="1437497"/>
                      <a:pt x="2334199" y="1427728"/>
                      <a:pt x="2305055" y="1419999"/>
                    </a:cubicBezTo>
                    <a:cubicBezTo>
                      <a:pt x="2284622" y="1414310"/>
                      <a:pt x="2257521" y="1406151"/>
                      <a:pt x="2238379" y="1396705"/>
                    </a:cubicBezTo>
                    <a:cubicBezTo>
                      <a:pt x="2225367" y="1390371"/>
                      <a:pt x="2216656" y="1383071"/>
                      <a:pt x="2213322" y="1375986"/>
                    </a:cubicBezTo>
                    <a:cubicBezTo>
                      <a:pt x="2177618" y="1381461"/>
                      <a:pt x="2141914" y="1387043"/>
                      <a:pt x="2106211" y="1392196"/>
                    </a:cubicBezTo>
                    <a:cubicBezTo>
                      <a:pt x="2077927" y="1396275"/>
                      <a:pt x="2049537" y="1400140"/>
                      <a:pt x="2021253" y="1404111"/>
                    </a:cubicBezTo>
                    <a:cubicBezTo>
                      <a:pt x="2024049" y="1405614"/>
                      <a:pt x="2026200" y="1406795"/>
                      <a:pt x="2026630" y="1407010"/>
                    </a:cubicBezTo>
                    <a:lnTo>
                      <a:pt x="2098145" y="1446729"/>
                    </a:lnTo>
                    <a:cubicBezTo>
                      <a:pt x="2138473" y="1468736"/>
                      <a:pt x="2178156" y="1488488"/>
                      <a:pt x="2218699" y="1505878"/>
                    </a:cubicBezTo>
                    <a:cubicBezTo>
                      <a:pt x="2259135" y="1523269"/>
                      <a:pt x="2300431" y="1538405"/>
                      <a:pt x="2345060" y="1549355"/>
                    </a:cubicBezTo>
                    <a:cubicBezTo>
                      <a:pt x="2360331" y="1553112"/>
                      <a:pt x="2378613" y="1560519"/>
                      <a:pt x="2396680" y="1564813"/>
                    </a:cubicBezTo>
                    <a:cubicBezTo>
                      <a:pt x="2408080" y="1567497"/>
                      <a:pt x="2419264" y="1569107"/>
                      <a:pt x="2429373" y="1567282"/>
                    </a:cubicBezTo>
                    <a:cubicBezTo>
                      <a:pt x="2433244" y="1566530"/>
                      <a:pt x="2437008" y="1568999"/>
                      <a:pt x="2437761" y="1572864"/>
                    </a:cubicBezTo>
                    <a:cubicBezTo>
                      <a:pt x="2438513" y="1576728"/>
                      <a:pt x="2435933" y="1580486"/>
                      <a:pt x="2432061" y="1581237"/>
                    </a:cubicBezTo>
                    <a:cubicBezTo>
                      <a:pt x="2422920" y="1583169"/>
                      <a:pt x="2412919" y="1582955"/>
                      <a:pt x="2402703" y="1581452"/>
                    </a:cubicBezTo>
                    <a:cubicBezTo>
                      <a:pt x="2381517" y="1578446"/>
                      <a:pt x="2359148" y="1569858"/>
                      <a:pt x="2341189" y="1565886"/>
                    </a:cubicBezTo>
                    <a:cubicBezTo>
                      <a:pt x="2295269" y="1555366"/>
                      <a:pt x="2252467" y="1541411"/>
                      <a:pt x="2211064" y="1523698"/>
                    </a:cubicBezTo>
                    <a:cubicBezTo>
                      <a:pt x="2169875" y="1505986"/>
                      <a:pt x="2130193" y="1484731"/>
                      <a:pt x="2089757" y="1461758"/>
                    </a:cubicBezTo>
                    <a:lnTo>
                      <a:pt x="2019102" y="1419999"/>
                    </a:lnTo>
                    <a:cubicBezTo>
                      <a:pt x="2018027" y="1419462"/>
                      <a:pt x="2007273" y="1413129"/>
                      <a:pt x="1997594" y="1407439"/>
                    </a:cubicBezTo>
                    <a:cubicBezTo>
                      <a:pt x="1934144" y="1416349"/>
                      <a:pt x="1870588" y="1425366"/>
                      <a:pt x="1807031" y="1434276"/>
                    </a:cubicBezTo>
                    <a:cubicBezTo>
                      <a:pt x="1802299" y="1434921"/>
                      <a:pt x="1797674" y="1435672"/>
                      <a:pt x="1792943" y="1436316"/>
                    </a:cubicBezTo>
                    <a:lnTo>
                      <a:pt x="1822194" y="1457034"/>
                    </a:lnTo>
                    <a:cubicBezTo>
                      <a:pt x="1834776" y="1465515"/>
                      <a:pt x="1847681" y="1473351"/>
                      <a:pt x="1860909" y="1480866"/>
                    </a:cubicBezTo>
                    <a:cubicBezTo>
                      <a:pt x="1880589" y="1492138"/>
                      <a:pt x="1900914" y="1502658"/>
                      <a:pt x="1921347" y="1512749"/>
                    </a:cubicBezTo>
                    <a:cubicBezTo>
                      <a:pt x="1950706" y="1527563"/>
                      <a:pt x="1980172" y="1541840"/>
                      <a:pt x="2009638" y="1555903"/>
                    </a:cubicBezTo>
                    <a:cubicBezTo>
                      <a:pt x="2039213" y="1569965"/>
                      <a:pt x="2068786" y="1583492"/>
                      <a:pt x="2099006" y="1595944"/>
                    </a:cubicBezTo>
                    <a:cubicBezTo>
                      <a:pt x="2139011" y="1612261"/>
                      <a:pt x="2179769" y="1626646"/>
                      <a:pt x="2222355" y="1637595"/>
                    </a:cubicBezTo>
                    <a:cubicBezTo>
                      <a:pt x="2226227" y="1638454"/>
                      <a:pt x="2228593" y="1642319"/>
                      <a:pt x="2227625" y="1646183"/>
                    </a:cubicBezTo>
                    <a:cubicBezTo>
                      <a:pt x="2226765" y="1649940"/>
                      <a:pt x="2222893" y="1652302"/>
                      <a:pt x="2219022" y="1651443"/>
                    </a:cubicBezTo>
                    <a:cubicBezTo>
                      <a:pt x="2175467" y="1641567"/>
                      <a:pt x="2133419" y="1628256"/>
                      <a:pt x="2092445" y="1612476"/>
                    </a:cubicBezTo>
                    <a:cubicBezTo>
                      <a:pt x="2061581" y="1600667"/>
                      <a:pt x="2031254" y="1587463"/>
                      <a:pt x="2001358" y="1573293"/>
                    </a:cubicBezTo>
                    <a:cubicBezTo>
                      <a:pt x="1971676" y="1559231"/>
                      <a:pt x="1942425" y="1544094"/>
                      <a:pt x="1913066" y="1528958"/>
                    </a:cubicBezTo>
                    <a:cubicBezTo>
                      <a:pt x="1895967" y="1520048"/>
                      <a:pt x="1878976" y="1510924"/>
                      <a:pt x="1862307" y="1501155"/>
                    </a:cubicBezTo>
                    <a:cubicBezTo>
                      <a:pt x="1845638" y="1491279"/>
                      <a:pt x="1829292" y="1480866"/>
                      <a:pt x="1813483" y="1469702"/>
                    </a:cubicBezTo>
                    <a:lnTo>
                      <a:pt x="1781866" y="1445763"/>
                    </a:lnTo>
                    <a:cubicBezTo>
                      <a:pt x="1779607" y="1444153"/>
                      <a:pt x="1774230" y="1442972"/>
                      <a:pt x="1771112" y="1441791"/>
                    </a:cubicBezTo>
                    <a:cubicBezTo>
                      <a:pt x="1769606" y="1441254"/>
                      <a:pt x="1769283" y="1440503"/>
                      <a:pt x="1768208" y="1439859"/>
                    </a:cubicBezTo>
                    <a:cubicBezTo>
                      <a:pt x="1738419" y="1444045"/>
                      <a:pt x="1708523" y="1448232"/>
                      <a:pt x="1678841" y="1452633"/>
                    </a:cubicBezTo>
                    <a:cubicBezTo>
                      <a:pt x="1637008" y="1458752"/>
                      <a:pt x="1595067" y="1465193"/>
                      <a:pt x="1553340" y="1471849"/>
                    </a:cubicBezTo>
                    <a:cubicBezTo>
                      <a:pt x="1558933" y="1476035"/>
                      <a:pt x="1564525" y="1480222"/>
                      <a:pt x="1570332" y="1484194"/>
                    </a:cubicBezTo>
                    <a:cubicBezTo>
                      <a:pt x="1576354" y="1488488"/>
                      <a:pt x="1582592" y="1492567"/>
                      <a:pt x="1588829" y="1496539"/>
                    </a:cubicBezTo>
                    <a:cubicBezTo>
                      <a:pt x="1606466" y="1507703"/>
                      <a:pt x="1624103" y="1518867"/>
                      <a:pt x="1641847" y="1530032"/>
                    </a:cubicBezTo>
                    <a:cubicBezTo>
                      <a:pt x="1659484" y="1541089"/>
                      <a:pt x="1677228" y="1552038"/>
                      <a:pt x="1695188" y="1562773"/>
                    </a:cubicBezTo>
                    <a:cubicBezTo>
                      <a:pt x="1726482" y="1581774"/>
                      <a:pt x="1759820" y="1601204"/>
                      <a:pt x="1794126" y="1620205"/>
                    </a:cubicBezTo>
                    <a:cubicBezTo>
                      <a:pt x="1827141" y="1638347"/>
                      <a:pt x="1861231" y="1655952"/>
                      <a:pt x="1895967" y="1671196"/>
                    </a:cubicBezTo>
                    <a:cubicBezTo>
                      <a:pt x="1943070" y="1692021"/>
                      <a:pt x="1991249" y="1708768"/>
                      <a:pt x="2039642" y="1717248"/>
                    </a:cubicBezTo>
                    <a:cubicBezTo>
                      <a:pt x="2043514" y="1717892"/>
                      <a:pt x="2046095" y="1721542"/>
                      <a:pt x="2045450" y="1725407"/>
                    </a:cubicBezTo>
                    <a:cubicBezTo>
                      <a:pt x="2044804" y="1729379"/>
                      <a:pt x="2041148" y="1731955"/>
                      <a:pt x="2037277" y="1731311"/>
                    </a:cubicBezTo>
                    <a:cubicBezTo>
                      <a:pt x="1987593" y="1723796"/>
                      <a:pt x="1937586" y="1708124"/>
                      <a:pt x="1888869" y="1687727"/>
                    </a:cubicBezTo>
                    <a:cubicBezTo>
                      <a:pt x="1853273" y="1672806"/>
                      <a:pt x="1818322" y="1655523"/>
                      <a:pt x="1784769" y="1637058"/>
                    </a:cubicBezTo>
                    <a:cubicBezTo>
                      <a:pt x="1750141" y="1618058"/>
                      <a:pt x="1717018" y="1597662"/>
                      <a:pt x="1685724" y="1578124"/>
                    </a:cubicBezTo>
                    <a:cubicBezTo>
                      <a:pt x="1671421" y="1569214"/>
                      <a:pt x="1657333" y="1560197"/>
                      <a:pt x="1643245" y="1551072"/>
                    </a:cubicBezTo>
                    <a:cubicBezTo>
                      <a:pt x="1622167" y="1537332"/>
                      <a:pt x="1601304" y="1523376"/>
                      <a:pt x="1580333" y="1509421"/>
                    </a:cubicBezTo>
                    <a:cubicBezTo>
                      <a:pt x="1573988" y="1505127"/>
                      <a:pt x="1567751" y="1500833"/>
                      <a:pt x="1561621" y="1496324"/>
                    </a:cubicBezTo>
                    <a:cubicBezTo>
                      <a:pt x="1555599" y="1491816"/>
                      <a:pt x="1549576" y="1487199"/>
                      <a:pt x="1543554" y="1482476"/>
                    </a:cubicBezTo>
                    <a:cubicBezTo>
                      <a:pt x="1543554" y="1482476"/>
                      <a:pt x="1543339" y="1482261"/>
                      <a:pt x="1543339" y="1482261"/>
                    </a:cubicBezTo>
                    <a:cubicBezTo>
                      <a:pt x="1540973" y="1484194"/>
                      <a:pt x="1537854" y="1485589"/>
                      <a:pt x="1535059" y="1483764"/>
                    </a:cubicBezTo>
                    <a:cubicBezTo>
                      <a:pt x="1532693" y="1482154"/>
                      <a:pt x="1533230" y="1479148"/>
                      <a:pt x="1533660" y="1476465"/>
                    </a:cubicBezTo>
                    <a:cubicBezTo>
                      <a:pt x="1518605" y="1480329"/>
                      <a:pt x="1497742" y="1485911"/>
                      <a:pt x="1482686" y="1488380"/>
                    </a:cubicBezTo>
                    <a:cubicBezTo>
                      <a:pt x="1476233" y="1489454"/>
                      <a:pt x="1470749" y="1489991"/>
                      <a:pt x="1467092" y="1489669"/>
                    </a:cubicBezTo>
                    <a:cubicBezTo>
                      <a:pt x="1464081" y="1489454"/>
                      <a:pt x="1461930" y="1488595"/>
                      <a:pt x="1460532" y="1487736"/>
                    </a:cubicBezTo>
                    <a:cubicBezTo>
                      <a:pt x="1457306" y="1485589"/>
                      <a:pt x="1456446" y="1481403"/>
                      <a:pt x="1458489" y="1478289"/>
                    </a:cubicBezTo>
                    <a:cubicBezTo>
                      <a:pt x="1460425" y="1475284"/>
                      <a:pt x="1464296" y="1474318"/>
                      <a:pt x="1467307" y="1475928"/>
                    </a:cubicBezTo>
                    <a:cubicBezTo>
                      <a:pt x="1466877" y="1477216"/>
                      <a:pt x="1470856" y="1476035"/>
                      <a:pt x="1473867" y="1475713"/>
                    </a:cubicBezTo>
                    <a:cubicBezTo>
                      <a:pt x="1480105" y="1474962"/>
                      <a:pt x="1488385" y="1473244"/>
                      <a:pt x="1497096" y="1471097"/>
                    </a:cubicBezTo>
                    <a:cubicBezTo>
                      <a:pt x="1506237" y="1468950"/>
                      <a:pt x="1515594" y="1466481"/>
                      <a:pt x="1524089" y="1464119"/>
                    </a:cubicBezTo>
                    <a:cubicBezTo>
                      <a:pt x="1523982" y="1462724"/>
                      <a:pt x="1524412" y="1461651"/>
                      <a:pt x="1524520" y="1461436"/>
                    </a:cubicBezTo>
                    <a:cubicBezTo>
                      <a:pt x="1525272" y="1459181"/>
                      <a:pt x="1527638" y="1455639"/>
                      <a:pt x="1533123" y="1457356"/>
                    </a:cubicBezTo>
                    <a:cubicBezTo>
                      <a:pt x="1533553" y="1457464"/>
                      <a:pt x="1534413" y="1457786"/>
                      <a:pt x="1535488" y="1458537"/>
                    </a:cubicBezTo>
                    <a:cubicBezTo>
                      <a:pt x="1535919" y="1458859"/>
                      <a:pt x="1537102" y="1459718"/>
                      <a:pt x="1537962" y="1460362"/>
                    </a:cubicBezTo>
                    <a:cubicBezTo>
                      <a:pt x="1540113" y="1459826"/>
                      <a:pt x="1541726" y="1459396"/>
                      <a:pt x="1543339" y="1458967"/>
                    </a:cubicBezTo>
                    <a:cubicBezTo>
                      <a:pt x="1563234" y="1429016"/>
                      <a:pt x="1582914" y="1399388"/>
                      <a:pt x="1603455" y="1371048"/>
                    </a:cubicBezTo>
                    <a:cubicBezTo>
                      <a:pt x="1619801" y="1348505"/>
                      <a:pt x="1636578" y="1326391"/>
                      <a:pt x="1654322" y="1304921"/>
                    </a:cubicBezTo>
                    <a:cubicBezTo>
                      <a:pt x="1668947" y="1287101"/>
                      <a:pt x="1684218" y="1269711"/>
                      <a:pt x="1700242" y="1252642"/>
                    </a:cubicBezTo>
                    <a:cubicBezTo>
                      <a:pt x="1715943" y="1236003"/>
                      <a:pt x="1732504" y="1219793"/>
                      <a:pt x="1749818" y="1203691"/>
                    </a:cubicBezTo>
                    <a:cubicBezTo>
                      <a:pt x="1761218" y="1193278"/>
                      <a:pt x="1772617" y="1182973"/>
                      <a:pt x="1784124" y="1172667"/>
                    </a:cubicBezTo>
                    <a:cubicBezTo>
                      <a:pt x="1801331" y="1157424"/>
                      <a:pt x="1818860" y="1142288"/>
                      <a:pt x="1836389" y="1127366"/>
                    </a:cubicBezTo>
                    <a:lnTo>
                      <a:pt x="1865103" y="1103642"/>
                    </a:lnTo>
                    <a:cubicBezTo>
                      <a:pt x="1867254" y="1102032"/>
                      <a:pt x="1871018" y="1098060"/>
                      <a:pt x="1873706" y="1095698"/>
                    </a:cubicBezTo>
                    <a:cubicBezTo>
                      <a:pt x="1875535" y="1093981"/>
                      <a:pt x="1877255" y="1092907"/>
                      <a:pt x="1878223" y="1092585"/>
                    </a:cubicBezTo>
                    <a:cubicBezTo>
                      <a:pt x="1881449" y="1091404"/>
                      <a:pt x="1883815" y="1092263"/>
                      <a:pt x="1885321" y="1093444"/>
                    </a:cubicBezTo>
                    <a:cubicBezTo>
                      <a:pt x="1886611" y="1094410"/>
                      <a:pt x="1889300" y="1096879"/>
                      <a:pt x="1887794" y="1101924"/>
                    </a:cubicBezTo>
                    <a:cubicBezTo>
                      <a:pt x="1887041" y="1104715"/>
                      <a:pt x="1884676" y="1106540"/>
                      <a:pt x="1881879" y="1106862"/>
                    </a:cubicBezTo>
                    <a:cubicBezTo>
                      <a:pt x="1879299" y="1109439"/>
                      <a:pt x="1875965" y="1113089"/>
                      <a:pt x="1874029" y="1114699"/>
                    </a:cubicBezTo>
                    <a:lnTo>
                      <a:pt x="1846498" y="1138745"/>
                    </a:lnTo>
                    <a:cubicBezTo>
                      <a:pt x="1832195" y="1151627"/>
                      <a:pt x="1818107" y="1164509"/>
                      <a:pt x="1804019" y="1177498"/>
                    </a:cubicBezTo>
                    <a:cubicBezTo>
                      <a:pt x="1789932" y="1190487"/>
                      <a:pt x="1776059" y="1203584"/>
                      <a:pt x="1762186" y="1216788"/>
                    </a:cubicBezTo>
                    <a:cubicBezTo>
                      <a:pt x="1736806" y="1241049"/>
                      <a:pt x="1713577" y="1265954"/>
                      <a:pt x="1691316" y="1291180"/>
                    </a:cubicBezTo>
                    <a:cubicBezTo>
                      <a:pt x="1676153" y="1308464"/>
                      <a:pt x="1661527" y="1325854"/>
                      <a:pt x="1647224" y="1343674"/>
                    </a:cubicBezTo>
                    <a:cubicBezTo>
                      <a:pt x="1618510" y="1379314"/>
                      <a:pt x="1591733" y="1416886"/>
                      <a:pt x="1564848" y="1455102"/>
                    </a:cubicBezTo>
                    <a:cubicBezTo>
                      <a:pt x="1601949" y="1448769"/>
                      <a:pt x="1639158" y="1442650"/>
                      <a:pt x="1676368" y="1436746"/>
                    </a:cubicBezTo>
                    <a:cubicBezTo>
                      <a:pt x="1714545" y="1430841"/>
                      <a:pt x="1752722" y="1424937"/>
                      <a:pt x="1790899" y="1419248"/>
                    </a:cubicBezTo>
                    <a:cubicBezTo>
                      <a:pt x="1790254" y="1417101"/>
                      <a:pt x="1788641" y="1415061"/>
                      <a:pt x="1790146" y="1413129"/>
                    </a:cubicBezTo>
                    <a:cubicBezTo>
                      <a:pt x="1823162" y="1369653"/>
                      <a:pt x="1858650" y="1328216"/>
                      <a:pt x="1896505" y="1288926"/>
                    </a:cubicBezTo>
                    <a:cubicBezTo>
                      <a:pt x="1911561" y="1273146"/>
                      <a:pt x="1927047" y="1257795"/>
                      <a:pt x="1942855" y="1242766"/>
                    </a:cubicBezTo>
                    <a:cubicBezTo>
                      <a:pt x="1966514" y="1220330"/>
                      <a:pt x="1991141" y="1198753"/>
                      <a:pt x="2015984" y="1177498"/>
                    </a:cubicBezTo>
                    <a:cubicBezTo>
                      <a:pt x="2029103" y="1166441"/>
                      <a:pt x="2042439" y="1155599"/>
                      <a:pt x="2056096" y="1145079"/>
                    </a:cubicBezTo>
                    <a:cubicBezTo>
                      <a:pt x="2069647" y="1134558"/>
                      <a:pt x="2083519" y="1124360"/>
                      <a:pt x="2097715" y="1114592"/>
                    </a:cubicBezTo>
                    <a:cubicBezTo>
                      <a:pt x="2102984" y="1110834"/>
                      <a:pt x="2108361" y="1107077"/>
                      <a:pt x="2113846" y="1103535"/>
                    </a:cubicBezTo>
                    <a:cubicBezTo>
                      <a:pt x="2119331" y="1099885"/>
                      <a:pt x="2124815" y="1096235"/>
                      <a:pt x="2130408" y="1092800"/>
                    </a:cubicBezTo>
                    <a:cubicBezTo>
                      <a:pt x="2131591" y="1092048"/>
                      <a:pt x="2139011" y="1089687"/>
                      <a:pt x="2142452" y="1087432"/>
                    </a:cubicBezTo>
                    <a:cubicBezTo>
                      <a:pt x="2142560" y="1086896"/>
                      <a:pt x="2142667" y="1086251"/>
                      <a:pt x="2142883" y="1085822"/>
                    </a:cubicBezTo>
                    <a:cubicBezTo>
                      <a:pt x="2142775" y="1086359"/>
                      <a:pt x="2142667" y="1086896"/>
                      <a:pt x="2142667" y="1087110"/>
                    </a:cubicBezTo>
                    <a:cubicBezTo>
                      <a:pt x="2142560" y="1087218"/>
                      <a:pt x="2142667" y="1087218"/>
                      <a:pt x="2142560" y="1087325"/>
                    </a:cubicBezTo>
                    <a:lnTo>
                      <a:pt x="2142667" y="1087110"/>
                    </a:lnTo>
                    <a:cubicBezTo>
                      <a:pt x="2142667" y="1087110"/>
                      <a:pt x="2142667" y="1087110"/>
                      <a:pt x="2142667" y="1087110"/>
                    </a:cubicBezTo>
                    <a:cubicBezTo>
                      <a:pt x="2143743" y="1086251"/>
                      <a:pt x="2144388" y="1085393"/>
                      <a:pt x="2143850" y="1084641"/>
                    </a:cubicBezTo>
                    <a:cubicBezTo>
                      <a:pt x="2143743" y="1084534"/>
                      <a:pt x="2143635" y="1084534"/>
                      <a:pt x="2143527" y="1084534"/>
                    </a:cubicBezTo>
                    <a:cubicBezTo>
                      <a:pt x="2143743" y="1084212"/>
                      <a:pt x="2143850" y="1083997"/>
                      <a:pt x="2144065" y="1083782"/>
                    </a:cubicBezTo>
                    <a:cubicBezTo>
                      <a:pt x="2146539" y="1080991"/>
                      <a:pt x="2150948" y="1080669"/>
                      <a:pt x="2153744" y="1083138"/>
                    </a:cubicBezTo>
                    <a:cubicBezTo>
                      <a:pt x="2155895" y="1084963"/>
                      <a:pt x="2158261" y="1090009"/>
                      <a:pt x="2152991" y="1094839"/>
                    </a:cubicBezTo>
                    <a:cubicBezTo>
                      <a:pt x="2149873" y="1097845"/>
                      <a:pt x="2139979" y="1103535"/>
                      <a:pt x="2138150" y="1104715"/>
                    </a:cubicBezTo>
                    <a:lnTo>
                      <a:pt x="2106641" y="1127044"/>
                    </a:lnTo>
                    <a:cubicBezTo>
                      <a:pt x="2093091" y="1137135"/>
                      <a:pt x="2079756" y="1147548"/>
                      <a:pt x="2066528" y="1158283"/>
                    </a:cubicBezTo>
                    <a:cubicBezTo>
                      <a:pt x="2053408" y="1168910"/>
                      <a:pt x="2040503" y="1179860"/>
                      <a:pt x="2027813" y="1191131"/>
                    </a:cubicBezTo>
                    <a:cubicBezTo>
                      <a:pt x="2003401" y="1212494"/>
                      <a:pt x="1979635" y="1234500"/>
                      <a:pt x="1956191" y="1256721"/>
                    </a:cubicBezTo>
                    <a:cubicBezTo>
                      <a:pt x="1940490" y="1271643"/>
                      <a:pt x="1925004" y="1286672"/>
                      <a:pt x="1909840" y="1301915"/>
                    </a:cubicBezTo>
                    <a:cubicBezTo>
                      <a:pt x="1873168" y="1338629"/>
                      <a:pt x="1838433" y="1376845"/>
                      <a:pt x="1805740" y="1416993"/>
                    </a:cubicBezTo>
                    <a:cubicBezTo>
                      <a:pt x="1863598" y="1408620"/>
                      <a:pt x="1921455" y="1399925"/>
                      <a:pt x="1979312" y="1391337"/>
                    </a:cubicBezTo>
                    <a:cubicBezTo>
                      <a:pt x="1979527" y="1390156"/>
                      <a:pt x="1979849" y="1388868"/>
                      <a:pt x="1979957" y="1388761"/>
                    </a:cubicBezTo>
                    <a:cubicBezTo>
                      <a:pt x="1982000" y="1385540"/>
                      <a:pt x="1986195" y="1384681"/>
                      <a:pt x="1989421" y="1386721"/>
                    </a:cubicBezTo>
                    <a:lnTo>
                      <a:pt x="1989636" y="1386828"/>
                    </a:lnTo>
                    <a:cubicBezTo>
                      <a:pt x="1991034" y="1384681"/>
                      <a:pt x="1991572" y="1385862"/>
                      <a:pt x="1991679" y="1388116"/>
                    </a:cubicBezTo>
                    <a:lnTo>
                      <a:pt x="1990604" y="1387687"/>
                    </a:lnTo>
                    <a:cubicBezTo>
                      <a:pt x="1991034" y="1388116"/>
                      <a:pt x="1991464" y="1388761"/>
                      <a:pt x="1991787" y="1389405"/>
                    </a:cubicBezTo>
                    <a:lnTo>
                      <a:pt x="1991679" y="1388116"/>
                    </a:lnTo>
                    <a:cubicBezTo>
                      <a:pt x="1992109" y="1388331"/>
                      <a:pt x="1992432" y="1388438"/>
                      <a:pt x="1992755" y="1388653"/>
                    </a:cubicBezTo>
                    <a:cubicBezTo>
                      <a:pt x="1992970" y="1388761"/>
                      <a:pt x="1993400" y="1389083"/>
                      <a:pt x="1993722" y="1389190"/>
                    </a:cubicBezTo>
                    <a:cubicBezTo>
                      <a:pt x="2050181" y="1380817"/>
                      <a:pt x="2106641" y="1372658"/>
                      <a:pt x="2162993" y="1364178"/>
                    </a:cubicBezTo>
                    <a:cubicBezTo>
                      <a:pt x="2179447" y="1361709"/>
                      <a:pt x="2195793" y="1359132"/>
                      <a:pt x="2212247" y="1356663"/>
                    </a:cubicBezTo>
                    <a:cubicBezTo>
                      <a:pt x="2212677" y="1355805"/>
                      <a:pt x="2211709" y="1354624"/>
                      <a:pt x="2212569" y="1353980"/>
                    </a:cubicBezTo>
                    <a:cubicBezTo>
                      <a:pt x="2246015" y="1327464"/>
                      <a:pt x="2281826" y="1302559"/>
                      <a:pt x="2318820" y="1279479"/>
                    </a:cubicBezTo>
                    <a:cubicBezTo>
                      <a:pt x="2333553" y="1270247"/>
                      <a:pt x="2348394" y="1261445"/>
                      <a:pt x="2363450" y="1252964"/>
                    </a:cubicBezTo>
                    <a:cubicBezTo>
                      <a:pt x="2386141" y="1240082"/>
                      <a:pt x="2409262" y="1228059"/>
                      <a:pt x="2431954" y="1216358"/>
                    </a:cubicBezTo>
                    <a:cubicBezTo>
                      <a:pt x="2444106" y="1210132"/>
                      <a:pt x="2456258" y="1204121"/>
                      <a:pt x="2468518" y="1198324"/>
                    </a:cubicBezTo>
                    <a:cubicBezTo>
                      <a:pt x="2480885" y="1192419"/>
                      <a:pt x="2493252" y="1186837"/>
                      <a:pt x="2505835" y="1181577"/>
                    </a:cubicBezTo>
                    <a:lnTo>
                      <a:pt x="2533043" y="1170306"/>
                    </a:lnTo>
                    <a:cubicBezTo>
                      <a:pt x="2534871" y="1169554"/>
                      <a:pt x="2539710" y="1168803"/>
                      <a:pt x="2542936" y="1167944"/>
                    </a:cubicBezTo>
                    <a:cubicBezTo>
                      <a:pt x="2543582" y="1167085"/>
                      <a:pt x="2544442" y="1166334"/>
                      <a:pt x="2545410" y="1165904"/>
                    </a:cubicBezTo>
                    <a:cubicBezTo>
                      <a:pt x="2544980" y="1166334"/>
                      <a:pt x="2544549" y="1167193"/>
                      <a:pt x="2544334" y="1167300"/>
                    </a:cubicBezTo>
                    <a:cubicBezTo>
                      <a:pt x="2544227" y="1167407"/>
                      <a:pt x="2544227" y="1167515"/>
                      <a:pt x="2544119" y="1167622"/>
                    </a:cubicBezTo>
                    <a:cubicBezTo>
                      <a:pt x="2545625" y="1167193"/>
                      <a:pt x="2546485" y="1166656"/>
                      <a:pt x="2546270" y="1165904"/>
                    </a:cubicBezTo>
                    <a:cubicBezTo>
                      <a:pt x="2546163" y="1165797"/>
                      <a:pt x="2546055" y="1165690"/>
                      <a:pt x="2545947" y="1165690"/>
                    </a:cubicBezTo>
                    <a:cubicBezTo>
                      <a:pt x="2546485" y="1165475"/>
                      <a:pt x="2546916" y="1165368"/>
                      <a:pt x="2547453" y="1165260"/>
                    </a:cubicBezTo>
                    <a:cubicBezTo>
                      <a:pt x="2551540" y="1164616"/>
                      <a:pt x="2553475" y="1166441"/>
                      <a:pt x="2553798" y="1166763"/>
                    </a:cubicBezTo>
                    <a:cubicBezTo>
                      <a:pt x="2555304" y="1167837"/>
                      <a:pt x="2555841" y="1169340"/>
                      <a:pt x="2556164" y="1170842"/>
                    </a:cubicBezTo>
                    <a:cubicBezTo>
                      <a:pt x="2556486" y="1172345"/>
                      <a:pt x="2556379" y="1174492"/>
                      <a:pt x="2554443" y="1176639"/>
                    </a:cubicBezTo>
                    <a:cubicBezTo>
                      <a:pt x="2554121" y="1177069"/>
                      <a:pt x="2553260" y="1177820"/>
                      <a:pt x="2551540" y="1178571"/>
                    </a:cubicBezTo>
                    <a:cubicBezTo>
                      <a:pt x="2549496" y="1179538"/>
                      <a:pt x="2541646" y="1182007"/>
                      <a:pt x="2538635" y="1183402"/>
                    </a:cubicBezTo>
                    <a:lnTo>
                      <a:pt x="2512072" y="1195640"/>
                    </a:lnTo>
                    <a:cubicBezTo>
                      <a:pt x="2502393" y="1200149"/>
                      <a:pt x="2492715" y="1204872"/>
                      <a:pt x="2483143" y="1209703"/>
                    </a:cubicBezTo>
                    <a:cubicBezTo>
                      <a:pt x="2468733" y="1217002"/>
                      <a:pt x="2454537" y="1224517"/>
                      <a:pt x="2440342" y="1232246"/>
                    </a:cubicBezTo>
                    <a:cubicBezTo>
                      <a:pt x="2417973" y="1244269"/>
                      <a:pt x="2395497" y="1256936"/>
                      <a:pt x="2373021" y="1269711"/>
                    </a:cubicBezTo>
                    <a:cubicBezTo>
                      <a:pt x="2350760" y="1282378"/>
                      <a:pt x="2328391" y="1295152"/>
                      <a:pt x="2306560" y="1308571"/>
                    </a:cubicBezTo>
                    <a:cubicBezTo>
                      <a:pt x="2283869" y="1322526"/>
                      <a:pt x="2262253" y="1337340"/>
                      <a:pt x="2240745" y="1352369"/>
                    </a:cubicBezTo>
                    <a:cubicBezTo>
                      <a:pt x="2294408" y="1344318"/>
                      <a:pt x="2348179" y="1336267"/>
                      <a:pt x="2401734" y="1327787"/>
                    </a:cubicBezTo>
                    <a:cubicBezTo>
                      <a:pt x="2534226" y="1306961"/>
                      <a:pt x="2666502" y="1284847"/>
                      <a:pt x="2798347" y="1259835"/>
                    </a:cubicBezTo>
                    <a:cubicBezTo>
                      <a:pt x="2802218" y="1259083"/>
                      <a:pt x="2805983" y="1261552"/>
                      <a:pt x="2806736" y="1265417"/>
                    </a:cubicBezTo>
                    <a:cubicBezTo>
                      <a:pt x="2807488" y="1269281"/>
                      <a:pt x="2805015" y="1273039"/>
                      <a:pt x="2801143" y="1273790"/>
                    </a:cubicBezTo>
                    <a:cubicBezTo>
                      <a:pt x="2636390" y="1306746"/>
                      <a:pt x="2471099" y="1335730"/>
                      <a:pt x="2305377" y="1362031"/>
                    </a:cubicBezTo>
                    <a:close/>
                    <a:moveTo>
                      <a:pt x="1883385" y="1105574"/>
                    </a:moveTo>
                    <a:cubicBezTo>
                      <a:pt x="1883923" y="1105467"/>
                      <a:pt x="1884353" y="1105360"/>
                      <a:pt x="1884138" y="1104930"/>
                    </a:cubicBezTo>
                    <a:cubicBezTo>
                      <a:pt x="1884030" y="1104930"/>
                      <a:pt x="1883923" y="1105145"/>
                      <a:pt x="1883815" y="1105145"/>
                    </a:cubicBezTo>
                    <a:lnTo>
                      <a:pt x="1883385" y="1105574"/>
                    </a:lnTo>
                    <a:close/>
                    <a:moveTo>
                      <a:pt x="2092015" y="1299446"/>
                    </a:moveTo>
                    <a:cubicBezTo>
                      <a:pt x="2064485" y="1324244"/>
                      <a:pt x="2037277" y="1349578"/>
                      <a:pt x="2009853" y="1374805"/>
                    </a:cubicBezTo>
                    <a:cubicBezTo>
                      <a:pt x="2006950" y="1377489"/>
                      <a:pt x="2006735" y="1381998"/>
                      <a:pt x="2009316" y="1384896"/>
                    </a:cubicBezTo>
                    <a:cubicBezTo>
                      <a:pt x="2011897" y="1387795"/>
                      <a:pt x="2016414" y="1388009"/>
                      <a:pt x="2019425" y="1385433"/>
                    </a:cubicBezTo>
                    <a:cubicBezTo>
                      <a:pt x="2047493" y="1361065"/>
                      <a:pt x="2075561" y="1336804"/>
                      <a:pt x="2103737" y="1312650"/>
                    </a:cubicBezTo>
                    <a:cubicBezTo>
                      <a:pt x="2122449" y="1296655"/>
                      <a:pt x="2141377" y="1280768"/>
                      <a:pt x="2160304" y="1264880"/>
                    </a:cubicBezTo>
                    <a:cubicBezTo>
                      <a:pt x="2176113" y="1251784"/>
                      <a:pt x="2191921" y="1238687"/>
                      <a:pt x="2208053" y="1225805"/>
                    </a:cubicBezTo>
                    <a:cubicBezTo>
                      <a:pt x="2223969" y="1212923"/>
                      <a:pt x="2239992" y="1200149"/>
                      <a:pt x="2256339" y="1187589"/>
                    </a:cubicBezTo>
                    <a:cubicBezTo>
                      <a:pt x="2269566" y="1177498"/>
                      <a:pt x="2283116" y="1167944"/>
                      <a:pt x="2296989" y="1158819"/>
                    </a:cubicBezTo>
                    <a:cubicBezTo>
                      <a:pt x="2310862" y="1149695"/>
                      <a:pt x="2325058" y="1140999"/>
                      <a:pt x="2339576" y="1132841"/>
                    </a:cubicBezTo>
                    <a:lnTo>
                      <a:pt x="2369687" y="1117061"/>
                    </a:lnTo>
                    <a:cubicBezTo>
                      <a:pt x="2370547" y="1116631"/>
                      <a:pt x="2382269" y="1110942"/>
                      <a:pt x="2384420" y="1109331"/>
                    </a:cubicBezTo>
                    <a:cubicBezTo>
                      <a:pt x="2387109" y="1107399"/>
                      <a:pt x="2387539" y="1105038"/>
                      <a:pt x="2387539" y="1104179"/>
                    </a:cubicBezTo>
                    <a:cubicBezTo>
                      <a:pt x="2387862" y="1101602"/>
                      <a:pt x="2387109" y="1099563"/>
                      <a:pt x="2384958" y="1097952"/>
                    </a:cubicBezTo>
                    <a:cubicBezTo>
                      <a:pt x="2384420" y="1097523"/>
                      <a:pt x="2382162" y="1095698"/>
                      <a:pt x="2377753" y="1096986"/>
                    </a:cubicBezTo>
                    <a:cubicBezTo>
                      <a:pt x="2377107" y="1097094"/>
                      <a:pt x="2376570" y="1097416"/>
                      <a:pt x="2376032" y="1097738"/>
                    </a:cubicBezTo>
                    <a:cubicBezTo>
                      <a:pt x="2376140" y="1097845"/>
                      <a:pt x="2376355" y="1097952"/>
                      <a:pt x="2376462" y="1098167"/>
                    </a:cubicBezTo>
                    <a:cubicBezTo>
                      <a:pt x="2376892" y="1098704"/>
                      <a:pt x="2375925" y="1099455"/>
                      <a:pt x="2374419" y="1100207"/>
                    </a:cubicBezTo>
                    <a:cubicBezTo>
                      <a:pt x="2374527" y="1099670"/>
                      <a:pt x="2374742" y="1099026"/>
                      <a:pt x="2374957" y="1098597"/>
                    </a:cubicBezTo>
                    <a:cubicBezTo>
                      <a:pt x="2374204" y="1099133"/>
                      <a:pt x="2373774" y="1099885"/>
                      <a:pt x="2373344" y="1100744"/>
                    </a:cubicBezTo>
                    <a:cubicBezTo>
                      <a:pt x="2369580" y="1102461"/>
                      <a:pt x="2363880" y="1104071"/>
                      <a:pt x="2363450" y="1104286"/>
                    </a:cubicBezTo>
                    <a:lnTo>
                      <a:pt x="2332155" y="1119315"/>
                    </a:lnTo>
                    <a:cubicBezTo>
                      <a:pt x="2317099" y="1127259"/>
                      <a:pt x="2302366" y="1135739"/>
                      <a:pt x="2287956" y="1144649"/>
                    </a:cubicBezTo>
                    <a:cubicBezTo>
                      <a:pt x="2273437" y="1153667"/>
                      <a:pt x="2259350" y="1163221"/>
                      <a:pt x="2245584" y="1173204"/>
                    </a:cubicBezTo>
                    <a:cubicBezTo>
                      <a:pt x="2228808" y="1185549"/>
                      <a:pt x="2212247" y="1198002"/>
                      <a:pt x="2196008" y="1210884"/>
                    </a:cubicBezTo>
                    <a:cubicBezTo>
                      <a:pt x="2179769" y="1223765"/>
                      <a:pt x="2163746" y="1236862"/>
                      <a:pt x="2148045" y="1250281"/>
                    </a:cubicBezTo>
                    <a:cubicBezTo>
                      <a:pt x="2129117" y="1266383"/>
                      <a:pt x="2110512" y="1282807"/>
                      <a:pt x="2092015" y="1299446"/>
                    </a:cubicBezTo>
                    <a:close/>
                    <a:moveTo>
                      <a:pt x="1399664" y="1821377"/>
                    </a:moveTo>
                    <a:cubicBezTo>
                      <a:pt x="1403535" y="1822128"/>
                      <a:pt x="1406009" y="1825885"/>
                      <a:pt x="1405256" y="1829750"/>
                    </a:cubicBezTo>
                    <a:cubicBezTo>
                      <a:pt x="1399019" y="1866248"/>
                      <a:pt x="1392244" y="1903069"/>
                      <a:pt x="1382780" y="1939138"/>
                    </a:cubicBezTo>
                    <a:cubicBezTo>
                      <a:pt x="1379661" y="1951269"/>
                      <a:pt x="1376112" y="1963184"/>
                      <a:pt x="1372241" y="1975100"/>
                    </a:cubicBezTo>
                    <a:cubicBezTo>
                      <a:pt x="1368369" y="1986909"/>
                      <a:pt x="1364068" y="1998717"/>
                      <a:pt x="1359551" y="2010311"/>
                    </a:cubicBezTo>
                    <a:cubicBezTo>
                      <a:pt x="1356432" y="2018147"/>
                      <a:pt x="1353313" y="2025984"/>
                      <a:pt x="1349980" y="2033820"/>
                    </a:cubicBezTo>
                    <a:cubicBezTo>
                      <a:pt x="1345140" y="2045414"/>
                      <a:pt x="1339979" y="2057007"/>
                      <a:pt x="1334817" y="2068494"/>
                    </a:cubicBezTo>
                    <a:cubicBezTo>
                      <a:pt x="1332988" y="2072680"/>
                      <a:pt x="1326106" y="2082127"/>
                      <a:pt x="1323202" y="2088353"/>
                    </a:cubicBezTo>
                    <a:cubicBezTo>
                      <a:pt x="1324493" y="2090608"/>
                      <a:pt x="1324385" y="2093399"/>
                      <a:pt x="1322772" y="2095653"/>
                    </a:cubicBezTo>
                    <a:cubicBezTo>
                      <a:pt x="1320406" y="2099088"/>
                      <a:pt x="1317932" y="2099625"/>
                      <a:pt x="1317287" y="2099840"/>
                    </a:cubicBezTo>
                    <a:cubicBezTo>
                      <a:pt x="1313631" y="2100591"/>
                      <a:pt x="1311157" y="2099088"/>
                      <a:pt x="1309544" y="2095760"/>
                    </a:cubicBezTo>
                    <a:cubicBezTo>
                      <a:pt x="1309221" y="2095009"/>
                      <a:pt x="1308576" y="2092969"/>
                      <a:pt x="1309437" y="2089749"/>
                    </a:cubicBezTo>
                    <a:cubicBezTo>
                      <a:pt x="1310834" y="2085240"/>
                      <a:pt x="1318040" y="2069245"/>
                      <a:pt x="1320621" y="2062590"/>
                    </a:cubicBezTo>
                    <a:lnTo>
                      <a:pt x="1342559" y="2004084"/>
                    </a:lnTo>
                    <a:cubicBezTo>
                      <a:pt x="1347614" y="1989700"/>
                      <a:pt x="1352131" y="1975100"/>
                      <a:pt x="1356647" y="1960501"/>
                    </a:cubicBezTo>
                    <a:cubicBezTo>
                      <a:pt x="1361057" y="1945901"/>
                      <a:pt x="1365250" y="1931194"/>
                      <a:pt x="1369230" y="1916488"/>
                    </a:cubicBezTo>
                    <a:cubicBezTo>
                      <a:pt x="1377403" y="1886752"/>
                      <a:pt x="1384715" y="1856909"/>
                      <a:pt x="1391276" y="1826959"/>
                    </a:cubicBezTo>
                    <a:cubicBezTo>
                      <a:pt x="1392028" y="1823094"/>
                      <a:pt x="1395792" y="1820625"/>
                      <a:pt x="1399664" y="1821377"/>
                    </a:cubicBezTo>
                    <a:close/>
                    <a:moveTo>
                      <a:pt x="1312663" y="2086636"/>
                    </a:moveTo>
                    <a:cubicBezTo>
                      <a:pt x="1312340" y="2086850"/>
                      <a:pt x="1312018" y="2087280"/>
                      <a:pt x="1311695" y="2087602"/>
                    </a:cubicBezTo>
                    <a:cubicBezTo>
                      <a:pt x="1311588" y="2087817"/>
                      <a:pt x="1311480" y="2088139"/>
                      <a:pt x="1311372" y="2088031"/>
                    </a:cubicBezTo>
                    <a:cubicBezTo>
                      <a:pt x="1310405" y="2087280"/>
                      <a:pt x="1311480" y="2086850"/>
                      <a:pt x="1312663" y="2086636"/>
                    </a:cubicBezTo>
                    <a:close/>
                    <a:moveTo>
                      <a:pt x="985952" y="1622352"/>
                    </a:moveTo>
                    <a:cubicBezTo>
                      <a:pt x="1010687" y="1614945"/>
                      <a:pt x="1035744" y="1608074"/>
                      <a:pt x="1060909" y="1602707"/>
                    </a:cubicBezTo>
                    <a:cubicBezTo>
                      <a:pt x="1086503" y="1597232"/>
                      <a:pt x="1112098" y="1592938"/>
                      <a:pt x="1137263" y="1590362"/>
                    </a:cubicBezTo>
                    <a:cubicBezTo>
                      <a:pt x="1141027" y="1590147"/>
                      <a:pt x="1143823" y="1586819"/>
                      <a:pt x="1143608" y="1583062"/>
                    </a:cubicBezTo>
                    <a:cubicBezTo>
                      <a:pt x="1143285" y="1579305"/>
                      <a:pt x="1140059" y="1576514"/>
                      <a:pt x="1136295" y="1576836"/>
                    </a:cubicBezTo>
                    <a:cubicBezTo>
                      <a:pt x="1110377" y="1578231"/>
                      <a:pt x="1084030" y="1581237"/>
                      <a:pt x="1057575" y="1585853"/>
                    </a:cubicBezTo>
                    <a:cubicBezTo>
                      <a:pt x="1031765" y="1590469"/>
                      <a:pt x="1005847" y="1596481"/>
                      <a:pt x="980467" y="1603888"/>
                    </a:cubicBezTo>
                    <a:cubicBezTo>
                      <a:pt x="960142" y="1609899"/>
                      <a:pt x="940139" y="1616984"/>
                      <a:pt x="920567" y="1624606"/>
                    </a:cubicBezTo>
                    <a:cubicBezTo>
                      <a:pt x="890348" y="1636415"/>
                      <a:pt x="861527" y="1650155"/>
                      <a:pt x="834534" y="1664433"/>
                    </a:cubicBezTo>
                    <a:cubicBezTo>
                      <a:pt x="831092" y="1666150"/>
                      <a:pt x="829587" y="1670444"/>
                      <a:pt x="831415" y="1673986"/>
                    </a:cubicBezTo>
                    <a:cubicBezTo>
                      <a:pt x="833136" y="1677529"/>
                      <a:pt x="837438" y="1678925"/>
                      <a:pt x="840986" y="1677100"/>
                    </a:cubicBezTo>
                    <a:cubicBezTo>
                      <a:pt x="867979" y="1664218"/>
                      <a:pt x="897015" y="1652517"/>
                      <a:pt x="927020" y="1641675"/>
                    </a:cubicBezTo>
                    <a:cubicBezTo>
                      <a:pt x="946377" y="1634804"/>
                      <a:pt x="966057" y="1628363"/>
                      <a:pt x="985952" y="1622352"/>
                    </a:cubicBezTo>
                    <a:close/>
                    <a:moveTo>
                      <a:pt x="1246633" y="1675275"/>
                    </a:moveTo>
                    <a:cubicBezTo>
                      <a:pt x="1232329" y="1692236"/>
                      <a:pt x="1217059" y="1712739"/>
                      <a:pt x="1214047" y="1716067"/>
                    </a:cubicBezTo>
                    <a:cubicBezTo>
                      <a:pt x="1183721" y="1749882"/>
                      <a:pt x="1154362" y="1784341"/>
                      <a:pt x="1125649" y="1819337"/>
                    </a:cubicBezTo>
                    <a:cubicBezTo>
                      <a:pt x="1096935" y="1854440"/>
                      <a:pt x="1068759" y="1889973"/>
                      <a:pt x="1040906" y="1925827"/>
                    </a:cubicBezTo>
                    <a:cubicBezTo>
                      <a:pt x="964874" y="2023729"/>
                      <a:pt x="888305" y="2122812"/>
                      <a:pt x="810444" y="2221144"/>
                    </a:cubicBezTo>
                    <a:cubicBezTo>
                      <a:pt x="758825" y="2286305"/>
                      <a:pt x="706559" y="2351251"/>
                      <a:pt x="653649" y="2415553"/>
                    </a:cubicBezTo>
                    <a:cubicBezTo>
                      <a:pt x="565250" y="2523331"/>
                      <a:pt x="475023" y="2629392"/>
                      <a:pt x="383075" y="2732125"/>
                    </a:cubicBezTo>
                    <a:cubicBezTo>
                      <a:pt x="380494" y="2735130"/>
                      <a:pt x="375977" y="2735345"/>
                      <a:pt x="373074" y="2732769"/>
                    </a:cubicBezTo>
                    <a:cubicBezTo>
                      <a:pt x="370063" y="2730192"/>
                      <a:pt x="369847" y="2725684"/>
                      <a:pt x="372429" y="2722678"/>
                    </a:cubicBezTo>
                    <a:cubicBezTo>
                      <a:pt x="463193" y="2619193"/>
                      <a:pt x="551915" y="2512274"/>
                      <a:pt x="639454" y="2404066"/>
                    </a:cubicBezTo>
                    <a:cubicBezTo>
                      <a:pt x="677308" y="2357262"/>
                      <a:pt x="714733" y="2310136"/>
                      <a:pt x="752265" y="2263010"/>
                    </a:cubicBezTo>
                    <a:cubicBezTo>
                      <a:pt x="752157" y="2262903"/>
                      <a:pt x="752157" y="2262795"/>
                      <a:pt x="752049" y="2262688"/>
                    </a:cubicBezTo>
                    <a:cubicBezTo>
                      <a:pt x="743554" y="2264191"/>
                      <a:pt x="728283" y="2269773"/>
                      <a:pt x="722153" y="2271490"/>
                    </a:cubicBezTo>
                    <a:cubicBezTo>
                      <a:pt x="710861" y="2274604"/>
                      <a:pt x="699569" y="2277932"/>
                      <a:pt x="688385" y="2281367"/>
                    </a:cubicBezTo>
                    <a:cubicBezTo>
                      <a:pt x="677201" y="2284802"/>
                      <a:pt x="666016" y="2288452"/>
                      <a:pt x="655047" y="2292316"/>
                    </a:cubicBezTo>
                    <a:cubicBezTo>
                      <a:pt x="633216" y="2299938"/>
                      <a:pt x="611600" y="2308311"/>
                      <a:pt x="589985" y="2316792"/>
                    </a:cubicBezTo>
                    <a:cubicBezTo>
                      <a:pt x="575682" y="2322589"/>
                      <a:pt x="561379" y="2328278"/>
                      <a:pt x="547076" y="2334290"/>
                    </a:cubicBezTo>
                    <a:cubicBezTo>
                      <a:pt x="511372" y="2349211"/>
                      <a:pt x="476098" y="2365206"/>
                      <a:pt x="441578" y="2382275"/>
                    </a:cubicBezTo>
                    <a:cubicBezTo>
                      <a:pt x="438029" y="2384100"/>
                      <a:pt x="433727" y="2382811"/>
                      <a:pt x="431899" y="2379269"/>
                    </a:cubicBezTo>
                    <a:cubicBezTo>
                      <a:pt x="430071" y="2375834"/>
                      <a:pt x="431469" y="2371540"/>
                      <a:pt x="434910" y="2369715"/>
                    </a:cubicBezTo>
                    <a:cubicBezTo>
                      <a:pt x="469108" y="2351036"/>
                      <a:pt x="503952" y="2333216"/>
                      <a:pt x="539655" y="2317221"/>
                    </a:cubicBezTo>
                    <a:cubicBezTo>
                      <a:pt x="553958" y="2310780"/>
                      <a:pt x="568369" y="2304661"/>
                      <a:pt x="582887" y="2298864"/>
                    </a:cubicBezTo>
                    <a:cubicBezTo>
                      <a:pt x="604825" y="2290277"/>
                      <a:pt x="626979" y="2282547"/>
                      <a:pt x="649240" y="2275248"/>
                    </a:cubicBezTo>
                    <a:cubicBezTo>
                      <a:pt x="660639" y="2271705"/>
                      <a:pt x="672146" y="2268270"/>
                      <a:pt x="683653" y="2265157"/>
                    </a:cubicBezTo>
                    <a:cubicBezTo>
                      <a:pt x="695160" y="2262044"/>
                      <a:pt x="706667" y="2259145"/>
                      <a:pt x="718282" y="2256462"/>
                    </a:cubicBezTo>
                    <a:cubicBezTo>
                      <a:pt x="728391" y="2254100"/>
                      <a:pt x="753448" y="2249269"/>
                      <a:pt x="759577" y="2250128"/>
                    </a:cubicBezTo>
                    <a:cubicBezTo>
                      <a:pt x="760760" y="2250235"/>
                      <a:pt x="760653" y="2250987"/>
                      <a:pt x="761513" y="2251416"/>
                    </a:cubicBezTo>
                    <a:cubicBezTo>
                      <a:pt x="772698" y="2237246"/>
                      <a:pt x="784097" y="2223291"/>
                      <a:pt x="795281" y="2209121"/>
                    </a:cubicBezTo>
                    <a:cubicBezTo>
                      <a:pt x="873249" y="2110897"/>
                      <a:pt x="950678" y="2012672"/>
                      <a:pt x="1027356" y="1915200"/>
                    </a:cubicBezTo>
                    <a:cubicBezTo>
                      <a:pt x="1055532" y="1879452"/>
                      <a:pt x="1084137" y="1844027"/>
                      <a:pt x="1113281" y="1809139"/>
                    </a:cubicBezTo>
                    <a:cubicBezTo>
                      <a:pt x="1142532" y="1774250"/>
                      <a:pt x="1172429" y="1740006"/>
                      <a:pt x="1203186" y="1706299"/>
                    </a:cubicBezTo>
                    <a:cubicBezTo>
                      <a:pt x="1207057" y="1702005"/>
                      <a:pt x="1231362" y="1670015"/>
                      <a:pt x="1247708" y="1653053"/>
                    </a:cubicBezTo>
                    <a:cubicBezTo>
                      <a:pt x="1252332" y="1648330"/>
                      <a:pt x="1256419" y="1644680"/>
                      <a:pt x="1259430" y="1642855"/>
                    </a:cubicBezTo>
                    <a:cubicBezTo>
                      <a:pt x="1262549" y="1640923"/>
                      <a:pt x="1265237" y="1640494"/>
                      <a:pt x="1267065" y="1640708"/>
                    </a:cubicBezTo>
                    <a:cubicBezTo>
                      <a:pt x="1270829" y="1641138"/>
                      <a:pt x="1273518" y="1644466"/>
                      <a:pt x="1273088" y="1648223"/>
                    </a:cubicBezTo>
                    <a:cubicBezTo>
                      <a:pt x="1272657" y="1651336"/>
                      <a:pt x="1270291" y="1653805"/>
                      <a:pt x="1267280" y="1654234"/>
                    </a:cubicBezTo>
                    <a:lnTo>
                      <a:pt x="1267173" y="1654127"/>
                    </a:lnTo>
                    <a:cubicBezTo>
                      <a:pt x="1267065" y="1653805"/>
                      <a:pt x="1266850" y="1653912"/>
                      <a:pt x="1266420" y="1654234"/>
                    </a:cubicBezTo>
                    <a:cubicBezTo>
                      <a:pt x="1266098" y="1654234"/>
                      <a:pt x="1265775" y="1654234"/>
                      <a:pt x="1265452" y="1654234"/>
                    </a:cubicBezTo>
                    <a:cubicBezTo>
                      <a:pt x="1265667" y="1654234"/>
                      <a:pt x="1265990" y="1654342"/>
                      <a:pt x="1266313" y="1654342"/>
                    </a:cubicBezTo>
                    <a:cubicBezTo>
                      <a:pt x="1265775" y="1654771"/>
                      <a:pt x="1265237" y="1655523"/>
                      <a:pt x="1264700" y="1655952"/>
                    </a:cubicBezTo>
                    <a:cubicBezTo>
                      <a:pt x="1259967" y="1659924"/>
                      <a:pt x="1253408" y="1667224"/>
                      <a:pt x="1246633" y="1675275"/>
                    </a:cubicBezTo>
                    <a:close/>
                    <a:moveTo>
                      <a:pt x="753663" y="2254422"/>
                    </a:moveTo>
                    <a:cubicBezTo>
                      <a:pt x="753878" y="2254207"/>
                      <a:pt x="754200" y="2253993"/>
                      <a:pt x="754523" y="2253778"/>
                    </a:cubicBezTo>
                    <a:cubicBezTo>
                      <a:pt x="754738" y="2253671"/>
                      <a:pt x="755061" y="2253563"/>
                      <a:pt x="754953" y="2253456"/>
                    </a:cubicBezTo>
                    <a:cubicBezTo>
                      <a:pt x="754308" y="2252597"/>
                      <a:pt x="753878" y="2253349"/>
                      <a:pt x="753663" y="2254422"/>
                    </a:cubicBezTo>
                    <a:close/>
                    <a:moveTo>
                      <a:pt x="1266313" y="1654342"/>
                    </a:moveTo>
                    <a:cubicBezTo>
                      <a:pt x="1266743" y="1654449"/>
                      <a:pt x="1267280" y="1654556"/>
                      <a:pt x="1267280" y="1654234"/>
                    </a:cubicBezTo>
                    <a:cubicBezTo>
                      <a:pt x="1266958" y="1654234"/>
                      <a:pt x="1266743" y="1654234"/>
                      <a:pt x="1266420" y="1654234"/>
                    </a:cubicBezTo>
                    <a:lnTo>
                      <a:pt x="1266313" y="1654342"/>
                    </a:lnTo>
                    <a:close/>
                    <a:moveTo>
                      <a:pt x="869377" y="2149971"/>
                    </a:moveTo>
                    <a:cubicBezTo>
                      <a:pt x="859591" y="2191730"/>
                      <a:pt x="847546" y="2232952"/>
                      <a:pt x="834426" y="2273852"/>
                    </a:cubicBezTo>
                    <a:cubicBezTo>
                      <a:pt x="826468" y="2298435"/>
                      <a:pt x="818080" y="2322803"/>
                      <a:pt x="809477" y="2347064"/>
                    </a:cubicBezTo>
                    <a:cubicBezTo>
                      <a:pt x="796572" y="2383670"/>
                      <a:pt x="783344" y="2420061"/>
                      <a:pt x="769149" y="2456023"/>
                    </a:cubicBezTo>
                    <a:cubicBezTo>
                      <a:pt x="766783" y="2462357"/>
                      <a:pt x="757104" y="2494454"/>
                      <a:pt x="746350" y="2521399"/>
                    </a:cubicBezTo>
                    <a:cubicBezTo>
                      <a:pt x="741941" y="2532348"/>
                      <a:pt x="737424" y="2542547"/>
                      <a:pt x="733122" y="2549417"/>
                    </a:cubicBezTo>
                    <a:cubicBezTo>
                      <a:pt x="731724" y="2551671"/>
                      <a:pt x="730326" y="2553603"/>
                      <a:pt x="729036" y="2554892"/>
                    </a:cubicBezTo>
                    <a:cubicBezTo>
                      <a:pt x="728606" y="2555321"/>
                      <a:pt x="728068" y="2556394"/>
                      <a:pt x="727853" y="2555965"/>
                    </a:cubicBezTo>
                    <a:cubicBezTo>
                      <a:pt x="724304" y="2556717"/>
                      <a:pt x="721938" y="2560152"/>
                      <a:pt x="722476" y="2563694"/>
                    </a:cubicBezTo>
                    <a:cubicBezTo>
                      <a:pt x="723121" y="2567451"/>
                      <a:pt x="726670" y="2570028"/>
                      <a:pt x="730326" y="2569384"/>
                    </a:cubicBezTo>
                    <a:cubicBezTo>
                      <a:pt x="732692" y="2569062"/>
                      <a:pt x="735273" y="2567881"/>
                      <a:pt x="737854" y="2565627"/>
                    </a:cubicBezTo>
                    <a:cubicBezTo>
                      <a:pt x="741618" y="2562406"/>
                      <a:pt x="745812" y="2556394"/>
                      <a:pt x="750114" y="2548665"/>
                    </a:cubicBezTo>
                    <a:cubicBezTo>
                      <a:pt x="765062" y="2521291"/>
                      <a:pt x="781839" y="2470515"/>
                      <a:pt x="785280" y="2462464"/>
                    </a:cubicBezTo>
                    <a:cubicBezTo>
                      <a:pt x="797647" y="2432514"/>
                      <a:pt x="809907" y="2402349"/>
                      <a:pt x="821091" y="2371862"/>
                    </a:cubicBezTo>
                    <a:cubicBezTo>
                      <a:pt x="828512" y="2351465"/>
                      <a:pt x="835609" y="2330962"/>
                      <a:pt x="842277" y="2310351"/>
                    </a:cubicBezTo>
                    <a:cubicBezTo>
                      <a:pt x="858838" y="2258609"/>
                      <a:pt x="872604" y="2206115"/>
                      <a:pt x="883358" y="2152977"/>
                    </a:cubicBezTo>
                    <a:cubicBezTo>
                      <a:pt x="884110" y="2149113"/>
                      <a:pt x="881745" y="2145356"/>
                      <a:pt x="877873" y="2144497"/>
                    </a:cubicBezTo>
                    <a:cubicBezTo>
                      <a:pt x="874002" y="2143745"/>
                      <a:pt x="870238" y="2146107"/>
                      <a:pt x="869377" y="2149971"/>
                    </a:cubicBezTo>
                    <a:close/>
                    <a:moveTo>
                      <a:pt x="1044777" y="1955241"/>
                    </a:moveTo>
                    <a:cubicBezTo>
                      <a:pt x="1040798" y="1955563"/>
                      <a:pt x="1037895" y="1958998"/>
                      <a:pt x="1038217" y="1962970"/>
                    </a:cubicBezTo>
                    <a:cubicBezTo>
                      <a:pt x="1040906" y="1999146"/>
                      <a:pt x="1040045" y="2035538"/>
                      <a:pt x="1037034" y="2071822"/>
                    </a:cubicBezTo>
                    <a:cubicBezTo>
                      <a:pt x="1034776" y="2098981"/>
                      <a:pt x="1031227" y="2126033"/>
                      <a:pt x="1026818" y="2152977"/>
                    </a:cubicBezTo>
                    <a:cubicBezTo>
                      <a:pt x="1022516" y="2180029"/>
                      <a:pt x="1017462" y="2206974"/>
                      <a:pt x="1011655" y="2233489"/>
                    </a:cubicBezTo>
                    <a:cubicBezTo>
                      <a:pt x="1008428" y="2247981"/>
                      <a:pt x="1005094" y="2262366"/>
                      <a:pt x="1001331" y="2276643"/>
                    </a:cubicBezTo>
                    <a:cubicBezTo>
                      <a:pt x="997459" y="2290921"/>
                      <a:pt x="993265" y="2304983"/>
                      <a:pt x="988318" y="2318939"/>
                    </a:cubicBezTo>
                    <a:cubicBezTo>
                      <a:pt x="984877" y="2328922"/>
                      <a:pt x="970466" y="2346313"/>
                      <a:pt x="966057" y="2355974"/>
                    </a:cubicBezTo>
                    <a:cubicBezTo>
                      <a:pt x="963261" y="2362200"/>
                      <a:pt x="964121" y="2367138"/>
                      <a:pt x="966165" y="2369607"/>
                    </a:cubicBezTo>
                    <a:cubicBezTo>
                      <a:pt x="967885" y="2371647"/>
                      <a:pt x="971112" y="2373687"/>
                      <a:pt x="976704" y="2372720"/>
                    </a:cubicBezTo>
                    <a:cubicBezTo>
                      <a:pt x="980467" y="2372076"/>
                      <a:pt x="983049" y="2368641"/>
                      <a:pt x="982403" y="2364884"/>
                    </a:cubicBezTo>
                    <a:cubicBezTo>
                      <a:pt x="982188" y="2363059"/>
                      <a:pt x="981220" y="2361556"/>
                      <a:pt x="979822" y="2360483"/>
                    </a:cubicBezTo>
                    <a:cubicBezTo>
                      <a:pt x="980790" y="2358765"/>
                      <a:pt x="981973" y="2356618"/>
                      <a:pt x="983156" y="2354901"/>
                    </a:cubicBezTo>
                    <a:cubicBezTo>
                      <a:pt x="990039" y="2344917"/>
                      <a:pt x="999825" y="2332357"/>
                      <a:pt x="1003051" y="2324306"/>
                    </a:cubicBezTo>
                    <a:cubicBezTo>
                      <a:pt x="1008536" y="2310136"/>
                      <a:pt x="1013375" y="2295859"/>
                      <a:pt x="1017677" y="2281259"/>
                    </a:cubicBezTo>
                    <a:cubicBezTo>
                      <a:pt x="1021979" y="2266874"/>
                      <a:pt x="1025743" y="2252275"/>
                      <a:pt x="1029291" y="2237568"/>
                    </a:cubicBezTo>
                    <a:cubicBezTo>
                      <a:pt x="1034668" y="2215132"/>
                      <a:pt x="1039615" y="2192589"/>
                      <a:pt x="1043594" y="2169724"/>
                    </a:cubicBezTo>
                    <a:cubicBezTo>
                      <a:pt x="1047573" y="2146858"/>
                      <a:pt x="1050692" y="2123886"/>
                      <a:pt x="1052843" y="2100806"/>
                    </a:cubicBezTo>
                    <a:cubicBezTo>
                      <a:pt x="1057145" y="2054431"/>
                      <a:pt x="1057360" y="2007734"/>
                      <a:pt x="1052520" y="1961682"/>
                    </a:cubicBezTo>
                    <a:cubicBezTo>
                      <a:pt x="1052090" y="1957817"/>
                      <a:pt x="1048649" y="1954919"/>
                      <a:pt x="1044777" y="1955241"/>
                    </a:cubicBezTo>
                    <a:close/>
                    <a:moveTo>
                      <a:pt x="1263086" y="1724011"/>
                    </a:moveTo>
                    <a:cubicBezTo>
                      <a:pt x="1259215" y="1724655"/>
                      <a:pt x="1256634" y="1728412"/>
                      <a:pt x="1257279" y="1732277"/>
                    </a:cubicBezTo>
                    <a:cubicBezTo>
                      <a:pt x="1264054" y="1775646"/>
                      <a:pt x="1266205" y="1818908"/>
                      <a:pt x="1265667" y="1862277"/>
                    </a:cubicBezTo>
                    <a:cubicBezTo>
                      <a:pt x="1265345" y="1879560"/>
                      <a:pt x="1264700" y="1896950"/>
                      <a:pt x="1263731" y="1914341"/>
                    </a:cubicBezTo>
                    <a:cubicBezTo>
                      <a:pt x="1262226" y="1940426"/>
                      <a:pt x="1260183" y="1966512"/>
                      <a:pt x="1257279" y="1992598"/>
                    </a:cubicBezTo>
                    <a:cubicBezTo>
                      <a:pt x="1255774" y="2006553"/>
                      <a:pt x="1253945" y="2020401"/>
                      <a:pt x="1252010" y="2034249"/>
                    </a:cubicBezTo>
                    <a:cubicBezTo>
                      <a:pt x="1250181" y="2048097"/>
                      <a:pt x="1248138" y="2062053"/>
                      <a:pt x="1246095" y="2075901"/>
                    </a:cubicBezTo>
                    <a:cubicBezTo>
                      <a:pt x="1244697" y="2085240"/>
                      <a:pt x="1234588" y="2101235"/>
                      <a:pt x="1233082" y="2109823"/>
                    </a:cubicBezTo>
                    <a:cubicBezTo>
                      <a:pt x="1232114" y="2115298"/>
                      <a:pt x="1233727" y="2119270"/>
                      <a:pt x="1236631" y="2121631"/>
                    </a:cubicBezTo>
                    <a:cubicBezTo>
                      <a:pt x="1238352" y="2123027"/>
                      <a:pt x="1240933" y="2124208"/>
                      <a:pt x="1244804" y="2123886"/>
                    </a:cubicBezTo>
                    <a:cubicBezTo>
                      <a:pt x="1248568" y="2123778"/>
                      <a:pt x="1251472" y="2120558"/>
                      <a:pt x="1251257" y="2116801"/>
                    </a:cubicBezTo>
                    <a:cubicBezTo>
                      <a:pt x="1251149" y="2114117"/>
                      <a:pt x="1249536" y="2111970"/>
                      <a:pt x="1247278" y="2110897"/>
                    </a:cubicBezTo>
                    <a:cubicBezTo>
                      <a:pt x="1248461" y="2107139"/>
                      <a:pt x="1251149" y="2102309"/>
                      <a:pt x="1253623" y="2097371"/>
                    </a:cubicBezTo>
                    <a:cubicBezTo>
                      <a:pt x="1257064" y="2090608"/>
                      <a:pt x="1260290" y="2083630"/>
                      <a:pt x="1261258" y="2078477"/>
                    </a:cubicBezTo>
                    <a:cubicBezTo>
                      <a:pt x="1264377" y="2061731"/>
                      <a:pt x="1267388" y="2045092"/>
                      <a:pt x="1270077" y="2028345"/>
                    </a:cubicBezTo>
                    <a:cubicBezTo>
                      <a:pt x="1271905" y="2017181"/>
                      <a:pt x="1273625" y="2006017"/>
                      <a:pt x="1275131" y="1994745"/>
                    </a:cubicBezTo>
                    <a:cubicBezTo>
                      <a:pt x="1278572" y="1968337"/>
                      <a:pt x="1281476" y="1941929"/>
                      <a:pt x="1282981" y="1915521"/>
                    </a:cubicBezTo>
                    <a:cubicBezTo>
                      <a:pt x="1284057" y="1897702"/>
                      <a:pt x="1284487" y="1879989"/>
                      <a:pt x="1284272" y="1862277"/>
                    </a:cubicBezTo>
                    <a:cubicBezTo>
                      <a:pt x="1283842" y="1818049"/>
                      <a:pt x="1279755" y="1773928"/>
                      <a:pt x="1271367" y="1729808"/>
                    </a:cubicBezTo>
                    <a:cubicBezTo>
                      <a:pt x="1270722" y="1725943"/>
                      <a:pt x="1266958" y="1723367"/>
                      <a:pt x="1263086" y="1724011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" name="Google Shape;21;p2"/>
              <p:cNvSpPr/>
              <p:nvPr/>
            </p:nvSpPr>
            <p:spPr>
              <a:xfrm rot="1790023">
                <a:off x="6016631" y="8052468"/>
                <a:ext cx="3380846" cy="3234788"/>
              </a:xfrm>
              <a:custGeom>
                <a:avLst/>
                <a:gdLst/>
                <a:ahLst/>
                <a:cxnLst/>
                <a:rect l="l" t="t" r="r" b="b"/>
                <a:pathLst>
                  <a:path w="3380740" h="3234687" extrusionOk="0">
                    <a:moveTo>
                      <a:pt x="3019748" y="1904096"/>
                    </a:moveTo>
                    <a:cubicBezTo>
                      <a:pt x="2926295" y="1828737"/>
                      <a:pt x="2895108" y="1715269"/>
                      <a:pt x="2829615" y="1662346"/>
                    </a:cubicBezTo>
                    <a:cubicBezTo>
                      <a:pt x="2516992" y="1409969"/>
                      <a:pt x="2291478" y="1317327"/>
                      <a:pt x="2132424" y="1305948"/>
                    </a:cubicBezTo>
                    <a:cubicBezTo>
                      <a:pt x="2285886" y="1211266"/>
                      <a:pt x="2440853" y="1021259"/>
                      <a:pt x="2536457" y="678816"/>
                    </a:cubicBezTo>
                    <a:cubicBezTo>
                      <a:pt x="2562160" y="586818"/>
                      <a:pt x="2539576" y="466694"/>
                      <a:pt x="2565924" y="383069"/>
                    </a:cubicBezTo>
                    <a:cubicBezTo>
                      <a:pt x="2636471" y="159569"/>
                      <a:pt x="2768532" y="30750"/>
                      <a:pt x="2749282" y="17332"/>
                    </a:cubicBezTo>
                    <a:cubicBezTo>
                      <a:pt x="2729924" y="3913"/>
                      <a:pt x="2611414" y="193491"/>
                      <a:pt x="2450209" y="302558"/>
                    </a:cubicBezTo>
                    <a:cubicBezTo>
                      <a:pt x="2350734" y="369866"/>
                      <a:pt x="2232008" y="367397"/>
                      <a:pt x="2162213" y="414630"/>
                    </a:cubicBezTo>
                    <a:cubicBezTo>
                      <a:pt x="1893037" y="596801"/>
                      <a:pt x="1742479" y="753960"/>
                      <a:pt x="1664512" y="885892"/>
                    </a:cubicBezTo>
                    <a:cubicBezTo>
                      <a:pt x="1600955" y="729162"/>
                      <a:pt x="1460828" y="554720"/>
                      <a:pt x="1194448" y="390477"/>
                    </a:cubicBezTo>
                    <a:cubicBezTo>
                      <a:pt x="1112717" y="340130"/>
                      <a:pt x="989904" y="327463"/>
                      <a:pt x="916454" y="278619"/>
                    </a:cubicBezTo>
                    <a:cubicBezTo>
                      <a:pt x="720083" y="148405"/>
                      <a:pt x="632760" y="-13585"/>
                      <a:pt x="614370" y="908"/>
                    </a:cubicBezTo>
                    <a:cubicBezTo>
                      <a:pt x="595873" y="15400"/>
                      <a:pt x="745786" y="181790"/>
                      <a:pt x="805686" y="365786"/>
                    </a:cubicBezTo>
                    <a:cubicBezTo>
                      <a:pt x="842680" y="479361"/>
                      <a:pt x="806654" y="591434"/>
                      <a:pt x="832572" y="671087"/>
                    </a:cubicBezTo>
                    <a:cubicBezTo>
                      <a:pt x="947748" y="1024586"/>
                      <a:pt x="1075400" y="1220069"/>
                      <a:pt x="1195094" y="1322480"/>
                    </a:cubicBezTo>
                    <a:cubicBezTo>
                      <a:pt x="1018726" y="1328062"/>
                      <a:pt x="795362" y="1408466"/>
                      <a:pt x="541995" y="1631430"/>
                    </a:cubicBezTo>
                    <a:cubicBezTo>
                      <a:pt x="469942" y="1694766"/>
                      <a:pt x="422946" y="1807697"/>
                      <a:pt x="354873" y="1863733"/>
                    </a:cubicBezTo>
                    <a:cubicBezTo>
                      <a:pt x="173020" y="2013270"/>
                      <a:pt x="-8510" y="2050305"/>
                      <a:pt x="309" y="2071990"/>
                    </a:cubicBezTo>
                    <a:cubicBezTo>
                      <a:pt x="9127" y="2093567"/>
                      <a:pt x="212703" y="1998348"/>
                      <a:pt x="407783" y="1993625"/>
                    </a:cubicBezTo>
                    <a:cubicBezTo>
                      <a:pt x="528337" y="1990726"/>
                      <a:pt x="626522" y="2056639"/>
                      <a:pt x="711050" y="2054599"/>
                    </a:cubicBezTo>
                    <a:cubicBezTo>
                      <a:pt x="1017220" y="2047192"/>
                      <a:pt x="1223162" y="2001783"/>
                      <a:pt x="1361460" y="1939306"/>
                    </a:cubicBezTo>
                    <a:cubicBezTo>
                      <a:pt x="1322423" y="2094318"/>
                      <a:pt x="1325326" y="2300643"/>
                      <a:pt x="1409423" y="2564936"/>
                    </a:cubicBezTo>
                    <a:cubicBezTo>
                      <a:pt x="1438352" y="2655860"/>
                      <a:pt x="1523203" y="2744638"/>
                      <a:pt x="1546969" y="2829014"/>
                    </a:cubicBezTo>
                    <a:cubicBezTo>
                      <a:pt x="1610418" y="3054554"/>
                      <a:pt x="1570306" y="3233719"/>
                      <a:pt x="1593857" y="3234685"/>
                    </a:cubicBezTo>
                    <a:cubicBezTo>
                      <a:pt x="1617409" y="3235544"/>
                      <a:pt x="1612892" y="3012581"/>
                      <a:pt x="1688279" y="2834274"/>
                    </a:cubicBezTo>
                    <a:cubicBezTo>
                      <a:pt x="1734844" y="2724134"/>
                      <a:pt x="1835825" y="2662408"/>
                      <a:pt x="1868518" y="2585117"/>
                    </a:cubicBezTo>
                    <a:cubicBezTo>
                      <a:pt x="1989609" y="2298818"/>
                      <a:pt x="2031013" y="2091205"/>
                      <a:pt x="2028002" y="1939843"/>
                    </a:cubicBezTo>
                    <a:cubicBezTo>
                      <a:pt x="2167590" y="2031948"/>
                      <a:pt x="2376866" y="2098075"/>
                      <a:pt x="2679810" y="2092708"/>
                    </a:cubicBezTo>
                    <a:cubicBezTo>
                      <a:pt x="2776167" y="2090990"/>
                      <a:pt x="2886075" y="2035491"/>
                      <a:pt x="2974581" y="2036886"/>
                    </a:cubicBezTo>
                    <a:cubicBezTo>
                      <a:pt x="3210849" y="2040536"/>
                      <a:pt x="3373022" y="2129421"/>
                      <a:pt x="3380550" y="2107307"/>
                    </a:cubicBezTo>
                    <a:cubicBezTo>
                      <a:pt x="3388078" y="2085193"/>
                      <a:pt x="3171059" y="2026259"/>
                      <a:pt x="3019748" y="1904096"/>
                    </a:cubicBezTo>
                    <a:close/>
                    <a:moveTo>
                      <a:pt x="1615365" y="1594394"/>
                    </a:moveTo>
                    <a:cubicBezTo>
                      <a:pt x="1612354" y="1566162"/>
                      <a:pt x="1605687" y="1540183"/>
                      <a:pt x="1596761" y="1518606"/>
                    </a:cubicBezTo>
                    <a:cubicBezTo>
                      <a:pt x="1581275" y="1481356"/>
                      <a:pt x="1549658" y="1443140"/>
                      <a:pt x="1505458" y="1410076"/>
                    </a:cubicBezTo>
                    <a:cubicBezTo>
                      <a:pt x="1544710" y="1398805"/>
                      <a:pt x="1577833" y="1380233"/>
                      <a:pt x="1602675" y="1360481"/>
                    </a:cubicBezTo>
                    <a:cubicBezTo>
                      <a:pt x="1623431" y="1343949"/>
                      <a:pt x="1642573" y="1320440"/>
                      <a:pt x="1659027" y="1292100"/>
                    </a:cubicBezTo>
                    <a:cubicBezTo>
                      <a:pt x="1676234" y="1312389"/>
                      <a:pt x="1694838" y="1329028"/>
                      <a:pt x="1713013" y="1341480"/>
                    </a:cubicBezTo>
                    <a:cubicBezTo>
                      <a:pt x="1752373" y="1368425"/>
                      <a:pt x="1810445" y="1385386"/>
                      <a:pt x="1878519" y="1384957"/>
                    </a:cubicBezTo>
                    <a:cubicBezTo>
                      <a:pt x="1840880" y="1420274"/>
                      <a:pt x="1816898" y="1461818"/>
                      <a:pt x="1804746" y="1498424"/>
                    </a:cubicBezTo>
                    <a:cubicBezTo>
                      <a:pt x="1797433" y="1520324"/>
                      <a:pt x="1793884" y="1545980"/>
                      <a:pt x="1794314" y="1573783"/>
                    </a:cubicBezTo>
                    <a:cubicBezTo>
                      <a:pt x="1774204" y="1568845"/>
                      <a:pt x="1754524" y="1565840"/>
                      <a:pt x="1736780" y="1565303"/>
                    </a:cubicBezTo>
                    <a:cubicBezTo>
                      <a:pt x="1700538" y="1564229"/>
                      <a:pt x="1658382" y="1573676"/>
                      <a:pt x="1615365" y="1594394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2" name="Google Shape;22;p2"/>
              <p:cNvSpPr/>
              <p:nvPr/>
            </p:nvSpPr>
            <p:spPr>
              <a:xfrm rot="1790023">
                <a:off x="6296618" y="8286123"/>
                <a:ext cx="2801640" cy="2668974"/>
              </a:xfrm>
              <a:custGeom>
                <a:avLst/>
                <a:gdLst/>
                <a:ahLst/>
                <a:cxnLst/>
                <a:rect l="l" t="t" r="r" b="b"/>
                <a:pathLst>
                  <a:path w="2801552" h="2668891" extrusionOk="0">
                    <a:moveTo>
                      <a:pt x="1182372" y="1649006"/>
                    </a:moveTo>
                    <a:cubicBezTo>
                      <a:pt x="1189147" y="1644282"/>
                      <a:pt x="1195922" y="1639344"/>
                      <a:pt x="1202590" y="1634406"/>
                    </a:cubicBezTo>
                    <a:cubicBezTo>
                      <a:pt x="1212483" y="1626999"/>
                      <a:pt x="1222162" y="1619377"/>
                      <a:pt x="1231626" y="1611433"/>
                    </a:cubicBezTo>
                    <a:cubicBezTo>
                      <a:pt x="1241089" y="1603597"/>
                      <a:pt x="1250338" y="1595331"/>
                      <a:pt x="1259264" y="1586958"/>
                    </a:cubicBezTo>
                    <a:cubicBezTo>
                      <a:pt x="1286149" y="1561624"/>
                      <a:pt x="1310991" y="1534357"/>
                      <a:pt x="1335403" y="1507090"/>
                    </a:cubicBezTo>
                    <a:cubicBezTo>
                      <a:pt x="1338092" y="1504192"/>
                      <a:pt x="1337984" y="1499683"/>
                      <a:pt x="1335080" y="1497000"/>
                    </a:cubicBezTo>
                    <a:cubicBezTo>
                      <a:pt x="1332177" y="1494316"/>
                      <a:pt x="1327660" y="1494530"/>
                      <a:pt x="1324972" y="1497322"/>
                    </a:cubicBezTo>
                    <a:cubicBezTo>
                      <a:pt x="1303894" y="1518899"/>
                      <a:pt x="1282063" y="1540046"/>
                      <a:pt x="1259694" y="1560657"/>
                    </a:cubicBezTo>
                    <a:cubicBezTo>
                      <a:pt x="1248617" y="1570963"/>
                      <a:pt x="1237433" y="1581054"/>
                      <a:pt x="1226033" y="1590930"/>
                    </a:cubicBezTo>
                    <a:cubicBezTo>
                      <a:pt x="1214742" y="1600913"/>
                      <a:pt x="1203342" y="1610682"/>
                      <a:pt x="1191513" y="1620021"/>
                    </a:cubicBezTo>
                    <a:lnTo>
                      <a:pt x="1142582" y="1657701"/>
                    </a:lnTo>
                    <a:cubicBezTo>
                      <a:pt x="1136882" y="1661887"/>
                      <a:pt x="1122471" y="1671549"/>
                      <a:pt x="1119030" y="1674662"/>
                    </a:cubicBezTo>
                    <a:cubicBezTo>
                      <a:pt x="1116557" y="1676809"/>
                      <a:pt x="1116019" y="1678849"/>
                      <a:pt x="1115911" y="1679707"/>
                    </a:cubicBezTo>
                    <a:cubicBezTo>
                      <a:pt x="1115373" y="1683357"/>
                      <a:pt x="1116664" y="1686041"/>
                      <a:pt x="1120321" y="1687222"/>
                    </a:cubicBezTo>
                    <a:cubicBezTo>
                      <a:pt x="1120966" y="1687544"/>
                      <a:pt x="1123332" y="1688295"/>
                      <a:pt x="1127096" y="1686685"/>
                    </a:cubicBezTo>
                    <a:cubicBezTo>
                      <a:pt x="1127848" y="1686363"/>
                      <a:pt x="1127741" y="1685504"/>
                      <a:pt x="1128278" y="1684967"/>
                    </a:cubicBezTo>
                    <a:cubicBezTo>
                      <a:pt x="1128171" y="1684967"/>
                      <a:pt x="1128063" y="1685397"/>
                      <a:pt x="1127956" y="1685182"/>
                    </a:cubicBezTo>
                    <a:cubicBezTo>
                      <a:pt x="1127311" y="1684323"/>
                      <a:pt x="1127956" y="1683250"/>
                      <a:pt x="1129461" y="1682069"/>
                    </a:cubicBezTo>
                    <a:cubicBezTo>
                      <a:pt x="1129461" y="1682391"/>
                      <a:pt x="1129354" y="1683035"/>
                      <a:pt x="1129246" y="1683679"/>
                    </a:cubicBezTo>
                    <a:cubicBezTo>
                      <a:pt x="1129999" y="1682606"/>
                      <a:pt x="1131397" y="1681962"/>
                      <a:pt x="1131397" y="1680674"/>
                    </a:cubicBezTo>
                    <a:cubicBezTo>
                      <a:pt x="1137097" y="1677024"/>
                      <a:pt x="1147743" y="1672730"/>
                      <a:pt x="1151508" y="1670153"/>
                    </a:cubicBezTo>
                    <a:cubicBezTo>
                      <a:pt x="1161831" y="1663283"/>
                      <a:pt x="1172155" y="1656198"/>
                      <a:pt x="1182372" y="1649006"/>
                    </a:cubicBezTo>
                    <a:close/>
                    <a:moveTo>
                      <a:pt x="1122041" y="1674018"/>
                    </a:moveTo>
                    <a:cubicBezTo>
                      <a:pt x="1121826" y="1674125"/>
                      <a:pt x="1121503" y="1674340"/>
                      <a:pt x="1121396" y="1674232"/>
                    </a:cubicBezTo>
                    <a:cubicBezTo>
                      <a:pt x="1121073" y="1673052"/>
                      <a:pt x="1122256" y="1673159"/>
                      <a:pt x="1123332" y="1673589"/>
                    </a:cubicBezTo>
                    <a:cubicBezTo>
                      <a:pt x="1122901" y="1673696"/>
                      <a:pt x="1122471" y="1673803"/>
                      <a:pt x="1122041" y="1674018"/>
                    </a:cubicBezTo>
                    <a:close/>
                    <a:moveTo>
                      <a:pt x="1237110" y="1169478"/>
                    </a:moveTo>
                    <a:cubicBezTo>
                      <a:pt x="1214742" y="1158636"/>
                      <a:pt x="1191083" y="1149082"/>
                      <a:pt x="1166778" y="1140494"/>
                    </a:cubicBezTo>
                    <a:cubicBezTo>
                      <a:pt x="1143012" y="1132121"/>
                      <a:pt x="1118600" y="1124928"/>
                      <a:pt x="1093973" y="1118380"/>
                    </a:cubicBezTo>
                    <a:cubicBezTo>
                      <a:pt x="1074185" y="1113227"/>
                      <a:pt x="1054397" y="1108397"/>
                      <a:pt x="1034717" y="1104317"/>
                    </a:cubicBezTo>
                    <a:cubicBezTo>
                      <a:pt x="1004068" y="1097876"/>
                      <a:pt x="973634" y="1092724"/>
                      <a:pt x="944383" y="1089611"/>
                    </a:cubicBezTo>
                    <a:cubicBezTo>
                      <a:pt x="940404" y="1089288"/>
                      <a:pt x="937500" y="1085746"/>
                      <a:pt x="937930" y="1081881"/>
                    </a:cubicBezTo>
                    <a:cubicBezTo>
                      <a:pt x="938253" y="1077909"/>
                      <a:pt x="941694" y="1075011"/>
                      <a:pt x="945566" y="1075333"/>
                    </a:cubicBezTo>
                    <a:cubicBezTo>
                      <a:pt x="975570" y="1077265"/>
                      <a:pt x="1006757" y="1080701"/>
                      <a:pt x="1038159" y="1086283"/>
                    </a:cubicBezTo>
                    <a:cubicBezTo>
                      <a:pt x="1058484" y="1089933"/>
                      <a:pt x="1078809" y="1094441"/>
                      <a:pt x="1098920" y="1099809"/>
                    </a:cubicBezTo>
                    <a:cubicBezTo>
                      <a:pt x="1124084" y="1106679"/>
                      <a:pt x="1148819" y="1114945"/>
                      <a:pt x="1172801" y="1124499"/>
                    </a:cubicBezTo>
                    <a:cubicBezTo>
                      <a:pt x="1197428" y="1134160"/>
                      <a:pt x="1220979" y="1145217"/>
                      <a:pt x="1243348" y="1157348"/>
                    </a:cubicBezTo>
                    <a:cubicBezTo>
                      <a:pt x="1246682" y="1159172"/>
                      <a:pt x="1248080" y="1163252"/>
                      <a:pt x="1246359" y="1166580"/>
                    </a:cubicBezTo>
                    <a:cubicBezTo>
                      <a:pt x="1244531" y="1169907"/>
                      <a:pt x="1240444" y="1171303"/>
                      <a:pt x="1237110" y="1169478"/>
                    </a:cubicBezTo>
                    <a:close/>
                    <a:moveTo>
                      <a:pt x="1311422" y="1289279"/>
                    </a:moveTo>
                    <a:cubicBezTo>
                      <a:pt x="1311637" y="1289387"/>
                      <a:pt x="1311959" y="1289494"/>
                      <a:pt x="1312174" y="1289601"/>
                    </a:cubicBezTo>
                    <a:cubicBezTo>
                      <a:pt x="1312067" y="1289923"/>
                      <a:pt x="1311637" y="1289601"/>
                      <a:pt x="1311206" y="1289279"/>
                    </a:cubicBezTo>
                    <a:lnTo>
                      <a:pt x="1311422" y="1289279"/>
                    </a:lnTo>
                    <a:close/>
                    <a:moveTo>
                      <a:pt x="1235390" y="1313862"/>
                    </a:moveTo>
                    <a:cubicBezTo>
                      <a:pt x="1239692" y="1312681"/>
                      <a:pt x="1263135" y="1303450"/>
                      <a:pt x="1283891" y="1296579"/>
                    </a:cubicBezTo>
                    <a:cubicBezTo>
                      <a:pt x="1293785" y="1293359"/>
                      <a:pt x="1303141" y="1290568"/>
                      <a:pt x="1309055" y="1289709"/>
                    </a:cubicBezTo>
                    <a:cubicBezTo>
                      <a:pt x="1309808" y="1289709"/>
                      <a:pt x="1310561" y="1289387"/>
                      <a:pt x="1311206" y="1289279"/>
                    </a:cubicBezTo>
                    <a:cubicBezTo>
                      <a:pt x="1310991" y="1289065"/>
                      <a:pt x="1310776" y="1288850"/>
                      <a:pt x="1310669" y="1288743"/>
                    </a:cubicBezTo>
                    <a:cubicBezTo>
                      <a:pt x="1310884" y="1288957"/>
                      <a:pt x="1311099" y="1289065"/>
                      <a:pt x="1311422" y="1289279"/>
                    </a:cubicBezTo>
                    <a:cubicBezTo>
                      <a:pt x="1311852" y="1289172"/>
                      <a:pt x="1312282" y="1289172"/>
                      <a:pt x="1312174" y="1289494"/>
                    </a:cubicBezTo>
                    <a:lnTo>
                      <a:pt x="1312174" y="1289601"/>
                    </a:lnTo>
                    <a:cubicBezTo>
                      <a:pt x="1314970" y="1290782"/>
                      <a:pt x="1318304" y="1290031"/>
                      <a:pt x="1320240" y="1287562"/>
                    </a:cubicBezTo>
                    <a:cubicBezTo>
                      <a:pt x="1322606" y="1284556"/>
                      <a:pt x="1322068" y="1280370"/>
                      <a:pt x="1319057" y="1278008"/>
                    </a:cubicBezTo>
                    <a:cubicBezTo>
                      <a:pt x="1317659" y="1276827"/>
                      <a:pt x="1315186" y="1275861"/>
                      <a:pt x="1311529" y="1275861"/>
                    </a:cubicBezTo>
                    <a:cubicBezTo>
                      <a:pt x="1308088" y="1275861"/>
                      <a:pt x="1302711" y="1276827"/>
                      <a:pt x="1296365" y="1278437"/>
                    </a:cubicBezTo>
                    <a:cubicBezTo>
                      <a:pt x="1273889" y="1284127"/>
                      <a:pt x="1236788" y="1298297"/>
                      <a:pt x="1231303" y="1299907"/>
                    </a:cubicBezTo>
                    <a:cubicBezTo>
                      <a:pt x="1187964" y="1312145"/>
                      <a:pt x="1145055" y="1325456"/>
                      <a:pt x="1102361" y="1339519"/>
                    </a:cubicBezTo>
                    <a:cubicBezTo>
                      <a:pt x="1059667" y="1353689"/>
                      <a:pt x="1017296" y="1368503"/>
                      <a:pt x="974924" y="1383854"/>
                    </a:cubicBezTo>
                    <a:cubicBezTo>
                      <a:pt x="859963" y="1425720"/>
                      <a:pt x="743818" y="1467908"/>
                      <a:pt x="627243" y="1509774"/>
                    </a:cubicBezTo>
                    <a:cubicBezTo>
                      <a:pt x="610467" y="1515786"/>
                      <a:pt x="593690" y="1521690"/>
                      <a:pt x="576914" y="1527701"/>
                    </a:cubicBezTo>
                    <a:cubicBezTo>
                      <a:pt x="576376" y="1526950"/>
                      <a:pt x="576914" y="1526413"/>
                      <a:pt x="576053" y="1525769"/>
                    </a:cubicBezTo>
                    <a:cubicBezTo>
                      <a:pt x="571429" y="1521905"/>
                      <a:pt x="547877" y="1512995"/>
                      <a:pt x="538199" y="1509774"/>
                    </a:cubicBezTo>
                    <a:cubicBezTo>
                      <a:pt x="527122" y="1506017"/>
                      <a:pt x="515938" y="1502474"/>
                      <a:pt x="504753" y="1499147"/>
                    </a:cubicBezTo>
                    <a:cubicBezTo>
                      <a:pt x="493461" y="1495819"/>
                      <a:pt x="482170" y="1492813"/>
                      <a:pt x="470770" y="1489915"/>
                    </a:cubicBezTo>
                    <a:cubicBezTo>
                      <a:pt x="448294" y="1484547"/>
                      <a:pt x="425711" y="1479502"/>
                      <a:pt x="402912" y="1475530"/>
                    </a:cubicBezTo>
                    <a:cubicBezTo>
                      <a:pt x="387749" y="1472846"/>
                      <a:pt x="372477" y="1470592"/>
                      <a:pt x="357207" y="1468552"/>
                    </a:cubicBezTo>
                    <a:cubicBezTo>
                      <a:pt x="319030" y="1463614"/>
                      <a:pt x="280637" y="1460608"/>
                      <a:pt x="242352" y="1458569"/>
                    </a:cubicBezTo>
                    <a:cubicBezTo>
                      <a:pt x="238481" y="1458354"/>
                      <a:pt x="235040" y="1461252"/>
                      <a:pt x="234717" y="1465224"/>
                    </a:cubicBezTo>
                    <a:cubicBezTo>
                      <a:pt x="234502" y="1469089"/>
                      <a:pt x="237406" y="1472524"/>
                      <a:pt x="241385" y="1472846"/>
                    </a:cubicBezTo>
                    <a:cubicBezTo>
                      <a:pt x="279132" y="1476281"/>
                      <a:pt x="316879" y="1481112"/>
                      <a:pt x="354626" y="1487016"/>
                    </a:cubicBezTo>
                    <a:cubicBezTo>
                      <a:pt x="369574" y="1489378"/>
                      <a:pt x="384630" y="1491954"/>
                      <a:pt x="399578" y="1494530"/>
                    </a:cubicBezTo>
                    <a:cubicBezTo>
                      <a:pt x="422054" y="1498502"/>
                      <a:pt x="444423" y="1502582"/>
                      <a:pt x="466684" y="1507520"/>
                    </a:cubicBezTo>
                    <a:cubicBezTo>
                      <a:pt x="477868" y="1509881"/>
                      <a:pt x="489052" y="1512565"/>
                      <a:pt x="500237" y="1515463"/>
                    </a:cubicBezTo>
                    <a:cubicBezTo>
                      <a:pt x="511421" y="1518362"/>
                      <a:pt x="522498" y="1521368"/>
                      <a:pt x="533575" y="1524588"/>
                    </a:cubicBezTo>
                    <a:cubicBezTo>
                      <a:pt x="539597" y="1526306"/>
                      <a:pt x="555190" y="1529419"/>
                      <a:pt x="563041" y="1532639"/>
                    </a:cubicBezTo>
                    <a:cubicBezTo>
                      <a:pt x="507120" y="1552714"/>
                      <a:pt x="451198" y="1572895"/>
                      <a:pt x="395061" y="1592433"/>
                    </a:cubicBezTo>
                    <a:cubicBezTo>
                      <a:pt x="265259" y="1637734"/>
                      <a:pt x="135134" y="1681317"/>
                      <a:pt x="5116" y="1721144"/>
                    </a:cubicBezTo>
                    <a:cubicBezTo>
                      <a:pt x="1352" y="1722217"/>
                      <a:pt x="-799" y="1726189"/>
                      <a:pt x="277" y="1729947"/>
                    </a:cubicBezTo>
                    <a:cubicBezTo>
                      <a:pt x="1460" y="1733704"/>
                      <a:pt x="5439" y="1735851"/>
                      <a:pt x="9203" y="1734777"/>
                    </a:cubicBezTo>
                    <a:cubicBezTo>
                      <a:pt x="139758" y="1696239"/>
                      <a:pt x="270636" y="1654158"/>
                      <a:pt x="400976" y="1609609"/>
                    </a:cubicBezTo>
                    <a:cubicBezTo>
                      <a:pt x="478836" y="1583093"/>
                      <a:pt x="556481" y="1555827"/>
                      <a:pt x="633803" y="1527916"/>
                    </a:cubicBezTo>
                    <a:cubicBezTo>
                      <a:pt x="750378" y="1485943"/>
                      <a:pt x="866092" y="1442574"/>
                      <a:pt x="980947" y="1400064"/>
                    </a:cubicBezTo>
                    <a:cubicBezTo>
                      <a:pt x="1022995" y="1384391"/>
                      <a:pt x="1065044" y="1369147"/>
                      <a:pt x="1107415" y="1354655"/>
                    </a:cubicBezTo>
                    <a:cubicBezTo>
                      <a:pt x="1149787" y="1340270"/>
                      <a:pt x="1192373" y="1326529"/>
                      <a:pt x="1235390" y="1313862"/>
                    </a:cubicBezTo>
                    <a:close/>
                    <a:moveTo>
                      <a:pt x="570461" y="1526091"/>
                    </a:moveTo>
                    <a:cubicBezTo>
                      <a:pt x="570461" y="1526306"/>
                      <a:pt x="570031" y="1526198"/>
                      <a:pt x="569816" y="1526198"/>
                    </a:cubicBezTo>
                    <a:cubicBezTo>
                      <a:pt x="569493" y="1526198"/>
                      <a:pt x="569063" y="1526198"/>
                      <a:pt x="568741" y="1526306"/>
                    </a:cubicBezTo>
                    <a:cubicBezTo>
                      <a:pt x="569493" y="1525554"/>
                      <a:pt x="570246" y="1525125"/>
                      <a:pt x="570461" y="1526091"/>
                    </a:cubicBezTo>
                    <a:close/>
                    <a:moveTo>
                      <a:pt x="730268" y="1508486"/>
                    </a:moveTo>
                    <a:cubicBezTo>
                      <a:pt x="693489" y="1547346"/>
                      <a:pt x="654451" y="1584167"/>
                      <a:pt x="613585" y="1618841"/>
                    </a:cubicBezTo>
                    <a:cubicBezTo>
                      <a:pt x="597239" y="1632689"/>
                      <a:pt x="580570" y="1646107"/>
                      <a:pt x="563686" y="1659311"/>
                    </a:cubicBezTo>
                    <a:cubicBezTo>
                      <a:pt x="538306" y="1678956"/>
                      <a:pt x="512282" y="1697849"/>
                      <a:pt x="486256" y="1716421"/>
                    </a:cubicBezTo>
                    <a:cubicBezTo>
                      <a:pt x="479159" y="1721466"/>
                      <a:pt x="438508" y="1755173"/>
                      <a:pt x="411730" y="1770202"/>
                    </a:cubicBezTo>
                    <a:cubicBezTo>
                      <a:pt x="404095" y="1774496"/>
                      <a:pt x="397427" y="1777395"/>
                      <a:pt x="392588" y="1778146"/>
                    </a:cubicBezTo>
                    <a:cubicBezTo>
                      <a:pt x="389254" y="1778683"/>
                      <a:pt x="386350" y="1778361"/>
                      <a:pt x="384307" y="1777395"/>
                    </a:cubicBezTo>
                    <a:cubicBezTo>
                      <a:pt x="380758" y="1775999"/>
                      <a:pt x="379145" y="1772027"/>
                      <a:pt x="380543" y="1768485"/>
                    </a:cubicBezTo>
                    <a:cubicBezTo>
                      <a:pt x="381941" y="1765157"/>
                      <a:pt x="385705" y="1763547"/>
                      <a:pt x="389147" y="1764728"/>
                    </a:cubicBezTo>
                    <a:cubicBezTo>
                      <a:pt x="389147" y="1765157"/>
                      <a:pt x="390114" y="1764513"/>
                      <a:pt x="390760" y="1764406"/>
                    </a:cubicBezTo>
                    <a:cubicBezTo>
                      <a:pt x="392588" y="1763976"/>
                      <a:pt x="394631" y="1763117"/>
                      <a:pt x="396997" y="1761937"/>
                    </a:cubicBezTo>
                    <a:cubicBezTo>
                      <a:pt x="404202" y="1758394"/>
                      <a:pt x="413236" y="1752275"/>
                      <a:pt x="422700" y="1745297"/>
                    </a:cubicBezTo>
                    <a:cubicBezTo>
                      <a:pt x="445821" y="1728336"/>
                      <a:pt x="470663" y="1706545"/>
                      <a:pt x="476040" y="1702465"/>
                    </a:cubicBezTo>
                    <a:cubicBezTo>
                      <a:pt x="506689" y="1679707"/>
                      <a:pt x="536801" y="1656198"/>
                      <a:pt x="566697" y="1632259"/>
                    </a:cubicBezTo>
                    <a:cubicBezTo>
                      <a:pt x="586592" y="1616371"/>
                      <a:pt x="606488" y="1600376"/>
                      <a:pt x="625953" y="1584059"/>
                    </a:cubicBezTo>
                    <a:cubicBezTo>
                      <a:pt x="658323" y="1556686"/>
                      <a:pt x="690047" y="1528453"/>
                      <a:pt x="720051" y="1498610"/>
                    </a:cubicBezTo>
                    <a:cubicBezTo>
                      <a:pt x="722848" y="1495819"/>
                      <a:pt x="727364" y="1495711"/>
                      <a:pt x="730160" y="1498502"/>
                    </a:cubicBezTo>
                    <a:cubicBezTo>
                      <a:pt x="732956" y="1501186"/>
                      <a:pt x="733064" y="1505695"/>
                      <a:pt x="730268" y="1508486"/>
                    </a:cubicBezTo>
                    <a:close/>
                    <a:moveTo>
                      <a:pt x="959116" y="1429370"/>
                    </a:moveTo>
                    <a:cubicBezTo>
                      <a:pt x="942339" y="1460930"/>
                      <a:pt x="922552" y="1490773"/>
                      <a:pt x="900936" y="1519543"/>
                    </a:cubicBezTo>
                    <a:cubicBezTo>
                      <a:pt x="884805" y="1541120"/>
                      <a:pt x="867598" y="1561838"/>
                      <a:pt x="849961" y="1582020"/>
                    </a:cubicBezTo>
                    <a:cubicBezTo>
                      <a:pt x="832110" y="1602416"/>
                      <a:pt x="813827" y="1622276"/>
                      <a:pt x="795008" y="1641384"/>
                    </a:cubicBezTo>
                    <a:cubicBezTo>
                      <a:pt x="784791" y="1651904"/>
                      <a:pt x="774467" y="1662209"/>
                      <a:pt x="763713" y="1672193"/>
                    </a:cubicBezTo>
                    <a:cubicBezTo>
                      <a:pt x="753174" y="1682069"/>
                      <a:pt x="742205" y="1691623"/>
                      <a:pt x="730805" y="1700748"/>
                    </a:cubicBezTo>
                    <a:cubicBezTo>
                      <a:pt x="722632" y="1707296"/>
                      <a:pt x="701662" y="1714381"/>
                      <a:pt x="692951" y="1720178"/>
                    </a:cubicBezTo>
                    <a:cubicBezTo>
                      <a:pt x="687144" y="1723935"/>
                      <a:pt x="685315" y="1728551"/>
                      <a:pt x="685746" y="1731664"/>
                    </a:cubicBezTo>
                    <a:cubicBezTo>
                      <a:pt x="686068" y="1734348"/>
                      <a:pt x="687681" y="1737783"/>
                      <a:pt x="693059" y="1739930"/>
                    </a:cubicBezTo>
                    <a:cubicBezTo>
                      <a:pt x="696500" y="1741433"/>
                      <a:pt x="700586" y="1739715"/>
                      <a:pt x="701985" y="1736280"/>
                    </a:cubicBezTo>
                    <a:cubicBezTo>
                      <a:pt x="702737" y="1734670"/>
                      <a:pt x="702737" y="1732845"/>
                      <a:pt x="702092" y="1731235"/>
                    </a:cubicBezTo>
                    <a:cubicBezTo>
                      <a:pt x="703813" y="1730376"/>
                      <a:pt x="705963" y="1729195"/>
                      <a:pt x="707899" y="1728336"/>
                    </a:cubicBezTo>
                    <a:cubicBezTo>
                      <a:pt x="718761" y="1723613"/>
                      <a:pt x="733494" y="1718245"/>
                      <a:pt x="740377" y="1713093"/>
                    </a:cubicBezTo>
                    <a:cubicBezTo>
                      <a:pt x="752421" y="1704075"/>
                      <a:pt x="764036" y="1694629"/>
                      <a:pt x="775220" y="1684753"/>
                    </a:cubicBezTo>
                    <a:cubicBezTo>
                      <a:pt x="786405" y="1674877"/>
                      <a:pt x="797159" y="1664679"/>
                      <a:pt x="807912" y="1654266"/>
                    </a:cubicBezTo>
                    <a:cubicBezTo>
                      <a:pt x="824044" y="1638271"/>
                      <a:pt x="840067" y="1621954"/>
                      <a:pt x="855338" y="1604992"/>
                    </a:cubicBezTo>
                    <a:cubicBezTo>
                      <a:pt x="870609" y="1588031"/>
                      <a:pt x="885342" y="1570426"/>
                      <a:pt x="899215" y="1552177"/>
                    </a:cubicBezTo>
                    <a:cubicBezTo>
                      <a:pt x="927069" y="1515678"/>
                      <a:pt x="951696" y="1476818"/>
                      <a:pt x="971806" y="1435811"/>
                    </a:cubicBezTo>
                    <a:cubicBezTo>
                      <a:pt x="973526" y="1432268"/>
                      <a:pt x="972128" y="1427974"/>
                      <a:pt x="968687" y="1426257"/>
                    </a:cubicBezTo>
                    <a:cubicBezTo>
                      <a:pt x="965138" y="1424432"/>
                      <a:pt x="960836" y="1425827"/>
                      <a:pt x="959116" y="1429370"/>
                    </a:cubicBezTo>
                    <a:close/>
                    <a:moveTo>
                      <a:pt x="698328" y="1727370"/>
                    </a:moveTo>
                    <a:cubicBezTo>
                      <a:pt x="698221" y="1727263"/>
                      <a:pt x="697790" y="1727263"/>
                      <a:pt x="697898" y="1727048"/>
                    </a:cubicBezTo>
                    <a:cubicBezTo>
                      <a:pt x="698113" y="1726726"/>
                      <a:pt x="698436" y="1727048"/>
                      <a:pt x="698651" y="1727478"/>
                    </a:cubicBezTo>
                    <a:lnTo>
                      <a:pt x="698328" y="1727370"/>
                    </a:lnTo>
                    <a:close/>
                    <a:moveTo>
                      <a:pt x="1118492" y="1603490"/>
                    </a:moveTo>
                    <a:cubicBezTo>
                      <a:pt x="1107415" y="1616049"/>
                      <a:pt x="1096231" y="1628287"/>
                      <a:pt x="1084832" y="1640632"/>
                    </a:cubicBezTo>
                    <a:cubicBezTo>
                      <a:pt x="1081391" y="1644497"/>
                      <a:pt x="1075045" y="1648576"/>
                      <a:pt x="1068485" y="1652548"/>
                    </a:cubicBezTo>
                    <a:cubicBezTo>
                      <a:pt x="1063861" y="1655339"/>
                      <a:pt x="1059237" y="1658023"/>
                      <a:pt x="1056226" y="1660492"/>
                    </a:cubicBezTo>
                    <a:cubicBezTo>
                      <a:pt x="1057516" y="1662532"/>
                      <a:pt x="1057731" y="1665215"/>
                      <a:pt x="1056441" y="1667470"/>
                    </a:cubicBezTo>
                    <a:cubicBezTo>
                      <a:pt x="1054613" y="1670690"/>
                      <a:pt x="1050526" y="1671871"/>
                      <a:pt x="1047192" y="1670153"/>
                    </a:cubicBezTo>
                    <a:cubicBezTo>
                      <a:pt x="1043751" y="1668328"/>
                      <a:pt x="1042245" y="1665967"/>
                      <a:pt x="1041385" y="1663820"/>
                    </a:cubicBezTo>
                    <a:cubicBezTo>
                      <a:pt x="1040202" y="1660384"/>
                      <a:pt x="1041063" y="1656198"/>
                      <a:pt x="1044826" y="1652011"/>
                    </a:cubicBezTo>
                    <a:cubicBezTo>
                      <a:pt x="1050526" y="1645678"/>
                      <a:pt x="1067303" y="1637519"/>
                      <a:pt x="1073325" y="1630542"/>
                    </a:cubicBezTo>
                    <a:cubicBezTo>
                      <a:pt x="1082358" y="1619914"/>
                      <a:pt x="1091284" y="1609394"/>
                      <a:pt x="1100103" y="1598766"/>
                    </a:cubicBezTo>
                    <a:cubicBezTo>
                      <a:pt x="1109029" y="1588139"/>
                      <a:pt x="1117739" y="1577511"/>
                      <a:pt x="1126343" y="1566669"/>
                    </a:cubicBezTo>
                    <a:cubicBezTo>
                      <a:pt x="1142474" y="1546380"/>
                      <a:pt x="1157852" y="1525662"/>
                      <a:pt x="1172693" y="1504729"/>
                    </a:cubicBezTo>
                    <a:cubicBezTo>
                      <a:pt x="1182587" y="1490666"/>
                      <a:pt x="1192266" y="1476603"/>
                      <a:pt x="1201622" y="1462218"/>
                    </a:cubicBezTo>
                    <a:cubicBezTo>
                      <a:pt x="1224851" y="1426364"/>
                      <a:pt x="1245714" y="1389114"/>
                      <a:pt x="1262813" y="1349395"/>
                    </a:cubicBezTo>
                    <a:cubicBezTo>
                      <a:pt x="1264318" y="1345745"/>
                      <a:pt x="1268512" y="1344027"/>
                      <a:pt x="1272169" y="1345530"/>
                    </a:cubicBezTo>
                    <a:cubicBezTo>
                      <a:pt x="1275825" y="1347033"/>
                      <a:pt x="1277546" y="1351220"/>
                      <a:pt x="1276040" y="1354762"/>
                    </a:cubicBezTo>
                    <a:cubicBezTo>
                      <a:pt x="1259909" y="1395984"/>
                      <a:pt x="1240229" y="1434952"/>
                      <a:pt x="1217430" y="1472095"/>
                    </a:cubicBezTo>
                    <a:cubicBezTo>
                      <a:pt x="1208289" y="1487016"/>
                      <a:pt x="1198611" y="1501615"/>
                      <a:pt x="1188502" y="1515893"/>
                    </a:cubicBezTo>
                    <a:cubicBezTo>
                      <a:pt x="1173338" y="1537148"/>
                      <a:pt x="1157100" y="1557652"/>
                      <a:pt x="1140323" y="1577941"/>
                    </a:cubicBezTo>
                    <a:cubicBezTo>
                      <a:pt x="1133118" y="1586528"/>
                      <a:pt x="1125912" y="1595009"/>
                      <a:pt x="1118492" y="1603490"/>
                    </a:cubicBezTo>
                    <a:close/>
                    <a:moveTo>
                      <a:pt x="1203235" y="1290460"/>
                    </a:moveTo>
                    <a:cubicBezTo>
                      <a:pt x="1206676" y="1291534"/>
                      <a:pt x="1209042" y="1293144"/>
                      <a:pt x="1209903" y="1294218"/>
                    </a:cubicBezTo>
                    <a:cubicBezTo>
                      <a:pt x="1211516" y="1296364"/>
                      <a:pt x="1211945" y="1298511"/>
                      <a:pt x="1211408" y="1300658"/>
                    </a:cubicBezTo>
                    <a:cubicBezTo>
                      <a:pt x="1211085" y="1302161"/>
                      <a:pt x="1210225" y="1304416"/>
                      <a:pt x="1206999" y="1306133"/>
                    </a:cubicBezTo>
                    <a:cubicBezTo>
                      <a:pt x="1203772" y="1307851"/>
                      <a:pt x="1199793" y="1306670"/>
                      <a:pt x="1197858" y="1303557"/>
                    </a:cubicBezTo>
                    <a:cubicBezTo>
                      <a:pt x="1194201" y="1302805"/>
                      <a:pt x="1187534" y="1301410"/>
                      <a:pt x="1185060" y="1300551"/>
                    </a:cubicBezTo>
                    <a:lnTo>
                      <a:pt x="1148604" y="1288850"/>
                    </a:lnTo>
                    <a:lnTo>
                      <a:pt x="1055150" y="1257826"/>
                    </a:lnTo>
                    <a:cubicBezTo>
                      <a:pt x="1030953" y="1250205"/>
                      <a:pt x="1006649" y="1243227"/>
                      <a:pt x="982345" y="1236571"/>
                    </a:cubicBezTo>
                    <a:cubicBezTo>
                      <a:pt x="957933" y="1229808"/>
                      <a:pt x="933413" y="1223475"/>
                      <a:pt x="908894" y="1217678"/>
                    </a:cubicBezTo>
                    <a:cubicBezTo>
                      <a:pt x="859748" y="1205977"/>
                      <a:pt x="810171" y="1195993"/>
                      <a:pt x="759842" y="1188479"/>
                    </a:cubicBezTo>
                    <a:cubicBezTo>
                      <a:pt x="755970" y="1187942"/>
                      <a:pt x="753282" y="1184400"/>
                      <a:pt x="753712" y="1180428"/>
                    </a:cubicBezTo>
                    <a:cubicBezTo>
                      <a:pt x="754250" y="1176563"/>
                      <a:pt x="757906" y="1173879"/>
                      <a:pt x="761778" y="1174416"/>
                    </a:cubicBezTo>
                    <a:cubicBezTo>
                      <a:pt x="812752" y="1180535"/>
                      <a:pt x="863189" y="1188586"/>
                      <a:pt x="912981" y="1199536"/>
                    </a:cubicBezTo>
                    <a:cubicBezTo>
                      <a:pt x="938038" y="1205010"/>
                      <a:pt x="962880" y="1211129"/>
                      <a:pt x="987507" y="1218000"/>
                    </a:cubicBezTo>
                    <a:cubicBezTo>
                      <a:pt x="1012026" y="1224870"/>
                      <a:pt x="1036438" y="1232492"/>
                      <a:pt x="1060742" y="1240650"/>
                    </a:cubicBezTo>
                    <a:cubicBezTo>
                      <a:pt x="1070206" y="1243871"/>
                      <a:pt x="1079562" y="1247091"/>
                      <a:pt x="1088811" y="1250527"/>
                    </a:cubicBezTo>
                    <a:cubicBezTo>
                      <a:pt x="1110427" y="1258256"/>
                      <a:pt x="1131935" y="1266521"/>
                      <a:pt x="1153658" y="1274143"/>
                    </a:cubicBezTo>
                    <a:lnTo>
                      <a:pt x="1189900" y="1287133"/>
                    </a:lnTo>
                    <a:cubicBezTo>
                      <a:pt x="1192911" y="1288313"/>
                      <a:pt x="1199363" y="1289279"/>
                      <a:pt x="1203235" y="1290460"/>
                    </a:cubicBezTo>
                    <a:close/>
                    <a:moveTo>
                      <a:pt x="911045" y="1391476"/>
                    </a:moveTo>
                    <a:cubicBezTo>
                      <a:pt x="911153" y="1391905"/>
                      <a:pt x="911367" y="1392227"/>
                      <a:pt x="911582" y="1392549"/>
                    </a:cubicBezTo>
                    <a:cubicBezTo>
                      <a:pt x="911260" y="1392764"/>
                      <a:pt x="911045" y="1392120"/>
                      <a:pt x="910937" y="1391476"/>
                    </a:cubicBezTo>
                    <a:lnTo>
                      <a:pt x="911045" y="1391476"/>
                    </a:lnTo>
                    <a:close/>
                    <a:moveTo>
                      <a:pt x="415387" y="1309032"/>
                    </a:moveTo>
                    <a:cubicBezTo>
                      <a:pt x="411408" y="1308924"/>
                      <a:pt x="408396" y="1305596"/>
                      <a:pt x="408504" y="1301625"/>
                    </a:cubicBezTo>
                    <a:cubicBezTo>
                      <a:pt x="408612" y="1297760"/>
                      <a:pt x="411945" y="1294647"/>
                      <a:pt x="415924" y="1294754"/>
                    </a:cubicBezTo>
                    <a:cubicBezTo>
                      <a:pt x="480019" y="1296472"/>
                      <a:pt x="543468" y="1300444"/>
                      <a:pt x="606488" y="1308388"/>
                    </a:cubicBezTo>
                    <a:cubicBezTo>
                      <a:pt x="631868" y="1311608"/>
                      <a:pt x="657032" y="1315473"/>
                      <a:pt x="682197" y="1320089"/>
                    </a:cubicBezTo>
                    <a:cubicBezTo>
                      <a:pt x="719729" y="1327066"/>
                      <a:pt x="757045" y="1335654"/>
                      <a:pt x="794255" y="1345530"/>
                    </a:cubicBezTo>
                    <a:cubicBezTo>
                      <a:pt x="801890" y="1347570"/>
                      <a:pt x="862221" y="1360237"/>
                      <a:pt x="896312" y="1371294"/>
                    </a:cubicBezTo>
                    <a:cubicBezTo>
                      <a:pt x="908033" y="1375051"/>
                      <a:pt x="916744" y="1378808"/>
                      <a:pt x="920293" y="1381814"/>
                    </a:cubicBezTo>
                    <a:cubicBezTo>
                      <a:pt x="922767" y="1383854"/>
                      <a:pt x="923842" y="1386001"/>
                      <a:pt x="924165" y="1387826"/>
                    </a:cubicBezTo>
                    <a:cubicBezTo>
                      <a:pt x="924918" y="1391583"/>
                      <a:pt x="922552" y="1395125"/>
                      <a:pt x="918788" y="1395877"/>
                    </a:cubicBezTo>
                    <a:cubicBezTo>
                      <a:pt x="915884" y="1396521"/>
                      <a:pt x="912981" y="1395018"/>
                      <a:pt x="911582" y="1392549"/>
                    </a:cubicBezTo>
                    <a:lnTo>
                      <a:pt x="911690" y="1392549"/>
                    </a:lnTo>
                    <a:cubicBezTo>
                      <a:pt x="912013" y="1392120"/>
                      <a:pt x="911690" y="1391798"/>
                      <a:pt x="911045" y="1391476"/>
                    </a:cubicBezTo>
                    <a:cubicBezTo>
                      <a:pt x="910937" y="1391154"/>
                      <a:pt x="910830" y="1390831"/>
                      <a:pt x="910830" y="1390509"/>
                    </a:cubicBezTo>
                    <a:cubicBezTo>
                      <a:pt x="910830" y="1390724"/>
                      <a:pt x="910937" y="1391046"/>
                      <a:pt x="910937" y="1391476"/>
                    </a:cubicBezTo>
                    <a:cubicBezTo>
                      <a:pt x="909862" y="1390939"/>
                      <a:pt x="907819" y="1390402"/>
                      <a:pt x="906313" y="1389758"/>
                    </a:cubicBezTo>
                    <a:cubicBezTo>
                      <a:pt x="897602" y="1386216"/>
                      <a:pt x="882977" y="1382351"/>
                      <a:pt x="867061" y="1378594"/>
                    </a:cubicBezTo>
                    <a:cubicBezTo>
                      <a:pt x="834153" y="1370757"/>
                      <a:pt x="795868" y="1363672"/>
                      <a:pt x="789953" y="1362169"/>
                    </a:cubicBezTo>
                    <a:cubicBezTo>
                      <a:pt x="752959" y="1353045"/>
                      <a:pt x="715965" y="1345530"/>
                      <a:pt x="678755" y="1338982"/>
                    </a:cubicBezTo>
                    <a:cubicBezTo>
                      <a:pt x="653913" y="1334581"/>
                      <a:pt x="628964" y="1330716"/>
                      <a:pt x="604014" y="1327174"/>
                    </a:cubicBezTo>
                    <a:cubicBezTo>
                      <a:pt x="541640" y="1318371"/>
                      <a:pt x="478836" y="1312252"/>
                      <a:pt x="415387" y="1309032"/>
                    </a:cubicBezTo>
                    <a:close/>
                    <a:moveTo>
                      <a:pt x="1761052" y="1664142"/>
                    </a:moveTo>
                    <a:cubicBezTo>
                      <a:pt x="1761482" y="1667470"/>
                      <a:pt x="1761912" y="1675735"/>
                      <a:pt x="1762020" y="1678097"/>
                    </a:cubicBezTo>
                    <a:cubicBezTo>
                      <a:pt x="1762020" y="1679600"/>
                      <a:pt x="1761805" y="1680566"/>
                      <a:pt x="1761697" y="1680781"/>
                    </a:cubicBezTo>
                    <a:cubicBezTo>
                      <a:pt x="1760945" y="1683357"/>
                      <a:pt x="1759439" y="1684431"/>
                      <a:pt x="1758578" y="1684860"/>
                    </a:cubicBezTo>
                    <a:cubicBezTo>
                      <a:pt x="1756535" y="1685934"/>
                      <a:pt x="1754492" y="1686256"/>
                      <a:pt x="1752341" y="1685182"/>
                    </a:cubicBezTo>
                    <a:cubicBezTo>
                      <a:pt x="1751481" y="1684753"/>
                      <a:pt x="1750083" y="1684109"/>
                      <a:pt x="1749115" y="1682176"/>
                    </a:cubicBezTo>
                    <a:cubicBezTo>
                      <a:pt x="1748900" y="1681962"/>
                      <a:pt x="1748577" y="1681317"/>
                      <a:pt x="1748362" y="1680137"/>
                    </a:cubicBezTo>
                    <a:cubicBezTo>
                      <a:pt x="1748362" y="1679922"/>
                      <a:pt x="1748255" y="1679493"/>
                      <a:pt x="1748255" y="1678849"/>
                    </a:cubicBezTo>
                    <a:cubicBezTo>
                      <a:pt x="1748255" y="1678634"/>
                      <a:pt x="1748362" y="1678419"/>
                      <a:pt x="1748362" y="1678204"/>
                    </a:cubicBezTo>
                    <a:cubicBezTo>
                      <a:pt x="1748792" y="1677882"/>
                      <a:pt x="1749115" y="1677131"/>
                      <a:pt x="1748900" y="1675628"/>
                    </a:cubicBezTo>
                    <a:cubicBezTo>
                      <a:pt x="1748685" y="1676165"/>
                      <a:pt x="1748577" y="1676916"/>
                      <a:pt x="1748470" y="1677668"/>
                    </a:cubicBezTo>
                    <a:cubicBezTo>
                      <a:pt x="1748577" y="1676809"/>
                      <a:pt x="1748577" y="1675950"/>
                      <a:pt x="1748792" y="1675199"/>
                    </a:cubicBezTo>
                    <a:cubicBezTo>
                      <a:pt x="1748470" y="1672193"/>
                      <a:pt x="1747287" y="1668221"/>
                      <a:pt x="1746964" y="1666396"/>
                    </a:cubicBezTo>
                    <a:cubicBezTo>
                      <a:pt x="1746211" y="1662532"/>
                      <a:pt x="1745459" y="1658774"/>
                      <a:pt x="1744598" y="1654910"/>
                    </a:cubicBezTo>
                    <a:cubicBezTo>
                      <a:pt x="1743308" y="1649113"/>
                      <a:pt x="1741802" y="1643316"/>
                      <a:pt x="1740297" y="1637627"/>
                    </a:cubicBezTo>
                    <a:cubicBezTo>
                      <a:pt x="1736748" y="1623886"/>
                      <a:pt x="1732338" y="1610467"/>
                      <a:pt x="1727392" y="1597263"/>
                    </a:cubicBezTo>
                    <a:cubicBezTo>
                      <a:pt x="1722445" y="1583952"/>
                      <a:pt x="1717068" y="1570856"/>
                      <a:pt x="1711153" y="1557866"/>
                    </a:cubicBezTo>
                    <a:cubicBezTo>
                      <a:pt x="1702227" y="1537685"/>
                      <a:pt x="1692548" y="1519650"/>
                      <a:pt x="1682332" y="1502904"/>
                    </a:cubicBezTo>
                    <a:cubicBezTo>
                      <a:pt x="1671363" y="1484654"/>
                      <a:pt x="1659533" y="1468015"/>
                      <a:pt x="1646736" y="1452128"/>
                    </a:cubicBezTo>
                    <a:cubicBezTo>
                      <a:pt x="1621893" y="1421319"/>
                      <a:pt x="1593180" y="1393408"/>
                      <a:pt x="1558874" y="1362921"/>
                    </a:cubicBezTo>
                    <a:cubicBezTo>
                      <a:pt x="1555863" y="1360344"/>
                      <a:pt x="1555541" y="1355836"/>
                      <a:pt x="1558121" y="1352830"/>
                    </a:cubicBezTo>
                    <a:cubicBezTo>
                      <a:pt x="1560702" y="1349824"/>
                      <a:pt x="1565219" y="1349502"/>
                      <a:pt x="1568123" y="1352079"/>
                    </a:cubicBezTo>
                    <a:cubicBezTo>
                      <a:pt x="1604364" y="1382029"/>
                      <a:pt x="1634906" y="1409403"/>
                      <a:pt x="1661146" y="1440319"/>
                    </a:cubicBezTo>
                    <a:cubicBezTo>
                      <a:pt x="1674911" y="1456636"/>
                      <a:pt x="1687386" y="1473812"/>
                      <a:pt x="1698893" y="1492920"/>
                    </a:cubicBezTo>
                    <a:cubicBezTo>
                      <a:pt x="1709432" y="1510418"/>
                      <a:pt x="1718896" y="1529526"/>
                      <a:pt x="1727822" y="1550674"/>
                    </a:cubicBezTo>
                    <a:cubicBezTo>
                      <a:pt x="1733521" y="1564200"/>
                      <a:pt x="1738791" y="1577833"/>
                      <a:pt x="1743415" y="1591574"/>
                    </a:cubicBezTo>
                    <a:cubicBezTo>
                      <a:pt x="1748039" y="1605529"/>
                      <a:pt x="1752019" y="1619592"/>
                      <a:pt x="1755245" y="1633977"/>
                    </a:cubicBezTo>
                    <a:cubicBezTo>
                      <a:pt x="1756643" y="1639988"/>
                      <a:pt x="1757826" y="1645892"/>
                      <a:pt x="1759009" y="1652011"/>
                    </a:cubicBezTo>
                    <a:cubicBezTo>
                      <a:pt x="1759761" y="1655983"/>
                      <a:pt x="1760407" y="1660062"/>
                      <a:pt x="1761052" y="1664142"/>
                    </a:cubicBezTo>
                    <a:close/>
                    <a:moveTo>
                      <a:pt x="1748362" y="1677668"/>
                    </a:moveTo>
                    <a:cubicBezTo>
                      <a:pt x="1748362" y="1677882"/>
                      <a:pt x="1748255" y="1677990"/>
                      <a:pt x="1748255" y="1678204"/>
                    </a:cubicBezTo>
                    <a:cubicBezTo>
                      <a:pt x="1748147" y="1678204"/>
                      <a:pt x="1748255" y="1678634"/>
                      <a:pt x="1748147" y="1678634"/>
                    </a:cubicBezTo>
                    <a:cubicBezTo>
                      <a:pt x="1748039" y="1678634"/>
                      <a:pt x="1748147" y="1678419"/>
                      <a:pt x="1748147" y="1678419"/>
                    </a:cubicBezTo>
                    <a:cubicBezTo>
                      <a:pt x="1748255" y="1678097"/>
                      <a:pt x="1748362" y="1677990"/>
                      <a:pt x="1748362" y="1677668"/>
                    </a:cubicBezTo>
                    <a:close/>
                    <a:moveTo>
                      <a:pt x="1863754" y="1049462"/>
                    </a:moveTo>
                    <a:lnTo>
                      <a:pt x="1863001" y="1050643"/>
                    </a:lnTo>
                    <a:cubicBezTo>
                      <a:pt x="1863754" y="1049784"/>
                      <a:pt x="1864830" y="1049247"/>
                      <a:pt x="1866012" y="1048925"/>
                    </a:cubicBezTo>
                    <a:cubicBezTo>
                      <a:pt x="1865690" y="1048925"/>
                      <a:pt x="1865367" y="1048818"/>
                      <a:pt x="1865152" y="1048818"/>
                    </a:cubicBezTo>
                    <a:cubicBezTo>
                      <a:pt x="1865690" y="1048496"/>
                      <a:pt x="1866443" y="1047637"/>
                      <a:pt x="1866550" y="1048818"/>
                    </a:cubicBezTo>
                    <a:cubicBezTo>
                      <a:pt x="1867410" y="1048711"/>
                      <a:pt x="1868163" y="1048711"/>
                      <a:pt x="1869023" y="1048925"/>
                    </a:cubicBezTo>
                    <a:cubicBezTo>
                      <a:pt x="1872680" y="1049569"/>
                      <a:pt x="1875153" y="1053219"/>
                      <a:pt x="1874400" y="1056869"/>
                    </a:cubicBezTo>
                    <a:cubicBezTo>
                      <a:pt x="1874185" y="1057835"/>
                      <a:pt x="1873325" y="1061485"/>
                      <a:pt x="1868486" y="1062344"/>
                    </a:cubicBezTo>
                    <a:cubicBezTo>
                      <a:pt x="1867948" y="1062451"/>
                      <a:pt x="1866873" y="1062559"/>
                      <a:pt x="1865475" y="1062666"/>
                    </a:cubicBezTo>
                    <a:cubicBezTo>
                      <a:pt x="1859882" y="1062988"/>
                      <a:pt x="1846009" y="1063203"/>
                      <a:pt x="1844612" y="1063310"/>
                    </a:cubicBezTo>
                    <a:cubicBezTo>
                      <a:pt x="1838052" y="1064061"/>
                      <a:pt x="1831599" y="1065135"/>
                      <a:pt x="1825254" y="1066531"/>
                    </a:cubicBezTo>
                    <a:cubicBezTo>
                      <a:pt x="1815468" y="1068570"/>
                      <a:pt x="1805789" y="1071146"/>
                      <a:pt x="1796111" y="1073830"/>
                    </a:cubicBezTo>
                    <a:cubicBezTo>
                      <a:pt x="1780087" y="1078339"/>
                      <a:pt x="1763310" y="1083170"/>
                      <a:pt x="1746319" y="1088322"/>
                    </a:cubicBezTo>
                    <a:cubicBezTo>
                      <a:pt x="1730080" y="1093368"/>
                      <a:pt x="1713626" y="1098628"/>
                      <a:pt x="1697818" y="1104961"/>
                    </a:cubicBezTo>
                    <a:cubicBezTo>
                      <a:pt x="1676525" y="1113442"/>
                      <a:pt x="1656199" y="1123533"/>
                      <a:pt x="1638777" y="1136951"/>
                    </a:cubicBezTo>
                    <a:cubicBezTo>
                      <a:pt x="1635766" y="1139420"/>
                      <a:pt x="1631250" y="1138991"/>
                      <a:pt x="1628776" y="1135985"/>
                    </a:cubicBezTo>
                    <a:cubicBezTo>
                      <a:pt x="1626303" y="1132872"/>
                      <a:pt x="1626733" y="1128364"/>
                      <a:pt x="1629744" y="1125894"/>
                    </a:cubicBezTo>
                    <a:cubicBezTo>
                      <a:pt x="1647488" y="1110544"/>
                      <a:pt x="1668351" y="1098198"/>
                      <a:pt x="1690828" y="1088215"/>
                    </a:cubicBezTo>
                    <a:cubicBezTo>
                      <a:pt x="1706959" y="1081023"/>
                      <a:pt x="1723843" y="1075011"/>
                      <a:pt x="1740726" y="1069966"/>
                    </a:cubicBezTo>
                    <a:cubicBezTo>
                      <a:pt x="1757933" y="1064706"/>
                      <a:pt x="1775248" y="1060734"/>
                      <a:pt x="1791701" y="1056762"/>
                    </a:cubicBezTo>
                    <a:cubicBezTo>
                      <a:pt x="1800090" y="1054722"/>
                      <a:pt x="1808585" y="1052897"/>
                      <a:pt x="1817189" y="1051394"/>
                    </a:cubicBezTo>
                    <a:cubicBezTo>
                      <a:pt x="1825792" y="1049891"/>
                      <a:pt x="1834503" y="1048818"/>
                      <a:pt x="1843321" y="1048281"/>
                    </a:cubicBezTo>
                    <a:cubicBezTo>
                      <a:pt x="1844719" y="1048174"/>
                      <a:pt x="1857947" y="1048818"/>
                      <a:pt x="1864184" y="1048818"/>
                    </a:cubicBezTo>
                    <a:lnTo>
                      <a:pt x="1863754" y="1049462"/>
                    </a:lnTo>
                    <a:close/>
                    <a:moveTo>
                      <a:pt x="1408639" y="918926"/>
                    </a:moveTo>
                    <a:cubicBezTo>
                      <a:pt x="1410682" y="894236"/>
                      <a:pt x="1411973" y="868150"/>
                      <a:pt x="1412833" y="841957"/>
                    </a:cubicBezTo>
                    <a:cubicBezTo>
                      <a:pt x="1413801" y="809537"/>
                      <a:pt x="1413908" y="776689"/>
                      <a:pt x="1412510" y="745665"/>
                    </a:cubicBezTo>
                    <a:cubicBezTo>
                      <a:pt x="1410897" y="710776"/>
                      <a:pt x="1407671" y="678035"/>
                      <a:pt x="1402079" y="650232"/>
                    </a:cubicBezTo>
                    <a:cubicBezTo>
                      <a:pt x="1401326" y="646582"/>
                      <a:pt x="1403692" y="642932"/>
                      <a:pt x="1407348" y="642180"/>
                    </a:cubicBezTo>
                    <a:cubicBezTo>
                      <a:pt x="1411005" y="641322"/>
                      <a:pt x="1414661" y="643683"/>
                      <a:pt x="1415521" y="647333"/>
                    </a:cubicBezTo>
                    <a:cubicBezTo>
                      <a:pt x="1422297" y="675566"/>
                      <a:pt x="1427028" y="708951"/>
                      <a:pt x="1429717" y="744591"/>
                    </a:cubicBezTo>
                    <a:cubicBezTo>
                      <a:pt x="1432083" y="776152"/>
                      <a:pt x="1432943" y="809537"/>
                      <a:pt x="1432083" y="842493"/>
                    </a:cubicBezTo>
                    <a:cubicBezTo>
                      <a:pt x="1431437" y="869116"/>
                      <a:pt x="1429502" y="895524"/>
                      <a:pt x="1426921" y="920643"/>
                    </a:cubicBezTo>
                    <a:cubicBezTo>
                      <a:pt x="1422189" y="965515"/>
                      <a:pt x="1414554" y="1006093"/>
                      <a:pt x="1405628" y="1036580"/>
                    </a:cubicBezTo>
                    <a:cubicBezTo>
                      <a:pt x="1404552" y="1040337"/>
                      <a:pt x="1400681" y="1042592"/>
                      <a:pt x="1396917" y="1041518"/>
                    </a:cubicBezTo>
                    <a:cubicBezTo>
                      <a:pt x="1393045" y="1040552"/>
                      <a:pt x="1390787" y="1036580"/>
                      <a:pt x="1391862" y="1032823"/>
                    </a:cubicBezTo>
                    <a:cubicBezTo>
                      <a:pt x="1399605" y="1002765"/>
                      <a:pt x="1405090" y="962832"/>
                      <a:pt x="1408639" y="918926"/>
                    </a:cubicBezTo>
                    <a:close/>
                    <a:moveTo>
                      <a:pt x="1461549" y="1632581"/>
                    </a:moveTo>
                    <a:cubicBezTo>
                      <a:pt x="1455312" y="1735958"/>
                      <a:pt x="1448429" y="1839335"/>
                      <a:pt x="1440471" y="1942605"/>
                    </a:cubicBezTo>
                    <a:cubicBezTo>
                      <a:pt x="1432406" y="2045767"/>
                      <a:pt x="1423049" y="2148929"/>
                      <a:pt x="1413586" y="2252092"/>
                    </a:cubicBezTo>
                    <a:cubicBezTo>
                      <a:pt x="1411758" y="2271629"/>
                      <a:pt x="1409607" y="2291166"/>
                      <a:pt x="1407348" y="2310597"/>
                    </a:cubicBezTo>
                    <a:cubicBezTo>
                      <a:pt x="1398100" y="2388210"/>
                      <a:pt x="1386163" y="2465394"/>
                      <a:pt x="1378742" y="2543222"/>
                    </a:cubicBezTo>
                    <a:cubicBezTo>
                      <a:pt x="1376807" y="2564262"/>
                      <a:pt x="1368311" y="2597755"/>
                      <a:pt x="1365838" y="2626632"/>
                    </a:cubicBezTo>
                    <a:cubicBezTo>
                      <a:pt x="1364869" y="2639299"/>
                      <a:pt x="1364977" y="2651000"/>
                      <a:pt x="1367666" y="2660125"/>
                    </a:cubicBezTo>
                    <a:cubicBezTo>
                      <a:pt x="1368741" y="2663775"/>
                      <a:pt x="1366698" y="2667532"/>
                      <a:pt x="1363041" y="2668605"/>
                    </a:cubicBezTo>
                    <a:cubicBezTo>
                      <a:pt x="1359385" y="2669679"/>
                      <a:pt x="1355621" y="2667639"/>
                      <a:pt x="1354545" y="2664097"/>
                    </a:cubicBezTo>
                    <a:cubicBezTo>
                      <a:pt x="1351319" y="2653576"/>
                      <a:pt x="1350781" y="2640158"/>
                      <a:pt x="1351857" y="2625558"/>
                    </a:cubicBezTo>
                    <a:cubicBezTo>
                      <a:pt x="1353900" y="2596574"/>
                      <a:pt x="1362073" y="2563081"/>
                      <a:pt x="1363794" y="2541934"/>
                    </a:cubicBezTo>
                    <a:cubicBezTo>
                      <a:pt x="1365407" y="2522396"/>
                      <a:pt x="1367343" y="2502859"/>
                      <a:pt x="1369494" y="2483321"/>
                    </a:cubicBezTo>
                    <a:cubicBezTo>
                      <a:pt x="1377882" y="2405708"/>
                      <a:pt x="1389066" y="2328309"/>
                      <a:pt x="1395734" y="2250481"/>
                    </a:cubicBezTo>
                    <a:cubicBezTo>
                      <a:pt x="1401111" y="2188541"/>
                      <a:pt x="1406166" y="2126708"/>
                      <a:pt x="1411220" y="2064875"/>
                    </a:cubicBezTo>
                    <a:cubicBezTo>
                      <a:pt x="1416274" y="2002935"/>
                      <a:pt x="1421221" y="1941102"/>
                      <a:pt x="1426061" y="1879162"/>
                    </a:cubicBezTo>
                    <a:cubicBezTo>
                      <a:pt x="1432513" y="1796610"/>
                      <a:pt x="1438750" y="1714059"/>
                      <a:pt x="1444343" y="1631508"/>
                    </a:cubicBezTo>
                    <a:cubicBezTo>
                      <a:pt x="1448644" y="1569567"/>
                      <a:pt x="1447891" y="1506661"/>
                      <a:pt x="1450580" y="1444291"/>
                    </a:cubicBezTo>
                    <a:cubicBezTo>
                      <a:pt x="1451763" y="1417239"/>
                      <a:pt x="1453699" y="1390295"/>
                      <a:pt x="1456817" y="1363565"/>
                    </a:cubicBezTo>
                    <a:cubicBezTo>
                      <a:pt x="1457248" y="1359700"/>
                      <a:pt x="1460797" y="1356909"/>
                      <a:pt x="1464668" y="1357339"/>
                    </a:cubicBezTo>
                    <a:cubicBezTo>
                      <a:pt x="1468539" y="1357768"/>
                      <a:pt x="1471443" y="1361311"/>
                      <a:pt x="1471013" y="1365175"/>
                    </a:cubicBezTo>
                    <a:cubicBezTo>
                      <a:pt x="1468217" y="1391583"/>
                      <a:pt x="1466711" y="1418205"/>
                      <a:pt x="1465851" y="1444828"/>
                    </a:cubicBezTo>
                    <a:cubicBezTo>
                      <a:pt x="1463808" y="1507412"/>
                      <a:pt x="1465206" y="1570426"/>
                      <a:pt x="1461549" y="1632581"/>
                    </a:cubicBezTo>
                    <a:close/>
                    <a:moveTo>
                      <a:pt x="1557261" y="2314891"/>
                    </a:moveTo>
                    <a:cubicBezTo>
                      <a:pt x="1556938" y="2315213"/>
                      <a:pt x="1556723" y="2315535"/>
                      <a:pt x="1556508" y="2315964"/>
                    </a:cubicBezTo>
                    <a:cubicBezTo>
                      <a:pt x="1555863" y="2315749"/>
                      <a:pt x="1556293" y="2315105"/>
                      <a:pt x="1557154" y="2314461"/>
                    </a:cubicBezTo>
                    <a:cubicBezTo>
                      <a:pt x="1557154" y="2314569"/>
                      <a:pt x="1557261" y="2314676"/>
                      <a:pt x="1557261" y="2314891"/>
                    </a:cubicBezTo>
                    <a:close/>
                    <a:moveTo>
                      <a:pt x="1551669" y="2228475"/>
                    </a:moveTo>
                    <a:cubicBezTo>
                      <a:pt x="1552744" y="2232983"/>
                      <a:pt x="1568123" y="2287517"/>
                      <a:pt x="1570381" y="2309309"/>
                    </a:cubicBezTo>
                    <a:cubicBezTo>
                      <a:pt x="1571026" y="2315213"/>
                      <a:pt x="1570381" y="2319507"/>
                      <a:pt x="1569521" y="2321332"/>
                    </a:cubicBezTo>
                    <a:cubicBezTo>
                      <a:pt x="1568338" y="2323479"/>
                      <a:pt x="1566832" y="2324659"/>
                      <a:pt x="1565219" y="2325304"/>
                    </a:cubicBezTo>
                    <a:cubicBezTo>
                      <a:pt x="1561670" y="2326699"/>
                      <a:pt x="1557691" y="2324981"/>
                      <a:pt x="1556293" y="2321439"/>
                    </a:cubicBezTo>
                    <a:cubicBezTo>
                      <a:pt x="1555648" y="2319614"/>
                      <a:pt x="1555756" y="2317574"/>
                      <a:pt x="1556508" y="2315964"/>
                    </a:cubicBezTo>
                    <a:cubicBezTo>
                      <a:pt x="1556616" y="2315964"/>
                      <a:pt x="1556723" y="2316071"/>
                      <a:pt x="1556831" y="2316071"/>
                    </a:cubicBezTo>
                    <a:cubicBezTo>
                      <a:pt x="1557261" y="2316179"/>
                      <a:pt x="1557369" y="2315642"/>
                      <a:pt x="1557261" y="2314891"/>
                    </a:cubicBezTo>
                    <a:cubicBezTo>
                      <a:pt x="1557691" y="2314247"/>
                      <a:pt x="1558336" y="2313710"/>
                      <a:pt x="1558982" y="2313173"/>
                    </a:cubicBezTo>
                    <a:cubicBezTo>
                      <a:pt x="1558336" y="2313603"/>
                      <a:pt x="1557691" y="2314032"/>
                      <a:pt x="1557154" y="2314461"/>
                    </a:cubicBezTo>
                    <a:cubicBezTo>
                      <a:pt x="1556938" y="2313388"/>
                      <a:pt x="1556616" y="2312100"/>
                      <a:pt x="1556401" y="2311026"/>
                    </a:cubicBezTo>
                    <a:cubicBezTo>
                      <a:pt x="1553390" y="2289878"/>
                      <a:pt x="1536398" y="2237385"/>
                      <a:pt x="1535107" y="2232983"/>
                    </a:cubicBezTo>
                    <a:cubicBezTo>
                      <a:pt x="1525859" y="2200242"/>
                      <a:pt x="1515642" y="2167608"/>
                      <a:pt x="1505103" y="2135081"/>
                    </a:cubicBezTo>
                    <a:cubicBezTo>
                      <a:pt x="1498221" y="2113397"/>
                      <a:pt x="1491123" y="2091712"/>
                      <a:pt x="1483810" y="2070243"/>
                    </a:cubicBezTo>
                    <a:cubicBezTo>
                      <a:pt x="1471551" y="2034281"/>
                      <a:pt x="1458646" y="1998641"/>
                      <a:pt x="1444450" y="1963538"/>
                    </a:cubicBezTo>
                    <a:cubicBezTo>
                      <a:pt x="1442945" y="1959888"/>
                      <a:pt x="1444558" y="1955701"/>
                      <a:pt x="1448214" y="1954198"/>
                    </a:cubicBezTo>
                    <a:cubicBezTo>
                      <a:pt x="1451871" y="1952695"/>
                      <a:pt x="1456064" y="1954306"/>
                      <a:pt x="1457570" y="1957956"/>
                    </a:cubicBezTo>
                    <a:cubicBezTo>
                      <a:pt x="1477035" y="2001539"/>
                      <a:pt x="1494994" y="2045982"/>
                      <a:pt x="1510803" y="2091068"/>
                    </a:cubicBezTo>
                    <a:cubicBezTo>
                      <a:pt x="1517148" y="2109210"/>
                      <a:pt x="1523063" y="2127352"/>
                      <a:pt x="1528655" y="2145602"/>
                    </a:cubicBezTo>
                    <a:cubicBezTo>
                      <a:pt x="1537043" y="2173083"/>
                      <a:pt x="1544464" y="2200779"/>
                      <a:pt x="1551669" y="2228475"/>
                    </a:cubicBezTo>
                    <a:close/>
                    <a:moveTo>
                      <a:pt x="1640176" y="1927254"/>
                    </a:moveTo>
                    <a:cubicBezTo>
                      <a:pt x="1660931" y="1976420"/>
                      <a:pt x="1680289" y="2026230"/>
                      <a:pt x="1706313" y="2072389"/>
                    </a:cubicBezTo>
                    <a:cubicBezTo>
                      <a:pt x="1708249" y="2075717"/>
                      <a:pt x="1707174" y="2079904"/>
                      <a:pt x="1703840" y="2081729"/>
                    </a:cubicBezTo>
                    <a:cubicBezTo>
                      <a:pt x="1700614" y="2083661"/>
                      <a:pt x="1696420" y="2082588"/>
                      <a:pt x="1694484" y="2079367"/>
                    </a:cubicBezTo>
                    <a:cubicBezTo>
                      <a:pt x="1662221" y="2025800"/>
                      <a:pt x="1638455" y="1967295"/>
                      <a:pt x="1612322" y="1910293"/>
                    </a:cubicBezTo>
                    <a:cubicBezTo>
                      <a:pt x="1605439" y="1895264"/>
                      <a:pt x="1598449" y="1880235"/>
                      <a:pt x="1591137" y="1865528"/>
                    </a:cubicBezTo>
                    <a:cubicBezTo>
                      <a:pt x="1580060" y="1843522"/>
                      <a:pt x="1568338" y="1821945"/>
                      <a:pt x="1554895" y="1801334"/>
                    </a:cubicBezTo>
                    <a:cubicBezTo>
                      <a:pt x="1531666" y="1765801"/>
                      <a:pt x="1503705" y="1733060"/>
                      <a:pt x="1466603" y="1705686"/>
                    </a:cubicBezTo>
                    <a:cubicBezTo>
                      <a:pt x="1463377" y="1703431"/>
                      <a:pt x="1462625" y="1699030"/>
                      <a:pt x="1464883" y="1695810"/>
                    </a:cubicBezTo>
                    <a:cubicBezTo>
                      <a:pt x="1467249" y="1692589"/>
                      <a:pt x="1471658" y="1691838"/>
                      <a:pt x="1474885" y="1694092"/>
                    </a:cubicBezTo>
                    <a:cubicBezTo>
                      <a:pt x="1528010" y="1731020"/>
                      <a:pt x="1564896" y="1777931"/>
                      <a:pt x="1594040" y="1829781"/>
                    </a:cubicBezTo>
                    <a:cubicBezTo>
                      <a:pt x="1611462" y="1861019"/>
                      <a:pt x="1626088" y="1893976"/>
                      <a:pt x="1640176" y="1927254"/>
                    </a:cubicBezTo>
                    <a:close/>
                    <a:moveTo>
                      <a:pt x="1735027" y="1768055"/>
                    </a:moveTo>
                    <a:cubicBezTo>
                      <a:pt x="1738038" y="1770202"/>
                      <a:pt x="1738791" y="1774496"/>
                      <a:pt x="1736533" y="1777502"/>
                    </a:cubicBezTo>
                    <a:cubicBezTo>
                      <a:pt x="1734382" y="1780615"/>
                      <a:pt x="1730080" y="1781259"/>
                      <a:pt x="1727069" y="1779112"/>
                    </a:cubicBezTo>
                    <a:cubicBezTo>
                      <a:pt x="1718143" y="1772993"/>
                      <a:pt x="1709540" y="1762259"/>
                      <a:pt x="1701367" y="1749377"/>
                    </a:cubicBezTo>
                    <a:cubicBezTo>
                      <a:pt x="1685881" y="1724794"/>
                      <a:pt x="1672115" y="1692267"/>
                      <a:pt x="1659855" y="1675628"/>
                    </a:cubicBezTo>
                    <a:cubicBezTo>
                      <a:pt x="1645875" y="1656091"/>
                      <a:pt x="1630927" y="1637519"/>
                      <a:pt x="1615549" y="1619485"/>
                    </a:cubicBezTo>
                    <a:cubicBezTo>
                      <a:pt x="1605224" y="1607354"/>
                      <a:pt x="1594685" y="1595438"/>
                      <a:pt x="1583932" y="1583737"/>
                    </a:cubicBezTo>
                    <a:cubicBezTo>
                      <a:pt x="1557046" y="1554431"/>
                      <a:pt x="1528763" y="1526413"/>
                      <a:pt x="1499189" y="1498932"/>
                    </a:cubicBezTo>
                    <a:cubicBezTo>
                      <a:pt x="1496285" y="1496355"/>
                      <a:pt x="1495963" y="1491847"/>
                      <a:pt x="1498651" y="1488841"/>
                    </a:cubicBezTo>
                    <a:cubicBezTo>
                      <a:pt x="1501232" y="1485943"/>
                      <a:pt x="1505749" y="1485728"/>
                      <a:pt x="1508652" y="1488304"/>
                    </a:cubicBezTo>
                    <a:cubicBezTo>
                      <a:pt x="1530914" y="1507412"/>
                      <a:pt x="1552637" y="1526735"/>
                      <a:pt x="1573392" y="1546917"/>
                    </a:cubicBezTo>
                    <a:cubicBezTo>
                      <a:pt x="1587480" y="1560443"/>
                      <a:pt x="1601030" y="1574398"/>
                      <a:pt x="1614150" y="1588783"/>
                    </a:cubicBezTo>
                    <a:cubicBezTo>
                      <a:pt x="1625120" y="1600699"/>
                      <a:pt x="1635659" y="1613151"/>
                      <a:pt x="1645767" y="1625926"/>
                    </a:cubicBezTo>
                    <a:cubicBezTo>
                      <a:pt x="1655877" y="1638593"/>
                      <a:pt x="1665448" y="1651689"/>
                      <a:pt x="1674696" y="1665215"/>
                    </a:cubicBezTo>
                    <a:cubicBezTo>
                      <a:pt x="1686526" y="1682606"/>
                      <a:pt x="1699538" y="1715991"/>
                      <a:pt x="1714379" y="1741540"/>
                    </a:cubicBezTo>
                    <a:cubicBezTo>
                      <a:pt x="1720939" y="1752812"/>
                      <a:pt x="1727607" y="1762473"/>
                      <a:pt x="1735027" y="1768055"/>
                    </a:cubicBezTo>
                    <a:close/>
                    <a:moveTo>
                      <a:pt x="1273352" y="1823984"/>
                    </a:moveTo>
                    <a:cubicBezTo>
                      <a:pt x="1292494" y="1804339"/>
                      <a:pt x="1311852" y="1784909"/>
                      <a:pt x="1331639" y="1765908"/>
                    </a:cubicBezTo>
                    <a:cubicBezTo>
                      <a:pt x="1342501" y="1755281"/>
                      <a:pt x="1353793" y="1744975"/>
                      <a:pt x="1365084" y="1734777"/>
                    </a:cubicBezTo>
                    <a:cubicBezTo>
                      <a:pt x="1376484" y="1724579"/>
                      <a:pt x="1388098" y="1714381"/>
                      <a:pt x="1399605" y="1704398"/>
                    </a:cubicBezTo>
                    <a:cubicBezTo>
                      <a:pt x="1403477" y="1700962"/>
                      <a:pt x="1410790" y="1697957"/>
                      <a:pt x="1417242" y="1694736"/>
                    </a:cubicBezTo>
                    <a:cubicBezTo>
                      <a:pt x="1423157" y="1691838"/>
                      <a:pt x="1428642" y="1688832"/>
                      <a:pt x="1431653" y="1685934"/>
                    </a:cubicBezTo>
                    <a:cubicBezTo>
                      <a:pt x="1434557" y="1683250"/>
                      <a:pt x="1435954" y="1680351"/>
                      <a:pt x="1436170" y="1677668"/>
                    </a:cubicBezTo>
                    <a:cubicBezTo>
                      <a:pt x="1436492" y="1674555"/>
                      <a:pt x="1435632" y="1671119"/>
                      <a:pt x="1432083" y="1667899"/>
                    </a:cubicBezTo>
                    <a:cubicBezTo>
                      <a:pt x="1429287" y="1665430"/>
                      <a:pt x="1424985" y="1665537"/>
                      <a:pt x="1422404" y="1668328"/>
                    </a:cubicBezTo>
                    <a:cubicBezTo>
                      <a:pt x="1420361" y="1670475"/>
                      <a:pt x="1420038" y="1673803"/>
                      <a:pt x="1421436" y="1676272"/>
                    </a:cubicBezTo>
                    <a:cubicBezTo>
                      <a:pt x="1418318" y="1678634"/>
                      <a:pt x="1413048" y="1680781"/>
                      <a:pt x="1407779" y="1683035"/>
                    </a:cubicBezTo>
                    <a:cubicBezTo>
                      <a:pt x="1400788" y="1686041"/>
                      <a:pt x="1393906" y="1689261"/>
                      <a:pt x="1389711" y="1692697"/>
                    </a:cubicBezTo>
                    <a:cubicBezTo>
                      <a:pt x="1375408" y="1704290"/>
                      <a:pt x="1360998" y="1716099"/>
                      <a:pt x="1347018" y="1728122"/>
                    </a:cubicBezTo>
                    <a:cubicBezTo>
                      <a:pt x="1337554" y="1736173"/>
                      <a:pt x="1328305" y="1744439"/>
                      <a:pt x="1319164" y="1752812"/>
                    </a:cubicBezTo>
                    <a:cubicBezTo>
                      <a:pt x="1298947" y="1771705"/>
                      <a:pt x="1278836" y="1790706"/>
                      <a:pt x="1259479" y="1810566"/>
                    </a:cubicBezTo>
                    <a:cubicBezTo>
                      <a:pt x="1246574" y="1823769"/>
                      <a:pt x="1233992" y="1837296"/>
                      <a:pt x="1221732" y="1851036"/>
                    </a:cubicBezTo>
                    <a:cubicBezTo>
                      <a:pt x="1190975" y="1885602"/>
                      <a:pt x="1162262" y="1921994"/>
                      <a:pt x="1136237" y="1960103"/>
                    </a:cubicBezTo>
                    <a:cubicBezTo>
                      <a:pt x="1133978" y="1963323"/>
                      <a:pt x="1134731" y="1967724"/>
                      <a:pt x="1137957" y="1970086"/>
                    </a:cubicBezTo>
                    <a:cubicBezTo>
                      <a:pt x="1141184" y="1972340"/>
                      <a:pt x="1145593" y="1971589"/>
                      <a:pt x="1147851" y="1968368"/>
                    </a:cubicBezTo>
                    <a:cubicBezTo>
                      <a:pt x="1169359" y="1938955"/>
                      <a:pt x="1192803" y="1910937"/>
                      <a:pt x="1217108" y="1883777"/>
                    </a:cubicBezTo>
                    <a:cubicBezTo>
                      <a:pt x="1235282" y="1863381"/>
                      <a:pt x="1254209" y="1843522"/>
                      <a:pt x="1273352" y="1823984"/>
                    </a:cubicBezTo>
                    <a:close/>
                    <a:moveTo>
                      <a:pt x="1422942" y="1678097"/>
                    </a:moveTo>
                    <a:cubicBezTo>
                      <a:pt x="1422942" y="1678097"/>
                      <a:pt x="1422834" y="1677990"/>
                      <a:pt x="1422727" y="1677990"/>
                    </a:cubicBezTo>
                    <a:cubicBezTo>
                      <a:pt x="1422619" y="1677882"/>
                      <a:pt x="1422512" y="1677775"/>
                      <a:pt x="1422404" y="1677668"/>
                    </a:cubicBezTo>
                    <a:cubicBezTo>
                      <a:pt x="1422512" y="1678097"/>
                      <a:pt x="1422619" y="1678312"/>
                      <a:pt x="1422942" y="1678097"/>
                    </a:cubicBezTo>
                    <a:close/>
                    <a:moveTo>
                      <a:pt x="1286687" y="2109532"/>
                    </a:moveTo>
                    <a:cubicBezTo>
                      <a:pt x="1271954" y="2127996"/>
                      <a:pt x="1257651" y="2146568"/>
                      <a:pt x="1243993" y="2165783"/>
                    </a:cubicBezTo>
                    <a:cubicBezTo>
                      <a:pt x="1225926" y="2191117"/>
                      <a:pt x="1208934" y="2217310"/>
                      <a:pt x="1193664" y="2245221"/>
                    </a:cubicBezTo>
                    <a:cubicBezTo>
                      <a:pt x="1191836" y="2248656"/>
                      <a:pt x="1187534" y="2250052"/>
                      <a:pt x="1183985" y="2248227"/>
                    </a:cubicBezTo>
                    <a:cubicBezTo>
                      <a:pt x="1180543" y="2246402"/>
                      <a:pt x="1179146" y="2242001"/>
                      <a:pt x="1180974" y="2238566"/>
                    </a:cubicBezTo>
                    <a:cubicBezTo>
                      <a:pt x="1199256" y="2202282"/>
                      <a:pt x="1219796" y="2168252"/>
                      <a:pt x="1242810" y="2135833"/>
                    </a:cubicBezTo>
                    <a:cubicBezTo>
                      <a:pt x="1254317" y="2119516"/>
                      <a:pt x="1266469" y="2103736"/>
                      <a:pt x="1279159" y="2088170"/>
                    </a:cubicBezTo>
                    <a:cubicBezTo>
                      <a:pt x="1291634" y="2072819"/>
                      <a:pt x="1304861" y="2058005"/>
                      <a:pt x="1318304" y="2043083"/>
                    </a:cubicBezTo>
                    <a:lnTo>
                      <a:pt x="1373473" y="1982324"/>
                    </a:lnTo>
                    <a:cubicBezTo>
                      <a:pt x="1378635" y="1976742"/>
                      <a:pt x="1391970" y="1969120"/>
                      <a:pt x="1398960" y="1963430"/>
                    </a:cubicBezTo>
                    <a:cubicBezTo>
                      <a:pt x="1398530" y="1962250"/>
                      <a:pt x="1398315" y="1960961"/>
                      <a:pt x="1398637" y="1959566"/>
                    </a:cubicBezTo>
                    <a:cubicBezTo>
                      <a:pt x="1399283" y="1955916"/>
                      <a:pt x="1402832" y="1953447"/>
                      <a:pt x="1406596" y="1954091"/>
                    </a:cubicBezTo>
                    <a:cubicBezTo>
                      <a:pt x="1410359" y="1954735"/>
                      <a:pt x="1412403" y="1956560"/>
                      <a:pt x="1413478" y="1958063"/>
                    </a:cubicBezTo>
                    <a:cubicBezTo>
                      <a:pt x="1414876" y="1959888"/>
                      <a:pt x="1415414" y="1962035"/>
                      <a:pt x="1414984" y="1964504"/>
                    </a:cubicBezTo>
                    <a:cubicBezTo>
                      <a:pt x="1414661" y="1966865"/>
                      <a:pt x="1412188" y="1970623"/>
                      <a:pt x="1407779" y="1974380"/>
                    </a:cubicBezTo>
                    <a:cubicBezTo>
                      <a:pt x="1401326" y="1979962"/>
                      <a:pt x="1389604" y="1987262"/>
                      <a:pt x="1385087" y="1992522"/>
                    </a:cubicBezTo>
                    <a:lnTo>
                      <a:pt x="1331962" y="2055106"/>
                    </a:lnTo>
                    <a:cubicBezTo>
                      <a:pt x="1316261" y="2073034"/>
                      <a:pt x="1301313" y="2091283"/>
                      <a:pt x="1286687" y="2109532"/>
                    </a:cubicBezTo>
                    <a:close/>
                    <a:moveTo>
                      <a:pt x="1363579" y="2274742"/>
                    </a:moveTo>
                    <a:lnTo>
                      <a:pt x="1345835" y="2299540"/>
                    </a:lnTo>
                    <a:cubicBezTo>
                      <a:pt x="1339920" y="2307698"/>
                      <a:pt x="1334113" y="2316071"/>
                      <a:pt x="1328090" y="2324230"/>
                    </a:cubicBezTo>
                    <a:cubicBezTo>
                      <a:pt x="1322391" y="2331852"/>
                      <a:pt x="1316584" y="2339366"/>
                      <a:pt x="1310884" y="2346881"/>
                    </a:cubicBezTo>
                    <a:cubicBezTo>
                      <a:pt x="1302280" y="2358260"/>
                      <a:pt x="1293570" y="2369424"/>
                      <a:pt x="1285289" y="2380910"/>
                    </a:cubicBezTo>
                    <a:cubicBezTo>
                      <a:pt x="1283138" y="2384238"/>
                      <a:pt x="1278729" y="2385204"/>
                      <a:pt x="1275395" y="2383057"/>
                    </a:cubicBezTo>
                    <a:cubicBezTo>
                      <a:pt x="1272061" y="2380910"/>
                      <a:pt x="1271094" y="2376509"/>
                      <a:pt x="1273244" y="2373181"/>
                    </a:cubicBezTo>
                    <a:cubicBezTo>
                      <a:pt x="1281955" y="2358367"/>
                      <a:pt x="1290988" y="2343768"/>
                      <a:pt x="1300667" y="2329490"/>
                    </a:cubicBezTo>
                    <a:cubicBezTo>
                      <a:pt x="1304431" y="2323908"/>
                      <a:pt x="1308410" y="2318219"/>
                      <a:pt x="1312497" y="2312744"/>
                    </a:cubicBezTo>
                    <a:cubicBezTo>
                      <a:pt x="1318734" y="2304585"/>
                      <a:pt x="1325294" y="2296641"/>
                      <a:pt x="1331639" y="2288698"/>
                    </a:cubicBezTo>
                    <a:lnTo>
                      <a:pt x="1351427" y="2265403"/>
                    </a:lnTo>
                    <a:cubicBezTo>
                      <a:pt x="1351750" y="2265081"/>
                      <a:pt x="1357557" y="2258533"/>
                      <a:pt x="1359923" y="2255205"/>
                    </a:cubicBezTo>
                    <a:lnTo>
                      <a:pt x="1359923" y="2255956"/>
                    </a:lnTo>
                    <a:cubicBezTo>
                      <a:pt x="1359923" y="2255634"/>
                      <a:pt x="1360030" y="2255205"/>
                      <a:pt x="1360245" y="2254775"/>
                    </a:cubicBezTo>
                    <a:lnTo>
                      <a:pt x="1359923" y="2255205"/>
                    </a:lnTo>
                    <a:cubicBezTo>
                      <a:pt x="1359923" y="2254775"/>
                      <a:pt x="1359923" y="2254346"/>
                      <a:pt x="1360353" y="2254453"/>
                    </a:cubicBezTo>
                    <a:lnTo>
                      <a:pt x="1360353" y="2254346"/>
                    </a:lnTo>
                    <a:cubicBezTo>
                      <a:pt x="1361751" y="2250911"/>
                      <a:pt x="1365622" y="2249193"/>
                      <a:pt x="1369171" y="2250481"/>
                    </a:cubicBezTo>
                    <a:cubicBezTo>
                      <a:pt x="1371645" y="2251340"/>
                      <a:pt x="1373688" y="2253487"/>
                      <a:pt x="1373580" y="2257566"/>
                    </a:cubicBezTo>
                    <a:cubicBezTo>
                      <a:pt x="1373580" y="2258318"/>
                      <a:pt x="1373150" y="2259928"/>
                      <a:pt x="1372075" y="2261860"/>
                    </a:cubicBezTo>
                    <a:cubicBezTo>
                      <a:pt x="1370031" y="2265510"/>
                      <a:pt x="1363902" y="2274313"/>
                      <a:pt x="1363579" y="2274742"/>
                    </a:cubicBezTo>
                    <a:close/>
                    <a:moveTo>
                      <a:pt x="1313787" y="1026275"/>
                    </a:moveTo>
                    <a:lnTo>
                      <a:pt x="1313572" y="1025953"/>
                    </a:lnTo>
                    <a:cubicBezTo>
                      <a:pt x="1314325" y="1025953"/>
                      <a:pt x="1314970" y="1026060"/>
                      <a:pt x="1314755" y="1026489"/>
                    </a:cubicBezTo>
                    <a:cubicBezTo>
                      <a:pt x="1314433" y="1026382"/>
                      <a:pt x="1314110" y="1026382"/>
                      <a:pt x="1313787" y="1026275"/>
                    </a:cubicBezTo>
                    <a:close/>
                    <a:moveTo>
                      <a:pt x="944813" y="524311"/>
                    </a:moveTo>
                    <a:lnTo>
                      <a:pt x="945135" y="524848"/>
                    </a:lnTo>
                    <a:cubicBezTo>
                      <a:pt x="944813" y="525170"/>
                      <a:pt x="944598" y="524633"/>
                      <a:pt x="944383" y="523989"/>
                    </a:cubicBezTo>
                    <a:lnTo>
                      <a:pt x="944813" y="524311"/>
                    </a:lnTo>
                    <a:close/>
                    <a:moveTo>
                      <a:pt x="829098" y="444229"/>
                    </a:moveTo>
                    <a:cubicBezTo>
                      <a:pt x="809203" y="433709"/>
                      <a:pt x="788233" y="422544"/>
                      <a:pt x="767369" y="411380"/>
                    </a:cubicBezTo>
                    <a:cubicBezTo>
                      <a:pt x="746399" y="400323"/>
                      <a:pt x="725428" y="389266"/>
                      <a:pt x="705748" y="378424"/>
                    </a:cubicBezTo>
                    <a:cubicBezTo>
                      <a:pt x="669830" y="358672"/>
                      <a:pt x="637890" y="339993"/>
                      <a:pt x="616919" y="324428"/>
                    </a:cubicBezTo>
                    <a:cubicBezTo>
                      <a:pt x="613801" y="321959"/>
                      <a:pt x="609391" y="322495"/>
                      <a:pt x="606918" y="325608"/>
                    </a:cubicBezTo>
                    <a:cubicBezTo>
                      <a:pt x="604552" y="328722"/>
                      <a:pt x="605090" y="333230"/>
                      <a:pt x="608208" y="335592"/>
                    </a:cubicBezTo>
                    <a:cubicBezTo>
                      <a:pt x="627028" y="350836"/>
                      <a:pt x="654881" y="369085"/>
                      <a:pt x="686713" y="388085"/>
                    </a:cubicBezTo>
                    <a:cubicBezTo>
                      <a:pt x="703920" y="398284"/>
                      <a:pt x="722310" y="408804"/>
                      <a:pt x="741022" y="419109"/>
                    </a:cubicBezTo>
                    <a:cubicBezTo>
                      <a:pt x="765864" y="432635"/>
                      <a:pt x="791459" y="445839"/>
                      <a:pt x="815763" y="458184"/>
                    </a:cubicBezTo>
                    <a:cubicBezTo>
                      <a:pt x="862651" y="481908"/>
                      <a:pt x="904915" y="502197"/>
                      <a:pt x="928252" y="514650"/>
                    </a:cubicBezTo>
                    <a:cubicBezTo>
                      <a:pt x="936102" y="518836"/>
                      <a:pt x="941694" y="521950"/>
                      <a:pt x="944383" y="523989"/>
                    </a:cubicBezTo>
                    <a:cubicBezTo>
                      <a:pt x="944275" y="523560"/>
                      <a:pt x="944275" y="523023"/>
                      <a:pt x="944275" y="522594"/>
                    </a:cubicBezTo>
                    <a:cubicBezTo>
                      <a:pt x="944383" y="523238"/>
                      <a:pt x="944598" y="523775"/>
                      <a:pt x="944813" y="524311"/>
                    </a:cubicBezTo>
                    <a:lnTo>
                      <a:pt x="945135" y="524633"/>
                    </a:lnTo>
                    <a:cubicBezTo>
                      <a:pt x="945243" y="524633"/>
                      <a:pt x="945458" y="524741"/>
                      <a:pt x="945350" y="524741"/>
                    </a:cubicBezTo>
                    <a:cubicBezTo>
                      <a:pt x="945243" y="524848"/>
                      <a:pt x="945243" y="524848"/>
                      <a:pt x="945135" y="524848"/>
                    </a:cubicBezTo>
                    <a:cubicBezTo>
                      <a:pt x="945888" y="526029"/>
                      <a:pt x="946856" y="526888"/>
                      <a:pt x="948039" y="527424"/>
                    </a:cubicBezTo>
                    <a:cubicBezTo>
                      <a:pt x="948469" y="527639"/>
                      <a:pt x="948792" y="526888"/>
                      <a:pt x="949222" y="526995"/>
                    </a:cubicBezTo>
                    <a:cubicBezTo>
                      <a:pt x="949545" y="527424"/>
                      <a:pt x="949760" y="527746"/>
                      <a:pt x="950082" y="528176"/>
                    </a:cubicBezTo>
                    <a:cubicBezTo>
                      <a:pt x="993314" y="592263"/>
                      <a:pt x="1036330" y="655814"/>
                      <a:pt x="1079347" y="719150"/>
                    </a:cubicBezTo>
                    <a:cubicBezTo>
                      <a:pt x="1050096" y="710884"/>
                      <a:pt x="994067" y="694245"/>
                      <a:pt x="929649" y="670735"/>
                    </a:cubicBezTo>
                    <a:cubicBezTo>
                      <a:pt x="893838" y="657746"/>
                      <a:pt x="855769" y="642717"/>
                      <a:pt x="818559" y="625971"/>
                    </a:cubicBezTo>
                    <a:cubicBezTo>
                      <a:pt x="787695" y="612230"/>
                      <a:pt x="757476" y="597416"/>
                      <a:pt x="729945" y="581314"/>
                    </a:cubicBezTo>
                    <a:cubicBezTo>
                      <a:pt x="699296" y="563386"/>
                      <a:pt x="671873" y="544063"/>
                      <a:pt x="650580" y="523345"/>
                    </a:cubicBezTo>
                    <a:cubicBezTo>
                      <a:pt x="647891" y="520554"/>
                      <a:pt x="643374" y="520447"/>
                      <a:pt x="640578" y="523238"/>
                    </a:cubicBezTo>
                    <a:cubicBezTo>
                      <a:pt x="637674" y="526029"/>
                      <a:pt x="637674" y="530538"/>
                      <a:pt x="640471" y="533329"/>
                    </a:cubicBezTo>
                    <a:cubicBezTo>
                      <a:pt x="665850" y="559629"/>
                      <a:pt x="700049" y="584212"/>
                      <a:pt x="738549" y="606433"/>
                    </a:cubicBezTo>
                    <a:cubicBezTo>
                      <a:pt x="761347" y="619637"/>
                      <a:pt x="785759" y="632090"/>
                      <a:pt x="810709" y="643361"/>
                    </a:cubicBezTo>
                    <a:cubicBezTo>
                      <a:pt x="848240" y="660537"/>
                      <a:pt x="887063" y="675351"/>
                      <a:pt x="923412" y="688018"/>
                    </a:cubicBezTo>
                    <a:cubicBezTo>
                      <a:pt x="1003530" y="715714"/>
                      <a:pt x="1071389" y="732246"/>
                      <a:pt x="1091392" y="736862"/>
                    </a:cubicBezTo>
                    <a:cubicBezTo>
                      <a:pt x="1103867" y="755111"/>
                      <a:pt x="1116234" y="773897"/>
                      <a:pt x="1128709" y="792039"/>
                    </a:cubicBezTo>
                    <a:cubicBezTo>
                      <a:pt x="1142366" y="811792"/>
                      <a:pt x="1156347" y="831329"/>
                      <a:pt x="1170435" y="850759"/>
                    </a:cubicBezTo>
                    <a:cubicBezTo>
                      <a:pt x="1176779" y="859455"/>
                      <a:pt x="1183017" y="868257"/>
                      <a:pt x="1189362" y="876845"/>
                    </a:cubicBezTo>
                    <a:cubicBezTo>
                      <a:pt x="1166671" y="876952"/>
                      <a:pt x="1108706" y="864500"/>
                      <a:pt x="1105265" y="864178"/>
                    </a:cubicBezTo>
                    <a:cubicBezTo>
                      <a:pt x="1066012" y="860313"/>
                      <a:pt x="1026867" y="854624"/>
                      <a:pt x="988152" y="847324"/>
                    </a:cubicBezTo>
                    <a:cubicBezTo>
                      <a:pt x="962342" y="842386"/>
                      <a:pt x="936640" y="836804"/>
                      <a:pt x="911367" y="830041"/>
                    </a:cubicBezTo>
                    <a:cubicBezTo>
                      <a:pt x="869319" y="818662"/>
                      <a:pt x="828131" y="804277"/>
                      <a:pt x="788663" y="784954"/>
                    </a:cubicBezTo>
                    <a:cubicBezTo>
                      <a:pt x="785114" y="783237"/>
                      <a:pt x="780812" y="784632"/>
                      <a:pt x="779092" y="788068"/>
                    </a:cubicBezTo>
                    <a:cubicBezTo>
                      <a:pt x="777263" y="791610"/>
                      <a:pt x="778661" y="795904"/>
                      <a:pt x="782210" y="797622"/>
                    </a:cubicBezTo>
                    <a:cubicBezTo>
                      <a:pt x="832002" y="823922"/>
                      <a:pt x="884590" y="843030"/>
                      <a:pt x="938791" y="856449"/>
                    </a:cubicBezTo>
                    <a:cubicBezTo>
                      <a:pt x="960406" y="861709"/>
                      <a:pt x="982345" y="866110"/>
                      <a:pt x="1004391" y="869653"/>
                    </a:cubicBezTo>
                    <a:cubicBezTo>
                      <a:pt x="1037299" y="874913"/>
                      <a:pt x="1070529" y="878348"/>
                      <a:pt x="1103759" y="880924"/>
                    </a:cubicBezTo>
                    <a:cubicBezTo>
                      <a:pt x="1107200" y="881246"/>
                      <a:pt x="1167854" y="892089"/>
                      <a:pt x="1190545" y="891015"/>
                    </a:cubicBezTo>
                    <a:cubicBezTo>
                      <a:pt x="1194309" y="890800"/>
                      <a:pt x="1196137" y="889942"/>
                      <a:pt x="1198288" y="889190"/>
                    </a:cubicBezTo>
                    <a:cubicBezTo>
                      <a:pt x="1218721" y="917101"/>
                      <a:pt x="1239046" y="945012"/>
                      <a:pt x="1259156" y="973137"/>
                    </a:cubicBezTo>
                    <a:cubicBezTo>
                      <a:pt x="1258188" y="973352"/>
                      <a:pt x="1257866" y="973137"/>
                      <a:pt x="1256898" y="973459"/>
                    </a:cubicBezTo>
                    <a:cubicBezTo>
                      <a:pt x="1248295" y="976143"/>
                      <a:pt x="1235282" y="981940"/>
                      <a:pt x="1228292" y="983120"/>
                    </a:cubicBezTo>
                    <a:cubicBezTo>
                      <a:pt x="1214312" y="985589"/>
                      <a:pt x="1200331" y="987736"/>
                      <a:pt x="1186243" y="989561"/>
                    </a:cubicBezTo>
                    <a:cubicBezTo>
                      <a:pt x="1172263" y="991386"/>
                      <a:pt x="1158283" y="992889"/>
                      <a:pt x="1144195" y="993855"/>
                    </a:cubicBezTo>
                    <a:cubicBezTo>
                      <a:pt x="1125267" y="995143"/>
                      <a:pt x="1106340" y="995251"/>
                      <a:pt x="1087413" y="994607"/>
                    </a:cubicBezTo>
                    <a:cubicBezTo>
                      <a:pt x="1068485" y="993963"/>
                      <a:pt x="1049558" y="992567"/>
                      <a:pt x="1030738" y="990313"/>
                    </a:cubicBezTo>
                    <a:cubicBezTo>
                      <a:pt x="992884" y="985697"/>
                      <a:pt x="955459" y="977968"/>
                      <a:pt x="918895" y="967125"/>
                    </a:cubicBezTo>
                    <a:cubicBezTo>
                      <a:pt x="915131" y="965945"/>
                      <a:pt x="911153" y="968092"/>
                      <a:pt x="909969" y="971741"/>
                    </a:cubicBezTo>
                    <a:cubicBezTo>
                      <a:pt x="908787" y="975499"/>
                      <a:pt x="910830" y="979578"/>
                      <a:pt x="914594" y="980759"/>
                    </a:cubicBezTo>
                    <a:cubicBezTo>
                      <a:pt x="951588" y="993211"/>
                      <a:pt x="989658" y="1002980"/>
                      <a:pt x="1028265" y="1008669"/>
                    </a:cubicBezTo>
                    <a:cubicBezTo>
                      <a:pt x="1047622" y="1011460"/>
                      <a:pt x="1067195" y="1013285"/>
                      <a:pt x="1086875" y="1013930"/>
                    </a:cubicBezTo>
                    <a:cubicBezTo>
                      <a:pt x="1106447" y="1014466"/>
                      <a:pt x="1126020" y="1013822"/>
                      <a:pt x="1145700" y="1011997"/>
                    </a:cubicBezTo>
                    <a:cubicBezTo>
                      <a:pt x="1160111" y="1010709"/>
                      <a:pt x="1174521" y="1008777"/>
                      <a:pt x="1188824" y="1006415"/>
                    </a:cubicBezTo>
                    <a:cubicBezTo>
                      <a:pt x="1203020" y="1004053"/>
                      <a:pt x="1217108" y="1001262"/>
                      <a:pt x="1231195" y="998364"/>
                    </a:cubicBezTo>
                    <a:cubicBezTo>
                      <a:pt x="1237756" y="996968"/>
                      <a:pt x="1249155" y="991708"/>
                      <a:pt x="1258081" y="988166"/>
                    </a:cubicBezTo>
                    <a:cubicBezTo>
                      <a:pt x="1259264" y="987629"/>
                      <a:pt x="1260770" y="987092"/>
                      <a:pt x="1262060" y="986663"/>
                    </a:cubicBezTo>
                    <a:cubicBezTo>
                      <a:pt x="1262490" y="987092"/>
                      <a:pt x="1262920" y="987522"/>
                      <a:pt x="1263458" y="987844"/>
                    </a:cubicBezTo>
                    <a:cubicBezTo>
                      <a:pt x="1265394" y="988917"/>
                      <a:pt x="1267007" y="987200"/>
                      <a:pt x="1268943" y="986555"/>
                    </a:cubicBezTo>
                    <a:cubicBezTo>
                      <a:pt x="1270986" y="989561"/>
                      <a:pt x="1287117" y="1015218"/>
                      <a:pt x="1298086" y="1028958"/>
                    </a:cubicBezTo>
                    <a:cubicBezTo>
                      <a:pt x="1302388" y="1034218"/>
                      <a:pt x="1306260" y="1037868"/>
                      <a:pt x="1308625" y="1038942"/>
                    </a:cubicBezTo>
                    <a:cubicBezTo>
                      <a:pt x="1310991" y="1040123"/>
                      <a:pt x="1313035" y="1040123"/>
                      <a:pt x="1314648" y="1039586"/>
                    </a:cubicBezTo>
                    <a:cubicBezTo>
                      <a:pt x="1318304" y="1038620"/>
                      <a:pt x="1320455" y="1034863"/>
                      <a:pt x="1319487" y="1031320"/>
                    </a:cubicBezTo>
                    <a:cubicBezTo>
                      <a:pt x="1318842" y="1028958"/>
                      <a:pt x="1317014" y="1027241"/>
                      <a:pt x="1314863" y="1026489"/>
                    </a:cubicBezTo>
                    <a:cubicBezTo>
                      <a:pt x="1314863" y="1026597"/>
                      <a:pt x="1314863" y="1026704"/>
                      <a:pt x="1314755" y="1026704"/>
                    </a:cubicBezTo>
                    <a:cubicBezTo>
                      <a:pt x="1314540" y="1027026"/>
                      <a:pt x="1314217" y="1026811"/>
                      <a:pt x="1313895" y="1026275"/>
                    </a:cubicBezTo>
                    <a:cubicBezTo>
                      <a:pt x="1313035" y="1026167"/>
                      <a:pt x="1312067" y="1026167"/>
                      <a:pt x="1311099" y="1026489"/>
                    </a:cubicBezTo>
                    <a:cubicBezTo>
                      <a:pt x="1311529" y="1026382"/>
                      <a:pt x="1312712" y="1026060"/>
                      <a:pt x="1313680" y="1025953"/>
                    </a:cubicBezTo>
                    <a:cubicBezTo>
                      <a:pt x="1313357" y="1025631"/>
                      <a:pt x="1313035" y="1025094"/>
                      <a:pt x="1312712" y="1024772"/>
                    </a:cubicBezTo>
                    <a:cubicBezTo>
                      <a:pt x="1307980" y="1019619"/>
                      <a:pt x="1301098" y="1009743"/>
                      <a:pt x="1294860" y="1000296"/>
                    </a:cubicBezTo>
                    <a:cubicBezTo>
                      <a:pt x="1296258" y="999330"/>
                      <a:pt x="1298301" y="999652"/>
                      <a:pt x="1298732" y="997935"/>
                    </a:cubicBezTo>
                    <a:cubicBezTo>
                      <a:pt x="1302926" y="980437"/>
                      <a:pt x="1314110" y="940074"/>
                      <a:pt x="1322068" y="907332"/>
                    </a:cubicBezTo>
                    <a:cubicBezTo>
                      <a:pt x="1326154" y="890800"/>
                      <a:pt x="1329381" y="876201"/>
                      <a:pt x="1330671" y="867291"/>
                    </a:cubicBezTo>
                    <a:cubicBezTo>
                      <a:pt x="1333898" y="844748"/>
                      <a:pt x="1336156" y="815119"/>
                      <a:pt x="1337446" y="782163"/>
                    </a:cubicBezTo>
                    <a:cubicBezTo>
                      <a:pt x="1338199" y="764021"/>
                      <a:pt x="1338522" y="745021"/>
                      <a:pt x="1338629" y="725483"/>
                    </a:cubicBezTo>
                    <a:cubicBezTo>
                      <a:pt x="1338629" y="697358"/>
                      <a:pt x="1338092" y="668481"/>
                      <a:pt x="1337016" y="640677"/>
                    </a:cubicBezTo>
                    <a:cubicBezTo>
                      <a:pt x="1335188" y="591297"/>
                      <a:pt x="1331854" y="545459"/>
                      <a:pt x="1328198" y="513469"/>
                    </a:cubicBezTo>
                    <a:cubicBezTo>
                      <a:pt x="1327768" y="509497"/>
                      <a:pt x="1324326" y="506706"/>
                      <a:pt x="1320455" y="507135"/>
                    </a:cubicBezTo>
                    <a:cubicBezTo>
                      <a:pt x="1316476" y="507457"/>
                      <a:pt x="1313572" y="511000"/>
                      <a:pt x="1314002" y="514865"/>
                    </a:cubicBezTo>
                    <a:cubicBezTo>
                      <a:pt x="1317766" y="557160"/>
                      <a:pt x="1319379" y="623716"/>
                      <a:pt x="1319487" y="690273"/>
                    </a:cubicBezTo>
                    <a:cubicBezTo>
                      <a:pt x="1319487" y="720330"/>
                      <a:pt x="1319272" y="750281"/>
                      <a:pt x="1318519" y="777977"/>
                    </a:cubicBezTo>
                    <a:cubicBezTo>
                      <a:pt x="1317551" y="811684"/>
                      <a:pt x="1316153" y="842064"/>
                      <a:pt x="1313357" y="865037"/>
                    </a:cubicBezTo>
                    <a:cubicBezTo>
                      <a:pt x="1312282" y="873625"/>
                      <a:pt x="1309486" y="887687"/>
                      <a:pt x="1306044" y="903682"/>
                    </a:cubicBezTo>
                    <a:cubicBezTo>
                      <a:pt x="1299699" y="933310"/>
                      <a:pt x="1291311" y="968306"/>
                      <a:pt x="1286902" y="987951"/>
                    </a:cubicBezTo>
                    <a:cubicBezTo>
                      <a:pt x="1283783" y="982906"/>
                      <a:pt x="1281202" y="978827"/>
                      <a:pt x="1280664" y="978075"/>
                    </a:cubicBezTo>
                    <a:cubicBezTo>
                      <a:pt x="1259049" y="946622"/>
                      <a:pt x="1236680" y="915491"/>
                      <a:pt x="1214527" y="884359"/>
                    </a:cubicBezTo>
                    <a:cubicBezTo>
                      <a:pt x="1215279" y="883286"/>
                      <a:pt x="1217108" y="883393"/>
                      <a:pt x="1217215" y="881998"/>
                    </a:cubicBezTo>
                    <a:cubicBezTo>
                      <a:pt x="1217215" y="881998"/>
                      <a:pt x="1223022" y="802667"/>
                      <a:pt x="1226571" y="706482"/>
                    </a:cubicBezTo>
                    <a:cubicBezTo>
                      <a:pt x="1228077" y="668696"/>
                      <a:pt x="1229152" y="628332"/>
                      <a:pt x="1229367" y="589257"/>
                    </a:cubicBezTo>
                    <a:cubicBezTo>
                      <a:pt x="1229475" y="562098"/>
                      <a:pt x="1229152" y="535583"/>
                      <a:pt x="1228399" y="510893"/>
                    </a:cubicBezTo>
                    <a:cubicBezTo>
                      <a:pt x="1226894" y="460868"/>
                      <a:pt x="1223775" y="418143"/>
                      <a:pt x="1218506" y="393024"/>
                    </a:cubicBezTo>
                    <a:cubicBezTo>
                      <a:pt x="1217753" y="389159"/>
                      <a:pt x="1213989" y="386690"/>
                      <a:pt x="1210117" y="387441"/>
                    </a:cubicBezTo>
                    <a:cubicBezTo>
                      <a:pt x="1206246" y="388193"/>
                      <a:pt x="1203772" y="391950"/>
                      <a:pt x="1204526" y="395815"/>
                    </a:cubicBezTo>
                    <a:cubicBezTo>
                      <a:pt x="1209795" y="425228"/>
                      <a:pt x="1210978" y="479117"/>
                      <a:pt x="1210763" y="540414"/>
                    </a:cubicBezTo>
                    <a:cubicBezTo>
                      <a:pt x="1210548" y="566714"/>
                      <a:pt x="1210225" y="594410"/>
                      <a:pt x="1209687" y="622106"/>
                    </a:cubicBezTo>
                    <a:cubicBezTo>
                      <a:pt x="1209365" y="640463"/>
                      <a:pt x="1209150" y="658712"/>
                      <a:pt x="1208827" y="676639"/>
                    </a:cubicBezTo>
                    <a:cubicBezTo>
                      <a:pt x="1207321" y="763592"/>
                      <a:pt x="1204848" y="841312"/>
                      <a:pt x="1203988" y="869438"/>
                    </a:cubicBezTo>
                    <a:cubicBezTo>
                      <a:pt x="1192696" y="853550"/>
                      <a:pt x="1181404" y="837663"/>
                      <a:pt x="1170220" y="821668"/>
                    </a:cubicBezTo>
                    <a:cubicBezTo>
                      <a:pt x="1161078" y="808571"/>
                      <a:pt x="1152045" y="795475"/>
                      <a:pt x="1143119" y="782378"/>
                    </a:cubicBezTo>
                    <a:cubicBezTo>
                      <a:pt x="1115266" y="741478"/>
                      <a:pt x="1087520" y="699397"/>
                      <a:pt x="1059882" y="657746"/>
                    </a:cubicBezTo>
                    <a:cubicBezTo>
                      <a:pt x="1060528" y="657746"/>
                      <a:pt x="1061388" y="657961"/>
                      <a:pt x="1061926" y="657853"/>
                    </a:cubicBezTo>
                    <a:cubicBezTo>
                      <a:pt x="1063001" y="657639"/>
                      <a:pt x="1066227" y="657102"/>
                      <a:pt x="1067410" y="652701"/>
                    </a:cubicBezTo>
                    <a:cubicBezTo>
                      <a:pt x="1067518" y="652056"/>
                      <a:pt x="1067840" y="650768"/>
                      <a:pt x="1067948" y="648621"/>
                    </a:cubicBezTo>
                    <a:cubicBezTo>
                      <a:pt x="1068163" y="647118"/>
                      <a:pt x="1067840" y="645723"/>
                      <a:pt x="1067087" y="644435"/>
                    </a:cubicBezTo>
                    <a:cubicBezTo>
                      <a:pt x="1066872" y="633270"/>
                      <a:pt x="1067410" y="609976"/>
                      <a:pt x="1067410" y="599778"/>
                    </a:cubicBezTo>
                    <a:cubicBezTo>
                      <a:pt x="1067410" y="582924"/>
                      <a:pt x="1066980" y="566070"/>
                      <a:pt x="1066334" y="549216"/>
                    </a:cubicBezTo>
                    <a:cubicBezTo>
                      <a:pt x="1065582" y="532470"/>
                      <a:pt x="1064614" y="515616"/>
                      <a:pt x="1063539" y="498870"/>
                    </a:cubicBezTo>
                    <a:cubicBezTo>
                      <a:pt x="1061818" y="475575"/>
                      <a:pt x="1059667" y="451743"/>
                      <a:pt x="1056548" y="427912"/>
                    </a:cubicBezTo>
                    <a:cubicBezTo>
                      <a:pt x="1053430" y="404403"/>
                      <a:pt x="1049451" y="380893"/>
                      <a:pt x="1044719" y="357491"/>
                    </a:cubicBezTo>
                    <a:cubicBezTo>
                      <a:pt x="1035148" y="310258"/>
                      <a:pt x="1022350" y="263775"/>
                      <a:pt x="1006541" y="219870"/>
                    </a:cubicBezTo>
                    <a:cubicBezTo>
                      <a:pt x="1005144" y="216113"/>
                      <a:pt x="1001164" y="214073"/>
                      <a:pt x="997401" y="215361"/>
                    </a:cubicBezTo>
                    <a:cubicBezTo>
                      <a:pt x="993637" y="216649"/>
                      <a:pt x="991701" y="220729"/>
                      <a:pt x="992991" y="224378"/>
                    </a:cubicBezTo>
                    <a:cubicBezTo>
                      <a:pt x="1007187" y="268177"/>
                      <a:pt x="1017941" y="314337"/>
                      <a:pt x="1026437" y="360926"/>
                    </a:cubicBezTo>
                    <a:cubicBezTo>
                      <a:pt x="1030631" y="384114"/>
                      <a:pt x="1034180" y="407301"/>
                      <a:pt x="1037299" y="430381"/>
                    </a:cubicBezTo>
                    <a:cubicBezTo>
                      <a:pt x="1040417" y="453890"/>
                      <a:pt x="1043213" y="477292"/>
                      <a:pt x="1045149" y="500372"/>
                    </a:cubicBezTo>
                    <a:cubicBezTo>
                      <a:pt x="1046977" y="520232"/>
                      <a:pt x="1048590" y="540199"/>
                      <a:pt x="1049881" y="560166"/>
                    </a:cubicBezTo>
                    <a:cubicBezTo>
                      <a:pt x="1050633" y="573477"/>
                      <a:pt x="1051386" y="586681"/>
                      <a:pt x="1051817" y="599992"/>
                    </a:cubicBezTo>
                    <a:cubicBezTo>
                      <a:pt x="1052139" y="611156"/>
                      <a:pt x="1052462" y="637564"/>
                      <a:pt x="1053107" y="647655"/>
                    </a:cubicBezTo>
                    <a:cubicBezTo>
                      <a:pt x="1053430" y="647333"/>
                      <a:pt x="1053860" y="647011"/>
                      <a:pt x="1054397" y="646689"/>
                    </a:cubicBezTo>
                    <a:cubicBezTo>
                      <a:pt x="1054290" y="646904"/>
                      <a:pt x="1054290" y="647011"/>
                      <a:pt x="1054290" y="647226"/>
                    </a:cubicBezTo>
                    <a:cubicBezTo>
                      <a:pt x="1054182" y="648085"/>
                      <a:pt x="1054290" y="648943"/>
                      <a:pt x="1053967" y="649051"/>
                    </a:cubicBezTo>
                    <a:cubicBezTo>
                      <a:pt x="1024824" y="605038"/>
                      <a:pt x="995680" y="561454"/>
                      <a:pt x="966106" y="517334"/>
                    </a:cubicBezTo>
                    <a:cubicBezTo>
                      <a:pt x="958148" y="505633"/>
                      <a:pt x="949867" y="494146"/>
                      <a:pt x="941909" y="482338"/>
                    </a:cubicBezTo>
                    <a:cubicBezTo>
                      <a:pt x="942985" y="480942"/>
                      <a:pt x="945135" y="480406"/>
                      <a:pt x="944920" y="478581"/>
                    </a:cubicBezTo>
                    <a:cubicBezTo>
                      <a:pt x="941909" y="444766"/>
                      <a:pt x="928359" y="392057"/>
                      <a:pt x="911367" y="338168"/>
                    </a:cubicBezTo>
                    <a:cubicBezTo>
                      <a:pt x="907066" y="324535"/>
                      <a:pt x="902442" y="310794"/>
                      <a:pt x="897817" y="297268"/>
                    </a:cubicBezTo>
                    <a:cubicBezTo>
                      <a:pt x="892978" y="283528"/>
                      <a:pt x="888031" y="269894"/>
                      <a:pt x="883084" y="256905"/>
                    </a:cubicBezTo>
                    <a:cubicBezTo>
                      <a:pt x="857919" y="190349"/>
                      <a:pt x="834690" y="137319"/>
                      <a:pt x="834690" y="137319"/>
                    </a:cubicBezTo>
                    <a:cubicBezTo>
                      <a:pt x="833185" y="133669"/>
                      <a:pt x="829098" y="131844"/>
                      <a:pt x="825442" y="133347"/>
                    </a:cubicBezTo>
                    <a:cubicBezTo>
                      <a:pt x="821785" y="134850"/>
                      <a:pt x="820065" y="139036"/>
                      <a:pt x="821463" y="142686"/>
                    </a:cubicBezTo>
                    <a:cubicBezTo>
                      <a:pt x="821463" y="142686"/>
                      <a:pt x="834906" y="178004"/>
                      <a:pt x="852435" y="227062"/>
                    </a:cubicBezTo>
                    <a:cubicBezTo>
                      <a:pt x="858780" y="244453"/>
                      <a:pt x="865447" y="263561"/>
                      <a:pt x="872438" y="283528"/>
                    </a:cubicBezTo>
                    <a:cubicBezTo>
                      <a:pt x="876847" y="295873"/>
                      <a:pt x="881256" y="308433"/>
                      <a:pt x="885665" y="321100"/>
                    </a:cubicBezTo>
                    <a:cubicBezTo>
                      <a:pt x="892225" y="340208"/>
                      <a:pt x="898785" y="359316"/>
                      <a:pt x="904807" y="377780"/>
                    </a:cubicBezTo>
                    <a:cubicBezTo>
                      <a:pt x="915131" y="409555"/>
                      <a:pt x="922659" y="437788"/>
                      <a:pt x="927499" y="461620"/>
                    </a:cubicBezTo>
                    <a:cubicBezTo>
                      <a:pt x="900183" y="421793"/>
                      <a:pt x="873083" y="381752"/>
                      <a:pt x="844907" y="342570"/>
                    </a:cubicBezTo>
                    <a:cubicBezTo>
                      <a:pt x="775650" y="245956"/>
                      <a:pt x="703167" y="151918"/>
                      <a:pt x="625630" y="63677"/>
                    </a:cubicBezTo>
                    <a:cubicBezTo>
                      <a:pt x="623157" y="60671"/>
                      <a:pt x="618640" y="60349"/>
                      <a:pt x="615629" y="62926"/>
                    </a:cubicBezTo>
                    <a:cubicBezTo>
                      <a:pt x="612618" y="65502"/>
                      <a:pt x="612295" y="70011"/>
                      <a:pt x="614876" y="73017"/>
                    </a:cubicBezTo>
                    <a:cubicBezTo>
                      <a:pt x="691015" y="161794"/>
                      <a:pt x="761778" y="256368"/>
                      <a:pt x="829959" y="353090"/>
                    </a:cubicBezTo>
                    <a:cubicBezTo>
                      <a:pt x="863942" y="401289"/>
                      <a:pt x="897065" y="450241"/>
                      <a:pt x="930080" y="498977"/>
                    </a:cubicBezTo>
                    <a:cubicBezTo>
                      <a:pt x="927283" y="497367"/>
                      <a:pt x="925025" y="495971"/>
                      <a:pt x="921799" y="494254"/>
                    </a:cubicBezTo>
                    <a:cubicBezTo>
                      <a:pt x="898785" y="481372"/>
                      <a:pt x="865662" y="463767"/>
                      <a:pt x="829098" y="444229"/>
                    </a:cubicBezTo>
                    <a:close/>
                    <a:moveTo>
                      <a:pt x="1260555" y="979578"/>
                    </a:moveTo>
                    <a:cubicBezTo>
                      <a:pt x="1260662" y="979148"/>
                      <a:pt x="1260877" y="978827"/>
                      <a:pt x="1261092" y="978397"/>
                    </a:cubicBezTo>
                    <a:cubicBezTo>
                      <a:pt x="1261199" y="978290"/>
                      <a:pt x="1261307" y="978182"/>
                      <a:pt x="1261199" y="978182"/>
                    </a:cubicBezTo>
                    <a:cubicBezTo>
                      <a:pt x="1260339" y="977753"/>
                      <a:pt x="1260339" y="978504"/>
                      <a:pt x="1260555" y="979578"/>
                    </a:cubicBezTo>
                    <a:close/>
                    <a:moveTo>
                      <a:pt x="1479078" y="1104317"/>
                    </a:moveTo>
                    <a:cubicBezTo>
                      <a:pt x="1476175" y="1103136"/>
                      <a:pt x="1474885" y="1101204"/>
                      <a:pt x="1474239" y="1099594"/>
                    </a:cubicBezTo>
                    <a:cubicBezTo>
                      <a:pt x="1473164" y="1097018"/>
                      <a:pt x="1473379" y="1093690"/>
                      <a:pt x="1476175" y="1090362"/>
                    </a:cubicBezTo>
                    <a:cubicBezTo>
                      <a:pt x="1478756" y="1087356"/>
                      <a:pt x="1486284" y="1083277"/>
                      <a:pt x="1488865" y="1079949"/>
                    </a:cubicBezTo>
                    <a:lnTo>
                      <a:pt x="1510051" y="1052146"/>
                    </a:lnTo>
                    <a:lnTo>
                      <a:pt x="1571134" y="966052"/>
                    </a:lnTo>
                    <a:cubicBezTo>
                      <a:pt x="1574575" y="961436"/>
                      <a:pt x="1578124" y="956820"/>
                      <a:pt x="1581565" y="952204"/>
                    </a:cubicBezTo>
                    <a:cubicBezTo>
                      <a:pt x="1580060" y="952955"/>
                      <a:pt x="1578554" y="953385"/>
                      <a:pt x="1576941" y="953063"/>
                    </a:cubicBezTo>
                    <a:cubicBezTo>
                      <a:pt x="1575758" y="952848"/>
                      <a:pt x="1574360" y="952097"/>
                      <a:pt x="1573070" y="950486"/>
                    </a:cubicBezTo>
                    <a:cubicBezTo>
                      <a:pt x="1572747" y="950057"/>
                      <a:pt x="1571994" y="948984"/>
                      <a:pt x="1571672" y="947051"/>
                    </a:cubicBezTo>
                    <a:cubicBezTo>
                      <a:pt x="1571242" y="944797"/>
                      <a:pt x="1570596" y="936424"/>
                      <a:pt x="1569844" y="933096"/>
                    </a:cubicBezTo>
                    <a:cubicBezTo>
                      <a:pt x="1568338" y="926333"/>
                      <a:pt x="1566832" y="919570"/>
                      <a:pt x="1565219" y="912914"/>
                    </a:cubicBezTo>
                    <a:cubicBezTo>
                      <a:pt x="1564144" y="908513"/>
                      <a:pt x="1562961" y="904112"/>
                      <a:pt x="1561670" y="899818"/>
                    </a:cubicBezTo>
                    <a:cubicBezTo>
                      <a:pt x="1555325" y="878455"/>
                      <a:pt x="1548765" y="857093"/>
                      <a:pt x="1542851" y="835623"/>
                    </a:cubicBezTo>
                    <a:cubicBezTo>
                      <a:pt x="1538979" y="821238"/>
                      <a:pt x="1535322" y="806746"/>
                      <a:pt x="1531989" y="792039"/>
                    </a:cubicBezTo>
                    <a:cubicBezTo>
                      <a:pt x="1525536" y="762304"/>
                      <a:pt x="1520052" y="730099"/>
                      <a:pt x="1517041" y="697036"/>
                    </a:cubicBezTo>
                    <a:cubicBezTo>
                      <a:pt x="1514997" y="675888"/>
                      <a:pt x="1514029" y="654311"/>
                      <a:pt x="1514029" y="632841"/>
                    </a:cubicBezTo>
                    <a:cubicBezTo>
                      <a:pt x="1514244" y="577449"/>
                      <a:pt x="1521557" y="522379"/>
                      <a:pt x="1538764" y="474072"/>
                    </a:cubicBezTo>
                    <a:cubicBezTo>
                      <a:pt x="1540055" y="470315"/>
                      <a:pt x="1544033" y="468275"/>
                      <a:pt x="1547797" y="469563"/>
                    </a:cubicBezTo>
                    <a:cubicBezTo>
                      <a:pt x="1551561" y="470852"/>
                      <a:pt x="1553497" y="474931"/>
                      <a:pt x="1552314" y="478581"/>
                    </a:cubicBezTo>
                    <a:cubicBezTo>
                      <a:pt x="1539947" y="516582"/>
                      <a:pt x="1534355" y="558556"/>
                      <a:pt x="1532957" y="601388"/>
                    </a:cubicBezTo>
                    <a:cubicBezTo>
                      <a:pt x="1531881" y="632626"/>
                      <a:pt x="1533387" y="664294"/>
                      <a:pt x="1536291" y="695211"/>
                    </a:cubicBezTo>
                    <a:cubicBezTo>
                      <a:pt x="1539302" y="727630"/>
                      <a:pt x="1543818" y="759083"/>
                      <a:pt x="1549733" y="788389"/>
                    </a:cubicBezTo>
                    <a:cubicBezTo>
                      <a:pt x="1552637" y="802774"/>
                      <a:pt x="1555971" y="817052"/>
                      <a:pt x="1559519" y="831329"/>
                    </a:cubicBezTo>
                    <a:cubicBezTo>
                      <a:pt x="1564789" y="852799"/>
                      <a:pt x="1570596" y="874269"/>
                      <a:pt x="1576403" y="895631"/>
                    </a:cubicBezTo>
                    <a:cubicBezTo>
                      <a:pt x="1577586" y="900247"/>
                      <a:pt x="1578662" y="904863"/>
                      <a:pt x="1579737" y="909586"/>
                    </a:cubicBezTo>
                    <a:cubicBezTo>
                      <a:pt x="1581135" y="916349"/>
                      <a:pt x="1582426" y="923220"/>
                      <a:pt x="1583716" y="930090"/>
                    </a:cubicBezTo>
                    <a:cubicBezTo>
                      <a:pt x="1584146" y="932237"/>
                      <a:pt x="1583716" y="937390"/>
                      <a:pt x="1583824" y="940932"/>
                    </a:cubicBezTo>
                    <a:cubicBezTo>
                      <a:pt x="1584576" y="941791"/>
                      <a:pt x="1585222" y="942757"/>
                      <a:pt x="1585437" y="943938"/>
                    </a:cubicBezTo>
                    <a:cubicBezTo>
                      <a:pt x="1585114" y="943294"/>
                      <a:pt x="1584146" y="942542"/>
                      <a:pt x="1584039" y="942328"/>
                    </a:cubicBezTo>
                    <a:lnTo>
                      <a:pt x="1583932" y="942220"/>
                    </a:lnTo>
                    <a:cubicBezTo>
                      <a:pt x="1584146" y="943831"/>
                      <a:pt x="1584469" y="944797"/>
                      <a:pt x="1585222" y="944689"/>
                    </a:cubicBezTo>
                    <a:cubicBezTo>
                      <a:pt x="1585437" y="944689"/>
                      <a:pt x="1585545" y="944582"/>
                      <a:pt x="1585545" y="944475"/>
                    </a:cubicBezTo>
                    <a:cubicBezTo>
                      <a:pt x="1585652" y="945012"/>
                      <a:pt x="1585652" y="945656"/>
                      <a:pt x="1585652" y="946192"/>
                    </a:cubicBezTo>
                    <a:cubicBezTo>
                      <a:pt x="1585545" y="947373"/>
                      <a:pt x="1585114" y="947159"/>
                      <a:pt x="1584792" y="947910"/>
                    </a:cubicBezTo>
                    <a:cubicBezTo>
                      <a:pt x="1605010" y="920643"/>
                      <a:pt x="1625335" y="893377"/>
                      <a:pt x="1645983" y="866432"/>
                    </a:cubicBezTo>
                    <a:cubicBezTo>
                      <a:pt x="1657275" y="851833"/>
                      <a:pt x="1668674" y="837233"/>
                      <a:pt x="1680073" y="822634"/>
                    </a:cubicBezTo>
                    <a:cubicBezTo>
                      <a:pt x="1677922" y="813187"/>
                      <a:pt x="1668996" y="794186"/>
                      <a:pt x="1667921" y="790000"/>
                    </a:cubicBezTo>
                    <a:cubicBezTo>
                      <a:pt x="1663297" y="771106"/>
                      <a:pt x="1659533" y="751784"/>
                      <a:pt x="1656844" y="732461"/>
                    </a:cubicBezTo>
                    <a:cubicBezTo>
                      <a:pt x="1654048" y="712923"/>
                      <a:pt x="1652328" y="693386"/>
                      <a:pt x="1651467" y="673956"/>
                    </a:cubicBezTo>
                    <a:cubicBezTo>
                      <a:pt x="1650607" y="651198"/>
                      <a:pt x="1651037" y="628332"/>
                      <a:pt x="1652865" y="605574"/>
                    </a:cubicBezTo>
                    <a:cubicBezTo>
                      <a:pt x="1654693" y="583031"/>
                      <a:pt x="1657705" y="560488"/>
                      <a:pt x="1661684" y="538052"/>
                    </a:cubicBezTo>
                    <a:cubicBezTo>
                      <a:pt x="1666308" y="511322"/>
                      <a:pt x="1672438" y="484807"/>
                      <a:pt x="1679213" y="458506"/>
                    </a:cubicBezTo>
                    <a:cubicBezTo>
                      <a:pt x="1689322" y="419002"/>
                      <a:pt x="1701259" y="379927"/>
                      <a:pt x="1712873" y="341711"/>
                    </a:cubicBezTo>
                    <a:cubicBezTo>
                      <a:pt x="1714056" y="337954"/>
                      <a:pt x="1717928" y="335807"/>
                      <a:pt x="1721799" y="336880"/>
                    </a:cubicBezTo>
                    <a:cubicBezTo>
                      <a:pt x="1725563" y="337954"/>
                      <a:pt x="1727714" y="341926"/>
                      <a:pt x="1726639" y="345683"/>
                    </a:cubicBezTo>
                    <a:cubicBezTo>
                      <a:pt x="1716207" y="384006"/>
                      <a:pt x="1705668" y="423189"/>
                      <a:pt x="1696420" y="462693"/>
                    </a:cubicBezTo>
                    <a:cubicBezTo>
                      <a:pt x="1690397" y="488779"/>
                      <a:pt x="1684913" y="514972"/>
                      <a:pt x="1680504" y="541272"/>
                    </a:cubicBezTo>
                    <a:cubicBezTo>
                      <a:pt x="1676847" y="563172"/>
                      <a:pt x="1673836" y="585178"/>
                      <a:pt x="1671900" y="607185"/>
                    </a:cubicBezTo>
                    <a:cubicBezTo>
                      <a:pt x="1669965" y="629299"/>
                      <a:pt x="1668889" y="651305"/>
                      <a:pt x="1669427" y="673419"/>
                    </a:cubicBezTo>
                    <a:cubicBezTo>
                      <a:pt x="1669749" y="692312"/>
                      <a:pt x="1671040" y="711313"/>
                      <a:pt x="1673191" y="730314"/>
                    </a:cubicBezTo>
                    <a:cubicBezTo>
                      <a:pt x="1675342" y="749315"/>
                      <a:pt x="1678460" y="768208"/>
                      <a:pt x="1682439" y="786672"/>
                    </a:cubicBezTo>
                    <a:cubicBezTo>
                      <a:pt x="1683084" y="789678"/>
                      <a:pt x="1687171" y="799983"/>
                      <a:pt x="1690505" y="809323"/>
                    </a:cubicBezTo>
                    <a:cubicBezTo>
                      <a:pt x="1713949" y="779265"/>
                      <a:pt x="1737285" y="749207"/>
                      <a:pt x="1760837" y="719150"/>
                    </a:cubicBezTo>
                    <a:cubicBezTo>
                      <a:pt x="1796433" y="673848"/>
                      <a:pt x="1830954" y="627796"/>
                      <a:pt x="1865582" y="581850"/>
                    </a:cubicBezTo>
                    <a:cubicBezTo>
                      <a:pt x="1864830" y="579918"/>
                      <a:pt x="1864292" y="577986"/>
                      <a:pt x="1863646" y="575946"/>
                    </a:cubicBezTo>
                    <a:cubicBezTo>
                      <a:pt x="1862571" y="572618"/>
                      <a:pt x="1861926" y="569183"/>
                      <a:pt x="1861926" y="565855"/>
                    </a:cubicBezTo>
                    <a:cubicBezTo>
                      <a:pt x="1862571" y="546318"/>
                      <a:pt x="1862786" y="526780"/>
                      <a:pt x="1863431" y="507243"/>
                    </a:cubicBezTo>
                    <a:cubicBezTo>
                      <a:pt x="1863861" y="494146"/>
                      <a:pt x="1864507" y="481050"/>
                      <a:pt x="1865367" y="467953"/>
                    </a:cubicBezTo>
                    <a:cubicBezTo>
                      <a:pt x="1867625" y="438862"/>
                      <a:pt x="1870744" y="410092"/>
                      <a:pt x="1875369" y="381859"/>
                    </a:cubicBezTo>
                    <a:cubicBezTo>
                      <a:pt x="1878595" y="362751"/>
                      <a:pt x="1882359" y="343858"/>
                      <a:pt x="1886768" y="325072"/>
                    </a:cubicBezTo>
                    <a:cubicBezTo>
                      <a:pt x="1897845" y="278482"/>
                      <a:pt x="1912578" y="232859"/>
                      <a:pt x="1930752" y="187450"/>
                    </a:cubicBezTo>
                    <a:cubicBezTo>
                      <a:pt x="1932150" y="183801"/>
                      <a:pt x="1936237" y="181976"/>
                      <a:pt x="1940001" y="183371"/>
                    </a:cubicBezTo>
                    <a:cubicBezTo>
                      <a:pt x="1943657" y="184767"/>
                      <a:pt x="1945486" y="188846"/>
                      <a:pt x="1944087" y="192496"/>
                    </a:cubicBezTo>
                    <a:cubicBezTo>
                      <a:pt x="1927634" y="237797"/>
                      <a:pt x="1914944" y="283206"/>
                      <a:pt x="1905050" y="329151"/>
                    </a:cubicBezTo>
                    <a:cubicBezTo>
                      <a:pt x="1901178" y="347722"/>
                      <a:pt x="1897630" y="366294"/>
                      <a:pt x="1894403" y="384972"/>
                    </a:cubicBezTo>
                    <a:cubicBezTo>
                      <a:pt x="1889779" y="412776"/>
                      <a:pt x="1885800" y="440901"/>
                      <a:pt x="1883111" y="469456"/>
                    </a:cubicBezTo>
                    <a:cubicBezTo>
                      <a:pt x="1881821" y="482338"/>
                      <a:pt x="1880853" y="495220"/>
                      <a:pt x="1880100" y="508102"/>
                    </a:cubicBezTo>
                    <a:cubicBezTo>
                      <a:pt x="1878810" y="527532"/>
                      <a:pt x="1877842" y="547069"/>
                      <a:pt x="1876659" y="566499"/>
                    </a:cubicBezTo>
                    <a:cubicBezTo>
                      <a:pt x="1876659" y="566714"/>
                      <a:pt x="1876874" y="567036"/>
                      <a:pt x="1876874" y="567251"/>
                    </a:cubicBezTo>
                    <a:cubicBezTo>
                      <a:pt x="1889564" y="550504"/>
                      <a:pt x="1902576" y="533865"/>
                      <a:pt x="1915159" y="517012"/>
                    </a:cubicBezTo>
                    <a:cubicBezTo>
                      <a:pt x="1944840" y="477722"/>
                      <a:pt x="1975059" y="438862"/>
                      <a:pt x="2004741" y="399572"/>
                    </a:cubicBezTo>
                    <a:cubicBezTo>
                      <a:pt x="2004741" y="398069"/>
                      <a:pt x="2003235" y="396673"/>
                      <a:pt x="2004310" y="395493"/>
                    </a:cubicBezTo>
                    <a:cubicBezTo>
                      <a:pt x="2008720" y="389696"/>
                      <a:pt x="2011623" y="381215"/>
                      <a:pt x="2013989" y="371769"/>
                    </a:cubicBezTo>
                    <a:cubicBezTo>
                      <a:pt x="2019689" y="349333"/>
                      <a:pt x="2021840" y="321744"/>
                      <a:pt x="2025604" y="305856"/>
                    </a:cubicBezTo>
                    <a:cubicBezTo>
                      <a:pt x="2030335" y="286963"/>
                      <a:pt x="2035175" y="268069"/>
                      <a:pt x="2040767" y="249391"/>
                    </a:cubicBezTo>
                    <a:cubicBezTo>
                      <a:pt x="2044531" y="236938"/>
                      <a:pt x="2048510" y="224593"/>
                      <a:pt x="2052812" y="212355"/>
                    </a:cubicBezTo>
                    <a:cubicBezTo>
                      <a:pt x="2063673" y="181654"/>
                      <a:pt x="2076040" y="151489"/>
                      <a:pt x="2089806" y="122075"/>
                    </a:cubicBezTo>
                    <a:cubicBezTo>
                      <a:pt x="2091419" y="118425"/>
                      <a:pt x="2095613" y="116815"/>
                      <a:pt x="2099270" y="118425"/>
                    </a:cubicBezTo>
                    <a:cubicBezTo>
                      <a:pt x="2102818" y="119928"/>
                      <a:pt x="2104539" y="124115"/>
                      <a:pt x="2102926" y="127765"/>
                    </a:cubicBezTo>
                    <a:cubicBezTo>
                      <a:pt x="2093140" y="151489"/>
                      <a:pt x="2084537" y="175642"/>
                      <a:pt x="2076471" y="199903"/>
                    </a:cubicBezTo>
                    <a:cubicBezTo>
                      <a:pt x="2070449" y="218152"/>
                      <a:pt x="2064857" y="236616"/>
                      <a:pt x="2059264" y="254973"/>
                    </a:cubicBezTo>
                    <a:cubicBezTo>
                      <a:pt x="2053780" y="273437"/>
                      <a:pt x="2048187" y="291901"/>
                      <a:pt x="2043133" y="310472"/>
                    </a:cubicBezTo>
                    <a:cubicBezTo>
                      <a:pt x="2039261" y="323784"/>
                      <a:pt x="2036035" y="345361"/>
                      <a:pt x="2031088" y="365220"/>
                    </a:cubicBezTo>
                    <a:cubicBezTo>
                      <a:pt x="2069588" y="314552"/>
                      <a:pt x="2107551" y="263561"/>
                      <a:pt x="2146910" y="213429"/>
                    </a:cubicBezTo>
                    <a:cubicBezTo>
                      <a:pt x="2203047" y="142042"/>
                      <a:pt x="2260582" y="71514"/>
                      <a:pt x="2320267" y="2488"/>
                    </a:cubicBezTo>
                    <a:cubicBezTo>
                      <a:pt x="2322848" y="-517"/>
                      <a:pt x="2327365" y="-839"/>
                      <a:pt x="2330376" y="1737"/>
                    </a:cubicBezTo>
                    <a:cubicBezTo>
                      <a:pt x="2333387" y="4313"/>
                      <a:pt x="2333710" y="8822"/>
                      <a:pt x="2331129" y="11720"/>
                    </a:cubicBezTo>
                    <a:cubicBezTo>
                      <a:pt x="2272304" y="81282"/>
                      <a:pt x="2215845" y="152240"/>
                      <a:pt x="2160461" y="223949"/>
                    </a:cubicBezTo>
                    <a:cubicBezTo>
                      <a:pt x="2082708" y="324642"/>
                      <a:pt x="2007214" y="426946"/>
                      <a:pt x="1930645" y="528713"/>
                    </a:cubicBezTo>
                    <a:cubicBezTo>
                      <a:pt x="1920321" y="542346"/>
                      <a:pt x="1909674" y="555764"/>
                      <a:pt x="1899350" y="569398"/>
                    </a:cubicBezTo>
                    <a:lnTo>
                      <a:pt x="1919890" y="561239"/>
                    </a:lnTo>
                    <a:cubicBezTo>
                      <a:pt x="1932903" y="555872"/>
                      <a:pt x="1945701" y="550290"/>
                      <a:pt x="1958498" y="544708"/>
                    </a:cubicBezTo>
                    <a:cubicBezTo>
                      <a:pt x="1971295" y="539018"/>
                      <a:pt x="1983985" y="533221"/>
                      <a:pt x="1996675" y="527317"/>
                    </a:cubicBezTo>
                    <a:cubicBezTo>
                      <a:pt x="2020980" y="516045"/>
                      <a:pt x="2045391" y="504344"/>
                      <a:pt x="2070018" y="492751"/>
                    </a:cubicBezTo>
                    <a:cubicBezTo>
                      <a:pt x="2094323" y="481157"/>
                      <a:pt x="2118735" y="469563"/>
                      <a:pt x="2142717" y="457326"/>
                    </a:cubicBezTo>
                    <a:cubicBezTo>
                      <a:pt x="2174979" y="441008"/>
                      <a:pt x="2206596" y="423940"/>
                      <a:pt x="2236815" y="405261"/>
                    </a:cubicBezTo>
                    <a:cubicBezTo>
                      <a:pt x="2240149" y="403114"/>
                      <a:pt x="2244558" y="404080"/>
                      <a:pt x="2246709" y="407301"/>
                    </a:cubicBezTo>
                    <a:cubicBezTo>
                      <a:pt x="2248860" y="410629"/>
                      <a:pt x="2247892" y="415030"/>
                      <a:pt x="2244558" y="417177"/>
                    </a:cubicBezTo>
                    <a:cubicBezTo>
                      <a:pt x="2207134" y="442189"/>
                      <a:pt x="2167558" y="465055"/>
                      <a:pt x="2127015" y="485988"/>
                    </a:cubicBezTo>
                    <a:cubicBezTo>
                      <a:pt x="2110884" y="494361"/>
                      <a:pt x="2094645" y="502412"/>
                      <a:pt x="2078299" y="510141"/>
                    </a:cubicBezTo>
                    <a:cubicBezTo>
                      <a:pt x="2053564" y="521842"/>
                      <a:pt x="2028722" y="532792"/>
                      <a:pt x="2004095" y="543634"/>
                    </a:cubicBezTo>
                    <a:cubicBezTo>
                      <a:pt x="1991191" y="549324"/>
                      <a:pt x="1978178" y="554798"/>
                      <a:pt x="1965058" y="560166"/>
                    </a:cubicBezTo>
                    <a:cubicBezTo>
                      <a:pt x="1951938" y="565426"/>
                      <a:pt x="1938818" y="570579"/>
                      <a:pt x="1925590" y="575517"/>
                    </a:cubicBezTo>
                    <a:lnTo>
                      <a:pt x="1896984" y="585607"/>
                    </a:lnTo>
                    <a:cubicBezTo>
                      <a:pt x="1894941" y="586252"/>
                      <a:pt x="1889779" y="586574"/>
                      <a:pt x="1886337" y="587325"/>
                    </a:cubicBezTo>
                    <a:cubicBezTo>
                      <a:pt x="1885800" y="587862"/>
                      <a:pt x="1885047" y="588291"/>
                      <a:pt x="1884402" y="588721"/>
                    </a:cubicBezTo>
                    <a:cubicBezTo>
                      <a:pt x="1882359" y="591297"/>
                      <a:pt x="1880315" y="593981"/>
                      <a:pt x="1878380" y="596557"/>
                    </a:cubicBezTo>
                    <a:cubicBezTo>
                      <a:pt x="1878272" y="596772"/>
                      <a:pt x="1878380" y="596986"/>
                      <a:pt x="1878165" y="597094"/>
                    </a:cubicBezTo>
                    <a:cubicBezTo>
                      <a:pt x="1878057" y="597201"/>
                      <a:pt x="1877949" y="597094"/>
                      <a:pt x="1877842" y="597094"/>
                    </a:cubicBezTo>
                    <a:cubicBezTo>
                      <a:pt x="1843751" y="641644"/>
                      <a:pt x="1809983" y="686301"/>
                      <a:pt x="1775140" y="730421"/>
                    </a:cubicBezTo>
                    <a:cubicBezTo>
                      <a:pt x="1752234" y="759191"/>
                      <a:pt x="1729543" y="787960"/>
                      <a:pt x="1706636" y="816730"/>
                    </a:cubicBezTo>
                    <a:cubicBezTo>
                      <a:pt x="1708679" y="816408"/>
                      <a:pt x="1711045" y="816086"/>
                      <a:pt x="1712443" y="815656"/>
                    </a:cubicBezTo>
                    <a:lnTo>
                      <a:pt x="1748039" y="803633"/>
                    </a:lnTo>
                    <a:lnTo>
                      <a:pt x="1853430" y="767564"/>
                    </a:lnTo>
                    <a:cubicBezTo>
                      <a:pt x="1885155" y="756400"/>
                      <a:pt x="1921826" y="745128"/>
                      <a:pt x="1960003" y="733212"/>
                    </a:cubicBezTo>
                    <a:cubicBezTo>
                      <a:pt x="1994740" y="722370"/>
                      <a:pt x="2030658" y="710776"/>
                      <a:pt x="2064857" y="697250"/>
                    </a:cubicBezTo>
                    <a:cubicBezTo>
                      <a:pt x="2113035" y="678035"/>
                      <a:pt x="2157772" y="655062"/>
                      <a:pt x="2190357" y="624468"/>
                    </a:cubicBezTo>
                    <a:cubicBezTo>
                      <a:pt x="2193153" y="621784"/>
                      <a:pt x="2197670" y="621784"/>
                      <a:pt x="2200359" y="624682"/>
                    </a:cubicBezTo>
                    <a:cubicBezTo>
                      <a:pt x="2203155" y="627474"/>
                      <a:pt x="2203047" y="631982"/>
                      <a:pt x="2200251" y="634666"/>
                    </a:cubicBezTo>
                    <a:cubicBezTo>
                      <a:pt x="2167128" y="667407"/>
                      <a:pt x="2121531" y="692956"/>
                      <a:pt x="2071739" y="713889"/>
                    </a:cubicBezTo>
                    <a:cubicBezTo>
                      <a:pt x="2037326" y="728274"/>
                      <a:pt x="2001084" y="740619"/>
                      <a:pt x="1965811" y="751676"/>
                    </a:cubicBezTo>
                    <a:cubicBezTo>
                      <a:pt x="1927741" y="763485"/>
                      <a:pt x="1890962" y="773683"/>
                      <a:pt x="1859345" y="784418"/>
                    </a:cubicBezTo>
                    <a:cubicBezTo>
                      <a:pt x="1845149" y="789141"/>
                      <a:pt x="1830954" y="793650"/>
                      <a:pt x="1816758" y="798158"/>
                    </a:cubicBezTo>
                    <a:cubicBezTo>
                      <a:pt x="1795465" y="804921"/>
                      <a:pt x="1774064" y="811470"/>
                      <a:pt x="1752771" y="818125"/>
                    </a:cubicBezTo>
                    <a:lnTo>
                      <a:pt x="1717068" y="829075"/>
                    </a:lnTo>
                    <a:cubicBezTo>
                      <a:pt x="1714809" y="829826"/>
                      <a:pt x="1708679" y="829289"/>
                      <a:pt x="1704808" y="829719"/>
                    </a:cubicBezTo>
                    <a:cubicBezTo>
                      <a:pt x="1704593" y="830900"/>
                      <a:pt x="1704055" y="831973"/>
                      <a:pt x="1703195" y="832832"/>
                    </a:cubicBezTo>
                    <a:cubicBezTo>
                      <a:pt x="1700721" y="835623"/>
                      <a:pt x="1696420" y="835730"/>
                      <a:pt x="1693623" y="833261"/>
                    </a:cubicBezTo>
                    <a:cubicBezTo>
                      <a:pt x="1682117" y="847753"/>
                      <a:pt x="1670610" y="862138"/>
                      <a:pt x="1659210" y="876630"/>
                    </a:cubicBezTo>
                    <a:cubicBezTo>
                      <a:pt x="1645875" y="893699"/>
                      <a:pt x="1632970" y="910875"/>
                      <a:pt x="1619742" y="928050"/>
                    </a:cubicBezTo>
                    <a:cubicBezTo>
                      <a:pt x="1629421" y="931271"/>
                      <a:pt x="1648456" y="935887"/>
                      <a:pt x="1651682" y="935887"/>
                    </a:cubicBezTo>
                    <a:cubicBezTo>
                      <a:pt x="1667921" y="936746"/>
                      <a:pt x="1684160" y="937282"/>
                      <a:pt x="1700398" y="937497"/>
                    </a:cubicBezTo>
                    <a:cubicBezTo>
                      <a:pt x="1716637" y="937712"/>
                      <a:pt x="1732876" y="937604"/>
                      <a:pt x="1749008" y="937068"/>
                    </a:cubicBezTo>
                    <a:cubicBezTo>
                      <a:pt x="1778474" y="936102"/>
                      <a:pt x="1808908" y="933847"/>
                      <a:pt x="1839450" y="930412"/>
                    </a:cubicBezTo>
                    <a:cubicBezTo>
                      <a:pt x="1869346" y="927084"/>
                      <a:pt x="1899243" y="922468"/>
                      <a:pt x="1928601" y="915813"/>
                    </a:cubicBezTo>
                    <a:cubicBezTo>
                      <a:pt x="1968069" y="906795"/>
                      <a:pt x="2006461" y="894236"/>
                      <a:pt x="2041627" y="876308"/>
                    </a:cubicBezTo>
                    <a:cubicBezTo>
                      <a:pt x="2045069" y="874483"/>
                      <a:pt x="2049371" y="875771"/>
                      <a:pt x="2051199" y="879314"/>
                    </a:cubicBezTo>
                    <a:cubicBezTo>
                      <a:pt x="2053134" y="882749"/>
                      <a:pt x="2051736" y="887043"/>
                      <a:pt x="2048295" y="888976"/>
                    </a:cubicBezTo>
                    <a:cubicBezTo>
                      <a:pt x="2003773" y="913344"/>
                      <a:pt x="1953981" y="929768"/>
                      <a:pt x="1902684" y="940181"/>
                    </a:cubicBezTo>
                    <a:cubicBezTo>
                      <a:pt x="1882466" y="944260"/>
                      <a:pt x="1862033" y="947373"/>
                      <a:pt x="1841601" y="949627"/>
                    </a:cubicBezTo>
                    <a:cubicBezTo>
                      <a:pt x="1810521" y="953063"/>
                      <a:pt x="1779441" y="954458"/>
                      <a:pt x="1749437" y="954888"/>
                    </a:cubicBezTo>
                    <a:cubicBezTo>
                      <a:pt x="1732984" y="955102"/>
                      <a:pt x="1716422" y="954780"/>
                      <a:pt x="1699969" y="954029"/>
                    </a:cubicBezTo>
                    <a:cubicBezTo>
                      <a:pt x="1683515" y="953385"/>
                      <a:pt x="1667061" y="952311"/>
                      <a:pt x="1650715" y="951023"/>
                    </a:cubicBezTo>
                    <a:cubicBezTo>
                      <a:pt x="1646628" y="950701"/>
                      <a:pt x="1619420" y="943294"/>
                      <a:pt x="1610924" y="939537"/>
                    </a:cubicBezTo>
                    <a:cubicBezTo>
                      <a:pt x="1601783" y="951452"/>
                      <a:pt x="1592535" y="963154"/>
                      <a:pt x="1583609" y="975177"/>
                    </a:cubicBezTo>
                    <a:lnTo>
                      <a:pt x="1521665" y="1060519"/>
                    </a:lnTo>
                    <a:lnTo>
                      <a:pt x="1499941" y="1088644"/>
                    </a:lnTo>
                    <a:cubicBezTo>
                      <a:pt x="1498543" y="1090362"/>
                      <a:pt x="1496070" y="1092294"/>
                      <a:pt x="1493489" y="1094226"/>
                    </a:cubicBezTo>
                    <a:cubicBezTo>
                      <a:pt x="1492199" y="1095085"/>
                      <a:pt x="1490155" y="1096051"/>
                      <a:pt x="1488650" y="1096910"/>
                    </a:cubicBezTo>
                    <a:cubicBezTo>
                      <a:pt x="1488865" y="1098198"/>
                      <a:pt x="1488757" y="1099594"/>
                      <a:pt x="1488219" y="1100882"/>
                    </a:cubicBezTo>
                    <a:cubicBezTo>
                      <a:pt x="1486499" y="1104317"/>
                      <a:pt x="1482520" y="1105928"/>
                      <a:pt x="1479078" y="1104317"/>
                    </a:cubicBezTo>
                    <a:close/>
                    <a:moveTo>
                      <a:pt x="2190572" y="263775"/>
                    </a:moveTo>
                    <a:cubicBezTo>
                      <a:pt x="2207564" y="249928"/>
                      <a:pt x="2224340" y="235865"/>
                      <a:pt x="2240579" y="220836"/>
                    </a:cubicBezTo>
                    <a:cubicBezTo>
                      <a:pt x="2243375" y="218152"/>
                      <a:pt x="2247892" y="218152"/>
                      <a:pt x="2250688" y="220943"/>
                    </a:cubicBezTo>
                    <a:cubicBezTo>
                      <a:pt x="2253377" y="223734"/>
                      <a:pt x="2253377" y="228243"/>
                      <a:pt x="2250580" y="231034"/>
                    </a:cubicBezTo>
                    <a:cubicBezTo>
                      <a:pt x="2230900" y="251108"/>
                      <a:pt x="2210790" y="270324"/>
                      <a:pt x="2189605" y="288358"/>
                    </a:cubicBezTo>
                    <a:cubicBezTo>
                      <a:pt x="2179065" y="297483"/>
                      <a:pt x="2168311" y="306286"/>
                      <a:pt x="2157234" y="314766"/>
                    </a:cubicBezTo>
                    <a:cubicBezTo>
                      <a:pt x="2146265" y="323247"/>
                      <a:pt x="2134973" y="331405"/>
                      <a:pt x="2123574" y="339564"/>
                    </a:cubicBezTo>
                    <a:cubicBezTo>
                      <a:pt x="2112927" y="347078"/>
                      <a:pt x="2101958" y="354271"/>
                      <a:pt x="2091204" y="361785"/>
                    </a:cubicBezTo>
                    <a:cubicBezTo>
                      <a:pt x="2086687" y="364898"/>
                      <a:pt x="2082171" y="368011"/>
                      <a:pt x="2077869" y="371339"/>
                    </a:cubicBezTo>
                    <a:cubicBezTo>
                      <a:pt x="2072707" y="375204"/>
                      <a:pt x="2060877" y="384006"/>
                      <a:pt x="2055393" y="388408"/>
                    </a:cubicBezTo>
                    <a:cubicBezTo>
                      <a:pt x="2054962" y="389159"/>
                      <a:pt x="2054317" y="389803"/>
                      <a:pt x="2053564" y="390340"/>
                    </a:cubicBezTo>
                    <a:cubicBezTo>
                      <a:pt x="2046359" y="395600"/>
                      <a:pt x="2041520" y="388300"/>
                      <a:pt x="2041305" y="387871"/>
                    </a:cubicBezTo>
                    <a:cubicBezTo>
                      <a:pt x="2041197" y="387441"/>
                      <a:pt x="2040337" y="383362"/>
                      <a:pt x="2044208" y="379712"/>
                    </a:cubicBezTo>
                    <a:cubicBezTo>
                      <a:pt x="2048080" y="376062"/>
                      <a:pt x="2062275" y="364039"/>
                      <a:pt x="2068083" y="359209"/>
                    </a:cubicBezTo>
                    <a:cubicBezTo>
                      <a:pt x="2073890" y="354271"/>
                      <a:pt x="2079805" y="349547"/>
                      <a:pt x="2085935" y="344931"/>
                    </a:cubicBezTo>
                    <a:cubicBezTo>
                      <a:pt x="2094861" y="338168"/>
                      <a:pt x="2103894" y="331727"/>
                      <a:pt x="2112713" y="324857"/>
                    </a:cubicBezTo>
                    <a:cubicBezTo>
                      <a:pt x="2126047" y="314874"/>
                      <a:pt x="2138953" y="304675"/>
                      <a:pt x="2151857" y="294477"/>
                    </a:cubicBezTo>
                    <a:cubicBezTo>
                      <a:pt x="2164870" y="284387"/>
                      <a:pt x="2177882" y="274188"/>
                      <a:pt x="2190572" y="263775"/>
                    </a:cubicBezTo>
                    <a:close/>
                    <a:moveTo>
                      <a:pt x="2270476" y="188202"/>
                    </a:moveTo>
                    <a:cubicBezTo>
                      <a:pt x="2270261" y="188309"/>
                      <a:pt x="2270045" y="188524"/>
                      <a:pt x="2269830" y="188846"/>
                    </a:cubicBezTo>
                    <a:cubicBezTo>
                      <a:pt x="2269400" y="188417"/>
                      <a:pt x="2268647" y="187773"/>
                      <a:pt x="2269400" y="188202"/>
                    </a:cubicBezTo>
                    <a:cubicBezTo>
                      <a:pt x="2270368" y="188739"/>
                      <a:pt x="2268325" y="186914"/>
                      <a:pt x="2269293" y="187450"/>
                    </a:cubicBezTo>
                    <a:cubicBezTo>
                      <a:pt x="2269830" y="187880"/>
                      <a:pt x="2268540" y="186699"/>
                      <a:pt x="2269185" y="187021"/>
                    </a:cubicBezTo>
                    <a:cubicBezTo>
                      <a:pt x="2270045" y="187343"/>
                      <a:pt x="2268755" y="186377"/>
                      <a:pt x="2269400" y="185840"/>
                    </a:cubicBezTo>
                    <a:cubicBezTo>
                      <a:pt x="2269938" y="185411"/>
                      <a:pt x="2269293" y="186592"/>
                      <a:pt x="2269938" y="186377"/>
                    </a:cubicBezTo>
                    <a:cubicBezTo>
                      <a:pt x="2270261" y="186270"/>
                      <a:pt x="2270476" y="186162"/>
                      <a:pt x="2270691" y="186162"/>
                    </a:cubicBezTo>
                    <a:cubicBezTo>
                      <a:pt x="2272196" y="185518"/>
                      <a:pt x="2269615" y="185626"/>
                      <a:pt x="2270476" y="188202"/>
                    </a:cubicBezTo>
                    <a:close/>
                    <a:moveTo>
                      <a:pt x="2269723" y="188953"/>
                    </a:moveTo>
                    <a:lnTo>
                      <a:pt x="2269830" y="188846"/>
                    </a:lnTo>
                    <a:lnTo>
                      <a:pt x="2269938" y="188846"/>
                    </a:lnTo>
                    <a:cubicBezTo>
                      <a:pt x="2270153" y="188739"/>
                      <a:pt x="2270261" y="188524"/>
                      <a:pt x="2270476" y="188417"/>
                    </a:cubicBezTo>
                    <a:lnTo>
                      <a:pt x="2270476" y="188202"/>
                    </a:lnTo>
                    <a:cubicBezTo>
                      <a:pt x="2272841" y="185733"/>
                      <a:pt x="2276820" y="185303"/>
                      <a:pt x="2279724" y="187343"/>
                    </a:cubicBezTo>
                    <a:cubicBezTo>
                      <a:pt x="2282843" y="189597"/>
                      <a:pt x="2283595" y="193999"/>
                      <a:pt x="2281337" y="197219"/>
                    </a:cubicBezTo>
                    <a:cubicBezTo>
                      <a:pt x="2282951" y="198937"/>
                      <a:pt x="2280154" y="196790"/>
                      <a:pt x="2281445" y="198615"/>
                    </a:cubicBezTo>
                    <a:cubicBezTo>
                      <a:pt x="2282090" y="199366"/>
                      <a:pt x="2281015" y="198400"/>
                      <a:pt x="2281445" y="199152"/>
                    </a:cubicBezTo>
                    <a:cubicBezTo>
                      <a:pt x="2282305" y="200440"/>
                      <a:pt x="2280692" y="198937"/>
                      <a:pt x="2281230" y="200332"/>
                    </a:cubicBezTo>
                    <a:cubicBezTo>
                      <a:pt x="2281552" y="201191"/>
                      <a:pt x="2281122" y="200547"/>
                      <a:pt x="2280800" y="201298"/>
                    </a:cubicBezTo>
                    <a:cubicBezTo>
                      <a:pt x="2280800" y="201406"/>
                      <a:pt x="2280692" y="201513"/>
                      <a:pt x="2280584" y="201513"/>
                    </a:cubicBezTo>
                    <a:cubicBezTo>
                      <a:pt x="2279617" y="201513"/>
                      <a:pt x="2280262" y="201943"/>
                      <a:pt x="2279509" y="201298"/>
                    </a:cubicBezTo>
                    <a:cubicBezTo>
                      <a:pt x="2277251" y="199366"/>
                      <a:pt x="2280477" y="201943"/>
                      <a:pt x="2278111" y="199688"/>
                    </a:cubicBezTo>
                    <a:cubicBezTo>
                      <a:pt x="2274992" y="201835"/>
                      <a:pt x="2270798" y="200976"/>
                      <a:pt x="2268647" y="197863"/>
                    </a:cubicBezTo>
                    <a:cubicBezTo>
                      <a:pt x="2266712" y="195072"/>
                      <a:pt x="2267250" y="191208"/>
                      <a:pt x="2269723" y="188953"/>
                    </a:cubicBezTo>
                    <a:lnTo>
                      <a:pt x="2269723" y="188953"/>
                    </a:lnTo>
                    <a:close/>
                    <a:moveTo>
                      <a:pt x="2791944" y="1760970"/>
                    </a:moveTo>
                    <a:cubicBezTo>
                      <a:pt x="2795600" y="1762366"/>
                      <a:pt x="2799687" y="1760434"/>
                      <a:pt x="2801085" y="1756784"/>
                    </a:cubicBezTo>
                    <a:cubicBezTo>
                      <a:pt x="2802483" y="1753134"/>
                      <a:pt x="2800655" y="1748947"/>
                      <a:pt x="2796891" y="1747659"/>
                    </a:cubicBezTo>
                    <a:cubicBezTo>
                      <a:pt x="2673756" y="1700640"/>
                      <a:pt x="2551696" y="1651152"/>
                      <a:pt x="2430282" y="1600376"/>
                    </a:cubicBezTo>
                    <a:cubicBezTo>
                      <a:pt x="2381351" y="1579980"/>
                      <a:pt x="2332527" y="1559155"/>
                      <a:pt x="2283595" y="1538329"/>
                    </a:cubicBezTo>
                    <a:cubicBezTo>
                      <a:pt x="2309191" y="1536826"/>
                      <a:pt x="2334893" y="1535645"/>
                      <a:pt x="2360918" y="1535753"/>
                    </a:cubicBezTo>
                    <a:cubicBezTo>
                      <a:pt x="2386190" y="1535753"/>
                      <a:pt x="2411462" y="1536611"/>
                      <a:pt x="2436734" y="1537470"/>
                    </a:cubicBezTo>
                    <a:cubicBezTo>
                      <a:pt x="2462222" y="1538329"/>
                      <a:pt x="2487602" y="1539295"/>
                      <a:pt x="2512551" y="1540798"/>
                    </a:cubicBezTo>
                    <a:cubicBezTo>
                      <a:pt x="2528467" y="1541657"/>
                      <a:pt x="2544276" y="1542623"/>
                      <a:pt x="2560192" y="1544018"/>
                    </a:cubicBezTo>
                    <a:cubicBezTo>
                      <a:pt x="2570624" y="1544877"/>
                      <a:pt x="2581163" y="1545843"/>
                      <a:pt x="2591702" y="1547131"/>
                    </a:cubicBezTo>
                    <a:lnTo>
                      <a:pt x="2620200" y="1550459"/>
                    </a:lnTo>
                    <a:cubicBezTo>
                      <a:pt x="2623426" y="1550889"/>
                      <a:pt x="2631384" y="1552821"/>
                      <a:pt x="2633535" y="1553143"/>
                    </a:cubicBezTo>
                    <a:cubicBezTo>
                      <a:pt x="2635256" y="1553358"/>
                      <a:pt x="2636439" y="1553143"/>
                      <a:pt x="2636869" y="1553036"/>
                    </a:cubicBezTo>
                    <a:cubicBezTo>
                      <a:pt x="2639343" y="1552284"/>
                      <a:pt x="2640633" y="1550781"/>
                      <a:pt x="2641278" y="1549600"/>
                    </a:cubicBezTo>
                    <a:cubicBezTo>
                      <a:pt x="2642031" y="1548098"/>
                      <a:pt x="2642354" y="1546487"/>
                      <a:pt x="2641816" y="1544555"/>
                    </a:cubicBezTo>
                    <a:cubicBezTo>
                      <a:pt x="2641601" y="1544126"/>
                      <a:pt x="2641063" y="1541335"/>
                      <a:pt x="2637084" y="1539724"/>
                    </a:cubicBezTo>
                    <a:cubicBezTo>
                      <a:pt x="2636546" y="1539510"/>
                      <a:pt x="2636116" y="1539295"/>
                      <a:pt x="2635579" y="1539188"/>
                    </a:cubicBezTo>
                    <a:cubicBezTo>
                      <a:pt x="2635686" y="1539295"/>
                      <a:pt x="2635686" y="1539402"/>
                      <a:pt x="2635686" y="1539617"/>
                    </a:cubicBezTo>
                    <a:cubicBezTo>
                      <a:pt x="2635471" y="1540368"/>
                      <a:pt x="2634396" y="1540261"/>
                      <a:pt x="2632890" y="1539939"/>
                    </a:cubicBezTo>
                    <a:cubicBezTo>
                      <a:pt x="2633105" y="1539832"/>
                      <a:pt x="2633213" y="1539832"/>
                      <a:pt x="2633428" y="1539832"/>
                    </a:cubicBezTo>
                    <a:cubicBezTo>
                      <a:pt x="2633643" y="1539724"/>
                      <a:pt x="2634396" y="1539295"/>
                      <a:pt x="2635041" y="1539188"/>
                    </a:cubicBezTo>
                    <a:cubicBezTo>
                      <a:pt x="2633966" y="1539080"/>
                      <a:pt x="2632783" y="1539188"/>
                      <a:pt x="2631815" y="1539617"/>
                    </a:cubicBezTo>
                    <a:cubicBezTo>
                      <a:pt x="2628588" y="1538651"/>
                      <a:pt x="2624287" y="1536719"/>
                      <a:pt x="2622351" y="1536396"/>
                    </a:cubicBezTo>
                    <a:lnTo>
                      <a:pt x="2593745" y="1531781"/>
                    </a:lnTo>
                    <a:cubicBezTo>
                      <a:pt x="2580410" y="1529848"/>
                      <a:pt x="2567182" y="1528131"/>
                      <a:pt x="2553847" y="1526628"/>
                    </a:cubicBezTo>
                    <a:cubicBezTo>
                      <a:pt x="2540512" y="1525125"/>
                      <a:pt x="2527177" y="1523944"/>
                      <a:pt x="2513842" y="1522871"/>
                    </a:cubicBezTo>
                    <a:cubicBezTo>
                      <a:pt x="2488677" y="1520938"/>
                      <a:pt x="2463082" y="1519113"/>
                      <a:pt x="2437380" y="1518147"/>
                    </a:cubicBezTo>
                    <a:cubicBezTo>
                      <a:pt x="2420388" y="1517503"/>
                      <a:pt x="2403289" y="1517288"/>
                      <a:pt x="2386298" y="1517396"/>
                    </a:cubicBezTo>
                    <a:cubicBezTo>
                      <a:pt x="2343281" y="1517610"/>
                      <a:pt x="2300265" y="1520080"/>
                      <a:pt x="2258539" y="1525018"/>
                    </a:cubicBezTo>
                    <a:cubicBezTo>
                      <a:pt x="2257463" y="1525125"/>
                      <a:pt x="2257678" y="1526628"/>
                      <a:pt x="2256818" y="1527057"/>
                    </a:cubicBezTo>
                    <a:cubicBezTo>
                      <a:pt x="2241870" y="1520724"/>
                      <a:pt x="2226814" y="1514390"/>
                      <a:pt x="2211865" y="1508056"/>
                    </a:cubicBezTo>
                    <a:cubicBezTo>
                      <a:pt x="2168204" y="1489378"/>
                      <a:pt x="2124650" y="1470699"/>
                      <a:pt x="2081095" y="1452020"/>
                    </a:cubicBezTo>
                    <a:cubicBezTo>
                      <a:pt x="2117337" y="1446116"/>
                      <a:pt x="2153363" y="1440319"/>
                      <a:pt x="2189389" y="1434737"/>
                    </a:cubicBezTo>
                    <a:cubicBezTo>
                      <a:pt x="2213479" y="1430980"/>
                      <a:pt x="2237568" y="1427437"/>
                      <a:pt x="2261765" y="1424002"/>
                    </a:cubicBezTo>
                    <a:cubicBezTo>
                      <a:pt x="2281767" y="1421104"/>
                      <a:pt x="2301878" y="1418313"/>
                      <a:pt x="2321988" y="1415844"/>
                    </a:cubicBezTo>
                    <a:cubicBezTo>
                      <a:pt x="2342098" y="1413267"/>
                      <a:pt x="2362209" y="1410798"/>
                      <a:pt x="2382426" y="1408866"/>
                    </a:cubicBezTo>
                    <a:cubicBezTo>
                      <a:pt x="2398665" y="1407149"/>
                      <a:pt x="2415011" y="1406075"/>
                      <a:pt x="2431357" y="1405646"/>
                    </a:cubicBezTo>
                    <a:cubicBezTo>
                      <a:pt x="2447811" y="1405109"/>
                      <a:pt x="2464158" y="1405216"/>
                      <a:pt x="2480504" y="1405860"/>
                    </a:cubicBezTo>
                    <a:lnTo>
                      <a:pt x="2513949" y="1408115"/>
                    </a:lnTo>
                    <a:cubicBezTo>
                      <a:pt x="2514810" y="1408222"/>
                      <a:pt x="2527714" y="1409510"/>
                      <a:pt x="2530296" y="1409295"/>
                    </a:cubicBezTo>
                    <a:cubicBezTo>
                      <a:pt x="2537716" y="1408651"/>
                      <a:pt x="2537501" y="1401996"/>
                      <a:pt x="2536856" y="1400278"/>
                    </a:cubicBezTo>
                    <a:cubicBezTo>
                      <a:pt x="2536640" y="1399634"/>
                      <a:pt x="2535780" y="1396521"/>
                      <a:pt x="2531156" y="1395233"/>
                    </a:cubicBezTo>
                    <a:cubicBezTo>
                      <a:pt x="2530511" y="1395125"/>
                      <a:pt x="2529865" y="1395018"/>
                      <a:pt x="2529220" y="1395018"/>
                    </a:cubicBezTo>
                    <a:cubicBezTo>
                      <a:pt x="2529327" y="1395125"/>
                      <a:pt x="2529435" y="1395340"/>
                      <a:pt x="2529435" y="1395555"/>
                    </a:cubicBezTo>
                    <a:cubicBezTo>
                      <a:pt x="2529435" y="1396306"/>
                      <a:pt x="2528252" y="1396414"/>
                      <a:pt x="2526639" y="1396306"/>
                    </a:cubicBezTo>
                    <a:cubicBezTo>
                      <a:pt x="2527069" y="1395877"/>
                      <a:pt x="2527499" y="1395447"/>
                      <a:pt x="2528037" y="1395125"/>
                    </a:cubicBezTo>
                    <a:cubicBezTo>
                      <a:pt x="2527069" y="1395233"/>
                      <a:pt x="2526209" y="1395662"/>
                      <a:pt x="2525456" y="1396199"/>
                    </a:cubicBezTo>
                    <a:cubicBezTo>
                      <a:pt x="2521477" y="1395662"/>
                      <a:pt x="2515777" y="1394052"/>
                      <a:pt x="2515347" y="1394052"/>
                    </a:cubicBezTo>
                    <a:lnTo>
                      <a:pt x="2481364" y="1390509"/>
                    </a:lnTo>
                    <a:cubicBezTo>
                      <a:pt x="2464588" y="1389329"/>
                      <a:pt x="2447919" y="1388792"/>
                      <a:pt x="2431142" y="1388792"/>
                    </a:cubicBezTo>
                    <a:cubicBezTo>
                      <a:pt x="2414258" y="1388899"/>
                      <a:pt x="2397482" y="1389651"/>
                      <a:pt x="2380813" y="1390939"/>
                    </a:cubicBezTo>
                    <a:cubicBezTo>
                      <a:pt x="2360273" y="1392549"/>
                      <a:pt x="2339947" y="1394481"/>
                      <a:pt x="2319730" y="1396843"/>
                    </a:cubicBezTo>
                    <a:cubicBezTo>
                      <a:pt x="2299404" y="1399205"/>
                      <a:pt x="2279079" y="1401996"/>
                      <a:pt x="2258968" y="1405002"/>
                    </a:cubicBezTo>
                    <a:cubicBezTo>
                      <a:pt x="2234664" y="1408759"/>
                      <a:pt x="2210575" y="1412945"/>
                      <a:pt x="2186486" y="1417347"/>
                    </a:cubicBezTo>
                    <a:cubicBezTo>
                      <a:pt x="2150459" y="1423895"/>
                      <a:pt x="2114541" y="1430980"/>
                      <a:pt x="2078407" y="1438065"/>
                    </a:cubicBezTo>
                    <a:cubicBezTo>
                      <a:pt x="2074535" y="1438709"/>
                      <a:pt x="2071954" y="1442359"/>
                      <a:pt x="2072599" y="1446331"/>
                    </a:cubicBezTo>
                    <a:cubicBezTo>
                      <a:pt x="2073352" y="1449981"/>
                      <a:pt x="2076793" y="1452020"/>
                      <a:pt x="2080342" y="1451698"/>
                    </a:cubicBezTo>
                    <a:cubicBezTo>
                      <a:pt x="2072814" y="1448478"/>
                      <a:pt x="2065179" y="1445150"/>
                      <a:pt x="2057651" y="1441930"/>
                    </a:cubicBezTo>
                    <a:cubicBezTo>
                      <a:pt x="2057544" y="1441607"/>
                      <a:pt x="2057221" y="1441178"/>
                      <a:pt x="2057113" y="1440963"/>
                    </a:cubicBezTo>
                    <a:cubicBezTo>
                      <a:pt x="2056898" y="1440641"/>
                      <a:pt x="2056683" y="1440427"/>
                      <a:pt x="2056468" y="1440105"/>
                    </a:cubicBezTo>
                    <a:lnTo>
                      <a:pt x="2055931" y="1441178"/>
                    </a:lnTo>
                    <a:cubicBezTo>
                      <a:pt x="2055931" y="1440427"/>
                      <a:pt x="2055931" y="1439783"/>
                      <a:pt x="2055715" y="1439031"/>
                    </a:cubicBezTo>
                    <a:lnTo>
                      <a:pt x="2056468" y="1440105"/>
                    </a:lnTo>
                    <a:cubicBezTo>
                      <a:pt x="2057544" y="1438065"/>
                      <a:pt x="2057651" y="1436777"/>
                      <a:pt x="2055393" y="1437958"/>
                    </a:cubicBezTo>
                    <a:lnTo>
                      <a:pt x="2055285" y="1437636"/>
                    </a:lnTo>
                    <a:cubicBezTo>
                      <a:pt x="2053672" y="1434308"/>
                      <a:pt x="2049585" y="1432805"/>
                      <a:pt x="2046144" y="1434415"/>
                    </a:cubicBezTo>
                    <a:cubicBezTo>
                      <a:pt x="2046037" y="1434415"/>
                      <a:pt x="2045069" y="1435381"/>
                      <a:pt x="2044316" y="1436240"/>
                    </a:cubicBezTo>
                    <a:cubicBezTo>
                      <a:pt x="1991728" y="1413697"/>
                      <a:pt x="1939140" y="1391261"/>
                      <a:pt x="1886553" y="1368610"/>
                    </a:cubicBezTo>
                    <a:cubicBezTo>
                      <a:pt x="1934731" y="1351971"/>
                      <a:pt x="1983770" y="1337908"/>
                      <a:pt x="2033239" y="1326208"/>
                    </a:cubicBezTo>
                    <a:cubicBezTo>
                      <a:pt x="2053995" y="1321269"/>
                      <a:pt x="2074858" y="1316761"/>
                      <a:pt x="2095613" y="1312359"/>
                    </a:cubicBezTo>
                    <a:cubicBezTo>
                      <a:pt x="2126908" y="1305811"/>
                      <a:pt x="2158310" y="1299692"/>
                      <a:pt x="2189927" y="1294325"/>
                    </a:cubicBezTo>
                    <a:cubicBezTo>
                      <a:pt x="2206381" y="1291534"/>
                      <a:pt x="2222835" y="1289065"/>
                      <a:pt x="2239504" y="1286810"/>
                    </a:cubicBezTo>
                    <a:cubicBezTo>
                      <a:pt x="2256065" y="1284663"/>
                      <a:pt x="2272627" y="1282838"/>
                      <a:pt x="2289295" y="1281443"/>
                    </a:cubicBezTo>
                    <a:lnTo>
                      <a:pt x="2327150" y="1278974"/>
                    </a:lnTo>
                    <a:cubicBezTo>
                      <a:pt x="2329408" y="1278867"/>
                      <a:pt x="2340593" y="1279189"/>
                      <a:pt x="2344787" y="1278330"/>
                    </a:cubicBezTo>
                    <a:cubicBezTo>
                      <a:pt x="2351777" y="1276934"/>
                      <a:pt x="2352422" y="1271460"/>
                      <a:pt x="2351562" y="1268883"/>
                    </a:cubicBezTo>
                    <a:cubicBezTo>
                      <a:pt x="2350486" y="1265233"/>
                      <a:pt x="2346722" y="1263194"/>
                      <a:pt x="2343066" y="1264267"/>
                    </a:cubicBezTo>
                    <a:cubicBezTo>
                      <a:pt x="2342851" y="1264375"/>
                      <a:pt x="2342528" y="1264482"/>
                      <a:pt x="2342206" y="1264589"/>
                    </a:cubicBezTo>
                    <a:cubicBezTo>
                      <a:pt x="2342313" y="1264589"/>
                      <a:pt x="2342313" y="1264697"/>
                      <a:pt x="2342313" y="1264911"/>
                    </a:cubicBezTo>
                    <a:cubicBezTo>
                      <a:pt x="2342528" y="1265877"/>
                      <a:pt x="2341560" y="1266307"/>
                      <a:pt x="2339947" y="1266414"/>
                    </a:cubicBezTo>
                    <a:lnTo>
                      <a:pt x="2340055" y="1266307"/>
                    </a:lnTo>
                    <a:cubicBezTo>
                      <a:pt x="2340270" y="1266200"/>
                      <a:pt x="2340593" y="1265770"/>
                      <a:pt x="2341023" y="1265341"/>
                    </a:cubicBezTo>
                    <a:cubicBezTo>
                      <a:pt x="2340485" y="1265663"/>
                      <a:pt x="2340162" y="1265985"/>
                      <a:pt x="2339732" y="1266414"/>
                    </a:cubicBezTo>
                    <a:cubicBezTo>
                      <a:pt x="2335753" y="1266629"/>
                      <a:pt x="2328333" y="1264697"/>
                      <a:pt x="2326935" y="1264697"/>
                    </a:cubicBezTo>
                    <a:cubicBezTo>
                      <a:pt x="2320482" y="1264804"/>
                      <a:pt x="2313922" y="1264911"/>
                      <a:pt x="2307470" y="1265126"/>
                    </a:cubicBezTo>
                    <a:cubicBezTo>
                      <a:pt x="2301017" y="1265341"/>
                      <a:pt x="2294565" y="1265663"/>
                      <a:pt x="2288220" y="1266092"/>
                    </a:cubicBezTo>
                    <a:cubicBezTo>
                      <a:pt x="2271228" y="1267058"/>
                      <a:pt x="2254344" y="1268346"/>
                      <a:pt x="2237461" y="1270171"/>
                    </a:cubicBezTo>
                    <a:cubicBezTo>
                      <a:pt x="2220576" y="1271889"/>
                      <a:pt x="2203800" y="1274143"/>
                      <a:pt x="2187023" y="1276612"/>
                    </a:cubicBezTo>
                    <a:cubicBezTo>
                      <a:pt x="2155084" y="1281550"/>
                      <a:pt x="2123252" y="1286918"/>
                      <a:pt x="2091742" y="1293466"/>
                    </a:cubicBezTo>
                    <a:cubicBezTo>
                      <a:pt x="2070663" y="1297867"/>
                      <a:pt x="2049693" y="1302698"/>
                      <a:pt x="2028830" y="1308066"/>
                    </a:cubicBezTo>
                    <a:cubicBezTo>
                      <a:pt x="1976672" y="1321484"/>
                      <a:pt x="1925268" y="1337801"/>
                      <a:pt x="1875046" y="1357231"/>
                    </a:cubicBezTo>
                    <a:cubicBezTo>
                      <a:pt x="1872787" y="1357983"/>
                      <a:pt x="1873110" y="1360559"/>
                      <a:pt x="1872572" y="1362706"/>
                    </a:cubicBezTo>
                    <a:cubicBezTo>
                      <a:pt x="1837621" y="1347784"/>
                      <a:pt x="1802778" y="1332970"/>
                      <a:pt x="1767612" y="1318371"/>
                    </a:cubicBezTo>
                    <a:cubicBezTo>
                      <a:pt x="1733629" y="1304201"/>
                      <a:pt x="1699431" y="1290246"/>
                      <a:pt x="1665232" y="1276505"/>
                    </a:cubicBezTo>
                    <a:cubicBezTo>
                      <a:pt x="1707711" y="1258578"/>
                      <a:pt x="1749652" y="1240972"/>
                      <a:pt x="1792239" y="1226051"/>
                    </a:cubicBezTo>
                    <a:cubicBezTo>
                      <a:pt x="1813532" y="1218537"/>
                      <a:pt x="1834825" y="1211559"/>
                      <a:pt x="1856656" y="1204903"/>
                    </a:cubicBezTo>
                    <a:cubicBezTo>
                      <a:pt x="1888381" y="1195242"/>
                      <a:pt x="1920751" y="1186439"/>
                      <a:pt x="1954734" y="1179247"/>
                    </a:cubicBezTo>
                    <a:cubicBezTo>
                      <a:pt x="1973231" y="1175275"/>
                      <a:pt x="1991728" y="1171518"/>
                      <a:pt x="2010225" y="1167868"/>
                    </a:cubicBezTo>
                    <a:cubicBezTo>
                      <a:pt x="2028722" y="1164325"/>
                      <a:pt x="2047327" y="1160783"/>
                      <a:pt x="2065932" y="1157455"/>
                    </a:cubicBezTo>
                    <a:lnTo>
                      <a:pt x="2101528" y="1151444"/>
                    </a:lnTo>
                    <a:cubicBezTo>
                      <a:pt x="2104002" y="1151121"/>
                      <a:pt x="2108733" y="1149726"/>
                      <a:pt x="2112282" y="1148974"/>
                    </a:cubicBezTo>
                    <a:cubicBezTo>
                      <a:pt x="2114648" y="1150155"/>
                      <a:pt x="2117659" y="1149833"/>
                      <a:pt x="2119810" y="1147901"/>
                    </a:cubicBezTo>
                    <a:cubicBezTo>
                      <a:pt x="2123789" y="1144359"/>
                      <a:pt x="2122714" y="1140923"/>
                      <a:pt x="2122176" y="1139313"/>
                    </a:cubicBezTo>
                    <a:cubicBezTo>
                      <a:pt x="2121423" y="1137596"/>
                      <a:pt x="2119918" y="1135556"/>
                      <a:pt x="2116584" y="1134912"/>
                    </a:cubicBezTo>
                    <a:cubicBezTo>
                      <a:pt x="2115508" y="1134697"/>
                      <a:pt x="2113573" y="1134697"/>
                      <a:pt x="2111099" y="1135126"/>
                    </a:cubicBezTo>
                    <a:cubicBezTo>
                      <a:pt x="2107658" y="1135771"/>
                      <a:pt x="2102388" y="1137166"/>
                      <a:pt x="2099807" y="1137488"/>
                    </a:cubicBezTo>
                    <a:lnTo>
                      <a:pt x="2063351" y="1142426"/>
                    </a:lnTo>
                    <a:cubicBezTo>
                      <a:pt x="2040874" y="1145861"/>
                      <a:pt x="2018398" y="1149511"/>
                      <a:pt x="1995922" y="1153376"/>
                    </a:cubicBezTo>
                    <a:cubicBezTo>
                      <a:pt x="1980974" y="1155952"/>
                      <a:pt x="1966026" y="1158743"/>
                      <a:pt x="1951185" y="1161642"/>
                    </a:cubicBezTo>
                    <a:cubicBezTo>
                      <a:pt x="1928171" y="1166150"/>
                      <a:pt x="1905910" y="1171196"/>
                      <a:pt x="1884079" y="1176992"/>
                    </a:cubicBezTo>
                    <a:cubicBezTo>
                      <a:pt x="1861711" y="1183004"/>
                      <a:pt x="1839772" y="1189660"/>
                      <a:pt x="1818264" y="1196959"/>
                    </a:cubicBezTo>
                    <a:cubicBezTo>
                      <a:pt x="1792131" y="1205762"/>
                      <a:pt x="1766644" y="1215531"/>
                      <a:pt x="1741157" y="1225944"/>
                    </a:cubicBezTo>
                    <a:cubicBezTo>
                      <a:pt x="1709109" y="1239040"/>
                      <a:pt x="1677170" y="1253640"/>
                      <a:pt x="1644907" y="1268561"/>
                    </a:cubicBezTo>
                    <a:cubicBezTo>
                      <a:pt x="1643402" y="1268024"/>
                      <a:pt x="1641789" y="1267595"/>
                      <a:pt x="1639745" y="1266951"/>
                    </a:cubicBezTo>
                    <a:cubicBezTo>
                      <a:pt x="1639423" y="1266200"/>
                      <a:pt x="1638885" y="1264697"/>
                      <a:pt x="1638670" y="1264267"/>
                    </a:cubicBezTo>
                    <a:cubicBezTo>
                      <a:pt x="1638132" y="1262979"/>
                      <a:pt x="1637594" y="1262228"/>
                      <a:pt x="1637272" y="1261905"/>
                    </a:cubicBezTo>
                    <a:cubicBezTo>
                      <a:pt x="1635659" y="1259973"/>
                      <a:pt x="1633938" y="1259651"/>
                      <a:pt x="1632863" y="1259544"/>
                    </a:cubicBezTo>
                    <a:cubicBezTo>
                      <a:pt x="1630819" y="1259222"/>
                      <a:pt x="1629099" y="1259758"/>
                      <a:pt x="1627593" y="1261047"/>
                    </a:cubicBezTo>
                    <a:cubicBezTo>
                      <a:pt x="1627378" y="1261154"/>
                      <a:pt x="1626733" y="1261905"/>
                      <a:pt x="1626195" y="1262872"/>
                    </a:cubicBezTo>
                    <a:cubicBezTo>
                      <a:pt x="1617914" y="1260403"/>
                      <a:pt x="1608773" y="1257719"/>
                      <a:pt x="1599955" y="1254820"/>
                    </a:cubicBezTo>
                    <a:cubicBezTo>
                      <a:pt x="1591567" y="1252137"/>
                      <a:pt x="1583716" y="1249346"/>
                      <a:pt x="1578124" y="1246769"/>
                    </a:cubicBezTo>
                    <a:cubicBezTo>
                      <a:pt x="1575543" y="1245481"/>
                      <a:pt x="1571564" y="1244515"/>
                      <a:pt x="1572639" y="1243549"/>
                    </a:cubicBezTo>
                    <a:cubicBezTo>
                      <a:pt x="1570811" y="1240650"/>
                      <a:pt x="1567155" y="1239470"/>
                      <a:pt x="1563929" y="1240972"/>
                    </a:cubicBezTo>
                    <a:cubicBezTo>
                      <a:pt x="1560595" y="1242583"/>
                      <a:pt x="1559089" y="1246555"/>
                      <a:pt x="1560595" y="1249990"/>
                    </a:cubicBezTo>
                    <a:cubicBezTo>
                      <a:pt x="1561347" y="1251600"/>
                      <a:pt x="1562746" y="1253425"/>
                      <a:pt x="1565219" y="1255143"/>
                    </a:cubicBezTo>
                    <a:cubicBezTo>
                      <a:pt x="1568123" y="1257290"/>
                      <a:pt x="1572962" y="1259651"/>
                      <a:pt x="1578984" y="1262120"/>
                    </a:cubicBezTo>
                    <a:cubicBezTo>
                      <a:pt x="1592857" y="1267702"/>
                      <a:pt x="1612967" y="1273821"/>
                      <a:pt x="1627593" y="1278330"/>
                    </a:cubicBezTo>
                    <a:cubicBezTo>
                      <a:pt x="1625873" y="1280370"/>
                      <a:pt x="1623829" y="1282516"/>
                      <a:pt x="1624904" y="1285200"/>
                    </a:cubicBezTo>
                    <a:cubicBezTo>
                      <a:pt x="1626195" y="1288099"/>
                      <a:pt x="1629637" y="1288528"/>
                      <a:pt x="1632755" y="1288099"/>
                    </a:cubicBezTo>
                    <a:cubicBezTo>
                      <a:pt x="1632755" y="1288099"/>
                      <a:pt x="1632755" y="1288206"/>
                      <a:pt x="1632755" y="1288313"/>
                    </a:cubicBezTo>
                    <a:cubicBezTo>
                      <a:pt x="1635228" y="1295398"/>
                      <a:pt x="1637810" y="1302269"/>
                      <a:pt x="1640605" y="1309246"/>
                    </a:cubicBezTo>
                    <a:cubicBezTo>
                      <a:pt x="1643294" y="1316117"/>
                      <a:pt x="1646198" y="1322987"/>
                      <a:pt x="1649316" y="1329750"/>
                    </a:cubicBezTo>
                    <a:cubicBezTo>
                      <a:pt x="1659426" y="1352186"/>
                      <a:pt x="1669534" y="1374622"/>
                      <a:pt x="1679966" y="1396843"/>
                    </a:cubicBezTo>
                    <a:cubicBezTo>
                      <a:pt x="1686848" y="1411764"/>
                      <a:pt x="1693946" y="1426579"/>
                      <a:pt x="1701151" y="1441393"/>
                    </a:cubicBezTo>
                    <a:cubicBezTo>
                      <a:pt x="1717175" y="1473705"/>
                      <a:pt x="1734059" y="1507842"/>
                      <a:pt x="1752986" y="1541442"/>
                    </a:cubicBezTo>
                    <a:cubicBezTo>
                      <a:pt x="1771376" y="1574183"/>
                      <a:pt x="1791486" y="1606603"/>
                      <a:pt x="1813317" y="1637304"/>
                    </a:cubicBezTo>
                    <a:cubicBezTo>
                      <a:pt x="1843321" y="1679385"/>
                      <a:pt x="1876874" y="1718138"/>
                      <a:pt x="1914406" y="1750021"/>
                    </a:cubicBezTo>
                    <a:cubicBezTo>
                      <a:pt x="1917417" y="1752597"/>
                      <a:pt x="1921934" y="1752275"/>
                      <a:pt x="1924515" y="1749377"/>
                    </a:cubicBezTo>
                    <a:cubicBezTo>
                      <a:pt x="1927096" y="1746371"/>
                      <a:pt x="1926773" y="1741862"/>
                      <a:pt x="1923762" y="1739286"/>
                    </a:cubicBezTo>
                    <a:cubicBezTo>
                      <a:pt x="1887951" y="1707296"/>
                      <a:pt x="1856549" y="1668543"/>
                      <a:pt x="1828050" y="1626999"/>
                    </a:cubicBezTo>
                    <a:cubicBezTo>
                      <a:pt x="1807080" y="1596404"/>
                      <a:pt x="1787937" y="1564200"/>
                      <a:pt x="1769871" y="1531995"/>
                    </a:cubicBezTo>
                    <a:cubicBezTo>
                      <a:pt x="1751158" y="1498610"/>
                      <a:pt x="1733521" y="1465224"/>
                      <a:pt x="1717390" y="1433234"/>
                    </a:cubicBezTo>
                    <a:cubicBezTo>
                      <a:pt x="1708034" y="1415092"/>
                      <a:pt x="1699001" y="1396843"/>
                      <a:pt x="1689967" y="1378486"/>
                    </a:cubicBezTo>
                    <a:cubicBezTo>
                      <a:pt x="1681041" y="1360130"/>
                      <a:pt x="1672115" y="1341773"/>
                      <a:pt x="1663297" y="1323309"/>
                    </a:cubicBezTo>
                    <a:cubicBezTo>
                      <a:pt x="1660178" y="1316761"/>
                      <a:pt x="1657167" y="1310213"/>
                      <a:pt x="1654263" y="1303557"/>
                    </a:cubicBezTo>
                    <a:cubicBezTo>
                      <a:pt x="1651682" y="1297331"/>
                      <a:pt x="1649101" y="1291104"/>
                      <a:pt x="1646628" y="1284663"/>
                    </a:cubicBezTo>
                    <a:cubicBezTo>
                      <a:pt x="1685020" y="1300551"/>
                      <a:pt x="1723197" y="1316761"/>
                      <a:pt x="1761375" y="1333078"/>
                    </a:cubicBezTo>
                    <a:cubicBezTo>
                      <a:pt x="1788583" y="1344779"/>
                      <a:pt x="1815683" y="1356587"/>
                      <a:pt x="1842676" y="1368396"/>
                    </a:cubicBezTo>
                    <a:cubicBezTo>
                      <a:pt x="1843106" y="1369469"/>
                      <a:pt x="1842998" y="1370113"/>
                      <a:pt x="1843966" y="1371401"/>
                    </a:cubicBezTo>
                    <a:cubicBezTo>
                      <a:pt x="1846009" y="1374085"/>
                      <a:pt x="1849881" y="1377842"/>
                      <a:pt x="1850849" y="1380311"/>
                    </a:cubicBezTo>
                    <a:lnTo>
                      <a:pt x="1864722" y="1416488"/>
                    </a:lnTo>
                    <a:cubicBezTo>
                      <a:pt x="1872035" y="1433986"/>
                      <a:pt x="1880208" y="1451054"/>
                      <a:pt x="1889026" y="1467908"/>
                    </a:cubicBezTo>
                    <a:cubicBezTo>
                      <a:pt x="1897737" y="1484547"/>
                      <a:pt x="1907201" y="1500971"/>
                      <a:pt x="1916772" y="1517181"/>
                    </a:cubicBezTo>
                    <a:cubicBezTo>
                      <a:pt x="1933333" y="1544985"/>
                      <a:pt x="1949787" y="1572681"/>
                      <a:pt x="1967209" y="1599625"/>
                    </a:cubicBezTo>
                    <a:cubicBezTo>
                      <a:pt x="1984738" y="1626892"/>
                      <a:pt x="2003128" y="1653407"/>
                      <a:pt x="2022700" y="1679171"/>
                    </a:cubicBezTo>
                    <a:cubicBezTo>
                      <a:pt x="2048618" y="1713415"/>
                      <a:pt x="2076793" y="1746156"/>
                      <a:pt x="2107980" y="1776751"/>
                    </a:cubicBezTo>
                    <a:cubicBezTo>
                      <a:pt x="2110777" y="1779542"/>
                      <a:pt x="2115293" y="1779542"/>
                      <a:pt x="2118090" y="1776858"/>
                    </a:cubicBezTo>
                    <a:cubicBezTo>
                      <a:pt x="2120886" y="1774067"/>
                      <a:pt x="2120886" y="1769558"/>
                      <a:pt x="2118197" y="1766767"/>
                    </a:cubicBezTo>
                    <a:cubicBezTo>
                      <a:pt x="2088300" y="1735743"/>
                      <a:pt x="2061845" y="1702787"/>
                      <a:pt x="2037111" y="1668543"/>
                    </a:cubicBezTo>
                    <a:cubicBezTo>
                      <a:pt x="2018398" y="1642672"/>
                      <a:pt x="2000762" y="1616157"/>
                      <a:pt x="1983447" y="1589212"/>
                    </a:cubicBezTo>
                    <a:cubicBezTo>
                      <a:pt x="1966133" y="1562375"/>
                      <a:pt x="1949142" y="1535216"/>
                      <a:pt x="1932258" y="1507842"/>
                    </a:cubicBezTo>
                    <a:cubicBezTo>
                      <a:pt x="1920536" y="1488948"/>
                      <a:pt x="1909136" y="1469733"/>
                      <a:pt x="1898597" y="1450088"/>
                    </a:cubicBezTo>
                    <a:cubicBezTo>
                      <a:pt x="1891607" y="1437099"/>
                      <a:pt x="1884940" y="1423895"/>
                      <a:pt x="1878810" y="1410369"/>
                    </a:cubicBezTo>
                    <a:lnTo>
                      <a:pt x="1865367" y="1378272"/>
                    </a:lnTo>
                    <a:cubicBezTo>
                      <a:pt x="1869561" y="1380097"/>
                      <a:pt x="1873863" y="1381922"/>
                      <a:pt x="1878057" y="1383746"/>
                    </a:cubicBezTo>
                    <a:cubicBezTo>
                      <a:pt x="1935699" y="1408974"/>
                      <a:pt x="1993341" y="1434093"/>
                      <a:pt x="2050984" y="1459320"/>
                    </a:cubicBezTo>
                    <a:cubicBezTo>
                      <a:pt x="2056038" y="1468982"/>
                      <a:pt x="2061738" y="1479716"/>
                      <a:pt x="2062383" y="1480790"/>
                    </a:cubicBezTo>
                    <a:lnTo>
                      <a:pt x="2099485" y="1551855"/>
                    </a:lnTo>
                    <a:cubicBezTo>
                      <a:pt x="2121208" y="1592003"/>
                      <a:pt x="2143146" y="1630112"/>
                      <a:pt x="2168311" y="1666074"/>
                    </a:cubicBezTo>
                    <a:cubicBezTo>
                      <a:pt x="2193584" y="1702143"/>
                      <a:pt x="2221974" y="1735851"/>
                      <a:pt x="2254775" y="1768163"/>
                    </a:cubicBezTo>
                    <a:cubicBezTo>
                      <a:pt x="2267679" y="1780723"/>
                      <a:pt x="2281982" y="1799401"/>
                      <a:pt x="2298006" y="1812820"/>
                    </a:cubicBezTo>
                    <a:cubicBezTo>
                      <a:pt x="2305749" y="1819368"/>
                      <a:pt x="2314030" y="1824736"/>
                      <a:pt x="2322633" y="1827849"/>
                    </a:cubicBezTo>
                    <a:cubicBezTo>
                      <a:pt x="2326290" y="1829137"/>
                      <a:pt x="2330484" y="1827312"/>
                      <a:pt x="2331882" y="1823662"/>
                    </a:cubicBezTo>
                    <a:cubicBezTo>
                      <a:pt x="2333280" y="1819905"/>
                      <a:pt x="2331344" y="1815826"/>
                      <a:pt x="2327687" y="1814430"/>
                    </a:cubicBezTo>
                    <a:cubicBezTo>
                      <a:pt x="2318332" y="1810780"/>
                      <a:pt x="2309836" y="1803695"/>
                      <a:pt x="2301770" y="1795644"/>
                    </a:cubicBezTo>
                    <a:cubicBezTo>
                      <a:pt x="2288973" y="1782762"/>
                      <a:pt x="2277466" y="1767197"/>
                      <a:pt x="2266819" y="1756140"/>
                    </a:cubicBezTo>
                    <a:cubicBezTo>
                      <a:pt x="2235310" y="1724042"/>
                      <a:pt x="2208747" y="1690227"/>
                      <a:pt x="2184120" y="1655017"/>
                    </a:cubicBezTo>
                    <a:cubicBezTo>
                      <a:pt x="2159385" y="1619592"/>
                      <a:pt x="2136587" y="1582771"/>
                      <a:pt x="2114541" y="1543589"/>
                    </a:cubicBezTo>
                    <a:lnTo>
                      <a:pt x="2075611" y="1473705"/>
                    </a:lnTo>
                    <a:cubicBezTo>
                      <a:pt x="2075396" y="1473275"/>
                      <a:pt x="2074320" y="1471450"/>
                      <a:pt x="2072814" y="1468874"/>
                    </a:cubicBezTo>
                    <a:cubicBezTo>
                      <a:pt x="2098517" y="1480038"/>
                      <a:pt x="2124112" y="1491417"/>
                      <a:pt x="2149814" y="1502474"/>
                    </a:cubicBezTo>
                    <a:cubicBezTo>
                      <a:pt x="2182292" y="1516430"/>
                      <a:pt x="2214984" y="1530063"/>
                      <a:pt x="2247569" y="1543911"/>
                    </a:cubicBezTo>
                    <a:cubicBezTo>
                      <a:pt x="2246709" y="1551533"/>
                      <a:pt x="2250150" y="1562160"/>
                      <a:pt x="2257571" y="1574076"/>
                    </a:cubicBezTo>
                    <a:cubicBezTo>
                      <a:pt x="2268647" y="1591789"/>
                      <a:pt x="2287037" y="1612614"/>
                      <a:pt x="2301125" y="1627858"/>
                    </a:cubicBezTo>
                    <a:cubicBezTo>
                      <a:pt x="2321343" y="1649327"/>
                      <a:pt x="2342744" y="1673803"/>
                      <a:pt x="2365757" y="1697742"/>
                    </a:cubicBezTo>
                    <a:cubicBezTo>
                      <a:pt x="2380383" y="1713093"/>
                      <a:pt x="2395761" y="1728122"/>
                      <a:pt x="2411462" y="1742399"/>
                    </a:cubicBezTo>
                    <a:cubicBezTo>
                      <a:pt x="2439101" y="1767519"/>
                      <a:pt x="2468137" y="1789955"/>
                      <a:pt x="2497818" y="1806379"/>
                    </a:cubicBezTo>
                    <a:cubicBezTo>
                      <a:pt x="2501259" y="1808311"/>
                      <a:pt x="2505561" y="1807130"/>
                      <a:pt x="2507604" y="1803803"/>
                    </a:cubicBezTo>
                    <a:cubicBezTo>
                      <a:pt x="2509540" y="1800368"/>
                      <a:pt x="2508357" y="1795966"/>
                      <a:pt x="2504916" y="1794034"/>
                    </a:cubicBezTo>
                    <a:cubicBezTo>
                      <a:pt x="2476955" y="1777180"/>
                      <a:pt x="2449962" y="1754100"/>
                      <a:pt x="2423937" y="1729195"/>
                    </a:cubicBezTo>
                    <a:cubicBezTo>
                      <a:pt x="2408881" y="1714703"/>
                      <a:pt x="2394148" y="1699460"/>
                      <a:pt x="2379630" y="1684431"/>
                    </a:cubicBezTo>
                    <a:cubicBezTo>
                      <a:pt x="2356724" y="1660492"/>
                      <a:pt x="2334355" y="1636875"/>
                      <a:pt x="2313707" y="1615835"/>
                    </a:cubicBezTo>
                    <a:cubicBezTo>
                      <a:pt x="2301770" y="1603812"/>
                      <a:pt x="2286714" y="1588139"/>
                      <a:pt x="2275530" y="1573432"/>
                    </a:cubicBezTo>
                    <a:cubicBezTo>
                      <a:pt x="2269615" y="1565810"/>
                      <a:pt x="2264776" y="1558510"/>
                      <a:pt x="2262302" y="1552177"/>
                    </a:cubicBezTo>
                    <a:cubicBezTo>
                      <a:pt x="2261980" y="1551318"/>
                      <a:pt x="2262088" y="1550781"/>
                      <a:pt x="2261872" y="1549923"/>
                    </a:cubicBezTo>
                    <a:cubicBezTo>
                      <a:pt x="2285209" y="1559799"/>
                      <a:pt x="2308438" y="1569889"/>
                      <a:pt x="2331882" y="1579551"/>
                    </a:cubicBezTo>
                    <a:cubicBezTo>
                      <a:pt x="2483945" y="1642887"/>
                      <a:pt x="2637084" y="1703646"/>
                      <a:pt x="2791944" y="1760970"/>
                    </a:cubicBezTo>
                    <a:close/>
                    <a:moveTo>
                      <a:pt x="2114971" y="1148330"/>
                    </a:moveTo>
                    <a:cubicBezTo>
                      <a:pt x="2114971" y="1148223"/>
                      <a:pt x="2114756" y="1148438"/>
                      <a:pt x="2114648" y="1148438"/>
                    </a:cubicBezTo>
                    <a:lnTo>
                      <a:pt x="2114110" y="1148545"/>
                    </a:lnTo>
                    <a:cubicBezTo>
                      <a:pt x="2114541" y="1148760"/>
                      <a:pt x="2114971" y="1148867"/>
                      <a:pt x="2114971" y="1148330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3" name="Google Shape;23;p2"/>
              <p:cNvSpPr/>
              <p:nvPr/>
            </p:nvSpPr>
            <p:spPr>
              <a:xfrm rot="1790023">
                <a:off x="7597329" y="9354915"/>
                <a:ext cx="329333" cy="324916"/>
              </a:xfrm>
              <a:custGeom>
                <a:avLst/>
                <a:gdLst/>
                <a:ahLst/>
                <a:cxnLst/>
                <a:rect l="l" t="t" r="r" b="b"/>
                <a:pathLst>
                  <a:path w="329323" h="324906" extrusionOk="0">
                    <a:moveTo>
                      <a:pt x="71743" y="295563"/>
                    </a:moveTo>
                    <a:cubicBezTo>
                      <a:pt x="-3321" y="244142"/>
                      <a:pt x="-22571" y="142805"/>
                      <a:pt x="28727" y="69378"/>
                    </a:cubicBezTo>
                    <a:cubicBezTo>
                      <a:pt x="80024" y="-4156"/>
                      <a:pt x="182618" y="-22083"/>
                      <a:pt x="257682" y="29337"/>
                    </a:cubicBezTo>
                    <a:cubicBezTo>
                      <a:pt x="332639" y="80758"/>
                      <a:pt x="351888" y="182095"/>
                      <a:pt x="300591" y="255629"/>
                    </a:cubicBezTo>
                    <a:cubicBezTo>
                      <a:pt x="249294" y="329055"/>
                      <a:pt x="146700" y="346983"/>
                      <a:pt x="71743" y="295563"/>
                    </a:cubicBezTo>
                    <a:lnTo>
                      <a:pt x="71743" y="295563"/>
                    </a:ln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4" name="Google Shape;24;p2"/>
              <p:cNvSpPr/>
              <p:nvPr/>
            </p:nvSpPr>
            <p:spPr>
              <a:xfrm rot="1790023">
                <a:off x="6734774" y="11625216"/>
                <a:ext cx="2658756" cy="2554867"/>
              </a:xfrm>
              <a:custGeom>
                <a:avLst/>
                <a:gdLst/>
                <a:ahLst/>
                <a:cxnLst/>
                <a:rect l="l" t="t" r="r" b="b"/>
                <a:pathLst>
                  <a:path w="2658673" h="2554787" extrusionOk="0">
                    <a:moveTo>
                      <a:pt x="2341014" y="1118258"/>
                    </a:moveTo>
                    <a:cubicBezTo>
                      <a:pt x="2249495" y="1106664"/>
                      <a:pt x="2182820" y="1045368"/>
                      <a:pt x="2118725" y="1037210"/>
                    </a:cubicBezTo>
                    <a:cubicBezTo>
                      <a:pt x="1812447" y="998350"/>
                      <a:pt x="1628014" y="1028407"/>
                      <a:pt x="1519935" y="1084765"/>
                    </a:cubicBezTo>
                    <a:cubicBezTo>
                      <a:pt x="1581018" y="961744"/>
                      <a:pt x="1604247" y="776137"/>
                      <a:pt x="1526602" y="515280"/>
                    </a:cubicBezTo>
                    <a:cubicBezTo>
                      <a:pt x="1505739" y="445181"/>
                      <a:pt x="1441967" y="376048"/>
                      <a:pt x="1424976" y="311102"/>
                    </a:cubicBezTo>
                    <a:cubicBezTo>
                      <a:pt x="1379593" y="137626"/>
                      <a:pt x="1412931" y="971"/>
                      <a:pt x="1394864" y="5"/>
                    </a:cubicBezTo>
                    <a:cubicBezTo>
                      <a:pt x="1376905" y="-1069"/>
                      <a:pt x="1377120" y="169723"/>
                      <a:pt x="1316897" y="305090"/>
                    </a:cubicBezTo>
                    <a:cubicBezTo>
                      <a:pt x="1279687" y="388822"/>
                      <a:pt x="1201505" y="434661"/>
                      <a:pt x="1175372" y="493381"/>
                    </a:cubicBezTo>
                    <a:cubicBezTo>
                      <a:pt x="1074714" y="719672"/>
                      <a:pt x="1041053" y="882091"/>
                      <a:pt x="1044279" y="999101"/>
                    </a:cubicBezTo>
                    <a:cubicBezTo>
                      <a:pt x="938996" y="922668"/>
                      <a:pt x="776716" y="865344"/>
                      <a:pt x="536469" y="865237"/>
                    </a:cubicBezTo>
                    <a:cubicBezTo>
                      <a:pt x="462695" y="865237"/>
                      <a:pt x="377737" y="906137"/>
                      <a:pt x="309987" y="903882"/>
                    </a:cubicBezTo>
                    <a:cubicBezTo>
                      <a:pt x="129210" y="897871"/>
                      <a:pt x="6290" y="827450"/>
                      <a:pt x="160" y="844304"/>
                    </a:cubicBezTo>
                    <a:cubicBezTo>
                      <a:pt x="-5862" y="861158"/>
                      <a:pt x="159536" y="909250"/>
                      <a:pt x="273530" y="1004898"/>
                    </a:cubicBezTo>
                    <a:cubicBezTo>
                      <a:pt x="343970" y="1063940"/>
                      <a:pt x="366338" y="1151214"/>
                      <a:pt x="415700" y="1192651"/>
                    </a:cubicBezTo>
                    <a:cubicBezTo>
                      <a:pt x="634869" y="1376325"/>
                      <a:pt x="797579" y="1452328"/>
                      <a:pt x="917273" y="1470899"/>
                    </a:cubicBezTo>
                    <a:cubicBezTo>
                      <a:pt x="804999" y="1545185"/>
                      <a:pt x="692511" y="1686885"/>
                      <a:pt x="618845" y="1933251"/>
                    </a:cubicBezTo>
                    <a:cubicBezTo>
                      <a:pt x="597875" y="2003350"/>
                      <a:pt x="613468" y="2095670"/>
                      <a:pt x="592067" y="2159328"/>
                    </a:cubicBezTo>
                    <a:cubicBezTo>
                      <a:pt x="534963" y="2329368"/>
                      <a:pt x="431939" y="2426090"/>
                      <a:pt x="446564" y="2436717"/>
                    </a:cubicBezTo>
                    <a:cubicBezTo>
                      <a:pt x="461082" y="2447237"/>
                      <a:pt x="554643" y="2303819"/>
                      <a:pt x="679499" y="2222556"/>
                    </a:cubicBezTo>
                    <a:cubicBezTo>
                      <a:pt x="756606" y="2172424"/>
                      <a:pt x="847478" y="2175967"/>
                      <a:pt x="901572" y="2140756"/>
                    </a:cubicBezTo>
                    <a:cubicBezTo>
                      <a:pt x="1097620" y="2013226"/>
                      <a:pt x="1212904" y="1901261"/>
                      <a:pt x="1277321" y="1805291"/>
                    </a:cubicBezTo>
                    <a:cubicBezTo>
                      <a:pt x="1315176" y="1921765"/>
                      <a:pt x="1401317" y="2054663"/>
                      <a:pt x="1563919" y="2192821"/>
                    </a:cubicBezTo>
                    <a:cubicBezTo>
                      <a:pt x="1619841" y="2240376"/>
                      <a:pt x="1711251" y="2263993"/>
                      <a:pt x="1761150" y="2309402"/>
                    </a:cubicBezTo>
                    <a:cubicBezTo>
                      <a:pt x="1894502" y="2430598"/>
                      <a:pt x="1941604" y="2563174"/>
                      <a:pt x="1957306" y="2554372"/>
                    </a:cubicBezTo>
                    <a:cubicBezTo>
                      <a:pt x="1972899" y="2545462"/>
                      <a:pt x="1879015" y="2402365"/>
                      <a:pt x="1855248" y="2256264"/>
                    </a:cubicBezTo>
                    <a:cubicBezTo>
                      <a:pt x="1840516" y="2165983"/>
                      <a:pt x="1880951" y="2085364"/>
                      <a:pt x="1870627" y="2022028"/>
                    </a:cubicBezTo>
                    <a:cubicBezTo>
                      <a:pt x="1832450" y="1787471"/>
                      <a:pt x="1774592" y="1635894"/>
                      <a:pt x="1710821" y="1538637"/>
                    </a:cubicBezTo>
                    <a:cubicBezTo>
                      <a:pt x="1839118" y="1542716"/>
                      <a:pt x="2002150" y="1501816"/>
                      <a:pt x="2197015" y="1376969"/>
                    </a:cubicBezTo>
                    <a:cubicBezTo>
                      <a:pt x="2258959" y="1337357"/>
                      <a:pt x="2307783" y="1257168"/>
                      <a:pt x="2365855" y="1222709"/>
                    </a:cubicBezTo>
                    <a:cubicBezTo>
                      <a:pt x="2521037" y="1130389"/>
                      <a:pt x="2662777" y="1123196"/>
                      <a:pt x="2658583" y="1105806"/>
                    </a:cubicBezTo>
                    <a:cubicBezTo>
                      <a:pt x="2654496" y="1088415"/>
                      <a:pt x="2489205" y="1137152"/>
                      <a:pt x="2341014" y="1118258"/>
                    </a:cubicBezTo>
                    <a:close/>
                    <a:moveTo>
                      <a:pt x="1368624" y="1411858"/>
                    </a:moveTo>
                    <a:cubicBezTo>
                      <a:pt x="1344642" y="1425705"/>
                      <a:pt x="1321091" y="1448678"/>
                      <a:pt x="1301626" y="1479380"/>
                    </a:cubicBezTo>
                    <a:cubicBezTo>
                      <a:pt x="1288075" y="1462204"/>
                      <a:pt x="1273235" y="1447927"/>
                      <a:pt x="1258502" y="1437514"/>
                    </a:cubicBezTo>
                    <a:cubicBezTo>
                      <a:pt x="1233229" y="1419479"/>
                      <a:pt x="1197095" y="1407349"/>
                      <a:pt x="1154939" y="1403484"/>
                    </a:cubicBezTo>
                    <a:cubicBezTo>
                      <a:pt x="1175802" y="1380404"/>
                      <a:pt x="1189783" y="1355070"/>
                      <a:pt x="1197848" y="1332312"/>
                    </a:cubicBezTo>
                    <a:cubicBezTo>
                      <a:pt x="1204624" y="1313204"/>
                      <a:pt x="1207419" y="1290339"/>
                      <a:pt x="1206559" y="1265326"/>
                    </a:cubicBezTo>
                    <a:cubicBezTo>
                      <a:pt x="1226024" y="1271660"/>
                      <a:pt x="1244952" y="1274988"/>
                      <a:pt x="1261835" y="1275846"/>
                    </a:cubicBezTo>
                    <a:cubicBezTo>
                      <a:pt x="1298399" y="1277564"/>
                      <a:pt x="1343137" y="1265326"/>
                      <a:pt x="1387121" y="1237845"/>
                    </a:cubicBezTo>
                    <a:cubicBezTo>
                      <a:pt x="1377120" y="1275846"/>
                      <a:pt x="1378410" y="1312452"/>
                      <a:pt x="1385508" y="1341115"/>
                    </a:cubicBezTo>
                    <a:cubicBezTo>
                      <a:pt x="1389702" y="1358290"/>
                      <a:pt x="1397875" y="1376325"/>
                      <a:pt x="1409490" y="1394360"/>
                    </a:cubicBezTo>
                    <a:cubicBezTo>
                      <a:pt x="1394327" y="1399190"/>
                      <a:pt x="1380346" y="1405095"/>
                      <a:pt x="1368624" y="1411858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5" name="Google Shape;25;p2"/>
              <p:cNvSpPr/>
              <p:nvPr/>
            </p:nvSpPr>
            <p:spPr>
              <a:xfrm rot="1790023">
                <a:off x="7024477" y="11847806"/>
                <a:ext cx="2116295" cy="2126299"/>
              </a:xfrm>
              <a:custGeom>
                <a:avLst/>
                <a:gdLst/>
                <a:ahLst/>
                <a:cxnLst/>
                <a:rect l="l" t="t" r="r" b="b"/>
                <a:pathLst>
                  <a:path w="2116229" h="2126233" extrusionOk="0">
                    <a:moveTo>
                      <a:pt x="1055521" y="1370726"/>
                    </a:moveTo>
                    <a:cubicBezTo>
                      <a:pt x="1059393" y="1371477"/>
                      <a:pt x="1061974" y="1375234"/>
                      <a:pt x="1061221" y="1379099"/>
                    </a:cubicBezTo>
                    <a:cubicBezTo>
                      <a:pt x="1056705" y="1406688"/>
                      <a:pt x="1051865" y="1434491"/>
                      <a:pt x="1044767" y="1461758"/>
                    </a:cubicBezTo>
                    <a:cubicBezTo>
                      <a:pt x="1042509" y="1470883"/>
                      <a:pt x="1039820" y="1479900"/>
                      <a:pt x="1036809" y="1488917"/>
                    </a:cubicBezTo>
                    <a:cubicBezTo>
                      <a:pt x="1033906" y="1497827"/>
                      <a:pt x="1030572" y="1506737"/>
                      <a:pt x="1027130" y="1515432"/>
                    </a:cubicBezTo>
                    <a:cubicBezTo>
                      <a:pt x="1024765" y="1521336"/>
                      <a:pt x="1022399" y="1527240"/>
                      <a:pt x="1019818" y="1533145"/>
                    </a:cubicBezTo>
                    <a:cubicBezTo>
                      <a:pt x="1016054" y="1541947"/>
                      <a:pt x="1012182" y="1550535"/>
                      <a:pt x="1008203" y="1559230"/>
                    </a:cubicBezTo>
                    <a:cubicBezTo>
                      <a:pt x="1006805" y="1562236"/>
                      <a:pt x="1001966" y="1568892"/>
                      <a:pt x="999600" y="1573508"/>
                    </a:cubicBezTo>
                    <a:cubicBezTo>
                      <a:pt x="1000138" y="1574796"/>
                      <a:pt x="1000245" y="1576406"/>
                      <a:pt x="999815" y="1577802"/>
                    </a:cubicBezTo>
                    <a:cubicBezTo>
                      <a:pt x="999815" y="1577158"/>
                      <a:pt x="999277" y="1575870"/>
                      <a:pt x="998847" y="1575011"/>
                    </a:cubicBezTo>
                    <a:cubicBezTo>
                      <a:pt x="998202" y="1576621"/>
                      <a:pt x="998094" y="1577909"/>
                      <a:pt x="998954" y="1578231"/>
                    </a:cubicBezTo>
                    <a:cubicBezTo>
                      <a:pt x="999277" y="1578339"/>
                      <a:pt x="999600" y="1578231"/>
                      <a:pt x="999707" y="1578124"/>
                    </a:cubicBezTo>
                    <a:cubicBezTo>
                      <a:pt x="999492" y="1578768"/>
                      <a:pt x="999169" y="1579305"/>
                      <a:pt x="998740" y="1579949"/>
                    </a:cubicBezTo>
                    <a:cubicBezTo>
                      <a:pt x="996589" y="1583169"/>
                      <a:pt x="994223" y="1583599"/>
                      <a:pt x="993577" y="1583706"/>
                    </a:cubicBezTo>
                    <a:cubicBezTo>
                      <a:pt x="989921" y="1584565"/>
                      <a:pt x="987448" y="1582955"/>
                      <a:pt x="985835" y="1579627"/>
                    </a:cubicBezTo>
                    <a:cubicBezTo>
                      <a:pt x="985512" y="1578983"/>
                      <a:pt x="984866" y="1576943"/>
                      <a:pt x="985727" y="1573937"/>
                    </a:cubicBezTo>
                    <a:cubicBezTo>
                      <a:pt x="986695" y="1570502"/>
                      <a:pt x="992072" y="1558372"/>
                      <a:pt x="994008" y="1553326"/>
                    </a:cubicBezTo>
                    <a:lnTo>
                      <a:pt x="1010139" y="1509206"/>
                    </a:lnTo>
                    <a:cubicBezTo>
                      <a:pt x="1013903" y="1498364"/>
                      <a:pt x="1017237" y="1487414"/>
                      <a:pt x="1020570" y="1476464"/>
                    </a:cubicBezTo>
                    <a:cubicBezTo>
                      <a:pt x="1023904" y="1465515"/>
                      <a:pt x="1027023" y="1454565"/>
                      <a:pt x="1030142" y="1443508"/>
                    </a:cubicBezTo>
                    <a:cubicBezTo>
                      <a:pt x="1036379" y="1421180"/>
                      <a:pt x="1042079" y="1398744"/>
                      <a:pt x="1047241" y="1376415"/>
                    </a:cubicBezTo>
                    <a:cubicBezTo>
                      <a:pt x="1047993" y="1372551"/>
                      <a:pt x="1051757" y="1369974"/>
                      <a:pt x="1055521" y="1370726"/>
                    </a:cubicBezTo>
                    <a:close/>
                    <a:moveTo>
                      <a:pt x="739027" y="1206589"/>
                    </a:moveTo>
                    <a:cubicBezTo>
                      <a:pt x="723649" y="1211098"/>
                      <a:pt x="708593" y="1216466"/>
                      <a:pt x="693967" y="1222262"/>
                    </a:cubicBezTo>
                    <a:cubicBezTo>
                      <a:pt x="671168" y="1231387"/>
                      <a:pt x="649445" y="1241800"/>
                      <a:pt x="629120" y="1252749"/>
                    </a:cubicBezTo>
                    <a:cubicBezTo>
                      <a:pt x="625678" y="1254575"/>
                      <a:pt x="624280" y="1258868"/>
                      <a:pt x="626001" y="1262304"/>
                    </a:cubicBezTo>
                    <a:cubicBezTo>
                      <a:pt x="627829" y="1265846"/>
                      <a:pt x="632131" y="1267242"/>
                      <a:pt x="635572" y="1265524"/>
                    </a:cubicBezTo>
                    <a:cubicBezTo>
                      <a:pt x="655898" y="1255970"/>
                      <a:pt x="677836" y="1247382"/>
                      <a:pt x="700419" y="1239438"/>
                    </a:cubicBezTo>
                    <a:cubicBezTo>
                      <a:pt x="714830" y="1234285"/>
                      <a:pt x="729671" y="1229455"/>
                      <a:pt x="744619" y="1224946"/>
                    </a:cubicBezTo>
                    <a:cubicBezTo>
                      <a:pt x="763116" y="1219364"/>
                      <a:pt x="781936" y="1214211"/>
                      <a:pt x="800648" y="1210025"/>
                    </a:cubicBezTo>
                    <a:cubicBezTo>
                      <a:pt x="819898" y="1205838"/>
                      <a:pt x="839040" y="1202403"/>
                      <a:pt x="857860" y="1200363"/>
                    </a:cubicBezTo>
                    <a:cubicBezTo>
                      <a:pt x="861624" y="1200041"/>
                      <a:pt x="864528" y="1196821"/>
                      <a:pt x="864205" y="1193063"/>
                    </a:cubicBezTo>
                    <a:cubicBezTo>
                      <a:pt x="863882" y="1189306"/>
                      <a:pt x="860656" y="1186408"/>
                      <a:pt x="856892" y="1186730"/>
                    </a:cubicBezTo>
                    <a:cubicBezTo>
                      <a:pt x="837320" y="1187589"/>
                      <a:pt x="817317" y="1189736"/>
                      <a:pt x="797422" y="1193171"/>
                    </a:cubicBezTo>
                    <a:cubicBezTo>
                      <a:pt x="777849" y="1196499"/>
                      <a:pt x="758277" y="1200900"/>
                      <a:pt x="739027" y="1206589"/>
                    </a:cubicBezTo>
                    <a:close/>
                    <a:moveTo>
                      <a:pt x="953895" y="1249958"/>
                    </a:moveTo>
                    <a:cubicBezTo>
                      <a:pt x="942603" y="1260157"/>
                      <a:pt x="920127" y="1290858"/>
                      <a:pt x="916900" y="1294401"/>
                    </a:cubicBezTo>
                    <a:cubicBezTo>
                      <a:pt x="894102" y="1319950"/>
                      <a:pt x="872163" y="1345928"/>
                      <a:pt x="850547" y="1372229"/>
                    </a:cubicBezTo>
                    <a:cubicBezTo>
                      <a:pt x="828932" y="1398637"/>
                      <a:pt x="807853" y="1425367"/>
                      <a:pt x="786990" y="1452418"/>
                    </a:cubicBezTo>
                    <a:cubicBezTo>
                      <a:pt x="744834" y="1506737"/>
                      <a:pt x="702140" y="1561592"/>
                      <a:pt x="659447" y="1616233"/>
                    </a:cubicBezTo>
                    <a:cubicBezTo>
                      <a:pt x="660844" y="1615589"/>
                      <a:pt x="661382" y="1613656"/>
                      <a:pt x="662888" y="1613979"/>
                    </a:cubicBezTo>
                    <a:cubicBezTo>
                      <a:pt x="666759" y="1614837"/>
                      <a:pt x="669233" y="1618595"/>
                      <a:pt x="668373" y="1622459"/>
                    </a:cubicBezTo>
                    <a:cubicBezTo>
                      <a:pt x="660522" y="1662500"/>
                      <a:pt x="650305" y="1702219"/>
                      <a:pt x="637938" y="1741187"/>
                    </a:cubicBezTo>
                    <a:cubicBezTo>
                      <a:pt x="632991" y="1756752"/>
                      <a:pt x="627722" y="1772211"/>
                      <a:pt x="622022" y="1787562"/>
                    </a:cubicBezTo>
                    <a:cubicBezTo>
                      <a:pt x="613526" y="1810534"/>
                      <a:pt x="604278" y="1833185"/>
                      <a:pt x="594921" y="1855728"/>
                    </a:cubicBezTo>
                    <a:cubicBezTo>
                      <a:pt x="592233" y="1861847"/>
                      <a:pt x="579328" y="1900063"/>
                      <a:pt x="567929" y="1920674"/>
                    </a:cubicBezTo>
                    <a:cubicBezTo>
                      <a:pt x="564595" y="1926686"/>
                      <a:pt x="561261" y="1931409"/>
                      <a:pt x="558357" y="1933878"/>
                    </a:cubicBezTo>
                    <a:cubicBezTo>
                      <a:pt x="556099" y="1935810"/>
                      <a:pt x="553841" y="1936777"/>
                      <a:pt x="551797" y="1937099"/>
                    </a:cubicBezTo>
                    <a:cubicBezTo>
                      <a:pt x="548033" y="1937743"/>
                      <a:pt x="544592" y="1935167"/>
                      <a:pt x="543947" y="1931409"/>
                    </a:cubicBezTo>
                    <a:cubicBezTo>
                      <a:pt x="543409" y="1927974"/>
                      <a:pt x="545560" y="1924754"/>
                      <a:pt x="548786" y="1923787"/>
                    </a:cubicBezTo>
                    <a:cubicBezTo>
                      <a:pt x="549539" y="1924968"/>
                      <a:pt x="550937" y="1921426"/>
                      <a:pt x="552120" y="1919494"/>
                    </a:cubicBezTo>
                    <a:cubicBezTo>
                      <a:pt x="555346" y="1914341"/>
                      <a:pt x="558572" y="1906719"/>
                      <a:pt x="561799" y="1898560"/>
                    </a:cubicBezTo>
                    <a:cubicBezTo>
                      <a:pt x="569757" y="1878271"/>
                      <a:pt x="576962" y="1854011"/>
                      <a:pt x="578791" y="1849287"/>
                    </a:cubicBezTo>
                    <a:cubicBezTo>
                      <a:pt x="589330" y="1822235"/>
                      <a:pt x="599116" y="1794861"/>
                      <a:pt x="608795" y="1767273"/>
                    </a:cubicBezTo>
                    <a:cubicBezTo>
                      <a:pt x="615247" y="1749023"/>
                      <a:pt x="621699" y="1730774"/>
                      <a:pt x="627722" y="1712418"/>
                    </a:cubicBezTo>
                    <a:cubicBezTo>
                      <a:pt x="637185" y="1683433"/>
                      <a:pt x="645681" y="1654127"/>
                      <a:pt x="652886" y="1624499"/>
                    </a:cubicBezTo>
                    <a:cubicBezTo>
                      <a:pt x="639766" y="1641245"/>
                      <a:pt x="626969" y="1658099"/>
                      <a:pt x="613741" y="1674845"/>
                    </a:cubicBezTo>
                    <a:cubicBezTo>
                      <a:pt x="574811" y="1723904"/>
                      <a:pt x="535451" y="1772748"/>
                      <a:pt x="495553" y="1821055"/>
                    </a:cubicBezTo>
                    <a:cubicBezTo>
                      <a:pt x="428878" y="1902103"/>
                      <a:pt x="360804" y="1981863"/>
                      <a:pt x="291547" y="2059047"/>
                    </a:cubicBezTo>
                    <a:cubicBezTo>
                      <a:pt x="288966" y="2062053"/>
                      <a:pt x="284449" y="2062267"/>
                      <a:pt x="281438" y="2059691"/>
                    </a:cubicBezTo>
                    <a:cubicBezTo>
                      <a:pt x="278535" y="2057115"/>
                      <a:pt x="278212" y="2052606"/>
                      <a:pt x="280901" y="2049600"/>
                    </a:cubicBezTo>
                    <a:cubicBezTo>
                      <a:pt x="348974" y="1971665"/>
                      <a:pt x="415650" y="1891046"/>
                      <a:pt x="481358" y="1809568"/>
                    </a:cubicBezTo>
                    <a:cubicBezTo>
                      <a:pt x="508673" y="1775861"/>
                      <a:pt x="535559" y="1741831"/>
                      <a:pt x="562659" y="1707802"/>
                    </a:cubicBezTo>
                    <a:cubicBezTo>
                      <a:pt x="556529" y="1709519"/>
                      <a:pt x="549324" y="1712095"/>
                      <a:pt x="545883" y="1713062"/>
                    </a:cubicBezTo>
                    <a:cubicBezTo>
                      <a:pt x="537387" y="1715531"/>
                      <a:pt x="528891" y="1717999"/>
                      <a:pt x="520503" y="1720683"/>
                    </a:cubicBezTo>
                    <a:cubicBezTo>
                      <a:pt x="512115" y="1723367"/>
                      <a:pt x="503834" y="1726051"/>
                      <a:pt x="495553" y="1729056"/>
                    </a:cubicBezTo>
                    <a:cubicBezTo>
                      <a:pt x="479207" y="1734746"/>
                      <a:pt x="462968" y="1741187"/>
                      <a:pt x="446837" y="1747628"/>
                    </a:cubicBezTo>
                    <a:cubicBezTo>
                      <a:pt x="436083" y="1751922"/>
                      <a:pt x="425329" y="1756216"/>
                      <a:pt x="414575" y="1760617"/>
                    </a:cubicBezTo>
                    <a:cubicBezTo>
                      <a:pt x="387689" y="1771674"/>
                      <a:pt x="361019" y="1783482"/>
                      <a:pt x="334994" y="1796149"/>
                    </a:cubicBezTo>
                    <a:cubicBezTo>
                      <a:pt x="331553" y="1797975"/>
                      <a:pt x="327251" y="1796686"/>
                      <a:pt x="325423" y="1793144"/>
                    </a:cubicBezTo>
                    <a:cubicBezTo>
                      <a:pt x="323595" y="1789708"/>
                      <a:pt x="324885" y="1785415"/>
                      <a:pt x="328434" y="1783590"/>
                    </a:cubicBezTo>
                    <a:cubicBezTo>
                      <a:pt x="354136" y="1769420"/>
                      <a:pt x="380269" y="1755786"/>
                      <a:pt x="407154" y="1743549"/>
                    </a:cubicBezTo>
                    <a:cubicBezTo>
                      <a:pt x="417908" y="1738611"/>
                      <a:pt x="428663" y="1733995"/>
                      <a:pt x="439632" y="1729593"/>
                    </a:cubicBezTo>
                    <a:cubicBezTo>
                      <a:pt x="456193" y="1723152"/>
                      <a:pt x="472970" y="1717355"/>
                      <a:pt x="489853" y="1711988"/>
                    </a:cubicBezTo>
                    <a:cubicBezTo>
                      <a:pt x="498457" y="1709304"/>
                      <a:pt x="507060" y="1706728"/>
                      <a:pt x="515771" y="1704474"/>
                    </a:cubicBezTo>
                    <a:cubicBezTo>
                      <a:pt x="524482" y="1702112"/>
                      <a:pt x="533193" y="1700072"/>
                      <a:pt x="542011" y="1698032"/>
                    </a:cubicBezTo>
                    <a:cubicBezTo>
                      <a:pt x="549754" y="1696315"/>
                      <a:pt x="569112" y="1692772"/>
                      <a:pt x="573736" y="1693417"/>
                    </a:cubicBezTo>
                    <a:cubicBezTo>
                      <a:pt x="573951" y="1693417"/>
                      <a:pt x="573843" y="1693524"/>
                      <a:pt x="573951" y="1693632"/>
                    </a:cubicBezTo>
                    <a:cubicBezTo>
                      <a:pt x="582124" y="1683326"/>
                      <a:pt x="590405" y="1673128"/>
                      <a:pt x="598578" y="1662822"/>
                    </a:cubicBezTo>
                    <a:cubicBezTo>
                      <a:pt x="657188" y="1588859"/>
                      <a:pt x="715583" y="1515110"/>
                      <a:pt x="773333" y="1441791"/>
                    </a:cubicBezTo>
                    <a:cubicBezTo>
                      <a:pt x="794626" y="1414954"/>
                      <a:pt x="816242" y="1388331"/>
                      <a:pt x="838180" y="1362031"/>
                    </a:cubicBezTo>
                    <a:cubicBezTo>
                      <a:pt x="855387" y="1341527"/>
                      <a:pt x="873346" y="1321453"/>
                      <a:pt x="891198" y="1301486"/>
                    </a:cubicBezTo>
                    <a:cubicBezTo>
                      <a:pt x="889370" y="1302130"/>
                      <a:pt x="887757" y="1303848"/>
                      <a:pt x="886036" y="1302881"/>
                    </a:cubicBezTo>
                    <a:cubicBezTo>
                      <a:pt x="885821" y="1302774"/>
                      <a:pt x="885714" y="1302667"/>
                      <a:pt x="885498" y="1302559"/>
                    </a:cubicBezTo>
                    <a:cubicBezTo>
                      <a:pt x="882810" y="1303740"/>
                      <a:pt x="879369" y="1306102"/>
                      <a:pt x="877755" y="1306424"/>
                    </a:cubicBezTo>
                    <a:lnTo>
                      <a:pt x="849365" y="1313509"/>
                    </a:lnTo>
                    <a:lnTo>
                      <a:pt x="776021" y="1331114"/>
                    </a:lnTo>
                    <a:cubicBezTo>
                      <a:pt x="757201" y="1335838"/>
                      <a:pt x="738705" y="1341098"/>
                      <a:pt x="720207" y="1346465"/>
                    </a:cubicBezTo>
                    <a:cubicBezTo>
                      <a:pt x="701603" y="1351940"/>
                      <a:pt x="683105" y="1357522"/>
                      <a:pt x="664824" y="1363534"/>
                    </a:cubicBezTo>
                    <a:cubicBezTo>
                      <a:pt x="628045" y="1375557"/>
                      <a:pt x="591803" y="1388653"/>
                      <a:pt x="555992" y="1403789"/>
                    </a:cubicBezTo>
                    <a:cubicBezTo>
                      <a:pt x="552335" y="1405292"/>
                      <a:pt x="548141" y="1403682"/>
                      <a:pt x="546528" y="1400140"/>
                    </a:cubicBezTo>
                    <a:cubicBezTo>
                      <a:pt x="544915" y="1396490"/>
                      <a:pt x="546528" y="1392303"/>
                      <a:pt x="550184" y="1390693"/>
                    </a:cubicBezTo>
                    <a:cubicBezTo>
                      <a:pt x="585781" y="1374054"/>
                      <a:pt x="621914" y="1358918"/>
                      <a:pt x="658801" y="1345928"/>
                    </a:cubicBezTo>
                    <a:cubicBezTo>
                      <a:pt x="677298" y="1339380"/>
                      <a:pt x="695903" y="1333476"/>
                      <a:pt x="714830" y="1328001"/>
                    </a:cubicBezTo>
                    <a:cubicBezTo>
                      <a:pt x="733650" y="1322634"/>
                      <a:pt x="752685" y="1317910"/>
                      <a:pt x="771827" y="1313509"/>
                    </a:cubicBezTo>
                    <a:lnTo>
                      <a:pt x="845923" y="1298373"/>
                    </a:lnTo>
                    <a:lnTo>
                      <a:pt x="874852" y="1292468"/>
                    </a:lnTo>
                    <a:cubicBezTo>
                      <a:pt x="877325" y="1292039"/>
                      <a:pt x="881842" y="1290107"/>
                      <a:pt x="884853" y="1289355"/>
                    </a:cubicBezTo>
                    <a:cubicBezTo>
                      <a:pt x="887864" y="1288604"/>
                      <a:pt x="890338" y="1288711"/>
                      <a:pt x="891628" y="1289141"/>
                    </a:cubicBezTo>
                    <a:cubicBezTo>
                      <a:pt x="893994" y="1290107"/>
                      <a:pt x="895500" y="1291610"/>
                      <a:pt x="896145" y="1293649"/>
                    </a:cubicBezTo>
                    <a:cubicBezTo>
                      <a:pt x="896360" y="1294186"/>
                      <a:pt x="895822" y="1295474"/>
                      <a:pt x="895822" y="1296226"/>
                    </a:cubicBezTo>
                    <a:cubicBezTo>
                      <a:pt x="899264" y="1292361"/>
                      <a:pt x="902490" y="1288389"/>
                      <a:pt x="906039" y="1284632"/>
                    </a:cubicBezTo>
                    <a:cubicBezTo>
                      <a:pt x="908943" y="1281519"/>
                      <a:pt x="927332" y="1257365"/>
                      <a:pt x="939699" y="1244591"/>
                    </a:cubicBezTo>
                    <a:cubicBezTo>
                      <a:pt x="943248" y="1240941"/>
                      <a:pt x="946474" y="1238150"/>
                      <a:pt x="948840" y="1236647"/>
                    </a:cubicBezTo>
                    <a:cubicBezTo>
                      <a:pt x="951529" y="1234929"/>
                      <a:pt x="954002" y="1234608"/>
                      <a:pt x="955615" y="1234822"/>
                    </a:cubicBezTo>
                    <a:cubicBezTo>
                      <a:pt x="959379" y="1235252"/>
                      <a:pt x="962068" y="1238579"/>
                      <a:pt x="961638" y="1242337"/>
                    </a:cubicBezTo>
                    <a:cubicBezTo>
                      <a:pt x="961315" y="1245342"/>
                      <a:pt x="959057" y="1247704"/>
                      <a:pt x="956368" y="1248241"/>
                    </a:cubicBezTo>
                    <a:lnTo>
                      <a:pt x="956261" y="1248134"/>
                    </a:lnTo>
                    <a:cubicBezTo>
                      <a:pt x="956153" y="1247812"/>
                      <a:pt x="955830" y="1248026"/>
                      <a:pt x="955400" y="1248348"/>
                    </a:cubicBezTo>
                    <a:cubicBezTo>
                      <a:pt x="954970" y="1248455"/>
                      <a:pt x="954540" y="1248455"/>
                      <a:pt x="954110" y="1248348"/>
                    </a:cubicBezTo>
                    <a:cubicBezTo>
                      <a:pt x="954325" y="1248455"/>
                      <a:pt x="954755" y="1248563"/>
                      <a:pt x="955293" y="1248563"/>
                    </a:cubicBezTo>
                    <a:cubicBezTo>
                      <a:pt x="954863" y="1248992"/>
                      <a:pt x="954325" y="1249636"/>
                      <a:pt x="953895" y="1249958"/>
                    </a:cubicBezTo>
                    <a:close/>
                    <a:moveTo>
                      <a:pt x="567498" y="1697603"/>
                    </a:moveTo>
                    <a:cubicBezTo>
                      <a:pt x="567714" y="1696315"/>
                      <a:pt x="568251" y="1695242"/>
                      <a:pt x="569004" y="1696315"/>
                    </a:cubicBezTo>
                    <a:cubicBezTo>
                      <a:pt x="569112" y="1696315"/>
                      <a:pt x="568896" y="1696422"/>
                      <a:pt x="568789" y="1696422"/>
                    </a:cubicBezTo>
                    <a:cubicBezTo>
                      <a:pt x="568359" y="1696745"/>
                      <a:pt x="567821" y="1697174"/>
                      <a:pt x="567498" y="1697603"/>
                    </a:cubicBezTo>
                    <a:close/>
                    <a:moveTo>
                      <a:pt x="955293" y="1248563"/>
                    </a:moveTo>
                    <a:cubicBezTo>
                      <a:pt x="955830" y="1248670"/>
                      <a:pt x="956476" y="1248670"/>
                      <a:pt x="956368" y="1248241"/>
                    </a:cubicBezTo>
                    <a:cubicBezTo>
                      <a:pt x="956046" y="1248348"/>
                      <a:pt x="955723" y="1248348"/>
                      <a:pt x="955400" y="1248348"/>
                    </a:cubicBezTo>
                    <a:lnTo>
                      <a:pt x="955293" y="1248563"/>
                    </a:lnTo>
                    <a:close/>
                    <a:moveTo>
                      <a:pt x="787958" y="1471527"/>
                    </a:moveTo>
                    <a:cubicBezTo>
                      <a:pt x="784087" y="1471849"/>
                      <a:pt x="781183" y="1475284"/>
                      <a:pt x="781506" y="1479256"/>
                    </a:cubicBezTo>
                    <a:cubicBezTo>
                      <a:pt x="783334" y="1506307"/>
                      <a:pt x="782474" y="1533574"/>
                      <a:pt x="780108" y="1560733"/>
                    </a:cubicBezTo>
                    <a:cubicBezTo>
                      <a:pt x="778387" y="1581130"/>
                      <a:pt x="775591" y="1601419"/>
                      <a:pt x="772365" y="1621600"/>
                    </a:cubicBezTo>
                    <a:cubicBezTo>
                      <a:pt x="769031" y="1641996"/>
                      <a:pt x="765374" y="1662178"/>
                      <a:pt x="760966" y="1682145"/>
                    </a:cubicBezTo>
                    <a:cubicBezTo>
                      <a:pt x="758277" y="1695242"/>
                      <a:pt x="755266" y="1708123"/>
                      <a:pt x="751717" y="1721005"/>
                    </a:cubicBezTo>
                    <a:cubicBezTo>
                      <a:pt x="749351" y="1729486"/>
                      <a:pt x="746770" y="1737859"/>
                      <a:pt x="743867" y="1746232"/>
                    </a:cubicBezTo>
                    <a:cubicBezTo>
                      <a:pt x="741716" y="1752673"/>
                      <a:pt x="733327" y="1763193"/>
                      <a:pt x="729241" y="1770493"/>
                    </a:cubicBezTo>
                    <a:cubicBezTo>
                      <a:pt x="726337" y="1775538"/>
                      <a:pt x="725369" y="1779832"/>
                      <a:pt x="725907" y="1782302"/>
                    </a:cubicBezTo>
                    <a:cubicBezTo>
                      <a:pt x="726337" y="1784663"/>
                      <a:pt x="727520" y="1786488"/>
                      <a:pt x="729456" y="1787776"/>
                    </a:cubicBezTo>
                    <a:cubicBezTo>
                      <a:pt x="731069" y="1788742"/>
                      <a:pt x="733435" y="1789708"/>
                      <a:pt x="737199" y="1789065"/>
                    </a:cubicBezTo>
                    <a:cubicBezTo>
                      <a:pt x="740963" y="1788528"/>
                      <a:pt x="743544" y="1784985"/>
                      <a:pt x="742898" y="1781228"/>
                    </a:cubicBezTo>
                    <a:cubicBezTo>
                      <a:pt x="742683" y="1779940"/>
                      <a:pt x="742146" y="1778759"/>
                      <a:pt x="741285" y="1777793"/>
                    </a:cubicBezTo>
                    <a:cubicBezTo>
                      <a:pt x="745910" y="1770171"/>
                      <a:pt x="755696" y="1758685"/>
                      <a:pt x="758492" y="1751707"/>
                    </a:cubicBezTo>
                    <a:cubicBezTo>
                      <a:pt x="762794" y="1740972"/>
                      <a:pt x="766450" y="1730130"/>
                      <a:pt x="769784" y="1719180"/>
                    </a:cubicBezTo>
                    <a:cubicBezTo>
                      <a:pt x="773118" y="1708338"/>
                      <a:pt x="776021" y="1697281"/>
                      <a:pt x="778710" y="1686224"/>
                    </a:cubicBezTo>
                    <a:cubicBezTo>
                      <a:pt x="782796" y="1669370"/>
                      <a:pt x="786668" y="1652302"/>
                      <a:pt x="789679" y="1635019"/>
                    </a:cubicBezTo>
                    <a:cubicBezTo>
                      <a:pt x="792690" y="1617843"/>
                      <a:pt x="794949" y="1600453"/>
                      <a:pt x="796562" y="1583062"/>
                    </a:cubicBezTo>
                    <a:cubicBezTo>
                      <a:pt x="799680" y="1547959"/>
                      <a:pt x="799573" y="1512749"/>
                      <a:pt x="795701" y="1477967"/>
                    </a:cubicBezTo>
                    <a:cubicBezTo>
                      <a:pt x="795379" y="1473996"/>
                      <a:pt x="791937" y="1471097"/>
                      <a:pt x="787958" y="1471527"/>
                    </a:cubicBezTo>
                    <a:close/>
                    <a:moveTo>
                      <a:pt x="952174" y="1297514"/>
                    </a:moveTo>
                    <a:cubicBezTo>
                      <a:pt x="948302" y="1298158"/>
                      <a:pt x="945722" y="1301808"/>
                      <a:pt x="946367" y="1305672"/>
                    </a:cubicBezTo>
                    <a:cubicBezTo>
                      <a:pt x="950238" y="1331758"/>
                      <a:pt x="951851" y="1357737"/>
                      <a:pt x="952174" y="1383715"/>
                    </a:cubicBezTo>
                    <a:cubicBezTo>
                      <a:pt x="952389" y="1403253"/>
                      <a:pt x="951636" y="1422790"/>
                      <a:pt x="950561" y="1442327"/>
                    </a:cubicBezTo>
                    <a:cubicBezTo>
                      <a:pt x="949378" y="1461865"/>
                      <a:pt x="947980" y="1481403"/>
                      <a:pt x="945829" y="1501047"/>
                    </a:cubicBezTo>
                    <a:cubicBezTo>
                      <a:pt x="944754" y="1511568"/>
                      <a:pt x="943463" y="1521980"/>
                      <a:pt x="942065" y="1532393"/>
                    </a:cubicBezTo>
                    <a:cubicBezTo>
                      <a:pt x="940775" y="1542806"/>
                      <a:pt x="939269" y="1553326"/>
                      <a:pt x="937763" y="1563739"/>
                    </a:cubicBezTo>
                    <a:cubicBezTo>
                      <a:pt x="936796" y="1570717"/>
                      <a:pt x="929268" y="1582740"/>
                      <a:pt x="928192" y="1589181"/>
                    </a:cubicBezTo>
                    <a:cubicBezTo>
                      <a:pt x="927332" y="1594226"/>
                      <a:pt x="928837" y="1597769"/>
                      <a:pt x="931419" y="1599701"/>
                    </a:cubicBezTo>
                    <a:cubicBezTo>
                      <a:pt x="933032" y="1600989"/>
                      <a:pt x="935398" y="1602063"/>
                      <a:pt x="938732" y="1601848"/>
                    </a:cubicBezTo>
                    <a:cubicBezTo>
                      <a:pt x="942495" y="1601633"/>
                      <a:pt x="945399" y="1598520"/>
                      <a:pt x="945291" y="1594763"/>
                    </a:cubicBezTo>
                    <a:cubicBezTo>
                      <a:pt x="945184" y="1592616"/>
                      <a:pt x="944109" y="1590899"/>
                      <a:pt x="942710" y="1589718"/>
                    </a:cubicBezTo>
                    <a:cubicBezTo>
                      <a:pt x="943678" y="1587141"/>
                      <a:pt x="945399" y="1584136"/>
                      <a:pt x="947012" y="1581023"/>
                    </a:cubicBezTo>
                    <a:cubicBezTo>
                      <a:pt x="949701" y="1575762"/>
                      <a:pt x="952174" y="1570287"/>
                      <a:pt x="953035" y="1566316"/>
                    </a:cubicBezTo>
                    <a:cubicBezTo>
                      <a:pt x="955400" y="1553756"/>
                      <a:pt x="957766" y="1541196"/>
                      <a:pt x="959810" y="1528636"/>
                    </a:cubicBezTo>
                    <a:cubicBezTo>
                      <a:pt x="961315" y="1520156"/>
                      <a:pt x="962606" y="1511675"/>
                      <a:pt x="963788" y="1503302"/>
                    </a:cubicBezTo>
                    <a:cubicBezTo>
                      <a:pt x="966370" y="1483335"/>
                      <a:pt x="968736" y="1463368"/>
                      <a:pt x="969811" y="1443401"/>
                    </a:cubicBezTo>
                    <a:cubicBezTo>
                      <a:pt x="970671" y="1430090"/>
                      <a:pt x="970886" y="1416671"/>
                      <a:pt x="970779" y="1403253"/>
                    </a:cubicBezTo>
                    <a:cubicBezTo>
                      <a:pt x="970241" y="1369867"/>
                      <a:pt x="966907" y="1336589"/>
                      <a:pt x="960455" y="1303311"/>
                    </a:cubicBezTo>
                    <a:cubicBezTo>
                      <a:pt x="959702" y="1299446"/>
                      <a:pt x="956046" y="1296762"/>
                      <a:pt x="952174" y="1297514"/>
                    </a:cubicBezTo>
                    <a:close/>
                    <a:moveTo>
                      <a:pt x="371666" y="1617306"/>
                    </a:moveTo>
                    <a:cubicBezTo>
                      <a:pt x="373601" y="1620742"/>
                      <a:pt x="377903" y="1621922"/>
                      <a:pt x="381344" y="1619990"/>
                    </a:cubicBezTo>
                    <a:cubicBezTo>
                      <a:pt x="423931" y="1596803"/>
                      <a:pt x="467377" y="1575977"/>
                      <a:pt x="511469" y="1556762"/>
                    </a:cubicBezTo>
                    <a:cubicBezTo>
                      <a:pt x="529214" y="1549140"/>
                      <a:pt x="546958" y="1541733"/>
                      <a:pt x="564918" y="1534648"/>
                    </a:cubicBezTo>
                    <a:cubicBezTo>
                      <a:pt x="591588" y="1524020"/>
                      <a:pt x="618688" y="1513930"/>
                      <a:pt x="646326" y="1505020"/>
                    </a:cubicBezTo>
                    <a:cubicBezTo>
                      <a:pt x="652779" y="1502873"/>
                      <a:pt x="708055" y="1480973"/>
                      <a:pt x="731177" y="1476357"/>
                    </a:cubicBezTo>
                    <a:cubicBezTo>
                      <a:pt x="732682" y="1476035"/>
                      <a:pt x="734510" y="1475391"/>
                      <a:pt x="735693" y="1475177"/>
                    </a:cubicBezTo>
                    <a:cubicBezTo>
                      <a:pt x="735263" y="1474854"/>
                      <a:pt x="734941" y="1474425"/>
                      <a:pt x="734725" y="1474210"/>
                    </a:cubicBezTo>
                    <a:cubicBezTo>
                      <a:pt x="735048" y="1474640"/>
                      <a:pt x="735478" y="1474854"/>
                      <a:pt x="735908" y="1475177"/>
                    </a:cubicBezTo>
                    <a:cubicBezTo>
                      <a:pt x="736554" y="1475069"/>
                      <a:pt x="737091" y="1475177"/>
                      <a:pt x="736984" y="1475606"/>
                    </a:cubicBezTo>
                    <a:lnTo>
                      <a:pt x="736984" y="1475820"/>
                    </a:lnTo>
                    <a:cubicBezTo>
                      <a:pt x="739350" y="1476894"/>
                      <a:pt x="742361" y="1476464"/>
                      <a:pt x="744404" y="1474532"/>
                    </a:cubicBezTo>
                    <a:cubicBezTo>
                      <a:pt x="747200" y="1471956"/>
                      <a:pt x="747308" y="1467662"/>
                      <a:pt x="744727" y="1464871"/>
                    </a:cubicBezTo>
                    <a:cubicBezTo>
                      <a:pt x="743544" y="1463583"/>
                      <a:pt x="741716" y="1462509"/>
                      <a:pt x="738812" y="1462080"/>
                    </a:cubicBezTo>
                    <a:cubicBezTo>
                      <a:pt x="735156" y="1461436"/>
                      <a:pt x="727735" y="1462509"/>
                      <a:pt x="718271" y="1464656"/>
                    </a:cubicBezTo>
                    <a:cubicBezTo>
                      <a:pt x="691601" y="1471097"/>
                      <a:pt x="646972" y="1486877"/>
                      <a:pt x="641164" y="1488595"/>
                    </a:cubicBezTo>
                    <a:cubicBezTo>
                      <a:pt x="612881" y="1496968"/>
                      <a:pt x="585135" y="1506200"/>
                      <a:pt x="557820" y="1516720"/>
                    </a:cubicBezTo>
                    <a:cubicBezTo>
                      <a:pt x="539645" y="1523806"/>
                      <a:pt x="521578" y="1531427"/>
                      <a:pt x="503834" y="1539478"/>
                    </a:cubicBezTo>
                    <a:cubicBezTo>
                      <a:pt x="459527" y="1559660"/>
                      <a:pt x="416618" y="1582847"/>
                      <a:pt x="374354" y="1607645"/>
                    </a:cubicBezTo>
                    <a:cubicBezTo>
                      <a:pt x="370913" y="1609577"/>
                      <a:pt x="369730" y="1613871"/>
                      <a:pt x="371666" y="1617306"/>
                    </a:cubicBezTo>
                    <a:close/>
                    <a:moveTo>
                      <a:pt x="735693" y="1475177"/>
                    </a:moveTo>
                    <a:cubicBezTo>
                      <a:pt x="736231" y="1475820"/>
                      <a:pt x="736769" y="1476250"/>
                      <a:pt x="736984" y="1475820"/>
                    </a:cubicBezTo>
                    <a:cubicBezTo>
                      <a:pt x="736554" y="1475606"/>
                      <a:pt x="736231" y="1475391"/>
                      <a:pt x="735908" y="1475177"/>
                    </a:cubicBezTo>
                    <a:lnTo>
                      <a:pt x="735693" y="1475177"/>
                    </a:lnTo>
                    <a:close/>
                    <a:moveTo>
                      <a:pt x="1401589" y="1309430"/>
                    </a:moveTo>
                    <a:lnTo>
                      <a:pt x="1385566" y="1291825"/>
                    </a:lnTo>
                    <a:cubicBezTo>
                      <a:pt x="1377608" y="1283666"/>
                      <a:pt x="1369220" y="1276044"/>
                      <a:pt x="1360509" y="1268852"/>
                    </a:cubicBezTo>
                    <a:cubicBezTo>
                      <a:pt x="1351905" y="1261552"/>
                      <a:pt x="1342872" y="1254789"/>
                      <a:pt x="1333731" y="1248241"/>
                    </a:cubicBezTo>
                    <a:cubicBezTo>
                      <a:pt x="1319213" y="1237935"/>
                      <a:pt x="1305232" y="1229240"/>
                      <a:pt x="1291144" y="1222048"/>
                    </a:cubicBezTo>
                    <a:cubicBezTo>
                      <a:pt x="1275766" y="1214211"/>
                      <a:pt x="1260495" y="1207985"/>
                      <a:pt x="1244794" y="1202939"/>
                    </a:cubicBezTo>
                    <a:cubicBezTo>
                      <a:pt x="1215005" y="1193278"/>
                      <a:pt x="1183818" y="1188018"/>
                      <a:pt x="1147900" y="1183187"/>
                    </a:cubicBezTo>
                    <a:cubicBezTo>
                      <a:pt x="1144028" y="1182543"/>
                      <a:pt x="1140372" y="1185227"/>
                      <a:pt x="1139726" y="1189092"/>
                    </a:cubicBezTo>
                    <a:cubicBezTo>
                      <a:pt x="1139081" y="1192956"/>
                      <a:pt x="1141769" y="1196606"/>
                      <a:pt x="1145641" y="1197250"/>
                    </a:cubicBezTo>
                    <a:cubicBezTo>
                      <a:pt x="1180269" y="1203476"/>
                      <a:pt x="1210166" y="1210347"/>
                      <a:pt x="1238879" y="1220545"/>
                    </a:cubicBezTo>
                    <a:cubicBezTo>
                      <a:pt x="1253505" y="1225698"/>
                      <a:pt x="1267808" y="1231816"/>
                      <a:pt x="1282326" y="1239224"/>
                    </a:cubicBezTo>
                    <a:cubicBezTo>
                      <a:pt x="1295769" y="1245986"/>
                      <a:pt x="1309319" y="1253715"/>
                      <a:pt x="1323407" y="1263162"/>
                    </a:cubicBezTo>
                    <a:cubicBezTo>
                      <a:pt x="1332441" y="1269174"/>
                      <a:pt x="1341366" y="1275400"/>
                      <a:pt x="1349970" y="1282056"/>
                    </a:cubicBezTo>
                    <a:cubicBezTo>
                      <a:pt x="1358573" y="1288604"/>
                      <a:pt x="1366854" y="1295474"/>
                      <a:pt x="1374812" y="1302881"/>
                    </a:cubicBezTo>
                    <a:lnTo>
                      <a:pt x="1390943" y="1318769"/>
                    </a:lnTo>
                    <a:cubicBezTo>
                      <a:pt x="1391803" y="1319628"/>
                      <a:pt x="1393954" y="1321668"/>
                      <a:pt x="1395460" y="1323278"/>
                    </a:cubicBezTo>
                    <a:cubicBezTo>
                      <a:pt x="1395567" y="1323922"/>
                      <a:pt x="1395782" y="1324458"/>
                      <a:pt x="1396105" y="1324995"/>
                    </a:cubicBezTo>
                    <a:cubicBezTo>
                      <a:pt x="1395997" y="1324673"/>
                      <a:pt x="1395997" y="1324458"/>
                      <a:pt x="1395997" y="1324458"/>
                    </a:cubicBezTo>
                    <a:cubicBezTo>
                      <a:pt x="1395997" y="1324351"/>
                      <a:pt x="1395997" y="1324137"/>
                      <a:pt x="1396105" y="1324029"/>
                    </a:cubicBezTo>
                    <a:cubicBezTo>
                      <a:pt x="1396750" y="1324888"/>
                      <a:pt x="1397073" y="1325639"/>
                      <a:pt x="1396643" y="1325961"/>
                    </a:cubicBezTo>
                    <a:lnTo>
                      <a:pt x="1397503" y="1327035"/>
                    </a:lnTo>
                    <a:cubicBezTo>
                      <a:pt x="1398256" y="1327894"/>
                      <a:pt x="1398901" y="1328216"/>
                      <a:pt x="1399224" y="1328431"/>
                    </a:cubicBezTo>
                    <a:cubicBezTo>
                      <a:pt x="1400944" y="1329504"/>
                      <a:pt x="1402558" y="1329397"/>
                      <a:pt x="1403525" y="1329289"/>
                    </a:cubicBezTo>
                    <a:cubicBezTo>
                      <a:pt x="1405891" y="1328967"/>
                      <a:pt x="1407504" y="1327679"/>
                      <a:pt x="1408687" y="1325639"/>
                    </a:cubicBezTo>
                    <a:cubicBezTo>
                      <a:pt x="1409117" y="1324781"/>
                      <a:pt x="1409870" y="1323063"/>
                      <a:pt x="1409117" y="1320487"/>
                    </a:cubicBezTo>
                    <a:cubicBezTo>
                      <a:pt x="1409117" y="1320272"/>
                      <a:pt x="1408795" y="1319413"/>
                      <a:pt x="1408042" y="1318232"/>
                    </a:cubicBezTo>
                    <a:cubicBezTo>
                      <a:pt x="1407074" y="1316729"/>
                      <a:pt x="1403310" y="1311362"/>
                      <a:pt x="1401589" y="1309430"/>
                    </a:cubicBezTo>
                    <a:close/>
                    <a:moveTo>
                      <a:pt x="1216296" y="867260"/>
                    </a:moveTo>
                    <a:cubicBezTo>
                      <a:pt x="1215650" y="866830"/>
                      <a:pt x="1215005" y="866723"/>
                      <a:pt x="1214683" y="868118"/>
                    </a:cubicBezTo>
                    <a:lnTo>
                      <a:pt x="1215866" y="867367"/>
                    </a:lnTo>
                    <a:cubicBezTo>
                      <a:pt x="1216081" y="867260"/>
                      <a:pt x="1216188" y="867260"/>
                      <a:pt x="1216296" y="867260"/>
                    </a:cubicBezTo>
                    <a:close/>
                    <a:moveTo>
                      <a:pt x="1216296" y="867260"/>
                    </a:moveTo>
                    <a:cubicBezTo>
                      <a:pt x="1216296" y="867260"/>
                      <a:pt x="1216403" y="867260"/>
                      <a:pt x="1216511" y="867152"/>
                    </a:cubicBezTo>
                    <a:cubicBezTo>
                      <a:pt x="1215650" y="868011"/>
                      <a:pt x="1215005" y="869085"/>
                      <a:pt x="1214683" y="870265"/>
                    </a:cubicBezTo>
                    <a:cubicBezTo>
                      <a:pt x="1214683" y="869514"/>
                      <a:pt x="1214683" y="868763"/>
                      <a:pt x="1214790" y="868118"/>
                    </a:cubicBezTo>
                    <a:cubicBezTo>
                      <a:pt x="1210488" y="870695"/>
                      <a:pt x="1202315" y="875096"/>
                      <a:pt x="1201455" y="875740"/>
                    </a:cubicBezTo>
                    <a:cubicBezTo>
                      <a:pt x="1195863" y="879497"/>
                      <a:pt x="1190593" y="883791"/>
                      <a:pt x="1185431" y="888193"/>
                    </a:cubicBezTo>
                    <a:cubicBezTo>
                      <a:pt x="1180377" y="892594"/>
                      <a:pt x="1175645" y="897210"/>
                      <a:pt x="1170806" y="901826"/>
                    </a:cubicBezTo>
                    <a:cubicBezTo>
                      <a:pt x="1161772" y="911058"/>
                      <a:pt x="1152093" y="920504"/>
                      <a:pt x="1142952" y="930810"/>
                    </a:cubicBezTo>
                    <a:cubicBezTo>
                      <a:pt x="1133919" y="940901"/>
                      <a:pt x="1125423" y="951743"/>
                      <a:pt x="1117895" y="963015"/>
                    </a:cubicBezTo>
                    <a:cubicBezTo>
                      <a:pt x="1107356" y="978688"/>
                      <a:pt x="1098968" y="995327"/>
                      <a:pt x="1093699" y="1012610"/>
                    </a:cubicBezTo>
                    <a:cubicBezTo>
                      <a:pt x="1092515" y="1016367"/>
                      <a:pt x="1094451" y="1020339"/>
                      <a:pt x="1098215" y="1021627"/>
                    </a:cubicBezTo>
                    <a:cubicBezTo>
                      <a:pt x="1101872" y="1022916"/>
                      <a:pt x="1105958" y="1020876"/>
                      <a:pt x="1107249" y="1017226"/>
                    </a:cubicBezTo>
                    <a:cubicBezTo>
                      <a:pt x="1113163" y="1001768"/>
                      <a:pt x="1122304" y="987276"/>
                      <a:pt x="1132736" y="973427"/>
                    </a:cubicBezTo>
                    <a:cubicBezTo>
                      <a:pt x="1140372" y="963122"/>
                      <a:pt x="1148867" y="953246"/>
                      <a:pt x="1157470" y="943477"/>
                    </a:cubicBezTo>
                    <a:cubicBezTo>
                      <a:pt x="1166289" y="933387"/>
                      <a:pt x="1175107" y="923403"/>
                      <a:pt x="1183711" y="914064"/>
                    </a:cubicBezTo>
                    <a:cubicBezTo>
                      <a:pt x="1188765" y="908481"/>
                      <a:pt x="1193927" y="902900"/>
                      <a:pt x="1199304" y="897639"/>
                    </a:cubicBezTo>
                    <a:cubicBezTo>
                      <a:pt x="1202960" y="894204"/>
                      <a:pt x="1206617" y="890877"/>
                      <a:pt x="1210488" y="887763"/>
                    </a:cubicBezTo>
                    <a:cubicBezTo>
                      <a:pt x="1211241" y="887119"/>
                      <a:pt x="1220060" y="881430"/>
                      <a:pt x="1223609" y="878961"/>
                    </a:cubicBezTo>
                    <a:cubicBezTo>
                      <a:pt x="1228556" y="875418"/>
                      <a:pt x="1227803" y="870051"/>
                      <a:pt x="1227587" y="869729"/>
                    </a:cubicBezTo>
                    <a:cubicBezTo>
                      <a:pt x="1226297" y="866186"/>
                      <a:pt x="1222318" y="864361"/>
                      <a:pt x="1218769" y="865757"/>
                    </a:cubicBezTo>
                    <a:cubicBezTo>
                      <a:pt x="1218124" y="865971"/>
                      <a:pt x="1217371" y="866401"/>
                      <a:pt x="1216833" y="866938"/>
                    </a:cubicBezTo>
                    <a:cubicBezTo>
                      <a:pt x="1216511" y="866508"/>
                      <a:pt x="1216511" y="867367"/>
                      <a:pt x="1216296" y="867260"/>
                    </a:cubicBezTo>
                    <a:close/>
                    <a:moveTo>
                      <a:pt x="836352" y="916533"/>
                    </a:moveTo>
                    <a:cubicBezTo>
                      <a:pt x="846461" y="933816"/>
                      <a:pt x="856247" y="951207"/>
                      <a:pt x="865066" y="968060"/>
                    </a:cubicBezTo>
                    <a:cubicBezTo>
                      <a:pt x="880767" y="997903"/>
                      <a:pt x="893671" y="1025921"/>
                      <a:pt x="901092" y="1048357"/>
                    </a:cubicBezTo>
                    <a:cubicBezTo>
                      <a:pt x="902167" y="1052222"/>
                      <a:pt x="906146" y="1054261"/>
                      <a:pt x="909910" y="1053188"/>
                    </a:cubicBezTo>
                    <a:cubicBezTo>
                      <a:pt x="913674" y="1052007"/>
                      <a:pt x="915825" y="1048035"/>
                      <a:pt x="914749" y="1044278"/>
                    </a:cubicBezTo>
                    <a:cubicBezTo>
                      <a:pt x="908190" y="1020769"/>
                      <a:pt x="896683" y="991140"/>
                      <a:pt x="881519" y="959794"/>
                    </a:cubicBezTo>
                    <a:cubicBezTo>
                      <a:pt x="873024" y="942404"/>
                      <a:pt x="863453" y="924369"/>
                      <a:pt x="852914" y="906764"/>
                    </a:cubicBezTo>
                    <a:cubicBezTo>
                      <a:pt x="840008" y="884972"/>
                      <a:pt x="825705" y="863610"/>
                      <a:pt x="811080" y="844072"/>
                    </a:cubicBezTo>
                    <a:cubicBezTo>
                      <a:pt x="794734" y="821958"/>
                      <a:pt x="777849" y="802314"/>
                      <a:pt x="761718" y="786641"/>
                    </a:cubicBezTo>
                    <a:cubicBezTo>
                      <a:pt x="759137" y="783957"/>
                      <a:pt x="754728" y="783957"/>
                      <a:pt x="752040" y="786533"/>
                    </a:cubicBezTo>
                    <a:cubicBezTo>
                      <a:pt x="749351" y="789217"/>
                      <a:pt x="749351" y="793511"/>
                      <a:pt x="751932" y="796195"/>
                    </a:cubicBezTo>
                    <a:cubicBezTo>
                      <a:pt x="766773" y="812082"/>
                      <a:pt x="782044" y="832049"/>
                      <a:pt x="797099" y="854056"/>
                    </a:cubicBezTo>
                    <a:cubicBezTo>
                      <a:pt x="810650" y="873701"/>
                      <a:pt x="823770" y="895063"/>
                      <a:pt x="836352" y="916533"/>
                    </a:cubicBezTo>
                    <a:close/>
                    <a:moveTo>
                      <a:pt x="1537952" y="2093721"/>
                    </a:moveTo>
                    <a:cubicBezTo>
                      <a:pt x="1527735" y="2073969"/>
                      <a:pt x="1519670" y="2048741"/>
                      <a:pt x="1512357" y="2034249"/>
                    </a:cubicBezTo>
                    <a:cubicBezTo>
                      <a:pt x="1485472" y="1980682"/>
                      <a:pt x="1461813" y="1925612"/>
                      <a:pt x="1436218" y="1871508"/>
                    </a:cubicBezTo>
                    <a:cubicBezTo>
                      <a:pt x="1429765" y="1857875"/>
                      <a:pt x="1423205" y="1844349"/>
                      <a:pt x="1416430" y="1830823"/>
                    </a:cubicBezTo>
                    <a:cubicBezTo>
                      <a:pt x="1380511" y="1759973"/>
                      <a:pt x="1344485" y="1689123"/>
                      <a:pt x="1307598" y="1618809"/>
                    </a:cubicBezTo>
                    <a:cubicBezTo>
                      <a:pt x="1270712" y="1548388"/>
                      <a:pt x="1232857" y="1478611"/>
                      <a:pt x="1194572" y="1408835"/>
                    </a:cubicBezTo>
                    <a:cubicBezTo>
                      <a:pt x="1171558" y="1367076"/>
                      <a:pt x="1144781" y="1326605"/>
                      <a:pt x="1120476" y="1285169"/>
                    </a:cubicBezTo>
                    <a:cubicBezTo>
                      <a:pt x="1110152" y="1267564"/>
                      <a:pt x="1100259" y="1249744"/>
                      <a:pt x="1091225" y="1231495"/>
                    </a:cubicBezTo>
                    <a:cubicBezTo>
                      <a:pt x="1089504" y="1227952"/>
                      <a:pt x="1085310" y="1226449"/>
                      <a:pt x="1081761" y="1228167"/>
                    </a:cubicBezTo>
                    <a:cubicBezTo>
                      <a:pt x="1078212" y="1229884"/>
                      <a:pt x="1076707" y="1234178"/>
                      <a:pt x="1078428" y="1237721"/>
                    </a:cubicBezTo>
                    <a:cubicBezTo>
                      <a:pt x="1087246" y="1256399"/>
                      <a:pt x="1097033" y="1274649"/>
                      <a:pt x="1107249" y="1292791"/>
                    </a:cubicBezTo>
                    <a:cubicBezTo>
                      <a:pt x="1130908" y="1334442"/>
                      <a:pt x="1157040" y="1375020"/>
                      <a:pt x="1179409" y="1417101"/>
                    </a:cubicBezTo>
                    <a:cubicBezTo>
                      <a:pt x="1185001" y="1427514"/>
                      <a:pt x="1190486" y="1438034"/>
                      <a:pt x="1195970" y="1448554"/>
                    </a:cubicBezTo>
                    <a:cubicBezTo>
                      <a:pt x="1194680" y="1446085"/>
                      <a:pt x="1192529" y="1443830"/>
                      <a:pt x="1188443" y="1443079"/>
                    </a:cubicBezTo>
                    <a:cubicBezTo>
                      <a:pt x="1184679" y="1442435"/>
                      <a:pt x="1181130" y="1444797"/>
                      <a:pt x="1180377" y="1448447"/>
                    </a:cubicBezTo>
                    <a:cubicBezTo>
                      <a:pt x="1179947" y="1450916"/>
                      <a:pt x="1180700" y="1453170"/>
                      <a:pt x="1182313" y="1454780"/>
                    </a:cubicBezTo>
                    <a:cubicBezTo>
                      <a:pt x="1181130" y="1456820"/>
                      <a:pt x="1178871" y="1460684"/>
                      <a:pt x="1177043" y="1463261"/>
                    </a:cubicBezTo>
                    <a:cubicBezTo>
                      <a:pt x="1173602" y="1468199"/>
                      <a:pt x="1170376" y="1473244"/>
                      <a:pt x="1168978" y="1477216"/>
                    </a:cubicBezTo>
                    <a:cubicBezTo>
                      <a:pt x="1164353" y="1490527"/>
                      <a:pt x="1159729" y="1503839"/>
                      <a:pt x="1155427" y="1517364"/>
                    </a:cubicBezTo>
                    <a:cubicBezTo>
                      <a:pt x="1152524" y="1526382"/>
                      <a:pt x="1149835" y="1535506"/>
                      <a:pt x="1147254" y="1544631"/>
                    </a:cubicBezTo>
                    <a:cubicBezTo>
                      <a:pt x="1141769" y="1564920"/>
                      <a:pt x="1136392" y="1585424"/>
                      <a:pt x="1131876" y="1606035"/>
                    </a:cubicBezTo>
                    <a:cubicBezTo>
                      <a:pt x="1128865" y="1619883"/>
                      <a:pt x="1126284" y="1633731"/>
                      <a:pt x="1123918" y="1647686"/>
                    </a:cubicBezTo>
                    <a:cubicBezTo>
                      <a:pt x="1118218" y="1682575"/>
                      <a:pt x="1114562" y="1717785"/>
                      <a:pt x="1113378" y="1753102"/>
                    </a:cubicBezTo>
                    <a:cubicBezTo>
                      <a:pt x="1113163" y="1756967"/>
                      <a:pt x="1116175" y="1760402"/>
                      <a:pt x="1120154" y="1760617"/>
                    </a:cubicBezTo>
                    <a:cubicBezTo>
                      <a:pt x="1124025" y="1760832"/>
                      <a:pt x="1127359" y="1757719"/>
                      <a:pt x="1127574" y="1753854"/>
                    </a:cubicBezTo>
                    <a:cubicBezTo>
                      <a:pt x="1129725" y="1726158"/>
                      <a:pt x="1133704" y="1698784"/>
                      <a:pt x="1138436" y="1671410"/>
                    </a:cubicBezTo>
                    <a:cubicBezTo>
                      <a:pt x="1142092" y="1650906"/>
                      <a:pt x="1146394" y="1630510"/>
                      <a:pt x="1150803" y="1610221"/>
                    </a:cubicBezTo>
                    <a:cubicBezTo>
                      <a:pt x="1155212" y="1589718"/>
                      <a:pt x="1159729" y="1569321"/>
                      <a:pt x="1164783" y="1549140"/>
                    </a:cubicBezTo>
                    <a:cubicBezTo>
                      <a:pt x="1167579" y="1537868"/>
                      <a:pt x="1170591" y="1526704"/>
                      <a:pt x="1173709" y="1515540"/>
                    </a:cubicBezTo>
                    <a:cubicBezTo>
                      <a:pt x="1176935" y="1504268"/>
                      <a:pt x="1180162" y="1493104"/>
                      <a:pt x="1183603" y="1481940"/>
                    </a:cubicBezTo>
                    <a:cubicBezTo>
                      <a:pt x="1184679" y="1478290"/>
                      <a:pt x="1188012" y="1473459"/>
                      <a:pt x="1190808" y="1468950"/>
                    </a:cubicBezTo>
                    <a:cubicBezTo>
                      <a:pt x="1193605" y="1464441"/>
                      <a:pt x="1195970" y="1460147"/>
                      <a:pt x="1196723" y="1456927"/>
                    </a:cubicBezTo>
                    <a:cubicBezTo>
                      <a:pt x="1197583" y="1453492"/>
                      <a:pt x="1197261" y="1450808"/>
                      <a:pt x="1196078" y="1448661"/>
                    </a:cubicBezTo>
                    <a:cubicBezTo>
                      <a:pt x="1220382" y="1494177"/>
                      <a:pt x="1244472" y="1539800"/>
                      <a:pt x="1268453" y="1585531"/>
                    </a:cubicBezTo>
                    <a:cubicBezTo>
                      <a:pt x="1278347" y="1604424"/>
                      <a:pt x="1288133" y="1623318"/>
                      <a:pt x="1298027" y="1642104"/>
                    </a:cubicBezTo>
                    <a:cubicBezTo>
                      <a:pt x="1297167" y="1640923"/>
                      <a:pt x="1296414" y="1639635"/>
                      <a:pt x="1295016" y="1639206"/>
                    </a:cubicBezTo>
                    <a:cubicBezTo>
                      <a:pt x="1293403" y="1638562"/>
                      <a:pt x="1291037" y="1638132"/>
                      <a:pt x="1287811" y="1639420"/>
                    </a:cubicBezTo>
                    <a:cubicBezTo>
                      <a:pt x="1284262" y="1640816"/>
                      <a:pt x="1282541" y="1644788"/>
                      <a:pt x="1283939" y="1648330"/>
                    </a:cubicBezTo>
                    <a:cubicBezTo>
                      <a:pt x="1284262" y="1649189"/>
                      <a:pt x="1284692" y="1649833"/>
                      <a:pt x="1285230" y="1650477"/>
                    </a:cubicBezTo>
                    <a:cubicBezTo>
                      <a:pt x="1282864" y="1657025"/>
                      <a:pt x="1277702" y="1666794"/>
                      <a:pt x="1276626" y="1672269"/>
                    </a:cubicBezTo>
                    <a:lnTo>
                      <a:pt x="1265227" y="1733780"/>
                    </a:lnTo>
                    <a:cubicBezTo>
                      <a:pt x="1262538" y="1748916"/>
                      <a:pt x="1259958" y="1763945"/>
                      <a:pt x="1258022" y="1778974"/>
                    </a:cubicBezTo>
                    <a:cubicBezTo>
                      <a:pt x="1256086" y="1794110"/>
                      <a:pt x="1254688" y="1809354"/>
                      <a:pt x="1253827" y="1824597"/>
                    </a:cubicBezTo>
                    <a:cubicBezTo>
                      <a:pt x="1252322" y="1854977"/>
                      <a:pt x="1253075" y="1885464"/>
                      <a:pt x="1256194" y="1916380"/>
                    </a:cubicBezTo>
                    <a:cubicBezTo>
                      <a:pt x="1256516" y="1920245"/>
                      <a:pt x="1259958" y="1923251"/>
                      <a:pt x="1263829" y="1922928"/>
                    </a:cubicBezTo>
                    <a:cubicBezTo>
                      <a:pt x="1267808" y="1922607"/>
                      <a:pt x="1270712" y="1919171"/>
                      <a:pt x="1270389" y="1915307"/>
                    </a:cubicBezTo>
                    <a:cubicBezTo>
                      <a:pt x="1269099" y="1891153"/>
                      <a:pt x="1269636" y="1867322"/>
                      <a:pt x="1271142" y="1843705"/>
                    </a:cubicBezTo>
                    <a:cubicBezTo>
                      <a:pt x="1272217" y="1825885"/>
                      <a:pt x="1274046" y="1808065"/>
                      <a:pt x="1276089" y="1790245"/>
                    </a:cubicBezTo>
                    <a:cubicBezTo>
                      <a:pt x="1278132" y="1772533"/>
                      <a:pt x="1280283" y="1754713"/>
                      <a:pt x="1283187" y="1736785"/>
                    </a:cubicBezTo>
                    <a:lnTo>
                      <a:pt x="1291790" y="1674845"/>
                    </a:lnTo>
                    <a:cubicBezTo>
                      <a:pt x="1292542" y="1669585"/>
                      <a:pt x="1297059" y="1660246"/>
                      <a:pt x="1298995" y="1654127"/>
                    </a:cubicBezTo>
                    <a:cubicBezTo>
                      <a:pt x="1300178" y="1649833"/>
                      <a:pt x="1300070" y="1646935"/>
                      <a:pt x="1299425" y="1644895"/>
                    </a:cubicBezTo>
                    <a:cubicBezTo>
                      <a:pt x="1311147" y="1667331"/>
                      <a:pt x="1322869" y="1689659"/>
                      <a:pt x="1334591" y="1712095"/>
                    </a:cubicBezTo>
                    <a:cubicBezTo>
                      <a:pt x="1356530" y="1754391"/>
                      <a:pt x="1378575" y="1796579"/>
                      <a:pt x="1400407" y="1838982"/>
                    </a:cubicBezTo>
                    <a:cubicBezTo>
                      <a:pt x="1427937" y="1892227"/>
                      <a:pt x="1452349" y="1946975"/>
                      <a:pt x="1478589" y="2000757"/>
                    </a:cubicBezTo>
                    <a:cubicBezTo>
                      <a:pt x="1485257" y="2014283"/>
                      <a:pt x="1492032" y="2027701"/>
                      <a:pt x="1498915" y="2041120"/>
                    </a:cubicBezTo>
                    <a:cubicBezTo>
                      <a:pt x="1506442" y="2055504"/>
                      <a:pt x="1514939" y="2080624"/>
                      <a:pt x="1525478" y="2100269"/>
                    </a:cubicBezTo>
                    <a:cubicBezTo>
                      <a:pt x="1530854" y="2110252"/>
                      <a:pt x="1536769" y="2118948"/>
                      <a:pt x="1543329" y="2124530"/>
                    </a:cubicBezTo>
                    <a:cubicBezTo>
                      <a:pt x="1546125" y="2126999"/>
                      <a:pt x="1550427" y="2126784"/>
                      <a:pt x="1552900" y="2123886"/>
                    </a:cubicBezTo>
                    <a:cubicBezTo>
                      <a:pt x="1555481" y="2121095"/>
                      <a:pt x="1555158" y="2116801"/>
                      <a:pt x="1552363" y="2114332"/>
                    </a:cubicBezTo>
                    <a:cubicBezTo>
                      <a:pt x="1546985" y="2109501"/>
                      <a:pt x="1542254" y="2102094"/>
                      <a:pt x="1537952" y="2093721"/>
                    </a:cubicBezTo>
                    <a:close/>
                    <a:moveTo>
                      <a:pt x="1534726" y="1821055"/>
                    </a:moveTo>
                    <a:cubicBezTo>
                      <a:pt x="1537737" y="1823309"/>
                      <a:pt x="1542039" y="1822665"/>
                      <a:pt x="1544297" y="1819659"/>
                    </a:cubicBezTo>
                    <a:cubicBezTo>
                      <a:pt x="1545372" y="1818371"/>
                      <a:pt x="1545910" y="1816546"/>
                      <a:pt x="1545695" y="1814184"/>
                    </a:cubicBezTo>
                    <a:cubicBezTo>
                      <a:pt x="1545587" y="1812467"/>
                      <a:pt x="1544189" y="1809139"/>
                      <a:pt x="1541071" y="1805167"/>
                    </a:cubicBezTo>
                    <a:cubicBezTo>
                      <a:pt x="1530747" y="1791855"/>
                      <a:pt x="1498592" y="1762227"/>
                      <a:pt x="1496011" y="1759758"/>
                    </a:cubicBezTo>
                    <a:cubicBezTo>
                      <a:pt x="1480095" y="1744515"/>
                      <a:pt x="1463963" y="1729379"/>
                      <a:pt x="1447402" y="1714779"/>
                    </a:cubicBezTo>
                    <a:cubicBezTo>
                      <a:pt x="1436218" y="1705118"/>
                      <a:pt x="1424926" y="1695671"/>
                      <a:pt x="1413419" y="1686546"/>
                    </a:cubicBezTo>
                    <a:cubicBezTo>
                      <a:pt x="1384598" y="1663466"/>
                      <a:pt x="1354594" y="1642104"/>
                      <a:pt x="1324052" y="1621600"/>
                    </a:cubicBezTo>
                    <a:cubicBezTo>
                      <a:pt x="1320826" y="1619346"/>
                      <a:pt x="1316309" y="1620097"/>
                      <a:pt x="1314051" y="1623318"/>
                    </a:cubicBezTo>
                    <a:cubicBezTo>
                      <a:pt x="1311792" y="1626538"/>
                      <a:pt x="1312653" y="1631047"/>
                      <a:pt x="1315879" y="1633301"/>
                    </a:cubicBezTo>
                    <a:cubicBezTo>
                      <a:pt x="1339323" y="1650477"/>
                      <a:pt x="1362014" y="1668726"/>
                      <a:pt x="1384598" y="1687190"/>
                    </a:cubicBezTo>
                    <a:cubicBezTo>
                      <a:pt x="1398148" y="1698247"/>
                      <a:pt x="1411484" y="1709626"/>
                      <a:pt x="1424818" y="1720898"/>
                    </a:cubicBezTo>
                    <a:cubicBezTo>
                      <a:pt x="1444929" y="1737752"/>
                      <a:pt x="1464931" y="1754713"/>
                      <a:pt x="1484396" y="1772211"/>
                    </a:cubicBezTo>
                    <a:cubicBezTo>
                      <a:pt x="1486978" y="1774572"/>
                      <a:pt x="1519563" y="1801624"/>
                      <a:pt x="1530209" y="1814077"/>
                    </a:cubicBezTo>
                    <a:cubicBezTo>
                      <a:pt x="1530747" y="1814614"/>
                      <a:pt x="1531392" y="1815150"/>
                      <a:pt x="1531930" y="1815687"/>
                    </a:cubicBezTo>
                    <a:cubicBezTo>
                      <a:pt x="1532467" y="1816224"/>
                      <a:pt x="1532682" y="1816546"/>
                      <a:pt x="1532360" y="1816761"/>
                    </a:cubicBezTo>
                    <a:cubicBezTo>
                      <a:pt x="1532252" y="1816761"/>
                      <a:pt x="1532145" y="1816868"/>
                      <a:pt x="1532037" y="1816761"/>
                    </a:cubicBezTo>
                    <a:cubicBezTo>
                      <a:pt x="1532360" y="1818478"/>
                      <a:pt x="1533220" y="1819981"/>
                      <a:pt x="1534726" y="1821055"/>
                    </a:cubicBezTo>
                    <a:close/>
                    <a:moveTo>
                      <a:pt x="1430518" y="1528207"/>
                    </a:moveTo>
                    <a:cubicBezTo>
                      <a:pt x="1407720" y="1512104"/>
                      <a:pt x="1384813" y="1496324"/>
                      <a:pt x="1360616" y="1483120"/>
                    </a:cubicBezTo>
                    <a:cubicBezTo>
                      <a:pt x="1320181" y="1460899"/>
                      <a:pt x="1276626" y="1445334"/>
                      <a:pt x="1226727" y="1442864"/>
                    </a:cubicBezTo>
                    <a:cubicBezTo>
                      <a:pt x="1222856" y="1442650"/>
                      <a:pt x="1219414" y="1445655"/>
                      <a:pt x="1219092" y="1449520"/>
                    </a:cubicBezTo>
                    <a:cubicBezTo>
                      <a:pt x="1218877" y="1453492"/>
                      <a:pt x="1221888" y="1456820"/>
                      <a:pt x="1225759" y="1457142"/>
                    </a:cubicBezTo>
                    <a:cubicBezTo>
                      <a:pt x="1260925" y="1460147"/>
                      <a:pt x="1292220" y="1470346"/>
                      <a:pt x="1321471" y="1484194"/>
                    </a:cubicBezTo>
                    <a:cubicBezTo>
                      <a:pt x="1338570" y="1492245"/>
                      <a:pt x="1354917" y="1501584"/>
                      <a:pt x="1370940" y="1511460"/>
                    </a:cubicBezTo>
                    <a:cubicBezTo>
                      <a:pt x="1381694" y="1518116"/>
                      <a:pt x="1392341" y="1524879"/>
                      <a:pt x="1402987" y="1531857"/>
                    </a:cubicBezTo>
                    <a:cubicBezTo>
                      <a:pt x="1443315" y="1558372"/>
                      <a:pt x="1482891" y="1586712"/>
                      <a:pt x="1525907" y="1608396"/>
                    </a:cubicBezTo>
                    <a:cubicBezTo>
                      <a:pt x="1529241" y="1610221"/>
                      <a:pt x="1533328" y="1608933"/>
                      <a:pt x="1535156" y="1605605"/>
                    </a:cubicBezTo>
                    <a:cubicBezTo>
                      <a:pt x="1536876" y="1602277"/>
                      <a:pt x="1535586" y="1598198"/>
                      <a:pt x="1532252" y="1596373"/>
                    </a:cubicBezTo>
                    <a:cubicBezTo>
                      <a:pt x="1496656" y="1576729"/>
                      <a:pt x="1463856" y="1551823"/>
                      <a:pt x="1430518" y="1528207"/>
                    </a:cubicBezTo>
                    <a:close/>
                    <a:moveTo>
                      <a:pt x="1402450" y="1377918"/>
                    </a:moveTo>
                    <a:cubicBezTo>
                      <a:pt x="1382447" y="1367076"/>
                      <a:pt x="1360294" y="1350437"/>
                      <a:pt x="1345560" y="1343781"/>
                    </a:cubicBezTo>
                    <a:cubicBezTo>
                      <a:pt x="1333946" y="1338628"/>
                      <a:pt x="1322331" y="1333905"/>
                      <a:pt x="1310609" y="1329611"/>
                    </a:cubicBezTo>
                    <a:cubicBezTo>
                      <a:pt x="1298780" y="1325318"/>
                      <a:pt x="1286843" y="1321560"/>
                      <a:pt x="1274798" y="1318125"/>
                    </a:cubicBezTo>
                    <a:cubicBezTo>
                      <a:pt x="1260388" y="1314046"/>
                      <a:pt x="1245762" y="1310503"/>
                      <a:pt x="1231136" y="1307390"/>
                    </a:cubicBezTo>
                    <a:cubicBezTo>
                      <a:pt x="1209306" y="1302667"/>
                      <a:pt x="1187152" y="1299017"/>
                      <a:pt x="1164891" y="1295582"/>
                    </a:cubicBezTo>
                    <a:cubicBezTo>
                      <a:pt x="1161019" y="1294938"/>
                      <a:pt x="1157255" y="1297514"/>
                      <a:pt x="1156610" y="1301378"/>
                    </a:cubicBezTo>
                    <a:cubicBezTo>
                      <a:pt x="1155965" y="1305243"/>
                      <a:pt x="1158546" y="1308893"/>
                      <a:pt x="1162417" y="1309644"/>
                    </a:cubicBezTo>
                    <a:cubicBezTo>
                      <a:pt x="1192744" y="1315763"/>
                      <a:pt x="1222425" y="1322848"/>
                      <a:pt x="1251892" y="1331221"/>
                    </a:cubicBezTo>
                    <a:cubicBezTo>
                      <a:pt x="1263614" y="1334549"/>
                      <a:pt x="1275228" y="1338199"/>
                      <a:pt x="1286843" y="1341956"/>
                    </a:cubicBezTo>
                    <a:cubicBezTo>
                      <a:pt x="1304157" y="1347431"/>
                      <a:pt x="1321471" y="1353335"/>
                      <a:pt x="1338463" y="1360421"/>
                    </a:cubicBezTo>
                    <a:cubicBezTo>
                      <a:pt x="1353196" y="1366325"/>
                      <a:pt x="1375457" y="1381783"/>
                      <a:pt x="1395567" y="1391337"/>
                    </a:cubicBezTo>
                    <a:cubicBezTo>
                      <a:pt x="1406321" y="1396490"/>
                      <a:pt x="1416645" y="1400140"/>
                      <a:pt x="1425034" y="1400461"/>
                    </a:cubicBezTo>
                    <a:cubicBezTo>
                      <a:pt x="1428798" y="1400676"/>
                      <a:pt x="1432131" y="1397885"/>
                      <a:pt x="1432346" y="1394128"/>
                    </a:cubicBezTo>
                    <a:cubicBezTo>
                      <a:pt x="1432562" y="1390371"/>
                      <a:pt x="1429765" y="1387043"/>
                      <a:pt x="1426001" y="1386828"/>
                    </a:cubicBezTo>
                    <a:cubicBezTo>
                      <a:pt x="1419119" y="1386184"/>
                      <a:pt x="1411053" y="1382534"/>
                      <a:pt x="1402450" y="1377918"/>
                    </a:cubicBezTo>
                    <a:close/>
                    <a:moveTo>
                      <a:pt x="1379866" y="1856694"/>
                    </a:moveTo>
                    <a:lnTo>
                      <a:pt x="1380189" y="1857338"/>
                    </a:lnTo>
                    <a:cubicBezTo>
                      <a:pt x="1380189" y="1857016"/>
                      <a:pt x="1379974" y="1857124"/>
                      <a:pt x="1379974" y="1856801"/>
                    </a:cubicBezTo>
                    <a:cubicBezTo>
                      <a:pt x="1379974" y="1856801"/>
                      <a:pt x="1379866" y="1856801"/>
                      <a:pt x="1379866" y="1856694"/>
                    </a:cubicBezTo>
                    <a:close/>
                    <a:moveTo>
                      <a:pt x="1392234" y="1850683"/>
                    </a:moveTo>
                    <a:cubicBezTo>
                      <a:pt x="1390083" y="1847140"/>
                      <a:pt x="1387286" y="1846389"/>
                      <a:pt x="1384813" y="1847033"/>
                    </a:cubicBezTo>
                    <a:cubicBezTo>
                      <a:pt x="1381049" y="1847677"/>
                      <a:pt x="1378575" y="1851220"/>
                      <a:pt x="1379329" y="1854977"/>
                    </a:cubicBezTo>
                    <a:cubicBezTo>
                      <a:pt x="1379974" y="1855084"/>
                      <a:pt x="1379974" y="1855943"/>
                      <a:pt x="1379974" y="1856801"/>
                    </a:cubicBezTo>
                    <a:cubicBezTo>
                      <a:pt x="1379974" y="1856801"/>
                      <a:pt x="1379974" y="1856909"/>
                      <a:pt x="1380081" y="1856909"/>
                    </a:cubicBezTo>
                    <a:cubicBezTo>
                      <a:pt x="1380081" y="1857124"/>
                      <a:pt x="1380189" y="1857231"/>
                      <a:pt x="1380189" y="1857338"/>
                    </a:cubicBezTo>
                    <a:cubicBezTo>
                      <a:pt x="1379866" y="1860344"/>
                      <a:pt x="1377823" y="1865068"/>
                      <a:pt x="1377823" y="1865282"/>
                    </a:cubicBezTo>
                    <a:lnTo>
                      <a:pt x="1374167" y="1888255"/>
                    </a:lnTo>
                    <a:cubicBezTo>
                      <a:pt x="1373198" y="1896091"/>
                      <a:pt x="1372016" y="1903821"/>
                      <a:pt x="1371370" y="1911657"/>
                    </a:cubicBezTo>
                    <a:cubicBezTo>
                      <a:pt x="1370940" y="1916917"/>
                      <a:pt x="1370725" y="1922070"/>
                      <a:pt x="1370510" y="1927330"/>
                    </a:cubicBezTo>
                    <a:cubicBezTo>
                      <a:pt x="1370187" y="1940534"/>
                      <a:pt x="1370618" y="1953630"/>
                      <a:pt x="1371155" y="1966834"/>
                    </a:cubicBezTo>
                    <a:cubicBezTo>
                      <a:pt x="1371048" y="1970699"/>
                      <a:pt x="1374167" y="1973919"/>
                      <a:pt x="1378146" y="1974027"/>
                    </a:cubicBezTo>
                    <a:cubicBezTo>
                      <a:pt x="1382124" y="1974134"/>
                      <a:pt x="1385351" y="1970914"/>
                      <a:pt x="1385351" y="1967049"/>
                    </a:cubicBezTo>
                    <a:cubicBezTo>
                      <a:pt x="1386104" y="1957710"/>
                      <a:pt x="1387179" y="1948585"/>
                      <a:pt x="1388147" y="1939353"/>
                    </a:cubicBezTo>
                    <a:cubicBezTo>
                      <a:pt x="1388792" y="1933127"/>
                      <a:pt x="1389437" y="1927008"/>
                      <a:pt x="1389975" y="1920889"/>
                    </a:cubicBezTo>
                    <a:cubicBezTo>
                      <a:pt x="1390513" y="1915736"/>
                      <a:pt x="1390835" y="1910584"/>
                      <a:pt x="1391158" y="1905431"/>
                    </a:cubicBezTo>
                    <a:lnTo>
                      <a:pt x="1393094" y="1866785"/>
                    </a:lnTo>
                    <a:cubicBezTo>
                      <a:pt x="1393094" y="1866356"/>
                      <a:pt x="1393416" y="1857982"/>
                      <a:pt x="1393201" y="1854762"/>
                    </a:cubicBezTo>
                    <a:cubicBezTo>
                      <a:pt x="1392986" y="1852722"/>
                      <a:pt x="1392556" y="1851220"/>
                      <a:pt x="1392234" y="1850683"/>
                    </a:cubicBezTo>
                    <a:close/>
                    <a:moveTo>
                      <a:pt x="850010" y="1073047"/>
                    </a:moveTo>
                    <a:cubicBezTo>
                      <a:pt x="849902" y="1072403"/>
                      <a:pt x="849365" y="1072511"/>
                      <a:pt x="848719" y="1072940"/>
                    </a:cubicBezTo>
                    <a:lnTo>
                      <a:pt x="849257" y="1073262"/>
                    </a:lnTo>
                    <a:lnTo>
                      <a:pt x="850010" y="1073047"/>
                    </a:lnTo>
                    <a:close/>
                    <a:moveTo>
                      <a:pt x="365858" y="1029786"/>
                    </a:moveTo>
                    <a:cubicBezTo>
                      <a:pt x="397368" y="1025814"/>
                      <a:pt x="428663" y="1019910"/>
                      <a:pt x="457591" y="1013469"/>
                    </a:cubicBezTo>
                    <a:cubicBezTo>
                      <a:pt x="522116" y="998977"/>
                      <a:pt x="571800" y="982552"/>
                      <a:pt x="585781" y="977829"/>
                    </a:cubicBezTo>
                    <a:cubicBezTo>
                      <a:pt x="601267" y="984699"/>
                      <a:pt x="616968" y="991892"/>
                      <a:pt x="632453" y="998655"/>
                    </a:cubicBezTo>
                    <a:cubicBezTo>
                      <a:pt x="649445" y="1005954"/>
                      <a:pt x="666437" y="1013040"/>
                      <a:pt x="683536" y="1020017"/>
                    </a:cubicBezTo>
                    <a:cubicBezTo>
                      <a:pt x="690096" y="1022701"/>
                      <a:pt x="696548" y="1025384"/>
                      <a:pt x="703108" y="1027961"/>
                    </a:cubicBezTo>
                    <a:cubicBezTo>
                      <a:pt x="686439" y="1037086"/>
                      <a:pt x="648907" y="1050290"/>
                      <a:pt x="646649" y="1051256"/>
                    </a:cubicBezTo>
                    <a:cubicBezTo>
                      <a:pt x="619548" y="1064352"/>
                      <a:pt x="591695" y="1076160"/>
                      <a:pt x="563519" y="1086896"/>
                    </a:cubicBezTo>
                    <a:cubicBezTo>
                      <a:pt x="544807" y="1093980"/>
                      <a:pt x="525988" y="1100636"/>
                      <a:pt x="506845" y="1106433"/>
                    </a:cubicBezTo>
                    <a:cubicBezTo>
                      <a:pt x="475013" y="1115880"/>
                      <a:pt x="442535" y="1123287"/>
                      <a:pt x="409197" y="1126615"/>
                    </a:cubicBezTo>
                    <a:cubicBezTo>
                      <a:pt x="405326" y="1126936"/>
                      <a:pt x="402315" y="1130479"/>
                      <a:pt x="402638" y="1134344"/>
                    </a:cubicBezTo>
                    <a:cubicBezTo>
                      <a:pt x="402960" y="1138208"/>
                      <a:pt x="406402" y="1141214"/>
                      <a:pt x="410381" y="1140892"/>
                    </a:cubicBezTo>
                    <a:cubicBezTo>
                      <a:pt x="453612" y="1138101"/>
                      <a:pt x="495768" y="1129835"/>
                      <a:pt x="536527" y="1116846"/>
                    </a:cubicBezTo>
                    <a:cubicBezTo>
                      <a:pt x="552873" y="1111693"/>
                      <a:pt x="569004" y="1105682"/>
                      <a:pt x="584813" y="1099133"/>
                    </a:cubicBezTo>
                    <a:cubicBezTo>
                      <a:pt x="608472" y="1089365"/>
                      <a:pt x="631486" y="1078093"/>
                      <a:pt x="654177" y="1066284"/>
                    </a:cubicBezTo>
                    <a:cubicBezTo>
                      <a:pt x="656543" y="1065103"/>
                      <a:pt x="700419" y="1047606"/>
                      <a:pt x="714723" y="1037622"/>
                    </a:cubicBezTo>
                    <a:cubicBezTo>
                      <a:pt x="716658" y="1036334"/>
                      <a:pt x="717089" y="1035368"/>
                      <a:pt x="718164" y="1034080"/>
                    </a:cubicBezTo>
                    <a:cubicBezTo>
                      <a:pt x="741823" y="1043527"/>
                      <a:pt x="765374" y="1053080"/>
                      <a:pt x="788926" y="1062849"/>
                    </a:cubicBezTo>
                    <a:cubicBezTo>
                      <a:pt x="784410" y="1068002"/>
                      <a:pt x="778710" y="1076375"/>
                      <a:pt x="774731" y="1079810"/>
                    </a:cubicBezTo>
                    <a:cubicBezTo>
                      <a:pt x="766665" y="1086896"/>
                      <a:pt x="758384" y="1093873"/>
                      <a:pt x="749996" y="1100636"/>
                    </a:cubicBezTo>
                    <a:cubicBezTo>
                      <a:pt x="741608" y="1107292"/>
                      <a:pt x="733220" y="1113840"/>
                      <a:pt x="724402" y="1119959"/>
                    </a:cubicBezTo>
                    <a:cubicBezTo>
                      <a:pt x="712679" y="1128439"/>
                      <a:pt x="700419" y="1135954"/>
                      <a:pt x="687945" y="1143039"/>
                    </a:cubicBezTo>
                    <a:cubicBezTo>
                      <a:pt x="675363" y="1150231"/>
                      <a:pt x="662565" y="1156887"/>
                      <a:pt x="649552" y="1163006"/>
                    </a:cubicBezTo>
                    <a:cubicBezTo>
                      <a:pt x="623205" y="1175136"/>
                      <a:pt x="595889" y="1185335"/>
                      <a:pt x="567929" y="1193063"/>
                    </a:cubicBezTo>
                    <a:cubicBezTo>
                      <a:pt x="564057" y="1194030"/>
                      <a:pt x="561799" y="1197894"/>
                      <a:pt x="562767" y="1201652"/>
                    </a:cubicBezTo>
                    <a:cubicBezTo>
                      <a:pt x="563627" y="1205516"/>
                      <a:pt x="567498" y="1207770"/>
                      <a:pt x="571370" y="1206804"/>
                    </a:cubicBezTo>
                    <a:cubicBezTo>
                      <a:pt x="600621" y="1200256"/>
                      <a:pt x="629550" y="1191561"/>
                      <a:pt x="657080" y="1179859"/>
                    </a:cubicBezTo>
                    <a:cubicBezTo>
                      <a:pt x="670953" y="1173955"/>
                      <a:pt x="684503" y="1167300"/>
                      <a:pt x="697516" y="1159785"/>
                    </a:cubicBezTo>
                    <a:cubicBezTo>
                      <a:pt x="710636" y="1152271"/>
                      <a:pt x="723111" y="1143790"/>
                      <a:pt x="735263" y="1134773"/>
                    </a:cubicBezTo>
                    <a:cubicBezTo>
                      <a:pt x="744082" y="1128010"/>
                      <a:pt x="752685" y="1121032"/>
                      <a:pt x="760966" y="1113626"/>
                    </a:cubicBezTo>
                    <a:cubicBezTo>
                      <a:pt x="769246" y="1106326"/>
                      <a:pt x="777312" y="1098811"/>
                      <a:pt x="785270" y="1091189"/>
                    </a:cubicBezTo>
                    <a:cubicBezTo>
                      <a:pt x="789357" y="1087217"/>
                      <a:pt x="795486" y="1077449"/>
                      <a:pt x="799896" y="1071652"/>
                    </a:cubicBezTo>
                    <a:cubicBezTo>
                      <a:pt x="800218" y="1071759"/>
                      <a:pt x="800433" y="1071759"/>
                      <a:pt x="800756" y="1071759"/>
                    </a:cubicBezTo>
                    <a:cubicBezTo>
                      <a:pt x="802369" y="1071759"/>
                      <a:pt x="802476" y="1069827"/>
                      <a:pt x="803552" y="1068861"/>
                    </a:cubicBezTo>
                    <a:cubicBezTo>
                      <a:pt x="807423" y="1070686"/>
                      <a:pt x="833341" y="1083138"/>
                      <a:pt x="844740" y="1086144"/>
                    </a:cubicBezTo>
                    <a:cubicBezTo>
                      <a:pt x="847429" y="1086788"/>
                      <a:pt x="849687" y="1087003"/>
                      <a:pt x="850978" y="1086896"/>
                    </a:cubicBezTo>
                    <a:cubicBezTo>
                      <a:pt x="853558" y="1086573"/>
                      <a:pt x="855172" y="1085500"/>
                      <a:pt x="856247" y="1084426"/>
                    </a:cubicBezTo>
                    <a:cubicBezTo>
                      <a:pt x="858828" y="1081636"/>
                      <a:pt x="858720" y="1077341"/>
                      <a:pt x="855925" y="1074765"/>
                    </a:cubicBezTo>
                    <a:cubicBezTo>
                      <a:pt x="854311" y="1073155"/>
                      <a:pt x="852053" y="1072618"/>
                      <a:pt x="850010" y="1073047"/>
                    </a:cubicBezTo>
                    <a:cubicBezTo>
                      <a:pt x="850010" y="1073047"/>
                      <a:pt x="850010" y="1073155"/>
                      <a:pt x="850010" y="1073262"/>
                    </a:cubicBezTo>
                    <a:cubicBezTo>
                      <a:pt x="850010" y="1073477"/>
                      <a:pt x="849687" y="1073370"/>
                      <a:pt x="849257" y="1073262"/>
                    </a:cubicBezTo>
                    <a:cubicBezTo>
                      <a:pt x="848289" y="1073477"/>
                      <a:pt x="847321" y="1074013"/>
                      <a:pt x="846568" y="1074765"/>
                    </a:cubicBezTo>
                    <a:cubicBezTo>
                      <a:pt x="846999" y="1074336"/>
                      <a:pt x="847966" y="1073477"/>
                      <a:pt x="848719" y="1072940"/>
                    </a:cubicBezTo>
                    <a:cubicBezTo>
                      <a:pt x="848504" y="1072940"/>
                      <a:pt x="848397" y="1072833"/>
                      <a:pt x="848289" y="1072833"/>
                    </a:cubicBezTo>
                    <a:cubicBezTo>
                      <a:pt x="843342" y="1071545"/>
                      <a:pt x="835492" y="1068002"/>
                      <a:pt x="827964" y="1064567"/>
                    </a:cubicBezTo>
                    <a:cubicBezTo>
                      <a:pt x="828071" y="1063493"/>
                      <a:pt x="829577" y="1063064"/>
                      <a:pt x="829254" y="1061990"/>
                    </a:cubicBezTo>
                    <a:cubicBezTo>
                      <a:pt x="824953" y="1048894"/>
                      <a:pt x="815812" y="1018085"/>
                      <a:pt x="807746" y="993609"/>
                    </a:cubicBezTo>
                    <a:cubicBezTo>
                      <a:pt x="803660" y="981157"/>
                      <a:pt x="799788" y="970314"/>
                      <a:pt x="796992" y="963981"/>
                    </a:cubicBezTo>
                    <a:cubicBezTo>
                      <a:pt x="789894" y="947986"/>
                      <a:pt x="779355" y="927590"/>
                      <a:pt x="766773" y="905583"/>
                    </a:cubicBezTo>
                    <a:cubicBezTo>
                      <a:pt x="759783" y="893453"/>
                      <a:pt x="752255" y="880893"/>
                      <a:pt x="744296" y="868226"/>
                    </a:cubicBezTo>
                    <a:cubicBezTo>
                      <a:pt x="732897" y="849869"/>
                      <a:pt x="720638" y="831298"/>
                      <a:pt x="708485" y="813692"/>
                    </a:cubicBezTo>
                    <a:cubicBezTo>
                      <a:pt x="687085" y="782347"/>
                      <a:pt x="666006" y="754007"/>
                      <a:pt x="650413" y="734684"/>
                    </a:cubicBezTo>
                    <a:cubicBezTo>
                      <a:pt x="648047" y="731571"/>
                      <a:pt x="643530" y="731034"/>
                      <a:pt x="640412" y="733503"/>
                    </a:cubicBezTo>
                    <a:cubicBezTo>
                      <a:pt x="637293" y="735865"/>
                      <a:pt x="636755" y="740373"/>
                      <a:pt x="639228" y="743486"/>
                    </a:cubicBezTo>
                    <a:cubicBezTo>
                      <a:pt x="658694" y="769465"/>
                      <a:pt x="686762" y="812190"/>
                      <a:pt x="713755" y="855451"/>
                    </a:cubicBezTo>
                    <a:cubicBezTo>
                      <a:pt x="726015" y="874881"/>
                      <a:pt x="738059" y="894526"/>
                      <a:pt x="748921" y="912776"/>
                    </a:cubicBezTo>
                    <a:cubicBezTo>
                      <a:pt x="762041" y="934997"/>
                      <a:pt x="773548" y="955286"/>
                      <a:pt x="781183" y="971173"/>
                    </a:cubicBezTo>
                    <a:cubicBezTo>
                      <a:pt x="783979" y="977185"/>
                      <a:pt x="787958" y="987383"/>
                      <a:pt x="792260" y="998977"/>
                    </a:cubicBezTo>
                    <a:cubicBezTo>
                      <a:pt x="799573" y="1018944"/>
                      <a:pt x="807638" y="1042453"/>
                      <a:pt x="813015" y="1057482"/>
                    </a:cubicBezTo>
                    <a:cubicBezTo>
                      <a:pt x="810972" y="1056408"/>
                      <a:pt x="808929" y="1055550"/>
                      <a:pt x="808499" y="1055335"/>
                    </a:cubicBezTo>
                    <a:cubicBezTo>
                      <a:pt x="781828" y="1043527"/>
                      <a:pt x="754943" y="1032362"/>
                      <a:pt x="728058" y="1021090"/>
                    </a:cubicBezTo>
                    <a:cubicBezTo>
                      <a:pt x="727950" y="1020339"/>
                      <a:pt x="729026" y="1019803"/>
                      <a:pt x="728703" y="1019051"/>
                    </a:cubicBezTo>
                    <a:cubicBezTo>
                      <a:pt x="728703" y="1019051"/>
                      <a:pt x="700419" y="964947"/>
                      <a:pt x="663640" y="900753"/>
                    </a:cubicBezTo>
                    <a:cubicBezTo>
                      <a:pt x="649123" y="875633"/>
                      <a:pt x="633421" y="848903"/>
                      <a:pt x="617613" y="823354"/>
                    </a:cubicBezTo>
                    <a:cubicBezTo>
                      <a:pt x="606536" y="805641"/>
                      <a:pt x="595459" y="788680"/>
                      <a:pt x="584813" y="772900"/>
                    </a:cubicBezTo>
                    <a:cubicBezTo>
                      <a:pt x="563197" y="740910"/>
                      <a:pt x="543517" y="714502"/>
                      <a:pt x="529752" y="700332"/>
                    </a:cubicBezTo>
                    <a:cubicBezTo>
                      <a:pt x="527063" y="697434"/>
                      <a:pt x="522546" y="697219"/>
                      <a:pt x="519642" y="699903"/>
                    </a:cubicBezTo>
                    <a:cubicBezTo>
                      <a:pt x="516739" y="702586"/>
                      <a:pt x="516631" y="707095"/>
                      <a:pt x="519320" y="709994"/>
                    </a:cubicBezTo>
                    <a:cubicBezTo>
                      <a:pt x="534699" y="727062"/>
                      <a:pt x="557175" y="761521"/>
                      <a:pt x="581802" y="801562"/>
                    </a:cubicBezTo>
                    <a:cubicBezTo>
                      <a:pt x="592448" y="818738"/>
                      <a:pt x="603418" y="836880"/>
                      <a:pt x="614386" y="855129"/>
                    </a:cubicBezTo>
                    <a:cubicBezTo>
                      <a:pt x="621699" y="867045"/>
                      <a:pt x="629012" y="879068"/>
                      <a:pt x="636110" y="890877"/>
                    </a:cubicBezTo>
                    <a:cubicBezTo>
                      <a:pt x="668157" y="943370"/>
                      <a:pt x="696548" y="991355"/>
                      <a:pt x="709345" y="1013147"/>
                    </a:cubicBezTo>
                    <a:cubicBezTo>
                      <a:pt x="697193" y="1007994"/>
                      <a:pt x="685041" y="1002841"/>
                      <a:pt x="672889" y="997581"/>
                    </a:cubicBezTo>
                    <a:cubicBezTo>
                      <a:pt x="661705" y="992750"/>
                      <a:pt x="650521" y="987813"/>
                      <a:pt x="639336" y="982874"/>
                    </a:cubicBezTo>
                    <a:cubicBezTo>
                      <a:pt x="605246" y="967631"/>
                      <a:pt x="570832" y="951743"/>
                      <a:pt x="536634" y="936070"/>
                    </a:cubicBezTo>
                    <a:cubicBezTo>
                      <a:pt x="537817" y="934353"/>
                      <a:pt x="538892" y="931669"/>
                      <a:pt x="536419" y="927160"/>
                    </a:cubicBezTo>
                    <a:cubicBezTo>
                      <a:pt x="535881" y="925980"/>
                      <a:pt x="535021" y="925014"/>
                      <a:pt x="533946" y="924369"/>
                    </a:cubicBezTo>
                    <a:cubicBezTo>
                      <a:pt x="529321" y="917070"/>
                      <a:pt x="520288" y="901934"/>
                      <a:pt x="516201" y="895278"/>
                    </a:cubicBezTo>
                    <a:cubicBezTo>
                      <a:pt x="509426" y="884328"/>
                      <a:pt x="502328" y="873486"/>
                      <a:pt x="495015" y="862751"/>
                    </a:cubicBezTo>
                    <a:cubicBezTo>
                      <a:pt x="487703" y="852016"/>
                      <a:pt x="480283" y="841496"/>
                      <a:pt x="472755" y="830976"/>
                    </a:cubicBezTo>
                    <a:cubicBezTo>
                      <a:pt x="462108" y="816376"/>
                      <a:pt x="451031" y="801777"/>
                      <a:pt x="439202" y="787499"/>
                    </a:cubicBezTo>
                    <a:cubicBezTo>
                      <a:pt x="427587" y="773437"/>
                      <a:pt x="415328" y="759696"/>
                      <a:pt x="402638" y="746385"/>
                    </a:cubicBezTo>
                    <a:cubicBezTo>
                      <a:pt x="377043" y="719548"/>
                      <a:pt x="349404" y="694535"/>
                      <a:pt x="321121" y="672422"/>
                    </a:cubicBezTo>
                    <a:cubicBezTo>
                      <a:pt x="318002" y="669845"/>
                      <a:pt x="313593" y="670382"/>
                      <a:pt x="311012" y="673388"/>
                    </a:cubicBezTo>
                    <a:cubicBezTo>
                      <a:pt x="308539" y="676393"/>
                      <a:pt x="309076" y="680902"/>
                      <a:pt x="312088" y="683371"/>
                    </a:cubicBezTo>
                    <a:cubicBezTo>
                      <a:pt x="338973" y="706236"/>
                      <a:pt x="364568" y="732000"/>
                      <a:pt x="388980" y="758945"/>
                    </a:cubicBezTo>
                    <a:cubicBezTo>
                      <a:pt x="401132" y="772363"/>
                      <a:pt x="412854" y="785997"/>
                      <a:pt x="424254" y="799737"/>
                    </a:cubicBezTo>
                    <a:cubicBezTo>
                      <a:pt x="435975" y="813800"/>
                      <a:pt x="447267" y="827755"/>
                      <a:pt x="458021" y="841925"/>
                    </a:cubicBezTo>
                    <a:cubicBezTo>
                      <a:pt x="467377" y="854056"/>
                      <a:pt x="476519" y="866294"/>
                      <a:pt x="485552" y="878746"/>
                    </a:cubicBezTo>
                    <a:cubicBezTo>
                      <a:pt x="491574" y="887012"/>
                      <a:pt x="497489" y="895278"/>
                      <a:pt x="503189" y="903758"/>
                    </a:cubicBezTo>
                    <a:cubicBezTo>
                      <a:pt x="507060" y="909448"/>
                      <a:pt x="514480" y="920612"/>
                      <a:pt x="519750" y="928448"/>
                    </a:cubicBezTo>
                    <a:cubicBezTo>
                      <a:pt x="485229" y="912561"/>
                      <a:pt x="450923" y="896888"/>
                      <a:pt x="416188" y="881215"/>
                    </a:cubicBezTo>
                    <a:cubicBezTo>
                      <a:pt x="406402" y="876814"/>
                      <a:pt x="396400" y="872734"/>
                      <a:pt x="386614" y="868441"/>
                    </a:cubicBezTo>
                    <a:cubicBezTo>
                      <a:pt x="386399" y="867367"/>
                      <a:pt x="387689" y="866508"/>
                      <a:pt x="386937" y="865542"/>
                    </a:cubicBezTo>
                    <a:cubicBezTo>
                      <a:pt x="371236" y="844609"/>
                      <a:pt x="341016" y="815518"/>
                      <a:pt x="307894" y="786963"/>
                    </a:cubicBezTo>
                    <a:cubicBezTo>
                      <a:pt x="299506" y="779770"/>
                      <a:pt x="291010" y="772685"/>
                      <a:pt x="282406" y="765815"/>
                    </a:cubicBezTo>
                    <a:cubicBezTo>
                      <a:pt x="273695" y="758730"/>
                      <a:pt x="264877" y="751859"/>
                      <a:pt x="256274" y="745419"/>
                    </a:cubicBezTo>
                    <a:cubicBezTo>
                      <a:pt x="212612" y="712355"/>
                      <a:pt x="175618" y="687450"/>
                      <a:pt x="175618" y="687450"/>
                    </a:cubicBezTo>
                    <a:cubicBezTo>
                      <a:pt x="172499" y="685089"/>
                      <a:pt x="167982" y="685840"/>
                      <a:pt x="165724" y="689061"/>
                    </a:cubicBezTo>
                    <a:cubicBezTo>
                      <a:pt x="163358" y="692174"/>
                      <a:pt x="164111" y="696682"/>
                      <a:pt x="167337" y="698936"/>
                    </a:cubicBezTo>
                    <a:cubicBezTo>
                      <a:pt x="167337" y="698936"/>
                      <a:pt x="190351" y="716756"/>
                      <a:pt x="221538" y="741769"/>
                    </a:cubicBezTo>
                    <a:lnTo>
                      <a:pt x="281438" y="789754"/>
                    </a:lnTo>
                    <a:cubicBezTo>
                      <a:pt x="293483" y="799415"/>
                      <a:pt x="305635" y="809077"/>
                      <a:pt x="317035" y="818631"/>
                    </a:cubicBezTo>
                    <a:cubicBezTo>
                      <a:pt x="333273" y="832157"/>
                      <a:pt x="347039" y="844716"/>
                      <a:pt x="359083" y="856418"/>
                    </a:cubicBezTo>
                    <a:cubicBezTo>
                      <a:pt x="328111" y="842891"/>
                      <a:pt x="297247" y="829044"/>
                      <a:pt x="266060" y="816162"/>
                    </a:cubicBezTo>
                    <a:cubicBezTo>
                      <a:pt x="181425" y="781166"/>
                      <a:pt x="95822" y="749283"/>
                      <a:pt x="9251" y="723090"/>
                    </a:cubicBezTo>
                    <a:cubicBezTo>
                      <a:pt x="5487" y="721909"/>
                      <a:pt x="1508" y="724056"/>
                      <a:pt x="325" y="727706"/>
                    </a:cubicBezTo>
                    <a:cubicBezTo>
                      <a:pt x="-858" y="731463"/>
                      <a:pt x="1293" y="735542"/>
                      <a:pt x="5057" y="736723"/>
                    </a:cubicBezTo>
                    <a:cubicBezTo>
                      <a:pt x="90660" y="763990"/>
                      <a:pt x="175187" y="797375"/>
                      <a:pt x="258962" y="833015"/>
                    </a:cubicBezTo>
                    <a:cubicBezTo>
                      <a:pt x="297892" y="849654"/>
                      <a:pt x="336607" y="867045"/>
                      <a:pt x="375322" y="884328"/>
                    </a:cubicBezTo>
                    <a:cubicBezTo>
                      <a:pt x="355212" y="885080"/>
                      <a:pt x="327251" y="886690"/>
                      <a:pt x="296279" y="888515"/>
                    </a:cubicBezTo>
                    <a:cubicBezTo>
                      <a:pt x="278965" y="889481"/>
                      <a:pt x="260791" y="890554"/>
                      <a:pt x="242724" y="891735"/>
                    </a:cubicBezTo>
                    <a:cubicBezTo>
                      <a:pt x="224549" y="892916"/>
                      <a:pt x="206482" y="894204"/>
                      <a:pt x="189275" y="895063"/>
                    </a:cubicBezTo>
                    <a:cubicBezTo>
                      <a:pt x="157981" y="896781"/>
                      <a:pt x="129697" y="897639"/>
                      <a:pt x="109695" y="896029"/>
                    </a:cubicBezTo>
                    <a:cubicBezTo>
                      <a:pt x="105823" y="895600"/>
                      <a:pt x="102275" y="898391"/>
                      <a:pt x="101844" y="902363"/>
                    </a:cubicBezTo>
                    <a:cubicBezTo>
                      <a:pt x="101414" y="906227"/>
                      <a:pt x="104318" y="909770"/>
                      <a:pt x="108189" y="910199"/>
                    </a:cubicBezTo>
                    <a:cubicBezTo>
                      <a:pt x="130450" y="913098"/>
                      <a:pt x="163143" y="913849"/>
                      <a:pt x="198954" y="912883"/>
                    </a:cubicBezTo>
                    <a:cubicBezTo>
                      <a:pt x="218419" y="912346"/>
                      <a:pt x="238744" y="911380"/>
                      <a:pt x="258855" y="909984"/>
                    </a:cubicBezTo>
                    <a:cubicBezTo>
                      <a:pt x="282299" y="908374"/>
                      <a:pt x="305205" y="906227"/>
                      <a:pt x="325853" y="904188"/>
                    </a:cubicBezTo>
                    <a:cubicBezTo>
                      <a:pt x="354244" y="901611"/>
                      <a:pt x="378118" y="899035"/>
                      <a:pt x="392529" y="898176"/>
                    </a:cubicBezTo>
                    <a:cubicBezTo>
                      <a:pt x="396400" y="897961"/>
                      <a:pt x="400379" y="897210"/>
                      <a:pt x="402638" y="897103"/>
                    </a:cubicBezTo>
                    <a:lnTo>
                      <a:pt x="402960" y="897425"/>
                    </a:lnTo>
                    <a:lnTo>
                      <a:pt x="402745" y="897103"/>
                    </a:lnTo>
                    <a:cubicBezTo>
                      <a:pt x="403820" y="897103"/>
                      <a:pt x="404466" y="897317"/>
                      <a:pt x="404358" y="897961"/>
                    </a:cubicBezTo>
                    <a:cubicBezTo>
                      <a:pt x="404358" y="898069"/>
                      <a:pt x="404358" y="898176"/>
                      <a:pt x="404358" y="898176"/>
                    </a:cubicBezTo>
                    <a:cubicBezTo>
                      <a:pt x="405433" y="898605"/>
                      <a:pt x="406617" y="898820"/>
                      <a:pt x="407907" y="898713"/>
                    </a:cubicBezTo>
                    <a:cubicBezTo>
                      <a:pt x="407907" y="898713"/>
                      <a:pt x="407907" y="898605"/>
                      <a:pt x="407907" y="898605"/>
                    </a:cubicBezTo>
                    <a:cubicBezTo>
                      <a:pt x="408015" y="898713"/>
                      <a:pt x="408122" y="898713"/>
                      <a:pt x="408337" y="898820"/>
                    </a:cubicBezTo>
                    <a:cubicBezTo>
                      <a:pt x="460925" y="922437"/>
                      <a:pt x="513298" y="945732"/>
                      <a:pt x="565563" y="968919"/>
                    </a:cubicBezTo>
                    <a:cubicBezTo>
                      <a:pt x="542226" y="975360"/>
                      <a:pt x="502328" y="985773"/>
                      <a:pt x="453612" y="995542"/>
                    </a:cubicBezTo>
                    <a:cubicBezTo>
                      <a:pt x="425114" y="1001338"/>
                      <a:pt x="394249" y="1006706"/>
                      <a:pt x="363385" y="1010785"/>
                    </a:cubicBezTo>
                    <a:cubicBezTo>
                      <a:pt x="337790" y="1014220"/>
                      <a:pt x="312088" y="1016797"/>
                      <a:pt x="287676" y="1017441"/>
                    </a:cubicBezTo>
                    <a:cubicBezTo>
                      <a:pt x="260683" y="1018085"/>
                      <a:pt x="235195" y="1016797"/>
                      <a:pt x="213042" y="1011859"/>
                    </a:cubicBezTo>
                    <a:cubicBezTo>
                      <a:pt x="209171" y="1011000"/>
                      <a:pt x="205299" y="1013361"/>
                      <a:pt x="204439" y="1017119"/>
                    </a:cubicBezTo>
                    <a:cubicBezTo>
                      <a:pt x="203471" y="1020983"/>
                      <a:pt x="205837" y="1024848"/>
                      <a:pt x="209708" y="1025707"/>
                    </a:cubicBezTo>
                    <a:cubicBezTo>
                      <a:pt x="236916" y="1032792"/>
                      <a:pt x="269286" y="1035260"/>
                      <a:pt x="303592" y="1034402"/>
                    </a:cubicBezTo>
                    <a:cubicBezTo>
                      <a:pt x="324025" y="1033865"/>
                      <a:pt x="344996" y="1032362"/>
                      <a:pt x="365858" y="1029786"/>
                    </a:cubicBezTo>
                    <a:close/>
                    <a:moveTo>
                      <a:pt x="1127359" y="147271"/>
                    </a:moveTo>
                    <a:lnTo>
                      <a:pt x="1127359" y="147271"/>
                    </a:lnTo>
                    <a:lnTo>
                      <a:pt x="1127144" y="147378"/>
                    </a:lnTo>
                    <a:lnTo>
                      <a:pt x="1127359" y="147271"/>
                    </a:lnTo>
                    <a:lnTo>
                      <a:pt x="1127359" y="147271"/>
                    </a:lnTo>
                    <a:lnTo>
                      <a:pt x="1127251" y="147593"/>
                    </a:lnTo>
                    <a:lnTo>
                      <a:pt x="1127144" y="147593"/>
                    </a:lnTo>
                    <a:lnTo>
                      <a:pt x="1127144" y="147700"/>
                    </a:lnTo>
                    <a:lnTo>
                      <a:pt x="1127251" y="147700"/>
                    </a:lnTo>
                    <a:cubicBezTo>
                      <a:pt x="1126499" y="150813"/>
                      <a:pt x="1128112" y="154034"/>
                      <a:pt x="1131123" y="155429"/>
                    </a:cubicBezTo>
                    <a:cubicBezTo>
                      <a:pt x="1134564" y="156932"/>
                      <a:pt x="1138651" y="155429"/>
                      <a:pt x="1140156" y="151994"/>
                    </a:cubicBezTo>
                    <a:cubicBezTo>
                      <a:pt x="1144458" y="153068"/>
                      <a:pt x="1138221" y="151887"/>
                      <a:pt x="1142307" y="152638"/>
                    </a:cubicBezTo>
                    <a:cubicBezTo>
                      <a:pt x="1143060" y="152853"/>
                      <a:pt x="1142415" y="152853"/>
                      <a:pt x="1143060" y="152423"/>
                    </a:cubicBezTo>
                    <a:cubicBezTo>
                      <a:pt x="1143167" y="152316"/>
                      <a:pt x="1143275" y="152102"/>
                      <a:pt x="1143167" y="151994"/>
                    </a:cubicBezTo>
                    <a:cubicBezTo>
                      <a:pt x="1142738" y="151028"/>
                      <a:pt x="1143920" y="151565"/>
                      <a:pt x="1142952" y="151028"/>
                    </a:cubicBezTo>
                    <a:cubicBezTo>
                      <a:pt x="1141339" y="150062"/>
                      <a:pt x="1144351" y="150706"/>
                      <a:pt x="1142522" y="150062"/>
                    </a:cubicBezTo>
                    <a:cubicBezTo>
                      <a:pt x="1141447" y="149525"/>
                      <a:pt x="1143383" y="149847"/>
                      <a:pt x="1142307" y="149525"/>
                    </a:cubicBezTo>
                    <a:cubicBezTo>
                      <a:pt x="1139619" y="148666"/>
                      <a:pt x="1144351" y="149096"/>
                      <a:pt x="1141447" y="148452"/>
                    </a:cubicBezTo>
                    <a:cubicBezTo>
                      <a:pt x="1141662" y="144587"/>
                      <a:pt x="1138651" y="141152"/>
                      <a:pt x="1134672" y="140937"/>
                    </a:cubicBezTo>
                    <a:cubicBezTo>
                      <a:pt x="1131230" y="140722"/>
                      <a:pt x="1128327" y="142977"/>
                      <a:pt x="1127359" y="146197"/>
                    </a:cubicBezTo>
                    <a:lnTo>
                      <a:pt x="1127682" y="146412"/>
                    </a:lnTo>
                    <a:cubicBezTo>
                      <a:pt x="1127574" y="146734"/>
                      <a:pt x="1127466" y="146949"/>
                      <a:pt x="1127359" y="147271"/>
                    </a:cubicBezTo>
                    <a:close/>
                    <a:moveTo>
                      <a:pt x="1126821" y="147378"/>
                    </a:moveTo>
                    <a:cubicBezTo>
                      <a:pt x="1126284" y="147486"/>
                      <a:pt x="1126821" y="147486"/>
                      <a:pt x="1127144" y="147593"/>
                    </a:cubicBezTo>
                    <a:lnTo>
                      <a:pt x="1127144" y="147378"/>
                    </a:lnTo>
                    <a:cubicBezTo>
                      <a:pt x="1127144" y="147378"/>
                      <a:pt x="1127036" y="147378"/>
                      <a:pt x="1126821" y="147378"/>
                    </a:cubicBezTo>
                    <a:close/>
                    <a:moveTo>
                      <a:pt x="1125746" y="146305"/>
                    </a:moveTo>
                    <a:cubicBezTo>
                      <a:pt x="1124671" y="146305"/>
                      <a:pt x="1127251" y="146734"/>
                      <a:pt x="1126176" y="146734"/>
                    </a:cubicBezTo>
                    <a:cubicBezTo>
                      <a:pt x="1124778" y="146734"/>
                      <a:pt x="1126714" y="147056"/>
                      <a:pt x="1127251" y="147271"/>
                    </a:cubicBezTo>
                    <a:cubicBezTo>
                      <a:pt x="1127251" y="146841"/>
                      <a:pt x="1127359" y="146519"/>
                      <a:pt x="1127359" y="146197"/>
                    </a:cubicBezTo>
                    <a:cubicBezTo>
                      <a:pt x="1126606" y="145553"/>
                      <a:pt x="1126284" y="145016"/>
                      <a:pt x="1126176" y="144480"/>
                    </a:cubicBezTo>
                    <a:lnTo>
                      <a:pt x="1125853" y="144909"/>
                    </a:lnTo>
                    <a:cubicBezTo>
                      <a:pt x="1125423" y="145339"/>
                      <a:pt x="1125423" y="144372"/>
                      <a:pt x="1125316" y="144909"/>
                    </a:cubicBezTo>
                    <a:cubicBezTo>
                      <a:pt x="1124993" y="145768"/>
                      <a:pt x="1126391" y="145875"/>
                      <a:pt x="1125531" y="145983"/>
                    </a:cubicBezTo>
                    <a:cubicBezTo>
                      <a:pt x="1124778" y="145983"/>
                      <a:pt x="1126499" y="146305"/>
                      <a:pt x="1125746" y="146305"/>
                    </a:cubicBezTo>
                    <a:close/>
                    <a:moveTo>
                      <a:pt x="1104345" y="855881"/>
                    </a:moveTo>
                    <a:cubicBezTo>
                      <a:pt x="1093591" y="862536"/>
                      <a:pt x="1082729" y="868977"/>
                      <a:pt x="1071653" y="875096"/>
                    </a:cubicBezTo>
                    <a:cubicBezTo>
                      <a:pt x="1060576" y="881108"/>
                      <a:pt x="1049499" y="887012"/>
                      <a:pt x="1038207" y="892701"/>
                    </a:cubicBezTo>
                    <a:cubicBezTo>
                      <a:pt x="1035626" y="893990"/>
                      <a:pt x="1016806" y="899464"/>
                      <a:pt x="1008633" y="900860"/>
                    </a:cubicBezTo>
                    <a:cubicBezTo>
                      <a:pt x="1007665" y="911810"/>
                      <a:pt x="1006375" y="922867"/>
                      <a:pt x="1005515" y="933816"/>
                    </a:cubicBezTo>
                    <a:lnTo>
                      <a:pt x="999922" y="1014006"/>
                    </a:lnTo>
                    <a:lnTo>
                      <a:pt x="997234" y="1041057"/>
                    </a:lnTo>
                    <a:cubicBezTo>
                      <a:pt x="997019" y="1042883"/>
                      <a:pt x="996158" y="1045351"/>
                      <a:pt x="995191" y="1047820"/>
                    </a:cubicBezTo>
                    <a:cubicBezTo>
                      <a:pt x="994761" y="1048572"/>
                      <a:pt x="994115" y="1049646"/>
                      <a:pt x="993577" y="1050612"/>
                    </a:cubicBezTo>
                    <a:cubicBezTo>
                      <a:pt x="994115" y="1051470"/>
                      <a:pt x="994438" y="1052436"/>
                      <a:pt x="994545" y="1053403"/>
                    </a:cubicBezTo>
                    <a:cubicBezTo>
                      <a:pt x="995083" y="1057160"/>
                      <a:pt x="992394" y="1060595"/>
                      <a:pt x="988630" y="1061024"/>
                    </a:cubicBezTo>
                    <a:cubicBezTo>
                      <a:pt x="984437" y="1061669"/>
                      <a:pt x="982071" y="1059843"/>
                      <a:pt x="980673" y="1057804"/>
                    </a:cubicBezTo>
                    <a:cubicBezTo>
                      <a:pt x="979490" y="1056086"/>
                      <a:pt x="978737" y="1052973"/>
                      <a:pt x="979812" y="1049109"/>
                    </a:cubicBezTo>
                    <a:cubicBezTo>
                      <a:pt x="980673" y="1046317"/>
                      <a:pt x="983146" y="1042131"/>
                      <a:pt x="983361" y="1039555"/>
                    </a:cubicBezTo>
                    <a:lnTo>
                      <a:pt x="985727" y="1013040"/>
                    </a:lnTo>
                    <a:lnTo>
                      <a:pt x="990136" y="932635"/>
                    </a:lnTo>
                    <a:cubicBezTo>
                      <a:pt x="990351" y="929414"/>
                      <a:pt x="990674" y="926194"/>
                      <a:pt x="990889" y="923081"/>
                    </a:cubicBezTo>
                    <a:cubicBezTo>
                      <a:pt x="989599" y="923618"/>
                      <a:pt x="988200" y="924154"/>
                      <a:pt x="986157" y="923296"/>
                    </a:cubicBezTo>
                    <a:cubicBezTo>
                      <a:pt x="985619" y="923081"/>
                      <a:pt x="984544" y="922544"/>
                      <a:pt x="983253" y="921256"/>
                    </a:cubicBezTo>
                    <a:cubicBezTo>
                      <a:pt x="982071" y="919968"/>
                      <a:pt x="978307" y="914708"/>
                      <a:pt x="976478" y="912883"/>
                    </a:cubicBezTo>
                    <a:lnTo>
                      <a:pt x="957551" y="894741"/>
                    </a:lnTo>
                    <a:cubicBezTo>
                      <a:pt x="944538" y="883469"/>
                      <a:pt x="931634" y="872305"/>
                      <a:pt x="918944" y="860711"/>
                    </a:cubicBezTo>
                    <a:cubicBezTo>
                      <a:pt x="910448" y="852875"/>
                      <a:pt x="902060" y="844931"/>
                      <a:pt x="893886" y="836773"/>
                    </a:cubicBezTo>
                    <a:cubicBezTo>
                      <a:pt x="877540" y="819919"/>
                      <a:pt x="860656" y="801240"/>
                      <a:pt x="845170" y="780951"/>
                    </a:cubicBezTo>
                    <a:cubicBezTo>
                      <a:pt x="835169" y="767962"/>
                      <a:pt x="825705" y="754329"/>
                      <a:pt x="816995" y="740159"/>
                    </a:cubicBezTo>
                    <a:cubicBezTo>
                      <a:pt x="794518" y="703875"/>
                      <a:pt x="776882" y="664799"/>
                      <a:pt x="768386" y="626262"/>
                    </a:cubicBezTo>
                    <a:cubicBezTo>
                      <a:pt x="767418" y="622397"/>
                      <a:pt x="769784" y="618532"/>
                      <a:pt x="773655" y="617673"/>
                    </a:cubicBezTo>
                    <a:cubicBezTo>
                      <a:pt x="777527" y="616707"/>
                      <a:pt x="781291" y="619069"/>
                      <a:pt x="782259" y="622933"/>
                    </a:cubicBezTo>
                    <a:cubicBezTo>
                      <a:pt x="789894" y="652347"/>
                      <a:pt x="803444" y="681761"/>
                      <a:pt x="820113" y="709886"/>
                    </a:cubicBezTo>
                    <a:cubicBezTo>
                      <a:pt x="832158" y="730497"/>
                      <a:pt x="846031" y="750357"/>
                      <a:pt x="860549" y="769250"/>
                    </a:cubicBezTo>
                    <a:cubicBezTo>
                      <a:pt x="875605" y="789002"/>
                      <a:pt x="891306" y="807681"/>
                      <a:pt x="907007" y="824213"/>
                    </a:cubicBezTo>
                    <a:cubicBezTo>
                      <a:pt x="914749" y="832478"/>
                      <a:pt x="922708" y="840422"/>
                      <a:pt x="930666" y="848259"/>
                    </a:cubicBezTo>
                    <a:cubicBezTo>
                      <a:pt x="942925" y="860175"/>
                      <a:pt x="955400" y="871768"/>
                      <a:pt x="967767" y="883469"/>
                    </a:cubicBezTo>
                    <a:cubicBezTo>
                      <a:pt x="970456" y="886046"/>
                      <a:pt x="973037" y="888622"/>
                      <a:pt x="975618" y="891306"/>
                    </a:cubicBezTo>
                    <a:cubicBezTo>
                      <a:pt x="979382" y="895171"/>
                      <a:pt x="982931" y="899142"/>
                      <a:pt x="986695" y="903114"/>
                    </a:cubicBezTo>
                    <a:cubicBezTo>
                      <a:pt x="987770" y="904295"/>
                      <a:pt x="989491" y="907623"/>
                      <a:pt x="990997" y="909877"/>
                    </a:cubicBezTo>
                    <a:cubicBezTo>
                      <a:pt x="991319" y="910092"/>
                      <a:pt x="991642" y="910307"/>
                      <a:pt x="991964" y="910521"/>
                    </a:cubicBezTo>
                    <a:cubicBezTo>
                      <a:pt x="993792" y="886261"/>
                      <a:pt x="995728" y="862107"/>
                      <a:pt x="997987" y="837846"/>
                    </a:cubicBezTo>
                    <a:cubicBezTo>
                      <a:pt x="999277" y="823998"/>
                      <a:pt x="1000783" y="810150"/>
                      <a:pt x="1002181" y="796302"/>
                    </a:cubicBezTo>
                    <a:cubicBezTo>
                      <a:pt x="996481" y="790935"/>
                      <a:pt x="984114" y="782991"/>
                      <a:pt x="981748" y="780736"/>
                    </a:cubicBezTo>
                    <a:cubicBezTo>
                      <a:pt x="970886" y="770324"/>
                      <a:pt x="960562" y="759267"/>
                      <a:pt x="950776" y="747780"/>
                    </a:cubicBezTo>
                    <a:cubicBezTo>
                      <a:pt x="940882" y="736187"/>
                      <a:pt x="931741" y="724164"/>
                      <a:pt x="923138" y="711819"/>
                    </a:cubicBezTo>
                    <a:cubicBezTo>
                      <a:pt x="913244" y="697326"/>
                      <a:pt x="904103" y="682298"/>
                      <a:pt x="895930" y="666732"/>
                    </a:cubicBezTo>
                    <a:cubicBezTo>
                      <a:pt x="887864" y="651274"/>
                      <a:pt x="880552" y="635386"/>
                      <a:pt x="873992" y="619176"/>
                    </a:cubicBezTo>
                    <a:cubicBezTo>
                      <a:pt x="866141" y="599853"/>
                      <a:pt x="859258" y="580101"/>
                      <a:pt x="853021" y="560242"/>
                    </a:cubicBezTo>
                    <a:cubicBezTo>
                      <a:pt x="843557" y="530292"/>
                      <a:pt x="835492" y="500127"/>
                      <a:pt x="827641" y="470498"/>
                    </a:cubicBezTo>
                    <a:cubicBezTo>
                      <a:pt x="826566" y="466741"/>
                      <a:pt x="828716" y="462769"/>
                      <a:pt x="832480" y="461696"/>
                    </a:cubicBezTo>
                    <a:cubicBezTo>
                      <a:pt x="836244" y="460622"/>
                      <a:pt x="840224" y="462877"/>
                      <a:pt x="841299" y="466634"/>
                    </a:cubicBezTo>
                    <a:cubicBezTo>
                      <a:pt x="850332" y="495618"/>
                      <a:pt x="859581" y="525246"/>
                      <a:pt x="869797" y="554660"/>
                    </a:cubicBezTo>
                    <a:cubicBezTo>
                      <a:pt x="876572" y="573875"/>
                      <a:pt x="883885" y="593090"/>
                      <a:pt x="891736" y="611876"/>
                    </a:cubicBezTo>
                    <a:cubicBezTo>
                      <a:pt x="898296" y="627550"/>
                      <a:pt x="905286" y="643008"/>
                      <a:pt x="912921" y="658037"/>
                    </a:cubicBezTo>
                    <a:cubicBezTo>
                      <a:pt x="920557" y="673066"/>
                      <a:pt x="928837" y="687772"/>
                      <a:pt x="937979" y="701835"/>
                    </a:cubicBezTo>
                    <a:cubicBezTo>
                      <a:pt x="945937" y="713965"/>
                      <a:pt x="954433" y="725881"/>
                      <a:pt x="963574" y="737260"/>
                    </a:cubicBezTo>
                    <a:cubicBezTo>
                      <a:pt x="972607" y="748746"/>
                      <a:pt x="982178" y="759803"/>
                      <a:pt x="992287" y="770216"/>
                    </a:cubicBezTo>
                    <a:cubicBezTo>
                      <a:pt x="993685" y="771612"/>
                      <a:pt x="998740" y="775476"/>
                      <a:pt x="1003902" y="779448"/>
                    </a:cubicBezTo>
                    <a:cubicBezTo>
                      <a:pt x="1006698" y="751645"/>
                      <a:pt x="1009493" y="723842"/>
                      <a:pt x="1012290" y="696038"/>
                    </a:cubicBezTo>
                    <a:cubicBezTo>
                      <a:pt x="1016806" y="652455"/>
                      <a:pt x="1020463" y="608871"/>
                      <a:pt x="1024227" y="565180"/>
                    </a:cubicBezTo>
                    <a:cubicBezTo>
                      <a:pt x="1022829" y="564106"/>
                      <a:pt x="1021323" y="562926"/>
                      <a:pt x="1020140" y="561852"/>
                    </a:cubicBezTo>
                    <a:cubicBezTo>
                      <a:pt x="1018419" y="560349"/>
                      <a:pt x="1017129" y="558739"/>
                      <a:pt x="1016054" y="556914"/>
                    </a:cubicBezTo>
                    <a:cubicBezTo>
                      <a:pt x="1008311" y="544032"/>
                      <a:pt x="1000460" y="531365"/>
                      <a:pt x="992825" y="518376"/>
                    </a:cubicBezTo>
                    <a:cubicBezTo>
                      <a:pt x="987770" y="509680"/>
                      <a:pt x="982716" y="500985"/>
                      <a:pt x="977984" y="492075"/>
                    </a:cubicBezTo>
                    <a:cubicBezTo>
                      <a:pt x="967445" y="472216"/>
                      <a:pt x="957659" y="452356"/>
                      <a:pt x="949055" y="432067"/>
                    </a:cubicBezTo>
                    <a:cubicBezTo>
                      <a:pt x="943248" y="418327"/>
                      <a:pt x="938086" y="404479"/>
                      <a:pt x="933354" y="390416"/>
                    </a:cubicBezTo>
                    <a:cubicBezTo>
                      <a:pt x="921525" y="355635"/>
                      <a:pt x="912706" y="319888"/>
                      <a:pt x="906146" y="282852"/>
                    </a:cubicBezTo>
                    <a:cubicBezTo>
                      <a:pt x="905394" y="279095"/>
                      <a:pt x="907867" y="275338"/>
                      <a:pt x="911738" y="274479"/>
                    </a:cubicBezTo>
                    <a:cubicBezTo>
                      <a:pt x="915610" y="273728"/>
                      <a:pt x="919374" y="276304"/>
                      <a:pt x="920127" y="280169"/>
                    </a:cubicBezTo>
                    <a:cubicBezTo>
                      <a:pt x="928085" y="316023"/>
                      <a:pt x="938624" y="350482"/>
                      <a:pt x="950991" y="384190"/>
                    </a:cubicBezTo>
                    <a:cubicBezTo>
                      <a:pt x="956046" y="397716"/>
                      <a:pt x="961315" y="411241"/>
                      <a:pt x="966907" y="424553"/>
                    </a:cubicBezTo>
                    <a:cubicBezTo>
                      <a:pt x="975188" y="444520"/>
                      <a:pt x="983899" y="464379"/>
                      <a:pt x="993792" y="483917"/>
                    </a:cubicBezTo>
                    <a:cubicBezTo>
                      <a:pt x="998094" y="492827"/>
                      <a:pt x="1002718" y="501522"/>
                      <a:pt x="1007450" y="510217"/>
                    </a:cubicBezTo>
                    <a:cubicBezTo>
                      <a:pt x="1013580" y="521704"/>
                      <a:pt x="1019925" y="533190"/>
                      <a:pt x="1026163" y="544676"/>
                    </a:cubicBezTo>
                    <a:cubicBezTo>
                      <a:pt x="1027345" y="530721"/>
                      <a:pt x="1028743" y="516873"/>
                      <a:pt x="1029927" y="502917"/>
                    </a:cubicBezTo>
                    <a:cubicBezTo>
                      <a:pt x="1033153" y="465238"/>
                      <a:pt x="1037132" y="427666"/>
                      <a:pt x="1040466" y="389987"/>
                    </a:cubicBezTo>
                    <a:cubicBezTo>
                      <a:pt x="1040250" y="389128"/>
                      <a:pt x="1038853" y="389021"/>
                      <a:pt x="1038960" y="388161"/>
                    </a:cubicBezTo>
                    <a:cubicBezTo>
                      <a:pt x="1039390" y="382794"/>
                      <a:pt x="1037669" y="376353"/>
                      <a:pt x="1035411" y="369483"/>
                    </a:cubicBezTo>
                    <a:cubicBezTo>
                      <a:pt x="1029927" y="352737"/>
                      <a:pt x="1019925" y="333951"/>
                      <a:pt x="1015839" y="322249"/>
                    </a:cubicBezTo>
                    <a:cubicBezTo>
                      <a:pt x="1011107" y="308079"/>
                      <a:pt x="1006375" y="293802"/>
                      <a:pt x="1002396" y="279417"/>
                    </a:cubicBezTo>
                    <a:cubicBezTo>
                      <a:pt x="999707" y="269863"/>
                      <a:pt x="997341" y="260095"/>
                      <a:pt x="995191" y="250433"/>
                    </a:cubicBezTo>
                    <a:cubicBezTo>
                      <a:pt x="989706" y="225958"/>
                      <a:pt x="985727" y="201375"/>
                      <a:pt x="982824" y="176577"/>
                    </a:cubicBezTo>
                    <a:cubicBezTo>
                      <a:pt x="982286" y="172712"/>
                      <a:pt x="984974" y="169062"/>
                      <a:pt x="988846" y="168526"/>
                    </a:cubicBezTo>
                    <a:cubicBezTo>
                      <a:pt x="992717" y="167882"/>
                      <a:pt x="996374" y="170566"/>
                      <a:pt x="996911" y="174537"/>
                    </a:cubicBezTo>
                    <a:cubicBezTo>
                      <a:pt x="1000353" y="193753"/>
                      <a:pt x="1004869" y="212753"/>
                      <a:pt x="1009601" y="231754"/>
                    </a:cubicBezTo>
                    <a:cubicBezTo>
                      <a:pt x="1013257" y="246032"/>
                      <a:pt x="1017129" y="260202"/>
                      <a:pt x="1021108" y="274265"/>
                    </a:cubicBezTo>
                    <a:cubicBezTo>
                      <a:pt x="1024980" y="288542"/>
                      <a:pt x="1028743" y="302712"/>
                      <a:pt x="1033045" y="316775"/>
                    </a:cubicBezTo>
                    <a:cubicBezTo>
                      <a:pt x="1035304" y="324933"/>
                      <a:pt x="1039928" y="336634"/>
                      <a:pt x="1044230" y="348550"/>
                    </a:cubicBezTo>
                    <a:cubicBezTo>
                      <a:pt x="1048423" y="303248"/>
                      <a:pt x="1051972" y="257948"/>
                      <a:pt x="1056919" y="212753"/>
                    </a:cubicBezTo>
                    <a:cubicBezTo>
                      <a:pt x="1064340" y="143728"/>
                      <a:pt x="1073050" y="74917"/>
                      <a:pt x="1083805" y="6107"/>
                    </a:cubicBezTo>
                    <a:cubicBezTo>
                      <a:pt x="1084450" y="2135"/>
                      <a:pt x="1088107" y="-549"/>
                      <a:pt x="1091978" y="95"/>
                    </a:cubicBezTo>
                    <a:cubicBezTo>
                      <a:pt x="1095849" y="632"/>
                      <a:pt x="1098538" y="4282"/>
                      <a:pt x="1098000" y="8147"/>
                    </a:cubicBezTo>
                    <a:cubicBezTo>
                      <a:pt x="1088214" y="76850"/>
                      <a:pt x="1080686" y="145660"/>
                      <a:pt x="1074019" y="214471"/>
                    </a:cubicBezTo>
                    <a:cubicBezTo>
                      <a:pt x="1069717" y="258914"/>
                      <a:pt x="1066275" y="303463"/>
                      <a:pt x="1062619" y="348013"/>
                    </a:cubicBezTo>
                    <a:cubicBezTo>
                      <a:pt x="1063695" y="344471"/>
                      <a:pt x="1064877" y="340713"/>
                      <a:pt x="1065523" y="338566"/>
                    </a:cubicBezTo>
                    <a:cubicBezTo>
                      <a:pt x="1067244" y="332984"/>
                      <a:pt x="1069179" y="327509"/>
                      <a:pt x="1071222" y="322035"/>
                    </a:cubicBezTo>
                    <a:cubicBezTo>
                      <a:pt x="1074234" y="314091"/>
                      <a:pt x="1077352" y="306147"/>
                      <a:pt x="1080256" y="298203"/>
                    </a:cubicBezTo>
                    <a:cubicBezTo>
                      <a:pt x="1084773" y="286395"/>
                      <a:pt x="1088859" y="274479"/>
                      <a:pt x="1093161" y="262778"/>
                    </a:cubicBezTo>
                    <a:cubicBezTo>
                      <a:pt x="1097462" y="250970"/>
                      <a:pt x="1101872" y="239269"/>
                      <a:pt x="1105958" y="227460"/>
                    </a:cubicBezTo>
                    <a:cubicBezTo>
                      <a:pt x="1111443" y="211680"/>
                      <a:pt x="1116712" y="195900"/>
                      <a:pt x="1121229" y="179690"/>
                    </a:cubicBezTo>
                    <a:cubicBezTo>
                      <a:pt x="1122197" y="175933"/>
                      <a:pt x="1126068" y="173571"/>
                      <a:pt x="1129832" y="174537"/>
                    </a:cubicBezTo>
                    <a:cubicBezTo>
                      <a:pt x="1133704" y="175396"/>
                      <a:pt x="1136070" y="179261"/>
                      <a:pt x="1135102" y="183125"/>
                    </a:cubicBezTo>
                    <a:cubicBezTo>
                      <a:pt x="1130693" y="204166"/>
                      <a:pt x="1125638" y="224776"/>
                      <a:pt x="1119401" y="245065"/>
                    </a:cubicBezTo>
                    <a:cubicBezTo>
                      <a:pt x="1116282" y="255264"/>
                      <a:pt x="1112841" y="265355"/>
                      <a:pt x="1109185" y="275338"/>
                    </a:cubicBezTo>
                    <a:cubicBezTo>
                      <a:pt x="1105421" y="285214"/>
                      <a:pt x="1101334" y="294983"/>
                      <a:pt x="1097247" y="304859"/>
                    </a:cubicBezTo>
                    <a:lnTo>
                      <a:pt x="1080256" y="343719"/>
                    </a:lnTo>
                    <a:cubicBezTo>
                      <a:pt x="1078428" y="348228"/>
                      <a:pt x="1074341" y="358641"/>
                      <a:pt x="1072513" y="363579"/>
                    </a:cubicBezTo>
                    <a:cubicBezTo>
                      <a:pt x="1072406" y="364330"/>
                      <a:pt x="1072298" y="365081"/>
                      <a:pt x="1071975" y="365833"/>
                    </a:cubicBezTo>
                    <a:cubicBezTo>
                      <a:pt x="1068857" y="373562"/>
                      <a:pt x="1061544" y="370234"/>
                      <a:pt x="1060683" y="369698"/>
                    </a:cubicBezTo>
                    <a:cubicBezTo>
                      <a:pt x="1057027" y="414677"/>
                      <a:pt x="1052940" y="459549"/>
                      <a:pt x="1049176" y="504528"/>
                    </a:cubicBezTo>
                    <a:cubicBezTo>
                      <a:pt x="1048316" y="515263"/>
                      <a:pt x="1047026" y="525997"/>
                      <a:pt x="1046058" y="536733"/>
                    </a:cubicBezTo>
                    <a:lnTo>
                      <a:pt x="1051865" y="528789"/>
                    </a:lnTo>
                    <a:cubicBezTo>
                      <a:pt x="1058102" y="520093"/>
                      <a:pt x="1064124" y="511291"/>
                      <a:pt x="1070039" y="502488"/>
                    </a:cubicBezTo>
                    <a:cubicBezTo>
                      <a:pt x="1076062" y="493686"/>
                      <a:pt x="1081869" y="484883"/>
                      <a:pt x="1087676" y="475866"/>
                    </a:cubicBezTo>
                    <a:cubicBezTo>
                      <a:pt x="1098753" y="458797"/>
                      <a:pt x="1109830" y="441407"/>
                      <a:pt x="1121014" y="424016"/>
                    </a:cubicBezTo>
                    <a:cubicBezTo>
                      <a:pt x="1132091" y="406733"/>
                      <a:pt x="1143275" y="389557"/>
                      <a:pt x="1154029" y="372059"/>
                    </a:cubicBezTo>
                    <a:cubicBezTo>
                      <a:pt x="1168332" y="348657"/>
                      <a:pt x="1182097" y="325041"/>
                      <a:pt x="1194142" y="300780"/>
                    </a:cubicBezTo>
                    <a:cubicBezTo>
                      <a:pt x="1195863" y="297237"/>
                      <a:pt x="1200057" y="295734"/>
                      <a:pt x="1203606" y="297452"/>
                    </a:cubicBezTo>
                    <a:cubicBezTo>
                      <a:pt x="1207262" y="299062"/>
                      <a:pt x="1208768" y="303356"/>
                      <a:pt x="1207047" y="306898"/>
                    </a:cubicBezTo>
                    <a:cubicBezTo>
                      <a:pt x="1193067" y="338244"/>
                      <a:pt x="1176828" y="369161"/>
                      <a:pt x="1159084" y="399111"/>
                    </a:cubicBezTo>
                    <a:cubicBezTo>
                      <a:pt x="1152093" y="411027"/>
                      <a:pt x="1144781" y="422835"/>
                      <a:pt x="1137361" y="434429"/>
                    </a:cubicBezTo>
                    <a:cubicBezTo>
                      <a:pt x="1125961" y="451927"/>
                      <a:pt x="1114131" y="468995"/>
                      <a:pt x="1102624" y="485849"/>
                    </a:cubicBezTo>
                    <a:cubicBezTo>
                      <a:pt x="1096387" y="494759"/>
                      <a:pt x="1090150" y="503454"/>
                      <a:pt x="1083805" y="512150"/>
                    </a:cubicBezTo>
                    <a:cubicBezTo>
                      <a:pt x="1077352" y="520845"/>
                      <a:pt x="1070900" y="529433"/>
                      <a:pt x="1064232" y="537913"/>
                    </a:cubicBezTo>
                    <a:lnTo>
                      <a:pt x="1049607" y="555948"/>
                    </a:lnTo>
                    <a:cubicBezTo>
                      <a:pt x="1048531" y="557129"/>
                      <a:pt x="1045735" y="559168"/>
                      <a:pt x="1043692" y="560886"/>
                    </a:cubicBezTo>
                    <a:cubicBezTo>
                      <a:pt x="1039497" y="606616"/>
                      <a:pt x="1035411" y="652240"/>
                      <a:pt x="1030357" y="697970"/>
                    </a:cubicBezTo>
                    <a:cubicBezTo>
                      <a:pt x="1027453" y="724271"/>
                      <a:pt x="1024549" y="750357"/>
                      <a:pt x="1021538" y="776657"/>
                    </a:cubicBezTo>
                    <a:lnTo>
                      <a:pt x="1039175" y="755188"/>
                    </a:lnTo>
                    <a:lnTo>
                      <a:pt x="1092731" y="689275"/>
                    </a:lnTo>
                    <a:cubicBezTo>
                      <a:pt x="1108754" y="669309"/>
                      <a:pt x="1128004" y="647195"/>
                      <a:pt x="1147900" y="624114"/>
                    </a:cubicBezTo>
                    <a:cubicBezTo>
                      <a:pt x="1166074" y="603181"/>
                      <a:pt x="1184679" y="581390"/>
                      <a:pt x="1201347" y="558954"/>
                    </a:cubicBezTo>
                    <a:cubicBezTo>
                      <a:pt x="1224792" y="527500"/>
                      <a:pt x="1244579" y="494974"/>
                      <a:pt x="1253290" y="462340"/>
                    </a:cubicBezTo>
                    <a:cubicBezTo>
                      <a:pt x="1254258" y="458475"/>
                      <a:pt x="1258129" y="456114"/>
                      <a:pt x="1262001" y="457080"/>
                    </a:cubicBezTo>
                    <a:cubicBezTo>
                      <a:pt x="1265765" y="458046"/>
                      <a:pt x="1268131" y="461910"/>
                      <a:pt x="1267163" y="465775"/>
                    </a:cubicBezTo>
                    <a:cubicBezTo>
                      <a:pt x="1259097" y="500556"/>
                      <a:pt x="1239847" y="535766"/>
                      <a:pt x="1215973" y="569581"/>
                    </a:cubicBezTo>
                    <a:cubicBezTo>
                      <a:pt x="1199519" y="592769"/>
                      <a:pt x="1181022" y="615419"/>
                      <a:pt x="1162525" y="636782"/>
                    </a:cubicBezTo>
                    <a:cubicBezTo>
                      <a:pt x="1142738" y="659647"/>
                      <a:pt x="1122842" y="680902"/>
                      <a:pt x="1106603" y="700547"/>
                    </a:cubicBezTo>
                    <a:cubicBezTo>
                      <a:pt x="1099291" y="709242"/>
                      <a:pt x="1091871" y="717937"/>
                      <a:pt x="1084450" y="726525"/>
                    </a:cubicBezTo>
                    <a:cubicBezTo>
                      <a:pt x="1073373" y="739407"/>
                      <a:pt x="1062081" y="752182"/>
                      <a:pt x="1050897" y="764956"/>
                    </a:cubicBezTo>
                    <a:lnTo>
                      <a:pt x="1032077" y="786211"/>
                    </a:lnTo>
                    <a:cubicBezTo>
                      <a:pt x="1030894" y="787607"/>
                      <a:pt x="1027238" y="789432"/>
                      <a:pt x="1024872" y="791149"/>
                    </a:cubicBezTo>
                    <a:cubicBezTo>
                      <a:pt x="1025087" y="791901"/>
                      <a:pt x="1024980" y="792759"/>
                      <a:pt x="1024872" y="793511"/>
                    </a:cubicBezTo>
                    <a:cubicBezTo>
                      <a:pt x="1024442" y="796195"/>
                      <a:pt x="1021646" y="796731"/>
                      <a:pt x="1019280" y="797375"/>
                    </a:cubicBezTo>
                    <a:cubicBezTo>
                      <a:pt x="1017667" y="811438"/>
                      <a:pt x="1016054" y="825394"/>
                      <a:pt x="1014548" y="839456"/>
                    </a:cubicBezTo>
                    <a:cubicBezTo>
                      <a:pt x="1012935" y="855022"/>
                      <a:pt x="1011537" y="870695"/>
                      <a:pt x="1010031" y="886261"/>
                    </a:cubicBezTo>
                    <a:cubicBezTo>
                      <a:pt x="1017774" y="884221"/>
                      <a:pt x="1029174" y="880356"/>
                      <a:pt x="1031109" y="879283"/>
                    </a:cubicBezTo>
                    <a:cubicBezTo>
                      <a:pt x="1041971" y="873271"/>
                      <a:pt x="1052725" y="867045"/>
                      <a:pt x="1063264" y="860711"/>
                    </a:cubicBezTo>
                    <a:cubicBezTo>
                      <a:pt x="1073911" y="854271"/>
                      <a:pt x="1084343" y="847722"/>
                      <a:pt x="1094559" y="840852"/>
                    </a:cubicBezTo>
                    <a:cubicBezTo>
                      <a:pt x="1113271" y="828399"/>
                      <a:pt x="1131983" y="814766"/>
                      <a:pt x="1150373" y="800381"/>
                    </a:cubicBezTo>
                    <a:cubicBezTo>
                      <a:pt x="1168332" y="786318"/>
                      <a:pt x="1185861" y="771397"/>
                      <a:pt x="1202208" y="755509"/>
                    </a:cubicBezTo>
                    <a:cubicBezTo>
                      <a:pt x="1224146" y="733932"/>
                      <a:pt x="1244041" y="710745"/>
                      <a:pt x="1259635" y="685196"/>
                    </a:cubicBezTo>
                    <a:cubicBezTo>
                      <a:pt x="1261571" y="681761"/>
                      <a:pt x="1265980" y="680580"/>
                      <a:pt x="1269421" y="682619"/>
                    </a:cubicBezTo>
                    <a:cubicBezTo>
                      <a:pt x="1272755" y="684552"/>
                      <a:pt x="1273938" y="688953"/>
                      <a:pt x="1272002" y="692281"/>
                    </a:cubicBezTo>
                    <a:cubicBezTo>
                      <a:pt x="1253075" y="726311"/>
                      <a:pt x="1227372" y="757227"/>
                      <a:pt x="1198229" y="784816"/>
                    </a:cubicBezTo>
                    <a:cubicBezTo>
                      <a:pt x="1186722" y="795551"/>
                      <a:pt x="1174677" y="805856"/>
                      <a:pt x="1162310" y="815518"/>
                    </a:cubicBezTo>
                    <a:cubicBezTo>
                      <a:pt x="1143383" y="830224"/>
                      <a:pt x="1123702" y="843535"/>
                      <a:pt x="1104345" y="855881"/>
                    </a:cubicBezTo>
                    <a:close/>
                    <a:moveTo>
                      <a:pt x="991857" y="910951"/>
                    </a:moveTo>
                    <a:cubicBezTo>
                      <a:pt x="991857" y="910843"/>
                      <a:pt x="991857" y="910843"/>
                      <a:pt x="991857" y="910736"/>
                    </a:cubicBezTo>
                    <a:cubicBezTo>
                      <a:pt x="991749" y="910736"/>
                      <a:pt x="991534" y="910629"/>
                      <a:pt x="991427" y="910629"/>
                    </a:cubicBezTo>
                    <a:cubicBezTo>
                      <a:pt x="991642" y="910843"/>
                      <a:pt x="991749" y="910736"/>
                      <a:pt x="991857" y="910951"/>
                    </a:cubicBezTo>
                    <a:close/>
                    <a:moveTo>
                      <a:pt x="1737226" y="1029034"/>
                    </a:moveTo>
                    <a:cubicBezTo>
                      <a:pt x="1719697" y="1031826"/>
                      <a:pt x="1702060" y="1034294"/>
                      <a:pt x="1684531" y="1037086"/>
                    </a:cubicBezTo>
                    <a:cubicBezTo>
                      <a:pt x="1688510" y="1039447"/>
                      <a:pt x="1692919" y="1041702"/>
                      <a:pt x="1698511" y="1043849"/>
                    </a:cubicBezTo>
                    <a:cubicBezTo>
                      <a:pt x="1711739" y="1048787"/>
                      <a:pt x="1727763" y="1052866"/>
                      <a:pt x="1740453" y="1055764"/>
                    </a:cubicBezTo>
                    <a:cubicBezTo>
                      <a:pt x="1761961" y="1061024"/>
                      <a:pt x="1785405" y="1066929"/>
                      <a:pt x="1809387" y="1073155"/>
                    </a:cubicBezTo>
                    <a:cubicBezTo>
                      <a:pt x="1832078" y="1079059"/>
                      <a:pt x="1855091" y="1084963"/>
                      <a:pt x="1877891" y="1089150"/>
                    </a:cubicBezTo>
                    <a:cubicBezTo>
                      <a:pt x="1898216" y="1092800"/>
                      <a:pt x="1918110" y="1095376"/>
                      <a:pt x="1937038" y="1095376"/>
                    </a:cubicBezTo>
                    <a:cubicBezTo>
                      <a:pt x="1940910" y="1095161"/>
                      <a:pt x="1944243" y="1098274"/>
                      <a:pt x="1944351" y="1102246"/>
                    </a:cubicBezTo>
                    <a:cubicBezTo>
                      <a:pt x="1944458" y="1106218"/>
                      <a:pt x="1941340" y="1109439"/>
                      <a:pt x="1937468" y="1109546"/>
                    </a:cubicBezTo>
                    <a:cubicBezTo>
                      <a:pt x="1911336" y="1110942"/>
                      <a:pt x="1883052" y="1108150"/>
                      <a:pt x="1854661" y="1102998"/>
                    </a:cubicBezTo>
                    <a:cubicBezTo>
                      <a:pt x="1838530" y="1100099"/>
                      <a:pt x="1822399" y="1096450"/>
                      <a:pt x="1806591" y="1092370"/>
                    </a:cubicBezTo>
                    <a:cubicBezTo>
                      <a:pt x="1781856" y="1086037"/>
                      <a:pt x="1757981" y="1078522"/>
                      <a:pt x="1736044" y="1072618"/>
                    </a:cubicBezTo>
                    <a:cubicBezTo>
                      <a:pt x="1720665" y="1068217"/>
                      <a:pt x="1700125" y="1061883"/>
                      <a:pt x="1685606" y="1054691"/>
                    </a:cubicBezTo>
                    <a:cubicBezTo>
                      <a:pt x="1676466" y="1050075"/>
                      <a:pt x="1670443" y="1044922"/>
                      <a:pt x="1667325" y="1039769"/>
                    </a:cubicBezTo>
                    <a:cubicBezTo>
                      <a:pt x="1640654" y="1043849"/>
                      <a:pt x="1613984" y="1048035"/>
                      <a:pt x="1587313" y="1051900"/>
                    </a:cubicBezTo>
                    <a:cubicBezTo>
                      <a:pt x="1568063" y="1054691"/>
                      <a:pt x="1548706" y="1057267"/>
                      <a:pt x="1529456" y="1060058"/>
                    </a:cubicBezTo>
                    <a:lnTo>
                      <a:pt x="1581936" y="1088613"/>
                    </a:lnTo>
                    <a:cubicBezTo>
                      <a:pt x="1612263" y="1105145"/>
                      <a:pt x="1642052" y="1119852"/>
                      <a:pt x="1672594" y="1132841"/>
                    </a:cubicBezTo>
                    <a:cubicBezTo>
                      <a:pt x="1702813" y="1145937"/>
                      <a:pt x="1733785" y="1157424"/>
                      <a:pt x="1767230" y="1165689"/>
                    </a:cubicBezTo>
                    <a:cubicBezTo>
                      <a:pt x="1778630" y="1168695"/>
                      <a:pt x="1792395" y="1174170"/>
                      <a:pt x="1806052" y="1177498"/>
                    </a:cubicBezTo>
                    <a:cubicBezTo>
                      <a:pt x="1814333" y="1179538"/>
                      <a:pt x="1822399" y="1180826"/>
                      <a:pt x="1829819" y="1179538"/>
                    </a:cubicBezTo>
                    <a:cubicBezTo>
                      <a:pt x="1833691" y="1178786"/>
                      <a:pt x="1837454" y="1181255"/>
                      <a:pt x="1838208" y="1185120"/>
                    </a:cubicBezTo>
                    <a:cubicBezTo>
                      <a:pt x="1838960" y="1188984"/>
                      <a:pt x="1836380" y="1192742"/>
                      <a:pt x="1832508" y="1193493"/>
                    </a:cubicBezTo>
                    <a:cubicBezTo>
                      <a:pt x="1825517" y="1195103"/>
                      <a:pt x="1817774" y="1194889"/>
                      <a:pt x="1809817" y="1193815"/>
                    </a:cubicBezTo>
                    <a:cubicBezTo>
                      <a:pt x="1793793" y="1191561"/>
                      <a:pt x="1776909" y="1185120"/>
                      <a:pt x="1763251" y="1182221"/>
                    </a:cubicBezTo>
                    <a:cubicBezTo>
                      <a:pt x="1728623" y="1174385"/>
                      <a:pt x="1696145" y="1163972"/>
                      <a:pt x="1664958" y="1150661"/>
                    </a:cubicBezTo>
                    <a:cubicBezTo>
                      <a:pt x="1633879" y="1137349"/>
                      <a:pt x="1603982" y="1121140"/>
                      <a:pt x="1573548" y="1103642"/>
                    </a:cubicBezTo>
                    <a:lnTo>
                      <a:pt x="1520423" y="1072081"/>
                    </a:lnTo>
                    <a:cubicBezTo>
                      <a:pt x="1519670" y="1071545"/>
                      <a:pt x="1512572" y="1067358"/>
                      <a:pt x="1505582" y="1063279"/>
                    </a:cubicBezTo>
                    <a:cubicBezTo>
                      <a:pt x="1457833" y="1070042"/>
                      <a:pt x="1409978" y="1076697"/>
                      <a:pt x="1362122" y="1083353"/>
                    </a:cubicBezTo>
                    <a:cubicBezTo>
                      <a:pt x="1360294" y="1083568"/>
                      <a:pt x="1358358" y="1083890"/>
                      <a:pt x="1356530" y="1084104"/>
                    </a:cubicBezTo>
                    <a:lnTo>
                      <a:pt x="1374382" y="1096772"/>
                    </a:lnTo>
                    <a:cubicBezTo>
                      <a:pt x="1383737" y="1102998"/>
                      <a:pt x="1393524" y="1108902"/>
                      <a:pt x="1403418" y="1114484"/>
                    </a:cubicBezTo>
                    <a:cubicBezTo>
                      <a:pt x="1418259" y="1122857"/>
                      <a:pt x="1433529" y="1130694"/>
                      <a:pt x="1448800" y="1138208"/>
                    </a:cubicBezTo>
                    <a:cubicBezTo>
                      <a:pt x="1470954" y="1149265"/>
                      <a:pt x="1493107" y="1160000"/>
                      <a:pt x="1515368" y="1170520"/>
                    </a:cubicBezTo>
                    <a:cubicBezTo>
                      <a:pt x="1537522" y="1181148"/>
                      <a:pt x="1559783" y="1191346"/>
                      <a:pt x="1582367" y="1200792"/>
                    </a:cubicBezTo>
                    <a:cubicBezTo>
                      <a:pt x="1612371" y="1213138"/>
                      <a:pt x="1642912" y="1224087"/>
                      <a:pt x="1674852" y="1232461"/>
                    </a:cubicBezTo>
                    <a:cubicBezTo>
                      <a:pt x="1678616" y="1233319"/>
                      <a:pt x="1680982" y="1237184"/>
                      <a:pt x="1680122" y="1241048"/>
                    </a:cubicBezTo>
                    <a:cubicBezTo>
                      <a:pt x="1679153" y="1244806"/>
                      <a:pt x="1675282" y="1247167"/>
                      <a:pt x="1671518" y="1246309"/>
                    </a:cubicBezTo>
                    <a:cubicBezTo>
                      <a:pt x="1630223" y="1237184"/>
                      <a:pt x="1590862" y="1223980"/>
                      <a:pt x="1552578" y="1208200"/>
                    </a:cubicBezTo>
                    <a:cubicBezTo>
                      <a:pt x="1533435" y="1200256"/>
                      <a:pt x="1514508" y="1191668"/>
                      <a:pt x="1495796" y="1182543"/>
                    </a:cubicBezTo>
                    <a:cubicBezTo>
                      <a:pt x="1477298" y="1173633"/>
                      <a:pt x="1459017" y="1163972"/>
                      <a:pt x="1440627" y="1154418"/>
                    </a:cubicBezTo>
                    <a:cubicBezTo>
                      <a:pt x="1427722" y="1147655"/>
                      <a:pt x="1414925" y="1140677"/>
                      <a:pt x="1402450" y="1133270"/>
                    </a:cubicBezTo>
                    <a:cubicBezTo>
                      <a:pt x="1389760" y="1125863"/>
                      <a:pt x="1377500" y="1117919"/>
                      <a:pt x="1365563" y="1109439"/>
                    </a:cubicBezTo>
                    <a:lnTo>
                      <a:pt x="1341904" y="1091297"/>
                    </a:lnTo>
                    <a:cubicBezTo>
                      <a:pt x="1340291" y="1090116"/>
                      <a:pt x="1336419" y="1089257"/>
                      <a:pt x="1334161" y="1088398"/>
                    </a:cubicBezTo>
                    <a:cubicBezTo>
                      <a:pt x="1333408" y="1088076"/>
                      <a:pt x="1333408" y="1087754"/>
                      <a:pt x="1332870" y="1087432"/>
                    </a:cubicBezTo>
                    <a:cubicBezTo>
                      <a:pt x="1310502" y="1090546"/>
                      <a:pt x="1288133" y="1093659"/>
                      <a:pt x="1265657" y="1096879"/>
                    </a:cubicBezTo>
                    <a:cubicBezTo>
                      <a:pt x="1235546" y="1101280"/>
                      <a:pt x="1205542" y="1105896"/>
                      <a:pt x="1175430" y="1110512"/>
                    </a:cubicBezTo>
                    <a:cubicBezTo>
                      <a:pt x="1178549" y="1112766"/>
                      <a:pt x="1181560" y="1115128"/>
                      <a:pt x="1184786" y="1117275"/>
                    </a:cubicBezTo>
                    <a:cubicBezTo>
                      <a:pt x="1189303" y="1120388"/>
                      <a:pt x="1193927" y="1123502"/>
                      <a:pt x="1198659" y="1126400"/>
                    </a:cubicBezTo>
                    <a:cubicBezTo>
                      <a:pt x="1211886" y="1134773"/>
                      <a:pt x="1225222" y="1143146"/>
                      <a:pt x="1238664" y="1151412"/>
                    </a:cubicBezTo>
                    <a:cubicBezTo>
                      <a:pt x="1251999" y="1159678"/>
                      <a:pt x="1265335" y="1167944"/>
                      <a:pt x="1278777" y="1175995"/>
                    </a:cubicBezTo>
                    <a:cubicBezTo>
                      <a:pt x="1302437" y="1190165"/>
                      <a:pt x="1327493" y="1204765"/>
                      <a:pt x="1353304" y="1218935"/>
                    </a:cubicBezTo>
                    <a:cubicBezTo>
                      <a:pt x="1378038" y="1232675"/>
                      <a:pt x="1403525" y="1245879"/>
                      <a:pt x="1429550" y="1257473"/>
                    </a:cubicBezTo>
                    <a:cubicBezTo>
                      <a:pt x="1464931" y="1273146"/>
                      <a:pt x="1500958" y="1285813"/>
                      <a:pt x="1537091" y="1292361"/>
                    </a:cubicBezTo>
                    <a:cubicBezTo>
                      <a:pt x="1541071" y="1293005"/>
                      <a:pt x="1543652" y="1296655"/>
                      <a:pt x="1543006" y="1300627"/>
                    </a:cubicBezTo>
                    <a:cubicBezTo>
                      <a:pt x="1542361" y="1304492"/>
                      <a:pt x="1538704" y="1307068"/>
                      <a:pt x="1534833" y="1306424"/>
                    </a:cubicBezTo>
                    <a:cubicBezTo>
                      <a:pt x="1497194" y="1300842"/>
                      <a:pt x="1459339" y="1289248"/>
                      <a:pt x="1422452" y="1273897"/>
                    </a:cubicBezTo>
                    <a:cubicBezTo>
                      <a:pt x="1395675" y="1262733"/>
                      <a:pt x="1369220" y="1249851"/>
                      <a:pt x="1343947" y="1235896"/>
                    </a:cubicBezTo>
                    <a:cubicBezTo>
                      <a:pt x="1317815" y="1221511"/>
                      <a:pt x="1292973" y="1206053"/>
                      <a:pt x="1269314" y="1191346"/>
                    </a:cubicBezTo>
                    <a:cubicBezTo>
                      <a:pt x="1258667" y="1184583"/>
                      <a:pt x="1248021" y="1177820"/>
                      <a:pt x="1237374" y="1170842"/>
                    </a:cubicBezTo>
                    <a:cubicBezTo>
                      <a:pt x="1221565" y="1160537"/>
                      <a:pt x="1205864" y="1149909"/>
                      <a:pt x="1190163" y="1139282"/>
                    </a:cubicBezTo>
                    <a:cubicBezTo>
                      <a:pt x="1185431" y="1136061"/>
                      <a:pt x="1180700" y="1132733"/>
                      <a:pt x="1176075" y="1129298"/>
                    </a:cubicBezTo>
                    <a:cubicBezTo>
                      <a:pt x="1171451" y="1125970"/>
                      <a:pt x="1166934" y="1122428"/>
                      <a:pt x="1162417" y="1118778"/>
                    </a:cubicBezTo>
                    <a:cubicBezTo>
                      <a:pt x="1162417" y="1118778"/>
                      <a:pt x="1162417" y="1118778"/>
                      <a:pt x="1162417" y="1118778"/>
                    </a:cubicBezTo>
                    <a:cubicBezTo>
                      <a:pt x="1160267" y="1119637"/>
                      <a:pt x="1158223" y="1121355"/>
                      <a:pt x="1156180" y="1119959"/>
                    </a:cubicBezTo>
                    <a:cubicBezTo>
                      <a:pt x="1154567" y="1118886"/>
                      <a:pt x="1155535" y="1116739"/>
                      <a:pt x="1155212" y="1114913"/>
                    </a:cubicBezTo>
                    <a:cubicBezTo>
                      <a:pt x="1143920" y="1117812"/>
                      <a:pt x="1128972" y="1121676"/>
                      <a:pt x="1118003" y="1123609"/>
                    </a:cubicBezTo>
                    <a:cubicBezTo>
                      <a:pt x="1112949" y="1124360"/>
                      <a:pt x="1108754" y="1124790"/>
                      <a:pt x="1105851" y="1124575"/>
                    </a:cubicBezTo>
                    <a:cubicBezTo>
                      <a:pt x="1103270" y="1124360"/>
                      <a:pt x="1101334" y="1123609"/>
                      <a:pt x="1100151" y="1122750"/>
                    </a:cubicBezTo>
                    <a:cubicBezTo>
                      <a:pt x="1096925" y="1120710"/>
                      <a:pt x="1096064" y="1116524"/>
                      <a:pt x="1098108" y="1113303"/>
                    </a:cubicBezTo>
                    <a:cubicBezTo>
                      <a:pt x="1099936" y="1110512"/>
                      <a:pt x="1103592" y="1109546"/>
                      <a:pt x="1106496" y="1110834"/>
                    </a:cubicBezTo>
                    <a:cubicBezTo>
                      <a:pt x="1106496" y="1111264"/>
                      <a:pt x="1106819" y="1111371"/>
                      <a:pt x="1107464" y="1111264"/>
                    </a:cubicBezTo>
                    <a:cubicBezTo>
                      <a:pt x="1108432" y="1111156"/>
                      <a:pt x="1109830" y="1110834"/>
                      <a:pt x="1110905" y="1110620"/>
                    </a:cubicBezTo>
                    <a:cubicBezTo>
                      <a:pt x="1115529" y="1110083"/>
                      <a:pt x="1121659" y="1108795"/>
                      <a:pt x="1128219" y="1107184"/>
                    </a:cubicBezTo>
                    <a:cubicBezTo>
                      <a:pt x="1134672" y="1105574"/>
                      <a:pt x="1141232" y="1103856"/>
                      <a:pt x="1147362" y="1102139"/>
                    </a:cubicBezTo>
                    <a:cubicBezTo>
                      <a:pt x="1147469" y="1101817"/>
                      <a:pt x="1147469" y="1101066"/>
                      <a:pt x="1147577" y="1100958"/>
                    </a:cubicBezTo>
                    <a:cubicBezTo>
                      <a:pt x="1148437" y="1098811"/>
                      <a:pt x="1150695" y="1095269"/>
                      <a:pt x="1156180" y="1096879"/>
                    </a:cubicBezTo>
                    <a:cubicBezTo>
                      <a:pt x="1156610" y="1096986"/>
                      <a:pt x="1157363" y="1097308"/>
                      <a:pt x="1158439" y="1098060"/>
                    </a:cubicBezTo>
                    <a:cubicBezTo>
                      <a:pt x="1158654" y="1098167"/>
                      <a:pt x="1159406" y="1098704"/>
                      <a:pt x="1159729" y="1098919"/>
                    </a:cubicBezTo>
                    <a:cubicBezTo>
                      <a:pt x="1160589" y="1098704"/>
                      <a:pt x="1161450" y="1098489"/>
                      <a:pt x="1162202" y="1098274"/>
                    </a:cubicBezTo>
                    <a:cubicBezTo>
                      <a:pt x="1176935" y="1075731"/>
                      <a:pt x="1191669" y="1053510"/>
                      <a:pt x="1207047" y="1032147"/>
                    </a:cubicBezTo>
                    <a:cubicBezTo>
                      <a:pt x="1219307" y="1015079"/>
                      <a:pt x="1231889" y="998440"/>
                      <a:pt x="1245224" y="982230"/>
                    </a:cubicBezTo>
                    <a:cubicBezTo>
                      <a:pt x="1256301" y="968812"/>
                      <a:pt x="1267808" y="955608"/>
                      <a:pt x="1279960" y="942726"/>
                    </a:cubicBezTo>
                    <a:cubicBezTo>
                      <a:pt x="1291790" y="930274"/>
                      <a:pt x="1304372" y="918036"/>
                      <a:pt x="1317492" y="905905"/>
                    </a:cubicBezTo>
                    <a:cubicBezTo>
                      <a:pt x="1325988" y="898069"/>
                      <a:pt x="1334591" y="890340"/>
                      <a:pt x="1343302" y="882611"/>
                    </a:cubicBezTo>
                    <a:cubicBezTo>
                      <a:pt x="1356422" y="871124"/>
                      <a:pt x="1369542" y="859853"/>
                      <a:pt x="1382877" y="848688"/>
                    </a:cubicBezTo>
                    <a:lnTo>
                      <a:pt x="1404601" y="830868"/>
                    </a:lnTo>
                    <a:cubicBezTo>
                      <a:pt x="1406214" y="829688"/>
                      <a:pt x="1409010" y="826682"/>
                      <a:pt x="1411053" y="824964"/>
                    </a:cubicBezTo>
                    <a:cubicBezTo>
                      <a:pt x="1412666" y="823568"/>
                      <a:pt x="1414064" y="822602"/>
                      <a:pt x="1414925" y="822281"/>
                    </a:cubicBezTo>
                    <a:cubicBezTo>
                      <a:pt x="1418151" y="821207"/>
                      <a:pt x="1420409" y="822066"/>
                      <a:pt x="1421915" y="823247"/>
                    </a:cubicBezTo>
                    <a:cubicBezTo>
                      <a:pt x="1423205" y="824213"/>
                      <a:pt x="1425894" y="826467"/>
                      <a:pt x="1424388" y="831405"/>
                    </a:cubicBezTo>
                    <a:cubicBezTo>
                      <a:pt x="1423528" y="834411"/>
                      <a:pt x="1420732" y="836451"/>
                      <a:pt x="1417721" y="836343"/>
                    </a:cubicBezTo>
                    <a:cubicBezTo>
                      <a:pt x="1416215" y="838275"/>
                      <a:pt x="1414602" y="841067"/>
                      <a:pt x="1413526" y="841925"/>
                    </a:cubicBezTo>
                    <a:lnTo>
                      <a:pt x="1392879" y="860067"/>
                    </a:lnTo>
                    <a:cubicBezTo>
                      <a:pt x="1382232" y="869729"/>
                      <a:pt x="1371693" y="879497"/>
                      <a:pt x="1361154" y="889374"/>
                    </a:cubicBezTo>
                    <a:cubicBezTo>
                      <a:pt x="1350615" y="899142"/>
                      <a:pt x="1340183" y="909018"/>
                      <a:pt x="1329859" y="919002"/>
                    </a:cubicBezTo>
                    <a:cubicBezTo>
                      <a:pt x="1310717" y="937251"/>
                      <a:pt x="1293403" y="956037"/>
                      <a:pt x="1276734" y="974931"/>
                    </a:cubicBezTo>
                    <a:cubicBezTo>
                      <a:pt x="1265335" y="987920"/>
                      <a:pt x="1254365" y="1001016"/>
                      <a:pt x="1243611" y="1014220"/>
                    </a:cubicBezTo>
                    <a:cubicBezTo>
                      <a:pt x="1222856" y="1039877"/>
                      <a:pt x="1203498" y="1066929"/>
                      <a:pt x="1183926" y="1094195"/>
                    </a:cubicBezTo>
                    <a:cubicBezTo>
                      <a:pt x="1210381" y="1089686"/>
                      <a:pt x="1236944" y="1085285"/>
                      <a:pt x="1263399" y="1080991"/>
                    </a:cubicBezTo>
                    <a:cubicBezTo>
                      <a:pt x="1291682" y="1076483"/>
                      <a:pt x="1319966" y="1072189"/>
                      <a:pt x="1348464" y="1067895"/>
                    </a:cubicBezTo>
                    <a:cubicBezTo>
                      <a:pt x="1348571" y="1066499"/>
                      <a:pt x="1347066" y="1065211"/>
                      <a:pt x="1347926" y="1064030"/>
                    </a:cubicBezTo>
                    <a:cubicBezTo>
                      <a:pt x="1372661" y="1031181"/>
                      <a:pt x="1399224" y="999836"/>
                      <a:pt x="1427614" y="969993"/>
                    </a:cubicBezTo>
                    <a:cubicBezTo>
                      <a:pt x="1439014" y="958184"/>
                      <a:pt x="1450628" y="946483"/>
                      <a:pt x="1462565" y="935211"/>
                    </a:cubicBezTo>
                    <a:cubicBezTo>
                      <a:pt x="1480417" y="918250"/>
                      <a:pt x="1499022" y="902041"/>
                      <a:pt x="1517841" y="886153"/>
                    </a:cubicBezTo>
                    <a:cubicBezTo>
                      <a:pt x="1527735" y="877780"/>
                      <a:pt x="1537845" y="869621"/>
                      <a:pt x="1548169" y="861785"/>
                    </a:cubicBezTo>
                    <a:cubicBezTo>
                      <a:pt x="1558493" y="853841"/>
                      <a:pt x="1568924" y="846327"/>
                      <a:pt x="1579571" y="838920"/>
                    </a:cubicBezTo>
                    <a:lnTo>
                      <a:pt x="1604412" y="822602"/>
                    </a:lnTo>
                    <a:cubicBezTo>
                      <a:pt x="1605273" y="822066"/>
                      <a:pt x="1610327" y="820563"/>
                      <a:pt x="1612908" y="818953"/>
                    </a:cubicBezTo>
                    <a:lnTo>
                      <a:pt x="1613123" y="818308"/>
                    </a:lnTo>
                    <a:lnTo>
                      <a:pt x="1613016" y="818845"/>
                    </a:lnTo>
                    <a:cubicBezTo>
                      <a:pt x="1614199" y="818094"/>
                      <a:pt x="1614952" y="817342"/>
                      <a:pt x="1614306" y="816698"/>
                    </a:cubicBezTo>
                    <a:cubicBezTo>
                      <a:pt x="1614199" y="816591"/>
                      <a:pt x="1614199" y="816591"/>
                      <a:pt x="1614091" y="816484"/>
                    </a:cubicBezTo>
                    <a:cubicBezTo>
                      <a:pt x="1614199" y="816376"/>
                      <a:pt x="1614306" y="816269"/>
                      <a:pt x="1614414" y="816162"/>
                    </a:cubicBezTo>
                    <a:cubicBezTo>
                      <a:pt x="1616888" y="813371"/>
                      <a:pt x="1621189" y="813048"/>
                      <a:pt x="1624093" y="815518"/>
                    </a:cubicBezTo>
                    <a:cubicBezTo>
                      <a:pt x="1626136" y="817235"/>
                      <a:pt x="1628502" y="822173"/>
                      <a:pt x="1623555" y="826897"/>
                    </a:cubicBezTo>
                    <a:cubicBezTo>
                      <a:pt x="1621082" y="829151"/>
                      <a:pt x="1613554" y="833552"/>
                      <a:pt x="1612156" y="834518"/>
                    </a:cubicBezTo>
                    <a:lnTo>
                      <a:pt x="1588604" y="851372"/>
                    </a:lnTo>
                    <a:cubicBezTo>
                      <a:pt x="1578495" y="858994"/>
                      <a:pt x="1568493" y="866938"/>
                      <a:pt x="1558600" y="874989"/>
                    </a:cubicBezTo>
                    <a:cubicBezTo>
                      <a:pt x="1548813" y="883040"/>
                      <a:pt x="1539135" y="891306"/>
                      <a:pt x="1529671" y="899786"/>
                    </a:cubicBezTo>
                    <a:cubicBezTo>
                      <a:pt x="1511389" y="915781"/>
                      <a:pt x="1493537" y="932420"/>
                      <a:pt x="1475900" y="949167"/>
                    </a:cubicBezTo>
                    <a:cubicBezTo>
                      <a:pt x="1458264" y="965913"/>
                      <a:pt x="1440842" y="982874"/>
                      <a:pt x="1423958" y="1000372"/>
                    </a:cubicBezTo>
                    <a:cubicBezTo>
                      <a:pt x="1403740" y="1021198"/>
                      <a:pt x="1384490" y="1042883"/>
                      <a:pt x="1365993" y="1065211"/>
                    </a:cubicBezTo>
                    <a:cubicBezTo>
                      <a:pt x="1407504" y="1059092"/>
                      <a:pt x="1449015" y="1052866"/>
                      <a:pt x="1490526" y="1046640"/>
                    </a:cubicBezTo>
                    <a:cubicBezTo>
                      <a:pt x="1490634" y="1046532"/>
                      <a:pt x="1490741" y="1045888"/>
                      <a:pt x="1490741" y="1045888"/>
                    </a:cubicBezTo>
                    <a:cubicBezTo>
                      <a:pt x="1492785" y="1042668"/>
                      <a:pt x="1496979" y="1041809"/>
                      <a:pt x="1500205" y="1043849"/>
                    </a:cubicBezTo>
                    <a:lnTo>
                      <a:pt x="1500313" y="1043956"/>
                    </a:lnTo>
                    <a:cubicBezTo>
                      <a:pt x="1501388" y="1042131"/>
                      <a:pt x="1501711" y="1043527"/>
                      <a:pt x="1502033" y="1044922"/>
                    </a:cubicBezTo>
                    <a:cubicBezTo>
                      <a:pt x="1505689" y="1044385"/>
                      <a:pt x="1509346" y="1043849"/>
                      <a:pt x="1513002" y="1043312"/>
                    </a:cubicBezTo>
                    <a:cubicBezTo>
                      <a:pt x="1511604" y="1040521"/>
                      <a:pt x="1510959" y="1037086"/>
                      <a:pt x="1513433" y="1034939"/>
                    </a:cubicBezTo>
                    <a:cubicBezTo>
                      <a:pt x="1533973" y="1015723"/>
                      <a:pt x="1554298" y="996615"/>
                      <a:pt x="1574946" y="977829"/>
                    </a:cubicBezTo>
                    <a:cubicBezTo>
                      <a:pt x="1588819" y="965269"/>
                      <a:pt x="1602799" y="952817"/>
                      <a:pt x="1616995" y="940686"/>
                    </a:cubicBezTo>
                    <a:cubicBezTo>
                      <a:pt x="1628825" y="930595"/>
                      <a:pt x="1640869" y="920612"/>
                      <a:pt x="1653236" y="910951"/>
                    </a:cubicBezTo>
                    <a:cubicBezTo>
                      <a:pt x="1665388" y="901289"/>
                      <a:pt x="1677971" y="891950"/>
                      <a:pt x="1690661" y="882718"/>
                    </a:cubicBezTo>
                    <a:cubicBezTo>
                      <a:pt x="1701092" y="875204"/>
                      <a:pt x="1711739" y="868011"/>
                      <a:pt x="1722708" y="861248"/>
                    </a:cubicBezTo>
                    <a:cubicBezTo>
                      <a:pt x="1733677" y="854485"/>
                      <a:pt x="1744861" y="848259"/>
                      <a:pt x="1756261" y="842248"/>
                    </a:cubicBezTo>
                    <a:lnTo>
                      <a:pt x="1779920" y="830976"/>
                    </a:lnTo>
                    <a:cubicBezTo>
                      <a:pt x="1780243" y="830868"/>
                      <a:pt x="1784222" y="829795"/>
                      <a:pt x="1786911" y="828614"/>
                    </a:cubicBezTo>
                    <a:cubicBezTo>
                      <a:pt x="1787126" y="828185"/>
                      <a:pt x="1787448" y="827863"/>
                      <a:pt x="1787663" y="827541"/>
                    </a:cubicBezTo>
                    <a:cubicBezTo>
                      <a:pt x="1787555" y="827755"/>
                      <a:pt x="1787555" y="828078"/>
                      <a:pt x="1787448" y="828399"/>
                    </a:cubicBezTo>
                    <a:cubicBezTo>
                      <a:pt x="1788846" y="827755"/>
                      <a:pt x="1789814" y="827111"/>
                      <a:pt x="1789491" y="826574"/>
                    </a:cubicBezTo>
                    <a:cubicBezTo>
                      <a:pt x="1789384" y="826467"/>
                      <a:pt x="1789276" y="826360"/>
                      <a:pt x="1789169" y="826252"/>
                    </a:cubicBezTo>
                    <a:cubicBezTo>
                      <a:pt x="1789707" y="825930"/>
                      <a:pt x="1790352" y="825608"/>
                      <a:pt x="1790997" y="825501"/>
                    </a:cubicBezTo>
                    <a:cubicBezTo>
                      <a:pt x="1795298" y="824213"/>
                      <a:pt x="1797450" y="826145"/>
                      <a:pt x="1797987" y="826574"/>
                    </a:cubicBezTo>
                    <a:cubicBezTo>
                      <a:pt x="1800030" y="828078"/>
                      <a:pt x="1800783" y="830224"/>
                      <a:pt x="1800568" y="832801"/>
                    </a:cubicBezTo>
                    <a:cubicBezTo>
                      <a:pt x="1800461" y="833659"/>
                      <a:pt x="1800030" y="835806"/>
                      <a:pt x="1797450" y="837739"/>
                    </a:cubicBezTo>
                    <a:cubicBezTo>
                      <a:pt x="1795837" y="839027"/>
                      <a:pt x="1786803" y="843428"/>
                      <a:pt x="1786157" y="843750"/>
                    </a:cubicBezTo>
                    <a:lnTo>
                      <a:pt x="1763574" y="855773"/>
                    </a:lnTo>
                    <a:cubicBezTo>
                      <a:pt x="1752712" y="861892"/>
                      <a:pt x="1742173" y="868441"/>
                      <a:pt x="1731742" y="875418"/>
                    </a:cubicBezTo>
                    <a:cubicBezTo>
                      <a:pt x="1721418" y="882288"/>
                      <a:pt x="1711309" y="889481"/>
                      <a:pt x="1701415" y="897103"/>
                    </a:cubicBezTo>
                    <a:cubicBezTo>
                      <a:pt x="1689155" y="906549"/>
                      <a:pt x="1677110" y="916211"/>
                      <a:pt x="1665173" y="925872"/>
                    </a:cubicBezTo>
                    <a:cubicBezTo>
                      <a:pt x="1653129" y="935641"/>
                      <a:pt x="1641192" y="945410"/>
                      <a:pt x="1629362" y="955286"/>
                    </a:cubicBezTo>
                    <a:cubicBezTo>
                      <a:pt x="1615060" y="967201"/>
                      <a:pt x="1600864" y="979117"/>
                      <a:pt x="1586669" y="991140"/>
                    </a:cubicBezTo>
                    <a:cubicBezTo>
                      <a:pt x="1567095" y="1007672"/>
                      <a:pt x="1547630" y="1024311"/>
                      <a:pt x="1528058" y="1041057"/>
                    </a:cubicBezTo>
                    <a:cubicBezTo>
                      <a:pt x="1561934" y="1036012"/>
                      <a:pt x="1595702" y="1030967"/>
                      <a:pt x="1629577" y="1025921"/>
                    </a:cubicBezTo>
                    <a:cubicBezTo>
                      <a:pt x="1641729" y="1024096"/>
                      <a:pt x="1653882" y="1022164"/>
                      <a:pt x="1666034" y="1020339"/>
                    </a:cubicBezTo>
                    <a:cubicBezTo>
                      <a:pt x="1666356" y="1020017"/>
                      <a:pt x="1665819" y="1019373"/>
                      <a:pt x="1666142" y="1019051"/>
                    </a:cubicBezTo>
                    <a:cubicBezTo>
                      <a:pt x="1691199" y="998977"/>
                      <a:pt x="1718084" y="979976"/>
                      <a:pt x="1745937" y="962478"/>
                    </a:cubicBezTo>
                    <a:cubicBezTo>
                      <a:pt x="1757014" y="955500"/>
                      <a:pt x="1768198" y="948737"/>
                      <a:pt x="1779598" y="942404"/>
                    </a:cubicBezTo>
                    <a:cubicBezTo>
                      <a:pt x="1796696" y="932635"/>
                      <a:pt x="1814118" y="923725"/>
                      <a:pt x="1831325" y="914923"/>
                    </a:cubicBezTo>
                    <a:cubicBezTo>
                      <a:pt x="1840466" y="910307"/>
                      <a:pt x="1849607" y="905798"/>
                      <a:pt x="1858963" y="901504"/>
                    </a:cubicBezTo>
                    <a:cubicBezTo>
                      <a:pt x="1868212" y="897103"/>
                      <a:pt x="1877675" y="892916"/>
                      <a:pt x="1887139" y="888944"/>
                    </a:cubicBezTo>
                    <a:lnTo>
                      <a:pt x="1907679" y="880571"/>
                    </a:lnTo>
                    <a:cubicBezTo>
                      <a:pt x="1909077" y="880034"/>
                      <a:pt x="1912411" y="879605"/>
                      <a:pt x="1914884" y="878961"/>
                    </a:cubicBezTo>
                    <a:cubicBezTo>
                      <a:pt x="1915423" y="878531"/>
                      <a:pt x="1915960" y="877994"/>
                      <a:pt x="1916497" y="877672"/>
                    </a:cubicBezTo>
                    <a:cubicBezTo>
                      <a:pt x="1916175" y="878102"/>
                      <a:pt x="1915960" y="878531"/>
                      <a:pt x="1915745" y="878746"/>
                    </a:cubicBezTo>
                    <a:cubicBezTo>
                      <a:pt x="1917036" y="878424"/>
                      <a:pt x="1917895" y="877994"/>
                      <a:pt x="1917680" y="877458"/>
                    </a:cubicBezTo>
                    <a:cubicBezTo>
                      <a:pt x="1917573" y="877351"/>
                      <a:pt x="1917573" y="877243"/>
                      <a:pt x="1917573" y="877136"/>
                    </a:cubicBezTo>
                    <a:cubicBezTo>
                      <a:pt x="1918003" y="877028"/>
                      <a:pt x="1918541" y="876921"/>
                      <a:pt x="1918971" y="876814"/>
                    </a:cubicBezTo>
                    <a:cubicBezTo>
                      <a:pt x="1922843" y="876170"/>
                      <a:pt x="1924671" y="877887"/>
                      <a:pt x="1925101" y="878209"/>
                    </a:cubicBezTo>
                    <a:cubicBezTo>
                      <a:pt x="1926499" y="879390"/>
                      <a:pt x="1927145" y="880786"/>
                      <a:pt x="1927467" y="882288"/>
                    </a:cubicBezTo>
                    <a:cubicBezTo>
                      <a:pt x="1927790" y="883791"/>
                      <a:pt x="1927682" y="885938"/>
                      <a:pt x="1925747" y="888193"/>
                    </a:cubicBezTo>
                    <a:cubicBezTo>
                      <a:pt x="1925423" y="888515"/>
                      <a:pt x="1924563" y="889374"/>
                      <a:pt x="1922950" y="890018"/>
                    </a:cubicBezTo>
                    <a:cubicBezTo>
                      <a:pt x="1921445" y="890769"/>
                      <a:pt x="1915530" y="892701"/>
                      <a:pt x="1913271" y="893775"/>
                    </a:cubicBezTo>
                    <a:lnTo>
                      <a:pt x="1893376" y="903007"/>
                    </a:lnTo>
                    <a:cubicBezTo>
                      <a:pt x="1886171" y="906442"/>
                      <a:pt x="1878966" y="910092"/>
                      <a:pt x="1871760" y="913742"/>
                    </a:cubicBezTo>
                    <a:cubicBezTo>
                      <a:pt x="1861006" y="919217"/>
                      <a:pt x="1850252" y="925014"/>
                      <a:pt x="1839713" y="930810"/>
                    </a:cubicBezTo>
                    <a:cubicBezTo>
                      <a:pt x="1822937" y="939935"/>
                      <a:pt x="1806052" y="949596"/>
                      <a:pt x="1789169" y="959150"/>
                    </a:cubicBezTo>
                    <a:cubicBezTo>
                      <a:pt x="1772392" y="968597"/>
                      <a:pt x="1755616" y="978258"/>
                      <a:pt x="1739162" y="988242"/>
                    </a:cubicBezTo>
                    <a:cubicBezTo>
                      <a:pt x="1724859" y="996937"/>
                      <a:pt x="1711309" y="1006277"/>
                      <a:pt x="1697651" y="1015508"/>
                    </a:cubicBezTo>
                    <a:cubicBezTo>
                      <a:pt x="1734860" y="1009926"/>
                      <a:pt x="1772070" y="1004344"/>
                      <a:pt x="1809172" y="998547"/>
                    </a:cubicBezTo>
                    <a:cubicBezTo>
                      <a:pt x="1908862" y="982982"/>
                      <a:pt x="2008446" y="966557"/>
                      <a:pt x="2107706" y="947879"/>
                    </a:cubicBezTo>
                    <a:cubicBezTo>
                      <a:pt x="2111578" y="947127"/>
                      <a:pt x="2115342" y="949704"/>
                      <a:pt x="2116095" y="953568"/>
                    </a:cubicBezTo>
                    <a:cubicBezTo>
                      <a:pt x="2116848" y="957325"/>
                      <a:pt x="2114374" y="961083"/>
                      <a:pt x="2110502" y="961834"/>
                    </a:cubicBezTo>
                    <a:cubicBezTo>
                      <a:pt x="1986399" y="987168"/>
                      <a:pt x="1861974" y="1009282"/>
                      <a:pt x="1737226" y="1029034"/>
                    </a:cubicBezTo>
                    <a:close/>
                    <a:moveTo>
                      <a:pt x="1501280" y="1045244"/>
                    </a:moveTo>
                    <a:cubicBezTo>
                      <a:pt x="1501496" y="1045244"/>
                      <a:pt x="1501603" y="1045137"/>
                      <a:pt x="1501818" y="1045137"/>
                    </a:cubicBezTo>
                    <a:lnTo>
                      <a:pt x="1501603" y="1045030"/>
                    </a:lnTo>
                    <a:lnTo>
                      <a:pt x="1500850" y="1044707"/>
                    </a:lnTo>
                    <a:cubicBezTo>
                      <a:pt x="1501065" y="1044815"/>
                      <a:pt x="1501173" y="1045030"/>
                      <a:pt x="1501280" y="1045244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6" name="Google Shape;26;p2"/>
              <p:cNvSpPr/>
              <p:nvPr/>
            </p:nvSpPr>
            <p:spPr>
              <a:xfrm rot="1790023">
                <a:off x="6694870" y="11838454"/>
                <a:ext cx="2544356" cy="2434459"/>
              </a:xfrm>
              <a:custGeom>
                <a:avLst/>
                <a:gdLst/>
                <a:ahLst/>
                <a:cxnLst/>
                <a:rect l="l" t="t" r="r" b="b"/>
                <a:pathLst>
                  <a:path w="2544276" h="2434383" extrusionOk="0">
                    <a:moveTo>
                      <a:pt x="2272692" y="1433032"/>
                    </a:moveTo>
                    <a:cubicBezTo>
                      <a:pt x="2202360" y="1376244"/>
                      <a:pt x="2178916" y="1290902"/>
                      <a:pt x="2129554" y="1251076"/>
                    </a:cubicBezTo>
                    <a:cubicBezTo>
                      <a:pt x="1894361" y="1061175"/>
                      <a:pt x="1724661" y="991398"/>
                      <a:pt x="1604967" y="982918"/>
                    </a:cubicBezTo>
                    <a:cubicBezTo>
                      <a:pt x="1720359" y="911638"/>
                      <a:pt x="1837042" y="768649"/>
                      <a:pt x="1908987" y="510905"/>
                    </a:cubicBezTo>
                    <a:cubicBezTo>
                      <a:pt x="1928344" y="441665"/>
                      <a:pt x="1911353" y="351277"/>
                      <a:pt x="1931248" y="288263"/>
                    </a:cubicBezTo>
                    <a:cubicBezTo>
                      <a:pt x="1984266" y="120155"/>
                      <a:pt x="2083634" y="23219"/>
                      <a:pt x="2069116" y="13128"/>
                    </a:cubicBezTo>
                    <a:cubicBezTo>
                      <a:pt x="2054598" y="3037"/>
                      <a:pt x="1965446" y="145597"/>
                      <a:pt x="1844139" y="227719"/>
                    </a:cubicBezTo>
                    <a:cubicBezTo>
                      <a:pt x="1769183" y="278387"/>
                      <a:pt x="1679924" y="276562"/>
                      <a:pt x="1627336" y="312095"/>
                    </a:cubicBezTo>
                    <a:cubicBezTo>
                      <a:pt x="1424728" y="449179"/>
                      <a:pt x="1311487" y="567585"/>
                      <a:pt x="1252769" y="666776"/>
                    </a:cubicBezTo>
                    <a:cubicBezTo>
                      <a:pt x="1205021" y="548907"/>
                      <a:pt x="1099523" y="417511"/>
                      <a:pt x="899066" y="293953"/>
                    </a:cubicBezTo>
                    <a:cubicBezTo>
                      <a:pt x="837552" y="255951"/>
                      <a:pt x="745174" y="246505"/>
                      <a:pt x="689790" y="209791"/>
                    </a:cubicBezTo>
                    <a:cubicBezTo>
                      <a:pt x="542028" y="111674"/>
                      <a:pt x="476320" y="-10166"/>
                      <a:pt x="462447" y="676"/>
                    </a:cubicBezTo>
                    <a:cubicBezTo>
                      <a:pt x="448575" y="11625"/>
                      <a:pt x="561386" y="136794"/>
                      <a:pt x="606445" y="275274"/>
                    </a:cubicBezTo>
                    <a:cubicBezTo>
                      <a:pt x="634298" y="360831"/>
                      <a:pt x="607198" y="445100"/>
                      <a:pt x="626663" y="505108"/>
                    </a:cubicBezTo>
                    <a:cubicBezTo>
                      <a:pt x="713341" y="771119"/>
                      <a:pt x="809376" y="918187"/>
                      <a:pt x="899388" y="995263"/>
                    </a:cubicBezTo>
                    <a:cubicBezTo>
                      <a:pt x="766682" y="999557"/>
                      <a:pt x="598595" y="1059994"/>
                      <a:pt x="407924" y="1227781"/>
                    </a:cubicBezTo>
                    <a:cubicBezTo>
                      <a:pt x="353723" y="1275444"/>
                      <a:pt x="318342" y="1360464"/>
                      <a:pt x="267045" y="1402652"/>
                    </a:cubicBezTo>
                    <a:cubicBezTo>
                      <a:pt x="130252" y="1515154"/>
                      <a:pt x="-6433" y="1543064"/>
                      <a:pt x="234" y="1559381"/>
                    </a:cubicBezTo>
                    <a:cubicBezTo>
                      <a:pt x="6902" y="1575591"/>
                      <a:pt x="160041" y="1503989"/>
                      <a:pt x="306943" y="1500447"/>
                    </a:cubicBezTo>
                    <a:cubicBezTo>
                      <a:pt x="397600" y="1498193"/>
                      <a:pt x="471589" y="1547895"/>
                      <a:pt x="535146" y="1546285"/>
                    </a:cubicBezTo>
                    <a:cubicBezTo>
                      <a:pt x="765499" y="1540703"/>
                      <a:pt x="920574" y="1506458"/>
                      <a:pt x="1024566" y="1459547"/>
                    </a:cubicBezTo>
                    <a:cubicBezTo>
                      <a:pt x="995208" y="1576128"/>
                      <a:pt x="997359" y="1731462"/>
                      <a:pt x="1060700" y="1930272"/>
                    </a:cubicBezTo>
                    <a:cubicBezTo>
                      <a:pt x="1082423" y="1998761"/>
                      <a:pt x="1146303" y="2065531"/>
                      <a:pt x="1164263" y="2129082"/>
                    </a:cubicBezTo>
                    <a:cubicBezTo>
                      <a:pt x="1212011" y="2298801"/>
                      <a:pt x="1181792" y="2433738"/>
                      <a:pt x="1199536" y="2434382"/>
                    </a:cubicBezTo>
                    <a:cubicBezTo>
                      <a:pt x="1217280" y="2435026"/>
                      <a:pt x="1213839" y="2267240"/>
                      <a:pt x="1270621" y="2133054"/>
                    </a:cubicBezTo>
                    <a:cubicBezTo>
                      <a:pt x="1305679" y="2050181"/>
                      <a:pt x="1381604" y="2003698"/>
                      <a:pt x="1406231" y="1945515"/>
                    </a:cubicBezTo>
                    <a:cubicBezTo>
                      <a:pt x="1497318" y="1730066"/>
                      <a:pt x="1528613" y="1573766"/>
                      <a:pt x="1526247" y="1459869"/>
                    </a:cubicBezTo>
                    <a:cubicBezTo>
                      <a:pt x="1631207" y="1529217"/>
                      <a:pt x="1788756" y="1578919"/>
                      <a:pt x="2016743" y="1574947"/>
                    </a:cubicBezTo>
                    <a:cubicBezTo>
                      <a:pt x="2089334" y="1573659"/>
                      <a:pt x="2172033" y="1531900"/>
                      <a:pt x="2238601" y="1532974"/>
                    </a:cubicBezTo>
                    <a:cubicBezTo>
                      <a:pt x="2416475" y="1535657"/>
                      <a:pt x="2538534" y="1602643"/>
                      <a:pt x="2544126" y="1586004"/>
                    </a:cubicBezTo>
                    <a:cubicBezTo>
                      <a:pt x="2549933" y="1569257"/>
                      <a:pt x="2386578" y="1524922"/>
                      <a:pt x="2272692" y="1433032"/>
                    </a:cubicBezTo>
                    <a:close/>
                    <a:moveTo>
                      <a:pt x="1358375" y="1127732"/>
                    </a:moveTo>
                    <a:cubicBezTo>
                      <a:pt x="1352890" y="1144263"/>
                      <a:pt x="1350202" y="1163479"/>
                      <a:pt x="1350524" y="1184412"/>
                    </a:cubicBezTo>
                    <a:cubicBezTo>
                      <a:pt x="1335361" y="1180655"/>
                      <a:pt x="1320520" y="1178400"/>
                      <a:pt x="1307185" y="1178078"/>
                    </a:cubicBezTo>
                    <a:cubicBezTo>
                      <a:pt x="1279870" y="1177220"/>
                      <a:pt x="1248253" y="1184412"/>
                      <a:pt x="1215882" y="1199977"/>
                    </a:cubicBezTo>
                    <a:cubicBezTo>
                      <a:pt x="1213624" y="1178722"/>
                      <a:pt x="1208569" y="1159077"/>
                      <a:pt x="1201902" y="1142868"/>
                    </a:cubicBezTo>
                    <a:cubicBezTo>
                      <a:pt x="1190288" y="1114850"/>
                      <a:pt x="1166521" y="1086080"/>
                      <a:pt x="1133291" y="1061283"/>
                    </a:cubicBezTo>
                    <a:cubicBezTo>
                      <a:pt x="1162757" y="1052802"/>
                      <a:pt x="1187706" y="1038847"/>
                      <a:pt x="1206419" y="1023925"/>
                    </a:cubicBezTo>
                    <a:cubicBezTo>
                      <a:pt x="1222012" y="1011473"/>
                      <a:pt x="1236423" y="993760"/>
                      <a:pt x="1248790" y="972505"/>
                    </a:cubicBezTo>
                    <a:cubicBezTo>
                      <a:pt x="1261695" y="987748"/>
                      <a:pt x="1275783" y="1000308"/>
                      <a:pt x="1289441" y="1009648"/>
                    </a:cubicBezTo>
                    <a:cubicBezTo>
                      <a:pt x="1319015" y="1029937"/>
                      <a:pt x="1362784" y="1042711"/>
                      <a:pt x="1413974" y="1042389"/>
                    </a:cubicBezTo>
                    <a:cubicBezTo>
                      <a:pt x="1385475" y="1069012"/>
                      <a:pt x="1367516" y="1100250"/>
                      <a:pt x="1358375" y="1127732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7" name="Google Shape;27;p2"/>
              <p:cNvSpPr/>
              <p:nvPr/>
            </p:nvSpPr>
            <p:spPr>
              <a:xfrm rot="1790023">
                <a:off x="6903935" y="12012614"/>
                <a:ext cx="2111957" cy="2012086"/>
              </a:xfrm>
              <a:custGeom>
                <a:avLst/>
                <a:gdLst/>
                <a:ahLst/>
                <a:cxnLst/>
                <a:rect l="l" t="t" r="r" b="b"/>
                <a:pathLst>
                  <a:path w="2111891" h="2012023" extrusionOk="0">
                    <a:moveTo>
                      <a:pt x="892763" y="1244515"/>
                    </a:moveTo>
                    <a:cubicBezTo>
                      <a:pt x="898032" y="1240865"/>
                      <a:pt x="903087" y="1237215"/>
                      <a:pt x="908141" y="1233565"/>
                    </a:cubicBezTo>
                    <a:cubicBezTo>
                      <a:pt x="915669" y="1227983"/>
                      <a:pt x="923090" y="1222294"/>
                      <a:pt x="930187" y="1216282"/>
                    </a:cubicBezTo>
                    <a:cubicBezTo>
                      <a:pt x="937393" y="1210378"/>
                      <a:pt x="944383" y="1204152"/>
                      <a:pt x="951050" y="1197818"/>
                    </a:cubicBezTo>
                    <a:cubicBezTo>
                      <a:pt x="971268" y="1178603"/>
                      <a:pt x="989873" y="1157885"/>
                      <a:pt x="1008047" y="1137166"/>
                    </a:cubicBezTo>
                    <a:cubicBezTo>
                      <a:pt x="1010736" y="1134268"/>
                      <a:pt x="1010628" y="1129759"/>
                      <a:pt x="1007725" y="1127075"/>
                    </a:cubicBezTo>
                    <a:cubicBezTo>
                      <a:pt x="1004821" y="1124392"/>
                      <a:pt x="1000304" y="1124606"/>
                      <a:pt x="997616" y="1127397"/>
                    </a:cubicBezTo>
                    <a:cubicBezTo>
                      <a:pt x="981592" y="1143500"/>
                      <a:pt x="965031" y="1159172"/>
                      <a:pt x="948254" y="1174631"/>
                    </a:cubicBezTo>
                    <a:cubicBezTo>
                      <a:pt x="939866" y="1182252"/>
                      <a:pt x="931370" y="1189875"/>
                      <a:pt x="922874" y="1197282"/>
                    </a:cubicBezTo>
                    <a:cubicBezTo>
                      <a:pt x="914379" y="1204688"/>
                      <a:pt x="905883" y="1212203"/>
                      <a:pt x="897065" y="1219181"/>
                    </a:cubicBezTo>
                    <a:lnTo>
                      <a:pt x="860501" y="1247735"/>
                    </a:lnTo>
                    <a:cubicBezTo>
                      <a:pt x="856306" y="1250956"/>
                      <a:pt x="845445" y="1258363"/>
                      <a:pt x="842756" y="1260725"/>
                    </a:cubicBezTo>
                    <a:cubicBezTo>
                      <a:pt x="840498" y="1262872"/>
                      <a:pt x="839960" y="1264804"/>
                      <a:pt x="839852" y="1265555"/>
                    </a:cubicBezTo>
                    <a:cubicBezTo>
                      <a:pt x="839423" y="1269312"/>
                      <a:pt x="840713" y="1271889"/>
                      <a:pt x="844262" y="1273177"/>
                    </a:cubicBezTo>
                    <a:cubicBezTo>
                      <a:pt x="844907" y="1273392"/>
                      <a:pt x="847058" y="1274251"/>
                      <a:pt x="850606" y="1272641"/>
                    </a:cubicBezTo>
                    <a:cubicBezTo>
                      <a:pt x="851252" y="1272426"/>
                      <a:pt x="851897" y="1272104"/>
                      <a:pt x="852435" y="1271674"/>
                    </a:cubicBezTo>
                    <a:cubicBezTo>
                      <a:pt x="852220" y="1271674"/>
                      <a:pt x="852005" y="1271674"/>
                      <a:pt x="851682" y="1271352"/>
                    </a:cubicBezTo>
                    <a:cubicBezTo>
                      <a:pt x="851144" y="1270601"/>
                      <a:pt x="851897" y="1269635"/>
                      <a:pt x="853403" y="1268668"/>
                    </a:cubicBezTo>
                    <a:cubicBezTo>
                      <a:pt x="853295" y="1269527"/>
                      <a:pt x="853080" y="1270923"/>
                      <a:pt x="852650" y="1271460"/>
                    </a:cubicBezTo>
                    <a:cubicBezTo>
                      <a:pt x="853725" y="1270386"/>
                      <a:pt x="854478" y="1269098"/>
                      <a:pt x="854801" y="1267702"/>
                    </a:cubicBezTo>
                    <a:cubicBezTo>
                      <a:pt x="859210" y="1265126"/>
                      <a:pt x="866738" y="1262120"/>
                      <a:pt x="869426" y="1260295"/>
                    </a:cubicBezTo>
                    <a:cubicBezTo>
                      <a:pt x="877277" y="1255035"/>
                      <a:pt x="885128" y="1249882"/>
                      <a:pt x="892763" y="1244515"/>
                    </a:cubicBezTo>
                    <a:close/>
                    <a:moveTo>
                      <a:pt x="845229" y="1260081"/>
                    </a:moveTo>
                    <a:cubicBezTo>
                      <a:pt x="845229" y="1260188"/>
                      <a:pt x="845445" y="1260081"/>
                      <a:pt x="845552" y="1259973"/>
                    </a:cubicBezTo>
                    <a:cubicBezTo>
                      <a:pt x="846198" y="1259758"/>
                      <a:pt x="846842" y="1259651"/>
                      <a:pt x="847488" y="1259544"/>
                    </a:cubicBezTo>
                    <a:cubicBezTo>
                      <a:pt x="846198" y="1259114"/>
                      <a:pt x="844800" y="1258792"/>
                      <a:pt x="845229" y="1260081"/>
                    </a:cubicBezTo>
                    <a:close/>
                    <a:moveTo>
                      <a:pt x="885128" y="846036"/>
                    </a:moveTo>
                    <a:cubicBezTo>
                      <a:pt x="903624" y="853443"/>
                      <a:pt x="921476" y="861924"/>
                      <a:pt x="938253" y="871263"/>
                    </a:cubicBezTo>
                    <a:cubicBezTo>
                      <a:pt x="941587" y="872981"/>
                      <a:pt x="942985" y="877167"/>
                      <a:pt x="941264" y="880495"/>
                    </a:cubicBezTo>
                    <a:cubicBezTo>
                      <a:pt x="939436" y="883823"/>
                      <a:pt x="935349" y="885111"/>
                      <a:pt x="932015" y="883393"/>
                    </a:cubicBezTo>
                    <a:cubicBezTo>
                      <a:pt x="915132" y="875342"/>
                      <a:pt x="897387" y="868472"/>
                      <a:pt x="879105" y="862138"/>
                    </a:cubicBezTo>
                    <a:cubicBezTo>
                      <a:pt x="861253" y="855912"/>
                      <a:pt x="842864" y="850652"/>
                      <a:pt x="824474" y="845821"/>
                    </a:cubicBezTo>
                    <a:cubicBezTo>
                      <a:pt x="809634" y="841849"/>
                      <a:pt x="794793" y="838199"/>
                      <a:pt x="780059" y="835086"/>
                    </a:cubicBezTo>
                    <a:cubicBezTo>
                      <a:pt x="757046" y="830148"/>
                      <a:pt x="734247" y="826069"/>
                      <a:pt x="712308" y="823493"/>
                    </a:cubicBezTo>
                    <a:cubicBezTo>
                      <a:pt x="708437" y="823171"/>
                      <a:pt x="705533" y="819735"/>
                      <a:pt x="705856" y="815764"/>
                    </a:cubicBezTo>
                    <a:cubicBezTo>
                      <a:pt x="706179" y="811899"/>
                      <a:pt x="709620" y="809001"/>
                      <a:pt x="713599" y="809323"/>
                    </a:cubicBezTo>
                    <a:cubicBezTo>
                      <a:pt x="736182" y="810611"/>
                      <a:pt x="759734" y="812972"/>
                      <a:pt x="783501" y="817052"/>
                    </a:cubicBezTo>
                    <a:cubicBezTo>
                      <a:pt x="798879" y="819735"/>
                      <a:pt x="814258" y="823063"/>
                      <a:pt x="829421" y="827142"/>
                    </a:cubicBezTo>
                    <a:cubicBezTo>
                      <a:pt x="848456" y="832295"/>
                      <a:pt x="867061" y="838736"/>
                      <a:pt x="885128" y="846036"/>
                    </a:cubicBezTo>
                    <a:close/>
                    <a:moveTo>
                      <a:pt x="932015" y="992353"/>
                    </a:moveTo>
                    <a:cubicBezTo>
                      <a:pt x="936532" y="990957"/>
                      <a:pt x="971376" y="976894"/>
                      <a:pt x="986109" y="974210"/>
                    </a:cubicBezTo>
                    <a:cubicBezTo>
                      <a:pt x="986754" y="974210"/>
                      <a:pt x="987399" y="973888"/>
                      <a:pt x="988045" y="973781"/>
                    </a:cubicBezTo>
                    <a:cubicBezTo>
                      <a:pt x="987614" y="973459"/>
                      <a:pt x="987292" y="973137"/>
                      <a:pt x="987077" y="972922"/>
                    </a:cubicBezTo>
                    <a:cubicBezTo>
                      <a:pt x="987399" y="973244"/>
                      <a:pt x="987829" y="973459"/>
                      <a:pt x="988260" y="973674"/>
                    </a:cubicBezTo>
                    <a:cubicBezTo>
                      <a:pt x="988798" y="973566"/>
                      <a:pt x="989120" y="973566"/>
                      <a:pt x="989120" y="973888"/>
                    </a:cubicBezTo>
                    <a:lnTo>
                      <a:pt x="989120" y="973996"/>
                    </a:lnTo>
                    <a:cubicBezTo>
                      <a:pt x="991701" y="974962"/>
                      <a:pt x="994820" y="974103"/>
                      <a:pt x="996648" y="971849"/>
                    </a:cubicBezTo>
                    <a:cubicBezTo>
                      <a:pt x="999014" y="968843"/>
                      <a:pt x="998476" y="964549"/>
                      <a:pt x="995573" y="962187"/>
                    </a:cubicBezTo>
                    <a:cubicBezTo>
                      <a:pt x="994282" y="961221"/>
                      <a:pt x="992024" y="960255"/>
                      <a:pt x="988798" y="960255"/>
                    </a:cubicBezTo>
                    <a:cubicBezTo>
                      <a:pt x="986109" y="960255"/>
                      <a:pt x="981915" y="960899"/>
                      <a:pt x="976968" y="962187"/>
                    </a:cubicBezTo>
                    <a:cubicBezTo>
                      <a:pt x="959976" y="966481"/>
                      <a:pt x="932015" y="977109"/>
                      <a:pt x="927929" y="978290"/>
                    </a:cubicBezTo>
                    <a:cubicBezTo>
                      <a:pt x="923197" y="979578"/>
                      <a:pt x="918573" y="981188"/>
                      <a:pt x="913841" y="982584"/>
                    </a:cubicBezTo>
                    <a:cubicBezTo>
                      <a:pt x="914056" y="982047"/>
                      <a:pt x="915024" y="981403"/>
                      <a:pt x="915132" y="980973"/>
                    </a:cubicBezTo>
                    <a:cubicBezTo>
                      <a:pt x="915669" y="978934"/>
                      <a:pt x="915239" y="976787"/>
                      <a:pt x="913626" y="974747"/>
                    </a:cubicBezTo>
                    <a:cubicBezTo>
                      <a:pt x="912981" y="973888"/>
                      <a:pt x="911690" y="972815"/>
                      <a:pt x="909755" y="971956"/>
                    </a:cubicBezTo>
                    <a:cubicBezTo>
                      <a:pt x="906958" y="970883"/>
                      <a:pt x="900613" y="969809"/>
                      <a:pt x="897925" y="968736"/>
                    </a:cubicBezTo>
                    <a:lnTo>
                      <a:pt x="870609" y="958860"/>
                    </a:lnTo>
                    <a:lnTo>
                      <a:pt x="800815" y="933310"/>
                    </a:lnTo>
                    <a:cubicBezTo>
                      <a:pt x="782425" y="927192"/>
                      <a:pt x="764143" y="921287"/>
                      <a:pt x="745539" y="916135"/>
                    </a:cubicBezTo>
                    <a:cubicBezTo>
                      <a:pt x="726934" y="910874"/>
                      <a:pt x="708222" y="906366"/>
                      <a:pt x="689402" y="902287"/>
                    </a:cubicBezTo>
                    <a:cubicBezTo>
                      <a:pt x="651763" y="894128"/>
                      <a:pt x="613800" y="888331"/>
                      <a:pt x="575301" y="883823"/>
                    </a:cubicBezTo>
                    <a:cubicBezTo>
                      <a:pt x="571429" y="883286"/>
                      <a:pt x="567773" y="886077"/>
                      <a:pt x="567235" y="889941"/>
                    </a:cubicBezTo>
                    <a:cubicBezTo>
                      <a:pt x="566697" y="893806"/>
                      <a:pt x="569493" y="897456"/>
                      <a:pt x="573365" y="897993"/>
                    </a:cubicBezTo>
                    <a:cubicBezTo>
                      <a:pt x="611220" y="903790"/>
                      <a:pt x="648321" y="911519"/>
                      <a:pt x="685208" y="920429"/>
                    </a:cubicBezTo>
                    <a:cubicBezTo>
                      <a:pt x="703705" y="924830"/>
                      <a:pt x="722095" y="929661"/>
                      <a:pt x="740377" y="934599"/>
                    </a:cubicBezTo>
                    <a:cubicBezTo>
                      <a:pt x="758659" y="939644"/>
                      <a:pt x="776941" y="944797"/>
                      <a:pt x="795115" y="950594"/>
                    </a:cubicBezTo>
                    <a:lnTo>
                      <a:pt x="865555" y="973566"/>
                    </a:lnTo>
                    <a:lnTo>
                      <a:pt x="892978" y="982154"/>
                    </a:lnTo>
                    <a:cubicBezTo>
                      <a:pt x="894591" y="982691"/>
                      <a:pt x="898570" y="982584"/>
                      <a:pt x="901474" y="982906"/>
                    </a:cubicBezTo>
                    <a:cubicBezTo>
                      <a:pt x="901474" y="983120"/>
                      <a:pt x="901581" y="983228"/>
                      <a:pt x="901689" y="983443"/>
                    </a:cubicBezTo>
                    <a:cubicBezTo>
                      <a:pt x="902549" y="985053"/>
                      <a:pt x="904700" y="984409"/>
                      <a:pt x="906421" y="984838"/>
                    </a:cubicBezTo>
                    <a:cubicBezTo>
                      <a:pt x="881041" y="992245"/>
                      <a:pt x="855768" y="999760"/>
                      <a:pt x="830712" y="1008025"/>
                    </a:cubicBezTo>
                    <a:cubicBezTo>
                      <a:pt x="798557" y="1018546"/>
                      <a:pt x="766617" y="1029710"/>
                      <a:pt x="734784" y="1041196"/>
                    </a:cubicBezTo>
                    <a:cubicBezTo>
                      <a:pt x="648214" y="1072649"/>
                      <a:pt x="560675" y="1104210"/>
                      <a:pt x="473029" y="1135771"/>
                    </a:cubicBezTo>
                    <a:cubicBezTo>
                      <a:pt x="460877" y="1140172"/>
                      <a:pt x="448617" y="1144466"/>
                      <a:pt x="436465" y="1148760"/>
                    </a:cubicBezTo>
                    <a:cubicBezTo>
                      <a:pt x="436357" y="1148652"/>
                      <a:pt x="436465" y="1148652"/>
                      <a:pt x="436357" y="1148652"/>
                    </a:cubicBezTo>
                    <a:cubicBezTo>
                      <a:pt x="432808" y="1145754"/>
                      <a:pt x="414849" y="1138669"/>
                      <a:pt x="407429" y="1136200"/>
                    </a:cubicBezTo>
                    <a:cubicBezTo>
                      <a:pt x="399040" y="1133302"/>
                      <a:pt x="390652" y="1130618"/>
                      <a:pt x="382156" y="1128042"/>
                    </a:cubicBezTo>
                    <a:cubicBezTo>
                      <a:pt x="373661" y="1125465"/>
                      <a:pt x="365165" y="1123103"/>
                      <a:pt x="356562" y="1120956"/>
                    </a:cubicBezTo>
                    <a:cubicBezTo>
                      <a:pt x="339677" y="1116770"/>
                      <a:pt x="322578" y="1112905"/>
                      <a:pt x="305372" y="1109899"/>
                    </a:cubicBezTo>
                    <a:cubicBezTo>
                      <a:pt x="293972" y="1107860"/>
                      <a:pt x="282466" y="1106142"/>
                      <a:pt x="270958" y="1104747"/>
                    </a:cubicBezTo>
                    <a:cubicBezTo>
                      <a:pt x="242138" y="1101097"/>
                      <a:pt x="213101" y="1099057"/>
                      <a:pt x="184280" y="1097662"/>
                    </a:cubicBezTo>
                    <a:cubicBezTo>
                      <a:pt x="180409" y="1097447"/>
                      <a:pt x="176967" y="1100346"/>
                      <a:pt x="176645" y="1104317"/>
                    </a:cubicBezTo>
                    <a:cubicBezTo>
                      <a:pt x="176430" y="1108182"/>
                      <a:pt x="179333" y="1111617"/>
                      <a:pt x="183312" y="1111939"/>
                    </a:cubicBezTo>
                    <a:cubicBezTo>
                      <a:pt x="211596" y="1114730"/>
                      <a:pt x="239987" y="1118595"/>
                      <a:pt x="268270" y="1123103"/>
                    </a:cubicBezTo>
                    <a:cubicBezTo>
                      <a:pt x="279562" y="1124928"/>
                      <a:pt x="290854" y="1126968"/>
                      <a:pt x="302038" y="1128900"/>
                    </a:cubicBezTo>
                    <a:cubicBezTo>
                      <a:pt x="318922" y="1131799"/>
                      <a:pt x="335806" y="1134805"/>
                      <a:pt x="352475" y="1138454"/>
                    </a:cubicBezTo>
                    <a:cubicBezTo>
                      <a:pt x="360863" y="1140172"/>
                      <a:pt x="369251" y="1142212"/>
                      <a:pt x="377640" y="1144251"/>
                    </a:cubicBezTo>
                    <a:cubicBezTo>
                      <a:pt x="386028" y="1146398"/>
                      <a:pt x="394416" y="1148652"/>
                      <a:pt x="402804" y="1151014"/>
                    </a:cubicBezTo>
                    <a:cubicBezTo>
                      <a:pt x="406030" y="1151980"/>
                      <a:pt x="413021" y="1153483"/>
                      <a:pt x="418935" y="1155093"/>
                    </a:cubicBezTo>
                    <a:cubicBezTo>
                      <a:pt x="378715" y="1169478"/>
                      <a:pt x="338602" y="1183970"/>
                      <a:pt x="298382" y="1198033"/>
                    </a:cubicBezTo>
                    <a:cubicBezTo>
                      <a:pt x="200734" y="1232277"/>
                      <a:pt x="102871" y="1265341"/>
                      <a:pt x="5116" y="1295398"/>
                    </a:cubicBezTo>
                    <a:cubicBezTo>
                      <a:pt x="1352" y="1296472"/>
                      <a:pt x="-799" y="1300444"/>
                      <a:pt x="277" y="1304201"/>
                    </a:cubicBezTo>
                    <a:cubicBezTo>
                      <a:pt x="1460" y="1307958"/>
                      <a:pt x="5439" y="1310105"/>
                      <a:pt x="9203" y="1309031"/>
                    </a:cubicBezTo>
                    <a:cubicBezTo>
                      <a:pt x="107603" y="1280155"/>
                      <a:pt x="206111" y="1248702"/>
                      <a:pt x="304296" y="1215316"/>
                    </a:cubicBezTo>
                    <a:cubicBezTo>
                      <a:pt x="362906" y="1195349"/>
                      <a:pt x="421409" y="1174953"/>
                      <a:pt x="479589" y="1153912"/>
                    </a:cubicBezTo>
                    <a:cubicBezTo>
                      <a:pt x="499161" y="1146828"/>
                      <a:pt x="518411" y="1139528"/>
                      <a:pt x="537984" y="1132335"/>
                    </a:cubicBezTo>
                    <a:cubicBezTo>
                      <a:pt x="516583" y="1153161"/>
                      <a:pt x="494322" y="1173021"/>
                      <a:pt x="471308" y="1192129"/>
                    </a:cubicBezTo>
                    <a:cubicBezTo>
                      <a:pt x="456683" y="1204366"/>
                      <a:pt x="441734" y="1216389"/>
                      <a:pt x="426786" y="1228305"/>
                    </a:cubicBezTo>
                    <a:cubicBezTo>
                      <a:pt x="404310" y="1246232"/>
                      <a:pt x="381726" y="1264160"/>
                      <a:pt x="358712" y="1281336"/>
                    </a:cubicBezTo>
                    <a:cubicBezTo>
                      <a:pt x="354733" y="1284341"/>
                      <a:pt x="336129" y="1300873"/>
                      <a:pt x="318814" y="1313755"/>
                    </a:cubicBezTo>
                    <a:cubicBezTo>
                      <a:pt x="311824" y="1318908"/>
                      <a:pt x="305157" y="1323524"/>
                      <a:pt x="299780" y="1326207"/>
                    </a:cubicBezTo>
                    <a:cubicBezTo>
                      <a:pt x="297736" y="1327174"/>
                      <a:pt x="294833" y="1329428"/>
                      <a:pt x="294725" y="1328140"/>
                    </a:cubicBezTo>
                    <a:cubicBezTo>
                      <a:pt x="291499" y="1327174"/>
                      <a:pt x="287950" y="1328891"/>
                      <a:pt x="286659" y="1332111"/>
                    </a:cubicBezTo>
                    <a:cubicBezTo>
                      <a:pt x="285154" y="1335547"/>
                      <a:pt x="286875" y="1339519"/>
                      <a:pt x="290316" y="1341021"/>
                    </a:cubicBezTo>
                    <a:cubicBezTo>
                      <a:pt x="292144" y="1341773"/>
                      <a:pt x="294618" y="1342095"/>
                      <a:pt x="297521" y="1341666"/>
                    </a:cubicBezTo>
                    <a:cubicBezTo>
                      <a:pt x="301285" y="1341021"/>
                      <a:pt x="306555" y="1338874"/>
                      <a:pt x="312470" y="1335547"/>
                    </a:cubicBezTo>
                    <a:cubicBezTo>
                      <a:pt x="332795" y="1324275"/>
                      <a:pt x="363659" y="1299048"/>
                      <a:pt x="369036" y="1295291"/>
                    </a:cubicBezTo>
                    <a:cubicBezTo>
                      <a:pt x="388609" y="1281336"/>
                      <a:pt x="408289" y="1267165"/>
                      <a:pt x="427431" y="1252351"/>
                    </a:cubicBezTo>
                    <a:cubicBezTo>
                      <a:pt x="440121" y="1242475"/>
                      <a:pt x="452704" y="1232277"/>
                      <a:pt x="464963" y="1221865"/>
                    </a:cubicBezTo>
                    <a:cubicBezTo>
                      <a:pt x="495827" y="1195564"/>
                      <a:pt x="525079" y="1167653"/>
                      <a:pt x="552609" y="1138239"/>
                    </a:cubicBezTo>
                    <a:cubicBezTo>
                      <a:pt x="555405" y="1135449"/>
                      <a:pt x="555298" y="1130940"/>
                      <a:pt x="552502" y="1128256"/>
                    </a:cubicBezTo>
                    <a:cubicBezTo>
                      <a:pt x="551534" y="1127290"/>
                      <a:pt x="550136" y="1128578"/>
                      <a:pt x="548845" y="1128256"/>
                    </a:cubicBezTo>
                    <a:cubicBezTo>
                      <a:pt x="613048" y="1104639"/>
                      <a:pt x="677250" y="1080915"/>
                      <a:pt x="740699" y="1057406"/>
                    </a:cubicBezTo>
                    <a:cubicBezTo>
                      <a:pt x="772317" y="1045597"/>
                      <a:pt x="803934" y="1034111"/>
                      <a:pt x="835874" y="1023162"/>
                    </a:cubicBezTo>
                    <a:cubicBezTo>
                      <a:pt x="867598" y="1012212"/>
                      <a:pt x="899645" y="1001906"/>
                      <a:pt x="932015" y="992353"/>
                    </a:cubicBezTo>
                    <a:close/>
                    <a:moveTo>
                      <a:pt x="430657" y="1148652"/>
                    </a:moveTo>
                    <a:cubicBezTo>
                      <a:pt x="430765" y="1148652"/>
                      <a:pt x="430872" y="1148652"/>
                      <a:pt x="430872" y="1148652"/>
                    </a:cubicBezTo>
                    <a:cubicBezTo>
                      <a:pt x="430765" y="1147364"/>
                      <a:pt x="429797" y="1148008"/>
                      <a:pt x="428829" y="1148867"/>
                    </a:cubicBezTo>
                    <a:cubicBezTo>
                      <a:pt x="429367" y="1148760"/>
                      <a:pt x="430012" y="1148652"/>
                      <a:pt x="430657" y="1148652"/>
                    </a:cubicBezTo>
                    <a:close/>
                    <a:moveTo>
                      <a:pt x="988260" y="973674"/>
                    </a:moveTo>
                    <a:lnTo>
                      <a:pt x="989120" y="973996"/>
                    </a:lnTo>
                    <a:cubicBezTo>
                      <a:pt x="989012" y="974425"/>
                      <a:pt x="988475" y="974103"/>
                      <a:pt x="988045" y="973781"/>
                    </a:cubicBezTo>
                    <a:lnTo>
                      <a:pt x="988260" y="973674"/>
                    </a:lnTo>
                    <a:close/>
                    <a:moveTo>
                      <a:pt x="731558" y="1073508"/>
                    </a:moveTo>
                    <a:cubicBezTo>
                      <a:pt x="735107" y="1075333"/>
                      <a:pt x="736505" y="1079627"/>
                      <a:pt x="734677" y="1083169"/>
                    </a:cubicBezTo>
                    <a:cubicBezTo>
                      <a:pt x="719621" y="1114193"/>
                      <a:pt x="701231" y="1143714"/>
                      <a:pt x="680261" y="1171303"/>
                    </a:cubicBezTo>
                    <a:cubicBezTo>
                      <a:pt x="669829" y="1185151"/>
                      <a:pt x="658860" y="1198462"/>
                      <a:pt x="647246" y="1211237"/>
                    </a:cubicBezTo>
                    <a:cubicBezTo>
                      <a:pt x="635739" y="1224011"/>
                      <a:pt x="623587" y="1236356"/>
                      <a:pt x="611327" y="1248272"/>
                    </a:cubicBezTo>
                    <a:cubicBezTo>
                      <a:pt x="603261" y="1256108"/>
                      <a:pt x="595088" y="1263838"/>
                      <a:pt x="586593" y="1271245"/>
                    </a:cubicBezTo>
                    <a:cubicBezTo>
                      <a:pt x="578097" y="1278652"/>
                      <a:pt x="569278" y="1285844"/>
                      <a:pt x="560138" y="1292500"/>
                    </a:cubicBezTo>
                    <a:cubicBezTo>
                      <a:pt x="554115" y="1296901"/>
                      <a:pt x="539919" y="1301517"/>
                      <a:pt x="532069" y="1305489"/>
                    </a:cubicBezTo>
                    <a:cubicBezTo>
                      <a:pt x="532284" y="1306670"/>
                      <a:pt x="532177" y="1307958"/>
                      <a:pt x="531639" y="1309139"/>
                    </a:cubicBezTo>
                    <a:cubicBezTo>
                      <a:pt x="530133" y="1312574"/>
                      <a:pt x="526154" y="1314184"/>
                      <a:pt x="522713" y="1312789"/>
                    </a:cubicBezTo>
                    <a:cubicBezTo>
                      <a:pt x="519164" y="1311393"/>
                      <a:pt x="517551" y="1309139"/>
                      <a:pt x="516798" y="1307529"/>
                    </a:cubicBezTo>
                    <a:cubicBezTo>
                      <a:pt x="515830" y="1305382"/>
                      <a:pt x="515830" y="1303235"/>
                      <a:pt x="516690" y="1300981"/>
                    </a:cubicBezTo>
                    <a:cubicBezTo>
                      <a:pt x="517551" y="1298726"/>
                      <a:pt x="520670" y="1295613"/>
                      <a:pt x="525616" y="1292929"/>
                    </a:cubicBezTo>
                    <a:cubicBezTo>
                      <a:pt x="532929" y="1288958"/>
                      <a:pt x="545404" y="1284449"/>
                      <a:pt x="550566" y="1280155"/>
                    </a:cubicBezTo>
                    <a:cubicBezTo>
                      <a:pt x="557449" y="1274680"/>
                      <a:pt x="563901" y="1268991"/>
                      <a:pt x="570354" y="1263086"/>
                    </a:cubicBezTo>
                    <a:cubicBezTo>
                      <a:pt x="580032" y="1254176"/>
                      <a:pt x="589281" y="1244944"/>
                      <a:pt x="598422" y="1235498"/>
                    </a:cubicBezTo>
                    <a:cubicBezTo>
                      <a:pt x="612510" y="1221113"/>
                      <a:pt x="626168" y="1206084"/>
                      <a:pt x="639610" y="1190841"/>
                    </a:cubicBezTo>
                    <a:cubicBezTo>
                      <a:pt x="652946" y="1175597"/>
                      <a:pt x="665850" y="1160139"/>
                      <a:pt x="678003" y="1144036"/>
                    </a:cubicBezTo>
                    <a:cubicBezTo>
                      <a:pt x="694241" y="1122567"/>
                      <a:pt x="709297" y="1100238"/>
                      <a:pt x="721987" y="1076621"/>
                    </a:cubicBezTo>
                    <a:cubicBezTo>
                      <a:pt x="723708" y="1073186"/>
                      <a:pt x="728009" y="1071791"/>
                      <a:pt x="731558" y="1073508"/>
                    </a:cubicBezTo>
                    <a:close/>
                    <a:moveTo>
                      <a:pt x="845122" y="1209841"/>
                    </a:moveTo>
                    <a:cubicBezTo>
                      <a:pt x="836734" y="1219288"/>
                      <a:pt x="828238" y="1228520"/>
                      <a:pt x="819635" y="1237752"/>
                    </a:cubicBezTo>
                    <a:cubicBezTo>
                      <a:pt x="816946" y="1240758"/>
                      <a:pt x="811999" y="1243978"/>
                      <a:pt x="806837" y="1246984"/>
                    </a:cubicBezTo>
                    <a:cubicBezTo>
                      <a:pt x="803934" y="1248702"/>
                      <a:pt x="800923" y="1250312"/>
                      <a:pt x="798772" y="1251922"/>
                    </a:cubicBezTo>
                    <a:cubicBezTo>
                      <a:pt x="799417" y="1253747"/>
                      <a:pt x="799309" y="1255679"/>
                      <a:pt x="798342" y="1257504"/>
                    </a:cubicBezTo>
                    <a:cubicBezTo>
                      <a:pt x="796513" y="1260725"/>
                      <a:pt x="792319" y="1261905"/>
                      <a:pt x="788985" y="1260081"/>
                    </a:cubicBezTo>
                    <a:cubicBezTo>
                      <a:pt x="785974" y="1258578"/>
                      <a:pt x="784576" y="1256323"/>
                      <a:pt x="783931" y="1254391"/>
                    </a:cubicBezTo>
                    <a:cubicBezTo>
                      <a:pt x="782856" y="1251385"/>
                      <a:pt x="783501" y="1247628"/>
                      <a:pt x="786727" y="1243871"/>
                    </a:cubicBezTo>
                    <a:cubicBezTo>
                      <a:pt x="791029" y="1239040"/>
                      <a:pt x="803611" y="1232921"/>
                      <a:pt x="808128" y="1227554"/>
                    </a:cubicBezTo>
                    <a:cubicBezTo>
                      <a:pt x="814796" y="1219610"/>
                      <a:pt x="821463" y="1211666"/>
                      <a:pt x="828130" y="1203615"/>
                    </a:cubicBezTo>
                    <a:cubicBezTo>
                      <a:pt x="834690" y="1195564"/>
                      <a:pt x="841251" y="1187513"/>
                      <a:pt x="847703" y="1179354"/>
                    </a:cubicBezTo>
                    <a:cubicBezTo>
                      <a:pt x="859748" y="1164111"/>
                      <a:pt x="871147" y="1148545"/>
                      <a:pt x="882331" y="1132765"/>
                    </a:cubicBezTo>
                    <a:cubicBezTo>
                      <a:pt x="893516" y="1117092"/>
                      <a:pt x="904377" y="1101097"/>
                      <a:pt x="914379" y="1084672"/>
                    </a:cubicBezTo>
                    <a:cubicBezTo>
                      <a:pt x="927821" y="1062881"/>
                      <a:pt x="940081" y="1040337"/>
                      <a:pt x="950512" y="1016613"/>
                    </a:cubicBezTo>
                    <a:cubicBezTo>
                      <a:pt x="952018" y="1012963"/>
                      <a:pt x="956212" y="1011246"/>
                      <a:pt x="959869" y="1012749"/>
                    </a:cubicBezTo>
                    <a:cubicBezTo>
                      <a:pt x="963418" y="1014252"/>
                      <a:pt x="965246" y="1018438"/>
                      <a:pt x="963740" y="1022088"/>
                    </a:cubicBezTo>
                    <a:cubicBezTo>
                      <a:pt x="951696" y="1053219"/>
                      <a:pt x="937070" y="1082740"/>
                      <a:pt x="919863" y="1110866"/>
                    </a:cubicBezTo>
                    <a:cubicBezTo>
                      <a:pt x="913088" y="1122137"/>
                      <a:pt x="905775" y="1133194"/>
                      <a:pt x="898140" y="1143929"/>
                    </a:cubicBezTo>
                    <a:cubicBezTo>
                      <a:pt x="886741" y="1160032"/>
                      <a:pt x="874373" y="1175382"/>
                      <a:pt x="861683" y="1190733"/>
                    </a:cubicBezTo>
                    <a:cubicBezTo>
                      <a:pt x="856199" y="1197174"/>
                      <a:pt x="850714" y="1203508"/>
                      <a:pt x="845122" y="1209841"/>
                    </a:cubicBezTo>
                    <a:close/>
                    <a:moveTo>
                      <a:pt x="686068" y="1049999"/>
                    </a:moveTo>
                    <a:cubicBezTo>
                      <a:pt x="686176" y="1050428"/>
                      <a:pt x="686391" y="1050750"/>
                      <a:pt x="686606" y="1051072"/>
                    </a:cubicBezTo>
                    <a:cubicBezTo>
                      <a:pt x="686283" y="1051394"/>
                      <a:pt x="685961" y="1050750"/>
                      <a:pt x="685853" y="1049999"/>
                    </a:cubicBezTo>
                    <a:lnTo>
                      <a:pt x="686068" y="1049999"/>
                    </a:lnTo>
                    <a:close/>
                    <a:moveTo>
                      <a:pt x="314298" y="988703"/>
                    </a:moveTo>
                    <a:cubicBezTo>
                      <a:pt x="310319" y="988488"/>
                      <a:pt x="307308" y="985267"/>
                      <a:pt x="307415" y="981296"/>
                    </a:cubicBezTo>
                    <a:cubicBezTo>
                      <a:pt x="307630" y="977323"/>
                      <a:pt x="310857" y="974318"/>
                      <a:pt x="314835" y="974425"/>
                    </a:cubicBezTo>
                    <a:cubicBezTo>
                      <a:pt x="363122" y="975499"/>
                      <a:pt x="410978" y="978183"/>
                      <a:pt x="458511" y="984194"/>
                    </a:cubicBezTo>
                    <a:cubicBezTo>
                      <a:pt x="477653" y="986556"/>
                      <a:pt x="496688" y="989454"/>
                      <a:pt x="515615" y="992889"/>
                    </a:cubicBezTo>
                    <a:cubicBezTo>
                      <a:pt x="543899" y="998149"/>
                      <a:pt x="571967" y="1004805"/>
                      <a:pt x="600035" y="1012319"/>
                    </a:cubicBezTo>
                    <a:cubicBezTo>
                      <a:pt x="605735" y="1013822"/>
                      <a:pt x="651225" y="1023591"/>
                      <a:pt x="676820" y="1032072"/>
                    </a:cubicBezTo>
                    <a:cubicBezTo>
                      <a:pt x="685853" y="1034970"/>
                      <a:pt x="692736" y="1038083"/>
                      <a:pt x="695425" y="1040445"/>
                    </a:cubicBezTo>
                    <a:cubicBezTo>
                      <a:pt x="697683" y="1042270"/>
                      <a:pt x="698651" y="1044309"/>
                      <a:pt x="698973" y="1045920"/>
                    </a:cubicBezTo>
                    <a:cubicBezTo>
                      <a:pt x="699726" y="1049569"/>
                      <a:pt x="697253" y="1053219"/>
                      <a:pt x="693596" y="1053971"/>
                    </a:cubicBezTo>
                    <a:cubicBezTo>
                      <a:pt x="690800" y="1054507"/>
                      <a:pt x="688112" y="1053326"/>
                      <a:pt x="686606" y="1051072"/>
                    </a:cubicBezTo>
                    <a:lnTo>
                      <a:pt x="686714" y="1050965"/>
                    </a:lnTo>
                    <a:cubicBezTo>
                      <a:pt x="687036" y="1050643"/>
                      <a:pt x="686714" y="1050321"/>
                      <a:pt x="686068" y="1049999"/>
                    </a:cubicBezTo>
                    <a:cubicBezTo>
                      <a:pt x="685853" y="1049569"/>
                      <a:pt x="685638" y="1049140"/>
                      <a:pt x="685530" y="1048603"/>
                    </a:cubicBezTo>
                    <a:cubicBezTo>
                      <a:pt x="685638" y="1048818"/>
                      <a:pt x="685746" y="1049462"/>
                      <a:pt x="685853" y="1049999"/>
                    </a:cubicBezTo>
                    <a:cubicBezTo>
                      <a:pt x="684670" y="1049569"/>
                      <a:pt x="682950" y="1049140"/>
                      <a:pt x="681552" y="1048603"/>
                    </a:cubicBezTo>
                    <a:cubicBezTo>
                      <a:pt x="659828" y="1040659"/>
                      <a:pt x="602186" y="1030569"/>
                      <a:pt x="595733" y="1028958"/>
                    </a:cubicBezTo>
                    <a:cubicBezTo>
                      <a:pt x="567988" y="1022196"/>
                      <a:pt x="540135" y="1016720"/>
                      <a:pt x="512174" y="1011783"/>
                    </a:cubicBezTo>
                    <a:cubicBezTo>
                      <a:pt x="493462" y="1008562"/>
                      <a:pt x="474749" y="1005556"/>
                      <a:pt x="456037" y="1002873"/>
                    </a:cubicBezTo>
                    <a:cubicBezTo>
                      <a:pt x="409149" y="996110"/>
                      <a:pt x="362046" y="991279"/>
                      <a:pt x="314298" y="988703"/>
                    </a:cubicBezTo>
                    <a:close/>
                    <a:moveTo>
                      <a:pt x="1328843" y="1253962"/>
                    </a:moveTo>
                    <a:cubicBezTo>
                      <a:pt x="1329166" y="1256431"/>
                      <a:pt x="1329489" y="1262764"/>
                      <a:pt x="1329489" y="1264589"/>
                    </a:cubicBezTo>
                    <a:cubicBezTo>
                      <a:pt x="1329489" y="1266092"/>
                      <a:pt x="1329273" y="1266951"/>
                      <a:pt x="1329273" y="1267058"/>
                    </a:cubicBezTo>
                    <a:cubicBezTo>
                      <a:pt x="1328520" y="1269742"/>
                      <a:pt x="1326907" y="1270815"/>
                      <a:pt x="1326047" y="1271245"/>
                    </a:cubicBezTo>
                    <a:cubicBezTo>
                      <a:pt x="1324004" y="1272318"/>
                      <a:pt x="1321961" y="1272533"/>
                      <a:pt x="1319810" y="1271567"/>
                    </a:cubicBezTo>
                    <a:cubicBezTo>
                      <a:pt x="1318950" y="1271138"/>
                      <a:pt x="1317551" y="1270386"/>
                      <a:pt x="1316583" y="1268561"/>
                    </a:cubicBezTo>
                    <a:cubicBezTo>
                      <a:pt x="1316476" y="1268239"/>
                      <a:pt x="1316046" y="1267702"/>
                      <a:pt x="1315938" y="1266521"/>
                    </a:cubicBezTo>
                    <a:lnTo>
                      <a:pt x="1315723" y="1265126"/>
                    </a:lnTo>
                    <a:cubicBezTo>
                      <a:pt x="1316261" y="1265126"/>
                      <a:pt x="1316368" y="1264267"/>
                      <a:pt x="1316261" y="1263194"/>
                    </a:cubicBezTo>
                    <a:cubicBezTo>
                      <a:pt x="1316153" y="1263301"/>
                      <a:pt x="1316046" y="1263408"/>
                      <a:pt x="1316046" y="1263516"/>
                    </a:cubicBezTo>
                    <a:cubicBezTo>
                      <a:pt x="1316046" y="1263516"/>
                      <a:pt x="1315831" y="1263731"/>
                      <a:pt x="1315723" y="1263945"/>
                    </a:cubicBezTo>
                    <a:cubicBezTo>
                      <a:pt x="1315831" y="1263408"/>
                      <a:pt x="1315938" y="1262872"/>
                      <a:pt x="1316153" y="1262335"/>
                    </a:cubicBezTo>
                    <a:cubicBezTo>
                      <a:pt x="1315831" y="1260188"/>
                      <a:pt x="1314970" y="1257397"/>
                      <a:pt x="1314755" y="1256216"/>
                    </a:cubicBezTo>
                    <a:lnTo>
                      <a:pt x="1309593" y="1234639"/>
                    </a:lnTo>
                    <a:cubicBezTo>
                      <a:pt x="1306905" y="1224441"/>
                      <a:pt x="1303571" y="1214350"/>
                      <a:pt x="1299807" y="1204474"/>
                    </a:cubicBezTo>
                    <a:cubicBezTo>
                      <a:pt x="1296043" y="1194598"/>
                      <a:pt x="1291956" y="1184722"/>
                      <a:pt x="1287547" y="1175060"/>
                    </a:cubicBezTo>
                    <a:cubicBezTo>
                      <a:pt x="1280772" y="1160032"/>
                      <a:pt x="1273460" y="1146613"/>
                      <a:pt x="1265824" y="1134053"/>
                    </a:cubicBezTo>
                    <a:cubicBezTo>
                      <a:pt x="1257543" y="1120419"/>
                      <a:pt x="1248833" y="1107967"/>
                      <a:pt x="1239261" y="1096052"/>
                    </a:cubicBezTo>
                    <a:cubicBezTo>
                      <a:pt x="1220764" y="1072864"/>
                      <a:pt x="1199363" y="1051824"/>
                      <a:pt x="1173768" y="1028743"/>
                    </a:cubicBezTo>
                    <a:cubicBezTo>
                      <a:pt x="1170757" y="1026167"/>
                      <a:pt x="1170435" y="1021766"/>
                      <a:pt x="1173016" y="1018760"/>
                    </a:cubicBezTo>
                    <a:cubicBezTo>
                      <a:pt x="1175597" y="1015754"/>
                      <a:pt x="1180114" y="1015433"/>
                      <a:pt x="1183125" y="1018009"/>
                    </a:cubicBezTo>
                    <a:cubicBezTo>
                      <a:pt x="1210547" y="1040445"/>
                      <a:pt x="1233777" y="1060949"/>
                      <a:pt x="1253672" y="1084243"/>
                    </a:cubicBezTo>
                    <a:cubicBezTo>
                      <a:pt x="1264103" y="1096588"/>
                      <a:pt x="1273674" y="1109577"/>
                      <a:pt x="1282385" y="1124069"/>
                    </a:cubicBezTo>
                    <a:cubicBezTo>
                      <a:pt x="1290343" y="1137381"/>
                      <a:pt x="1297441" y="1151873"/>
                      <a:pt x="1304109" y="1167868"/>
                    </a:cubicBezTo>
                    <a:cubicBezTo>
                      <a:pt x="1308410" y="1178066"/>
                      <a:pt x="1312282" y="1188372"/>
                      <a:pt x="1315831" y="1198892"/>
                    </a:cubicBezTo>
                    <a:cubicBezTo>
                      <a:pt x="1319272" y="1209412"/>
                      <a:pt x="1322283" y="1220147"/>
                      <a:pt x="1324541" y="1230989"/>
                    </a:cubicBezTo>
                    <a:lnTo>
                      <a:pt x="1328843" y="1253962"/>
                    </a:lnTo>
                    <a:close/>
                    <a:moveTo>
                      <a:pt x="1406381" y="789463"/>
                    </a:moveTo>
                    <a:cubicBezTo>
                      <a:pt x="1407133" y="789356"/>
                      <a:pt x="1407886" y="789356"/>
                      <a:pt x="1408639" y="789463"/>
                    </a:cubicBezTo>
                    <a:cubicBezTo>
                      <a:pt x="1412403" y="790215"/>
                      <a:pt x="1414769" y="793864"/>
                      <a:pt x="1414016" y="797514"/>
                    </a:cubicBezTo>
                    <a:cubicBezTo>
                      <a:pt x="1414016" y="797944"/>
                      <a:pt x="1411865" y="802774"/>
                      <a:pt x="1405735" y="803204"/>
                    </a:cubicBezTo>
                    <a:cubicBezTo>
                      <a:pt x="1401541" y="803418"/>
                      <a:pt x="1391217" y="803741"/>
                      <a:pt x="1390142" y="803848"/>
                    </a:cubicBezTo>
                    <a:cubicBezTo>
                      <a:pt x="1385302" y="804492"/>
                      <a:pt x="1380463" y="805351"/>
                      <a:pt x="1375731" y="806424"/>
                    </a:cubicBezTo>
                    <a:cubicBezTo>
                      <a:pt x="1368418" y="807927"/>
                      <a:pt x="1361213" y="809967"/>
                      <a:pt x="1354116" y="812006"/>
                    </a:cubicBezTo>
                    <a:cubicBezTo>
                      <a:pt x="1342071" y="815441"/>
                      <a:pt x="1329489" y="819199"/>
                      <a:pt x="1316691" y="823171"/>
                    </a:cubicBezTo>
                    <a:cubicBezTo>
                      <a:pt x="1304539" y="826821"/>
                      <a:pt x="1292279" y="830685"/>
                      <a:pt x="1280450" y="835408"/>
                    </a:cubicBezTo>
                    <a:cubicBezTo>
                      <a:pt x="1264426" y="841634"/>
                      <a:pt x="1249262" y="848934"/>
                      <a:pt x="1236250" y="858811"/>
                    </a:cubicBezTo>
                    <a:cubicBezTo>
                      <a:pt x="1233131" y="861280"/>
                      <a:pt x="1228615" y="860850"/>
                      <a:pt x="1226141" y="857737"/>
                    </a:cubicBezTo>
                    <a:cubicBezTo>
                      <a:pt x="1223668" y="854731"/>
                      <a:pt x="1224098" y="850222"/>
                      <a:pt x="1227217" y="847754"/>
                    </a:cubicBezTo>
                    <a:cubicBezTo>
                      <a:pt x="1240552" y="835945"/>
                      <a:pt x="1256360" y="826391"/>
                      <a:pt x="1273352" y="818662"/>
                    </a:cubicBezTo>
                    <a:cubicBezTo>
                      <a:pt x="1285504" y="813187"/>
                      <a:pt x="1298301" y="808571"/>
                      <a:pt x="1311099" y="804707"/>
                    </a:cubicBezTo>
                    <a:cubicBezTo>
                      <a:pt x="1324112" y="800842"/>
                      <a:pt x="1337231" y="797836"/>
                      <a:pt x="1349599" y="794938"/>
                    </a:cubicBezTo>
                    <a:cubicBezTo>
                      <a:pt x="1356051" y="793435"/>
                      <a:pt x="1362396" y="792039"/>
                      <a:pt x="1368956" y="791073"/>
                    </a:cubicBezTo>
                    <a:cubicBezTo>
                      <a:pt x="1375516" y="790000"/>
                      <a:pt x="1382184" y="789141"/>
                      <a:pt x="1388851" y="788819"/>
                    </a:cubicBezTo>
                    <a:cubicBezTo>
                      <a:pt x="1389927" y="788819"/>
                      <a:pt x="1398960" y="789248"/>
                      <a:pt x="1404015" y="789356"/>
                    </a:cubicBezTo>
                    <a:cubicBezTo>
                      <a:pt x="1403584" y="789892"/>
                      <a:pt x="1403154" y="790537"/>
                      <a:pt x="1402724" y="791181"/>
                    </a:cubicBezTo>
                    <a:cubicBezTo>
                      <a:pt x="1403584" y="790322"/>
                      <a:pt x="1404768" y="789785"/>
                      <a:pt x="1405950" y="789463"/>
                    </a:cubicBezTo>
                    <a:cubicBezTo>
                      <a:pt x="1405735" y="789463"/>
                      <a:pt x="1405520" y="789463"/>
                      <a:pt x="1405413" y="789463"/>
                    </a:cubicBezTo>
                    <a:lnTo>
                      <a:pt x="1404015" y="789356"/>
                    </a:lnTo>
                    <a:cubicBezTo>
                      <a:pt x="1405198" y="787960"/>
                      <a:pt x="1406273" y="787316"/>
                      <a:pt x="1406381" y="789463"/>
                    </a:cubicBezTo>
                    <a:close/>
                    <a:moveTo>
                      <a:pt x="1062678" y="635310"/>
                    </a:moveTo>
                    <a:cubicBezTo>
                      <a:pt x="1063431" y="610942"/>
                      <a:pt x="1063646" y="586359"/>
                      <a:pt x="1062678" y="563064"/>
                    </a:cubicBezTo>
                    <a:cubicBezTo>
                      <a:pt x="1061603" y="536871"/>
                      <a:pt x="1059344" y="512396"/>
                      <a:pt x="1055366" y="491463"/>
                    </a:cubicBezTo>
                    <a:cubicBezTo>
                      <a:pt x="1054505" y="487813"/>
                      <a:pt x="1056871" y="484163"/>
                      <a:pt x="1060528" y="483411"/>
                    </a:cubicBezTo>
                    <a:cubicBezTo>
                      <a:pt x="1064184" y="482553"/>
                      <a:pt x="1067840" y="484914"/>
                      <a:pt x="1068701" y="488564"/>
                    </a:cubicBezTo>
                    <a:cubicBezTo>
                      <a:pt x="1073862" y="509927"/>
                      <a:pt x="1077734" y="535046"/>
                      <a:pt x="1079885" y="561991"/>
                    </a:cubicBezTo>
                    <a:cubicBezTo>
                      <a:pt x="1081713" y="585822"/>
                      <a:pt x="1082573" y="610942"/>
                      <a:pt x="1081928" y="635847"/>
                    </a:cubicBezTo>
                    <a:cubicBezTo>
                      <a:pt x="1081391" y="656029"/>
                      <a:pt x="1079993" y="675888"/>
                      <a:pt x="1077842" y="694889"/>
                    </a:cubicBezTo>
                    <a:cubicBezTo>
                      <a:pt x="1074185" y="728704"/>
                      <a:pt x="1068163" y="759405"/>
                      <a:pt x="1061280" y="782378"/>
                    </a:cubicBezTo>
                    <a:cubicBezTo>
                      <a:pt x="1060312" y="786135"/>
                      <a:pt x="1056333" y="788390"/>
                      <a:pt x="1052569" y="787316"/>
                    </a:cubicBezTo>
                    <a:cubicBezTo>
                      <a:pt x="1048698" y="786242"/>
                      <a:pt x="1046547" y="782378"/>
                      <a:pt x="1047515" y="778621"/>
                    </a:cubicBezTo>
                    <a:cubicBezTo>
                      <a:pt x="1053215" y="756078"/>
                      <a:pt x="1057086" y="726020"/>
                      <a:pt x="1059667" y="693171"/>
                    </a:cubicBezTo>
                    <a:cubicBezTo>
                      <a:pt x="1061065" y="674492"/>
                      <a:pt x="1062033" y="655062"/>
                      <a:pt x="1062678" y="635310"/>
                    </a:cubicBezTo>
                    <a:close/>
                    <a:moveTo>
                      <a:pt x="1088166" y="1463936"/>
                    </a:moveTo>
                    <a:cubicBezTo>
                      <a:pt x="1082143" y="1541549"/>
                      <a:pt x="1075046" y="1619162"/>
                      <a:pt x="1067840" y="1696776"/>
                    </a:cubicBezTo>
                    <a:cubicBezTo>
                      <a:pt x="1066442" y="1711590"/>
                      <a:pt x="1064829" y="1726189"/>
                      <a:pt x="1063001" y="1740896"/>
                    </a:cubicBezTo>
                    <a:cubicBezTo>
                      <a:pt x="1056011" y="1799294"/>
                      <a:pt x="1046870" y="1857370"/>
                      <a:pt x="1041278" y="1915982"/>
                    </a:cubicBezTo>
                    <a:cubicBezTo>
                      <a:pt x="1039772" y="1931763"/>
                      <a:pt x="1033319" y="1956882"/>
                      <a:pt x="1031491" y="1978674"/>
                    </a:cubicBezTo>
                    <a:cubicBezTo>
                      <a:pt x="1030631" y="1987906"/>
                      <a:pt x="1030631" y="1996494"/>
                      <a:pt x="1032674" y="2003257"/>
                    </a:cubicBezTo>
                    <a:cubicBezTo>
                      <a:pt x="1033750" y="2006799"/>
                      <a:pt x="1031706" y="2010664"/>
                      <a:pt x="1028050" y="2011737"/>
                    </a:cubicBezTo>
                    <a:cubicBezTo>
                      <a:pt x="1024393" y="2012811"/>
                      <a:pt x="1020629" y="2010771"/>
                      <a:pt x="1019554" y="2007121"/>
                    </a:cubicBezTo>
                    <a:cubicBezTo>
                      <a:pt x="1017081" y="1999070"/>
                      <a:pt x="1016651" y="1988765"/>
                      <a:pt x="1017403" y="1977600"/>
                    </a:cubicBezTo>
                    <a:cubicBezTo>
                      <a:pt x="1018909" y="1955809"/>
                      <a:pt x="1024931" y="1930474"/>
                      <a:pt x="1026222" y="1914587"/>
                    </a:cubicBezTo>
                    <a:cubicBezTo>
                      <a:pt x="1027512" y="1899880"/>
                      <a:pt x="1028910" y="1885173"/>
                      <a:pt x="1030416" y="1870466"/>
                    </a:cubicBezTo>
                    <a:cubicBezTo>
                      <a:pt x="1036653" y="1812068"/>
                      <a:pt x="1045042" y="1753885"/>
                      <a:pt x="1049988" y="1695273"/>
                    </a:cubicBezTo>
                    <a:cubicBezTo>
                      <a:pt x="1053968" y="1648683"/>
                      <a:pt x="1057624" y="1602094"/>
                      <a:pt x="1061495" y="1555505"/>
                    </a:cubicBezTo>
                    <a:cubicBezTo>
                      <a:pt x="1063431" y="1530922"/>
                      <a:pt x="1065367" y="1506446"/>
                      <a:pt x="1067410" y="1481863"/>
                    </a:cubicBezTo>
                    <a:cubicBezTo>
                      <a:pt x="1066657" y="1483903"/>
                      <a:pt x="1065474" y="1486265"/>
                      <a:pt x="1062356" y="1489056"/>
                    </a:cubicBezTo>
                    <a:cubicBezTo>
                      <a:pt x="1057516" y="1493135"/>
                      <a:pt x="1048913" y="1498610"/>
                      <a:pt x="1045579" y="1502582"/>
                    </a:cubicBezTo>
                    <a:lnTo>
                      <a:pt x="1005896" y="1549815"/>
                    </a:lnTo>
                    <a:cubicBezTo>
                      <a:pt x="994174" y="1563341"/>
                      <a:pt x="982990" y="1577082"/>
                      <a:pt x="972021" y="1590822"/>
                    </a:cubicBezTo>
                    <a:cubicBezTo>
                      <a:pt x="960944" y="1604670"/>
                      <a:pt x="950083" y="1618626"/>
                      <a:pt x="939758" y="1632903"/>
                    </a:cubicBezTo>
                    <a:cubicBezTo>
                      <a:pt x="926208" y="1651904"/>
                      <a:pt x="913303" y="1671442"/>
                      <a:pt x="901689" y="1692267"/>
                    </a:cubicBezTo>
                    <a:cubicBezTo>
                      <a:pt x="899860" y="1695702"/>
                      <a:pt x="895452" y="1697098"/>
                      <a:pt x="892010" y="1695273"/>
                    </a:cubicBezTo>
                    <a:cubicBezTo>
                      <a:pt x="888569" y="1693448"/>
                      <a:pt x="887171" y="1689154"/>
                      <a:pt x="888999" y="1685612"/>
                    </a:cubicBezTo>
                    <a:cubicBezTo>
                      <a:pt x="902549" y="1658130"/>
                      <a:pt x="917928" y="1632366"/>
                      <a:pt x="935242" y="1607783"/>
                    </a:cubicBezTo>
                    <a:cubicBezTo>
                      <a:pt x="943845" y="1595439"/>
                      <a:pt x="952986" y="1583523"/>
                      <a:pt x="962557" y="1571822"/>
                    </a:cubicBezTo>
                    <a:cubicBezTo>
                      <a:pt x="972021" y="1560228"/>
                      <a:pt x="982022" y="1549064"/>
                      <a:pt x="992239" y="1537792"/>
                    </a:cubicBezTo>
                    <a:lnTo>
                      <a:pt x="1033965" y="1492383"/>
                    </a:lnTo>
                    <a:cubicBezTo>
                      <a:pt x="1037836" y="1488304"/>
                      <a:pt x="1047192" y="1482937"/>
                      <a:pt x="1052677" y="1478750"/>
                    </a:cubicBezTo>
                    <a:cubicBezTo>
                      <a:pt x="1052462" y="1477891"/>
                      <a:pt x="1052462" y="1477033"/>
                      <a:pt x="1052677" y="1476174"/>
                    </a:cubicBezTo>
                    <a:cubicBezTo>
                      <a:pt x="1053322" y="1472524"/>
                      <a:pt x="1056871" y="1470055"/>
                      <a:pt x="1060635" y="1470699"/>
                    </a:cubicBezTo>
                    <a:cubicBezTo>
                      <a:pt x="1064076" y="1471236"/>
                      <a:pt x="1065905" y="1472953"/>
                      <a:pt x="1066872" y="1474349"/>
                    </a:cubicBezTo>
                    <a:cubicBezTo>
                      <a:pt x="1067625" y="1475315"/>
                      <a:pt x="1067518" y="1476603"/>
                      <a:pt x="1067733" y="1477784"/>
                    </a:cubicBezTo>
                    <a:cubicBezTo>
                      <a:pt x="1069346" y="1457173"/>
                      <a:pt x="1071067" y="1436562"/>
                      <a:pt x="1072680" y="1415844"/>
                    </a:cubicBezTo>
                    <a:cubicBezTo>
                      <a:pt x="1077519" y="1353689"/>
                      <a:pt x="1082358" y="1291641"/>
                      <a:pt x="1086660" y="1229486"/>
                    </a:cubicBezTo>
                    <a:cubicBezTo>
                      <a:pt x="1089994" y="1182897"/>
                      <a:pt x="1089456" y="1135556"/>
                      <a:pt x="1091607" y="1088644"/>
                    </a:cubicBezTo>
                    <a:cubicBezTo>
                      <a:pt x="1092575" y="1068248"/>
                      <a:pt x="1093973" y="1047959"/>
                      <a:pt x="1096339" y="1027777"/>
                    </a:cubicBezTo>
                    <a:cubicBezTo>
                      <a:pt x="1096769" y="1023913"/>
                      <a:pt x="1100318" y="1021122"/>
                      <a:pt x="1104297" y="1021551"/>
                    </a:cubicBezTo>
                    <a:cubicBezTo>
                      <a:pt x="1108168" y="1021981"/>
                      <a:pt x="1110964" y="1025416"/>
                      <a:pt x="1110534" y="1029388"/>
                    </a:cubicBezTo>
                    <a:cubicBezTo>
                      <a:pt x="1108491" y="1049247"/>
                      <a:pt x="1107415" y="1069214"/>
                      <a:pt x="1106878" y="1089181"/>
                    </a:cubicBezTo>
                    <a:cubicBezTo>
                      <a:pt x="1105372" y="1136307"/>
                      <a:pt x="1106555" y="1183755"/>
                      <a:pt x="1103867" y="1230560"/>
                    </a:cubicBezTo>
                    <a:cubicBezTo>
                      <a:pt x="1099242" y="1308388"/>
                      <a:pt x="1094188" y="1386215"/>
                      <a:pt x="1088166" y="1463936"/>
                    </a:cubicBezTo>
                    <a:close/>
                    <a:moveTo>
                      <a:pt x="1171510" y="1678312"/>
                    </a:moveTo>
                    <a:cubicBezTo>
                      <a:pt x="1172370" y="1681747"/>
                      <a:pt x="1183662" y="1722969"/>
                      <a:pt x="1185276" y="1739501"/>
                    </a:cubicBezTo>
                    <a:cubicBezTo>
                      <a:pt x="1185813" y="1744439"/>
                      <a:pt x="1185276" y="1747981"/>
                      <a:pt x="1184415" y="1749484"/>
                    </a:cubicBezTo>
                    <a:cubicBezTo>
                      <a:pt x="1183340" y="1751524"/>
                      <a:pt x="1181942" y="1752705"/>
                      <a:pt x="1180329" y="1753348"/>
                    </a:cubicBezTo>
                    <a:cubicBezTo>
                      <a:pt x="1176780" y="1754637"/>
                      <a:pt x="1172801" y="1752919"/>
                      <a:pt x="1171403" y="1749484"/>
                    </a:cubicBezTo>
                    <a:cubicBezTo>
                      <a:pt x="1170757" y="1747767"/>
                      <a:pt x="1170865" y="1745942"/>
                      <a:pt x="1171510" y="1744439"/>
                    </a:cubicBezTo>
                    <a:cubicBezTo>
                      <a:pt x="1171510" y="1744546"/>
                      <a:pt x="1171618" y="1744546"/>
                      <a:pt x="1171725" y="1744546"/>
                    </a:cubicBezTo>
                    <a:cubicBezTo>
                      <a:pt x="1172155" y="1744546"/>
                      <a:pt x="1172048" y="1744117"/>
                      <a:pt x="1171940" y="1743472"/>
                    </a:cubicBezTo>
                    <a:cubicBezTo>
                      <a:pt x="1171725" y="1742721"/>
                      <a:pt x="1171510" y="1741970"/>
                      <a:pt x="1171403" y="1741218"/>
                    </a:cubicBezTo>
                    <a:cubicBezTo>
                      <a:pt x="1169037" y="1725331"/>
                      <a:pt x="1156024" y="1686041"/>
                      <a:pt x="1155056" y="1682820"/>
                    </a:cubicBezTo>
                    <a:cubicBezTo>
                      <a:pt x="1147959" y="1658238"/>
                      <a:pt x="1140108" y="1633762"/>
                      <a:pt x="1132258" y="1609286"/>
                    </a:cubicBezTo>
                    <a:cubicBezTo>
                      <a:pt x="1126988" y="1592969"/>
                      <a:pt x="1121719" y="1576760"/>
                      <a:pt x="1116341" y="1560550"/>
                    </a:cubicBezTo>
                    <a:cubicBezTo>
                      <a:pt x="1107200" y="1533498"/>
                      <a:pt x="1097737" y="1506661"/>
                      <a:pt x="1087198" y="1480146"/>
                    </a:cubicBezTo>
                    <a:cubicBezTo>
                      <a:pt x="1085692" y="1476496"/>
                      <a:pt x="1087305" y="1472309"/>
                      <a:pt x="1090962" y="1470806"/>
                    </a:cubicBezTo>
                    <a:cubicBezTo>
                      <a:pt x="1094618" y="1469303"/>
                      <a:pt x="1098812" y="1471021"/>
                      <a:pt x="1100318" y="1474564"/>
                    </a:cubicBezTo>
                    <a:cubicBezTo>
                      <a:pt x="1115159" y="1507413"/>
                      <a:pt x="1129031" y="1540690"/>
                      <a:pt x="1140968" y="1574720"/>
                    </a:cubicBezTo>
                    <a:cubicBezTo>
                      <a:pt x="1145808" y="1588353"/>
                      <a:pt x="1150325" y="1602094"/>
                      <a:pt x="1154411" y="1615835"/>
                    </a:cubicBezTo>
                    <a:cubicBezTo>
                      <a:pt x="1160756" y="1636553"/>
                      <a:pt x="1166241" y="1657486"/>
                      <a:pt x="1171510" y="1678312"/>
                    </a:cubicBezTo>
                    <a:close/>
                    <a:moveTo>
                      <a:pt x="1238186" y="1451269"/>
                    </a:moveTo>
                    <a:cubicBezTo>
                      <a:pt x="1253672" y="1488197"/>
                      <a:pt x="1267975" y="1525769"/>
                      <a:pt x="1287332" y="1560550"/>
                    </a:cubicBezTo>
                    <a:cubicBezTo>
                      <a:pt x="1289268" y="1563878"/>
                      <a:pt x="1288192" y="1568065"/>
                      <a:pt x="1284859" y="1569889"/>
                    </a:cubicBezTo>
                    <a:cubicBezTo>
                      <a:pt x="1281633" y="1571822"/>
                      <a:pt x="1277438" y="1570748"/>
                      <a:pt x="1275610" y="1567420"/>
                    </a:cubicBezTo>
                    <a:cubicBezTo>
                      <a:pt x="1251091" y="1527272"/>
                      <a:pt x="1232809" y="1483259"/>
                      <a:pt x="1213021" y="1440319"/>
                    </a:cubicBezTo>
                    <a:cubicBezTo>
                      <a:pt x="1207859" y="1429048"/>
                      <a:pt x="1202590" y="1417883"/>
                      <a:pt x="1196997" y="1406827"/>
                    </a:cubicBezTo>
                    <a:cubicBezTo>
                      <a:pt x="1188824" y="1390295"/>
                      <a:pt x="1180006" y="1374085"/>
                      <a:pt x="1170005" y="1358734"/>
                    </a:cubicBezTo>
                    <a:cubicBezTo>
                      <a:pt x="1152798" y="1332111"/>
                      <a:pt x="1132150" y="1307529"/>
                      <a:pt x="1104404" y="1286918"/>
                    </a:cubicBezTo>
                    <a:cubicBezTo>
                      <a:pt x="1101286" y="1284556"/>
                      <a:pt x="1100533" y="1280155"/>
                      <a:pt x="1102791" y="1276934"/>
                    </a:cubicBezTo>
                    <a:cubicBezTo>
                      <a:pt x="1105049" y="1273714"/>
                      <a:pt x="1109566" y="1273070"/>
                      <a:pt x="1112793" y="1275324"/>
                    </a:cubicBezTo>
                    <a:cubicBezTo>
                      <a:pt x="1153121" y="1303020"/>
                      <a:pt x="1181404" y="1338445"/>
                      <a:pt x="1203450" y="1377627"/>
                    </a:cubicBezTo>
                    <a:cubicBezTo>
                      <a:pt x="1216678" y="1401244"/>
                      <a:pt x="1227647" y="1426149"/>
                      <a:pt x="1238186" y="1451269"/>
                    </a:cubicBezTo>
                    <a:close/>
                    <a:moveTo>
                      <a:pt x="1308410" y="1330931"/>
                    </a:moveTo>
                    <a:cubicBezTo>
                      <a:pt x="1311529" y="1333185"/>
                      <a:pt x="1312282" y="1337372"/>
                      <a:pt x="1310024" y="1340485"/>
                    </a:cubicBezTo>
                    <a:cubicBezTo>
                      <a:pt x="1307873" y="1343491"/>
                      <a:pt x="1303571" y="1344242"/>
                      <a:pt x="1300560" y="1342095"/>
                    </a:cubicBezTo>
                    <a:cubicBezTo>
                      <a:pt x="1293570" y="1337479"/>
                      <a:pt x="1286902" y="1329213"/>
                      <a:pt x="1280557" y="1319337"/>
                    </a:cubicBezTo>
                    <a:cubicBezTo>
                      <a:pt x="1268835" y="1300873"/>
                      <a:pt x="1258296" y="1276505"/>
                      <a:pt x="1249155" y="1264052"/>
                    </a:cubicBezTo>
                    <a:cubicBezTo>
                      <a:pt x="1238616" y="1249453"/>
                      <a:pt x="1227324" y="1235712"/>
                      <a:pt x="1215817" y="1222079"/>
                    </a:cubicBezTo>
                    <a:cubicBezTo>
                      <a:pt x="1207967" y="1213062"/>
                      <a:pt x="1200116" y="1204045"/>
                      <a:pt x="1192158" y="1195242"/>
                    </a:cubicBezTo>
                    <a:cubicBezTo>
                      <a:pt x="1171940" y="1173128"/>
                      <a:pt x="1150862" y="1151873"/>
                      <a:pt x="1128816" y="1131155"/>
                    </a:cubicBezTo>
                    <a:cubicBezTo>
                      <a:pt x="1125913" y="1128578"/>
                      <a:pt x="1125698" y="1124069"/>
                      <a:pt x="1128278" y="1121064"/>
                    </a:cubicBezTo>
                    <a:cubicBezTo>
                      <a:pt x="1130860" y="1118165"/>
                      <a:pt x="1135376" y="1117951"/>
                      <a:pt x="1138387" y="1120527"/>
                    </a:cubicBezTo>
                    <a:cubicBezTo>
                      <a:pt x="1155164" y="1134805"/>
                      <a:pt x="1171618" y="1149296"/>
                      <a:pt x="1187426" y="1164433"/>
                    </a:cubicBezTo>
                    <a:cubicBezTo>
                      <a:pt x="1198073" y="1174631"/>
                      <a:pt x="1208397" y="1185044"/>
                      <a:pt x="1218291" y="1195886"/>
                    </a:cubicBezTo>
                    <a:cubicBezTo>
                      <a:pt x="1226571" y="1204903"/>
                      <a:pt x="1234530" y="1214242"/>
                      <a:pt x="1242165" y="1223904"/>
                    </a:cubicBezTo>
                    <a:cubicBezTo>
                      <a:pt x="1249800" y="1233458"/>
                      <a:pt x="1257006" y="1243441"/>
                      <a:pt x="1263888" y="1253640"/>
                    </a:cubicBezTo>
                    <a:cubicBezTo>
                      <a:pt x="1272814" y="1266844"/>
                      <a:pt x="1282493" y="1292071"/>
                      <a:pt x="1293570" y="1311501"/>
                    </a:cubicBezTo>
                    <a:cubicBezTo>
                      <a:pt x="1298301" y="1319659"/>
                      <a:pt x="1303033" y="1326851"/>
                      <a:pt x="1308410" y="1330931"/>
                    </a:cubicBezTo>
                    <a:close/>
                    <a:moveTo>
                      <a:pt x="919433" y="1420889"/>
                    </a:moveTo>
                    <a:cubicBezTo>
                      <a:pt x="901044" y="1441286"/>
                      <a:pt x="883299" y="1462111"/>
                      <a:pt x="867061" y="1484118"/>
                    </a:cubicBezTo>
                    <a:cubicBezTo>
                      <a:pt x="864802" y="1487338"/>
                      <a:pt x="860393" y="1488090"/>
                      <a:pt x="857167" y="1485835"/>
                    </a:cubicBezTo>
                    <a:cubicBezTo>
                      <a:pt x="853940" y="1483581"/>
                      <a:pt x="853188" y="1479072"/>
                      <a:pt x="855446" y="1475852"/>
                    </a:cubicBezTo>
                    <a:cubicBezTo>
                      <a:pt x="874911" y="1446975"/>
                      <a:pt x="896419" y="1419494"/>
                      <a:pt x="919541" y="1393300"/>
                    </a:cubicBezTo>
                    <a:cubicBezTo>
                      <a:pt x="928682" y="1382888"/>
                      <a:pt x="938145" y="1372582"/>
                      <a:pt x="947932" y="1362706"/>
                    </a:cubicBezTo>
                    <a:cubicBezTo>
                      <a:pt x="962557" y="1347784"/>
                      <a:pt x="977721" y="1333400"/>
                      <a:pt x="992991" y="1319337"/>
                    </a:cubicBezTo>
                    <a:cubicBezTo>
                      <a:pt x="999874" y="1313004"/>
                      <a:pt x="1006972" y="1306777"/>
                      <a:pt x="1014069" y="1300766"/>
                    </a:cubicBezTo>
                    <a:cubicBezTo>
                      <a:pt x="1024716" y="1291641"/>
                      <a:pt x="1035578" y="1282946"/>
                      <a:pt x="1046440" y="1274143"/>
                    </a:cubicBezTo>
                    <a:cubicBezTo>
                      <a:pt x="1049666" y="1271567"/>
                      <a:pt x="1055043" y="1269098"/>
                      <a:pt x="1060528" y="1266736"/>
                    </a:cubicBezTo>
                    <a:cubicBezTo>
                      <a:pt x="1063323" y="1265555"/>
                      <a:pt x="1067195" y="1263516"/>
                      <a:pt x="1069346" y="1262335"/>
                    </a:cubicBezTo>
                    <a:cubicBezTo>
                      <a:pt x="1068808" y="1260188"/>
                      <a:pt x="1069346" y="1257934"/>
                      <a:pt x="1070959" y="1256108"/>
                    </a:cubicBezTo>
                    <a:cubicBezTo>
                      <a:pt x="1073540" y="1253425"/>
                      <a:pt x="1077842" y="1253210"/>
                      <a:pt x="1080638" y="1255787"/>
                    </a:cubicBezTo>
                    <a:cubicBezTo>
                      <a:pt x="1082896" y="1257826"/>
                      <a:pt x="1083864" y="1259973"/>
                      <a:pt x="1084186" y="1262013"/>
                    </a:cubicBezTo>
                    <a:cubicBezTo>
                      <a:pt x="1084832" y="1265233"/>
                      <a:pt x="1083649" y="1268668"/>
                      <a:pt x="1080423" y="1271889"/>
                    </a:cubicBezTo>
                    <a:cubicBezTo>
                      <a:pt x="1077949" y="1274143"/>
                      <a:pt x="1073755" y="1276505"/>
                      <a:pt x="1069131" y="1278759"/>
                    </a:cubicBezTo>
                    <a:cubicBezTo>
                      <a:pt x="1064399" y="1281121"/>
                      <a:pt x="1059130" y="1283375"/>
                      <a:pt x="1056333" y="1285951"/>
                    </a:cubicBezTo>
                    <a:cubicBezTo>
                      <a:pt x="1047622" y="1293466"/>
                      <a:pt x="1039019" y="1301195"/>
                      <a:pt x="1030523" y="1308924"/>
                    </a:cubicBezTo>
                    <a:cubicBezTo>
                      <a:pt x="1022028" y="1316546"/>
                      <a:pt x="1013639" y="1324383"/>
                      <a:pt x="1005466" y="1332434"/>
                    </a:cubicBezTo>
                    <a:cubicBezTo>
                      <a:pt x="990626" y="1346711"/>
                      <a:pt x="976215" y="1361418"/>
                      <a:pt x="961804" y="1376125"/>
                    </a:cubicBezTo>
                    <a:cubicBezTo>
                      <a:pt x="947394" y="1390831"/>
                      <a:pt x="933198" y="1405646"/>
                      <a:pt x="919433" y="1420889"/>
                    </a:cubicBezTo>
                    <a:close/>
                    <a:moveTo>
                      <a:pt x="1029448" y="1714810"/>
                    </a:moveTo>
                    <a:lnTo>
                      <a:pt x="1007617" y="1746156"/>
                    </a:lnTo>
                    <a:cubicBezTo>
                      <a:pt x="1004606" y="1750343"/>
                      <a:pt x="1001595" y="1754422"/>
                      <a:pt x="998584" y="1758501"/>
                    </a:cubicBezTo>
                    <a:cubicBezTo>
                      <a:pt x="994820" y="1763332"/>
                      <a:pt x="991056" y="1768055"/>
                      <a:pt x="987292" y="1772886"/>
                    </a:cubicBezTo>
                    <a:cubicBezTo>
                      <a:pt x="981700" y="1780078"/>
                      <a:pt x="976000" y="1787271"/>
                      <a:pt x="970515" y="1794571"/>
                    </a:cubicBezTo>
                    <a:cubicBezTo>
                      <a:pt x="968364" y="1797898"/>
                      <a:pt x="963955" y="1798865"/>
                      <a:pt x="960622" y="1796718"/>
                    </a:cubicBezTo>
                    <a:cubicBezTo>
                      <a:pt x="957288" y="1794571"/>
                      <a:pt x="956427" y="1790169"/>
                      <a:pt x="958471" y="1786841"/>
                    </a:cubicBezTo>
                    <a:cubicBezTo>
                      <a:pt x="964923" y="1775570"/>
                      <a:pt x="971483" y="1764405"/>
                      <a:pt x="978688" y="1753563"/>
                    </a:cubicBezTo>
                    <a:cubicBezTo>
                      <a:pt x="981592" y="1749269"/>
                      <a:pt x="984496" y="1744975"/>
                      <a:pt x="987614" y="1740896"/>
                    </a:cubicBezTo>
                    <a:cubicBezTo>
                      <a:pt x="992239" y="1734670"/>
                      <a:pt x="997293" y="1728766"/>
                      <a:pt x="1002240" y="1722862"/>
                    </a:cubicBezTo>
                    <a:lnTo>
                      <a:pt x="1017296" y="1705578"/>
                    </a:lnTo>
                    <a:cubicBezTo>
                      <a:pt x="1017511" y="1705364"/>
                      <a:pt x="1021597" y="1702465"/>
                      <a:pt x="1023426" y="1700211"/>
                    </a:cubicBezTo>
                    <a:lnTo>
                      <a:pt x="1023533" y="1699459"/>
                    </a:lnTo>
                    <a:cubicBezTo>
                      <a:pt x="1023533" y="1699567"/>
                      <a:pt x="1023533" y="1699674"/>
                      <a:pt x="1023533" y="1699782"/>
                    </a:cubicBezTo>
                    <a:cubicBezTo>
                      <a:pt x="1023533" y="1699889"/>
                      <a:pt x="1023533" y="1700104"/>
                      <a:pt x="1023533" y="1700211"/>
                    </a:cubicBezTo>
                    <a:cubicBezTo>
                      <a:pt x="1024286" y="1699138"/>
                      <a:pt x="1024716" y="1698279"/>
                      <a:pt x="1023963" y="1697742"/>
                    </a:cubicBezTo>
                    <a:cubicBezTo>
                      <a:pt x="1025361" y="1694199"/>
                      <a:pt x="1029340" y="1692482"/>
                      <a:pt x="1032782" y="1693877"/>
                    </a:cubicBezTo>
                    <a:cubicBezTo>
                      <a:pt x="1035255" y="1694629"/>
                      <a:pt x="1037191" y="1696776"/>
                      <a:pt x="1037191" y="1700962"/>
                    </a:cubicBezTo>
                    <a:cubicBezTo>
                      <a:pt x="1037191" y="1701606"/>
                      <a:pt x="1036761" y="1703002"/>
                      <a:pt x="1035793" y="1704934"/>
                    </a:cubicBezTo>
                    <a:cubicBezTo>
                      <a:pt x="1034287" y="1707725"/>
                      <a:pt x="1029663" y="1714488"/>
                      <a:pt x="1029448" y="1714810"/>
                    </a:cubicBezTo>
                    <a:close/>
                    <a:moveTo>
                      <a:pt x="991378" y="772609"/>
                    </a:moveTo>
                    <a:lnTo>
                      <a:pt x="991056" y="772180"/>
                    </a:lnTo>
                    <a:cubicBezTo>
                      <a:pt x="991916" y="772072"/>
                      <a:pt x="992561" y="772287"/>
                      <a:pt x="992239" y="772824"/>
                    </a:cubicBezTo>
                    <a:lnTo>
                      <a:pt x="991378" y="772609"/>
                    </a:lnTo>
                    <a:close/>
                    <a:moveTo>
                      <a:pt x="711018" y="396351"/>
                    </a:moveTo>
                    <a:cubicBezTo>
                      <a:pt x="711018" y="396351"/>
                      <a:pt x="711018" y="396351"/>
                      <a:pt x="711018" y="396351"/>
                    </a:cubicBezTo>
                    <a:lnTo>
                      <a:pt x="711126" y="396674"/>
                    </a:lnTo>
                    <a:lnTo>
                      <a:pt x="711018" y="396351"/>
                    </a:lnTo>
                    <a:close/>
                    <a:moveTo>
                      <a:pt x="626813" y="334089"/>
                    </a:moveTo>
                    <a:cubicBezTo>
                      <a:pt x="653483" y="348474"/>
                      <a:pt x="677358" y="361463"/>
                      <a:pt x="694672" y="371124"/>
                    </a:cubicBezTo>
                    <a:cubicBezTo>
                      <a:pt x="671550" y="336880"/>
                      <a:pt x="648429" y="302636"/>
                      <a:pt x="624555" y="268821"/>
                    </a:cubicBezTo>
                    <a:cubicBezTo>
                      <a:pt x="573365" y="196038"/>
                      <a:pt x="520347" y="124759"/>
                      <a:pt x="463243" y="57880"/>
                    </a:cubicBezTo>
                    <a:cubicBezTo>
                      <a:pt x="460661" y="54875"/>
                      <a:pt x="460984" y="50366"/>
                      <a:pt x="463888" y="47790"/>
                    </a:cubicBezTo>
                    <a:cubicBezTo>
                      <a:pt x="466899" y="45213"/>
                      <a:pt x="471416" y="45535"/>
                      <a:pt x="473997" y="48541"/>
                    </a:cubicBezTo>
                    <a:cubicBezTo>
                      <a:pt x="532499" y="114883"/>
                      <a:pt x="587130" y="185518"/>
                      <a:pt x="639503" y="258301"/>
                    </a:cubicBezTo>
                    <a:cubicBezTo>
                      <a:pt x="658645" y="284923"/>
                      <a:pt x="677142" y="312297"/>
                      <a:pt x="695747" y="339349"/>
                    </a:cubicBezTo>
                    <a:cubicBezTo>
                      <a:pt x="691876" y="323569"/>
                      <a:pt x="686929" y="306178"/>
                      <a:pt x="680584" y="286748"/>
                    </a:cubicBezTo>
                    <a:cubicBezTo>
                      <a:pt x="676067" y="272793"/>
                      <a:pt x="671013" y="258515"/>
                      <a:pt x="666065" y="244238"/>
                    </a:cubicBezTo>
                    <a:lnTo>
                      <a:pt x="641224" y="173388"/>
                    </a:lnTo>
                    <a:cubicBezTo>
                      <a:pt x="628211" y="136460"/>
                      <a:pt x="618425" y="109837"/>
                      <a:pt x="618425" y="109837"/>
                    </a:cubicBezTo>
                    <a:cubicBezTo>
                      <a:pt x="616919" y="106187"/>
                      <a:pt x="618640" y="102001"/>
                      <a:pt x="622296" y="100498"/>
                    </a:cubicBezTo>
                    <a:cubicBezTo>
                      <a:pt x="625953" y="98995"/>
                      <a:pt x="630147" y="100820"/>
                      <a:pt x="631545" y="104362"/>
                    </a:cubicBezTo>
                    <a:cubicBezTo>
                      <a:pt x="631545" y="104362"/>
                      <a:pt x="649397" y="144189"/>
                      <a:pt x="668539" y="194321"/>
                    </a:cubicBezTo>
                    <a:cubicBezTo>
                      <a:pt x="672303" y="204089"/>
                      <a:pt x="676067" y="214288"/>
                      <a:pt x="679724" y="224701"/>
                    </a:cubicBezTo>
                    <a:cubicBezTo>
                      <a:pt x="683165" y="234899"/>
                      <a:pt x="686606" y="245204"/>
                      <a:pt x="689832" y="255510"/>
                    </a:cubicBezTo>
                    <a:cubicBezTo>
                      <a:pt x="702522" y="296302"/>
                      <a:pt x="712416" y="336129"/>
                      <a:pt x="714567" y="361785"/>
                    </a:cubicBezTo>
                    <a:cubicBezTo>
                      <a:pt x="714674" y="362858"/>
                      <a:pt x="713169" y="362966"/>
                      <a:pt x="712846" y="363932"/>
                    </a:cubicBezTo>
                    <a:cubicBezTo>
                      <a:pt x="718761" y="372627"/>
                      <a:pt x="724891" y="381108"/>
                      <a:pt x="730805" y="389803"/>
                    </a:cubicBezTo>
                    <a:cubicBezTo>
                      <a:pt x="751561" y="420612"/>
                      <a:pt x="771886" y="451207"/>
                      <a:pt x="792319" y="482123"/>
                    </a:cubicBezTo>
                    <a:cubicBezTo>
                      <a:pt x="791997" y="472891"/>
                      <a:pt x="791566" y="460009"/>
                      <a:pt x="791351" y="453354"/>
                    </a:cubicBezTo>
                    <a:cubicBezTo>
                      <a:pt x="791029" y="443370"/>
                      <a:pt x="790491" y="433387"/>
                      <a:pt x="789738" y="423403"/>
                    </a:cubicBezTo>
                    <a:cubicBezTo>
                      <a:pt x="788770" y="408374"/>
                      <a:pt x="787480" y="393453"/>
                      <a:pt x="786082" y="378531"/>
                    </a:cubicBezTo>
                    <a:cubicBezTo>
                      <a:pt x="784576" y="361248"/>
                      <a:pt x="782425" y="343643"/>
                      <a:pt x="780059" y="326038"/>
                    </a:cubicBezTo>
                    <a:cubicBezTo>
                      <a:pt x="777694" y="308648"/>
                      <a:pt x="775005" y="291257"/>
                      <a:pt x="771994" y="273866"/>
                    </a:cubicBezTo>
                    <a:cubicBezTo>
                      <a:pt x="765757" y="238871"/>
                      <a:pt x="757906" y="204089"/>
                      <a:pt x="747367" y="171241"/>
                    </a:cubicBezTo>
                    <a:cubicBezTo>
                      <a:pt x="746077" y="167484"/>
                      <a:pt x="748120" y="163512"/>
                      <a:pt x="751776" y="162223"/>
                    </a:cubicBezTo>
                    <a:cubicBezTo>
                      <a:pt x="755540" y="160935"/>
                      <a:pt x="759627" y="162868"/>
                      <a:pt x="760917" y="166625"/>
                    </a:cubicBezTo>
                    <a:cubicBezTo>
                      <a:pt x="772962" y="199796"/>
                      <a:pt x="782856" y="234791"/>
                      <a:pt x="790169" y="270324"/>
                    </a:cubicBezTo>
                    <a:cubicBezTo>
                      <a:pt x="793825" y="288036"/>
                      <a:pt x="796836" y="305749"/>
                      <a:pt x="799202" y="323461"/>
                    </a:cubicBezTo>
                    <a:cubicBezTo>
                      <a:pt x="801568" y="341496"/>
                      <a:pt x="803073" y="359424"/>
                      <a:pt x="804256" y="377029"/>
                    </a:cubicBezTo>
                    <a:cubicBezTo>
                      <a:pt x="805117" y="389696"/>
                      <a:pt x="805762" y="402363"/>
                      <a:pt x="806300" y="415030"/>
                    </a:cubicBezTo>
                    <a:cubicBezTo>
                      <a:pt x="806730" y="427697"/>
                      <a:pt x="806945" y="440364"/>
                      <a:pt x="806945" y="453139"/>
                    </a:cubicBezTo>
                    <a:cubicBezTo>
                      <a:pt x="806837" y="460761"/>
                      <a:pt x="806407" y="477937"/>
                      <a:pt x="806514" y="486417"/>
                    </a:cubicBezTo>
                    <a:cubicBezTo>
                      <a:pt x="806945" y="487490"/>
                      <a:pt x="807267" y="488779"/>
                      <a:pt x="807160" y="490067"/>
                    </a:cubicBezTo>
                    <a:cubicBezTo>
                      <a:pt x="806730" y="495327"/>
                      <a:pt x="804256" y="496937"/>
                      <a:pt x="802643" y="497689"/>
                    </a:cubicBezTo>
                    <a:cubicBezTo>
                      <a:pt x="822861" y="528283"/>
                      <a:pt x="843294" y="559200"/>
                      <a:pt x="863727" y="589365"/>
                    </a:cubicBezTo>
                    <a:cubicBezTo>
                      <a:pt x="870394" y="599241"/>
                      <a:pt x="877169" y="609117"/>
                      <a:pt x="884052" y="618886"/>
                    </a:cubicBezTo>
                    <a:cubicBezTo>
                      <a:pt x="891365" y="629406"/>
                      <a:pt x="898785" y="639819"/>
                      <a:pt x="906206" y="650339"/>
                    </a:cubicBezTo>
                    <a:cubicBezTo>
                      <a:pt x="906851" y="625326"/>
                      <a:pt x="908249" y="570901"/>
                      <a:pt x="909109" y="511000"/>
                    </a:cubicBezTo>
                    <a:cubicBezTo>
                      <a:pt x="909217" y="497474"/>
                      <a:pt x="909432" y="483733"/>
                      <a:pt x="909647" y="469993"/>
                    </a:cubicBezTo>
                    <a:cubicBezTo>
                      <a:pt x="910077" y="449060"/>
                      <a:pt x="910400" y="428234"/>
                      <a:pt x="910615" y="408482"/>
                    </a:cubicBezTo>
                    <a:cubicBezTo>
                      <a:pt x="910937" y="362429"/>
                      <a:pt x="910292" y="322066"/>
                      <a:pt x="906421" y="299952"/>
                    </a:cubicBezTo>
                    <a:cubicBezTo>
                      <a:pt x="905668" y="296088"/>
                      <a:pt x="908141" y="292331"/>
                      <a:pt x="912013" y="291579"/>
                    </a:cubicBezTo>
                    <a:cubicBezTo>
                      <a:pt x="915884" y="290828"/>
                      <a:pt x="919648" y="293404"/>
                      <a:pt x="920401" y="297268"/>
                    </a:cubicBezTo>
                    <a:cubicBezTo>
                      <a:pt x="924487" y="316162"/>
                      <a:pt x="927069" y="348367"/>
                      <a:pt x="928359" y="386261"/>
                    </a:cubicBezTo>
                    <a:cubicBezTo>
                      <a:pt x="928897" y="404832"/>
                      <a:pt x="929327" y="424799"/>
                      <a:pt x="929219" y="445195"/>
                    </a:cubicBezTo>
                    <a:cubicBezTo>
                      <a:pt x="929112" y="474716"/>
                      <a:pt x="928251" y="505096"/>
                      <a:pt x="927069" y="533543"/>
                    </a:cubicBezTo>
                    <a:cubicBezTo>
                      <a:pt x="924165" y="606004"/>
                      <a:pt x="919433" y="665690"/>
                      <a:pt x="919433" y="665690"/>
                    </a:cubicBezTo>
                    <a:cubicBezTo>
                      <a:pt x="919433" y="666441"/>
                      <a:pt x="918250" y="666334"/>
                      <a:pt x="917928" y="667085"/>
                    </a:cubicBezTo>
                    <a:cubicBezTo>
                      <a:pt x="934382" y="690272"/>
                      <a:pt x="950943" y="713353"/>
                      <a:pt x="966966" y="736755"/>
                    </a:cubicBezTo>
                    <a:cubicBezTo>
                      <a:pt x="967182" y="737184"/>
                      <a:pt x="968364" y="738902"/>
                      <a:pt x="969440" y="740727"/>
                    </a:cubicBezTo>
                    <a:cubicBezTo>
                      <a:pt x="972881" y="725376"/>
                      <a:pt x="978366" y="701652"/>
                      <a:pt x="982667" y="681363"/>
                    </a:cubicBezTo>
                    <a:cubicBezTo>
                      <a:pt x="985141" y="669447"/>
                      <a:pt x="987184" y="658927"/>
                      <a:pt x="987937" y="652486"/>
                    </a:cubicBezTo>
                    <a:cubicBezTo>
                      <a:pt x="989980" y="635310"/>
                      <a:pt x="990948" y="612552"/>
                      <a:pt x="991593" y="587218"/>
                    </a:cubicBezTo>
                    <a:cubicBezTo>
                      <a:pt x="992131" y="566392"/>
                      <a:pt x="992346" y="543849"/>
                      <a:pt x="992346" y="521306"/>
                    </a:cubicBezTo>
                    <a:cubicBezTo>
                      <a:pt x="992454" y="471281"/>
                      <a:pt x="991486" y="421257"/>
                      <a:pt x="988798" y="389481"/>
                    </a:cubicBezTo>
                    <a:cubicBezTo>
                      <a:pt x="988475" y="385509"/>
                      <a:pt x="991271" y="382074"/>
                      <a:pt x="995250" y="381644"/>
                    </a:cubicBezTo>
                    <a:cubicBezTo>
                      <a:pt x="999121" y="381215"/>
                      <a:pt x="1002670" y="384114"/>
                      <a:pt x="1002993" y="387978"/>
                    </a:cubicBezTo>
                    <a:cubicBezTo>
                      <a:pt x="1005896" y="412132"/>
                      <a:pt x="1008585" y="446698"/>
                      <a:pt x="1010090" y="483841"/>
                    </a:cubicBezTo>
                    <a:cubicBezTo>
                      <a:pt x="1010951" y="504774"/>
                      <a:pt x="1011489" y="526566"/>
                      <a:pt x="1011489" y="547821"/>
                    </a:cubicBezTo>
                    <a:cubicBezTo>
                      <a:pt x="1011489" y="562420"/>
                      <a:pt x="1011166" y="576805"/>
                      <a:pt x="1010628" y="590438"/>
                    </a:cubicBezTo>
                    <a:cubicBezTo>
                      <a:pt x="1009553" y="615343"/>
                      <a:pt x="1007725" y="637779"/>
                      <a:pt x="1005251" y="654740"/>
                    </a:cubicBezTo>
                    <a:cubicBezTo>
                      <a:pt x="1004283" y="661503"/>
                      <a:pt x="1001810" y="672560"/>
                      <a:pt x="998691" y="685012"/>
                    </a:cubicBezTo>
                    <a:cubicBezTo>
                      <a:pt x="992561" y="709703"/>
                      <a:pt x="983958" y="740082"/>
                      <a:pt x="980732" y="753179"/>
                    </a:cubicBezTo>
                    <a:cubicBezTo>
                      <a:pt x="980516" y="754252"/>
                      <a:pt x="979011" y="753823"/>
                      <a:pt x="978366" y="754682"/>
                    </a:cubicBezTo>
                    <a:cubicBezTo>
                      <a:pt x="982775" y="761338"/>
                      <a:pt x="987507" y="768208"/>
                      <a:pt x="990840" y="771858"/>
                    </a:cubicBezTo>
                    <a:cubicBezTo>
                      <a:pt x="990948" y="771965"/>
                      <a:pt x="991056" y="772072"/>
                      <a:pt x="991056" y="772180"/>
                    </a:cubicBezTo>
                    <a:cubicBezTo>
                      <a:pt x="990195" y="772180"/>
                      <a:pt x="989012" y="772395"/>
                      <a:pt x="988260" y="772502"/>
                    </a:cubicBezTo>
                    <a:cubicBezTo>
                      <a:pt x="989335" y="772287"/>
                      <a:pt x="990411" y="772395"/>
                      <a:pt x="991378" y="772609"/>
                    </a:cubicBezTo>
                    <a:cubicBezTo>
                      <a:pt x="991701" y="773038"/>
                      <a:pt x="991916" y="773253"/>
                      <a:pt x="992131" y="773038"/>
                    </a:cubicBezTo>
                    <a:cubicBezTo>
                      <a:pt x="992131" y="773038"/>
                      <a:pt x="992131" y="772931"/>
                      <a:pt x="992239" y="772824"/>
                    </a:cubicBezTo>
                    <a:cubicBezTo>
                      <a:pt x="994174" y="773683"/>
                      <a:pt x="995680" y="775293"/>
                      <a:pt x="996325" y="777440"/>
                    </a:cubicBezTo>
                    <a:cubicBezTo>
                      <a:pt x="997293" y="781090"/>
                      <a:pt x="995142" y="784847"/>
                      <a:pt x="991486" y="785813"/>
                    </a:cubicBezTo>
                    <a:cubicBezTo>
                      <a:pt x="989980" y="786242"/>
                      <a:pt x="988045" y="786242"/>
                      <a:pt x="985786" y="785169"/>
                    </a:cubicBezTo>
                    <a:cubicBezTo>
                      <a:pt x="984496" y="784525"/>
                      <a:pt x="982775" y="783237"/>
                      <a:pt x="980839" y="781305"/>
                    </a:cubicBezTo>
                    <a:cubicBezTo>
                      <a:pt x="972881" y="773038"/>
                      <a:pt x="957825" y="749207"/>
                      <a:pt x="955460" y="745665"/>
                    </a:cubicBezTo>
                    <a:cubicBezTo>
                      <a:pt x="954061" y="745772"/>
                      <a:pt x="952878" y="747382"/>
                      <a:pt x="951588" y="746631"/>
                    </a:cubicBezTo>
                    <a:cubicBezTo>
                      <a:pt x="951481" y="746524"/>
                      <a:pt x="951265" y="746416"/>
                      <a:pt x="951050" y="746201"/>
                    </a:cubicBezTo>
                    <a:cubicBezTo>
                      <a:pt x="944275" y="748778"/>
                      <a:pt x="934166" y="753716"/>
                      <a:pt x="928574" y="755004"/>
                    </a:cubicBezTo>
                    <a:cubicBezTo>
                      <a:pt x="918035" y="757258"/>
                      <a:pt x="907389" y="759405"/>
                      <a:pt x="896634" y="761230"/>
                    </a:cubicBezTo>
                    <a:cubicBezTo>
                      <a:pt x="885880" y="763162"/>
                      <a:pt x="875018" y="764558"/>
                      <a:pt x="864049" y="765632"/>
                    </a:cubicBezTo>
                    <a:cubicBezTo>
                      <a:pt x="849209" y="767027"/>
                      <a:pt x="834368" y="767671"/>
                      <a:pt x="819527" y="767242"/>
                    </a:cubicBezTo>
                    <a:cubicBezTo>
                      <a:pt x="804686" y="766705"/>
                      <a:pt x="789846" y="765309"/>
                      <a:pt x="775220" y="763162"/>
                    </a:cubicBezTo>
                    <a:cubicBezTo>
                      <a:pt x="746077" y="758761"/>
                      <a:pt x="717363" y="751139"/>
                      <a:pt x="689402" y="741478"/>
                    </a:cubicBezTo>
                    <a:cubicBezTo>
                      <a:pt x="685746" y="740297"/>
                      <a:pt x="683595" y="736325"/>
                      <a:pt x="684778" y="732568"/>
                    </a:cubicBezTo>
                    <a:cubicBezTo>
                      <a:pt x="685961" y="728811"/>
                      <a:pt x="690047" y="726771"/>
                      <a:pt x="693811" y="727952"/>
                    </a:cubicBezTo>
                    <a:cubicBezTo>
                      <a:pt x="721234" y="735896"/>
                      <a:pt x="749303" y="741478"/>
                      <a:pt x="777694" y="744806"/>
                    </a:cubicBezTo>
                    <a:cubicBezTo>
                      <a:pt x="791782" y="746416"/>
                      <a:pt x="805977" y="747490"/>
                      <a:pt x="820173" y="747919"/>
                    </a:cubicBezTo>
                    <a:cubicBezTo>
                      <a:pt x="834261" y="748348"/>
                      <a:pt x="848456" y="748348"/>
                      <a:pt x="862651" y="747382"/>
                    </a:cubicBezTo>
                    <a:cubicBezTo>
                      <a:pt x="873190" y="746845"/>
                      <a:pt x="883622" y="745772"/>
                      <a:pt x="894161" y="744376"/>
                    </a:cubicBezTo>
                    <a:cubicBezTo>
                      <a:pt x="904700" y="743088"/>
                      <a:pt x="915239" y="741478"/>
                      <a:pt x="925671" y="739761"/>
                    </a:cubicBezTo>
                    <a:cubicBezTo>
                      <a:pt x="930725" y="738902"/>
                      <a:pt x="939866" y="735037"/>
                      <a:pt x="946211" y="732998"/>
                    </a:cubicBezTo>
                    <a:cubicBezTo>
                      <a:pt x="931800" y="712816"/>
                      <a:pt x="917175" y="692849"/>
                      <a:pt x="902442" y="672882"/>
                    </a:cubicBezTo>
                    <a:cubicBezTo>
                      <a:pt x="900829" y="673312"/>
                      <a:pt x="899968" y="673956"/>
                      <a:pt x="897710" y="674063"/>
                    </a:cubicBezTo>
                    <a:cubicBezTo>
                      <a:pt x="880611" y="674922"/>
                      <a:pt x="834798" y="666978"/>
                      <a:pt x="832110" y="666871"/>
                    </a:cubicBezTo>
                    <a:cubicBezTo>
                      <a:pt x="807052" y="664938"/>
                      <a:pt x="781995" y="662577"/>
                      <a:pt x="757153" y="658605"/>
                    </a:cubicBezTo>
                    <a:cubicBezTo>
                      <a:pt x="740484" y="655921"/>
                      <a:pt x="723923" y="652593"/>
                      <a:pt x="707577" y="648621"/>
                    </a:cubicBezTo>
                    <a:cubicBezTo>
                      <a:pt x="666711" y="638423"/>
                      <a:pt x="627028" y="623609"/>
                      <a:pt x="589496" y="603642"/>
                    </a:cubicBezTo>
                    <a:cubicBezTo>
                      <a:pt x="586055" y="601817"/>
                      <a:pt x="584657" y="597523"/>
                      <a:pt x="586378" y="594088"/>
                    </a:cubicBezTo>
                    <a:cubicBezTo>
                      <a:pt x="588206" y="590546"/>
                      <a:pt x="592507" y="589150"/>
                      <a:pt x="595948" y="590975"/>
                    </a:cubicBezTo>
                    <a:cubicBezTo>
                      <a:pt x="625630" y="605252"/>
                      <a:pt x="656602" y="615773"/>
                      <a:pt x="688219" y="624253"/>
                    </a:cubicBezTo>
                    <a:cubicBezTo>
                      <a:pt x="707146" y="629299"/>
                      <a:pt x="726396" y="633378"/>
                      <a:pt x="745754" y="637135"/>
                    </a:cubicBezTo>
                    <a:cubicBezTo>
                      <a:pt x="774790" y="642610"/>
                      <a:pt x="804149" y="647011"/>
                      <a:pt x="833615" y="650017"/>
                    </a:cubicBezTo>
                    <a:cubicBezTo>
                      <a:pt x="835981" y="650339"/>
                      <a:pt x="873943" y="658605"/>
                      <a:pt x="892763" y="659571"/>
                    </a:cubicBezTo>
                    <a:cubicBezTo>
                      <a:pt x="888784" y="654096"/>
                      <a:pt x="884805" y="648621"/>
                      <a:pt x="880826" y="643146"/>
                    </a:cubicBezTo>
                    <a:cubicBezTo>
                      <a:pt x="870179" y="628547"/>
                      <a:pt x="859640" y="613840"/>
                      <a:pt x="849424" y="599026"/>
                    </a:cubicBezTo>
                    <a:cubicBezTo>
                      <a:pt x="840067" y="585500"/>
                      <a:pt x="830712" y="571330"/>
                      <a:pt x="821355" y="557697"/>
                    </a:cubicBezTo>
                    <a:cubicBezTo>
                      <a:pt x="807375" y="554476"/>
                      <a:pt x="757261" y="542668"/>
                      <a:pt x="695854" y="521627"/>
                    </a:cubicBezTo>
                    <a:cubicBezTo>
                      <a:pt x="668432" y="512288"/>
                      <a:pt x="639073" y="501124"/>
                      <a:pt x="610789" y="488135"/>
                    </a:cubicBezTo>
                    <a:cubicBezTo>
                      <a:pt x="591970" y="479547"/>
                      <a:pt x="573580" y="470100"/>
                      <a:pt x="556374" y="460009"/>
                    </a:cubicBezTo>
                    <a:cubicBezTo>
                      <a:pt x="527337" y="443048"/>
                      <a:pt x="501527" y="424370"/>
                      <a:pt x="482385" y="404403"/>
                    </a:cubicBezTo>
                    <a:cubicBezTo>
                      <a:pt x="479589" y="401611"/>
                      <a:pt x="479696" y="397103"/>
                      <a:pt x="482493" y="394312"/>
                    </a:cubicBezTo>
                    <a:cubicBezTo>
                      <a:pt x="485288" y="391521"/>
                      <a:pt x="489805" y="391521"/>
                      <a:pt x="492601" y="394312"/>
                    </a:cubicBezTo>
                    <a:cubicBezTo>
                      <a:pt x="508517" y="409877"/>
                      <a:pt x="529058" y="424155"/>
                      <a:pt x="552072" y="437359"/>
                    </a:cubicBezTo>
                    <a:cubicBezTo>
                      <a:pt x="572827" y="449382"/>
                      <a:pt x="595519" y="460439"/>
                      <a:pt x="618640" y="470744"/>
                    </a:cubicBezTo>
                    <a:cubicBezTo>
                      <a:pt x="646600" y="483197"/>
                      <a:pt x="675207" y="494576"/>
                      <a:pt x="701984" y="504452"/>
                    </a:cubicBezTo>
                    <a:cubicBezTo>
                      <a:pt x="747690" y="521198"/>
                      <a:pt x="786297" y="533006"/>
                      <a:pt x="809096" y="539662"/>
                    </a:cubicBezTo>
                    <a:cubicBezTo>
                      <a:pt x="777586" y="493395"/>
                      <a:pt x="746184" y="447235"/>
                      <a:pt x="714674" y="400538"/>
                    </a:cubicBezTo>
                    <a:cubicBezTo>
                      <a:pt x="714567" y="400431"/>
                      <a:pt x="714567" y="400323"/>
                      <a:pt x="714459" y="400216"/>
                    </a:cubicBezTo>
                    <a:cubicBezTo>
                      <a:pt x="713384" y="399787"/>
                      <a:pt x="712416" y="398928"/>
                      <a:pt x="711771" y="397962"/>
                    </a:cubicBezTo>
                    <a:cubicBezTo>
                      <a:pt x="711771" y="397962"/>
                      <a:pt x="711878" y="397962"/>
                      <a:pt x="711878" y="397854"/>
                    </a:cubicBezTo>
                    <a:cubicBezTo>
                      <a:pt x="712308" y="397425"/>
                      <a:pt x="711878" y="396888"/>
                      <a:pt x="710910" y="396459"/>
                    </a:cubicBezTo>
                    <a:lnTo>
                      <a:pt x="710910" y="396244"/>
                    </a:lnTo>
                    <a:cubicBezTo>
                      <a:pt x="708975" y="395171"/>
                      <a:pt x="705211" y="393775"/>
                      <a:pt x="701984" y="392057"/>
                    </a:cubicBezTo>
                    <a:cubicBezTo>
                      <a:pt x="689510" y="385294"/>
                      <a:pt x="668216" y="375204"/>
                      <a:pt x="643159" y="362751"/>
                    </a:cubicBezTo>
                    <a:cubicBezTo>
                      <a:pt x="624877" y="353841"/>
                      <a:pt x="604552" y="343858"/>
                      <a:pt x="584119" y="333123"/>
                    </a:cubicBezTo>
                    <a:cubicBezTo>
                      <a:pt x="566697" y="323998"/>
                      <a:pt x="549168" y="314337"/>
                      <a:pt x="532607" y="304675"/>
                    </a:cubicBezTo>
                    <a:cubicBezTo>
                      <a:pt x="502280" y="287070"/>
                      <a:pt x="475395" y="269680"/>
                      <a:pt x="458296" y="255725"/>
                    </a:cubicBezTo>
                    <a:cubicBezTo>
                      <a:pt x="455177" y="253363"/>
                      <a:pt x="454639" y="248854"/>
                      <a:pt x="457005" y="245741"/>
                    </a:cubicBezTo>
                    <a:cubicBezTo>
                      <a:pt x="459479" y="242628"/>
                      <a:pt x="463888" y="242091"/>
                      <a:pt x="467007" y="244453"/>
                    </a:cubicBezTo>
                    <a:cubicBezTo>
                      <a:pt x="482815" y="256154"/>
                      <a:pt x="506904" y="269895"/>
                      <a:pt x="533897" y="284601"/>
                    </a:cubicBezTo>
                    <a:cubicBezTo>
                      <a:pt x="548738" y="292652"/>
                      <a:pt x="564546" y="300918"/>
                      <a:pt x="580247" y="309291"/>
                    </a:cubicBezTo>
                    <a:cubicBezTo>
                      <a:pt x="596164" y="317665"/>
                      <a:pt x="611865" y="326038"/>
                      <a:pt x="626813" y="334089"/>
                    </a:cubicBezTo>
                    <a:close/>
                    <a:moveTo>
                      <a:pt x="1123224" y="831007"/>
                    </a:moveTo>
                    <a:cubicBezTo>
                      <a:pt x="1123547" y="830041"/>
                      <a:pt x="1123762" y="829182"/>
                      <a:pt x="1123762" y="828216"/>
                    </a:cubicBezTo>
                    <a:cubicBezTo>
                      <a:pt x="1124730" y="827679"/>
                      <a:pt x="1125913" y="827142"/>
                      <a:pt x="1126665" y="826606"/>
                    </a:cubicBezTo>
                    <a:cubicBezTo>
                      <a:pt x="1128816" y="825103"/>
                      <a:pt x="1130644" y="823493"/>
                      <a:pt x="1131827" y="822097"/>
                    </a:cubicBezTo>
                    <a:lnTo>
                      <a:pt x="1148281" y="800949"/>
                    </a:lnTo>
                    <a:lnTo>
                      <a:pt x="1195062" y="736862"/>
                    </a:lnTo>
                    <a:cubicBezTo>
                      <a:pt x="1201622" y="728167"/>
                      <a:pt x="1208397" y="719686"/>
                      <a:pt x="1214957" y="710991"/>
                    </a:cubicBezTo>
                    <a:cubicBezTo>
                      <a:pt x="1222592" y="713997"/>
                      <a:pt x="1240982" y="719042"/>
                      <a:pt x="1243885" y="719364"/>
                    </a:cubicBezTo>
                    <a:cubicBezTo>
                      <a:pt x="1256253" y="720438"/>
                      <a:pt x="1268620" y="721296"/>
                      <a:pt x="1280987" y="721833"/>
                    </a:cubicBezTo>
                    <a:cubicBezTo>
                      <a:pt x="1293462" y="722477"/>
                      <a:pt x="1305829" y="722692"/>
                      <a:pt x="1318304" y="722585"/>
                    </a:cubicBezTo>
                    <a:cubicBezTo>
                      <a:pt x="1340995" y="722262"/>
                      <a:pt x="1364440" y="721404"/>
                      <a:pt x="1387883" y="718828"/>
                    </a:cubicBezTo>
                    <a:cubicBezTo>
                      <a:pt x="1403370" y="717110"/>
                      <a:pt x="1418748" y="714748"/>
                      <a:pt x="1434019" y="711528"/>
                    </a:cubicBezTo>
                    <a:cubicBezTo>
                      <a:pt x="1472734" y="703584"/>
                      <a:pt x="1510373" y="690917"/>
                      <a:pt x="1544034" y="672345"/>
                    </a:cubicBezTo>
                    <a:cubicBezTo>
                      <a:pt x="1547475" y="670413"/>
                      <a:pt x="1548765" y="666119"/>
                      <a:pt x="1546937" y="662684"/>
                    </a:cubicBezTo>
                    <a:cubicBezTo>
                      <a:pt x="1545109" y="659249"/>
                      <a:pt x="1540807" y="657853"/>
                      <a:pt x="1537258" y="659678"/>
                    </a:cubicBezTo>
                    <a:cubicBezTo>
                      <a:pt x="1510911" y="672989"/>
                      <a:pt x="1482197" y="682222"/>
                      <a:pt x="1452623" y="688770"/>
                    </a:cubicBezTo>
                    <a:cubicBezTo>
                      <a:pt x="1430577" y="693708"/>
                      <a:pt x="1408101" y="697143"/>
                      <a:pt x="1385733" y="699612"/>
                    </a:cubicBezTo>
                    <a:cubicBezTo>
                      <a:pt x="1362826" y="702188"/>
                      <a:pt x="1340028" y="704013"/>
                      <a:pt x="1317874" y="704765"/>
                    </a:cubicBezTo>
                    <a:cubicBezTo>
                      <a:pt x="1305722" y="705194"/>
                      <a:pt x="1293570" y="705302"/>
                      <a:pt x="1281417" y="705194"/>
                    </a:cubicBezTo>
                    <a:cubicBezTo>
                      <a:pt x="1269265" y="705087"/>
                      <a:pt x="1257006" y="704765"/>
                      <a:pt x="1244853" y="704228"/>
                    </a:cubicBezTo>
                    <a:cubicBezTo>
                      <a:pt x="1242703" y="704228"/>
                      <a:pt x="1231411" y="701544"/>
                      <a:pt x="1223990" y="699290"/>
                    </a:cubicBezTo>
                    <a:cubicBezTo>
                      <a:pt x="1233346" y="687159"/>
                      <a:pt x="1242595" y="674815"/>
                      <a:pt x="1252059" y="662792"/>
                    </a:cubicBezTo>
                    <a:cubicBezTo>
                      <a:pt x="1260662" y="651842"/>
                      <a:pt x="1269373" y="640999"/>
                      <a:pt x="1278084" y="630050"/>
                    </a:cubicBezTo>
                    <a:cubicBezTo>
                      <a:pt x="1280450" y="630587"/>
                      <a:pt x="1282923" y="631553"/>
                      <a:pt x="1284751" y="629728"/>
                    </a:cubicBezTo>
                    <a:cubicBezTo>
                      <a:pt x="1285289" y="629084"/>
                      <a:pt x="1285719" y="628440"/>
                      <a:pt x="1285934" y="627796"/>
                    </a:cubicBezTo>
                    <a:cubicBezTo>
                      <a:pt x="1288838" y="627581"/>
                      <a:pt x="1292924" y="627903"/>
                      <a:pt x="1294538" y="627366"/>
                    </a:cubicBezTo>
                    <a:lnTo>
                      <a:pt x="1321315" y="619315"/>
                    </a:lnTo>
                    <a:cubicBezTo>
                      <a:pt x="1337446" y="614377"/>
                      <a:pt x="1353470" y="609439"/>
                      <a:pt x="1369601" y="604501"/>
                    </a:cubicBezTo>
                    <a:cubicBezTo>
                      <a:pt x="1380248" y="601066"/>
                      <a:pt x="1391002" y="597631"/>
                      <a:pt x="1401649" y="594196"/>
                    </a:cubicBezTo>
                    <a:cubicBezTo>
                      <a:pt x="1425523" y="586144"/>
                      <a:pt x="1453268" y="578630"/>
                      <a:pt x="1481767" y="569720"/>
                    </a:cubicBezTo>
                    <a:cubicBezTo>
                      <a:pt x="1508437" y="561454"/>
                      <a:pt x="1535752" y="552007"/>
                      <a:pt x="1561670" y="541058"/>
                    </a:cubicBezTo>
                    <a:cubicBezTo>
                      <a:pt x="1599310" y="525170"/>
                      <a:pt x="1633830" y="505633"/>
                      <a:pt x="1658780" y="480727"/>
                    </a:cubicBezTo>
                    <a:cubicBezTo>
                      <a:pt x="1661576" y="477937"/>
                      <a:pt x="1661684" y="473428"/>
                      <a:pt x="1658888" y="470637"/>
                    </a:cubicBezTo>
                    <a:cubicBezTo>
                      <a:pt x="1656199" y="467846"/>
                      <a:pt x="1651682" y="467738"/>
                      <a:pt x="1648886" y="470422"/>
                    </a:cubicBezTo>
                    <a:cubicBezTo>
                      <a:pt x="1624367" y="493287"/>
                      <a:pt x="1590814" y="510141"/>
                      <a:pt x="1554787" y="524419"/>
                    </a:cubicBezTo>
                    <a:cubicBezTo>
                      <a:pt x="1529085" y="534509"/>
                      <a:pt x="1502092" y="543097"/>
                      <a:pt x="1476067" y="551256"/>
                    </a:cubicBezTo>
                    <a:cubicBezTo>
                      <a:pt x="1447246" y="560273"/>
                      <a:pt x="1419716" y="568861"/>
                      <a:pt x="1395842" y="577342"/>
                    </a:cubicBezTo>
                    <a:lnTo>
                      <a:pt x="1316583" y="604823"/>
                    </a:lnTo>
                    <a:lnTo>
                      <a:pt x="1291204" y="613518"/>
                    </a:lnTo>
                    <a:cubicBezTo>
                      <a:pt x="1307335" y="593336"/>
                      <a:pt x="1323251" y="573048"/>
                      <a:pt x="1339382" y="552866"/>
                    </a:cubicBezTo>
                    <a:cubicBezTo>
                      <a:pt x="1367558" y="517226"/>
                      <a:pt x="1394981" y="481264"/>
                      <a:pt x="1422404" y="445195"/>
                    </a:cubicBezTo>
                    <a:cubicBezTo>
                      <a:pt x="1425093" y="444766"/>
                      <a:pt x="1428534" y="444444"/>
                      <a:pt x="1429825" y="444122"/>
                    </a:cubicBezTo>
                    <a:lnTo>
                      <a:pt x="1451548" y="436607"/>
                    </a:lnTo>
                    <a:cubicBezTo>
                      <a:pt x="1461549" y="432957"/>
                      <a:pt x="1471443" y="429200"/>
                      <a:pt x="1481337" y="425228"/>
                    </a:cubicBezTo>
                    <a:cubicBezTo>
                      <a:pt x="1491231" y="421257"/>
                      <a:pt x="1501017" y="417177"/>
                      <a:pt x="1510803" y="412883"/>
                    </a:cubicBezTo>
                    <a:cubicBezTo>
                      <a:pt x="1529408" y="404724"/>
                      <a:pt x="1548228" y="396674"/>
                      <a:pt x="1566832" y="387871"/>
                    </a:cubicBezTo>
                    <a:cubicBezTo>
                      <a:pt x="1579092" y="382074"/>
                      <a:pt x="1591352" y="375955"/>
                      <a:pt x="1603504" y="369621"/>
                    </a:cubicBezTo>
                    <a:cubicBezTo>
                      <a:pt x="1634045" y="353627"/>
                      <a:pt x="1663727" y="336236"/>
                      <a:pt x="1691903" y="317235"/>
                    </a:cubicBezTo>
                    <a:cubicBezTo>
                      <a:pt x="1695129" y="315088"/>
                      <a:pt x="1696097" y="310687"/>
                      <a:pt x="1693946" y="307359"/>
                    </a:cubicBezTo>
                    <a:cubicBezTo>
                      <a:pt x="1691795" y="304031"/>
                      <a:pt x="1687386" y="303173"/>
                      <a:pt x="1684160" y="305212"/>
                    </a:cubicBezTo>
                    <a:cubicBezTo>
                      <a:pt x="1661362" y="319275"/>
                      <a:pt x="1637487" y="331835"/>
                      <a:pt x="1613182" y="343965"/>
                    </a:cubicBezTo>
                    <a:cubicBezTo>
                      <a:pt x="1595115" y="353090"/>
                      <a:pt x="1576726" y="361785"/>
                      <a:pt x="1558444" y="370373"/>
                    </a:cubicBezTo>
                    <a:cubicBezTo>
                      <a:pt x="1540054" y="379176"/>
                      <a:pt x="1521665" y="388086"/>
                      <a:pt x="1503383" y="396566"/>
                    </a:cubicBezTo>
                    <a:cubicBezTo>
                      <a:pt x="1493919" y="401075"/>
                      <a:pt x="1484348" y="405476"/>
                      <a:pt x="1474777" y="409770"/>
                    </a:cubicBezTo>
                    <a:cubicBezTo>
                      <a:pt x="1465205" y="414064"/>
                      <a:pt x="1455527" y="418251"/>
                      <a:pt x="1445848" y="422330"/>
                    </a:cubicBezTo>
                    <a:lnTo>
                      <a:pt x="1437460" y="425657"/>
                    </a:lnTo>
                    <a:cubicBezTo>
                      <a:pt x="1443698" y="417392"/>
                      <a:pt x="1450257" y="409341"/>
                      <a:pt x="1456495" y="401075"/>
                    </a:cubicBezTo>
                    <a:cubicBezTo>
                      <a:pt x="1483273" y="365542"/>
                      <a:pt x="1510158" y="330117"/>
                      <a:pt x="1536828" y="294478"/>
                    </a:cubicBezTo>
                    <a:cubicBezTo>
                      <a:pt x="1537689" y="295873"/>
                      <a:pt x="1541775" y="301670"/>
                      <a:pt x="1548120" y="296946"/>
                    </a:cubicBezTo>
                    <a:cubicBezTo>
                      <a:pt x="1548873" y="296517"/>
                      <a:pt x="1549411" y="295980"/>
                      <a:pt x="1549841" y="295336"/>
                    </a:cubicBezTo>
                    <a:cubicBezTo>
                      <a:pt x="1553928" y="292116"/>
                      <a:pt x="1562854" y="285675"/>
                      <a:pt x="1566725" y="282776"/>
                    </a:cubicBezTo>
                    <a:lnTo>
                      <a:pt x="1601245" y="259159"/>
                    </a:lnTo>
                    <a:cubicBezTo>
                      <a:pt x="1609849" y="253041"/>
                      <a:pt x="1618452" y="246922"/>
                      <a:pt x="1626733" y="240588"/>
                    </a:cubicBezTo>
                    <a:cubicBezTo>
                      <a:pt x="1635014" y="234147"/>
                      <a:pt x="1643186" y="227492"/>
                      <a:pt x="1651145" y="220621"/>
                    </a:cubicBezTo>
                    <a:cubicBezTo>
                      <a:pt x="1666953" y="206773"/>
                      <a:pt x="1682009" y="192174"/>
                      <a:pt x="1696742" y="176930"/>
                    </a:cubicBezTo>
                    <a:cubicBezTo>
                      <a:pt x="1699538" y="174139"/>
                      <a:pt x="1699538" y="169631"/>
                      <a:pt x="1696850" y="166839"/>
                    </a:cubicBezTo>
                    <a:cubicBezTo>
                      <a:pt x="1694053" y="164049"/>
                      <a:pt x="1689537" y="163941"/>
                      <a:pt x="1686741" y="166732"/>
                    </a:cubicBezTo>
                    <a:cubicBezTo>
                      <a:pt x="1674481" y="177896"/>
                      <a:pt x="1661791" y="188309"/>
                      <a:pt x="1648886" y="198615"/>
                    </a:cubicBezTo>
                    <a:cubicBezTo>
                      <a:pt x="1639315" y="206344"/>
                      <a:pt x="1629529" y="213858"/>
                      <a:pt x="1619743" y="221588"/>
                    </a:cubicBezTo>
                    <a:cubicBezTo>
                      <a:pt x="1609956" y="229102"/>
                      <a:pt x="1600385" y="236938"/>
                      <a:pt x="1590384" y="244453"/>
                    </a:cubicBezTo>
                    <a:cubicBezTo>
                      <a:pt x="1583824" y="249605"/>
                      <a:pt x="1577049" y="254544"/>
                      <a:pt x="1570381" y="259696"/>
                    </a:cubicBezTo>
                    <a:cubicBezTo>
                      <a:pt x="1565757" y="263239"/>
                      <a:pt x="1561348" y="266781"/>
                      <a:pt x="1556939" y="270538"/>
                    </a:cubicBezTo>
                    <a:cubicBezTo>
                      <a:pt x="1555541" y="271719"/>
                      <a:pt x="1553067" y="273866"/>
                      <a:pt x="1550809" y="275798"/>
                    </a:cubicBezTo>
                    <a:cubicBezTo>
                      <a:pt x="1576834" y="241018"/>
                      <a:pt x="1602751" y="206022"/>
                      <a:pt x="1629314" y="171670"/>
                    </a:cubicBezTo>
                    <a:cubicBezTo>
                      <a:pt x="1670932" y="117674"/>
                      <a:pt x="1713196" y="64106"/>
                      <a:pt x="1757396" y="11720"/>
                    </a:cubicBezTo>
                    <a:cubicBezTo>
                      <a:pt x="1759977" y="8822"/>
                      <a:pt x="1759546" y="4313"/>
                      <a:pt x="1756643" y="1737"/>
                    </a:cubicBezTo>
                    <a:cubicBezTo>
                      <a:pt x="1753631" y="-840"/>
                      <a:pt x="1749115" y="-517"/>
                      <a:pt x="1746534" y="2488"/>
                    </a:cubicBezTo>
                    <a:cubicBezTo>
                      <a:pt x="1701474" y="54445"/>
                      <a:pt x="1658027" y="107368"/>
                      <a:pt x="1615764" y="161150"/>
                    </a:cubicBezTo>
                    <a:cubicBezTo>
                      <a:pt x="1588126" y="196253"/>
                      <a:pt x="1561455" y="232108"/>
                      <a:pt x="1534355" y="267533"/>
                    </a:cubicBezTo>
                    <a:cubicBezTo>
                      <a:pt x="1536936" y="255617"/>
                      <a:pt x="1539087" y="243809"/>
                      <a:pt x="1541452" y="235972"/>
                    </a:cubicBezTo>
                    <a:cubicBezTo>
                      <a:pt x="1545324" y="222017"/>
                      <a:pt x="1549626" y="208169"/>
                      <a:pt x="1553712" y="194321"/>
                    </a:cubicBezTo>
                    <a:cubicBezTo>
                      <a:pt x="1557906" y="180580"/>
                      <a:pt x="1561993" y="166732"/>
                      <a:pt x="1566510" y="152992"/>
                    </a:cubicBezTo>
                    <a:cubicBezTo>
                      <a:pt x="1572424" y="134635"/>
                      <a:pt x="1578662" y="116493"/>
                      <a:pt x="1585867" y="98673"/>
                    </a:cubicBezTo>
                    <a:cubicBezTo>
                      <a:pt x="1587480" y="95023"/>
                      <a:pt x="1585867" y="90836"/>
                      <a:pt x="1582211" y="89226"/>
                    </a:cubicBezTo>
                    <a:cubicBezTo>
                      <a:pt x="1578662" y="87616"/>
                      <a:pt x="1574467" y="89333"/>
                      <a:pt x="1572854" y="92876"/>
                    </a:cubicBezTo>
                    <a:cubicBezTo>
                      <a:pt x="1562208" y="115097"/>
                      <a:pt x="1552637" y="137748"/>
                      <a:pt x="1544463" y="160828"/>
                    </a:cubicBezTo>
                    <a:cubicBezTo>
                      <a:pt x="1541130" y="170060"/>
                      <a:pt x="1538011" y="179399"/>
                      <a:pt x="1535215" y="188846"/>
                    </a:cubicBezTo>
                    <a:cubicBezTo>
                      <a:pt x="1531021" y="202909"/>
                      <a:pt x="1527472" y="217186"/>
                      <a:pt x="1523924" y="231356"/>
                    </a:cubicBezTo>
                    <a:cubicBezTo>
                      <a:pt x="1521235" y="243379"/>
                      <a:pt x="1519729" y="264205"/>
                      <a:pt x="1515643" y="281059"/>
                    </a:cubicBezTo>
                    <a:cubicBezTo>
                      <a:pt x="1513922" y="287929"/>
                      <a:pt x="1511878" y="294155"/>
                      <a:pt x="1508760" y="298342"/>
                    </a:cubicBezTo>
                    <a:cubicBezTo>
                      <a:pt x="1508222" y="299093"/>
                      <a:pt x="1509298" y="299845"/>
                      <a:pt x="1509083" y="300704"/>
                    </a:cubicBezTo>
                    <a:cubicBezTo>
                      <a:pt x="1486606" y="330332"/>
                      <a:pt x="1463592" y="359745"/>
                      <a:pt x="1441224" y="389481"/>
                    </a:cubicBezTo>
                    <a:cubicBezTo>
                      <a:pt x="1432943" y="400323"/>
                      <a:pt x="1424555" y="411166"/>
                      <a:pt x="1416382" y="422115"/>
                    </a:cubicBezTo>
                    <a:cubicBezTo>
                      <a:pt x="1417242" y="409448"/>
                      <a:pt x="1417995" y="396888"/>
                      <a:pt x="1418748" y="384221"/>
                    </a:cubicBezTo>
                    <a:cubicBezTo>
                      <a:pt x="1419393" y="374560"/>
                      <a:pt x="1420146" y="364898"/>
                      <a:pt x="1421221" y="355237"/>
                    </a:cubicBezTo>
                    <a:cubicBezTo>
                      <a:pt x="1423264" y="333874"/>
                      <a:pt x="1426383" y="312727"/>
                      <a:pt x="1429825" y="291901"/>
                    </a:cubicBezTo>
                    <a:cubicBezTo>
                      <a:pt x="1432298" y="277838"/>
                      <a:pt x="1434879" y="263883"/>
                      <a:pt x="1437783" y="250035"/>
                    </a:cubicBezTo>
                    <a:cubicBezTo>
                      <a:pt x="1445096" y="215469"/>
                      <a:pt x="1454344" y="181332"/>
                      <a:pt x="1466496" y="147302"/>
                    </a:cubicBezTo>
                    <a:cubicBezTo>
                      <a:pt x="1467894" y="143652"/>
                      <a:pt x="1466066" y="139466"/>
                      <a:pt x="1462410" y="138070"/>
                    </a:cubicBezTo>
                    <a:cubicBezTo>
                      <a:pt x="1458753" y="136675"/>
                      <a:pt x="1454559" y="138607"/>
                      <a:pt x="1453161" y="142256"/>
                    </a:cubicBezTo>
                    <a:cubicBezTo>
                      <a:pt x="1439288" y="176394"/>
                      <a:pt x="1427889" y="210745"/>
                      <a:pt x="1419500" y="245955"/>
                    </a:cubicBezTo>
                    <a:cubicBezTo>
                      <a:pt x="1416059" y="260018"/>
                      <a:pt x="1413156" y="274296"/>
                      <a:pt x="1410790" y="288681"/>
                    </a:cubicBezTo>
                    <a:cubicBezTo>
                      <a:pt x="1407348" y="310150"/>
                      <a:pt x="1405090" y="331835"/>
                      <a:pt x="1403477" y="353734"/>
                    </a:cubicBezTo>
                    <a:cubicBezTo>
                      <a:pt x="1402832" y="363610"/>
                      <a:pt x="1402401" y="373594"/>
                      <a:pt x="1402079" y="383470"/>
                    </a:cubicBezTo>
                    <a:cubicBezTo>
                      <a:pt x="1401649" y="398177"/>
                      <a:pt x="1401541" y="412776"/>
                      <a:pt x="1401219" y="427483"/>
                    </a:cubicBezTo>
                    <a:cubicBezTo>
                      <a:pt x="1401219" y="429522"/>
                      <a:pt x="1401541" y="431669"/>
                      <a:pt x="1402079" y="433816"/>
                    </a:cubicBezTo>
                    <a:cubicBezTo>
                      <a:pt x="1402509" y="435427"/>
                      <a:pt x="1403154" y="437037"/>
                      <a:pt x="1403692" y="438647"/>
                    </a:cubicBezTo>
                    <a:cubicBezTo>
                      <a:pt x="1377667" y="472999"/>
                      <a:pt x="1351750" y="507565"/>
                      <a:pt x="1325187" y="541594"/>
                    </a:cubicBezTo>
                    <a:cubicBezTo>
                      <a:pt x="1308303" y="563386"/>
                      <a:pt x="1291419" y="585071"/>
                      <a:pt x="1274535" y="606755"/>
                    </a:cubicBezTo>
                    <a:cubicBezTo>
                      <a:pt x="1272384" y="600851"/>
                      <a:pt x="1270233" y="595269"/>
                      <a:pt x="1269803" y="593444"/>
                    </a:cubicBezTo>
                    <a:cubicBezTo>
                      <a:pt x="1266899" y="579489"/>
                      <a:pt x="1264749" y="565319"/>
                      <a:pt x="1263135" y="551149"/>
                    </a:cubicBezTo>
                    <a:cubicBezTo>
                      <a:pt x="1261522" y="536979"/>
                      <a:pt x="1260662" y="522701"/>
                      <a:pt x="1260447" y="508424"/>
                    </a:cubicBezTo>
                    <a:cubicBezTo>
                      <a:pt x="1260124" y="491999"/>
                      <a:pt x="1260985" y="475467"/>
                      <a:pt x="1262490" y="458936"/>
                    </a:cubicBezTo>
                    <a:cubicBezTo>
                      <a:pt x="1263996" y="442404"/>
                      <a:pt x="1266254" y="425980"/>
                      <a:pt x="1268943" y="409555"/>
                    </a:cubicBezTo>
                    <a:cubicBezTo>
                      <a:pt x="1272276" y="389803"/>
                      <a:pt x="1276255" y="370051"/>
                      <a:pt x="1280665" y="350514"/>
                    </a:cubicBezTo>
                    <a:cubicBezTo>
                      <a:pt x="1287547" y="320778"/>
                      <a:pt x="1295290" y="291257"/>
                      <a:pt x="1303033" y="262380"/>
                    </a:cubicBezTo>
                    <a:cubicBezTo>
                      <a:pt x="1304109" y="258623"/>
                      <a:pt x="1301850" y="254651"/>
                      <a:pt x="1298086" y="253578"/>
                    </a:cubicBezTo>
                    <a:cubicBezTo>
                      <a:pt x="1294323" y="252504"/>
                      <a:pt x="1290343" y="254651"/>
                      <a:pt x="1289268" y="258515"/>
                    </a:cubicBezTo>
                    <a:cubicBezTo>
                      <a:pt x="1280342" y="287178"/>
                      <a:pt x="1271201" y="316591"/>
                      <a:pt x="1263458" y="346327"/>
                    </a:cubicBezTo>
                    <a:cubicBezTo>
                      <a:pt x="1258296" y="366187"/>
                      <a:pt x="1253672" y="386153"/>
                      <a:pt x="1250015" y="406227"/>
                    </a:cubicBezTo>
                    <a:cubicBezTo>
                      <a:pt x="1247004" y="423189"/>
                      <a:pt x="1244746" y="440257"/>
                      <a:pt x="1243456" y="457326"/>
                    </a:cubicBezTo>
                    <a:cubicBezTo>
                      <a:pt x="1242057" y="474609"/>
                      <a:pt x="1241842" y="491785"/>
                      <a:pt x="1242487" y="508960"/>
                    </a:cubicBezTo>
                    <a:cubicBezTo>
                      <a:pt x="1243240" y="523775"/>
                      <a:pt x="1244638" y="538481"/>
                      <a:pt x="1246682" y="553188"/>
                    </a:cubicBezTo>
                    <a:cubicBezTo>
                      <a:pt x="1248833" y="567895"/>
                      <a:pt x="1251736" y="582494"/>
                      <a:pt x="1255285" y="596772"/>
                    </a:cubicBezTo>
                    <a:cubicBezTo>
                      <a:pt x="1256145" y="599778"/>
                      <a:pt x="1262168" y="612659"/>
                      <a:pt x="1264211" y="620066"/>
                    </a:cubicBezTo>
                    <a:cubicBezTo>
                      <a:pt x="1255823" y="630909"/>
                      <a:pt x="1247327" y="641751"/>
                      <a:pt x="1238938" y="652593"/>
                    </a:cubicBezTo>
                    <a:cubicBezTo>
                      <a:pt x="1224420" y="671594"/>
                      <a:pt x="1210118" y="690809"/>
                      <a:pt x="1195922" y="710025"/>
                    </a:cubicBezTo>
                    <a:cubicBezTo>
                      <a:pt x="1195815" y="709810"/>
                      <a:pt x="1195707" y="709488"/>
                      <a:pt x="1195492" y="709273"/>
                    </a:cubicBezTo>
                    <a:cubicBezTo>
                      <a:pt x="1195492" y="706590"/>
                      <a:pt x="1195815" y="702940"/>
                      <a:pt x="1195492" y="701437"/>
                    </a:cubicBezTo>
                    <a:cubicBezTo>
                      <a:pt x="1194524" y="696177"/>
                      <a:pt x="1193556" y="691024"/>
                      <a:pt x="1192481" y="685872"/>
                    </a:cubicBezTo>
                    <a:cubicBezTo>
                      <a:pt x="1191728" y="682329"/>
                      <a:pt x="1190975" y="678786"/>
                      <a:pt x="1190007" y="675351"/>
                    </a:cubicBezTo>
                    <a:cubicBezTo>
                      <a:pt x="1185813" y="659142"/>
                      <a:pt x="1181512" y="643039"/>
                      <a:pt x="1177532" y="626829"/>
                    </a:cubicBezTo>
                    <a:cubicBezTo>
                      <a:pt x="1174952" y="616202"/>
                      <a:pt x="1172478" y="605467"/>
                      <a:pt x="1170435" y="594625"/>
                    </a:cubicBezTo>
                    <a:cubicBezTo>
                      <a:pt x="1165918" y="572726"/>
                      <a:pt x="1162692" y="549002"/>
                      <a:pt x="1160433" y="524741"/>
                    </a:cubicBezTo>
                    <a:cubicBezTo>
                      <a:pt x="1158175" y="501553"/>
                      <a:pt x="1157100" y="477937"/>
                      <a:pt x="1157745" y="454427"/>
                    </a:cubicBezTo>
                    <a:cubicBezTo>
                      <a:pt x="1158605" y="422437"/>
                      <a:pt x="1162692" y="390984"/>
                      <a:pt x="1171725" y="362537"/>
                    </a:cubicBezTo>
                    <a:cubicBezTo>
                      <a:pt x="1173016" y="358779"/>
                      <a:pt x="1170972" y="354807"/>
                      <a:pt x="1167316" y="353519"/>
                    </a:cubicBezTo>
                    <a:cubicBezTo>
                      <a:pt x="1163552" y="352231"/>
                      <a:pt x="1159465" y="354271"/>
                      <a:pt x="1158282" y="357921"/>
                    </a:cubicBezTo>
                    <a:cubicBezTo>
                      <a:pt x="1145055" y="394527"/>
                      <a:pt x="1139248" y="436178"/>
                      <a:pt x="1139033" y="478044"/>
                    </a:cubicBezTo>
                    <a:cubicBezTo>
                      <a:pt x="1138925" y="494253"/>
                      <a:pt x="1139678" y="510570"/>
                      <a:pt x="1141184" y="526566"/>
                    </a:cubicBezTo>
                    <a:cubicBezTo>
                      <a:pt x="1143442" y="551578"/>
                      <a:pt x="1147743" y="575839"/>
                      <a:pt x="1152690" y="598275"/>
                    </a:cubicBezTo>
                    <a:cubicBezTo>
                      <a:pt x="1155164" y="609332"/>
                      <a:pt x="1157960" y="620281"/>
                      <a:pt x="1160971" y="631231"/>
                    </a:cubicBezTo>
                    <a:cubicBezTo>
                      <a:pt x="1165488" y="647333"/>
                      <a:pt x="1170435" y="663435"/>
                      <a:pt x="1175381" y="679430"/>
                    </a:cubicBezTo>
                    <a:lnTo>
                      <a:pt x="1181619" y="704335"/>
                    </a:lnTo>
                    <a:cubicBezTo>
                      <a:pt x="1182157" y="706805"/>
                      <a:pt x="1182694" y="713138"/>
                      <a:pt x="1183017" y="714748"/>
                    </a:cubicBezTo>
                    <a:cubicBezTo>
                      <a:pt x="1183340" y="716681"/>
                      <a:pt x="1184092" y="717754"/>
                      <a:pt x="1184415" y="718076"/>
                    </a:cubicBezTo>
                    <a:cubicBezTo>
                      <a:pt x="1185491" y="719579"/>
                      <a:pt x="1186889" y="720223"/>
                      <a:pt x="1188071" y="720438"/>
                    </a:cubicBezTo>
                    <a:cubicBezTo>
                      <a:pt x="1186351" y="722799"/>
                      <a:pt x="1184523" y="725161"/>
                      <a:pt x="1182694" y="727630"/>
                    </a:cubicBezTo>
                    <a:lnTo>
                      <a:pt x="1136882" y="792576"/>
                    </a:lnTo>
                    <a:lnTo>
                      <a:pt x="1121073" y="813509"/>
                    </a:lnTo>
                    <a:cubicBezTo>
                      <a:pt x="1119460" y="815441"/>
                      <a:pt x="1115266" y="817696"/>
                      <a:pt x="1113115" y="819628"/>
                    </a:cubicBezTo>
                    <a:cubicBezTo>
                      <a:pt x="1110104" y="822312"/>
                      <a:pt x="1109136" y="825318"/>
                      <a:pt x="1109244" y="827357"/>
                    </a:cubicBezTo>
                    <a:cubicBezTo>
                      <a:pt x="1109351" y="829826"/>
                      <a:pt x="1110319" y="832617"/>
                      <a:pt x="1114298" y="834442"/>
                    </a:cubicBezTo>
                    <a:cubicBezTo>
                      <a:pt x="1117632" y="835945"/>
                      <a:pt x="1121611" y="834442"/>
                      <a:pt x="1123224" y="831007"/>
                    </a:cubicBezTo>
                    <a:close/>
                    <a:moveTo>
                      <a:pt x="1195492" y="710132"/>
                    </a:moveTo>
                    <a:lnTo>
                      <a:pt x="1195599" y="710239"/>
                    </a:lnTo>
                    <a:cubicBezTo>
                      <a:pt x="1195599" y="710239"/>
                      <a:pt x="1195599" y="710239"/>
                      <a:pt x="1195599" y="710239"/>
                    </a:cubicBezTo>
                    <a:cubicBezTo>
                      <a:pt x="1195492" y="710239"/>
                      <a:pt x="1195492" y="710239"/>
                      <a:pt x="1195492" y="710132"/>
                    </a:cubicBezTo>
                    <a:close/>
                    <a:moveTo>
                      <a:pt x="1708679" y="142793"/>
                    </a:moveTo>
                    <a:lnTo>
                      <a:pt x="1708572" y="142901"/>
                    </a:lnTo>
                    <a:cubicBezTo>
                      <a:pt x="1708249" y="142686"/>
                      <a:pt x="1707819" y="142364"/>
                      <a:pt x="1708357" y="142579"/>
                    </a:cubicBezTo>
                    <a:cubicBezTo>
                      <a:pt x="1708464" y="142686"/>
                      <a:pt x="1708572" y="142686"/>
                      <a:pt x="1708679" y="142793"/>
                    </a:cubicBezTo>
                    <a:close/>
                    <a:moveTo>
                      <a:pt x="1708572" y="142901"/>
                    </a:moveTo>
                    <a:lnTo>
                      <a:pt x="1708572" y="143008"/>
                    </a:lnTo>
                    <a:lnTo>
                      <a:pt x="1708464" y="143008"/>
                    </a:lnTo>
                    <a:lnTo>
                      <a:pt x="1708572" y="142901"/>
                    </a:lnTo>
                    <a:close/>
                    <a:moveTo>
                      <a:pt x="1707712" y="151596"/>
                    </a:moveTo>
                    <a:cubicBezTo>
                      <a:pt x="1705883" y="148912"/>
                      <a:pt x="1706314" y="145262"/>
                      <a:pt x="1708572" y="143008"/>
                    </a:cubicBezTo>
                    <a:lnTo>
                      <a:pt x="1708787" y="142793"/>
                    </a:lnTo>
                    <a:cubicBezTo>
                      <a:pt x="1709002" y="142579"/>
                      <a:pt x="1709325" y="142364"/>
                      <a:pt x="1709540" y="142149"/>
                    </a:cubicBezTo>
                    <a:lnTo>
                      <a:pt x="1709432" y="141935"/>
                    </a:lnTo>
                    <a:cubicBezTo>
                      <a:pt x="1711905" y="139680"/>
                      <a:pt x="1715670" y="139358"/>
                      <a:pt x="1718466" y="141290"/>
                    </a:cubicBezTo>
                    <a:cubicBezTo>
                      <a:pt x="1721584" y="143545"/>
                      <a:pt x="1722337" y="148053"/>
                      <a:pt x="1720079" y="151274"/>
                    </a:cubicBezTo>
                    <a:cubicBezTo>
                      <a:pt x="1722229" y="153313"/>
                      <a:pt x="1718466" y="150415"/>
                      <a:pt x="1720294" y="152562"/>
                    </a:cubicBezTo>
                    <a:cubicBezTo>
                      <a:pt x="1721047" y="153421"/>
                      <a:pt x="1719541" y="152133"/>
                      <a:pt x="1720294" y="153099"/>
                    </a:cubicBezTo>
                    <a:cubicBezTo>
                      <a:pt x="1721369" y="154709"/>
                      <a:pt x="1719218" y="152562"/>
                      <a:pt x="1720079" y="154280"/>
                    </a:cubicBezTo>
                    <a:cubicBezTo>
                      <a:pt x="1720616" y="155139"/>
                      <a:pt x="1719864" y="154065"/>
                      <a:pt x="1719756" y="155031"/>
                    </a:cubicBezTo>
                    <a:cubicBezTo>
                      <a:pt x="1719756" y="155246"/>
                      <a:pt x="1719541" y="155353"/>
                      <a:pt x="1719433" y="155353"/>
                    </a:cubicBezTo>
                    <a:cubicBezTo>
                      <a:pt x="1718681" y="155461"/>
                      <a:pt x="1719218" y="155782"/>
                      <a:pt x="1718681" y="155246"/>
                    </a:cubicBezTo>
                    <a:cubicBezTo>
                      <a:pt x="1715562" y="152347"/>
                      <a:pt x="1720401" y="156749"/>
                      <a:pt x="1717175" y="153528"/>
                    </a:cubicBezTo>
                    <a:cubicBezTo>
                      <a:pt x="1714057" y="155568"/>
                      <a:pt x="1709862" y="154816"/>
                      <a:pt x="1707712" y="151596"/>
                    </a:cubicBezTo>
                    <a:close/>
                    <a:moveTo>
                      <a:pt x="1708787" y="142793"/>
                    </a:moveTo>
                    <a:lnTo>
                      <a:pt x="1708679" y="142793"/>
                    </a:lnTo>
                    <a:lnTo>
                      <a:pt x="1708787" y="142793"/>
                    </a:lnTo>
                    <a:lnTo>
                      <a:pt x="1708787" y="142793"/>
                    </a:lnTo>
                    <a:close/>
                    <a:moveTo>
                      <a:pt x="1709432" y="141935"/>
                    </a:moveTo>
                    <a:cubicBezTo>
                      <a:pt x="1709217" y="142149"/>
                      <a:pt x="1709002" y="142364"/>
                      <a:pt x="1708787" y="142686"/>
                    </a:cubicBezTo>
                    <a:cubicBezTo>
                      <a:pt x="1708357" y="142149"/>
                      <a:pt x="1706959" y="140969"/>
                      <a:pt x="1708034" y="141720"/>
                    </a:cubicBezTo>
                    <a:cubicBezTo>
                      <a:pt x="1709002" y="142256"/>
                      <a:pt x="1707066" y="140432"/>
                      <a:pt x="1708034" y="141076"/>
                    </a:cubicBezTo>
                    <a:cubicBezTo>
                      <a:pt x="1708572" y="141505"/>
                      <a:pt x="1707389" y="140324"/>
                      <a:pt x="1708034" y="140646"/>
                    </a:cubicBezTo>
                    <a:cubicBezTo>
                      <a:pt x="1708787" y="141076"/>
                      <a:pt x="1707604" y="140217"/>
                      <a:pt x="1708249" y="139680"/>
                    </a:cubicBezTo>
                    <a:cubicBezTo>
                      <a:pt x="1708787" y="139358"/>
                      <a:pt x="1708249" y="140109"/>
                      <a:pt x="1708787" y="140002"/>
                    </a:cubicBezTo>
                    <a:lnTo>
                      <a:pt x="1709217" y="139788"/>
                    </a:lnTo>
                    <a:cubicBezTo>
                      <a:pt x="1709110" y="140217"/>
                      <a:pt x="1709110" y="140969"/>
                      <a:pt x="1709432" y="141935"/>
                    </a:cubicBezTo>
                    <a:close/>
                    <a:moveTo>
                      <a:pt x="2102281" y="1328677"/>
                    </a:moveTo>
                    <a:cubicBezTo>
                      <a:pt x="2105937" y="1330072"/>
                      <a:pt x="2110024" y="1328140"/>
                      <a:pt x="2111422" y="1324490"/>
                    </a:cubicBezTo>
                    <a:cubicBezTo>
                      <a:pt x="2112820" y="1320840"/>
                      <a:pt x="2110992" y="1316761"/>
                      <a:pt x="2107335" y="1315365"/>
                    </a:cubicBezTo>
                    <a:cubicBezTo>
                      <a:pt x="2014635" y="1279833"/>
                      <a:pt x="1922902" y="1242368"/>
                      <a:pt x="1831600" y="1204152"/>
                    </a:cubicBezTo>
                    <a:cubicBezTo>
                      <a:pt x="1797724" y="1189982"/>
                      <a:pt x="1763955" y="1175490"/>
                      <a:pt x="1730080" y="1161105"/>
                    </a:cubicBezTo>
                    <a:cubicBezTo>
                      <a:pt x="1746211" y="1160568"/>
                      <a:pt x="1762235" y="1159709"/>
                      <a:pt x="1778474" y="1159709"/>
                    </a:cubicBezTo>
                    <a:cubicBezTo>
                      <a:pt x="1797509" y="1159924"/>
                      <a:pt x="1816543" y="1160568"/>
                      <a:pt x="1835471" y="1161212"/>
                    </a:cubicBezTo>
                    <a:cubicBezTo>
                      <a:pt x="1854721" y="1161856"/>
                      <a:pt x="1873756" y="1162500"/>
                      <a:pt x="1892575" y="1163574"/>
                    </a:cubicBezTo>
                    <a:cubicBezTo>
                      <a:pt x="1904512" y="1164111"/>
                      <a:pt x="1916342" y="1164862"/>
                      <a:pt x="1928279" y="1165828"/>
                    </a:cubicBezTo>
                    <a:cubicBezTo>
                      <a:pt x="1936130" y="1166365"/>
                      <a:pt x="1944088" y="1167116"/>
                      <a:pt x="1951938" y="1167975"/>
                    </a:cubicBezTo>
                    <a:lnTo>
                      <a:pt x="1973446" y="1170337"/>
                    </a:lnTo>
                    <a:cubicBezTo>
                      <a:pt x="1975812" y="1170659"/>
                      <a:pt x="1981834" y="1172055"/>
                      <a:pt x="1983447" y="1172269"/>
                    </a:cubicBezTo>
                    <a:cubicBezTo>
                      <a:pt x="1985060" y="1172484"/>
                      <a:pt x="1986244" y="1172376"/>
                      <a:pt x="1986674" y="1172162"/>
                    </a:cubicBezTo>
                    <a:cubicBezTo>
                      <a:pt x="1989147" y="1171410"/>
                      <a:pt x="1990438" y="1170015"/>
                      <a:pt x="1990975" y="1168727"/>
                    </a:cubicBezTo>
                    <a:cubicBezTo>
                      <a:pt x="1991728" y="1167224"/>
                      <a:pt x="1992158" y="1165614"/>
                      <a:pt x="1991514" y="1163789"/>
                    </a:cubicBezTo>
                    <a:cubicBezTo>
                      <a:pt x="1991406" y="1163252"/>
                      <a:pt x="1990975" y="1160461"/>
                      <a:pt x="1986997" y="1158958"/>
                    </a:cubicBezTo>
                    <a:cubicBezTo>
                      <a:pt x="1986566" y="1158743"/>
                      <a:pt x="1986029" y="1158636"/>
                      <a:pt x="1985599" y="1158529"/>
                    </a:cubicBezTo>
                    <a:cubicBezTo>
                      <a:pt x="1985599" y="1158529"/>
                      <a:pt x="1985599" y="1158636"/>
                      <a:pt x="1985599" y="1158743"/>
                    </a:cubicBezTo>
                    <a:cubicBezTo>
                      <a:pt x="1985491" y="1159387"/>
                      <a:pt x="1984523" y="1159280"/>
                      <a:pt x="1983232" y="1158958"/>
                    </a:cubicBezTo>
                    <a:cubicBezTo>
                      <a:pt x="1983447" y="1158851"/>
                      <a:pt x="1983986" y="1158529"/>
                      <a:pt x="1984523" y="1158421"/>
                    </a:cubicBezTo>
                    <a:cubicBezTo>
                      <a:pt x="1983770" y="1158421"/>
                      <a:pt x="1983125" y="1158529"/>
                      <a:pt x="1982372" y="1158636"/>
                    </a:cubicBezTo>
                    <a:cubicBezTo>
                      <a:pt x="1980006" y="1157885"/>
                      <a:pt x="1976995" y="1156596"/>
                      <a:pt x="1975490" y="1156274"/>
                    </a:cubicBezTo>
                    <a:lnTo>
                      <a:pt x="1953981" y="1152732"/>
                    </a:lnTo>
                    <a:cubicBezTo>
                      <a:pt x="1943980" y="1151122"/>
                      <a:pt x="1933979" y="1149726"/>
                      <a:pt x="1923869" y="1148652"/>
                    </a:cubicBezTo>
                    <a:cubicBezTo>
                      <a:pt x="1913869" y="1147472"/>
                      <a:pt x="1903867" y="1146505"/>
                      <a:pt x="1893758" y="1145647"/>
                    </a:cubicBezTo>
                    <a:cubicBezTo>
                      <a:pt x="1874830" y="1144144"/>
                      <a:pt x="1855581" y="1142641"/>
                      <a:pt x="1836224" y="1141889"/>
                    </a:cubicBezTo>
                    <a:cubicBezTo>
                      <a:pt x="1823318" y="1141460"/>
                      <a:pt x="1810521" y="1141245"/>
                      <a:pt x="1797616" y="1141460"/>
                    </a:cubicBezTo>
                    <a:cubicBezTo>
                      <a:pt x="1765139" y="1141675"/>
                      <a:pt x="1732768" y="1143822"/>
                      <a:pt x="1701259" y="1147686"/>
                    </a:cubicBezTo>
                    <a:cubicBezTo>
                      <a:pt x="1700829" y="1147686"/>
                      <a:pt x="1700936" y="1148438"/>
                      <a:pt x="1700506" y="1148545"/>
                    </a:cubicBezTo>
                    <a:cubicBezTo>
                      <a:pt x="1689429" y="1143822"/>
                      <a:pt x="1678353" y="1139206"/>
                      <a:pt x="1667384" y="1134482"/>
                    </a:cubicBezTo>
                    <a:cubicBezTo>
                      <a:pt x="1636627" y="1121386"/>
                      <a:pt x="1605977" y="1108289"/>
                      <a:pt x="1575328" y="1095193"/>
                    </a:cubicBezTo>
                    <a:cubicBezTo>
                      <a:pt x="1600278" y="1091328"/>
                      <a:pt x="1625012" y="1087463"/>
                      <a:pt x="1649854" y="1083706"/>
                    </a:cubicBezTo>
                    <a:cubicBezTo>
                      <a:pt x="1667921" y="1080915"/>
                      <a:pt x="1686096" y="1078339"/>
                      <a:pt x="1704270" y="1075763"/>
                    </a:cubicBezTo>
                    <a:cubicBezTo>
                      <a:pt x="1719326" y="1073616"/>
                      <a:pt x="1734381" y="1071576"/>
                      <a:pt x="1749545" y="1069644"/>
                    </a:cubicBezTo>
                    <a:cubicBezTo>
                      <a:pt x="1764601" y="1067711"/>
                      <a:pt x="1779657" y="1065779"/>
                      <a:pt x="1794928" y="1064276"/>
                    </a:cubicBezTo>
                    <a:cubicBezTo>
                      <a:pt x="1807080" y="1062988"/>
                      <a:pt x="1819339" y="1062129"/>
                      <a:pt x="1831600" y="1061700"/>
                    </a:cubicBezTo>
                    <a:cubicBezTo>
                      <a:pt x="1843859" y="1061270"/>
                      <a:pt x="1856226" y="1061270"/>
                      <a:pt x="1868486" y="1061700"/>
                    </a:cubicBezTo>
                    <a:lnTo>
                      <a:pt x="1893543" y="1063310"/>
                    </a:lnTo>
                    <a:cubicBezTo>
                      <a:pt x="1894188" y="1063310"/>
                      <a:pt x="1904082" y="1064276"/>
                      <a:pt x="1906125" y="1064062"/>
                    </a:cubicBezTo>
                    <a:cubicBezTo>
                      <a:pt x="1913438" y="1063417"/>
                      <a:pt x="1913223" y="1056869"/>
                      <a:pt x="1912578" y="1055044"/>
                    </a:cubicBezTo>
                    <a:cubicBezTo>
                      <a:pt x="1912363" y="1054400"/>
                      <a:pt x="1911610" y="1051394"/>
                      <a:pt x="1907093" y="1050213"/>
                    </a:cubicBezTo>
                    <a:cubicBezTo>
                      <a:pt x="1906448" y="1049999"/>
                      <a:pt x="1905803" y="1049892"/>
                      <a:pt x="1905158" y="1049892"/>
                    </a:cubicBezTo>
                    <a:cubicBezTo>
                      <a:pt x="1905158" y="1049999"/>
                      <a:pt x="1905265" y="1050213"/>
                      <a:pt x="1905265" y="1050321"/>
                    </a:cubicBezTo>
                    <a:cubicBezTo>
                      <a:pt x="1905265" y="1050965"/>
                      <a:pt x="1904082" y="1050965"/>
                      <a:pt x="1902576" y="1050750"/>
                    </a:cubicBezTo>
                    <a:cubicBezTo>
                      <a:pt x="1902899" y="1050536"/>
                      <a:pt x="1903114" y="1050428"/>
                      <a:pt x="1903330" y="1050213"/>
                    </a:cubicBezTo>
                    <a:cubicBezTo>
                      <a:pt x="1902899" y="1050321"/>
                      <a:pt x="1902469" y="1050536"/>
                      <a:pt x="1902039" y="1050750"/>
                    </a:cubicBezTo>
                    <a:cubicBezTo>
                      <a:pt x="1899135" y="1050321"/>
                      <a:pt x="1895264" y="1049140"/>
                      <a:pt x="1894941" y="1049140"/>
                    </a:cubicBezTo>
                    <a:lnTo>
                      <a:pt x="1869239" y="1046349"/>
                    </a:lnTo>
                    <a:cubicBezTo>
                      <a:pt x="1856656" y="1045383"/>
                      <a:pt x="1843967" y="1044953"/>
                      <a:pt x="1831276" y="1044953"/>
                    </a:cubicBezTo>
                    <a:cubicBezTo>
                      <a:pt x="1818587" y="1044846"/>
                      <a:pt x="1805897" y="1045383"/>
                      <a:pt x="1793315" y="1046349"/>
                    </a:cubicBezTo>
                    <a:cubicBezTo>
                      <a:pt x="1777829" y="1047530"/>
                      <a:pt x="1762557" y="1048818"/>
                      <a:pt x="1747179" y="1050643"/>
                    </a:cubicBezTo>
                    <a:cubicBezTo>
                      <a:pt x="1731908" y="1052360"/>
                      <a:pt x="1716638" y="1054507"/>
                      <a:pt x="1701474" y="1056869"/>
                    </a:cubicBezTo>
                    <a:cubicBezTo>
                      <a:pt x="1683192" y="1059660"/>
                      <a:pt x="1665018" y="1062881"/>
                      <a:pt x="1646843" y="1066209"/>
                    </a:cubicBezTo>
                    <a:cubicBezTo>
                      <a:pt x="1619743" y="1071254"/>
                      <a:pt x="1592750" y="1076836"/>
                      <a:pt x="1565649" y="1082203"/>
                    </a:cubicBezTo>
                    <a:cubicBezTo>
                      <a:pt x="1562423" y="1082848"/>
                      <a:pt x="1561241" y="1085961"/>
                      <a:pt x="1560917" y="1088966"/>
                    </a:cubicBezTo>
                    <a:cubicBezTo>
                      <a:pt x="1557584" y="1087571"/>
                      <a:pt x="1554250" y="1086176"/>
                      <a:pt x="1550916" y="1084672"/>
                    </a:cubicBezTo>
                    <a:cubicBezTo>
                      <a:pt x="1551239" y="1083599"/>
                      <a:pt x="1551776" y="1082203"/>
                      <a:pt x="1550056" y="1083062"/>
                    </a:cubicBezTo>
                    <a:lnTo>
                      <a:pt x="1550056" y="1082848"/>
                    </a:lnTo>
                    <a:cubicBezTo>
                      <a:pt x="1548443" y="1079520"/>
                      <a:pt x="1544356" y="1078017"/>
                      <a:pt x="1540915" y="1079627"/>
                    </a:cubicBezTo>
                    <a:cubicBezTo>
                      <a:pt x="1540915" y="1079627"/>
                      <a:pt x="1540485" y="1080056"/>
                      <a:pt x="1540377" y="1080164"/>
                    </a:cubicBezTo>
                    <a:cubicBezTo>
                      <a:pt x="1502630" y="1064062"/>
                      <a:pt x="1464883" y="1047959"/>
                      <a:pt x="1427136" y="1031750"/>
                    </a:cubicBezTo>
                    <a:cubicBezTo>
                      <a:pt x="1454237" y="1022625"/>
                      <a:pt x="1481552" y="1014466"/>
                      <a:pt x="1509190" y="1007489"/>
                    </a:cubicBezTo>
                    <a:cubicBezTo>
                      <a:pt x="1532419" y="1001692"/>
                      <a:pt x="1555863" y="996432"/>
                      <a:pt x="1579415" y="991601"/>
                    </a:cubicBezTo>
                    <a:cubicBezTo>
                      <a:pt x="1602966" y="986663"/>
                      <a:pt x="1626518" y="981940"/>
                      <a:pt x="1650177" y="977860"/>
                    </a:cubicBezTo>
                    <a:cubicBezTo>
                      <a:pt x="1662544" y="975713"/>
                      <a:pt x="1674912" y="973781"/>
                      <a:pt x="1687386" y="972063"/>
                    </a:cubicBezTo>
                    <a:cubicBezTo>
                      <a:pt x="1699753" y="970453"/>
                      <a:pt x="1712229" y="968950"/>
                      <a:pt x="1724811" y="967877"/>
                    </a:cubicBezTo>
                    <a:lnTo>
                      <a:pt x="1753201" y="965837"/>
                    </a:lnTo>
                    <a:cubicBezTo>
                      <a:pt x="1754922" y="965730"/>
                      <a:pt x="1763526" y="965944"/>
                      <a:pt x="1766752" y="965300"/>
                    </a:cubicBezTo>
                    <a:cubicBezTo>
                      <a:pt x="1773420" y="963905"/>
                      <a:pt x="1773957" y="958537"/>
                      <a:pt x="1773096" y="955961"/>
                    </a:cubicBezTo>
                    <a:cubicBezTo>
                      <a:pt x="1772022" y="952419"/>
                      <a:pt x="1768257" y="950379"/>
                      <a:pt x="1764601" y="951453"/>
                    </a:cubicBezTo>
                    <a:cubicBezTo>
                      <a:pt x="1764494" y="951453"/>
                      <a:pt x="1764386" y="951560"/>
                      <a:pt x="1764170" y="951560"/>
                    </a:cubicBezTo>
                    <a:cubicBezTo>
                      <a:pt x="1764170" y="951667"/>
                      <a:pt x="1764278" y="951774"/>
                      <a:pt x="1764278" y="951882"/>
                    </a:cubicBezTo>
                    <a:cubicBezTo>
                      <a:pt x="1764386" y="952741"/>
                      <a:pt x="1763418" y="952955"/>
                      <a:pt x="1762020" y="952955"/>
                    </a:cubicBezTo>
                    <a:lnTo>
                      <a:pt x="1762450" y="952526"/>
                    </a:lnTo>
                    <a:lnTo>
                      <a:pt x="1761912" y="952955"/>
                    </a:lnTo>
                    <a:cubicBezTo>
                      <a:pt x="1758901" y="952955"/>
                      <a:pt x="1753846" y="951667"/>
                      <a:pt x="1752879" y="951667"/>
                    </a:cubicBezTo>
                    <a:lnTo>
                      <a:pt x="1723627" y="952526"/>
                    </a:lnTo>
                    <a:cubicBezTo>
                      <a:pt x="1710938" y="953170"/>
                      <a:pt x="1698140" y="954136"/>
                      <a:pt x="1685451" y="955424"/>
                    </a:cubicBezTo>
                    <a:cubicBezTo>
                      <a:pt x="1672653" y="956713"/>
                      <a:pt x="1659963" y="958323"/>
                      <a:pt x="1647273" y="960148"/>
                    </a:cubicBezTo>
                    <a:cubicBezTo>
                      <a:pt x="1623291" y="963797"/>
                      <a:pt x="1599202" y="967770"/>
                      <a:pt x="1575436" y="972707"/>
                    </a:cubicBezTo>
                    <a:cubicBezTo>
                      <a:pt x="1559519" y="975928"/>
                      <a:pt x="1543711" y="979685"/>
                      <a:pt x="1528010" y="983764"/>
                    </a:cubicBezTo>
                    <a:cubicBezTo>
                      <a:pt x="1488757" y="994070"/>
                      <a:pt x="1450150" y="1006523"/>
                      <a:pt x="1412295" y="1021337"/>
                    </a:cubicBezTo>
                    <a:cubicBezTo>
                      <a:pt x="1410897" y="1021873"/>
                      <a:pt x="1411435" y="1023591"/>
                      <a:pt x="1410682" y="1024772"/>
                    </a:cubicBezTo>
                    <a:cubicBezTo>
                      <a:pt x="1384765" y="1013715"/>
                      <a:pt x="1358847" y="1002765"/>
                      <a:pt x="1332822" y="991923"/>
                    </a:cubicBezTo>
                    <a:cubicBezTo>
                      <a:pt x="1308626" y="981832"/>
                      <a:pt x="1284321" y="972063"/>
                      <a:pt x="1260017" y="962295"/>
                    </a:cubicBezTo>
                    <a:cubicBezTo>
                      <a:pt x="1290559" y="949735"/>
                      <a:pt x="1320778" y="937175"/>
                      <a:pt x="1351427" y="926547"/>
                    </a:cubicBezTo>
                    <a:cubicBezTo>
                      <a:pt x="1367343" y="920965"/>
                      <a:pt x="1383367" y="915705"/>
                      <a:pt x="1399713" y="910767"/>
                    </a:cubicBezTo>
                    <a:cubicBezTo>
                      <a:pt x="1423480" y="903467"/>
                      <a:pt x="1447891" y="896812"/>
                      <a:pt x="1473271" y="891337"/>
                    </a:cubicBezTo>
                    <a:cubicBezTo>
                      <a:pt x="1487144" y="888331"/>
                      <a:pt x="1501017" y="885433"/>
                      <a:pt x="1514998" y="882642"/>
                    </a:cubicBezTo>
                    <a:cubicBezTo>
                      <a:pt x="1528978" y="879851"/>
                      <a:pt x="1542850" y="877167"/>
                      <a:pt x="1556831" y="874591"/>
                    </a:cubicBezTo>
                    <a:lnTo>
                      <a:pt x="1583608" y="869974"/>
                    </a:lnTo>
                    <a:cubicBezTo>
                      <a:pt x="1584899" y="869760"/>
                      <a:pt x="1587695" y="868364"/>
                      <a:pt x="1589954" y="867506"/>
                    </a:cubicBezTo>
                    <a:cubicBezTo>
                      <a:pt x="1590491" y="867828"/>
                      <a:pt x="1591029" y="867184"/>
                      <a:pt x="1591674" y="867398"/>
                    </a:cubicBezTo>
                    <a:cubicBezTo>
                      <a:pt x="1591567" y="867291"/>
                      <a:pt x="1591459" y="867398"/>
                      <a:pt x="1591352" y="867291"/>
                    </a:cubicBezTo>
                    <a:lnTo>
                      <a:pt x="1591029" y="867184"/>
                    </a:lnTo>
                    <a:cubicBezTo>
                      <a:pt x="1591459" y="867076"/>
                      <a:pt x="1591459" y="867398"/>
                      <a:pt x="1591782" y="867291"/>
                    </a:cubicBezTo>
                    <a:cubicBezTo>
                      <a:pt x="1593932" y="867935"/>
                      <a:pt x="1596406" y="868364"/>
                      <a:pt x="1598234" y="866754"/>
                    </a:cubicBezTo>
                    <a:cubicBezTo>
                      <a:pt x="1602106" y="863427"/>
                      <a:pt x="1601030" y="859991"/>
                      <a:pt x="1600385" y="858488"/>
                    </a:cubicBezTo>
                    <a:cubicBezTo>
                      <a:pt x="1599740" y="856771"/>
                      <a:pt x="1598234" y="854731"/>
                      <a:pt x="1594901" y="854087"/>
                    </a:cubicBezTo>
                    <a:cubicBezTo>
                      <a:pt x="1594040" y="853980"/>
                      <a:pt x="1592319" y="853980"/>
                      <a:pt x="1590276" y="854302"/>
                    </a:cubicBezTo>
                    <a:cubicBezTo>
                      <a:pt x="1587695" y="854731"/>
                      <a:pt x="1583717" y="855804"/>
                      <a:pt x="1581780" y="855912"/>
                    </a:cubicBezTo>
                    <a:lnTo>
                      <a:pt x="1554358" y="859562"/>
                    </a:lnTo>
                    <a:cubicBezTo>
                      <a:pt x="1537366" y="862138"/>
                      <a:pt x="1520374" y="864714"/>
                      <a:pt x="1503491" y="867613"/>
                    </a:cubicBezTo>
                    <a:cubicBezTo>
                      <a:pt x="1492199" y="869545"/>
                      <a:pt x="1480907" y="871585"/>
                      <a:pt x="1469722" y="873732"/>
                    </a:cubicBezTo>
                    <a:cubicBezTo>
                      <a:pt x="1452408" y="877060"/>
                      <a:pt x="1435524" y="880817"/>
                      <a:pt x="1419071" y="885218"/>
                    </a:cubicBezTo>
                    <a:cubicBezTo>
                      <a:pt x="1402186" y="889620"/>
                      <a:pt x="1385625" y="894665"/>
                      <a:pt x="1369386" y="900247"/>
                    </a:cubicBezTo>
                    <a:cubicBezTo>
                      <a:pt x="1349706" y="906903"/>
                      <a:pt x="1330456" y="914417"/>
                      <a:pt x="1311314" y="922254"/>
                    </a:cubicBezTo>
                    <a:cubicBezTo>
                      <a:pt x="1287440" y="932237"/>
                      <a:pt x="1263565" y="943294"/>
                      <a:pt x="1239476" y="954458"/>
                    </a:cubicBezTo>
                    <a:cubicBezTo>
                      <a:pt x="1238831" y="954244"/>
                      <a:pt x="1237971" y="954029"/>
                      <a:pt x="1237110" y="953707"/>
                    </a:cubicBezTo>
                    <a:cubicBezTo>
                      <a:pt x="1237003" y="953385"/>
                      <a:pt x="1236680" y="952633"/>
                      <a:pt x="1236573" y="952419"/>
                    </a:cubicBezTo>
                    <a:cubicBezTo>
                      <a:pt x="1236035" y="951238"/>
                      <a:pt x="1235497" y="950594"/>
                      <a:pt x="1235282" y="950272"/>
                    </a:cubicBezTo>
                    <a:cubicBezTo>
                      <a:pt x="1233561" y="948340"/>
                      <a:pt x="1231733" y="947910"/>
                      <a:pt x="1230658" y="947910"/>
                    </a:cubicBezTo>
                    <a:cubicBezTo>
                      <a:pt x="1228722" y="947695"/>
                      <a:pt x="1227001" y="948125"/>
                      <a:pt x="1225496" y="949413"/>
                    </a:cubicBezTo>
                    <a:cubicBezTo>
                      <a:pt x="1225496" y="949413"/>
                      <a:pt x="1225173" y="949950"/>
                      <a:pt x="1224958" y="950057"/>
                    </a:cubicBezTo>
                    <a:cubicBezTo>
                      <a:pt x="1218936" y="948340"/>
                      <a:pt x="1212591" y="946407"/>
                      <a:pt x="1206461" y="944475"/>
                    </a:cubicBezTo>
                    <a:cubicBezTo>
                      <a:pt x="1197858" y="941684"/>
                      <a:pt x="1190115" y="938893"/>
                      <a:pt x="1186781" y="936531"/>
                    </a:cubicBezTo>
                    <a:lnTo>
                      <a:pt x="1186566" y="936424"/>
                    </a:lnTo>
                    <a:cubicBezTo>
                      <a:pt x="1184738" y="933740"/>
                      <a:pt x="1181189" y="932667"/>
                      <a:pt x="1178070" y="934062"/>
                    </a:cubicBezTo>
                    <a:cubicBezTo>
                      <a:pt x="1174629" y="935672"/>
                      <a:pt x="1173123" y="939751"/>
                      <a:pt x="1174737" y="943187"/>
                    </a:cubicBezTo>
                    <a:cubicBezTo>
                      <a:pt x="1175381" y="944475"/>
                      <a:pt x="1176565" y="946085"/>
                      <a:pt x="1178715" y="947695"/>
                    </a:cubicBezTo>
                    <a:cubicBezTo>
                      <a:pt x="1180974" y="949306"/>
                      <a:pt x="1184738" y="951238"/>
                      <a:pt x="1189362" y="953063"/>
                    </a:cubicBezTo>
                    <a:cubicBezTo>
                      <a:pt x="1199471" y="957250"/>
                      <a:pt x="1213881" y="961650"/>
                      <a:pt x="1224851" y="964978"/>
                    </a:cubicBezTo>
                    <a:cubicBezTo>
                      <a:pt x="1224206" y="966696"/>
                      <a:pt x="1222270" y="967770"/>
                      <a:pt x="1223022" y="969594"/>
                    </a:cubicBezTo>
                    <a:cubicBezTo>
                      <a:pt x="1223990" y="971741"/>
                      <a:pt x="1226571" y="971312"/>
                      <a:pt x="1228830" y="971741"/>
                    </a:cubicBezTo>
                    <a:cubicBezTo>
                      <a:pt x="1228830" y="971741"/>
                      <a:pt x="1228830" y="971849"/>
                      <a:pt x="1228830" y="971849"/>
                    </a:cubicBezTo>
                    <a:cubicBezTo>
                      <a:pt x="1230766" y="977216"/>
                      <a:pt x="1232701" y="982476"/>
                      <a:pt x="1234745" y="987629"/>
                    </a:cubicBezTo>
                    <a:cubicBezTo>
                      <a:pt x="1236788" y="992889"/>
                      <a:pt x="1238938" y="998042"/>
                      <a:pt x="1241305" y="1003302"/>
                    </a:cubicBezTo>
                    <a:cubicBezTo>
                      <a:pt x="1248833" y="1020156"/>
                      <a:pt x="1256360" y="1037117"/>
                      <a:pt x="1264103" y="1053863"/>
                    </a:cubicBezTo>
                    <a:cubicBezTo>
                      <a:pt x="1269265" y="1065135"/>
                      <a:pt x="1274642" y="1076299"/>
                      <a:pt x="1280019" y="1087356"/>
                    </a:cubicBezTo>
                    <a:cubicBezTo>
                      <a:pt x="1291956" y="1111832"/>
                      <a:pt x="1304646" y="1137595"/>
                      <a:pt x="1318950" y="1162930"/>
                    </a:cubicBezTo>
                    <a:cubicBezTo>
                      <a:pt x="1332822" y="1187620"/>
                      <a:pt x="1347985" y="1211988"/>
                      <a:pt x="1364655" y="1235175"/>
                    </a:cubicBezTo>
                    <a:cubicBezTo>
                      <a:pt x="1387346" y="1266844"/>
                      <a:pt x="1412833" y="1296042"/>
                      <a:pt x="1441331" y="1320088"/>
                    </a:cubicBezTo>
                    <a:cubicBezTo>
                      <a:pt x="1444343" y="1322665"/>
                      <a:pt x="1448860" y="1322343"/>
                      <a:pt x="1451440" y="1319337"/>
                    </a:cubicBezTo>
                    <a:cubicBezTo>
                      <a:pt x="1454021" y="1316439"/>
                      <a:pt x="1453699" y="1311930"/>
                      <a:pt x="1450688" y="1309354"/>
                    </a:cubicBezTo>
                    <a:cubicBezTo>
                      <a:pt x="1424017" y="1285200"/>
                      <a:pt x="1400573" y="1256108"/>
                      <a:pt x="1379388" y="1224870"/>
                    </a:cubicBezTo>
                    <a:cubicBezTo>
                      <a:pt x="1363687" y="1201898"/>
                      <a:pt x="1349383" y="1177637"/>
                      <a:pt x="1335833" y="1153483"/>
                    </a:cubicBezTo>
                    <a:cubicBezTo>
                      <a:pt x="1321745" y="1128363"/>
                      <a:pt x="1308410" y="1103351"/>
                      <a:pt x="1296151" y="1079305"/>
                    </a:cubicBezTo>
                    <a:cubicBezTo>
                      <a:pt x="1289161" y="1065672"/>
                      <a:pt x="1282278" y="1051931"/>
                      <a:pt x="1275502" y="1038190"/>
                    </a:cubicBezTo>
                    <a:cubicBezTo>
                      <a:pt x="1268727" y="1024450"/>
                      <a:pt x="1261952" y="1010602"/>
                      <a:pt x="1255285" y="996754"/>
                    </a:cubicBezTo>
                    <a:cubicBezTo>
                      <a:pt x="1252919" y="991923"/>
                      <a:pt x="1250661" y="986985"/>
                      <a:pt x="1248510" y="982047"/>
                    </a:cubicBezTo>
                    <a:cubicBezTo>
                      <a:pt x="1247004" y="978612"/>
                      <a:pt x="1245714" y="975284"/>
                      <a:pt x="1244316" y="971849"/>
                    </a:cubicBezTo>
                    <a:cubicBezTo>
                      <a:pt x="1271846" y="983443"/>
                      <a:pt x="1299269" y="995036"/>
                      <a:pt x="1326585" y="1006737"/>
                    </a:cubicBezTo>
                    <a:cubicBezTo>
                      <a:pt x="1346910" y="1015540"/>
                      <a:pt x="1367235" y="1024450"/>
                      <a:pt x="1387561" y="1033360"/>
                    </a:cubicBezTo>
                    <a:cubicBezTo>
                      <a:pt x="1387883" y="1033896"/>
                      <a:pt x="1387668" y="1034219"/>
                      <a:pt x="1388098" y="1034755"/>
                    </a:cubicBezTo>
                    <a:cubicBezTo>
                      <a:pt x="1389604" y="1036687"/>
                      <a:pt x="1392400" y="1039371"/>
                      <a:pt x="1393045" y="1041089"/>
                    </a:cubicBezTo>
                    <a:lnTo>
                      <a:pt x="1403370" y="1068463"/>
                    </a:lnTo>
                    <a:cubicBezTo>
                      <a:pt x="1408747" y="1081667"/>
                      <a:pt x="1414984" y="1094656"/>
                      <a:pt x="1421544" y="1107323"/>
                    </a:cubicBezTo>
                    <a:cubicBezTo>
                      <a:pt x="1428104" y="1119990"/>
                      <a:pt x="1435202" y="1132443"/>
                      <a:pt x="1442299" y="1144681"/>
                    </a:cubicBezTo>
                    <a:cubicBezTo>
                      <a:pt x="1452623" y="1162071"/>
                      <a:pt x="1462947" y="1179569"/>
                      <a:pt x="1473702" y="1196530"/>
                    </a:cubicBezTo>
                    <a:cubicBezTo>
                      <a:pt x="1484563" y="1213813"/>
                      <a:pt x="1495855" y="1230667"/>
                      <a:pt x="1507685" y="1247091"/>
                    </a:cubicBezTo>
                    <a:cubicBezTo>
                      <a:pt x="1531344" y="1280048"/>
                      <a:pt x="1557369" y="1311286"/>
                      <a:pt x="1586943" y="1340055"/>
                    </a:cubicBezTo>
                    <a:cubicBezTo>
                      <a:pt x="1589739" y="1342847"/>
                      <a:pt x="1594256" y="1342847"/>
                      <a:pt x="1597051" y="1340163"/>
                    </a:cubicBezTo>
                    <a:cubicBezTo>
                      <a:pt x="1599847" y="1337372"/>
                      <a:pt x="1599847" y="1332863"/>
                      <a:pt x="1597051" y="1330072"/>
                    </a:cubicBezTo>
                    <a:cubicBezTo>
                      <a:pt x="1574791" y="1306670"/>
                      <a:pt x="1555110" y="1281872"/>
                      <a:pt x="1536613" y="1256108"/>
                    </a:cubicBezTo>
                    <a:cubicBezTo>
                      <a:pt x="1522633" y="1236678"/>
                      <a:pt x="1509405" y="1216604"/>
                      <a:pt x="1496500" y="1196423"/>
                    </a:cubicBezTo>
                    <a:cubicBezTo>
                      <a:pt x="1483488" y="1176241"/>
                      <a:pt x="1470583" y="1155845"/>
                      <a:pt x="1457893" y="1135234"/>
                    </a:cubicBezTo>
                    <a:cubicBezTo>
                      <a:pt x="1449075" y="1121171"/>
                      <a:pt x="1440471" y="1106786"/>
                      <a:pt x="1432406" y="1092079"/>
                    </a:cubicBezTo>
                    <a:cubicBezTo>
                      <a:pt x="1427136" y="1082311"/>
                      <a:pt x="1422082" y="1072435"/>
                      <a:pt x="1417457" y="1062344"/>
                    </a:cubicBezTo>
                    <a:lnTo>
                      <a:pt x="1409176" y="1042806"/>
                    </a:lnTo>
                    <a:cubicBezTo>
                      <a:pt x="1410897" y="1043558"/>
                      <a:pt x="1412510" y="1044309"/>
                      <a:pt x="1414231" y="1045061"/>
                    </a:cubicBezTo>
                    <a:cubicBezTo>
                      <a:pt x="1457678" y="1064169"/>
                      <a:pt x="1501125" y="1083062"/>
                      <a:pt x="1544463" y="1102063"/>
                    </a:cubicBezTo>
                    <a:cubicBezTo>
                      <a:pt x="1548120" y="1109041"/>
                      <a:pt x="1551776" y="1116126"/>
                      <a:pt x="1552206" y="1116985"/>
                    </a:cubicBezTo>
                    <a:lnTo>
                      <a:pt x="1579845" y="1170659"/>
                    </a:lnTo>
                    <a:cubicBezTo>
                      <a:pt x="1596191" y="1200931"/>
                      <a:pt x="1612645" y="1229808"/>
                      <a:pt x="1631573" y="1256860"/>
                    </a:cubicBezTo>
                    <a:cubicBezTo>
                      <a:pt x="1650714" y="1284127"/>
                      <a:pt x="1672330" y="1309461"/>
                      <a:pt x="1697173" y="1333829"/>
                    </a:cubicBezTo>
                    <a:cubicBezTo>
                      <a:pt x="1706959" y="1343276"/>
                      <a:pt x="1717820" y="1357339"/>
                      <a:pt x="1729972" y="1367430"/>
                    </a:cubicBezTo>
                    <a:cubicBezTo>
                      <a:pt x="1735995" y="1372475"/>
                      <a:pt x="1742447" y="1376554"/>
                      <a:pt x="1749115" y="1378916"/>
                    </a:cubicBezTo>
                    <a:cubicBezTo>
                      <a:pt x="1752772" y="1380311"/>
                      <a:pt x="1756966" y="1378379"/>
                      <a:pt x="1758363" y="1374729"/>
                    </a:cubicBezTo>
                    <a:cubicBezTo>
                      <a:pt x="1759654" y="1371079"/>
                      <a:pt x="1757826" y="1367000"/>
                      <a:pt x="1754170" y="1365604"/>
                    </a:cubicBezTo>
                    <a:cubicBezTo>
                      <a:pt x="1747394" y="1362814"/>
                      <a:pt x="1741264" y="1357554"/>
                      <a:pt x="1735350" y="1351649"/>
                    </a:cubicBezTo>
                    <a:cubicBezTo>
                      <a:pt x="1725779" y="1341988"/>
                      <a:pt x="1717175" y="1330179"/>
                      <a:pt x="1709217" y="1321806"/>
                    </a:cubicBezTo>
                    <a:cubicBezTo>
                      <a:pt x="1685666" y="1297760"/>
                      <a:pt x="1665878" y="1272211"/>
                      <a:pt x="1647488" y="1245803"/>
                    </a:cubicBezTo>
                    <a:cubicBezTo>
                      <a:pt x="1628884" y="1219288"/>
                      <a:pt x="1611677" y="1191699"/>
                      <a:pt x="1595008" y="1162286"/>
                    </a:cubicBezTo>
                    <a:lnTo>
                      <a:pt x="1566510" y="1111724"/>
                    </a:lnTo>
                    <a:cubicBezTo>
                      <a:pt x="1583932" y="1119346"/>
                      <a:pt x="1601245" y="1127075"/>
                      <a:pt x="1618667" y="1134590"/>
                    </a:cubicBezTo>
                    <a:cubicBezTo>
                      <a:pt x="1642971" y="1145110"/>
                      <a:pt x="1667384" y="1155201"/>
                      <a:pt x="1691795" y="1165614"/>
                    </a:cubicBezTo>
                    <a:cubicBezTo>
                      <a:pt x="1691795" y="1171518"/>
                      <a:pt x="1694053" y="1178925"/>
                      <a:pt x="1699216" y="1187298"/>
                    </a:cubicBezTo>
                    <a:cubicBezTo>
                      <a:pt x="1707604" y="1200824"/>
                      <a:pt x="1721369" y="1216604"/>
                      <a:pt x="1732016" y="1228198"/>
                    </a:cubicBezTo>
                    <a:cubicBezTo>
                      <a:pt x="1747179" y="1244515"/>
                      <a:pt x="1763096" y="1262979"/>
                      <a:pt x="1780409" y="1281014"/>
                    </a:cubicBezTo>
                    <a:cubicBezTo>
                      <a:pt x="1791486" y="1292607"/>
                      <a:pt x="1803100" y="1303986"/>
                      <a:pt x="1815037" y="1314614"/>
                    </a:cubicBezTo>
                    <a:cubicBezTo>
                      <a:pt x="1836116" y="1333614"/>
                      <a:pt x="1858162" y="1350361"/>
                      <a:pt x="1880745" y="1362599"/>
                    </a:cubicBezTo>
                    <a:cubicBezTo>
                      <a:pt x="1884080" y="1364638"/>
                      <a:pt x="1888489" y="1363457"/>
                      <a:pt x="1890424" y="1360022"/>
                    </a:cubicBezTo>
                    <a:cubicBezTo>
                      <a:pt x="1892360" y="1356587"/>
                      <a:pt x="1891284" y="1352293"/>
                      <a:pt x="1887843" y="1350361"/>
                    </a:cubicBezTo>
                    <a:cubicBezTo>
                      <a:pt x="1872035" y="1340592"/>
                      <a:pt x="1856764" y="1328247"/>
                      <a:pt x="1841815" y="1314721"/>
                    </a:cubicBezTo>
                    <a:cubicBezTo>
                      <a:pt x="1824932" y="1299585"/>
                      <a:pt x="1808800" y="1282731"/>
                      <a:pt x="1792992" y="1266199"/>
                    </a:cubicBezTo>
                    <a:cubicBezTo>
                      <a:pt x="1776215" y="1248702"/>
                      <a:pt x="1759761" y="1231633"/>
                      <a:pt x="1744490" y="1216175"/>
                    </a:cubicBezTo>
                    <a:cubicBezTo>
                      <a:pt x="1735565" y="1207265"/>
                      <a:pt x="1724273" y="1195671"/>
                      <a:pt x="1715777" y="1184722"/>
                    </a:cubicBezTo>
                    <a:cubicBezTo>
                      <a:pt x="1712336" y="1180320"/>
                      <a:pt x="1709970" y="1176348"/>
                      <a:pt x="1708034" y="1172376"/>
                    </a:cubicBezTo>
                    <a:cubicBezTo>
                      <a:pt x="1723950" y="1179139"/>
                      <a:pt x="1739866" y="1186010"/>
                      <a:pt x="1755783" y="1192665"/>
                    </a:cubicBezTo>
                    <a:cubicBezTo>
                      <a:pt x="1870314" y="1240221"/>
                      <a:pt x="1985706" y="1285737"/>
                      <a:pt x="2102281" y="1328677"/>
                    </a:cubicBezTo>
                    <a:close/>
                    <a:moveTo>
                      <a:pt x="1550378" y="1084029"/>
                    </a:moveTo>
                    <a:lnTo>
                      <a:pt x="1550809" y="1084672"/>
                    </a:lnTo>
                    <a:lnTo>
                      <a:pt x="1550809" y="1084672"/>
                    </a:lnTo>
                    <a:cubicBezTo>
                      <a:pt x="1550701" y="1084672"/>
                      <a:pt x="1550593" y="1084565"/>
                      <a:pt x="1550486" y="1084458"/>
                    </a:cubicBezTo>
                    <a:cubicBezTo>
                      <a:pt x="1550378" y="1084350"/>
                      <a:pt x="1550378" y="1084243"/>
                      <a:pt x="1550378" y="1084029"/>
                    </a:cubicBezTo>
                    <a:close/>
                    <a:moveTo>
                      <a:pt x="1591567" y="867398"/>
                    </a:moveTo>
                    <a:cubicBezTo>
                      <a:pt x="1591674" y="867398"/>
                      <a:pt x="1591674" y="867291"/>
                      <a:pt x="1591567" y="867398"/>
                    </a:cubicBezTo>
                    <a:cubicBezTo>
                      <a:pt x="1592427" y="867291"/>
                      <a:pt x="1593287" y="867184"/>
                      <a:pt x="1593287" y="867720"/>
                    </a:cubicBezTo>
                    <a:cubicBezTo>
                      <a:pt x="1593502" y="868687"/>
                      <a:pt x="1592212" y="867720"/>
                      <a:pt x="1591567" y="867398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8" name="Google Shape;28;p2"/>
              <p:cNvSpPr/>
              <p:nvPr/>
            </p:nvSpPr>
            <p:spPr>
              <a:xfrm rot="1790023">
                <a:off x="7884574" y="12818754"/>
                <a:ext cx="247884" cy="244524"/>
              </a:xfrm>
              <a:custGeom>
                <a:avLst/>
                <a:gdLst/>
                <a:ahLst/>
                <a:cxnLst/>
                <a:rect l="l" t="t" r="r" b="b"/>
                <a:pathLst>
                  <a:path w="247876" h="244516" extrusionOk="0">
                    <a:moveTo>
                      <a:pt x="226264" y="192393"/>
                    </a:moveTo>
                    <a:cubicBezTo>
                      <a:pt x="187656" y="247678"/>
                      <a:pt x="110442" y="261096"/>
                      <a:pt x="53982" y="222451"/>
                    </a:cubicBezTo>
                    <a:cubicBezTo>
                      <a:pt x="-2477" y="183805"/>
                      <a:pt x="-16995" y="107480"/>
                      <a:pt x="21613" y="52196"/>
                    </a:cubicBezTo>
                    <a:cubicBezTo>
                      <a:pt x="60220" y="-3089"/>
                      <a:pt x="137435" y="-16615"/>
                      <a:pt x="193894" y="22030"/>
                    </a:cubicBezTo>
                    <a:cubicBezTo>
                      <a:pt x="250353" y="60783"/>
                      <a:pt x="264871" y="137109"/>
                      <a:pt x="226264" y="192393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9" name="Google Shape;29;p2"/>
              <p:cNvSpPr/>
              <p:nvPr/>
            </p:nvSpPr>
            <p:spPr>
              <a:xfrm rot="1790023">
                <a:off x="4733155" y="10111931"/>
                <a:ext cx="2179890" cy="3588755"/>
              </a:xfrm>
              <a:custGeom>
                <a:avLst/>
                <a:gdLst/>
                <a:ahLst/>
                <a:cxnLst/>
                <a:rect l="l" t="t" r="r" b="b"/>
                <a:pathLst>
                  <a:path w="2179822" h="3588643" extrusionOk="0">
                    <a:moveTo>
                      <a:pt x="312944" y="3177368"/>
                    </a:moveTo>
                    <a:lnTo>
                      <a:pt x="323483" y="3178441"/>
                    </a:lnTo>
                    <a:cubicBezTo>
                      <a:pt x="289392" y="3299424"/>
                      <a:pt x="300577" y="3431356"/>
                      <a:pt x="204542" y="3530653"/>
                    </a:cubicBezTo>
                    <a:cubicBezTo>
                      <a:pt x="169484" y="3566830"/>
                      <a:pt x="106679" y="3608696"/>
                      <a:pt x="55705" y="3577994"/>
                    </a:cubicBezTo>
                    <a:cubicBezTo>
                      <a:pt x="-85712" y="3492974"/>
                      <a:pt x="77213" y="3303932"/>
                      <a:pt x="157762" y="3250794"/>
                    </a:cubicBezTo>
                    <a:cubicBezTo>
                      <a:pt x="189701" y="3229754"/>
                      <a:pt x="223900" y="3212041"/>
                      <a:pt x="258850" y="3196369"/>
                    </a:cubicBezTo>
                    <a:cubicBezTo>
                      <a:pt x="270142" y="3191216"/>
                      <a:pt x="281649" y="3186493"/>
                      <a:pt x="293694" y="3183165"/>
                    </a:cubicBezTo>
                    <a:cubicBezTo>
                      <a:pt x="300146" y="3181340"/>
                      <a:pt x="319181" y="3174792"/>
                      <a:pt x="312944" y="3177368"/>
                    </a:cubicBezTo>
                    <a:close/>
                    <a:moveTo>
                      <a:pt x="578678" y="1398704"/>
                    </a:moveTo>
                    <a:cubicBezTo>
                      <a:pt x="527274" y="1375302"/>
                      <a:pt x="464685" y="1405360"/>
                      <a:pt x="425109" y="1438638"/>
                    </a:cubicBezTo>
                    <a:cubicBezTo>
                      <a:pt x="330903" y="1517754"/>
                      <a:pt x="287134" y="1654731"/>
                      <a:pt x="267561" y="1771957"/>
                    </a:cubicBezTo>
                    <a:cubicBezTo>
                      <a:pt x="259926" y="1818224"/>
                      <a:pt x="257022" y="1865028"/>
                      <a:pt x="261431" y="1911725"/>
                    </a:cubicBezTo>
                    <a:cubicBezTo>
                      <a:pt x="262399" y="1921171"/>
                      <a:pt x="278961" y="1987620"/>
                      <a:pt x="276272" y="1975812"/>
                    </a:cubicBezTo>
                    <a:lnTo>
                      <a:pt x="290790" y="1985259"/>
                    </a:lnTo>
                    <a:cubicBezTo>
                      <a:pt x="366069" y="1831964"/>
                      <a:pt x="542652" y="1764120"/>
                      <a:pt x="613307" y="1609323"/>
                    </a:cubicBezTo>
                    <a:cubicBezTo>
                      <a:pt x="641805" y="1546846"/>
                      <a:pt x="656969" y="1434237"/>
                      <a:pt x="578678" y="1398704"/>
                    </a:cubicBezTo>
                    <a:close/>
                    <a:moveTo>
                      <a:pt x="2021024" y="1805449"/>
                    </a:moveTo>
                    <a:cubicBezTo>
                      <a:pt x="1909181" y="1903781"/>
                      <a:pt x="1896276" y="2148107"/>
                      <a:pt x="1938970" y="2278107"/>
                    </a:cubicBezTo>
                    <a:cubicBezTo>
                      <a:pt x="1953058" y="2321153"/>
                      <a:pt x="1989729" y="2405637"/>
                      <a:pt x="2039306" y="2421847"/>
                    </a:cubicBezTo>
                    <a:lnTo>
                      <a:pt x="2057157" y="2388246"/>
                    </a:lnTo>
                    <a:cubicBezTo>
                      <a:pt x="2070815" y="2297966"/>
                      <a:pt x="2120177" y="2217884"/>
                      <a:pt x="2147707" y="2131468"/>
                    </a:cubicBezTo>
                    <a:cubicBezTo>
                      <a:pt x="2162010" y="2086489"/>
                      <a:pt x="2174915" y="2040436"/>
                      <a:pt x="2179325" y="1993203"/>
                    </a:cubicBezTo>
                    <a:cubicBezTo>
                      <a:pt x="2185669" y="1924392"/>
                      <a:pt x="2131253" y="1708621"/>
                      <a:pt x="2021024" y="1805449"/>
                    </a:cubicBezTo>
                    <a:close/>
                    <a:moveTo>
                      <a:pt x="830541" y="10469"/>
                    </a:moveTo>
                    <a:cubicBezTo>
                      <a:pt x="663098" y="98817"/>
                      <a:pt x="931199" y="326074"/>
                      <a:pt x="990670" y="390162"/>
                    </a:cubicBezTo>
                    <a:cubicBezTo>
                      <a:pt x="1007016" y="407874"/>
                      <a:pt x="1081757" y="480013"/>
                      <a:pt x="1068529" y="503200"/>
                    </a:cubicBezTo>
                    <a:lnTo>
                      <a:pt x="1104556" y="462515"/>
                    </a:lnTo>
                    <a:cubicBezTo>
                      <a:pt x="1062507" y="331012"/>
                      <a:pt x="1070788" y="196826"/>
                      <a:pt x="987013" y="77776"/>
                    </a:cubicBezTo>
                    <a:cubicBezTo>
                      <a:pt x="952600" y="28933"/>
                      <a:pt x="893129" y="-22595"/>
                      <a:pt x="830541" y="10469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0" name="Google Shape;30;p2"/>
              <p:cNvSpPr/>
              <p:nvPr/>
            </p:nvSpPr>
            <p:spPr>
              <a:xfrm rot="5528855">
                <a:off x="11008944" y="299586"/>
                <a:ext cx="1840346" cy="3799887"/>
              </a:xfrm>
              <a:custGeom>
                <a:avLst/>
                <a:gdLst/>
                <a:ahLst/>
                <a:cxnLst/>
                <a:rect l="l" t="t" r="r" b="b"/>
                <a:pathLst>
                  <a:path w="1839053" h="3797218" extrusionOk="0">
                    <a:moveTo>
                      <a:pt x="1838616" y="3489771"/>
                    </a:moveTo>
                    <a:cubicBezTo>
                      <a:pt x="1842703" y="3621811"/>
                      <a:pt x="1817645" y="3692339"/>
                      <a:pt x="1785275" y="3797219"/>
                    </a:cubicBezTo>
                    <a:lnTo>
                      <a:pt x="1784845" y="3781331"/>
                    </a:lnTo>
                    <a:cubicBezTo>
                      <a:pt x="1776242" y="3752669"/>
                      <a:pt x="1768929" y="3724221"/>
                      <a:pt x="1761616" y="3695667"/>
                    </a:cubicBezTo>
                    <a:lnTo>
                      <a:pt x="1661818" y="3504693"/>
                    </a:lnTo>
                    <a:cubicBezTo>
                      <a:pt x="1612994" y="3371258"/>
                      <a:pt x="1558793" y="3232993"/>
                      <a:pt x="1546426" y="3081202"/>
                    </a:cubicBezTo>
                    <a:cubicBezTo>
                      <a:pt x="1544060" y="3052647"/>
                      <a:pt x="1535672" y="2918139"/>
                      <a:pt x="1579871" y="2922540"/>
                    </a:cubicBezTo>
                    <a:cubicBezTo>
                      <a:pt x="1615898" y="2926190"/>
                      <a:pt x="1641708" y="3016363"/>
                      <a:pt x="1654505" y="3050607"/>
                    </a:cubicBezTo>
                    <a:cubicBezTo>
                      <a:pt x="1680423" y="3119955"/>
                      <a:pt x="1701608" y="3192844"/>
                      <a:pt x="1719138" y="3267452"/>
                    </a:cubicBezTo>
                    <a:cubicBezTo>
                      <a:pt x="1720643" y="3244264"/>
                      <a:pt x="1721826" y="3220970"/>
                      <a:pt x="1725697" y="3198427"/>
                    </a:cubicBezTo>
                    <a:cubicBezTo>
                      <a:pt x="1729031" y="3178674"/>
                      <a:pt x="1734516" y="3159244"/>
                      <a:pt x="1740001" y="3140351"/>
                    </a:cubicBezTo>
                    <a:cubicBezTo>
                      <a:pt x="1802267" y="2925975"/>
                      <a:pt x="1822270" y="3238253"/>
                      <a:pt x="1827432" y="3301589"/>
                    </a:cubicBezTo>
                    <a:cubicBezTo>
                      <a:pt x="1832594" y="3364066"/>
                      <a:pt x="1836680" y="3426865"/>
                      <a:pt x="1838616" y="3489771"/>
                    </a:cubicBezTo>
                    <a:close/>
                    <a:moveTo>
                      <a:pt x="1564170" y="3487410"/>
                    </a:moveTo>
                    <a:lnTo>
                      <a:pt x="1535564" y="3425040"/>
                    </a:lnTo>
                    <a:cubicBezTo>
                      <a:pt x="1542877" y="3377592"/>
                      <a:pt x="1491795" y="3295148"/>
                      <a:pt x="1475879" y="3261655"/>
                    </a:cubicBezTo>
                    <a:cubicBezTo>
                      <a:pt x="1401890" y="3105785"/>
                      <a:pt x="1306931" y="2958931"/>
                      <a:pt x="1193798" y="2851904"/>
                    </a:cubicBezTo>
                    <a:cubicBezTo>
                      <a:pt x="1160030" y="2820022"/>
                      <a:pt x="963014" y="2661897"/>
                      <a:pt x="1019151" y="2841169"/>
                    </a:cubicBezTo>
                    <a:cubicBezTo>
                      <a:pt x="1024635" y="2858560"/>
                      <a:pt x="1031195" y="2875092"/>
                      <a:pt x="1038293" y="2891301"/>
                    </a:cubicBezTo>
                    <a:cubicBezTo>
                      <a:pt x="1050660" y="2919749"/>
                      <a:pt x="1064748" y="2946693"/>
                      <a:pt x="1079481" y="2972994"/>
                    </a:cubicBezTo>
                    <a:cubicBezTo>
                      <a:pt x="1096365" y="3002837"/>
                      <a:pt x="1115293" y="3030533"/>
                      <a:pt x="1134220" y="3058229"/>
                    </a:cubicBezTo>
                    <a:cubicBezTo>
                      <a:pt x="1094322" y="3039121"/>
                      <a:pt x="1054532" y="3020979"/>
                      <a:pt x="1016462" y="3003803"/>
                    </a:cubicBezTo>
                    <a:cubicBezTo>
                      <a:pt x="1004202" y="2998221"/>
                      <a:pt x="892144" y="2935100"/>
                      <a:pt x="883756" y="2959146"/>
                    </a:cubicBezTo>
                    <a:cubicBezTo>
                      <a:pt x="868915" y="3001656"/>
                      <a:pt x="1003880" y="3144967"/>
                      <a:pt x="1021624" y="3165792"/>
                    </a:cubicBezTo>
                    <a:cubicBezTo>
                      <a:pt x="1173042" y="3344206"/>
                      <a:pt x="1379522" y="3496749"/>
                      <a:pt x="1588045" y="3524338"/>
                    </a:cubicBezTo>
                    <a:lnTo>
                      <a:pt x="1545136" y="3469697"/>
                    </a:lnTo>
                    <a:cubicBezTo>
                      <a:pt x="1551373" y="3475709"/>
                      <a:pt x="1558040" y="3481076"/>
                      <a:pt x="1564170" y="3487410"/>
                    </a:cubicBezTo>
                    <a:close/>
                    <a:moveTo>
                      <a:pt x="1285531" y="2804456"/>
                    </a:moveTo>
                    <a:cubicBezTo>
                      <a:pt x="1304888" y="2763771"/>
                      <a:pt x="1360057" y="2657281"/>
                      <a:pt x="1376188" y="2614234"/>
                    </a:cubicBezTo>
                    <a:cubicBezTo>
                      <a:pt x="1424689" y="2484879"/>
                      <a:pt x="1449746" y="2347579"/>
                      <a:pt x="1449101" y="2205557"/>
                    </a:cubicBezTo>
                    <a:cubicBezTo>
                      <a:pt x="1448993" y="2177539"/>
                      <a:pt x="1453295" y="2085219"/>
                      <a:pt x="1426625" y="2072122"/>
                    </a:cubicBezTo>
                    <a:cubicBezTo>
                      <a:pt x="1385867" y="2052263"/>
                      <a:pt x="1348980" y="2174426"/>
                      <a:pt x="1339839" y="2206308"/>
                    </a:cubicBezTo>
                    <a:cubicBezTo>
                      <a:pt x="1328225" y="2246886"/>
                      <a:pt x="1318116" y="2291758"/>
                      <a:pt x="1309297" y="2338884"/>
                    </a:cubicBezTo>
                    <a:cubicBezTo>
                      <a:pt x="1297360" y="2240230"/>
                      <a:pt x="1275744" y="2144797"/>
                      <a:pt x="1234449" y="2078348"/>
                    </a:cubicBezTo>
                    <a:cubicBezTo>
                      <a:pt x="1191539" y="2009001"/>
                      <a:pt x="1170031" y="2238620"/>
                      <a:pt x="1168848" y="2263525"/>
                    </a:cubicBezTo>
                    <a:cubicBezTo>
                      <a:pt x="1161428" y="2430775"/>
                      <a:pt x="1202831" y="2656959"/>
                      <a:pt x="1265851" y="2800162"/>
                    </a:cubicBezTo>
                    <a:cubicBezTo>
                      <a:pt x="1267786" y="2826463"/>
                      <a:pt x="1276927" y="2822598"/>
                      <a:pt x="1285531" y="2804456"/>
                    </a:cubicBezTo>
                    <a:close/>
                    <a:moveTo>
                      <a:pt x="972262" y="2340280"/>
                    </a:moveTo>
                    <a:cubicBezTo>
                      <a:pt x="984845" y="2347687"/>
                      <a:pt x="991835" y="2351122"/>
                      <a:pt x="989899" y="2348223"/>
                    </a:cubicBezTo>
                    <a:cubicBezTo>
                      <a:pt x="988071" y="2345647"/>
                      <a:pt x="985920" y="2341997"/>
                      <a:pt x="983985" y="2339206"/>
                    </a:cubicBezTo>
                    <a:cubicBezTo>
                      <a:pt x="992050" y="2338133"/>
                      <a:pt x="996029" y="2336630"/>
                      <a:pt x="994416" y="2334805"/>
                    </a:cubicBezTo>
                    <a:cubicBezTo>
                      <a:pt x="984952" y="2324177"/>
                      <a:pt x="973446" y="2314301"/>
                      <a:pt x="961508" y="2304747"/>
                    </a:cubicBezTo>
                    <a:cubicBezTo>
                      <a:pt x="885154" y="2184302"/>
                      <a:pt x="772128" y="1983881"/>
                      <a:pt x="691364" y="1911957"/>
                    </a:cubicBezTo>
                    <a:cubicBezTo>
                      <a:pt x="657812" y="1882222"/>
                      <a:pt x="607375" y="1831124"/>
                      <a:pt x="562530" y="1840141"/>
                    </a:cubicBezTo>
                    <a:cubicBezTo>
                      <a:pt x="486928" y="1855385"/>
                      <a:pt x="602858" y="2032188"/>
                      <a:pt x="615763" y="2049364"/>
                    </a:cubicBezTo>
                    <a:cubicBezTo>
                      <a:pt x="627055" y="2064393"/>
                      <a:pt x="641465" y="2080495"/>
                      <a:pt x="657812" y="2097027"/>
                    </a:cubicBezTo>
                    <a:cubicBezTo>
                      <a:pt x="632432" y="2084145"/>
                      <a:pt x="606837" y="2072337"/>
                      <a:pt x="580812" y="2062353"/>
                    </a:cubicBezTo>
                    <a:cubicBezTo>
                      <a:pt x="556292" y="2052799"/>
                      <a:pt x="478432" y="2016945"/>
                      <a:pt x="460688" y="2067291"/>
                    </a:cubicBezTo>
                    <a:cubicBezTo>
                      <a:pt x="437674" y="2132452"/>
                      <a:pt x="525321" y="2210065"/>
                      <a:pt x="555110" y="2234541"/>
                    </a:cubicBezTo>
                    <a:cubicBezTo>
                      <a:pt x="667813" y="2326968"/>
                      <a:pt x="899672" y="2344788"/>
                      <a:pt x="972262" y="2340280"/>
                    </a:cubicBezTo>
                    <a:close/>
                    <a:moveTo>
                      <a:pt x="906232" y="1971858"/>
                    </a:moveTo>
                    <a:cubicBezTo>
                      <a:pt x="906340" y="1971429"/>
                      <a:pt x="906340" y="1970999"/>
                      <a:pt x="906340" y="1970570"/>
                    </a:cubicBezTo>
                    <a:cubicBezTo>
                      <a:pt x="917847" y="1943196"/>
                      <a:pt x="942904" y="1837243"/>
                      <a:pt x="950001" y="1808151"/>
                    </a:cubicBezTo>
                    <a:cubicBezTo>
                      <a:pt x="985275" y="1660976"/>
                      <a:pt x="1026786" y="1502636"/>
                      <a:pt x="1026463" y="1348483"/>
                    </a:cubicBezTo>
                    <a:cubicBezTo>
                      <a:pt x="1026356" y="1331630"/>
                      <a:pt x="1025603" y="1314883"/>
                      <a:pt x="1023130" y="1298566"/>
                    </a:cubicBezTo>
                    <a:cubicBezTo>
                      <a:pt x="1016032" y="1253157"/>
                      <a:pt x="990867" y="1229433"/>
                      <a:pt x="961939" y="1267757"/>
                    </a:cubicBezTo>
                    <a:cubicBezTo>
                      <a:pt x="939785" y="1297170"/>
                      <a:pt x="917847" y="1615567"/>
                      <a:pt x="907200" y="1815880"/>
                    </a:cubicBezTo>
                    <a:cubicBezTo>
                      <a:pt x="895478" y="1620827"/>
                      <a:pt x="861925" y="1242315"/>
                      <a:pt x="829125" y="1243603"/>
                    </a:cubicBezTo>
                    <a:cubicBezTo>
                      <a:pt x="774386" y="1245643"/>
                      <a:pt x="768149" y="1372315"/>
                      <a:pt x="766966" y="1421051"/>
                    </a:cubicBezTo>
                    <a:cubicBezTo>
                      <a:pt x="762557" y="1606335"/>
                      <a:pt x="876658" y="1899720"/>
                      <a:pt x="899887" y="1991503"/>
                    </a:cubicBezTo>
                    <a:cubicBezTo>
                      <a:pt x="901500" y="1998051"/>
                      <a:pt x="905157" y="1978836"/>
                      <a:pt x="906232" y="1971858"/>
                    </a:cubicBezTo>
                    <a:close/>
                    <a:moveTo>
                      <a:pt x="127632" y="761822"/>
                    </a:moveTo>
                    <a:cubicBezTo>
                      <a:pt x="113867" y="750121"/>
                      <a:pt x="21167" y="665100"/>
                      <a:pt x="1702" y="710831"/>
                    </a:cubicBezTo>
                    <a:cubicBezTo>
                      <a:pt x="-5074" y="726611"/>
                      <a:pt x="10197" y="751516"/>
                      <a:pt x="15789" y="762680"/>
                    </a:cubicBezTo>
                    <a:cubicBezTo>
                      <a:pt x="43105" y="816784"/>
                      <a:pt x="75152" y="867238"/>
                      <a:pt x="107200" y="916189"/>
                    </a:cubicBezTo>
                    <a:cubicBezTo>
                      <a:pt x="244853" y="1126915"/>
                      <a:pt x="466388" y="1164702"/>
                      <a:pt x="438857" y="1124553"/>
                    </a:cubicBezTo>
                    <a:cubicBezTo>
                      <a:pt x="345834" y="988972"/>
                      <a:pt x="244100" y="861441"/>
                      <a:pt x="127632" y="761822"/>
                    </a:cubicBezTo>
                    <a:close/>
                    <a:moveTo>
                      <a:pt x="435416" y="700311"/>
                    </a:moveTo>
                    <a:cubicBezTo>
                      <a:pt x="430899" y="518462"/>
                      <a:pt x="417241" y="337364"/>
                      <a:pt x="383796" y="162707"/>
                    </a:cubicBezTo>
                    <a:cubicBezTo>
                      <a:pt x="377344" y="129322"/>
                      <a:pt x="360782" y="-5616"/>
                      <a:pt x="318949" y="181"/>
                    </a:cubicBezTo>
                    <a:cubicBezTo>
                      <a:pt x="270340" y="6837"/>
                      <a:pt x="266253" y="195342"/>
                      <a:pt x="264640" y="235919"/>
                    </a:cubicBezTo>
                    <a:cubicBezTo>
                      <a:pt x="255284" y="464465"/>
                      <a:pt x="384764" y="908997"/>
                      <a:pt x="413262" y="986395"/>
                    </a:cubicBezTo>
                    <a:cubicBezTo>
                      <a:pt x="441761" y="1063794"/>
                      <a:pt x="436169" y="729188"/>
                      <a:pt x="435416" y="700311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1" name="Google Shape;31;p2"/>
              <p:cNvSpPr/>
              <p:nvPr/>
            </p:nvSpPr>
            <p:spPr>
              <a:xfrm rot="5528855">
                <a:off x="9332251" y="-837584"/>
                <a:ext cx="2764035" cy="6533007"/>
              </a:xfrm>
              <a:custGeom>
                <a:avLst/>
                <a:gdLst/>
                <a:ahLst/>
                <a:cxnLst/>
                <a:rect l="l" t="t" r="r" b="b"/>
                <a:pathLst>
                  <a:path w="2762094" h="6528418" extrusionOk="0">
                    <a:moveTo>
                      <a:pt x="3579" y="52095"/>
                    </a:moveTo>
                    <a:cubicBezTo>
                      <a:pt x="-5131" y="33953"/>
                      <a:pt x="2612" y="12268"/>
                      <a:pt x="20786" y="3573"/>
                    </a:cubicBezTo>
                    <a:cubicBezTo>
                      <a:pt x="38853" y="-5122"/>
                      <a:pt x="60684" y="2607"/>
                      <a:pt x="69395" y="20749"/>
                    </a:cubicBezTo>
                    <a:lnTo>
                      <a:pt x="556665" y="1020704"/>
                    </a:lnTo>
                    <a:cubicBezTo>
                      <a:pt x="837455" y="1597811"/>
                      <a:pt x="1182878" y="2329179"/>
                      <a:pt x="1465927" y="2906287"/>
                    </a:cubicBezTo>
                    <a:cubicBezTo>
                      <a:pt x="1632401" y="3245617"/>
                      <a:pt x="1776829" y="3531702"/>
                      <a:pt x="1875983" y="3699595"/>
                    </a:cubicBezTo>
                    <a:cubicBezTo>
                      <a:pt x="2153009" y="4172682"/>
                      <a:pt x="2335184" y="4635141"/>
                      <a:pt x="2459072" y="5049292"/>
                    </a:cubicBezTo>
                    <a:cubicBezTo>
                      <a:pt x="2651464" y="5692420"/>
                      <a:pt x="2703836" y="6218107"/>
                      <a:pt x="2761156" y="6482186"/>
                    </a:cubicBezTo>
                    <a:cubicBezTo>
                      <a:pt x="2765780" y="6502689"/>
                      <a:pt x="2752875" y="6522978"/>
                      <a:pt x="2732335" y="6527487"/>
                    </a:cubicBezTo>
                    <a:cubicBezTo>
                      <a:pt x="2711794" y="6532103"/>
                      <a:pt x="2691469" y="6519113"/>
                      <a:pt x="2686952" y="6498717"/>
                    </a:cubicBezTo>
                    <a:cubicBezTo>
                      <a:pt x="2626944" y="6236464"/>
                      <a:pt x="2568119" y="5714319"/>
                      <a:pt x="2370888" y="5076022"/>
                    </a:cubicBezTo>
                    <a:cubicBezTo>
                      <a:pt x="2245280" y="4669492"/>
                      <a:pt x="2063642" y="4215299"/>
                      <a:pt x="1787799" y="3751552"/>
                    </a:cubicBezTo>
                    <a:cubicBezTo>
                      <a:pt x="1687785" y="3581941"/>
                      <a:pt x="1540776" y="3293924"/>
                      <a:pt x="1374302" y="2950837"/>
                    </a:cubicBezTo>
                    <a:cubicBezTo>
                      <a:pt x="1093619" y="2372333"/>
                      <a:pt x="756154" y="1637101"/>
                      <a:pt x="479880" y="1057524"/>
                    </a:cubicBezTo>
                    <a:lnTo>
                      <a:pt x="3579" y="52095"/>
                    </a:lnTo>
                    <a:lnTo>
                      <a:pt x="3579" y="52095"/>
                    </a:ln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2" name="Google Shape;32;p2"/>
              <p:cNvSpPr/>
              <p:nvPr/>
            </p:nvSpPr>
            <p:spPr>
              <a:xfrm rot="5528855">
                <a:off x="10970153" y="-235307"/>
                <a:ext cx="2864100" cy="3914881"/>
              </a:xfrm>
              <a:custGeom>
                <a:avLst/>
                <a:gdLst/>
                <a:ahLst/>
                <a:cxnLst/>
                <a:rect l="l" t="t" r="r" b="b"/>
                <a:pathLst>
                  <a:path w="2862088" h="3912131" extrusionOk="0">
                    <a:moveTo>
                      <a:pt x="2267483" y="3498409"/>
                    </a:moveTo>
                    <a:cubicBezTo>
                      <a:pt x="2280173" y="3529110"/>
                      <a:pt x="2297164" y="3582248"/>
                      <a:pt x="2272430" y="3614023"/>
                    </a:cubicBezTo>
                    <a:cubicBezTo>
                      <a:pt x="2248771" y="3644296"/>
                      <a:pt x="2203711" y="3613594"/>
                      <a:pt x="2182310" y="3598458"/>
                    </a:cubicBezTo>
                    <a:cubicBezTo>
                      <a:pt x="2104880" y="3543388"/>
                      <a:pt x="2033473" y="3459548"/>
                      <a:pt x="1980670" y="3366691"/>
                    </a:cubicBezTo>
                    <a:cubicBezTo>
                      <a:pt x="1959484" y="3329656"/>
                      <a:pt x="1939374" y="3254082"/>
                      <a:pt x="1969485" y="3229714"/>
                    </a:cubicBezTo>
                    <a:cubicBezTo>
                      <a:pt x="1999597" y="3205346"/>
                      <a:pt x="2036591" y="3227352"/>
                      <a:pt x="2036914" y="3227567"/>
                    </a:cubicBezTo>
                    <a:cubicBezTo>
                      <a:pt x="2066918" y="3243240"/>
                      <a:pt x="2095201" y="3263959"/>
                      <a:pt x="2121119" y="3288756"/>
                    </a:cubicBezTo>
                    <a:cubicBezTo>
                      <a:pt x="2178976" y="3343933"/>
                      <a:pt x="2232855" y="3414462"/>
                      <a:pt x="2267483" y="3498409"/>
                    </a:cubicBezTo>
                    <a:close/>
                    <a:moveTo>
                      <a:pt x="1893454" y="3397286"/>
                    </a:moveTo>
                    <a:cubicBezTo>
                      <a:pt x="1869364" y="3381613"/>
                      <a:pt x="1860224" y="3373776"/>
                      <a:pt x="1818175" y="3359177"/>
                    </a:cubicBezTo>
                    <a:cubicBezTo>
                      <a:pt x="1776126" y="3344578"/>
                      <a:pt x="1747197" y="3364974"/>
                      <a:pt x="1747197" y="3364974"/>
                    </a:cubicBezTo>
                    <a:cubicBezTo>
                      <a:pt x="1715258" y="3422942"/>
                      <a:pt x="1770749" y="3494007"/>
                      <a:pt x="1797312" y="3530291"/>
                    </a:cubicBezTo>
                    <a:cubicBezTo>
                      <a:pt x="1868074" y="3627335"/>
                      <a:pt x="1959807" y="3705377"/>
                      <a:pt x="2058315" y="3745096"/>
                    </a:cubicBezTo>
                    <a:cubicBezTo>
                      <a:pt x="2086168" y="3756368"/>
                      <a:pt x="2145101" y="3781917"/>
                      <a:pt x="2170481" y="3744345"/>
                    </a:cubicBezTo>
                    <a:cubicBezTo>
                      <a:pt x="2197043" y="3704840"/>
                      <a:pt x="2150370" y="3643866"/>
                      <a:pt x="2132841" y="3620035"/>
                    </a:cubicBezTo>
                    <a:cubicBezTo>
                      <a:pt x="2065305" y="3528466"/>
                      <a:pt x="1980132" y="3453644"/>
                      <a:pt x="1893454" y="3397286"/>
                    </a:cubicBezTo>
                    <a:close/>
                    <a:moveTo>
                      <a:pt x="2574944" y="3323859"/>
                    </a:moveTo>
                    <a:cubicBezTo>
                      <a:pt x="2569029" y="3314198"/>
                      <a:pt x="2562791" y="3304751"/>
                      <a:pt x="2555586" y="3296593"/>
                    </a:cubicBezTo>
                    <a:cubicBezTo>
                      <a:pt x="2529454" y="3267179"/>
                      <a:pt x="2508376" y="3289293"/>
                      <a:pt x="2498267" y="3329227"/>
                    </a:cubicBezTo>
                    <a:cubicBezTo>
                      <a:pt x="2484071" y="3384941"/>
                      <a:pt x="2489986" y="3448813"/>
                      <a:pt x="2497514" y="3504098"/>
                    </a:cubicBezTo>
                    <a:cubicBezTo>
                      <a:pt x="2505042" y="3558846"/>
                      <a:pt x="2518162" y="3611876"/>
                      <a:pt x="2532895" y="3663511"/>
                    </a:cubicBezTo>
                    <a:cubicBezTo>
                      <a:pt x="2552790" y="3733610"/>
                      <a:pt x="2579998" y="3816268"/>
                      <a:pt x="2634414" y="3847937"/>
                    </a:cubicBezTo>
                    <a:lnTo>
                      <a:pt x="2695282" y="3837309"/>
                    </a:lnTo>
                    <a:cubicBezTo>
                      <a:pt x="2721092" y="3806929"/>
                      <a:pt x="2700444" y="3708705"/>
                      <a:pt x="2695175" y="3676178"/>
                    </a:cubicBezTo>
                    <a:cubicBezTo>
                      <a:pt x="2674635" y="3550687"/>
                      <a:pt x="2635489" y="3422513"/>
                      <a:pt x="2574944" y="3323859"/>
                    </a:cubicBezTo>
                    <a:close/>
                    <a:moveTo>
                      <a:pt x="2848959" y="3555626"/>
                    </a:moveTo>
                    <a:cubicBezTo>
                      <a:pt x="2841861" y="3521489"/>
                      <a:pt x="2832075" y="3488318"/>
                      <a:pt x="2820783" y="3456650"/>
                    </a:cubicBezTo>
                    <a:cubicBezTo>
                      <a:pt x="2813685" y="3436790"/>
                      <a:pt x="2805835" y="3417253"/>
                      <a:pt x="2796909" y="3398789"/>
                    </a:cubicBezTo>
                    <a:cubicBezTo>
                      <a:pt x="2791962" y="3388376"/>
                      <a:pt x="2786585" y="3378070"/>
                      <a:pt x="2780132" y="3369160"/>
                    </a:cubicBezTo>
                    <a:cubicBezTo>
                      <a:pt x="2738407" y="3311622"/>
                      <a:pt x="2716683" y="3443124"/>
                      <a:pt x="2712812" y="3478227"/>
                    </a:cubicBezTo>
                    <a:cubicBezTo>
                      <a:pt x="2711736" y="3488210"/>
                      <a:pt x="2710338" y="3503883"/>
                      <a:pt x="2709693" y="3513867"/>
                    </a:cubicBezTo>
                    <a:cubicBezTo>
                      <a:pt x="2703778" y="3605650"/>
                      <a:pt x="2705821" y="3704518"/>
                      <a:pt x="2722060" y="3792759"/>
                    </a:cubicBezTo>
                    <a:cubicBezTo>
                      <a:pt x="2729911" y="3835484"/>
                      <a:pt x="2742708" y="3877135"/>
                      <a:pt x="2769809" y="3903007"/>
                    </a:cubicBezTo>
                    <a:lnTo>
                      <a:pt x="2810889" y="3912131"/>
                    </a:lnTo>
                    <a:cubicBezTo>
                      <a:pt x="2840786" y="3847937"/>
                      <a:pt x="2858423" y="3793188"/>
                      <a:pt x="2861541" y="3714180"/>
                    </a:cubicBezTo>
                    <a:cubicBezTo>
                      <a:pt x="2863692" y="3660505"/>
                      <a:pt x="2859498" y="3606616"/>
                      <a:pt x="2848959" y="3555626"/>
                    </a:cubicBezTo>
                    <a:close/>
                    <a:moveTo>
                      <a:pt x="1197446" y="1157129"/>
                    </a:moveTo>
                    <a:cubicBezTo>
                      <a:pt x="1183251" y="1073290"/>
                      <a:pt x="764054" y="606537"/>
                      <a:pt x="433687" y="251212"/>
                    </a:cubicBezTo>
                    <a:cubicBezTo>
                      <a:pt x="220863" y="22237"/>
                      <a:pt x="8683" y="-10397"/>
                      <a:pt x="4059" y="2377"/>
                    </a:cubicBezTo>
                    <a:cubicBezTo>
                      <a:pt x="-39495" y="125292"/>
                      <a:pt x="280118" y="406975"/>
                      <a:pt x="356795" y="485340"/>
                    </a:cubicBezTo>
                    <a:cubicBezTo>
                      <a:pt x="647049" y="782160"/>
                      <a:pt x="1210458" y="1233991"/>
                      <a:pt x="1197446" y="1157129"/>
                    </a:cubicBezTo>
                    <a:lnTo>
                      <a:pt x="1197446" y="1157129"/>
                    </a:lnTo>
                    <a:close/>
                    <a:moveTo>
                      <a:pt x="1299180" y="887791"/>
                    </a:moveTo>
                    <a:cubicBezTo>
                      <a:pt x="1328109" y="941573"/>
                      <a:pt x="1430273" y="1016717"/>
                      <a:pt x="1437263" y="910120"/>
                    </a:cubicBezTo>
                    <a:cubicBezTo>
                      <a:pt x="1449630" y="718394"/>
                      <a:pt x="1408012" y="360386"/>
                      <a:pt x="1341659" y="194317"/>
                    </a:cubicBezTo>
                    <a:cubicBezTo>
                      <a:pt x="1314989" y="127654"/>
                      <a:pt x="1257239" y="232748"/>
                      <a:pt x="1240247" y="390873"/>
                    </a:cubicBezTo>
                    <a:cubicBezTo>
                      <a:pt x="1221965" y="561236"/>
                      <a:pt x="1247345" y="791499"/>
                      <a:pt x="1299180" y="887791"/>
                    </a:cubicBezTo>
                    <a:lnTo>
                      <a:pt x="1299180" y="887791"/>
                    </a:lnTo>
                    <a:close/>
                    <a:moveTo>
                      <a:pt x="850087" y="1098410"/>
                    </a:moveTo>
                    <a:cubicBezTo>
                      <a:pt x="643608" y="1134586"/>
                      <a:pt x="1201425" y="1638589"/>
                      <a:pt x="1260358" y="1527376"/>
                    </a:cubicBezTo>
                    <a:cubicBezTo>
                      <a:pt x="1276274" y="1497318"/>
                      <a:pt x="1186799" y="1321695"/>
                      <a:pt x="1081086" y="1213595"/>
                    </a:cubicBezTo>
                    <a:cubicBezTo>
                      <a:pt x="1000968" y="1131473"/>
                      <a:pt x="863207" y="1096155"/>
                      <a:pt x="850087" y="1098410"/>
                    </a:cubicBezTo>
                    <a:lnTo>
                      <a:pt x="850087" y="1098410"/>
                    </a:lnTo>
                    <a:close/>
                    <a:moveTo>
                      <a:pt x="1850867" y="1521579"/>
                    </a:moveTo>
                    <a:cubicBezTo>
                      <a:pt x="1773760" y="1360770"/>
                      <a:pt x="1755908" y="1569349"/>
                      <a:pt x="1751284" y="1610356"/>
                    </a:cubicBezTo>
                    <a:cubicBezTo>
                      <a:pt x="1737304" y="1736599"/>
                      <a:pt x="1772255" y="2058216"/>
                      <a:pt x="1793978" y="2085268"/>
                    </a:cubicBezTo>
                    <a:cubicBezTo>
                      <a:pt x="1859578" y="2167604"/>
                      <a:pt x="1870978" y="2026119"/>
                      <a:pt x="1874419" y="2001858"/>
                    </a:cubicBezTo>
                    <a:cubicBezTo>
                      <a:pt x="1890335" y="1889893"/>
                      <a:pt x="1879258" y="1580835"/>
                      <a:pt x="1850867" y="1521579"/>
                    </a:cubicBezTo>
                    <a:lnTo>
                      <a:pt x="1850867" y="1521579"/>
                    </a:lnTo>
                    <a:close/>
                    <a:moveTo>
                      <a:pt x="2083372" y="1591248"/>
                    </a:moveTo>
                    <a:cubicBezTo>
                      <a:pt x="2056379" y="1356798"/>
                      <a:pt x="1952171" y="1542834"/>
                      <a:pt x="1942278" y="1629357"/>
                    </a:cubicBezTo>
                    <a:cubicBezTo>
                      <a:pt x="1927114" y="1760215"/>
                      <a:pt x="1923780" y="1885813"/>
                      <a:pt x="1930448" y="2010016"/>
                    </a:cubicBezTo>
                    <a:cubicBezTo>
                      <a:pt x="1931416" y="2027836"/>
                      <a:pt x="1933029" y="2045441"/>
                      <a:pt x="1936363" y="2062617"/>
                    </a:cubicBezTo>
                    <a:cubicBezTo>
                      <a:pt x="1962603" y="2199487"/>
                      <a:pt x="2088534" y="1901379"/>
                      <a:pt x="2083372" y="1591248"/>
                    </a:cubicBezTo>
                    <a:lnTo>
                      <a:pt x="2083372" y="1591248"/>
                    </a:lnTo>
                    <a:close/>
                    <a:moveTo>
                      <a:pt x="1474903" y="2267009"/>
                    </a:moveTo>
                    <a:cubicBezTo>
                      <a:pt x="1356607" y="2243500"/>
                      <a:pt x="1401882" y="2358793"/>
                      <a:pt x="1433284" y="2395828"/>
                    </a:cubicBezTo>
                    <a:cubicBezTo>
                      <a:pt x="1512542" y="2488900"/>
                      <a:pt x="1628472" y="2612995"/>
                      <a:pt x="1739454" y="2628131"/>
                    </a:cubicBezTo>
                    <a:cubicBezTo>
                      <a:pt x="1818390" y="2638759"/>
                      <a:pt x="1743541" y="2507256"/>
                      <a:pt x="1724829" y="2480956"/>
                    </a:cubicBezTo>
                    <a:cubicBezTo>
                      <a:pt x="1663315" y="2394003"/>
                      <a:pt x="1568571" y="2285688"/>
                      <a:pt x="1474903" y="2267009"/>
                    </a:cubicBezTo>
                    <a:lnTo>
                      <a:pt x="1474903" y="2267009"/>
                    </a:lnTo>
                    <a:close/>
                    <a:moveTo>
                      <a:pt x="1342734" y="2650567"/>
                    </a:moveTo>
                    <a:cubicBezTo>
                      <a:pt x="1445436" y="2699733"/>
                      <a:pt x="1732464" y="2824043"/>
                      <a:pt x="1750854" y="2789369"/>
                    </a:cubicBezTo>
                    <a:cubicBezTo>
                      <a:pt x="1769674" y="2754051"/>
                      <a:pt x="1721280" y="2694687"/>
                      <a:pt x="1706224" y="2675794"/>
                    </a:cubicBezTo>
                    <a:cubicBezTo>
                      <a:pt x="1634817" y="2586480"/>
                      <a:pt x="1379621" y="2452938"/>
                      <a:pt x="1356177" y="2458520"/>
                    </a:cubicBezTo>
                    <a:cubicBezTo>
                      <a:pt x="1247023" y="2484391"/>
                      <a:pt x="1280683" y="2620831"/>
                      <a:pt x="1342734" y="2650567"/>
                    </a:cubicBezTo>
                    <a:lnTo>
                      <a:pt x="1342734" y="2650567"/>
                    </a:lnTo>
                    <a:close/>
                    <a:moveTo>
                      <a:pt x="2313941" y="2796776"/>
                    </a:moveTo>
                    <a:cubicBezTo>
                      <a:pt x="2312758" y="2827478"/>
                      <a:pt x="2323189" y="2926239"/>
                      <a:pt x="2352225" y="2935686"/>
                    </a:cubicBezTo>
                    <a:cubicBezTo>
                      <a:pt x="2388359" y="2947387"/>
                      <a:pt x="2445356" y="2863762"/>
                      <a:pt x="2450196" y="2841004"/>
                    </a:cubicBezTo>
                    <a:cubicBezTo>
                      <a:pt x="2472672" y="2736661"/>
                      <a:pt x="2492890" y="2555563"/>
                      <a:pt x="2483641" y="2448644"/>
                    </a:cubicBezTo>
                    <a:cubicBezTo>
                      <a:pt x="2480737" y="2414507"/>
                      <a:pt x="2471704" y="2340329"/>
                      <a:pt x="2436645" y="2339148"/>
                    </a:cubicBezTo>
                    <a:cubicBezTo>
                      <a:pt x="2404813" y="2337967"/>
                      <a:pt x="2385348" y="2404845"/>
                      <a:pt x="2375669" y="2435547"/>
                    </a:cubicBezTo>
                    <a:cubicBezTo>
                      <a:pt x="2340396" y="2547942"/>
                      <a:pt x="2318673" y="2666991"/>
                      <a:pt x="2313941" y="2796776"/>
                    </a:cubicBezTo>
                    <a:lnTo>
                      <a:pt x="2313941" y="2796776"/>
                    </a:lnTo>
                    <a:close/>
                    <a:moveTo>
                      <a:pt x="2253395" y="2985925"/>
                    </a:moveTo>
                    <a:cubicBezTo>
                      <a:pt x="2253180" y="2990219"/>
                      <a:pt x="2300928" y="2854315"/>
                      <a:pt x="2299960" y="2758131"/>
                    </a:cubicBezTo>
                    <a:cubicBezTo>
                      <a:pt x="2298885" y="2643053"/>
                      <a:pt x="2304369" y="2592706"/>
                      <a:pt x="2276624" y="2506290"/>
                    </a:cubicBezTo>
                    <a:cubicBezTo>
                      <a:pt x="2267053" y="2476447"/>
                      <a:pt x="2249954" y="2428248"/>
                      <a:pt x="2219627" y="2433293"/>
                    </a:cubicBezTo>
                    <a:cubicBezTo>
                      <a:pt x="2184246" y="2439197"/>
                      <a:pt x="2164781" y="2490295"/>
                      <a:pt x="2155640" y="2530551"/>
                    </a:cubicBezTo>
                    <a:cubicBezTo>
                      <a:pt x="2132518" y="2632103"/>
                      <a:pt x="2142950" y="2747288"/>
                      <a:pt x="2161339" y="2845835"/>
                    </a:cubicBezTo>
                    <a:cubicBezTo>
                      <a:pt x="2168007" y="2881474"/>
                      <a:pt x="2211239" y="3018881"/>
                      <a:pt x="2253395" y="2985925"/>
                    </a:cubicBezTo>
                    <a:lnTo>
                      <a:pt x="2253395" y="2985925"/>
                    </a:ln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3" name="Google Shape;33;p2"/>
              <p:cNvSpPr/>
              <p:nvPr/>
            </p:nvSpPr>
            <p:spPr>
              <a:xfrm rot="5528855">
                <a:off x="6913708" y="2274115"/>
                <a:ext cx="4044489" cy="3289426"/>
              </a:xfrm>
              <a:custGeom>
                <a:avLst/>
                <a:gdLst/>
                <a:ahLst/>
                <a:cxnLst/>
                <a:rect l="l" t="t" r="r" b="b"/>
                <a:pathLst>
                  <a:path w="4041648" h="3287116" extrusionOk="0">
                    <a:moveTo>
                      <a:pt x="4041473" y="82674"/>
                    </a:moveTo>
                    <a:cubicBezTo>
                      <a:pt x="4045022" y="101568"/>
                      <a:pt x="3993510" y="151163"/>
                      <a:pt x="3983616" y="163615"/>
                    </a:cubicBezTo>
                    <a:cubicBezTo>
                      <a:pt x="3913391" y="251749"/>
                      <a:pt x="3844458" y="341707"/>
                      <a:pt x="3765845" y="422326"/>
                    </a:cubicBezTo>
                    <a:cubicBezTo>
                      <a:pt x="3452039" y="744588"/>
                      <a:pt x="2857550" y="968624"/>
                      <a:pt x="2454808" y="657742"/>
                    </a:cubicBezTo>
                    <a:cubicBezTo>
                      <a:pt x="2438139" y="647652"/>
                      <a:pt x="2469541" y="509386"/>
                      <a:pt x="2475456" y="493820"/>
                    </a:cubicBezTo>
                    <a:cubicBezTo>
                      <a:pt x="2515784" y="388726"/>
                      <a:pt x="2592783" y="303061"/>
                      <a:pt x="2675267" y="230279"/>
                    </a:cubicBezTo>
                    <a:cubicBezTo>
                      <a:pt x="2960467" y="-21132"/>
                      <a:pt x="3371598" y="-26392"/>
                      <a:pt x="3726054" y="27497"/>
                    </a:cubicBezTo>
                    <a:cubicBezTo>
                      <a:pt x="3811012" y="40486"/>
                      <a:pt x="3895862" y="53905"/>
                      <a:pt x="3980282" y="70651"/>
                    </a:cubicBezTo>
                    <a:cubicBezTo>
                      <a:pt x="3985229" y="71617"/>
                      <a:pt x="4040613" y="78058"/>
                      <a:pt x="4041473" y="82674"/>
                    </a:cubicBezTo>
                    <a:close/>
                    <a:moveTo>
                      <a:pt x="393347" y="1185255"/>
                    </a:moveTo>
                    <a:cubicBezTo>
                      <a:pt x="292150" y="1181282"/>
                      <a:pt x="190309" y="1189441"/>
                      <a:pt x="89112" y="1195560"/>
                    </a:cubicBezTo>
                    <a:cubicBezTo>
                      <a:pt x="74809" y="1196419"/>
                      <a:pt x="10607" y="1191910"/>
                      <a:pt x="176" y="1205544"/>
                    </a:cubicBezTo>
                    <a:cubicBezTo>
                      <a:pt x="-2513" y="1208979"/>
                      <a:pt x="26523" y="1249771"/>
                      <a:pt x="28781" y="1253636"/>
                    </a:cubicBezTo>
                    <a:cubicBezTo>
                      <a:pt x="68357" y="1319978"/>
                      <a:pt x="110405" y="1384816"/>
                      <a:pt x="152777" y="1449226"/>
                    </a:cubicBezTo>
                    <a:cubicBezTo>
                      <a:pt x="329790" y="1718349"/>
                      <a:pt x="580576" y="1989620"/>
                      <a:pt x="920407" y="2028802"/>
                    </a:cubicBezTo>
                    <a:cubicBezTo>
                      <a:pt x="1018700" y="2040181"/>
                      <a:pt x="1122477" y="2040074"/>
                      <a:pt x="1217114" y="2003790"/>
                    </a:cubicBezTo>
                    <a:cubicBezTo>
                      <a:pt x="1231094" y="1998315"/>
                      <a:pt x="1342615" y="1936160"/>
                      <a:pt x="1339388" y="1918984"/>
                    </a:cubicBezTo>
                    <a:cubicBezTo>
                      <a:pt x="1305513" y="1463181"/>
                      <a:pt x="797918" y="1201035"/>
                      <a:pt x="393347" y="1185255"/>
                    </a:cubicBezTo>
                    <a:close/>
                    <a:moveTo>
                      <a:pt x="3553988" y="2576711"/>
                    </a:moveTo>
                    <a:cubicBezTo>
                      <a:pt x="3234590" y="2532483"/>
                      <a:pt x="2864970" y="2542145"/>
                      <a:pt x="2611711" y="2771764"/>
                    </a:cubicBezTo>
                    <a:cubicBezTo>
                      <a:pt x="2538367" y="2838105"/>
                      <a:pt x="2470186" y="2916148"/>
                      <a:pt x="2435235" y="3011152"/>
                    </a:cubicBezTo>
                    <a:cubicBezTo>
                      <a:pt x="2429966" y="3025214"/>
                      <a:pt x="2403403" y="3149846"/>
                      <a:pt x="2418566" y="3158756"/>
                    </a:cubicBezTo>
                    <a:cubicBezTo>
                      <a:pt x="2784530" y="3433462"/>
                      <a:pt x="3316429" y="3224776"/>
                      <a:pt x="3594639" y="2931284"/>
                    </a:cubicBezTo>
                    <a:cubicBezTo>
                      <a:pt x="3664326" y="2857750"/>
                      <a:pt x="3725302" y="2775951"/>
                      <a:pt x="3787245" y="2695868"/>
                    </a:cubicBezTo>
                    <a:cubicBezTo>
                      <a:pt x="3796064" y="2684596"/>
                      <a:pt x="3841769" y="2639295"/>
                      <a:pt x="3838328" y="2622442"/>
                    </a:cubicBezTo>
                    <a:cubicBezTo>
                      <a:pt x="3837468" y="2618255"/>
                      <a:pt x="3787568" y="2613102"/>
                      <a:pt x="3783159" y="2612351"/>
                    </a:cubicBezTo>
                    <a:cubicBezTo>
                      <a:pt x="3707127" y="2598288"/>
                      <a:pt x="3630558" y="2587231"/>
                      <a:pt x="3553988" y="2576711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4" name="Google Shape;34;p2"/>
              <p:cNvSpPr/>
              <p:nvPr/>
            </p:nvSpPr>
            <p:spPr>
              <a:xfrm rot="5528855">
                <a:off x="6862212" y="4430570"/>
                <a:ext cx="1512578" cy="610116"/>
              </a:xfrm>
              <a:custGeom>
                <a:avLst/>
                <a:gdLst/>
                <a:ahLst/>
                <a:cxnLst/>
                <a:rect l="l" t="t" r="r" b="b"/>
                <a:pathLst>
                  <a:path w="1511516" h="609687" extrusionOk="0">
                    <a:moveTo>
                      <a:pt x="1508595" y="64459"/>
                    </a:moveTo>
                    <a:cubicBezTo>
                      <a:pt x="1502465" y="53294"/>
                      <a:pt x="1488377" y="49215"/>
                      <a:pt x="1477193" y="55334"/>
                    </a:cubicBezTo>
                    <a:cubicBezTo>
                      <a:pt x="1435682" y="77233"/>
                      <a:pt x="1390729" y="95268"/>
                      <a:pt x="1344164" y="111263"/>
                    </a:cubicBezTo>
                    <a:cubicBezTo>
                      <a:pt x="1234687" y="149049"/>
                      <a:pt x="1116714" y="175457"/>
                      <a:pt x="1012721" y="209379"/>
                    </a:cubicBezTo>
                    <a:cubicBezTo>
                      <a:pt x="939701" y="233748"/>
                      <a:pt x="866787" y="257794"/>
                      <a:pt x="793982" y="282055"/>
                    </a:cubicBezTo>
                    <a:cubicBezTo>
                      <a:pt x="813447" y="253178"/>
                      <a:pt x="840655" y="221832"/>
                      <a:pt x="871197" y="189842"/>
                    </a:cubicBezTo>
                    <a:cubicBezTo>
                      <a:pt x="880875" y="179644"/>
                      <a:pt x="890877" y="169446"/>
                      <a:pt x="900878" y="159248"/>
                    </a:cubicBezTo>
                    <a:cubicBezTo>
                      <a:pt x="910879" y="149049"/>
                      <a:pt x="920881" y="138959"/>
                      <a:pt x="930882" y="129083"/>
                    </a:cubicBezTo>
                    <a:cubicBezTo>
                      <a:pt x="967446" y="93228"/>
                      <a:pt x="1004656" y="61238"/>
                      <a:pt x="1040145" y="44492"/>
                    </a:cubicBezTo>
                    <a:cubicBezTo>
                      <a:pt x="1052082" y="39768"/>
                      <a:pt x="1057781" y="26350"/>
                      <a:pt x="1053049" y="14541"/>
                    </a:cubicBezTo>
                    <a:cubicBezTo>
                      <a:pt x="1048318" y="2626"/>
                      <a:pt x="1034767" y="-3064"/>
                      <a:pt x="1022938" y="1660"/>
                    </a:cubicBezTo>
                    <a:cubicBezTo>
                      <a:pt x="994977" y="10784"/>
                      <a:pt x="964758" y="26457"/>
                      <a:pt x="934646" y="46960"/>
                    </a:cubicBezTo>
                    <a:cubicBezTo>
                      <a:pt x="908944" y="64351"/>
                      <a:pt x="883241" y="84962"/>
                      <a:pt x="859690" y="108042"/>
                    </a:cubicBezTo>
                    <a:cubicBezTo>
                      <a:pt x="841193" y="126184"/>
                      <a:pt x="824201" y="145829"/>
                      <a:pt x="808930" y="165689"/>
                    </a:cubicBezTo>
                    <a:cubicBezTo>
                      <a:pt x="782905" y="199611"/>
                      <a:pt x="762150" y="234070"/>
                      <a:pt x="747524" y="264020"/>
                    </a:cubicBezTo>
                    <a:cubicBezTo>
                      <a:pt x="741395" y="274862"/>
                      <a:pt x="745373" y="287851"/>
                      <a:pt x="755160" y="294937"/>
                    </a:cubicBezTo>
                    <a:cubicBezTo>
                      <a:pt x="740642" y="299767"/>
                      <a:pt x="726123" y="304491"/>
                      <a:pt x="711713" y="309428"/>
                    </a:cubicBezTo>
                    <a:cubicBezTo>
                      <a:pt x="644930" y="332079"/>
                      <a:pt x="578362" y="355374"/>
                      <a:pt x="512008" y="378991"/>
                    </a:cubicBezTo>
                    <a:cubicBezTo>
                      <a:pt x="510933" y="379420"/>
                      <a:pt x="509750" y="379850"/>
                      <a:pt x="508675" y="380279"/>
                    </a:cubicBezTo>
                    <a:cubicBezTo>
                      <a:pt x="511579" y="376951"/>
                      <a:pt x="514697" y="373731"/>
                      <a:pt x="517601" y="370295"/>
                    </a:cubicBezTo>
                    <a:cubicBezTo>
                      <a:pt x="527602" y="358702"/>
                      <a:pt x="537496" y="347108"/>
                      <a:pt x="546959" y="335085"/>
                    </a:cubicBezTo>
                    <a:cubicBezTo>
                      <a:pt x="554918" y="325101"/>
                      <a:pt x="562446" y="314796"/>
                      <a:pt x="569758" y="304383"/>
                    </a:cubicBezTo>
                    <a:cubicBezTo>
                      <a:pt x="577071" y="293863"/>
                      <a:pt x="583739" y="283128"/>
                      <a:pt x="590729" y="272393"/>
                    </a:cubicBezTo>
                    <a:cubicBezTo>
                      <a:pt x="592557" y="269602"/>
                      <a:pt x="622884" y="223549"/>
                      <a:pt x="636219" y="206588"/>
                    </a:cubicBezTo>
                    <a:cubicBezTo>
                      <a:pt x="636756" y="205944"/>
                      <a:pt x="637079" y="205193"/>
                      <a:pt x="637402" y="204442"/>
                    </a:cubicBezTo>
                    <a:lnTo>
                      <a:pt x="637187" y="204549"/>
                    </a:lnTo>
                    <a:lnTo>
                      <a:pt x="637509" y="204334"/>
                    </a:lnTo>
                    <a:cubicBezTo>
                      <a:pt x="637832" y="203582"/>
                      <a:pt x="638155" y="203046"/>
                      <a:pt x="638585" y="203368"/>
                    </a:cubicBezTo>
                    <a:cubicBezTo>
                      <a:pt x="638585" y="203475"/>
                      <a:pt x="638692" y="203582"/>
                      <a:pt x="638692" y="203582"/>
                    </a:cubicBezTo>
                    <a:cubicBezTo>
                      <a:pt x="648801" y="196712"/>
                      <a:pt x="651920" y="182972"/>
                      <a:pt x="645467" y="172452"/>
                    </a:cubicBezTo>
                    <a:cubicBezTo>
                      <a:pt x="641381" y="164186"/>
                      <a:pt x="631379" y="156671"/>
                      <a:pt x="613743" y="164186"/>
                    </a:cubicBezTo>
                    <a:cubicBezTo>
                      <a:pt x="611485" y="165152"/>
                      <a:pt x="607075" y="168587"/>
                      <a:pt x="601268" y="173847"/>
                    </a:cubicBezTo>
                    <a:cubicBezTo>
                      <a:pt x="583846" y="189520"/>
                      <a:pt x="543841" y="233855"/>
                      <a:pt x="541583" y="236539"/>
                    </a:cubicBezTo>
                    <a:cubicBezTo>
                      <a:pt x="533517" y="246415"/>
                      <a:pt x="525236" y="255969"/>
                      <a:pt x="517493" y="265952"/>
                    </a:cubicBezTo>
                    <a:cubicBezTo>
                      <a:pt x="509750" y="275936"/>
                      <a:pt x="502115" y="286134"/>
                      <a:pt x="494909" y="296439"/>
                    </a:cubicBezTo>
                    <a:cubicBezTo>
                      <a:pt x="486091" y="308892"/>
                      <a:pt x="477811" y="321666"/>
                      <a:pt x="469530" y="334441"/>
                    </a:cubicBezTo>
                    <a:cubicBezTo>
                      <a:pt x="457163" y="353656"/>
                      <a:pt x="445333" y="373087"/>
                      <a:pt x="432966" y="392517"/>
                    </a:cubicBezTo>
                    <a:cubicBezTo>
                      <a:pt x="428987" y="397670"/>
                      <a:pt x="427696" y="404003"/>
                      <a:pt x="428449" y="410014"/>
                    </a:cubicBezTo>
                    <a:cubicBezTo>
                      <a:pt x="290581" y="459717"/>
                      <a:pt x="152928" y="510171"/>
                      <a:pt x="15813" y="562987"/>
                    </a:cubicBezTo>
                    <a:cubicBezTo>
                      <a:pt x="3230" y="567603"/>
                      <a:pt x="-3114" y="581451"/>
                      <a:pt x="1510" y="593904"/>
                    </a:cubicBezTo>
                    <a:cubicBezTo>
                      <a:pt x="6134" y="606463"/>
                      <a:pt x="20007" y="612796"/>
                      <a:pt x="32481" y="608181"/>
                    </a:cubicBezTo>
                    <a:cubicBezTo>
                      <a:pt x="172178" y="559015"/>
                      <a:pt x="312412" y="512425"/>
                      <a:pt x="452431" y="465514"/>
                    </a:cubicBezTo>
                    <a:cubicBezTo>
                      <a:pt x="452968" y="465299"/>
                      <a:pt x="453506" y="465192"/>
                      <a:pt x="454044" y="464977"/>
                    </a:cubicBezTo>
                    <a:cubicBezTo>
                      <a:pt x="454151" y="471418"/>
                      <a:pt x="456302" y="478503"/>
                      <a:pt x="464905" y="486447"/>
                    </a:cubicBezTo>
                    <a:cubicBezTo>
                      <a:pt x="472649" y="493640"/>
                      <a:pt x="496523" y="509527"/>
                      <a:pt x="498996" y="510815"/>
                    </a:cubicBezTo>
                    <a:cubicBezTo>
                      <a:pt x="509965" y="516397"/>
                      <a:pt x="521257" y="521013"/>
                      <a:pt x="532764" y="525307"/>
                    </a:cubicBezTo>
                    <a:cubicBezTo>
                      <a:pt x="543733" y="529279"/>
                      <a:pt x="554918" y="532822"/>
                      <a:pt x="566102" y="536364"/>
                    </a:cubicBezTo>
                    <a:cubicBezTo>
                      <a:pt x="580083" y="540551"/>
                      <a:pt x="594063" y="544845"/>
                      <a:pt x="608366" y="548495"/>
                    </a:cubicBezTo>
                    <a:cubicBezTo>
                      <a:pt x="622454" y="552037"/>
                      <a:pt x="636649" y="555258"/>
                      <a:pt x="650844" y="557941"/>
                    </a:cubicBezTo>
                    <a:cubicBezTo>
                      <a:pt x="667836" y="561269"/>
                      <a:pt x="684935" y="563845"/>
                      <a:pt x="702034" y="566529"/>
                    </a:cubicBezTo>
                    <a:cubicBezTo>
                      <a:pt x="727522" y="570501"/>
                      <a:pt x="752901" y="573829"/>
                      <a:pt x="778281" y="578230"/>
                    </a:cubicBezTo>
                    <a:cubicBezTo>
                      <a:pt x="791186" y="581558"/>
                      <a:pt x="804306" y="573722"/>
                      <a:pt x="807640" y="560732"/>
                    </a:cubicBezTo>
                    <a:cubicBezTo>
                      <a:pt x="810866" y="547850"/>
                      <a:pt x="803016" y="534754"/>
                      <a:pt x="790111" y="531426"/>
                    </a:cubicBezTo>
                    <a:cubicBezTo>
                      <a:pt x="755375" y="520154"/>
                      <a:pt x="720854" y="509420"/>
                      <a:pt x="685580" y="500080"/>
                    </a:cubicBezTo>
                    <a:cubicBezTo>
                      <a:pt x="671707" y="496323"/>
                      <a:pt x="657835" y="492780"/>
                      <a:pt x="643854" y="489775"/>
                    </a:cubicBezTo>
                    <a:cubicBezTo>
                      <a:pt x="622991" y="485159"/>
                      <a:pt x="602021" y="481831"/>
                      <a:pt x="581265" y="477215"/>
                    </a:cubicBezTo>
                    <a:cubicBezTo>
                      <a:pt x="568468" y="474746"/>
                      <a:pt x="555670" y="472277"/>
                      <a:pt x="543088" y="469164"/>
                    </a:cubicBezTo>
                    <a:cubicBezTo>
                      <a:pt x="535022" y="467231"/>
                      <a:pt x="527065" y="465192"/>
                      <a:pt x="519214" y="462616"/>
                    </a:cubicBezTo>
                    <a:cubicBezTo>
                      <a:pt x="518031" y="462186"/>
                      <a:pt x="505664" y="459287"/>
                      <a:pt x="498566" y="455638"/>
                    </a:cubicBezTo>
                    <a:lnTo>
                      <a:pt x="498243" y="454887"/>
                    </a:lnTo>
                    <a:lnTo>
                      <a:pt x="497921" y="454350"/>
                    </a:lnTo>
                    <a:lnTo>
                      <a:pt x="498243" y="455423"/>
                    </a:lnTo>
                    <a:cubicBezTo>
                      <a:pt x="495662" y="454027"/>
                      <a:pt x="495340" y="452632"/>
                      <a:pt x="495125" y="451129"/>
                    </a:cubicBezTo>
                    <a:cubicBezTo>
                      <a:pt x="495232" y="451129"/>
                      <a:pt x="495340" y="451022"/>
                      <a:pt x="495447" y="451022"/>
                    </a:cubicBezTo>
                    <a:cubicBezTo>
                      <a:pt x="496307" y="452095"/>
                      <a:pt x="497276" y="453061"/>
                      <a:pt x="497921" y="454350"/>
                    </a:cubicBezTo>
                    <a:cubicBezTo>
                      <a:pt x="497598" y="453061"/>
                      <a:pt x="497060" y="451773"/>
                      <a:pt x="496630" y="450700"/>
                    </a:cubicBezTo>
                    <a:cubicBezTo>
                      <a:pt x="575458" y="424399"/>
                      <a:pt x="654286" y="398206"/>
                      <a:pt x="732899" y="371261"/>
                    </a:cubicBezTo>
                    <a:cubicBezTo>
                      <a:pt x="751288" y="365035"/>
                      <a:pt x="769570" y="358380"/>
                      <a:pt x="787852" y="352046"/>
                    </a:cubicBezTo>
                    <a:cubicBezTo>
                      <a:pt x="789573" y="356018"/>
                      <a:pt x="791186" y="360312"/>
                      <a:pt x="795057" y="362888"/>
                    </a:cubicBezTo>
                    <a:cubicBezTo>
                      <a:pt x="804414" y="369007"/>
                      <a:pt x="869907" y="393912"/>
                      <a:pt x="882381" y="397562"/>
                    </a:cubicBezTo>
                    <a:cubicBezTo>
                      <a:pt x="909482" y="404862"/>
                      <a:pt x="936904" y="412054"/>
                      <a:pt x="964758" y="417314"/>
                    </a:cubicBezTo>
                    <a:cubicBezTo>
                      <a:pt x="983255" y="420750"/>
                      <a:pt x="1001859" y="423433"/>
                      <a:pt x="1020572" y="425365"/>
                    </a:cubicBezTo>
                    <a:cubicBezTo>
                      <a:pt x="1067567" y="430196"/>
                      <a:pt x="1114563" y="430947"/>
                      <a:pt x="1160913" y="431055"/>
                    </a:cubicBezTo>
                    <a:cubicBezTo>
                      <a:pt x="1174248" y="431914"/>
                      <a:pt x="1185756" y="421716"/>
                      <a:pt x="1186508" y="408512"/>
                    </a:cubicBezTo>
                    <a:cubicBezTo>
                      <a:pt x="1187369" y="395200"/>
                      <a:pt x="1177152" y="383714"/>
                      <a:pt x="1163924" y="382963"/>
                    </a:cubicBezTo>
                    <a:lnTo>
                      <a:pt x="895394" y="340882"/>
                    </a:lnTo>
                    <a:cubicBezTo>
                      <a:pt x="885930" y="339271"/>
                      <a:pt x="874853" y="332187"/>
                      <a:pt x="864099" y="326497"/>
                    </a:cubicBezTo>
                    <a:cubicBezTo>
                      <a:pt x="863669" y="326282"/>
                      <a:pt x="863239" y="326175"/>
                      <a:pt x="862809" y="325853"/>
                    </a:cubicBezTo>
                    <a:cubicBezTo>
                      <a:pt x="919268" y="306101"/>
                      <a:pt x="975834" y="286456"/>
                      <a:pt x="1032401" y="266704"/>
                    </a:cubicBezTo>
                    <a:cubicBezTo>
                      <a:pt x="1135533" y="229776"/>
                      <a:pt x="1253184" y="200362"/>
                      <a:pt x="1361586" y="159355"/>
                    </a:cubicBezTo>
                    <a:cubicBezTo>
                      <a:pt x="1410087" y="140998"/>
                      <a:pt x="1456652" y="120280"/>
                      <a:pt x="1499561" y="95804"/>
                    </a:cubicBezTo>
                    <a:cubicBezTo>
                      <a:pt x="1510746" y="89686"/>
                      <a:pt x="1514832" y="75623"/>
                      <a:pt x="1508595" y="64459"/>
                    </a:cubicBezTo>
                    <a:close/>
                    <a:moveTo>
                      <a:pt x="500502" y="461650"/>
                    </a:moveTo>
                    <a:cubicBezTo>
                      <a:pt x="500609" y="462616"/>
                      <a:pt x="500717" y="463689"/>
                      <a:pt x="500717" y="464763"/>
                    </a:cubicBezTo>
                    <a:cubicBezTo>
                      <a:pt x="500824" y="467983"/>
                      <a:pt x="500287" y="470989"/>
                      <a:pt x="499211" y="473780"/>
                    </a:cubicBezTo>
                    <a:cubicBezTo>
                      <a:pt x="500932" y="470237"/>
                      <a:pt x="501685" y="466158"/>
                      <a:pt x="500502" y="461650"/>
                    </a:cubicBezTo>
                    <a:close/>
                    <a:moveTo>
                      <a:pt x="637509" y="204334"/>
                    </a:moveTo>
                    <a:lnTo>
                      <a:pt x="638692" y="203582"/>
                    </a:lnTo>
                    <a:cubicBezTo>
                      <a:pt x="638907" y="204012"/>
                      <a:pt x="638155" y="204227"/>
                      <a:pt x="637402" y="204442"/>
                    </a:cubicBezTo>
                    <a:lnTo>
                      <a:pt x="637509" y="204334"/>
                    </a:ln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5" name="Google Shape;35;p2"/>
              <p:cNvSpPr/>
              <p:nvPr/>
            </p:nvSpPr>
            <p:spPr>
              <a:xfrm rot="5528855">
                <a:off x="5526018" y="-195215"/>
                <a:ext cx="5186086" cy="7145281"/>
              </a:xfrm>
              <a:custGeom>
                <a:avLst/>
                <a:gdLst/>
                <a:ahLst/>
                <a:cxnLst/>
                <a:rect l="l" t="t" r="r" b="b"/>
                <a:pathLst>
                  <a:path w="5182443" h="7140262" extrusionOk="0">
                    <a:moveTo>
                      <a:pt x="3707469" y="3755381"/>
                    </a:moveTo>
                    <a:cubicBezTo>
                      <a:pt x="4118062" y="3271560"/>
                      <a:pt x="4611247" y="2858911"/>
                      <a:pt x="5163472" y="2584634"/>
                    </a:cubicBezTo>
                    <a:cubicBezTo>
                      <a:pt x="5180249" y="2576369"/>
                      <a:pt x="5187239" y="2556079"/>
                      <a:pt x="5178958" y="2539333"/>
                    </a:cubicBezTo>
                    <a:cubicBezTo>
                      <a:pt x="5170785" y="2522587"/>
                      <a:pt x="5150460" y="2515609"/>
                      <a:pt x="5133683" y="2523875"/>
                    </a:cubicBezTo>
                    <a:cubicBezTo>
                      <a:pt x="4568984" y="2796541"/>
                      <a:pt x="4061281" y="3209190"/>
                      <a:pt x="3640041" y="3697950"/>
                    </a:cubicBezTo>
                    <a:cubicBezTo>
                      <a:pt x="3599606" y="3744861"/>
                      <a:pt x="3562504" y="3794564"/>
                      <a:pt x="3523574" y="3842871"/>
                    </a:cubicBezTo>
                    <a:cubicBezTo>
                      <a:pt x="3538629" y="3772664"/>
                      <a:pt x="3546588" y="3700955"/>
                      <a:pt x="3550029" y="3628280"/>
                    </a:cubicBezTo>
                    <a:cubicBezTo>
                      <a:pt x="3557664" y="3465647"/>
                      <a:pt x="3542393" y="3298182"/>
                      <a:pt x="3534220" y="3133402"/>
                    </a:cubicBezTo>
                    <a:cubicBezTo>
                      <a:pt x="3526047" y="2970124"/>
                      <a:pt x="3524541" y="2809423"/>
                      <a:pt x="3564655" y="2658705"/>
                    </a:cubicBezTo>
                    <a:cubicBezTo>
                      <a:pt x="3587346" y="2570572"/>
                      <a:pt x="3647999" y="2448945"/>
                      <a:pt x="3733602" y="2387005"/>
                    </a:cubicBezTo>
                    <a:cubicBezTo>
                      <a:pt x="3784361" y="2350184"/>
                      <a:pt x="3844692" y="2336337"/>
                      <a:pt x="3910938" y="2372728"/>
                    </a:cubicBezTo>
                    <a:cubicBezTo>
                      <a:pt x="3977398" y="2409012"/>
                      <a:pt x="4010198" y="2495106"/>
                      <a:pt x="4007832" y="2575724"/>
                    </a:cubicBezTo>
                    <a:cubicBezTo>
                      <a:pt x="4005467" y="2655055"/>
                      <a:pt x="3968365" y="2731810"/>
                      <a:pt x="3884590" y="2748771"/>
                    </a:cubicBezTo>
                    <a:cubicBezTo>
                      <a:pt x="3858242" y="2754245"/>
                      <a:pt x="3835766" y="2743296"/>
                      <a:pt x="3818882" y="2727301"/>
                    </a:cubicBezTo>
                    <a:cubicBezTo>
                      <a:pt x="3802966" y="2712165"/>
                      <a:pt x="3791352" y="2692842"/>
                      <a:pt x="3785760" y="2675237"/>
                    </a:cubicBezTo>
                    <a:cubicBezTo>
                      <a:pt x="3784576" y="2671372"/>
                      <a:pt x="3783716" y="2666434"/>
                      <a:pt x="3783286" y="2662248"/>
                    </a:cubicBezTo>
                    <a:cubicBezTo>
                      <a:pt x="3796729" y="2661496"/>
                      <a:pt x="3808881" y="2652157"/>
                      <a:pt x="3812645" y="2638416"/>
                    </a:cubicBezTo>
                    <a:cubicBezTo>
                      <a:pt x="3817269" y="2621133"/>
                      <a:pt x="3807053" y="2603313"/>
                      <a:pt x="3789738" y="2598697"/>
                    </a:cubicBezTo>
                    <a:cubicBezTo>
                      <a:pt x="3770704" y="2593222"/>
                      <a:pt x="3755863" y="2596443"/>
                      <a:pt x="3744571" y="2602562"/>
                    </a:cubicBezTo>
                    <a:cubicBezTo>
                      <a:pt x="3730806" y="2610076"/>
                      <a:pt x="3721020" y="2623709"/>
                      <a:pt x="3717363" y="2642710"/>
                    </a:cubicBezTo>
                    <a:cubicBezTo>
                      <a:pt x="3713492" y="2663643"/>
                      <a:pt x="3718654" y="2694452"/>
                      <a:pt x="3733602" y="2724725"/>
                    </a:cubicBezTo>
                    <a:cubicBezTo>
                      <a:pt x="3761240" y="2780761"/>
                      <a:pt x="3821463" y="2832718"/>
                      <a:pt x="3898140" y="2819084"/>
                    </a:cubicBezTo>
                    <a:cubicBezTo>
                      <a:pt x="4018802" y="2797400"/>
                      <a:pt x="4080100" y="2692627"/>
                      <a:pt x="4085908" y="2578838"/>
                    </a:cubicBezTo>
                    <a:cubicBezTo>
                      <a:pt x="4091607" y="2468053"/>
                      <a:pt x="4042353" y="2351473"/>
                      <a:pt x="3952019" y="2299731"/>
                    </a:cubicBezTo>
                    <a:cubicBezTo>
                      <a:pt x="3852435" y="2242835"/>
                      <a:pt x="3760165" y="2260870"/>
                      <a:pt x="3682412" y="2315511"/>
                    </a:cubicBezTo>
                    <a:cubicBezTo>
                      <a:pt x="3579603" y="2387971"/>
                      <a:pt x="3504109" y="2530960"/>
                      <a:pt x="3476040" y="2635518"/>
                    </a:cubicBezTo>
                    <a:cubicBezTo>
                      <a:pt x="3434744" y="2795360"/>
                      <a:pt x="3435282" y="2965616"/>
                      <a:pt x="3446144" y="3138340"/>
                    </a:cubicBezTo>
                    <a:cubicBezTo>
                      <a:pt x="3456360" y="3300651"/>
                      <a:pt x="3475610" y="3465217"/>
                      <a:pt x="3471739" y="3625596"/>
                    </a:cubicBezTo>
                    <a:cubicBezTo>
                      <a:pt x="3468727" y="3752054"/>
                      <a:pt x="3450446" y="3875612"/>
                      <a:pt x="3402697" y="3993374"/>
                    </a:cubicBezTo>
                    <a:cubicBezTo>
                      <a:pt x="3325483" y="4096536"/>
                      <a:pt x="3251924" y="4202060"/>
                      <a:pt x="3182452" y="4309731"/>
                    </a:cubicBezTo>
                    <a:cubicBezTo>
                      <a:pt x="3062114" y="4496411"/>
                      <a:pt x="2955325" y="4689317"/>
                      <a:pt x="2859613" y="4885013"/>
                    </a:cubicBezTo>
                    <a:cubicBezTo>
                      <a:pt x="2873809" y="4784535"/>
                      <a:pt x="2889832" y="4663339"/>
                      <a:pt x="2907362" y="4525288"/>
                    </a:cubicBezTo>
                    <a:cubicBezTo>
                      <a:pt x="2958981" y="4118757"/>
                      <a:pt x="3027163" y="3566233"/>
                      <a:pt x="3111690" y="2985046"/>
                    </a:cubicBezTo>
                    <a:cubicBezTo>
                      <a:pt x="3139758" y="2791925"/>
                      <a:pt x="3169655" y="2595584"/>
                      <a:pt x="3201057" y="2400424"/>
                    </a:cubicBezTo>
                    <a:cubicBezTo>
                      <a:pt x="3233104" y="2200540"/>
                      <a:pt x="3267087" y="2002374"/>
                      <a:pt x="3303006" y="1809468"/>
                    </a:cubicBezTo>
                    <a:cubicBezTo>
                      <a:pt x="3441520" y="1763093"/>
                      <a:pt x="3580356" y="1718222"/>
                      <a:pt x="3719191" y="1673565"/>
                    </a:cubicBezTo>
                    <a:cubicBezTo>
                      <a:pt x="3721234" y="1672920"/>
                      <a:pt x="3723385" y="1672276"/>
                      <a:pt x="3725429" y="1671525"/>
                    </a:cubicBezTo>
                    <a:cubicBezTo>
                      <a:pt x="3723385" y="1679039"/>
                      <a:pt x="3724461" y="1687949"/>
                      <a:pt x="3735430" y="1698255"/>
                    </a:cubicBezTo>
                    <a:cubicBezTo>
                      <a:pt x="3743926" y="1706198"/>
                      <a:pt x="3769844" y="1723804"/>
                      <a:pt x="3772532" y="1725199"/>
                    </a:cubicBezTo>
                    <a:cubicBezTo>
                      <a:pt x="3784576" y="1731425"/>
                      <a:pt x="3797051" y="1736578"/>
                      <a:pt x="3809634" y="1741409"/>
                    </a:cubicBezTo>
                    <a:cubicBezTo>
                      <a:pt x="3821786" y="1746025"/>
                      <a:pt x="3834153" y="1749997"/>
                      <a:pt x="3846413" y="1753969"/>
                    </a:cubicBezTo>
                    <a:cubicBezTo>
                      <a:pt x="3862006" y="1758799"/>
                      <a:pt x="3877492" y="1763738"/>
                      <a:pt x="3893193" y="1767924"/>
                    </a:cubicBezTo>
                    <a:cubicBezTo>
                      <a:pt x="3908787" y="1772111"/>
                      <a:pt x="3924488" y="1775761"/>
                      <a:pt x="3940297" y="1779088"/>
                    </a:cubicBezTo>
                    <a:cubicBezTo>
                      <a:pt x="3959116" y="1783060"/>
                      <a:pt x="3978043" y="1786281"/>
                      <a:pt x="3996971" y="1789608"/>
                    </a:cubicBezTo>
                    <a:cubicBezTo>
                      <a:pt x="4025254" y="1794547"/>
                      <a:pt x="4053430" y="1798948"/>
                      <a:pt x="4081498" y="1804423"/>
                    </a:cubicBezTo>
                    <a:cubicBezTo>
                      <a:pt x="4094403" y="1807858"/>
                      <a:pt x="4107631" y="1800236"/>
                      <a:pt x="4111072" y="1787354"/>
                    </a:cubicBezTo>
                    <a:cubicBezTo>
                      <a:pt x="4114513" y="1774580"/>
                      <a:pt x="4106878" y="1761268"/>
                      <a:pt x="4093973" y="1757833"/>
                    </a:cubicBezTo>
                    <a:cubicBezTo>
                      <a:pt x="4055581" y="1745059"/>
                      <a:pt x="4017189" y="1732928"/>
                      <a:pt x="3978151" y="1722193"/>
                    </a:cubicBezTo>
                    <a:cubicBezTo>
                      <a:pt x="3962773" y="1717899"/>
                      <a:pt x="3947394" y="1713820"/>
                      <a:pt x="3931801" y="1710278"/>
                    </a:cubicBezTo>
                    <a:cubicBezTo>
                      <a:pt x="3908787" y="1704803"/>
                      <a:pt x="3885450" y="1700509"/>
                      <a:pt x="3862329" y="1695034"/>
                    </a:cubicBezTo>
                    <a:cubicBezTo>
                      <a:pt x="3848241" y="1692028"/>
                      <a:pt x="3834046" y="1689022"/>
                      <a:pt x="3819958" y="1685265"/>
                    </a:cubicBezTo>
                    <a:cubicBezTo>
                      <a:pt x="3811032" y="1682796"/>
                      <a:pt x="3802106" y="1680435"/>
                      <a:pt x="3793395" y="1677214"/>
                    </a:cubicBezTo>
                    <a:cubicBezTo>
                      <a:pt x="3792104" y="1676785"/>
                      <a:pt x="3777694" y="1673028"/>
                      <a:pt x="3769736" y="1668626"/>
                    </a:cubicBezTo>
                    <a:lnTo>
                      <a:pt x="3769413" y="1667875"/>
                    </a:lnTo>
                    <a:cubicBezTo>
                      <a:pt x="3769306" y="1667445"/>
                      <a:pt x="3769091" y="1667123"/>
                      <a:pt x="3768983" y="1666802"/>
                    </a:cubicBezTo>
                    <a:lnTo>
                      <a:pt x="3768660" y="1666157"/>
                    </a:lnTo>
                    <a:lnTo>
                      <a:pt x="3769198" y="1668304"/>
                    </a:lnTo>
                    <a:cubicBezTo>
                      <a:pt x="3765649" y="1666265"/>
                      <a:pt x="3763606" y="1664010"/>
                      <a:pt x="3765111" y="1661971"/>
                    </a:cubicBezTo>
                    <a:lnTo>
                      <a:pt x="3765327" y="1661649"/>
                    </a:lnTo>
                    <a:cubicBezTo>
                      <a:pt x="3764359" y="1660575"/>
                      <a:pt x="3762638" y="1660790"/>
                      <a:pt x="3761455" y="1659931"/>
                    </a:cubicBezTo>
                    <a:cubicBezTo>
                      <a:pt x="3851790" y="1631054"/>
                      <a:pt x="3942232" y="1602285"/>
                      <a:pt x="4032352" y="1572871"/>
                    </a:cubicBezTo>
                    <a:cubicBezTo>
                      <a:pt x="4053322" y="1566001"/>
                      <a:pt x="4074293" y="1558809"/>
                      <a:pt x="4095263" y="1551831"/>
                    </a:cubicBezTo>
                    <a:cubicBezTo>
                      <a:pt x="4096554" y="1557198"/>
                      <a:pt x="4099350" y="1562243"/>
                      <a:pt x="4104297" y="1565679"/>
                    </a:cubicBezTo>
                    <a:cubicBezTo>
                      <a:pt x="4114084" y="1572442"/>
                      <a:pt x="4186566" y="1600460"/>
                      <a:pt x="4200117" y="1604539"/>
                    </a:cubicBezTo>
                    <a:cubicBezTo>
                      <a:pt x="4230121" y="1613019"/>
                      <a:pt x="4260340" y="1621178"/>
                      <a:pt x="4291312" y="1627404"/>
                    </a:cubicBezTo>
                    <a:cubicBezTo>
                      <a:pt x="4311744" y="1631484"/>
                      <a:pt x="4332393" y="1634704"/>
                      <a:pt x="4353040" y="1637173"/>
                    </a:cubicBezTo>
                    <a:cubicBezTo>
                      <a:pt x="4405090" y="1643399"/>
                      <a:pt x="4457356" y="1645332"/>
                      <a:pt x="4508760" y="1646512"/>
                    </a:cubicBezTo>
                    <a:cubicBezTo>
                      <a:pt x="4522096" y="1647479"/>
                      <a:pt x="4533602" y="1637495"/>
                      <a:pt x="4534678" y="1624184"/>
                    </a:cubicBezTo>
                    <a:cubicBezTo>
                      <a:pt x="4535646" y="1610980"/>
                      <a:pt x="4525645" y="1599386"/>
                      <a:pt x="4512309" y="1598420"/>
                    </a:cubicBezTo>
                    <a:cubicBezTo>
                      <a:pt x="4482413" y="1594341"/>
                      <a:pt x="4452516" y="1589188"/>
                      <a:pt x="4422190" y="1584250"/>
                    </a:cubicBezTo>
                    <a:cubicBezTo>
                      <a:pt x="4387454" y="1578561"/>
                      <a:pt x="4352718" y="1572012"/>
                      <a:pt x="4317982" y="1566001"/>
                    </a:cubicBezTo>
                    <a:cubicBezTo>
                      <a:pt x="4283031" y="1559989"/>
                      <a:pt x="4248080" y="1555159"/>
                      <a:pt x="4213882" y="1548073"/>
                    </a:cubicBezTo>
                    <a:cubicBezTo>
                      <a:pt x="4203128" y="1546034"/>
                      <a:pt x="4190545" y="1537661"/>
                      <a:pt x="4178501" y="1530898"/>
                    </a:cubicBezTo>
                    <a:cubicBezTo>
                      <a:pt x="4175705" y="1529395"/>
                      <a:pt x="4173124" y="1528214"/>
                      <a:pt x="4170328" y="1526819"/>
                    </a:cubicBezTo>
                    <a:cubicBezTo>
                      <a:pt x="4235821" y="1504919"/>
                      <a:pt x="4301420" y="1483127"/>
                      <a:pt x="4367021" y="1461228"/>
                    </a:cubicBezTo>
                    <a:cubicBezTo>
                      <a:pt x="4482305" y="1421939"/>
                      <a:pt x="4613613" y="1391237"/>
                      <a:pt x="4734705" y="1347331"/>
                    </a:cubicBezTo>
                    <a:cubicBezTo>
                      <a:pt x="4788798" y="1327794"/>
                      <a:pt x="4840848" y="1305572"/>
                      <a:pt x="4888812" y="1279272"/>
                    </a:cubicBezTo>
                    <a:cubicBezTo>
                      <a:pt x="4900103" y="1273261"/>
                      <a:pt x="4904405" y="1259198"/>
                      <a:pt x="4898383" y="1247926"/>
                    </a:cubicBezTo>
                    <a:cubicBezTo>
                      <a:pt x="4892361" y="1236655"/>
                      <a:pt x="4878380" y="1232468"/>
                      <a:pt x="4867088" y="1238372"/>
                    </a:cubicBezTo>
                    <a:cubicBezTo>
                      <a:pt x="4820523" y="1262311"/>
                      <a:pt x="4770086" y="1281741"/>
                      <a:pt x="4717928" y="1299024"/>
                    </a:cubicBezTo>
                    <a:cubicBezTo>
                      <a:pt x="4595869" y="1339495"/>
                      <a:pt x="4464238" y="1367298"/>
                      <a:pt x="4348094" y="1403689"/>
                    </a:cubicBezTo>
                    <a:cubicBezTo>
                      <a:pt x="4263028" y="1430956"/>
                      <a:pt x="4177963" y="1457793"/>
                      <a:pt x="4093005" y="1484845"/>
                    </a:cubicBezTo>
                    <a:cubicBezTo>
                      <a:pt x="4093650" y="1483986"/>
                      <a:pt x="4094941" y="1483879"/>
                      <a:pt x="4095586" y="1482913"/>
                    </a:cubicBezTo>
                    <a:cubicBezTo>
                      <a:pt x="4117525" y="1449313"/>
                      <a:pt x="4150755" y="1411848"/>
                      <a:pt x="4187319" y="1374276"/>
                    </a:cubicBezTo>
                    <a:cubicBezTo>
                      <a:pt x="4198288" y="1363004"/>
                      <a:pt x="4209580" y="1351732"/>
                      <a:pt x="4220872" y="1340461"/>
                    </a:cubicBezTo>
                    <a:cubicBezTo>
                      <a:pt x="4232164" y="1329297"/>
                      <a:pt x="4243563" y="1318132"/>
                      <a:pt x="4254963" y="1307290"/>
                    </a:cubicBezTo>
                    <a:cubicBezTo>
                      <a:pt x="4296581" y="1267893"/>
                      <a:pt x="4339060" y="1233005"/>
                      <a:pt x="4379173" y="1215185"/>
                    </a:cubicBezTo>
                    <a:cubicBezTo>
                      <a:pt x="4391110" y="1210569"/>
                      <a:pt x="4397025" y="1197258"/>
                      <a:pt x="4392401" y="1185342"/>
                    </a:cubicBezTo>
                    <a:cubicBezTo>
                      <a:pt x="4387884" y="1173426"/>
                      <a:pt x="4374441" y="1167415"/>
                      <a:pt x="4362504" y="1172030"/>
                    </a:cubicBezTo>
                    <a:cubicBezTo>
                      <a:pt x="4331532" y="1181906"/>
                      <a:pt x="4298087" y="1198975"/>
                      <a:pt x="4264641" y="1221304"/>
                    </a:cubicBezTo>
                    <a:cubicBezTo>
                      <a:pt x="4236035" y="1240304"/>
                      <a:pt x="4207322" y="1262848"/>
                      <a:pt x="4180974" y="1288075"/>
                    </a:cubicBezTo>
                    <a:cubicBezTo>
                      <a:pt x="4160326" y="1307934"/>
                      <a:pt x="4141184" y="1329404"/>
                      <a:pt x="4123870" y="1351088"/>
                    </a:cubicBezTo>
                    <a:cubicBezTo>
                      <a:pt x="4094296" y="1388124"/>
                      <a:pt x="4070529" y="1425803"/>
                      <a:pt x="4053753" y="1458652"/>
                    </a:cubicBezTo>
                    <a:cubicBezTo>
                      <a:pt x="4047085" y="1470138"/>
                      <a:pt x="4050957" y="1484953"/>
                      <a:pt x="4062463" y="1491608"/>
                    </a:cubicBezTo>
                    <a:cubicBezTo>
                      <a:pt x="4064507" y="1492789"/>
                      <a:pt x="4066765" y="1491930"/>
                      <a:pt x="4069023" y="1492467"/>
                    </a:cubicBezTo>
                    <a:cubicBezTo>
                      <a:pt x="4050096" y="1498586"/>
                      <a:pt x="4030954" y="1504490"/>
                      <a:pt x="4012027" y="1510609"/>
                    </a:cubicBezTo>
                    <a:cubicBezTo>
                      <a:pt x="3937500" y="1534870"/>
                      <a:pt x="3863082" y="1559667"/>
                      <a:pt x="3788878" y="1584894"/>
                    </a:cubicBezTo>
                    <a:cubicBezTo>
                      <a:pt x="3783501" y="1586719"/>
                      <a:pt x="3778124" y="1588759"/>
                      <a:pt x="3772639" y="1590584"/>
                    </a:cubicBezTo>
                    <a:cubicBezTo>
                      <a:pt x="3778877" y="1583713"/>
                      <a:pt x="3785222" y="1576950"/>
                      <a:pt x="3791459" y="1569973"/>
                    </a:cubicBezTo>
                    <a:cubicBezTo>
                      <a:pt x="3802751" y="1557091"/>
                      <a:pt x="3813828" y="1544316"/>
                      <a:pt x="3824475" y="1531005"/>
                    </a:cubicBezTo>
                    <a:cubicBezTo>
                      <a:pt x="3833400" y="1519948"/>
                      <a:pt x="3841896" y="1508676"/>
                      <a:pt x="3850177" y="1497190"/>
                    </a:cubicBezTo>
                    <a:cubicBezTo>
                      <a:pt x="3858457" y="1485704"/>
                      <a:pt x="3866201" y="1473896"/>
                      <a:pt x="3874266" y="1462194"/>
                    </a:cubicBezTo>
                    <a:cubicBezTo>
                      <a:pt x="3876309" y="1459081"/>
                      <a:pt x="3911260" y="1408413"/>
                      <a:pt x="3926639" y="1389841"/>
                    </a:cubicBezTo>
                    <a:cubicBezTo>
                      <a:pt x="3927176" y="1389090"/>
                      <a:pt x="3927714" y="1388124"/>
                      <a:pt x="3928144" y="1387265"/>
                    </a:cubicBezTo>
                    <a:cubicBezTo>
                      <a:pt x="3928682" y="1386299"/>
                      <a:pt x="3929112" y="1385762"/>
                      <a:pt x="3929435" y="1386191"/>
                    </a:cubicBezTo>
                    <a:cubicBezTo>
                      <a:pt x="3929542" y="1386299"/>
                      <a:pt x="3929650" y="1386299"/>
                      <a:pt x="3929650" y="1386406"/>
                    </a:cubicBezTo>
                    <a:cubicBezTo>
                      <a:pt x="3940082" y="1379751"/>
                      <a:pt x="3943415" y="1365903"/>
                      <a:pt x="3936963" y="1355168"/>
                    </a:cubicBezTo>
                    <a:cubicBezTo>
                      <a:pt x="3932984" y="1346902"/>
                      <a:pt x="3922982" y="1339065"/>
                      <a:pt x="3905346" y="1346472"/>
                    </a:cubicBezTo>
                    <a:cubicBezTo>
                      <a:pt x="3902980" y="1347546"/>
                      <a:pt x="3898248" y="1351088"/>
                      <a:pt x="3892010" y="1356671"/>
                    </a:cubicBezTo>
                    <a:cubicBezTo>
                      <a:pt x="3872760" y="1373846"/>
                      <a:pt x="3828131" y="1422583"/>
                      <a:pt x="3825550" y="1425588"/>
                    </a:cubicBezTo>
                    <a:cubicBezTo>
                      <a:pt x="3816516" y="1436431"/>
                      <a:pt x="3807268" y="1447058"/>
                      <a:pt x="3798449" y="1458115"/>
                    </a:cubicBezTo>
                    <a:cubicBezTo>
                      <a:pt x="3789738" y="1469172"/>
                      <a:pt x="3781135" y="1480336"/>
                      <a:pt x="3772855" y="1491715"/>
                    </a:cubicBezTo>
                    <a:cubicBezTo>
                      <a:pt x="3762961" y="1505349"/>
                      <a:pt x="3753497" y="1519411"/>
                      <a:pt x="3743926" y="1533367"/>
                    </a:cubicBezTo>
                    <a:cubicBezTo>
                      <a:pt x="3729623" y="1554514"/>
                      <a:pt x="3716073" y="1575769"/>
                      <a:pt x="3701877" y="1597025"/>
                    </a:cubicBezTo>
                    <a:cubicBezTo>
                      <a:pt x="3697253" y="1603036"/>
                      <a:pt x="3696608" y="1610121"/>
                      <a:pt x="3698221" y="1616992"/>
                    </a:cubicBezTo>
                    <a:cubicBezTo>
                      <a:pt x="3569601" y="1661219"/>
                      <a:pt x="3441305" y="1706521"/>
                      <a:pt x="3313330" y="1753110"/>
                    </a:cubicBezTo>
                    <a:cubicBezTo>
                      <a:pt x="3327741" y="1676999"/>
                      <a:pt x="3342366" y="1601748"/>
                      <a:pt x="3357422" y="1527999"/>
                    </a:cubicBezTo>
                    <a:cubicBezTo>
                      <a:pt x="3494752" y="854707"/>
                      <a:pt x="3658430" y="288442"/>
                      <a:pt x="3861684" y="56246"/>
                    </a:cubicBezTo>
                    <a:cubicBezTo>
                      <a:pt x="3874051" y="42183"/>
                      <a:pt x="3872760" y="20821"/>
                      <a:pt x="3858780" y="8476"/>
                    </a:cubicBezTo>
                    <a:cubicBezTo>
                      <a:pt x="3844800" y="-3869"/>
                      <a:pt x="3823291" y="-2581"/>
                      <a:pt x="3810924" y="11374"/>
                    </a:cubicBezTo>
                    <a:cubicBezTo>
                      <a:pt x="3599928" y="246576"/>
                      <a:pt x="3418936" y="822288"/>
                      <a:pt x="3272249" y="1510287"/>
                    </a:cubicBezTo>
                    <a:cubicBezTo>
                      <a:pt x="3219877" y="1755472"/>
                      <a:pt x="3172021" y="2015149"/>
                      <a:pt x="3128251" y="2278261"/>
                    </a:cubicBezTo>
                    <a:cubicBezTo>
                      <a:pt x="3126638" y="2229310"/>
                      <a:pt x="3124810" y="2180251"/>
                      <a:pt x="3120831" y="2131622"/>
                    </a:cubicBezTo>
                    <a:cubicBezTo>
                      <a:pt x="3107173" y="1964373"/>
                      <a:pt x="3077815" y="1800880"/>
                      <a:pt x="3025227" y="1650055"/>
                    </a:cubicBezTo>
                    <a:cubicBezTo>
                      <a:pt x="2992964" y="1560311"/>
                      <a:pt x="2923170" y="1440617"/>
                      <a:pt x="2831330" y="1377174"/>
                    </a:cubicBezTo>
                    <a:cubicBezTo>
                      <a:pt x="2761320" y="1328760"/>
                      <a:pt x="2679374" y="1310725"/>
                      <a:pt x="2591405" y="1352269"/>
                    </a:cubicBezTo>
                    <a:cubicBezTo>
                      <a:pt x="2509028" y="1391237"/>
                      <a:pt x="2455688" y="1486455"/>
                      <a:pt x="2449665" y="1582103"/>
                    </a:cubicBezTo>
                    <a:cubicBezTo>
                      <a:pt x="2443428" y="1681186"/>
                      <a:pt x="2485799" y="1778015"/>
                      <a:pt x="2586458" y="1812259"/>
                    </a:cubicBezTo>
                    <a:cubicBezTo>
                      <a:pt x="2656790" y="1836091"/>
                      <a:pt x="2713464" y="1809790"/>
                      <a:pt x="2746265" y="1762342"/>
                    </a:cubicBezTo>
                    <a:cubicBezTo>
                      <a:pt x="2776268" y="1719188"/>
                      <a:pt x="2785732" y="1657355"/>
                      <a:pt x="2764009" y="1602607"/>
                    </a:cubicBezTo>
                    <a:cubicBezTo>
                      <a:pt x="2758847" y="1589725"/>
                      <a:pt x="2723466" y="1529180"/>
                      <a:pt x="2703463" y="1513937"/>
                    </a:cubicBezTo>
                    <a:cubicBezTo>
                      <a:pt x="2682600" y="1498049"/>
                      <a:pt x="2664103" y="1502772"/>
                      <a:pt x="2652596" y="1513507"/>
                    </a:cubicBezTo>
                    <a:cubicBezTo>
                      <a:pt x="2639261" y="1525530"/>
                      <a:pt x="2638293" y="1546034"/>
                      <a:pt x="2650230" y="1559345"/>
                    </a:cubicBezTo>
                    <a:cubicBezTo>
                      <a:pt x="2653779" y="1563210"/>
                      <a:pt x="2658833" y="1563317"/>
                      <a:pt x="2663458" y="1565142"/>
                    </a:cubicBezTo>
                    <a:cubicBezTo>
                      <a:pt x="2666254" y="1562029"/>
                      <a:pt x="2669910" y="1564069"/>
                      <a:pt x="2673889" y="1569006"/>
                    </a:cubicBezTo>
                    <a:cubicBezTo>
                      <a:pt x="2673352" y="1569006"/>
                      <a:pt x="2672706" y="1568899"/>
                      <a:pt x="2672169" y="1568899"/>
                    </a:cubicBezTo>
                    <a:cubicBezTo>
                      <a:pt x="2673029" y="1569006"/>
                      <a:pt x="2673674" y="1569973"/>
                      <a:pt x="2674642" y="1569973"/>
                    </a:cubicBezTo>
                    <a:cubicBezTo>
                      <a:pt x="2685611" y="1584787"/>
                      <a:pt x="2698409" y="1620427"/>
                      <a:pt x="2700667" y="1626653"/>
                    </a:cubicBezTo>
                    <a:cubicBezTo>
                      <a:pt x="2712604" y="1659394"/>
                      <a:pt x="2706474" y="1695893"/>
                      <a:pt x="2688085" y="1721012"/>
                    </a:cubicBezTo>
                    <a:cubicBezTo>
                      <a:pt x="2671953" y="1743019"/>
                      <a:pt x="2644530" y="1753861"/>
                      <a:pt x="2611515" y="1741731"/>
                    </a:cubicBezTo>
                    <a:cubicBezTo>
                      <a:pt x="2546668" y="1717899"/>
                      <a:pt x="2524729" y="1652309"/>
                      <a:pt x="2530321" y="1588007"/>
                    </a:cubicBezTo>
                    <a:cubicBezTo>
                      <a:pt x="2535914" y="1522417"/>
                      <a:pt x="2570112" y="1455539"/>
                      <a:pt x="2627324" y="1429883"/>
                    </a:cubicBezTo>
                    <a:cubicBezTo>
                      <a:pt x="2683998" y="1404334"/>
                      <a:pt x="2735725" y="1418611"/>
                      <a:pt x="2780032" y="1450171"/>
                    </a:cubicBezTo>
                    <a:cubicBezTo>
                      <a:pt x="2856064" y="1504168"/>
                      <a:pt x="2912201" y="1605505"/>
                      <a:pt x="2938548" y="1680757"/>
                    </a:cubicBezTo>
                    <a:cubicBezTo>
                      <a:pt x="2990491" y="1824068"/>
                      <a:pt x="3019097" y="1979938"/>
                      <a:pt x="3035121" y="2139351"/>
                    </a:cubicBezTo>
                    <a:cubicBezTo>
                      <a:pt x="3057274" y="2360812"/>
                      <a:pt x="3054586" y="2588499"/>
                      <a:pt x="3048563" y="2800513"/>
                    </a:cubicBezTo>
                    <a:cubicBezTo>
                      <a:pt x="3040283" y="2857730"/>
                      <a:pt x="3030819" y="2915591"/>
                      <a:pt x="3022968" y="2972486"/>
                    </a:cubicBezTo>
                    <a:cubicBezTo>
                      <a:pt x="2926827" y="3668214"/>
                      <a:pt x="2857785" y="4323472"/>
                      <a:pt x="2808423" y="4736980"/>
                    </a:cubicBezTo>
                    <a:cubicBezTo>
                      <a:pt x="2788958" y="4900149"/>
                      <a:pt x="2773580" y="5023494"/>
                      <a:pt x="2760675" y="5096705"/>
                    </a:cubicBezTo>
                    <a:cubicBezTo>
                      <a:pt x="2726692" y="5174319"/>
                      <a:pt x="2693999" y="5252147"/>
                      <a:pt x="2664103" y="5330082"/>
                    </a:cubicBezTo>
                    <a:cubicBezTo>
                      <a:pt x="2592373" y="5517943"/>
                      <a:pt x="2526988" y="5707950"/>
                      <a:pt x="2468162" y="5899997"/>
                    </a:cubicBezTo>
                    <a:cubicBezTo>
                      <a:pt x="2409445" y="6091937"/>
                      <a:pt x="2357180" y="6285809"/>
                      <a:pt x="2310937" y="6481399"/>
                    </a:cubicBezTo>
                    <a:cubicBezTo>
                      <a:pt x="2294376" y="6551927"/>
                      <a:pt x="2278567" y="6622777"/>
                      <a:pt x="2264371" y="6693842"/>
                    </a:cubicBezTo>
                    <a:cubicBezTo>
                      <a:pt x="2250069" y="6765014"/>
                      <a:pt x="2237271" y="6836616"/>
                      <a:pt x="2226624" y="6908540"/>
                    </a:cubicBezTo>
                    <a:cubicBezTo>
                      <a:pt x="2220925" y="6947293"/>
                      <a:pt x="2220602" y="7035749"/>
                      <a:pt x="2219419" y="7079868"/>
                    </a:cubicBezTo>
                    <a:cubicBezTo>
                      <a:pt x="2216085" y="7085665"/>
                      <a:pt x="2214472" y="7092536"/>
                      <a:pt x="2215333" y="7099729"/>
                    </a:cubicBezTo>
                    <a:cubicBezTo>
                      <a:pt x="2218882" y="7133221"/>
                      <a:pt x="2242003" y="7139770"/>
                      <a:pt x="2244476" y="7140199"/>
                    </a:cubicBezTo>
                    <a:cubicBezTo>
                      <a:pt x="2248133" y="7140843"/>
                      <a:pt x="2281040" y="7137193"/>
                      <a:pt x="2283729" y="7102412"/>
                    </a:cubicBezTo>
                    <a:cubicBezTo>
                      <a:pt x="2286095" y="7072032"/>
                      <a:pt x="2286310" y="6962537"/>
                      <a:pt x="2293408" y="6918845"/>
                    </a:cubicBezTo>
                    <a:cubicBezTo>
                      <a:pt x="2304807" y="6848210"/>
                      <a:pt x="2318250" y="6777897"/>
                      <a:pt x="2333198" y="6708012"/>
                    </a:cubicBezTo>
                    <a:cubicBezTo>
                      <a:pt x="2348146" y="6637914"/>
                      <a:pt x="2364600" y="6568137"/>
                      <a:pt x="2381914" y="6498467"/>
                    </a:cubicBezTo>
                    <a:cubicBezTo>
                      <a:pt x="2429985" y="6305132"/>
                      <a:pt x="2484186" y="6113407"/>
                      <a:pt x="2544409" y="5923721"/>
                    </a:cubicBezTo>
                    <a:cubicBezTo>
                      <a:pt x="2584630" y="5797157"/>
                      <a:pt x="2628507" y="5671881"/>
                      <a:pt x="2674212" y="5547249"/>
                    </a:cubicBezTo>
                    <a:cubicBezTo>
                      <a:pt x="2703248" y="5502377"/>
                      <a:pt x="2738091" y="5460403"/>
                      <a:pt x="2776806" y="5420899"/>
                    </a:cubicBezTo>
                    <a:cubicBezTo>
                      <a:pt x="2840471" y="5355953"/>
                      <a:pt x="2912631" y="5297341"/>
                      <a:pt x="2979092" y="5242271"/>
                    </a:cubicBezTo>
                    <a:cubicBezTo>
                      <a:pt x="3210198" y="5050116"/>
                      <a:pt x="3569494" y="4827582"/>
                      <a:pt x="3917283" y="4770043"/>
                    </a:cubicBezTo>
                    <a:cubicBezTo>
                      <a:pt x="4146776" y="4732149"/>
                      <a:pt x="4371645" y="4766715"/>
                      <a:pt x="4547690" y="4939976"/>
                    </a:cubicBezTo>
                    <a:cubicBezTo>
                      <a:pt x="4665771" y="5054625"/>
                      <a:pt x="4643725" y="5219513"/>
                      <a:pt x="4558767" y="5343501"/>
                    </a:cubicBezTo>
                    <a:cubicBezTo>
                      <a:pt x="4473164" y="5468348"/>
                      <a:pt x="4322499" y="5555729"/>
                      <a:pt x="4171295" y="5510428"/>
                    </a:cubicBezTo>
                    <a:cubicBezTo>
                      <a:pt x="4152045" y="5504739"/>
                      <a:pt x="4135699" y="5494648"/>
                      <a:pt x="4122579" y="5481229"/>
                    </a:cubicBezTo>
                    <a:cubicBezTo>
                      <a:pt x="4108706" y="5467060"/>
                      <a:pt x="4098060" y="5449561"/>
                      <a:pt x="4091070" y="5430131"/>
                    </a:cubicBezTo>
                    <a:cubicBezTo>
                      <a:pt x="4073648" y="5381825"/>
                      <a:pt x="4077197" y="5316234"/>
                      <a:pt x="4100426" y="5263526"/>
                    </a:cubicBezTo>
                    <a:cubicBezTo>
                      <a:pt x="4121826" y="5215004"/>
                      <a:pt x="4160541" y="5176466"/>
                      <a:pt x="4218829" y="5180330"/>
                    </a:cubicBezTo>
                    <a:cubicBezTo>
                      <a:pt x="4246789" y="5182048"/>
                      <a:pt x="4284644" y="5194179"/>
                      <a:pt x="4311422" y="5214467"/>
                    </a:cubicBezTo>
                    <a:cubicBezTo>
                      <a:pt x="4331532" y="5229711"/>
                      <a:pt x="4345943" y="5250214"/>
                      <a:pt x="4332285" y="5275979"/>
                    </a:cubicBezTo>
                    <a:cubicBezTo>
                      <a:pt x="4323467" y="5292403"/>
                      <a:pt x="4329596" y="5312906"/>
                      <a:pt x="4346050" y="5321816"/>
                    </a:cubicBezTo>
                    <a:cubicBezTo>
                      <a:pt x="4362504" y="5330726"/>
                      <a:pt x="4383045" y="5324607"/>
                      <a:pt x="4391971" y="5308183"/>
                    </a:cubicBezTo>
                    <a:cubicBezTo>
                      <a:pt x="4419501" y="5258373"/>
                      <a:pt x="4407241" y="5214682"/>
                      <a:pt x="4376485" y="5179901"/>
                    </a:cubicBezTo>
                    <a:cubicBezTo>
                      <a:pt x="4340028" y="5138679"/>
                      <a:pt x="4272169" y="5112271"/>
                      <a:pt x="4224098" y="5108407"/>
                    </a:cubicBezTo>
                    <a:cubicBezTo>
                      <a:pt x="4149357" y="5102288"/>
                      <a:pt x="4092468" y="5137820"/>
                      <a:pt x="4054613" y="5192031"/>
                    </a:cubicBezTo>
                    <a:cubicBezTo>
                      <a:pt x="4002778" y="5266210"/>
                      <a:pt x="3989658" y="5377638"/>
                      <a:pt x="4016543" y="5456217"/>
                    </a:cubicBezTo>
                    <a:cubicBezTo>
                      <a:pt x="4026975" y="5486919"/>
                      <a:pt x="4043429" y="5514400"/>
                      <a:pt x="4064937" y="5536944"/>
                    </a:cubicBezTo>
                    <a:cubicBezTo>
                      <a:pt x="4086983" y="5560131"/>
                      <a:pt x="4114728" y="5577843"/>
                      <a:pt x="4147421" y="5588149"/>
                    </a:cubicBezTo>
                    <a:cubicBezTo>
                      <a:pt x="4333575" y="5646547"/>
                      <a:pt x="4523816" y="5546712"/>
                      <a:pt x="4631143" y="5393418"/>
                    </a:cubicBezTo>
                    <a:cubicBezTo>
                      <a:pt x="4742017" y="5235078"/>
                      <a:pt x="4762558" y="5023279"/>
                      <a:pt x="4611893" y="4874708"/>
                    </a:cubicBezTo>
                    <a:cubicBezTo>
                      <a:pt x="4412726" y="4680729"/>
                      <a:pt x="4160326" y="4638219"/>
                      <a:pt x="3902442" y="4683412"/>
                    </a:cubicBezTo>
                    <a:cubicBezTo>
                      <a:pt x="3541103" y="4746749"/>
                      <a:pt x="3169655" y="4983345"/>
                      <a:pt x="2931989" y="5186557"/>
                    </a:cubicBezTo>
                    <a:cubicBezTo>
                      <a:pt x="2870798" y="5239265"/>
                      <a:pt x="2805412" y="5295623"/>
                      <a:pt x="2745727" y="5356382"/>
                    </a:cubicBezTo>
                    <a:cubicBezTo>
                      <a:pt x="2878971" y="5016194"/>
                      <a:pt x="3052973" y="4679656"/>
                      <a:pt x="3259775" y="4359541"/>
                    </a:cubicBezTo>
                    <a:cubicBezTo>
                      <a:pt x="3395277" y="4149781"/>
                      <a:pt x="3544867" y="3946999"/>
                      <a:pt x="3707469" y="3755381"/>
                    </a:cubicBezTo>
                    <a:close/>
                    <a:moveTo>
                      <a:pt x="3771134" y="2660959"/>
                    </a:moveTo>
                    <a:cubicBezTo>
                      <a:pt x="3771134" y="2660530"/>
                      <a:pt x="3772209" y="2661067"/>
                      <a:pt x="3772747" y="2661282"/>
                    </a:cubicBezTo>
                    <a:lnTo>
                      <a:pt x="3773822" y="2661496"/>
                    </a:lnTo>
                    <a:cubicBezTo>
                      <a:pt x="3772317" y="2662355"/>
                      <a:pt x="3771026" y="2662570"/>
                      <a:pt x="3771134" y="2660959"/>
                    </a:cubicBezTo>
                    <a:close/>
                    <a:moveTo>
                      <a:pt x="3771241" y="1674745"/>
                    </a:moveTo>
                    <a:cubicBezTo>
                      <a:pt x="3771349" y="1675389"/>
                      <a:pt x="3771457" y="1676141"/>
                      <a:pt x="3771457" y="1676785"/>
                    </a:cubicBezTo>
                    <a:cubicBezTo>
                      <a:pt x="3771457" y="1679898"/>
                      <a:pt x="3770919" y="1682796"/>
                      <a:pt x="3769844" y="1685480"/>
                    </a:cubicBezTo>
                    <a:cubicBezTo>
                      <a:pt x="3771349" y="1682260"/>
                      <a:pt x="3771994" y="1678717"/>
                      <a:pt x="3771241" y="1674745"/>
                    </a:cubicBezTo>
                    <a:close/>
                    <a:moveTo>
                      <a:pt x="3923520" y="1389197"/>
                    </a:moveTo>
                    <a:lnTo>
                      <a:pt x="3922445" y="1389519"/>
                    </a:lnTo>
                    <a:lnTo>
                      <a:pt x="3921477" y="1389734"/>
                    </a:lnTo>
                    <a:cubicBezTo>
                      <a:pt x="3922122" y="1389627"/>
                      <a:pt x="3922767" y="1389412"/>
                      <a:pt x="3923520" y="1389197"/>
                    </a:cubicBezTo>
                    <a:close/>
                    <a:moveTo>
                      <a:pt x="3928897" y="1386836"/>
                    </a:moveTo>
                    <a:lnTo>
                      <a:pt x="3929650" y="1386406"/>
                    </a:lnTo>
                    <a:cubicBezTo>
                      <a:pt x="3929758" y="1386836"/>
                      <a:pt x="3929005" y="1387050"/>
                      <a:pt x="3928359" y="1387157"/>
                    </a:cubicBezTo>
                    <a:lnTo>
                      <a:pt x="3928897" y="1386836"/>
                    </a:lnTo>
                    <a:close/>
                    <a:moveTo>
                      <a:pt x="3768660" y="1666157"/>
                    </a:moveTo>
                    <a:cubicBezTo>
                      <a:pt x="3767693" y="1664547"/>
                      <a:pt x="3766617" y="1662937"/>
                      <a:pt x="3765327" y="1661649"/>
                    </a:cubicBezTo>
                    <a:cubicBezTo>
                      <a:pt x="3766940" y="1659931"/>
                      <a:pt x="3767908" y="1663366"/>
                      <a:pt x="3768660" y="1666157"/>
                    </a:cubicBezTo>
                    <a:close/>
                    <a:moveTo>
                      <a:pt x="1276927" y="2431126"/>
                    </a:moveTo>
                    <a:cubicBezTo>
                      <a:pt x="1320803" y="2447872"/>
                      <a:pt x="1363927" y="2469878"/>
                      <a:pt x="1406729" y="2494247"/>
                    </a:cubicBezTo>
                    <a:cubicBezTo>
                      <a:pt x="1507280" y="2551571"/>
                      <a:pt x="1604928" y="2622958"/>
                      <a:pt x="1698919" y="2678672"/>
                    </a:cubicBezTo>
                    <a:cubicBezTo>
                      <a:pt x="1765379" y="2717425"/>
                      <a:pt x="1831517" y="2756393"/>
                      <a:pt x="1897870" y="2795145"/>
                    </a:cubicBezTo>
                    <a:cubicBezTo>
                      <a:pt x="1863350" y="2799547"/>
                      <a:pt x="1821731" y="2799761"/>
                      <a:pt x="1777424" y="2797829"/>
                    </a:cubicBezTo>
                    <a:cubicBezTo>
                      <a:pt x="1763336" y="2797185"/>
                      <a:pt x="1749033" y="2796434"/>
                      <a:pt x="1734838" y="2795682"/>
                    </a:cubicBezTo>
                    <a:cubicBezTo>
                      <a:pt x="1720535" y="2794824"/>
                      <a:pt x="1706339" y="2794072"/>
                      <a:pt x="1692251" y="2792998"/>
                    </a:cubicBezTo>
                    <a:cubicBezTo>
                      <a:pt x="1641169" y="2789134"/>
                      <a:pt x="1592560" y="2782264"/>
                      <a:pt x="1556642" y="2766591"/>
                    </a:cubicBezTo>
                    <a:cubicBezTo>
                      <a:pt x="1545242" y="2760794"/>
                      <a:pt x="1531262" y="2765302"/>
                      <a:pt x="1525455" y="2776681"/>
                    </a:cubicBezTo>
                    <a:cubicBezTo>
                      <a:pt x="1519647" y="2788061"/>
                      <a:pt x="1524164" y="2801908"/>
                      <a:pt x="1535564" y="2807705"/>
                    </a:cubicBezTo>
                    <a:cubicBezTo>
                      <a:pt x="1560943" y="2822734"/>
                      <a:pt x="1592560" y="2835079"/>
                      <a:pt x="1627942" y="2844311"/>
                    </a:cubicBezTo>
                    <a:cubicBezTo>
                      <a:pt x="1657946" y="2852041"/>
                      <a:pt x="1690423" y="2857837"/>
                      <a:pt x="1723331" y="2860306"/>
                    </a:cubicBezTo>
                    <a:cubicBezTo>
                      <a:pt x="1749141" y="2862239"/>
                      <a:pt x="1775166" y="2862024"/>
                      <a:pt x="1800223" y="2860414"/>
                    </a:cubicBezTo>
                    <a:cubicBezTo>
                      <a:pt x="1842917" y="2857730"/>
                      <a:pt x="1882600" y="2850645"/>
                      <a:pt x="1914754" y="2841842"/>
                    </a:cubicBezTo>
                    <a:cubicBezTo>
                      <a:pt x="1927014" y="2839373"/>
                      <a:pt x="1934219" y="2827780"/>
                      <a:pt x="1933036" y="2815757"/>
                    </a:cubicBezTo>
                    <a:cubicBezTo>
                      <a:pt x="1946156" y="2823378"/>
                      <a:pt x="1959384" y="2831215"/>
                      <a:pt x="1972504" y="2838837"/>
                    </a:cubicBezTo>
                    <a:cubicBezTo>
                      <a:pt x="2033588" y="2874154"/>
                      <a:pt x="2094994" y="2908828"/>
                      <a:pt x="2156508" y="2943180"/>
                    </a:cubicBezTo>
                    <a:cubicBezTo>
                      <a:pt x="2157475" y="2943716"/>
                      <a:pt x="2158443" y="2944253"/>
                      <a:pt x="2159411" y="2944683"/>
                    </a:cubicBezTo>
                    <a:cubicBezTo>
                      <a:pt x="2155002" y="2944683"/>
                      <a:pt x="2150700" y="2944468"/>
                      <a:pt x="2146291" y="2944468"/>
                    </a:cubicBezTo>
                    <a:cubicBezTo>
                      <a:pt x="2131020" y="2944575"/>
                      <a:pt x="2115749" y="2944790"/>
                      <a:pt x="2100371" y="2945649"/>
                    </a:cubicBezTo>
                    <a:cubicBezTo>
                      <a:pt x="2087681" y="2946293"/>
                      <a:pt x="2074884" y="2947366"/>
                      <a:pt x="2062301" y="2948762"/>
                    </a:cubicBezTo>
                    <a:cubicBezTo>
                      <a:pt x="2049504" y="2950157"/>
                      <a:pt x="2037029" y="2952197"/>
                      <a:pt x="2024339" y="2954022"/>
                    </a:cubicBezTo>
                    <a:cubicBezTo>
                      <a:pt x="2021005" y="2954559"/>
                      <a:pt x="1966374" y="2962073"/>
                      <a:pt x="1944651" y="2963254"/>
                    </a:cubicBezTo>
                    <a:cubicBezTo>
                      <a:pt x="1944006" y="2963254"/>
                      <a:pt x="1943038" y="2963469"/>
                      <a:pt x="1942393" y="2963683"/>
                    </a:cubicBezTo>
                    <a:lnTo>
                      <a:pt x="1942608" y="2963790"/>
                    </a:lnTo>
                    <a:lnTo>
                      <a:pt x="1942285" y="2963683"/>
                    </a:lnTo>
                    <a:cubicBezTo>
                      <a:pt x="1941425" y="2963898"/>
                      <a:pt x="1940780" y="2964005"/>
                      <a:pt x="1940780" y="2963576"/>
                    </a:cubicBezTo>
                    <a:cubicBezTo>
                      <a:pt x="1940780" y="2963469"/>
                      <a:pt x="1940887" y="2963361"/>
                      <a:pt x="1940887" y="2963361"/>
                    </a:cubicBezTo>
                    <a:cubicBezTo>
                      <a:pt x="1929057" y="2960248"/>
                      <a:pt x="1916690" y="2967011"/>
                      <a:pt x="1912926" y="2978820"/>
                    </a:cubicBezTo>
                    <a:cubicBezTo>
                      <a:pt x="1909377" y="2987300"/>
                      <a:pt x="1910345" y="2999753"/>
                      <a:pt x="1927552" y="3008018"/>
                    </a:cubicBezTo>
                    <a:cubicBezTo>
                      <a:pt x="1929810" y="3009092"/>
                      <a:pt x="1935295" y="3010166"/>
                      <a:pt x="1943145" y="3011024"/>
                    </a:cubicBezTo>
                    <a:cubicBezTo>
                      <a:pt x="1966374" y="3013815"/>
                      <a:pt x="2026060" y="3014674"/>
                      <a:pt x="2029716" y="3014674"/>
                    </a:cubicBezTo>
                    <a:cubicBezTo>
                      <a:pt x="2042406" y="3014137"/>
                      <a:pt x="2054988" y="3014030"/>
                      <a:pt x="2067678" y="3013279"/>
                    </a:cubicBezTo>
                    <a:cubicBezTo>
                      <a:pt x="2080368" y="3012527"/>
                      <a:pt x="2092950" y="3011561"/>
                      <a:pt x="2105533" y="3010273"/>
                    </a:cubicBezTo>
                    <a:cubicBezTo>
                      <a:pt x="2120696" y="3008663"/>
                      <a:pt x="2135752" y="3006408"/>
                      <a:pt x="2150915" y="3004261"/>
                    </a:cubicBezTo>
                    <a:cubicBezTo>
                      <a:pt x="2173607" y="3000933"/>
                      <a:pt x="2195975" y="2996961"/>
                      <a:pt x="2218666" y="2993419"/>
                    </a:cubicBezTo>
                    <a:cubicBezTo>
                      <a:pt x="2225119" y="2992990"/>
                      <a:pt x="2230819" y="2989876"/>
                      <a:pt x="2234798" y="2985475"/>
                    </a:cubicBezTo>
                    <a:cubicBezTo>
                      <a:pt x="2363202" y="3056326"/>
                      <a:pt x="2491822" y="3126424"/>
                      <a:pt x="2621947" y="3194698"/>
                    </a:cubicBezTo>
                    <a:cubicBezTo>
                      <a:pt x="2633669" y="3201032"/>
                      <a:pt x="2648402" y="3196738"/>
                      <a:pt x="2654747" y="3185037"/>
                    </a:cubicBezTo>
                    <a:cubicBezTo>
                      <a:pt x="2661199" y="3173335"/>
                      <a:pt x="2656790" y="3158629"/>
                      <a:pt x="2645068" y="3152295"/>
                    </a:cubicBezTo>
                    <a:cubicBezTo>
                      <a:pt x="2516018" y="3079727"/>
                      <a:pt x="2388582" y="3005120"/>
                      <a:pt x="2260930" y="2930727"/>
                    </a:cubicBezTo>
                    <a:cubicBezTo>
                      <a:pt x="2260500" y="2930405"/>
                      <a:pt x="2259962" y="2930190"/>
                      <a:pt x="2259532" y="2929868"/>
                    </a:cubicBezTo>
                    <a:cubicBezTo>
                      <a:pt x="2264371" y="2925574"/>
                      <a:pt x="2268243" y="2919241"/>
                      <a:pt x="2268566" y="2907647"/>
                    </a:cubicBezTo>
                    <a:cubicBezTo>
                      <a:pt x="2268888" y="2897020"/>
                      <a:pt x="2265124" y="2868680"/>
                      <a:pt x="2264479" y="2865996"/>
                    </a:cubicBezTo>
                    <a:cubicBezTo>
                      <a:pt x="2261468" y="2854080"/>
                      <a:pt x="2257489" y="2842594"/>
                      <a:pt x="2253080" y="2831107"/>
                    </a:cubicBezTo>
                    <a:cubicBezTo>
                      <a:pt x="2248993" y="2820158"/>
                      <a:pt x="2244261" y="2809530"/>
                      <a:pt x="2239530" y="2798795"/>
                    </a:cubicBezTo>
                    <a:cubicBezTo>
                      <a:pt x="2233507" y="2785484"/>
                      <a:pt x="2227592" y="2772065"/>
                      <a:pt x="2220925" y="2759076"/>
                    </a:cubicBezTo>
                    <a:cubicBezTo>
                      <a:pt x="2214365" y="2746087"/>
                      <a:pt x="2207375" y="2733312"/>
                      <a:pt x="2200062" y="2720860"/>
                    </a:cubicBezTo>
                    <a:cubicBezTo>
                      <a:pt x="2191351" y="2705939"/>
                      <a:pt x="2181995" y="2691339"/>
                      <a:pt x="2172746" y="2676740"/>
                    </a:cubicBezTo>
                    <a:cubicBezTo>
                      <a:pt x="2158981" y="2655055"/>
                      <a:pt x="2144786" y="2633800"/>
                      <a:pt x="2131450" y="2611794"/>
                    </a:cubicBezTo>
                    <a:cubicBezTo>
                      <a:pt x="2125428" y="2599878"/>
                      <a:pt x="2110802" y="2595155"/>
                      <a:pt x="2098973" y="2601273"/>
                    </a:cubicBezTo>
                    <a:cubicBezTo>
                      <a:pt x="2087036" y="2607285"/>
                      <a:pt x="2082304" y="2621777"/>
                      <a:pt x="2088326" y="2633693"/>
                    </a:cubicBezTo>
                    <a:cubicBezTo>
                      <a:pt x="2102629" y="2667186"/>
                      <a:pt x="2117363" y="2700249"/>
                      <a:pt x="2133494" y="2732883"/>
                    </a:cubicBezTo>
                    <a:cubicBezTo>
                      <a:pt x="2139839" y="2745765"/>
                      <a:pt x="2146291" y="2758540"/>
                      <a:pt x="2153281" y="2771099"/>
                    </a:cubicBezTo>
                    <a:cubicBezTo>
                      <a:pt x="2163498" y="2789671"/>
                      <a:pt x="2174790" y="2807705"/>
                      <a:pt x="2185006" y="2826384"/>
                    </a:cubicBezTo>
                    <a:cubicBezTo>
                      <a:pt x="2191566" y="2837548"/>
                      <a:pt x="2198126" y="2848713"/>
                      <a:pt x="2204041" y="2860306"/>
                    </a:cubicBezTo>
                    <a:cubicBezTo>
                      <a:pt x="2207912" y="2867606"/>
                      <a:pt x="2211569" y="2874906"/>
                      <a:pt x="2214795" y="2882527"/>
                    </a:cubicBezTo>
                    <a:cubicBezTo>
                      <a:pt x="2215225" y="2883708"/>
                      <a:pt x="2221247" y="2894873"/>
                      <a:pt x="2223183" y="2902602"/>
                    </a:cubicBezTo>
                    <a:lnTo>
                      <a:pt x="2222861" y="2903460"/>
                    </a:lnTo>
                    <a:lnTo>
                      <a:pt x="2222646" y="2903997"/>
                    </a:lnTo>
                    <a:lnTo>
                      <a:pt x="2223291" y="2903031"/>
                    </a:lnTo>
                    <a:cubicBezTo>
                      <a:pt x="2223936" y="2905822"/>
                      <a:pt x="2223076" y="2907110"/>
                      <a:pt x="2222108" y="2908184"/>
                    </a:cubicBezTo>
                    <a:cubicBezTo>
                      <a:pt x="2222000" y="2908077"/>
                      <a:pt x="2221893" y="2908077"/>
                      <a:pt x="2221678" y="2907969"/>
                    </a:cubicBezTo>
                    <a:cubicBezTo>
                      <a:pt x="2221893" y="2906681"/>
                      <a:pt x="2222108" y="2905286"/>
                      <a:pt x="2222646" y="2903997"/>
                    </a:cubicBezTo>
                    <a:cubicBezTo>
                      <a:pt x="2221893" y="2905071"/>
                      <a:pt x="2221247" y="2906252"/>
                      <a:pt x="2220710" y="2907325"/>
                    </a:cubicBezTo>
                    <a:cubicBezTo>
                      <a:pt x="2148980" y="2865459"/>
                      <a:pt x="2077357" y="2823486"/>
                      <a:pt x="2005304" y="2782156"/>
                    </a:cubicBezTo>
                    <a:cubicBezTo>
                      <a:pt x="1988528" y="2772495"/>
                      <a:pt x="1971429" y="2763048"/>
                      <a:pt x="1954545" y="2753494"/>
                    </a:cubicBezTo>
                    <a:cubicBezTo>
                      <a:pt x="1956481" y="2749630"/>
                      <a:pt x="1958524" y="2745658"/>
                      <a:pt x="1957986" y="2740934"/>
                    </a:cubicBezTo>
                    <a:cubicBezTo>
                      <a:pt x="1956481" y="2729878"/>
                      <a:pt x="1932069" y="2664287"/>
                      <a:pt x="1926584" y="2652479"/>
                    </a:cubicBezTo>
                    <a:cubicBezTo>
                      <a:pt x="1914324" y="2627359"/>
                      <a:pt x="1901742" y="2602025"/>
                      <a:pt x="1887224" y="2577657"/>
                    </a:cubicBezTo>
                    <a:cubicBezTo>
                      <a:pt x="1877760" y="2561447"/>
                      <a:pt x="1867544" y="2545667"/>
                      <a:pt x="1856682" y="2530423"/>
                    </a:cubicBezTo>
                    <a:cubicBezTo>
                      <a:pt x="1829367" y="2491885"/>
                      <a:pt x="1798932" y="2456138"/>
                      <a:pt x="1768498" y="2421142"/>
                    </a:cubicBezTo>
                    <a:cubicBezTo>
                      <a:pt x="1760325" y="2410622"/>
                      <a:pt x="1745162" y="2408690"/>
                      <a:pt x="1734623" y="2416848"/>
                    </a:cubicBezTo>
                    <a:cubicBezTo>
                      <a:pt x="1724084" y="2425007"/>
                      <a:pt x="1722148" y="2440143"/>
                      <a:pt x="1730213" y="2450663"/>
                    </a:cubicBezTo>
                    <a:lnTo>
                      <a:pt x="1875287" y="2680068"/>
                    </a:lnTo>
                    <a:cubicBezTo>
                      <a:pt x="1880449" y="2688226"/>
                      <a:pt x="1882384" y="2701322"/>
                      <a:pt x="1885073" y="2713024"/>
                    </a:cubicBezTo>
                    <a:cubicBezTo>
                      <a:pt x="1885181" y="2713453"/>
                      <a:pt x="1885288" y="2713882"/>
                      <a:pt x="1885396" y="2714312"/>
                    </a:cubicBezTo>
                    <a:cubicBezTo>
                      <a:pt x="1833346" y="2684898"/>
                      <a:pt x="1781296" y="2655377"/>
                      <a:pt x="1729246" y="2625964"/>
                    </a:cubicBezTo>
                    <a:cubicBezTo>
                      <a:pt x="1633426" y="2572826"/>
                      <a:pt x="1533843" y="2503801"/>
                      <a:pt x="1431464" y="2449375"/>
                    </a:cubicBezTo>
                    <a:cubicBezTo>
                      <a:pt x="1385758" y="2425114"/>
                      <a:pt x="1339408" y="2403644"/>
                      <a:pt x="1292843" y="2387542"/>
                    </a:cubicBezTo>
                    <a:cubicBezTo>
                      <a:pt x="1280798" y="2383248"/>
                      <a:pt x="1267463" y="2389367"/>
                      <a:pt x="1263161" y="2401390"/>
                    </a:cubicBezTo>
                    <a:cubicBezTo>
                      <a:pt x="1258752" y="2413520"/>
                      <a:pt x="1264989" y="2426724"/>
                      <a:pt x="1276927" y="2431126"/>
                    </a:cubicBezTo>
                    <a:close/>
                    <a:moveTo>
                      <a:pt x="2250176" y="2889613"/>
                    </a:moveTo>
                    <a:lnTo>
                      <a:pt x="2249961" y="2889613"/>
                    </a:lnTo>
                    <a:lnTo>
                      <a:pt x="2249854" y="2889505"/>
                    </a:lnTo>
                    <a:lnTo>
                      <a:pt x="2250176" y="2889613"/>
                    </a:lnTo>
                    <a:close/>
                    <a:moveTo>
                      <a:pt x="2228668" y="2895087"/>
                    </a:moveTo>
                    <a:cubicBezTo>
                      <a:pt x="2230926" y="2892940"/>
                      <a:pt x="2233615" y="2891330"/>
                      <a:pt x="2236411" y="2890364"/>
                    </a:cubicBezTo>
                    <a:cubicBezTo>
                      <a:pt x="2232647" y="2891437"/>
                      <a:pt x="2229098" y="2893477"/>
                      <a:pt x="2226409" y="2897342"/>
                    </a:cubicBezTo>
                    <a:cubicBezTo>
                      <a:pt x="2227055" y="2896590"/>
                      <a:pt x="2227808" y="2895839"/>
                      <a:pt x="2228668" y="2895087"/>
                    </a:cubicBezTo>
                    <a:close/>
                    <a:moveTo>
                      <a:pt x="1942285" y="2963790"/>
                    </a:moveTo>
                    <a:lnTo>
                      <a:pt x="1940887" y="2963469"/>
                    </a:lnTo>
                    <a:cubicBezTo>
                      <a:pt x="1941102" y="2963039"/>
                      <a:pt x="1941747" y="2963361"/>
                      <a:pt x="1942393" y="2963790"/>
                    </a:cubicBezTo>
                    <a:lnTo>
                      <a:pt x="1942285" y="2963790"/>
                    </a:lnTo>
                    <a:close/>
                    <a:moveTo>
                      <a:pt x="2663350" y="1565142"/>
                    </a:moveTo>
                    <a:cubicBezTo>
                      <a:pt x="2666361" y="1566323"/>
                      <a:pt x="2668942" y="1568685"/>
                      <a:pt x="2672169" y="1569006"/>
                    </a:cubicBezTo>
                    <a:cubicBezTo>
                      <a:pt x="2667222" y="1569006"/>
                      <a:pt x="2660446" y="1568685"/>
                      <a:pt x="2663243" y="1565249"/>
                    </a:cubicBezTo>
                    <a:cubicBezTo>
                      <a:pt x="2663243" y="1565142"/>
                      <a:pt x="2663350" y="1565142"/>
                      <a:pt x="2663350" y="1565142"/>
                    </a:cubicBezTo>
                    <a:close/>
                    <a:moveTo>
                      <a:pt x="2252434" y="3775026"/>
                    </a:moveTo>
                    <a:cubicBezTo>
                      <a:pt x="2185651" y="3791128"/>
                      <a:pt x="2121019" y="3825158"/>
                      <a:pt x="2063699" y="3857792"/>
                    </a:cubicBezTo>
                    <a:cubicBezTo>
                      <a:pt x="2032190" y="3875504"/>
                      <a:pt x="2002401" y="3895364"/>
                      <a:pt x="1973150" y="3915975"/>
                    </a:cubicBezTo>
                    <a:cubicBezTo>
                      <a:pt x="1972289" y="3919196"/>
                      <a:pt x="1973257" y="3922631"/>
                      <a:pt x="1971321" y="3925637"/>
                    </a:cubicBezTo>
                    <a:cubicBezTo>
                      <a:pt x="1922497" y="4004967"/>
                      <a:pt x="1890343" y="4094819"/>
                      <a:pt x="1861952" y="4187568"/>
                    </a:cubicBezTo>
                    <a:cubicBezTo>
                      <a:pt x="1843024" y="4249294"/>
                      <a:pt x="1826033" y="4312307"/>
                      <a:pt x="1807536" y="4374784"/>
                    </a:cubicBezTo>
                    <a:cubicBezTo>
                      <a:pt x="1794953" y="4417402"/>
                      <a:pt x="1781941" y="4459697"/>
                      <a:pt x="1766885" y="4501027"/>
                    </a:cubicBezTo>
                    <a:cubicBezTo>
                      <a:pt x="1743333" y="4565651"/>
                      <a:pt x="1715588" y="4627806"/>
                      <a:pt x="1681067" y="4685237"/>
                    </a:cubicBezTo>
                    <a:cubicBezTo>
                      <a:pt x="1619231" y="4788077"/>
                      <a:pt x="1535886" y="4875996"/>
                      <a:pt x="1414042" y="4936434"/>
                    </a:cubicBezTo>
                    <a:cubicBezTo>
                      <a:pt x="1397588" y="4945237"/>
                      <a:pt x="1377048" y="4938902"/>
                      <a:pt x="1368229" y="4922478"/>
                    </a:cubicBezTo>
                    <a:cubicBezTo>
                      <a:pt x="1359411" y="4905946"/>
                      <a:pt x="1365756" y="4885443"/>
                      <a:pt x="1382210" y="4876748"/>
                    </a:cubicBezTo>
                    <a:cubicBezTo>
                      <a:pt x="1486847" y="4817384"/>
                      <a:pt x="1554598" y="4735048"/>
                      <a:pt x="1605573" y="4642083"/>
                    </a:cubicBezTo>
                    <a:cubicBezTo>
                      <a:pt x="1635254" y="4587765"/>
                      <a:pt x="1658914" y="4529582"/>
                      <a:pt x="1680422" y="4469788"/>
                    </a:cubicBezTo>
                    <a:cubicBezTo>
                      <a:pt x="1694832" y="4429747"/>
                      <a:pt x="1708490" y="4389169"/>
                      <a:pt x="1721933" y="4348269"/>
                    </a:cubicBezTo>
                    <a:cubicBezTo>
                      <a:pt x="1759357" y="4234694"/>
                      <a:pt x="1795921" y="4120260"/>
                      <a:pt x="1846035" y="4015702"/>
                    </a:cubicBezTo>
                    <a:cubicBezTo>
                      <a:pt x="1822807" y="4035133"/>
                      <a:pt x="1799148" y="4054026"/>
                      <a:pt x="1776026" y="4073671"/>
                    </a:cubicBezTo>
                    <a:cubicBezTo>
                      <a:pt x="1707307" y="4132176"/>
                      <a:pt x="1638050" y="4190144"/>
                      <a:pt x="1564922" y="4242960"/>
                    </a:cubicBezTo>
                    <a:cubicBezTo>
                      <a:pt x="1505344" y="4285041"/>
                      <a:pt x="1444368" y="4327873"/>
                      <a:pt x="1378230" y="4358038"/>
                    </a:cubicBezTo>
                    <a:cubicBezTo>
                      <a:pt x="1331880" y="4379078"/>
                      <a:pt x="1283271" y="4394214"/>
                      <a:pt x="1231114" y="4399260"/>
                    </a:cubicBezTo>
                    <a:cubicBezTo>
                      <a:pt x="1212617" y="4401514"/>
                      <a:pt x="1195625" y="4388310"/>
                      <a:pt x="1193367" y="4369739"/>
                    </a:cubicBezTo>
                    <a:cubicBezTo>
                      <a:pt x="1191108" y="4351167"/>
                      <a:pt x="1204336" y="4334314"/>
                      <a:pt x="1222941" y="4332059"/>
                    </a:cubicBezTo>
                    <a:cubicBezTo>
                      <a:pt x="1266710" y="4325511"/>
                      <a:pt x="1307038" y="4310161"/>
                      <a:pt x="1345323" y="4290408"/>
                    </a:cubicBezTo>
                    <a:cubicBezTo>
                      <a:pt x="1405546" y="4259277"/>
                      <a:pt x="1460500" y="4216552"/>
                      <a:pt x="1514163" y="4174686"/>
                    </a:cubicBezTo>
                    <a:cubicBezTo>
                      <a:pt x="1584387" y="4121334"/>
                      <a:pt x="1649450" y="4061648"/>
                      <a:pt x="1716341" y="4004109"/>
                    </a:cubicBezTo>
                    <a:cubicBezTo>
                      <a:pt x="1762153" y="3964712"/>
                      <a:pt x="1808826" y="3926388"/>
                      <a:pt x="1857327" y="3890641"/>
                    </a:cubicBezTo>
                    <a:cubicBezTo>
                      <a:pt x="1910130" y="3851458"/>
                      <a:pt x="1965406" y="3815819"/>
                      <a:pt x="2024447" y="3785224"/>
                    </a:cubicBezTo>
                    <a:cubicBezTo>
                      <a:pt x="2089294" y="3752161"/>
                      <a:pt x="2162530" y="3718346"/>
                      <a:pt x="2237056" y="3704176"/>
                    </a:cubicBezTo>
                    <a:cubicBezTo>
                      <a:pt x="2254585" y="3700848"/>
                      <a:pt x="2272115" y="3700419"/>
                      <a:pt x="2289644" y="3699345"/>
                    </a:cubicBezTo>
                    <a:cubicBezTo>
                      <a:pt x="2264157" y="3680345"/>
                      <a:pt x="2239960" y="3662310"/>
                      <a:pt x="2218882" y="3648032"/>
                    </a:cubicBezTo>
                    <a:cubicBezTo>
                      <a:pt x="2100694" y="3567950"/>
                      <a:pt x="1965514" y="3485291"/>
                      <a:pt x="1822376" y="3416588"/>
                    </a:cubicBezTo>
                    <a:cubicBezTo>
                      <a:pt x="1684508" y="3350461"/>
                      <a:pt x="1539112" y="3297861"/>
                      <a:pt x="1394147" y="3274673"/>
                    </a:cubicBezTo>
                    <a:cubicBezTo>
                      <a:pt x="1200034" y="3243542"/>
                      <a:pt x="1006245" y="3265441"/>
                      <a:pt x="832781" y="3385672"/>
                    </a:cubicBezTo>
                    <a:cubicBezTo>
                      <a:pt x="708785" y="3471121"/>
                      <a:pt x="657273" y="3552706"/>
                      <a:pt x="652326" y="3623986"/>
                    </a:cubicBezTo>
                    <a:cubicBezTo>
                      <a:pt x="648025" y="3686141"/>
                      <a:pt x="680502" y="3737347"/>
                      <a:pt x="722766" y="3768478"/>
                    </a:cubicBezTo>
                    <a:cubicBezTo>
                      <a:pt x="754813" y="3791987"/>
                      <a:pt x="792453" y="3804977"/>
                      <a:pt x="824607" y="3800468"/>
                    </a:cubicBezTo>
                    <a:cubicBezTo>
                      <a:pt x="890853" y="3791021"/>
                      <a:pt x="936558" y="3747867"/>
                      <a:pt x="934945" y="3707718"/>
                    </a:cubicBezTo>
                    <a:cubicBezTo>
                      <a:pt x="934407" y="3693763"/>
                      <a:pt x="925589" y="3681740"/>
                      <a:pt x="908920" y="3674225"/>
                    </a:cubicBezTo>
                    <a:cubicBezTo>
                      <a:pt x="885583" y="3663812"/>
                      <a:pt x="851170" y="3660914"/>
                      <a:pt x="804282" y="3667462"/>
                    </a:cubicBezTo>
                    <a:cubicBezTo>
                      <a:pt x="786538" y="3670146"/>
                      <a:pt x="769976" y="3658016"/>
                      <a:pt x="767288" y="3640303"/>
                    </a:cubicBezTo>
                    <a:cubicBezTo>
                      <a:pt x="764599" y="3622698"/>
                      <a:pt x="776752" y="3606166"/>
                      <a:pt x="794496" y="3603375"/>
                    </a:cubicBezTo>
                    <a:cubicBezTo>
                      <a:pt x="942258" y="3579222"/>
                      <a:pt x="1000545" y="3642558"/>
                      <a:pt x="1004309" y="3704283"/>
                    </a:cubicBezTo>
                    <a:cubicBezTo>
                      <a:pt x="1008396" y="3770625"/>
                      <a:pt x="945054" y="3855430"/>
                      <a:pt x="835792" y="3873250"/>
                    </a:cubicBezTo>
                    <a:cubicBezTo>
                      <a:pt x="786645" y="3881301"/>
                      <a:pt x="727820" y="3865414"/>
                      <a:pt x="678028" y="3830311"/>
                    </a:cubicBezTo>
                    <a:cubicBezTo>
                      <a:pt x="614902" y="3785868"/>
                      <a:pt x="567261" y="3710724"/>
                      <a:pt x="571993" y="3619156"/>
                    </a:cubicBezTo>
                    <a:cubicBezTo>
                      <a:pt x="576509" y="3530807"/>
                      <a:pt x="631571" y="3423566"/>
                      <a:pt x="783419" y="3315465"/>
                    </a:cubicBezTo>
                    <a:cubicBezTo>
                      <a:pt x="894617" y="3236779"/>
                      <a:pt x="1013773" y="3194591"/>
                      <a:pt x="1136370" y="3178918"/>
                    </a:cubicBezTo>
                    <a:cubicBezTo>
                      <a:pt x="1030119" y="3119017"/>
                      <a:pt x="932686" y="3053427"/>
                      <a:pt x="842889" y="2981933"/>
                    </a:cubicBezTo>
                    <a:cubicBezTo>
                      <a:pt x="713625" y="2878878"/>
                      <a:pt x="599416" y="2764766"/>
                      <a:pt x="497359" y="2639704"/>
                    </a:cubicBezTo>
                    <a:cubicBezTo>
                      <a:pt x="416273" y="2540514"/>
                      <a:pt x="342930" y="2434346"/>
                      <a:pt x="274318" y="2322381"/>
                    </a:cubicBezTo>
                    <a:cubicBezTo>
                      <a:pt x="176886" y="2163612"/>
                      <a:pt x="89777" y="1992605"/>
                      <a:pt x="3529" y="1812259"/>
                    </a:cubicBezTo>
                    <a:cubicBezTo>
                      <a:pt x="-4752" y="1795513"/>
                      <a:pt x="2023" y="1775224"/>
                      <a:pt x="18800" y="1766851"/>
                    </a:cubicBezTo>
                    <a:cubicBezTo>
                      <a:pt x="35576" y="1758585"/>
                      <a:pt x="55902" y="1765348"/>
                      <a:pt x="64290" y="1782094"/>
                    </a:cubicBezTo>
                    <a:cubicBezTo>
                      <a:pt x="173874" y="1993357"/>
                      <a:pt x="286255" y="2189698"/>
                      <a:pt x="410896" y="2370581"/>
                    </a:cubicBezTo>
                    <a:cubicBezTo>
                      <a:pt x="449718" y="2426831"/>
                      <a:pt x="490046" y="2481043"/>
                      <a:pt x="531450" y="2534288"/>
                    </a:cubicBezTo>
                    <a:cubicBezTo>
                      <a:pt x="529406" y="2528169"/>
                      <a:pt x="526610" y="2522265"/>
                      <a:pt x="524675" y="2516146"/>
                    </a:cubicBezTo>
                    <a:cubicBezTo>
                      <a:pt x="510909" y="2472455"/>
                      <a:pt x="499617" y="2428120"/>
                      <a:pt x="490261" y="2383784"/>
                    </a:cubicBezTo>
                    <a:cubicBezTo>
                      <a:pt x="473807" y="2302414"/>
                      <a:pt x="463376" y="2220400"/>
                      <a:pt x="458214" y="2137741"/>
                    </a:cubicBezTo>
                    <a:cubicBezTo>
                      <a:pt x="453375" y="2061953"/>
                      <a:pt x="452729" y="1985842"/>
                      <a:pt x="452084" y="1909732"/>
                    </a:cubicBezTo>
                    <a:cubicBezTo>
                      <a:pt x="451009" y="1797338"/>
                      <a:pt x="451331" y="1685051"/>
                      <a:pt x="440577" y="1573408"/>
                    </a:cubicBezTo>
                    <a:cubicBezTo>
                      <a:pt x="438319" y="1554944"/>
                      <a:pt x="451546" y="1537983"/>
                      <a:pt x="470151" y="1535729"/>
                    </a:cubicBezTo>
                    <a:cubicBezTo>
                      <a:pt x="488648" y="1533474"/>
                      <a:pt x="505640" y="1546678"/>
                      <a:pt x="507898" y="1565249"/>
                    </a:cubicBezTo>
                    <a:cubicBezTo>
                      <a:pt x="527148" y="1694283"/>
                      <a:pt x="534246" y="1825034"/>
                      <a:pt x="540268" y="1955677"/>
                    </a:cubicBezTo>
                    <a:cubicBezTo>
                      <a:pt x="544247" y="2041020"/>
                      <a:pt x="548011" y="2126362"/>
                      <a:pt x="555754" y="2211168"/>
                    </a:cubicBezTo>
                    <a:cubicBezTo>
                      <a:pt x="560486" y="2263554"/>
                      <a:pt x="565970" y="2315833"/>
                      <a:pt x="575004" y="2367790"/>
                    </a:cubicBezTo>
                    <a:cubicBezTo>
                      <a:pt x="582102" y="2409870"/>
                      <a:pt x="591243" y="2452059"/>
                      <a:pt x="602212" y="2493710"/>
                    </a:cubicBezTo>
                    <a:cubicBezTo>
                      <a:pt x="613289" y="2535361"/>
                      <a:pt x="625979" y="2576476"/>
                      <a:pt x="641034" y="2616517"/>
                    </a:cubicBezTo>
                    <a:cubicBezTo>
                      <a:pt x="646734" y="2631546"/>
                      <a:pt x="652434" y="2646575"/>
                      <a:pt x="658779" y="2661389"/>
                    </a:cubicBezTo>
                    <a:cubicBezTo>
                      <a:pt x="664801" y="2675881"/>
                      <a:pt x="671253" y="2690265"/>
                      <a:pt x="678351" y="2704221"/>
                    </a:cubicBezTo>
                    <a:cubicBezTo>
                      <a:pt x="679212" y="2705939"/>
                      <a:pt x="680072" y="2709159"/>
                      <a:pt x="681040" y="2712272"/>
                    </a:cubicBezTo>
                    <a:cubicBezTo>
                      <a:pt x="684588" y="2716137"/>
                      <a:pt x="687707" y="2720431"/>
                      <a:pt x="691256" y="2724295"/>
                    </a:cubicBezTo>
                    <a:cubicBezTo>
                      <a:pt x="849987" y="2895410"/>
                      <a:pt x="1035173" y="3046127"/>
                      <a:pt x="1263591" y="3171618"/>
                    </a:cubicBezTo>
                    <a:cubicBezTo>
                      <a:pt x="1311770" y="3172477"/>
                      <a:pt x="1360164" y="3176342"/>
                      <a:pt x="1408557" y="3184071"/>
                    </a:cubicBezTo>
                    <a:cubicBezTo>
                      <a:pt x="1562234" y="3208439"/>
                      <a:pt x="1716018" y="3265334"/>
                      <a:pt x="1861199" y="3337043"/>
                    </a:cubicBezTo>
                    <a:cubicBezTo>
                      <a:pt x="2007563" y="3409288"/>
                      <a:pt x="2145001" y="3496993"/>
                      <a:pt x="2265124" y="3581262"/>
                    </a:cubicBezTo>
                    <a:cubicBezTo>
                      <a:pt x="2343845" y="3636653"/>
                      <a:pt x="2457086" y="3737239"/>
                      <a:pt x="2574628" y="3810237"/>
                    </a:cubicBezTo>
                    <a:cubicBezTo>
                      <a:pt x="2649585" y="3856826"/>
                      <a:pt x="2725939" y="3892895"/>
                      <a:pt x="2795841" y="3893647"/>
                    </a:cubicBezTo>
                    <a:cubicBezTo>
                      <a:pt x="2814553" y="3893647"/>
                      <a:pt x="2829824" y="3908783"/>
                      <a:pt x="2829824" y="3927461"/>
                    </a:cubicBezTo>
                    <a:cubicBezTo>
                      <a:pt x="2829824" y="3946140"/>
                      <a:pt x="2814553" y="3961276"/>
                      <a:pt x="2795841" y="3961276"/>
                    </a:cubicBezTo>
                    <a:cubicBezTo>
                      <a:pt x="2732714" y="3962028"/>
                      <a:pt x="2664103" y="3939914"/>
                      <a:pt x="2595169" y="3905347"/>
                    </a:cubicBezTo>
                    <a:cubicBezTo>
                      <a:pt x="2523224" y="3869171"/>
                      <a:pt x="2451063" y="3819361"/>
                      <a:pt x="2385033" y="3770625"/>
                    </a:cubicBezTo>
                    <a:cubicBezTo>
                      <a:pt x="2383312" y="3770410"/>
                      <a:pt x="2381807" y="3771698"/>
                      <a:pt x="2380086" y="3771269"/>
                    </a:cubicBezTo>
                    <a:cubicBezTo>
                      <a:pt x="2337607" y="3761178"/>
                      <a:pt x="2294591" y="3764828"/>
                      <a:pt x="2252434" y="3775026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6" name="Google Shape;36;p2"/>
              <p:cNvSpPr/>
              <p:nvPr/>
            </p:nvSpPr>
            <p:spPr>
              <a:xfrm rot="5528855">
                <a:off x="7708561" y="-642538"/>
                <a:ext cx="1608012" cy="3959123"/>
              </a:xfrm>
              <a:custGeom>
                <a:avLst/>
                <a:gdLst/>
                <a:ahLst/>
                <a:cxnLst/>
                <a:rect l="l" t="t" r="r" b="b"/>
                <a:pathLst>
                  <a:path w="1606883" h="3956342" extrusionOk="0">
                    <a:moveTo>
                      <a:pt x="839038" y="115185"/>
                    </a:moveTo>
                    <a:cubicBezTo>
                      <a:pt x="839038" y="178736"/>
                      <a:pt x="791505" y="230263"/>
                      <a:pt x="733002" y="230263"/>
                    </a:cubicBezTo>
                    <a:cubicBezTo>
                      <a:pt x="674500" y="230263"/>
                      <a:pt x="627074" y="178736"/>
                      <a:pt x="627074" y="115185"/>
                    </a:cubicBezTo>
                    <a:cubicBezTo>
                      <a:pt x="627074" y="51635"/>
                      <a:pt x="674500" y="0"/>
                      <a:pt x="733002" y="0"/>
                    </a:cubicBezTo>
                    <a:cubicBezTo>
                      <a:pt x="791505" y="0"/>
                      <a:pt x="839038" y="51635"/>
                      <a:pt x="839038" y="115185"/>
                    </a:cubicBezTo>
                    <a:close/>
                    <a:moveTo>
                      <a:pt x="105928" y="245077"/>
                    </a:moveTo>
                    <a:cubicBezTo>
                      <a:pt x="47533" y="245077"/>
                      <a:pt x="0" y="296605"/>
                      <a:pt x="0" y="360155"/>
                    </a:cubicBezTo>
                    <a:cubicBezTo>
                      <a:pt x="0" y="423706"/>
                      <a:pt x="47533" y="475233"/>
                      <a:pt x="105928" y="475233"/>
                    </a:cubicBezTo>
                    <a:cubicBezTo>
                      <a:pt x="164431" y="475233"/>
                      <a:pt x="211964" y="423706"/>
                      <a:pt x="211964" y="360155"/>
                    </a:cubicBezTo>
                    <a:cubicBezTo>
                      <a:pt x="211964" y="296605"/>
                      <a:pt x="164431" y="245077"/>
                      <a:pt x="105928" y="245077"/>
                    </a:cubicBezTo>
                    <a:close/>
                    <a:moveTo>
                      <a:pt x="1264041" y="3053646"/>
                    </a:moveTo>
                    <a:cubicBezTo>
                      <a:pt x="1205539" y="3053646"/>
                      <a:pt x="1158006" y="3105281"/>
                      <a:pt x="1158006" y="3168831"/>
                    </a:cubicBezTo>
                    <a:cubicBezTo>
                      <a:pt x="1158006" y="3232275"/>
                      <a:pt x="1205539" y="3283909"/>
                      <a:pt x="1264041" y="3283909"/>
                    </a:cubicBezTo>
                    <a:cubicBezTo>
                      <a:pt x="1322544" y="3283909"/>
                      <a:pt x="1370077" y="3232275"/>
                      <a:pt x="1370077" y="3168831"/>
                    </a:cubicBezTo>
                    <a:cubicBezTo>
                      <a:pt x="1370077" y="3105281"/>
                      <a:pt x="1322544" y="3053646"/>
                      <a:pt x="1264041" y="3053646"/>
                    </a:cubicBezTo>
                    <a:close/>
                    <a:moveTo>
                      <a:pt x="1500955" y="3726080"/>
                    </a:moveTo>
                    <a:cubicBezTo>
                      <a:pt x="1442453" y="3726080"/>
                      <a:pt x="1394919" y="3777715"/>
                      <a:pt x="1394919" y="3841265"/>
                    </a:cubicBezTo>
                    <a:cubicBezTo>
                      <a:pt x="1394919" y="3904708"/>
                      <a:pt x="1442453" y="3956343"/>
                      <a:pt x="1500955" y="3956343"/>
                    </a:cubicBezTo>
                    <a:cubicBezTo>
                      <a:pt x="1559458" y="3956343"/>
                      <a:pt x="1606883" y="3904708"/>
                      <a:pt x="1606883" y="3841265"/>
                    </a:cubicBezTo>
                    <a:cubicBezTo>
                      <a:pt x="1606883" y="3777715"/>
                      <a:pt x="1559458" y="3726080"/>
                      <a:pt x="1500955" y="3726080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7" name="Google Shape;37;p2"/>
              <p:cNvSpPr/>
              <p:nvPr/>
            </p:nvSpPr>
            <p:spPr>
              <a:xfrm rot="5528855">
                <a:off x="10508764" y="3152503"/>
                <a:ext cx="3535227" cy="3397110"/>
              </a:xfrm>
              <a:custGeom>
                <a:avLst/>
                <a:gdLst/>
                <a:ahLst/>
                <a:cxnLst/>
                <a:rect l="l" t="t" r="r" b="b"/>
                <a:pathLst>
                  <a:path w="3532744" h="3394724" extrusionOk="0">
                    <a:moveTo>
                      <a:pt x="3110635" y="1485929"/>
                    </a:moveTo>
                    <a:cubicBezTo>
                      <a:pt x="2989006" y="1470578"/>
                      <a:pt x="2900500" y="1389207"/>
                      <a:pt x="2815219" y="1378365"/>
                    </a:cubicBezTo>
                    <a:cubicBezTo>
                      <a:pt x="2408282" y="1326623"/>
                      <a:pt x="2163196" y="1366664"/>
                      <a:pt x="2019628" y="1441486"/>
                    </a:cubicBezTo>
                    <a:cubicBezTo>
                      <a:pt x="2100822" y="1278101"/>
                      <a:pt x="2131686" y="1031414"/>
                      <a:pt x="2028447" y="684677"/>
                    </a:cubicBezTo>
                    <a:cubicBezTo>
                      <a:pt x="2000701" y="591605"/>
                      <a:pt x="1916066" y="499822"/>
                      <a:pt x="1893482" y="413406"/>
                    </a:cubicBezTo>
                    <a:cubicBezTo>
                      <a:pt x="1833151" y="182928"/>
                      <a:pt x="1877351" y="1401"/>
                      <a:pt x="1853369" y="5"/>
                    </a:cubicBezTo>
                    <a:cubicBezTo>
                      <a:pt x="1829495" y="-1283"/>
                      <a:pt x="1829818" y="225545"/>
                      <a:pt x="1749807" y="405462"/>
                    </a:cubicBezTo>
                    <a:cubicBezTo>
                      <a:pt x="1700337" y="516676"/>
                      <a:pt x="1596453" y="577650"/>
                      <a:pt x="1561824" y="655585"/>
                    </a:cubicBezTo>
                    <a:cubicBezTo>
                      <a:pt x="1428043" y="956269"/>
                      <a:pt x="1383306" y="1172255"/>
                      <a:pt x="1387500" y="1327696"/>
                    </a:cubicBezTo>
                    <a:cubicBezTo>
                      <a:pt x="1247696" y="1226144"/>
                      <a:pt x="1031860" y="1150141"/>
                      <a:pt x="712785" y="1149819"/>
                    </a:cubicBezTo>
                    <a:cubicBezTo>
                      <a:pt x="614707" y="1149712"/>
                      <a:pt x="501897" y="1204138"/>
                      <a:pt x="411884" y="1201132"/>
                    </a:cubicBezTo>
                    <a:cubicBezTo>
                      <a:pt x="171637" y="1193081"/>
                      <a:pt x="8282" y="1099580"/>
                      <a:pt x="216" y="1122016"/>
                    </a:cubicBezTo>
                    <a:cubicBezTo>
                      <a:pt x="-7850" y="1144345"/>
                      <a:pt x="211857" y="1208217"/>
                      <a:pt x="363491" y="1335318"/>
                    </a:cubicBezTo>
                    <a:cubicBezTo>
                      <a:pt x="457052" y="1413790"/>
                      <a:pt x="486733" y="1529727"/>
                      <a:pt x="552333" y="1584690"/>
                    </a:cubicBezTo>
                    <a:cubicBezTo>
                      <a:pt x="843555" y="1828801"/>
                      <a:pt x="1059821" y="1929816"/>
                      <a:pt x="1218875" y="1954507"/>
                    </a:cubicBezTo>
                    <a:cubicBezTo>
                      <a:pt x="1069607" y="2053268"/>
                      <a:pt x="920232" y="2241557"/>
                      <a:pt x="822262" y="2568972"/>
                    </a:cubicBezTo>
                    <a:cubicBezTo>
                      <a:pt x="794409" y="2662043"/>
                      <a:pt x="815057" y="2784635"/>
                      <a:pt x="786666" y="2869226"/>
                    </a:cubicBezTo>
                    <a:cubicBezTo>
                      <a:pt x="710742" y="3095196"/>
                      <a:pt x="573949" y="3223800"/>
                      <a:pt x="593307" y="3237863"/>
                    </a:cubicBezTo>
                    <a:cubicBezTo>
                      <a:pt x="612664" y="3251818"/>
                      <a:pt x="736874" y="3061273"/>
                      <a:pt x="902811" y="2953281"/>
                    </a:cubicBezTo>
                    <a:cubicBezTo>
                      <a:pt x="1005405" y="2886617"/>
                      <a:pt x="1126067" y="2891340"/>
                      <a:pt x="1197904" y="2844643"/>
                    </a:cubicBezTo>
                    <a:cubicBezTo>
                      <a:pt x="1458369" y="2675247"/>
                      <a:pt x="1611616" y="2526354"/>
                      <a:pt x="1697326" y="2398824"/>
                    </a:cubicBezTo>
                    <a:cubicBezTo>
                      <a:pt x="1747656" y="2553513"/>
                      <a:pt x="1862080" y="2730210"/>
                      <a:pt x="2078023" y="2913776"/>
                    </a:cubicBezTo>
                    <a:cubicBezTo>
                      <a:pt x="2152442" y="2977005"/>
                      <a:pt x="2273856" y="3008458"/>
                      <a:pt x="2340209" y="3068681"/>
                    </a:cubicBezTo>
                    <a:cubicBezTo>
                      <a:pt x="2517329" y="3229704"/>
                      <a:pt x="2579919" y="3405971"/>
                      <a:pt x="2600674" y="3394162"/>
                    </a:cubicBezTo>
                    <a:cubicBezTo>
                      <a:pt x="2621537" y="3382354"/>
                      <a:pt x="2496682" y="3192239"/>
                      <a:pt x="2465172" y="2998045"/>
                    </a:cubicBezTo>
                    <a:cubicBezTo>
                      <a:pt x="2445599" y="2878136"/>
                      <a:pt x="2499263" y="2771002"/>
                      <a:pt x="2485605" y="2686948"/>
                    </a:cubicBezTo>
                    <a:cubicBezTo>
                      <a:pt x="2434845" y="2375100"/>
                      <a:pt x="2358061" y="2173713"/>
                      <a:pt x="2273318" y="2044572"/>
                    </a:cubicBezTo>
                    <a:cubicBezTo>
                      <a:pt x="2443879" y="2049940"/>
                      <a:pt x="2660467" y="1995621"/>
                      <a:pt x="2919319" y="1829767"/>
                    </a:cubicBezTo>
                    <a:cubicBezTo>
                      <a:pt x="3001589" y="1777059"/>
                      <a:pt x="3066436" y="1670569"/>
                      <a:pt x="3143651" y="1624731"/>
                    </a:cubicBezTo>
                    <a:cubicBezTo>
                      <a:pt x="3349807" y="1502031"/>
                      <a:pt x="3538112" y="1492584"/>
                      <a:pt x="3532628" y="1469504"/>
                    </a:cubicBezTo>
                    <a:cubicBezTo>
                      <a:pt x="3527143" y="1446317"/>
                      <a:pt x="3307544" y="1511048"/>
                      <a:pt x="3110635" y="1485929"/>
                    </a:cubicBezTo>
                    <a:close/>
                    <a:moveTo>
                      <a:pt x="1729482" y="1965778"/>
                    </a:moveTo>
                    <a:cubicBezTo>
                      <a:pt x="1711522" y="1942913"/>
                      <a:pt x="1691734" y="1924019"/>
                      <a:pt x="1672269" y="1910171"/>
                    </a:cubicBezTo>
                    <a:cubicBezTo>
                      <a:pt x="1638609" y="1886233"/>
                      <a:pt x="1590646" y="1870023"/>
                      <a:pt x="1534617" y="1864978"/>
                    </a:cubicBezTo>
                    <a:cubicBezTo>
                      <a:pt x="1562362" y="1834383"/>
                      <a:pt x="1580967" y="1800676"/>
                      <a:pt x="1591613" y="1770403"/>
                    </a:cubicBezTo>
                    <a:cubicBezTo>
                      <a:pt x="1600539" y="1745069"/>
                      <a:pt x="1604303" y="1714582"/>
                      <a:pt x="1603120" y="1681411"/>
                    </a:cubicBezTo>
                    <a:cubicBezTo>
                      <a:pt x="1628930" y="1689784"/>
                      <a:pt x="1654095" y="1694186"/>
                      <a:pt x="1676571" y="1695366"/>
                    </a:cubicBezTo>
                    <a:cubicBezTo>
                      <a:pt x="1725180" y="1697728"/>
                      <a:pt x="1784542" y="1681411"/>
                      <a:pt x="1843153" y="1644805"/>
                    </a:cubicBezTo>
                    <a:cubicBezTo>
                      <a:pt x="1829818" y="1695366"/>
                      <a:pt x="1831646" y="1743995"/>
                      <a:pt x="1841002" y="1782104"/>
                    </a:cubicBezTo>
                    <a:cubicBezTo>
                      <a:pt x="1846594" y="1804862"/>
                      <a:pt x="1857456" y="1828908"/>
                      <a:pt x="1872834" y="1852740"/>
                    </a:cubicBezTo>
                    <a:cubicBezTo>
                      <a:pt x="1852724" y="1859181"/>
                      <a:pt x="1834119" y="1867017"/>
                      <a:pt x="1818526" y="1876035"/>
                    </a:cubicBezTo>
                    <a:cubicBezTo>
                      <a:pt x="1786586" y="1894391"/>
                      <a:pt x="1755399" y="1924986"/>
                      <a:pt x="1729482" y="1965778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8" name="Google Shape;38;p2"/>
              <p:cNvSpPr/>
              <p:nvPr/>
            </p:nvSpPr>
            <p:spPr>
              <a:xfrm rot="5528855">
                <a:off x="10873527" y="3466141"/>
                <a:ext cx="2808843" cy="2822709"/>
              </a:xfrm>
              <a:custGeom>
                <a:avLst/>
                <a:gdLst/>
                <a:ahLst/>
                <a:cxnLst/>
                <a:rect l="l" t="t" r="r" b="b"/>
                <a:pathLst>
                  <a:path w="2806870" h="2820726" extrusionOk="0">
                    <a:moveTo>
                      <a:pt x="1028001" y="1763516"/>
                    </a:moveTo>
                    <a:cubicBezTo>
                      <a:pt x="1002944" y="1769742"/>
                      <a:pt x="978209" y="1776612"/>
                      <a:pt x="953582" y="1783804"/>
                    </a:cubicBezTo>
                    <a:cubicBezTo>
                      <a:pt x="928848" y="1790997"/>
                      <a:pt x="904221" y="1798619"/>
                      <a:pt x="879809" y="1806562"/>
                    </a:cubicBezTo>
                    <a:cubicBezTo>
                      <a:pt x="830985" y="1822665"/>
                      <a:pt x="782806" y="1840485"/>
                      <a:pt x="735273" y="1860774"/>
                    </a:cubicBezTo>
                    <a:cubicBezTo>
                      <a:pt x="731617" y="1862384"/>
                      <a:pt x="727423" y="1860774"/>
                      <a:pt x="725809" y="1857124"/>
                    </a:cubicBezTo>
                    <a:cubicBezTo>
                      <a:pt x="724304" y="1853581"/>
                      <a:pt x="725917" y="1849287"/>
                      <a:pt x="729466" y="1847784"/>
                    </a:cubicBezTo>
                    <a:cubicBezTo>
                      <a:pt x="776892" y="1825885"/>
                      <a:pt x="824855" y="1806133"/>
                      <a:pt x="873786" y="1788957"/>
                    </a:cubicBezTo>
                    <a:cubicBezTo>
                      <a:pt x="898413" y="1780477"/>
                      <a:pt x="923148" y="1772533"/>
                      <a:pt x="948205" y="1765340"/>
                    </a:cubicBezTo>
                    <a:cubicBezTo>
                      <a:pt x="973155" y="1758148"/>
                      <a:pt x="998319" y="1751814"/>
                      <a:pt x="1023699" y="1745910"/>
                    </a:cubicBezTo>
                    <a:cubicBezTo>
                      <a:pt x="1033593" y="1743656"/>
                      <a:pt x="1043379" y="1741509"/>
                      <a:pt x="1053273" y="1739469"/>
                    </a:cubicBezTo>
                    <a:cubicBezTo>
                      <a:pt x="1076179" y="1734746"/>
                      <a:pt x="1099193" y="1730345"/>
                      <a:pt x="1122100" y="1725407"/>
                    </a:cubicBezTo>
                    <a:lnTo>
                      <a:pt x="1160492" y="1717248"/>
                    </a:lnTo>
                    <a:cubicBezTo>
                      <a:pt x="1163718" y="1716711"/>
                      <a:pt x="1169848" y="1714135"/>
                      <a:pt x="1173827" y="1713062"/>
                    </a:cubicBezTo>
                    <a:cubicBezTo>
                      <a:pt x="1177268" y="1712203"/>
                      <a:pt x="1180064" y="1712310"/>
                      <a:pt x="1181462" y="1712847"/>
                    </a:cubicBezTo>
                    <a:cubicBezTo>
                      <a:pt x="1183936" y="1713706"/>
                      <a:pt x="1185442" y="1715316"/>
                      <a:pt x="1186194" y="1717356"/>
                    </a:cubicBezTo>
                    <a:cubicBezTo>
                      <a:pt x="1186732" y="1718858"/>
                      <a:pt x="1187162" y="1721327"/>
                      <a:pt x="1185334" y="1724441"/>
                    </a:cubicBezTo>
                    <a:cubicBezTo>
                      <a:pt x="1183398" y="1727661"/>
                      <a:pt x="1179419" y="1728734"/>
                      <a:pt x="1176193" y="1727017"/>
                    </a:cubicBezTo>
                    <a:cubicBezTo>
                      <a:pt x="1172536" y="1728412"/>
                      <a:pt x="1166084" y="1730667"/>
                      <a:pt x="1163288" y="1731311"/>
                    </a:cubicBezTo>
                    <a:lnTo>
                      <a:pt x="1125541" y="1740543"/>
                    </a:lnTo>
                    <a:lnTo>
                      <a:pt x="1028001" y="1763516"/>
                    </a:lnTo>
                    <a:close/>
                    <a:moveTo>
                      <a:pt x="975951" y="1955670"/>
                    </a:moveTo>
                    <a:cubicBezTo>
                      <a:pt x="976489" y="1956207"/>
                      <a:pt x="976918" y="1956744"/>
                      <a:pt x="977134" y="1956314"/>
                    </a:cubicBezTo>
                    <a:cubicBezTo>
                      <a:pt x="976811" y="1956099"/>
                      <a:pt x="976489" y="1955885"/>
                      <a:pt x="976166" y="1955670"/>
                    </a:cubicBezTo>
                    <a:lnTo>
                      <a:pt x="975951" y="1955670"/>
                    </a:lnTo>
                    <a:close/>
                    <a:moveTo>
                      <a:pt x="850342" y="1978321"/>
                    </a:moveTo>
                    <a:cubicBezTo>
                      <a:pt x="812918" y="1989592"/>
                      <a:pt x="776031" y="2002045"/>
                      <a:pt x="739897" y="2016000"/>
                    </a:cubicBezTo>
                    <a:cubicBezTo>
                      <a:pt x="715701" y="2025447"/>
                      <a:pt x="691827" y="2035430"/>
                      <a:pt x="668167" y="2046165"/>
                    </a:cubicBezTo>
                    <a:cubicBezTo>
                      <a:pt x="609342" y="2072788"/>
                      <a:pt x="552345" y="2103167"/>
                      <a:pt x="495993" y="2135801"/>
                    </a:cubicBezTo>
                    <a:cubicBezTo>
                      <a:pt x="492660" y="2137734"/>
                      <a:pt x="491369" y="2142135"/>
                      <a:pt x="493305" y="2145570"/>
                    </a:cubicBezTo>
                    <a:cubicBezTo>
                      <a:pt x="495241" y="2149005"/>
                      <a:pt x="499650" y="2150186"/>
                      <a:pt x="503091" y="2148254"/>
                    </a:cubicBezTo>
                    <a:cubicBezTo>
                      <a:pt x="559658" y="2117230"/>
                      <a:pt x="617193" y="2088997"/>
                      <a:pt x="675910" y="2063448"/>
                    </a:cubicBezTo>
                    <a:cubicBezTo>
                      <a:pt x="699354" y="2053143"/>
                      <a:pt x="723013" y="2043267"/>
                      <a:pt x="746887" y="2033820"/>
                    </a:cubicBezTo>
                    <a:cubicBezTo>
                      <a:pt x="782484" y="2019757"/>
                      <a:pt x="818618" y="2006553"/>
                      <a:pt x="855504" y="1994745"/>
                    </a:cubicBezTo>
                    <a:cubicBezTo>
                      <a:pt x="861419" y="1992813"/>
                      <a:pt x="898413" y="1978643"/>
                      <a:pt x="930999" y="1967908"/>
                    </a:cubicBezTo>
                    <a:cubicBezTo>
                      <a:pt x="946807" y="1962648"/>
                      <a:pt x="961540" y="1958246"/>
                      <a:pt x="971004" y="1956744"/>
                    </a:cubicBezTo>
                    <a:cubicBezTo>
                      <a:pt x="972725" y="1956421"/>
                      <a:pt x="974768" y="1955777"/>
                      <a:pt x="975951" y="1955670"/>
                    </a:cubicBezTo>
                    <a:cubicBezTo>
                      <a:pt x="975736" y="1955455"/>
                      <a:pt x="975628" y="1955133"/>
                      <a:pt x="975413" y="1955026"/>
                    </a:cubicBezTo>
                    <a:cubicBezTo>
                      <a:pt x="975628" y="1955241"/>
                      <a:pt x="975843" y="1955455"/>
                      <a:pt x="976166" y="1955670"/>
                    </a:cubicBezTo>
                    <a:cubicBezTo>
                      <a:pt x="976811" y="1955563"/>
                      <a:pt x="977241" y="1955670"/>
                      <a:pt x="977134" y="1956207"/>
                    </a:cubicBezTo>
                    <a:lnTo>
                      <a:pt x="977134" y="1956314"/>
                    </a:lnTo>
                    <a:cubicBezTo>
                      <a:pt x="979715" y="1957710"/>
                      <a:pt x="982941" y="1957388"/>
                      <a:pt x="985092" y="1955348"/>
                    </a:cubicBezTo>
                    <a:cubicBezTo>
                      <a:pt x="987888" y="1952772"/>
                      <a:pt x="987995" y="1948478"/>
                      <a:pt x="985415" y="1945687"/>
                    </a:cubicBezTo>
                    <a:cubicBezTo>
                      <a:pt x="984124" y="1944291"/>
                      <a:pt x="982081" y="1943110"/>
                      <a:pt x="978962" y="1942573"/>
                    </a:cubicBezTo>
                    <a:cubicBezTo>
                      <a:pt x="974230" y="1941929"/>
                      <a:pt x="964551" y="1943218"/>
                      <a:pt x="952507" y="1946223"/>
                    </a:cubicBezTo>
                    <a:cubicBezTo>
                      <a:pt x="917126" y="1954811"/>
                      <a:pt x="858085" y="1976066"/>
                      <a:pt x="850342" y="1978321"/>
                    </a:cubicBezTo>
                    <a:close/>
                    <a:moveTo>
                      <a:pt x="1858220" y="1739040"/>
                    </a:moveTo>
                    <a:cubicBezTo>
                      <a:pt x="1855424" y="1735819"/>
                      <a:pt x="1852628" y="1732706"/>
                      <a:pt x="1849832" y="1729593"/>
                    </a:cubicBezTo>
                    <a:cubicBezTo>
                      <a:pt x="1845530" y="1724977"/>
                      <a:pt x="1841229" y="1720469"/>
                      <a:pt x="1836820" y="1716067"/>
                    </a:cubicBezTo>
                    <a:cubicBezTo>
                      <a:pt x="1826281" y="1705333"/>
                      <a:pt x="1815204" y="1695349"/>
                      <a:pt x="1803589" y="1685795"/>
                    </a:cubicBezTo>
                    <a:cubicBezTo>
                      <a:pt x="1792082" y="1676348"/>
                      <a:pt x="1780145" y="1667331"/>
                      <a:pt x="1767993" y="1658743"/>
                    </a:cubicBezTo>
                    <a:cubicBezTo>
                      <a:pt x="1748743" y="1645217"/>
                      <a:pt x="1730246" y="1633731"/>
                      <a:pt x="1711641" y="1624284"/>
                    </a:cubicBezTo>
                    <a:cubicBezTo>
                      <a:pt x="1691424" y="1613871"/>
                      <a:pt x="1671206" y="1605713"/>
                      <a:pt x="1650558" y="1598950"/>
                    </a:cubicBezTo>
                    <a:cubicBezTo>
                      <a:pt x="1611198" y="1586068"/>
                      <a:pt x="1569902" y="1578768"/>
                      <a:pt x="1522369" y="1572112"/>
                    </a:cubicBezTo>
                    <a:cubicBezTo>
                      <a:pt x="1518497" y="1571576"/>
                      <a:pt x="1514841" y="1574152"/>
                      <a:pt x="1514196" y="1578017"/>
                    </a:cubicBezTo>
                    <a:cubicBezTo>
                      <a:pt x="1513658" y="1581989"/>
                      <a:pt x="1516239" y="1585638"/>
                      <a:pt x="1520218" y="1586175"/>
                    </a:cubicBezTo>
                    <a:cubicBezTo>
                      <a:pt x="1566461" y="1594334"/>
                      <a:pt x="1606358" y="1603136"/>
                      <a:pt x="1644643" y="1616555"/>
                    </a:cubicBezTo>
                    <a:cubicBezTo>
                      <a:pt x="1664323" y="1623425"/>
                      <a:pt x="1683465" y="1631584"/>
                      <a:pt x="1702931" y="1641460"/>
                    </a:cubicBezTo>
                    <a:cubicBezTo>
                      <a:pt x="1720782" y="1650477"/>
                      <a:pt x="1738957" y="1660997"/>
                      <a:pt x="1757669" y="1673665"/>
                    </a:cubicBezTo>
                    <a:cubicBezTo>
                      <a:pt x="1769714" y="1681716"/>
                      <a:pt x="1781543" y="1690089"/>
                      <a:pt x="1793050" y="1698999"/>
                    </a:cubicBezTo>
                    <a:cubicBezTo>
                      <a:pt x="1804449" y="1707801"/>
                      <a:pt x="1815526" y="1717034"/>
                      <a:pt x="1826065" y="1727017"/>
                    </a:cubicBezTo>
                    <a:cubicBezTo>
                      <a:pt x="1830475" y="1731204"/>
                      <a:pt x="1834884" y="1735390"/>
                      <a:pt x="1839185" y="1739684"/>
                    </a:cubicBezTo>
                    <a:cubicBezTo>
                      <a:pt x="1841982" y="1742582"/>
                      <a:pt x="1844777" y="1745481"/>
                      <a:pt x="1847466" y="1748379"/>
                    </a:cubicBezTo>
                    <a:cubicBezTo>
                      <a:pt x="1849187" y="1750312"/>
                      <a:pt x="1852843" y="1755035"/>
                      <a:pt x="1854564" y="1757397"/>
                    </a:cubicBezTo>
                    <a:cubicBezTo>
                      <a:pt x="1854779" y="1757719"/>
                      <a:pt x="1854994" y="1758148"/>
                      <a:pt x="1855317" y="1758470"/>
                    </a:cubicBezTo>
                    <a:cubicBezTo>
                      <a:pt x="1855747" y="1759007"/>
                      <a:pt x="1855962" y="1759329"/>
                      <a:pt x="1856070" y="1759544"/>
                    </a:cubicBezTo>
                    <a:cubicBezTo>
                      <a:pt x="1856822" y="1760295"/>
                      <a:pt x="1857575" y="1760724"/>
                      <a:pt x="1857790" y="1760832"/>
                    </a:cubicBezTo>
                    <a:cubicBezTo>
                      <a:pt x="1859618" y="1761905"/>
                      <a:pt x="1861124" y="1761798"/>
                      <a:pt x="1862092" y="1761691"/>
                    </a:cubicBezTo>
                    <a:cubicBezTo>
                      <a:pt x="1864458" y="1761369"/>
                      <a:pt x="1866178" y="1760080"/>
                      <a:pt x="1867254" y="1758148"/>
                    </a:cubicBezTo>
                    <a:cubicBezTo>
                      <a:pt x="1867791" y="1757289"/>
                      <a:pt x="1868544" y="1755464"/>
                      <a:pt x="1867791" y="1752888"/>
                    </a:cubicBezTo>
                    <a:cubicBezTo>
                      <a:pt x="1867684" y="1752673"/>
                      <a:pt x="1867361" y="1751814"/>
                      <a:pt x="1866609" y="1750526"/>
                    </a:cubicBezTo>
                    <a:cubicBezTo>
                      <a:pt x="1865211" y="1748487"/>
                      <a:pt x="1860371" y="1741616"/>
                      <a:pt x="1858220" y="1739040"/>
                    </a:cubicBezTo>
                    <a:close/>
                    <a:moveTo>
                      <a:pt x="1615715" y="1151305"/>
                    </a:moveTo>
                    <a:lnTo>
                      <a:pt x="1615715" y="1151305"/>
                    </a:lnTo>
                    <a:cubicBezTo>
                      <a:pt x="1615822" y="1151520"/>
                      <a:pt x="1615607" y="1151627"/>
                      <a:pt x="1615284" y="1151734"/>
                    </a:cubicBezTo>
                    <a:cubicBezTo>
                      <a:pt x="1614531" y="1152593"/>
                      <a:pt x="1613886" y="1153667"/>
                      <a:pt x="1613671" y="1154740"/>
                    </a:cubicBezTo>
                    <a:cubicBezTo>
                      <a:pt x="1613671" y="1153989"/>
                      <a:pt x="1613671" y="1153237"/>
                      <a:pt x="1613779" y="1152593"/>
                    </a:cubicBezTo>
                    <a:cubicBezTo>
                      <a:pt x="1608294" y="1155921"/>
                      <a:pt x="1596572" y="1162469"/>
                      <a:pt x="1595389" y="1163221"/>
                    </a:cubicBezTo>
                    <a:cubicBezTo>
                      <a:pt x="1588076" y="1168373"/>
                      <a:pt x="1581194" y="1173956"/>
                      <a:pt x="1574526" y="1179860"/>
                    </a:cubicBezTo>
                    <a:cubicBezTo>
                      <a:pt x="1567859" y="1185656"/>
                      <a:pt x="1561621" y="1191883"/>
                      <a:pt x="1555384" y="1198002"/>
                    </a:cubicBezTo>
                    <a:cubicBezTo>
                      <a:pt x="1543339" y="1210239"/>
                      <a:pt x="1530649" y="1222907"/>
                      <a:pt x="1518605" y="1236540"/>
                    </a:cubicBezTo>
                    <a:cubicBezTo>
                      <a:pt x="1506668" y="1249959"/>
                      <a:pt x="1495376" y="1264129"/>
                      <a:pt x="1485374" y="1278943"/>
                    </a:cubicBezTo>
                    <a:cubicBezTo>
                      <a:pt x="1471394" y="1299446"/>
                      <a:pt x="1459994" y="1321238"/>
                      <a:pt x="1453004" y="1343996"/>
                    </a:cubicBezTo>
                    <a:cubicBezTo>
                      <a:pt x="1451714" y="1347646"/>
                      <a:pt x="1453757" y="1351725"/>
                      <a:pt x="1457521" y="1353013"/>
                    </a:cubicBezTo>
                    <a:cubicBezTo>
                      <a:pt x="1461178" y="1354194"/>
                      <a:pt x="1465264" y="1352262"/>
                      <a:pt x="1466555" y="1348505"/>
                    </a:cubicBezTo>
                    <a:cubicBezTo>
                      <a:pt x="1474297" y="1327679"/>
                      <a:pt x="1486342" y="1308142"/>
                      <a:pt x="1500108" y="1289356"/>
                    </a:cubicBezTo>
                    <a:cubicBezTo>
                      <a:pt x="1510324" y="1275507"/>
                      <a:pt x="1521616" y="1262196"/>
                      <a:pt x="1533015" y="1249314"/>
                    </a:cubicBezTo>
                    <a:cubicBezTo>
                      <a:pt x="1544952" y="1235788"/>
                      <a:pt x="1556782" y="1222584"/>
                      <a:pt x="1568181" y="1210239"/>
                    </a:cubicBezTo>
                    <a:cubicBezTo>
                      <a:pt x="1575064" y="1202725"/>
                      <a:pt x="1582054" y="1195425"/>
                      <a:pt x="1589367" y="1188448"/>
                    </a:cubicBezTo>
                    <a:cubicBezTo>
                      <a:pt x="1594206" y="1183832"/>
                      <a:pt x="1599153" y="1179430"/>
                      <a:pt x="1604423" y="1175351"/>
                    </a:cubicBezTo>
                    <a:cubicBezTo>
                      <a:pt x="1605498" y="1174492"/>
                      <a:pt x="1617435" y="1166870"/>
                      <a:pt x="1622059" y="1163650"/>
                    </a:cubicBezTo>
                    <a:cubicBezTo>
                      <a:pt x="1623242" y="1162899"/>
                      <a:pt x="1624103" y="1162254"/>
                      <a:pt x="1624533" y="1161932"/>
                    </a:cubicBezTo>
                    <a:cubicBezTo>
                      <a:pt x="1628189" y="1158605"/>
                      <a:pt x="1627006" y="1154955"/>
                      <a:pt x="1626576" y="1154096"/>
                    </a:cubicBezTo>
                    <a:cubicBezTo>
                      <a:pt x="1625286" y="1150553"/>
                      <a:pt x="1621307" y="1148836"/>
                      <a:pt x="1617865" y="1150124"/>
                    </a:cubicBezTo>
                    <a:cubicBezTo>
                      <a:pt x="1617005" y="1150446"/>
                      <a:pt x="1616360" y="1150875"/>
                      <a:pt x="1615715" y="1151305"/>
                    </a:cubicBezTo>
                    <a:close/>
                    <a:moveTo>
                      <a:pt x="1615284" y="1151734"/>
                    </a:moveTo>
                    <a:lnTo>
                      <a:pt x="1615715" y="1151305"/>
                    </a:lnTo>
                    <a:cubicBezTo>
                      <a:pt x="1614531" y="1149695"/>
                      <a:pt x="1613994" y="1150768"/>
                      <a:pt x="1613779" y="1152593"/>
                    </a:cubicBezTo>
                    <a:lnTo>
                      <a:pt x="1614531" y="1152164"/>
                    </a:lnTo>
                    <a:cubicBezTo>
                      <a:pt x="1614746" y="1151949"/>
                      <a:pt x="1615069" y="1151842"/>
                      <a:pt x="1615284" y="1151734"/>
                    </a:cubicBezTo>
                    <a:close/>
                    <a:moveTo>
                      <a:pt x="1111561" y="1213889"/>
                    </a:moveTo>
                    <a:cubicBezTo>
                      <a:pt x="1125111" y="1236969"/>
                      <a:pt x="1138016" y="1260157"/>
                      <a:pt x="1149738" y="1282700"/>
                    </a:cubicBezTo>
                    <a:cubicBezTo>
                      <a:pt x="1170385" y="1322526"/>
                      <a:pt x="1187377" y="1359991"/>
                      <a:pt x="1197056" y="1390049"/>
                    </a:cubicBezTo>
                    <a:cubicBezTo>
                      <a:pt x="1198131" y="1393806"/>
                      <a:pt x="1202110" y="1395953"/>
                      <a:pt x="1205874" y="1394880"/>
                    </a:cubicBezTo>
                    <a:cubicBezTo>
                      <a:pt x="1209638" y="1393699"/>
                      <a:pt x="1211789" y="1389727"/>
                      <a:pt x="1210713" y="1385970"/>
                    </a:cubicBezTo>
                    <a:cubicBezTo>
                      <a:pt x="1201895" y="1354838"/>
                      <a:pt x="1186302" y="1315763"/>
                      <a:pt x="1166084" y="1274434"/>
                    </a:cubicBezTo>
                    <a:cubicBezTo>
                      <a:pt x="1154684" y="1251354"/>
                      <a:pt x="1141995" y="1227523"/>
                      <a:pt x="1128122" y="1204121"/>
                    </a:cubicBezTo>
                    <a:cubicBezTo>
                      <a:pt x="1110915" y="1175244"/>
                      <a:pt x="1092096" y="1146904"/>
                      <a:pt x="1072953" y="1120925"/>
                    </a:cubicBezTo>
                    <a:cubicBezTo>
                      <a:pt x="1051445" y="1091619"/>
                      <a:pt x="1029184" y="1065318"/>
                      <a:pt x="1008106" y="1044493"/>
                    </a:cubicBezTo>
                    <a:cubicBezTo>
                      <a:pt x="1005417" y="1041809"/>
                      <a:pt x="1001116" y="1041809"/>
                      <a:pt x="998427" y="1044385"/>
                    </a:cubicBezTo>
                    <a:cubicBezTo>
                      <a:pt x="995739" y="1047069"/>
                      <a:pt x="995631" y="1051363"/>
                      <a:pt x="998319" y="1054047"/>
                    </a:cubicBezTo>
                    <a:cubicBezTo>
                      <a:pt x="1018215" y="1075087"/>
                      <a:pt x="1038755" y="1101602"/>
                      <a:pt x="1058973" y="1130909"/>
                    </a:cubicBezTo>
                    <a:cubicBezTo>
                      <a:pt x="1077040" y="1156994"/>
                      <a:pt x="1094784" y="1185334"/>
                      <a:pt x="1111561" y="1213889"/>
                    </a:cubicBezTo>
                    <a:close/>
                    <a:moveTo>
                      <a:pt x="2038998" y="2780754"/>
                    </a:moveTo>
                    <a:cubicBezTo>
                      <a:pt x="2025340" y="2754560"/>
                      <a:pt x="2014586" y="2721068"/>
                      <a:pt x="2004907" y="2701852"/>
                    </a:cubicBezTo>
                    <a:cubicBezTo>
                      <a:pt x="1968988" y="2630680"/>
                      <a:pt x="1937478" y="2557575"/>
                      <a:pt x="1903280" y="2485652"/>
                    </a:cubicBezTo>
                    <a:cubicBezTo>
                      <a:pt x="1894677" y="2467617"/>
                      <a:pt x="1885966" y="2449582"/>
                      <a:pt x="1876933" y="2431762"/>
                    </a:cubicBezTo>
                    <a:cubicBezTo>
                      <a:pt x="1829184" y="2337617"/>
                      <a:pt x="1781221" y="2243580"/>
                      <a:pt x="1732182" y="2150079"/>
                    </a:cubicBezTo>
                    <a:cubicBezTo>
                      <a:pt x="1683143" y="2056578"/>
                      <a:pt x="1633029" y="1963721"/>
                      <a:pt x="1582377" y="1871079"/>
                    </a:cubicBezTo>
                    <a:cubicBezTo>
                      <a:pt x="1551727" y="1815472"/>
                      <a:pt x="1516346" y="1761691"/>
                      <a:pt x="1484192" y="1706621"/>
                    </a:cubicBezTo>
                    <a:cubicBezTo>
                      <a:pt x="1470426" y="1683111"/>
                      <a:pt x="1457306" y="1659387"/>
                      <a:pt x="1445369" y="1635019"/>
                    </a:cubicBezTo>
                    <a:cubicBezTo>
                      <a:pt x="1443648" y="1631476"/>
                      <a:pt x="1439454" y="1630081"/>
                      <a:pt x="1435905" y="1631798"/>
                    </a:cubicBezTo>
                    <a:cubicBezTo>
                      <a:pt x="1432356" y="1633409"/>
                      <a:pt x="1430851" y="1637703"/>
                      <a:pt x="1432572" y="1641245"/>
                    </a:cubicBezTo>
                    <a:cubicBezTo>
                      <a:pt x="1444293" y="1666043"/>
                      <a:pt x="1457306" y="1690196"/>
                      <a:pt x="1470964" y="1714242"/>
                    </a:cubicBezTo>
                    <a:cubicBezTo>
                      <a:pt x="1502473" y="1769527"/>
                      <a:pt x="1537317" y="1823524"/>
                      <a:pt x="1567213" y="1879238"/>
                    </a:cubicBezTo>
                    <a:cubicBezTo>
                      <a:pt x="1607111" y="1953630"/>
                      <a:pt x="1646471" y="2028238"/>
                      <a:pt x="1685724" y="2102953"/>
                    </a:cubicBezTo>
                    <a:cubicBezTo>
                      <a:pt x="1715190" y="2158989"/>
                      <a:pt x="1744441" y="2215132"/>
                      <a:pt x="1773585" y="2271276"/>
                    </a:cubicBezTo>
                    <a:cubicBezTo>
                      <a:pt x="1802836" y="2327419"/>
                      <a:pt x="1831980" y="2383563"/>
                      <a:pt x="1860909" y="2439814"/>
                    </a:cubicBezTo>
                    <a:cubicBezTo>
                      <a:pt x="1897473" y="2510664"/>
                      <a:pt x="1929735" y="2583446"/>
                      <a:pt x="1964579" y="2655048"/>
                    </a:cubicBezTo>
                    <a:cubicBezTo>
                      <a:pt x="1973290" y="2672975"/>
                      <a:pt x="1982215" y="2690903"/>
                      <a:pt x="1991464" y="2708615"/>
                    </a:cubicBezTo>
                    <a:cubicBezTo>
                      <a:pt x="2001358" y="2727831"/>
                      <a:pt x="2012542" y="2761216"/>
                      <a:pt x="2026523" y="2787302"/>
                    </a:cubicBezTo>
                    <a:cubicBezTo>
                      <a:pt x="2033513" y="2800398"/>
                      <a:pt x="2041256" y="2811670"/>
                      <a:pt x="2049644" y="2818970"/>
                    </a:cubicBezTo>
                    <a:cubicBezTo>
                      <a:pt x="2052440" y="2821546"/>
                      <a:pt x="2056849" y="2821224"/>
                      <a:pt x="2059323" y="2818433"/>
                    </a:cubicBezTo>
                    <a:cubicBezTo>
                      <a:pt x="2061796" y="2815535"/>
                      <a:pt x="2061474" y="2811241"/>
                      <a:pt x="2058677" y="2808772"/>
                    </a:cubicBezTo>
                    <a:cubicBezTo>
                      <a:pt x="2051365" y="2802331"/>
                      <a:pt x="2044912" y="2792240"/>
                      <a:pt x="2038998" y="2780754"/>
                    </a:cubicBezTo>
                    <a:close/>
                    <a:moveTo>
                      <a:pt x="2035126" y="2409219"/>
                    </a:moveTo>
                    <a:cubicBezTo>
                      <a:pt x="2034696" y="2410185"/>
                      <a:pt x="2034696" y="2411044"/>
                      <a:pt x="2035341" y="2410937"/>
                    </a:cubicBezTo>
                    <a:cubicBezTo>
                      <a:pt x="2035341" y="2410400"/>
                      <a:pt x="2035341" y="2409971"/>
                      <a:pt x="2035341" y="2409541"/>
                    </a:cubicBezTo>
                    <a:cubicBezTo>
                      <a:pt x="2035233" y="2409434"/>
                      <a:pt x="2035233" y="2409326"/>
                      <a:pt x="2035126" y="2409219"/>
                    </a:cubicBezTo>
                    <a:close/>
                    <a:moveTo>
                      <a:pt x="1918658" y="2278683"/>
                    </a:moveTo>
                    <a:cubicBezTo>
                      <a:pt x="1903926" y="2265801"/>
                      <a:pt x="1888869" y="2253241"/>
                      <a:pt x="1873706" y="2241004"/>
                    </a:cubicBezTo>
                    <a:cubicBezTo>
                      <a:pt x="1835529" y="2210409"/>
                      <a:pt x="1795846" y="2181639"/>
                      <a:pt x="1755518" y="2154373"/>
                    </a:cubicBezTo>
                    <a:cubicBezTo>
                      <a:pt x="1752292" y="2152119"/>
                      <a:pt x="1747775" y="2152870"/>
                      <a:pt x="1745517" y="2156090"/>
                    </a:cubicBezTo>
                    <a:cubicBezTo>
                      <a:pt x="1743259" y="2159311"/>
                      <a:pt x="1744012" y="2163712"/>
                      <a:pt x="1747238" y="2165966"/>
                    </a:cubicBezTo>
                    <a:cubicBezTo>
                      <a:pt x="1778640" y="2188724"/>
                      <a:pt x="1809074" y="2212663"/>
                      <a:pt x="1839185" y="2237246"/>
                    </a:cubicBezTo>
                    <a:cubicBezTo>
                      <a:pt x="1857252" y="2251846"/>
                      <a:pt x="1874997" y="2266874"/>
                      <a:pt x="1892741" y="2281903"/>
                    </a:cubicBezTo>
                    <a:cubicBezTo>
                      <a:pt x="1919519" y="2304447"/>
                      <a:pt x="1946082" y="2327097"/>
                      <a:pt x="1971784" y="2350499"/>
                    </a:cubicBezTo>
                    <a:cubicBezTo>
                      <a:pt x="1975333" y="2353612"/>
                      <a:pt x="2018457" y="2390004"/>
                      <a:pt x="2032545" y="2406643"/>
                    </a:cubicBezTo>
                    <a:cubicBezTo>
                      <a:pt x="2033298" y="2407501"/>
                      <a:pt x="2034373" y="2408468"/>
                      <a:pt x="2035126" y="2409219"/>
                    </a:cubicBezTo>
                    <a:cubicBezTo>
                      <a:pt x="2035341" y="2408575"/>
                      <a:pt x="2035664" y="2407824"/>
                      <a:pt x="2035986" y="2407287"/>
                    </a:cubicBezTo>
                    <a:cubicBezTo>
                      <a:pt x="2035664" y="2408038"/>
                      <a:pt x="2035449" y="2408790"/>
                      <a:pt x="2035341" y="2409541"/>
                    </a:cubicBezTo>
                    <a:cubicBezTo>
                      <a:pt x="2035879" y="2410185"/>
                      <a:pt x="2036094" y="2410615"/>
                      <a:pt x="2035664" y="2410829"/>
                    </a:cubicBezTo>
                    <a:cubicBezTo>
                      <a:pt x="2035556" y="2410829"/>
                      <a:pt x="2035449" y="2410829"/>
                      <a:pt x="2035341" y="2410937"/>
                    </a:cubicBezTo>
                    <a:cubicBezTo>
                      <a:pt x="2035556" y="2412654"/>
                      <a:pt x="2036524" y="2414479"/>
                      <a:pt x="2038029" y="2415660"/>
                    </a:cubicBezTo>
                    <a:cubicBezTo>
                      <a:pt x="2041041" y="2417914"/>
                      <a:pt x="2045342" y="2417270"/>
                      <a:pt x="2047601" y="2414264"/>
                    </a:cubicBezTo>
                    <a:cubicBezTo>
                      <a:pt x="2048784" y="2412869"/>
                      <a:pt x="2049429" y="2410937"/>
                      <a:pt x="2049214" y="2408575"/>
                    </a:cubicBezTo>
                    <a:cubicBezTo>
                      <a:pt x="2048999" y="2406428"/>
                      <a:pt x="2047170" y="2402563"/>
                      <a:pt x="2043514" y="2397840"/>
                    </a:cubicBezTo>
                    <a:cubicBezTo>
                      <a:pt x="2029641" y="2380235"/>
                      <a:pt x="1986947" y="2341267"/>
                      <a:pt x="1983506" y="2337940"/>
                    </a:cubicBezTo>
                    <a:cubicBezTo>
                      <a:pt x="1962213" y="2317865"/>
                      <a:pt x="1940705" y="2297898"/>
                      <a:pt x="1918658" y="2278683"/>
                    </a:cubicBezTo>
                    <a:close/>
                    <a:moveTo>
                      <a:pt x="1896505" y="2030707"/>
                    </a:moveTo>
                    <a:cubicBezTo>
                      <a:pt x="1866393" y="2009452"/>
                      <a:pt x="1835852" y="1988734"/>
                      <a:pt x="1803805" y="1971021"/>
                    </a:cubicBezTo>
                    <a:cubicBezTo>
                      <a:pt x="1750571" y="1941715"/>
                      <a:pt x="1693252" y="1920782"/>
                      <a:pt x="1627329" y="1917239"/>
                    </a:cubicBezTo>
                    <a:cubicBezTo>
                      <a:pt x="1623457" y="1917024"/>
                      <a:pt x="1620016" y="1919923"/>
                      <a:pt x="1619801" y="1923895"/>
                    </a:cubicBezTo>
                    <a:cubicBezTo>
                      <a:pt x="1619479" y="1927867"/>
                      <a:pt x="1622490" y="1931194"/>
                      <a:pt x="1626469" y="1931516"/>
                    </a:cubicBezTo>
                    <a:cubicBezTo>
                      <a:pt x="1673464" y="1935381"/>
                      <a:pt x="1715405" y="1948800"/>
                      <a:pt x="1754766" y="1967156"/>
                    </a:cubicBezTo>
                    <a:cubicBezTo>
                      <a:pt x="1777457" y="1977784"/>
                      <a:pt x="1799395" y="1990129"/>
                      <a:pt x="1820796" y="2003333"/>
                    </a:cubicBezTo>
                    <a:cubicBezTo>
                      <a:pt x="1835207" y="2012136"/>
                      <a:pt x="1849402" y="2021260"/>
                      <a:pt x="1863490" y="2030600"/>
                    </a:cubicBezTo>
                    <a:cubicBezTo>
                      <a:pt x="1916938" y="2065917"/>
                      <a:pt x="1969203" y="2103919"/>
                      <a:pt x="2026092" y="2132903"/>
                    </a:cubicBezTo>
                    <a:cubicBezTo>
                      <a:pt x="2029426" y="2134728"/>
                      <a:pt x="2033513" y="2133440"/>
                      <a:pt x="2035341" y="2130112"/>
                    </a:cubicBezTo>
                    <a:cubicBezTo>
                      <a:pt x="2037062" y="2126784"/>
                      <a:pt x="2035771" y="2122598"/>
                      <a:pt x="2032437" y="2120880"/>
                    </a:cubicBezTo>
                    <a:cubicBezTo>
                      <a:pt x="1984904" y="2094902"/>
                      <a:pt x="1941135" y="2062053"/>
                      <a:pt x="1896505" y="2030707"/>
                    </a:cubicBezTo>
                    <a:close/>
                    <a:moveTo>
                      <a:pt x="1859941" y="1830716"/>
                    </a:moveTo>
                    <a:cubicBezTo>
                      <a:pt x="1833271" y="1816546"/>
                      <a:pt x="1803805" y="1794647"/>
                      <a:pt x="1784232" y="1785952"/>
                    </a:cubicBezTo>
                    <a:cubicBezTo>
                      <a:pt x="1768961" y="1779189"/>
                      <a:pt x="1753475" y="1772962"/>
                      <a:pt x="1737989" y="1767380"/>
                    </a:cubicBezTo>
                    <a:cubicBezTo>
                      <a:pt x="1722288" y="1761798"/>
                      <a:pt x="1706479" y="1756645"/>
                      <a:pt x="1690563" y="1752137"/>
                    </a:cubicBezTo>
                    <a:cubicBezTo>
                      <a:pt x="1671421" y="1746662"/>
                      <a:pt x="1652063" y="1741938"/>
                      <a:pt x="1632598" y="1737644"/>
                    </a:cubicBezTo>
                    <a:cubicBezTo>
                      <a:pt x="1603777" y="1731311"/>
                      <a:pt x="1574526" y="1726158"/>
                      <a:pt x="1544952" y="1721435"/>
                    </a:cubicBezTo>
                    <a:cubicBezTo>
                      <a:pt x="1541081" y="1720791"/>
                      <a:pt x="1537317" y="1723367"/>
                      <a:pt x="1536672" y="1727232"/>
                    </a:cubicBezTo>
                    <a:cubicBezTo>
                      <a:pt x="1535919" y="1731096"/>
                      <a:pt x="1538500" y="1734853"/>
                      <a:pt x="1542371" y="1735497"/>
                    </a:cubicBezTo>
                    <a:cubicBezTo>
                      <a:pt x="1582807" y="1743441"/>
                      <a:pt x="1622490" y="1752673"/>
                      <a:pt x="1661635" y="1763623"/>
                    </a:cubicBezTo>
                    <a:cubicBezTo>
                      <a:pt x="1677336" y="1768024"/>
                      <a:pt x="1692929" y="1772747"/>
                      <a:pt x="1708415" y="1777686"/>
                    </a:cubicBezTo>
                    <a:cubicBezTo>
                      <a:pt x="1731537" y="1785093"/>
                      <a:pt x="1754443" y="1793144"/>
                      <a:pt x="1777134" y="1802590"/>
                    </a:cubicBezTo>
                    <a:cubicBezTo>
                      <a:pt x="1796707" y="1810534"/>
                      <a:pt x="1826281" y="1831253"/>
                      <a:pt x="1853059" y="1844242"/>
                    </a:cubicBezTo>
                    <a:cubicBezTo>
                      <a:pt x="1866931" y="1851005"/>
                      <a:pt x="1880266" y="1855728"/>
                      <a:pt x="1891236" y="1856265"/>
                    </a:cubicBezTo>
                    <a:cubicBezTo>
                      <a:pt x="1895000" y="1856480"/>
                      <a:pt x="1898226" y="1853689"/>
                      <a:pt x="1898548" y="1849931"/>
                    </a:cubicBezTo>
                    <a:cubicBezTo>
                      <a:pt x="1898764" y="1846174"/>
                      <a:pt x="1895860" y="1842954"/>
                      <a:pt x="1892096" y="1842632"/>
                    </a:cubicBezTo>
                    <a:cubicBezTo>
                      <a:pt x="1882740" y="1841880"/>
                      <a:pt x="1871663" y="1837050"/>
                      <a:pt x="1859941" y="1830716"/>
                    </a:cubicBezTo>
                    <a:close/>
                    <a:moveTo>
                      <a:pt x="1584850" y="1923358"/>
                    </a:moveTo>
                    <a:cubicBezTo>
                      <a:pt x="1586141" y="1925934"/>
                      <a:pt x="1586463" y="1929155"/>
                      <a:pt x="1585495" y="1932912"/>
                    </a:cubicBezTo>
                    <a:cubicBezTo>
                      <a:pt x="1584420" y="1937099"/>
                      <a:pt x="1581301" y="1942573"/>
                      <a:pt x="1577752" y="1948263"/>
                    </a:cubicBezTo>
                    <a:cubicBezTo>
                      <a:pt x="1573881" y="1954382"/>
                      <a:pt x="1569257" y="1960930"/>
                      <a:pt x="1567751" y="1965976"/>
                    </a:cubicBezTo>
                    <a:cubicBezTo>
                      <a:pt x="1563234" y="1980790"/>
                      <a:pt x="1558717" y="1995711"/>
                      <a:pt x="1554416" y="2010633"/>
                    </a:cubicBezTo>
                    <a:cubicBezTo>
                      <a:pt x="1550114" y="2025447"/>
                      <a:pt x="1546027" y="2040368"/>
                      <a:pt x="1542371" y="2055397"/>
                    </a:cubicBezTo>
                    <a:cubicBezTo>
                      <a:pt x="1535596" y="2082234"/>
                      <a:pt x="1529466" y="2109394"/>
                      <a:pt x="1523551" y="2136553"/>
                    </a:cubicBezTo>
                    <a:cubicBezTo>
                      <a:pt x="1517637" y="2163605"/>
                      <a:pt x="1512045" y="2190764"/>
                      <a:pt x="1507313" y="2218138"/>
                    </a:cubicBezTo>
                    <a:cubicBezTo>
                      <a:pt x="1501075" y="2254529"/>
                      <a:pt x="1496129" y="2291135"/>
                      <a:pt x="1493440" y="2327956"/>
                    </a:cubicBezTo>
                    <a:cubicBezTo>
                      <a:pt x="1493225" y="2331928"/>
                      <a:pt x="1489891" y="2334934"/>
                      <a:pt x="1486020" y="2334719"/>
                    </a:cubicBezTo>
                    <a:cubicBezTo>
                      <a:pt x="1482041" y="2334504"/>
                      <a:pt x="1479030" y="2331177"/>
                      <a:pt x="1479244" y="2327205"/>
                    </a:cubicBezTo>
                    <a:cubicBezTo>
                      <a:pt x="1481072" y="2280400"/>
                      <a:pt x="1486127" y="2233811"/>
                      <a:pt x="1493978" y="2187544"/>
                    </a:cubicBezTo>
                    <a:cubicBezTo>
                      <a:pt x="1497096" y="2169080"/>
                      <a:pt x="1500645" y="2150723"/>
                      <a:pt x="1504624" y="2132474"/>
                    </a:cubicBezTo>
                    <a:cubicBezTo>
                      <a:pt x="1510647" y="2104992"/>
                      <a:pt x="1517637" y="2077833"/>
                      <a:pt x="1524842" y="2050781"/>
                    </a:cubicBezTo>
                    <a:cubicBezTo>
                      <a:pt x="1528176" y="2038758"/>
                      <a:pt x="1531725" y="2026628"/>
                      <a:pt x="1535488" y="2014712"/>
                    </a:cubicBezTo>
                    <a:cubicBezTo>
                      <a:pt x="1541081" y="1996785"/>
                      <a:pt x="1547103" y="1978965"/>
                      <a:pt x="1553125" y="1961252"/>
                    </a:cubicBezTo>
                    <a:cubicBezTo>
                      <a:pt x="1554953" y="1956207"/>
                      <a:pt x="1559148" y="1949659"/>
                      <a:pt x="1563557" y="1943325"/>
                    </a:cubicBezTo>
                    <a:cubicBezTo>
                      <a:pt x="1566783" y="1938494"/>
                      <a:pt x="1570225" y="1933878"/>
                      <a:pt x="1571623" y="1930121"/>
                    </a:cubicBezTo>
                    <a:cubicBezTo>
                      <a:pt x="1569041" y="1928833"/>
                      <a:pt x="1567536" y="1925827"/>
                      <a:pt x="1568074" y="1922821"/>
                    </a:cubicBezTo>
                    <a:cubicBezTo>
                      <a:pt x="1568826" y="1919064"/>
                      <a:pt x="1572483" y="1916702"/>
                      <a:pt x="1576139" y="1917454"/>
                    </a:cubicBezTo>
                    <a:cubicBezTo>
                      <a:pt x="1580871" y="1918313"/>
                      <a:pt x="1583344" y="1920674"/>
                      <a:pt x="1584850" y="1923358"/>
                    </a:cubicBezTo>
                    <a:close/>
                    <a:moveTo>
                      <a:pt x="1573774" y="1930873"/>
                    </a:moveTo>
                    <a:cubicBezTo>
                      <a:pt x="1573774" y="1930873"/>
                      <a:pt x="1573666" y="1930873"/>
                      <a:pt x="1573558" y="1930765"/>
                    </a:cubicBezTo>
                    <a:cubicBezTo>
                      <a:pt x="1573451" y="1930765"/>
                      <a:pt x="1573236" y="1930765"/>
                      <a:pt x="1573128" y="1930765"/>
                    </a:cubicBezTo>
                    <a:cubicBezTo>
                      <a:pt x="1573451" y="1931087"/>
                      <a:pt x="1573666" y="1931194"/>
                      <a:pt x="1573774" y="1930873"/>
                    </a:cubicBezTo>
                    <a:close/>
                    <a:moveTo>
                      <a:pt x="1709490" y="2178204"/>
                    </a:moveTo>
                    <a:cubicBezTo>
                      <a:pt x="1705942" y="2179600"/>
                      <a:pt x="1704221" y="2183572"/>
                      <a:pt x="1705619" y="2187007"/>
                    </a:cubicBezTo>
                    <a:cubicBezTo>
                      <a:pt x="1706049" y="2188295"/>
                      <a:pt x="1706910" y="2189369"/>
                      <a:pt x="1707985" y="2190120"/>
                    </a:cubicBezTo>
                    <a:cubicBezTo>
                      <a:pt x="1705081" y="2198815"/>
                      <a:pt x="1697661" y="2212556"/>
                      <a:pt x="1696263" y="2220178"/>
                    </a:cubicBezTo>
                    <a:lnTo>
                      <a:pt x="1681637" y="2301978"/>
                    </a:lnTo>
                    <a:cubicBezTo>
                      <a:pt x="1678088" y="2321945"/>
                      <a:pt x="1674755" y="2341911"/>
                      <a:pt x="1672174" y="2361878"/>
                    </a:cubicBezTo>
                    <a:cubicBezTo>
                      <a:pt x="1669700" y="2382060"/>
                      <a:pt x="1667764" y="2402134"/>
                      <a:pt x="1666689" y="2422316"/>
                    </a:cubicBezTo>
                    <a:cubicBezTo>
                      <a:pt x="1664323" y="2462571"/>
                      <a:pt x="1665076" y="2502935"/>
                      <a:pt x="1668947" y="2543942"/>
                    </a:cubicBezTo>
                    <a:cubicBezTo>
                      <a:pt x="1669270" y="2547807"/>
                      <a:pt x="1672711" y="2550705"/>
                      <a:pt x="1676690" y="2550490"/>
                    </a:cubicBezTo>
                    <a:cubicBezTo>
                      <a:pt x="1680562" y="2550168"/>
                      <a:pt x="1683465" y="2546733"/>
                      <a:pt x="1683250" y="2542761"/>
                    </a:cubicBezTo>
                    <a:cubicBezTo>
                      <a:pt x="1681315" y="2510557"/>
                      <a:pt x="1681745" y="2478889"/>
                      <a:pt x="1683573" y="2447435"/>
                    </a:cubicBezTo>
                    <a:cubicBezTo>
                      <a:pt x="1684863" y="2423604"/>
                      <a:pt x="1687229" y="2399880"/>
                      <a:pt x="1689918" y="2376048"/>
                    </a:cubicBezTo>
                    <a:cubicBezTo>
                      <a:pt x="1692714" y="2352432"/>
                      <a:pt x="1695725" y="2328815"/>
                      <a:pt x="1699489" y="2304876"/>
                    </a:cubicBezTo>
                    <a:lnTo>
                      <a:pt x="1711534" y="2222647"/>
                    </a:lnTo>
                    <a:cubicBezTo>
                      <a:pt x="1712502" y="2215669"/>
                      <a:pt x="1718739" y="2203109"/>
                      <a:pt x="1721320" y="2194843"/>
                    </a:cubicBezTo>
                    <a:cubicBezTo>
                      <a:pt x="1723041" y="2189261"/>
                      <a:pt x="1723148" y="2184753"/>
                      <a:pt x="1722073" y="2182498"/>
                    </a:cubicBezTo>
                    <a:cubicBezTo>
                      <a:pt x="1721105" y="2180244"/>
                      <a:pt x="1719600" y="2178634"/>
                      <a:pt x="1717449" y="2177882"/>
                    </a:cubicBezTo>
                    <a:cubicBezTo>
                      <a:pt x="1715621" y="2177131"/>
                      <a:pt x="1713039" y="2176701"/>
                      <a:pt x="1709490" y="2178204"/>
                    </a:cubicBezTo>
                    <a:close/>
                    <a:moveTo>
                      <a:pt x="1838002" y="2454091"/>
                    </a:moveTo>
                    <a:cubicBezTo>
                      <a:pt x="1834238" y="2454842"/>
                      <a:pt x="1831765" y="2458385"/>
                      <a:pt x="1832410" y="2462035"/>
                    </a:cubicBezTo>
                    <a:lnTo>
                      <a:pt x="1832518" y="2462249"/>
                    </a:lnTo>
                    <a:lnTo>
                      <a:pt x="1832625" y="2462249"/>
                    </a:lnTo>
                    <a:cubicBezTo>
                      <a:pt x="1832625" y="2462249"/>
                      <a:pt x="1832518" y="2462357"/>
                      <a:pt x="1832518" y="2462571"/>
                    </a:cubicBezTo>
                    <a:cubicBezTo>
                      <a:pt x="1832625" y="2462894"/>
                      <a:pt x="1832840" y="2463323"/>
                      <a:pt x="1832948" y="2463752"/>
                    </a:cubicBezTo>
                    <a:lnTo>
                      <a:pt x="1832518" y="2463108"/>
                    </a:lnTo>
                    <a:cubicBezTo>
                      <a:pt x="1832303" y="2467187"/>
                      <a:pt x="1830905" y="2475990"/>
                      <a:pt x="1830797" y="2476419"/>
                    </a:cubicBezTo>
                    <a:lnTo>
                      <a:pt x="1826388" y="2507014"/>
                    </a:lnTo>
                    <a:cubicBezTo>
                      <a:pt x="1825098" y="2517319"/>
                      <a:pt x="1823807" y="2527625"/>
                      <a:pt x="1822947" y="2538038"/>
                    </a:cubicBezTo>
                    <a:cubicBezTo>
                      <a:pt x="1822301" y="2545015"/>
                      <a:pt x="1821979" y="2551886"/>
                      <a:pt x="1821656" y="2558863"/>
                    </a:cubicBezTo>
                    <a:cubicBezTo>
                      <a:pt x="1821119" y="2576254"/>
                      <a:pt x="1821226" y="2593645"/>
                      <a:pt x="1821764" y="2611142"/>
                    </a:cubicBezTo>
                    <a:cubicBezTo>
                      <a:pt x="1821656" y="2615007"/>
                      <a:pt x="1824775" y="2618335"/>
                      <a:pt x="1828754" y="2618335"/>
                    </a:cubicBezTo>
                    <a:cubicBezTo>
                      <a:pt x="1832733" y="2618442"/>
                      <a:pt x="1835959" y="2615222"/>
                      <a:pt x="1835959" y="2611357"/>
                    </a:cubicBezTo>
                    <a:cubicBezTo>
                      <a:pt x="1836927" y="2596972"/>
                      <a:pt x="1838325" y="2582588"/>
                      <a:pt x="1839616" y="2568310"/>
                    </a:cubicBezTo>
                    <a:cubicBezTo>
                      <a:pt x="1840476" y="2558756"/>
                      <a:pt x="1841444" y="2549095"/>
                      <a:pt x="1842197" y="2539541"/>
                    </a:cubicBezTo>
                    <a:cubicBezTo>
                      <a:pt x="1842949" y="2529235"/>
                      <a:pt x="1843380" y="2518930"/>
                      <a:pt x="1844133" y="2508624"/>
                    </a:cubicBezTo>
                    <a:lnTo>
                      <a:pt x="1846068" y="2477922"/>
                    </a:lnTo>
                    <a:cubicBezTo>
                      <a:pt x="1846068" y="2477386"/>
                      <a:pt x="1846713" y="2466543"/>
                      <a:pt x="1846391" y="2462249"/>
                    </a:cubicBezTo>
                    <a:cubicBezTo>
                      <a:pt x="1846283" y="2459995"/>
                      <a:pt x="1845746" y="2458385"/>
                      <a:pt x="1845423" y="2457848"/>
                    </a:cubicBezTo>
                    <a:cubicBezTo>
                      <a:pt x="1843272" y="2454306"/>
                      <a:pt x="1840476" y="2453554"/>
                      <a:pt x="1838002" y="2454091"/>
                    </a:cubicBezTo>
                    <a:close/>
                    <a:moveTo>
                      <a:pt x="1126939" y="1425796"/>
                    </a:moveTo>
                    <a:cubicBezTo>
                      <a:pt x="1126831" y="1425152"/>
                      <a:pt x="1126186" y="1425474"/>
                      <a:pt x="1125541" y="1425903"/>
                    </a:cubicBezTo>
                    <a:lnTo>
                      <a:pt x="1125971" y="1426118"/>
                    </a:lnTo>
                    <a:cubicBezTo>
                      <a:pt x="1126293" y="1425903"/>
                      <a:pt x="1126616" y="1425796"/>
                      <a:pt x="1126939" y="1425796"/>
                    </a:cubicBezTo>
                    <a:close/>
                    <a:moveTo>
                      <a:pt x="534386" y="1188555"/>
                    </a:moveTo>
                    <a:cubicBezTo>
                      <a:pt x="534816" y="1188984"/>
                      <a:pt x="535246" y="1189306"/>
                      <a:pt x="535461" y="1188877"/>
                    </a:cubicBezTo>
                    <a:lnTo>
                      <a:pt x="534816" y="1188555"/>
                    </a:lnTo>
                    <a:lnTo>
                      <a:pt x="534386" y="1188555"/>
                    </a:lnTo>
                    <a:close/>
                    <a:moveTo>
                      <a:pt x="400927" y="1369223"/>
                    </a:moveTo>
                    <a:cubicBezTo>
                      <a:pt x="355652" y="1370511"/>
                      <a:pt x="312851" y="1367505"/>
                      <a:pt x="276824" y="1358381"/>
                    </a:cubicBezTo>
                    <a:cubicBezTo>
                      <a:pt x="272953" y="1357415"/>
                      <a:pt x="270587" y="1353550"/>
                      <a:pt x="271555" y="1349793"/>
                    </a:cubicBezTo>
                    <a:cubicBezTo>
                      <a:pt x="272415" y="1345928"/>
                      <a:pt x="276286" y="1343567"/>
                      <a:pt x="280158" y="1344533"/>
                    </a:cubicBezTo>
                    <a:cubicBezTo>
                      <a:pt x="309732" y="1351188"/>
                      <a:pt x="343823" y="1353228"/>
                      <a:pt x="379956" y="1352369"/>
                    </a:cubicBezTo>
                    <a:cubicBezTo>
                      <a:pt x="412542" y="1351618"/>
                      <a:pt x="446739" y="1348397"/>
                      <a:pt x="480830" y="1343889"/>
                    </a:cubicBezTo>
                    <a:cubicBezTo>
                      <a:pt x="522018" y="1338521"/>
                      <a:pt x="563099" y="1331222"/>
                      <a:pt x="601061" y="1323492"/>
                    </a:cubicBezTo>
                    <a:cubicBezTo>
                      <a:pt x="669780" y="1309430"/>
                      <a:pt x="727423" y="1293864"/>
                      <a:pt x="757104" y="1285384"/>
                    </a:cubicBezTo>
                    <a:cubicBezTo>
                      <a:pt x="685374" y="1253501"/>
                      <a:pt x="613751" y="1221511"/>
                      <a:pt x="541483" y="1189092"/>
                    </a:cubicBezTo>
                    <a:cubicBezTo>
                      <a:pt x="541054" y="1188877"/>
                      <a:pt x="540623" y="1188662"/>
                      <a:pt x="540085" y="1188448"/>
                    </a:cubicBezTo>
                    <a:cubicBezTo>
                      <a:pt x="539655" y="1188662"/>
                      <a:pt x="539763" y="1189414"/>
                      <a:pt x="539333" y="1189521"/>
                    </a:cubicBezTo>
                    <a:cubicBezTo>
                      <a:pt x="537935" y="1189736"/>
                      <a:pt x="536644" y="1189521"/>
                      <a:pt x="535461" y="1188877"/>
                    </a:cubicBezTo>
                    <a:cubicBezTo>
                      <a:pt x="535461" y="1188877"/>
                      <a:pt x="535461" y="1188770"/>
                      <a:pt x="535569" y="1188662"/>
                    </a:cubicBezTo>
                    <a:cubicBezTo>
                      <a:pt x="535569" y="1188555"/>
                      <a:pt x="535354" y="1188662"/>
                      <a:pt x="535246" y="1188662"/>
                    </a:cubicBezTo>
                    <a:lnTo>
                      <a:pt x="534816" y="1188555"/>
                    </a:lnTo>
                    <a:cubicBezTo>
                      <a:pt x="534386" y="1188233"/>
                      <a:pt x="533848" y="1187911"/>
                      <a:pt x="533418" y="1187481"/>
                    </a:cubicBezTo>
                    <a:cubicBezTo>
                      <a:pt x="533741" y="1187803"/>
                      <a:pt x="534063" y="1188233"/>
                      <a:pt x="534386" y="1188555"/>
                    </a:cubicBezTo>
                    <a:cubicBezTo>
                      <a:pt x="530837" y="1188233"/>
                      <a:pt x="524277" y="1188555"/>
                      <a:pt x="515243" y="1189092"/>
                    </a:cubicBezTo>
                    <a:cubicBezTo>
                      <a:pt x="488251" y="1190702"/>
                      <a:pt x="440825" y="1195747"/>
                      <a:pt x="387377" y="1200149"/>
                    </a:cubicBezTo>
                    <a:cubicBezTo>
                      <a:pt x="359631" y="1202403"/>
                      <a:pt x="330380" y="1204550"/>
                      <a:pt x="301559" y="1206053"/>
                    </a:cubicBezTo>
                    <a:cubicBezTo>
                      <a:pt x="279835" y="1207234"/>
                      <a:pt x="258220" y="1207878"/>
                      <a:pt x="237894" y="1208200"/>
                    </a:cubicBezTo>
                    <a:cubicBezTo>
                      <a:pt x="200040" y="1208736"/>
                      <a:pt x="166057" y="1207770"/>
                      <a:pt x="141645" y="1204765"/>
                    </a:cubicBezTo>
                    <a:cubicBezTo>
                      <a:pt x="137666" y="1204335"/>
                      <a:pt x="134870" y="1200793"/>
                      <a:pt x="135300" y="1196928"/>
                    </a:cubicBezTo>
                    <a:cubicBezTo>
                      <a:pt x="135730" y="1192956"/>
                      <a:pt x="139279" y="1190165"/>
                      <a:pt x="143150" y="1190595"/>
                    </a:cubicBezTo>
                    <a:cubicBezTo>
                      <a:pt x="169713" y="1192956"/>
                      <a:pt x="207460" y="1192098"/>
                      <a:pt x="249186" y="1189951"/>
                    </a:cubicBezTo>
                    <a:cubicBezTo>
                      <a:pt x="272093" y="1188877"/>
                      <a:pt x="296182" y="1187267"/>
                      <a:pt x="320271" y="1185764"/>
                    </a:cubicBezTo>
                    <a:cubicBezTo>
                      <a:pt x="344468" y="1184261"/>
                      <a:pt x="368557" y="1182758"/>
                      <a:pt x="391463" y="1181255"/>
                    </a:cubicBezTo>
                    <a:cubicBezTo>
                      <a:pt x="433727" y="1178571"/>
                      <a:pt x="471797" y="1176210"/>
                      <a:pt x="498682" y="1175029"/>
                    </a:cubicBezTo>
                    <a:cubicBezTo>
                      <a:pt x="502661" y="1174814"/>
                      <a:pt x="505350" y="1174814"/>
                      <a:pt x="508899" y="1174707"/>
                    </a:cubicBezTo>
                    <a:cubicBezTo>
                      <a:pt x="453730" y="1150017"/>
                      <a:pt x="398561" y="1125326"/>
                      <a:pt x="342854" y="1101817"/>
                    </a:cubicBezTo>
                    <a:cubicBezTo>
                      <a:pt x="231334" y="1054476"/>
                      <a:pt x="118953" y="1010463"/>
                      <a:pt x="4960" y="974287"/>
                    </a:cubicBezTo>
                    <a:cubicBezTo>
                      <a:pt x="1196" y="973106"/>
                      <a:pt x="-848" y="969134"/>
                      <a:pt x="335" y="965377"/>
                    </a:cubicBezTo>
                    <a:cubicBezTo>
                      <a:pt x="1518" y="961619"/>
                      <a:pt x="5497" y="959472"/>
                      <a:pt x="9261" y="960653"/>
                    </a:cubicBezTo>
                    <a:cubicBezTo>
                      <a:pt x="124115" y="995756"/>
                      <a:pt x="237572" y="1038374"/>
                      <a:pt x="349952" y="1084963"/>
                    </a:cubicBezTo>
                    <a:cubicBezTo>
                      <a:pt x="395657" y="1103964"/>
                      <a:pt x="441040" y="1124146"/>
                      <a:pt x="486423" y="1144113"/>
                    </a:cubicBezTo>
                    <a:cubicBezTo>
                      <a:pt x="469323" y="1125971"/>
                      <a:pt x="447277" y="1105467"/>
                      <a:pt x="420822" y="1083246"/>
                    </a:cubicBezTo>
                    <a:cubicBezTo>
                      <a:pt x="405659" y="1070471"/>
                      <a:pt x="389635" y="1057482"/>
                      <a:pt x="373504" y="1044600"/>
                    </a:cubicBezTo>
                    <a:cubicBezTo>
                      <a:pt x="362857" y="1036012"/>
                      <a:pt x="352211" y="1027424"/>
                      <a:pt x="341779" y="1019051"/>
                    </a:cubicBezTo>
                    <a:cubicBezTo>
                      <a:pt x="324895" y="1005632"/>
                      <a:pt x="308657" y="992643"/>
                      <a:pt x="293816" y="980942"/>
                    </a:cubicBezTo>
                    <a:cubicBezTo>
                      <a:pt x="252090" y="947986"/>
                      <a:pt x="221333" y="924584"/>
                      <a:pt x="221333" y="924584"/>
                    </a:cubicBezTo>
                    <a:cubicBezTo>
                      <a:pt x="218107" y="922222"/>
                      <a:pt x="217354" y="917821"/>
                      <a:pt x="219720" y="914601"/>
                    </a:cubicBezTo>
                    <a:cubicBezTo>
                      <a:pt x="221978" y="911380"/>
                      <a:pt x="226495" y="910736"/>
                      <a:pt x="229613" y="912990"/>
                    </a:cubicBezTo>
                    <a:cubicBezTo>
                      <a:pt x="229613" y="912990"/>
                      <a:pt x="278437" y="946483"/>
                      <a:pt x="336295" y="990604"/>
                    </a:cubicBezTo>
                    <a:cubicBezTo>
                      <a:pt x="347587" y="999191"/>
                      <a:pt x="359308" y="1008316"/>
                      <a:pt x="370923" y="1017655"/>
                    </a:cubicBezTo>
                    <a:cubicBezTo>
                      <a:pt x="382322" y="1026888"/>
                      <a:pt x="393722" y="1036227"/>
                      <a:pt x="404798" y="1045781"/>
                    </a:cubicBezTo>
                    <a:cubicBezTo>
                      <a:pt x="448783" y="1083246"/>
                      <a:pt x="489003" y="1121569"/>
                      <a:pt x="510081" y="1149158"/>
                    </a:cubicBezTo>
                    <a:cubicBezTo>
                      <a:pt x="511264" y="1150661"/>
                      <a:pt x="509759" y="1152378"/>
                      <a:pt x="509436" y="1154203"/>
                    </a:cubicBezTo>
                    <a:cubicBezTo>
                      <a:pt x="522664" y="1160108"/>
                      <a:pt x="536106" y="1165582"/>
                      <a:pt x="549442" y="1171486"/>
                    </a:cubicBezTo>
                    <a:cubicBezTo>
                      <a:pt x="599018" y="1193708"/>
                      <a:pt x="647735" y="1216036"/>
                      <a:pt x="696881" y="1238472"/>
                    </a:cubicBezTo>
                    <a:cubicBezTo>
                      <a:pt x="696881" y="1238472"/>
                      <a:pt x="696881" y="1238472"/>
                      <a:pt x="696989" y="1238472"/>
                    </a:cubicBezTo>
                    <a:cubicBezTo>
                      <a:pt x="697419" y="1238365"/>
                      <a:pt x="696558" y="1237506"/>
                      <a:pt x="696236" y="1236647"/>
                    </a:cubicBezTo>
                    <a:cubicBezTo>
                      <a:pt x="696128" y="1236433"/>
                      <a:pt x="696020" y="1236325"/>
                      <a:pt x="695913" y="1236111"/>
                    </a:cubicBezTo>
                    <a:cubicBezTo>
                      <a:pt x="695698" y="1236647"/>
                      <a:pt x="695483" y="1237184"/>
                      <a:pt x="695375" y="1237506"/>
                    </a:cubicBezTo>
                    <a:cubicBezTo>
                      <a:pt x="689353" y="1229133"/>
                      <a:pt x="674727" y="1206589"/>
                      <a:pt x="668382" y="1197143"/>
                    </a:cubicBezTo>
                    <a:cubicBezTo>
                      <a:pt x="660854" y="1185871"/>
                      <a:pt x="653004" y="1174814"/>
                      <a:pt x="645153" y="1163757"/>
                    </a:cubicBezTo>
                    <a:cubicBezTo>
                      <a:pt x="633216" y="1147118"/>
                      <a:pt x="620957" y="1130801"/>
                      <a:pt x="608589" y="1114592"/>
                    </a:cubicBezTo>
                    <a:cubicBezTo>
                      <a:pt x="594394" y="1095698"/>
                      <a:pt x="579338" y="1076912"/>
                      <a:pt x="563852" y="1058341"/>
                    </a:cubicBezTo>
                    <a:cubicBezTo>
                      <a:pt x="548689" y="1039984"/>
                      <a:pt x="532880" y="1021842"/>
                      <a:pt x="516749" y="1004022"/>
                    </a:cubicBezTo>
                    <a:cubicBezTo>
                      <a:pt x="484164" y="968275"/>
                      <a:pt x="449751" y="934138"/>
                      <a:pt x="413832" y="903973"/>
                    </a:cubicBezTo>
                    <a:cubicBezTo>
                      <a:pt x="410713" y="901504"/>
                      <a:pt x="410283" y="896995"/>
                      <a:pt x="412757" y="893882"/>
                    </a:cubicBezTo>
                    <a:cubicBezTo>
                      <a:pt x="415230" y="890876"/>
                      <a:pt x="419747" y="890447"/>
                      <a:pt x="422865" y="892916"/>
                    </a:cubicBezTo>
                    <a:cubicBezTo>
                      <a:pt x="460290" y="922544"/>
                      <a:pt x="496531" y="955823"/>
                      <a:pt x="530407" y="991462"/>
                    </a:cubicBezTo>
                    <a:cubicBezTo>
                      <a:pt x="547183" y="1009175"/>
                      <a:pt x="563315" y="1027424"/>
                      <a:pt x="578693" y="1045996"/>
                    </a:cubicBezTo>
                    <a:cubicBezTo>
                      <a:pt x="594394" y="1064996"/>
                      <a:pt x="609235" y="1084319"/>
                      <a:pt x="623323" y="1103642"/>
                    </a:cubicBezTo>
                    <a:cubicBezTo>
                      <a:pt x="633324" y="1117597"/>
                      <a:pt x="643325" y="1131553"/>
                      <a:pt x="653112" y="1145615"/>
                    </a:cubicBezTo>
                    <a:cubicBezTo>
                      <a:pt x="662790" y="1159785"/>
                      <a:pt x="672254" y="1174170"/>
                      <a:pt x="681395" y="1188662"/>
                    </a:cubicBezTo>
                    <a:cubicBezTo>
                      <a:pt x="686987" y="1197572"/>
                      <a:pt x="699247" y="1217969"/>
                      <a:pt x="705484" y="1227523"/>
                    </a:cubicBezTo>
                    <a:cubicBezTo>
                      <a:pt x="706667" y="1228167"/>
                      <a:pt x="707743" y="1229240"/>
                      <a:pt x="708388" y="1230528"/>
                    </a:cubicBezTo>
                    <a:cubicBezTo>
                      <a:pt x="709463" y="1232568"/>
                      <a:pt x="710001" y="1233749"/>
                      <a:pt x="710108" y="1234393"/>
                    </a:cubicBezTo>
                    <a:cubicBezTo>
                      <a:pt x="711614" y="1239116"/>
                      <a:pt x="708603" y="1241478"/>
                      <a:pt x="707635" y="1242229"/>
                    </a:cubicBezTo>
                    <a:cubicBezTo>
                      <a:pt x="707420" y="1242444"/>
                      <a:pt x="706667" y="1242551"/>
                      <a:pt x="706344" y="1242766"/>
                    </a:cubicBezTo>
                    <a:cubicBezTo>
                      <a:pt x="752802" y="1264021"/>
                      <a:pt x="799690" y="1285598"/>
                      <a:pt x="845933" y="1306209"/>
                    </a:cubicBezTo>
                    <a:cubicBezTo>
                      <a:pt x="860774" y="1312865"/>
                      <a:pt x="875722" y="1319306"/>
                      <a:pt x="890670" y="1325747"/>
                    </a:cubicBezTo>
                    <a:cubicBezTo>
                      <a:pt x="909060" y="1333691"/>
                      <a:pt x="927557" y="1341420"/>
                      <a:pt x="946054" y="1349149"/>
                    </a:cubicBezTo>
                    <a:cubicBezTo>
                      <a:pt x="931751" y="1324459"/>
                      <a:pt x="891531" y="1255755"/>
                      <a:pt x="845611" y="1179860"/>
                    </a:cubicBezTo>
                    <a:cubicBezTo>
                      <a:pt x="836147" y="1164187"/>
                      <a:pt x="826468" y="1148192"/>
                      <a:pt x="816790" y="1132197"/>
                    </a:cubicBezTo>
                    <a:cubicBezTo>
                      <a:pt x="802056" y="1108043"/>
                      <a:pt x="787431" y="1083890"/>
                      <a:pt x="773235" y="1061024"/>
                    </a:cubicBezTo>
                    <a:cubicBezTo>
                      <a:pt x="740220" y="1007994"/>
                      <a:pt x="710001" y="962049"/>
                      <a:pt x="689353" y="939506"/>
                    </a:cubicBezTo>
                    <a:cubicBezTo>
                      <a:pt x="686665" y="936607"/>
                      <a:pt x="686880" y="932098"/>
                      <a:pt x="689783" y="929415"/>
                    </a:cubicBezTo>
                    <a:cubicBezTo>
                      <a:pt x="692579" y="926731"/>
                      <a:pt x="697096" y="926838"/>
                      <a:pt x="699784" y="929737"/>
                    </a:cubicBezTo>
                    <a:cubicBezTo>
                      <a:pt x="717959" y="948630"/>
                      <a:pt x="743876" y="983733"/>
                      <a:pt x="772267" y="1026243"/>
                    </a:cubicBezTo>
                    <a:cubicBezTo>
                      <a:pt x="786248" y="1047176"/>
                      <a:pt x="800981" y="1069934"/>
                      <a:pt x="815499" y="1093336"/>
                    </a:cubicBezTo>
                    <a:cubicBezTo>
                      <a:pt x="836577" y="1127259"/>
                      <a:pt x="857548" y="1162684"/>
                      <a:pt x="876797" y="1196069"/>
                    </a:cubicBezTo>
                    <a:cubicBezTo>
                      <a:pt x="925836" y="1281197"/>
                      <a:pt x="963906" y="1352799"/>
                      <a:pt x="963906" y="1352799"/>
                    </a:cubicBezTo>
                    <a:cubicBezTo>
                      <a:pt x="964659" y="1354087"/>
                      <a:pt x="963046" y="1355053"/>
                      <a:pt x="962938" y="1356341"/>
                    </a:cubicBezTo>
                    <a:cubicBezTo>
                      <a:pt x="998965" y="1371370"/>
                      <a:pt x="1035206" y="1386399"/>
                      <a:pt x="1070910" y="1402072"/>
                    </a:cubicBezTo>
                    <a:cubicBezTo>
                      <a:pt x="1071878" y="1402501"/>
                      <a:pt x="1076395" y="1404756"/>
                      <a:pt x="1081879" y="1407439"/>
                    </a:cubicBezTo>
                    <a:cubicBezTo>
                      <a:pt x="1074997" y="1388116"/>
                      <a:pt x="1063274" y="1353335"/>
                      <a:pt x="1052735" y="1324137"/>
                    </a:cubicBezTo>
                    <a:cubicBezTo>
                      <a:pt x="1047036" y="1308571"/>
                      <a:pt x="1041873" y="1294938"/>
                      <a:pt x="1038110" y="1286994"/>
                    </a:cubicBezTo>
                    <a:cubicBezTo>
                      <a:pt x="1028108" y="1265631"/>
                      <a:pt x="1012837" y="1238579"/>
                      <a:pt x="995308" y="1208951"/>
                    </a:cubicBezTo>
                    <a:cubicBezTo>
                      <a:pt x="980898" y="1184583"/>
                      <a:pt x="964874" y="1158605"/>
                      <a:pt x="948528" y="1132626"/>
                    </a:cubicBezTo>
                    <a:cubicBezTo>
                      <a:pt x="912394" y="1075195"/>
                      <a:pt x="874754" y="1018622"/>
                      <a:pt x="848622" y="984055"/>
                    </a:cubicBezTo>
                    <a:cubicBezTo>
                      <a:pt x="846256" y="980942"/>
                      <a:pt x="846794" y="976541"/>
                      <a:pt x="849912" y="974072"/>
                    </a:cubicBezTo>
                    <a:cubicBezTo>
                      <a:pt x="853031" y="971710"/>
                      <a:pt x="857548" y="972247"/>
                      <a:pt x="859914" y="975360"/>
                    </a:cubicBezTo>
                    <a:cubicBezTo>
                      <a:pt x="880454" y="1001016"/>
                      <a:pt x="908200" y="1038803"/>
                      <a:pt x="936483" y="1080455"/>
                    </a:cubicBezTo>
                    <a:cubicBezTo>
                      <a:pt x="952507" y="1103964"/>
                      <a:pt x="968638" y="1128654"/>
                      <a:pt x="983909" y="1152915"/>
                    </a:cubicBezTo>
                    <a:cubicBezTo>
                      <a:pt x="994340" y="1169769"/>
                      <a:pt x="1004449" y="1186515"/>
                      <a:pt x="1013590" y="1202510"/>
                    </a:cubicBezTo>
                    <a:cubicBezTo>
                      <a:pt x="1030474" y="1231709"/>
                      <a:pt x="1044455" y="1258546"/>
                      <a:pt x="1053918" y="1279694"/>
                    </a:cubicBezTo>
                    <a:cubicBezTo>
                      <a:pt x="1057682" y="1288067"/>
                      <a:pt x="1062844" y="1302452"/>
                      <a:pt x="1068329" y="1318769"/>
                    </a:cubicBezTo>
                    <a:cubicBezTo>
                      <a:pt x="1079190" y="1351403"/>
                      <a:pt x="1091450" y="1392196"/>
                      <a:pt x="1097150" y="1409479"/>
                    </a:cubicBezTo>
                    <a:cubicBezTo>
                      <a:pt x="1097795" y="1411196"/>
                      <a:pt x="1095860" y="1412055"/>
                      <a:pt x="1095107" y="1413666"/>
                    </a:cubicBezTo>
                    <a:cubicBezTo>
                      <a:pt x="1105646" y="1418496"/>
                      <a:pt x="1117045" y="1423434"/>
                      <a:pt x="1124035" y="1425366"/>
                    </a:cubicBezTo>
                    <a:cubicBezTo>
                      <a:pt x="1124573" y="1425474"/>
                      <a:pt x="1125111" y="1425796"/>
                      <a:pt x="1125541" y="1425903"/>
                    </a:cubicBezTo>
                    <a:cubicBezTo>
                      <a:pt x="1124788" y="1426548"/>
                      <a:pt x="1123928" y="1427406"/>
                      <a:pt x="1123713" y="1427728"/>
                    </a:cubicBezTo>
                    <a:cubicBezTo>
                      <a:pt x="1124358" y="1426977"/>
                      <a:pt x="1125111" y="1426440"/>
                      <a:pt x="1125971" y="1426118"/>
                    </a:cubicBezTo>
                    <a:cubicBezTo>
                      <a:pt x="1126509" y="1426333"/>
                      <a:pt x="1126939" y="1426333"/>
                      <a:pt x="1126939" y="1426011"/>
                    </a:cubicBezTo>
                    <a:cubicBezTo>
                      <a:pt x="1126939" y="1425903"/>
                      <a:pt x="1126939" y="1425796"/>
                      <a:pt x="1126939" y="1425796"/>
                    </a:cubicBezTo>
                    <a:cubicBezTo>
                      <a:pt x="1129090" y="1425152"/>
                      <a:pt x="1131563" y="1425689"/>
                      <a:pt x="1133284" y="1427406"/>
                    </a:cubicBezTo>
                    <a:cubicBezTo>
                      <a:pt x="1136080" y="1429983"/>
                      <a:pt x="1136188" y="1434276"/>
                      <a:pt x="1133606" y="1437068"/>
                    </a:cubicBezTo>
                    <a:cubicBezTo>
                      <a:pt x="1132531" y="1438248"/>
                      <a:pt x="1130703" y="1439322"/>
                      <a:pt x="1128122" y="1439644"/>
                    </a:cubicBezTo>
                    <a:cubicBezTo>
                      <a:pt x="1125541" y="1439859"/>
                      <a:pt x="1120164" y="1438785"/>
                      <a:pt x="1113711" y="1436531"/>
                    </a:cubicBezTo>
                    <a:cubicBezTo>
                      <a:pt x="1096612" y="1430519"/>
                      <a:pt x="1068436" y="1416779"/>
                      <a:pt x="1065425" y="1415491"/>
                    </a:cubicBezTo>
                    <a:cubicBezTo>
                      <a:pt x="1064242" y="1417101"/>
                      <a:pt x="1063705" y="1419462"/>
                      <a:pt x="1061446" y="1419462"/>
                    </a:cubicBezTo>
                    <a:cubicBezTo>
                      <a:pt x="1060801" y="1419462"/>
                      <a:pt x="1060156" y="1419355"/>
                      <a:pt x="1059510" y="1419248"/>
                    </a:cubicBezTo>
                    <a:cubicBezTo>
                      <a:pt x="1058650" y="1420321"/>
                      <a:pt x="1057682" y="1421502"/>
                      <a:pt x="1056822" y="1422683"/>
                    </a:cubicBezTo>
                    <a:cubicBezTo>
                      <a:pt x="1051015" y="1430519"/>
                      <a:pt x="1044024" y="1441039"/>
                      <a:pt x="1039185" y="1445763"/>
                    </a:cubicBezTo>
                    <a:cubicBezTo>
                      <a:pt x="1028538" y="1455746"/>
                      <a:pt x="1017892" y="1465730"/>
                      <a:pt x="1006815" y="1475284"/>
                    </a:cubicBezTo>
                    <a:cubicBezTo>
                      <a:pt x="995739" y="1484945"/>
                      <a:pt x="984446" y="1494177"/>
                      <a:pt x="972725" y="1503087"/>
                    </a:cubicBezTo>
                    <a:cubicBezTo>
                      <a:pt x="956701" y="1515003"/>
                      <a:pt x="940032" y="1526060"/>
                      <a:pt x="922825" y="1536043"/>
                    </a:cubicBezTo>
                    <a:cubicBezTo>
                      <a:pt x="905511" y="1545919"/>
                      <a:pt x="887659" y="1554722"/>
                      <a:pt x="869377" y="1562666"/>
                    </a:cubicBezTo>
                    <a:cubicBezTo>
                      <a:pt x="832921" y="1578339"/>
                      <a:pt x="794851" y="1590040"/>
                      <a:pt x="756136" y="1599057"/>
                    </a:cubicBezTo>
                    <a:cubicBezTo>
                      <a:pt x="752265" y="1599916"/>
                      <a:pt x="748393" y="1597662"/>
                      <a:pt x="747533" y="1593797"/>
                    </a:cubicBezTo>
                    <a:cubicBezTo>
                      <a:pt x="746565" y="1590040"/>
                      <a:pt x="748823" y="1586175"/>
                      <a:pt x="752695" y="1585209"/>
                    </a:cubicBezTo>
                    <a:cubicBezTo>
                      <a:pt x="790119" y="1575118"/>
                      <a:pt x="826683" y="1561914"/>
                      <a:pt x="861742" y="1545705"/>
                    </a:cubicBezTo>
                    <a:cubicBezTo>
                      <a:pt x="879271" y="1537654"/>
                      <a:pt x="896478" y="1528851"/>
                      <a:pt x="913147" y="1519297"/>
                    </a:cubicBezTo>
                    <a:cubicBezTo>
                      <a:pt x="929815" y="1509743"/>
                      <a:pt x="946162" y="1499545"/>
                      <a:pt x="961863" y="1488273"/>
                    </a:cubicBezTo>
                    <a:cubicBezTo>
                      <a:pt x="973477" y="1480007"/>
                      <a:pt x="984769" y="1471312"/>
                      <a:pt x="995846" y="1462294"/>
                    </a:cubicBezTo>
                    <a:cubicBezTo>
                      <a:pt x="1007030" y="1453170"/>
                      <a:pt x="1017892" y="1443831"/>
                      <a:pt x="1028646" y="1434384"/>
                    </a:cubicBezTo>
                    <a:cubicBezTo>
                      <a:pt x="1034023" y="1429661"/>
                      <a:pt x="1042196" y="1417638"/>
                      <a:pt x="1048111" y="1410660"/>
                    </a:cubicBezTo>
                    <a:cubicBezTo>
                      <a:pt x="1048864" y="1409801"/>
                      <a:pt x="1049186" y="1409801"/>
                      <a:pt x="1049939" y="1409157"/>
                    </a:cubicBezTo>
                    <a:cubicBezTo>
                      <a:pt x="1017247" y="1395416"/>
                      <a:pt x="984446" y="1382212"/>
                      <a:pt x="951647" y="1368901"/>
                    </a:cubicBezTo>
                    <a:cubicBezTo>
                      <a:pt x="950249" y="1370726"/>
                      <a:pt x="949065" y="1372443"/>
                      <a:pt x="945947" y="1374591"/>
                    </a:cubicBezTo>
                    <a:cubicBezTo>
                      <a:pt x="926912" y="1387580"/>
                      <a:pt x="868624" y="1410445"/>
                      <a:pt x="865506" y="1412055"/>
                    </a:cubicBezTo>
                    <a:cubicBezTo>
                      <a:pt x="835287" y="1427514"/>
                      <a:pt x="804745" y="1442328"/>
                      <a:pt x="773343" y="1455209"/>
                    </a:cubicBezTo>
                    <a:cubicBezTo>
                      <a:pt x="752372" y="1463905"/>
                      <a:pt x="731079" y="1471741"/>
                      <a:pt x="709463" y="1478719"/>
                    </a:cubicBezTo>
                    <a:cubicBezTo>
                      <a:pt x="655477" y="1496002"/>
                      <a:pt x="599771" y="1507381"/>
                      <a:pt x="542559" y="1511246"/>
                    </a:cubicBezTo>
                    <a:cubicBezTo>
                      <a:pt x="538688" y="1511568"/>
                      <a:pt x="535246" y="1508669"/>
                      <a:pt x="534924" y="1504697"/>
                    </a:cubicBezTo>
                    <a:cubicBezTo>
                      <a:pt x="534601" y="1500833"/>
                      <a:pt x="537505" y="1497398"/>
                      <a:pt x="541376" y="1497076"/>
                    </a:cubicBezTo>
                    <a:cubicBezTo>
                      <a:pt x="586006" y="1492674"/>
                      <a:pt x="629345" y="1483228"/>
                      <a:pt x="671824" y="1470668"/>
                    </a:cubicBezTo>
                    <a:cubicBezTo>
                      <a:pt x="697311" y="1463153"/>
                      <a:pt x="722476" y="1454351"/>
                      <a:pt x="747425" y="1444797"/>
                    </a:cubicBezTo>
                    <a:cubicBezTo>
                      <a:pt x="784957" y="1430519"/>
                      <a:pt x="821844" y="1414524"/>
                      <a:pt x="857978" y="1397026"/>
                    </a:cubicBezTo>
                    <a:cubicBezTo>
                      <a:pt x="861096" y="1395524"/>
                      <a:pt x="918094" y="1375342"/>
                      <a:pt x="937666" y="1363212"/>
                    </a:cubicBezTo>
                    <a:cubicBezTo>
                      <a:pt x="927342" y="1359025"/>
                      <a:pt x="917126" y="1354838"/>
                      <a:pt x="906801" y="1350544"/>
                    </a:cubicBezTo>
                    <a:cubicBezTo>
                      <a:pt x="884110" y="1341205"/>
                      <a:pt x="861527" y="1331758"/>
                      <a:pt x="839051" y="1321990"/>
                    </a:cubicBezTo>
                    <a:cubicBezTo>
                      <a:pt x="818403" y="1312972"/>
                      <a:pt x="797432" y="1303311"/>
                      <a:pt x="776784" y="1294186"/>
                    </a:cubicBezTo>
                    <a:cubicBezTo>
                      <a:pt x="757104" y="1300735"/>
                      <a:pt x="689245" y="1322634"/>
                      <a:pt x="604933" y="1341312"/>
                    </a:cubicBezTo>
                    <a:cubicBezTo>
                      <a:pt x="566541" y="1349900"/>
                      <a:pt x="525030" y="1357630"/>
                      <a:pt x="483304" y="1362890"/>
                    </a:cubicBezTo>
                    <a:cubicBezTo>
                      <a:pt x="455558" y="1366325"/>
                      <a:pt x="427812" y="1368472"/>
                      <a:pt x="400927" y="1369223"/>
                    </a:cubicBezTo>
                    <a:close/>
                    <a:moveTo>
                      <a:pt x="1054671" y="1413880"/>
                    </a:moveTo>
                    <a:cubicBezTo>
                      <a:pt x="1054563" y="1413451"/>
                      <a:pt x="1054563" y="1413129"/>
                      <a:pt x="1054563" y="1412699"/>
                    </a:cubicBezTo>
                    <a:cubicBezTo>
                      <a:pt x="1054563" y="1412592"/>
                      <a:pt x="1054563" y="1412377"/>
                      <a:pt x="1054456" y="1412377"/>
                    </a:cubicBezTo>
                    <a:cubicBezTo>
                      <a:pt x="1053596" y="1412485"/>
                      <a:pt x="1053918" y="1413236"/>
                      <a:pt x="1054671" y="1413880"/>
                    </a:cubicBezTo>
                    <a:close/>
                    <a:moveTo>
                      <a:pt x="1435690" y="394925"/>
                    </a:moveTo>
                    <a:cubicBezTo>
                      <a:pt x="1431066" y="407377"/>
                      <a:pt x="1426012" y="419615"/>
                      <a:pt x="1421387" y="431960"/>
                    </a:cubicBezTo>
                    <a:cubicBezTo>
                      <a:pt x="1419451" y="437435"/>
                      <a:pt x="1417516" y="442802"/>
                      <a:pt x="1415688" y="448384"/>
                    </a:cubicBezTo>
                    <a:cubicBezTo>
                      <a:pt x="1413322" y="455577"/>
                      <a:pt x="1407514" y="473611"/>
                      <a:pt x="1406224" y="478764"/>
                    </a:cubicBezTo>
                    <a:cubicBezTo>
                      <a:pt x="1404933" y="483810"/>
                      <a:pt x="1407622" y="486815"/>
                      <a:pt x="1407945" y="487137"/>
                    </a:cubicBezTo>
                    <a:cubicBezTo>
                      <a:pt x="1408375" y="487459"/>
                      <a:pt x="1416440" y="491109"/>
                      <a:pt x="1419774" y="482843"/>
                    </a:cubicBezTo>
                    <a:cubicBezTo>
                      <a:pt x="1420204" y="481985"/>
                      <a:pt x="1420419" y="481126"/>
                      <a:pt x="1420419" y="480160"/>
                    </a:cubicBezTo>
                    <a:cubicBezTo>
                      <a:pt x="1422785" y="473504"/>
                      <a:pt x="1428055" y="459656"/>
                      <a:pt x="1430421" y="453537"/>
                    </a:cubicBezTo>
                    <a:cubicBezTo>
                      <a:pt x="1432464" y="448384"/>
                      <a:pt x="1434615" y="443232"/>
                      <a:pt x="1436766" y="438079"/>
                    </a:cubicBezTo>
                    <a:cubicBezTo>
                      <a:pt x="1442035" y="425948"/>
                      <a:pt x="1447520" y="413818"/>
                      <a:pt x="1452682" y="401688"/>
                    </a:cubicBezTo>
                    <a:cubicBezTo>
                      <a:pt x="1458059" y="388591"/>
                      <a:pt x="1463436" y="375602"/>
                      <a:pt x="1468275" y="362398"/>
                    </a:cubicBezTo>
                    <a:cubicBezTo>
                      <a:pt x="1473222" y="349087"/>
                      <a:pt x="1477739" y="335775"/>
                      <a:pt x="1482041" y="322357"/>
                    </a:cubicBezTo>
                    <a:cubicBezTo>
                      <a:pt x="1490429" y="295520"/>
                      <a:pt x="1497526" y="268253"/>
                      <a:pt x="1503549" y="240450"/>
                    </a:cubicBezTo>
                    <a:cubicBezTo>
                      <a:pt x="1504409" y="236585"/>
                      <a:pt x="1502151" y="232720"/>
                      <a:pt x="1498279" y="231862"/>
                    </a:cubicBezTo>
                    <a:cubicBezTo>
                      <a:pt x="1494408" y="230896"/>
                      <a:pt x="1490644" y="233257"/>
                      <a:pt x="1489676" y="237014"/>
                    </a:cubicBezTo>
                    <a:cubicBezTo>
                      <a:pt x="1483761" y="258592"/>
                      <a:pt x="1476986" y="279739"/>
                      <a:pt x="1469888" y="300780"/>
                    </a:cubicBezTo>
                    <a:cubicBezTo>
                      <a:pt x="1464511" y="316560"/>
                      <a:pt x="1458812" y="332233"/>
                      <a:pt x="1453112" y="347906"/>
                    </a:cubicBezTo>
                    <a:cubicBezTo>
                      <a:pt x="1447412" y="363579"/>
                      <a:pt x="1441713" y="379252"/>
                      <a:pt x="1435690" y="394925"/>
                    </a:cubicBezTo>
                    <a:close/>
                    <a:moveTo>
                      <a:pt x="1496129" y="192787"/>
                    </a:moveTo>
                    <a:cubicBezTo>
                      <a:pt x="1495376" y="192787"/>
                      <a:pt x="1497419" y="193109"/>
                      <a:pt x="1496559" y="193216"/>
                    </a:cubicBezTo>
                    <a:cubicBezTo>
                      <a:pt x="1495376" y="193216"/>
                      <a:pt x="1497096" y="193431"/>
                      <a:pt x="1497634" y="193646"/>
                    </a:cubicBezTo>
                    <a:lnTo>
                      <a:pt x="1497742" y="192894"/>
                    </a:lnTo>
                    <a:cubicBezTo>
                      <a:pt x="1495806" y="191284"/>
                      <a:pt x="1497849" y="189781"/>
                      <a:pt x="1496881" y="191069"/>
                    </a:cubicBezTo>
                    <a:cubicBezTo>
                      <a:pt x="1496774" y="191176"/>
                      <a:pt x="1496559" y="191391"/>
                      <a:pt x="1496344" y="191606"/>
                    </a:cubicBezTo>
                    <a:cubicBezTo>
                      <a:pt x="1495913" y="192143"/>
                      <a:pt x="1495806" y="190747"/>
                      <a:pt x="1495591" y="191499"/>
                    </a:cubicBezTo>
                    <a:cubicBezTo>
                      <a:pt x="1495376" y="192035"/>
                      <a:pt x="1496559" y="192357"/>
                      <a:pt x="1495913" y="192357"/>
                    </a:cubicBezTo>
                    <a:cubicBezTo>
                      <a:pt x="1495376" y="192465"/>
                      <a:pt x="1496666" y="192679"/>
                      <a:pt x="1496129" y="192787"/>
                    </a:cubicBezTo>
                    <a:close/>
                    <a:moveTo>
                      <a:pt x="1497742" y="193646"/>
                    </a:moveTo>
                    <a:lnTo>
                      <a:pt x="1497742" y="193646"/>
                    </a:lnTo>
                    <a:lnTo>
                      <a:pt x="1497634" y="193753"/>
                    </a:lnTo>
                    <a:lnTo>
                      <a:pt x="1497634" y="193860"/>
                    </a:lnTo>
                    <a:lnTo>
                      <a:pt x="1497311" y="193860"/>
                    </a:lnTo>
                    <a:cubicBezTo>
                      <a:pt x="1497096" y="193860"/>
                      <a:pt x="1497419" y="193968"/>
                      <a:pt x="1497634" y="193968"/>
                    </a:cubicBezTo>
                    <a:cubicBezTo>
                      <a:pt x="1496666" y="197188"/>
                      <a:pt x="1498279" y="200731"/>
                      <a:pt x="1501398" y="202126"/>
                    </a:cubicBezTo>
                    <a:cubicBezTo>
                      <a:pt x="1504839" y="203629"/>
                      <a:pt x="1508926" y="202126"/>
                      <a:pt x="1510432" y="198691"/>
                    </a:cubicBezTo>
                    <a:cubicBezTo>
                      <a:pt x="1513443" y="199228"/>
                      <a:pt x="1509463" y="198906"/>
                      <a:pt x="1512367" y="199228"/>
                    </a:cubicBezTo>
                    <a:cubicBezTo>
                      <a:pt x="1513335" y="199442"/>
                      <a:pt x="1512582" y="199442"/>
                      <a:pt x="1513443" y="198906"/>
                    </a:cubicBezTo>
                    <a:cubicBezTo>
                      <a:pt x="1513443" y="198798"/>
                      <a:pt x="1513550" y="198691"/>
                      <a:pt x="1513550" y="198584"/>
                    </a:cubicBezTo>
                    <a:cubicBezTo>
                      <a:pt x="1513335" y="197725"/>
                      <a:pt x="1514088" y="198047"/>
                      <a:pt x="1513335" y="197510"/>
                    </a:cubicBezTo>
                    <a:cubicBezTo>
                      <a:pt x="1512152" y="196651"/>
                      <a:pt x="1514303" y="197081"/>
                      <a:pt x="1512905" y="196437"/>
                    </a:cubicBezTo>
                    <a:cubicBezTo>
                      <a:pt x="1512152" y="196007"/>
                      <a:pt x="1513550" y="196222"/>
                      <a:pt x="1512690" y="195900"/>
                    </a:cubicBezTo>
                    <a:cubicBezTo>
                      <a:pt x="1510647" y="195148"/>
                      <a:pt x="1514088" y="195470"/>
                      <a:pt x="1511830" y="194826"/>
                    </a:cubicBezTo>
                    <a:cubicBezTo>
                      <a:pt x="1512045" y="190962"/>
                      <a:pt x="1509033" y="187527"/>
                      <a:pt x="1505162" y="187312"/>
                    </a:cubicBezTo>
                    <a:cubicBezTo>
                      <a:pt x="1501506" y="187097"/>
                      <a:pt x="1498494" y="189566"/>
                      <a:pt x="1497742" y="192894"/>
                    </a:cubicBezTo>
                    <a:lnTo>
                      <a:pt x="1497957" y="193109"/>
                    </a:lnTo>
                    <a:cubicBezTo>
                      <a:pt x="1497849" y="193323"/>
                      <a:pt x="1497742" y="193431"/>
                      <a:pt x="1497742" y="193646"/>
                    </a:cubicBezTo>
                    <a:close/>
                    <a:moveTo>
                      <a:pt x="1463221" y="1132411"/>
                    </a:moveTo>
                    <a:cubicBezTo>
                      <a:pt x="1449133" y="1141321"/>
                      <a:pt x="1434722" y="1149909"/>
                      <a:pt x="1420097" y="1158068"/>
                    </a:cubicBezTo>
                    <a:cubicBezTo>
                      <a:pt x="1405471" y="1166226"/>
                      <a:pt x="1390738" y="1173956"/>
                      <a:pt x="1375897" y="1181577"/>
                    </a:cubicBezTo>
                    <a:cubicBezTo>
                      <a:pt x="1372133" y="1183510"/>
                      <a:pt x="1344818" y="1191453"/>
                      <a:pt x="1335354" y="1192741"/>
                    </a:cubicBezTo>
                    <a:cubicBezTo>
                      <a:pt x="1333956" y="1207878"/>
                      <a:pt x="1332343" y="1223014"/>
                      <a:pt x="1331053" y="1238257"/>
                    </a:cubicBezTo>
                    <a:lnTo>
                      <a:pt x="1323847" y="1344962"/>
                    </a:lnTo>
                    <a:lnTo>
                      <a:pt x="1320191" y="1380710"/>
                    </a:lnTo>
                    <a:cubicBezTo>
                      <a:pt x="1319976" y="1382964"/>
                      <a:pt x="1319008" y="1385970"/>
                      <a:pt x="1317717" y="1389083"/>
                    </a:cubicBezTo>
                    <a:cubicBezTo>
                      <a:pt x="1317072" y="1390478"/>
                      <a:pt x="1315889" y="1392410"/>
                      <a:pt x="1315029" y="1393913"/>
                    </a:cubicBezTo>
                    <a:cubicBezTo>
                      <a:pt x="1315996" y="1394880"/>
                      <a:pt x="1316642" y="1396168"/>
                      <a:pt x="1316749" y="1397671"/>
                    </a:cubicBezTo>
                    <a:cubicBezTo>
                      <a:pt x="1317287" y="1401428"/>
                      <a:pt x="1314599" y="1404863"/>
                      <a:pt x="1310942" y="1405292"/>
                    </a:cubicBezTo>
                    <a:cubicBezTo>
                      <a:pt x="1307931" y="1405722"/>
                      <a:pt x="1305780" y="1404863"/>
                      <a:pt x="1304382" y="1403897"/>
                    </a:cubicBezTo>
                    <a:cubicBezTo>
                      <a:pt x="1302124" y="1402179"/>
                      <a:pt x="1300403" y="1399281"/>
                      <a:pt x="1301048" y="1394987"/>
                    </a:cubicBezTo>
                    <a:cubicBezTo>
                      <a:pt x="1301586" y="1391015"/>
                      <a:pt x="1305995" y="1383500"/>
                      <a:pt x="1306426" y="1379207"/>
                    </a:cubicBezTo>
                    <a:lnTo>
                      <a:pt x="1309652" y="1343996"/>
                    </a:lnTo>
                    <a:lnTo>
                      <a:pt x="1315674" y="1237077"/>
                    </a:lnTo>
                    <a:cubicBezTo>
                      <a:pt x="1316104" y="1231172"/>
                      <a:pt x="1316749" y="1225268"/>
                      <a:pt x="1317180" y="1219257"/>
                    </a:cubicBezTo>
                    <a:cubicBezTo>
                      <a:pt x="1316534" y="1220545"/>
                      <a:pt x="1315674" y="1221511"/>
                      <a:pt x="1314491" y="1222155"/>
                    </a:cubicBezTo>
                    <a:cubicBezTo>
                      <a:pt x="1313093" y="1222907"/>
                      <a:pt x="1311157" y="1223336"/>
                      <a:pt x="1308684" y="1222370"/>
                    </a:cubicBezTo>
                    <a:cubicBezTo>
                      <a:pt x="1308254" y="1222155"/>
                      <a:pt x="1307071" y="1221618"/>
                      <a:pt x="1305780" y="1220223"/>
                    </a:cubicBezTo>
                    <a:cubicBezTo>
                      <a:pt x="1304167" y="1218505"/>
                      <a:pt x="1299113" y="1211528"/>
                      <a:pt x="1296639" y="1209059"/>
                    </a:cubicBezTo>
                    <a:cubicBezTo>
                      <a:pt x="1291692" y="1204013"/>
                      <a:pt x="1286745" y="1199075"/>
                      <a:pt x="1281691" y="1194137"/>
                    </a:cubicBezTo>
                    <a:cubicBezTo>
                      <a:pt x="1278357" y="1190917"/>
                      <a:pt x="1275024" y="1187803"/>
                      <a:pt x="1271475" y="1184690"/>
                    </a:cubicBezTo>
                    <a:cubicBezTo>
                      <a:pt x="1254375" y="1169661"/>
                      <a:pt x="1237169" y="1154740"/>
                      <a:pt x="1220500" y="1139282"/>
                    </a:cubicBezTo>
                    <a:cubicBezTo>
                      <a:pt x="1209208" y="1128976"/>
                      <a:pt x="1198239" y="1118349"/>
                      <a:pt x="1187485" y="1107399"/>
                    </a:cubicBezTo>
                    <a:cubicBezTo>
                      <a:pt x="1165761" y="1085178"/>
                      <a:pt x="1143608" y="1060380"/>
                      <a:pt x="1122960" y="1033436"/>
                    </a:cubicBezTo>
                    <a:cubicBezTo>
                      <a:pt x="1109840" y="1016260"/>
                      <a:pt x="1097258" y="998118"/>
                      <a:pt x="1085643" y="979547"/>
                    </a:cubicBezTo>
                    <a:cubicBezTo>
                      <a:pt x="1055747" y="931669"/>
                      <a:pt x="1032195" y="880142"/>
                      <a:pt x="1020795" y="829258"/>
                    </a:cubicBezTo>
                    <a:cubicBezTo>
                      <a:pt x="1019828" y="825394"/>
                      <a:pt x="1022194" y="821529"/>
                      <a:pt x="1026065" y="820670"/>
                    </a:cubicBezTo>
                    <a:cubicBezTo>
                      <a:pt x="1029829" y="819704"/>
                      <a:pt x="1033700" y="822066"/>
                      <a:pt x="1034668" y="825930"/>
                    </a:cubicBezTo>
                    <a:cubicBezTo>
                      <a:pt x="1044670" y="865327"/>
                      <a:pt x="1062522" y="904724"/>
                      <a:pt x="1084568" y="942404"/>
                    </a:cubicBezTo>
                    <a:cubicBezTo>
                      <a:pt x="1100699" y="969993"/>
                      <a:pt x="1119088" y="996615"/>
                      <a:pt x="1138338" y="1021735"/>
                    </a:cubicBezTo>
                    <a:cubicBezTo>
                      <a:pt x="1158556" y="1048035"/>
                      <a:pt x="1179527" y="1072833"/>
                      <a:pt x="1200497" y="1094947"/>
                    </a:cubicBezTo>
                    <a:cubicBezTo>
                      <a:pt x="1210821" y="1105789"/>
                      <a:pt x="1221468" y="1116416"/>
                      <a:pt x="1232222" y="1126829"/>
                    </a:cubicBezTo>
                    <a:cubicBezTo>
                      <a:pt x="1248568" y="1142610"/>
                      <a:pt x="1265129" y="1157961"/>
                      <a:pt x="1281799" y="1173419"/>
                    </a:cubicBezTo>
                    <a:cubicBezTo>
                      <a:pt x="1285347" y="1176746"/>
                      <a:pt x="1288789" y="1180182"/>
                      <a:pt x="1292122" y="1183617"/>
                    </a:cubicBezTo>
                    <a:cubicBezTo>
                      <a:pt x="1297177" y="1188770"/>
                      <a:pt x="1301909" y="1194030"/>
                      <a:pt x="1306856" y="1199290"/>
                    </a:cubicBezTo>
                    <a:cubicBezTo>
                      <a:pt x="1308361" y="1200900"/>
                      <a:pt x="1310727" y="1205516"/>
                      <a:pt x="1312770" y="1208522"/>
                    </a:cubicBezTo>
                    <a:cubicBezTo>
                      <a:pt x="1313953" y="1208844"/>
                      <a:pt x="1315029" y="1209488"/>
                      <a:pt x="1315889" y="1210347"/>
                    </a:cubicBezTo>
                    <a:cubicBezTo>
                      <a:pt x="1315244" y="1210025"/>
                      <a:pt x="1314061" y="1209810"/>
                      <a:pt x="1313846" y="1209703"/>
                    </a:cubicBezTo>
                    <a:cubicBezTo>
                      <a:pt x="1313738" y="1209703"/>
                      <a:pt x="1313631" y="1209595"/>
                      <a:pt x="1313523" y="1209595"/>
                    </a:cubicBezTo>
                    <a:cubicBezTo>
                      <a:pt x="1314491" y="1210884"/>
                      <a:pt x="1315352" y="1211635"/>
                      <a:pt x="1315996" y="1211098"/>
                    </a:cubicBezTo>
                    <a:cubicBezTo>
                      <a:pt x="1316104" y="1210991"/>
                      <a:pt x="1316212" y="1210776"/>
                      <a:pt x="1316212" y="1210669"/>
                    </a:cubicBezTo>
                    <a:cubicBezTo>
                      <a:pt x="1316534" y="1211098"/>
                      <a:pt x="1316857" y="1211635"/>
                      <a:pt x="1317180" y="1212172"/>
                    </a:cubicBezTo>
                    <a:cubicBezTo>
                      <a:pt x="1318470" y="1214748"/>
                      <a:pt x="1317717" y="1215499"/>
                      <a:pt x="1317395" y="1216680"/>
                    </a:cubicBezTo>
                    <a:cubicBezTo>
                      <a:pt x="1320083" y="1181470"/>
                      <a:pt x="1322987" y="1146367"/>
                      <a:pt x="1326321" y="1111156"/>
                    </a:cubicBezTo>
                    <a:cubicBezTo>
                      <a:pt x="1328149" y="1092478"/>
                      <a:pt x="1330192" y="1073799"/>
                      <a:pt x="1332020" y="1055228"/>
                    </a:cubicBezTo>
                    <a:cubicBezTo>
                      <a:pt x="1325030" y="1048143"/>
                      <a:pt x="1306856" y="1036549"/>
                      <a:pt x="1303737" y="1033328"/>
                    </a:cubicBezTo>
                    <a:cubicBezTo>
                      <a:pt x="1289434" y="1019480"/>
                      <a:pt x="1275776" y="1004881"/>
                      <a:pt x="1262871" y="989530"/>
                    </a:cubicBezTo>
                    <a:cubicBezTo>
                      <a:pt x="1249966" y="974179"/>
                      <a:pt x="1237814" y="958184"/>
                      <a:pt x="1226630" y="941867"/>
                    </a:cubicBezTo>
                    <a:cubicBezTo>
                      <a:pt x="1213510" y="922652"/>
                      <a:pt x="1201573" y="902792"/>
                      <a:pt x="1190819" y="882181"/>
                    </a:cubicBezTo>
                    <a:cubicBezTo>
                      <a:pt x="1180064" y="861785"/>
                      <a:pt x="1170493" y="840637"/>
                      <a:pt x="1161675" y="819167"/>
                    </a:cubicBezTo>
                    <a:cubicBezTo>
                      <a:pt x="1151243" y="793618"/>
                      <a:pt x="1142102" y="767425"/>
                      <a:pt x="1133714" y="741125"/>
                    </a:cubicBezTo>
                    <a:cubicBezTo>
                      <a:pt x="1121024" y="701513"/>
                      <a:pt x="1110163" y="661472"/>
                      <a:pt x="1099408" y="622290"/>
                    </a:cubicBezTo>
                    <a:cubicBezTo>
                      <a:pt x="1098333" y="618425"/>
                      <a:pt x="1100591" y="614560"/>
                      <a:pt x="1104355" y="613380"/>
                    </a:cubicBezTo>
                    <a:cubicBezTo>
                      <a:pt x="1108119" y="612306"/>
                      <a:pt x="1112098" y="614560"/>
                      <a:pt x="1113174" y="618318"/>
                    </a:cubicBezTo>
                    <a:cubicBezTo>
                      <a:pt x="1124896" y="656963"/>
                      <a:pt x="1137048" y="696468"/>
                      <a:pt x="1150491" y="735543"/>
                    </a:cubicBezTo>
                    <a:cubicBezTo>
                      <a:pt x="1159417" y="761306"/>
                      <a:pt x="1168988" y="786855"/>
                      <a:pt x="1179419" y="811868"/>
                    </a:cubicBezTo>
                    <a:cubicBezTo>
                      <a:pt x="1188130" y="832801"/>
                      <a:pt x="1197486" y="853412"/>
                      <a:pt x="1207702" y="873379"/>
                    </a:cubicBezTo>
                    <a:cubicBezTo>
                      <a:pt x="1218026" y="893560"/>
                      <a:pt x="1229103" y="913098"/>
                      <a:pt x="1241471" y="931884"/>
                    </a:cubicBezTo>
                    <a:cubicBezTo>
                      <a:pt x="1252010" y="948093"/>
                      <a:pt x="1263516" y="963874"/>
                      <a:pt x="1275668" y="979117"/>
                    </a:cubicBezTo>
                    <a:cubicBezTo>
                      <a:pt x="1287821" y="994253"/>
                      <a:pt x="1300726" y="1008960"/>
                      <a:pt x="1314276" y="1022916"/>
                    </a:cubicBezTo>
                    <a:cubicBezTo>
                      <a:pt x="1316427" y="1025170"/>
                      <a:pt x="1325891" y="1032040"/>
                      <a:pt x="1333741" y="1038374"/>
                    </a:cubicBezTo>
                    <a:cubicBezTo>
                      <a:pt x="1337720" y="999836"/>
                      <a:pt x="1341592" y="961405"/>
                      <a:pt x="1345571" y="922866"/>
                    </a:cubicBezTo>
                    <a:cubicBezTo>
                      <a:pt x="1351593" y="864791"/>
                      <a:pt x="1356540" y="806608"/>
                      <a:pt x="1361594" y="748532"/>
                    </a:cubicBezTo>
                    <a:cubicBezTo>
                      <a:pt x="1359873" y="747136"/>
                      <a:pt x="1358260" y="745741"/>
                      <a:pt x="1356647" y="744345"/>
                    </a:cubicBezTo>
                    <a:cubicBezTo>
                      <a:pt x="1353851" y="741984"/>
                      <a:pt x="1351378" y="739407"/>
                      <a:pt x="1349657" y="736509"/>
                    </a:cubicBezTo>
                    <a:cubicBezTo>
                      <a:pt x="1339548" y="719333"/>
                      <a:pt x="1329224" y="702372"/>
                      <a:pt x="1319116" y="685196"/>
                    </a:cubicBezTo>
                    <a:cubicBezTo>
                      <a:pt x="1312448" y="673602"/>
                      <a:pt x="1305888" y="662009"/>
                      <a:pt x="1299543" y="650200"/>
                    </a:cubicBezTo>
                    <a:cubicBezTo>
                      <a:pt x="1285670" y="623900"/>
                      <a:pt x="1272873" y="597385"/>
                      <a:pt x="1261473" y="570440"/>
                    </a:cubicBezTo>
                    <a:cubicBezTo>
                      <a:pt x="1253838" y="552298"/>
                      <a:pt x="1246955" y="533941"/>
                      <a:pt x="1240610" y="515477"/>
                    </a:cubicBezTo>
                    <a:cubicBezTo>
                      <a:pt x="1224801" y="469317"/>
                      <a:pt x="1212864" y="421977"/>
                      <a:pt x="1203831" y="373133"/>
                    </a:cubicBezTo>
                    <a:cubicBezTo>
                      <a:pt x="1203078" y="369268"/>
                      <a:pt x="1205552" y="365511"/>
                      <a:pt x="1209423" y="364760"/>
                    </a:cubicBezTo>
                    <a:cubicBezTo>
                      <a:pt x="1213295" y="364008"/>
                      <a:pt x="1217059" y="366477"/>
                      <a:pt x="1217811" y="370342"/>
                    </a:cubicBezTo>
                    <a:cubicBezTo>
                      <a:pt x="1228135" y="418112"/>
                      <a:pt x="1241793" y="464165"/>
                      <a:pt x="1258247" y="509251"/>
                    </a:cubicBezTo>
                    <a:cubicBezTo>
                      <a:pt x="1264914" y="527286"/>
                      <a:pt x="1271905" y="545213"/>
                      <a:pt x="1279325" y="563033"/>
                    </a:cubicBezTo>
                    <a:cubicBezTo>
                      <a:pt x="1290402" y="589548"/>
                      <a:pt x="1302231" y="615956"/>
                      <a:pt x="1315352" y="642042"/>
                    </a:cubicBezTo>
                    <a:cubicBezTo>
                      <a:pt x="1321266" y="653850"/>
                      <a:pt x="1327396" y="665444"/>
                      <a:pt x="1333741" y="677038"/>
                    </a:cubicBezTo>
                    <a:cubicBezTo>
                      <a:pt x="1343205" y="694535"/>
                      <a:pt x="1352883" y="711819"/>
                      <a:pt x="1362455" y="729316"/>
                    </a:cubicBezTo>
                    <a:cubicBezTo>
                      <a:pt x="1362670" y="729638"/>
                      <a:pt x="1363100" y="729853"/>
                      <a:pt x="1363315" y="730175"/>
                    </a:cubicBezTo>
                    <a:cubicBezTo>
                      <a:pt x="1365143" y="708813"/>
                      <a:pt x="1367401" y="687450"/>
                      <a:pt x="1369230" y="666195"/>
                    </a:cubicBezTo>
                    <a:cubicBezTo>
                      <a:pt x="1373531" y="616385"/>
                      <a:pt x="1378586" y="566790"/>
                      <a:pt x="1382995" y="517088"/>
                    </a:cubicBezTo>
                    <a:cubicBezTo>
                      <a:pt x="1382135" y="515799"/>
                      <a:pt x="1380091" y="515370"/>
                      <a:pt x="1380199" y="513653"/>
                    </a:cubicBezTo>
                    <a:cubicBezTo>
                      <a:pt x="1380951" y="506353"/>
                      <a:pt x="1378801" y="497443"/>
                      <a:pt x="1375682" y="487889"/>
                    </a:cubicBezTo>
                    <a:cubicBezTo>
                      <a:pt x="1368477" y="465560"/>
                      <a:pt x="1355357" y="440548"/>
                      <a:pt x="1350087" y="424875"/>
                    </a:cubicBezTo>
                    <a:cubicBezTo>
                      <a:pt x="1343850" y="406089"/>
                      <a:pt x="1337828" y="387195"/>
                      <a:pt x="1332558" y="368087"/>
                    </a:cubicBezTo>
                    <a:cubicBezTo>
                      <a:pt x="1329009" y="355420"/>
                      <a:pt x="1325783" y="342538"/>
                      <a:pt x="1322879" y="329657"/>
                    </a:cubicBezTo>
                    <a:cubicBezTo>
                      <a:pt x="1315459" y="297344"/>
                      <a:pt x="1309867" y="264710"/>
                      <a:pt x="1305780" y="231969"/>
                    </a:cubicBezTo>
                    <a:cubicBezTo>
                      <a:pt x="1305135" y="227997"/>
                      <a:pt x="1307931" y="224455"/>
                      <a:pt x="1311803" y="223811"/>
                    </a:cubicBezTo>
                    <a:cubicBezTo>
                      <a:pt x="1315674" y="223274"/>
                      <a:pt x="1319330" y="225957"/>
                      <a:pt x="1319868" y="229822"/>
                    </a:cubicBezTo>
                    <a:cubicBezTo>
                      <a:pt x="1324277" y="255478"/>
                      <a:pt x="1329977" y="280920"/>
                      <a:pt x="1336107" y="306254"/>
                    </a:cubicBezTo>
                    <a:cubicBezTo>
                      <a:pt x="1340839" y="325255"/>
                      <a:pt x="1346001" y="344149"/>
                      <a:pt x="1351162" y="362935"/>
                    </a:cubicBezTo>
                    <a:cubicBezTo>
                      <a:pt x="1356432" y="381828"/>
                      <a:pt x="1361594" y="400721"/>
                      <a:pt x="1367294" y="419508"/>
                    </a:cubicBezTo>
                    <a:cubicBezTo>
                      <a:pt x="1371273" y="433141"/>
                      <a:pt x="1380307" y="453967"/>
                      <a:pt x="1386866" y="473933"/>
                    </a:cubicBezTo>
                    <a:cubicBezTo>
                      <a:pt x="1392674" y="409524"/>
                      <a:pt x="1397836" y="345007"/>
                      <a:pt x="1404611" y="280598"/>
                    </a:cubicBezTo>
                    <a:cubicBezTo>
                      <a:pt x="1414289" y="189029"/>
                      <a:pt x="1425796" y="97461"/>
                      <a:pt x="1439884" y="6107"/>
                    </a:cubicBezTo>
                    <a:cubicBezTo>
                      <a:pt x="1440422" y="2135"/>
                      <a:pt x="1444078" y="-549"/>
                      <a:pt x="1447950" y="95"/>
                    </a:cubicBezTo>
                    <a:cubicBezTo>
                      <a:pt x="1451929" y="632"/>
                      <a:pt x="1454617" y="4282"/>
                      <a:pt x="1453972" y="8147"/>
                    </a:cubicBezTo>
                    <a:cubicBezTo>
                      <a:pt x="1440852" y="99501"/>
                      <a:pt x="1430636" y="190962"/>
                      <a:pt x="1421710" y="282316"/>
                    </a:cubicBezTo>
                    <a:cubicBezTo>
                      <a:pt x="1409020" y="410705"/>
                      <a:pt x="1399449" y="539202"/>
                      <a:pt x="1388372" y="667806"/>
                    </a:cubicBezTo>
                    <a:cubicBezTo>
                      <a:pt x="1386866" y="685303"/>
                      <a:pt x="1384823" y="702909"/>
                      <a:pt x="1383318" y="720406"/>
                    </a:cubicBezTo>
                    <a:lnTo>
                      <a:pt x="1397190" y="701728"/>
                    </a:lnTo>
                    <a:cubicBezTo>
                      <a:pt x="1405364" y="690241"/>
                      <a:pt x="1413537" y="678648"/>
                      <a:pt x="1421495" y="666947"/>
                    </a:cubicBezTo>
                    <a:cubicBezTo>
                      <a:pt x="1429453" y="655246"/>
                      <a:pt x="1437303" y="643545"/>
                      <a:pt x="1445046" y="631629"/>
                    </a:cubicBezTo>
                    <a:cubicBezTo>
                      <a:pt x="1459887" y="608978"/>
                      <a:pt x="1474728" y="585898"/>
                      <a:pt x="1489676" y="562711"/>
                    </a:cubicBezTo>
                    <a:cubicBezTo>
                      <a:pt x="1504409" y="539846"/>
                      <a:pt x="1519142" y="516873"/>
                      <a:pt x="1533338" y="493471"/>
                    </a:cubicBezTo>
                    <a:cubicBezTo>
                      <a:pt x="1552265" y="462232"/>
                      <a:pt x="1570332" y="430672"/>
                      <a:pt x="1586248" y="398360"/>
                    </a:cubicBezTo>
                    <a:cubicBezTo>
                      <a:pt x="1587969" y="394817"/>
                      <a:pt x="1592163" y="393314"/>
                      <a:pt x="1595712" y="394925"/>
                    </a:cubicBezTo>
                    <a:cubicBezTo>
                      <a:pt x="1599368" y="396642"/>
                      <a:pt x="1600874" y="400936"/>
                      <a:pt x="1599153" y="404479"/>
                    </a:cubicBezTo>
                    <a:cubicBezTo>
                      <a:pt x="1580441" y="445915"/>
                      <a:pt x="1558610" y="486708"/>
                      <a:pt x="1534951" y="526427"/>
                    </a:cubicBezTo>
                    <a:cubicBezTo>
                      <a:pt x="1525487" y="542207"/>
                      <a:pt x="1515809" y="557773"/>
                      <a:pt x="1505915" y="573231"/>
                    </a:cubicBezTo>
                    <a:cubicBezTo>
                      <a:pt x="1490967" y="596419"/>
                      <a:pt x="1475373" y="619069"/>
                      <a:pt x="1459994" y="641612"/>
                    </a:cubicBezTo>
                    <a:cubicBezTo>
                      <a:pt x="1451929" y="653421"/>
                      <a:pt x="1443648" y="665122"/>
                      <a:pt x="1435260" y="676608"/>
                    </a:cubicBezTo>
                    <a:cubicBezTo>
                      <a:pt x="1426764" y="688202"/>
                      <a:pt x="1418268" y="699581"/>
                      <a:pt x="1409450" y="710960"/>
                    </a:cubicBezTo>
                    <a:lnTo>
                      <a:pt x="1390200" y="734899"/>
                    </a:lnTo>
                    <a:cubicBezTo>
                      <a:pt x="1388802" y="736509"/>
                      <a:pt x="1384608" y="739622"/>
                      <a:pt x="1381920" y="742091"/>
                    </a:cubicBezTo>
                    <a:cubicBezTo>
                      <a:pt x="1381812" y="742950"/>
                      <a:pt x="1381489" y="743809"/>
                      <a:pt x="1380951" y="744560"/>
                    </a:cubicBezTo>
                    <a:cubicBezTo>
                      <a:pt x="1380951" y="744560"/>
                      <a:pt x="1380951" y="744560"/>
                      <a:pt x="1380951" y="744560"/>
                    </a:cubicBezTo>
                    <a:cubicBezTo>
                      <a:pt x="1380629" y="747673"/>
                      <a:pt x="1380307" y="750786"/>
                      <a:pt x="1380091" y="753899"/>
                    </a:cubicBezTo>
                    <a:cubicBezTo>
                      <a:pt x="1380091" y="754221"/>
                      <a:pt x="1380414" y="754543"/>
                      <a:pt x="1380307" y="754865"/>
                    </a:cubicBezTo>
                    <a:cubicBezTo>
                      <a:pt x="1380307" y="755080"/>
                      <a:pt x="1379984" y="754973"/>
                      <a:pt x="1379876" y="755188"/>
                    </a:cubicBezTo>
                    <a:cubicBezTo>
                      <a:pt x="1374607" y="811760"/>
                      <a:pt x="1369660" y="868226"/>
                      <a:pt x="1363530" y="924799"/>
                    </a:cubicBezTo>
                    <a:cubicBezTo>
                      <a:pt x="1359336" y="961941"/>
                      <a:pt x="1355357" y="999084"/>
                      <a:pt x="1351270" y="1036227"/>
                    </a:cubicBezTo>
                    <a:cubicBezTo>
                      <a:pt x="1352991" y="1034724"/>
                      <a:pt x="1355034" y="1033114"/>
                      <a:pt x="1355895" y="1031933"/>
                    </a:cubicBezTo>
                    <a:lnTo>
                      <a:pt x="1380091" y="1002734"/>
                    </a:lnTo>
                    <a:lnTo>
                      <a:pt x="1451714" y="915352"/>
                    </a:lnTo>
                    <a:cubicBezTo>
                      <a:pt x="1473007" y="888944"/>
                      <a:pt x="1498602" y="859745"/>
                      <a:pt x="1525057" y="829044"/>
                    </a:cubicBezTo>
                    <a:cubicBezTo>
                      <a:pt x="1549254" y="801133"/>
                      <a:pt x="1573988" y="772041"/>
                      <a:pt x="1596142" y="742198"/>
                    </a:cubicBezTo>
                    <a:cubicBezTo>
                      <a:pt x="1627329" y="699903"/>
                      <a:pt x="1653569" y="656319"/>
                      <a:pt x="1665076" y="612521"/>
                    </a:cubicBezTo>
                    <a:cubicBezTo>
                      <a:pt x="1665936" y="608656"/>
                      <a:pt x="1669808" y="606402"/>
                      <a:pt x="1673679" y="607368"/>
                    </a:cubicBezTo>
                    <a:cubicBezTo>
                      <a:pt x="1677443" y="608227"/>
                      <a:pt x="1679809" y="612091"/>
                      <a:pt x="1678841" y="615956"/>
                    </a:cubicBezTo>
                    <a:cubicBezTo>
                      <a:pt x="1668087" y="661794"/>
                      <a:pt x="1642385" y="708169"/>
                      <a:pt x="1610768" y="752719"/>
                    </a:cubicBezTo>
                    <a:cubicBezTo>
                      <a:pt x="1588829" y="783528"/>
                      <a:pt x="1564202" y="813478"/>
                      <a:pt x="1539683" y="841711"/>
                    </a:cubicBezTo>
                    <a:cubicBezTo>
                      <a:pt x="1513335" y="872198"/>
                      <a:pt x="1487095" y="900538"/>
                      <a:pt x="1465479" y="926624"/>
                    </a:cubicBezTo>
                    <a:cubicBezTo>
                      <a:pt x="1455801" y="938217"/>
                      <a:pt x="1446122" y="949811"/>
                      <a:pt x="1436228" y="961297"/>
                    </a:cubicBezTo>
                    <a:cubicBezTo>
                      <a:pt x="1421495" y="978366"/>
                      <a:pt x="1406654" y="995434"/>
                      <a:pt x="1391813" y="1012503"/>
                    </a:cubicBezTo>
                    <a:lnTo>
                      <a:pt x="1366971" y="1040950"/>
                    </a:lnTo>
                    <a:cubicBezTo>
                      <a:pt x="1365358" y="1042883"/>
                      <a:pt x="1359766" y="1045674"/>
                      <a:pt x="1356755" y="1048035"/>
                    </a:cubicBezTo>
                    <a:cubicBezTo>
                      <a:pt x="1357077" y="1049216"/>
                      <a:pt x="1357185" y="1050397"/>
                      <a:pt x="1356970" y="1051685"/>
                    </a:cubicBezTo>
                    <a:cubicBezTo>
                      <a:pt x="1356325" y="1055335"/>
                      <a:pt x="1352668" y="1057804"/>
                      <a:pt x="1349012" y="1057053"/>
                    </a:cubicBezTo>
                    <a:cubicBezTo>
                      <a:pt x="1349012" y="1057053"/>
                      <a:pt x="1349012" y="1057053"/>
                      <a:pt x="1348904" y="1057053"/>
                    </a:cubicBezTo>
                    <a:cubicBezTo>
                      <a:pt x="1346861" y="1075624"/>
                      <a:pt x="1344710" y="1094303"/>
                      <a:pt x="1342774" y="1112874"/>
                    </a:cubicBezTo>
                    <a:cubicBezTo>
                      <a:pt x="1340516" y="1134773"/>
                      <a:pt x="1338580" y="1156672"/>
                      <a:pt x="1336537" y="1178464"/>
                    </a:cubicBezTo>
                    <a:cubicBezTo>
                      <a:pt x="1346538" y="1176103"/>
                      <a:pt x="1365681" y="1169769"/>
                      <a:pt x="1368692" y="1168266"/>
                    </a:cubicBezTo>
                    <a:cubicBezTo>
                      <a:pt x="1383102" y="1160322"/>
                      <a:pt x="1397405" y="1152164"/>
                      <a:pt x="1411601" y="1143683"/>
                    </a:cubicBezTo>
                    <a:cubicBezTo>
                      <a:pt x="1425796" y="1135203"/>
                      <a:pt x="1439669" y="1126507"/>
                      <a:pt x="1453327" y="1117383"/>
                    </a:cubicBezTo>
                    <a:cubicBezTo>
                      <a:pt x="1478384" y="1100958"/>
                      <a:pt x="1503334" y="1082816"/>
                      <a:pt x="1527853" y="1063601"/>
                    </a:cubicBezTo>
                    <a:cubicBezTo>
                      <a:pt x="1551835" y="1044815"/>
                      <a:pt x="1575279" y="1024955"/>
                      <a:pt x="1597002" y="1003593"/>
                    </a:cubicBezTo>
                    <a:cubicBezTo>
                      <a:pt x="1626254" y="974716"/>
                      <a:pt x="1652601" y="943477"/>
                      <a:pt x="1673142" y="909233"/>
                    </a:cubicBezTo>
                    <a:cubicBezTo>
                      <a:pt x="1675185" y="905905"/>
                      <a:pt x="1679486" y="904724"/>
                      <a:pt x="1682928" y="906657"/>
                    </a:cubicBezTo>
                    <a:cubicBezTo>
                      <a:pt x="1686369" y="908696"/>
                      <a:pt x="1687445" y="912990"/>
                      <a:pt x="1685509" y="916426"/>
                    </a:cubicBezTo>
                    <a:cubicBezTo>
                      <a:pt x="1660236" y="961190"/>
                      <a:pt x="1626146" y="1001983"/>
                      <a:pt x="1587431" y="1038159"/>
                    </a:cubicBezTo>
                    <a:cubicBezTo>
                      <a:pt x="1572160" y="1052437"/>
                      <a:pt x="1556244" y="1066070"/>
                      <a:pt x="1539790" y="1078844"/>
                    </a:cubicBezTo>
                    <a:cubicBezTo>
                      <a:pt x="1514948" y="1098275"/>
                      <a:pt x="1488923" y="1115987"/>
                      <a:pt x="1463221" y="1132411"/>
                    </a:cubicBezTo>
                    <a:close/>
                    <a:moveTo>
                      <a:pt x="1355249" y="1051578"/>
                    </a:moveTo>
                    <a:cubicBezTo>
                      <a:pt x="1356002" y="1052222"/>
                      <a:pt x="1355787" y="1049860"/>
                      <a:pt x="1355787" y="1049216"/>
                    </a:cubicBezTo>
                    <a:lnTo>
                      <a:pt x="1355787" y="1049001"/>
                    </a:lnTo>
                    <a:cubicBezTo>
                      <a:pt x="1354711" y="1049968"/>
                      <a:pt x="1354282" y="1050934"/>
                      <a:pt x="1355249" y="1051578"/>
                    </a:cubicBezTo>
                    <a:close/>
                    <a:moveTo>
                      <a:pt x="2305377" y="1362031"/>
                    </a:moveTo>
                    <a:cubicBezTo>
                      <a:pt x="2279890" y="1366003"/>
                      <a:pt x="2254295" y="1369760"/>
                      <a:pt x="2228701" y="1373625"/>
                    </a:cubicBezTo>
                    <a:cubicBezTo>
                      <a:pt x="2229346" y="1374161"/>
                      <a:pt x="2229561" y="1374805"/>
                      <a:pt x="2230421" y="1375449"/>
                    </a:cubicBezTo>
                    <a:cubicBezTo>
                      <a:pt x="2236013" y="1379636"/>
                      <a:pt x="2244186" y="1383286"/>
                      <a:pt x="2253435" y="1386828"/>
                    </a:cubicBezTo>
                    <a:cubicBezTo>
                      <a:pt x="2271072" y="1393591"/>
                      <a:pt x="2292580" y="1399173"/>
                      <a:pt x="2309357" y="1403145"/>
                    </a:cubicBezTo>
                    <a:cubicBezTo>
                      <a:pt x="2338715" y="1410338"/>
                      <a:pt x="2370763" y="1418818"/>
                      <a:pt x="2403563" y="1427299"/>
                    </a:cubicBezTo>
                    <a:cubicBezTo>
                      <a:pt x="2424211" y="1432559"/>
                      <a:pt x="2445181" y="1437926"/>
                      <a:pt x="2466152" y="1442328"/>
                    </a:cubicBezTo>
                    <a:cubicBezTo>
                      <a:pt x="2502178" y="1450057"/>
                      <a:pt x="2537990" y="1455639"/>
                      <a:pt x="2571435" y="1455317"/>
                    </a:cubicBezTo>
                    <a:cubicBezTo>
                      <a:pt x="2575306" y="1455209"/>
                      <a:pt x="2578640" y="1458215"/>
                      <a:pt x="2578748" y="1462187"/>
                    </a:cubicBezTo>
                    <a:cubicBezTo>
                      <a:pt x="2578855" y="1466159"/>
                      <a:pt x="2575736" y="1469380"/>
                      <a:pt x="2571757" y="1469487"/>
                    </a:cubicBezTo>
                    <a:cubicBezTo>
                      <a:pt x="2537237" y="1471204"/>
                      <a:pt x="2500027" y="1467233"/>
                      <a:pt x="2462496" y="1460255"/>
                    </a:cubicBezTo>
                    <a:cubicBezTo>
                      <a:pt x="2441202" y="1456283"/>
                      <a:pt x="2419801" y="1451345"/>
                      <a:pt x="2398723" y="1445978"/>
                    </a:cubicBezTo>
                    <a:cubicBezTo>
                      <a:pt x="2365923" y="1437497"/>
                      <a:pt x="2334199" y="1427728"/>
                      <a:pt x="2305055" y="1419999"/>
                    </a:cubicBezTo>
                    <a:cubicBezTo>
                      <a:pt x="2284622" y="1414310"/>
                      <a:pt x="2257521" y="1406151"/>
                      <a:pt x="2238379" y="1396705"/>
                    </a:cubicBezTo>
                    <a:cubicBezTo>
                      <a:pt x="2225367" y="1390371"/>
                      <a:pt x="2216656" y="1383071"/>
                      <a:pt x="2213322" y="1375986"/>
                    </a:cubicBezTo>
                    <a:cubicBezTo>
                      <a:pt x="2177618" y="1381461"/>
                      <a:pt x="2141914" y="1387043"/>
                      <a:pt x="2106211" y="1392196"/>
                    </a:cubicBezTo>
                    <a:cubicBezTo>
                      <a:pt x="2077927" y="1396275"/>
                      <a:pt x="2049537" y="1400140"/>
                      <a:pt x="2021253" y="1404111"/>
                    </a:cubicBezTo>
                    <a:cubicBezTo>
                      <a:pt x="2024049" y="1405614"/>
                      <a:pt x="2026200" y="1406795"/>
                      <a:pt x="2026630" y="1407010"/>
                    </a:cubicBezTo>
                    <a:lnTo>
                      <a:pt x="2098145" y="1446729"/>
                    </a:lnTo>
                    <a:cubicBezTo>
                      <a:pt x="2138473" y="1468736"/>
                      <a:pt x="2178156" y="1488488"/>
                      <a:pt x="2218699" y="1505878"/>
                    </a:cubicBezTo>
                    <a:cubicBezTo>
                      <a:pt x="2259135" y="1523269"/>
                      <a:pt x="2300431" y="1538405"/>
                      <a:pt x="2345060" y="1549355"/>
                    </a:cubicBezTo>
                    <a:cubicBezTo>
                      <a:pt x="2360331" y="1553112"/>
                      <a:pt x="2378613" y="1560519"/>
                      <a:pt x="2396680" y="1564813"/>
                    </a:cubicBezTo>
                    <a:cubicBezTo>
                      <a:pt x="2408080" y="1567497"/>
                      <a:pt x="2419264" y="1569107"/>
                      <a:pt x="2429373" y="1567282"/>
                    </a:cubicBezTo>
                    <a:cubicBezTo>
                      <a:pt x="2433244" y="1566530"/>
                      <a:pt x="2437008" y="1568999"/>
                      <a:pt x="2437761" y="1572864"/>
                    </a:cubicBezTo>
                    <a:cubicBezTo>
                      <a:pt x="2438513" y="1576728"/>
                      <a:pt x="2435933" y="1580486"/>
                      <a:pt x="2432061" y="1581237"/>
                    </a:cubicBezTo>
                    <a:cubicBezTo>
                      <a:pt x="2422920" y="1583169"/>
                      <a:pt x="2412919" y="1582955"/>
                      <a:pt x="2402703" y="1581452"/>
                    </a:cubicBezTo>
                    <a:cubicBezTo>
                      <a:pt x="2381517" y="1578446"/>
                      <a:pt x="2359148" y="1569858"/>
                      <a:pt x="2341189" y="1565886"/>
                    </a:cubicBezTo>
                    <a:cubicBezTo>
                      <a:pt x="2295269" y="1555366"/>
                      <a:pt x="2252467" y="1541411"/>
                      <a:pt x="2211064" y="1523698"/>
                    </a:cubicBezTo>
                    <a:cubicBezTo>
                      <a:pt x="2169875" y="1505986"/>
                      <a:pt x="2130193" y="1484731"/>
                      <a:pt x="2089757" y="1461758"/>
                    </a:cubicBezTo>
                    <a:lnTo>
                      <a:pt x="2019102" y="1419999"/>
                    </a:lnTo>
                    <a:cubicBezTo>
                      <a:pt x="2018027" y="1419462"/>
                      <a:pt x="2007273" y="1413129"/>
                      <a:pt x="1997594" y="1407439"/>
                    </a:cubicBezTo>
                    <a:cubicBezTo>
                      <a:pt x="1934144" y="1416349"/>
                      <a:pt x="1870588" y="1425366"/>
                      <a:pt x="1807031" y="1434276"/>
                    </a:cubicBezTo>
                    <a:cubicBezTo>
                      <a:pt x="1802299" y="1434921"/>
                      <a:pt x="1797674" y="1435672"/>
                      <a:pt x="1792943" y="1436316"/>
                    </a:cubicBezTo>
                    <a:lnTo>
                      <a:pt x="1822194" y="1457034"/>
                    </a:lnTo>
                    <a:cubicBezTo>
                      <a:pt x="1834776" y="1465515"/>
                      <a:pt x="1847681" y="1473351"/>
                      <a:pt x="1860909" y="1480866"/>
                    </a:cubicBezTo>
                    <a:cubicBezTo>
                      <a:pt x="1880589" y="1492138"/>
                      <a:pt x="1900914" y="1502658"/>
                      <a:pt x="1921347" y="1512749"/>
                    </a:cubicBezTo>
                    <a:cubicBezTo>
                      <a:pt x="1950706" y="1527563"/>
                      <a:pt x="1980172" y="1541840"/>
                      <a:pt x="2009638" y="1555903"/>
                    </a:cubicBezTo>
                    <a:cubicBezTo>
                      <a:pt x="2039213" y="1569965"/>
                      <a:pt x="2068786" y="1583492"/>
                      <a:pt x="2099006" y="1595944"/>
                    </a:cubicBezTo>
                    <a:cubicBezTo>
                      <a:pt x="2139011" y="1612261"/>
                      <a:pt x="2179769" y="1626646"/>
                      <a:pt x="2222355" y="1637595"/>
                    </a:cubicBezTo>
                    <a:cubicBezTo>
                      <a:pt x="2226227" y="1638454"/>
                      <a:pt x="2228593" y="1642319"/>
                      <a:pt x="2227625" y="1646183"/>
                    </a:cubicBezTo>
                    <a:cubicBezTo>
                      <a:pt x="2226765" y="1649940"/>
                      <a:pt x="2222893" y="1652302"/>
                      <a:pt x="2219022" y="1651443"/>
                    </a:cubicBezTo>
                    <a:cubicBezTo>
                      <a:pt x="2175467" y="1641567"/>
                      <a:pt x="2133419" y="1628256"/>
                      <a:pt x="2092445" y="1612476"/>
                    </a:cubicBezTo>
                    <a:cubicBezTo>
                      <a:pt x="2061581" y="1600667"/>
                      <a:pt x="2031254" y="1587463"/>
                      <a:pt x="2001358" y="1573293"/>
                    </a:cubicBezTo>
                    <a:cubicBezTo>
                      <a:pt x="1971676" y="1559231"/>
                      <a:pt x="1942425" y="1544094"/>
                      <a:pt x="1913066" y="1528958"/>
                    </a:cubicBezTo>
                    <a:cubicBezTo>
                      <a:pt x="1895967" y="1520048"/>
                      <a:pt x="1878976" y="1510924"/>
                      <a:pt x="1862307" y="1501155"/>
                    </a:cubicBezTo>
                    <a:cubicBezTo>
                      <a:pt x="1845638" y="1491279"/>
                      <a:pt x="1829292" y="1480866"/>
                      <a:pt x="1813483" y="1469702"/>
                    </a:cubicBezTo>
                    <a:lnTo>
                      <a:pt x="1781866" y="1445763"/>
                    </a:lnTo>
                    <a:cubicBezTo>
                      <a:pt x="1779607" y="1444153"/>
                      <a:pt x="1774230" y="1442972"/>
                      <a:pt x="1771112" y="1441791"/>
                    </a:cubicBezTo>
                    <a:cubicBezTo>
                      <a:pt x="1769606" y="1441254"/>
                      <a:pt x="1769283" y="1440503"/>
                      <a:pt x="1768208" y="1439859"/>
                    </a:cubicBezTo>
                    <a:cubicBezTo>
                      <a:pt x="1738419" y="1444045"/>
                      <a:pt x="1708523" y="1448232"/>
                      <a:pt x="1678841" y="1452633"/>
                    </a:cubicBezTo>
                    <a:cubicBezTo>
                      <a:pt x="1637008" y="1458752"/>
                      <a:pt x="1595067" y="1465193"/>
                      <a:pt x="1553340" y="1471849"/>
                    </a:cubicBezTo>
                    <a:cubicBezTo>
                      <a:pt x="1558933" y="1476035"/>
                      <a:pt x="1564525" y="1480222"/>
                      <a:pt x="1570332" y="1484194"/>
                    </a:cubicBezTo>
                    <a:cubicBezTo>
                      <a:pt x="1576354" y="1488488"/>
                      <a:pt x="1582592" y="1492567"/>
                      <a:pt x="1588829" y="1496539"/>
                    </a:cubicBezTo>
                    <a:cubicBezTo>
                      <a:pt x="1606466" y="1507703"/>
                      <a:pt x="1624103" y="1518867"/>
                      <a:pt x="1641847" y="1530032"/>
                    </a:cubicBezTo>
                    <a:cubicBezTo>
                      <a:pt x="1659484" y="1541089"/>
                      <a:pt x="1677228" y="1552038"/>
                      <a:pt x="1695188" y="1562773"/>
                    </a:cubicBezTo>
                    <a:cubicBezTo>
                      <a:pt x="1726482" y="1581774"/>
                      <a:pt x="1759820" y="1601204"/>
                      <a:pt x="1794126" y="1620205"/>
                    </a:cubicBezTo>
                    <a:cubicBezTo>
                      <a:pt x="1827141" y="1638347"/>
                      <a:pt x="1861231" y="1655952"/>
                      <a:pt x="1895967" y="1671196"/>
                    </a:cubicBezTo>
                    <a:cubicBezTo>
                      <a:pt x="1943070" y="1692021"/>
                      <a:pt x="1991249" y="1708768"/>
                      <a:pt x="2039642" y="1717248"/>
                    </a:cubicBezTo>
                    <a:cubicBezTo>
                      <a:pt x="2043514" y="1717892"/>
                      <a:pt x="2046095" y="1721542"/>
                      <a:pt x="2045450" y="1725407"/>
                    </a:cubicBezTo>
                    <a:cubicBezTo>
                      <a:pt x="2044804" y="1729379"/>
                      <a:pt x="2041148" y="1731955"/>
                      <a:pt x="2037277" y="1731311"/>
                    </a:cubicBezTo>
                    <a:cubicBezTo>
                      <a:pt x="1987593" y="1723796"/>
                      <a:pt x="1937586" y="1708124"/>
                      <a:pt x="1888869" y="1687727"/>
                    </a:cubicBezTo>
                    <a:cubicBezTo>
                      <a:pt x="1853273" y="1672806"/>
                      <a:pt x="1818322" y="1655523"/>
                      <a:pt x="1784769" y="1637058"/>
                    </a:cubicBezTo>
                    <a:cubicBezTo>
                      <a:pt x="1750141" y="1618058"/>
                      <a:pt x="1717018" y="1597662"/>
                      <a:pt x="1685724" y="1578124"/>
                    </a:cubicBezTo>
                    <a:cubicBezTo>
                      <a:pt x="1671421" y="1569214"/>
                      <a:pt x="1657333" y="1560197"/>
                      <a:pt x="1643245" y="1551072"/>
                    </a:cubicBezTo>
                    <a:cubicBezTo>
                      <a:pt x="1622167" y="1537332"/>
                      <a:pt x="1601304" y="1523376"/>
                      <a:pt x="1580333" y="1509421"/>
                    </a:cubicBezTo>
                    <a:cubicBezTo>
                      <a:pt x="1573988" y="1505127"/>
                      <a:pt x="1567751" y="1500833"/>
                      <a:pt x="1561621" y="1496324"/>
                    </a:cubicBezTo>
                    <a:cubicBezTo>
                      <a:pt x="1555599" y="1491816"/>
                      <a:pt x="1549576" y="1487199"/>
                      <a:pt x="1543554" y="1482476"/>
                    </a:cubicBezTo>
                    <a:cubicBezTo>
                      <a:pt x="1543554" y="1482476"/>
                      <a:pt x="1543339" y="1482261"/>
                      <a:pt x="1543339" y="1482261"/>
                    </a:cubicBezTo>
                    <a:cubicBezTo>
                      <a:pt x="1540973" y="1484194"/>
                      <a:pt x="1537854" y="1485589"/>
                      <a:pt x="1535059" y="1483764"/>
                    </a:cubicBezTo>
                    <a:cubicBezTo>
                      <a:pt x="1532693" y="1482154"/>
                      <a:pt x="1533230" y="1479148"/>
                      <a:pt x="1533660" y="1476465"/>
                    </a:cubicBezTo>
                    <a:cubicBezTo>
                      <a:pt x="1518605" y="1480329"/>
                      <a:pt x="1497742" y="1485911"/>
                      <a:pt x="1482686" y="1488380"/>
                    </a:cubicBezTo>
                    <a:cubicBezTo>
                      <a:pt x="1476233" y="1489454"/>
                      <a:pt x="1470749" y="1489991"/>
                      <a:pt x="1467092" y="1489669"/>
                    </a:cubicBezTo>
                    <a:cubicBezTo>
                      <a:pt x="1464081" y="1489454"/>
                      <a:pt x="1461930" y="1488595"/>
                      <a:pt x="1460532" y="1487736"/>
                    </a:cubicBezTo>
                    <a:cubicBezTo>
                      <a:pt x="1457306" y="1485589"/>
                      <a:pt x="1456446" y="1481403"/>
                      <a:pt x="1458489" y="1478289"/>
                    </a:cubicBezTo>
                    <a:cubicBezTo>
                      <a:pt x="1460425" y="1475284"/>
                      <a:pt x="1464296" y="1474318"/>
                      <a:pt x="1467307" y="1475928"/>
                    </a:cubicBezTo>
                    <a:cubicBezTo>
                      <a:pt x="1466877" y="1477216"/>
                      <a:pt x="1470856" y="1476035"/>
                      <a:pt x="1473867" y="1475713"/>
                    </a:cubicBezTo>
                    <a:cubicBezTo>
                      <a:pt x="1480105" y="1474962"/>
                      <a:pt x="1488385" y="1473244"/>
                      <a:pt x="1497096" y="1471097"/>
                    </a:cubicBezTo>
                    <a:cubicBezTo>
                      <a:pt x="1506237" y="1468950"/>
                      <a:pt x="1515594" y="1466481"/>
                      <a:pt x="1524089" y="1464119"/>
                    </a:cubicBezTo>
                    <a:cubicBezTo>
                      <a:pt x="1523982" y="1462724"/>
                      <a:pt x="1524412" y="1461651"/>
                      <a:pt x="1524520" y="1461436"/>
                    </a:cubicBezTo>
                    <a:cubicBezTo>
                      <a:pt x="1525272" y="1459181"/>
                      <a:pt x="1527638" y="1455639"/>
                      <a:pt x="1533123" y="1457356"/>
                    </a:cubicBezTo>
                    <a:cubicBezTo>
                      <a:pt x="1533553" y="1457464"/>
                      <a:pt x="1534413" y="1457786"/>
                      <a:pt x="1535488" y="1458537"/>
                    </a:cubicBezTo>
                    <a:cubicBezTo>
                      <a:pt x="1535919" y="1458859"/>
                      <a:pt x="1537102" y="1459718"/>
                      <a:pt x="1537962" y="1460362"/>
                    </a:cubicBezTo>
                    <a:cubicBezTo>
                      <a:pt x="1540113" y="1459826"/>
                      <a:pt x="1541726" y="1459396"/>
                      <a:pt x="1543339" y="1458967"/>
                    </a:cubicBezTo>
                    <a:cubicBezTo>
                      <a:pt x="1563234" y="1429016"/>
                      <a:pt x="1582914" y="1399388"/>
                      <a:pt x="1603455" y="1371048"/>
                    </a:cubicBezTo>
                    <a:cubicBezTo>
                      <a:pt x="1619801" y="1348505"/>
                      <a:pt x="1636578" y="1326391"/>
                      <a:pt x="1654322" y="1304921"/>
                    </a:cubicBezTo>
                    <a:cubicBezTo>
                      <a:pt x="1668947" y="1287101"/>
                      <a:pt x="1684218" y="1269711"/>
                      <a:pt x="1700242" y="1252642"/>
                    </a:cubicBezTo>
                    <a:cubicBezTo>
                      <a:pt x="1715943" y="1236003"/>
                      <a:pt x="1732504" y="1219793"/>
                      <a:pt x="1749818" y="1203691"/>
                    </a:cubicBezTo>
                    <a:cubicBezTo>
                      <a:pt x="1761218" y="1193278"/>
                      <a:pt x="1772617" y="1182973"/>
                      <a:pt x="1784124" y="1172667"/>
                    </a:cubicBezTo>
                    <a:cubicBezTo>
                      <a:pt x="1801331" y="1157424"/>
                      <a:pt x="1818860" y="1142288"/>
                      <a:pt x="1836389" y="1127366"/>
                    </a:cubicBezTo>
                    <a:lnTo>
                      <a:pt x="1865103" y="1103642"/>
                    </a:lnTo>
                    <a:cubicBezTo>
                      <a:pt x="1867254" y="1102032"/>
                      <a:pt x="1871018" y="1098060"/>
                      <a:pt x="1873706" y="1095698"/>
                    </a:cubicBezTo>
                    <a:cubicBezTo>
                      <a:pt x="1875535" y="1093981"/>
                      <a:pt x="1877255" y="1092907"/>
                      <a:pt x="1878223" y="1092585"/>
                    </a:cubicBezTo>
                    <a:cubicBezTo>
                      <a:pt x="1881449" y="1091404"/>
                      <a:pt x="1883815" y="1092263"/>
                      <a:pt x="1885321" y="1093444"/>
                    </a:cubicBezTo>
                    <a:cubicBezTo>
                      <a:pt x="1886611" y="1094410"/>
                      <a:pt x="1889300" y="1096879"/>
                      <a:pt x="1887794" y="1101924"/>
                    </a:cubicBezTo>
                    <a:cubicBezTo>
                      <a:pt x="1887041" y="1104715"/>
                      <a:pt x="1884676" y="1106540"/>
                      <a:pt x="1881879" y="1106862"/>
                    </a:cubicBezTo>
                    <a:cubicBezTo>
                      <a:pt x="1879299" y="1109439"/>
                      <a:pt x="1875965" y="1113089"/>
                      <a:pt x="1874029" y="1114699"/>
                    </a:cubicBezTo>
                    <a:lnTo>
                      <a:pt x="1846498" y="1138745"/>
                    </a:lnTo>
                    <a:cubicBezTo>
                      <a:pt x="1832195" y="1151627"/>
                      <a:pt x="1818107" y="1164509"/>
                      <a:pt x="1804019" y="1177498"/>
                    </a:cubicBezTo>
                    <a:cubicBezTo>
                      <a:pt x="1789932" y="1190487"/>
                      <a:pt x="1776059" y="1203584"/>
                      <a:pt x="1762186" y="1216788"/>
                    </a:cubicBezTo>
                    <a:cubicBezTo>
                      <a:pt x="1736806" y="1241049"/>
                      <a:pt x="1713577" y="1265954"/>
                      <a:pt x="1691316" y="1291180"/>
                    </a:cubicBezTo>
                    <a:cubicBezTo>
                      <a:pt x="1676153" y="1308464"/>
                      <a:pt x="1661527" y="1325854"/>
                      <a:pt x="1647224" y="1343674"/>
                    </a:cubicBezTo>
                    <a:cubicBezTo>
                      <a:pt x="1618510" y="1379314"/>
                      <a:pt x="1591733" y="1416886"/>
                      <a:pt x="1564848" y="1455102"/>
                    </a:cubicBezTo>
                    <a:cubicBezTo>
                      <a:pt x="1601949" y="1448769"/>
                      <a:pt x="1639158" y="1442650"/>
                      <a:pt x="1676368" y="1436746"/>
                    </a:cubicBezTo>
                    <a:cubicBezTo>
                      <a:pt x="1714545" y="1430841"/>
                      <a:pt x="1752722" y="1424937"/>
                      <a:pt x="1790899" y="1419248"/>
                    </a:cubicBezTo>
                    <a:cubicBezTo>
                      <a:pt x="1790254" y="1417101"/>
                      <a:pt x="1788641" y="1415061"/>
                      <a:pt x="1790146" y="1413129"/>
                    </a:cubicBezTo>
                    <a:cubicBezTo>
                      <a:pt x="1823162" y="1369653"/>
                      <a:pt x="1858650" y="1328216"/>
                      <a:pt x="1896505" y="1288926"/>
                    </a:cubicBezTo>
                    <a:cubicBezTo>
                      <a:pt x="1911561" y="1273146"/>
                      <a:pt x="1927047" y="1257795"/>
                      <a:pt x="1942855" y="1242766"/>
                    </a:cubicBezTo>
                    <a:cubicBezTo>
                      <a:pt x="1966514" y="1220330"/>
                      <a:pt x="1991141" y="1198753"/>
                      <a:pt x="2015984" y="1177498"/>
                    </a:cubicBezTo>
                    <a:cubicBezTo>
                      <a:pt x="2029103" y="1166441"/>
                      <a:pt x="2042439" y="1155599"/>
                      <a:pt x="2056096" y="1145079"/>
                    </a:cubicBezTo>
                    <a:cubicBezTo>
                      <a:pt x="2069647" y="1134558"/>
                      <a:pt x="2083519" y="1124360"/>
                      <a:pt x="2097715" y="1114592"/>
                    </a:cubicBezTo>
                    <a:cubicBezTo>
                      <a:pt x="2102984" y="1110834"/>
                      <a:pt x="2108361" y="1107077"/>
                      <a:pt x="2113846" y="1103535"/>
                    </a:cubicBezTo>
                    <a:cubicBezTo>
                      <a:pt x="2119331" y="1099885"/>
                      <a:pt x="2124815" y="1096235"/>
                      <a:pt x="2130408" y="1092800"/>
                    </a:cubicBezTo>
                    <a:cubicBezTo>
                      <a:pt x="2131591" y="1092048"/>
                      <a:pt x="2139011" y="1089687"/>
                      <a:pt x="2142452" y="1087432"/>
                    </a:cubicBezTo>
                    <a:cubicBezTo>
                      <a:pt x="2142560" y="1086896"/>
                      <a:pt x="2142667" y="1086251"/>
                      <a:pt x="2142883" y="1085822"/>
                    </a:cubicBezTo>
                    <a:cubicBezTo>
                      <a:pt x="2142775" y="1086359"/>
                      <a:pt x="2142667" y="1086896"/>
                      <a:pt x="2142667" y="1087110"/>
                    </a:cubicBezTo>
                    <a:cubicBezTo>
                      <a:pt x="2142560" y="1087218"/>
                      <a:pt x="2142667" y="1087218"/>
                      <a:pt x="2142560" y="1087325"/>
                    </a:cubicBezTo>
                    <a:lnTo>
                      <a:pt x="2142667" y="1087110"/>
                    </a:lnTo>
                    <a:cubicBezTo>
                      <a:pt x="2142667" y="1087110"/>
                      <a:pt x="2142667" y="1087110"/>
                      <a:pt x="2142667" y="1087110"/>
                    </a:cubicBezTo>
                    <a:cubicBezTo>
                      <a:pt x="2143743" y="1086251"/>
                      <a:pt x="2144388" y="1085393"/>
                      <a:pt x="2143850" y="1084641"/>
                    </a:cubicBezTo>
                    <a:cubicBezTo>
                      <a:pt x="2143743" y="1084534"/>
                      <a:pt x="2143635" y="1084534"/>
                      <a:pt x="2143527" y="1084534"/>
                    </a:cubicBezTo>
                    <a:cubicBezTo>
                      <a:pt x="2143743" y="1084212"/>
                      <a:pt x="2143850" y="1083997"/>
                      <a:pt x="2144065" y="1083782"/>
                    </a:cubicBezTo>
                    <a:cubicBezTo>
                      <a:pt x="2146539" y="1080991"/>
                      <a:pt x="2150948" y="1080669"/>
                      <a:pt x="2153744" y="1083138"/>
                    </a:cubicBezTo>
                    <a:cubicBezTo>
                      <a:pt x="2155895" y="1084963"/>
                      <a:pt x="2158261" y="1090009"/>
                      <a:pt x="2152991" y="1094839"/>
                    </a:cubicBezTo>
                    <a:cubicBezTo>
                      <a:pt x="2149873" y="1097845"/>
                      <a:pt x="2139979" y="1103535"/>
                      <a:pt x="2138150" y="1104715"/>
                    </a:cubicBezTo>
                    <a:lnTo>
                      <a:pt x="2106641" y="1127044"/>
                    </a:lnTo>
                    <a:cubicBezTo>
                      <a:pt x="2093091" y="1137135"/>
                      <a:pt x="2079756" y="1147548"/>
                      <a:pt x="2066528" y="1158283"/>
                    </a:cubicBezTo>
                    <a:cubicBezTo>
                      <a:pt x="2053408" y="1168910"/>
                      <a:pt x="2040503" y="1179860"/>
                      <a:pt x="2027813" y="1191131"/>
                    </a:cubicBezTo>
                    <a:cubicBezTo>
                      <a:pt x="2003401" y="1212494"/>
                      <a:pt x="1979635" y="1234500"/>
                      <a:pt x="1956191" y="1256721"/>
                    </a:cubicBezTo>
                    <a:cubicBezTo>
                      <a:pt x="1940490" y="1271643"/>
                      <a:pt x="1925004" y="1286672"/>
                      <a:pt x="1909840" y="1301915"/>
                    </a:cubicBezTo>
                    <a:cubicBezTo>
                      <a:pt x="1873168" y="1338629"/>
                      <a:pt x="1838433" y="1376845"/>
                      <a:pt x="1805740" y="1416993"/>
                    </a:cubicBezTo>
                    <a:cubicBezTo>
                      <a:pt x="1863598" y="1408620"/>
                      <a:pt x="1921455" y="1399925"/>
                      <a:pt x="1979312" y="1391337"/>
                    </a:cubicBezTo>
                    <a:cubicBezTo>
                      <a:pt x="1979527" y="1390156"/>
                      <a:pt x="1979849" y="1388868"/>
                      <a:pt x="1979957" y="1388761"/>
                    </a:cubicBezTo>
                    <a:cubicBezTo>
                      <a:pt x="1982000" y="1385540"/>
                      <a:pt x="1986195" y="1384681"/>
                      <a:pt x="1989421" y="1386721"/>
                    </a:cubicBezTo>
                    <a:lnTo>
                      <a:pt x="1989636" y="1386828"/>
                    </a:lnTo>
                    <a:cubicBezTo>
                      <a:pt x="1991034" y="1384681"/>
                      <a:pt x="1991572" y="1385862"/>
                      <a:pt x="1991679" y="1388116"/>
                    </a:cubicBezTo>
                    <a:lnTo>
                      <a:pt x="1990604" y="1387687"/>
                    </a:lnTo>
                    <a:cubicBezTo>
                      <a:pt x="1991034" y="1388116"/>
                      <a:pt x="1991464" y="1388761"/>
                      <a:pt x="1991787" y="1389405"/>
                    </a:cubicBezTo>
                    <a:lnTo>
                      <a:pt x="1991679" y="1388116"/>
                    </a:lnTo>
                    <a:cubicBezTo>
                      <a:pt x="1992109" y="1388331"/>
                      <a:pt x="1992432" y="1388438"/>
                      <a:pt x="1992755" y="1388653"/>
                    </a:cubicBezTo>
                    <a:cubicBezTo>
                      <a:pt x="1992970" y="1388761"/>
                      <a:pt x="1993400" y="1389083"/>
                      <a:pt x="1993722" y="1389190"/>
                    </a:cubicBezTo>
                    <a:cubicBezTo>
                      <a:pt x="2050181" y="1380817"/>
                      <a:pt x="2106641" y="1372658"/>
                      <a:pt x="2162993" y="1364178"/>
                    </a:cubicBezTo>
                    <a:cubicBezTo>
                      <a:pt x="2179447" y="1361709"/>
                      <a:pt x="2195793" y="1359132"/>
                      <a:pt x="2212247" y="1356663"/>
                    </a:cubicBezTo>
                    <a:cubicBezTo>
                      <a:pt x="2212677" y="1355805"/>
                      <a:pt x="2211709" y="1354624"/>
                      <a:pt x="2212569" y="1353980"/>
                    </a:cubicBezTo>
                    <a:cubicBezTo>
                      <a:pt x="2246015" y="1327464"/>
                      <a:pt x="2281826" y="1302559"/>
                      <a:pt x="2318820" y="1279479"/>
                    </a:cubicBezTo>
                    <a:cubicBezTo>
                      <a:pt x="2333553" y="1270247"/>
                      <a:pt x="2348394" y="1261445"/>
                      <a:pt x="2363450" y="1252964"/>
                    </a:cubicBezTo>
                    <a:cubicBezTo>
                      <a:pt x="2386141" y="1240082"/>
                      <a:pt x="2409262" y="1228059"/>
                      <a:pt x="2431954" y="1216358"/>
                    </a:cubicBezTo>
                    <a:cubicBezTo>
                      <a:pt x="2444106" y="1210132"/>
                      <a:pt x="2456258" y="1204121"/>
                      <a:pt x="2468518" y="1198324"/>
                    </a:cubicBezTo>
                    <a:cubicBezTo>
                      <a:pt x="2480885" y="1192419"/>
                      <a:pt x="2493252" y="1186837"/>
                      <a:pt x="2505835" y="1181577"/>
                    </a:cubicBezTo>
                    <a:lnTo>
                      <a:pt x="2533043" y="1170306"/>
                    </a:lnTo>
                    <a:cubicBezTo>
                      <a:pt x="2534871" y="1169554"/>
                      <a:pt x="2539710" y="1168803"/>
                      <a:pt x="2542936" y="1167944"/>
                    </a:cubicBezTo>
                    <a:cubicBezTo>
                      <a:pt x="2543582" y="1167085"/>
                      <a:pt x="2544442" y="1166334"/>
                      <a:pt x="2545410" y="1165904"/>
                    </a:cubicBezTo>
                    <a:cubicBezTo>
                      <a:pt x="2544980" y="1166334"/>
                      <a:pt x="2544549" y="1167193"/>
                      <a:pt x="2544334" y="1167300"/>
                    </a:cubicBezTo>
                    <a:cubicBezTo>
                      <a:pt x="2544227" y="1167407"/>
                      <a:pt x="2544227" y="1167515"/>
                      <a:pt x="2544119" y="1167622"/>
                    </a:cubicBezTo>
                    <a:cubicBezTo>
                      <a:pt x="2545625" y="1167193"/>
                      <a:pt x="2546485" y="1166656"/>
                      <a:pt x="2546270" y="1165904"/>
                    </a:cubicBezTo>
                    <a:cubicBezTo>
                      <a:pt x="2546163" y="1165797"/>
                      <a:pt x="2546055" y="1165690"/>
                      <a:pt x="2545947" y="1165690"/>
                    </a:cubicBezTo>
                    <a:cubicBezTo>
                      <a:pt x="2546485" y="1165475"/>
                      <a:pt x="2546916" y="1165368"/>
                      <a:pt x="2547453" y="1165260"/>
                    </a:cubicBezTo>
                    <a:cubicBezTo>
                      <a:pt x="2551540" y="1164616"/>
                      <a:pt x="2553475" y="1166441"/>
                      <a:pt x="2553798" y="1166763"/>
                    </a:cubicBezTo>
                    <a:cubicBezTo>
                      <a:pt x="2555304" y="1167837"/>
                      <a:pt x="2555841" y="1169340"/>
                      <a:pt x="2556164" y="1170842"/>
                    </a:cubicBezTo>
                    <a:cubicBezTo>
                      <a:pt x="2556486" y="1172345"/>
                      <a:pt x="2556379" y="1174492"/>
                      <a:pt x="2554443" y="1176639"/>
                    </a:cubicBezTo>
                    <a:cubicBezTo>
                      <a:pt x="2554121" y="1177069"/>
                      <a:pt x="2553260" y="1177820"/>
                      <a:pt x="2551540" y="1178571"/>
                    </a:cubicBezTo>
                    <a:cubicBezTo>
                      <a:pt x="2549496" y="1179538"/>
                      <a:pt x="2541646" y="1182007"/>
                      <a:pt x="2538635" y="1183402"/>
                    </a:cubicBezTo>
                    <a:lnTo>
                      <a:pt x="2512072" y="1195640"/>
                    </a:lnTo>
                    <a:cubicBezTo>
                      <a:pt x="2502393" y="1200149"/>
                      <a:pt x="2492715" y="1204872"/>
                      <a:pt x="2483143" y="1209703"/>
                    </a:cubicBezTo>
                    <a:cubicBezTo>
                      <a:pt x="2468733" y="1217002"/>
                      <a:pt x="2454537" y="1224517"/>
                      <a:pt x="2440342" y="1232246"/>
                    </a:cubicBezTo>
                    <a:cubicBezTo>
                      <a:pt x="2417973" y="1244269"/>
                      <a:pt x="2395497" y="1256936"/>
                      <a:pt x="2373021" y="1269711"/>
                    </a:cubicBezTo>
                    <a:cubicBezTo>
                      <a:pt x="2350760" y="1282378"/>
                      <a:pt x="2328391" y="1295152"/>
                      <a:pt x="2306560" y="1308571"/>
                    </a:cubicBezTo>
                    <a:cubicBezTo>
                      <a:pt x="2283869" y="1322526"/>
                      <a:pt x="2262253" y="1337340"/>
                      <a:pt x="2240745" y="1352369"/>
                    </a:cubicBezTo>
                    <a:cubicBezTo>
                      <a:pt x="2294408" y="1344318"/>
                      <a:pt x="2348179" y="1336267"/>
                      <a:pt x="2401734" y="1327787"/>
                    </a:cubicBezTo>
                    <a:cubicBezTo>
                      <a:pt x="2534226" y="1306961"/>
                      <a:pt x="2666502" y="1284847"/>
                      <a:pt x="2798347" y="1259835"/>
                    </a:cubicBezTo>
                    <a:cubicBezTo>
                      <a:pt x="2802218" y="1259083"/>
                      <a:pt x="2805983" y="1261552"/>
                      <a:pt x="2806736" y="1265417"/>
                    </a:cubicBezTo>
                    <a:cubicBezTo>
                      <a:pt x="2807488" y="1269281"/>
                      <a:pt x="2805015" y="1273039"/>
                      <a:pt x="2801143" y="1273790"/>
                    </a:cubicBezTo>
                    <a:cubicBezTo>
                      <a:pt x="2636390" y="1306746"/>
                      <a:pt x="2471099" y="1335730"/>
                      <a:pt x="2305377" y="1362031"/>
                    </a:cubicBezTo>
                    <a:close/>
                    <a:moveTo>
                      <a:pt x="1883385" y="1105574"/>
                    </a:moveTo>
                    <a:cubicBezTo>
                      <a:pt x="1883923" y="1105467"/>
                      <a:pt x="1884353" y="1105360"/>
                      <a:pt x="1884138" y="1104930"/>
                    </a:cubicBezTo>
                    <a:cubicBezTo>
                      <a:pt x="1884030" y="1104930"/>
                      <a:pt x="1883923" y="1105145"/>
                      <a:pt x="1883815" y="1105145"/>
                    </a:cubicBezTo>
                    <a:lnTo>
                      <a:pt x="1883385" y="1105574"/>
                    </a:lnTo>
                    <a:close/>
                    <a:moveTo>
                      <a:pt x="2092015" y="1299446"/>
                    </a:moveTo>
                    <a:cubicBezTo>
                      <a:pt x="2064485" y="1324244"/>
                      <a:pt x="2037277" y="1349578"/>
                      <a:pt x="2009853" y="1374805"/>
                    </a:cubicBezTo>
                    <a:cubicBezTo>
                      <a:pt x="2006950" y="1377489"/>
                      <a:pt x="2006735" y="1381998"/>
                      <a:pt x="2009316" y="1384896"/>
                    </a:cubicBezTo>
                    <a:cubicBezTo>
                      <a:pt x="2011897" y="1387795"/>
                      <a:pt x="2016414" y="1388009"/>
                      <a:pt x="2019425" y="1385433"/>
                    </a:cubicBezTo>
                    <a:cubicBezTo>
                      <a:pt x="2047493" y="1361065"/>
                      <a:pt x="2075561" y="1336804"/>
                      <a:pt x="2103737" y="1312650"/>
                    </a:cubicBezTo>
                    <a:cubicBezTo>
                      <a:pt x="2122449" y="1296655"/>
                      <a:pt x="2141377" y="1280768"/>
                      <a:pt x="2160304" y="1264880"/>
                    </a:cubicBezTo>
                    <a:cubicBezTo>
                      <a:pt x="2176113" y="1251784"/>
                      <a:pt x="2191921" y="1238687"/>
                      <a:pt x="2208053" y="1225805"/>
                    </a:cubicBezTo>
                    <a:cubicBezTo>
                      <a:pt x="2223969" y="1212923"/>
                      <a:pt x="2239992" y="1200149"/>
                      <a:pt x="2256339" y="1187589"/>
                    </a:cubicBezTo>
                    <a:cubicBezTo>
                      <a:pt x="2269566" y="1177498"/>
                      <a:pt x="2283116" y="1167944"/>
                      <a:pt x="2296989" y="1158819"/>
                    </a:cubicBezTo>
                    <a:cubicBezTo>
                      <a:pt x="2310862" y="1149695"/>
                      <a:pt x="2325058" y="1140999"/>
                      <a:pt x="2339576" y="1132841"/>
                    </a:cubicBezTo>
                    <a:lnTo>
                      <a:pt x="2369687" y="1117061"/>
                    </a:lnTo>
                    <a:cubicBezTo>
                      <a:pt x="2370547" y="1116631"/>
                      <a:pt x="2382269" y="1110942"/>
                      <a:pt x="2384420" y="1109331"/>
                    </a:cubicBezTo>
                    <a:cubicBezTo>
                      <a:pt x="2387109" y="1107399"/>
                      <a:pt x="2387539" y="1105038"/>
                      <a:pt x="2387539" y="1104179"/>
                    </a:cubicBezTo>
                    <a:cubicBezTo>
                      <a:pt x="2387862" y="1101602"/>
                      <a:pt x="2387109" y="1099563"/>
                      <a:pt x="2384958" y="1097952"/>
                    </a:cubicBezTo>
                    <a:cubicBezTo>
                      <a:pt x="2384420" y="1097523"/>
                      <a:pt x="2382162" y="1095698"/>
                      <a:pt x="2377753" y="1096986"/>
                    </a:cubicBezTo>
                    <a:cubicBezTo>
                      <a:pt x="2377107" y="1097094"/>
                      <a:pt x="2376570" y="1097416"/>
                      <a:pt x="2376032" y="1097738"/>
                    </a:cubicBezTo>
                    <a:cubicBezTo>
                      <a:pt x="2376140" y="1097845"/>
                      <a:pt x="2376355" y="1097952"/>
                      <a:pt x="2376462" y="1098167"/>
                    </a:cubicBezTo>
                    <a:cubicBezTo>
                      <a:pt x="2376892" y="1098704"/>
                      <a:pt x="2375925" y="1099455"/>
                      <a:pt x="2374419" y="1100207"/>
                    </a:cubicBezTo>
                    <a:cubicBezTo>
                      <a:pt x="2374527" y="1099670"/>
                      <a:pt x="2374742" y="1099026"/>
                      <a:pt x="2374957" y="1098597"/>
                    </a:cubicBezTo>
                    <a:cubicBezTo>
                      <a:pt x="2374204" y="1099133"/>
                      <a:pt x="2373774" y="1099885"/>
                      <a:pt x="2373344" y="1100744"/>
                    </a:cubicBezTo>
                    <a:cubicBezTo>
                      <a:pt x="2369580" y="1102461"/>
                      <a:pt x="2363880" y="1104071"/>
                      <a:pt x="2363450" y="1104286"/>
                    </a:cubicBezTo>
                    <a:lnTo>
                      <a:pt x="2332155" y="1119315"/>
                    </a:lnTo>
                    <a:cubicBezTo>
                      <a:pt x="2317099" y="1127259"/>
                      <a:pt x="2302366" y="1135739"/>
                      <a:pt x="2287956" y="1144649"/>
                    </a:cubicBezTo>
                    <a:cubicBezTo>
                      <a:pt x="2273437" y="1153667"/>
                      <a:pt x="2259350" y="1163221"/>
                      <a:pt x="2245584" y="1173204"/>
                    </a:cubicBezTo>
                    <a:cubicBezTo>
                      <a:pt x="2228808" y="1185549"/>
                      <a:pt x="2212247" y="1198002"/>
                      <a:pt x="2196008" y="1210884"/>
                    </a:cubicBezTo>
                    <a:cubicBezTo>
                      <a:pt x="2179769" y="1223765"/>
                      <a:pt x="2163746" y="1236862"/>
                      <a:pt x="2148045" y="1250281"/>
                    </a:cubicBezTo>
                    <a:cubicBezTo>
                      <a:pt x="2129117" y="1266383"/>
                      <a:pt x="2110512" y="1282807"/>
                      <a:pt x="2092015" y="1299446"/>
                    </a:cubicBezTo>
                    <a:close/>
                    <a:moveTo>
                      <a:pt x="1399664" y="1821377"/>
                    </a:moveTo>
                    <a:cubicBezTo>
                      <a:pt x="1403535" y="1822128"/>
                      <a:pt x="1406009" y="1825885"/>
                      <a:pt x="1405256" y="1829750"/>
                    </a:cubicBezTo>
                    <a:cubicBezTo>
                      <a:pt x="1399019" y="1866248"/>
                      <a:pt x="1392244" y="1903069"/>
                      <a:pt x="1382780" y="1939138"/>
                    </a:cubicBezTo>
                    <a:cubicBezTo>
                      <a:pt x="1379661" y="1951269"/>
                      <a:pt x="1376112" y="1963184"/>
                      <a:pt x="1372241" y="1975100"/>
                    </a:cubicBezTo>
                    <a:cubicBezTo>
                      <a:pt x="1368369" y="1986909"/>
                      <a:pt x="1364068" y="1998717"/>
                      <a:pt x="1359551" y="2010311"/>
                    </a:cubicBezTo>
                    <a:cubicBezTo>
                      <a:pt x="1356432" y="2018147"/>
                      <a:pt x="1353313" y="2025984"/>
                      <a:pt x="1349980" y="2033820"/>
                    </a:cubicBezTo>
                    <a:cubicBezTo>
                      <a:pt x="1345140" y="2045414"/>
                      <a:pt x="1339979" y="2057007"/>
                      <a:pt x="1334817" y="2068494"/>
                    </a:cubicBezTo>
                    <a:cubicBezTo>
                      <a:pt x="1332988" y="2072680"/>
                      <a:pt x="1326106" y="2082127"/>
                      <a:pt x="1323202" y="2088353"/>
                    </a:cubicBezTo>
                    <a:cubicBezTo>
                      <a:pt x="1324493" y="2090608"/>
                      <a:pt x="1324385" y="2093399"/>
                      <a:pt x="1322772" y="2095653"/>
                    </a:cubicBezTo>
                    <a:cubicBezTo>
                      <a:pt x="1320406" y="2099088"/>
                      <a:pt x="1317932" y="2099625"/>
                      <a:pt x="1317287" y="2099840"/>
                    </a:cubicBezTo>
                    <a:cubicBezTo>
                      <a:pt x="1313631" y="2100591"/>
                      <a:pt x="1311157" y="2099088"/>
                      <a:pt x="1309544" y="2095760"/>
                    </a:cubicBezTo>
                    <a:cubicBezTo>
                      <a:pt x="1309221" y="2095009"/>
                      <a:pt x="1308576" y="2092969"/>
                      <a:pt x="1309437" y="2089749"/>
                    </a:cubicBezTo>
                    <a:cubicBezTo>
                      <a:pt x="1310834" y="2085240"/>
                      <a:pt x="1318040" y="2069245"/>
                      <a:pt x="1320621" y="2062590"/>
                    </a:cubicBezTo>
                    <a:lnTo>
                      <a:pt x="1342559" y="2004084"/>
                    </a:lnTo>
                    <a:cubicBezTo>
                      <a:pt x="1347614" y="1989700"/>
                      <a:pt x="1352131" y="1975100"/>
                      <a:pt x="1356647" y="1960501"/>
                    </a:cubicBezTo>
                    <a:cubicBezTo>
                      <a:pt x="1361057" y="1945901"/>
                      <a:pt x="1365250" y="1931194"/>
                      <a:pt x="1369230" y="1916488"/>
                    </a:cubicBezTo>
                    <a:cubicBezTo>
                      <a:pt x="1377403" y="1886752"/>
                      <a:pt x="1384715" y="1856909"/>
                      <a:pt x="1391276" y="1826959"/>
                    </a:cubicBezTo>
                    <a:cubicBezTo>
                      <a:pt x="1392028" y="1823094"/>
                      <a:pt x="1395792" y="1820625"/>
                      <a:pt x="1399664" y="1821377"/>
                    </a:cubicBezTo>
                    <a:close/>
                    <a:moveTo>
                      <a:pt x="1312663" y="2086636"/>
                    </a:moveTo>
                    <a:cubicBezTo>
                      <a:pt x="1312340" y="2086850"/>
                      <a:pt x="1312018" y="2087280"/>
                      <a:pt x="1311695" y="2087602"/>
                    </a:cubicBezTo>
                    <a:cubicBezTo>
                      <a:pt x="1311588" y="2087817"/>
                      <a:pt x="1311480" y="2088139"/>
                      <a:pt x="1311372" y="2088031"/>
                    </a:cubicBezTo>
                    <a:cubicBezTo>
                      <a:pt x="1310405" y="2087280"/>
                      <a:pt x="1311480" y="2086850"/>
                      <a:pt x="1312663" y="2086636"/>
                    </a:cubicBezTo>
                    <a:close/>
                    <a:moveTo>
                      <a:pt x="985952" y="1622352"/>
                    </a:moveTo>
                    <a:cubicBezTo>
                      <a:pt x="1010687" y="1614945"/>
                      <a:pt x="1035744" y="1608074"/>
                      <a:pt x="1060909" y="1602707"/>
                    </a:cubicBezTo>
                    <a:cubicBezTo>
                      <a:pt x="1086503" y="1597232"/>
                      <a:pt x="1112098" y="1592938"/>
                      <a:pt x="1137263" y="1590362"/>
                    </a:cubicBezTo>
                    <a:cubicBezTo>
                      <a:pt x="1141027" y="1590147"/>
                      <a:pt x="1143823" y="1586819"/>
                      <a:pt x="1143608" y="1583062"/>
                    </a:cubicBezTo>
                    <a:cubicBezTo>
                      <a:pt x="1143285" y="1579305"/>
                      <a:pt x="1140059" y="1576514"/>
                      <a:pt x="1136295" y="1576836"/>
                    </a:cubicBezTo>
                    <a:cubicBezTo>
                      <a:pt x="1110377" y="1578231"/>
                      <a:pt x="1084030" y="1581237"/>
                      <a:pt x="1057575" y="1585853"/>
                    </a:cubicBezTo>
                    <a:cubicBezTo>
                      <a:pt x="1031765" y="1590469"/>
                      <a:pt x="1005847" y="1596481"/>
                      <a:pt x="980467" y="1603888"/>
                    </a:cubicBezTo>
                    <a:cubicBezTo>
                      <a:pt x="960142" y="1609899"/>
                      <a:pt x="940139" y="1616984"/>
                      <a:pt x="920567" y="1624606"/>
                    </a:cubicBezTo>
                    <a:cubicBezTo>
                      <a:pt x="890348" y="1636415"/>
                      <a:pt x="861527" y="1650155"/>
                      <a:pt x="834534" y="1664433"/>
                    </a:cubicBezTo>
                    <a:cubicBezTo>
                      <a:pt x="831092" y="1666150"/>
                      <a:pt x="829587" y="1670444"/>
                      <a:pt x="831415" y="1673986"/>
                    </a:cubicBezTo>
                    <a:cubicBezTo>
                      <a:pt x="833136" y="1677529"/>
                      <a:pt x="837438" y="1678925"/>
                      <a:pt x="840986" y="1677100"/>
                    </a:cubicBezTo>
                    <a:cubicBezTo>
                      <a:pt x="867979" y="1664218"/>
                      <a:pt x="897015" y="1652517"/>
                      <a:pt x="927020" y="1641675"/>
                    </a:cubicBezTo>
                    <a:cubicBezTo>
                      <a:pt x="946377" y="1634804"/>
                      <a:pt x="966057" y="1628363"/>
                      <a:pt x="985952" y="1622352"/>
                    </a:cubicBezTo>
                    <a:close/>
                    <a:moveTo>
                      <a:pt x="1246633" y="1675275"/>
                    </a:moveTo>
                    <a:cubicBezTo>
                      <a:pt x="1232329" y="1692236"/>
                      <a:pt x="1217059" y="1712739"/>
                      <a:pt x="1214047" y="1716067"/>
                    </a:cubicBezTo>
                    <a:cubicBezTo>
                      <a:pt x="1183721" y="1749882"/>
                      <a:pt x="1154362" y="1784341"/>
                      <a:pt x="1125649" y="1819337"/>
                    </a:cubicBezTo>
                    <a:cubicBezTo>
                      <a:pt x="1096935" y="1854440"/>
                      <a:pt x="1068759" y="1889973"/>
                      <a:pt x="1040906" y="1925827"/>
                    </a:cubicBezTo>
                    <a:cubicBezTo>
                      <a:pt x="964874" y="2023729"/>
                      <a:pt x="888305" y="2122812"/>
                      <a:pt x="810444" y="2221144"/>
                    </a:cubicBezTo>
                    <a:cubicBezTo>
                      <a:pt x="758825" y="2286305"/>
                      <a:pt x="706559" y="2351251"/>
                      <a:pt x="653649" y="2415553"/>
                    </a:cubicBezTo>
                    <a:cubicBezTo>
                      <a:pt x="565250" y="2523331"/>
                      <a:pt x="475023" y="2629392"/>
                      <a:pt x="383075" y="2732125"/>
                    </a:cubicBezTo>
                    <a:cubicBezTo>
                      <a:pt x="380494" y="2735130"/>
                      <a:pt x="375977" y="2735345"/>
                      <a:pt x="373074" y="2732769"/>
                    </a:cubicBezTo>
                    <a:cubicBezTo>
                      <a:pt x="370063" y="2730192"/>
                      <a:pt x="369847" y="2725684"/>
                      <a:pt x="372429" y="2722678"/>
                    </a:cubicBezTo>
                    <a:cubicBezTo>
                      <a:pt x="463193" y="2619193"/>
                      <a:pt x="551915" y="2512274"/>
                      <a:pt x="639454" y="2404066"/>
                    </a:cubicBezTo>
                    <a:cubicBezTo>
                      <a:pt x="677308" y="2357262"/>
                      <a:pt x="714733" y="2310136"/>
                      <a:pt x="752265" y="2263010"/>
                    </a:cubicBezTo>
                    <a:cubicBezTo>
                      <a:pt x="752157" y="2262903"/>
                      <a:pt x="752157" y="2262795"/>
                      <a:pt x="752049" y="2262688"/>
                    </a:cubicBezTo>
                    <a:cubicBezTo>
                      <a:pt x="743554" y="2264191"/>
                      <a:pt x="728283" y="2269773"/>
                      <a:pt x="722153" y="2271490"/>
                    </a:cubicBezTo>
                    <a:cubicBezTo>
                      <a:pt x="710861" y="2274604"/>
                      <a:pt x="699569" y="2277932"/>
                      <a:pt x="688385" y="2281367"/>
                    </a:cubicBezTo>
                    <a:cubicBezTo>
                      <a:pt x="677201" y="2284802"/>
                      <a:pt x="666016" y="2288452"/>
                      <a:pt x="655047" y="2292316"/>
                    </a:cubicBezTo>
                    <a:cubicBezTo>
                      <a:pt x="633216" y="2299938"/>
                      <a:pt x="611600" y="2308311"/>
                      <a:pt x="589985" y="2316792"/>
                    </a:cubicBezTo>
                    <a:cubicBezTo>
                      <a:pt x="575682" y="2322589"/>
                      <a:pt x="561379" y="2328278"/>
                      <a:pt x="547076" y="2334290"/>
                    </a:cubicBezTo>
                    <a:cubicBezTo>
                      <a:pt x="511372" y="2349211"/>
                      <a:pt x="476098" y="2365206"/>
                      <a:pt x="441578" y="2382275"/>
                    </a:cubicBezTo>
                    <a:cubicBezTo>
                      <a:pt x="438029" y="2384100"/>
                      <a:pt x="433727" y="2382811"/>
                      <a:pt x="431899" y="2379269"/>
                    </a:cubicBezTo>
                    <a:cubicBezTo>
                      <a:pt x="430071" y="2375834"/>
                      <a:pt x="431469" y="2371540"/>
                      <a:pt x="434910" y="2369715"/>
                    </a:cubicBezTo>
                    <a:cubicBezTo>
                      <a:pt x="469108" y="2351036"/>
                      <a:pt x="503952" y="2333216"/>
                      <a:pt x="539655" y="2317221"/>
                    </a:cubicBezTo>
                    <a:cubicBezTo>
                      <a:pt x="553958" y="2310780"/>
                      <a:pt x="568369" y="2304661"/>
                      <a:pt x="582887" y="2298864"/>
                    </a:cubicBezTo>
                    <a:cubicBezTo>
                      <a:pt x="604825" y="2290277"/>
                      <a:pt x="626979" y="2282547"/>
                      <a:pt x="649240" y="2275248"/>
                    </a:cubicBezTo>
                    <a:cubicBezTo>
                      <a:pt x="660639" y="2271705"/>
                      <a:pt x="672146" y="2268270"/>
                      <a:pt x="683653" y="2265157"/>
                    </a:cubicBezTo>
                    <a:cubicBezTo>
                      <a:pt x="695160" y="2262044"/>
                      <a:pt x="706667" y="2259145"/>
                      <a:pt x="718282" y="2256462"/>
                    </a:cubicBezTo>
                    <a:cubicBezTo>
                      <a:pt x="728391" y="2254100"/>
                      <a:pt x="753448" y="2249269"/>
                      <a:pt x="759577" y="2250128"/>
                    </a:cubicBezTo>
                    <a:cubicBezTo>
                      <a:pt x="760760" y="2250235"/>
                      <a:pt x="760653" y="2250987"/>
                      <a:pt x="761513" y="2251416"/>
                    </a:cubicBezTo>
                    <a:cubicBezTo>
                      <a:pt x="772698" y="2237246"/>
                      <a:pt x="784097" y="2223291"/>
                      <a:pt x="795281" y="2209121"/>
                    </a:cubicBezTo>
                    <a:cubicBezTo>
                      <a:pt x="873249" y="2110897"/>
                      <a:pt x="950678" y="2012672"/>
                      <a:pt x="1027356" y="1915200"/>
                    </a:cubicBezTo>
                    <a:cubicBezTo>
                      <a:pt x="1055532" y="1879452"/>
                      <a:pt x="1084137" y="1844027"/>
                      <a:pt x="1113281" y="1809139"/>
                    </a:cubicBezTo>
                    <a:cubicBezTo>
                      <a:pt x="1142532" y="1774250"/>
                      <a:pt x="1172429" y="1740006"/>
                      <a:pt x="1203186" y="1706299"/>
                    </a:cubicBezTo>
                    <a:cubicBezTo>
                      <a:pt x="1207057" y="1702005"/>
                      <a:pt x="1231362" y="1670015"/>
                      <a:pt x="1247708" y="1653053"/>
                    </a:cubicBezTo>
                    <a:cubicBezTo>
                      <a:pt x="1252332" y="1648330"/>
                      <a:pt x="1256419" y="1644680"/>
                      <a:pt x="1259430" y="1642855"/>
                    </a:cubicBezTo>
                    <a:cubicBezTo>
                      <a:pt x="1262549" y="1640923"/>
                      <a:pt x="1265237" y="1640494"/>
                      <a:pt x="1267065" y="1640708"/>
                    </a:cubicBezTo>
                    <a:cubicBezTo>
                      <a:pt x="1270829" y="1641138"/>
                      <a:pt x="1273518" y="1644466"/>
                      <a:pt x="1273088" y="1648223"/>
                    </a:cubicBezTo>
                    <a:cubicBezTo>
                      <a:pt x="1272657" y="1651336"/>
                      <a:pt x="1270291" y="1653805"/>
                      <a:pt x="1267280" y="1654234"/>
                    </a:cubicBezTo>
                    <a:lnTo>
                      <a:pt x="1267173" y="1654127"/>
                    </a:lnTo>
                    <a:cubicBezTo>
                      <a:pt x="1267065" y="1653805"/>
                      <a:pt x="1266850" y="1653912"/>
                      <a:pt x="1266420" y="1654234"/>
                    </a:cubicBezTo>
                    <a:cubicBezTo>
                      <a:pt x="1266098" y="1654234"/>
                      <a:pt x="1265775" y="1654234"/>
                      <a:pt x="1265452" y="1654234"/>
                    </a:cubicBezTo>
                    <a:cubicBezTo>
                      <a:pt x="1265667" y="1654234"/>
                      <a:pt x="1265990" y="1654342"/>
                      <a:pt x="1266313" y="1654342"/>
                    </a:cubicBezTo>
                    <a:cubicBezTo>
                      <a:pt x="1265775" y="1654771"/>
                      <a:pt x="1265237" y="1655523"/>
                      <a:pt x="1264700" y="1655952"/>
                    </a:cubicBezTo>
                    <a:cubicBezTo>
                      <a:pt x="1259967" y="1659924"/>
                      <a:pt x="1253408" y="1667224"/>
                      <a:pt x="1246633" y="1675275"/>
                    </a:cubicBezTo>
                    <a:close/>
                    <a:moveTo>
                      <a:pt x="753663" y="2254422"/>
                    </a:moveTo>
                    <a:cubicBezTo>
                      <a:pt x="753878" y="2254207"/>
                      <a:pt x="754200" y="2253993"/>
                      <a:pt x="754523" y="2253778"/>
                    </a:cubicBezTo>
                    <a:cubicBezTo>
                      <a:pt x="754738" y="2253671"/>
                      <a:pt x="755061" y="2253563"/>
                      <a:pt x="754953" y="2253456"/>
                    </a:cubicBezTo>
                    <a:cubicBezTo>
                      <a:pt x="754308" y="2252597"/>
                      <a:pt x="753878" y="2253349"/>
                      <a:pt x="753663" y="2254422"/>
                    </a:cubicBezTo>
                    <a:close/>
                    <a:moveTo>
                      <a:pt x="1266313" y="1654342"/>
                    </a:moveTo>
                    <a:cubicBezTo>
                      <a:pt x="1266743" y="1654449"/>
                      <a:pt x="1267280" y="1654556"/>
                      <a:pt x="1267280" y="1654234"/>
                    </a:cubicBezTo>
                    <a:cubicBezTo>
                      <a:pt x="1266958" y="1654234"/>
                      <a:pt x="1266743" y="1654234"/>
                      <a:pt x="1266420" y="1654234"/>
                    </a:cubicBezTo>
                    <a:lnTo>
                      <a:pt x="1266313" y="1654342"/>
                    </a:lnTo>
                    <a:close/>
                    <a:moveTo>
                      <a:pt x="869377" y="2149971"/>
                    </a:moveTo>
                    <a:cubicBezTo>
                      <a:pt x="859591" y="2191730"/>
                      <a:pt x="847546" y="2232952"/>
                      <a:pt x="834426" y="2273852"/>
                    </a:cubicBezTo>
                    <a:cubicBezTo>
                      <a:pt x="826468" y="2298435"/>
                      <a:pt x="818080" y="2322803"/>
                      <a:pt x="809477" y="2347064"/>
                    </a:cubicBezTo>
                    <a:cubicBezTo>
                      <a:pt x="796572" y="2383670"/>
                      <a:pt x="783344" y="2420061"/>
                      <a:pt x="769149" y="2456023"/>
                    </a:cubicBezTo>
                    <a:cubicBezTo>
                      <a:pt x="766783" y="2462357"/>
                      <a:pt x="757104" y="2494454"/>
                      <a:pt x="746350" y="2521399"/>
                    </a:cubicBezTo>
                    <a:cubicBezTo>
                      <a:pt x="741941" y="2532348"/>
                      <a:pt x="737424" y="2542547"/>
                      <a:pt x="733122" y="2549417"/>
                    </a:cubicBezTo>
                    <a:cubicBezTo>
                      <a:pt x="731724" y="2551671"/>
                      <a:pt x="730326" y="2553603"/>
                      <a:pt x="729036" y="2554892"/>
                    </a:cubicBezTo>
                    <a:cubicBezTo>
                      <a:pt x="728606" y="2555321"/>
                      <a:pt x="728068" y="2556394"/>
                      <a:pt x="727853" y="2555965"/>
                    </a:cubicBezTo>
                    <a:cubicBezTo>
                      <a:pt x="724304" y="2556717"/>
                      <a:pt x="721938" y="2560152"/>
                      <a:pt x="722476" y="2563694"/>
                    </a:cubicBezTo>
                    <a:cubicBezTo>
                      <a:pt x="723121" y="2567451"/>
                      <a:pt x="726670" y="2570028"/>
                      <a:pt x="730326" y="2569384"/>
                    </a:cubicBezTo>
                    <a:cubicBezTo>
                      <a:pt x="732692" y="2569062"/>
                      <a:pt x="735273" y="2567881"/>
                      <a:pt x="737854" y="2565627"/>
                    </a:cubicBezTo>
                    <a:cubicBezTo>
                      <a:pt x="741618" y="2562406"/>
                      <a:pt x="745812" y="2556394"/>
                      <a:pt x="750114" y="2548665"/>
                    </a:cubicBezTo>
                    <a:cubicBezTo>
                      <a:pt x="765062" y="2521291"/>
                      <a:pt x="781839" y="2470515"/>
                      <a:pt x="785280" y="2462464"/>
                    </a:cubicBezTo>
                    <a:cubicBezTo>
                      <a:pt x="797647" y="2432514"/>
                      <a:pt x="809907" y="2402349"/>
                      <a:pt x="821091" y="2371862"/>
                    </a:cubicBezTo>
                    <a:cubicBezTo>
                      <a:pt x="828512" y="2351465"/>
                      <a:pt x="835609" y="2330962"/>
                      <a:pt x="842277" y="2310351"/>
                    </a:cubicBezTo>
                    <a:cubicBezTo>
                      <a:pt x="858838" y="2258609"/>
                      <a:pt x="872604" y="2206115"/>
                      <a:pt x="883358" y="2152977"/>
                    </a:cubicBezTo>
                    <a:cubicBezTo>
                      <a:pt x="884110" y="2149113"/>
                      <a:pt x="881745" y="2145356"/>
                      <a:pt x="877873" y="2144497"/>
                    </a:cubicBezTo>
                    <a:cubicBezTo>
                      <a:pt x="874002" y="2143745"/>
                      <a:pt x="870238" y="2146107"/>
                      <a:pt x="869377" y="2149971"/>
                    </a:cubicBezTo>
                    <a:close/>
                    <a:moveTo>
                      <a:pt x="1044777" y="1955241"/>
                    </a:moveTo>
                    <a:cubicBezTo>
                      <a:pt x="1040798" y="1955563"/>
                      <a:pt x="1037895" y="1958998"/>
                      <a:pt x="1038217" y="1962970"/>
                    </a:cubicBezTo>
                    <a:cubicBezTo>
                      <a:pt x="1040906" y="1999146"/>
                      <a:pt x="1040045" y="2035538"/>
                      <a:pt x="1037034" y="2071822"/>
                    </a:cubicBezTo>
                    <a:cubicBezTo>
                      <a:pt x="1034776" y="2098981"/>
                      <a:pt x="1031227" y="2126033"/>
                      <a:pt x="1026818" y="2152977"/>
                    </a:cubicBezTo>
                    <a:cubicBezTo>
                      <a:pt x="1022516" y="2180029"/>
                      <a:pt x="1017462" y="2206974"/>
                      <a:pt x="1011655" y="2233489"/>
                    </a:cubicBezTo>
                    <a:cubicBezTo>
                      <a:pt x="1008428" y="2247981"/>
                      <a:pt x="1005094" y="2262366"/>
                      <a:pt x="1001331" y="2276643"/>
                    </a:cubicBezTo>
                    <a:cubicBezTo>
                      <a:pt x="997459" y="2290921"/>
                      <a:pt x="993265" y="2304983"/>
                      <a:pt x="988318" y="2318939"/>
                    </a:cubicBezTo>
                    <a:cubicBezTo>
                      <a:pt x="984877" y="2328922"/>
                      <a:pt x="970466" y="2346313"/>
                      <a:pt x="966057" y="2355974"/>
                    </a:cubicBezTo>
                    <a:cubicBezTo>
                      <a:pt x="963261" y="2362200"/>
                      <a:pt x="964121" y="2367138"/>
                      <a:pt x="966165" y="2369607"/>
                    </a:cubicBezTo>
                    <a:cubicBezTo>
                      <a:pt x="967885" y="2371647"/>
                      <a:pt x="971112" y="2373687"/>
                      <a:pt x="976704" y="2372720"/>
                    </a:cubicBezTo>
                    <a:cubicBezTo>
                      <a:pt x="980467" y="2372076"/>
                      <a:pt x="983049" y="2368641"/>
                      <a:pt x="982403" y="2364884"/>
                    </a:cubicBezTo>
                    <a:cubicBezTo>
                      <a:pt x="982188" y="2363059"/>
                      <a:pt x="981220" y="2361556"/>
                      <a:pt x="979822" y="2360483"/>
                    </a:cubicBezTo>
                    <a:cubicBezTo>
                      <a:pt x="980790" y="2358765"/>
                      <a:pt x="981973" y="2356618"/>
                      <a:pt x="983156" y="2354901"/>
                    </a:cubicBezTo>
                    <a:cubicBezTo>
                      <a:pt x="990039" y="2344917"/>
                      <a:pt x="999825" y="2332357"/>
                      <a:pt x="1003051" y="2324306"/>
                    </a:cubicBezTo>
                    <a:cubicBezTo>
                      <a:pt x="1008536" y="2310136"/>
                      <a:pt x="1013375" y="2295859"/>
                      <a:pt x="1017677" y="2281259"/>
                    </a:cubicBezTo>
                    <a:cubicBezTo>
                      <a:pt x="1021979" y="2266874"/>
                      <a:pt x="1025743" y="2252275"/>
                      <a:pt x="1029291" y="2237568"/>
                    </a:cubicBezTo>
                    <a:cubicBezTo>
                      <a:pt x="1034668" y="2215132"/>
                      <a:pt x="1039615" y="2192589"/>
                      <a:pt x="1043594" y="2169724"/>
                    </a:cubicBezTo>
                    <a:cubicBezTo>
                      <a:pt x="1047573" y="2146858"/>
                      <a:pt x="1050692" y="2123886"/>
                      <a:pt x="1052843" y="2100806"/>
                    </a:cubicBezTo>
                    <a:cubicBezTo>
                      <a:pt x="1057145" y="2054431"/>
                      <a:pt x="1057360" y="2007734"/>
                      <a:pt x="1052520" y="1961682"/>
                    </a:cubicBezTo>
                    <a:cubicBezTo>
                      <a:pt x="1052090" y="1957817"/>
                      <a:pt x="1048649" y="1954919"/>
                      <a:pt x="1044777" y="1955241"/>
                    </a:cubicBezTo>
                    <a:close/>
                    <a:moveTo>
                      <a:pt x="1263086" y="1724011"/>
                    </a:moveTo>
                    <a:cubicBezTo>
                      <a:pt x="1259215" y="1724655"/>
                      <a:pt x="1256634" y="1728412"/>
                      <a:pt x="1257279" y="1732277"/>
                    </a:cubicBezTo>
                    <a:cubicBezTo>
                      <a:pt x="1264054" y="1775646"/>
                      <a:pt x="1266205" y="1818908"/>
                      <a:pt x="1265667" y="1862277"/>
                    </a:cubicBezTo>
                    <a:cubicBezTo>
                      <a:pt x="1265345" y="1879560"/>
                      <a:pt x="1264700" y="1896950"/>
                      <a:pt x="1263731" y="1914341"/>
                    </a:cubicBezTo>
                    <a:cubicBezTo>
                      <a:pt x="1262226" y="1940426"/>
                      <a:pt x="1260183" y="1966512"/>
                      <a:pt x="1257279" y="1992598"/>
                    </a:cubicBezTo>
                    <a:cubicBezTo>
                      <a:pt x="1255774" y="2006553"/>
                      <a:pt x="1253945" y="2020401"/>
                      <a:pt x="1252010" y="2034249"/>
                    </a:cubicBezTo>
                    <a:cubicBezTo>
                      <a:pt x="1250181" y="2048097"/>
                      <a:pt x="1248138" y="2062053"/>
                      <a:pt x="1246095" y="2075901"/>
                    </a:cubicBezTo>
                    <a:cubicBezTo>
                      <a:pt x="1244697" y="2085240"/>
                      <a:pt x="1234588" y="2101235"/>
                      <a:pt x="1233082" y="2109823"/>
                    </a:cubicBezTo>
                    <a:cubicBezTo>
                      <a:pt x="1232114" y="2115298"/>
                      <a:pt x="1233727" y="2119270"/>
                      <a:pt x="1236631" y="2121631"/>
                    </a:cubicBezTo>
                    <a:cubicBezTo>
                      <a:pt x="1238352" y="2123027"/>
                      <a:pt x="1240933" y="2124208"/>
                      <a:pt x="1244804" y="2123886"/>
                    </a:cubicBezTo>
                    <a:cubicBezTo>
                      <a:pt x="1248568" y="2123778"/>
                      <a:pt x="1251472" y="2120558"/>
                      <a:pt x="1251257" y="2116801"/>
                    </a:cubicBezTo>
                    <a:cubicBezTo>
                      <a:pt x="1251149" y="2114117"/>
                      <a:pt x="1249536" y="2111970"/>
                      <a:pt x="1247278" y="2110897"/>
                    </a:cubicBezTo>
                    <a:cubicBezTo>
                      <a:pt x="1248461" y="2107139"/>
                      <a:pt x="1251149" y="2102309"/>
                      <a:pt x="1253623" y="2097371"/>
                    </a:cubicBezTo>
                    <a:cubicBezTo>
                      <a:pt x="1257064" y="2090608"/>
                      <a:pt x="1260290" y="2083630"/>
                      <a:pt x="1261258" y="2078477"/>
                    </a:cubicBezTo>
                    <a:cubicBezTo>
                      <a:pt x="1264377" y="2061731"/>
                      <a:pt x="1267388" y="2045092"/>
                      <a:pt x="1270077" y="2028345"/>
                    </a:cubicBezTo>
                    <a:cubicBezTo>
                      <a:pt x="1271905" y="2017181"/>
                      <a:pt x="1273625" y="2006017"/>
                      <a:pt x="1275131" y="1994745"/>
                    </a:cubicBezTo>
                    <a:cubicBezTo>
                      <a:pt x="1278572" y="1968337"/>
                      <a:pt x="1281476" y="1941929"/>
                      <a:pt x="1282981" y="1915521"/>
                    </a:cubicBezTo>
                    <a:cubicBezTo>
                      <a:pt x="1284057" y="1897702"/>
                      <a:pt x="1284487" y="1879989"/>
                      <a:pt x="1284272" y="1862277"/>
                    </a:cubicBezTo>
                    <a:cubicBezTo>
                      <a:pt x="1283842" y="1818049"/>
                      <a:pt x="1279755" y="1773928"/>
                      <a:pt x="1271367" y="1729808"/>
                    </a:cubicBezTo>
                    <a:cubicBezTo>
                      <a:pt x="1270722" y="1725943"/>
                      <a:pt x="1266958" y="1723367"/>
                      <a:pt x="1263086" y="1724011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39" name="Google Shape;39;p2"/>
              <p:cNvSpPr/>
              <p:nvPr/>
            </p:nvSpPr>
            <p:spPr>
              <a:xfrm rot="5528855">
                <a:off x="10344763" y="3212751"/>
                <a:ext cx="3383116" cy="3236961"/>
              </a:xfrm>
              <a:custGeom>
                <a:avLst/>
                <a:gdLst/>
                <a:ahLst/>
                <a:cxnLst/>
                <a:rect l="l" t="t" r="r" b="b"/>
                <a:pathLst>
                  <a:path w="3380740" h="3234687" extrusionOk="0">
                    <a:moveTo>
                      <a:pt x="3019748" y="1904096"/>
                    </a:moveTo>
                    <a:cubicBezTo>
                      <a:pt x="2926295" y="1828737"/>
                      <a:pt x="2895108" y="1715269"/>
                      <a:pt x="2829615" y="1662346"/>
                    </a:cubicBezTo>
                    <a:cubicBezTo>
                      <a:pt x="2516992" y="1409969"/>
                      <a:pt x="2291478" y="1317327"/>
                      <a:pt x="2132424" y="1305948"/>
                    </a:cubicBezTo>
                    <a:cubicBezTo>
                      <a:pt x="2285886" y="1211266"/>
                      <a:pt x="2440853" y="1021259"/>
                      <a:pt x="2536457" y="678816"/>
                    </a:cubicBezTo>
                    <a:cubicBezTo>
                      <a:pt x="2562160" y="586818"/>
                      <a:pt x="2539576" y="466694"/>
                      <a:pt x="2565924" y="383069"/>
                    </a:cubicBezTo>
                    <a:cubicBezTo>
                      <a:pt x="2636471" y="159569"/>
                      <a:pt x="2768532" y="30750"/>
                      <a:pt x="2749282" y="17332"/>
                    </a:cubicBezTo>
                    <a:cubicBezTo>
                      <a:pt x="2729924" y="3913"/>
                      <a:pt x="2611414" y="193491"/>
                      <a:pt x="2450209" y="302558"/>
                    </a:cubicBezTo>
                    <a:cubicBezTo>
                      <a:pt x="2350734" y="369866"/>
                      <a:pt x="2232008" y="367397"/>
                      <a:pt x="2162213" y="414630"/>
                    </a:cubicBezTo>
                    <a:cubicBezTo>
                      <a:pt x="1893037" y="596801"/>
                      <a:pt x="1742479" y="753960"/>
                      <a:pt x="1664512" y="885892"/>
                    </a:cubicBezTo>
                    <a:cubicBezTo>
                      <a:pt x="1600955" y="729162"/>
                      <a:pt x="1460828" y="554720"/>
                      <a:pt x="1194448" y="390477"/>
                    </a:cubicBezTo>
                    <a:cubicBezTo>
                      <a:pt x="1112717" y="340130"/>
                      <a:pt x="989904" y="327463"/>
                      <a:pt x="916454" y="278619"/>
                    </a:cubicBezTo>
                    <a:cubicBezTo>
                      <a:pt x="720083" y="148405"/>
                      <a:pt x="632760" y="-13585"/>
                      <a:pt x="614370" y="908"/>
                    </a:cubicBezTo>
                    <a:cubicBezTo>
                      <a:pt x="595873" y="15400"/>
                      <a:pt x="745786" y="181790"/>
                      <a:pt x="805686" y="365786"/>
                    </a:cubicBezTo>
                    <a:cubicBezTo>
                      <a:pt x="842680" y="479361"/>
                      <a:pt x="806654" y="591434"/>
                      <a:pt x="832572" y="671087"/>
                    </a:cubicBezTo>
                    <a:cubicBezTo>
                      <a:pt x="947748" y="1024586"/>
                      <a:pt x="1075400" y="1220069"/>
                      <a:pt x="1195094" y="1322480"/>
                    </a:cubicBezTo>
                    <a:cubicBezTo>
                      <a:pt x="1018726" y="1328062"/>
                      <a:pt x="795362" y="1408466"/>
                      <a:pt x="541995" y="1631430"/>
                    </a:cubicBezTo>
                    <a:cubicBezTo>
                      <a:pt x="469942" y="1694766"/>
                      <a:pt x="422946" y="1807697"/>
                      <a:pt x="354873" y="1863733"/>
                    </a:cubicBezTo>
                    <a:cubicBezTo>
                      <a:pt x="173020" y="2013270"/>
                      <a:pt x="-8510" y="2050305"/>
                      <a:pt x="309" y="2071990"/>
                    </a:cubicBezTo>
                    <a:cubicBezTo>
                      <a:pt x="9127" y="2093567"/>
                      <a:pt x="212703" y="1998348"/>
                      <a:pt x="407783" y="1993625"/>
                    </a:cubicBezTo>
                    <a:cubicBezTo>
                      <a:pt x="528337" y="1990726"/>
                      <a:pt x="626522" y="2056639"/>
                      <a:pt x="711050" y="2054599"/>
                    </a:cubicBezTo>
                    <a:cubicBezTo>
                      <a:pt x="1017220" y="2047192"/>
                      <a:pt x="1223162" y="2001783"/>
                      <a:pt x="1361460" y="1939306"/>
                    </a:cubicBezTo>
                    <a:cubicBezTo>
                      <a:pt x="1322423" y="2094318"/>
                      <a:pt x="1325326" y="2300643"/>
                      <a:pt x="1409423" y="2564936"/>
                    </a:cubicBezTo>
                    <a:cubicBezTo>
                      <a:pt x="1438352" y="2655860"/>
                      <a:pt x="1523203" y="2744638"/>
                      <a:pt x="1546969" y="2829014"/>
                    </a:cubicBezTo>
                    <a:cubicBezTo>
                      <a:pt x="1610418" y="3054554"/>
                      <a:pt x="1570306" y="3233719"/>
                      <a:pt x="1593857" y="3234685"/>
                    </a:cubicBezTo>
                    <a:cubicBezTo>
                      <a:pt x="1617409" y="3235544"/>
                      <a:pt x="1612892" y="3012581"/>
                      <a:pt x="1688279" y="2834274"/>
                    </a:cubicBezTo>
                    <a:cubicBezTo>
                      <a:pt x="1734844" y="2724134"/>
                      <a:pt x="1835825" y="2662408"/>
                      <a:pt x="1868518" y="2585117"/>
                    </a:cubicBezTo>
                    <a:cubicBezTo>
                      <a:pt x="1989609" y="2298818"/>
                      <a:pt x="2031013" y="2091205"/>
                      <a:pt x="2028002" y="1939843"/>
                    </a:cubicBezTo>
                    <a:cubicBezTo>
                      <a:pt x="2167590" y="2031948"/>
                      <a:pt x="2376866" y="2098075"/>
                      <a:pt x="2679810" y="2092708"/>
                    </a:cubicBezTo>
                    <a:cubicBezTo>
                      <a:pt x="2776167" y="2090990"/>
                      <a:pt x="2886075" y="2035491"/>
                      <a:pt x="2974581" y="2036886"/>
                    </a:cubicBezTo>
                    <a:cubicBezTo>
                      <a:pt x="3210849" y="2040536"/>
                      <a:pt x="3373022" y="2129421"/>
                      <a:pt x="3380550" y="2107307"/>
                    </a:cubicBezTo>
                    <a:cubicBezTo>
                      <a:pt x="3388078" y="2085193"/>
                      <a:pt x="3171059" y="2026259"/>
                      <a:pt x="3019748" y="1904096"/>
                    </a:cubicBezTo>
                    <a:close/>
                    <a:moveTo>
                      <a:pt x="1615365" y="1594394"/>
                    </a:moveTo>
                    <a:cubicBezTo>
                      <a:pt x="1612354" y="1566162"/>
                      <a:pt x="1605687" y="1540183"/>
                      <a:pt x="1596761" y="1518606"/>
                    </a:cubicBezTo>
                    <a:cubicBezTo>
                      <a:pt x="1581275" y="1481356"/>
                      <a:pt x="1549658" y="1443140"/>
                      <a:pt x="1505458" y="1410076"/>
                    </a:cubicBezTo>
                    <a:cubicBezTo>
                      <a:pt x="1544710" y="1398805"/>
                      <a:pt x="1577833" y="1380233"/>
                      <a:pt x="1602675" y="1360481"/>
                    </a:cubicBezTo>
                    <a:cubicBezTo>
                      <a:pt x="1623431" y="1343949"/>
                      <a:pt x="1642573" y="1320440"/>
                      <a:pt x="1659027" y="1292100"/>
                    </a:cubicBezTo>
                    <a:cubicBezTo>
                      <a:pt x="1676234" y="1312389"/>
                      <a:pt x="1694838" y="1329028"/>
                      <a:pt x="1713013" y="1341480"/>
                    </a:cubicBezTo>
                    <a:cubicBezTo>
                      <a:pt x="1752373" y="1368425"/>
                      <a:pt x="1810445" y="1385386"/>
                      <a:pt x="1878519" y="1384957"/>
                    </a:cubicBezTo>
                    <a:cubicBezTo>
                      <a:pt x="1840880" y="1420274"/>
                      <a:pt x="1816898" y="1461818"/>
                      <a:pt x="1804746" y="1498424"/>
                    </a:cubicBezTo>
                    <a:cubicBezTo>
                      <a:pt x="1797433" y="1520324"/>
                      <a:pt x="1793884" y="1545980"/>
                      <a:pt x="1794314" y="1573783"/>
                    </a:cubicBezTo>
                    <a:cubicBezTo>
                      <a:pt x="1774204" y="1568845"/>
                      <a:pt x="1754524" y="1565840"/>
                      <a:pt x="1736780" y="1565303"/>
                    </a:cubicBezTo>
                    <a:cubicBezTo>
                      <a:pt x="1700538" y="1564229"/>
                      <a:pt x="1658382" y="1573676"/>
                      <a:pt x="1615365" y="1594394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0" name="Google Shape;40;p2"/>
              <p:cNvSpPr/>
              <p:nvPr/>
            </p:nvSpPr>
            <p:spPr>
              <a:xfrm rot="5528855">
                <a:off x="10673810" y="3464167"/>
                <a:ext cx="2803521" cy="2670767"/>
              </a:xfrm>
              <a:custGeom>
                <a:avLst/>
                <a:gdLst/>
                <a:ahLst/>
                <a:cxnLst/>
                <a:rect l="l" t="t" r="r" b="b"/>
                <a:pathLst>
                  <a:path w="2801552" h="2668891" extrusionOk="0">
                    <a:moveTo>
                      <a:pt x="1182372" y="1649006"/>
                    </a:moveTo>
                    <a:cubicBezTo>
                      <a:pt x="1189147" y="1644282"/>
                      <a:pt x="1195922" y="1639344"/>
                      <a:pt x="1202590" y="1634406"/>
                    </a:cubicBezTo>
                    <a:cubicBezTo>
                      <a:pt x="1212483" y="1626999"/>
                      <a:pt x="1222162" y="1619377"/>
                      <a:pt x="1231626" y="1611433"/>
                    </a:cubicBezTo>
                    <a:cubicBezTo>
                      <a:pt x="1241089" y="1603597"/>
                      <a:pt x="1250338" y="1595331"/>
                      <a:pt x="1259264" y="1586958"/>
                    </a:cubicBezTo>
                    <a:cubicBezTo>
                      <a:pt x="1286149" y="1561624"/>
                      <a:pt x="1310991" y="1534357"/>
                      <a:pt x="1335403" y="1507090"/>
                    </a:cubicBezTo>
                    <a:cubicBezTo>
                      <a:pt x="1338092" y="1504192"/>
                      <a:pt x="1337984" y="1499683"/>
                      <a:pt x="1335080" y="1497000"/>
                    </a:cubicBezTo>
                    <a:cubicBezTo>
                      <a:pt x="1332177" y="1494316"/>
                      <a:pt x="1327660" y="1494530"/>
                      <a:pt x="1324972" y="1497322"/>
                    </a:cubicBezTo>
                    <a:cubicBezTo>
                      <a:pt x="1303894" y="1518899"/>
                      <a:pt x="1282063" y="1540046"/>
                      <a:pt x="1259694" y="1560657"/>
                    </a:cubicBezTo>
                    <a:cubicBezTo>
                      <a:pt x="1248617" y="1570963"/>
                      <a:pt x="1237433" y="1581054"/>
                      <a:pt x="1226033" y="1590930"/>
                    </a:cubicBezTo>
                    <a:cubicBezTo>
                      <a:pt x="1214742" y="1600913"/>
                      <a:pt x="1203342" y="1610682"/>
                      <a:pt x="1191513" y="1620021"/>
                    </a:cubicBezTo>
                    <a:lnTo>
                      <a:pt x="1142582" y="1657701"/>
                    </a:lnTo>
                    <a:cubicBezTo>
                      <a:pt x="1136882" y="1661887"/>
                      <a:pt x="1122471" y="1671549"/>
                      <a:pt x="1119030" y="1674662"/>
                    </a:cubicBezTo>
                    <a:cubicBezTo>
                      <a:pt x="1116557" y="1676809"/>
                      <a:pt x="1116019" y="1678849"/>
                      <a:pt x="1115911" y="1679707"/>
                    </a:cubicBezTo>
                    <a:cubicBezTo>
                      <a:pt x="1115373" y="1683357"/>
                      <a:pt x="1116664" y="1686041"/>
                      <a:pt x="1120321" y="1687222"/>
                    </a:cubicBezTo>
                    <a:cubicBezTo>
                      <a:pt x="1120966" y="1687544"/>
                      <a:pt x="1123332" y="1688295"/>
                      <a:pt x="1127096" y="1686685"/>
                    </a:cubicBezTo>
                    <a:cubicBezTo>
                      <a:pt x="1127848" y="1686363"/>
                      <a:pt x="1127741" y="1685504"/>
                      <a:pt x="1128278" y="1684967"/>
                    </a:cubicBezTo>
                    <a:cubicBezTo>
                      <a:pt x="1128171" y="1684967"/>
                      <a:pt x="1128063" y="1685397"/>
                      <a:pt x="1127956" y="1685182"/>
                    </a:cubicBezTo>
                    <a:cubicBezTo>
                      <a:pt x="1127311" y="1684323"/>
                      <a:pt x="1127956" y="1683250"/>
                      <a:pt x="1129461" y="1682069"/>
                    </a:cubicBezTo>
                    <a:cubicBezTo>
                      <a:pt x="1129461" y="1682391"/>
                      <a:pt x="1129354" y="1683035"/>
                      <a:pt x="1129246" y="1683679"/>
                    </a:cubicBezTo>
                    <a:cubicBezTo>
                      <a:pt x="1129999" y="1682606"/>
                      <a:pt x="1131397" y="1681962"/>
                      <a:pt x="1131397" y="1680674"/>
                    </a:cubicBezTo>
                    <a:cubicBezTo>
                      <a:pt x="1137097" y="1677024"/>
                      <a:pt x="1147743" y="1672730"/>
                      <a:pt x="1151508" y="1670153"/>
                    </a:cubicBezTo>
                    <a:cubicBezTo>
                      <a:pt x="1161831" y="1663283"/>
                      <a:pt x="1172155" y="1656198"/>
                      <a:pt x="1182372" y="1649006"/>
                    </a:cubicBezTo>
                    <a:close/>
                    <a:moveTo>
                      <a:pt x="1122041" y="1674018"/>
                    </a:moveTo>
                    <a:cubicBezTo>
                      <a:pt x="1121826" y="1674125"/>
                      <a:pt x="1121503" y="1674340"/>
                      <a:pt x="1121396" y="1674232"/>
                    </a:cubicBezTo>
                    <a:cubicBezTo>
                      <a:pt x="1121073" y="1673052"/>
                      <a:pt x="1122256" y="1673159"/>
                      <a:pt x="1123332" y="1673589"/>
                    </a:cubicBezTo>
                    <a:cubicBezTo>
                      <a:pt x="1122901" y="1673696"/>
                      <a:pt x="1122471" y="1673803"/>
                      <a:pt x="1122041" y="1674018"/>
                    </a:cubicBezTo>
                    <a:close/>
                    <a:moveTo>
                      <a:pt x="1237110" y="1169478"/>
                    </a:moveTo>
                    <a:cubicBezTo>
                      <a:pt x="1214742" y="1158636"/>
                      <a:pt x="1191083" y="1149082"/>
                      <a:pt x="1166778" y="1140494"/>
                    </a:cubicBezTo>
                    <a:cubicBezTo>
                      <a:pt x="1143012" y="1132121"/>
                      <a:pt x="1118600" y="1124928"/>
                      <a:pt x="1093973" y="1118380"/>
                    </a:cubicBezTo>
                    <a:cubicBezTo>
                      <a:pt x="1074185" y="1113227"/>
                      <a:pt x="1054397" y="1108397"/>
                      <a:pt x="1034717" y="1104317"/>
                    </a:cubicBezTo>
                    <a:cubicBezTo>
                      <a:pt x="1004068" y="1097876"/>
                      <a:pt x="973634" y="1092724"/>
                      <a:pt x="944383" y="1089611"/>
                    </a:cubicBezTo>
                    <a:cubicBezTo>
                      <a:pt x="940404" y="1089288"/>
                      <a:pt x="937500" y="1085746"/>
                      <a:pt x="937930" y="1081881"/>
                    </a:cubicBezTo>
                    <a:cubicBezTo>
                      <a:pt x="938253" y="1077909"/>
                      <a:pt x="941694" y="1075011"/>
                      <a:pt x="945566" y="1075333"/>
                    </a:cubicBezTo>
                    <a:cubicBezTo>
                      <a:pt x="975570" y="1077265"/>
                      <a:pt x="1006757" y="1080701"/>
                      <a:pt x="1038159" y="1086283"/>
                    </a:cubicBezTo>
                    <a:cubicBezTo>
                      <a:pt x="1058484" y="1089933"/>
                      <a:pt x="1078809" y="1094441"/>
                      <a:pt x="1098920" y="1099809"/>
                    </a:cubicBezTo>
                    <a:cubicBezTo>
                      <a:pt x="1124084" y="1106679"/>
                      <a:pt x="1148819" y="1114945"/>
                      <a:pt x="1172801" y="1124499"/>
                    </a:cubicBezTo>
                    <a:cubicBezTo>
                      <a:pt x="1197428" y="1134160"/>
                      <a:pt x="1220979" y="1145217"/>
                      <a:pt x="1243348" y="1157348"/>
                    </a:cubicBezTo>
                    <a:cubicBezTo>
                      <a:pt x="1246682" y="1159172"/>
                      <a:pt x="1248080" y="1163252"/>
                      <a:pt x="1246359" y="1166580"/>
                    </a:cubicBezTo>
                    <a:cubicBezTo>
                      <a:pt x="1244531" y="1169907"/>
                      <a:pt x="1240444" y="1171303"/>
                      <a:pt x="1237110" y="1169478"/>
                    </a:cubicBezTo>
                    <a:close/>
                    <a:moveTo>
                      <a:pt x="1311422" y="1289279"/>
                    </a:moveTo>
                    <a:cubicBezTo>
                      <a:pt x="1311637" y="1289387"/>
                      <a:pt x="1311959" y="1289494"/>
                      <a:pt x="1312174" y="1289601"/>
                    </a:cubicBezTo>
                    <a:cubicBezTo>
                      <a:pt x="1312067" y="1289923"/>
                      <a:pt x="1311637" y="1289601"/>
                      <a:pt x="1311206" y="1289279"/>
                    </a:cubicBezTo>
                    <a:lnTo>
                      <a:pt x="1311422" y="1289279"/>
                    </a:lnTo>
                    <a:close/>
                    <a:moveTo>
                      <a:pt x="1235390" y="1313862"/>
                    </a:moveTo>
                    <a:cubicBezTo>
                      <a:pt x="1239692" y="1312681"/>
                      <a:pt x="1263135" y="1303450"/>
                      <a:pt x="1283891" y="1296579"/>
                    </a:cubicBezTo>
                    <a:cubicBezTo>
                      <a:pt x="1293785" y="1293359"/>
                      <a:pt x="1303141" y="1290568"/>
                      <a:pt x="1309055" y="1289709"/>
                    </a:cubicBezTo>
                    <a:cubicBezTo>
                      <a:pt x="1309808" y="1289709"/>
                      <a:pt x="1310561" y="1289387"/>
                      <a:pt x="1311206" y="1289279"/>
                    </a:cubicBezTo>
                    <a:cubicBezTo>
                      <a:pt x="1310991" y="1289065"/>
                      <a:pt x="1310776" y="1288850"/>
                      <a:pt x="1310669" y="1288743"/>
                    </a:cubicBezTo>
                    <a:cubicBezTo>
                      <a:pt x="1310884" y="1288957"/>
                      <a:pt x="1311099" y="1289065"/>
                      <a:pt x="1311422" y="1289279"/>
                    </a:cubicBezTo>
                    <a:cubicBezTo>
                      <a:pt x="1311852" y="1289172"/>
                      <a:pt x="1312282" y="1289172"/>
                      <a:pt x="1312174" y="1289494"/>
                    </a:cubicBezTo>
                    <a:lnTo>
                      <a:pt x="1312174" y="1289601"/>
                    </a:lnTo>
                    <a:cubicBezTo>
                      <a:pt x="1314970" y="1290782"/>
                      <a:pt x="1318304" y="1290031"/>
                      <a:pt x="1320240" y="1287562"/>
                    </a:cubicBezTo>
                    <a:cubicBezTo>
                      <a:pt x="1322606" y="1284556"/>
                      <a:pt x="1322068" y="1280370"/>
                      <a:pt x="1319057" y="1278008"/>
                    </a:cubicBezTo>
                    <a:cubicBezTo>
                      <a:pt x="1317659" y="1276827"/>
                      <a:pt x="1315186" y="1275861"/>
                      <a:pt x="1311529" y="1275861"/>
                    </a:cubicBezTo>
                    <a:cubicBezTo>
                      <a:pt x="1308088" y="1275861"/>
                      <a:pt x="1302711" y="1276827"/>
                      <a:pt x="1296365" y="1278437"/>
                    </a:cubicBezTo>
                    <a:cubicBezTo>
                      <a:pt x="1273889" y="1284127"/>
                      <a:pt x="1236788" y="1298297"/>
                      <a:pt x="1231303" y="1299907"/>
                    </a:cubicBezTo>
                    <a:cubicBezTo>
                      <a:pt x="1187964" y="1312145"/>
                      <a:pt x="1145055" y="1325456"/>
                      <a:pt x="1102361" y="1339519"/>
                    </a:cubicBezTo>
                    <a:cubicBezTo>
                      <a:pt x="1059667" y="1353689"/>
                      <a:pt x="1017296" y="1368503"/>
                      <a:pt x="974924" y="1383854"/>
                    </a:cubicBezTo>
                    <a:cubicBezTo>
                      <a:pt x="859963" y="1425720"/>
                      <a:pt x="743818" y="1467908"/>
                      <a:pt x="627243" y="1509774"/>
                    </a:cubicBezTo>
                    <a:cubicBezTo>
                      <a:pt x="610467" y="1515786"/>
                      <a:pt x="593690" y="1521690"/>
                      <a:pt x="576914" y="1527701"/>
                    </a:cubicBezTo>
                    <a:cubicBezTo>
                      <a:pt x="576376" y="1526950"/>
                      <a:pt x="576914" y="1526413"/>
                      <a:pt x="576053" y="1525769"/>
                    </a:cubicBezTo>
                    <a:cubicBezTo>
                      <a:pt x="571429" y="1521905"/>
                      <a:pt x="547877" y="1512995"/>
                      <a:pt x="538199" y="1509774"/>
                    </a:cubicBezTo>
                    <a:cubicBezTo>
                      <a:pt x="527122" y="1506017"/>
                      <a:pt x="515938" y="1502474"/>
                      <a:pt x="504753" y="1499147"/>
                    </a:cubicBezTo>
                    <a:cubicBezTo>
                      <a:pt x="493461" y="1495819"/>
                      <a:pt x="482170" y="1492813"/>
                      <a:pt x="470770" y="1489915"/>
                    </a:cubicBezTo>
                    <a:cubicBezTo>
                      <a:pt x="448294" y="1484547"/>
                      <a:pt x="425711" y="1479502"/>
                      <a:pt x="402912" y="1475530"/>
                    </a:cubicBezTo>
                    <a:cubicBezTo>
                      <a:pt x="387749" y="1472846"/>
                      <a:pt x="372477" y="1470592"/>
                      <a:pt x="357207" y="1468552"/>
                    </a:cubicBezTo>
                    <a:cubicBezTo>
                      <a:pt x="319030" y="1463614"/>
                      <a:pt x="280637" y="1460608"/>
                      <a:pt x="242352" y="1458569"/>
                    </a:cubicBezTo>
                    <a:cubicBezTo>
                      <a:pt x="238481" y="1458354"/>
                      <a:pt x="235040" y="1461252"/>
                      <a:pt x="234717" y="1465224"/>
                    </a:cubicBezTo>
                    <a:cubicBezTo>
                      <a:pt x="234502" y="1469089"/>
                      <a:pt x="237406" y="1472524"/>
                      <a:pt x="241385" y="1472846"/>
                    </a:cubicBezTo>
                    <a:cubicBezTo>
                      <a:pt x="279132" y="1476281"/>
                      <a:pt x="316879" y="1481112"/>
                      <a:pt x="354626" y="1487016"/>
                    </a:cubicBezTo>
                    <a:cubicBezTo>
                      <a:pt x="369574" y="1489378"/>
                      <a:pt x="384630" y="1491954"/>
                      <a:pt x="399578" y="1494530"/>
                    </a:cubicBezTo>
                    <a:cubicBezTo>
                      <a:pt x="422054" y="1498502"/>
                      <a:pt x="444423" y="1502582"/>
                      <a:pt x="466684" y="1507520"/>
                    </a:cubicBezTo>
                    <a:cubicBezTo>
                      <a:pt x="477868" y="1509881"/>
                      <a:pt x="489052" y="1512565"/>
                      <a:pt x="500237" y="1515463"/>
                    </a:cubicBezTo>
                    <a:cubicBezTo>
                      <a:pt x="511421" y="1518362"/>
                      <a:pt x="522498" y="1521368"/>
                      <a:pt x="533575" y="1524588"/>
                    </a:cubicBezTo>
                    <a:cubicBezTo>
                      <a:pt x="539597" y="1526306"/>
                      <a:pt x="555190" y="1529419"/>
                      <a:pt x="563041" y="1532639"/>
                    </a:cubicBezTo>
                    <a:cubicBezTo>
                      <a:pt x="507120" y="1552714"/>
                      <a:pt x="451198" y="1572895"/>
                      <a:pt x="395061" y="1592433"/>
                    </a:cubicBezTo>
                    <a:cubicBezTo>
                      <a:pt x="265259" y="1637734"/>
                      <a:pt x="135134" y="1681317"/>
                      <a:pt x="5116" y="1721144"/>
                    </a:cubicBezTo>
                    <a:cubicBezTo>
                      <a:pt x="1352" y="1722217"/>
                      <a:pt x="-799" y="1726189"/>
                      <a:pt x="277" y="1729947"/>
                    </a:cubicBezTo>
                    <a:cubicBezTo>
                      <a:pt x="1460" y="1733704"/>
                      <a:pt x="5439" y="1735851"/>
                      <a:pt x="9203" y="1734777"/>
                    </a:cubicBezTo>
                    <a:cubicBezTo>
                      <a:pt x="139758" y="1696239"/>
                      <a:pt x="270636" y="1654158"/>
                      <a:pt x="400976" y="1609609"/>
                    </a:cubicBezTo>
                    <a:cubicBezTo>
                      <a:pt x="478836" y="1583093"/>
                      <a:pt x="556481" y="1555827"/>
                      <a:pt x="633803" y="1527916"/>
                    </a:cubicBezTo>
                    <a:cubicBezTo>
                      <a:pt x="750378" y="1485943"/>
                      <a:pt x="866092" y="1442574"/>
                      <a:pt x="980947" y="1400064"/>
                    </a:cubicBezTo>
                    <a:cubicBezTo>
                      <a:pt x="1022995" y="1384391"/>
                      <a:pt x="1065044" y="1369147"/>
                      <a:pt x="1107415" y="1354655"/>
                    </a:cubicBezTo>
                    <a:cubicBezTo>
                      <a:pt x="1149787" y="1340270"/>
                      <a:pt x="1192373" y="1326529"/>
                      <a:pt x="1235390" y="1313862"/>
                    </a:cubicBezTo>
                    <a:close/>
                    <a:moveTo>
                      <a:pt x="570461" y="1526091"/>
                    </a:moveTo>
                    <a:cubicBezTo>
                      <a:pt x="570461" y="1526306"/>
                      <a:pt x="570031" y="1526198"/>
                      <a:pt x="569816" y="1526198"/>
                    </a:cubicBezTo>
                    <a:cubicBezTo>
                      <a:pt x="569493" y="1526198"/>
                      <a:pt x="569063" y="1526198"/>
                      <a:pt x="568741" y="1526306"/>
                    </a:cubicBezTo>
                    <a:cubicBezTo>
                      <a:pt x="569493" y="1525554"/>
                      <a:pt x="570246" y="1525125"/>
                      <a:pt x="570461" y="1526091"/>
                    </a:cubicBezTo>
                    <a:close/>
                    <a:moveTo>
                      <a:pt x="730268" y="1508486"/>
                    </a:moveTo>
                    <a:cubicBezTo>
                      <a:pt x="693489" y="1547346"/>
                      <a:pt x="654451" y="1584167"/>
                      <a:pt x="613585" y="1618841"/>
                    </a:cubicBezTo>
                    <a:cubicBezTo>
                      <a:pt x="597239" y="1632689"/>
                      <a:pt x="580570" y="1646107"/>
                      <a:pt x="563686" y="1659311"/>
                    </a:cubicBezTo>
                    <a:cubicBezTo>
                      <a:pt x="538306" y="1678956"/>
                      <a:pt x="512282" y="1697849"/>
                      <a:pt x="486256" y="1716421"/>
                    </a:cubicBezTo>
                    <a:cubicBezTo>
                      <a:pt x="479159" y="1721466"/>
                      <a:pt x="438508" y="1755173"/>
                      <a:pt x="411730" y="1770202"/>
                    </a:cubicBezTo>
                    <a:cubicBezTo>
                      <a:pt x="404095" y="1774496"/>
                      <a:pt x="397427" y="1777395"/>
                      <a:pt x="392588" y="1778146"/>
                    </a:cubicBezTo>
                    <a:cubicBezTo>
                      <a:pt x="389254" y="1778683"/>
                      <a:pt x="386350" y="1778361"/>
                      <a:pt x="384307" y="1777395"/>
                    </a:cubicBezTo>
                    <a:cubicBezTo>
                      <a:pt x="380758" y="1775999"/>
                      <a:pt x="379145" y="1772027"/>
                      <a:pt x="380543" y="1768485"/>
                    </a:cubicBezTo>
                    <a:cubicBezTo>
                      <a:pt x="381941" y="1765157"/>
                      <a:pt x="385705" y="1763547"/>
                      <a:pt x="389147" y="1764728"/>
                    </a:cubicBezTo>
                    <a:cubicBezTo>
                      <a:pt x="389147" y="1765157"/>
                      <a:pt x="390114" y="1764513"/>
                      <a:pt x="390760" y="1764406"/>
                    </a:cubicBezTo>
                    <a:cubicBezTo>
                      <a:pt x="392588" y="1763976"/>
                      <a:pt x="394631" y="1763117"/>
                      <a:pt x="396997" y="1761937"/>
                    </a:cubicBezTo>
                    <a:cubicBezTo>
                      <a:pt x="404202" y="1758394"/>
                      <a:pt x="413236" y="1752275"/>
                      <a:pt x="422700" y="1745297"/>
                    </a:cubicBezTo>
                    <a:cubicBezTo>
                      <a:pt x="445821" y="1728336"/>
                      <a:pt x="470663" y="1706545"/>
                      <a:pt x="476040" y="1702465"/>
                    </a:cubicBezTo>
                    <a:cubicBezTo>
                      <a:pt x="506689" y="1679707"/>
                      <a:pt x="536801" y="1656198"/>
                      <a:pt x="566697" y="1632259"/>
                    </a:cubicBezTo>
                    <a:cubicBezTo>
                      <a:pt x="586592" y="1616371"/>
                      <a:pt x="606488" y="1600376"/>
                      <a:pt x="625953" y="1584059"/>
                    </a:cubicBezTo>
                    <a:cubicBezTo>
                      <a:pt x="658323" y="1556686"/>
                      <a:pt x="690047" y="1528453"/>
                      <a:pt x="720051" y="1498610"/>
                    </a:cubicBezTo>
                    <a:cubicBezTo>
                      <a:pt x="722848" y="1495819"/>
                      <a:pt x="727364" y="1495711"/>
                      <a:pt x="730160" y="1498502"/>
                    </a:cubicBezTo>
                    <a:cubicBezTo>
                      <a:pt x="732956" y="1501186"/>
                      <a:pt x="733064" y="1505695"/>
                      <a:pt x="730268" y="1508486"/>
                    </a:cubicBezTo>
                    <a:close/>
                    <a:moveTo>
                      <a:pt x="959116" y="1429370"/>
                    </a:moveTo>
                    <a:cubicBezTo>
                      <a:pt x="942339" y="1460930"/>
                      <a:pt x="922552" y="1490773"/>
                      <a:pt x="900936" y="1519543"/>
                    </a:cubicBezTo>
                    <a:cubicBezTo>
                      <a:pt x="884805" y="1541120"/>
                      <a:pt x="867598" y="1561838"/>
                      <a:pt x="849961" y="1582020"/>
                    </a:cubicBezTo>
                    <a:cubicBezTo>
                      <a:pt x="832110" y="1602416"/>
                      <a:pt x="813827" y="1622276"/>
                      <a:pt x="795008" y="1641384"/>
                    </a:cubicBezTo>
                    <a:cubicBezTo>
                      <a:pt x="784791" y="1651904"/>
                      <a:pt x="774467" y="1662209"/>
                      <a:pt x="763713" y="1672193"/>
                    </a:cubicBezTo>
                    <a:cubicBezTo>
                      <a:pt x="753174" y="1682069"/>
                      <a:pt x="742205" y="1691623"/>
                      <a:pt x="730805" y="1700748"/>
                    </a:cubicBezTo>
                    <a:cubicBezTo>
                      <a:pt x="722632" y="1707296"/>
                      <a:pt x="701662" y="1714381"/>
                      <a:pt x="692951" y="1720178"/>
                    </a:cubicBezTo>
                    <a:cubicBezTo>
                      <a:pt x="687144" y="1723935"/>
                      <a:pt x="685315" y="1728551"/>
                      <a:pt x="685746" y="1731664"/>
                    </a:cubicBezTo>
                    <a:cubicBezTo>
                      <a:pt x="686068" y="1734348"/>
                      <a:pt x="687681" y="1737783"/>
                      <a:pt x="693059" y="1739930"/>
                    </a:cubicBezTo>
                    <a:cubicBezTo>
                      <a:pt x="696500" y="1741433"/>
                      <a:pt x="700586" y="1739715"/>
                      <a:pt x="701985" y="1736280"/>
                    </a:cubicBezTo>
                    <a:cubicBezTo>
                      <a:pt x="702737" y="1734670"/>
                      <a:pt x="702737" y="1732845"/>
                      <a:pt x="702092" y="1731235"/>
                    </a:cubicBezTo>
                    <a:cubicBezTo>
                      <a:pt x="703813" y="1730376"/>
                      <a:pt x="705963" y="1729195"/>
                      <a:pt x="707899" y="1728336"/>
                    </a:cubicBezTo>
                    <a:cubicBezTo>
                      <a:pt x="718761" y="1723613"/>
                      <a:pt x="733494" y="1718245"/>
                      <a:pt x="740377" y="1713093"/>
                    </a:cubicBezTo>
                    <a:cubicBezTo>
                      <a:pt x="752421" y="1704075"/>
                      <a:pt x="764036" y="1694629"/>
                      <a:pt x="775220" y="1684753"/>
                    </a:cubicBezTo>
                    <a:cubicBezTo>
                      <a:pt x="786405" y="1674877"/>
                      <a:pt x="797159" y="1664679"/>
                      <a:pt x="807912" y="1654266"/>
                    </a:cubicBezTo>
                    <a:cubicBezTo>
                      <a:pt x="824044" y="1638271"/>
                      <a:pt x="840067" y="1621954"/>
                      <a:pt x="855338" y="1604992"/>
                    </a:cubicBezTo>
                    <a:cubicBezTo>
                      <a:pt x="870609" y="1588031"/>
                      <a:pt x="885342" y="1570426"/>
                      <a:pt x="899215" y="1552177"/>
                    </a:cubicBezTo>
                    <a:cubicBezTo>
                      <a:pt x="927069" y="1515678"/>
                      <a:pt x="951696" y="1476818"/>
                      <a:pt x="971806" y="1435811"/>
                    </a:cubicBezTo>
                    <a:cubicBezTo>
                      <a:pt x="973526" y="1432268"/>
                      <a:pt x="972128" y="1427974"/>
                      <a:pt x="968687" y="1426257"/>
                    </a:cubicBezTo>
                    <a:cubicBezTo>
                      <a:pt x="965138" y="1424432"/>
                      <a:pt x="960836" y="1425827"/>
                      <a:pt x="959116" y="1429370"/>
                    </a:cubicBezTo>
                    <a:close/>
                    <a:moveTo>
                      <a:pt x="698328" y="1727370"/>
                    </a:moveTo>
                    <a:cubicBezTo>
                      <a:pt x="698221" y="1727263"/>
                      <a:pt x="697790" y="1727263"/>
                      <a:pt x="697898" y="1727048"/>
                    </a:cubicBezTo>
                    <a:cubicBezTo>
                      <a:pt x="698113" y="1726726"/>
                      <a:pt x="698436" y="1727048"/>
                      <a:pt x="698651" y="1727478"/>
                    </a:cubicBezTo>
                    <a:lnTo>
                      <a:pt x="698328" y="1727370"/>
                    </a:lnTo>
                    <a:close/>
                    <a:moveTo>
                      <a:pt x="1118492" y="1603490"/>
                    </a:moveTo>
                    <a:cubicBezTo>
                      <a:pt x="1107415" y="1616049"/>
                      <a:pt x="1096231" y="1628287"/>
                      <a:pt x="1084832" y="1640632"/>
                    </a:cubicBezTo>
                    <a:cubicBezTo>
                      <a:pt x="1081391" y="1644497"/>
                      <a:pt x="1075045" y="1648576"/>
                      <a:pt x="1068485" y="1652548"/>
                    </a:cubicBezTo>
                    <a:cubicBezTo>
                      <a:pt x="1063861" y="1655339"/>
                      <a:pt x="1059237" y="1658023"/>
                      <a:pt x="1056226" y="1660492"/>
                    </a:cubicBezTo>
                    <a:cubicBezTo>
                      <a:pt x="1057516" y="1662532"/>
                      <a:pt x="1057731" y="1665215"/>
                      <a:pt x="1056441" y="1667470"/>
                    </a:cubicBezTo>
                    <a:cubicBezTo>
                      <a:pt x="1054613" y="1670690"/>
                      <a:pt x="1050526" y="1671871"/>
                      <a:pt x="1047192" y="1670153"/>
                    </a:cubicBezTo>
                    <a:cubicBezTo>
                      <a:pt x="1043751" y="1668328"/>
                      <a:pt x="1042245" y="1665967"/>
                      <a:pt x="1041385" y="1663820"/>
                    </a:cubicBezTo>
                    <a:cubicBezTo>
                      <a:pt x="1040202" y="1660384"/>
                      <a:pt x="1041063" y="1656198"/>
                      <a:pt x="1044826" y="1652011"/>
                    </a:cubicBezTo>
                    <a:cubicBezTo>
                      <a:pt x="1050526" y="1645678"/>
                      <a:pt x="1067303" y="1637519"/>
                      <a:pt x="1073325" y="1630542"/>
                    </a:cubicBezTo>
                    <a:cubicBezTo>
                      <a:pt x="1082358" y="1619914"/>
                      <a:pt x="1091284" y="1609394"/>
                      <a:pt x="1100103" y="1598766"/>
                    </a:cubicBezTo>
                    <a:cubicBezTo>
                      <a:pt x="1109029" y="1588139"/>
                      <a:pt x="1117739" y="1577511"/>
                      <a:pt x="1126343" y="1566669"/>
                    </a:cubicBezTo>
                    <a:cubicBezTo>
                      <a:pt x="1142474" y="1546380"/>
                      <a:pt x="1157852" y="1525662"/>
                      <a:pt x="1172693" y="1504729"/>
                    </a:cubicBezTo>
                    <a:cubicBezTo>
                      <a:pt x="1182587" y="1490666"/>
                      <a:pt x="1192266" y="1476603"/>
                      <a:pt x="1201622" y="1462218"/>
                    </a:cubicBezTo>
                    <a:cubicBezTo>
                      <a:pt x="1224851" y="1426364"/>
                      <a:pt x="1245714" y="1389114"/>
                      <a:pt x="1262813" y="1349395"/>
                    </a:cubicBezTo>
                    <a:cubicBezTo>
                      <a:pt x="1264318" y="1345745"/>
                      <a:pt x="1268512" y="1344027"/>
                      <a:pt x="1272169" y="1345530"/>
                    </a:cubicBezTo>
                    <a:cubicBezTo>
                      <a:pt x="1275825" y="1347033"/>
                      <a:pt x="1277546" y="1351220"/>
                      <a:pt x="1276040" y="1354762"/>
                    </a:cubicBezTo>
                    <a:cubicBezTo>
                      <a:pt x="1259909" y="1395984"/>
                      <a:pt x="1240229" y="1434952"/>
                      <a:pt x="1217430" y="1472095"/>
                    </a:cubicBezTo>
                    <a:cubicBezTo>
                      <a:pt x="1208289" y="1487016"/>
                      <a:pt x="1198611" y="1501615"/>
                      <a:pt x="1188502" y="1515893"/>
                    </a:cubicBezTo>
                    <a:cubicBezTo>
                      <a:pt x="1173338" y="1537148"/>
                      <a:pt x="1157100" y="1557652"/>
                      <a:pt x="1140323" y="1577941"/>
                    </a:cubicBezTo>
                    <a:cubicBezTo>
                      <a:pt x="1133118" y="1586528"/>
                      <a:pt x="1125912" y="1595009"/>
                      <a:pt x="1118492" y="1603490"/>
                    </a:cubicBezTo>
                    <a:close/>
                    <a:moveTo>
                      <a:pt x="1203235" y="1290460"/>
                    </a:moveTo>
                    <a:cubicBezTo>
                      <a:pt x="1206676" y="1291534"/>
                      <a:pt x="1209042" y="1293144"/>
                      <a:pt x="1209903" y="1294218"/>
                    </a:cubicBezTo>
                    <a:cubicBezTo>
                      <a:pt x="1211516" y="1296364"/>
                      <a:pt x="1211945" y="1298511"/>
                      <a:pt x="1211408" y="1300658"/>
                    </a:cubicBezTo>
                    <a:cubicBezTo>
                      <a:pt x="1211085" y="1302161"/>
                      <a:pt x="1210225" y="1304416"/>
                      <a:pt x="1206999" y="1306133"/>
                    </a:cubicBezTo>
                    <a:cubicBezTo>
                      <a:pt x="1203772" y="1307851"/>
                      <a:pt x="1199793" y="1306670"/>
                      <a:pt x="1197858" y="1303557"/>
                    </a:cubicBezTo>
                    <a:cubicBezTo>
                      <a:pt x="1194201" y="1302805"/>
                      <a:pt x="1187534" y="1301410"/>
                      <a:pt x="1185060" y="1300551"/>
                    </a:cubicBezTo>
                    <a:lnTo>
                      <a:pt x="1148604" y="1288850"/>
                    </a:lnTo>
                    <a:lnTo>
                      <a:pt x="1055150" y="1257826"/>
                    </a:lnTo>
                    <a:cubicBezTo>
                      <a:pt x="1030953" y="1250205"/>
                      <a:pt x="1006649" y="1243227"/>
                      <a:pt x="982345" y="1236571"/>
                    </a:cubicBezTo>
                    <a:cubicBezTo>
                      <a:pt x="957933" y="1229808"/>
                      <a:pt x="933413" y="1223475"/>
                      <a:pt x="908894" y="1217678"/>
                    </a:cubicBezTo>
                    <a:cubicBezTo>
                      <a:pt x="859748" y="1205977"/>
                      <a:pt x="810171" y="1195993"/>
                      <a:pt x="759842" y="1188479"/>
                    </a:cubicBezTo>
                    <a:cubicBezTo>
                      <a:pt x="755970" y="1187942"/>
                      <a:pt x="753282" y="1184400"/>
                      <a:pt x="753712" y="1180428"/>
                    </a:cubicBezTo>
                    <a:cubicBezTo>
                      <a:pt x="754250" y="1176563"/>
                      <a:pt x="757906" y="1173879"/>
                      <a:pt x="761778" y="1174416"/>
                    </a:cubicBezTo>
                    <a:cubicBezTo>
                      <a:pt x="812752" y="1180535"/>
                      <a:pt x="863189" y="1188586"/>
                      <a:pt x="912981" y="1199536"/>
                    </a:cubicBezTo>
                    <a:cubicBezTo>
                      <a:pt x="938038" y="1205010"/>
                      <a:pt x="962880" y="1211129"/>
                      <a:pt x="987507" y="1218000"/>
                    </a:cubicBezTo>
                    <a:cubicBezTo>
                      <a:pt x="1012026" y="1224870"/>
                      <a:pt x="1036438" y="1232492"/>
                      <a:pt x="1060742" y="1240650"/>
                    </a:cubicBezTo>
                    <a:cubicBezTo>
                      <a:pt x="1070206" y="1243871"/>
                      <a:pt x="1079562" y="1247091"/>
                      <a:pt x="1088811" y="1250527"/>
                    </a:cubicBezTo>
                    <a:cubicBezTo>
                      <a:pt x="1110427" y="1258256"/>
                      <a:pt x="1131935" y="1266521"/>
                      <a:pt x="1153658" y="1274143"/>
                    </a:cubicBezTo>
                    <a:lnTo>
                      <a:pt x="1189900" y="1287133"/>
                    </a:lnTo>
                    <a:cubicBezTo>
                      <a:pt x="1192911" y="1288313"/>
                      <a:pt x="1199363" y="1289279"/>
                      <a:pt x="1203235" y="1290460"/>
                    </a:cubicBezTo>
                    <a:close/>
                    <a:moveTo>
                      <a:pt x="911045" y="1391476"/>
                    </a:moveTo>
                    <a:cubicBezTo>
                      <a:pt x="911153" y="1391905"/>
                      <a:pt x="911367" y="1392227"/>
                      <a:pt x="911582" y="1392549"/>
                    </a:cubicBezTo>
                    <a:cubicBezTo>
                      <a:pt x="911260" y="1392764"/>
                      <a:pt x="911045" y="1392120"/>
                      <a:pt x="910937" y="1391476"/>
                    </a:cubicBezTo>
                    <a:lnTo>
                      <a:pt x="911045" y="1391476"/>
                    </a:lnTo>
                    <a:close/>
                    <a:moveTo>
                      <a:pt x="415387" y="1309032"/>
                    </a:moveTo>
                    <a:cubicBezTo>
                      <a:pt x="411408" y="1308924"/>
                      <a:pt x="408396" y="1305596"/>
                      <a:pt x="408504" y="1301625"/>
                    </a:cubicBezTo>
                    <a:cubicBezTo>
                      <a:pt x="408612" y="1297760"/>
                      <a:pt x="411945" y="1294647"/>
                      <a:pt x="415924" y="1294754"/>
                    </a:cubicBezTo>
                    <a:cubicBezTo>
                      <a:pt x="480019" y="1296472"/>
                      <a:pt x="543468" y="1300444"/>
                      <a:pt x="606488" y="1308388"/>
                    </a:cubicBezTo>
                    <a:cubicBezTo>
                      <a:pt x="631868" y="1311608"/>
                      <a:pt x="657032" y="1315473"/>
                      <a:pt x="682197" y="1320089"/>
                    </a:cubicBezTo>
                    <a:cubicBezTo>
                      <a:pt x="719729" y="1327066"/>
                      <a:pt x="757045" y="1335654"/>
                      <a:pt x="794255" y="1345530"/>
                    </a:cubicBezTo>
                    <a:cubicBezTo>
                      <a:pt x="801890" y="1347570"/>
                      <a:pt x="862221" y="1360237"/>
                      <a:pt x="896312" y="1371294"/>
                    </a:cubicBezTo>
                    <a:cubicBezTo>
                      <a:pt x="908033" y="1375051"/>
                      <a:pt x="916744" y="1378808"/>
                      <a:pt x="920293" y="1381814"/>
                    </a:cubicBezTo>
                    <a:cubicBezTo>
                      <a:pt x="922767" y="1383854"/>
                      <a:pt x="923842" y="1386001"/>
                      <a:pt x="924165" y="1387826"/>
                    </a:cubicBezTo>
                    <a:cubicBezTo>
                      <a:pt x="924918" y="1391583"/>
                      <a:pt x="922552" y="1395125"/>
                      <a:pt x="918788" y="1395877"/>
                    </a:cubicBezTo>
                    <a:cubicBezTo>
                      <a:pt x="915884" y="1396521"/>
                      <a:pt x="912981" y="1395018"/>
                      <a:pt x="911582" y="1392549"/>
                    </a:cubicBezTo>
                    <a:lnTo>
                      <a:pt x="911690" y="1392549"/>
                    </a:lnTo>
                    <a:cubicBezTo>
                      <a:pt x="912013" y="1392120"/>
                      <a:pt x="911690" y="1391798"/>
                      <a:pt x="911045" y="1391476"/>
                    </a:cubicBezTo>
                    <a:cubicBezTo>
                      <a:pt x="910937" y="1391154"/>
                      <a:pt x="910830" y="1390831"/>
                      <a:pt x="910830" y="1390509"/>
                    </a:cubicBezTo>
                    <a:cubicBezTo>
                      <a:pt x="910830" y="1390724"/>
                      <a:pt x="910937" y="1391046"/>
                      <a:pt x="910937" y="1391476"/>
                    </a:cubicBezTo>
                    <a:cubicBezTo>
                      <a:pt x="909862" y="1390939"/>
                      <a:pt x="907819" y="1390402"/>
                      <a:pt x="906313" y="1389758"/>
                    </a:cubicBezTo>
                    <a:cubicBezTo>
                      <a:pt x="897602" y="1386216"/>
                      <a:pt x="882977" y="1382351"/>
                      <a:pt x="867061" y="1378594"/>
                    </a:cubicBezTo>
                    <a:cubicBezTo>
                      <a:pt x="834153" y="1370757"/>
                      <a:pt x="795868" y="1363672"/>
                      <a:pt x="789953" y="1362169"/>
                    </a:cubicBezTo>
                    <a:cubicBezTo>
                      <a:pt x="752959" y="1353045"/>
                      <a:pt x="715965" y="1345530"/>
                      <a:pt x="678755" y="1338982"/>
                    </a:cubicBezTo>
                    <a:cubicBezTo>
                      <a:pt x="653913" y="1334581"/>
                      <a:pt x="628964" y="1330716"/>
                      <a:pt x="604014" y="1327174"/>
                    </a:cubicBezTo>
                    <a:cubicBezTo>
                      <a:pt x="541640" y="1318371"/>
                      <a:pt x="478836" y="1312252"/>
                      <a:pt x="415387" y="1309032"/>
                    </a:cubicBezTo>
                    <a:close/>
                    <a:moveTo>
                      <a:pt x="1761052" y="1664142"/>
                    </a:moveTo>
                    <a:cubicBezTo>
                      <a:pt x="1761482" y="1667470"/>
                      <a:pt x="1761912" y="1675735"/>
                      <a:pt x="1762020" y="1678097"/>
                    </a:cubicBezTo>
                    <a:cubicBezTo>
                      <a:pt x="1762020" y="1679600"/>
                      <a:pt x="1761805" y="1680566"/>
                      <a:pt x="1761697" y="1680781"/>
                    </a:cubicBezTo>
                    <a:cubicBezTo>
                      <a:pt x="1760945" y="1683357"/>
                      <a:pt x="1759439" y="1684431"/>
                      <a:pt x="1758578" y="1684860"/>
                    </a:cubicBezTo>
                    <a:cubicBezTo>
                      <a:pt x="1756535" y="1685934"/>
                      <a:pt x="1754492" y="1686256"/>
                      <a:pt x="1752341" y="1685182"/>
                    </a:cubicBezTo>
                    <a:cubicBezTo>
                      <a:pt x="1751481" y="1684753"/>
                      <a:pt x="1750083" y="1684109"/>
                      <a:pt x="1749115" y="1682176"/>
                    </a:cubicBezTo>
                    <a:cubicBezTo>
                      <a:pt x="1748900" y="1681962"/>
                      <a:pt x="1748577" y="1681317"/>
                      <a:pt x="1748362" y="1680137"/>
                    </a:cubicBezTo>
                    <a:cubicBezTo>
                      <a:pt x="1748362" y="1679922"/>
                      <a:pt x="1748255" y="1679493"/>
                      <a:pt x="1748255" y="1678849"/>
                    </a:cubicBezTo>
                    <a:cubicBezTo>
                      <a:pt x="1748255" y="1678634"/>
                      <a:pt x="1748362" y="1678419"/>
                      <a:pt x="1748362" y="1678204"/>
                    </a:cubicBezTo>
                    <a:cubicBezTo>
                      <a:pt x="1748792" y="1677882"/>
                      <a:pt x="1749115" y="1677131"/>
                      <a:pt x="1748900" y="1675628"/>
                    </a:cubicBezTo>
                    <a:cubicBezTo>
                      <a:pt x="1748685" y="1676165"/>
                      <a:pt x="1748577" y="1676916"/>
                      <a:pt x="1748470" y="1677668"/>
                    </a:cubicBezTo>
                    <a:cubicBezTo>
                      <a:pt x="1748577" y="1676809"/>
                      <a:pt x="1748577" y="1675950"/>
                      <a:pt x="1748792" y="1675199"/>
                    </a:cubicBezTo>
                    <a:cubicBezTo>
                      <a:pt x="1748470" y="1672193"/>
                      <a:pt x="1747287" y="1668221"/>
                      <a:pt x="1746964" y="1666396"/>
                    </a:cubicBezTo>
                    <a:cubicBezTo>
                      <a:pt x="1746211" y="1662532"/>
                      <a:pt x="1745459" y="1658774"/>
                      <a:pt x="1744598" y="1654910"/>
                    </a:cubicBezTo>
                    <a:cubicBezTo>
                      <a:pt x="1743308" y="1649113"/>
                      <a:pt x="1741802" y="1643316"/>
                      <a:pt x="1740297" y="1637627"/>
                    </a:cubicBezTo>
                    <a:cubicBezTo>
                      <a:pt x="1736748" y="1623886"/>
                      <a:pt x="1732338" y="1610467"/>
                      <a:pt x="1727392" y="1597263"/>
                    </a:cubicBezTo>
                    <a:cubicBezTo>
                      <a:pt x="1722445" y="1583952"/>
                      <a:pt x="1717068" y="1570856"/>
                      <a:pt x="1711153" y="1557866"/>
                    </a:cubicBezTo>
                    <a:cubicBezTo>
                      <a:pt x="1702227" y="1537685"/>
                      <a:pt x="1692548" y="1519650"/>
                      <a:pt x="1682332" y="1502904"/>
                    </a:cubicBezTo>
                    <a:cubicBezTo>
                      <a:pt x="1671363" y="1484654"/>
                      <a:pt x="1659533" y="1468015"/>
                      <a:pt x="1646736" y="1452128"/>
                    </a:cubicBezTo>
                    <a:cubicBezTo>
                      <a:pt x="1621893" y="1421319"/>
                      <a:pt x="1593180" y="1393408"/>
                      <a:pt x="1558874" y="1362921"/>
                    </a:cubicBezTo>
                    <a:cubicBezTo>
                      <a:pt x="1555863" y="1360344"/>
                      <a:pt x="1555541" y="1355836"/>
                      <a:pt x="1558121" y="1352830"/>
                    </a:cubicBezTo>
                    <a:cubicBezTo>
                      <a:pt x="1560702" y="1349824"/>
                      <a:pt x="1565219" y="1349502"/>
                      <a:pt x="1568123" y="1352079"/>
                    </a:cubicBezTo>
                    <a:cubicBezTo>
                      <a:pt x="1604364" y="1382029"/>
                      <a:pt x="1634906" y="1409403"/>
                      <a:pt x="1661146" y="1440319"/>
                    </a:cubicBezTo>
                    <a:cubicBezTo>
                      <a:pt x="1674911" y="1456636"/>
                      <a:pt x="1687386" y="1473812"/>
                      <a:pt x="1698893" y="1492920"/>
                    </a:cubicBezTo>
                    <a:cubicBezTo>
                      <a:pt x="1709432" y="1510418"/>
                      <a:pt x="1718896" y="1529526"/>
                      <a:pt x="1727822" y="1550674"/>
                    </a:cubicBezTo>
                    <a:cubicBezTo>
                      <a:pt x="1733521" y="1564200"/>
                      <a:pt x="1738791" y="1577833"/>
                      <a:pt x="1743415" y="1591574"/>
                    </a:cubicBezTo>
                    <a:cubicBezTo>
                      <a:pt x="1748039" y="1605529"/>
                      <a:pt x="1752019" y="1619592"/>
                      <a:pt x="1755245" y="1633977"/>
                    </a:cubicBezTo>
                    <a:cubicBezTo>
                      <a:pt x="1756643" y="1639988"/>
                      <a:pt x="1757826" y="1645892"/>
                      <a:pt x="1759009" y="1652011"/>
                    </a:cubicBezTo>
                    <a:cubicBezTo>
                      <a:pt x="1759761" y="1655983"/>
                      <a:pt x="1760407" y="1660062"/>
                      <a:pt x="1761052" y="1664142"/>
                    </a:cubicBezTo>
                    <a:close/>
                    <a:moveTo>
                      <a:pt x="1748362" y="1677668"/>
                    </a:moveTo>
                    <a:cubicBezTo>
                      <a:pt x="1748362" y="1677882"/>
                      <a:pt x="1748255" y="1677990"/>
                      <a:pt x="1748255" y="1678204"/>
                    </a:cubicBezTo>
                    <a:cubicBezTo>
                      <a:pt x="1748147" y="1678204"/>
                      <a:pt x="1748255" y="1678634"/>
                      <a:pt x="1748147" y="1678634"/>
                    </a:cubicBezTo>
                    <a:cubicBezTo>
                      <a:pt x="1748039" y="1678634"/>
                      <a:pt x="1748147" y="1678419"/>
                      <a:pt x="1748147" y="1678419"/>
                    </a:cubicBezTo>
                    <a:cubicBezTo>
                      <a:pt x="1748255" y="1678097"/>
                      <a:pt x="1748362" y="1677990"/>
                      <a:pt x="1748362" y="1677668"/>
                    </a:cubicBezTo>
                    <a:close/>
                    <a:moveTo>
                      <a:pt x="1863754" y="1049462"/>
                    </a:moveTo>
                    <a:lnTo>
                      <a:pt x="1863001" y="1050643"/>
                    </a:lnTo>
                    <a:cubicBezTo>
                      <a:pt x="1863754" y="1049784"/>
                      <a:pt x="1864830" y="1049247"/>
                      <a:pt x="1866012" y="1048925"/>
                    </a:cubicBezTo>
                    <a:cubicBezTo>
                      <a:pt x="1865690" y="1048925"/>
                      <a:pt x="1865367" y="1048818"/>
                      <a:pt x="1865152" y="1048818"/>
                    </a:cubicBezTo>
                    <a:cubicBezTo>
                      <a:pt x="1865690" y="1048496"/>
                      <a:pt x="1866443" y="1047637"/>
                      <a:pt x="1866550" y="1048818"/>
                    </a:cubicBezTo>
                    <a:cubicBezTo>
                      <a:pt x="1867410" y="1048711"/>
                      <a:pt x="1868163" y="1048711"/>
                      <a:pt x="1869023" y="1048925"/>
                    </a:cubicBezTo>
                    <a:cubicBezTo>
                      <a:pt x="1872680" y="1049569"/>
                      <a:pt x="1875153" y="1053219"/>
                      <a:pt x="1874400" y="1056869"/>
                    </a:cubicBezTo>
                    <a:cubicBezTo>
                      <a:pt x="1874185" y="1057835"/>
                      <a:pt x="1873325" y="1061485"/>
                      <a:pt x="1868486" y="1062344"/>
                    </a:cubicBezTo>
                    <a:cubicBezTo>
                      <a:pt x="1867948" y="1062451"/>
                      <a:pt x="1866873" y="1062559"/>
                      <a:pt x="1865475" y="1062666"/>
                    </a:cubicBezTo>
                    <a:cubicBezTo>
                      <a:pt x="1859882" y="1062988"/>
                      <a:pt x="1846009" y="1063203"/>
                      <a:pt x="1844612" y="1063310"/>
                    </a:cubicBezTo>
                    <a:cubicBezTo>
                      <a:pt x="1838052" y="1064061"/>
                      <a:pt x="1831599" y="1065135"/>
                      <a:pt x="1825254" y="1066531"/>
                    </a:cubicBezTo>
                    <a:cubicBezTo>
                      <a:pt x="1815468" y="1068570"/>
                      <a:pt x="1805789" y="1071146"/>
                      <a:pt x="1796111" y="1073830"/>
                    </a:cubicBezTo>
                    <a:cubicBezTo>
                      <a:pt x="1780087" y="1078339"/>
                      <a:pt x="1763310" y="1083170"/>
                      <a:pt x="1746319" y="1088322"/>
                    </a:cubicBezTo>
                    <a:cubicBezTo>
                      <a:pt x="1730080" y="1093368"/>
                      <a:pt x="1713626" y="1098628"/>
                      <a:pt x="1697818" y="1104961"/>
                    </a:cubicBezTo>
                    <a:cubicBezTo>
                      <a:pt x="1676525" y="1113442"/>
                      <a:pt x="1656199" y="1123533"/>
                      <a:pt x="1638777" y="1136951"/>
                    </a:cubicBezTo>
                    <a:cubicBezTo>
                      <a:pt x="1635766" y="1139420"/>
                      <a:pt x="1631250" y="1138991"/>
                      <a:pt x="1628776" y="1135985"/>
                    </a:cubicBezTo>
                    <a:cubicBezTo>
                      <a:pt x="1626303" y="1132872"/>
                      <a:pt x="1626733" y="1128364"/>
                      <a:pt x="1629744" y="1125894"/>
                    </a:cubicBezTo>
                    <a:cubicBezTo>
                      <a:pt x="1647488" y="1110544"/>
                      <a:pt x="1668351" y="1098198"/>
                      <a:pt x="1690828" y="1088215"/>
                    </a:cubicBezTo>
                    <a:cubicBezTo>
                      <a:pt x="1706959" y="1081023"/>
                      <a:pt x="1723843" y="1075011"/>
                      <a:pt x="1740726" y="1069966"/>
                    </a:cubicBezTo>
                    <a:cubicBezTo>
                      <a:pt x="1757933" y="1064706"/>
                      <a:pt x="1775248" y="1060734"/>
                      <a:pt x="1791701" y="1056762"/>
                    </a:cubicBezTo>
                    <a:cubicBezTo>
                      <a:pt x="1800090" y="1054722"/>
                      <a:pt x="1808585" y="1052897"/>
                      <a:pt x="1817189" y="1051394"/>
                    </a:cubicBezTo>
                    <a:cubicBezTo>
                      <a:pt x="1825792" y="1049891"/>
                      <a:pt x="1834503" y="1048818"/>
                      <a:pt x="1843321" y="1048281"/>
                    </a:cubicBezTo>
                    <a:cubicBezTo>
                      <a:pt x="1844719" y="1048174"/>
                      <a:pt x="1857947" y="1048818"/>
                      <a:pt x="1864184" y="1048818"/>
                    </a:cubicBezTo>
                    <a:lnTo>
                      <a:pt x="1863754" y="1049462"/>
                    </a:lnTo>
                    <a:close/>
                    <a:moveTo>
                      <a:pt x="1408639" y="918926"/>
                    </a:moveTo>
                    <a:cubicBezTo>
                      <a:pt x="1410682" y="894236"/>
                      <a:pt x="1411973" y="868150"/>
                      <a:pt x="1412833" y="841957"/>
                    </a:cubicBezTo>
                    <a:cubicBezTo>
                      <a:pt x="1413801" y="809537"/>
                      <a:pt x="1413908" y="776689"/>
                      <a:pt x="1412510" y="745665"/>
                    </a:cubicBezTo>
                    <a:cubicBezTo>
                      <a:pt x="1410897" y="710776"/>
                      <a:pt x="1407671" y="678035"/>
                      <a:pt x="1402079" y="650232"/>
                    </a:cubicBezTo>
                    <a:cubicBezTo>
                      <a:pt x="1401326" y="646582"/>
                      <a:pt x="1403692" y="642932"/>
                      <a:pt x="1407348" y="642180"/>
                    </a:cubicBezTo>
                    <a:cubicBezTo>
                      <a:pt x="1411005" y="641322"/>
                      <a:pt x="1414661" y="643683"/>
                      <a:pt x="1415521" y="647333"/>
                    </a:cubicBezTo>
                    <a:cubicBezTo>
                      <a:pt x="1422297" y="675566"/>
                      <a:pt x="1427028" y="708951"/>
                      <a:pt x="1429717" y="744591"/>
                    </a:cubicBezTo>
                    <a:cubicBezTo>
                      <a:pt x="1432083" y="776152"/>
                      <a:pt x="1432943" y="809537"/>
                      <a:pt x="1432083" y="842493"/>
                    </a:cubicBezTo>
                    <a:cubicBezTo>
                      <a:pt x="1431437" y="869116"/>
                      <a:pt x="1429502" y="895524"/>
                      <a:pt x="1426921" y="920643"/>
                    </a:cubicBezTo>
                    <a:cubicBezTo>
                      <a:pt x="1422189" y="965515"/>
                      <a:pt x="1414554" y="1006093"/>
                      <a:pt x="1405628" y="1036580"/>
                    </a:cubicBezTo>
                    <a:cubicBezTo>
                      <a:pt x="1404552" y="1040337"/>
                      <a:pt x="1400681" y="1042592"/>
                      <a:pt x="1396917" y="1041518"/>
                    </a:cubicBezTo>
                    <a:cubicBezTo>
                      <a:pt x="1393045" y="1040552"/>
                      <a:pt x="1390787" y="1036580"/>
                      <a:pt x="1391862" y="1032823"/>
                    </a:cubicBezTo>
                    <a:cubicBezTo>
                      <a:pt x="1399605" y="1002765"/>
                      <a:pt x="1405090" y="962832"/>
                      <a:pt x="1408639" y="918926"/>
                    </a:cubicBezTo>
                    <a:close/>
                    <a:moveTo>
                      <a:pt x="1461549" y="1632581"/>
                    </a:moveTo>
                    <a:cubicBezTo>
                      <a:pt x="1455312" y="1735958"/>
                      <a:pt x="1448429" y="1839335"/>
                      <a:pt x="1440471" y="1942605"/>
                    </a:cubicBezTo>
                    <a:cubicBezTo>
                      <a:pt x="1432406" y="2045767"/>
                      <a:pt x="1423049" y="2148929"/>
                      <a:pt x="1413586" y="2252092"/>
                    </a:cubicBezTo>
                    <a:cubicBezTo>
                      <a:pt x="1411758" y="2271629"/>
                      <a:pt x="1409607" y="2291166"/>
                      <a:pt x="1407348" y="2310597"/>
                    </a:cubicBezTo>
                    <a:cubicBezTo>
                      <a:pt x="1398100" y="2388210"/>
                      <a:pt x="1386163" y="2465394"/>
                      <a:pt x="1378742" y="2543222"/>
                    </a:cubicBezTo>
                    <a:cubicBezTo>
                      <a:pt x="1376807" y="2564262"/>
                      <a:pt x="1368311" y="2597755"/>
                      <a:pt x="1365838" y="2626632"/>
                    </a:cubicBezTo>
                    <a:cubicBezTo>
                      <a:pt x="1364869" y="2639299"/>
                      <a:pt x="1364977" y="2651000"/>
                      <a:pt x="1367666" y="2660125"/>
                    </a:cubicBezTo>
                    <a:cubicBezTo>
                      <a:pt x="1368741" y="2663775"/>
                      <a:pt x="1366698" y="2667532"/>
                      <a:pt x="1363041" y="2668605"/>
                    </a:cubicBezTo>
                    <a:cubicBezTo>
                      <a:pt x="1359385" y="2669679"/>
                      <a:pt x="1355621" y="2667639"/>
                      <a:pt x="1354545" y="2664097"/>
                    </a:cubicBezTo>
                    <a:cubicBezTo>
                      <a:pt x="1351319" y="2653576"/>
                      <a:pt x="1350781" y="2640158"/>
                      <a:pt x="1351857" y="2625558"/>
                    </a:cubicBezTo>
                    <a:cubicBezTo>
                      <a:pt x="1353900" y="2596574"/>
                      <a:pt x="1362073" y="2563081"/>
                      <a:pt x="1363794" y="2541934"/>
                    </a:cubicBezTo>
                    <a:cubicBezTo>
                      <a:pt x="1365407" y="2522396"/>
                      <a:pt x="1367343" y="2502859"/>
                      <a:pt x="1369494" y="2483321"/>
                    </a:cubicBezTo>
                    <a:cubicBezTo>
                      <a:pt x="1377882" y="2405708"/>
                      <a:pt x="1389066" y="2328309"/>
                      <a:pt x="1395734" y="2250481"/>
                    </a:cubicBezTo>
                    <a:cubicBezTo>
                      <a:pt x="1401111" y="2188541"/>
                      <a:pt x="1406166" y="2126708"/>
                      <a:pt x="1411220" y="2064875"/>
                    </a:cubicBezTo>
                    <a:cubicBezTo>
                      <a:pt x="1416274" y="2002935"/>
                      <a:pt x="1421221" y="1941102"/>
                      <a:pt x="1426061" y="1879162"/>
                    </a:cubicBezTo>
                    <a:cubicBezTo>
                      <a:pt x="1432513" y="1796610"/>
                      <a:pt x="1438750" y="1714059"/>
                      <a:pt x="1444343" y="1631508"/>
                    </a:cubicBezTo>
                    <a:cubicBezTo>
                      <a:pt x="1448644" y="1569567"/>
                      <a:pt x="1447891" y="1506661"/>
                      <a:pt x="1450580" y="1444291"/>
                    </a:cubicBezTo>
                    <a:cubicBezTo>
                      <a:pt x="1451763" y="1417239"/>
                      <a:pt x="1453699" y="1390295"/>
                      <a:pt x="1456817" y="1363565"/>
                    </a:cubicBezTo>
                    <a:cubicBezTo>
                      <a:pt x="1457248" y="1359700"/>
                      <a:pt x="1460797" y="1356909"/>
                      <a:pt x="1464668" y="1357339"/>
                    </a:cubicBezTo>
                    <a:cubicBezTo>
                      <a:pt x="1468539" y="1357768"/>
                      <a:pt x="1471443" y="1361311"/>
                      <a:pt x="1471013" y="1365175"/>
                    </a:cubicBezTo>
                    <a:cubicBezTo>
                      <a:pt x="1468217" y="1391583"/>
                      <a:pt x="1466711" y="1418205"/>
                      <a:pt x="1465851" y="1444828"/>
                    </a:cubicBezTo>
                    <a:cubicBezTo>
                      <a:pt x="1463808" y="1507412"/>
                      <a:pt x="1465206" y="1570426"/>
                      <a:pt x="1461549" y="1632581"/>
                    </a:cubicBezTo>
                    <a:close/>
                    <a:moveTo>
                      <a:pt x="1557261" y="2314891"/>
                    </a:moveTo>
                    <a:cubicBezTo>
                      <a:pt x="1556938" y="2315213"/>
                      <a:pt x="1556723" y="2315535"/>
                      <a:pt x="1556508" y="2315964"/>
                    </a:cubicBezTo>
                    <a:cubicBezTo>
                      <a:pt x="1555863" y="2315749"/>
                      <a:pt x="1556293" y="2315105"/>
                      <a:pt x="1557154" y="2314461"/>
                    </a:cubicBezTo>
                    <a:cubicBezTo>
                      <a:pt x="1557154" y="2314569"/>
                      <a:pt x="1557261" y="2314676"/>
                      <a:pt x="1557261" y="2314891"/>
                    </a:cubicBezTo>
                    <a:close/>
                    <a:moveTo>
                      <a:pt x="1551669" y="2228475"/>
                    </a:moveTo>
                    <a:cubicBezTo>
                      <a:pt x="1552744" y="2232983"/>
                      <a:pt x="1568123" y="2287517"/>
                      <a:pt x="1570381" y="2309309"/>
                    </a:cubicBezTo>
                    <a:cubicBezTo>
                      <a:pt x="1571026" y="2315213"/>
                      <a:pt x="1570381" y="2319507"/>
                      <a:pt x="1569521" y="2321332"/>
                    </a:cubicBezTo>
                    <a:cubicBezTo>
                      <a:pt x="1568338" y="2323479"/>
                      <a:pt x="1566832" y="2324659"/>
                      <a:pt x="1565219" y="2325304"/>
                    </a:cubicBezTo>
                    <a:cubicBezTo>
                      <a:pt x="1561670" y="2326699"/>
                      <a:pt x="1557691" y="2324981"/>
                      <a:pt x="1556293" y="2321439"/>
                    </a:cubicBezTo>
                    <a:cubicBezTo>
                      <a:pt x="1555648" y="2319614"/>
                      <a:pt x="1555756" y="2317574"/>
                      <a:pt x="1556508" y="2315964"/>
                    </a:cubicBezTo>
                    <a:cubicBezTo>
                      <a:pt x="1556616" y="2315964"/>
                      <a:pt x="1556723" y="2316071"/>
                      <a:pt x="1556831" y="2316071"/>
                    </a:cubicBezTo>
                    <a:cubicBezTo>
                      <a:pt x="1557261" y="2316179"/>
                      <a:pt x="1557369" y="2315642"/>
                      <a:pt x="1557261" y="2314891"/>
                    </a:cubicBezTo>
                    <a:cubicBezTo>
                      <a:pt x="1557691" y="2314247"/>
                      <a:pt x="1558336" y="2313710"/>
                      <a:pt x="1558982" y="2313173"/>
                    </a:cubicBezTo>
                    <a:cubicBezTo>
                      <a:pt x="1558336" y="2313603"/>
                      <a:pt x="1557691" y="2314032"/>
                      <a:pt x="1557154" y="2314461"/>
                    </a:cubicBezTo>
                    <a:cubicBezTo>
                      <a:pt x="1556938" y="2313388"/>
                      <a:pt x="1556616" y="2312100"/>
                      <a:pt x="1556401" y="2311026"/>
                    </a:cubicBezTo>
                    <a:cubicBezTo>
                      <a:pt x="1553390" y="2289878"/>
                      <a:pt x="1536398" y="2237385"/>
                      <a:pt x="1535107" y="2232983"/>
                    </a:cubicBezTo>
                    <a:cubicBezTo>
                      <a:pt x="1525859" y="2200242"/>
                      <a:pt x="1515642" y="2167608"/>
                      <a:pt x="1505103" y="2135081"/>
                    </a:cubicBezTo>
                    <a:cubicBezTo>
                      <a:pt x="1498221" y="2113397"/>
                      <a:pt x="1491123" y="2091712"/>
                      <a:pt x="1483810" y="2070243"/>
                    </a:cubicBezTo>
                    <a:cubicBezTo>
                      <a:pt x="1471551" y="2034281"/>
                      <a:pt x="1458646" y="1998641"/>
                      <a:pt x="1444450" y="1963538"/>
                    </a:cubicBezTo>
                    <a:cubicBezTo>
                      <a:pt x="1442945" y="1959888"/>
                      <a:pt x="1444558" y="1955701"/>
                      <a:pt x="1448214" y="1954198"/>
                    </a:cubicBezTo>
                    <a:cubicBezTo>
                      <a:pt x="1451871" y="1952695"/>
                      <a:pt x="1456064" y="1954306"/>
                      <a:pt x="1457570" y="1957956"/>
                    </a:cubicBezTo>
                    <a:cubicBezTo>
                      <a:pt x="1477035" y="2001539"/>
                      <a:pt x="1494994" y="2045982"/>
                      <a:pt x="1510803" y="2091068"/>
                    </a:cubicBezTo>
                    <a:cubicBezTo>
                      <a:pt x="1517148" y="2109210"/>
                      <a:pt x="1523063" y="2127352"/>
                      <a:pt x="1528655" y="2145602"/>
                    </a:cubicBezTo>
                    <a:cubicBezTo>
                      <a:pt x="1537043" y="2173083"/>
                      <a:pt x="1544464" y="2200779"/>
                      <a:pt x="1551669" y="2228475"/>
                    </a:cubicBezTo>
                    <a:close/>
                    <a:moveTo>
                      <a:pt x="1640176" y="1927254"/>
                    </a:moveTo>
                    <a:cubicBezTo>
                      <a:pt x="1660931" y="1976420"/>
                      <a:pt x="1680289" y="2026230"/>
                      <a:pt x="1706313" y="2072389"/>
                    </a:cubicBezTo>
                    <a:cubicBezTo>
                      <a:pt x="1708249" y="2075717"/>
                      <a:pt x="1707174" y="2079904"/>
                      <a:pt x="1703840" y="2081729"/>
                    </a:cubicBezTo>
                    <a:cubicBezTo>
                      <a:pt x="1700614" y="2083661"/>
                      <a:pt x="1696420" y="2082588"/>
                      <a:pt x="1694484" y="2079367"/>
                    </a:cubicBezTo>
                    <a:cubicBezTo>
                      <a:pt x="1662221" y="2025800"/>
                      <a:pt x="1638455" y="1967295"/>
                      <a:pt x="1612322" y="1910293"/>
                    </a:cubicBezTo>
                    <a:cubicBezTo>
                      <a:pt x="1605439" y="1895264"/>
                      <a:pt x="1598449" y="1880235"/>
                      <a:pt x="1591137" y="1865528"/>
                    </a:cubicBezTo>
                    <a:cubicBezTo>
                      <a:pt x="1580060" y="1843522"/>
                      <a:pt x="1568338" y="1821945"/>
                      <a:pt x="1554895" y="1801334"/>
                    </a:cubicBezTo>
                    <a:cubicBezTo>
                      <a:pt x="1531666" y="1765801"/>
                      <a:pt x="1503705" y="1733060"/>
                      <a:pt x="1466603" y="1705686"/>
                    </a:cubicBezTo>
                    <a:cubicBezTo>
                      <a:pt x="1463377" y="1703431"/>
                      <a:pt x="1462625" y="1699030"/>
                      <a:pt x="1464883" y="1695810"/>
                    </a:cubicBezTo>
                    <a:cubicBezTo>
                      <a:pt x="1467249" y="1692589"/>
                      <a:pt x="1471658" y="1691838"/>
                      <a:pt x="1474885" y="1694092"/>
                    </a:cubicBezTo>
                    <a:cubicBezTo>
                      <a:pt x="1528010" y="1731020"/>
                      <a:pt x="1564896" y="1777931"/>
                      <a:pt x="1594040" y="1829781"/>
                    </a:cubicBezTo>
                    <a:cubicBezTo>
                      <a:pt x="1611462" y="1861019"/>
                      <a:pt x="1626088" y="1893976"/>
                      <a:pt x="1640176" y="1927254"/>
                    </a:cubicBezTo>
                    <a:close/>
                    <a:moveTo>
                      <a:pt x="1735027" y="1768055"/>
                    </a:moveTo>
                    <a:cubicBezTo>
                      <a:pt x="1738038" y="1770202"/>
                      <a:pt x="1738791" y="1774496"/>
                      <a:pt x="1736533" y="1777502"/>
                    </a:cubicBezTo>
                    <a:cubicBezTo>
                      <a:pt x="1734382" y="1780615"/>
                      <a:pt x="1730080" y="1781259"/>
                      <a:pt x="1727069" y="1779112"/>
                    </a:cubicBezTo>
                    <a:cubicBezTo>
                      <a:pt x="1718143" y="1772993"/>
                      <a:pt x="1709540" y="1762259"/>
                      <a:pt x="1701367" y="1749377"/>
                    </a:cubicBezTo>
                    <a:cubicBezTo>
                      <a:pt x="1685881" y="1724794"/>
                      <a:pt x="1672115" y="1692267"/>
                      <a:pt x="1659855" y="1675628"/>
                    </a:cubicBezTo>
                    <a:cubicBezTo>
                      <a:pt x="1645875" y="1656091"/>
                      <a:pt x="1630927" y="1637519"/>
                      <a:pt x="1615549" y="1619485"/>
                    </a:cubicBezTo>
                    <a:cubicBezTo>
                      <a:pt x="1605224" y="1607354"/>
                      <a:pt x="1594685" y="1595438"/>
                      <a:pt x="1583932" y="1583737"/>
                    </a:cubicBezTo>
                    <a:cubicBezTo>
                      <a:pt x="1557046" y="1554431"/>
                      <a:pt x="1528763" y="1526413"/>
                      <a:pt x="1499189" y="1498932"/>
                    </a:cubicBezTo>
                    <a:cubicBezTo>
                      <a:pt x="1496285" y="1496355"/>
                      <a:pt x="1495963" y="1491847"/>
                      <a:pt x="1498651" y="1488841"/>
                    </a:cubicBezTo>
                    <a:cubicBezTo>
                      <a:pt x="1501232" y="1485943"/>
                      <a:pt x="1505749" y="1485728"/>
                      <a:pt x="1508652" y="1488304"/>
                    </a:cubicBezTo>
                    <a:cubicBezTo>
                      <a:pt x="1530914" y="1507412"/>
                      <a:pt x="1552637" y="1526735"/>
                      <a:pt x="1573392" y="1546917"/>
                    </a:cubicBezTo>
                    <a:cubicBezTo>
                      <a:pt x="1587480" y="1560443"/>
                      <a:pt x="1601030" y="1574398"/>
                      <a:pt x="1614150" y="1588783"/>
                    </a:cubicBezTo>
                    <a:cubicBezTo>
                      <a:pt x="1625120" y="1600699"/>
                      <a:pt x="1635659" y="1613151"/>
                      <a:pt x="1645767" y="1625926"/>
                    </a:cubicBezTo>
                    <a:cubicBezTo>
                      <a:pt x="1655877" y="1638593"/>
                      <a:pt x="1665448" y="1651689"/>
                      <a:pt x="1674696" y="1665215"/>
                    </a:cubicBezTo>
                    <a:cubicBezTo>
                      <a:pt x="1686526" y="1682606"/>
                      <a:pt x="1699538" y="1715991"/>
                      <a:pt x="1714379" y="1741540"/>
                    </a:cubicBezTo>
                    <a:cubicBezTo>
                      <a:pt x="1720939" y="1752812"/>
                      <a:pt x="1727607" y="1762473"/>
                      <a:pt x="1735027" y="1768055"/>
                    </a:cubicBezTo>
                    <a:close/>
                    <a:moveTo>
                      <a:pt x="1273352" y="1823984"/>
                    </a:moveTo>
                    <a:cubicBezTo>
                      <a:pt x="1292494" y="1804339"/>
                      <a:pt x="1311852" y="1784909"/>
                      <a:pt x="1331639" y="1765908"/>
                    </a:cubicBezTo>
                    <a:cubicBezTo>
                      <a:pt x="1342501" y="1755281"/>
                      <a:pt x="1353793" y="1744975"/>
                      <a:pt x="1365084" y="1734777"/>
                    </a:cubicBezTo>
                    <a:cubicBezTo>
                      <a:pt x="1376484" y="1724579"/>
                      <a:pt x="1388098" y="1714381"/>
                      <a:pt x="1399605" y="1704398"/>
                    </a:cubicBezTo>
                    <a:cubicBezTo>
                      <a:pt x="1403477" y="1700962"/>
                      <a:pt x="1410790" y="1697957"/>
                      <a:pt x="1417242" y="1694736"/>
                    </a:cubicBezTo>
                    <a:cubicBezTo>
                      <a:pt x="1423157" y="1691838"/>
                      <a:pt x="1428642" y="1688832"/>
                      <a:pt x="1431653" y="1685934"/>
                    </a:cubicBezTo>
                    <a:cubicBezTo>
                      <a:pt x="1434557" y="1683250"/>
                      <a:pt x="1435954" y="1680351"/>
                      <a:pt x="1436170" y="1677668"/>
                    </a:cubicBezTo>
                    <a:cubicBezTo>
                      <a:pt x="1436492" y="1674555"/>
                      <a:pt x="1435632" y="1671119"/>
                      <a:pt x="1432083" y="1667899"/>
                    </a:cubicBezTo>
                    <a:cubicBezTo>
                      <a:pt x="1429287" y="1665430"/>
                      <a:pt x="1424985" y="1665537"/>
                      <a:pt x="1422404" y="1668328"/>
                    </a:cubicBezTo>
                    <a:cubicBezTo>
                      <a:pt x="1420361" y="1670475"/>
                      <a:pt x="1420038" y="1673803"/>
                      <a:pt x="1421436" y="1676272"/>
                    </a:cubicBezTo>
                    <a:cubicBezTo>
                      <a:pt x="1418318" y="1678634"/>
                      <a:pt x="1413048" y="1680781"/>
                      <a:pt x="1407779" y="1683035"/>
                    </a:cubicBezTo>
                    <a:cubicBezTo>
                      <a:pt x="1400788" y="1686041"/>
                      <a:pt x="1393906" y="1689261"/>
                      <a:pt x="1389711" y="1692697"/>
                    </a:cubicBezTo>
                    <a:cubicBezTo>
                      <a:pt x="1375408" y="1704290"/>
                      <a:pt x="1360998" y="1716099"/>
                      <a:pt x="1347018" y="1728122"/>
                    </a:cubicBezTo>
                    <a:cubicBezTo>
                      <a:pt x="1337554" y="1736173"/>
                      <a:pt x="1328305" y="1744439"/>
                      <a:pt x="1319164" y="1752812"/>
                    </a:cubicBezTo>
                    <a:cubicBezTo>
                      <a:pt x="1298947" y="1771705"/>
                      <a:pt x="1278836" y="1790706"/>
                      <a:pt x="1259479" y="1810566"/>
                    </a:cubicBezTo>
                    <a:cubicBezTo>
                      <a:pt x="1246574" y="1823769"/>
                      <a:pt x="1233992" y="1837296"/>
                      <a:pt x="1221732" y="1851036"/>
                    </a:cubicBezTo>
                    <a:cubicBezTo>
                      <a:pt x="1190975" y="1885602"/>
                      <a:pt x="1162262" y="1921994"/>
                      <a:pt x="1136237" y="1960103"/>
                    </a:cubicBezTo>
                    <a:cubicBezTo>
                      <a:pt x="1133978" y="1963323"/>
                      <a:pt x="1134731" y="1967724"/>
                      <a:pt x="1137957" y="1970086"/>
                    </a:cubicBezTo>
                    <a:cubicBezTo>
                      <a:pt x="1141184" y="1972340"/>
                      <a:pt x="1145593" y="1971589"/>
                      <a:pt x="1147851" y="1968368"/>
                    </a:cubicBezTo>
                    <a:cubicBezTo>
                      <a:pt x="1169359" y="1938955"/>
                      <a:pt x="1192803" y="1910937"/>
                      <a:pt x="1217108" y="1883777"/>
                    </a:cubicBezTo>
                    <a:cubicBezTo>
                      <a:pt x="1235282" y="1863381"/>
                      <a:pt x="1254209" y="1843522"/>
                      <a:pt x="1273352" y="1823984"/>
                    </a:cubicBezTo>
                    <a:close/>
                    <a:moveTo>
                      <a:pt x="1422942" y="1678097"/>
                    </a:moveTo>
                    <a:cubicBezTo>
                      <a:pt x="1422942" y="1678097"/>
                      <a:pt x="1422834" y="1677990"/>
                      <a:pt x="1422727" y="1677990"/>
                    </a:cubicBezTo>
                    <a:cubicBezTo>
                      <a:pt x="1422619" y="1677882"/>
                      <a:pt x="1422512" y="1677775"/>
                      <a:pt x="1422404" y="1677668"/>
                    </a:cubicBezTo>
                    <a:cubicBezTo>
                      <a:pt x="1422512" y="1678097"/>
                      <a:pt x="1422619" y="1678312"/>
                      <a:pt x="1422942" y="1678097"/>
                    </a:cubicBezTo>
                    <a:close/>
                    <a:moveTo>
                      <a:pt x="1286687" y="2109532"/>
                    </a:moveTo>
                    <a:cubicBezTo>
                      <a:pt x="1271954" y="2127996"/>
                      <a:pt x="1257651" y="2146568"/>
                      <a:pt x="1243993" y="2165783"/>
                    </a:cubicBezTo>
                    <a:cubicBezTo>
                      <a:pt x="1225926" y="2191117"/>
                      <a:pt x="1208934" y="2217310"/>
                      <a:pt x="1193664" y="2245221"/>
                    </a:cubicBezTo>
                    <a:cubicBezTo>
                      <a:pt x="1191836" y="2248656"/>
                      <a:pt x="1187534" y="2250052"/>
                      <a:pt x="1183985" y="2248227"/>
                    </a:cubicBezTo>
                    <a:cubicBezTo>
                      <a:pt x="1180543" y="2246402"/>
                      <a:pt x="1179146" y="2242001"/>
                      <a:pt x="1180974" y="2238566"/>
                    </a:cubicBezTo>
                    <a:cubicBezTo>
                      <a:pt x="1199256" y="2202282"/>
                      <a:pt x="1219796" y="2168252"/>
                      <a:pt x="1242810" y="2135833"/>
                    </a:cubicBezTo>
                    <a:cubicBezTo>
                      <a:pt x="1254317" y="2119516"/>
                      <a:pt x="1266469" y="2103736"/>
                      <a:pt x="1279159" y="2088170"/>
                    </a:cubicBezTo>
                    <a:cubicBezTo>
                      <a:pt x="1291634" y="2072819"/>
                      <a:pt x="1304861" y="2058005"/>
                      <a:pt x="1318304" y="2043083"/>
                    </a:cubicBezTo>
                    <a:lnTo>
                      <a:pt x="1373473" y="1982324"/>
                    </a:lnTo>
                    <a:cubicBezTo>
                      <a:pt x="1378635" y="1976742"/>
                      <a:pt x="1391970" y="1969120"/>
                      <a:pt x="1398960" y="1963430"/>
                    </a:cubicBezTo>
                    <a:cubicBezTo>
                      <a:pt x="1398530" y="1962250"/>
                      <a:pt x="1398315" y="1960961"/>
                      <a:pt x="1398637" y="1959566"/>
                    </a:cubicBezTo>
                    <a:cubicBezTo>
                      <a:pt x="1399283" y="1955916"/>
                      <a:pt x="1402832" y="1953447"/>
                      <a:pt x="1406596" y="1954091"/>
                    </a:cubicBezTo>
                    <a:cubicBezTo>
                      <a:pt x="1410359" y="1954735"/>
                      <a:pt x="1412403" y="1956560"/>
                      <a:pt x="1413478" y="1958063"/>
                    </a:cubicBezTo>
                    <a:cubicBezTo>
                      <a:pt x="1414876" y="1959888"/>
                      <a:pt x="1415414" y="1962035"/>
                      <a:pt x="1414984" y="1964504"/>
                    </a:cubicBezTo>
                    <a:cubicBezTo>
                      <a:pt x="1414661" y="1966865"/>
                      <a:pt x="1412188" y="1970623"/>
                      <a:pt x="1407779" y="1974380"/>
                    </a:cubicBezTo>
                    <a:cubicBezTo>
                      <a:pt x="1401326" y="1979962"/>
                      <a:pt x="1389604" y="1987262"/>
                      <a:pt x="1385087" y="1992522"/>
                    </a:cubicBezTo>
                    <a:lnTo>
                      <a:pt x="1331962" y="2055106"/>
                    </a:lnTo>
                    <a:cubicBezTo>
                      <a:pt x="1316261" y="2073034"/>
                      <a:pt x="1301313" y="2091283"/>
                      <a:pt x="1286687" y="2109532"/>
                    </a:cubicBezTo>
                    <a:close/>
                    <a:moveTo>
                      <a:pt x="1363579" y="2274742"/>
                    </a:moveTo>
                    <a:lnTo>
                      <a:pt x="1345835" y="2299540"/>
                    </a:lnTo>
                    <a:cubicBezTo>
                      <a:pt x="1339920" y="2307698"/>
                      <a:pt x="1334113" y="2316071"/>
                      <a:pt x="1328090" y="2324230"/>
                    </a:cubicBezTo>
                    <a:cubicBezTo>
                      <a:pt x="1322391" y="2331852"/>
                      <a:pt x="1316584" y="2339366"/>
                      <a:pt x="1310884" y="2346881"/>
                    </a:cubicBezTo>
                    <a:cubicBezTo>
                      <a:pt x="1302280" y="2358260"/>
                      <a:pt x="1293570" y="2369424"/>
                      <a:pt x="1285289" y="2380910"/>
                    </a:cubicBezTo>
                    <a:cubicBezTo>
                      <a:pt x="1283138" y="2384238"/>
                      <a:pt x="1278729" y="2385204"/>
                      <a:pt x="1275395" y="2383057"/>
                    </a:cubicBezTo>
                    <a:cubicBezTo>
                      <a:pt x="1272061" y="2380910"/>
                      <a:pt x="1271094" y="2376509"/>
                      <a:pt x="1273244" y="2373181"/>
                    </a:cubicBezTo>
                    <a:cubicBezTo>
                      <a:pt x="1281955" y="2358367"/>
                      <a:pt x="1290988" y="2343768"/>
                      <a:pt x="1300667" y="2329490"/>
                    </a:cubicBezTo>
                    <a:cubicBezTo>
                      <a:pt x="1304431" y="2323908"/>
                      <a:pt x="1308410" y="2318219"/>
                      <a:pt x="1312497" y="2312744"/>
                    </a:cubicBezTo>
                    <a:cubicBezTo>
                      <a:pt x="1318734" y="2304585"/>
                      <a:pt x="1325294" y="2296641"/>
                      <a:pt x="1331639" y="2288698"/>
                    </a:cubicBezTo>
                    <a:lnTo>
                      <a:pt x="1351427" y="2265403"/>
                    </a:lnTo>
                    <a:cubicBezTo>
                      <a:pt x="1351750" y="2265081"/>
                      <a:pt x="1357557" y="2258533"/>
                      <a:pt x="1359923" y="2255205"/>
                    </a:cubicBezTo>
                    <a:lnTo>
                      <a:pt x="1359923" y="2255956"/>
                    </a:lnTo>
                    <a:cubicBezTo>
                      <a:pt x="1359923" y="2255634"/>
                      <a:pt x="1360030" y="2255205"/>
                      <a:pt x="1360245" y="2254775"/>
                    </a:cubicBezTo>
                    <a:lnTo>
                      <a:pt x="1359923" y="2255205"/>
                    </a:lnTo>
                    <a:cubicBezTo>
                      <a:pt x="1359923" y="2254775"/>
                      <a:pt x="1359923" y="2254346"/>
                      <a:pt x="1360353" y="2254453"/>
                    </a:cubicBezTo>
                    <a:lnTo>
                      <a:pt x="1360353" y="2254346"/>
                    </a:lnTo>
                    <a:cubicBezTo>
                      <a:pt x="1361751" y="2250911"/>
                      <a:pt x="1365622" y="2249193"/>
                      <a:pt x="1369171" y="2250481"/>
                    </a:cubicBezTo>
                    <a:cubicBezTo>
                      <a:pt x="1371645" y="2251340"/>
                      <a:pt x="1373688" y="2253487"/>
                      <a:pt x="1373580" y="2257566"/>
                    </a:cubicBezTo>
                    <a:cubicBezTo>
                      <a:pt x="1373580" y="2258318"/>
                      <a:pt x="1373150" y="2259928"/>
                      <a:pt x="1372075" y="2261860"/>
                    </a:cubicBezTo>
                    <a:cubicBezTo>
                      <a:pt x="1370031" y="2265510"/>
                      <a:pt x="1363902" y="2274313"/>
                      <a:pt x="1363579" y="2274742"/>
                    </a:cubicBezTo>
                    <a:close/>
                    <a:moveTo>
                      <a:pt x="1313787" y="1026275"/>
                    </a:moveTo>
                    <a:lnTo>
                      <a:pt x="1313572" y="1025953"/>
                    </a:lnTo>
                    <a:cubicBezTo>
                      <a:pt x="1314325" y="1025953"/>
                      <a:pt x="1314970" y="1026060"/>
                      <a:pt x="1314755" y="1026489"/>
                    </a:cubicBezTo>
                    <a:cubicBezTo>
                      <a:pt x="1314433" y="1026382"/>
                      <a:pt x="1314110" y="1026382"/>
                      <a:pt x="1313787" y="1026275"/>
                    </a:cubicBezTo>
                    <a:close/>
                    <a:moveTo>
                      <a:pt x="944813" y="524311"/>
                    </a:moveTo>
                    <a:lnTo>
                      <a:pt x="945135" y="524848"/>
                    </a:lnTo>
                    <a:cubicBezTo>
                      <a:pt x="944813" y="525170"/>
                      <a:pt x="944598" y="524633"/>
                      <a:pt x="944383" y="523989"/>
                    </a:cubicBezTo>
                    <a:lnTo>
                      <a:pt x="944813" y="524311"/>
                    </a:lnTo>
                    <a:close/>
                    <a:moveTo>
                      <a:pt x="829098" y="444229"/>
                    </a:moveTo>
                    <a:cubicBezTo>
                      <a:pt x="809203" y="433709"/>
                      <a:pt x="788233" y="422544"/>
                      <a:pt x="767369" y="411380"/>
                    </a:cubicBezTo>
                    <a:cubicBezTo>
                      <a:pt x="746399" y="400323"/>
                      <a:pt x="725428" y="389266"/>
                      <a:pt x="705748" y="378424"/>
                    </a:cubicBezTo>
                    <a:cubicBezTo>
                      <a:pt x="669830" y="358672"/>
                      <a:pt x="637890" y="339993"/>
                      <a:pt x="616919" y="324428"/>
                    </a:cubicBezTo>
                    <a:cubicBezTo>
                      <a:pt x="613801" y="321959"/>
                      <a:pt x="609391" y="322495"/>
                      <a:pt x="606918" y="325608"/>
                    </a:cubicBezTo>
                    <a:cubicBezTo>
                      <a:pt x="604552" y="328722"/>
                      <a:pt x="605090" y="333230"/>
                      <a:pt x="608208" y="335592"/>
                    </a:cubicBezTo>
                    <a:cubicBezTo>
                      <a:pt x="627028" y="350836"/>
                      <a:pt x="654881" y="369085"/>
                      <a:pt x="686713" y="388085"/>
                    </a:cubicBezTo>
                    <a:cubicBezTo>
                      <a:pt x="703920" y="398284"/>
                      <a:pt x="722310" y="408804"/>
                      <a:pt x="741022" y="419109"/>
                    </a:cubicBezTo>
                    <a:cubicBezTo>
                      <a:pt x="765864" y="432635"/>
                      <a:pt x="791459" y="445839"/>
                      <a:pt x="815763" y="458184"/>
                    </a:cubicBezTo>
                    <a:cubicBezTo>
                      <a:pt x="862651" y="481908"/>
                      <a:pt x="904915" y="502197"/>
                      <a:pt x="928252" y="514650"/>
                    </a:cubicBezTo>
                    <a:cubicBezTo>
                      <a:pt x="936102" y="518836"/>
                      <a:pt x="941694" y="521950"/>
                      <a:pt x="944383" y="523989"/>
                    </a:cubicBezTo>
                    <a:cubicBezTo>
                      <a:pt x="944275" y="523560"/>
                      <a:pt x="944275" y="523023"/>
                      <a:pt x="944275" y="522594"/>
                    </a:cubicBezTo>
                    <a:cubicBezTo>
                      <a:pt x="944383" y="523238"/>
                      <a:pt x="944598" y="523775"/>
                      <a:pt x="944813" y="524311"/>
                    </a:cubicBezTo>
                    <a:lnTo>
                      <a:pt x="945135" y="524633"/>
                    </a:lnTo>
                    <a:cubicBezTo>
                      <a:pt x="945243" y="524633"/>
                      <a:pt x="945458" y="524741"/>
                      <a:pt x="945350" y="524741"/>
                    </a:cubicBezTo>
                    <a:cubicBezTo>
                      <a:pt x="945243" y="524848"/>
                      <a:pt x="945243" y="524848"/>
                      <a:pt x="945135" y="524848"/>
                    </a:cubicBezTo>
                    <a:cubicBezTo>
                      <a:pt x="945888" y="526029"/>
                      <a:pt x="946856" y="526888"/>
                      <a:pt x="948039" y="527424"/>
                    </a:cubicBezTo>
                    <a:cubicBezTo>
                      <a:pt x="948469" y="527639"/>
                      <a:pt x="948792" y="526888"/>
                      <a:pt x="949222" y="526995"/>
                    </a:cubicBezTo>
                    <a:cubicBezTo>
                      <a:pt x="949545" y="527424"/>
                      <a:pt x="949760" y="527746"/>
                      <a:pt x="950082" y="528176"/>
                    </a:cubicBezTo>
                    <a:cubicBezTo>
                      <a:pt x="993314" y="592263"/>
                      <a:pt x="1036330" y="655814"/>
                      <a:pt x="1079347" y="719150"/>
                    </a:cubicBezTo>
                    <a:cubicBezTo>
                      <a:pt x="1050096" y="710884"/>
                      <a:pt x="994067" y="694245"/>
                      <a:pt x="929649" y="670735"/>
                    </a:cubicBezTo>
                    <a:cubicBezTo>
                      <a:pt x="893838" y="657746"/>
                      <a:pt x="855769" y="642717"/>
                      <a:pt x="818559" y="625971"/>
                    </a:cubicBezTo>
                    <a:cubicBezTo>
                      <a:pt x="787695" y="612230"/>
                      <a:pt x="757476" y="597416"/>
                      <a:pt x="729945" y="581314"/>
                    </a:cubicBezTo>
                    <a:cubicBezTo>
                      <a:pt x="699296" y="563386"/>
                      <a:pt x="671873" y="544063"/>
                      <a:pt x="650580" y="523345"/>
                    </a:cubicBezTo>
                    <a:cubicBezTo>
                      <a:pt x="647891" y="520554"/>
                      <a:pt x="643374" y="520447"/>
                      <a:pt x="640578" y="523238"/>
                    </a:cubicBezTo>
                    <a:cubicBezTo>
                      <a:pt x="637674" y="526029"/>
                      <a:pt x="637674" y="530538"/>
                      <a:pt x="640471" y="533329"/>
                    </a:cubicBezTo>
                    <a:cubicBezTo>
                      <a:pt x="665850" y="559629"/>
                      <a:pt x="700049" y="584212"/>
                      <a:pt x="738549" y="606433"/>
                    </a:cubicBezTo>
                    <a:cubicBezTo>
                      <a:pt x="761347" y="619637"/>
                      <a:pt x="785759" y="632090"/>
                      <a:pt x="810709" y="643361"/>
                    </a:cubicBezTo>
                    <a:cubicBezTo>
                      <a:pt x="848240" y="660537"/>
                      <a:pt x="887063" y="675351"/>
                      <a:pt x="923412" y="688018"/>
                    </a:cubicBezTo>
                    <a:cubicBezTo>
                      <a:pt x="1003530" y="715714"/>
                      <a:pt x="1071389" y="732246"/>
                      <a:pt x="1091392" y="736862"/>
                    </a:cubicBezTo>
                    <a:cubicBezTo>
                      <a:pt x="1103867" y="755111"/>
                      <a:pt x="1116234" y="773897"/>
                      <a:pt x="1128709" y="792039"/>
                    </a:cubicBezTo>
                    <a:cubicBezTo>
                      <a:pt x="1142366" y="811792"/>
                      <a:pt x="1156347" y="831329"/>
                      <a:pt x="1170435" y="850759"/>
                    </a:cubicBezTo>
                    <a:cubicBezTo>
                      <a:pt x="1176779" y="859455"/>
                      <a:pt x="1183017" y="868257"/>
                      <a:pt x="1189362" y="876845"/>
                    </a:cubicBezTo>
                    <a:cubicBezTo>
                      <a:pt x="1166671" y="876952"/>
                      <a:pt x="1108706" y="864500"/>
                      <a:pt x="1105265" y="864178"/>
                    </a:cubicBezTo>
                    <a:cubicBezTo>
                      <a:pt x="1066012" y="860313"/>
                      <a:pt x="1026867" y="854624"/>
                      <a:pt x="988152" y="847324"/>
                    </a:cubicBezTo>
                    <a:cubicBezTo>
                      <a:pt x="962342" y="842386"/>
                      <a:pt x="936640" y="836804"/>
                      <a:pt x="911367" y="830041"/>
                    </a:cubicBezTo>
                    <a:cubicBezTo>
                      <a:pt x="869319" y="818662"/>
                      <a:pt x="828131" y="804277"/>
                      <a:pt x="788663" y="784954"/>
                    </a:cubicBezTo>
                    <a:cubicBezTo>
                      <a:pt x="785114" y="783237"/>
                      <a:pt x="780812" y="784632"/>
                      <a:pt x="779092" y="788068"/>
                    </a:cubicBezTo>
                    <a:cubicBezTo>
                      <a:pt x="777263" y="791610"/>
                      <a:pt x="778661" y="795904"/>
                      <a:pt x="782210" y="797622"/>
                    </a:cubicBezTo>
                    <a:cubicBezTo>
                      <a:pt x="832002" y="823922"/>
                      <a:pt x="884590" y="843030"/>
                      <a:pt x="938791" y="856449"/>
                    </a:cubicBezTo>
                    <a:cubicBezTo>
                      <a:pt x="960406" y="861709"/>
                      <a:pt x="982345" y="866110"/>
                      <a:pt x="1004391" y="869653"/>
                    </a:cubicBezTo>
                    <a:cubicBezTo>
                      <a:pt x="1037299" y="874913"/>
                      <a:pt x="1070529" y="878348"/>
                      <a:pt x="1103759" y="880924"/>
                    </a:cubicBezTo>
                    <a:cubicBezTo>
                      <a:pt x="1107200" y="881246"/>
                      <a:pt x="1167854" y="892089"/>
                      <a:pt x="1190545" y="891015"/>
                    </a:cubicBezTo>
                    <a:cubicBezTo>
                      <a:pt x="1194309" y="890800"/>
                      <a:pt x="1196137" y="889942"/>
                      <a:pt x="1198288" y="889190"/>
                    </a:cubicBezTo>
                    <a:cubicBezTo>
                      <a:pt x="1218721" y="917101"/>
                      <a:pt x="1239046" y="945012"/>
                      <a:pt x="1259156" y="973137"/>
                    </a:cubicBezTo>
                    <a:cubicBezTo>
                      <a:pt x="1258188" y="973352"/>
                      <a:pt x="1257866" y="973137"/>
                      <a:pt x="1256898" y="973459"/>
                    </a:cubicBezTo>
                    <a:cubicBezTo>
                      <a:pt x="1248295" y="976143"/>
                      <a:pt x="1235282" y="981940"/>
                      <a:pt x="1228292" y="983120"/>
                    </a:cubicBezTo>
                    <a:cubicBezTo>
                      <a:pt x="1214312" y="985589"/>
                      <a:pt x="1200331" y="987736"/>
                      <a:pt x="1186243" y="989561"/>
                    </a:cubicBezTo>
                    <a:cubicBezTo>
                      <a:pt x="1172263" y="991386"/>
                      <a:pt x="1158283" y="992889"/>
                      <a:pt x="1144195" y="993855"/>
                    </a:cubicBezTo>
                    <a:cubicBezTo>
                      <a:pt x="1125267" y="995143"/>
                      <a:pt x="1106340" y="995251"/>
                      <a:pt x="1087413" y="994607"/>
                    </a:cubicBezTo>
                    <a:cubicBezTo>
                      <a:pt x="1068485" y="993963"/>
                      <a:pt x="1049558" y="992567"/>
                      <a:pt x="1030738" y="990313"/>
                    </a:cubicBezTo>
                    <a:cubicBezTo>
                      <a:pt x="992884" y="985697"/>
                      <a:pt x="955459" y="977968"/>
                      <a:pt x="918895" y="967125"/>
                    </a:cubicBezTo>
                    <a:cubicBezTo>
                      <a:pt x="915131" y="965945"/>
                      <a:pt x="911153" y="968092"/>
                      <a:pt x="909969" y="971741"/>
                    </a:cubicBezTo>
                    <a:cubicBezTo>
                      <a:pt x="908787" y="975499"/>
                      <a:pt x="910830" y="979578"/>
                      <a:pt x="914594" y="980759"/>
                    </a:cubicBezTo>
                    <a:cubicBezTo>
                      <a:pt x="951588" y="993211"/>
                      <a:pt x="989658" y="1002980"/>
                      <a:pt x="1028265" y="1008669"/>
                    </a:cubicBezTo>
                    <a:cubicBezTo>
                      <a:pt x="1047622" y="1011460"/>
                      <a:pt x="1067195" y="1013285"/>
                      <a:pt x="1086875" y="1013930"/>
                    </a:cubicBezTo>
                    <a:cubicBezTo>
                      <a:pt x="1106447" y="1014466"/>
                      <a:pt x="1126020" y="1013822"/>
                      <a:pt x="1145700" y="1011997"/>
                    </a:cubicBezTo>
                    <a:cubicBezTo>
                      <a:pt x="1160111" y="1010709"/>
                      <a:pt x="1174521" y="1008777"/>
                      <a:pt x="1188824" y="1006415"/>
                    </a:cubicBezTo>
                    <a:cubicBezTo>
                      <a:pt x="1203020" y="1004053"/>
                      <a:pt x="1217108" y="1001262"/>
                      <a:pt x="1231195" y="998364"/>
                    </a:cubicBezTo>
                    <a:cubicBezTo>
                      <a:pt x="1237756" y="996968"/>
                      <a:pt x="1249155" y="991708"/>
                      <a:pt x="1258081" y="988166"/>
                    </a:cubicBezTo>
                    <a:cubicBezTo>
                      <a:pt x="1259264" y="987629"/>
                      <a:pt x="1260770" y="987092"/>
                      <a:pt x="1262060" y="986663"/>
                    </a:cubicBezTo>
                    <a:cubicBezTo>
                      <a:pt x="1262490" y="987092"/>
                      <a:pt x="1262920" y="987522"/>
                      <a:pt x="1263458" y="987844"/>
                    </a:cubicBezTo>
                    <a:cubicBezTo>
                      <a:pt x="1265394" y="988917"/>
                      <a:pt x="1267007" y="987200"/>
                      <a:pt x="1268943" y="986555"/>
                    </a:cubicBezTo>
                    <a:cubicBezTo>
                      <a:pt x="1270986" y="989561"/>
                      <a:pt x="1287117" y="1015218"/>
                      <a:pt x="1298086" y="1028958"/>
                    </a:cubicBezTo>
                    <a:cubicBezTo>
                      <a:pt x="1302388" y="1034218"/>
                      <a:pt x="1306260" y="1037868"/>
                      <a:pt x="1308625" y="1038942"/>
                    </a:cubicBezTo>
                    <a:cubicBezTo>
                      <a:pt x="1310991" y="1040123"/>
                      <a:pt x="1313035" y="1040123"/>
                      <a:pt x="1314648" y="1039586"/>
                    </a:cubicBezTo>
                    <a:cubicBezTo>
                      <a:pt x="1318304" y="1038620"/>
                      <a:pt x="1320455" y="1034863"/>
                      <a:pt x="1319487" y="1031320"/>
                    </a:cubicBezTo>
                    <a:cubicBezTo>
                      <a:pt x="1318842" y="1028958"/>
                      <a:pt x="1317014" y="1027241"/>
                      <a:pt x="1314863" y="1026489"/>
                    </a:cubicBezTo>
                    <a:cubicBezTo>
                      <a:pt x="1314863" y="1026597"/>
                      <a:pt x="1314863" y="1026704"/>
                      <a:pt x="1314755" y="1026704"/>
                    </a:cubicBezTo>
                    <a:cubicBezTo>
                      <a:pt x="1314540" y="1027026"/>
                      <a:pt x="1314217" y="1026811"/>
                      <a:pt x="1313895" y="1026275"/>
                    </a:cubicBezTo>
                    <a:cubicBezTo>
                      <a:pt x="1313035" y="1026167"/>
                      <a:pt x="1312067" y="1026167"/>
                      <a:pt x="1311099" y="1026489"/>
                    </a:cubicBezTo>
                    <a:cubicBezTo>
                      <a:pt x="1311529" y="1026382"/>
                      <a:pt x="1312712" y="1026060"/>
                      <a:pt x="1313680" y="1025953"/>
                    </a:cubicBezTo>
                    <a:cubicBezTo>
                      <a:pt x="1313357" y="1025631"/>
                      <a:pt x="1313035" y="1025094"/>
                      <a:pt x="1312712" y="1024772"/>
                    </a:cubicBezTo>
                    <a:cubicBezTo>
                      <a:pt x="1307980" y="1019619"/>
                      <a:pt x="1301098" y="1009743"/>
                      <a:pt x="1294860" y="1000296"/>
                    </a:cubicBezTo>
                    <a:cubicBezTo>
                      <a:pt x="1296258" y="999330"/>
                      <a:pt x="1298301" y="999652"/>
                      <a:pt x="1298732" y="997935"/>
                    </a:cubicBezTo>
                    <a:cubicBezTo>
                      <a:pt x="1302926" y="980437"/>
                      <a:pt x="1314110" y="940074"/>
                      <a:pt x="1322068" y="907332"/>
                    </a:cubicBezTo>
                    <a:cubicBezTo>
                      <a:pt x="1326154" y="890800"/>
                      <a:pt x="1329381" y="876201"/>
                      <a:pt x="1330671" y="867291"/>
                    </a:cubicBezTo>
                    <a:cubicBezTo>
                      <a:pt x="1333898" y="844748"/>
                      <a:pt x="1336156" y="815119"/>
                      <a:pt x="1337446" y="782163"/>
                    </a:cubicBezTo>
                    <a:cubicBezTo>
                      <a:pt x="1338199" y="764021"/>
                      <a:pt x="1338522" y="745021"/>
                      <a:pt x="1338629" y="725483"/>
                    </a:cubicBezTo>
                    <a:cubicBezTo>
                      <a:pt x="1338629" y="697358"/>
                      <a:pt x="1338092" y="668481"/>
                      <a:pt x="1337016" y="640677"/>
                    </a:cubicBezTo>
                    <a:cubicBezTo>
                      <a:pt x="1335188" y="591297"/>
                      <a:pt x="1331854" y="545459"/>
                      <a:pt x="1328198" y="513469"/>
                    </a:cubicBezTo>
                    <a:cubicBezTo>
                      <a:pt x="1327768" y="509497"/>
                      <a:pt x="1324326" y="506706"/>
                      <a:pt x="1320455" y="507135"/>
                    </a:cubicBezTo>
                    <a:cubicBezTo>
                      <a:pt x="1316476" y="507457"/>
                      <a:pt x="1313572" y="511000"/>
                      <a:pt x="1314002" y="514865"/>
                    </a:cubicBezTo>
                    <a:cubicBezTo>
                      <a:pt x="1317766" y="557160"/>
                      <a:pt x="1319379" y="623716"/>
                      <a:pt x="1319487" y="690273"/>
                    </a:cubicBezTo>
                    <a:cubicBezTo>
                      <a:pt x="1319487" y="720330"/>
                      <a:pt x="1319272" y="750281"/>
                      <a:pt x="1318519" y="777977"/>
                    </a:cubicBezTo>
                    <a:cubicBezTo>
                      <a:pt x="1317551" y="811684"/>
                      <a:pt x="1316153" y="842064"/>
                      <a:pt x="1313357" y="865037"/>
                    </a:cubicBezTo>
                    <a:cubicBezTo>
                      <a:pt x="1312282" y="873625"/>
                      <a:pt x="1309486" y="887687"/>
                      <a:pt x="1306044" y="903682"/>
                    </a:cubicBezTo>
                    <a:cubicBezTo>
                      <a:pt x="1299699" y="933310"/>
                      <a:pt x="1291311" y="968306"/>
                      <a:pt x="1286902" y="987951"/>
                    </a:cubicBezTo>
                    <a:cubicBezTo>
                      <a:pt x="1283783" y="982906"/>
                      <a:pt x="1281202" y="978827"/>
                      <a:pt x="1280664" y="978075"/>
                    </a:cubicBezTo>
                    <a:cubicBezTo>
                      <a:pt x="1259049" y="946622"/>
                      <a:pt x="1236680" y="915491"/>
                      <a:pt x="1214527" y="884359"/>
                    </a:cubicBezTo>
                    <a:cubicBezTo>
                      <a:pt x="1215279" y="883286"/>
                      <a:pt x="1217108" y="883393"/>
                      <a:pt x="1217215" y="881998"/>
                    </a:cubicBezTo>
                    <a:cubicBezTo>
                      <a:pt x="1217215" y="881998"/>
                      <a:pt x="1223022" y="802667"/>
                      <a:pt x="1226571" y="706482"/>
                    </a:cubicBezTo>
                    <a:cubicBezTo>
                      <a:pt x="1228077" y="668696"/>
                      <a:pt x="1229152" y="628332"/>
                      <a:pt x="1229367" y="589257"/>
                    </a:cubicBezTo>
                    <a:cubicBezTo>
                      <a:pt x="1229475" y="562098"/>
                      <a:pt x="1229152" y="535583"/>
                      <a:pt x="1228399" y="510893"/>
                    </a:cubicBezTo>
                    <a:cubicBezTo>
                      <a:pt x="1226894" y="460868"/>
                      <a:pt x="1223775" y="418143"/>
                      <a:pt x="1218506" y="393024"/>
                    </a:cubicBezTo>
                    <a:cubicBezTo>
                      <a:pt x="1217753" y="389159"/>
                      <a:pt x="1213989" y="386690"/>
                      <a:pt x="1210117" y="387441"/>
                    </a:cubicBezTo>
                    <a:cubicBezTo>
                      <a:pt x="1206246" y="388193"/>
                      <a:pt x="1203772" y="391950"/>
                      <a:pt x="1204526" y="395815"/>
                    </a:cubicBezTo>
                    <a:cubicBezTo>
                      <a:pt x="1209795" y="425228"/>
                      <a:pt x="1210978" y="479117"/>
                      <a:pt x="1210763" y="540414"/>
                    </a:cubicBezTo>
                    <a:cubicBezTo>
                      <a:pt x="1210548" y="566714"/>
                      <a:pt x="1210225" y="594410"/>
                      <a:pt x="1209687" y="622106"/>
                    </a:cubicBezTo>
                    <a:cubicBezTo>
                      <a:pt x="1209365" y="640463"/>
                      <a:pt x="1209150" y="658712"/>
                      <a:pt x="1208827" y="676639"/>
                    </a:cubicBezTo>
                    <a:cubicBezTo>
                      <a:pt x="1207321" y="763592"/>
                      <a:pt x="1204848" y="841312"/>
                      <a:pt x="1203988" y="869438"/>
                    </a:cubicBezTo>
                    <a:cubicBezTo>
                      <a:pt x="1192696" y="853550"/>
                      <a:pt x="1181404" y="837663"/>
                      <a:pt x="1170220" y="821668"/>
                    </a:cubicBezTo>
                    <a:cubicBezTo>
                      <a:pt x="1161078" y="808571"/>
                      <a:pt x="1152045" y="795475"/>
                      <a:pt x="1143119" y="782378"/>
                    </a:cubicBezTo>
                    <a:cubicBezTo>
                      <a:pt x="1115266" y="741478"/>
                      <a:pt x="1087520" y="699397"/>
                      <a:pt x="1059882" y="657746"/>
                    </a:cubicBezTo>
                    <a:cubicBezTo>
                      <a:pt x="1060528" y="657746"/>
                      <a:pt x="1061388" y="657961"/>
                      <a:pt x="1061926" y="657853"/>
                    </a:cubicBezTo>
                    <a:cubicBezTo>
                      <a:pt x="1063001" y="657639"/>
                      <a:pt x="1066227" y="657102"/>
                      <a:pt x="1067410" y="652701"/>
                    </a:cubicBezTo>
                    <a:cubicBezTo>
                      <a:pt x="1067518" y="652056"/>
                      <a:pt x="1067840" y="650768"/>
                      <a:pt x="1067948" y="648621"/>
                    </a:cubicBezTo>
                    <a:cubicBezTo>
                      <a:pt x="1068163" y="647118"/>
                      <a:pt x="1067840" y="645723"/>
                      <a:pt x="1067087" y="644435"/>
                    </a:cubicBezTo>
                    <a:cubicBezTo>
                      <a:pt x="1066872" y="633270"/>
                      <a:pt x="1067410" y="609976"/>
                      <a:pt x="1067410" y="599778"/>
                    </a:cubicBezTo>
                    <a:cubicBezTo>
                      <a:pt x="1067410" y="582924"/>
                      <a:pt x="1066980" y="566070"/>
                      <a:pt x="1066334" y="549216"/>
                    </a:cubicBezTo>
                    <a:cubicBezTo>
                      <a:pt x="1065582" y="532470"/>
                      <a:pt x="1064614" y="515616"/>
                      <a:pt x="1063539" y="498870"/>
                    </a:cubicBezTo>
                    <a:cubicBezTo>
                      <a:pt x="1061818" y="475575"/>
                      <a:pt x="1059667" y="451743"/>
                      <a:pt x="1056548" y="427912"/>
                    </a:cubicBezTo>
                    <a:cubicBezTo>
                      <a:pt x="1053430" y="404403"/>
                      <a:pt x="1049451" y="380893"/>
                      <a:pt x="1044719" y="357491"/>
                    </a:cubicBezTo>
                    <a:cubicBezTo>
                      <a:pt x="1035148" y="310258"/>
                      <a:pt x="1022350" y="263775"/>
                      <a:pt x="1006541" y="219870"/>
                    </a:cubicBezTo>
                    <a:cubicBezTo>
                      <a:pt x="1005144" y="216113"/>
                      <a:pt x="1001164" y="214073"/>
                      <a:pt x="997401" y="215361"/>
                    </a:cubicBezTo>
                    <a:cubicBezTo>
                      <a:pt x="993637" y="216649"/>
                      <a:pt x="991701" y="220729"/>
                      <a:pt x="992991" y="224378"/>
                    </a:cubicBezTo>
                    <a:cubicBezTo>
                      <a:pt x="1007187" y="268177"/>
                      <a:pt x="1017941" y="314337"/>
                      <a:pt x="1026437" y="360926"/>
                    </a:cubicBezTo>
                    <a:cubicBezTo>
                      <a:pt x="1030631" y="384114"/>
                      <a:pt x="1034180" y="407301"/>
                      <a:pt x="1037299" y="430381"/>
                    </a:cubicBezTo>
                    <a:cubicBezTo>
                      <a:pt x="1040417" y="453890"/>
                      <a:pt x="1043213" y="477292"/>
                      <a:pt x="1045149" y="500372"/>
                    </a:cubicBezTo>
                    <a:cubicBezTo>
                      <a:pt x="1046977" y="520232"/>
                      <a:pt x="1048590" y="540199"/>
                      <a:pt x="1049881" y="560166"/>
                    </a:cubicBezTo>
                    <a:cubicBezTo>
                      <a:pt x="1050633" y="573477"/>
                      <a:pt x="1051386" y="586681"/>
                      <a:pt x="1051817" y="599992"/>
                    </a:cubicBezTo>
                    <a:cubicBezTo>
                      <a:pt x="1052139" y="611156"/>
                      <a:pt x="1052462" y="637564"/>
                      <a:pt x="1053107" y="647655"/>
                    </a:cubicBezTo>
                    <a:cubicBezTo>
                      <a:pt x="1053430" y="647333"/>
                      <a:pt x="1053860" y="647011"/>
                      <a:pt x="1054397" y="646689"/>
                    </a:cubicBezTo>
                    <a:cubicBezTo>
                      <a:pt x="1054290" y="646904"/>
                      <a:pt x="1054290" y="647011"/>
                      <a:pt x="1054290" y="647226"/>
                    </a:cubicBezTo>
                    <a:cubicBezTo>
                      <a:pt x="1054182" y="648085"/>
                      <a:pt x="1054290" y="648943"/>
                      <a:pt x="1053967" y="649051"/>
                    </a:cubicBezTo>
                    <a:cubicBezTo>
                      <a:pt x="1024824" y="605038"/>
                      <a:pt x="995680" y="561454"/>
                      <a:pt x="966106" y="517334"/>
                    </a:cubicBezTo>
                    <a:cubicBezTo>
                      <a:pt x="958148" y="505633"/>
                      <a:pt x="949867" y="494146"/>
                      <a:pt x="941909" y="482338"/>
                    </a:cubicBezTo>
                    <a:cubicBezTo>
                      <a:pt x="942985" y="480942"/>
                      <a:pt x="945135" y="480406"/>
                      <a:pt x="944920" y="478581"/>
                    </a:cubicBezTo>
                    <a:cubicBezTo>
                      <a:pt x="941909" y="444766"/>
                      <a:pt x="928359" y="392057"/>
                      <a:pt x="911367" y="338168"/>
                    </a:cubicBezTo>
                    <a:cubicBezTo>
                      <a:pt x="907066" y="324535"/>
                      <a:pt x="902442" y="310794"/>
                      <a:pt x="897817" y="297268"/>
                    </a:cubicBezTo>
                    <a:cubicBezTo>
                      <a:pt x="892978" y="283528"/>
                      <a:pt x="888031" y="269894"/>
                      <a:pt x="883084" y="256905"/>
                    </a:cubicBezTo>
                    <a:cubicBezTo>
                      <a:pt x="857919" y="190349"/>
                      <a:pt x="834690" y="137319"/>
                      <a:pt x="834690" y="137319"/>
                    </a:cubicBezTo>
                    <a:cubicBezTo>
                      <a:pt x="833185" y="133669"/>
                      <a:pt x="829098" y="131844"/>
                      <a:pt x="825442" y="133347"/>
                    </a:cubicBezTo>
                    <a:cubicBezTo>
                      <a:pt x="821785" y="134850"/>
                      <a:pt x="820065" y="139036"/>
                      <a:pt x="821463" y="142686"/>
                    </a:cubicBezTo>
                    <a:cubicBezTo>
                      <a:pt x="821463" y="142686"/>
                      <a:pt x="834906" y="178004"/>
                      <a:pt x="852435" y="227062"/>
                    </a:cubicBezTo>
                    <a:cubicBezTo>
                      <a:pt x="858780" y="244453"/>
                      <a:pt x="865447" y="263561"/>
                      <a:pt x="872438" y="283528"/>
                    </a:cubicBezTo>
                    <a:cubicBezTo>
                      <a:pt x="876847" y="295873"/>
                      <a:pt x="881256" y="308433"/>
                      <a:pt x="885665" y="321100"/>
                    </a:cubicBezTo>
                    <a:cubicBezTo>
                      <a:pt x="892225" y="340208"/>
                      <a:pt x="898785" y="359316"/>
                      <a:pt x="904807" y="377780"/>
                    </a:cubicBezTo>
                    <a:cubicBezTo>
                      <a:pt x="915131" y="409555"/>
                      <a:pt x="922659" y="437788"/>
                      <a:pt x="927499" y="461620"/>
                    </a:cubicBezTo>
                    <a:cubicBezTo>
                      <a:pt x="900183" y="421793"/>
                      <a:pt x="873083" y="381752"/>
                      <a:pt x="844907" y="342570"/>
                    </a:cubicBezTo>
                    <a:cubicBezTo>
                      <a:pt x="775650" y="245956"/>
                      <a:pt x="703167" y="151918"/>
                      <a:pt x="625630" y="63677"/>
                    </a:cubicBezTo>
                    <a:cubicBezTo>
                      <a:pt x="623157" y="60671"/>
                      <a:pt x="618640" y="60349"/>
                      <a:pt x="615629" y="62926"/>
                    </a:cubicBezTo>
                    <a:cubicBezTo>
                      <a:pt x="612618" y="65502"/>
                      <a:pt x="612295" y="70011"/>
                      <a:pt x="614876" y="73017"/>
                    </a:cubicBezTo>
                    <a:cubicBezTo>
                      <a:pt x="691015" y="161794"/>
                      <a:pt x="761778" y="256368"/>
                      <a:pt x="829959" y="353090"/>
                    </a:cubicBezTo>
                    <a:cubicBezTo>
                      <a:pt x="863942" y="401289"/>
                      <a:pt x="897065" y="450241"/>
                      <a:pt x="930080" y="498977"/>
                    </a:cubicBezTo>
                    <a:cubicBezTo>
                      <a:pt x="927283" y="497367"/>
                      <a:pt x="925025" y="495971"/>
                      <a:pt x="921799" y="494254"/>
                    </a:cubicBezTo>
                    <a:cubicBezTo>
                      <a:pt x="898785" y="481372"/>
                      <a:pt x="865662" y="463767"/>
                      <a:pt x="829098" y="444229"/>
                    </a:cubicBezTo>
                    <a:close/>
                    <a:moveTo>
                      <a:pt x="1260555" y="979578"/>
                    </a:moveTo>
                    <a:cubicBezTo>
                      <a:pt x="1260662" y="979148"/>
                      <a:pt x="1260877" y="978827"/>
                      <a:pt x="1261092" y="978397"/>
                    </a:cubicBezTo>
                    <a:cubicBezTo>
                      <a:pt x="1261199" y="978290"/>
                      <a:pt x="1261307" y="978182"/>
                      <a:pt x="1261199" y="978182"/>
                    </a:cubicBezTo>
                    <a:cubicBezTo>
                      <a:pt x="1260339" y="977753"/>
                      <a:pt x="1260339" y="978504"/>
                      <a:pt x="1260555" y="979578"/>
                    </a:cubicBezTo>
                    <a:close/>
                    <a:moveTo>
                      <a:pt x="1479078" y="1104317"/>
                    </a:moveTo>
                    <a:cubicBezTo>
                      <a:pt x="1476175" y="1103136"/>
                      <a:pt x="1474885" y="1101204"/>
                      <a:pt x="1474239" y="1099594"/>
                    </a:cubicBezTo>
                    <a:cubicBezTo>
                      <a:pt x="1473164" y="1097018"/>
                      <a:pt x="1473379" y="1093690"/>
                      <a:pt x="1476175" y="1090362"/>
                    </a:cubicBezTo>
                    <a:cubicBezTo>
                      <a:pt x="1478756" y="1087356"/>
                      <a:pt x="1486284" y="1083277"/>
                      <a:pt x="1488865" y="1079949"/>
                    </a:cubicBezTo>
                    <a:lnTo>
                      <a:pt x="1510051" y="1052146"/>
                    </a:lnTo>
                    <a:lnTo>
                      <a:pt x="1571134" y="966052"/>
                    </a:lnTo>
                    <a:cubicBezTo>
                      <a:pt x="1574575" y="961436"/>
                      <a:pt x="1578124" y="956820"/>
                      <a:pt x="1581565" y="952204"/>
                    </a:cubicBezTo>
                    <a:cubicBezTo>
                      <a:pt x="1580060" y="952955"/>
                      <a:pt x="1578554" y="953385"/>
                      <a:pt x="1576941" y="953063"/>
                    </a:cubicBezTo>
                    <a:cubicBezTo>
                      <a:pt x="1575758" y="952848"/>
                      <a:pt x="1574360" y="952097"/>
                      <a:pt x="1573070" y="950486"/>
                    </a:cubicBezTo>
                    <a:cubicBezTo>
                      <a:pt x="1572747" y="950057"/>
                      <a:pt x="1571994" y="948984"/>
                      <a:pt x="1571672" y="947051"/>
                    </a:cubicBezTo>
                    <a:cubicBezTo>
                      <a:pt x="1571242" y="944797"/>
                      <a:pt x="1570596" y="936424"/>
                      <a:pt x="1569844" y="933096"/>
                    </a:cubicBezTo>
                    <a:cubicBezTo>
                      <a:pt x="1568338" y="926333"/>
                      <a:pt x="1566832" y="919570"/>
                      <a:pt x="1565219" y="912914"/>
                    </a:cubicBezTo>
                    <a:cubicBezTo>
                      <a:pt x="1564144" y="908513"/>
                      <a:pt x="1562961" y="904112"/>
                      <a:pt x="1561670" y="899818"/>
                    </a:cubicBezTo>
                    <a:cubicBezTo>
                      <a:pt x="1555325" y="878455"/>
                      <a:pt x="1548765" y="857093"/>
                      <a:pt x="1542851" y="835623"/>
                    </a:cubicBezTo>
                    <a:cubicBezTo>
                      <a:pt x="1538979" y="821238"/>
                      <a:pt x="1535322" y="806746"/>
                      <a:pt x="1531989" y="792039"/>
                    </a:cubicBezTo>
                    <a:cubicBezTo>
                      <a:pt x="1525536" y="762304"/>
                      <a:pt x="1520052" y="730099"/>
                      <a:pt x="1517041" y="697036"/>
                    </a:cubicBezTo>
                    <a:cubicBezTo>
                      <a:pt x="1514997" y="675888"/>
                      <a:pt x="1514029" y="654311"/>
                      <a:pt x="1514029" y="632841"/>
                    </a:cubicBezTo>
                    <a:cubicBezTo>
                      <a:pt x="1514244" y="577449"/>
                      <a:pt x="1521557" y="522379"/>
                      <a:pt x="1538764" y="474072"/>
                    </a:cubicBezTo>
                    <a:cubicBezTo>
                      <a:pt x="1540055" y="470315"/>
                      <a:pt x="1544033" y="468275"/>
                      <a:pt x="1547797" y="469563"/>
                    </a:cubicBezTo>
                    <a:cubicBezTo>
                      <a:pt x="1551561" y="470852"/>
                      <a:pt x="1553497" y="474931"/>
                      <a:pt x="1552314" y="478581"/>
                    </a:cubicBezTo>
                    <a:cubicBezTo>
                      <a:pt x="1539947" y="516582"/>
                      <a:pt x="1534355" y="558556"/>
                      <a:pt x="1532957" y="601388"/>
                    </a:cubicBezTo>
                    <a:cubicBezTo>
                      <a:pt x="1531881" y="632626"/>
                      <a:pt x="1533387" y="664294"/>
                      <a:pt x="1536291" y="695211"/>
                    </a:cubicBezTo>
                    <a:cubicBezTo>
                      <a:pt x="1539302" y="727630"/>
                      <a:pt x="1543818" y="759083"/>
                      <a:pt x="1549733" y="788389"/>
                    </a:cubicBezTo>
                    <a:cubicBezTo>
                      <a:pt x="1552637" y="802774"/>
                      <a:pt x="1555971" y="817052"/>
                      <a:pt x="1559519" y="831329"/>
                    </a:cubicBezTo>
                    <a:cubicBezTo>
                      <a:pt x="1564789" y="852799"/>
                      <a:pt x="1570596" y="874269"/>
                      <a:pt x="1576403" y="895631"/>
                    </a:cubicBezTo>
                    <a:cubicBezTo>
                      <a:pt x="1577586" y="900247"/>
                      <a:pt x="1578662" y="904863"/>
                      <a:pt x="1579737" y="909586"/>
                    </a:cubicBezTo>
                    <a:cubicBezTo>
                      <a:pt x="1581135" y="916349"/>
                      <a:pt x="1582426" y="923220"/>
                      <a:pt x="1583716" y="930090"/>
                    </a:cubicBezTo>
                    <a:cubicBezTo>
                      <a:pt x="1584146" y="932237"/>
                      <a:pt x="1583716" y="937390"/>
                      <a:pt x="1583824" y="940932"/>
                    </a:cubicBezTo>
                    <a:cubicBezTo>
                      <a:pt x="1584576" y="941791"/>
                      <a:pt x="1585222" y="942757"/>
                      <a:pt x="1585437" y="943938"/>
                    </a:cubicBezTo>
                    <a:cubicBezTo>
                      <a:pt x="1585114" y="943294"/>
                      <a:pt x="1584146" y="942542"/>
                      <a:pt x="1584039" y="942328"/>
                    </a:cubicBezTo>
                    <a:lnTo>
                      <a:pt x="1583932" y="942220"/>
                    </a:lnTo>
                    <a:cubicBezTo>
                      <a:pt x="1584146" y="943831"/>
                      <a:pt x="1584469" y="944797"/>
                      <a:pt x="1585222" y="944689"/>
                    </a:cubicBezTo>
                    <a:cubicBezTo>
                      <a:pt x="1585437" y="944689"/>
                      <a:pt x="1585545" y="944582"/>
                      <a:pt x="1585545" y="944475"/>
                    </a:cubicBezTo>
                    <a:cubicBezTo>
                      <a:pt x="1585652" y="945012"/>
                      <a:pt x="1585652" y="945656"/>
                      <a:pt x="1585652" y="946192"/>
                    </a:cubicBezTo>
                    <a:cubicBezTo>
                      <a:pt x="1585545" y="947373"/>
                      <a:pt x="1585114" y="947159"/>
                      <a:pt x="1584792" y="947910"/>
                    </a:cubicBezTo>
                    <a:cubicBezTo>
                      <a:pt x="1605010" y="920643"/>
                      <a:pt x="1625335" y="893377"/>
                      <a:pt x="1645983" y="866432"/>
                    </a:cubicBezTo>
                    <a:cubicBezTo>
                      <a:pt x="1657275" y="851833"/>
                      <a:pt x="1668674" y="837233"/>
                      <a:pt x="1680073" y="822634"/>
                    </a:cubicBezTo>
                    <a:cubicBezTo>
                      <a:pt x="1677922" y="813187"/>
                      <a:pt x="1668996" y="794186"/>
                      <a:pt x="1667921" y="790000"/>
                    </a:cubicBezTo>
                    <a:cubicBezTo>
                      <a:pt x="1663297" y="771106"/>
                      <a:pt x="1659533" y="751784"/>
                      <a:pt x="1656844" y="732461"/>
                    </a:cubicBezTo>
                    <a:cubicBezTo>
                      <a:pt x="1654048" y="712923"/>
                      <a:pt x="1652328" y="693386"/>
                      <a:pt x="1651467" y="673956"/>
                    </a:cubicBezTo>
                    <a:cubicBezTo>
                      <a:pt x="1650607" y="651198"/>
                      <a:pt x="1651037" y="628332"/>
                      <a:pt x="1652865" y="605574"/>
                    </a:cubicBezTo>
                    <a:cubicBezTo>
                      <a:pt x="1654693" y="583031"/>
                      <a:pt x="1657705" y="560488"/>
                      <a:pt x="1661684" y="538052"/>
                    </a:cubicBezTo>
                    <a:cubicBezTo>
                      <a:pt x="1666308" y="511322"/>
                      <a:pt x="1672438" y="484807"/>
                      <a:pt x="1679213" y="458506"/>
                    </a:cubicBezTo>
                    <a:cubicBezTo>
                      <a:pt x="1689322" y="419002"/>
                      <a:pt x="1701259" y="379927"/>
                      <a:pt x="1712873" y="341711"/>
                    </a:cubicBezTo>
                    <a:cubicBezTo>
                      <a:pt x="1714056" y="337954"/>
                      <a:pt x="1717928" y="335807"/>
                      <a:pt x="1721799" y="336880"/>
                    </a:cubicBezTo>
                    <a:cubicBezTo>
                      <a:pt x="1725563" y="337954"/>
                      <a:pt x="1727714" y="341926"/>
                      <a:pt x="1726639" y="345683"/>
                    </a:cubicBezTo>
                    <a:cubicBezTo>
                      <a:pt x="1716207" y="384006"/>
                      <a:pt x="1705668" y="423189"/>
                      <a:pt x="1696420" y="462693"/>
                    </a:cubicBezTo>
                    <a:cubicBezTo>
                      <a:pt x="1690397" y="488779"/>
                      <a:pt x="1684913" y="514972"/>
                      <a:pt x="1680504" y="541272"/>
                    </a:cubicBezTo>
                    <a:cubicBezTo>
                      <a:pt x="1676847" y="563172"/>
                      <a:pt x="1673836" y="585178"/>
                      <a:pt x="1671900" y="607185"/>
                    </a:cubicBezTo>
                    <a:cubicBezTo>
                      <a:pt x="1669965" y="629299"/>
                      <a:pt x="1668889" y="651305"/>
                      <a:pt x="1669427" y="673419"/>
                    </a:cubicBezTo>
                    <a:cubicBezTo>
                      <a:pt x="1669749" y="692312"/>
                      <a:pt x="1671040" y="711313"/>
                      <a:pt x="1673191" y="730314"/>
                    </a:cubicBezTo>
                    <a:cubicBezTo>
                      <a:pt x="1675342" y="749315"/>
                      <a:pt x="1678460" y="768208"/>
                      <a:pt x="1682439" y="786672"/>
                    </a:cubicBezTo>
                    <a:cubicBezTo>
                      <a:pt x="1683084" y="789678"/>
                      <a:pt x="1687171" y="799983"/>
                      <a:pt x="1690505" y="809323"/>
                    </a:cubicBezTo>
                    <a:cubicBezTo>
                      <a:pt x="1713949" y="779265"/>
                      <a:pt x="1737285" y="749207"/>
                      <a:pt x="1760837" y="719150"/>
                    </a:cubicBezTo>
                    <a:cubicBezTo>
                      <a:pt x="1796433" y="673848"/>
                      <a:pt x="1830954" y="627796"/>
                      <a:pt x="1865582" y="581850"/>
                    </a:cubicBezTo>
                    <a:cubicBezTo>
                      <a:pt x="1864830" y="579918"/>
                      <a:pt x="1864292" y="577986"/>
                      <a:pt x="1863646" y="575946"/>
                    </a:cubicBezTo>
                    <a:cubicBezTo>
                      <a:pt x="1862571" y="572618"/>
                      <a:pt x="1861926" y="569183"/>
                      <a:pt x="1861926" y="565855"/>
                    </a:cubicBezTo>
                    <a:cubicBezTo>
                      <a:pt x="1862571" y="546318"/>
                      <a:pt x="1862786" y="526780"/>
                      <a:pt x="1863431" y="507243"/>
                    </a:cubicBezTo>
                    <a:cubicBezTo>
                      <a:pt x="1863861" y="494146"/>
                      <a:pt x="1864507" y="481050"/>
                      <a:pt x="1865367" y="467953"/>
                    </a:cubicBezTo>
                    <a:cubicBezTo>
                      <a:pt x="1867625" y="438862"/>
                      <a:pt x="1870744" y="410092"/>
                      <a:pt x="1875369" y="381859"/>
                    </a:cubicBezTo>
                    <a:cubicBezTo>
                      <a:pt x="1878595" y="362751"/>
                      <a:pt x="1882359" y="343858"/>
                      <a:pt x="1886768" y="325072"/>
                    </a:cubicBezTo>
                    <a:cubicBezTo>
                      <a:pt x="1897845" y="278482"/>
                      <a:pt x="1912578" y="232859"/>
                      <a:pt x="1930752" y="187450"/>
                    </a:cubicBezTo>
                    <a:cubicBezTo>
                      <a:pt x="1932150" y="183801"/>
                      <a:pt x="1936237" y="181976"/>
                      <a:pt x="1940001" y="183371"/>
                    </a:cubicBezTo>
                    <a:cubicBezTo>
                      <a:pt x="1943657" y="184767"/>
                      <a:pt x="1945486" y="188846"/>
                      <a:pt x="1944087" y="192496"/>
                    </a:cubicBezTo>
                    <a:cubicBezTo>
                      <a:pt x="1927634" y="237797"/>
                      <a:pt x="1914944" y="283206"/>
                      <a:pt x="1905050" y="329151"/>
                    </a:cubicBezTo>
                    <a:cubicBezTo>
                      <a:pt x="1901178" y="347722"/>
                      <a:pt x="1897630" y="366294"/>
                      <a:pt x="1894403" y="384972"/>
                    </a:cubicBezTo>
                    <a:cubicBezTo>
                      <a:pt x="1889779" y="412776"/>
                      <a:pt x="1885800" y="440901"/>
                      <a:pt x="1883111" y="469456"/>
                    </a:cubicBezTo>
                    <a:cubicBezTo>
                      <a:pt x="1881821" y="482338"/>
                      <a:pt x="1880853" y="495220"/>
                      <a:pt x="1880100" y="508102"/>
                    </a:cubicBezTo>
                    <a:cubicBezTo>
                      <a:pt x="1878810" y="527532"/>
                      <a:pt x="1877842" y="547069"/>
                      <a:pt x="1876659" y="566499"/>
                    </a:cubicBezTo>
                    <a:cubicBezTo>
                      <a:pt x="1876659" y="566714"/>
                      <a:pt x="1876874" y="567036"/>
                      <a:pt x="1876874" y="567251"/>
                    </a:cubicBezTo>
                    <a:cubicBezTo>
                      <a:pt x="1889564" y="550504"/>
                      <a:pt x="1902576" y="533865"/>
                      <a:pt x="1915159" y="517012"/>
                    </a:cubicBezTo>
                    <a:cubicBezTo>
                      <a:pt x="1944840" y="477722"/>
                      <a:pt x="1975059" y="438862"/>
                      <a:pt x="2004741" y="399572"/>
                    </a:cubicBezTo>
                    <a:cubicBezTo>
                      <a:pt x="2004741" y="398069"/>
                      <a:pt x="2003235" y="396673"/>
                      <a:pt x="2004310" y="395493"/>
                    </a:cubicBezTo>
                    <a:cubicBezTo>
                      <a:pt x="2008720" y="389696"/>
                      <a:pt x="2011623" y="381215"/>
                      <a:pt x="2013989" y="371769"/>
                    </a:cubicBezTo>
                    <a:cubicBezTo>
                      <a:pt x="2019689" y="349333"/>
                      <a:pt x="2021840" y="321744"/>
                      <a:pt x="2025604" y="305856"/>
                    </a:cubicBezTo>
                    <a:cubicBezTo>
                      <a:pt x="2030335" y="286963"/>
                      <a:pt x="2035175" y="268069"/>
                      <a:pt x="2040767" y="249391"/>
                    </a:cubicBezTo>
                    <a:cubicBezTo>
                      <a:pt x="2044531" y="236938"/>
                      <a:pt x="2048510" y="224593"/>
                      <a:pt x="2052812" y="212355"/>
                    </a:cubicBezTo>
                    <a:cubicBezTo>
                      <a:pt x="2063673" y="181654"/>
                      <a:pt x="2076040" y="151489"/>
                      <a:pt x="2089806" y="122075"/>
                    </a:cubicBezTo>
                    <a:cubicBezTo>
                      <a:pt x="2091419" y="118425"/>
                      <a:pt x="2095613" y="116815"/>
                      <a:pt x="2099270" y="118425"/>
                    </a:cubicBezTo>
                    <a:cubicBezTo>
                      <a:pt x="2102818" y="119928"/>
                      <a:pt x="2104539" y="124115"/>
                      <a:pt x="2102926" y="127765"/>
                    </a:cubicBezTo>
                    <a:cubicBezTo>
                      <a:pt x="2093140" y="151489"/>
                      <a:pt x="2084537" y="175642"/>
                      <a:pt x="2076471" y="199903"/>
                    </a:cubicBezTo>
                    <a:cubicBezTo>
                      <a:pt x="2070449" y="218152"/>
                      <a:pt x="2064857" y="236616"/>
                      <a:pt x="2059264" y="254973"/>
                    </a:cubicBezTo>
                    <a:cubicBezTo>
                      <a:pt x="2053780" y="273437"/>
                      <a:pt x="2048187" y="291901"/>
                      <a:pt x="2043133" y="310472"/>
                    </a:cubicBezTo>
                    <a:cubicBezTo>
                      <a:pt x="2039261" y="323784"/>
                      <a:pt x="2036035" y="345361"/>
                      <a:pt x="2031088" y="365220"/>
                    </a:cubicBezTo>
                    <a:cubicBezTo>
                      <a:pt x="2069588" y="314552"/>
                      <a:pt x="2107551" y="263561"/>
                      <a:pt x="2146910" y="213429"/>
                    </a:cubicBezTo>
                    <a:cubicBezTo>
                      <a:pt x="2203047" y="142042"/>
                      <a:pt x="2260582" y="71514"/>
                      <a:pt x="2320267" y="2488"/>
                    </a:cubicBezTo>
                    <a:cubicBezTo>
                      <a:pt x="2322848" y="-517"/>
                      <a:pt x="2327365" y="-839"/>
                      <a:pt x="2330376" y="1737"/>
                    </a:cubicBezTo>
                    <a:cubicBezTo>
                      <a:pt x="2333387" y="4313"/>
                      <a:pt x="2333710" y="8822"/>
                      <a:pt x="2331129" y="11720"/>
                    </a:cubicBezTo>
                    <a:cubicBezTo>
                      <a:pt x="2272304" y="81282"/>
                      <a:pt x="2215845" y="152240"/>
                      <a:pt x="2160461" y="223949"/>
                    </a:cubicBezTo>
                    <a:cubicBezTo>
                      <a:pt x="2082708" y="324642"/>
                      <a:pt x="2007214" y="426946"/>
                      <a:pt x="1930645" y="528713"/>
                    </a:cubicBezTo>
                    <a:cubicBezTo>
                      <a:pt x="1920321" y="542346"/>
                      <a:pt x="1909674" y="555764"/>
                      <a:pt x="1899350" y="569398"/>
                    </a:cubicBezTo>
                    <a:lnTo>
                      <a:pt x="1919890" y="561239"/>
                    </a:lnTo>
                    <a:cubicBezTo>
                      <a:pt x="1932903" y="555872"/>
                      <a:pt x="1945701" y="550290"/>
                      <a:pt x="1958498" y="544708"/>
                    </a:cubicBezTo>
                    <a:cubicBezTo>
                      <a:pt x="1971295" y="539018"/>
                      <a:pt x="1983985" y="533221"/>
                      <a:pt x="1996675" y="527317"/>
                    </a:cubicBezTo>
                    <a:cubicBezTo>
                      <a:pt x="2020980" y="516045"/>
                      <a:pt x="2045391" y="504344"/>
                      <a:pt x="2070018" y="492751"/>
                    </a:cubicBezTo>
                    <a:cubicBezTo>
                      <a:pt x="2094323" y="481157"/>
                      <a:pt x="2118735" y="469563"/>
                      <a:pt x="2142717" y="457326"/>
                    </a:cubicBezTo>
                    <a:cubicBezTo>
                      <a:pt x="2174979" y="441008"/>
                      <a:pt x="2206596" y="423940"/>
                      <a:pt x="2236815" y="405261"/>
                    </a:cubicBezTo>
                    <a:cubicBezTo>
                      <a:pt x="2240149" y="403114"/>
                      <a:pt x="2244558" y="404080"/>
                      <a:pt x="2246709" y="407301"/>
                    </a:cubicBezTo>
                    <a:cubicBezTo>
                      <a:pt x="2248860" y="410629"/>
                      <a:pt x="2247892" y="415030"/>
                      <a:pt x="2244558" y="417177"/>
                    </a:cubicBezTo>
                    <a:cubicBezTo>
                      <a:pt x="2207134" y="442189"/>
                      <a:pt x="2167558" y="465055"/>
                      <a:pt x="2127015" y="485988"/>
                    </a:cubicBezTo>
                    <a:cubicBezTo>
                      <a:pt x="2110884" y="494361"/>
                      <a:pt x="2094645" y="502412"/>
                      <a:pt x="2078299" y="510141"/>
                    </a:cubicBezTo>
                    <a:cubicBezTo>
                      <a:pt x="2053564" y="521842"/>
                      <a:pt x="2028722" y="532792"/>
                      <a:pt x="2004095" y="543634"/>
                    </a:cubicBezTo>
                    <a:cubicBezTo>
                      <a:pt x="1991191" y="549324"/>
                      <a:pt x="1978178" y="554798"/>
                      <a:pt x="1965058" y="560166"/>
                    </a:cubicBezTo>
                    <a:cubicBezTo>
                      <a:pt x="1951938" y="565426"/>
                      <a:pt x="1938818" y="570579"/>
                      <a:pt x="1925590" y="575517"/>
                    </a:cubicBezTo>
                    <a:lnTo>
                      <a:pt x="1896984" y="585607"/>
                    </a:lnTo>
                    <a:cubicBezTo>
                      <a:pt x="1894941" y="586252"/>
                      <a:pt x="1889779" y="586574"/>
                      <a:pt x="1886337" y="587325"/>
                    </a:cubicBezTo>
                    <a:cubicBezTo>
                      <a:pt x="1885800" y="587862"/>
                      <a:pt x="1885047" y="588291"/>
                      <a:pt x="1884402" y="588721"/>
                    </a:cubicBezTo>
                    <a:cubicBezTo>
                      <a:pt x="1882359" y="591297"/>
                      <a:pt x="1880315" y="593981"/>
                      <a:pt x="1878380" y="596557"/>
                    </a:cubicBezTo>
                    <a:cubicBezTo>
                      <a:pt x="1878272" y="596772"/>
                      <a:pt x="1878380" y="596986"/>
                      <a:pt x="1878165" y="597094"/>
                    </a:cubicBezTo>
                    <a:cubicBezTo>
                      <a:pt x="1878057" y="597201"/>
                      <a:pt x="1877949" y="597094"/>
                      <a:pt x="1877842" y="597094"/>
                    </a:cubicBezTo>
                    <a:cubicBezTo>
                      <a:pt x="1843751" y="641644"/>
                      <a:pt x="1809983" y="686301"/>
                      <a:pt x="1775140" y="730421"/>
                    </a:cubicBezTo>
                    <a:cubicBezTo>
                      <a:pt x="1752234" y="759191"/>
                      <a:pt x="1729543" y="787960"/>
                      <a:pt x="1706636" y="816730"/>
                    </a:cubicBezTo>
                    <a:cubicBezTo>
                      <a:pt x="1708679" y="816408"/>
                      <a:pt x="1711045" y="816086"/>
                      <a:pt x="1712443" y="815656"/>
                    </a:cubicBezTo>
                    <a:lnTo>
                      <a:pt x="1748039" y="803633"/>
                    </a:lnTo>
                    <a:lnTo>
                      <a:pt x="1853430" y="767564"/>
                    </a:lnTo>
                    <a:cubicBezTo>
                      <a:pt x="1885155" y="756400"/>
                      <a:pt x="1921826" y="745128"/>
                      <a:pt x="1960003" y="733212"/>
                    </a:cubicBezTo>
                    <a:cubicBezTo>
                      <a:pt x="1994740" y="722370"/>
                      <a:pt x="2030658" y="710776"/>
                      <a:pt x="2064857" y="697250"/>
                    </a:cubicBezTo>
                    <a:cubicBezTo>
                      <a:pt x="2113035" y="678035"/>
                      <a:pt x="2157772" y="655062"/>
                      <a:pt x="2190357" y="624468"/>
                    </a:cubicBezTo>
                    <a:cubicBezTo>
                      <a:pt x="2193153" y="621784"/>
                      <a:pt x="2197670" y="621784"/>
                      <a:pt x="2200359" y="624682"/>
                    </a:cubicBezTo>
                    <a:cubicBezTo>
                      <a:pt x="2203155" y="627474"/>
                      <a:pt x="2203047" y="631982"/>
                      <a:pt x="2200251" y="634666"/>
                    </a:cubicBezTo>
                    <a:cubicBezTo>
                      <a:pt x="2167128" y="667407"/>
                      <a:pt x="2121531" y="692956"/>
                      <a:pt x="2071739" y="713889"/>
                    </a:cubicBezTo>
                    <a:cubicBezTo>
                      <a:pt x="2037326" y="728274"/>
                      <a:pt x="2001084" y="740619"/>
                      <a:pt x="1965811" y="751676"/>
                    </a:cubicBezTo>
                    <a:cubicBezTo>
                      <a:pt x="1927741" y="763485"/>
                      <a:pt x="1890962" y="773683"/>
                      <a:pt x="1859345" y="784418"/>
                    </a:cubicBezTo>
                    <a:cubicBezTo>
                      <a:pt x="1845149" y="789141"/>
                      <a:pt x="1830954" y="793650"/>
                      <a:pt x="1816758" y="798158"/>
                    </a:cubicBezTo>
                    <a:cubicBezTo>
                      <a:pt x="1795465" y="804921"/>
                      <a:pt x="1774064" y="811470"/>
                      <a:pt x="1752771" y="818125"/>
                    </a:cubicBezTo>
                    <a:lnTo>
                      <a:pt x="1717068" y="829075"/>
                    </a:lnTo>
                    <a:cubicBezTo>
                      <a:pt x="1714809" y="829826"/>
                      <a:pt x="1708679" y="829289"/>
                      <a:pt x="1704808" y="829719"/>
                    </a:cubicBezTo>
                    <a:cubicBezTo>
                      <a:pt x="1704593" y="830900"/>
                      <a:pt x="1704055" y="831973"/>
                      <a:pt x="1703195" y="832832"/>
                    </a:cubicBezTo>
                    <a:cubicBezTo>
                      <a:pt x="1700721" y="835623"/>
                      <a:pt x="1696420" y="835730"/>
                      <a:pt x="1693623" y="833261"/>
                    </a:cubicBezTo>
                    <a:cubicBezTo>
                      <a:pt x="1682117" y="847753"/>
                      <a:pt x="1670610" y="862138"/>
                      <a:pt x="1659210" y="876630"/>
                    </a:cubicBezTo>
                    <a:cubicBezTo>
                      <a:pt x="1645875" y="893699"/>
                      <a:pt x="1632970" y="910875"/>
                      <a:pt x="1619742" y="928050"/>
                    </a:cubicBezTo>
                    <a:cubicBezTo>
                      <a:pt x="1629421" y="931271"/>
                      <a:pt x="1648456" y="935887"/>
                      <a:pt x="1651682" y="935887"/>
                    </a:cubicBezTo>
                    <a:cubicBezTo>
                      <a:pt x="1667921" y="936746"/>
                      <a:pt x="1684160" y="937282"/>
                      <a:pt x="1700398" y="937497"/>
                    </a:cubicBezTo>
                    <a:cubicBezTo>
                      <a:pt x="1716637" y="937712"/>
                      <a:pt x="1732876" y="937604"/>
                      <a:pt x="1749008" y="937068"/>
                    </a:cubicBezTo>
                    <a:cubicBezTo>
                      <a:pt x="1778474" y="936102"/>
                      <a:pt x="1808908" y="933847"/>
                      <a:pt x="1839450" y="930412"/>
                    </a:cubicBezTo>
                    <a:cubicBezTo>
                      <a:pt x="1869346" y="927084"/>
                      <a:pt x="1899243" y="922468"/>
                      <a:pt x="1928601" y="915813"/>
                    </a:cubicBezTo>
                    <a:cubicBezTo>
                      <a:pt x="1968069" y="906795"/>
                      <a:pt x="2006461" y="894236"/>
                      <a:pt x="2041627" y="876308"/>
                    </a:cubicBezTo>
                    <a:cubicBezTo>
                      <a:pt x="2045069" y="874483"/>
                      <a:pt x="2049371" y="875771"/>
                      <a:pt x="2051199" y="879314"/>
                    </a:cubicBezTo>
                    <a:cubicBezTo>
                      <a:pt x="2053134" y="882749"/>
                      <a:pt x="2051736" y="887043"/>
                      <a:pt x="2048295" y="888976"/>
                    </a:cubicBezTo>
                    <a:cubicBezTo>
                      <a:pt x="2003773" y="913344"/>
                      <a:pt x="1953981" y="929768"/>
                      <a:pt x="1902684" y="940181"/>
                    </a:cubicBezTo>
                    <a:cubicBezTo>
                      <a:pt x="1882466" y="944260"/>
                      <a:pt x="1862033" y="947373"/>
                      <a:pt x="1841601" y="949627"/>
                    </a:cubicBezTo>
                    <a:cubicBezTo>
                      <a:pt x="1810521" y="953063"/>
                      <a:pt x="1779441" y="954458"/>
                      <a:pt x="1749437" y="954888"/>
                    </a:cubicBezTo>
                    <a:cubicBezTo>
                      <a:pt x="1732984" y="955102"/>
                      <a:pt x="1716422" y="954780"/>
                      <a:pt x="1699969" y="954029"/>
                    </a:cubicBezTo>
                    <a:cubicBezTo>
                      <a:pt x="1683515" y="953385"/>
                      <a:pt x="1667061" y="952311"/>
                      <a:pt x="1650715" y="951023"/>
                    </a:cubicBezTo>
                    <a:cubicBezTo>
                      <a:pt x="1646628" y="950701"/>
                      <a:pt x="1619420" y="943294"/>
                      <a:pt x="1610924" y="939537"/>
                    </a:cubicBezTo>
                    <a:cubicBezTo>
                      <a:pt x="1601783" y="951452"/>
                      <a:pt x="1592535" y="963154"/>
                      <a:pt x="1583609" y="975177"/>
                    </a:cubicBezTo>
                    <a:lnTo>
                      <a:pt x="1521665" y="1060519"/>
                    </a:lnTo>
                    <a:lnTo>
                      <a:pt x="1499941" y="1088644"/>
                    </a:lnTo>
                    <a:cubicBezTo>
                      <a:pt x="1498543" y="1090362"/>
                      <a:pt x="1496070" y="1092294"/>
                      <a:pt x="1493489" y="1094226"/>
                    </a:cubicBezTo>
                    <a:cubicBezTo>
                      <a:pt x="1492199" y="1095085"/>
                      <a:pt x="1490155" y="1096051"/>
                      <a:pt x="1488650" y="1096910"/>
                    </a:cubicBezTo>
                    <a:cubicBezTo>
                      <a:pt x="1488865" y="1098198"/>
                      <a:pt x="1488757" y="1099594"/>
                      <a:pt x="1488219" y="1100882"/>
                    </a:cubicBezTo>
                    <a:cubicBezTo>
                      <a:pt x="1486499" y="1104317"/>
                      <a:pt x="1482520" y="1105928"/>
                      <a:pt x="1479078" y="1104317"/>
                    </a:cubicBezTo>
                    <a:close/>
                    <a:moveTo>
                      <a:pt x="2190572" y="263775"/>
                    </a:moveTo>
                    <a:cubicBezTo>
                      <a:pt x="2207564" y="249928"/>
                      <a:pt x="2224340" y="235865"/>
                      <a:pt x="2240579" y="220836"/>
                    </a:cubicBezTo>
                    <a:cubicBezTo>
                      <a:pt x="2243375" y="218152"/>
                      <a:pt x="2247892" y="218152"/>
                      <a:pt x="2250688" y="220943"/>
                    </a:cubicBezTo>
                    <a:cubicBezTo>
                      <a:pt x="2253377" y="223734"/>
                      <a:pt x="2253377" y="228243"/>
                      <a:pt x="2250580" y="231034"/>
                    </a:cubicBezTo>
                    <a:cubicBezTo>
                      <a:pt x="2230900" y="251108"/>
                      <a:pt x="2210790" y="270324"/>
                      <a:pt x="2189605" y="288358"/>
                    </a:cubicBezTo>
                    <a:cubicBezTo>
                      <a:pt x="2179065" y="297483"/>
                      <a:pt x="2168311" y="306286"/>
                      <a:pt x="2157234" y="314766"/>
                    </a:cubicBezTo>
                    <a:cubicBezTo>
                      <a:pt x="2146265" y="323247"/>
                      <a:pt x="2134973" y="331405"/>
                      <a:pt x="2123574" y="339564"/>
                    </a:cubicBezTo>
                    <a:cubicBezTo>
                      <a:pt x="2112927" y="347078"/>
                      <a:pt x="2101958" y="354271"/>
                      <a:pt x="2091204" y="361785"/>
                    </a:cubicBezTo>
                    <a:cubicBezTo>
                      <a:pt x="2086687" y="364898"/>
                      <a:pt x="2082171" y="368011"/>
                      <a:pt x="2077869" y="371339"/>
                    </a:cubicBezTo>
                    <a:cubicBezTo>
                      <a:pt x="2072707" y="375204"/>
                      <a:pt x="2060877" y="384006"/>
                      <a:pt x="2055393" y="388408"/>
                    </a:cubicBezTo>
                    <a:cubicBezTo>
                      <a:pt x="2054962" y="389159"/>
                      <a:pt x="2054317" y="389803"/>
                      <a:pt x="2053564" y="390340"/>
                    </a:cubicBezTo>
                    <a:cubicBezTo>
                      <a:pt x="2046359" y="395600"/>
                      <a:pt x="2041520" y="388300"/>
                      <a:pt x="2041305" y="387871"/>
                    </a:cubicBezTo>
                    <a:cubicBezTo>
                      <a:pt x="2041197" y="387441"/>
                      <a:pt x="2040337" y="383362"/>
                      <a:pt x="2044208" y="379712"/>
                    </a:cubicBezTo>
                    <a:cubicBezTo>
                      <a:pt x="2048080" y="376062"/>
                      <a:pt x="2062275" y="364039"/>
                      <a:pt x="2068083" y="359209"/>
                    </a:cubicBezTo>
                    <a:cubicBezTo>
                      <a:pt x="2073890" y="354271"/>
                      <a:pt x="2079805" y="349547"/>
                      <a:pt x="2085935" y="344931"/>
                    </a:cubicBezTo>
                    <a:cubicBezTo>
                      <a:pt x="2094861" y="338168"/>
                      <a:pt x="2103894" y="331727"/>
                      <a:pt x="2112713" y="324857"/>
                    </a:cubicBezTo>
                    <a:cubicBezTo>
                      <a:pt x="2126047" y="314874"/>
                      <a:pt x="2138953" y="304675"/>
                      <a:pt x="2151857" y="294477"/>
                    </a:cubicBezTo>
                    <a:cubicBezTo>
                      <a:pt x="2164870" y="284387"/>
                      <a:pt x="2177882" y="274188"/>
                      <a:pt x="2190572" y="263775"/>
                    </a:cubicBezTo>
                    <a:close/>
                    <a:moveTo>
                      <a:pt x="2270476" y="188202"/>
                    </a:moveTo>
                    <a:cubicBezTo>
                      <a:pt x="2270261" y="188309"/>
                      <a:pt x="2270045" y="188524"/>
                      <a:pt x="2269830" y="188846"/>
                    </a:cubicBezTo>
                    <a:cubicBezTo>
                      <a:pt x="2269400" y="188417"/>
                      <a:pt x="2268647" y="187773"/>
                      <a:pt x="2269400" y="188202"/>
                    </a:cubicBezTo>
                    <a:cubicBezTo>
                      <a:pt x="2270368" y="188739"/>
                      <a:pt x="2268325" y="186914"/>
                      <a:pt x="2269293" y="187450"/>
                    </a:cubicBezTo>
                    <a:cubicBezTo>
                      <a:pt x="2269830" y="187880"/>
                      <a:pt x="2268540" y="186699"/>
                      <a:pt x="2269185" y="187021"/>
                    </a:cubicBezTo>
                    <a:cubicBezTo>
                      <a:pt x="2270045" y="187343"/>
                      <a:pt x="2268755" y="186377"/>
                      <a:pt x="2269400" y="185840"/>
                    </a:cubicBezTo>
                    <a:cubicBezTo>
                      <a:pt x="2269938" y="185411"/>
                      <a:pt x="2269293" y="186592"/>
                      <a:pt x="2269938" y="186377"/>
                    </a:cubicBezTo>
                    <a:cubicBezTo>
                      <a:pt x="2270261" y="186270"/>
                      <a:pt x="2270476" y="186162"/>
                      <a:pt x="2270691" y="186162"/>
                    </a:cubicBezTo>
                    <a:cubicBezTo>
                      <a:pt x="2272196" y="185518"/>
                      <a:pt x="2269615" y="185626"/>
                      <a:pt x="2270476" y="188202"/>
                    </a:cubicBezTo>
                    <a:close/>
                    <a:moveTo>
                      <a:pt x="2269723" y="188953"/>
                    </a:moveTo>
                    <a:lnTo>
                      <a:pt x="2269830" y="188846"/>
                    </a:lnTo>
                    <a:lnTo>
                      <a:pt x="2269938" y="188846"/>
                    </a:lnTo>
                    <a:cubicBezTo>
                      <a:pt x="2270153" y="188739"/>
                      <a:pt x="2270261" y="188524"/>
                      <a:pt x="2270476" y="188417"/>
                    </a:cubicBezTo>
                    <a:lnTo>
                      <a:pt x="2270476" y="188202"/>
                    </a:lnTo>
                    <a:cubicBezTo>
                      <a:pt x="2272841" y="185733"/>
                      <a:pt x="2276820" y="185303"/>
                      <a:pt x="2279724" y="187343"/>
                    </a:cubicBezTo>
                    <a:cubicBezTo>
                      <a:pt x="2282843" y="189597"/>
                      <a:pt x="2283595" y="193999"/>
                      <a:pt x="2281337" y="197219"/>
                    </a:cubicBezTo>
                    <a:cubicBezTo>
                      <a:pt x="2282951" y="198937"/>
                      <a:pt x="2280154" y="196790"/>
                      <a:pt x="2281445" y="198615"/>
                    </a:cubicBezTo>
                    <a:cubicBezTo>
                      <a:pt x="2282090" y="199366"/>
                      <a:pt x="2281015" y="198400"/>
                      <a:pt x="2281445" y="199152"/>
                    </a:cubicBezTo>
                    <a:cubicBezTo>
                      <a:pt x="2282305" y="200440"/>
                      <a:pt x="2280692" y="198937"/>
                      <a:pt x="2281230" y="200332"/>
                    </a:cubicBezTo>
                    <a:cubicBezTo>
                      <a:pt x="2281552" y="201191"/>
                      <a:pt x="2281122" y="200547"/>
                      <a:pt x="2280800" y="201298"/>
                    </a:cubicBezTo>
                    <a:cubicBezTo>
                      <a:pt x="2280800" y="201406"/>
                      <a:pt x="2280692" y="201513"/>
                      <a:pt x="2280584" y="201513"/>
                    </a:cubicBezTo>
                    <a:cubicBezTo>
                      <a:pt x="2279617" y="201513"/>
                      <a:pt x="2280262" y="201943"/>
                      <a:pt x="2279509" y="201298"/>
                    </a:cubicBezTo>
                    <a:cubicBezTo>
                      <a:pt x="2277251" y="199366"/>
                      <a:pt x="2280477" y="201943"/>
                      <a:pt x="2278111" y="199688"/>
                    </a:cubicBezTo>
                    <a:cubicBezTo>
                      <a:pt x="2274992" y="201835"/>
                      <a:pt x="2270798" y="200976"/>
                      <a:pt x="2268647" y="197863"/>
                    </a:cubicBezTo>
                    <a:cubicBezTo>
                      <a:pt x="2266712" y="195072"/>
                      <a:pt x="2267250" y="191208"/>
                      <a:pt x="2269723" y="188953"/>
                    </a:cubicBezTo>
                    <a:lnTo>
                      <a:pt x="2269723" y="188953"/>
                    </a:lnTo>
                    <a:close/>
                    <a:moveTo>
                      <a:pt x="2791944" y="1760970"/>
                    </a:moveTo>
                    <a:cubicBezTo>
                      <a:pt x="2795600" y="1762366"/>
                      <a:pt x="2799687" y="1760434"/>
                      <a:pt x="2801085" y="1756784"/>
                    </a:cubicBezTo>
                    <a:cubicBezTo>
                      <a:pt x="2802483" y="1753134"/>
                      <a:pt x="2800655" y="1748947"/>
                      <a:pt x="2796891" y="1747659"/>
                    </a:cubicBezTo>
                    <a:cubicBezTo>
                      <a:pt x="2673756" y="1700640"/>
                      <a:pt x="2551696" y="1651152"/>
                      <a:pt x="2430282" y="1600376"/>
                    </a:cubicBezTo>
                    <a:cubicBezTo>
                      <a:pt x="2381351" y="1579980"/>
                      <a:pt x="2332527" y="1559155"/>
                      <a:pt x="2283595" y="1538329"/>
                    </a:cubicBezTo>
                    <a:cubicBezTo>
                      <a:pt x="2309191" y="1536826"/>
                      <a:pt x="2334893" y="1535645"/>
                      <a:pt x="2360918" y="1535753"/>
                    </a:cubicBezTo>
                    <a:cubicBezTo>
                      <a:pt x="2386190" y="1535753"/>
                      <a:pt x="2411462" y="1536611"/>
                      <a:pt x="2436734" y="1537470"/>
                    </a:cubicBezTo>
                    <a:cubicBezTo>
                      <a:pt x="2462222" y="1538329"/>
                      <a:pt x="2487602" y="1539295"/>
                      <a:pt x="2512551" y="1540798"/>
                    </a:cubicBezTo>
                    <a:cubicBezTo>
                      <a:pt x="2528467" y="1541657"/>
                      <a:pt x="2544276" y="1542623"/>
                      <a:pt x="2560192" y="1544018"/>
                    </a:cubicBezTo>
                    <a:cubicBezTo>
                      <a:pt x="2570624" y="1544877"/>
                      <a:pt x="2581163" y="1545843"/>
                      <a:pt x="2591702" y="1547131"/>
                    </a:cubicBezTo>
                    <a:lnTo>
                      <a:pt x="2620200" y="1550459"/>
                    </a:lnTo>
                    <a:cubicBezTo>
                      <a:pt x="2623426" y="1550889"/>
                      <a:pt x="2631384" y="1552821"/>
                      <a:pt x="2633535" y="1553143"/>
                    </a:cubicBezTo>
                    <a:cubicBezTo>
                      <a:pt x="2635256" y="1553358"/>
                      <a:pt x="2636439" y="1553143"/>
                      <a:pt x="2636869" y="1553036"/>
                    </a:cubicBezTo>
                    <a:cubicBezTo>
                      <a:pt x="2639343" y="1552284"/>
                      <a:pt x="2640633" y="1550781"/>
                      <a:pt x="2641278" y="1549600"/>
                    </a:cubicBezTo>
                    <a:cubicBezTo>
                      <a:pt x="2642031" y="1548098"/>
                      <a:pt x="2642354" y="1546487"/>
                      <a:pt x="2641816" y="1544555"/>
                    </a:cubicBezTo>
                    <a:cubicBezTo>
                      <a:pt x="2641601" y="1544126"/>
                      <a:pt x="2641063" y="1541335"/>
                      <a:pt x="2637084" y="1539724"/>
                    </a:cubicBezTo>
                    <a:cubicBezTo>
                      <a:pt x="2636546" y="1539510"/>
                      <a:pt x="2636116" y="1539295"/>
                      <a:pt x="2635579" y="1539188"/>
                    </a:cubicBezTo>
                    <a:cubicBezTo>
                      <a:pt x="2635686" y="1539295"/>
                      <a:pt x="2635686" y="1539402"/>
                      <a:pt x="2635686" y="1539617"/>
                    </a:cubicBezTo>
                    <a:cubicBezTo>
                      <a:pt x="2635471" y="1540368"/>
                      <a:pt x="2634396" y="1540261"/>
                      <a:pt x="2632890" y="1539939"/>
                    </a:cubicBezTo>
                    <a:cubicBezTo>
                      <a:pt x="2633105" y="1539832"/>
                      <a:pt x="2633213" y="1539832"/>
                      <a:pt x="2633428" y="1539832"/>
                    </a:cubicBezTo>
                    <a:cubicBezTo>
                      <a:pt x="2633643" y="1539724"/>
                      <a:pt x="2634396" y="1539295"/>
                      <a:pt x="2635041" y="1539188"/>
                    </a:cubicBezTo>
                    <a:cubicBezTo>
                      <a:pt x="2633966" y="1539080"/>
                      <a:pt x="2632783" y="1539188"/>
                      <a:pt x="2631815" y="1539617"/>
                    </a:cubicBezTo>
                    <a:cubicBezTo>
                      <a:pt x="2628588" y="1538651"/>
                      <a:pt x="2624287" y="1536719"/>
                      <a:pt x="2622351" y="1536396"/>
                    </a:cubicBezTo>
                    <a:lnTo>
                      <a:pt x="2593745" y="1531781"/>
                    </a:lnTo>
                    <a:cubicBezTo>
                      <a:pt x="2580410" y="1529848"/>
                      <a:pt x="2567182" y="1528131"/>
                      <a:pt x="2553847" y="1526628"/>
                    </a:cubicBezTo>
                    <a:cubicBezTo>
                      <a:pt x="2540512" y="1525125"/>
                      <a:pt x="2527177" y="1523944"/>
                      <a:pt x="2513842" y="1522871"/>
                    </a:cubicBezTo>
                    <a:cubicBezTo>
                      <a:pt x="2488677" y="1520938"/>
                      <a:pt x="2463082" y="1519113"/>
                      <a:pt x="2437380" y="1518147"/>
                    </a:cubicBezTo>
                    <a:cubicBezTo>
                      <a:pt x="2420388" y="1517503"/>
                      <a:pt x="2403289" y="1517288"/>
                      <a:pt x="2386298" y="1517396"/>
                    </a:cubicBezTo>
                    <a:cubicBezTo>
                      <a:pt x="2343281" y="1517610"/>
                      <a:pt x="2300265" y="1520080"/>
                      <a:pt x="2258539" y="1525018"/>
                    </a:cubicBezTo>
                    <a:cubicBezTo>
                      <a:pt x="2257463" y="1525125"/>
                      <a:pt x="2257678" y="1526628"/>
                      <a:pt x="2256818" y="1527057"/>
                    </a:cubicBezTo>
                    <a:cubicBezTo>
                      <a:pt x="2241870" y="1520724"/>
                      <a:pt x="2226814" y="1514390"/>
                      <a:pt x="2211865" y="1508056"/>
                    </a:cubicBezTo>
                    <a:cubicBezTo>
                      <a:pt x="2168204" y="1489378"/>
                      <a:pt x="2124650" y="1470699"/>
                      <a:pt x="2081095" y="1452020"/>
                    </a:cubicBezTo>
                    <a:cubicBezTo>
                      <a:pt x="2117337" y="1446116"/>
                      <a:pt x="2153363" y="1440319"/>
                      <a:pt x="2189389" y="1434737"/>
                    </a:cubicBezTo>
                    <a:cubicBezTo>
                      <a:pt x="2213479" y="1430980"/>
                      <a:pt x="2237568" y="1427437"/>
                      <a:pt x="2261765" y="1424002"/>
                    </a:cubicBezTo>
                    <a:cubicBezTo>
                      <a:pt x="2281767" y="1421104"/>
                      <a:pt x="2301878" y="1418313"/>
                      <a:pt x="2321988" y="1415844"/>
                    </a:cubicBezTo>
                    <a:cubicBezTo>
                      <a:pt x="2342098" y="1413267"/>
                      <a:pt x="2362209" y="1410798"/>
                      <a:pt x="2382426" y="1408866"/>
                    </a:cubicBezTo>
                    <a:cubicBezTo>
                      <a:pt x="2398665" y="1407149"/>
                      <a:pt x="2415011" y="1406075"/>
                      <a:pt x="2431357" y="1405646"/>
                    </a:cubicBezTo>
                    <a:cubicBezTo>
                      <a:pt x="2447811" y="1405109"/>
                      <a:pt x="2464158" y="1405216"/>
                      <a:pt x="2480504" y="1405860"/>
                    </a:cubicBezTo>
                    <a:lnTo>
                      <a:pt x="2513949" y="1408115"/>
                    </a:lnTo>
                    <a:cubicBezTo>
                      <a:pt x="2514810" y="1408222"/>
                      <a:pt x="2527714" y="1409510"/>
                      <a:pt x="2530296" y="1409295"/>
                    </a:cubicBezTo>
                    <a:cubicBezTo>
                      <a:pt x="2537716" y="1408651"/>
                      <a:pt x="2537501" y="1401996"/>
                      <a:pt x="2536856" y="1400278"/>
                    </a:cubicBezTo>
                    <a:cubicBezTo>
                      <a:pt x="2536640" y="1399634"/>
                      <a:pt x="2535780" y="1396521"/>
                      <a:pt x="2531156" y="1395233"/>
                    </a:cubicBezTo>
                    <a:cubicBezTo>
                      <a:pt x="2530511" y="1395125"/>
                      <a:pt x="2529865" y="1395018"/>
                      <a:pt x="2529220" y="1395018"/>
                    </a:cubicBezTo>
                    <a:cubicBezTo>
                      <a:pt x="2529327" y="1395125"/>
                      <a:pt x="2529435" y="1395340"/>
                      <a:pt x="2529435" y="1395555"/>
                    </a:cubicBezTo>
                    <a:cubicBezTo>
                      <a:pt x="2529435" y="1396306"/>
                      <a:pt x="2528252" y="1396414"/>
                      <a:pt x="2526639" y="1396306"/>
                    </a:cubicBezTo>
                    <a:cubicBezTo>
                      <a:pt x="2527069" y="1395877"/>
                      <a:pt x="2527499" y="1395447"/>
                      <a:pt x="2528037" y="1395125"/>
                    </a:cubicBezTo>
                    <a:cubicBezTo>
                      <a:pt x="2527069" y="1395233"/>
                      <a:pt x="2526209" y="1395662"/>
                      <a:pt x="2525456" y="1396199"/>
                    </a:cubicBezTo>
                    <a:cubicBezTo>
                      <a:pt x="2521477" y="1395662"/>
                      <a:pt x="2515777" y="1394052"/>
                      <a:pt x="2515347" y="1394052"/>
                    </a:cubicBezTo>
                    <a:lnTo>
                      <a:pt x="2481364" y="1390509"/>
                    </a:lnTo>
                    <a:cubicBezTo>
                      <a:pt x="2464588" y="1389329"/>
                      <a:pt x="2447919" y="1388792"/>
                      <a:pt x="2431142" y="1388792"/>
                    </a:cubicBezTo>
                    <a:cubicBezTo>
                      <a:pt x="2414258" y="1388899"/>
                      <a:pt x="2397482" y="1389651"/>
                      <a:pt x="2380813" y="1390939"/>
                    </a:cubicBezTo>
                    <a:cubicBezTo>
                      <a:pt x="2360273" y="1392549"/>
                      <a:pt x="2339947" y="1394481"/>
                      <a:pt x="2319730" y="1396843"/>
                    </a:cubicBezTo>
                    <a:cubicBezTo>
                      <a:pt x="2299404" y="1399205"/>
                      <a:pt x="2279079" y="1401996"/>
                      <a:pt x="2258968" y="1405002"/>
                    </a:cubicBezTo>
                    <a:cubicBezTo>
                      <a:pt x="2234664" y="1408759"/>
                      <a:pt x="2210575" y="1412945"/>
                      <a:pt x="2186486" y="1417347"/>
                    </a:cubicBezTo>
                    <a:cubicBezTo>
                      <a:pt x="2150459" y="1423895"/>
                      <a:pt x="2114541" y="1430980"/>
                      <a:pt x="2078407" y="1438065"/>
                    </a:cubicBezTo>
                    <a:cubicBezTo>
                      <a:pt x="2074535" y="1438709"/>
                      <a:pt x="2071954" y="1442359"/>
                      <a:pt x="2072599" y="1446331"/>
                    </a:cubicBezTo>
                    <a:cubicBezTo>
                      <a:pt x="2073352" y="1449981"/>
                      <a:pt x="2076793" y="1452020"/>
                      <a:pt x="2080342" y="1451698"/>
                    </a:cubicBezTo>
                    <a:cubicBezTo>
                      <a:pt x="2072814" y="1448478"/>
                      <a:pt x="2065179" y="1445150"/>
                      <a:pt x="2057651" y="1441930"/>
                    </a:cubicBezTo>
                    <a:cubicBezTo>
                      <a:pt x="2057544" y="1441607"/>
                      <a:pt x="2057221" y="1441178"/>
                      <a:pt x="2057113" y="1440963"/>
                    </a:cubicBezTo>
                    <a:cubicBezTo>
                      <a:pt x="2056898" y="1440641"/>
                      <a:pt x="2056683" y="1440427"/>
                      <a:pt x="2056468" y="1440105"/>
                    </a:cubicBezTo>
                    <a:lnTo>
                      <a:pt x="2055931" y="1441178"/>
                    </a:lnTo>
                    <a:cubicBezTo>
                      <a:pt x="2055931" y="1440427"/>
                      <a:pt x="2055931" y="1439783"/>
                      <a:pt x="2055715" y="1439031"/>
                    </a:cubicBezTo>
                    <a:lnTo>
                      <a:pt x="2056468" y="1440105"/>
                    </a:lnTo>
                    <a:cubicBezTo>
                      <a:pt x="2057544" y="1438065"/>
                      <a:pt x="2057651" y="1436777"/>
                      <a:pt x="2055393" y="1437958"/>
                    </a:cubicBezTo>
                    <a:lnTo>
                      <a:pt x="2055285" y="1437636"/>
                    </a:lnTo>
                    <a:cubicBezTo>
                      <a:pt x="2053672" y="1434308"/>
                      <a:pt x="2049585" y="1432805"/>
                      <a:pt x="2046144" y="1434415"/>
                    </a:cubicBezTo>
                    <a:cubicBezTo>
                      <a:pt x="2046037" y="1434415"/>
                      <a:pt x="2045069" y="1435381"/>
                      <a:pt x="2044316" y="1436240"/>
                    </a:cubicBezTo>
                    <a:cubicBezTo>
                      <a:pt x="1991728" y="1413697"/>
                      <a:pt x="1939140" y="1391261"/>
                      <a:pt x="1886553" y="1368610"/>
                    </a:cubicBezTo>
                    <a:cubicBezTo>
                      <a:pt x="1934731" y="1351971"/>
                      <a:pt x="1983770" y="1337908"/>
                      <a:pt x="2033239" y="1326208"/>
                    </a:cubicBezTo>
                    <a:cubicBezTo>
                      <a:pt x="2053995" y="1321269"/>
                      <a:pt x="2074858" y="1316761"/>
                      <a:pt x="2095613" y="1312359"/>
                    </a:cubicBezTo>
                    <a:cubicBezTo>
                      <a:pt x="2126908" y="1305811"/>
                      <a:pt x="2158310" y="1299692"/>
                      <a:pt x="2189927" y="1294325"/>
                    </a:cubicBezTo>
                    <a:cubicBezTo>
                      <a:pt x="2206381" y="1291534"/>
                      <a:pt x="2222835" y="1289065"/>
                      <a:pt x="2239504" y="1286810"/>
                    </a:cubicBezTo>
                    <a:cubicBezTo>
                      <a:pt x="2256065" y="1284663"/>
                      <a:pt x="2272627" y="1282838"/>
                      <a:pt x="2289295" y="1281443"/>
                    </a:cubicBezTo>
                    <a:lnTo>
                      <a:pt x="2327150" y="1278974"/>
                    </a:lnTo>
                    <a:cubicBezTo>
                      <a:pt x="2329408" y="1278867"/>
                      <a:pt x="2340593" y="1279189"/>
                      <a:pt x="2344787" y="1278330"/>
                    </a:cubicBezTo>
                    <a:cubicBezTo>
                      <a:pt x="2351777" y="1276934"/>
                      <a:pt x="2352422" y="1271460"/>
                      <a:pt x="2351562" y="1268883"/>
                    </a:cubicBezTo>
                    <a:cubicBezTo>
                      <a:pt x="2350486" y="1265233"/>
                      <a:pt x="2346722" y="1263194"/>
                      <a:pt x="2343066" y="1264267"/>
                    </a:cubicBezTo>
                    <a:cubicBezTo>
                      <a:pt x="2342851" y="1264375"/>
                      <a:pt x="2342528" y="1264482"/>
                      <a:pt x="2342206" y="1264589"/>
                    </a:cubicBezTo>
                    <a:cubicBezTo>
                      <a:pt x="2342313" y="1264589"/>
                      <a:pt x="2342313" y="1264697"/>
                      <a:pt x="2342313" y="1264911"/>
                    </a:cubicBezTo>
                    <a:cubicBezTo>
                      <a:pt x="2342528" y="1265877"/>
                      <a:pt x="2341560" y="1266307"/>
                      <a:pt x="2339947" y="1266414"/>
                    </a:cubicBezTo>
                    <a:lnTo>
                      <a:pt x="2340055" y="1266307"/>
                    </a:lnTo>
                    <a:cubicBezTo>
                      <a:pt x="2340270" y="1266200"/>
                      <a:pt x="2340593" y="1265770"/>
                      <a:pt x="2341023" y="1265341"/>
                    </a:cubicBezTo>
                    <a:cubicBezTo>
                      <a:pt x="2340485" y="1265663"/>
                      <a:pt x="2340162" y="1265985"/>
                      <a:pt x="2339732" y="1266414"/>
                    </a:cubicBezTo>
                    <a:cubicBezTo>
                      <a:pt x="2335753" y="1266629"/>
                      <a:pt x="2328333" y="1264697"/>
                      <a:pt x="2326935" y="1264697"/>
                    </a:cubicBezTo>
                    <a:cubicBezTo>
                      <a:pt x="2320482" y="1264804"/>
                      <a:pt x="2313922" y="1264911"/>
                      <a:pt x="2307470" y="1265126"/>
                    </a:cubicBezTo>
                    <a:cubicBezTo>
                      <a:pt x="2301017" y="1265341"/>
                      <a:pt x="2294565" y="1265663"/>
                      <a:pt x="2288220" y="1266092"/>
                    </a:cubicBezTo>
                    <a:cubicBezTo>
                      <a:pt x="2271228" y="1267058"/>
                      <a:pt x="2254344" y="1268346"/>
                      <a:pt x="2237461" y="1270171"/>
                    </a:cubicBezTo>
                    <a:cubicBezTo>
                      <a:pt x="2220576" y="1271889"/>
                      <a:pt x="2203800" y="1274143"/>
                      <a:pt x="2187023" y="1276612"/>
                    </a:cubicBezTo>
                    <a:cubicBezTo>
                      <a:pt x="2155084" y="1281550"/>
                      <a:pt x="2123252" y="1286918"/>
                      <a:pt x="2091742" y="1293466"/>
                    </a:cubicBezTo>
                    <a:cubicBezTo>
                      <a:pt x="2070663" y="1297867"/>
                      <a:pt x="2049693" y="1302698"/>
                      <a:pt x="2028830" y="1308066"/>
                    </a:cubicBezTo>
                    <a:cubicBezTo>
                      <a:pt x="1976672" y="1321484"/>
                      <a:pt x="1925268" y="1337801"/>
                      <a:pt x="1875046" y="1357231"/>
                    </a:cubicBezTo>
                    <a:cubicBezTo>
                      <a:pt x="1872787" y="1357983"/>
                      <a:pt x="1873110" y="1360559"/>
                      <a:pt x="1872572" y="1362706"/>
                    </a:cubicBezTo>
                    <a:cubicBezTo>
                      <a:pt x="1837621" y="1347784"/>
                      <a:pt x="1802778" y="1332970"/>
                      <a:pt x="1767612" y="1318371"/>
                    </a:cubicBezTo>
                    <a:cubicBezTo>
                      <a:pt x="1733629" y="1304201"/>
                      <a:pt x="1699431" y="1290246"/>
                      <a:pt x="1665232" y="1276505"/>
                    </a:cubicBezTo>
                    <a:cubicBezTo>
                      <a:pt x="1707711" y="1258578"/>
                      <a:pt x="1749652" y="1240972"/>
                      <a:pt x="1792239" y="1226051"/>
                    </a:cubicBezTo>
                    <a:cubicBezTo>
                      <a:pt x="1813532" y="1218537"/>
                      <a:pt x="1834825" y="1211559"/>
                      <a:pt x="1856656" y="1204903"/>
                    </a:cubicBezTo>
                    <a:cubicBezTo>
                      <a:pt x="1888381" y="1195242"/>
                      <a:pt x="1920751" y="1186439"/>
                      <a:pt x="1954734" y="1179247"/>
                    </a:cubicBezTo>
                    <a:cubicBezTo>
                      <a:pt x="1973231" y="1175275"/>
                      <a:pt x="1991728" y="1171518"/>
                      <a:pt x="2010225" y="1167868"/>
                    </a:cubicBezTo>
                    <a:cubicBezTo>
                      <a:pt x="2028722" y="1164325"/>
                      <a:pt x="2047327" y="1160783"/>
                      <a:pt x="2065932" y="1157455"/>
                    </a:cubicBezTo>
                    <a:lnTo>
                      <a:pt x="2101528" y="1151444"/>
                    </a:lnTo>
                    <a:cubicBezTo>
                      <a:pt x="2104002" y="1151121"/>
                      <a:pt x="2108733" y="1149726"/>
                      <a:pt x="2112282" y="1148974"/>
                    </a:cubicBezTo>
                    <a:cubicBezTo>
                      <a:pt x="2114648" y="1150155"/>
                      <a:pt x="2117659" y="1149833"/>
                      <a:pt x="2119810" y="1147901"/>
                    </a:cubicBezTo>
                    <a:cubicBezTo>
                      <a:pt x="2123789" y="1144359"/>
                      <a:pt x="2122714" y="1140923"/>
                      <a:pt x="2122176" y="1139313"/>
                    </a:cubicBezTo>
                    <a:cubicBezTo>
                      <a:pt x="2121423" y="1137596"/>
                      <a:pt x="2119918" y="1135556"/>
                      <a:pt x="2116584" y="1134912"/>
                    </a:cubicBezTo>
                    <a:cubicBezTo>
                      <a:pt x="2115508" y="1134697"/>
                      <a:pt x="2113573" y="1134697"/>
                      <a:pt x="2111099" y="1135126"/>
                    </a:cubicBezTo>
                    <a:cubicBezTo>
                      <a:pt x="2107658" y="1135771"/>
                      <a:pt x="2102388" y="1137166"/>
                      <a:pt x="2099807" y="1137488"/>
                    </a:cubicBezTo>
                    <a:lnTo>
                      <a:pt x="2063351" y="1142426"/>
                    </a:lnTo>
                    <a:cubicBezTo>
                      <a:pt x="2040874" y="1145861"/>
                      <a:pt x="2018398" y="1149511"/>
                      <a:pt x="1995922" y="1153376"/>
                    </a:cubicBezTo>
                    <a:cubicBezTo>
                      <a:pt x="1980974" y="1155952"/>
                      <a:pt x="1966026" y="1158743"/>
                      <a:pt x="1951185" y="1161642"/>
                    </a:cubicBezTo>
                    <a:cubicBezTo>
                      <a:pt x="1928171" y="1166150"/>
                      <a:pt x="1905910" y="1171196"/>
                      <a:pt x="1884079" y="1176992"/>
                    </a:cubicBezTo>
                    <a:cubicBezTo>
                      <a:pt x="1861711" y="1183004"/>
                      <a:pt x="1839772" y="1189660"/>
                      <a:pt x="1818264" y="1196959"/>
                    </a:cubicBezTo>
                    <a:cubicBezTo>
                      <a:pt x="1792131" y="1205762"/>
                      <a:pt x="1766644" y="1215531"/>
                      <a:pt x="1741157" y="1225944"/>
                    </a:cubicBezTo>
                    <a:cubicBezTo>
                      <a:pt x="1709109" y="1239040"/>
                      <a:pt x="1677170" y="1253640"/>
                      <a:pt x="1644907" y="1268561"/>
                    </a:cubicBezTo>
                    <a:cubicBezTo>
                      <a:pt x="1643402" y="1268024"/>
                      <a:pt x="1641789" y="1267595"/>
                      <a:pt x="1639745" y="1266951"/>
                    </a:cubicBezTo>
                    <a:cubicBezTo>
                      <a:pt x="1639423" y="1266200"/>
                      <a:pt x="1638885" y="1264697"/>
                      <a:pt x="1638670" y="1264267"/>
                    </a:cubicBezTo>
                    <a:cubicBezTo>
                      <a:pt x="1638132" y="1262979"/>
                      <a:pt x="1637594" y="1262228"/>
                      <a:pt x="1637272" y="1261905"/>
                    </a:cubicBezTo>
                    <a:cubicBezTo>
                      <a:pt x="1635659" y="1259973"/>
                      <a:pt x="1633938" y="1259651"/>
                      <a:pt x="1632863" y="1259544"/>
                    </a:cubicBezTo>
                    <a:cubicBezTo>
                      <a:pt x="1630819" y="1259222"/>
                      <a:pt x="1629099" y="1259758"/>
                      <a:pt x="1627593" y="1261047"/>
                    </a:cubicBezTo>
                    <a:cubicBezTo>
                      <a:pt x="1627378" y="1261154"/>
                      <a:pt x="1626733" y="1261905"/>
                      <a:pt x="1626195" y="1262872"/>
                    </a:cubicBezTo>
                    <a:cubicBezTo>
                      <a:pt x="1617914" y="1260403"/>
                      <a:pt x="1608773" y="1257719"/>
                      <a:pt x="1599955" y="1254820"/>
                    </a:cubicBezTo>
                    <a:cubicBezTo>
                      <a:pt x="1591567" y="1252137"/>
                      <a:pt x="1583716" y="1249346"/>
                      <a:pt x="1578124" y="1246769"/>
                    </a:cubicBezTo>
                    <a:cubicBezTo>
                      <a:pt x="1575543" y="1245481"/>
                      <a:pt x="1571564" y="1244515"/>
                      <a:pt x="1572639" y="1243549"/>
                    </a:cubicBezTo>
                    <a:cubicBezTo>
                      <a:pt x="1570811" y="1240650"/>
                      <a:pt x="1567155" y="1239470"/>
                      <a:pt x="1563929" y="1240972"/>
                    </a:cubicBezTo>
                    <a:cubicBezTo>
                      <a:pt x="1560595" y="1242583"/>
                      <a:pt x="1559089" y="1246555"/>
                      <a:pt x="1560595" y="1249990"/>
                    </a:cubicBezTo>
                    <a:cubicBezTo>
                      <a:pt x="1561347" y="1251600"/>
                      <a:pt x="1562746" y="1253425"/>
                      <a:pt x="1565219" y="1255143"/>
                    </a:cubicBezTo>
                    <a:cubicBezTo>
                      <a:pt x="1568123" y="1257290"/>
                      <a:pt x="1572962" y="1259651"/>
                      <a:pt x="1578984" y="1262120"/>
                    </a:cubicBezTo>
                    <a:cubicBezTo>
                      <a:pt x="1592857" y="1267702"/>
                      <a:pt x="1612967" y="1273821"/>
                      <a:pt x="1627593" y="1278330"/>
                    </a:cubicBezTo>
                    <a:cubicBezTo>
                      <a:pt x="1625873" y="1280370"/>
                      <a:pt x="1623829" y="1282516"/>
                      <a:pt x="1624904" y="1285200"/>
                    </a:cubicBezTo>
                    <a:cubicBezTo>
                      <a:pt x="1626195" y="1288099"/>
                      <a:pt x="1629637" y="1288528"/>
                      <a:pt x="1632755" y="1288099"/>
                    </a:cubicBezTo>
                    <a:cubicBezTo>
                      <a:pt x="1632755" y="1288099"/>
                      <a:pt x="1632755" y="1288206"/>
                      <a:pt x="1632755" y="1288313"/>
                    </a:cubicBezTo>
                    <a:cubicBezTo>
                      <a:pt x="1635228" y="1295398"/>
                      <a:pt x="1637810" y="1302269"/>
                      <a:pt x="1640605" y="1309246"/>
                    </a:cubicBezTo>
                    <a:cubicBezTo>
                      <a:pt x="1643294" y="1316117"/>
                      <a:pt x="1646198" y="1322987"/>
                      <a:pt x="1649316" y="1329750"/>
                    </a:cubicBezTo>
                    <a:cubicBezTo>
                      <a:pt x="1659426" y="1352186"/>
                      <a:pt x="1669534" y="1374622"/>
                      <a:pt x="1679966" y="1396843"/>
                    </a:cubicBezTo>
                    <a:cubicBezTo>
                      <a:pt x="1686848" y="1411764"/>
                      <a:pt x="1693946" y="1426579"/>
                      <a:pt x="1701151" y="1441393"/>
                    </a:cubicBezTo>
                    <a:cubicBezTo>
                      <a:pt x="1717175" y="1473705"/>
                      <a:pt x="1734059" y="1507842"/>
                      <a:pt x="1752986" y="1541442"/>
                    </a:cubicBezTo>
                    <a:cubicBezTo>
                      <a:pt x="1771376" y="1574183"/>
                      <a:pt x="1791486" y="1606603"/>
                      <a:pt x="1813317" y="1637304"/>
                    </a:cubicBezTo>
                    <a:cubicBezTo>
                      <a:pt x="1843321" y="1679385"/>
                      <a:pt x="1876874" y="1718138"/>
                      <a:pt x="1914406" y="1750021"/>
                    </a:cubicBezTo>
                    <a:cubicBezTo>
                      <a:pt x="1917417" y="1752597"/>
                      <a:pt x="1921934" y="1752275"/>
                      <a:pt x="1924515" y="1749377"/>
                    </a:cubicBezTo>
                    <a:cubicBezTo>
                      <a:pt x="1927096" y="1746371"/>
                      <a:pt x="1926773" y="1741862"/>
                      <a:pt x="1923762" y="1739286"/>
                    </a:cubicBezTo>
                    <a:cubicBezTo>
                      <a:pt x="1887951" y="1707296"/>
                      <a:pt x="1856549" y="1668543"/>
                      <a:pt x="1828050" y="1626999"/>
                    </a:cubicBezTo>
                    <a:cubicBezTo>
                      <a:pt x="1807080" y="1596404"/>
                      <a:pt x="1787937" y="1564200"/>
                      <a:pt x="1769871" y="1531995"/>
                    </a:cubicBezTo>
                    <a:cubicBezTo>
                      <a:pt x="1751158" y="1498610"/>
                      <a:pt x="1733521" y="1465224"/>
                      <a:pt x="1717390" y="1433234"/>
                    </a:cubicBezTo>
                    <a:cubicBezTo>
                      <a:pt x="1708034" y="1415092"/>
                      <a:pt x="1699001" y="1396843"/>
                      <a:pt x="1689967" y="1378486"/>
                    </a:cubicBezTo>
                    <a:cubicBezTo>
                      <a:pt x="1681041" y="1360130"/>
                      <a:pt x="1672115" y="1341773"/>
                      <a:pt x="1663297" y="1323309"/>
                    </a:cubicBezTo>
                    <a:cubicBezTo>
                      <a:pt x="1660178" y="1316761"/>
                      <a:pt x="1657167" y="1310213"/>
                      <a:pt x="1654263" y="1303557"/>
                    </a:cubicBezTo>
                    <a:cubicBezTo>
                      <a:pt x="1651682" y="1297331"/>
                      <a:pt x="1649101" y="1291104"/>
                      <a:pt x="1646628" y="1284663"/>
                    </a:cubicBezTo>
                    <a:cubicBezTo>
                      <a:pt x="1685020" y="1300551"/>
                      <a:pt x="1723197" y="1316761"/>
                      <a:pt x="1761375" y="1333078"/>
                    </a:cubicBezTo>
                    <a:cubicBezTo>
                      <a:pt x="1788583" y="1344779"/>
                      <a:pt x="1815683" y="1356587"/>
                      <a:pt x="1842676" y="1368396"/>
                    </a:cubicBezTo>
                    <a:cubicBezTo>
                      <a:pt x="1843106" y="1369469"/>
                      <a:pt x="1842998" y="1370113"/>
                      <a:pt x="1843966" y="1371401"/>
                    </a:cubicBezTo>
                    <a:cubicBezTo>
                      <a:pt x="1846009" y="1374085"/>
                      <a:pt x="1849881" y="1377842"/>
                      <a:pt x="1850849" y="1380311"/>
                    </a:cubicBezTo>
                    <a:lnTo>
                      <a:pt x="1864722" y="1416488"/>
                    </a:lnTo>
                    <a:cubicBezTo>
                      <a:pt x="1872035" y="1433986"/>
                      <a:pt x="1880208" y="1451054"/>
                      <a:pt x="1889026" y="1467908"/>
                    </a:cubicBezTo>
                    <a:cubicBezTo>
                      <a:pt x="1897737" y="1484547"/>
                      <a:pt x="1907201" y="1500971"/>
                      <a:pt x="1916772" y="1517181"/>
                    </a:cubicBezTo>
                    <a:cubicBezTo>
                      <a:pt x="1933333" y="1544985"/>
                      <a:pt x="1949787" y="1572681"/>
                      <a:pt x="1967209" y="1599625"/>
                    </a:cubicBezTo>
                    <a:cubicBezTo>
                      <a:pt x="1984738" y="1626892"/>
                      <a:pt x="2003128" y="1653407"/>
                      <a:pt x="2022700" y="1679171"/>
                    </a:cubicBezTo>
                    <a:cubicBezTo>
                      <a:pt x="2048618" y="1713415"/>
                      <a:pt x="2076793" y="1746156"/>
                      <a:pt x="2107980" y="1776751"/>
                    </a:cubicBezTo>
                    <a:cubicBezTo>
                      <a:pt x="2110777" y="1779542"/>
                      <a:pt x="2115293" y="1779542"/>
                      <a:pt x="2118090" y="1776858"/>
                    </a:cubicBezTo>
                    <a:cubicBezTo>
                      <a:pt x="2120886" y="1774067"/>
                      <a:pt x="2120886" y="1769558"/>
                      <a:pt x="2118197" y="1766767"/>
                    </a:cubicBezTo>
                    <a:cubicBezTo>
                      <a:pt x="2088300" y="1735743"/>
                      <a:pt x="2061845" y="1702787"/>
                      <a:pt x="2037111" y="1668543"/>
                    </a:cubicBezTo>
                    <a:cubicBezTo>
                      <a:pt x="2018398" y="1642672"/>
                      <a:pt x="2000762" y="1616157"/>
                      <a:pt x="1983447" y="1589212"/>
                    </a:cubicBezTo>
                    <a:cubicBezTo>
                      <a:pt x="1966133" y="1562375"/>
                      <a:pt x="1949142" y="1535216"/>
                      <a:pt x="1932258" y="1507842"/>
                    </a:cubicBezTo>
                    <a:cubicBezTo>
                      <a:pt x="1920536" y="1488948"/>
                      <a:pt x="1909136" y="1469733"/>
                      <a:pt x="1898597" y="1450088"/>
                    </a:cubicBezTo>
                    <a:cubicBezTo>
                      <a:pt x="1891607" y="1437099"/>
                      <a:pt x="1884940" y="1423895"/>
                      <a:pt x="1878810" y="1410369"/>
                    </a:cubicBezTo>
                    <a:lnTo>
                      <a:pt x="1865367" y="1378272"/>
                    </a:lnTo>
                    <a:cubicBezTo>
                      <a:pt x="1869561" y="1380097"/>
                      <a:pt x="1873863" y="1381922"/>
                      <a:pt x="1878057" y="1383746"/>
                    </a:cubicBezTo>
                    <a:cubicBezTo>
                      <a:pt x="1935699" y="1408974"/>
                      <a:pt x="1993341" y="1434093"/>
                      <a:pt x="2050984" y="1459320"/>
                    </a:cubicBezTo>
                    <a:cubicBezTo>
                      <a:pt x="2056038" y="1468982"/>
                      <a:pt x="2061738" y="1479716"/>
                      <a:pt x="2062383" y="1480790"/>
                    </a:cubicBezTo>
                    <a:lnTo>
                      <a:pt x="2099485" y="1551855"/>
                    </a:lnTo>
                    <a:cubicBezTo>
                      <a:pt x="2121208" y="1592003"/>
                      <a:pt x="2143146" y="1630112"/>
                      <a:pt x="2168311" y="1666074"/>
                    </a:cubicBezTo>
                    <a:cubicBezTo>
                      <a:pt x="2193584" y="1702143"/>
                      <a:pt x="2221974" y="1735851"/>
                      <a:pt x="2254775" y="1768163"/>
                    </a:cubicBezTo>
                    <a:cubicBezTo>
                      <a:pt x="2267679" y="1780723"/>
                      <a:pt x="2281982" y="1799401"/>
                      <a:pt x="2298006" y="1812820"/>
                    </a:cubicBezTo>
                    <a:cubicBezTo>
                      <a:pt x="2305749" y="1819368"/>
                      <a:pt x="2314030" y="1824736"/>
                      <a:pt x="2322633" y="1827849"/>
                    </a:cubicBezTo>
                    <a:cubicBezTo>
                      <a:pt x="2326290" y="1829137"/>
                      <a:pt x="2330484" y="1827312"/>
                      <a:pt x="2331882" y="1823662"/>
                    </a:cubicBezTo>
                    <a:cubicBezTo>
                      <a:pt x="2333280" y="1819905"/>
                      <a:pt x="2331344" y="1815826"/>
                      <a:pt x="2327687" y="1814430"/>
                    </a:cubicBezTo>
                    <a:cubicBezTo>
                      <a:pt x="2318332" y="1810780"/>
                      <a:pt x="2309836" y="1803695"/>
                      <a:pt x="2301770" y="1795644"/>
                    </a:cubicBezTo>
                    <a:cubicBezTo>
                      <a:pt x="2288973" y="1782762"/>
                      <a:pt x="2277466" y="1767197"/>
                      <a:pt x="2266819" y="1756140"/>
                    </a:cubicBezTo>
                    <a:cubicBezTo>
                      <a:pt x="2235310" y="1724042"/>
                      <a:pt x="2208747" y="1690227"/>
                      <a:pt x="2184120" y="1655017"/>
                    </a:cubicBezTo>
                    <a:cubicBezTo>
                      <a:pt x="2159385" y="1619592"/>
                      <a:pt x="2136587" y="1582771"/>
                      <a:pt x="2114541" y="1543589"/>
                    </a:cubicBezTo>
                    <a:lnTo>
                      <a:pt x="2075611" y="1473705"/>
                    </a:lnTo>
                    <a:cubicBezTo>
                      <a:pt x="2075396" y="1473275"/>
                      <a:pt x="2074320" y="1471450"/>
                      <a:pt x="2072814" y="1468874"/>
                    </a:cubicBezTo>
                    <a:cubicBezTo>
                      <a:pt x="2098517" y="1480038"/>
                      <a:pt x="2124112" y="1491417"/>
                      <a:pt x="2149814" y="1502474"/>
                    </a:cubicBezTo>
                    <a:cubicBezTo>
                      <a:pt x="2182292" y="1516430"/>
                      <a:pt x="2214984" y="1530063"/>
                      <a:pt x="2247569" y="1543911"/>
                    </a:cubicBezTo>
                    <a:cubicBezTo>
                      <a:pt x="2246709" y="1551533"/>
                      <a:pt x="2250150" y="1562160"/>
                      <a:pt x="2257571" y="1574076"/>
                    </a:cubicBezTo>
                    <a:cubicBezTo>
                      <a:pt x="2268647" y="1591789"/>
                      <a:pt x="2287037" y="1612614"/>
                      <a:pt x="2301125" y="1627858"/>
                    </a:cubicBezTo>
                    <a:cubicBezTo>
                      <a:pt x="2321343" y="1649327"/>
                      <a:pt x="2342744" y="1673803"/>
                      <a:pt x="2365757" y="1697742"/>
                    </a:cubicBezTo>
                    <a:cubicBezTo>
                      <a:pt x="2380383" y="1713093"/>
                      <a:pt x="2395761" y="1728122"/>
                      <a:pt x="2411462" y="1742399"/>
                    </a:cubicBezTo>
                    <a:cubicBezTo>
                      <a:pt x="2439101" y="1767519"/>
                      <a:pt x="2468137" y="1789955"/>
                      <a:pt x="2497818" y="1806379"/>
                    </a:cubicBezTo>
                    <a:cubicBezTo>
                      <a:pt x="2501259" y="1808311"/>
                      <a:pt x="2505561" y="1807130"/>
                      <a:pt x="2507604" y="1803803"/>
                    </a:cubicBezTo>
                    <a:cubicBezTo>
                      <a:pt x="2509540" y="1800368"/>
                      <a:pt x="2508357" y="1795966"/>
                      <a:pt x="2504916" y="1794034"/>
                    </a:cubicBezTo>
                    <a:cubicBezTo>
                      <a:pt x="2476955" y="1777180"/>
                      <a:pt x="2449962" y="1754100"/>
                      <a:pt x="2423937" y="1729195"/>
                    </a:cubicBezTo>
                    <a:cubicBezTo>
                      <a:pt x="2408881" y="1714703"/>
                      <a:pt x="2394148" y="1699460"/>
                      <a:pt x="2379630" y="1684431"/>
                    </a:cubicBezTo>
                    <a:cubicBezTo>
                      <a:pt x="2356724" y="1660492"/>
                      <a:pt x="2334355" y="1636875"/>
                      <a:pt x="2313707" y="1615835"/>
                    </a:cubicBezTo>
                    <a:cubicBezTo>
                      <a:pt x="2301770" y="1603812"/>
                      <a:pt x="2286714" y="1588139"/>
                      <a:pt x="2275530" y="1573432"/>
                    </a:cubicBezTo>
                    <a:cubicBezTo>
                      <a:pt x="2269615" y="1565810"/>
                      <a:pt x="2264776" y="1558510"/>
                      <a:pt x="2262302" y="1552177"/>
                    </a:cubicBezTo>
                    <a:cubicBezTo>
                      <a:pt x="2261980" y="1551318"/>
                      <a:pt x="2262088" y="1550781"/>
                      <a:pt x="2261872" y="1549923"/>
                    </a:cubicBezTo>
                    <a:cubicBezTo>
                      <a:pt x="2285209" y="1559799"/>
                      <a:pt x="2308438" y="1569889"/>
                      <a:pt x="2331882" y="1579551"/>
                    </a:cubicBezTo>
                    <a:cubicBezTo>
                      <a:pt x="2483945" y="1642887"/>
                      <a:pt x="2637084" y="1703646"/>
                      <a:pt x="2791944" y="1760970"/>
                    </a:cubicBezTo>
                    <a:close/>
                    <a:moveTo>
                      <a:pt x="2114971" y="1148330"/>
                    </a:moveTo>
                    <a:cubicBezTo>
                      <a:pt x="2114971" y="1148223"/>
                      <a:pt x="2114756" y="1148438"/>
                      <a:pt x="2114648" y="1148438"/>
                    </a:cubicBezTo>
                    <a:lnTo>
                      <a:pt x="2114110" y="1148545"/>
                    </a:lnTo>
                    <a:cubicBezTo>
                      <a:pt x="2114541" y="1148760"/>
                      <a:pt x="2114971" y="1148867"/>
                      <a:pt x="2114971" y="1148330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1" name="Google Shape;41;p2"/>
              <p:cNvSpPr/>
              <p:nvPr/>
            </p:nvSpPr>
            <p:spPr>
              <a:xfrm rot="5528855">
                <a:off x="12032565" y="4644964"/>
                <a:ext cx="329554" cy="325134"/>
              </a:xfrm>
              <a:custGeom>
                <a:avLst/>
                <a:gdLst/>
                <a:ahLst/>
                <a:cxnLst/>
                <a:rect l="l" t="t" r="r" b="b"/>
                <a:pathLst>
                  <a:path w="329323" h="324906" extrusionOk="0">
                    <a:moveTo>
                      <a:pt x="71743" y="295563"/>
                    </a:moveTo>
                    <a:cubicBezTo>
                      <a:pt x="-3321" y="244142"/>
                      <a:pt x="-22571" y="142805"/>
                      <a:pt x="28727" y="69378"/>
                    </a:cubicBezTo>
                    <a:cubicBezTo>
                      <a:pt x="80024" y="-4156"/>
                      <a:pt x="182618" y="-22083"/>
                      <a:pt x="257682" y="29337"/>
                    </a:cubicBezTo>
                    <a:cubicBezTo>
                      <a:pt x="332639" y="80758"/>
                      <a:pt x="351888" y="182095"/>
                      <a:pt x="300591" y="255629"/>
                    </a:cubicBezTo>
                    <a:cubicBezTo>
                      <a:pt x="249294" y="329055"/>
                      <a:pt x="146700" y="346983"/>
                      <a:pt x="71743" y="295563"/>
                    </a:cubicBezTo>
                    <a:lnTo>
                      <a:pt x="71743" y="295563"/>
                    </a:ln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2" name="Google Shape;42;p2"/>
              <p:cNvSpPr/>
              <p:nvPr/>
            </p:nvSpPr>
            <p:spPr>
              <a:xfrm rot="5528855">
                <a:off x="8008730" y="5369800"/>
                <a:ext cx="2660542" cy="2556583"/>
              </a:xfrm>
              <a:custGeom>
                <a:avLst/>
                <a:gdLst/>
                <a:ahLst/>
                <a:cxnLst/>
                <a:rect l="l" t="t" r="r" b="b"/>
                <a:pathLst>
                  <a:path w="2658673" h="2554787" extrusionOk="0">
                    <a:moveTo>
                      <a:pt x="2341014" y="1118258"/>
                    </a:moveTo>
                    <a:cubicBezTo>
                      <a:pt x="2249495" y="1106664"/>
                      <a:pt x="2182820" y="1045368"/>
                      <a:pt x="2118725" y="1037210"/>
                    </a:cubicBezTo>
                    <a:cubicBezTo>
                      <a:pt x="1812447" y="998350"/>
                      <a:pt x="1628014" y="1028407"/>
                      <a:pt x="1519935" y="1084765"/>
                    </a:cubicBezTo>
                    <a:cubicBezTo>
                      <a:pt x="1581018" y="961744"/>
                      <a:pt x="1604247" y="776137"/>
                      <a:pt x="1526602" y="515280"/>
                    </a:cubicBezTo>
                    <a:cubicBezTo>
                      <a:pt x="1505739" y="445181"/>
                      <a:pt x="1441967" y="376048"/>
                      <a:pt x="1424976" y="311102"/>
                    </a:cubicBezTo>
                    <a:cubicBezTo>
                      <a:pt x="1379593" y="137626"/>
                      <a:pt x="1412931" y="971"/>
                      <a:pt x="1394864" y="5"/>
                    </a:cubicBezTo>
                    <a:cubicBezTo>
                      <a:pt x="1376905" y="-1069"/>
                      <a:pt x="1377120" y="169723"/>
                      <a:pt x="1316897" y="305090"/>
                    </a:cubicBezTo>
                    <a:cubicBezTo>
                      <a:pt x="1279687" y="388822"/>
                      <a:pt x="1201505" y="434661"/>
                      <a:pt x="1175372" y="493381"/>
                    </a:cubicBezTo>
                    <a:cubicBezTo>
                      <a:pt x="1074714" y="719672"/>
                      <a:pt x="1041053" y="882091"/>
                      <a:pt x="1044279" y="999101"/>
                    </a:cubicBezTo>
                    <a:cubicBezTo>
                      <a:pt x="938996" y="922668"/>
                      <a:pt x="776716" y="865344"/>
                      <a:pt x="536469" y="865237"/>
                    </a:cubicBezTo>
                    <a:cubicBezTo>
                      <a:pt x="462695" y="865237"/>
                      <a:pt x="377737" y="906137"/>
                      <a:pt x="309987" y="903882"/>
                    </a:cubicBezTo>
                    <a:cubicBezTo>
                      <a:pt x="129210" y="897871"/>
                      <a:pt x="6290" y="827450"/>
                      <a:pt x="160" y="844304"/>
                    </a:cubicBezTo>
                    <a:cubicBezTo>
                      <a:pt x="-5862" y="861158"/>
                      <a:pt x="159536" y="909250"/>
                      <a:pt x="273530" y="1004898"/>
                    </a:cubicBezTo>
                    <a:cubicBezTo>
                      <a:pt x="343970" y="1063940"/>
                      <a:pt x="366338" y="1151214"/>
                      <a:pt x="415700" y="1192651"/>
                    </a:cubicBezTo>
                    <a:cubicBezTo>
                      <a:pt x="634869" y="1376325"/>
                      <a:pt x="797579" y="1452328"/>
                      <a:pt x="917273" y="1470899"/>
                    </a:cubicBezTo>
                    <a:cubicBezTo>
                      <a:pt x="804999" y="1545185"/>
                      <a:pt x="692511" y="1686885"/>
                      <a:pt x="618845" y="1933251"/>
                    </a:cubicBezTo>
                    <a:cubicBezTo>
                      <a:pt x="597875" y="2003350"/>
                      <a:pt x="613468" y="2095670"/>
                      <a:pt x="592067" y="2159328"/>
                    </a:cubicBezTo>
                    <a:cubicBezTo>
                      <a:pt x="534963" y="2329368"/>
                      <a:pt x="431939" y="2426090"/>
                      <a:pt x="446564" y="2436717"/>
                    </a:cubicBezTo>
                    <a:cubicBezTo>
                      <a:pt x="461082" y="2447237"/>
                      <a:pt x="554643" y="2303819"/>
                      <a:pt x="679499" y="2222556"/>
                    </a:cubicBezTo>
                    <a:cubicBezTo>
                      <a:pt x="756606" y="2172424"/>
                      <a:pt x="847478" y="2175967"/>
                      <a:pt x="901572" y="2140756"/>
                    </a:cubicBezTo>
                    <a:cubicBezTo>
                      <a:pt x="1097620" y="2013226"/>
                      <a:pt x="1212904" y="1901261"/>
                      <a:pt x="1277321" y="1805291"/>
                    </a:cubicBezTo>
                    <a:cubicBezTo>
                      <a:pt x="1315176" y="1921765"/>
                      <a:pt x="1401317" y="2054663"/>
                      <a:pt x="1563919" y="2192821"/>
                    </a:cubicBezTo>
                    <a:cubicBezTo>
                      <a:pt x="1619841" y="2240376"/>
                      <a:pt x="1711251" y="2263993"/>
                      <a:pt x="1761150" y="2309402"/>
                    </a:cubicBezTo>
                    <a:cubicBezTo>
                      <a:pt x="1894502" y="2430598"/>
                      <a:pt x="1941604" y="2563174"/>
                      <a:pt x="1957306" y="2554372"/>
                    </a:cubicBezTo>
                    <a:cubicBezTo>
                      <a:pt x="1972899" y="2545462"/>
                      <a:pt x="1879015" y="2402365"/>
                      <a:pt x="1855248" y="2256264"/>
                    </a:cubicBezTo>
                    <a:cubicBezTo>
                      <a:pt x="1840516" y="2165983"/>
                      <a:pt x="1880951" y="2085364"/>
                      <a:pt x="1870627" y="2022028"/>
                    </a:cubicBezTo>
                    <a:cubicBezTo>
                      <a:pt x="1832450" y="1787471"/>
                      <a:pt x="1774592" y="1635894"/>
                      <a:pt x="1710821" y="1538637"/>
                    </a:cubicBezTo>
                    <a:cubicBezTo>
                      <a:pt x="1839118" y="1542716"/>
                      <a:pt x="2002150" y="1501816"/>
                      <a:pt x="2197015" y="1376969"/>
                    </a:cubicBezTo>
                    <a:cubicBezTo>
                      <a:pt x="2258959" y="1337357"/>
                      <a:pt x="2307783" y="1257168"/>
                      <a:pt x="2365855" y="1222709"/>
                    </a:cubicBezTo>
                    <a:cubicBezTo>
                      <a:pt x="2521037" y="1130389"/>
                      <a:pt x="2662777" y="1123196"/>
                      <a:pt x="2658583" y="1105806"/>
                    </a:cubicBezTo>
                    <a:cubicBezTo>
                      <a:pt x="2654496" y="1088415"/>
                      <a:pt x="2489205" y="1137152"/>
                      <a:pt x="2341014" y="1118258"/>
                    </a:cubicBezTo>
                    <a:close/>
                    <a:moveTo>
                      <a:pt x="1368624" y="1411858"/>
                    </a:moveTo>
                    <a:cubicBezTo>
                      <a:pt x="1344642" y="1425705"/>
                      <a:pt x="1321091" y="1448678"/>
                      <a:pt x="1301626" y="1479380"/>
                    </a:cubicBezTo>
                    <a:cubicBezTo>
                      <a:pt x="1288075" y="1462204"/>
                      <a:pt x="1273235" y="1447927"/>
                      <a:pt x="1258502" y="1437514"/>
                    </a:cubicBezTo>
                    <a:cubicBezTo>
                      <a:pt x="1233229" y="1419479"/>
                      <a:pt x="1197095" y="1407349"/>
                      <a:pt x="1154939" y="1403484"/>
                    </a:cubicBezTo>
                    <a:cubicBezTo>
                      <a:pt x="1175802" y="1380404"/>
                      <a:pt x="1189783" y="1355070"/>
                      <a:pt x="1197848" y="1332312"/>
                    </a:cubicBezTo>
                    <a:cubicBezTo>
                      <a:pt x="1204624" y="1313204"/>
                      <a:pt x="1207419" y="1290339"/>
                      <a:pt x="1206559" y="1265326"/>
                    </a:cubicBezTo>
                    <a:cubicBezTo>
                      <a:pt x="1226024" y="1271660"/>
                      <a:pt x="1244952" y="1274988"/>
                      <a:pt x="1261835" y="1275846"/>
                    </a:cubicBezTo>
                    <a:cubicBezTo>
                      <a:pt x="1298399" y="1277564"/>
                      <a:pt x="1343137" y="1265326"/>
                      <a:pt x="1387121" y="1237845"/>
                    </a:cubicBezTo>
                    <a:cubicBezTo>
                      <a:pt x="1377120" y="1275846"/>
                      <a:pt x="1378410" y="1312452"/>
                      <a:pt x="1385508" y="1341115"/>
                    </a:cubicBezTo>
                    <a:cubicBezTo>
                      <a:pt x="1389702" y="1358290"/>
                      <a:pt x="1397875" y="1376325"/>
                      <a:pt x="1409490" y="1394360"/>
                    </a:cubicBezTo>
                    <a:cubicBezTo>
                      <a:pt x="1394327" y="1399190"/>
                      <a:pt x="1380346" y="1405095"/>
                      <a:pt x="1368624" y="1411858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3" name="Google Shape;43;p2"/>
              <p:cNvSpPr/>
              <p:nvPr/>
            </p:nvSpPr>
            <p:spPr>
              <a:xfrm rot="5528855">
                <a:off x="8281412" y="5604184"/>
                <a:ext cx="2117716" cy="2127727"/>
              </a:xfrm>
              <a:custGeom>
                <a:avLst/>
                <a:gdLst/>
                <a:ahLst/>
                <a:cxnLst/>
                <a:rect l="l" t="t" r="r" b="b"/>
                <a:pathLst>
                  <a:path w="2116229" h="2126233" extrusionOk="0">
                    <a:moveTo>
                      <a:pt x="1055521" y="1370726"/>
                    </a:moveTo>
                    <a:cubicBezTo>
                      <a:pt x="1059393" y="1371477"/>
                      <a:pt x="1061974" y="1375234"/>
                      <a:pt x="1061221" y="1379099"/>
                    </a:cubicBezTo>
                    <a:cubicBezTo>
                      <a:pt x="1056705" y="1406688"/>
                      <a:pt x="1051865" y="1434491"/>
                      <a:pt x="1044767" y="1461758"/>
                    </a:cubicBezTo>
                    <a:cubicBezTo>
                      <a:pt x="1042509" y="1470883"/>
                      <a:pt x="1039820" y="1479900"/>
                      <a:pt x="1036809" y="1488917"/>
                    </a:cubicBezTo>
                    <a:cubicBezTo>
                      <a:pt x="1033906" y="1497827"/>
                      <a:pt x="1030572" y="1506737"/>
                      <a:pt x="1027130" y="1515432"/>
                    </a:cubicBezTo>
                    <a:cubicBezTo>
                      <a:pt x="1024765" y="1521336"/>
                      <a:pt x="1022399" y="1527240"/>
                      <a:pt x="1019818" y="1533145"/>
                    </a:cubicBezTo>
                    <a:cubicBezTo>
                      <a:pt x="1016054" y="1541947"/>
                      <a:pt x="1012182" y="1550535"/>
                      <a:pt x="1008203" y="1559230"/>
                    </a:cubicBezTo>
                    <a:cubicBezTo>
                      <a:pt x="1006805" y="1562236"/>
                      <a:pt x="1001966" y="1568892"/>
                      <a:pt x="999600" y="1573508"/>
                    </a:cubicBezTo>
                    <a:cubicBezTo>
                      <a:pt x="1000138" y="1574796"/>
                      <a:pt x="1000245" y="1576406"/>
                      <a:pt x="999815" y="1577802"/>
                    </a:cubicBezTo>
                    <a:cubicBezTo>
                      <a:pt x="999815" y="1577158"/>
                      <a:pt x="999277" y="1575870"/>
                      <a:pt x="998847" y="1575011"/>
                    </a:cubicBezTo>
                    <a:cubicBezTo>
                      <a:pt x="998202" y="1576621"/>
                      <a:pt x="998094" y="1577909"/>
                      <a:pt x="998954" y="1578231"/>
                    </a:cubicBezTo>
                    <a:cubicBezTo>
                      <a:pt x="999277" y="1578339"/>
                      <a:pt x="999600" y="1578231"/>
                      <a:pt x="999707" y="1578124"/>
                    </a:cubicBezTo>
                    <a:cubicBezTo>
                      <a:pt x="999492" y="1578768"/>
                      <a:pt x="999169" y="1579305"/>
                      <a:pt x="998740" y="1579949"/>
                    </a:cubicBezTo>
                    <a:cubicBezTo>
                      <a:pt x="996589" y="1583169"/>
                      <a:pt x="994223" y="1583599"/>
                      <a:pt x="993577" y="1583706"/>
                    </a:cubicBezTo>
                    <a:cubicBezTo>
                      <a:pt x="989921" y="1584565"/>
                      <a:pt x="987448" y="1582955"/>
                      <a:pt x="985835" y="1579627"/>
                    </a:cubicBezTo>
                    <a:cubicBezTo>
                      <a:pt x="985512" y="1578983"/>
                      <a:pt x="984866" y="1576943"/>
                      <a:pt x="985727" y="1573937"/>
                    </a:cubicBezTo>
                    <a:cubicBezTo>
                      <a:pt x="986695" y="1570502"/>
                      <a:pt x="992072" y="1558372"/>
                      <a:pt x="994008" y="1553326"/>
                    </a:cubicBezTo>
                    <a:lnTo>
                      <a:pt x="1010139" y="1509206"/>
                    </a:lnTo>
                    <a:cubicBezTo>
                      <a:pt x="1013903" y="1498364"/>
                      <a:pt x="1017237" y="1487414"/>
                      <a:pt x="1020570" y="1476464"/>
                    </a:cubicBezTo>
                    <a:cubicBezTo>
                      <a:pt x="1023904" y="1465515"/>
                      <a:pt x="1027023" y="1454565"/>
                      <a:pt x="1030142" y="1443508"/>
                    </a:cubicBezTo>
                    <a:cubicBezTo>
                      <a:pt x="1036379" y="1421180"/>
                      <a:pt x="1042079" y="1398744"/>
                      <a:pt x="1047241" y="1376415"/>
                    </a:cubicBezTo>
                    <a:cubicBezTo>
                      <a:pt x="1047993" y="1372551"/>
                      <a:pt x="1051757" y="1369974"/>
                      <a:pt x="1055521" y="1370726"/>
                    </a:cubicBezTo>
                    <a:close/>
                    <a:moveTo>
                      <a:pt x="739027" y="1206589"/>
                    </a:moveTo>
                    <a:cubicBezTo>
                      <a:pt x="723649" y="1211098"/>
                      <a:pt x="708593" y="1216466"/>
                      <a:pt x="693967" y="1222262"/>
                    </a:cubicBezTo>
                    <a:cubicBezTo>
                      <a:pt x="671168" y="1231387"/>
                      <a:pt x="649445" y="1241800"/>
                      <a:pt x="629120" y="1252749"/>
                    </a:cubicBezTo>
                    <a:cubicBezTo>
                      <a:pt x="625678" y="1254575"/>
                      <a:pt x="624280" y="1258868"/>
                      <a:pt x="626001" y="1262304"/>
                    </a:cubicBezTo>
                    <a:cubicBezTo>
                      <a:pt x="627829" y="1265846"/>
                      <a:pt x="632131" y="1267242"/>
                      <a:pt x="635572" y="1265524"/>
                    </a:cubicBezTo>
                    <a:cubicBezTo>
                      <a:pt x="655898" y="1255970"/>
                      <a:pt x="677836" y="1247382"/>
                      <a:pt x="700419" y="1239438"/>
                    </a:cubicBezTo>
                    <a:cubicBezTo>
                      <a:pt x="714830" y="1234285"/>
                      <a:pt x="729671" y="1229455"/>
                      <a:pt x="744619" y="1224946"/>
                    </a:cubicBezTo>
                    <a:cubicBezTo>
                      <a:pt x="763116" y="1219364"/>
                      <a:pt x="781936" y="1214211"/>
                      <a:pt x="800648" y="1210025"/>
                    </a:cubicBezTo>
                    <a:cubicBezTo>
                      <a:pt x="819898" y="1205838"/>
                      <a:pt x="839040" y="1202403"/>
                      <a:pt x="857860" y="1200363"/>
                    </a:cubicBezTo>
                    <a:cubicBezTo>
                      <a:pt x="861624" y="1200041"/>
                      <a:pt x="864528" y="1196821"/>
                      <a:pt x="864205" y="1193063"/>
                    </a:cubicBezTo>
                    <a:cubicBezTo>
                      <a:pt x="863882" y="1189306"/>
                      <a:pt x="860656" y="1186408"/>
                      <a:pt x="856892" y="1186730"/>
                    </a:cubicBezTo>
                    <a:cubicBezTo>
                      <a:pt x="837320" y="1187589"/>
                      <a:pt x="817317" y="1189736"/>
                      <a:pt x="797422" y="1193171"/>
                    </a:cubicBezTo>
                    <a:cubicBezTo>
                      <a:pt x="777849" y="1196499"/>
                      <a:pt x="758277" y="1200900"/>
                      <a:pt x="739027" y="1206589"/>
                    </a:cubicBezTo>
                    <a:close/>
                    <a:moveTo>
                      <a:pt x="953895" y="1249958"/>
                    </a:moveTo>
                    <a:cubicBezTo>
                      <a:pt x="942603" y="1260157"/>
                      <a:pt x="920127" y="1290858"/>
                      <a:pt x="916900" y="1294401"/>
                    </a:cubicBezTo>
                    <a:cubicBezTo>
                      <a:pt x="894102" y="1319950"/>
                      <a:pt x="872163" y="1345928"/>
                      <a:pt x="850547" y="1372229"/>
                    </a:cubicBezTo>
                    <a:cubicBezTo>
                      <a:pt x="828932" y="1398637"/>
                      <a:pt x="807853" y="1425367"/>
                      <a:pt x="786990" y="1452418"/>
                    </a:cubicBezTo>
                    <a:cubicBezTo>
                      <a:pt x="744834" y="1506737"/>
                      <a:pt x="702140" y="1561592"/>
                      <a:pt x="659447" y="1616233"/>
                    </a:cubicBezTo>
                    <a:cubicBezTo>
                      <a:pt x="660844" y="1615589"/>
                      <a:pt x="661382" y="1613656"/>
                      <a:pt x="662888" y="1613979"/>
                    </a:cubicBezTo>
                    <a:cubicBezTo>
                      <a:pt x="666759" y="1614837"/>
                      <a:pt x="669233" y="1618595"/>
                      <a:pt x="668373" y="1622459"/>
                    </a:cubicBezTo>
                    <a:cubicBezTo>
                      <a:pt x="660522" y="1662500"/>
                      <a:pt x="650305" y="1702219"/>
                      <a:pt x="637938" y="1741187"/>
                    </a:cubicBezTo>
                    <a:cubicBezTo>
                      <a:pt x="632991" y="1756752"/>
                      <a:pt x="627722" y="1772211"/>
                      <a:pt x="622022" y="1787562"/>
                    </a:cubicBezTo>
                    <a:cubicBezTo>
                      <a:pt x="613526" y="1810534"/>
                      <a:pt x="604278" y="1833185"/>
                      <a:pt x="594921" y="1855728"/>
                    </a:cubicBezTo>
                    <a:cubicBezTo>
                      <a:pt x="592233" y="1861847"/>
                      <a:pt x="579328" y="1900063"/>
                      <a:pt x="567929" y="1920674"/>
                    </a:cubicBezTo>
                    <a:cubicBezTo>
                      <a:pt x="564595" y="1926686"/>
                      <a:pt x="561261" y="1931409"/>
                      <a:pt x="558357" y="1933878"/>
                    </a:cubicBezTo>
                    <a:cubicBezTo>
                      <a:pt x="556099" y="1935810"/>
                      <a:pt x="553841" y="1936777"/>
                      <a:pt x="551797" y="1937099"/>
                    </a:cubicBezTo>
                    <a:cubicBezTo>
                      <a:pt x="548033" y="1937743"/>
                      <a:pt x="544592" y="1935167"/>
                      <a:pt x="543947" y="1931409"/>
                    </a:cubicBezTo>
                    <a:cubicBezTo>
                      <a:pt x="543409" y="1927974"/>
                      <a:pt x="545560" y="1924754"/>
                      <a:pt x="548786" y="1923787"/>
                    </a:cubicBezTo>
                    <a:cubicBezTo>
                      <a:pt x="549539" y="1924968"/>
                      <a:pt x="550937" y="1921426"/>
                      <a:pt x="552120" y="1919494"/>
                    </a:cubicBezTo>
                    <a:cubicBezTo>
                      <a:pt x="555346" y="1914341"/>
                      <a:pt x="558572" y="1906719"/>
                      <a:pt x="561799" y="1898560"/>
                    </a:cubicBezTo>
                    <a:cubicBezTo>
                      <a:pt x="569757" y="1878271"/>
                      <a:pt x="576962" y="1854011"/>
                      <a:pt x="578791" y="1849287"/>
                    </a:cubicBezTo>
                    <a:cubicBezTo>
                      <a:pt x="589330" y="1822235"/>
                      <a:pt x="599116" y="1794861"/>
                      <a:pt x="608795" y="1767273"/>
                    </a:cubicBezTo>
                    <a:cubicBezTo>
                      <a:pt x="615247" y="1749023"/>
                      <a:pt x="621699" y="1730774"/>
                      <a:pt x="627722" y="1712418"/>
                    </a:cubicBezTo>
                    <a:cubicBezTo>
                      <a:pt x="637185" y="1683433"/>
                      <a:pt x="645681" y="1654127"/>
                      <a:pt x="652886" y="1624499"/>
                    </a:cubicBezTo>
                    <a:cubicBezTo>
                      <a:pt x="639766" y="1641245"/>
                      <a:pt x="626969" y="1658099"/>
                      <a:pt x="613741" y="1674845"/>
                    </a:cubicBezTo>
                    <a:cubicBezTo>
                      <a:pt x="574811" y="1723904"/>
                      <a:pt x="535451" y="1772748"/>
                      <a:pt x="495553" y="1821055"/>
                    </a:cubicBezTo>
                    <a:cubicBezTo>
                      <a:pt x="428878" y="1902103"/>
                      <a:pt x="360804" y="1981863"/>
                      <a:pt x="291547" y="2059047"/>
                    </a:cubicBezTo>
                    <a:cubicBezTo>
                      <a:pt x="288966" y="2062053"/>
                      <a:pt x="284449" y="2062267"/>
                      <a:pt x="281438" y="2059691"/>
                    </a:cubicBezTo>
                    <a:cubicBezTo>
                      <a:pt x="278535" y="2057115"/>
                      <a:pt x="278212" y="2052606"/>
                      <a:pt x="280901" y="2049600"/>
                    </a:cubicBezTo>
                    <a:cubicBezTo>
                      <a:pt x="348974" y="1971665"/>
                      <a:pt x="415650" y="1891046"/>
                      <a:pt x="481358" y="1809568"/>
                    </a:cubicBezTo>
                    <a:cubicBezTo>
                      <a:pt x="508673" y="1775861"/>
                      <a:pt x="535559" y="1741831"/>
                      <a:pt x="562659" y="1707802"/>
                    </a:cubicBezTo>
                    <a:cubicBezTo>
                      <a:pt x="556529" y="1709519"/>
                      <a:pt x="549324" y="1712095"/>
                      <a:pt x="545883" y="1713062"/>
                    </a:cubicBezTo>
                    <a:cubicBezTo>
                      <a:pt x="537387" y="1715531"/>
                      <a:pt x="528891" y="1717999"/>
                      <a:pt x="520503" y="1720683"/>
                    </a:cubicBezTo>
                    <a:cubicBezTo>
                      <a:pt x="512115" y="1723367"/>
                      <a:pt x="503834" y="1726051"/>
                      <a:pt x="495553" y="1729056"/>
                    </a:cubicBezTo>
                    <a:cubicBezTo>
                      <a:pt x="479207" y="1734746"/>
                      <a:pt x="462968" y="1741187"/>
                      <a:pt x="446837" y="1747628"/>
                    </a:cubicBezTo>
                    <a:cubicBezTo>
                      <a:pt x="436083" y="1751922"/>
                      <a:pt x="425329" y="1756216"/>
                      <a:pt x="414575" y="1760617"/>
                    </a:cubicBezTo>
                    <a:cubicBezTo>
                      <a:pt x="387689" y="1771674"/>
                      <a:pt x="361019" y="1783482"/>
                      <a:pt x="334994" y="1796149"/>
                    </a:cubicBezTo>
                    <a:cubicBezTo>
                      <a:pt x="331553" y="1797975"/>
                      <a:pt x="327251" y="1796686"/>
                      <a:pt x="325423" y="1793144"/>
                    </a:cubicBezTo>
                    <a:cubicBezTo>
                      <a:pt x="323595" y="1789708"/>
                      <a:pt x="324885" y="1785415"/>
                      <a:pt x="328434" y="1783590"/>
                    </a:cubicBezTo>
                    <a:cubicBezTo>
                      <a:pt x="354136" y="1769420"/>
                      <a:pt x="380269" y="1755786"/>
                      <a:pt x="407154" y="1743549"/>
                    </a:cubicBezTo>
                    <a:cubicBezTo>
                      <a:pt x="417908" y="1738611"/>
                      <a:pt x="428663" y="1733995"/>
                      <a:pt x="439632" y="1729593"/>
                    </a:cubicBezTo>
                    <a:cubicBezTo>
                      <a:pt x="456193" y="1723152"/>
                      <a:pt x="472970" y="1717355"/>
                      <a:pt x="489853" y="1711988"/>
                    </a:cubicBezTo>
                    <a:cubicBezTo>
                      <a:pt x="498457" y="1709304"/>
                      <a:pt x="507060" y="1706728"/>
                      <a:pt x="515771" y="1704474"/>
                    </a:cubicBezTo>
                    <a:cubicBezTo>
                      <a:pt x="524482" y="1702112"/>
                      <a:pt x="533193" y="1700072"/>
                      <a:pt x="542011" y="1698032"/>
                    </a:cubicBezTo>
                    <a:cubicBezTo>
                      <a:pt x="549754" y="1696315"/>
                      <a:pt x="569112" y="1692772"/>
                      <a:pt x="573736" y="1693417"/>
                    </a:cubicBezTo>
                    <a:cubicBezTo>
                      <a:pt x="573951" y="1693417"/>
                      <a:pt x="573843" y="1693524"/>
                      <a:pt x="573951" y="1693632"/>
                    </a:cubicBezTo>
                    <a:cubicBezTo>
                      <a:pt x="582124" y="1683326"/>
                      <a:pt x="590405" y="1673128"/>
                      <a:pt x="598578" y="1662822"/>
                    </a:cubicBezTo>
                    <a:cubicBezTo>
                      <a:pt x="657188" y="1588859"/>
                      <a:pt x="715583" y="1515110"/>
                      <a:pt x="773333" y="1441791"/>
                    </a:cubicBezTo>
                    <a:cubicBezTo>
                      <a:pt x="794626" y="1414954"/>
                      <a:pt x="816242" y="1388331"/>
                      <a:pt x="838180" y="1362031"/>
                    </a:cubicBezTo>
                    <a:cubicBezTo>
                      <a:pt x="855387" y="1341527"/>
                      <a:pt x="873346" y="1321453"/>
                      <a:pt x="891198" y="1301486"/>
                    </a:cubicBezTo>
                    <a:cubicBezTo>
                      <a:pt x="889370" y="1302130"/>
                      <a:pt x="887757" y="1303848"/>
                      <a:pt x="886036" y="1302881"/>
                    </a:cubicBezTo>
                    <a:cubicBezTo>
                      <a:pt x="885821" y="1302774"/>
                      <a:pt x="885714" y="1302667"/>
                      <a:pt x="885498" y="1302559"/>
                    </a:cubicBezTo>
                    <a:cubicBezTo>
                      <a:pt x="882810" y="1303740"/>
                      <a:pt x="879369" y="1306102"/>
                      <a:pt x="877755" y="1306424"/>
                    </a:cubicBezTo>
                    <a:lnTo>
                      <a:pt x="849365" y="1313509"/>
                    </a:lnTo>
                    <a:lnTo>
                      <a:pt x="776021" y="1331114"/>
                    </a:lnTo>
                    <a:cubicBezTo>
                      <a:pt x="757201" y="1335838"/>
                      <a:pt x="738705" y="1341098"/>
                      <a:pt x="720207" y="1346465"/>
                    </a:cubicBezTo>
                    <a:cubicBezTo>
                      <a:pt x="701603" y="1351940"/>
                      <a:pt x="683105" y="1357522"/>
                      <a:pt x="664824" y="1363534"/>
                    </a:cubicBezTo>
                    <a:cubicBezTo>
                      <a:pt x="628045" y="1375557"/>
                      <a:pt x="591803" y="1388653"/>
                      <a:pt x="555992" y="1403789"/>
                    </a:cubicBezTo>
                    <a:cubicBezTo>
                      <a:pt x="552335" y="1405292"/>
                      <a:pt x="548141" y="1403682"/>
                      <a:pt x="546528" y="1400140"/>
                    </a:cubicBezTo>
                    <a:cubicBezTo>
                      <a:pt x="544915" y="1396490"/>
                      <a:pt x="546528" y="1392303"/>
                      <a:pt x="550184" y="1390693"/>
                    </a:cubicBezTo>
                    <a:cubicBezTo>
                      <a:pt x="585781" y="1374054"/>
                      <a:pt x="621914" y="1358918"/>
                      <a:pt x="658801" y="1345928"/>
                    </a:cubicBezTo>
                    <a:cubicBezTo>
                      <a:pt x="677298" y="1339380"/>
                      <a:pt x="695903" y="1333476"/>
                      <a:pt x="714830" y="1328001"/>
                    </a:cubicBezTo>
                    <a:cubicBezTo>
                      <a:pt x="733650" y="1322634"/>
                      <a:pt x="752685" y="1317910"/>
                      <a:pt x="771827" y="1313509"/>
                    </a:cubicBezTo>
                    <a:lnTo>
                      <a:pt x="845923" y="1298373"/>
                    </a:lnTo>
                    <a:lnTo>
                      <a:pt x="874852" y="1292468"/>
                    </a:lnTo>
                    <a:cubicBezTo>
                      <a:pt x="877325" y="1292039"/>
                      <a:pt x="881842" y="1290107"/>
                      <a:pt x="884853" y="1289355"/>
                    </a:cubicBezTo>
                    <a:cubicBezTo>
                      <a:pt x="887864" y="1288604"/>
                      <a:pt x="890338" y="1288711"/>
                      <a:pt x="891628" y="1289141"/>
                    </a:cubicBezTo>
                    <a:cubicBezTo>
                      <a:pt x="893994" y="1290107"/>
                      <a:pt x="895500" y="1291610"/>
                      <a:pt x="896145" y="1293649"/>
                    </a:cubicBezTo>
                    <a:cubicBezTo>
                      <a:pt x="896360" y="1294186"/>
                      <a:pt x="895822" y="1295474"/>
                      <a:pt x="895822" y="1296226"/>
                    </a:cubicBezTo>
                    <a:cubicBezTo>
                      <a:pt x="899264" y="1292361"/>
                      <a:pt x="902490" y="1288389"/>
                      <a:pt x="906039" y="1284632"/>
                    </a:cubicBezTo>
                    <a:cubicBezTo>
                      <a:pt x="908943" y="1281519"/>
                      <a:pt x="927332" y="1257365"/>
                      <a:pt x="939699" y="1244591"/>
                    </a:cubicBezTo>
                    <a:cubicBezTo>
                      <a:pt x="943248" y="1240941"/>
                      <a:pt x="946474" y="1238150"/>
                      <a:pt x="948840" y="1236647"/>
                    </a:cubicBezTo>
                    <a:cubicBezTo>
                      <a:pt x="951529" y="1234929"/>
                      <a:pt x="954002" y="1234608"/>
                      <a:pt x="955615" y="1234822"/>
                    </a:cubicBezTo>
                    <a:cubicBezTo>
                      <a:pt x="959379" y="1235252"/>
                      <a:pt x="962068" y="1238579"/>
                      <a:pt x="961638" y="1242337"/>
                    </a:cubicBezTo>
                    <a:cubicBezTo>
                      <a:pt x="961315" y="1245342"/>
                      <a:pt x="959057" y="1247704"/>
                      <a:pt x="956368" y="1248241"/>
                    </a:cubicBezTo>
                    <a:lnTo>
                      <a:pt x="956261" y="1248134"/>
                    </a:lnTo>
                    <a:cubicBezTo>
                      <a:pt x="956153" y="1247812"/>
                      <a:pt x="955830" y="1248026"/>
                      <a:pt x="955400" y="1248348"/>
                    </a:cubicBezTo>
                    <a:cubicBezTo>
                      <a:pt x="954970" y="1248455"/>
                      <a:pt x="954540" y="1248455"/>
                      <a:pt x="954110" y="1248348"/>
                    </a:cubicBezTo>
                    <a:cubicBezTo>
                      <a:pt x="954325" y="1248455"/>
                      <a:pt x="954755" y="1248563"/>
                      <a:pt x="955293" y="1248563"/>
                    </a:cubicBezTo>
                    <a:cubicBezTo>
                      <a:pt x="954863" y="1248992"/>
                      <a:pt x="954325" y="1249636"/>
                      <a:pt x="953895" y="1249958"/>
                    </a:cubicBezTo>
                    <a:close/>
                    <a:moveTo>
                      <a:pt x="567498" y="1697603"/>
                    </a:moveTo>
                    <a:cubicBezTo>
                      <a:pt x="567714" y="1696315"/>
                      <a:pt x="568251" y="1695242"/>
                      <a:pt x="569004" y="1696315"/>
                    </a:cubicBezTo>
                    <a:cubicBezTo>
                      <a:pt x="569112" y="1696315"/>
                      <a:pt x="568896" y="1696422"/>
                      <a:pt x="568789" y="1696422"/>
                    </a:cubicBezTo>
                    <a:cubicBezTo>
                      <a:pt x="568359" y="1696745"/>
                      <a:pt x="567821" y="1697174"/>
                      <a:pt x="567498" y="1697603"/>
                    </a:cubicBezTo>
                    <a:close/>
                    <a:moveTo>
                      <a:pt x="955293" y="1248563"/>
                    </a:moveTo>
                    <a:cubicBezTo>
                      <a:pt x="955830" y="1248670"/>
                      <a:pt x="956476" y="1248670"/>
                      <a:pt x="956368" y="1248241"/>
                    </a:cubicBezTo>
                    <a:cubicBezTo>
                      <a:pt x="956046" y="1248348"/>
                      <a:pt x="955723" y="1248348"/>
                      <a:pt x="955400" y="1248348"/>
                    </a:cubicBezTo>
                    <a:lnTo>
                      <a:pt x="955293" y="1248563"/>
                    </a:lnTo>
                    <a:close/>
                    <a:moveTo>
                      <a:pt x="787958" y="1471527"/>
                    </a:moveTo>
                    <a:cubicBezTo>
                      <a:pt x="784087" y="1471849"/>
                      <a:pt x="781183" y="1475284"/>
                      <a:pt x="781506" y="1479256"/>
                    </a:cubicBezTo>
                    <a:cubicBezTo>
                      <a:pt x="783334" y="1506307"/>
                      <a:pt x="782474" y="1533574"/>
                      <a:pt x="780108" y="1560733"/>
                    </a:cubicBezTo>
                    <a:cubicBezTo>
                      <a:pt x="778387" y="1581130"/>
                      <a:pt x="775591" y="1601419"/>
                      <a:pt x="772365" y="1621600"/>
                    </a:cubicBezTo>
                    <a:cubicBezTo>
                      <a:pt x="769031" y="1641996"/>
                      <a:pt x="765374" y="1662178"/>
                      <a:pt x="760966" y="1682145"/>
                    </a:cubicBezTo>
                    <a:cubicBezTo>
                      <a:pt x="758277" y="1695242"/>
                      <a:pt x="755266" y="1708123"/>
                      <a:pt x="751717" y="1721005"/>
                    </a:cubicBezTo>
                    <a:cubicBezTo>
                      <a:pt x="749351" y="1729486"/>
                      <a:pt x="746770" y="1737859"/>
                      <a:pt x="743867" y="1746232"/>
                    </a:cubicBezTo>
                    <a:cubicBezTo>
                      <a:pt x="741716" y="1752673"/>
                      <a:pt x="733327" y="1763193"/>
                      <a:pt x="729241" y="1770493"/>
                    </a:cubicBezTo>
                    <a:cubicBezTo>
                      <a:pt x="726337" y="1775538"/>
                      <a:pt x="725369" y="1779832"/>
                      <a:pt x="725907" y="1782302"/>
                    </a:cubicBezTo>
                    <a:cubicBezTo>
                      <a:pt x="726337" y="1784663"/>
                      <a:pt x="727520" y="1786488"/>
                      <a:pt x="729456" y="1787776"/>
                    </a:cubicBezTo>
                    <a:cubicBezTo>
                      <a:pt x="731069" y="1788742"/>
                      <a:pt x="733435" y="1789708"/>
                      <a:pt x="737199" y="1789065"/>
                    </a:cubicBezTo>
                    <a:cubicBezTo>
                      <a:pt x="740963" y="1788528"/>
                      <a:pt x="743544" y="1784985"/>
                      <a:pt x="742898" y="1781228"/>
                    </a:cubicBezTo>
                    <a:cubicBezTo>
                      <a:pt x="742683" y="1779940"/>
                      <a:pt x="742146" y="1778759"/>
                      <a:pt x="741285" y="1777793"/>
                    </a:cubicBezTo>
                    <a:cubicBezTo>
                      <a:pt x="745910" y="1770171"/>
                      <a:pt x="755696" y="1758685"/>
                      <a:pt x="758492" y="1751707"/>
                    </a:cubicBezTo>
                    <a:cubicBezTo>
                      <a:pt x="762794" y="1740972"/>
                      <a:pt x="766450" y="1730130"/>
                      <a:pt x="769784" y="1719180"/>
                    </a:cubicBezTo>
                    <a:cubicBezTo>
                      <a:pt x="773118" y="1708338"/>
                      <a:pt x="776021" y="1697281"/>
                      <a:pt x="778710" y="1686224"/>
                    </a:cubicBezTo>
                    <a:cubicBezTo>
                      <a:pt x="782796" y="1669370"/>
                      <a:pt x="786668" y="1652302"/>
                      <a:pt x="789679" y="1635019"/>
                    </a:cubicBezTo>
                    <a:cubicBezTo>
                      <a:pt x="792690" y="1617843"/>
                      <a:pt x="794949" y="1600453"/>
                      <a:pt x="796562" y="1583062"/>
                    </a:cubicBezTo>
                    <a:cubicBezTo>
                      <a:pt x="799680" y="1547959"/>
                      <a:pt x="799573" y="1512749"/>
                      <a:pt x="795701" y="1477967"/>
                    </a:cubicBezTo>
                    <a:cubicBezTo>
                      <a:pt x="795379" y="1473996"/>
                      <a:pt x="791937" y="1471097"/>
                      <a:pt x="787958" y="1471527"/>
                    </a:cubicBezTo>
                    <a:close/>
                    <a:moveTo>
                      <a:pt x="952174" y="1297514"/>
                    </a:moveTo>
                    <a:cubicBezTo>
                      <a:pt x="948302" y="1298158"/>
                      <a:pt x="945722" y="1301808"/>
                      <a:pt x="946367" y="1305672"/>
                    </a:cubicBezTo>
                    <a:cubicBezTo>
                      <a:pt x="950238" y="1331758"/>
                      <a:pt x="951851" y="1357737"/>
                      <a:pt x="952174" y="1383715"/>
                    </a:cubicBezTo>
                    <a:cubicBezTo>
                      <a:pt x="952389" y="1403253"/>
                      <a:pt x="951636" y="1422790"/>
                      <a:pt x="950561" y="1442327"/>
                    </a:cubicBezTo>
                    <a:cubicBezTo>
                      <a:pt x="949378" y="1461865"/>
                      <a:pt x="947980" y="1481403"/>
                      <a:pt x="945829" y="1501047"/>
                    </a:cubicBezTo>
                    <a:cubicBezTo>
                      <a:pt x="944754" y="1511568"/>
                      <a:pt x="943463" y="1521980"/>
                      <a:pt x="942065" y="1532393"/>
                    </a:cubicBezTo>
                    <a:cubicBezTo>
                      <a:pt x="940775" y="1542806"/>
                      <a:pt x="939269" y="1553326"/>
                      <a:pt x="937763" y="1563739"/>
                    </a:cubicBezTo>
                    <a:cubicBezTo>
                      <a:pt x="936796" y="1570717"/>
                      <a:pt x="929268" y="1582740"/>
                      <a:pt x="928192" y="1589181"/>
                    </a:cubicBezTo>
                    <a:cubicBezTo>
                      <a:pt x="927332" y="1594226"/>
                      <a:pt x="928837" y="1597769"/>
                      <a:pt x="931419" y="1599701"/>
                    </a:cubicBezTo>
                    <a:cubicBezTo>
                      <a:pt x="933032" y="1600989"/>
                      <a:pt x="935398" y="1602063"/>
                      <a:pt x="938732" y="1601848"/>
                    </a:cubicBezTo>
                    <a:cubicBezTo>
                      <a:pt x="942495" y="1601633"/>
                      <a:pt x="945399" y="1598520"/>
                      <a:pt x="945291" y="1594763"/>
                    </a:cubicBezTo>
                    <a:cubicBezTo>
                      <a:pt x="945184" y="1592616"/>
                      <a:pt x="944109" y="1590899"/>
                      <a:pt x="942710" y="1589718"/>
                    </a:cubicBezTo>
                    <a:cubicBezTo>
                      <a:pt x="943678" y="1587141"/>
                      <a:pt x="945399" y="1584136"/>
                      <a:pt x="947012" y="1581023"/>
                    </a:cubicBezTo>
                    <a:cubicBezTo>
                      <a:pt x="949701" y="1575762"/>
                      <a:pt x="952174" y="1570287"/>
                      <a:pt x="953035" y="1566316"/>
                    </a:cubicBezTo>
                    <a:cubicBezTo>
                      <a:pt x="955400" y="1553756"/>
                      <a:pt x="957766" y="1541196"/>
                      <a:pt x="959810" y="1528636"/>
                    </a:cubicBezTo>
                    <a:cubicBezTo>
                      <a:pt x="961315" y="1520156"/>
                      <a:pt x="962606" y="1511675"/>
                      <a:pt x="963788" y="1503302"/>
                    </a:cubicBezTo>
                    <a:cubicBezTo>
                      <a:pt x="966370" y="1483335"/>
                      <a:pt x="968736" y="1463368"/>
                      <a:pt x="969811" y="1443401"/>
                    </a:cubicBezTo>
                    <a:cubicBezTo>
                      <a:pt x="970671" y="1430090"/>
                      <a:pt x="970886" y="1416671"/>
                      <a:pt x="970779" y="1403253"/>
                    </a:cubicBezTo>
                    <a:cubicBezTo>
                      <a:pt x="970241" y="1369867"/>
                      <a:pt x="966907" y="1336589"/>
                      <a:pt x="960455" y="1303311"/>
                    </a:cubicBezTo>
                    <a:cubicBezTo>
                      <a:pt x="959702" y="1299446"/>
                      <a:pt x="956046" y="1296762"/>
                      <a:pt x="952174" y="1297514"/>
                    </a:cubicBezTo>
                    <a:close/>
                    <a:moveTo>
                      <a:pt x="371666" y="1617306"/>
                    </a:moveTo>
                    <a:cubicBezTo>
                      <a:pt x="373601" y="1620742"/>
                      <a:pt x="377903" y="1621922"/>
                      <a:pt x="381344" y="1619990"/>
                    </a:cubicBezTo>
                    <a:cubicBezTo>
                      <a:pt x="423931" y="1596803"/>
                      <a:pt x="467377" y="1575977"/>
                      <a:pt x="511469" y="1556762"/>
                    </a:cubicBezTo>
                    <a:cubicBezTo>
                      <a:pt x="529214" y="1549140"/>
                      <a:pt x="546958" y="1541733"/>
                      <a:pt x="564918" y="1534648"/>
                    </a:cubicBezTo>
                    <a:cubicBezTo>
                      <a:pt x="591588" y="1524020"/>
                      <a:pt x="618688" y="1513930"/>
                      <a:pt x="646326" y="1505020"/>
                    </a:cubicBezTo>
                    <a:cubicBezTo>
                      <a:pt x="652779" y="1502873"/>
                      <a:pt x="708055" y="1480973"/>
                      <a:pt x="731177" y="1476357"/>
                    </a:cubicBezTo>
                    <a:cubicBezTo>
                      <a:pt x="732682" y="1476035"/>
                      <a:pt x="734510" y="1475391"/>
                      <a:pt x="735693" y="1475177"/>
                    </a:cubicBezTo>
                    <a:cubicBezTo>
                      <a:pt x="735263" y="1474854"/>
                      <a:pt x="734941" y="1474425"/>
                      <a:pt x="734725" y="1474210"/>
                    </a:cubicBezTo>
                    <a:cubicBezTo>
                      <a:pt x="735048" y="1474640"/>
                      <a:pt x="735478" y="1474854"/>
                      <a:pt x="735908" y="1475177"/>
                    </a:cubicBezTo>
                    <a:cubicBezTo>
                      <a:pt x="736554" y="1475069"/>
                      <a:pt x="737091" y="1475177"/>
                      <a:pt x="736984" y="1475606"/>
                    </a:cubicBezTo>
                    <a:lnTo>
                      <a:pt x="736984" y="1475820"/>
                    </a:lnTo>
                    <a:cubicBezTo>
                      <a:pt x="739350" y="1476894"/>
                      <a:pt x="742361" y="1476464"/>
                      <a:pt x="744404" y="1474532"/>
                    </a:cubicBezTo>
                    <a:cubicBezTo>
                      <a:pt x="747200" y="1471956"/>
                      <a:pt x="747308" y="1467662"/>
                      <a:pt x="744727" y="1464871"/>
                    </a:cubicBezTo>
                    <a:cubicBezTo>
                      <a:pt x="743544" y="1463583"/>
                      <a:pt x="741716" y="1462509"/>
                      <a:pt x="738812" y="1462080"/>
                    </a:cubicBezTo>
                    <a:cubicBezTo>
                      <a:pt x="735156" y="1461436"/>
                      <a:pt x="727735" y="1462509"/>
                      <a:pt x="718271" y="1464656"/>
                    </a:cubicBezTo>
                    <a:cubicBezTo>
                      <a:pt x="691601" y="1471097"/>
                      <a:pt x="646972" y="1486877"/>
                      <a:pt x="641164" y="1488595"/>
                    </a:cubicBezTo>
                    <a:cubicBezTo>
                      <a:pt x="612881" y="1496968"/>
                      <a:pt x="585135" y="1506200"/>
                      <a:pt x="557820" y="1516720"/>
                    </a:cubicBezTo>
                    <a:cubicBezTo>
                      <a:pt x="539645" y="1523806"/>
                      <a:pt x="521578" y="1531427"/>
                      <a:pt x="503834" y="1539478"/>
                    </a:cubicBezTo>
                    <a:cubicBezTo>
                      <a:pt x="459527" y="1559660"/>
                      <a:pt x="416618" y="1582847"/>
                      <a:pt x="374354" y="1607645"/>
                    </a:cubicBezTo>
                    <a:cubicBezTo>
                      <a:pt x="370913" y="1609577"/>
                      <a:pt x="369730" y="1613871"/>
                      <a:pt x="371666" y="1617306"/>
                    </a:cubicBezTo>
                    <a:close/>
                    <a:moveTo>
                      <a:pt x="735693" y="1475177"/>
                    </a:moveTo>
                    <a:cubicBezTo>
                      <a:pt x="736231" y="1475820"/>
                      <a:pt x="736769" y="1476250"/>
                      <a:pt x="736984" y="1475820"/>
                    </a:cubicBezTo>
                    <a:cubicBezTo>
                      <a:pt x="736554" y="1475606"/>
                      <a:pt x="736231" y="1475391"/>
                      <a:pt x="735908" y="1475177"/>
                    </a:cubicBezTo>
                    <a:lnTo>
                      <a:pt x="735693" y="1475177"/>
                    </a:lnTo>
                    <a:close/>
                    <a:moveTo>
                      <a:pt x="1401589" y="1309430"/>
                    </a:moveTo>
                    <a:lnTo>
                      <a:pt x="1385566" y="1291825"/>
                    </a:lnTo>
                    <a:cubicBezTo>
                      <a:pt x="1377608" y="1283666"/>
                      <a:pt x="1369220" y="1276044"/>
                      <a:pt x="1360509" y="1268852"/>
                    </a:cubicBezTo>
                    <a:cubicBezTo>
                      <a:pt x="1351905" y="1261552"/>
                      <a:pt x="1342872" y="1254789"/>
                      <a:pt x="1333731" y="1248241"/>
                    </a:cubicBezTo>
                    <a:cubicBezTo>
                      <a:pt x="1319213" y="1237935"/>
                      <a:pt x="1305232" y="1229240"/>
                      <a:pt x="1291144" y="1222048"/>
                    </a:cubicBezTo>
                    <a:cubicBezTo>
                      <a:pt x="1275766" y="1214211"/>
                      <a:pt x="1260495" y="1207985"/>
                      <a:pt x="1244794" y="1202939"/>
                    </a:cubicBezTo>
                    <a:cubicBezTo>
                      <a:pt x="1215005" y="1193278"/>
                      <a:pt x="1183818" y="1188018"/>
                      <a:pt x="1147900" y="1183187"/>
                    </a:cubicBezTo>
                    <a:cubicBezTo>
                      <a:pt x="1144028" y="1182543"/>
                      <a:pt x="1140372" y="1185227"/>
                      <a:pt x="1139726" y="1189092"/>
                    </a:cubicBezTo>
                    <a:cubicBezTo>
                      <a:pt x="1139081" y="1192956"/>
                      <a:pt x="1141769" y="1196606"/>
                      <a:pt x="1145641" y="1197250"/>
                    </a:cubicBezTo>
                    <a:cubicBezTo>
                      <a:pt x="1180269" y="1203476"/>
                      <a:pt x="1210166" y="1210347"/>
                      <a:pt x="1238879" y="1220545"/>
                    </a:cubicBezTo>
                    <a:cubicBezTo>
                      <a:pt x="1253505" y="1225698"/>
                      <a:pt x="1267808" y="1231816"/>
                      <a:pt x="1282326" y="1239224"/>
                    </a:cubicBezTo>
                    <a:cubicBezTo>
                      <a:pt x="1295769" y="1245986"/>
                      <a:pt x="1309319" y="1253715"/>
                      <a:pt x="1323407" y="1263162"/>
                    </a:cubicBezTo>
                    <a:cubicBezTo>
                      <a:pt x="1332441" y="1269174"/>
                      <a:pt x="1341366" y="1275400"/>
                      <a:pt x="1349970" y="1282056"/>
                    </a:cubicBezTo>
                    <a:cubicBezTo>
                      <a:pt x="1358573" y="1288604"/>
                      <a:pt x="1366854" y="1295474"/>
                      <a:pt x="1374812" y="1302881"/>
                    </a:cubicBezTo>
                    <a:lnTo>
                      <a:pt x="1390943" y="1318769"/>
                    </a:lnTo>
                    <a:cubicBezTo>
                      <a:pt x="1391803" y="1319628"/>
                      <a:pt x="1393954" y="1321668"/>
                      <a:pt x="1395460" y="1323278"/>
                    </a:cubicBezTo>
                    <a:cubicBezTo>
                      <a:pt x="1395567" y="1323922"/>
                      <a:pt x="1395782" y="1324458"/>
                      <a:pt x="1396105" y="1324995"/>
                    </a:cubicBezTo>
                    <a:cubicBezTo>
                      <a:pt x="1395997" y="1324673"/>
                      <a:pt x="1395997" y="1324458"/>
                      <a:pt x="1395997" y="1324458"/>
                    </a:cubicBezTo>
                    <a:cubicBezTo>
                      <a:pt x="1395997" y="1324351"/>
                      <a:pt x="1395997" y="1324137"/>
                      <a:pt x="1396105" y="1324029"/>
                    </a:cubicBezTo>
                    <a:cubicBezTo>
                      <a:pt x="1396750" y="1324888"/>
                      <a:pt x="1397073" y="1325639"/>
                      <a:pt x="1396643" y="1325961"/>
                    </a:cubicBezTo>
                    <a:lnTo>
                      <a:pt x="1397503" y="1327035"/>
                    </a:lnTo>
                    <a:cubicBezTo>
                      <a:pt x="1398256" y="1327894"/>
                      <a:pt x="1398901" y="1328216"/>
                      <a:pt x="1399224" y="1328431"/>
                    </a:cubicBezTo>
                    <a:cubicBezTo>
                      <a:pt x="1400944" y="1329504"/>
                      <a:pt x="1402558" y="1329397"/>
                      <a:pt x="1403525" y="1329289"/>
                    </a:cubicBezTo>
                    <a:cubicBezTo>
                      <a:pt x="1405891" y="1328967"/>
                      <a:pt x="1407504" y="1327679"/>
                      <a:pt x="1408687" y="1325639"/>
                    </a:cubicBezTo>
                    <a:cubicBezTo>
                      <a:pt x="1409117" y="1324781"/>
                      <a:pt x="1409870" y="1323063"/>
                      <a:pt x="1409117" y="1320487"/>
                    </a:cubicBezTo>
                    <a:cubicBezTo>
                      <a:pt x="1409117" y="1320272"/>
                      <a:pt x="1408795" y="1319413"/>
                      <a:pt x="1408042" y="1318232"/>
                    </a:cubicBezTo>
                    <a:cubicBezTo>
                      <a:pt x="1407074" y="1316729"/>
                      <a:pt x="1403310" y="1311362"/>
                      <a:pt x="1401589" y="1309430"/>
                    </a:cubicBezTo>
                    <a:close/>
                    <a:moveTo>
                      <a:pt x="1216296" y="867260"/>
                    </a:moveTo>
                    <a:cubicBezTo>
                      <a:pt x="1215650" y="866830"/>
                      <a:pt x="1215005" y="866723"/>
                      <a:pt x="1214683" y="868118"/>
                    </a:cubicBezTo>
                    <a:lnTo>
                      <a:pt x="1215866" y="867367"/>
                    </a:lnTo>
                    <a:cubicBezTo>
                      <a:pt x="1216081" y="867260"/>
                      <a:pt x="1216188" y="867260"/>
                      <a:pt x="1216296" y="867260"/>
                    </a:cubicBezTo>
                    <a:close/>
                    <a:moveTo>
                      <a:pt x="1216296" y="867260"/>
                    </a:moveTo>
                    <a:cubicBezTo>
                      <a:pt x="1216296" y="867260"/>
                      <a:pt x="1216403" y="867260"/>
                      <a:pt x="1216511" y="867152"/>
                    </a:cubicBezTo>
                    <a:cubicBezTo>
                      <a:pt x="1215650" y="868011"/>
                      <a:pt x="1215005" y="869085"/>
                      <a:pt x="1214683" y="870265"/>
                    </a:cubicBezTo>
                    <a:cubicBezTo>
                      <a:pt x="1214683" y="869514"/>
                      <a:pt x="1214683" y="868763"/>
                      <a:pt x="1214790" y="868118"/>
                    </a:cubicBezTo>
                    <a:cubicBezTo>
                      <a:pt x="1210488" y="870695"/>
                      <a:pt x="1202315" y="875096"/>
                      <a:pt x="1201455" y="875740"/>
                    </a:cubicBezTo>
                    <a:cubicBezTo>
                      <a:pt x="1195863" y="879497"/>
                      <a:pt x="1190593" y="883791"/>
                      <a:pt x="1185431" y="888193"/>
                    </a:cubicBezTo>
                    <a:cubicBezTo>
                      <a:pt x="1180377" y="892594"/>
                      <a:pt x="1175645" y="897210"/>
                      <a:pt x="1170806" y="901826"/>
                    </a:cubicBezTo>
                    <a:cubicBezTo>
                      <a:pt x="1161772" y="911058"/>
                      <a:pt x="1152093" y="920504"/>
                      <a:pt x="1142952" y="930810"/>
                    </a:cubicBezTo>
                    <a:cubicBezTo>
                      <a:pt x="1133919" y="940901"/>
                      <a:pt x="1125423" y="951743"/>
                      <a:pt x="1117895" y="963015"/>
                    </a:cubicBezTo>
                    <a:cubicBezTo>
                      <a:pt x="1107356" y="978688"/>
                      <a:pt x="1098968" y="995327"/>
                      <a:pt x="1093699" y="1012610"/>
                    </a:cubicBezTo>
                    <a:cubicBezTo>
                      <a:pt x="1092515" y="1016367"/>
                      <a:pt x="1094451" y="1020339"/>
                      <a:pt x="1098215" y="1021627"/>
                    </a:cubicBezTo>
                    <a:cubicBezTo>
                      <a:pt x="1101872" y="1022916"/>
                      <a:pt x="1105958" y="1020876"/>
                      <a:pt x="1107249" y="1017226"/>
                    </a:cubicBezTo>
                    <a:cubicBezTo>
                      <a:pt x="1113163" y="1001768"/>
                      <a:pt x="1122304" y="987276"/>
                      <a:pt x="1132736" y="973427"/>
                    </a:cubicBezTo>
                    <a:cubicBezTo>
                      <a:pt x="1140372" y="963122"/>
                      <a:pt x="1148867" y="953246"/>
                      <a:pt x="1157470" y="943477"/>
                    </a:cubicBezTo>
                    <a:cubicBezTo>
                      <a:pt x="1166289" y="933387"/>
                      <a:pt x="1175107" y="923403"/>
                      <a:pt x="1183711" y="914064"/>
                    </a:cubicBezTo>
                    <a:cubicBezTo>
                      <a:pt x="1188765" y="908481"/>
                      <a:pt x="1193927" y="902900"/>
                      <a:pt x="1199304" y="897639"/>
                    </a:cubicBezTo>
                    <a:cubicBezTo>
                      <a:pt x="1202960" y="894204"/>
                      <a:pt x="1206617" y="890877"/>
                      <a:pt x="1210488" y="887763"/>
                    </a:cubicBezTo>
                    <a:cubicBezTo>
                      <a:pt x="1211241" y="887119"/>
                      <a:pt x="1220060" y="881430"/>
                      <a:pt x="1223609" y="878961"/>
                    </a:cubicBezTo>
                    <a:cubicBezTo>
                      <a:pt x="1228556" y="875418"/>
                      <a:pt x="1227803" y="870051"/>
                      <a:pt x="1227587" y="869729"/>
                    </a:cubicBezTo>
                    <a:cubicBezTo>
                      <a:pt x="1226297" y="866186"/>
                      <a:pt x="1222318" y="864361"/>
                      <a:pt x="1218769" y="865757"/>
                    </a:cubicBezTo>
                    <a:cubicBezTo>
                      <a:pt x="1218124" y="865971"/>
                      <a:pt x="1217371" y="866401"/>
                      <a:pt x="1216833" y="866938"/>
                    </a:cubicBezTo>
                    <a:cubicBezTo>
                      <a:pt x="1216511" y="866508"/>
                      <a:pt x="1216511" y="867367"/>
                      <a:pt x="1216296" y="867260"/>
                    </a:cubicBezTo>
                    <a:close/>
                    <a:moveTo>
                      <a:pt x="836352" y="916533"/>
                    </a:moveTo>
                    <a:cubicBezTo>
                      <a:pt x="846461" y="933816"/>
                      <a:pt x="856247" y="951207"/>
                      <a:pt x="865066" y="968060"/>
                    </a:cubicBezTo>
                    <a:cubicBezTo>
                      <a:pt x="880767" y="997903"/>
                      <a:pt x="893671" y="1025921"/>
                      <a:pt x="901092" y="1048357"/>
                    </a:cubicBezTo>
                    <a:cubicBezTo>
                      <a:pt x="902167" y="1052222"/>
                      <a:pt x="906146" y="1054261"/>
                      <a:pt x="909910" y="1053188"/>
                    </a:cubicBezTo>
                    <a:cubicBezTo>
                      <a:pt x="913674" y="1052007"/>
                      <a:pt x="915825" y="1048035"/>
                      <a:pt x="914749" y="1044278"/>
                    </a:cubicBezTo>
                    <a:cubicBezTo>
                      <a:pt x="908190" y="1020769"/>
                      <a:pt x="896683" y="991140"/>
                      <a:pt x="881519" y="959794"/>
                    </a:cubicBezTo>
                    <a:cubicBezTo>
                      <a:pt x="873024" y="942404"/>
                      <a:pt x="863453" y="924369"/>
                      <a:pt x="852914" y="906764"/>
                    </a:cubicBezTo>
                    <a:cubicBezTo>
                      <a:pt x="840008" y="884972"/>
                      <a:pt x="825705" y="863610"/>
                      <a:pt x="811080" y="844072"/>
                    </a:cubicBezTo>
                    <a:cubicBezTo>
                      <a:pt x="794734" y="821958"/>
                      <a:pt x="777849" y="802314"/>
                      <a:pt x="761718" y="786641"/>
                    </a:cubicBezTo>
                    <a:cubicBezTo>
                      <a:pt x="759137" y="783957"/>
                      <a:pt x="754728" y="783957"/>
                      <a:pt x="752040" y="786533"/>
                    </a:cubicBezTo>
                    <a:cubicBezTo>
                      <a:pt x="749351" y="789217"/>
                      <a:pt x="749351" y="793511"/>
                      <a:pt x="751932" y="796195"/>
                    </a:cubicBezTo>
                    <a:cubicBezTo>
                      <a:pt x="766773" y="812082"/>
                      <a:pt x="782044" y="832049"/>
                      <a:pt x="797099" y="854056"/>
                    </a:cubicBezTo>
                    <a:cubicBezTo>
                      <a:pt x="810650" y="873701"/>
                      <a:pt x="823770" y="895063"/>
                      <a:pt x="836352" y="916533"/>
                    </a:cubicBezTo>
                    <a:close/>
                    <a:moveTo>
                      <a:pt x="1537952" y="2093721"/>
                    </a:moveTo>
                    <a:cubicBezTo>
                      <a:pt x="1527735" y="2073969"/>
                      <a:pt x="1519670" y="2048741"/>
                      <a:pt x="1512357" y="2034249"/>
                    </a:cubicBezTo>
                    <a:cubicBezTo>
                      <a:pt x="1485472" y="1980682"/>
                      <a:pt x="1461813" y="1925612"/>
                      <a:pt x="1436218" y="1871508"/>
                    </a:cubicBezTo>
                    <a:cubicBezTo>
                      <a:pt x="1429765" y="1857875"/>
                      <a:pt x="1423205" y="1844349"/>
                      <a:pt x="1416430" y="1830823"/>
                    </a:cubicBezTo>
                    <a:cubicBezTo>
                      <a:pt x="1380511" y="1759973"/>
                      <a:pt x="1344485" y="1689123"/>
                      <a:pt x="1307598" y="1618809"/>
                    </a:cubicBezTo>
                    <a:cubicBezTo>
                      <a:pt x="1270712" y="1548388"/>
                      <a:pt x="1232857" y="1478611"/>
                      <a:pt x="1194572" y="1408835"/>
                    </a:cubicBezTo>
                    <a:cubicBezTo>
                      <a:pt x="1171558" y="1367076"/>
                      <a:pt x="1144781" y="1326605"/>
                      <a:pt x="1120476" y="1285169"/>
                    </a:cubicBezTo>
                    <a:cubicBezTo>
                      <a:pt x="1110152" y="1267564"/>
                      <a:pt x="1100259" y="1249744"/>
                      <a:pt x="1091225" y="1231495"/>
                    </a:cubicBezTo>
                    <a:cubicBezTo>
                      <a:pt x="1089504" y="1227952"/>
                      <a:pt x="1085310" y="1226449"/>
                      <a:pt x="1081761" y="1228167"/>
                    </a:cubicBezTo>
                    <a:cubicBezTo>
                      <a:pt x="1078212" y="1229884"/>
                      <a:pt x="1076707" y="1234178"/>
                      <a:pt x="1078428" y="1237721"/>
                    </a:cubicBezTo>
                    <a:cubicBezTo>
                      <a:pt x="1087246" y="1256399"/>
                      <a:pt x="1097033" y="1274649"/>
                      <a:pt x="1107249" y="1292791"/>
                    </a:cubicBezTo>
                    <a:cubicBezTo>
                      <a:pt x="1130908" y="1334442"/>
                      <a:pt x="1157040" y="1375020"/>
                      <a:pt x="1179409" y="1417101"/>
                    </a:cubicBezTo>
                    <a:cubicBezTo>
                      <a:pt x="1185001" y="1427514"/>
                      <a:pt x="1190486" y="1438034"/>
                      <a:pt x="1195970" y="1448554"/>
                    </a:cubicBezTo>
                    <a:cubicBezTo>
                      <a:pt x="1194680" y="1446085"/>
                      <a:pt x="1192529" y="1443830"/>
                      <a:pt x="1188443" y="1443079"/>
                    </a:cubicBezTo>
                    <a:cubicBezTo>
                      <a:pt x="1184679" y="1442435"/>
                      <a:pt x="1181130" y="1444797"/>
                      <a:pt x="1180377" y="1448447"/>
                    </a:cubicBezTo>
                    <a:cubicBezTo>
                      <a:pt x="1179947" y="1450916"/>
                      <a:pt x="1180700" y="1453170"/>
                      <a:pt x="1182313" y="1454780"/>
                    </a:cubicBezTo>
                    <a:cubicBezTo>
                      <a:pt x="1181130" y="1456820"/>
                      <a:pt x="1178871" y="1460684"/>
                      <a:pt x="1177043" y="1463261"/>
                    </a:cubicBezTo>
                    <a:cubicBezTo>
                      <a:pt x="1173602" y="1468199"/>
                      <a:pt x="1170376" y="1473244"/>
                      <a:pt x="1168978" y="1477216"/>
                    </a:cubicBezTo>
                    <a:cubicBezTo>
                      <a:pt x="1164353" y="1490527"/>
                      <a:pt x="1159729" y="1503839"/>
                      <a:pt x="1155427" y="1517364"/>
                    </a:cubicBezTo>
                    <a:cubicBezTo>
                      <a:pt x="1152524" y="1526382"/>
                      <a:pt x="1149835" y="1535506"/>
                      <a:pt x="1147254" y="1544631"/>
                    </a:cubicBezTo>
                    <a:cubicBezTo>
                      <a:pt x="1141769" y="1564920"/>
                      <a:pt x="1136392" y="1585424"/>
                      <a:pt x="1131876" y="1606035"/>
                    </a:cubicBezTo>
                    <a:cubicBezTo>
                      <a:pt x="1128865" y="1619883"/>
                      <a:pt x="1126284" y="1633731"/>
                      <a:pt x="1123918" y="1647686"/>
                    </a:cubicBezTo>
                    <a:cubicBezTo>
                      <a:pt x="1118218" y="1682575"/>
                      <a:pt x="1114562" y="1717785"/>
                      <a:pt x="1113378" y="1753102"/>
                    </a:cubicBezTo>
                    <a:cubicBezTo>
                      <a:pt x="1113163" y="1756967"/>
                      <a:pt x="1116175" y="1760402"/>
                      <a:pt x="1120154" y="1760617"/>
                    </a:cubicBezTo>
                    <a:cubicBezTo>
                      <a:pt x="1124025" y="1760832"/>
                      <a:pt x="1127359" y="1757719"/>
                      <a:pt x="1127574" y="1753854"/>
                    </a:cubicBezTo>
                    <a:cubicBezTo>
                      <a:pt x="1129725" y="1726158"/>
                      <a:pt x="1133704" y="1698784"/>
                      <a:pt x="1138436" y="1671410"/>
                    </a:cubicBezTo>
                    <a:cubicBezTo>
                      <a:pt x="1142092" y="1650906"/>
                      <a:pt x="1146394" y="1630510"/>
                      <a:pt x="1150803" y="1610221"/>
                    </a:cubicBezTo>
                    <a:cubicBezTo>
                      <a:pt x="1155212" y="1589718"/>
                      <a:pt x="1159729" y="1569321"/>
                      <a:pt x="1164783" y="1549140"/>
                    </a:cubicBezTo>
                    <a:cubicBezTo>
                      <a:pt x="1167579" y="1537868"/>
                      <a:pt x="1170591" y="1526704"/>
                      <a:pt x="1173709" y="1515540"/>
                    </a:cubicBezTo>
                    <a:cubicBezTo>
                      <a:pt x="1176935" y="1504268"/>
                      <a:pt x="1180162" y="1493104"/>
                      <a:pt x="1183603" y="1481940"/>
                    </a:cubicBezTo>
                    <a:cubicBezTo>
                      <a:pt x="1184679" y="1478290"/>
                      <a:pt x="1188012" y="1473459"/>
                      <a:pt x="1190808" y="1468950"/>
                    </a:cubicBezTo>
                    <a:cubicBezTo>
                      <a:pt x="1193605" y="1464441"/>
                      <a:pt x="1195970" y="1460147"/>
                      <a:pt x="1196723" y="1456927"/>
                    </a:cubicBezTo>
                    <a:cubicBezTo>
                      <a:pt x="1197583" y="1453492"/>
                      <a:pt x="1197261" y="1450808"/>
                      <a:pt x="1196078" y="1448661"/>
                    </a:cubicBezTo>
                    <a:cubicBezTo>
                      <a:pt x="1220382" y="1494177"/>
                      <a:pt x="1244472" y="1539800"/>
                      <a:pt x="1268453" y="1585531"/>
                    </a:cubicBezTo>
                    <a:cubicBezTo>
                      <a:pt x="1278347" y="1604424"/>
                      <a:pt x="1288133" y="1623318"/>
                      <a:pt x="1298027" y="1642104"/>
                    </a:cubicBezTo>
                    <a:cubicBezTo>
                      <a:pt x="1297167" y="1640923"/>
                      <a:pt x="1296414" y="1639635"/>
                      <a:pt x="1295016" y="1639206"/>
                    </a:cubicBezTo>
                    <a:cubicBezTo>
                      <a:pt x="1293403" y="1638562"/>
                      <a:pt x="1291037" y="1638132"/>
                      <a:pt x="1287811" y="1639420"/>
                    </a:cubicBezTo>
                    <a:cubicBezTo>
                      <a:pt x="1284262" y="1640816"/>
                      <a:pt x="1282541" y="1644788"/>
                      <a:pt x="1283939" y="1648330"/>
                    </a:cubicBezTo>
                    <a:cubicBezTo>
                      <a:pt x="1284262" y="1649189"/>
                      <a:pt x="1284692" y="1649833"/>
                      <a:pt x="1285230" y="1650477"/>
                    </a:cubicBezTo>
                    <a:cubicBezTo>
                      <a:pt x="1282864" y="1657025"/>
                      <a:pt x="1277702" y="1666794"/>
                      <a:pt x="1276626" y="1672269"/>
                    </a:cubicBezTo>
                    <a:lnTo>
                      <a:pt x="1265227" y="1733780"/>
                    </a:lnTo>
                    <a:cubicBezTo>
                      <a:pt x="1262538" y="1748916"/>
                      <a:pt x="1259958" y="1763945"/>
                      <a:pt x="1258022" y="1778974"/>
                    </a:cubicBezTo>
                    <a:cubicBezTo>
                      <a:pt x="1256086" y="1794110"/>
                      <a:pt x="1254688" y="1809354"/>
                      <a:pt x="1253827" y="1824597"/>
                    </a:cubicBezTo>
                    <a:cubicBezTo>
                      <a:pt x="1252322" y="1854977"/>
                      <a:pt x="1253075" y="1885464"/>
                      <a:pt x="1256194" y="1916380"/>
                    </a:cubicBezTo>
                    <a:cubicBezTo>
                      <a:pt x="1256516" y="1920245"/>
                      <a:pt x="1259958" y="1923251"/>
                      <a:pt x="1263829" y="1922928"/>
                    </a:cubicBezTo>
                    <a:cubicBezTo>
                      <a:pt x="1267808" y="1922607"/>
                      <a:pt x="1270712" y="1919171"/>
                      <a:pt x="1270389" y="1915307"/>
                    </a:cubicBezTo>
                    <a:cubicBezTo>
                      <a:pt x="1269099" y="1891153"/>
                      <a:pt x="1269636" y="1867322"/>
                      <a:pt x="1271142" y="1843705"/>
                    </a:cubicBezTo>
                    <a:cubicBezTo>
                      <a:pt x="1272217" y="1825885"/>
                      <a:pt x="1274046" y="1808065"/>
                      <a:pt x="1276089" y="1790245"/>
                    </a:cubicBezTo>
                    <a:cubicBezTo>
                      <a:pt x="1278132" y="1772533"/>
                      <a:pt x="1280283" y="1754713"/>
                      <a:pt x="1283187" y="1736785"/>
                    </a:cubicBezTo>
                    <a:lnTo>
                      <a:pt x="1291790" y="1674845"/>
                    </a:lnTo>
                    <a:cubicBezTo>
                      <a:pt x="1292542" y="1669585"/>
                      <a:pt x="1297059" y="1660246"/>
                      <a:pt x="1298995" y="1654127"/>
                    </a:cubicBezTo>
                    <a:cubicBezTo>
                      <a:pt x="1300178" y="1649833"/>
                      <a:pt x="1300070" y="1646935"/>
                      <a:pt x="1299425" y="1644895"/>
                    </a:cubicBezTo>
                    <a:cubicBezTo>
                      <a:pt x="1311147" y="1667331"/>
                      <a:pt x="1322869" y="1689659"/>
                      <a:pt x="1334591" y="1712095"/>
                    </a:cubicBezTo>
                    <a:cubicBezTo>
                      <a:pt x="1356530" y="1754391"/>
                      <a:pt x="1378575" y="1796579"/>
                      <a:pt x="1400407" y="1838982"/>
                    </a:cubicBezTo>
                    <a:cubicBezTo>
                      <a:pt x="1427937" y="1892227"/>
                      <a:pt x="1452349" y="1946975"/>
                      <a:pt x="1478589" y="2000757"/>
                    </a:cubicBezTo>
                    <a:cubicBezTo>
                      <a:pt x="1485257" y="2014283"/>
                      <a:pt x="1492032" y="2027701"/>
                      <a:pt x="1498915" y="2041120"/>
                    </a:cubicBezTo>
                    <a:cubicBezTo>
                      <a:pt x="1506442" y="2055504"/>
                      <a:pt x="1514939" y="2080624"/>
                      <a:pt x="1525478" y="2100269"/>
                    </a:cubicBezTo>
                    <a:cubicBezTo>
                      <a:pt x="1530854" y="2110252"/>
                      <a:pt x="1536769" y="2118948"/>
                      <a:pt x="1543329" y="2124530"/>
                    </a:cubicBezTo>
                    <a:cubicBezTo>
                      <a:pt x="1546125" y="2126999"/>
                      <a:pt x="1550427" y="2126784"/>
                      <a:pt x="1552900" y="2123886"/>
                    </a:cubicBezTo>
                    <a:cubicBezTo>
                      <a:pt x="1555481" y="2121095"/>
                      <a:pt x="1555158" y="2116801"/>
                      <a:pt x="1552363" y="2114332"/>
                    </a:cubicBezTo>
                    <a:cubicBezTo>
                      <a:pt x="1546985" y="2109501"/>
                      <a:pt x="1542254" y="2102094"/>
                      <a:pt x="1537952" y="2093721"/>
                    </a:cubicBezTo>
                    <a:close/>
                    <a:moveTo>
                      <a:pt x="1534726" y="1821055"/>
                    </a:moveTo>
                    <a:cubicBezTo>
                      <a:pt x="1537737" y="1823309"/>
                      <a:pt x="1542039" y="1822665"/>
                      <a:pt x="1544297" y="1819659"/>
                    </a:cubicBezTo>
                    <a:cubicBezTo>
                      <a:pt x="1545372" y="1818371"/>
                      <a:pt x="1545910" y="1816546"/>
                      <a:pt x="1545695" y="1814184"/>
                    </a:cubicBezTo>
                    <a:cubicBezTo>
                      <a:pt x="1545587" y="1812467"/>
                      <a:pt x="1544189" y="1809139"/>
                      <a:pt x="1541071" y="1805167"/>
                    </a:cubicBezTo>
                    <a:cubicBezTo>
                      <a:pt x="1530747" y="1791855"/>
                      <a:pt x="1498592" y="1762227"/>
                      <a:pt x="1496011" y="1759758"/>
                    </a:cubicBezTo>
                    <a:cubicBezTo>
                      <a:pt x="1480095" y="1744515"/>
                      <a:pt x="1463963" y="1729379"/>
                      <a:pt x="1447402" y="1714779"/>
                    </a:cubicBezTo>
                    <a:cubicBezTo>
                      <a:pt x="1436218" y="1705118"/>
                      <a:pt x="1424926" y="1695671"/>
                      <a:pt x="1413419" y="1686546"/>
                    </a:cubicBezTo>
                    <a:cubicBezTo>
                      <a:pt x="1384598" y="1663466"/>
                      <a:pt x="1354594" y="1642104"/>
                      <a:pt x="1324052" y="1621600"/>
                    </a:cubicBezTo>
                    <a:cubicBezTo>
                      <a:pt x="1320826" y="1619346"/>
                      <a:pt x="1316309" y="1620097"/>
                      <a:pt x="1314051" y="1623318"/>
                    </a:cubicBezTo>
                    <a:cubicBezTo>
                      <a:pt x="1311792" y="1626538"/>
                      <a:pt x="1312653" y="1631047"/>
                      <a:pt x="1315879" y="1633301"/>
                    </a:cubicBezTo>
                    <a:cubicBezTo>
                      <a:pt x="1339323" y="1650477"/>
                      <a:pt x="1362014" y="1668726"/>
                      <a:pt x="1384598" y="1687190"/>
                    </a:cubicBezTo>
                    <a:cubicBezTo>
                      <a:pt x="1398148" y="1698247"/>
                      <a:pt x="1411484" y="1709626"/>
                      <a:pt x="1424818" y="1720898"/>
                    </a:cubicBezTo>
                    <a:cubicBezTo>
                      <a:pt x="1444929" y="1737752"/>
                      <a:pt x="1464931" y="1754713"/>
                      <a:pt x="1484396" y="1772211"/>
                    </a:cubicBezTo>
                    <a:cubicBezTo>
                      <a:pt x="1486978" y="1774572"/>
                      <a:pt x="1519563" y="1801624"/>
                      <a:pt x="1530209" y="1814077"/>
                    </a:cubicBezTo>
                    <a:cubicBezTo>
                      <a:pt x="1530747" y="1814614"/>
                      <a:pt x="1531392" y="1815150"/>
                      <a:pt x="1531930" y="1815687"/>
                    </a:cubicBezTo>
                    <a:cubicBezTo>
                      <a:pt x="1532467" y="1816224"/>
                      <a:pt x="1532682" y="1816546"/>
                      <a:pt x="1532360" y="1816761"/>
                    </a:cubicBezTo>
                    <a:cubicBezTo>
                      <a:pt x="1532252" y="1816761"/>
                      <a:pt x="1532145" y="1816868"/>
                      <a:pt x="1532037" y="1816761"/>
                    </a:cubicBezTo>
                    <a:cubicBezTo>
                      <a:pt x="1532360" y="1818478"/>
                      <a:pt x="1533220" y="1819981"/>
                      <a:pt x="1534726" y="1821055"/>
                    </a:cubicBezTo>
                    <a:close/>
                    <a:moveTo>
                      <a:pt x="1430518" y="1528207"/>
                    </a:moveTo>
                    <a:cubicBezTo>
                      <a:pt x="1407720" y="1512104"/>
                      <a:pt x="1384813" y="1496324"/>
                      <a:pt x="1360616" y="1483120"/>
                    </a:cubicBezTo>
                    <a:cubicBezTo>
                      <a:pt x="1320181" y="1460899"/>
                      <a:pt x="1276626" y="1445334"/>
                      <a:pt x="1226727" y="1442864"/>
                    </a:cubicBezTo>
                    <a:cubicBezTo>
                      <a:pt x="1222856" y="1442650"/>
                      <a:pt x="1219414" y="1445655"/>
                      <a:pt x="1219092" y="1449520"/>
                    </a:cubicBezTo>
                    <a:cubicBezTo>
                      <a:pt x="1218877" y="1453492"/>
                      <a:pt x="1221888" y="1456820"/>
                      <a:pt x="1225759" y="1457142"/>
                    </a:cubicBezTo>
                    <a:cubicBezTo>
                      <a:pt x="1260925" y="1460147"/>
                      <a:pt x="1292220" y="1470346"/>
                      <a:pt x="1321471" y="1484194"/>
                    </a:cubicBezTo>
                    <a:cubicBezTo>
                      <a:pt x="1338570" y="1492245"/>
                      <a:pt x="1354917" y="1501584"/>
                      <a:pt x="1370940" y="1511460"/>
                    </a:cubicBezTo>
                    <a:cubicBezTo>
                      <a:pt x="1381694" y="1518116"/>
                      <a:pt x="1392341" y="1524879"/>
                      <a:pt x="1402987" y="1531857"/>
                    </a:cubicBezTo>
                    <a:cubicBezTo>
                      <a:pt x="1443315" y="1558372"/>
                      <a:pt x="1482891" y="1586712"/>
                      <a:pt x="1525907" y="1608396"/>
                    </a:cubicBezTo>
                    <a:cubicBezTo>
                      <a:pt x="1529241" y="1610221"/>
                      <a:pt x="1533328" y="1608933"/>
                      <a:pt x="1535156" y="1605605"/>
                    </a:cubicBezTo>
                    <a:cubicBezTo>
                      <a:pt x="1536876" y="1602277"/>
                      <a:pt x="1535586" y="1598198"/>
                      <a:pt x="1532252" y="1596373"/>
                    </a:cubicBezTo>
                    <a:cubicBezTo>
                      <a:pt x="1496656" y="1576729"/>
                      <a:pt x="1463856" y="1551823"/>
                      <a:pt x="1430518" y="1528207"/>
                    </a:cubicBezTo>
                    <a:close/>
                    <a:moveTo>
                      <a:pt x="1402450" y="1377918"/>
                    </a:moveTo>
                    <a:cubicBezTo>
                      <a:pt x="1382447" y="1367076"/>
                      <a:pt x="1360294" y="1350437"/>
                      <a:pt x="1345560" y="1343781"/>
                    </a:cubicBezTo>
                    <a:cubicBezTo>
                      <a:pt x="1333946" y="1338628"/>
                      <a:pt x="1322331" y="1333905"/>
                      <a:pt x="1310609" y="1329611"/>
                    </a:cubicBezTo>
                    <a:cubicBezTo>
                      <a:pt x="1298780" y="1325318"/>
                      <a:pt x="1286843" y="1321560"/>
                      <a:pt x="1274798" y="1318125"/>
                    </a:cubicBezTo>
                    <a:cubicBezTo>
                      <a:pt x="1260388" y="1314046"/>
                      <a:pt x="1245762" y="1310503"/>
                      <a:pt x="1231136" y="1307390"/>
                    </a:cubicBezTo>
                    <a:cubicBezTo>
                      <a:pt x="1209306" y="1302667"/>
                      <a:pt x="1187152" y="1299017"/>
                      <a:pt x="1164891" y="1295582"/>
                    </a:cubicBezTo>
                    <a:cubicBezTo>
                      <a:pt x="1161019" y="1294938"/>
                      <a:pt x="1157255" y="1297514"/>
                      <a:pt x="1156610" y="1301378"/>
                    </a:cubicBezTo>
                    <a:cubicBezTo>
                      <a:pt x="1155965" y="1305243"/>
                      <a:pt x="1158546" y="1308893"/>
                      <a:pt x="1162417" y="1309644"/>
                    </a:cubicBezTo>
                    <a:cubicBezTo>
                      <a:pt x="1192744" y="1315763"/>
                      <a:pt x="1222425" y="1322848"/>
                      <a:pt x="1251892" y="1331221"/>
                    </a:cubicBezTo>
                    <a:cubicBezTo>
                      <a:pt x="1263614" y="1334549"/>
                      <a:pt x="1275228" y="1338199"/>
                      <a:pt x="1286843" y="1341956"/>
                    </a:cubicBezTo>
                    <a:cubicBezTo>
                      <a:pt x="1304157" y="1347431"/>
                      <a:pt x="1321471" y="1353335"/>
                      <a:pt x="1338463" y="1360421"/>
                    </a:cubicBezTo>
                    <a:cubicBezTo>
                      <a:pt x="1353196" y="1366325"/>
                      <a:pt x="1375457" y="1381783"/>
                      <a:pt x="1395567" y="1391337"/>
                    </a:cubicBezTo>
                    <a:cubicBezTo>
                      <a:pt x="1406321" y="1396490"/>
                      <a:pt x="1416645" y="1400140"/>
                      <a:pt x="1425034" y="1400461"/>
                    </a:cubicBezTo>
                    <a:cubicBezTo>
                      <a:pt x="1428798" y="1400676"/>
                      <a:pt x="1432131" y="1397885"/>
                      <a:pt x="1432346" y="1394128"/>
                    </a:cubicBezTo>
                    <a:cubicBezTo>
                      <a:pt x="1432562" y="1390371"/>
                      <a:pt x="1429765" y="1387043"/>
                      <a:pt x="1426001" y="1386828"/>
                    </a:cubicBezTo>
                    <a:cubicBezTo>
                      <a:pt x="1419119" y="1386184"/>
                      <a:pt x="1411053" y="1382534"/>
                      <a:pt x="1402450" y="1377918"/>
                    </a:cubicBezTo>
                    <a:close/>
                    <a:moveTo>
                      <a:pt x="1379866" y="1856694"/>
                    </a:moveTo>
                    <a:lnTo>
                      <a:pt x="1380189" y="1857338"/>
                    </a:lnTo>
                    <a:cubicBezTo>
                      <a:pt x="1380189" y="1857016"/>
                      <a:pt x="1379974" y="1857124"/>
                      <a:pt x="1379974" y="1856801"/>
                    </a:cubicBezTo>
                    <a:cubicBezTo>
                      <a:pt x="1379974" y="1856801"/>
                      <a:pt x="1379866" y="1856801"/>
                      <a:pt x="1379866" y="1856694"/>
                    </a:cubicBezTo>
                    <a:close/>
                    <a:moveTo>
                      <a:pt x="1392234" y="1850683"/>
                    </a:moveTo>
                    <a:cubicBezTo>
                      <a:pt x="1390083" y="1847140"/>
                      <a:pt x="1387286" y="1846389"/>
                      <a:pt x="1384813" y="1847033"/>
                    </a:cubicBezTo>
                    <a:cubicBezTo>
                      <a:pt x="1381049" y="1847677"/>
                      <a:pt x="1378575" y="1851220"/>
                      <a:pt x="1379329" y="1854977"/>
                    </a:cubicBezTo>
                    <a:cubicBezTo>
                      <a:pt x="1379974" y="1855084"/>
                      <a:pt x="1379974" y="1855943"/>
                      <a:pt x="1379974" y="1856801"/>
                    </a:cubicBezTo>
                    <a:cubicBezTo>
                      <a:pt x="1379974" y="1856801"/>
                      <a:pt x="1379974" y="1856909"/>
                      <a:pt x="1380081" y="1856909"/>
                    </a:cubicBezTo>
                    <a:cubicBezTo>
                      <a:pt x="1380081" y="1857124"/>
                      <a:pt x="1380189" y="1857231"/>
                      <a:pt x="1380189" y="1857338"/>
                    </a:cubicBezTo>
                    <a:cubicBezTo>
                      <a:pt x="1379866" y="1860344"/>
                      <a:pt x="1377823" y="1865068"/>
                      <a:pt x="1377823" y="1865282"/>
                    </a:cubicBezTo>
                    <a:lnTo>
                      <a:pt x="1374167" y="1888255"/>
                    </a:lnTo>
                    <a:cubicBezTo>
                      <a:pt x="1373198" y="1896091"/>
                      <a:pt x="1372016" y="1903821"/>
                      <a:pt x="1371370" y="1911657"/>
                    </a:cubicBezTo>
                    <a:cubicBezTo>
                      <a:pt x="1370940" y="1916917"/>
                      <a:pt x="1370725" y="1922070"/>
                      <a:pt x="1370510" y="1927330"/>
                    </a:cubicBezTo>
                    <a:cubicBezTo>
                      <a:pt x="1370187" y="1940534"/>
                      <a:pt x="1370618" y="1953630"/>
                      <a:pt x="1371155" y="1966834"/>
                    </a:cubicBezTo>
                    <a:cubicBezTo>
                      <a:pt x="1371048" y="1970699"/>
                      <a:pt x="1374167" y="1973919"/>
                      <a:pt x="1378146" y="1974027"/>
                    </a:cubicBezTo>
                    <a:cubicBezTo>
                      <a:pt x="1382124" y="1974134"/>
                      <a:pt x="1385351" y="1970914"/>
                      <a:pt x="1385351" y="1967049"/>
                    </a:cubicBezTo>
                    <a:cubicBezTo>
                      <a:pt x="1386104" y="1957710"/>
                      <a:pt x="1387179" y="1948585"/>
                      <a:pt x="1388147" y="1939353"/>
                    </a:cubicBezTo>
                    <a:cubicBezTo>
                      <a:pt x="1388792" y="1933127"/>
                      <a:pt x="1389437" y="1927008"/>
                      <a:pt x="1389975" y="1920889"/>
                    </a:cubicBezTo>
                    <a:cubicBezTo>
                      <a:pt x="1390513" y="1915736"/>
                      <a:pt x="1390835" y="1910584"/>
                      <a:pt x="1391158" y="1905431"/>
                    </a:cubicBezTo>
                    <a:lnTo>
                      <a:pt x="1393094" y="1866785"/>
                    </a:lnTo>
                    <a:cubicBezTo>
                      <a:pt x="1393094" y="1866356"/>
                      <a:pt x="1393416" y="1857982"/>
                      <a:pt x="1393201" y="1854762"/>
                    </a:cubicBezTo>
                    <a:cubicBezTo>
                      <a:pt x="1392986" y="1852722"/>
                      <a:pt x="1392556" y="1851220"/>
                      <a:pt x="1392234" y="1850683"/>
                    </a:cubicBezTo>
                    <a:close/>
                    <a:moveTo>
                      <a:pt x="850010" y="1073047"/>
                    </a:moveTo>
                    <a:cubicBezTo>
                      <a:pt x="849902" y="1072403"/>
                      <a:pt x="849365" y="1072511"/>
                      <a:pt x="848719" y="1072940"/>
                    </a:cubicBezTo>
                    <a:lnTo>
                      <a:pt x="849257" y="1073262"/>
                    </a:lnTo>
                    <a:lnTo>
                      <a:pt x="850010" y="1073047"/>
                    </a:lnTo>
                    <a:close/>
                    <a:moveTo>
                      <a:pt x="365858" y="1029786"/>
                    </a:moveTo>
                    <a:cubicBezTo>
                      <a:pt x="397368" y="1025814"/>
                      <a:pt x="428663" y="1019910"/>
                      <a:pt x="457591" y="1013469"/>
                    </a:cubicBezTo>
                    <a:cubicBezTo>
                      <a:pt x="522116" y="998977"/>
                      <a:pt x="571800" y="982552"/>
                      <a:pt x="585781" y="977829"/>
                    </a:cubicBezTo>
                    <a:cubicBezTo>
                      <a:pt x="601267" y="984699"/>
                      <a:pt x="616968" y="991892"/>
                      <a:pt x="632453" y="998655"/>
                    </a:cubicBezTo>
                    <a:cubicBezTo>
                      <a:pt x="649445" y="1005954"/>
                      <a:pt x="666437" y="1013040"/>
                      <a:pt x="683536" y="1020017"/>
                    </a:cubicBezTo>
                    <a:cubicBezTo>
                      <a:pt x="690096" y="1022701"/>
                      <a:pt x="696548" y="1025384"/>
                      <a:pt x="703108" y="1027961"/>
                    </a:cubicBezTo>
                    <a:cubicBezTo>
                      <a:pt x="686439" y="1037086"/>
                      <a:pt x="648907" y="1050290"/>
                      <a:pt x="646649" y="1051256"/>
                    </a:cubicBezTo>
                    <a:cubicBezTo>
                      <a:pt x="619548" y="1064352"/>
                      <a:pt x="591695" y="1076160"/>
                      <a:pt x="563519" y="1086896"/>
                    </a:cubicBezTo>
                    <a:cubicBezTo>
                      <a:pt x="544807" y="1093980"/>
                      <a:pt x="525988" y="1100636"/>
                      <a:pt x="506845" y="1106433"/>
                    </a:cubicBezTo>
                    <a:cubicBezTo>
                      <a:pt x="475013" y="1115880"/>
                      <a:pt x="442535" y="1123287"/>
                      <a:pt x="409197" y="1126615"/>
                    </a:cubicBezTo>
                    <a:cubicBezTo>
                      <a:pt x="405326" y="1126936"/>
                      <a:pt x="402315" y="1130479"/>
                      <a:pt x="402638" y="1134344"/>
                    </a:cubicBezTo>
                    <a:cubicBezTo>
                      <a:pt x="402960" y="1138208"/>
                      <a:pt x="406402" y="1141214"/>
                      <a:pt x="410381" y="1140892"/>
                    </a:cubicBezTo>
                    <a:cubicBezTo>
                      <a:pt x="453612" y="1138101"/>
                      <a:pt x="495768" y="1129835"/>
                      <a:pt x="536527" y="1116846"/>
                    </a:cubicBezTo>
                    <a:cubicBezTo>
                      <a:pt x="552873" y="1111693"/>
                      <a:pt x="569004" y="1105682"/>
                      <a:pt x="584813" y="1099133"/>
                    </a:cubicBezTo>
                    <a:cubicBezTo>
                      <a:pt x="608472" y="1089365"/>
                      <a:pt x="631486" y="1078093"/>
                      <a:pt x="654177" y="1066284"/>
                    </a:cubicBezTo>
                    <a:cubicBezTo>
                      <a:pt x="656543" y="1065103"/>
                      <a:pt x="700419" y="1047606"/>
                      <a:pt x="714723" y="1037622"/>
                    </a:cubicBezTo>
                    <a:cubicBezTo>
                      <a:pt x="716658" y="1036334"/>
                      <a:pt x="717089" y="1035368"/>
                      <a:pt x="718164" y="1034080"/>
                    </a:cubicBezTo>
                    <a:cubicBezTo>
                      <a:pt x="741823" y="1043527"/>
                      <a:pt x="765374" y="1053080"/>
                      <a:pt x="788926" y="1062849"/>
                    </a:cubicBezTo>
                    <a:cubicBezTo>
                      <a:pt x="784410" y="1068002"/>
                      <a:pt x="778710" y="1076375"/>
                      <a:pt x="774731" y="1079810"/>
                    </a:cubicBezTo>
                    <a:cubicBezTo>
                      <a:pt x="766665" y="1086896"/>
                      <a:pt x="758384" y="1093873"/>
                      <a:pt x="749996" y="1100636"/>
                    </a:cubicBezTo>
                    <a:cubicBezTo>
                      <a:pt x="741608" y="1107292"/>
                      <a:pt x="733220" y="1113840"/>
                      <a:pt x="724402" y="1119959"/>
                    </a:cubicBezTo>
                    <a:cubicBezTo>
                      <a:pt x="712679" y="1128439"/>
                      <a:pt x="700419" y="1135954"/>
                      <a:pt x="687945" y="1143039"/>
                    </a:cubicBezTo>
                    <a:cubicBezTo>
                      <a:pt x="675363" y="1150231"/>
                      <a:pt x="662565" y="1156887"/>
                      <a:pt x="649552" y="1163006"/>
                    </a:cubicBezTo>
                    <a:cubicBezTo>
                      <a:pt x="623205" y="1175136"/>
                      <a:pt x="595889" y="1185335"/>
                      <a:pt x="567929" y="1193063"/>
                    </a:cubicBezTo>
                    <a:cubicBezTo>
                      <a:pt x="564057" y="1194030"/>
                      <a:pt x="561799" y="1197894"/>
                      <a:pt x="562767" y="1201652"/>
                    </a:cubicBezTo>
                    <a:cubicBezTo>
                      <a:pt x="563627" y="1205516"/>
                      <a:pt x="567498" y="1207770"/>
                      <a:pt x="571370" y="1206804"/>
                    </a:cubicBezTo>
                    <a:cubicBezTo>
                      <a:pt x="600621" y="1200256"/>
                      <a:pt x="629550" y="1191561"/>
                      <a:pt x="657080" y="1179859"/>
                    </a:cubicBezTo>
                    <a:cubicBezTo>
                      <a:pt x="670953" y="1173955"/>
                      <a:pt x="684503" y="1167300"/>
                      <a:pt x="697516" y="1159785"/>
                    </a:cubicBezTo>
                    <a:cubicBezTo>
                      <a:pt x="710636" y="1152271"/>
                      <a:pt x="723111" y="1143790"/>
                      <a:pt x="735263" y="1134773"/>
                    </a:cubicBezTo>
                    <a:cubicBezTo>
                      <a:pt x="744082" y="1128010"/>
                      <a:pt x="752685" y="1121032"/>
                      <a:pt x="760966" y="1113626"/>
                    </a:cubicBezTo>
                    <a:cubicBezTo>
                      <a:pt x="769246" y="1106326"/>
                      <a:pt x="777312" y="1098811"/>
                      <a:pt x="785270" y="1091189"/>
                    </a:cubicBezTo>
                    <a:cubicBezTo>
                      <a:pt x="789357" y="1087217"/>
                      <a:pt x="795486" y="1077449"/>
                      <a:pt x="799896" y="1071652"/>
                    </a:cubicBezTo>
                    <a:cubicBezTo>
                      <a:pt x="800218" y="1071759"/>
                      <a:pt x="800433" y="1071759"/>
                      <a:pt x="800756" y="1071759"/>
                    </a:cubicBezTo>
                    <a:cubicBezTo>
                      <a:pt x="802369" y="1071759"/>
                      <a:pt x="802476" y="1069827"/>
                      <a:pt x="803552" y="1068861"/>
                    </a:cubicBezTo>
                    <a:cubicBezTo>
                      <a:pt x="807423" y="1070686"/>
                      <a:pt x="833341" y="1083138"/>
                      <a:pt x="844740" y="1086144"/>
                    </a:cubicBezTo>
                    <a:cubicBezTo>
                      <a:pt x="847429" y="1086788"/>
                      <a:pt x="849687" y="1087003"/>
                      <a:pt x="850978" y="1086896"/>
                    </a:cubicBezTo>
                    <a:cubicBezTo>
                      <a:pt x="853558" y="1086573"/>
                      <a:pt x="855172" y="1085500"/>
                      <a:pt x="856247" y="1084426"/>
                    </a:cubicBezTo>
                    <a:cubicBezTo>
                      <a:pt x="858828" y="1081636"/>
                      <a:pt x="858720" y="1077341"/>
                      <a:pt x="855925" y="1074765"/>
                    </a:cubicBezTo>
                    <a:cubicBezTo>
                      <a:pt x="854311" y="1073155"/>
                      <a:pt x="852053" y="1072618"/>
                      <a:pt x="850010" y="1073047"/>
                    </a:cubicBezTo>
                    <a:cubicBezTo>
                      <a:pt x="850010" y="1073047"/>
                      <a:pt x="850010" y="1073155"/>
                      <a:pt x="850010" y="1073262"/>
                    </a:cubicBezTo>
                    <a:cubicBezTo>
                      <a:pt x="850010" y="1073477"/>
                      <a:pt x="849687" y="1073370"/>
                      <a:pt x="849257" y="1073262"/>
                    </a:cubicBezTo>
                    <a:cubicBezTo>
                      <a:pt x="848289" y="1073477"/>
                      <a:pt x="847321" y="1074013"/>
                      <a:pt x="846568" y="1074765"/>
                    </a:cubicBezTo>
                    <a:cubicBezTo>
                      <a:pt x="846999" y="1074336"/>
                      <a:pt x="847966" y="1073477"/>
                      <a:pt x="848719" y="1072940"/>
                    </a:cubicBezTo>
                    <a:cubicBezTo>
                      <a:pt x="848504" y="1072940"/>
                      <a:pt x="848397" y="1072833"/>
                      <a:pt x="848289" y="1072833"/>
                    </a:cubicBezTo>
                    <a:cubicBezTo>
                      <a:pt x="843342" y="1071545"/>
                      <a:pt x="835492" y="1068002"/>
                      <a:pt x="827964" y="1064567"/>
                    </a:cubicBezTo>
                    <a:cubicBezTo>
                      <a:pt x="828071" y="1063493"/>
                      <a:pt x="829577" y="1063064"/>
                      <a:pt x="829254" y="1061990"/>
                    </a:cubicBezTo>
                    <a:cubicBezTo>
                      <a:pt x="824953" y="1048894"/>
                      <a:pt x="815812" y="1018085"/>
                      <a:pt x="807746" y="993609"/>
                    </a:cubicBezTo>
                    <a:cubicBezTo>
                      <a:pt x="803660" y="981157"/>
                      <a:pt x="799788" y="970314"/>
                      <a:pt x="796992" y="963981"/>
                    </a:cubicBezTo>
                    <a:cubicBezTo>
                      <a:pt x="789894" y="947986"/>
                      <a:pt x="779355" y="927590"/>
                      <a:pt x="766773" y="905583"/>
                    </a:cubicBezTo>
                    <a:cubicBezTo>
                      <a:pt x="759783" y="893453"/>
                      <a:pt x="752255" y="880893"/>
                      <a:pt x="744296" y="868226"/>
                    </a:cubicBezTo>
                    <a:cubicBezTo>
                      <a:pt x="732897" y="849869"/>
                      <a:pt x="720638" y="831298"/>
                      <a:pt x="708485" y="813692"/>
                    </a:cubicBezTo>
                    <a:cubicBezTo>
                      <a:pt x="687085" y="782347"/>
                      <a:pt x="666006" y="754007"/>
                      <a:pt x="650413" y="734684"/>
                    </a:cubicBezTo>
                    <a:cubicBezTo>
                      <a:pt x="648047" y="731571"/>
                      <a:pt x="643530" y="731034"/>
                      <a:pt x="640412" y="733503"/>
                    </a:cubicBezTo>
                    <a:cubicBezTo>
                      <a:pt x="637293" y="735865"/>
                      <a:pt x="636755" y="740373"/>
                      <a:pt x="639228" y="743486"/>
                    </a:cubicBezTo>
                    <a:cubicBezTo>
                      <a:pt x="658694" y="769465"/>
                      <a:pt x="686762" y="812190"/>
                      <a:pt x="713755" y="855451"/>
                    </a:cubicBezTo>
                    <a:cubicBezTo>
                      <a:pt x="726015" y="874881"/>
                      <a:pt x="738059" y="894526"/>
                      <a:pt x="748921" y="912776"/>
                    </a:cubicBezTo>
                    <a:cubicBezTo>
                      <a:pt x="762041" y="934997"/>
                      <a:pt x="773548" y="955286"/>
                      <a:pt x="781183" y="971173"/>
                    </a:cubicBezTo>
                    <a:cubicBezTo>
                      <a:pt x="783979" y="977185"/>
                      <a:pt x="787958" y="987383"/>
                      <a:pt x="792260" y="998977"/>
                    </a:cubicBezTo>
                    <a:cubicBezTo>
                      <a:pt x="799573" y="1018944"/>
                      <a:pt x="807638" y="1042453"/>
                      <a:pt x="813015" y="1057482"/>
                    </a:cubicBezTo>
                    <a:cubicBezTo>
                      <a:pt x="810972" y="1056408"/>
                      <a:pt x="808929" y="1055550"/>
                      <a:pt x="808499" y="1055335"/>
                    </a:cubicBezTo>
                    <a:cubicBezTo>
                      <a:pt x="781828" y="1043527"/>
                      <a:pt x="754943" y="1032362"/>
                      <a:pt x="728058" y="1021090"/>
                    </a:cubicBezTo>
                    <a:cubicBezTo>
                      <a:pt x="727950" y="1020339"/>
                      <a:pt x="729026" y="1019803"/>
                      <a:pt x="728703" y="1019051"/>
                    </a:cubicBezTo>
                    <a:cubicBezTo>
                      <a:pt x="728703" y="1019051"/>
                      <a:pt x="700419" y="964947"/>
                      <a:pt x="663640" y="900753"/>
                    </a:cubicBezTo>
                    <a:cubicBezTo>
                      <a:pt x="649123" y="875633"/>
                      <a:pt x="633421" y="848903"/>
                      <a:pt x="617613" y="823354"/>
                    </a:cubicBezTo>
                    <a:cubicBezTo>
                      <a:pt x="606536" y="805641"/>
                      <a:pt x="595459" y="788680"/>
                      <a:pt x="584813" y="772900"/>
                    </a:cubicBezTo>
                    <a:cubicBezTo>
                      <a:pt x="563197" y="740910"/>
                      <a:pt x="543517" y="714502"/>
                      <a:pt x="529752" y="700332"/>
                    </a:cubicBezTo>
                    <a:cubicBezTo>
                      <a:pt x="527063" y="697434"/>
                      <a:pt x="522546" y="697219"/>
                      <a:pt x="519642" y="699903"/>
                    </a:cubicBezTo>
                    <a:cubicBezTo>
                      <a:pt x="516739" y="702586"/>
                      <a:pt x="516631" y="707095"/>
                      <a:pt x="519320" y="709994"/>
                    </a:cubicBezTo>
                    <a:cubicBezTo>
                      <a:pt x="534699" y="727062"/>
                      <a:pt x="557175" y="761521"/>
                      <a:pt x="581802" y="801562"/>
                    </a:cubicBezTo>
                    <a:cubicBezTo>
                      <a:pt x="592448" y="818738"/>
                      <a:pt x="603418" y="836880"/>
                      <a:pt x="614386" y="855129"/>
                    </a:cubicBezTo>
                    <a:cubicBezTo>
                      <a:pt x="621699" y="867045"/>
                      <a:pt x="629012" y="879068"/>
                      <a:pt x="636110" y="890877"/>
                    </a:cubicBezTo>
                    <a:cubicBezTo>
                      <a:pt x="668157" y="943370"/>
                      <a:pt x="696548" y="991355"/>
                      <a:pt x="709345" y="1013147"/>
                    </a:cubicBezTo>
                    <a:cubicBezTo>
                      <a:pt x="697193" y="1007994"/>
                      <a:pt x="685041" y="1002841"/>
                      <a:pt x="672889" y="997581"/>
                    </a:cubicBezTo>
                    <a:cubicBezTo>
                      <a:pt x="661705" y="992750"/>
                      <a:pt x="650521" y="987813"/>
                      <a:pt x="639336" y="982874"/>
                    </a:cubicBezTo>
                    <a:cubicBezTo>
                      <a:pt x="605246" y="967631"/>
                      <a:pt x="570832" y="951743"/>
                      <a:pt x="536634" y="936070"/>
                    </a:cubicBezTo>
                    <a:cubicBezTo>
                      <a:pt x="537817" y="934353"/>
                      <a:pt x="538892" y="931669"/>
                      <a:pt x="536419" y="927160"/>
                    </a:cubicBezTo>
                    <a:cubicBezTo>
                      <a:pt x="535881" y="925980"/>
                      <a:pt x="535021" y="925014"/>
                      <a:pt x="533946" y="924369"/>
                    </a:cubicBezTo>
                    <a:cubicBezTo>
                      <a:pt x="529321" y="917070"/>
                      <a:pt x="520288" y="901934"/>
                      <a:pt x="516201" y="895278"/>
                    </a:cubicBezTo>
                    <a:cubicBezTo>
                      <a:pt x="509426" y="884328"/>
                      <a:pt x="502328" y="873486"/>
                      <a:pt x="495015" y="862751"/>
                    </a:cubicBezTo>
                    <a:cubicBezTo>
                      <a:pt x="487703" y="852016"/>
                      <a:pt x="480283" y="841496"/>
                      <a:pt x="472755" y="830976"/>
                    </a:cubicBezTo>
                    <a:cubicBezTo>
                      <a:pt x="462108" y="816376"/>
                      <a:pt x="451031" y="801777"/>
                      <a:pt x="439202" y="787499"/>
                    </a:cubicBezTo>
                    <a:cubicBezTo>
                      <a:pt x="427587" y="773437"/>
                      <a:pt x="415328" y="759696"/>
                      <a:pt x="402638" y="746385"/>
                    </a:cubicBezTo>
                    <a:cubicBezTo>
                      <a:pt x="377043" y="719548"/>
                      <a:pt x="349404" y="694535"/>
                      <a:pt x="321121" y="672422"/>
                    </a:cubicBezTo>
                    <a:cubicBezTo>
                      <a:pt x="318002" y="669845"/>
                      <a:pt x="313593" y="670382"/>
                      <a:pt x="311012" y="673388"/>
                    </a:cubicBezTo>
                    <a:cubicBezTo>
                      <a:pt x="308539" y="676393"/>
                      <a:pt x="309076" y="680902"/>
                      <a:pt x="312088" y="683371"/>
                    </a:cubicBezTo>
                    <a:cubicBezTo>
                      <a:pt x="338973" y="706236"/>
                      <a:pt x="364568" y="732000"/>
                      <a:pt x="388980" y="758945"/>
                    </a:cubicBezTo>
                    <a:cubicBezTo>
                      <a:pt x="401132" y="772363"/>
                      <a:pt x="412854" y="785997"/>
                      <a:pt x="424254" y="799737"/>
                    </a:cubicBezTo>
                    <a:cubicBezTo>
                      <a:pt x="435975" y="813800"/>
                      <a:pt x="447267" y="827755"/>
                      <a:pt x="458021" y="841925"/>
                    </a:cubicBezTo>
                    <a:cubicBezTo>
                      <a:pt x="467377" y="854056"/>
                      <a:pt x="476519" y="866294"/>
                      <a:pt x="485552" y="878746"/>
                    </a:cubicBezTo>
                    <a:cubicBezTo>
                      <a:pt x="491574" y="887012"/>
                      <a:pt x="497489" y="895278"/>
                      <a:pt x="503189" y="903758"/>
                    </a:cubicBezTo>
                    <a:cubicBezTo>
                      <a:pt x="507060" y="909448"/>
                      <a:pt x="514480" y="920612"/>
                      <a:pt x="519750" y="928448"/>
                    </a:cubicBezTo>
                    <a:cubicBezTo>
                      <a:pt x="485229" y="912561"/>
                      <a:pt x="450923" y="896888"/>
                      <a:pt x="416188" y="881215"/>
                    </a:cubicBezTo>
                    <a:cubicBezTo>
                      <a:pt x="406402" y="876814"/>
                      <a:pt x="396400" y="872734"/>
                      <a:pt x="386614" y="868441"/>
                    </a:cubicBezTo>
                    <a:cubicBezTo>
                      <a:pt x="386399" y="867367"/>
                      <a:pt x="387689" y="866508"/>
                      <a:pt x="386937" y="865542"/>
                    </a:cubicBezTo>
                    <a:cubicBezTo>
                      <a:pt x="371236" y="844609"/>
                      <a:pt x="341016" y="815518"/>
                      <a:pt x="307894" y="786963"/>
                    </a:cubicBezTo>
                    <a:cubicBezTo>
                      <a:pt x="299506" y="779770"/>
                      <a:pt x="291010" y="772685"/>
                      <a:pt x="282406" y="765815"/>
                    </a:cubicBezTo>
                    <a:cubicBezTo>
                      <a:pt x="273695" y="758730"/>
                      <a:pt x="264877" y="751859"/>
                      <a:pt x="256274" y="745419"/>
                    </a:cubicBezTo>
                    <a:cubicBezTo>
                      <a:pt x="212612" y="712355"/>
                      <a:pt x="175618" y="687450"/>
                      <a:pt x="175618" y="687450"/>
                    </a:cubicBezTo>
                    <a:cubicBezTo>
                      <a:pt x="172499" y="685089"/>
                      <a:pt x="167982" y="685840"/>
                      <a:pt x="165724" y="689061"/>
                    </a:cubicBezTo>
                    <a:cubicBezTo>
                      <a:pt x="163358" y="692174"/>
                      <a:pt x="164111" y="696682"/>
                      <a:pt x="167337" y="698936"/>
                    </a:cubicBezTo>
                    <a:cubicBezTo>
                      <a:pt x="167337" y="698936"/>
                      <a:pt x="190351" y="716756"/>
                      <a:pt x="221538" y="741769"/>
                    </a:cubicBezTo>
                    <a:lnTo>
                      <a:pt x="281438" y="789754"/>
                    </a:lnTo>
                    <a:cubicBezTo>
                      <a:pt x="293483" y="799415"/>
                      <a:pt x="305635" y="809077"/>
                      <a:pt x="317035" y="818631"/>
                    </a:cubicBezTo>
                    <a:cubicBezTo>
                      <a:pt x="333273" y="832157"/>
                      <a:pt x="347039" y="844716"/>
                      <a:pt x="359083" y="856418"/>
                    </a:cubicBezTo>
                    <a:cubicBezTo>
                      <a:pt x="328111" y="842891"/>
                      <a:pt x="297247" y="829044"/>
                      <a:pt x="266060" y="816162"/>
                    </a:cubicBezTo>
                    <a:cubicBezTo>
                      <a:pt x="181425" y="781166"/>
                      <a:pt x="95822" y="749283"/>
                      <a:pt x="9251" y="723090"/>
                    </a:cubicBezTo>
                    <a:cubicBezTo>
                      <a:pt x="5487" y="721909"/>
                      <a:pt x="1508" y="724056"/>
                      <a:pt x="325" y="727706"/>
                    </a:cubicBezTo>
                    <a:cubicBezTo>
                      <a:pt x="-858" y="731463"/>
                      <a:pt x="1293" y="735542"/>
                      <a:pt x="5057" y="736723"/>
                    </a:cubicBezTo>
                    <a:cubicBezTo>
                      <a:pt x="90660" y="763990"/>
                      <a:pt x="175187" y="797375"/>
                      <a:pt x="258962" y="833015"/>
                    </a:cubicBezTo>
                    <a:cubicBezTo>
                      <a:pt x="297892" y="849654"/>
                      <a:pt x="336607" y="867045"/>
                      <a:pt x="375322" y="884328"/>
                    </a:cubicBezTo>
                    <a:cubicBezTo>
                      <a:pt x="355212" y="885080"/>
                      <a:pt x="327251" y="886690"/>
                      <a:pt x="296279" y="888515"/>
                    </a:cubicBezTo>
                    <a:cubicBezTo>
                      <a:pt x="278965" y="889481"/>
                      <a:pt x="260791" y="890554"/>
                      <a:pt x="242724" y="891735"/>
                    </a:cubicBezTo>
                    <a:cubicBezTo>
                      <a:pt x="224549" y="892916"/>
                      <a:pt x="206482" y="894204"/>
                      <a:pt x="189275" y="895063"/>
                    </a:cubicBezTo>
                    <a:cubicBezTo>
                      <a:pt x="157981" y="896781"/>
                      <a:pt x="129697" y="897639"/>
                      <a:pt x="109695" y="896029"/>
                    </a:cubicBezTo>
                    <a:cubicBezTo>
                      <a:pt x="105823" y="895600"/>
                      <a:pt x="102275" y="898391"/>
                      <a:pt x="101844" y="902363"/>
                    </a:cubicBezTo>
                    <a:cubicBezTo>
                      <a:pt x="101414" y="906227"/>
                      <a:pt x="104318" y="909770"/>
                      <a:pt x="108189" y="910199"/>
                    </a:cubicBezTo>
                    <a:cubicBezTo>
                      <a:pt x="130450" y="913098"/>
                      <a:pt x="163143" y="913849"/>
                      <a:pt x="198954" y="912883"/>
                    </a:cubicBezTo>
                    <a:cubicBezTo>
                      <a:pt x="218419" y="912346"/>
                      <a:pt x="238744" y="911380"/>
                      <a:pt x="258855" y="909984"/>
                    </a:cubicBezTo>
                    <a:cubicBezTo>
                      <a:pt x="282299" y="908374"/>
                      <a:pt x="305205" y="906227"/>
                      <a:pt x="325853" y="904188"/>
                    </a:cubicBezTo>
                    <a:cubicBezTo>
                      <a:pt x="354244" y="901611"/>
                      <a:pt x="378118" y="899035"/>
                      <a:pt x="392529" y="898176"/>
                    </a:cubicBezTo>
                    <a:cubicBezTo>
                      <a:pt x="396400" y="897961"/>
                      <a:pt x="400379" y="897210"/>
                      <a:pt x="402638" y="897103"/>
                    </a:cubicBezTo>
                    <a:lnTo>
                      <a:pt x="402960" y="897425"/>
                    </a:lnTo>
                    <a:lnTo>
                      <a:pt x="402745" y="897103"/>
                    </a:lnTo>
                    <a:cubicBezTo>
                      <a:pt x="403820" y="897103"/>
                      <a:pt x="404466" y="897317"/>
                      <a:pt x="404358" y="897961"/>
                    </a:cubicBezTo>
                    <a:cubicBezTo>
                      <a:pt x="404358" y="898069"/>
                      <a:pt x="404358" y="898176"/>
                      <a:pt x="404358" y="898176"/>
                    </a:cubicBezTo>
                    <a:cubicBezTo>
                      <a:pt x="405433" y="898605"/>
                      <a:pt x="406617" y="898820"/>
                      <a:pt x="407907" y="898713"/>
                    </a:cubicBezTo>
                    <a:cubicBezTo>
                      <a:pt x="407907" y="898713"/>
                      <a:pt x="407907" y="898605"/>
                      <a:pt x="407907" y="898605"/>
                    </a:cubicBezTo>
                    <a:cubicBezTo>
                      <a:pt x="408015" y="898713"/>
                      <a:pt x="408122" y="898713"/>
                      <a:pt x="408337" y="898820"/>
                    </a:cubicBezTo>
                    <a:cubicBezTo>
                      <a:pt x="460925" y="922437"/>
                      <a:pt x="513298" y="945732"/>
                      <a:pt x="565563" y="968919"/>
                    </a:cubicBezTo>
                    <a:cubicBezTo>
                      <a:pt x="542226" y="975360"/>
                      <a:pt x="502328" y="985773"/>
                      <a:pt x="453612" y="995542"/>
                    </a:cubicBezTo>
                    <a:cubicBezTo>
                      <a:pt x="425114" y="1001338"/>
                      <a:pt x="394249" y="1006706"/>
                      <a:pt x="363385" y="1010785"/>
                    </a:cubicBezTo>
                    <a:cubicBezTo>
                      <a:pt x="337790" y="1014220"/>
                      <a:pt x="312088" y="1016797"/>
                      <a:pt x="287676" y="1017441"/>
                    </a:cubicBezTo>
                    <a:cubicBezTo>
                      <a:pt x="260683" y="1018085"/>
                      <a:pt x="235195" y="1016797"/>
                      <a:pt x="213042" y="1011859"/>
                    </a:cubicBezTo>
                    <a:cubicBezTo>
                      <a:pt x="209171" y="1011000"/>
                      <a:pt x="205299" y="1013361"/>
                      <a:pt x="204439" y="1017119"/>
                    </a:cubicBezTo>
                    <a:cubicBezTo>
                      <a:pt x="203471" y="1020983"/>
                      <a:pt x="205837" y="1024848"/>
                      <a:pt x="209708" y="1025707"/>
                    </a:cubicBezTo>
                    <a:cubicBezTo>
                      <a:pt x="236916" y="1032792"/>
                      <a:pt x="269286" y="1035260"/>
                      <a:pt x="303592" y="1034402"/>
                    </a:cubicBezTo>
                    <a:cubicBezTo>
                      <a:pt x="324025" y="1033865"/>
                      <a:pt x="344996" y="1032362"/>
                      <a:pt x="365858" y="1029786"/>
                    </a:cubicBezTo>
                    <a:close/>
                    <a:moveTo>
                      <a:pt x="1127359" y="147271"/>
                    </a:moveTo>
                    <a:lnTo>
                      <a:pt x="1127359" y="147271"/>
                    </a:lnTo>
                    <a:lnTo>
                      <a:pt x="1127144" y="147378"/>
                    </a:lnTo>
                    <a:lnTo>
                      <a:pt x="1127359" y="147271"/>
                    </a:lnTo>
                    <a:lnTo>
                      <a:pt x="1127359" y="147271"/>
                    </a:lnTo>
                    <a:lnTo>
                      <a:pt x="1127251" y="147593"/>
                    </a:lnTo>
                    <a:lnTo>
                      <a:pt x="1127144" y="147593"/>
                    </a:lnTo>
                    <a:lnTo>
                      <a:pt x="1127144" y="147700"/>
                    </a:lnTo>
                    <a:lnTo>
                      <a:pt x="1127251" y="147700"/>
                    </a:lnTo>
                    <a:cubicBezTo>
                      <a:pt x="1126499" y="150813"/>
                      <a:pt x="1128112" y="154034"/>
                      <a:pt x="1131123" y="155429"/>
                    </a:cubicBezTo>
                    <a:cubicBezTo>
                      <a:pt x="1134564" y="156932"/>
                      <a:pt x="1138651" y="155429"/>
                      <a:pt x="1140156" y="151994"/>
                    </a:cubicBezTo>
                    <a:cubicBezTo>
                      <a:pt x="1144458" y="153068"/>
                      <a:pt x="1138221" y="151887"/>
                      <a:pt x="1142307" y="152638"/>
                    </a:cubicBezTo>
                    <a:cubicBezTo>
                      <a:pt x="1143060" y="152853"/>
                      <a:pt x="1142415" y="152853"/>
                      <a:pt x="1143060" y="152423"/>
                    </a:cubicBezTo>
                    <a:cubicBezTo>
                      <a:pt x="1143167" y="152316"/>
                      <a:pt x="1143275" y="152102"/>
                      <a:pt x="1143167" y="151994"/>
                    </a:cubicBezTo>
                    <a:cubicBezTo>
                      <a:pt x="1142738" y="151028"/>
                      <a:pt x="1143920" y="151565"/>
                      <a:pt x="1142952" y="151028"/>
                    </a:cubicBezTo>
                    <a:cubicBezTo>
                      <a:pt x="1141339" y="150062"/>
                      <a:pt x="1144351" y="150706"/>
                      <a:pt x="1142522" y="150062"/>
                    </a:cubicBezTo>
                    <a:cubicBezTo>
                      <a:pt x="1141447" y="149525"/>
                      <a:pt x="1143383" y="149847"/>
                      <a:pt x="1142307" y="149525"/>
                    </a:cubicBezTo>
                    <a:cubicBezTo>
                      <a:pt x="1139619" y="148666"/>
                      <a:pt x="1144351" y="149096"/>
                      <a:pt x="1141447" y="148452"/>
                    </a:cubicBezTo>
                    <a:cubicBezTo>
                      <a:pt x="1141662" y="144587"/>
                      <a:pt x="1138651" y="141152"/>
                      <a:pt x="1134672" y="140937"/>
                    </a:cubicBezTo>
                    <a:cubicBezTo>
                      <a:pt x="1131230" y="140722"/>
                      <a:pt x="1128327" y="142977"/>
                      <a:pt x="1127359" y="146197"/>
                    </a:cubicBezTo>
                    <a:lnTo>
                      <a:pt x="1127682" y="146412"/>
                    </a:lnTo>
                    <a:cubicBezTo>
                      <a:pt x="1127574" y="146734"/>
                      <a:pt x="1127466" y="146949"/>
                      <a:pt x="1127359" y="147271"/>
                    </a:cubicBezTo>
                    <a:close/>
                    <a:moveTo>
                      <a:pt x="1126821" y="147378"/>
                    </a:moveTo>
                    <a:cubicBezTo>
                      <a:pt x="1126284" y="147486"/>
                      <a:pt x="1126821" y="147486"/>
                      <a:pt x="1127144" y="147593"/>
                    </a:cubicBezTo>
                    <a:lnTo>
                      <a:pt x="1127144" y="147378"/>
                    </a:lnTo>
                    <a:cubicBezTo>
                      <a:pt x="1127144" y="147378"/>
                      <a:pt x="1127036" y="147378"/>
                      <a:pt x="1126821" y="147378"/>
                    </a:cubicBezTo>
                    <a:close/>
                    <a:moveTo>
                      <a:pt x="1125746" y="146305"/>
                    </a:moveTo>
                    <a:cubicBezTo>
                      <a:pt x="1124671" y="146305"/>
                      <a:pt x="1127251" y="146734"/>
                      <a:pt x="1126176" y="146734"/>
                    </a:cubicBezTo>
                    <a:cubicBezTo>
                      <a:pt x="1124778" y="146734"/>
                      <a:pt x="1126714" y="147056"/>
                      <a:pt x="1127251" y="147271"/>
                    </a:cubicBezTo>
                    <a:cubicBezTo>
                      <a:pt x="1127251" y="146841"/>
                      <a:pt x="1127359" y="146519"/>
                      <a:pt x="1127359" y="146197"/>
                    </a:cubicBezTo>
                    <a:cubicBezTo>
                      <a:pt x="1126606" y="145553"/>
                      <a:pt x="1126284" y="145016"/>
                      <a:pt x="1126176" y="144480"/>
                    </a:cubicBezTo>
                    <a:lnTo>
                      <a:pt x="1125853" y="144909"/>
                    </a:lnTo>
                    <a:cubicBezTo>
                      <a:pt x="1125423" y="145339"/>
                      <a:pt x="1125423" y="144372"/>
                      <a:pt x="1125316" y="144909"/>
                    </a:cubicBezTo>
                    <a:cubicBezTo>
                      <a:pt x="1124993" y="145768"/>
                      <a:pt x="1126391" y="145875"/>
                      <a:pt x="1125531" y="145983"/>
                    </a:cubicBezTo>
                    <a:cubicBezTo>
                      <a:pt x="1124778" y="145983"/>
                      <a:pt x="1126499" y="146305"/>
                      <a:pt x="1125746" y="146305"/>
                    </a:cubicBezTo>
                    <a:close/>
                    <a:moveTo>
                      <a:pt x="1104345" y="855881"/>
                    </a:moveTo>
                    <a:cubicBezTo>
                      <a:pt x="1093591" y="862536"/>
                      <a:pt x="1082729" y="868977"/>
                      <a:pt x="1071653" y="875096"/>
                    </a:cubicBezTo>
                    <a:cubicBezTo>
                      <a:pt x="1060576" y="881108"/>
                      <a:pt x="1049499" y="887012"/>
                      <a:pt x="1038207" y="892701"/>
                    </a:cubicBezTo>
                    <a:cubicBezTo>
                      <a:pt x="1035626" y="893990"/>
                      <a:pt x="1016806" y="899464"/>
                      <a:pt x="1008633" y="900860"/>
                    </a:cubicBezTo>
                    <a:cubicBezTo>
                      <a:pt x="1007665" y="911810"/>
                      <a:pt x="1006375" y="922867"/>
                      <a:pt x="1005515" y="933816"/>
                    </a:cubicBezTo>
                    <a:lnTo>
                      <a:pt x="999922" y="1014006"/>
                    </a:lnTo>
                    <a:lnTo>
                      <a:pt x="997234" y="1041057"/>
                    </a:lnTo>
                    <a:cubicBezTo>
                      <a:pt x="997019" y="1042883"/>
                      <a:pt x="996158" y="1045351"/>
                      <a:pt x="995191" y="1047820"/>
                    </a:cubicBezTo>
                    <a:cubicBezTo>
                      <a:pt x="994761" y="1048572"/>
                      <a:pt x="994115" y="1049646"/>
                      <a:pt x="993577" y="1050612"/>
                    </a:cubicBezTo>
                    <a:cubicBezTo>
                      <a:pt x="994115" y="1051470"/>
                      <a:pt x="994438" y="1052436"/>
                      <a:pt x="994545" y="1053403"/>
                    </a:cubicBezTo>
                    <a:cubicBezTo>
                      <a:pt x="995083" y="1057160"/>
                      <a:pt x="992394" y="1060595"/>
                      <a:pt x="988630" y="1061024"/>
                    </a:cubicBezTo>
                    <a:cubicBezTo>
                      <a:pt x="984437" y="1061669"/>
                      <a:pt x="982071" y="1059843"/>
                      <a:pt x="980673" y="1057804"/>
                    </a:cubicBezTo>
                    <a:cubicBezTo>
                      <a:pt x="979490" y="1056086"/>
                      <a:pt x="978737" y="1052973"/>
                      <a:pt x="979812" y="1049109"/>
                    </a:cubicBezTo>
                    <a:cubicBezTo>
                      <a:pt x="980673" y="1046317"/>
                      <a:pt x="983146" y="1042131"/>
                      <a:pt x="983361" y="1039555"/>
                    </a:cubicBezTo>
                    <a:lnTo>
                      <a:pt x="985727" y="1013040"/>
                    </a:lnTo>
                    <a:lnTo>
                      <a:pt x="990136" y="932635"/>
                    </a:lnTo>
                    <a:cubicBezTo>
                      <a:pt x="990351" y="929414"/>
                      <a:pt x="990674" y="926194"/>
                      <a:pt x="990889" y="923081"/>
                    </a:cubicBezTo>
                    <a:cubicBezTo>
                      <a:pt x="989599" y="923618"/>
                      <a:pt x="988200" y="924154"/>
                      <a:pt x="986157" y="923296"/>
                    </a:cubicBezTo>
                    <a:cubicBezTo>
                      <a:pt x="985619" y="923081"/>
                      <a:pt x="984544" y="922544"/>
                      <a:pt x="983253" y="921256"/>
                    </a:cubicBezTo>
                    <a:cubicBezTo>
                      <a:pt x="982071" y="919968"/>
                      <a:pt x="978307" y="914708"/>
                      <a:pt x="976478" y="912883"/>
                    </a:cubicBezTo>
                    <a:lnTo>
                      <a:pt x="957551" y="894741"/>
                    </a:lnTo>
                    <a:cubicBezTo>
                      <a:pt x="944538" y="883469"/>
                      <a:pt x="931634" y="872305"/>
                      <a:pt x="918944" y="860711"/>
                    </a:cubicBezTo>
                    <a:cubicBezTo>
                      <a:pt x="910448" y="852875"/>
                      <a:pt x="902060" y="844931"/>
                      <a:pt x="893886" y="836773"/>
                    </a:cubicBezTo>
                    <a:cubicBezTo>
                      <a:pt x="877540" y="819919"/>
                      <a:pt x="860656" y="801240"/>
                      <a:pt x="845170" y="780951"/>
                    </a:cubicBezTo>
                    <a:cubicBezTo>
                      <a:pt x="835169" y="767962"/>
                      <a:pt x="825705" y="754329"/>
                      <a:pt x="816995" y="740159"/>
                    </a:cubicBezTo>
                    <a:cubicBezTo>
                      <a:pt x="794518" y="703875"/>
                      <a:pt x="776882" y="664799"/>
                      <a:pt x="768386" y="626262"/>
                    </a:cubicBezTo>
                    <a:cubicBezTo>
                      <a:pt x="767418" y="622397"/>
                      <a:pt x="769784" y="618532"/>
                      <a:pt x="773655" y="617673"/>
                    </a:cubicBezTo>
                    <a:cubicBezTo>
                      <a:pt x="777527" y="616707"/>
                      <a:pt x="781291" y="619069"/>
                      <a:pt x="782259" y="622933"/>
                    </a:cubicBezTo>
                    <a:cubicBezTo>
                      <a:pt x="789894" y="652347"/>
                      <a:pt x="803444" y="681761"/>
                      <a:pt x="820113" y="709886"/>
                    </a:cubicBezTo>
                    <a:cubicBezTo>
                      <a:pt x="832158" y="730497"/>
                      <a:pt x="846031" y="750357"/>
                      <a:pt x="860549" y="769250"/>
                    </a:cubicBezTo>
                    <a:cubicBezTo>
                      <a:pt x="875605" y="789002"/>
                      <a:pt x="891306" y="807681"/>
                      <a:pt x="907007" y="824213"/>
                    </a:cubicBezTo>
                    <a:cubicBezTo>
                      <a:pt x="914749" y="832478"/>
                      <a:pt x="922708" y="840422"/>
                      <a:pt x="930666" y="848259"/>
                    </a:cubicBezTo>
                    <a:cubicBezTo>
                      <a:pt x="942925" y="860175"/>
                      <a:pt x="955400" y="871768"/>
                      <a:pt x="967767" y="883469"/>
                    </a:cubicBezTo>
                    <a:cubicBezTo>
                      <a:pt x="970456" y="886046"/>
                      <a:pt x="973037" y="888622"/>
                      <a:pt x="975618" y="891306"/>
                    </a:cubicBezTo>
                    <a:cubicBezTo>
                      <a:pt x="979382" y="895171"/>
                      <a:pt x="982931" y="899142"/>
                      <a:pt x="986695" y="903114"/>
                    </a:cubicBezTo>
                    <a:cubicBezTo>
                      <a:pt x="987770" y="904295"/>
                      <a:pt x="989491" y="907623"/>
                      <a:pt x="990997" y="909877"/>
                    </a:cubicBezTo>
                    <a:cubicBezTo>
                      <a:pt x="991319" y="910092"/>
                      <a:pt x="991642" y="910307"/>
                      <a:pt x="991964" y="910521"/>
                    </a:cubicBezTo>
                    <a:cubicBezTo>
                      <a:pt x="993792" y="886261"/>
                      <a:pt x="995728" y="862107"/>
                      <a:pt x="997987" y="837846"/>
                    </a:cubicBezTo>
                    <a:cubicBezTo>
                      <a:pt x="999277" y="823998"/>
                      <a:pt x="1000783" y="810150"/>
                      <a:pt x="1002181" y="796302"/>
                    </a:cubicBezTo>
                    <a:cubicBezTo>
                      <a:pt x="996481" y="790935"/>
                      <a:pt x="984114" y="782991"/>
                      <a:pt x="981748" y="780736"/>
                    </a:cubicBezTo>
                    <a:cubicBezTo>
                      <a:pt x="970886" y="770324"/>
                      <a:pt x="960562" y="759267"/>
                      <a:pt x="950776" y="747780"/>
                    </a:cubicBezTo>
                    <a:cubicBezTo>
                      <a:pt x="940882" y="736187"/>
                      <a:pt x="931741" y="724164"/>
                      <a:pt x="923138" y="711819"/>
                    </a:cubicBezTo>
                    <a:cubicBezTo>
                      <a:pt x="913244" y="697326"/>
                      <a:pt x="904103" y="682298"/>
                      <a:pt x="895930" y="666732"/>
                    </a:cubicBezTo>
                    <a:cubicBezTo>
                      <a:pt x="887864" y="651274"/>
                      <a:pt x="880552" y="635386"/>
                      <a:pt x="873992" y="619176"/>
                    </a:cubicBezTo>
                    <a:cubicBezTo>
                      <a:pt x="866141" y="599853"/>
                      <a:pt x="859258" y="580101"/>
                      <a:pt x="853021" y="560242"/>
                    </a:cubicBezTo>
                    <a:cubicBezTo>
                      <a:pt x="843557" y="530292"/>
                      <a:pt x="835492" y="500127"/>
                      <a:pt x="827641" y="470498"/>
                    </a:cubicBezTo>
                    <a:cubicBezTo>
                      <a:pt x="826566" y="466741"/>
                      <a:pt x="828716" y="462769"/>
                      <a:pt x="832480" y="461696"/>
                    </a:cubicBezTo>
                    <a:cubicBezTo>
                      <a:pt x="836244" y="460622"/>
                      <a:pt x="840224" y="462877"/>
                      <a:pt x="841299" y="466634"/>
                    </a:cubicBezTo>
                    <a:cubicBezTo>
                      <a:pt x="850332" y="495618"/>
                      <a:pt x="859581" y="525246"/>
                      <a:pt x="869797" y="554660"/>
                    </a:cubicBezTo>
                    <a:cubicBezTo>
                      <a:pt x="876572" y="573875"/>
                      <a:pt x="883885" y="593090"/>
                      <a:pt x="891736" y="611876"/>
                    </a:cubicBezTo>
                    <a:cubicBezTo>
                      <a:pt x="898296" y="627550"/>
                      <a:pt x="905286" y="643008"/>
                      <a:pt x="912921" y="658037"/>
                    </a:cubicBezTo>
                    <a:cubicBezTo>
                      <a:pt x="920557" y="673066"/>
                      <a:pt x="928837" y="687772"/>
                      <a:pt x="937979" y="701835"/>
                    </a:cubicBezTo>
                    <a:cubicBezTo>
                      <a:pt x="945937" y="713965"/>
                      <a:pt x="954433" y="725881"/>
                      <a:pt x="963574" y="737260"/>
                    </a:cubicBezTo>
                    <a:cubicBezTo>
                      <a:pt x="972607" y="748746"/>
                      <a:pt x="982178" y="759803"/>
                      <a:pt x="992287" y="770216"/>
                    </a:cubicBezTo>
                    <a:cubicBezTo>
                      <a:pt x="993685" y="771612"/>
                      <a:pt x="998740" y="775476"/>
                      <a:pt x="1003902" y="779448"/>
                    </a:cubicBezTo>
                    <a:cubicBezTo>
                      <a:pt x="1006698" y="751645"/>
                      <a:pt x="1009493" y="723842"/>
                      <a:pt x="1012290" y="696038"/>
                    </a:cubicBezTo>
                    <a:cubicBezTo>
                      <a:pt x="1016806" y="652455"/>
                      <a:pt x="1020463" y="608871"/>
                      <a:pt x="1024227" y="565180"/>
                    </a:cubicBezTo>
                    <a:cubicBezTo>
                      <a:pt x="1022829" y="564106"/>
                      <a:pt x="1021323" y="562926"/>
                      <a:pt x="1020140" y="561852"/>
                    </a:cubicBezTo>
                    <a:cubicBezTo>
                      <a:pt x="1018419" y="560349"/>
                      <a:pt x="1017129" y="558739"/>
                      <a:pt x="1016054" y="556914"/>
                    </a:cubicBezTo>
                    <a:cubicBezTo>
                      <a:pt x="1008311" y="544032"/>
                      <a:pt x="1000460" y="531365"/>
                      <a:pt x="992825" y="518376"/>
                    </a:cubicBezTo>
                    <a:cubicBezTo>
                      <a:pt x="987770" y="509680"/>
                      <a:pt x="982716" y="500985"/>
                      <a:pt x="977984" y="492075"/>
                    </a:cubicBezTo>
                    <a:cubicBezTo>
                      <a:pt x="967445" y="472216"/>
                      <a:pt x="957659" y="452356"/>
                      <a:pt x="949055" y="432067"/>
                    </a:cubicBezTo>
                    <a:cubicBezTo>
                      <a:pt x="943248" y="418327"/>
                      <a:pt x="938086" y="404479"/>
                      <a:pt x="933354" y="390416"/>
                    </a:cubicBezTo>
                    <a:cubicBezTo>
                      <a:pt x="921525" y="355635"/>
                      <a:pt x="912706" y="319888"/>
                      <a:pt x="906146" y="282852"/>
                    </a:cubicBezTo>
                    <a:cubicBezTo>
                      <a:pt x="905394" y="279095"/>
                      <a:pt x="907867" y="275338"/>
                      <a:pt x="911738" y="274479"/>
                    </a:cubicBezTo>
                    <a:cubicBezTo>
                      <a:pt x="915610" y="273728"/>
                      <a:pt x="919374" y="276304"/>
                      <a:pt x="920127" y="280169"/>
                    </a:cubicBezTo>
                    <a:cubicBezTo>
                      <a:pt x="928085" y="316023"/>
                      <a:pt x="938624" y="350482"/>
                      <a:pt x="950991" y="384190"/>
                    </a:cubicBezTo>
                    <a:cubicBezTo>
                      <a:pt x="956046" y="397716"/>
                      <a:pt x="961315" y="411241"/>
                      <a:pt x="966907" y="424553"/>
                    </a:cubicBezTo>
                    <a:cubicBezTo>
                      <a:pt x="975188" y="444520"/>
                      <a:pt x="983899" y="464379"/>
                      <a:pt x="993792" y="483917"/>
                    </a:cubicBezTo>
                    <a:cubicBezTo>
                      <a:pt x="998094" y="492827"/>
                      <a:pt x="1002718" y="501522"/>
                      <a:pt x="1007450" y="510217"/>
                    </a:cubicBezTo>
                    <a:cubicBezTo>
                      <a:pt x="1013580" y="521704"/>
                      <a:pt x="1019925" y="533190"/>
                      <a:pt x="1026163" y="544676"/>
                    </a:cubicBezTo>
                    <a:cubicBezTo>
                      <a:pt x="1027345" y="530721"/>
                      <a:pt x="1028743" y="516873"/>
                      <a:pt x="1029927" y="502917"/>
                    </a:cubicBezTo>
                    <a:cubicBezTo>
                      <a:pt x="1033153" y="465238"/>
                      <a:pt x="1037132" y="427666"/>
                      <a:pt x="1040466" y="389987"/>
                    </a:cubicBezTo>
                    <a:cubicBezTo>
                      <a:pt x="1040250" y="389128"/>
                      <a:pt x="1038853" y="389021"/>
                      <a:pt x="1038960" y="388161"/>
                    </a:cubicBezTo>
                    <a:cubicBezTo>
                      <a:pt x="1039390" y="382794"/>
                      <a:pt x="1037669" y="376353"/>
                      <a:pt x="1035411" y="369483"/>
                    </a:cubicBezTo>
                    <a:cubicBezTo>
                      <a:pt x="1029927" y="352737"/>
                      <a:pt x="1019925" y="333951"/>
                      <a:pt x="1015839" y="322249"/>
                    </a:cubicBezTo>
                    <a:cubicBezTo>
                      <a:pt x="1011107" y="308079"/>
                      <a:pt x="1006375" y="293802"/>
                      <a:pt x="1002396" y="279417"/>
                    </a:cubicBezTo>
                    <a:cubicBezTo>
                      <a:pt x="999707" y="269863"/>
                      <a:pt x="997341" y="260095"/>
                      <a:pt x="995191" y="250433"/>
                    </a:cubicBezTo>
                    <a:cubicBezTo>
                      <a:pt x="989706" y="225958"/>
                      <a:pt x="985727" y="201375"/>
                      <a:pt x="982824" y="176577"/>
                    </a:cubicBezTo>
                    <a:cubicBezTo>
                      <a:pt x="982286" y="172712"/>
                      <a:pt x="984974" y="169062"/>
                      <a:pt x="988846" y="168526"/>
                    </a:cubicBezTo>
                    <a:cubicBezTo>
                      <a:pt x="992717" y="167882"/>
                      <a:pt x="996374" y="170566"/>
                      <a:pt x="996911" y="174537"/>
                    </a:cubicBezTo>
                    <a:cubicBezTo>
                      <a:pt x="1000353" y="193753"/>
                      <a:pt x="1004869" y="212753"/>
                      <a:pt x="1009601" y="231754"/>
                    </a:cubicBezTo>
                    <a:cubicBezTo>
                      <a:pt x="1013257" y="246032"/>
                      <a:pt x="1017129" y="260202"/>
                      <a:pt x="1021108" y="274265"/>
                    </a:cubicBezTo>
                    <a:cubicBezTo>
                      <a:pt x="1024980" y="288542"/>
                      <a:pt x="1028743" y="302712"/>
                      <a:pt x="1033045" y="316775"/>
                    </a:cubicBezTo>
                    <a:cubicBezTo>
                      <a:pt x="1035304" y="324933"/>
                      <a:pt x="1039928" y="336634"/>
                      <a:pt x="1044230" y="348550"/>
                    </a:cubicBezTo>
                    <a:cubicBezTo>
                      <a:pt x="1048423" y="303248"/>
                      <a:pt x="1051972" y="257948"/>
                      <a:pt x="1056919" y="212753"/>
                    </a:cubicBezTo>
                    <a:cubicBezTo>
                      <a:pt x="1064340" y="143728"/>
                      <a:pt x="1073050" y="74917"/>
                      <a:pt x="1083805" y="6107"/>
                    </a:cubicBezTo>
                    <a:cubicBezTo>
                      <a:pt x="1084450" y="2135"/>
                      <a:pt x="1088107" y="-549"/>
                      <a:pt x="1091978" y="95"/>
                    </a:cubicBezTo>
                    <a:cubicBezTo>
                      <a:pt x="1095849" y="632"/>
                      <a:pt x="1098538" y="4282"/>
                      <a:pt x="1098000" y="8147"/>
                    </a:cubicBezTo>
                    <a:cubicBezTo>
                      <a:pt x="1088214" y="76850"/>
                      <a:pt x="1080686" y="145660"/>
                      <a:pt x="1074019" y="214471"/>
                    </a:cubicBezTo>
                    <a:cubicBezTo>
                      <a:pt x="1069717" y="258914"/>
                      <a:pt x="1066275" y="303463"/>
                      <a:pt x="1062619" y="348013"/>
                    </a:cubicBezTo>
                    <a:cubicBezTo>
                      <a:pt x="1063695" y="344471"/>
                      <a:pt x="1064877" y="340713"/>
                      <a:pt x="1065523" y="338566"/>
                    </a:cubicBezTo>
                    <a:cubicBezTo>
                      <a:pt x="1067244" y="332984"/>
                      <a:pt x="1069179" y="327509"/>
                      <a:pt x="1071222" y="322035"/>
                    </a:cubicBezTo>
                    <a:cubicBezTo>
                      <a:pt x="1074234" y="314091"/>
                      <a:pt x="1077352" y="306147"/>
                      <a:pt x="1080256" y="298203"/>
                    </a:cubicBezTo>
                    <a:cubicBezTo>
                      <a:pt x="1084773" y="286395"/>
                      <a:pt x="1088859" y="274479"/>
                      <a:pt x="1093161" y="262778"/>
                    </a:cubicBezTo>
                    <a:cubicBezTo>
                      <a:pt x="1097462" y="250970"/>
                      <a:pt x="1101872" y="239269"/>
                      <a:pt x="1105958" y="227460"/>
                    </a:cubicBezTo>
                    <a:cubicBezTo>
                      <a:pt x="1111443" y="211680"/>
                      <a:pt x="1116712" y="195900"/>
                      <a:pt x="1121229" y="179690"/>
                    </a:cubicBezTo>
                    <a:cubicBezTo>
                      <a:pt x="1122197" y="175933"/>
                      <a:pt x="1126068" y="173571"/>
                      <a:pt x="1129832" y="174537"/>
                    </a:cubicBezTo>
                    <a:cubicBezTo>
                      <a:pt x="1133704" y="175396"/>
                      <a:pt x="1136070" y="179261"/>
                      <a:pt x="1135102" y="183125"/>
                    </a:cubicBezTo>
                    <a:cubicBezTo>
                      <a:pt x="1130693" y="204166"/>
                      <a:pt x="1125638" y="224776"/>
                      <a:pt x="1119401" y="245065"/>
                    </a:cubicBezTo>
                    <a:cubicBezTo>
                      <a:pt x="1116282" y="255264"/>
                      <a:pt x="1112841" y="265355"/>
                      <a:pt x="1109185" y="275338"/>
                    </a:cubicBezTo>
                    <a:cubicBezTo>
                      <a:pt x="1105421" y="285214"/>
                      <a:pt x="1101334" y="294983"/>
                      <a:pt x="1097247" y="304859"/>
                    </a:cubicBezTo>
                    <a:lnTo>
                      <a:pt x="1080256" y="343719"/>
                    </a:lnTo>
                    <a:cubicBezTo>
                      <a:pt x="1078428" y="348228"/>
                      <a:pt x="1074341" y="358641"/>
                      <a:pt x="1072513" y="363579"/>
                    </a:cubicBezTo>
                    <a:cubicBezTo>
                      <a:pt x="1072406" y="364330"/>
                      <a:pt x="1072298" y="365081"/>
                      <a:pt x="1071975" y="365833"/>
                    </a:cubicBezTo>
                    <a:cubicBezTo>
                      <a:pt x="1068857" y="373562"/>
                      <a:pt x="1061544" y="370234"/>
                      <a:pt x="1060683" y="369698"/>
                    </a:cubicBezTo>
                    <a:cubicBezTo>
                      <a:pt x="1057027" y="414677"/>
                      <a:pt x="1052940" y="459549"/>
                      <a:pt x="1049176" y="504528"/>
                    </a:cubicBezTo>
                    <a:cubicBezTo>
                      <a:pt x="1048316" y="515263"/>
                      <a:pt x="1047026" y="525997"/>
                      <a:pt x="1046058" y="536733"/>
                    </a:cubicBezTo>
                    <a:lnTo>
                      <a:pt x="1051865" y="528789"/>
                    </a:lnTo>
                    <a:cubicBezTo>
                      <a:pt x="1058102" y="520093"/>
                      <a:pt x="1064124" y="511291"/>
                      <a:pt x="1070039" y="502488"/>
                    </a:cubicBezTo>
                    <a:cubicBezTo>
                      <a:pt x="1076062" y="493686"/>
                      <a:pt x="1081869" y="484883"/>
                      <a:pt x="1087676" y="475866"/>
                    </a:cubicBezTo>
                    <a:cubicBezTo>
                      <a:pt x="1098753" y="458797"/>
                      <a:pt x="1109830" y="441407"/>
                      <a:pt x="1121014" y="424016"/>
                    </a:cubicBezTo>
                    <a:cubicBezTo>
                      <a:pt x="1132091" y="406733"/>
                      <a:pt x="1143275" y="389557"/>
                      <a:pt x="1154029" y="372059"/>
                    </a:cubicBezTo>
                    <a:cubicBezTo>
                      <a:pt x="1168332" y="348657"/>
                      <a:pt x="1182097" y="325041"/>
                      <a:pt x="1194142" y="300780"/>
                    </a:cubicBezTo>
                    <a:cubicBezTo>
                      <a:pt x="1195863" y="297237"/>
                      <a:pt x="1200057" y="295734"/>
                      <a:pt x="1203606" y="297452"/>
                    </a:cubicBezTo>
                    <a:cubicBezTo>
                      <a:pt x="1207262" y="299062"/>
                      <a:pt x="1208768" y="303356"/>
                      <a:pt x="1207047" y="306898"/>
                    </a:cubicBezTo>
                    <a:cubicBezTo>
                      <a:pt x="1193067" y="338244"/>
                      <a:pt x="1176828" y="369161"/>
                      <a:pt x="1159084" y="399111"/>
                    </a:cubicBezTo>
                    <a:cubicBezTo>
                      <a:pt x="1152093" y="411027"/>
                      <a:pt x="1144781" y="422835"/>
                      <a:pt x="1137361" y="434429"/>
                    </a:cubicBezTo>
                    <a:cubicBezTo>
                      <a:pt x="1125961" y="451927"/>
                      <a:pt x="1114131" y="468995"/>
                      <a:pt x="1102624" y="485849"/>
                    </a:cubicBezTo>
                    <a:cubicBezTo>
                      <a:pt x="1096387" y="494759"/>
                      <a:pt x="1090150" y="503454"/>
                      <a:pt x="1083805" y="512150"/>
                    </a:cubicBezTo>
                    <a:cubicBezTo>
                      <a:pt x="1077352" y="520845"/>
                      <a:pt x="1070900" y="529433"/>
                      <a:pt x="1064232" y="537913"/>
                    </a:cubicBezTo>
                    <a:lnTo>
                      <a:pt x="1049607" y="555948"/>
                    </a:lnTo>
                    <a:cubicBezTo>
                      <a:pt x="1048531" y="557129"/>
                      <a:pt x="1045735" y="559168"/>
                      <a:pt x="1043692" y="560886"/>
                    </a:cubicBezTo>
                    <a:cubicBezTo>
                      <a:pt x="1039497" y="606616"/>
                      <a:pt x="1035411" y="652240"/>
                      <a:pt x="1030357" y="697970"/>
                    </a:cubicBezTo>
                    <a:cubicBezTo>
                      <a:pt x="1027453" y="724271"/>
                      <a:pt x="1024549" y="750357"/>
                      <a:pt x="1021538" y="776657"/>
                    </a:cubicBezTo>
                    <a:lnTo>
                      <a:pt x="1039175" y="755188"/>
                    </a:lnTo>
                    <a:lnTo>
                      <a:pt x="1092731" y="689275"/>
                    </a:lnTo>
                    <a:cubicBezTo>
                      <a:pt x="1108754" y="669309"/>
                      <a:pt x="1128004" y="647195"/>
                      <a:pt x="1147900" y="624114"/>
                    </a:cubicBezTo>
                    <a:cubicBezTo>
                      <a:pt x="1166074" y="603181"/>
                      <a:pt x="1184679" y="581390"/>
                      <a:pt x="1201347" y="558954"/>
                    </a:cubicBezTo>
                    <a:cubicBezTo>
                      <a:pt x="1224792" y="527500"/>
                      <a:pt x="1244579" y="494974"/>
                      <a:pt x="1253290" y="462340"/>
                    </a:cubicBezTo>
                    <a:cubicBezTo>
                      <a:pt x="1254258" y="458475"/>
                      <a:pt x="1258129" y="456114"/>
                      <a:pt x="1262001" y="457080"/>
                    </a:cubicBezTo>
                    <a:cubicBezTo>
                      <a:pt x="1265765" y="458046"/>
                      <a:pt x="1268131" y="461910"/>
                      <a:pt x="1267163" y="465775"/>
                    </a:cubicBezTo>
                    <a:cubicBezTo>
                      <a:pt x="1259097" y="500556"/>
                      <a:pt x="1239847" y="535766"/>
                      <a:pt x="1215973" y="569581"/>
                    </a:cubicBezTo>
                    <a:cubicBezTo>
                      <a:pt x="1199519" y="592769"/>
                      <a:pt x="1181022" y="615419"/>
                      <a:pt x="1162525" y="636782"/>
                    </a:cubicBezTo>
                    <a:cubicBezTo>
                      <a:pt x="1142738" y="659647"/>
                      <a:pt x="1122842" y="680902"/>
                      <a:pt x="1106603" y="700547"/>
                    </a:cubicBezTo>
                    <a:cubicBezTo>
                      <a:pt x="1099291" y="709242"/>
                      <a:pt x="1091871" y="717937"/>
                      <a:pt x="1084450" y="726525"/>
                    </a:cubicBezTo>
                    <a:cubicBezTo>
                      <a:pt x="1073373" y="739407"/>
                      <a:pt x="1062081" y="752182"/>
                      <a:pt x="1050897" y="764956"/>
                    </a:cubicBezTo>
                    <a:lnTo>
                      <a:pt x="1032077" y="786211"/>
                    </a:lnTo>
                    <a:cubicBezTo>
                      <a:pt x="1030894" y="787607"/>
                      <a:pt x="1027238" y="789432"/>
                      <a:pt x="1024872" y="791149"/>
                    </a:cubicBezTo>
                    <a:cubicBezTo>
                      <a:pt x="1025087" y="791901"/>
                      <a:pt x="1024980" y="792759"/>
                      <a:pt x="1024872" y="793511"/>
                    </a:cubicBezTo>
                    <a:cubicBezTo>
                      <a:pt x="1024442" y="796195"/>
                      <a:pt x="1021646" y="796731"/>
                      <a:pt x="1019280" y="797375"/>
                    </a:cubicBezTo>
                    <a:cubicBezTo>
                      <a:pt x="1017667" y="811438"/>
                      <a:pt x="1016054" y="825394"/>
                      <a:pt x="1014548" y="839456"/>
                    </a:cubicBezTo>
                    <a:cubicBezTo>
                      <a:pt x="1012935" y="855022"/>
                      <a:pt x="1011537" y="870695"/>
                      <a:pt x="1010031" y="886261"/>
                    </a:cubicBezTo>
                    <a:cubicBezTo>
                      <a:pt x="1017774" y="884221"/>
                      <a:pt x="1029174" y="880356"/>
                      <a:pt x="1031109" y="879283"/>
                    </a:cubicBezTo>
                    <a:cubicBezTo>
                      <a:pt x="1041971" y="873271"/>
                      <a:pt x="1052725" y="867045"/>
                      <a:pt x="1063264" y="860711"/>
                    </a:cubicBezTo>
                    <a:cubicBezTo>
                      <a:pt x="1073911" y="854271"/>
                      <a:pt x="1084343" y="847722"/>
                      <a:pt x="1094559" y="840852"/>
                    </a:cubicBezTo>
                    <a:cubicBezTo>
                      <a:pt x="1113271" y="828399"/>
                      <a:pt x="1131983" y="814766"/>
                      <a:pt x="1150373" y="800381"/>
                    </a:cubicBezTo>
                    <a:cubicBezTo>
                      <a:pt x="1168332" y="786318"/>
                      <a:pt x="1185861" y="771397"/>
                      <a:pt x="1202208" y="755509"/>
                    </a:cubicBezTo>
                    <a:cubicBezTo>
                      <a:pt x="1224146" y="733932"/>
                      <a:pt x="1244041" y="710745"/>
                      <a:pt x="1259635" y="685196"/>
                    </a:cubicBezTo>
                    <a:cubicBezTo>
                      <a:pt x="1261571" y="681761"/>
                      <a:pt x="1265980" y="680580"/>
                      <a:pt x="1269421" y="682619"/>
                    </a:cubicBezTo>
                    <a:cubicBezTo>
                      <a:pt x="1272755" y="684552"/>
                      <a:pt x="1273938" y="688953"/>
                      <a:pt x="1272002" y="692281"/>
                    </a:cubicBezTo>
                    <a:cubicBezTo>
                      <a:pt x="1253075" y="726311"/>
                      <a:pt x="1227372" y="757227"/>
                      <a:pt x="1198229" y="784816"/>
                    </a:cubicBezTo>
                    <a:cubicBezTo>
                      <a:pt x="1186722" y="795551"/>
                      <a:pt x="1174677" y="805856"/>
                      <a:pt x="1162310" y="815518"/>
                    </a:cubicBezTo>
                    <a:cubicBezTo>
                      <a:pt x="1143383" y="830224"/>
                      <a:pt x="1123702" y="843535"/>
                      <a:pt x="1104345" y="855881"/>
                    </a:cubicBezTo>
                    <a:close/>
                    <a:moveTo>
                      <a:pt x="991857" y="910951"/>
                    </a:moveTo>
                    <a:cubicBezTo>
                      <a:pt x="991857" y="910843"/>
                      <a:pt x="991857" y="910843"/>
                      <a:pt x="991857" y="910736"/>
                    </a:cubicBezTo>
                    <a:cubicBezTo>
                      <a:pt x="991749" y="910736"/>
                      <a:pt x="991534" y="910629"/>
                      <a:pt x="991427" y="910629"/>
                    </a:cubicBezTo>
                    <a:cubicBezTo>
                      <a:pt x="991642" y="910843"/>
                      <a:pt x="991749" y="910736"/>
                      <a:pt x="991857" y="910951"/>
                    </a:cubicBezTo>
                    <a:close/>
                    <a:moveTo>
                      <a:pt x="1737226" y="1029034"/>
                    </a:moveTo>
                    <a:cubicBezTo>
                      <a:pt x="1719697" y="1031826"/>
                      <a:pt x="1702060" y="1034294"/>
                      <a:pt x="1684531" y="1037086"/>
                    </a:cubicBezTo>
                    <a:cubicBezTo>
                      <a:pt x="1688510" y="1039447"/>
                      <a:pt x="1692919" y="1041702"/>
                      <a:pt x="1698511" y="1043849"/>
                    </a:cubicBezTo>
                    <a:cubicBezTo>
                      <a:pt x="1711739" y="1048787"/>
                      <a:pt x="1727763" y="1052866"/>
                      <a:pt x="1740453" y="1055764"/>
                    </a:cubicBezTo>
                    <a:cubicBezTo>
                      <a:pt x="1761961" y="1061024"/>
                      <a:pt x="1785405" y="1066929"/>
                      <a:pt x="1809387" y="1073155"/>
                    </a:cubicBezTo>
                    <a:cubicBezTo>
                      <a:pt x="1832078" y="1079059"/>
                      <a:pt x="1855091" y="1084963"/>
                      <a:pt x="1877891" y="1089150"/>
                    </a:cubicBezTo>
                    <a:cubicBezTo>
                      <a:pt x="1898216" y="1092800"/>
                      <a:pt x="1918110" y="1095376"/>
                      <a:pt x="1937038" y="1095376"/>
                    </a:cubicBezTo>
                    <a:cubicBezTo>
                      <a:pt x="1940910" y="1095161"/>
                      <a:pt x="1944243" y="1098274"/>
                      <a:pt x="1944351" y="1102246"/>
                    </a:cubicBezTo>
                    <a:cubicBezTo>
                      <a:pt x="1944458" y="1106218"/>
                      <a:pt x="1941340" y="1109439"/>
                      <a:pt x="1937468" y="1109546"/>
                    </a:cubicBezTo>
                    <a:cubicBezTo>
                      <a:pt x="1911336" y="1110942"/>
                      <a:pt x="1883052" y="1108150"/>
                      <a:pt x="1854661" y="1102998"/>
                    </a:cubicBezTo>
                    <a:cubicBezTo>
                      <a:pt x="1838530" y="1100099"/>
                      <a:pt x="1822399" y="1096450"/>
                      <a:pt x="1806591" y="1092370"/>
                    </a:cubicBezTo>
                    <a:cubicBezTo>
                      <a:pt x="1781856" y="1086037"/>
                      <a:pt x="1757981" y="1078522"/>
                      <a:pt x="1736044" y="1072618"/>
                    </a:cubicBezTo>
                    <a:cubicBezTo>
                      <a:pt x="1720665" y="1068217"/>
                      <a:pt x="1700125" y="1061883"/>
                      <a:pt x="1685606" y="1054691"/>
                    </a:cubicBezTo>
                    <a:cubicBezTo>
                      <a:pt x="1676466" y="1050075"/>
                      <a:pt x="1670443" y="1044922"/>
                      <a:pt x="1667325" y="1039769"/>
                    </a:cubicBezTo>
                    <a:cubicBezTo>
                      <a:pt x="1640654" y="1043849"/>
                      <a:pt x="1613984" y="1048035"/>
                      <a:pt x="1587313" y="1051900"/>
                    </a:cubicBezTo>
                    <a:cubicBezTo>
                      <a:pt x="1568063" y="1054691"/>
                      <a:pt x="1548706" y="1057267"/>
                      <a:pt x="1529456" y="1060058"/>
                    </a:cubicBezTo>
                    <a:lnTo>
                      <a:pt x="1581936" y="1088613"/>
                    </a:lnTo>
                    <a:cubicBezTo>
                      <a:pt x="1612263" y="1105145"/>
                      <a:pt x="1642052" y="1119852"/>
                      <a:pt x="1672594" y="1132841"/>
                    </a:cubicBezTo>
                    <a:cubicBezTo>
                      <a:pt x="1702813" y="1145937"/>
                      <a:pt x="1733785" y="1157424"/>
                      <a:pt x="1767230" y="1165689"/>
                    </a:cubicBezTo>
                    <a:cubicBezTo>
                      <a:pt x="1778630" y="1168695"/>
                      <a:pt x="1792395" y="1174170"/>
                      <a:pt x="1806052" y="1177498"/>
                    </a:cubicBezTo>
                    <a:cubicBezTo>
                      <a:pt x="1814333" y="1179538"/>
                      <a:pt x="1822399" y="1180826"/>
                      <a:pt x="1829819" y="1179538"/>
                    </a:cubicBezTo>
                    <a:cubicBezTo>
                      <a:pt x="1833691" y="1178786"/>
                      <a:pt x="1837454" y="1181255"/>
                      <a:pt x="1838208" y="1185120"/>
                    </a:cubicBezTo>
                    <a:cubicBezTo>
                      <a:pt x="1838960" y="1188984"/>
                      <a:pt x="1836380" y="1192742"/>
                      <a:pt x="1832508" y="1193493"/>
                    </a:cubicBezTo>
                    <a:cubicBezTo>
                      <a:pt x="1825517" y="1195103"/>
                      <a:pt x="1817774" y="1194889"/>
                      <a:pt x="1809817" y="1193815"/>
                    </a:cubicBezTo>
                    <a:cubicBezTo>
                      <a:pt x="1793793" y="1191561"/>
                      <a:pt x="1776909" y="1185120"/>
                      <a:pt x="1763251" y="1182221"/>
                    </a:cubicBezTo>
                    <a:cubicBezTo>
                      <a:pt x="1728623" y="1174385"/>
                      <a:pt x="1696145" y="1163972"/>
                      <a:pt x="1664958" y="1150661"/>
                    </a:cubicBezTo>
                    <a:cubicBezTo>
                      <a:pt x="1633879" y="1137349"/>
                      <a:pt x="1603982" y="1121140"/>
                      <a:pt x="1573548" y="1103642"/>
                    </a:cubicBezTo>
                    <a:lnTo>
                      <a:pt x="1520423" y="1072081"/>
                    </a:lnTo>
                    <a:cubicBezTo>
                      <a:pt x="1519670" y="1071545"/>
                      <a:pt x="1512572" y="1067358"/>
                      <a:pt x="1505582" y="1063279"/>
                    </a:cubicBezTo>
                    <a:cubicBezTo>
                      <a:pt x="1457833" y="1070042"/>
                      <a:pt x="1409978" y="1076697"/>
                      <a:pt x="1362122" y="1083353"/>
                    </a:cubicBezTo>
                    <a:cubicBezTo>
                      <a:pt x="1360294" y="1083568"/>
                      <a:pt x="1358358" y="1083890"/>
                      <a:pt x="1356530" y="1084104"/>
                    </a:cubicBezTo>
                    <a:lnTo>
                      <a:pt x="1374382" y="1096772"/>
                    </a:lnTo>
                    <a:cubicBezTo>
                      <a:pt x="1383737" y="1102998"/>
                      <a:pt x="1393524" y="1108902"/>
                      <a:pt x="1403418" y="1114484"/>
                    </a:cubicBezTo>
                    <a:cubicBezTo>
                      <a:pt x="1418259" y="1122857"/>
                      <a:pt x="1433529" y="1130694"/>
                      <a:pt x="1448800" y="1138208"/>
                    </a:cubicBezTo>
                    <a:cubicBezTo>
                      <a:pt x="1470954" y="1149265"/>
                      <a:pt x="1493107" y="1160000"/>
                      <a:pt x="1515368" y="1170520"/>
                    </a:cubicBezTo>
                    <a:cubicBezTo>
                      <a:pt x="1537522" y="1181148"/>
                      <a:pt x="1559783" y="1191346"/>
                      <a:pt x="1582367" y="1200792"/>
                    </a:cubicBezTo>
                    <a:cubicBezTo>
                      <a:pt x="1612371" y="1213138"/>
                      <a:pt x="1642912" y="1224087"/>
                      <a:pt x="1674852" y="1232461"/>
                    </a:cubicBezTo>
                    <a:cubicBezTo>
                      <a:pt x="1678616" y="1233319"/>
                      <a:pt x="1680982" y="1237184"/>
                      <a:pt x="1680122" y="1241048"/>
                    </a:cubicBezTo>
                    <a:cubicBezTo>
                      <a:pt x="1679153" y="1244806"/>
                      <a:pt x="1675282" y="1247167"/>
                      <a:pt x="1671518" y="1246309"/>
                    </a:cubicBezTo>
                    <a:cubicBezTo>
                      <a:pt x="1630223" y="1237184"/>
                      <a:pt x="1590862" y="1223980"/>
                      <a:pt x="1552578" y="1208200"/>
                    </a:cubicBezTo>
                    <a:cubicBezTo>
                      <a:pt x="1533435" y="1200256"/>
                      <a:pt x="1514508" y="1191668"/>
                      <a:pt x="1495796" y="1182543"/>
                    </a:cubicBezTo>
                    <a:cubicBezTo>
                      <a:pt x="1477298" y="1173633"/>
                      <a:pt x="1459017" y="1163972"/>
                      <a:pt x="1440627" y="1154418"/>
                    </a:cubicBezTo>
                    <a:cubicBezTo>
                      <a:pt x="1427722" y="1147655"/>
                      <a:pt x="1414925" y="1140677"/>
                      <a:pt x="1402450" y="1133270"/>
                    </a:cubicBezTo>
                    <a:cubicBezTo>
                      <a:pt x="1389760" y="1125863"/>
                      <a:pt x="1377500" y="1117919"/>
                      <a:pt x="1365563" y="1109439"/>
                    </a:cubicBezTo>
                    <a:lnTo>
                      <a:pt x="1341904" y="1091297"/>
                    </a:lnTo>
                    <a:cubicBezTo>
                      <a:pt x="1340291" y="1090116"/>
                      <a:pt x="1336419" y="1089257"/>
                      <a:pt x="1334161" y="1088398"/>
                    </a:cubicBezTo>
                    <a:cubicBezTo>
                      <a:pt x="1333408" y="1088076"/>
                      <a:pt x="1333408" y="1087754"/>
                      <a:pt x="1332870" y="1087432"/>
                    </a:cubicBezTo>
                    <a:cubicBezTo>
                      <a:pt x="1310502" y="1090546"/>
                      <a:pt x="1288133" y="1093659"/>
                      <a:pt x="1265657" y="1096879"/>
                    </a:cubicBezTo>
                    <a:cubicBezTo>
                      <a:pt x="1235546" y="1101280"/>
                      <a:pt x="1205542" y="1105896"/>
                      <a:pt x="1175430" y="1110512"/>
                    </a:cubicBezTo>
                    <a:cubicBezTo>
                      <a:pt x="1178549" y="1112766"/>
                      <a:pt x="1181560" y="1115128"/>
                      <a:pt x="1184786" y="1117275"/>
                    </a:cubicBezTo>
                    <a:cubicBezTo>
                      <a:pt x="1189303" y="1120388"/>
                      <a:pt x="1193927" y="1123502"/>
                      <a:pt x="1198659" y="1126400"/>
                    </a:cubicBezTo>
                    <a:cubicBezTo>
                      <a:pt x="1211886" y="1134773"/>
                      <a:pt x="1225222" y="1143146"/>
                      <a:pt x="1238664" y="1151412"/>
                    </a:cubicBezTo>
                    <a:cubicBezTo>
                      <a:pt x="1251999" y="1159678"/>
                      <a:pt x="1265335" y="1167944"/>
                      <a:pt x="1278777" y="1175995"/>
                    </a:cubicBezTo>
                    <a:cubicBezTo>
                      <a:pt x="1302437" y="1190165"/>
                      <a:pt x="1327493" y="1204765"/>
                      <a:pt x="1353304" y="1218935"/>
                    </a:cubicBezTo>
                    <a:cubicBezTo>
                      <a:pt x="1378038" y="1232675"/>
                      <a:pt x="1403525" y="1245879"/>
                      <a:pt x="1429550" y="1257473"/>
                    </a:cubicBezTo>
                    <a:cubicBezTo>
                      <a:pt x="1464931" y="1273146"/>
                      <a:pt x="1500958" y="1285813"/>
                      <a:pt x="1537091" y="1292361"/>
                    </a:cubicBezTo>
                    <a:cubicBezTo>
                      <a:pt x="1541071" y="1293005"/>
                      <a:pt x="1543652" y="1296655"/>
                      <a:pt x="1543006" y="1300627"/>
                    </a:cubicBezTo>
                    <a:cubicBezTo>
                      <a:pt x="1542361" y="1304492"/>
                      <a:pt x="1538704" y="1307068"/>
                      <a:pt x="1534833" y="1306424"/>
                    </a:cubicBezTo>
                    <a:cubicBezTo>
                      <a:pt x="1497194" y="1300842"/>
                      <a:pt x="1459339" y="1289248"/>
                      <a:pt x="1422452" y="1273897"/>
                    </a:cubicBezTo>
                    <a:cubicBezTo>
                      <a:pt x="1395675" y="1262733"/>
                      <a:pt x="1369220" y="1249851"/>
                      <a:pt x="1343947" y="1235896"/>
                    </a:cubicBezTo>
                    <a:cubicBezTo>
                      <a:pt x="1317815" y="1221511"/>
                      <a:pt x="1292973" y="1206053"/>
                      <a:pt x="1269314" y="1191346"/>
                    </a:cubicBezTo>
                    <a:cubicBezTo>
                      <a:pt x="1258667" y="1184583"/>
                      <a:pt x="1248021" y="1177820"/>
                      <a:pt x="1237374" y="1170842"/>
                    </a:cubicBezTo>
                    <a:cubicBezTo>
                      <a:pt x="1221565" y="1160537"/>
                      <a:pt x="1205864" y="1149909"/>
                      <a:pt x="1190163" y="1139282"/>
                    </a:cubicBezTo>
                    <a:cubicBezTo>
                      <a:pt x="1185431" y="1136061"/>
                      <a:pt x="1180700" y="1132733"/>
                      <a:pt x="1176075" y="1129298"/>
                    </a:cubicBezTo>
                    <a:cubicBezTo>
                      <a:pt x="1171451" y="1125970"/>
                      <a:pt x="1166934" y="1122428"/>
                      <a:pt x="1162417" y="1118778"/>
                    </a:cubicBezTo>
                    <a:cubicBezTo>
                      <a:pt x="1162417" y="1118778"/>
                      <a:pt x="1162417" y="1118778"/>
                      <a:pt x="1162417" y="1118778"/>
                    </a:cubicBezTo>
                    <a:cubicBezTo>
                      <a:pt x="1160267" y="1119637"/>
                      <a:pt x="1158223" y="1121355"/>
                      <a:pt x="1156180" y="1119959"/>
                    </a:cubicBezTo>
                    <a:cubicBezTo>
                      <a:pt x="1154567" y="1118886"/>
                      <a:pt x="1155535" y="1116739"/>
                      <a:pt x="1155212" y="1114913"/>
                    </a:cubicBezTo>
                    <a:cubicBezTo>
                      <a:pt x="1143920" y="1117812"/>
                      <a:pt x="1128972" y="1121676"/>
                      <a:pt x="1118003" y="1123609"/>
                    </a:cubicBezTo>
                    <a:cubicBezTo>
                      <a:pt x="1112949" y="1124360"/>
                      <a:pt x="1108754" y="1124790"/>
                      <a:pt x="1105851" y="1124575"/>
                    </a:cubicBezTo>
                    <a:cubicBezTo>
                      <a:pt x="1103270" y="1124360"/>
                      <a:pt x="1101334" y="1123609"/>
                      <a:pt x="1100151" y="1122750"/>
                    </a:cubicBezTo>
                    <a:cubicBezTo>
                      <a:pt x="1096925" y="1120710"/>
                      <a:pt x="1096064" y="1116524"/>
                      <a:pt x="1098108" y="1113303"/>
                    </a:cubicBezTo>
                    <a:cubicBezTo>
                      <a:pt x="1099936" y="1110512"/>
                      <a:pt x="1103592" y="1109546"/>
                      <a:pt x="1106496" y="1110834"/>
                    </a:cubicBezTo>
                    <a:cubicBezTo>
                      <a:pt x="1106496" y="1111264"/>
                      <a:pt x="1106819" y="1111371"/>
                      <a:pt x="1107464" y="1111264"/>
                    </a:cubicBezTo>
                    <a:cubicBezTo>
                      <a:pt x="1108432" y="1111156"/>
                      <a:pt x="1109830" y="1110834"/>
                      <a:pt x="1110905" y="1110620"/>
                    </a:cubicBezTo>
                    <a:cubicBezTo>
                      <a:pt x="1115529" y="1110083"/>
                      <a:pt x="1121659" y="1108795"/>
                      <a:pt x="1128219" y="1107184"/>
                    </a:cubicBezTo>
                    <a:cubicBezTo>
                      <a:pt x="1134672" y="1105574"/>
                      <a:pt x="1141232" y="1103856"/>
                      <a:pt x="1147362" y="1102139"/>
                    </a:cubicBezTo>
                    <a:cubicBezTo>
                      <a:pt x="1147469" y="1101817"/>
                      <a:pt x="1147469" y="1101066"/>
                      <a:pt x="1147577" y="1100958"/>
                    </a:cubicBezTo>
                    <a:cubicBezTo>
                      <a:pt x="1148437" y="1098811"/>
                      <a:pt x="1150695" y="1095269"/>
                      <a:pt x="1156180" y="1096879"/>
                    </a:cubicBezTo>
                    <a:cubicBezTo>
                      <a:pt x="1156610" y="1096986"/>
                      <a:pt x="1157363" y="1097308"/>
                      <a:pt x="1158439" y="1098060"/>
                    </a:cubicBezTo>
                    <a:cubicBezTo>
                      <a:pt x="1158654" y="1098167"/>
                      <a:pt x="1159406" y="1098704"/>
                      <a:pt x="1159729" y="1098919"/>
                    </a:cubicBezTo>
                    <a:cubicBezTo>
                      <a:pt x="1160589" y="1098704"/>
                      <a:pt x="1161450" y="1098489"/>
                      <a:pt x="1162202" y="1098274"/>
                    </a:cubicBezTo>
                    <a:cubicBezTo>
                      <a:pt x="1176935" y="1075731"/>
                      <a:pt x="1191669" y="1053510"/>
                      <a:pt x="1207047" y="1032147"/>
                    </a:cubicBezTo>
                    <a:cubicBezTo>
                      <a:pt x="1219307" y="1015079"/>
                      <a:pt x="1231889" y="998440"/>
                      <a:pt x="1245224" y="982230"/>
                    </a:cubicBezTo>
                    <a:cubicBezTo>
                      <a:pt x="1256301" y="968812"/>
                      <a:pt x="1267808" y="955608"/>
                      <a:pt x="1279960" y="942726"/>
                    </a:cubicBezTo>
                    <a:cubicBezTo>
                      <a:pt x="1291790" y="930274"/>
                      <a:pt x="1304372" y="918036"/>
                      <a:pt x="1317492" y="905905"/>
                    </a:cubicBezTo>
                    <a:cubicBezTo>
                      <a:pt x="1325988" y="898069"/>
                      <a:pt x="1334591" y="890340"/>
                      <a:pt x="1343302" y="882611"/>
                    </a:cubicBezTo>
                    <a:cubicBezTo>
                      <a:pt x="1356422" y="871124"/>
                      <a:pt x="1369542" y="859853"/>
                      <a:pt x="1382877" y="848688"/>
                    </a:cubicBezTo>
                    <a:lnTo>
                      <a:pt x="1404601" y="830868"/>
                    </a:lnTo>
                    <a:cubicBezTo>
                      <a:pt x="1406214" y="829688"/>
                      <a:pt x="1409010" y="826682"/>
                      <a:pt x="1411053" y="824964"/>
                    </a:cubicBezTo>
                    <a:cubicBezTo>
                      <a:pt x="1412666" y="823568"/>
                      <a:pt x="1414064" y="822602"/>
                      <a:pt x="1414925" y="822281"/>
                    </a:cubicBezTo>
                    <a:cubicBezTo>
                      <a:pt x="1418151" y="821207"/>
                      <a:pt x="1420409" y="822066"/>
                      <a:pt x="1421915" y="823247"/>
                    </a:cubicBezTo>
                    <a:cubicBezTo>
                      <a:pt x="1423205" y="824213"/>
                      <a:pt x="1425894" y="826467"/>
                      <a:pt x="1424388" y="831405"/>
                    </a:cubicBezTo>
                    <a:cubicBezTo>
                      <a:pt x="1423528" y="834411"/>
                      <a:pt x="1420732" y="836451"/>
                      <a:pt x="1417721" y="836343"/>
                    </a:cubicBezTo>
                    <a:cubicBezTo>
                      <a:pt x="1416215" y="838275"/>
                      <a:pt x="1414602" y="841067"/>
                      <a:pt x="1413526" y="841925"/>
                    </a:cubicBezTo>
                    <a:lnTo>
                      <a:pt x="1392879" y="860067"/>
                    </a:lnTo>
                    <a:cubicBezTo>
                      <a:pt x="1382232" y="869729"/>
                      <a:pt x="1371693" y="879497"/>
                      <a:pt x="1361154" y="889374"/>
                    </a:cubicBezTo>
                    <a:cubicBezTo>
                      <a:pt x="1350615" y="899142"/>
                      <a:pt x="1340183" y="909018"/>
                      <a:pt x="1329859" y="919002"/>
                    </a:cubicBezTo>
                    <a:cubicBezTo>
                      <a:pt x="1310717" y="937251"/>
                      <a:pt x="1293403" y="956037"/>
                      <a:pt x="1276734" y="974931"/>
                    </a:cubicBezTo>
                    <a:cubicBezTo>
                      <a:pt x="1265335" y="987920"/>
                      <a:pt x="1254365" y="1001016"/>
                      <a:pt x="1243611" y="1014220"/>
                    </a:cubicBezTo>
                    <a:cubicBezTo>
                      <a:pt x="1222856" y="1039877"/>
                      <a:pt x="1203498" y="1066929"/>
                      <a:pt x="1183926" y="1094195"/>
                    </a:cubicBezTo>
                    <a:cubicBezTo>
                      <a:pt x="1210381" y="1089686"/>
                      <a:pt x="1236944" y="1085285"/>
                      <a:pt x="1263399" y="1080991"/>
                    </a:cubicBezTo>
                    <a:cubicBezTo>
                      <a:pt x="1291682" y="1076483"/>
                      <a:pt x="1319966" y="1072189"/>
                      <a:pt x="1348464" y="1067895"/>
                    </a:cubicBezTo>
                    <a:cubicBezTo>
                      <a:pt x="1348571" y="1066499"/>
                      <a:pt x="1347066" y="1065211"/>
                      <a:pt x="1347926" y="1064030"/>
                    </a:cubicBezTo>
                    <a:cubicBezTo>
                      <a:pt x="1372661" y="1031181"/>
                      <a:pt x="1399224" y="999836"/>
                      <a:pt x="1427614" y="969993"/>
                    </a:cubicBezTo>
                    <a:cubicBezTo>
                      <a:pt x="1439014" y="958184"/>
                      <a:pt x="1450628" y="946483"/>
                      <a:pt x="1462565" y="935211"/>
                    </a:cubicBezTo>
                    <a:cubicBezTo>
                      <a:pt x="1480417" y="918250"/>
                      <a:pt x="1499022" y="902041"/>
                      <a:pt x="1517841" y="886153"/>
                    </a:cubicBezTo>
                    <a:cubicBezTo>
                      <a:pt x="1527735" y="877780"/>
                      <a:pt x="1537845" y="869621"/>
                      <a:pt x="1548169" y="861785"/>
                    </a:cubicBezTo>
                    <a:cubicBezTo>
                      <a:pt x="1558493" y="853841"/>
                      <a:pt x="1568924" y="846327"/>
                      <a:pt x="1579571" y="838920"/>
                    </a:cubicBezTo>
                    <a:lnTo>
                      <a:pt x="1604412" y="822602"/>
                    </a:lnTo>
                    <a:cubicBezTo>
                      <a:pt x="1605273" y="822066"/>
                      <a:pt x="1610327" y="820563"/>
                      <a:pt x="1612908" y="818953"/>
                    </a:cubicBezTo>
                    <a:lnTo>
                      <a:pt x="1613123" y="818308"/>
                    </a:lnTo>
                    <a:lnTo>
                      <a:pt x="1613016" y="818845"/>
                    </a:lnTo>
                    <a:cubicBezTo>
                      <a:pt x="1614199" y="818094"/>
                      <a:pt x="1614952" y="817342"/>
                      <a:pt x="1614306" y="816698"/>
                    </a:cubicBezTo>
                    <a:cubicBezTo>
                      <a:pt x="1614199" y="816591"/>
                      <a:pt x="1614199" y="816591"/>
                      <a:pt x="1614091" y="816484"/>
                    </a:cubicBezTo>
                    <a:cubicBezTo>
                      <a:pt x="1614199" y="816376"/>
                      <a:pt x="1614306" y="816269"/>
                      <a:pt x="1614414" y="816162"/>
                    </a:cubicBezTo>
                    <a:cubicBezTo>
                      <a:pt x="1616888" y="813371"/>
                      <a:pt x="1621189" y="813048"/>
                      <a:pt x="1624093" y="815518"/>
                    </a:cubicBezTo>
                    <a:cubicBezTo>
                      <a:pt x="1626136" y="817235"/>
                      <a:pt x="1628502" y="822173"/>
                      <a:pt x="1623555" y="826897"/>
                    </a:cubicBezTo>
                    <a:cubicBezTo>
                      <a:pt x="1621082" y="829151"/>
                      <a:pt x="1613554" y="833552"/>
                      <a:pt x="1612156" y="834518"/>
                    </a:cubicBezTo>
                    <a:lnTo>
                      <a:pt x="1588604" y="851372"/>
                    </a:lnTo>
                    <a:cubicBezTo>
                      <a:pt x="1578495" y="858994"/>
                      <a:pt x="1568493" y="866938"/>
                      <a:pt x="1558600" y="874989"/>
                    </a:cubicBezTo>
                    <a:cubicBezTo>
                      <a:pt x="1548813" y="883040"/>
                      <a:pt x="1539135" y="891306"/>
                      <a:pt x="1529671" y="899786"/>
                    </a:cubicBezTo>
                    <a:cubicBezTo>
                      <a:pt x="1511389" y="915781"/>
                      <a:pt x="1493537" y="932420"/>
                      <a:pt x="1475900" y="949167"/>
                    </a:cubicBezTo>
                    <a:cubicBezTo>
                      <a:pt x="1458264" y="965913"/>
                      <a:pt x="1440842" y="982874"/>
                      <a:pt x="1423958" y="1000372"/>
                    </a:cubicBezTo>
                    <a:cubicBezTo>
                      <a:pt x="1403740" y="1021198"/>
                      <a:pt x="1384490" y="1042883"/>
                      <a:pt x="1365993" y="1065211"/>
                    </a:cubicBezTo>
                    <a:cubicBezTo>
                      <a:pt x="1407504" y="1059092"/>
                      <a:pt x="1449015" y="1052866"/>
                      <a:pt x="1490526" y="1046640"/>
                    </a:cubicBezTo>
                    <a:cubicBezTo>
                      <a:pt x="1490634" y="1046532"/>
                      <a:pt x="1490741" y="1045888"/>
                      <a:pt x="1490741" y="1045888"/>
                    </a:cubicBezTo>
                    <a:cubicBezTo>
                      <a:pt x="1492785" y="1042668"/>
                      <a:pt x="1496979" y="1041809"/>
                      <a:pt x="1500205" y="1043849"/>
                    </a:cubicBezTo>
                    <a:lnTo>
                      <a:pt x="1500313" y="1043956"/>
                    </a:lnTo>
                    <a:cubicBezTo>
                      <a:pt x="1501388" y="1042131"/>
                      <a:pt x="1501711" y="1043527"/>
                      <a:pt x="1502033" y="1044922"/>
                    </a:cubicBezTo>
                    <a:cubicBezTo>
                      <a:pt x="1505689" y="1044385"/>
                      <a:pt x="1509346" y="1043849"/>
                      <a:pt x="1513002" y="1043312"/>
                    </a:cubicBezTo>
                    <a:cubicBezTo>
                      <a:pt x="1511604" y="1040521"/>
                      <a:pt x="1510959" y="1037086"/>
                      <a:pt x="1513433" y="1034939"/>
                    </a:cubicBezTo>
                    <a:cubicBezTo>
                      <a:pt x="1533973" y="1015723"/>
                      <a:pt x="1554298" y="996615"/>
                      <a:pt x="1574946" y="977829"/>
                    </a:cubicBezTo>
                    <a:cubicBezTo>
                      <a:pt x="1588819" y="965269"/>
                      <a:pt x="1602799" y="952817"/>
                      <a:pt x="1616995" y="940686"/>
                    </a:cubicBezTo>
                    <a:cubicBezTo>
                      <a:pt x="1628825" y="930595"/>
                      <a:pt x="1640869" y="920612"/>
                      <a:pt x="1653236" y="910951"/>
                    </a:cubicBezTo>
                    <a:cubicBezTo>
                      <a:pt x="1665388" y="901289"/>
                      <a:pt x="1677971" y="891950"/>
                      <a:pt x="1690661" y="882718"/>
                    </a:cubicBezTo>
                    <a:cubicBezTo>
                      <a:pt x="1701092" y="875204"/>
                      <a:pt x="1711739" y="868011"/>
                      <a:pt x="1722708" y="861248"/>
                    </a:cubicBezTo>
                    <a:cubicBezTo>
                      <a:pt x="1733677" y="854485"/>
                      <a:pt x="1744861" y="848259"/>
                      <a:pt x="1756261" y="842248"/>
                    </a:cubicBezTo>
                    <a:lnTo>
                      <a:pt x="1779920" y="830976"/>
                    </a:lnTo>
                    <a:cubicBezTo>
                      <a:pt x="1780243" y="830868"/>
                      <a:pt x="1784222" y="829795"/>
                      <a:pt x="1786911" y="828614"/>
                    </a:cubicBezTo>
                    <a:cubicBezTo>
                      <a:pt x="1787126" y="828185"/>
                      <a:pt x="1787448" y="827863"/>
                      <a:pt x="1787663" y="827541"/>
                    </a:cubicBezTo>
                    <a:cubicBezTo>
                      <a:pt x="1787555" y="827755"/>
                      <a:pt x="1787555" y="828078"/>
                      <a:pt x="1787448" y="828399"/>
                    </a:cubicBezTo>
                    <a:cubicBezTo>
                      <a:pt x="1788846" y="827755"/>
                      <a:pt x="1789814" y="827111"/>
                      <a:pt x="1789491" y="826574"/>
                    </a:cubicBezTo>
                    <a:cubicBezTo>
                      <a:pt x="1789384" y="826467"/>
                      <a:pt x="1789276" y="826360"/>
                      <a:pt x="1789169" y="826252"/>
                    </a:cubicBezTo>
                    <a:cubicBezTo>
                      <a:pt x="1789707" y="825930"/>
                      <a:pt x="1790352" y="825608"/>
                      <a:pt x="1790997" y="825501"/>
                    </a:cubicBezTo>
                    <a:cubicBezTo>
                      <a:pt x="1795298" y="824213"/>
                      <a:pt x="1797450" y="826145"/>
                      <a:pt x="1797987" y="826574"/>
                    </a:cubicBezTo>
                    <a:cubicBezTo>
                      <a:pt x="1800030" y="828078"/>
                      <a:pt x="1800783" y="830224"/>
                      <a:pt x="1800568" y="832801"/>
                    </a:cubicBezTo>
                    <a:cubicBezTo>
                      <a:pt x="1800461" y="833659"/>
                      <a:pt x="1800030" y="835806"/>
                      <a:pt x="1797450" y="837739"/>
                    </a:cubicBezTo>
                    <a:cubicBezTo>
                      <a:pt x="1795837" y="839027"/>
                      <a:pt x="1786803" y="843428"/>
                      <a:pt x="1786157" y="843750"/>
                    </a:cubicBezTo>
                    <a:lnTo>
                      <a:pt x="1763574" y="855773"/>
                    </a:lnTo>
                    <a:cubicBezTo>
                      <a:pt x="1752712" y="861892"/>
                      <a:pt x="1742173" y="868441"/>
                      <a:pt x="1731742" y="875418"/>
                    </a:cubicBezTo>
                    <a:cubicBezTo>
                      <a:pt x="1721418" y="882288"/>
                      <a:pt x="1711309" y="889481"/>
                      <a:pt x="1701415" y="897103"/>
                    </a:cubicBezTo>
                    <a:cubicBezTo>
                      <a:pt x="1689155" y="906549"/>
                      <a:pt x="1677110" y="916211"/>
                      <a:pt x="1665173" y="925872"/>
                    </a:cubicBezTo>
                    <a:cubicBezTo>
                      <a:pt x="1653129" y="935641"/>
                      <a:pt x="1641192" y="945410"/>
                      <a:pt x="1629362" y="955286"/>
                    </a:cubicBezTo>
                    <a:cubicBezTo>
                      <a:pt x="1615060" y="967201"/>
                      <a:pt x="1600864" y="979117"/>
                      <a:pt x="1586669" y="991140"/>
                    </a:cubicBezTo>
                    <a:cubicBezTo>
                      <a:pt x="1567095" y="1007672"/>
                      <a:pt x="1547630" y="1024311"/>
                      <a:pt x="1528058" y="1041057"/>
                    </a:cubicBezTo>
                    <a:cubicBezTo>
                      <a:pt x="1561934" y="1036012"/>
                      <a:pt x="1595702" y="1030967"/>
                      <a:pt x="1629577" y="1025921"/>
                    </a:cubicBezTo>
                    <a:cubicBezTo>
                      <a:pt x="1641729" y="1024096"/>
                      <a:pt x="1653882" y="1022164"/>
                      <a:pt x="1666034" y="1020339"/>
                    </a:cubicBezTo>
                    <a:cubicBezTo>
                      <a:pt x="1666356" y="1020017"/>
                      <a:pt x="1665819" y="1019373"/>
                      <a:pt x="1666142" y="1019051"/>
                    </a:cubicBezTo>
                    <a:cubicBezTo>
                      <a:pt x="1691199" y="998977"/>
                      <a:pt x="1718084" y="979976"/>
                      <a:pt x="1745937" y="962478"/>
                    </a:cubicBezTo>
                    <a:cubicBezTo>
                      <a:pt x="1757014" y="955500"/>
                      <a:pt x="1768198" y="948737"/>
                      <a:pt x="1779598" y="942404"/>
                    </a:cubicBezTo>
                    <a:cubicBezTo>
                      <a:pt x="1796696" y="932635"/>
                      <a:pt x="1814118" y="923725"/>
                      <a:pt x="1831325" y="914923"/>
                    </a:cubicBezTo>
                    <a:cubicBezTo>
                      <a:pt x="1840466" y="910307"/>
                      <a:pt x="1849607" y="905798"/>
                      <a:pt x="1858963" y="901504"/>
                    </a:cubicBezTo>
                    <a:cubicBezTo>
                      <a:pt x="1868212" y="897103"/>
                      <a:pt x="1877675" y="892916"/>
                      <a:pt x="1887139" y="888944"/>
                    </a:cubicBezTo>
                    <a:lnTo>
                      <a:pt x="1907679" y="880571"/>
                    </a:lnTo>
                    <a:cubicBezTo>
                      <a:pt x="1909077" y="880034"/>
                      <a:pt x="1912411" y="879605"/>
                      <a:pt x="1914884" y="878961"/>
                    </a:cubicBezTo>
                    <a:cubicBezTo>
                      <a:pt x="1915423" y="878531"/>
                      <a:pt x="1915960" y="877994"/>
                      <a:pt x="1916497" y="877672"/>
                    </a:cubicBezTo>
                    <a:cubicBezTo>
                      <a:pt x="1916175" y="878102"/>
                      <a:pt x="1915960" y="878531"/>
                      <a:pt x="1915745" y="878746"/>
                    </a:cubicBezTo>
                    <a:cubicBezTo>
                      <a:pt x="1917036" y="878424"/>
                      <a:pt x="1917895" y="877994"/>
                      <a:pt x="1917680" y="877458"/>
                    </a:cubicBezTo>
                    <a:cubicBezTo>
                      <a:pt x="1917573" y="877351"/>
                      <a:pt x="1917573" y="877243"/>
                      <a:pt x="1917573" y="877136"/>
                    </a:cubicBezTo>
                    <a:cubicBezTo>
                      <a:pt x="1918003" y="877028"/>
                      <a:pt x="1918541" y="876921"/>
                      <a:pt x="1918971" y="876814"/>
                    </a:cubicBezTo>
                    <a:cubicBezTo>
                      <a:pt x="1922843" y="876170"/>
                      <a:pt x="1924671" y="877887"/>
                      <a:pt x="1925101" y="878209"/>
                    </a:cubicBezTo>
                    <a:cubicBezTo>
                      <a:pt x="1926499" y="879390"/>
                      <a:pt x="1927145" y="880786"/>
                      <a:pt x="1927467" y="882288"/>
                    </a:cubicBezTo>
                    <a:cubicBezTo>
                      <a:pt x="1927790" y="883791"/>
                      <a:pt x="1927682" y="885938"/>
                      <a:pt x="1925747" y="888193"/>
                    </a:cubicBezTo>
                    <a:cubicBezTo>
                      <a:pt x="1925423" y="888515"/>
                      <a:pt x="1924563" y="889374"/>
                      <a:pt x="1922950" y="890018"/>
                    </a:cubicBezTo>
                    <a:cubicBezTo>
                      <a:pt x="1921445" y="890769"/>
                      <a:pt x="1915530" y="892701"/>
                      <a:pt x="1913271" y="893775"/>
                    </a:cubicBezTo>
                    <a:lnTo>
                      <a:pt x="1893376" y="903007"/>
                    </a:lnTo>
                    <a:cubicBezTo>
                      <a:pt x="1886171" y="906442"/>
                      <a:pt x="1878966" y="910092"/>
                      <a:pt x="1871760" y="913742"/>
                    </a:cubicBezTo>
                    <a:cubicBezTo>
                      <a:pt x="1861006" y="919217"/>
                      <a:pt x="1850252" y="925014"/>
                      <a:pt x="1839713" y="930810"/>
                    </a:cubicBezTo>
                    <a:cubicBezTo>
                      <a:pt x="1822937" y="939935"/>
                      <a:pt x="1806052" y="949596"/>
                      <a:pt x="1789169" y="959150"/>
                    </a:cubicBezTo>
                    <a:cubicBezTo>
                      <a:pt x="1772392" y="968597"/>
                      <a:pt x="1755616" y="978258"/>
                      <a:pt x="1739162" y="988242"/>
                    </a:cubicBezTo>
                    <a:cubicBezTo>
                      <a:pt x="1724859" y="996937"/>
                      <a:pt x="1711309" y="1006277"/>
                      <a:pt x="1697651" y="1015508"/>
                    </a:cubicBezTo>
                    <a:cubicBezTo>
                      <a:pt x="1734860" y="1009926"/>
                      <a:pt x="1772070" y="1004344"/>
                      <a:pt x="1809172" y="998547"/>
                    </a:cubicBezTo>
                    <a:cubicBezTo>
                      <a:pt x="1908862" y="982982"/>
                      <a:pt x="2008446" y="966557"/>
                      <a:pt x="2107706" y="947879"/>
                    </a:cubicBezTo>
                    <a:cubicBezTo>
                      <a:pt x="2111578" y="947127"/>
                      <a:pt x="2115342" y="949704"/>
                      <a:pt x="2116095" y="953568"/>
                    </a:cubicBezTo>
                    <a:cubicBezTo>
                      <a:pt x="2116848" y="957325"/>
                      <a:pt x="2114374" y="961083"/>
                      <a:pt x="2110502" y="961834"/>
                    </a:cubicBezTo>
                    <a:cubicBezTo>
                      <a:pt x="1986399" y="987168"/>
                      <a:pt x="1861974" y="1009282"/>
                      <a:pt x="1737226" y="1029034"/>
                    </a:cubicBezTo>
                    <a:close/>
                    <a:moveTo>
                      <a:pt x="1501280" y="1045244"/>
                    </a:moveTo>
                    <a:cubicBezTo>
                      <a:pt x="1501496" y="1045244"/>
                      <a:pt x="1501603" y="1045137"/>
                      <a:pt x="1501818" y="1045137"/>
                    </a:cubicBezTo>
                    <a:lnTo>
                      <a:pt x="1501603" y="1045030"/>
                    </a:lnTo>
                    <a:lnTo>
                      <a:pt x="1500850" y="1044707"/>
                    </a:lnTo>
                    <a:cubicBezTo>
                      <a:pt x="1501065" y="1044815"/>
                      <a:pt x="1501173" y="1045030"/>
                      <a:pt x="1501280" y="1045244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4" name="Google Shape;44;p2"/>
              <p:cNvSpPr/>
              <p:nvPr/>
            </p:nvSpPr>
            <p:spPr>
              <a:xfrm rot="5528855">
                <a:off x="7885362" y="5415031"/>
                <a:ext cx="2546064" cy="2436094"/>
              </a:xfrm>
              <a:custGeom>
                <a:avLst/>
                <a:gdLst/>
                <a:ahLst/>
                <a:cxnLst/>
                <a:rect l="l" t="t" r="r" b="b"/>
                <a:pathLst>
                  <a:path w="2544276" h="2434383" extrusionOk="0">
                    <a:moveTo>
                      <a:pt x="2272692" y="1433032"/>
                    </a:moveTo>
                    <a:cubicBezTo>
                      <a:pt x="2202360" y="1376244"/>
                      <a:pt x="2178916" y="1290902"/>
                      <a:pt x="2129554" y="1251076"/>
                    </a:cubicBezTo>
                    <a:cubicBezTo>
                      <a:pt x="1894361" y="1061175"/>
                      <a:pt x="1724661" y="991398"/>
                      <a:pt x="1604967" y="982918"/>
                    </a:cubicBezTo>
                    <a:cubicBezTo>
                      <a:pt x="1720359" y="911638"/>
                      <a:pt x="1837042" y="768649"/>
                      <a:pt x="1908987" y="510905"/>
                    </a:cubicBezTo>
                    <a:cubicBezTo>
                      <a:pt x="1928344" y="441665"/>
                      <a:pt x="1911353" y="351277"/>
                      <a:pt x="1931248" y="288263"/>
                    </a:cubicBezTo>
                    <a:cubicBezTo>
                      <a:pt x="1984266" y="120155"/>
                      <a:pt x="2083634" y="23219"/>
                      <a:pt x="2069116" y="13128"/>
                    </a:cubicBezTo>
                    <a:cubicBezTo>
                      <a:pt x="2054598" y="3037"/>
                      <a:pt x="1965446" y="145597"/>
                      <a:pt x="1844139" y="227719"/>
                    </a:cubicBezTo>
                    <a:cubicBezTo>
                      <a:pt x="1769183" y="278387"/>
                      <a:pt x="1679924" y="276562"/>
                      <a:pt x="1627336" y="312095"/>
                    </a:cubicBezTo>
                    <a:cubicBezTo>
                      <a:pt x="1424728" y="449179"/>
                      <a:pt x="1311487" y="567585"/>
                      <a:pt x="1252769" y="666776"/>
                    </a:cubicBezTo>
                    <a:cubicBezTo>
                      <a:pt x="1205021" y="548907"/>
                      <a:pt x="1099523" y="417511"/>
                      <a:pt x="899066" y="293953"/>
                    </a:cubicBezTo>
                    <a:cubicBezTo>
                      <a:pt x="837552" y="255951"/>
                      <a:pt x="745174" y="246505"/>
                      <a:pt x="689790" y="209791"/>
                    </a:cubicBezTo>
                    <a:cubicBezTo>
                      <a:pt x="542028" y="111674"/>
                      <a:pt x="476320" y="-10166"/>
                      <a:pt x="462447" y="676"/>
                    </a:cubicBezTo>
                    <a:cubicBezTo>
                      <a:pt x="448575" y="11625"/>
                      <a:pt x="561386" y="136794"/>
                      <a:pt x="606445" y="275274"/>
                    </a:cubicBezTo>
                    <a:cubicBezTo>
                      <a:pt x="634298" y="360831"/>
                      <a:pt x="607198" y="445100"/>
                      <a:pt x="626663" y="505108"/>
                    </a:cubicBezTo>
                    <a:cubicBezTo>
                      <a:pt x="713341" y="771119"/>
                      <a:pt x="809376" y="918187"/>
                      <a:pt x="899388" y="995263"/>
                    </a:cubicBezTo>
                    <a:cubicBezTo>
                      <a:pt x="766682" y="999557"/>
                      <a:pt x="598595" y="1059994"/>
                      <a:pt x="407924" y="1227781"/>
                    </a:cubicBezTo>
                    <a:cubicBezTo>
                      <a:pt x="353723" y="1275444"/>
                      <a:pt x="318342" y="1360464"/>
                      <a:pt x="267045" y="1402652"/>
                    </a:cubicBezTo>
                    <a:cubicBezTo>
                      <a:pt x="130252" y="1515154"/>
                      <a:pt x="-6433" y="1543064"/>
                      <a:pt x="234" y="1559381"/>
                    </a:cubicBezTo>
                    <a:cubicBezTo>
                      <a:pt x="6902" y="1575591"/>
                      <a:pt x="160041" y="1503989"/>
                      <a:pt x="306943" y="1500447"/>
                    </a:cubicBezTo>
                    <a:cubicBezTo>
                      <a:pt x="397600" y="1498193"/>
                      <a:pt x="471589" y="1547895"/>
                      <a:pt x="535146" y="1546285"/>
                    </a:cubicBezTo>
                    <a:cubicBezTo>
                      <a:pt x="765499" y="1540703"/>
                      <a:pt x="920574" y="1506458"/>
                      <a:pt x="1024566" y="1459547"/>
                    </a:cubicBezTo>
                    <a:cubicBezTo>
                      <a:pt x="995208" y="1576128"/>
                      <a:pt x="997359" y="1731462"/>
                      <a:pt x="1060700" y="1930272"/>
                    </a:cubicBezTo>
                    <a:cubicBezTo>
                      <a:pt x="1082423" y="1998761"/>
                      <a:pt x="1146303" y="2065531"/>
                      <a:pt x="1164263" y="2129082"/>
                    </a:cubicBezTo>
                    <a:cubicBezTo>
                      <a:pt x="1212011" y="2298801"/>
                      <a:pt x="1181792" y="2433738"/>
                      <a:pt x="1199536" y="2434382"/>
                    </a:cubicBezTo>
                    <a:cubicBezTo>
                      <a:pt x="1217280" y="2435026"/>
                      <a:pt x="1213839" y="2267240"/>
                      <a:pt x="1270621" y="2133054"/>
                    </a:cubicBezTo>
                    <a:cubicBezTo>
                      <a:pt x="1305679" y="2050181"/>
                      <a:pt x="1381604" y="2003698"/>
                      <a:pt x="1406231" y="1945515"/>
                    </a:cubicBezTo>
                    <a:cubicBezTo>
                      <a:pt x="1497318" y="1730066"/>
                      <a:pt x="1528613" y="1573766"/>
                      <a:pt x="1526247" y="1459869"/>
                    </a:cubicBezTo>
                    <a:cubicBezTo>
                      <a:pt x="1631207" y="1529217"/>
                      <a:pt x="1788756" y="1578919"/>
                      <a:pt x="2016743" y="1574947"/>
                    </a:cubicBezTo>
                    <a:cubicBezTo>
                      <a:pt x="2089334" y="1573659"/>
                      <a:pt x="2172033" y="1531900"/>
                      <a:pt x="2238601" y="1532974"/>
                    </a:cubicBezTo>
                    <a:cubicBezTo>
                      <a:pt x="2416475" y="1535657"/>
                      <a:pt x="2538534" y="1602643"/>
                      <a:pt x="2544126" y="1586004"/>
                    </a:cubicBezTo>
                    <a:cubicBezTo>
                      <a:pt x="2549933" y="1569257"/>
                      <a:pt x="2386578" y="1524922"/>
                      <a:pt x="2272692" y="1433032"/>
                    </a:cubicBezTo>
                    <a:close/>
                    <a:moveTo>
                      <a:pt x="1358375" y="1127732"/>
                    </a:moveTo>
                    <a:cubicBezTo>
                      <a:pt x="1352890" y="1144263"/>
                      <a:pt x="1350202" y="1163479"/>
                      <a:pt x="1350524" y="1184412"/>
                    </a:cubicBezTo>
                    <a:cubicBezTo>
                      <a:pt x="1335361" y="1180655"/>
                      <a:pt x="1320520" y="1178400"/>
                      <a:pt x="1307185" y="1178078"/>
                    </a:cubicBezTo>
                    <a:cubicBezTo>
                      <a:pt x="1279870" y="1177220"/>
                      <a:pt x="1248253" y="1184412"/>
                      <a:pt x="1215882" y="1199977"/>
                    </a:cubicBezTo>
                    <a:cubicBezTo>
                      <a:pt x="1213624" y="1178722"/>
                      <a:pt x="1208569" y="1159077"/>
                      <a:pt x="1201902" y="1142868"/>
                    </a:cubicBezTo>
                    <a:cubicBezTo>
                      <a:pt x="1190288" y="1114850"/>
                      <a:pt x="1166521" y="1086080"/>
                      <a:pt x="1133291" y="1061283"/>
                    </a:cubicBezTo>
                    <a:cubicBezTo>
                      <a:pt x="1162757" y="1052802"/>
                      <a:pt x="1187706" y="1038847"/>
                      <a:pt x="1206419" y="1023925"/>
                    </a:cubicBezTo>
                    <a:cubicBezTo>
                      <a:pt x="1222012" y="1011473"/>
                      <a:pt x="1236423" y="993760"/>
                      <a:pt x="1248790" y="972505"/>
                    </a:cubicBezTo>
                    <a:cubicBezTo>
                      <a:pt x="1261695" y="987748"/>
                      <a:pt x="1275783" y="1000308"/>
                      <a:pt x="1289441" y="1009648"/>
                    </a:cubicBezTo>
                    <a:cubicBezTo>
                      <a:pt x="1319015" y="1029937"/>
                      <a:pt x="1362784" y="1042711"/>
                      <a:pt x="1413974" y="1042389"/>
                    </a:cubicBezTo>
                    <a:cubicBezTo>
                      <a:pt x="1385475" y="1069012"/>
                      <a:pt x="1367516" y="1100250"/>
                      <a:pt x="1358375" y="1127732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5" name="Google Shape;45;p2"/>
              <p:cNvSpPr/>
              <p:nvPr/>
            </p:nvSpPr>
            <p:spPr>
              <a:xfrm rot="5528855">
                <a:off x="8131258" y="5602627"/>
                <a:ext cx="2113375" cy="2013437"/>
              </a:xfrm>
              <a:custGeom>
                <a:avLst/>
                <a:gdLst/>
                <a:ahLst/>
                <a:cxnLst/>
                <a:rect l="l" t="t" r="r" b="b"/>
                <a:pathLst>
                  <a:path w="2111891" h="2012023" extrusionOk="0">
                    <a:moveTo>
                      <a:pt x="892763" y="1244515"/>
                    </a:moveTo>
                    <a:cubicBezTo>
                      <a:pt x="898032" y="1240865"/>
                      <a:pt x="903087" y="1237215"/>
                      <a:pt x="908141" y="1233565"/>
                    </a:cubicBezTo>
                    <a:cubicBezTo>
                      <a:pt x="915669" y="1227983"/>
                      <a:pt x="923090" y="1222294"/>
                      <a:pt x="930187" y="1216282"/>
                    </a:cubicBezTo>
                    <a:cubicBezTo>
                      <a:pt x="937393" y="1210378"/>
                      <a:pt x="944383" y="1204152"/>
                      <a:pt x="951050" y="1197818"/>
                    </a:cubicBezTo>
                    <a:cubicBezTo>
                      <a:pt x="971268" y="1178603"/>
                      <a:pt x="989873" y="1157885"/>
                      <a:pt x="1008047" y="1137166"/>
                    </a:cubicBezTo>
                    <a:cubicBezTo>
                      <a:pt x="1010736" y="1134268"/>
                      <a:pt x="1010628" y="1129759"/>
                      <a:pt x="1007725" y="1127075"/>
                    </a:cubicBezTo>
                    <a:cubicBezTo>
                      <a:pt x="1004821" y="1124392"/>
                      <a:pt x="1000304" y="1124606"/>
                      <a:pt x="997616" y="1127397"/>
                    </a:cubicBezTo>
                    <a:cubicBezTo>
                      <a:pt x="981592" y="1143500"/>
                      <a:pt x="965031" y="1159172"/>
                      <a:pt x="948254" y="1174631"/>
                    </a:cubicBezTo>
                    <a:cubicBezTo>
                      <a:pt x="939866" y="1182252"/>
                      <a:pt x="931370" y="1189875"/>
                      <a:pt x="922874" y="1197282"/>
                    </a:cubicBezTo>
                    <a:cubicBezTo>
                      <a:pt x="914379" y="1204688"/>
                      <a:pt x="905883" y="1212203"/>
                      <a:pt x="897065" y="1219181"/>
                    </a:cubicBezTo>
                    <a:lnTo>
                      <a:pt x="860501" y="1247735"/>
                    </a:lnTo>
                    <a:cubicBezTo>
                      <a:pt x="856306" y="1250956"/>
                      <a:pt x="845445" y="1258363"/>
                      <a:pt x="842756" y="1260725"/>
                    </a:cubicBezTo>
                    <a:cubicBezTo>
                      <a:pt x="840498" y="1262872"/>
                      <a:pt x="839960" y="1264804"/>
                      <a:pt x="839852" y="1265555"/>
                    </a:cubicBezTo>
                    <a:cubicBezTo>
                      <a:pt x="839423" y="1269312"/>
                      <a:pt x="840713" y="1271889"/>
                      <a:pt x="844262" y="1273177"/>
                    </a:cubicBezTo>
                    <a:cubicBezTo>
                      <a:pt x="844907" y="1273392"/>
                      <a:pt x="847058" y="1274251"/>
                      <a:pt x="850606" y="1272641"/>
                    </a:cubicBezTo>
                    <a:cubicBezTo>
                      <a:pt x="851252" y="1272426"/>
                      <a:pt x="851897" y="1272104"/>
                      <a:pt x="852435" y="1271674"/>
                    </a:cubicBezTo>
                    <a:cubicBezTo>
                      <a:pt x="852220" y="1271674"/>
                      <a:pt x="852005" y="1271674"/>
                      <a:pt x="851682" y="1271352"/>
                    </a:cubicBezTo>
                    <a:cubicBezTo>
                      <a:pt x="851144" y="1270601"/>
                      <a:pt x="851897" y="1269635"/>
                      <a:pt x="853403" y="1268668"/>
                    </a:cubicBezTo>
                    <a:cubicBezTo>
                      <a:pt x="853295" y="1269527"/>
                      <a:pt x="853080" y="1270923"/>
                      <a:pt x="852650" y="1271460"/>
                    </a:cubicBezTo>
                    <a:cubicBezTo>
                      <a:pt x="853725" y="1270386"/>
                      <a:pt x="854478" y="1269098"/>
                      <a:pt x="854801" y="1267702"/>
                    </a:cubicBezTo>
                    <a:cubicBezTo>
                      <a:pt x="859210" y="1265126"/>
                      <a:pt x="866738" y="1262120"/>
                      <a:pt x="869426" y="1260295"/>
                    </a:cubicBezTo>
                    <a:cubicBezTo>
                      <a:pt x="877277" y="1255035"/>
                      <a:pt x="885128" y="1249882"/>
                      <a:pt x="892763" y="1244515"/>
                    </a:cubicBezTo>
                    <a:close/>
                    <a:moveTo>
                      <a:pt x="845229" y="1260081"/>
                    </a:moveTo>
                    <a:cubicBezTo>
                      <a:pt x="845229" y="1260188"/>
                      <a:pt x="845445" y="1260081"/>
                      <a:pt x="845552" y="1259973"/>
                    </a:cubicBezTo>
                    <a:cubicBezTo>
                      <a:pt x="846198" y="1259758"/>
                      <a:pt x="846842" y="1259651"/>
                      <a:pt x="847488" y="1259544"/>
                    </a:cubicBezTo>
                    <a:cubicBezTo>
                      <a:pt x="846198" y="1259114"/>
                      <a:pt x="844800" y="1258792"/>
                      <a:pt x="845229" y="1260081"/>
                    </a:cubicBezTo>
                    <a:close/>
                    <a:moveTo>
                      <a:pt x="885128" y="846036"/>
                    </a:moveTo>
                    <a:cubicBezTo>
                      <a:pt x="903624" y="853443"/>
                      <a:pt x="921476" y="861924"/>
                      <a:pt x="938253" y="871263"/>
                    </a:cubicBezTo>
                    <a:cubicBezTo>
                      <a:pt x="941587" y="872981"/>
                      <a:pt x="942985" y="877167"/>
                      <a:pt x="941264" y="880495"/>
                    </a:cubicBezTo>
                    <a:cubicBezTo>
                      <a:pt x="939436" y="883823"/>
                      <a:pt x="935349" y="885111"/>
                      <a:pt x="932015" y="883393"/>
                    </a:cubicBezTo>
                    <a:cubicBezTo>
                      <a:pt x="915132" y="875342"/>
                      <a:pt x="897387" y="868472"/>
                      <a:pt x="879105" y="862138"/>
                    </a:cubicBezTo>
                    <a:cubicBezTo>
                      <a:pt x="861253" y="855912"/>
                      <a:pt x="842864" y="850652"/>
                      <a:pt x="824474" y="845821"/>
                    </a:cubicBezTo>
                    <a:cubicBezTo>
                      <a:pt x="809634" y="841849"/>
                      <a:pt x="794793" y="838199"/>
                      <a:pt x="780059" y="835086"/>
                    </a:cubicBezTo>
                    <a:cubicBezTo>
                      <a:pt x="757046" y="830148"/>
                      <a:pt x="734247" y="826069"/>
                      <a:pt x="712308" y="823493"/>
                    </a:cubicBezTo>
                    <a:cubicBezTo>
                      <a:pt x="708437" y="823171"/>
                      <a:pt x="705533" y="819735"/>
                      <a:pt x="705856" y="815764"/>
                    </a:cubicBezTo>
                    <a:cubicBezTo>
                      <a:pt x="706179" y="811899"/>
                      <a:pt x="709620" y="809001"/>
                      <a:pt x="713599" y="809323"/>
                    </a:cubicBezTo>
                    <a:cubicBezTo>
                      <a:pt x="736182" y="810611"/>
                      <a:pt x="759734" y="812972"/>
                      <a:pt x="783501" y="817052"/>
                    </a:cubicBezTo>
                    <a:cubicBezTo>
                      <a:pt x="798879" y="819735"/>
                      <a:pt x="814258" y="823063"/>
                      <a:pt x="829421" y="827142"/>
                    </a:cubicBezTo>
                    <a:cubicBezTo>
                      <a:pt x="848456" y="832295"/>
                      <a:pt x="867061" y="838736"/>
                      <a:pt x="885128" y="846036"/>
                    </a:cubicBezTo>
                    <a:close/>
                    <a:moveTo>
                      <a:pt x="932015" y="992353"/>
                    </a:moveTo>
                    <a:cubicBezTo>
                      <a:pt x="936532" y="990957"/>
                      <a:pt x="971376" y="976894"/>
                      <a:pt x="986109" y="974210"/>
                    </a:cubicBezTo>
                    <a:cubicBezTo>
                      <a:pt x="986754" y="974210"/>
                      <a:pt x="987399" y="973888"/>
                      <a:pt x="988045" y="973781"/>
                    </a:cubicBezTo>
                    <a:cubicBezTo>
                      <a:pt x="987614" y="973459"/>
                      <a:pt x="987292" y="973137"/>
                      <a:pt x="987077" y="972922"/>
                    </a:cubicBezTo>
                    <a:cubicBezTo>
                      <a:pt x="987399" y="973244"/>
                      <a:pt x="987829" y="973459"/>
                      <a:pt x="988260" y="973674"/>
                    </a:cubicBezTo>
                    <a:cubicBezTo>
                      <a:pt x="988798" y="973566"/>
                      <a:pt x="989120" y="973566"/>
                      <a:pt x="989120" y="973888"/>
                    </a:cubicBezTo>
                    <a:lnTo>
                      <a:pt x="989120" y="973996"/>
                    </a:lnTo>
                    <a:cubicBezTo>
                      <a:pt x="991701" y="974962"/>
                      <a:pt x="994820" y="974103"/>
                      <a:pt x="996648" y="971849"/>
                    </a:cubicBezTo>
                    <a:cubicBezTo>
                      <a:pt x="999014" y="968843"/>
                      <a:pt x="998476" y="964549"/>
                      <a:pt x="995573" y="962187"/>
                    </a:cubicBezTo>
                    <a:cubicBezTo>
                      <a:pt x="994282" y="961221"/>
                      <a:pt x="992024" y="960255"/>
                      <a:pt x="988798" y="960255"/>
                    </a:cubicBezTo>
                    <a:cubicBezTo>
                      <a:pt x="986109" y="960255"/>
                      <a:pt x="981915" y="960899"/>
                      <a:pt x="976968" y="962187"/>
                    </a:cubicBezTo>
                    <a:cubicBezTo>
                      <a:pt x="959976" y="966481"/>
                      <a:pt x="932015" y="977109"/>
                      <a:pt x="927929" y="978290"/>
                    </a:cubicBezTo>
                    <a:cubicBezTo>
                      <a:pt x="923197" y="979578"/>
                      <a:pt x="918573" y="981188"/>
                      <a:pt x="913841" y="982584"/>
                    </a:cubicBezTo>
                    <a:cubicBezTo>
                      <a:pt x="914056" y="982047"/>
                      <a:pt x="915024" y="981403"/>
                      <a:pt x="915132" y="980973"/>
                    </a:cubicBezTo>
                    <a:cubicBezTo>
                      <a:pt x="915669" y="978934"/>
                      <a:pt x="915239" y="976787"/>
                      <a:pt x="913626" y="974747"/>
                    </a:cubicBezTo>
                    <a:cubicBezTo>
                      <a:pt x="912981" y="973888"/>
                      <a:pt x="911690" y="972815"/>
                      <a:pt x="909755" y="971956"/>
                    </a:cubicBezTo>
                    <a:cubicBezTo>
                      <a:pt x="906958" y="970883"/>
                      <a:pt x="900613" y="969809"/>
                      <a:pt x="897925" y="968736"/>
                    </a:cubicBezTo>
                    <a:lnTo>
                      <a:pt x="870609" y="958860"/>
                    </a:lnTo>
                    <a:lnTo>
                      <a:pt x="800815" y="933310"/>
                    </a:lnTo>
                    <a:cubicBezTo>
                      <a:pt x="782425" y="927192"/>
                      <a:pt x="764143" y="921287"/>
                      <a:pt x="745539" y="916135"/>
                    </a:cubicBezTo>
                    <a:cubicBezTo>
                      <a:pt x="726934" y="910874"/>
                      <a:pt x="708222" y="906366"/>
                      <a:pt x="689402" y="902287"/>
                    </a:cubicBezTo>
                    <a:cubicBezTo>
                      <a:pt x="651763" y="894128"/>
                      <a:pt x="613800" y="888331"/>
                      <a:pt x="575301" y="883823"/>
                    </a:cubicBezTo>
                    <a:cubicBezTo>
                      <a:pt x="571429" y="883286"/>
                      <a:pt x="567773" y="886077"/>
                      <a:pt x="567235" y="889941"/>
                    </a:cubicBezTo>
                    <a:cubicBezTo>
                      <a:pt x="566697" y="893806"/>
                      <a:pt x="569493" y="897456"/>
                      <a:pt x="573365" y="897993"/>
                    </a:cubicBezTo>
                    <a:cubicBezTo>
                      <a:pt x="611220" y="903790"/>
                      <a:pt x="648321" y="911519"/>
                      <a:pt x="685208" y="920429"/>
                    </a:cubicBezTo>
                    <a:cubicBezTo>
                      <a:pt x="703705" y="924830"/>
                      <a:pt x="722095" y="929661"/>
                      <a:pt x="740377" y="934599"/>
                    </a:cubicBezTo>
                    <a:cubicBezTo>
                      <a:pt x="758659" y="939644"/>
                      <a:pt x="776941" y="944797"/>
                      <a:pt x="795115" y="950594"/>
                    </a:cubicBezTo>
                    <a:lnTo>
                      <a:pt x="865555" y="973566"/>
                    </a:lnTo>
                    <a:lnTo>
                      <a:pt x="892978" y="982154"/>
                    </a:lnTo>
                    <a:cubicBezTo>
                      <a:pt x="894591" y="982691"/>
                      <a:pt x="898570" y="982584"/>
                      <a:pt x="901474" y="982906"/>
                    </a:cubicBezTo>
                    <a:cubicBezTo>
                      <a:pt x="901474" y="983120"/>
                      <a:pt x="901581" y="983228"/>
                      <a:pt x="901689" y="983443"/>
                    </a:cubicBezTo>
                    <a:cubicBezTo>
                      <a:pt x="902549" y="985053"/>
                      <a:pt x="904700" y="984409"/>
                      <a:pt x="906421" y="984838"/>
                    </a:cubicBezTo>
                    <a:cubicBezTo>
                      <a:pt x="881041" y="992245"/>
                      <a:pt x="855768" y="999760"/>
                      <a:pt x="830712" y="1008025"/>
                    </a:cubicBezTo>
                    <a:cubicBezTo>
                      <a:pt x="798557" y="1018546"/>
                      <a:pt x="766617" y="1029710"/>
                      <a:pt x="734784" y="1041196"/>
                    </a:cubicBezTo>
                    <a:cubicBezTo>
                      <a:pt x="648214" y="1072649"/>
                      <a:pt x="560675" y="1104210"/>
                      <a:pt x="473029" y="1135771"/>
                    </a:cubicBezTo>
                    <a:cubicBezTo>
                      <a:pt x="460877" y="1140172"/>
                      <a:pt x="448617" y="1144466"/>
                      <a:pt x="436465" y="1148760"/>
                    </a:cubicBezTo>
                    <a:cubicBezTo>
                      <a:pt x="436357" y="1148652"/>
                      <a:pt x="436465" y="1148652"/>
                      <a:pt x="436357" y="1148652"/>
                    </a:cubicBezTo>
                    <a:cubicBezTo>
                      <a:pt x="432808" y="1145754"/>
                      <a:pt x="414849" y="1138669"/>
                      <a:pt x="407429" y="1136200"/>
                    </a:cubicBezTo>
                    <a:cubicBezTo>
                      <a:pt x="399040" y="1133302"/>
                      <a:pt x="390652" y="1130618"/>
                      <a:pt x="382156" y="1128042"/>
                    </a:cubicBezTo>
                    <a:cubicBezTo>
                      <a:pt x="373661" y="1125465"/>
                      <a:pt x="365165" y="1123103"/>
                      <a:pt x="356562" y="1120956"/>
                    </a:cubicBezTo>
                    <a:cubicBezTo>
                      <a:pt x="339677" y="1116770"/>
                      <a:pt x="322578" y="1112905"/>
                      <a:pt x="305372" y="1109899"/>
                    </a:cubicBezTo>
                    <a:cubicBezTo>
                      <a:pt x="293972" y="1107860"/>
                      <a:pt x="282466" y="1106142"/>
                      <a:pt x="270958" y="1104747"/>
                    </a:cubicBezTo>
                    <a:cubicBezTo>
                      <a:pt x="242138" y="1101097"/>
                      <a:pt x="213101" y="1099057"/>
                      <a:pt x="184280" y="1097662"/>
                    </a:cubicBezTo>
                    <a:cubicBezTo>
                      <a:pt x="180409" y="1097447"/>
                      <a:pt x="176967" y="1100346"/>
                      <a:pt x="176645" y="1104317"/>
                    </a:cubicBezTo>
                    <a:cubicBezTo>
                      <a:pt x="176430" y="1108182"/>
                      <a:pt x="179333" y="1111617"/>
                      <a:pt x="183312" y="1111939"/>
                    </a:cubicBezTo>
                    <a:cubicBezTo>
                      <a:pt x="211596" y="1114730"/>
                      <a:pt x="239987" y="1118595"/>
                      <a:pt x="268270" y="1123103"/>
                    </a:cubicBezTo>
                    <a:cubicBezTo>
                      <a:pt x="279562" y="1124928"/>
                      <a:pt x="290854" y="1126968"/>
                      <a:pt x="302038" y="1128900"/>
                    </a:cubicBezTo>
                    <a:cubicBezTo>
                      <a:pt x="318922" y="1131799"/>
                      <a:pt x="335806" y="1134805"/>
                      <a:pt x="352475" y="1138454"/>
                    </a:cubicBezTo>
                    <a:cubicBezTo>
                      <a:pt x="360863" y="1140172"/>
                      <a:pt x="369251" y="1142212"/>
                      <a:pt x="377640" y="1144251"/>
                    </a:cubicBezTo>
                    <a:cubicBezTo>
                      <a:pt x="386028" y="1146398"/>
                      <a:pt x="394416" y="1148652"/>
                      <a:pt x="402804" y="1151014"/>
                    </a:cubicBezTo>
                    <a:cubicBezTo>
                      <a:pt x="406030" y="1151980"/>
                      <a:pt x="413021" y="1153483"/>
                      <a:pt x="418935" y="1155093"/>
                    </a:cubicBezTo>
                    <a:cubicBezTo>
                      <a:pt x="378715" y="1169478"/>
                      <a:pt x="338602" y="1183970"/>
                      <a:pt x="298382" y="1198033"/>
                    </a:cubicBezTo>
                    <a:cubicBezTo>
                      <a:pt x="200734" y="1232277"/>
                      <a:pt x="102871" y="1265341"/>
                      <a:pt x="5116" y="1295398"/>
                    </a:cubicBezTo>
                    <a:cubicBezTo>
                      <a:pt x="1352" y="1296472"/>
                      <a:pt x="-799" y="1300444"/>
                      <a:pt x="277" y="1304201"/>
                    </a:cubicBezTo>
                    <a:cubicBezTo>
                      <a:pt x="1460" y="1307958"/>
                      <a:pt x="5439" y="1310105"/>
                      <a:pt x="9203" y="1309031"/>
                    </a:cubicBezTo>
                    <a:cubicBezTo>
                      <a:pt x="107603" y="1280155"/>
                      <a:pt x="206111" y="1248702"/>
                      <a:pt x="304296" y="1215316"/>
                    </a:cubicBezTo>
                    <a:cubicBezTo>
                      <a:pt x="362906" y="1195349"/>
                      <a:pt x="421409" y="1174953"/>
                      <a:pt x="479589" y="1153912"/>
                    </a:cubicBezTo>
                    <a:cubicBezTo>
                      <a:pt x="499161" y="1146828"/>
                      <a:pt x="518411" y="1139528"/>
                      <a:pt x="537984" y="1132335"/>
                    </a:cubicBezTo>
                    <a:cubicBezTo>
                      <a:pt x="516583" y="1153161"/>
                      <a:pt x="494322" y="1173021"/>
                      <a:pt x="471308" y="1192129"/>
                    </a:cubicBezTo>
                    <a:cubicBezTo>
                      <a:pt x="456683" y="1204366"/>
                      <a:pt x="441734" y="1216389"/>
                      <a:pt x="426786" y="1228305"/>
                    </a:cubicBezTo>
                    <a:cubicBezTo>
                      <a:pt x="404310" y="1246232"/>
                      <a:pt x="381726" y="1264160"/>
                      <a:pt x="358712" y="1281336"/>
                    </a:cubicBezTo>
                    <a:cubicBezTo>
                      <a:pt x="354733" y="1284341"/>
                      <a:pt x="336129" y="1300873"/>
                      <a:pt x="318814" y="1313755"/>
                    </a:cubicBezTo>
                    <a:cubicBezTo>
                      <a:pt x="311824" y="1318908"/>
                      <a:pt x="305157" y="1323524"/>
                      <a:pt x="299780" y="1326207"/>
                    </a:cubicBezTo>
                    <a:cubicBezTo>
                      <a:pt x="297736" y="1327174"/>
                      <a:pt x="294833" y="1329428"/>
                      <a:pt x="294725" y="1328140"/>
                    </a:cubicBezTo>
                    <a:cubicBezTo>
                      <a:pt x="291499" y="1327174"/>
                      <a:pt x="287950" y="1328891"/>
                      <a:pt x="286659" y="1332111"/>
                    </a:cubicBezTo>
                    <a:cubicBezTo>
                      <a:pt x="285154" y="1335547"/>
                      <a:pt x="286875" y="1339519"/>
                      <a:pt x="290316" y="1341021"/>
                    </a:cubicBezTo>
                    <a:cubicBezTo>
                      <a:pt x="292144" y="1341773"/>
                      <a:pt x="294618" y="1342095"/>
                      <a:pt x="297521" y="1341666"/>
                    </a:cubicBezTo>
                    <a:cubicBezTo>
                      <a:pt x="301285" y="1341021"/>
                      <a:pt x="306555" y="1338874"/>
                      <a:pt x="312470" y="1335547"/>
                    </a:cubicBezTo>
                    <a:cubicBezTo>
                      <a:pt x="332795" y="1324275"/>
                      <a:pt x="363659" y="1299048"/>
                      <a:pt x="369036" y="1295291"/>
                    </a:cubicBezTo>
                    <a:cubicBezTo>
                      <a:pt x="388609" y="1281336"/>
                      <a:pt x="408289" y="1267165"/>
                      <a:pt x="427431" y="1252351"/>
                    </a:cubicBezTo>
                    <a:cubicBezTo>
                      <a:pt x="440121" y="1242475"/>
                      <a:pt x="452704" y="1232277"/>
                      <a:pt x="464963" y="1221865"/>
                    </a:cubicBezTo>
                    <a:cubicBezTo>
                      <a:pt x="495827" y="1195564"/>
                      <a:pt x="525079" y="1167653"/>
                      <a:pt x="552609" y="1138239"/>
                    </a:cubicBezTo>
                    <a:cubicBezTo>
                      <a:pt x="555405" y="1135449"/>
                      <a:pt x="555298" y="1130940"/>
                      <a:pt x="552502" y="1128256"/>
                    </a:cubicBezTo>
                    <a:cubicBezTo>
                      <a:pt x="551534" y="1127290"/>
                      <a:pt x="550136" y="1128578"/>
                      <a:pt x="548845" y="1128256"/>
                    </a:cubicBezTo>
                    <a:cubicBezTo>
                      <a:pt x="613048" y="1104639"/>
                      <a:pt x="677250" y="1080915"/>
                      <a:pt x="740699" y="1057406"/>
                    </a:cubicBezTo>
                    <a:cubicBezTo>
                      <a:pt x="772317" y="1045597"/>
                      <a:pt x="803934" y="1034111"/>
                      <a:pt x="835874" y="1023162"/>
                    </a:cubicBezTo>
                    <a:cubicBezTo>
                      <a:pt x="867598" y="1012212"/>
                      <a:pt x="899645" y="1001906"/>
                      <a:pt x="932015" y="992353"/>
                    </a:cubicBezTo>
                    <a:close/>
                    <a:moveTo>
                      <a:pt x="430657" y="1148652"/>
                    </a:moveTo>
                    <a:cubicBezTo>
                      <a:pt x="430765" y="1148652"/>
                      <a:pt x="430872" y="1148652"/>
                      <a:pt x="430872" y="1148652"/>
                    </a:cubicBezTo>
                    <a:cubicBezTo>
                      <a:pt x="430765" y="1147364"/>
                      <a:pt x="429797" y="1148008"/>
                      <a:pt x="428829" y="1148867"/>
                    </a:cubicBezTo>
                    <a:cubicBezTo>
                      <a:pt x="429367" y="1148760"/>
                      <a:pt x="430012" y="1148652"/>
                      <a:pt x="430657" y="1148652"/>
                    </a:cubicBezTo>
                    <a:close/>
                    <a:moveTo>
                      <a:pt x="988260" y="973674"/>
                    </a:moveTo>
                    <a:lnTo>
                      <a:pt x="989120" y="973996"/>
                    </a:lnTo>
                    <a:cubicBezTo>
                      <a:pt x="989012" y="974425"/>
                      <a:pt x="988475" y="974103"/>
                      <a:pt x="988045" y="973781"/>
                    </a:cubicBezTo>
                    <a:lnTo>
                      <a:pt x="988260" y="973674"/>
                    </a:lnTo>
                    <a:close/>
                    <a:moveTo>
                      <a:pt x="731558" y="1073508"/>
                    </a:moveTo>
                    <a:cubicBezTo>
                      <a:pt x="735107" y="1075333"/>
                      <a:pt x="736505" y="1079627"/>
                      <a:pt x="734677" y="1083169"/>
                    </a:cubicBezTo>
                    <a:cubicBezTo>
                      <a:pt x="719621" y="1114193"/>
                      <a:pt x="701231" y="1143714"/>
                      <a:pt x="680261" y="1171303"/>
                    </a:cubicBezTo>
                    <a:cubicBezTo>
                      <a:pt x="669829" y="1185151"/>
                      <a:pt x="658860" y="1198462"/>
                      <a:pt x="647246" y="1211237"/>
                    </a:cubicBezTo>
                    <a:cubicBezTo>
                      <a:pt x="635739" y="1224011"/>
                      <a:pt x="623587" y="1236356"/>
                      <a:pt x="611327" y="1248272"/>
                    </a:cubicBezTo>
                    <a:cubicBezTo>
                      <a:pt x="603261" y="1256108"/>
                      <a:pt x="595088" y="1263838"/>
                      <a:pt x="586593" y="1271245"/>
                    </a:cubicBezTo>
                    <a:cubicBezTo>
                      <a:pt x="578097" y="1278652"/>
                      <a:pt x="569278" y="1285844"/>
                      <a:pt x="560138" y="1292500"/>
                    </a:cubicBezTo>
                    <a:cubicBezTo>
                      <a:pt x="554115" y="1296901"/>
                      <a:pt x="539919" y="1301517"/>
                      <a:pt x="532069" y="1305489"/>
                    </a:cubicBezTo>
                    <a:cubicBezTo>
                      <a:pt x="532284" y="1306670"/>
                      <a:pt x="532177" y="1307958"/>
                      <a:pt x="531639" y="1309139"/>
                    </a:cubicBezTo>
                    <a:cubicBezTo>
                      <a:pt x="530133" y="1312574"/>
                      <a:pt x="526154" y="1314184"/>
                      <a:pt x="522713" y="1312789"/>
                    </a:cubicBezTo>
                    <a:cubicBezTo>
                      <a:pt x="519164" y="1311393"/>
                      <a:pt x="517551" y="1309139"/>
                      <a:pt x="516798" y="1307529"/>
                    </a:cubicBezTo>
                    <a:cubicBezTo>
                      <a:pt x="515830" y="1305382"/>
                      <a:pt x="515830" y="1303235"/>
                      <a:pt x="516690" y="1300981"/>
                    </a:cubicBezTo>
                    <a:cubicBezTo>
                      <a:pt x="517551" y="1298726"/>
                      <a:pt x="520670" y="1295613"/>
                      <a:pt x="525616" y="1292929"/>
                    </a:cubicBezTo>
                    <a:cubicBezTo>
                      <a:pt x="532929" y="1288958"/>
                      <a:pt x="545404" y="1284449"/>
                      <a:pt x="550566" y="1280155"/>
                    </a:cubicBezTo>
                    <a:cubicBezTo>
                      <a:pt x="557449" y="1274680"/>
                      <a:pt x="563901" y="1268991"/>
                      <a:pt x="570354" y="1263086"/>
                    </a:cubicBezTo>
                    <a:cubicBezTo>
                      <a:pt x="580032" y="1254176"/>
                      <a:pt x="589281" y="1244944"/>
                      <a:pt x="598422" y="1235498"/>
                    </a:cubicBezTo>
                    <a:cubicBezTo>
                      <a:pt x="612510" y="1221113"/>
                      <a:pt x="626168" y="1206084"/>
                      <a:pt x="639610" y="1190841"/>
                    </a:cubicBezTo>
                    <a:cubicBezTo>
                      <a:pt x="652946" y="1175597"/>
                      <a:pt x="665850" y="1160139"/>
                      <a:pt x="678003" y="1144036"/>
                    </a:cubicBezTo>
                    <a:cubicBezTo>
                      <a:pt x="694241" y="1122567"/>
                      <a:pt x="709297" y="1100238"/>
                      <a:pt x="721987" y="1076621"/>
                    </a:cubicBezTo>
                    <a:cubicBezTo>
                      <a:pt x="723708" y="1073186"/>
                      <a:pt x="728009" y="1071791"/>
                      <a:pt x="731558" y="1073508"/>
                    </a:cubicBezTo>
                    <a:close/>
                    <a:moveTo>
                      <a:pt x="845122" y="1209841"/>
                    </a:moveTo>
                    <a:cubicBezTo>
                      <a:pt x="836734" y="1219288"/>
                      <a:pt x="828238" y="1228520"/>
                      <a:pt x="819635" y="1237752"/>
                    </a:cubicBezTo>
                    <a:cubicBezTo>
                      <a:pt x="816946" y="1240758"/>
                      <a:pt x="811999" y="1243978"/>
                      <a:pt x="806837" y="1246984"/>
                    </a:cubicBezTo>
                    <a:cubicBezTo>
                      <a:pt x="803934" y="1248702"/>
                      <a:pt x="800923" y="1250312"/>
                      <a:pt x="798772" y="1251922"/>
                    </a:cubicBezTo>
                    <a:cubicBezTo>
                      <a:pt x="799417" y="1253747"/>
                      <a:pt x="799309" y="1255679"/>
                      <a:pt x="798342" y="1257504"/>
                    </a:cubicBezTo>
                    <a:cubicBezTo>
                      <a:pt x="796513" y="1260725"/>
                      <a:pt x="792319" y="1261905"/>
                      <a:pt x="788985" y="1260081"/>
                    </a:cubicBezTo>
                    <a:cubicBezTo>
                      <a:pt x="785974" y="1258578"/>
                      <a:pt x="784576" y="1256323"/>
                      <a:pt x="783931" y="1254391"/>
                    </a:cubicBezTo>
                    <a:cubicBezTo>
                      <a:pt x="782856" y="1251385"/>
                      <a:pt x="783501" y="1247628"/>
                      <a:pt x="786727" y="1243871"/>
                    </a:cubicBezTo>
                    <a:cubicBezTo>
                      <a:pt x="791029" y="1239040"/>
                      <a:pt x="803611" y="1232921"/>
                      <a:pt x="808128" y="1227554"/>
                    </a:cubicBezTo>
                    <a:cubicBezTo>
                      <a:pt x="814796" y="1219610"/>
                      <a:pt x="821463" y="1211666"/>
                      <a:pt x="828130" y="1203615"/>
                    </a:cubicBezTo>
                    <a:cubicBezTo>
                      <a:pt x="834690" y="1195564"/>
                      <a:pt x="841251" y="1187513"/>
                      <a:pt x="847703" y="1179354"/>
                    </a:cubicBezTo>
                    <a:cubicBezTo>
                      <a:pt x="859748" y="1164111"/>
                      <a:pt x="871147" y="1148545"/>
                      <a:pt x="882331" y="1132765"/>
                    </a:cubicBezTo>
                    <a:cubicBezTo>
                      <a:pt x="893516" y="1117092"/>
                      <a:pt x="904377" y="1101097"/>
                      <a:pt x="914379" y="1084672"/>
                    </a:cubicBezTo>
                    <a:cubicBezTo>
                      <a:pt x="927821" y="1062881"/>
                      <a:pt x="940081" y="1040337"/>
                      <a:pt x="950512" y="1016613"/>
                    </a:cubicBezTo>
                    <a:cubicBezTo>
                      <a:pt x="952018" y="1012963"/>
                      <a:pt x="956212" y="1011246"/>
                      <a:pt x="959869" y="1012749"/>
                    </a:cubicBezTo>
                    <a:cubicBezTo>
                      <a:pt x="963418" y="1014252"/>
                      <a:pt x="965246" y="1018438"/>
                      <a:pt x="963740" y="1022088"/>
                    </a:cubicBezTo>
                    <a:cubicBezTo>
                      <a:pt x="951696" y="1053219"/>
                      <a:pt x="937070" y="1082740"/>
                      <a:pt x="919863" y="1110866"/>
                    </a:cubicBezTo>
                    <a:cubicBezTo>
                      <a:pt x="913088" y="1122137"/>
                      <a:pt x="905775" y="1133194"/>
                      <a:pt x="898140" y="1143929"/>
                    </a:cubicBezTo>
                    <a:cubicBezTo>
                      <a:pt x="886741" y="1160032"/>
                      <a:pt x="874373" y="1175382"/>
                      <a:pt x="861683" y="1190733"/>
                    </a:cubicBezTo>
                    <a:cubicBezTo>
                      <a:pt x="856199" y="1197174"/>
                      <a:pt x="850714" y="1203508"/>
                      <a:pt x="845122" y="1209841"/>
                    </a:cubicBezTo>
                    <a:close/>
                    <a:moveTo>
                      <a:pt x="686068" y="1049999"/>
                    </a:moveTo>
                    <a:cubicBezTo>
                      <a:pt x="686176" y="1050428"/>
                      <a:pt x="686391" y="1050750"/>
                      <a:pt x="686606" y="1051072"/>
                    </a:cubicBezTo>
                    <a:cubicBezTo>
                      <a:pt x="686283" y="1051394"/>
                      <a:pt x="685961" y="1050750"/>
                      <a:pt x="685853" y="1049999"/>
                    </a:cubicBezTo>
                    <a:lnTo>
                      <a:pt x="686068" y="1049999"/>
                    </a:lnTo>
                    <a:close/>
                    <a:moveTo>
                      <a:pt x="314298" y="988703"/>
                    </a:moveTo>
                    <a:cubicBezTo>
                      <a:pt x="310319" y="988488"/>
                      <a:pt x="307308" y="985267"/>
                      <a:pt x="307415" y="981296"/>
                    </a:cubicBezTo>
                    <a:cubicBezTo>
                      <a:pt x="307630" y="977323"/>
                      <a:pt x="310857" y="974318"/>
                      <a:pt x="314835" y="974425"/>
                    </a:cubicBezTo>
                    <a:cubicBezTo>
                      <a:pt x="363122" y="975499"/>
                      <a:pt x="410978" y="978183"/>
                      <a:pt x="458511" y="984194"/>
                    </a:cubicBezTo>
                    <a:cubicBezTo>
                      <a:pt x="477653" y="986556"/>
                      <a:pt x="496688" y="989454"/>
                      <a:pt x="515615" y="992889"/>
                    </a:cubicBezTo>
                    <a:cubicBezTo>
                      <a:pt x="543899" y="998149"/>
                      <a:pt x="571967" y="1004805"/>
                      <a:pt x="600035" y="1012319"/>
                    </a:cubicBezTo>
                    <a:cubicBezTo>
                      <a:pt x="605735" y="1013822"/>
                      <a:pt x="651225" y="1023591"/>
                      <a:pt x="676820" y="1032072"/>
                    </a:cubicBezTo>
                    <a:cubicBezTo>
                      <a:pt x="685853" y="1034970"/>
                      <a:pt x="692736" y="1038083"/>
                      <a:pt x="695425" y="1040445"/>
                    </a:cubicBezTo>
                    <a:cubicBezTo>
                      <a:pt x="697683" y="1042270"/>
                      <a:pt x="698651" y="1044309"/>
                      <a:pt x="698973" y="1045920"/>
                    </a:cubicBezTo>
                    <a:cubicBezTo>
                      <a:pt x="699726" y="1049569"/>
                      <a:pt x="697253" y="1053219"/>
                      <a:pt x="693596" y="1053971"/>
                    </a:cubicBezTo>
                    <a:cubicBezTo>
                      <a:pt x="690800" y="1054507"/>
                      <a:pt x="688112" y="1053326"/>
                      <a:pt x="686606" y="1051072"/>
                    </a:cubicBezTo>
                    <a:lnTo>
                      <a:pt x="686714" y="1050965"/>
                    </a:lnTo>
                    <a:cubicBezTo>
                      <a:pt x="687036" y="1050643"/>
                      <a:pt x="686714" y="1050321"/>
                      <a:pt x="686068" y="1049999"/>
                    </a:cubicBezTo>
                    <a:cubicBezTo>
                      <a:pt x="685853" y="1049569"/>
                      <a:pt x="685638" y="1049140"/>
                      <a:pt x="685530" y="1048603"/>
                    </a:cubicBezTo>
                    <a:cubicBezTo>
                      <a:pt x="685638" y="1048818"/>
                      <a:pt x="685746" y="1049462"/>
                      <a:pt x="685853" y="1049999"/>
                    </a:cubicBezTo>
                    <a:cubicBezTo>
                      <a:pt x="684670" y="1049569"/>
                      <a:pt x="682950" y="1049140"/>
                      <a:pt x="681552" y="1048603"/>
                    </a:cubicBezTo>
                    <a:cubicBezTo>
                      <a:pt x="659828" y="1040659"/>
                      <a:pt x="602186" y="1030569"/>
                      <a:pt x="595733" y="1028958"/>
                    </a:cubicBezTo>
                    <a:cubicBezTo>
                      <a:pt x="567988" y="1022196"/>
                      <a:pt x="540135" y="1016720"/>
                      <a:pt x="512174" y="1011783"/>
                    </a:cubicBezTo>
                    <a:cubicBezTo>
                      <a:pt x="493462" y="1008562"/>
                      <a:pt x="474749" y="1005556"/>
                      <a:pt x="456037" y="1002873"/>
                    </a:cubicBezTo>
                    <a:cubicBezTo>
                      <a:pt x="409149" y="996110"/>
                      <a:pt x="362046" y="991279"/>
                      <a:pt x="314298" y="988703"/>
                    </a:cubicBezTo>
                    <a:close/>
                    <a:moveTo>
                      <a:pt x="1328843" y="1253962"/>
                    </a:moveTo>
                    <a:cubicBezTo>
                      <a:pt x="1329166" y="1256431"/>
                      <a:pt x="1329489" y="1262764"/>
                      <a:pt x="1329489" y="1264589"/>
                    </a:cubicBezTo>
                    <a:cubicBezTo>
                      <a:pt x="1329489" y="1266092"/>
                      <a:pt x="1329273" y="1266951"/>
                      <a:pt x="1329273" y="1267058"/>
                    </a:cubicBezTo>
                    <a:cubicBezTo>
                      <a:pt x="1328520" y="1269742"/>
                      <a:pt x="1326907" y="1270815"/>
                      <a:pt x="1326047" y="1271245"/>
                    </a:cubicBezTo>
                    <a:cubicBezTo>
                      <a:pt x="1324004" y="1272318"/>
                      <a:pt x="1321961" y="1272533"/>
                      <a:pt x="1319810" y="1271567"/>
                    </a:cubicBezTo>
                    <a:cubicBezTo>
                      <a:pt x="1318950" y="1271138"/>
                      <a:pt x="1317551" y="1270386"/>
                      <a:pt x="1316583" y="1268561"/>
                    </a:cubicBezTo>
                    <a:cubicBezTo>
                      <a:pt x="1316476" y="1268239"/>
                      <a:pt x="1316046" y="1267702"/>
                      <a:pt x="1315938" y="1266521"/>
                    </a:cubicBezTo>
                    <a:lnTo>
                      <a:pt x="1315723" y="1265126"/>
                    </a:lnTo>
                    <a:cubicBezTo>
                      <a:pt x="1316261" y="1265126"/>
                      <a:pt x="1316368" y="1264267"/>
                      <a:pt x="1316261" y="1263194"/>
                    </a:cubicBezTo>
                    <a:cubicBezTo>
                      <a:pt x="1316153" y="1263301"/>
                      <a:pt x="1316046" y="1263408"/>
                      <a:pt x="1316046" y="1263516"/>
                    </a:cubicBezTo>
                    <a:cubicBezTo>
                      <a:pt x="1316046" y="1263516"/>
                      <a:pt x="1315831" y="1263731"/>
                      <a:pt x="1315723" y="1263945"/>
                    </a:cubicBezTo>
                    <a:cubicBezTo>
                      <a:pt x="1315831" y="1263408"/>
                      <a:pt x="1315938" y="1262872"/>
                      <a:pt x="1316153" y="1262335"/>
                    </a:cubicBezTo>
                    <a:cubicBezTo>
                      <a:pt x="1315831" y="1260188"/>
                      <a:pt x="1314970" y="1257397"/>
                      <a:pt x="1314755" y="1256216"/>
                    </a:cubicBezTo>
                    <a:lnTo>
                      <a:pt x="1309593" y="1234639"/>
                    </a:lnTo>
                    <a:cubicBezTo>
                      <a:pt x="1306905" y="1224441"/>
                      <a:pt x="1303571" y="1214350"/>
                      <a:pt x="1299807" y="1204474"/>
                    </a:cubicBezTo>
                    <a:cubicBezTo>
                      <a:pt x="1296043" y="1194598"/>
                      <a:pt x="1291956" y="1184722"/>
                      <a:pt x="1287547" y="1175060"/>
                    </a:cubicBezTo>
                    <a:cubicBezTo>
                      <a:pt x="1280772" y="1160032"/>
                      <a:pt x="1273460" y="1146613"/>
                      <a:pt x="1265824" y="1134053"/>
                    </a:cubicBezTo>
                    <a:cubicBezTo>
                      <a:pt x="1257543" y="1120419"/>
                      <a:pt x="1248833" y="1107967"/>
                      <a:pt x="1239261" y="1096052"/>
                    </a:cubicBezTo>
                    <a:cubicBezTo>
                      <a:pt x="1220764" y="1072864"/>
                      <a:pt x="1199363" y="1051824"/>
                      <a:pt x="1173768" y="1028743"/>
                    </a:cubicBezTo>
                    <a:cubicBezTo>
                      <a:pt x="1170757" y="1026167"/>
                      <a:pt x="1170435" y="1021766"/>
                      <a:pt x="1173016" y="1018760"/>
                    </a:cubicBezTo>
                    <a:cubicBezTo>
                      <a:pt x="1175597" y="1015754"/>
                      <a:pt x="1180114" y="1015433"/>
                      <a:pt x="1183125" y="1018009"/>
                    </a:cubicBezTo>
                    <a:cubicBezTo>
                      <a:pt x="1210547" y="1040445"/>
                      <a:pt x="1233777" y="1060949"/>
                      <a:pt x="1253672" y="1084243"/>
                    </a:cubicBezTo>
                    <a:cubicBezTo>
                      <a:pt x="1264103" y="1096588"/>
                      <a:pt x="1273674" y="1109577"/>
                      <a:pt x="1282385" y="1124069"/>
                    </a:cubicBezTo>
                    <a:cubicBezTo>
                      <a:pt x="1290343" y="1137381"/>
                      <a:pt x="1297441" y="1151873"/>
                      <a:pt x="1304109" y="1167868"/>
                    </a:cubicBezTo>
                    <a:cubicBezTo>
                      <a:pt x="1308410" y="1178066"/>
                      <a:pt x="1312282" y="1188372"/>
                      <a:pt x="1315831" y="1198892"/>
                    </a:cubicBezTo>
                    <a:cubicBezTo>
                      <a:pt x="1319272" y="1209412"/>
                      <a:pt x="1322283" y="1220147"/>
                      <a:pt x="1324541" y="1230989"/>
                    </a:cubicBezTo>
                    <a:lnTo>
                      <a:pt x="1328843" y="1253962"/>
                    </a:lnTo>
                    <a:close/>
                    <a:moveTo>
                      <a:pt x="1406381" y="789463"/>
                    </a:moveTo>
                    <a:cubicBezTo>
                      <a:pt x="1407133" y="789356"/>
                      <a:pt x="1407886" y="789356"/>
                      <a:pt x="1408639" y="789463"/>
                    </a:cubicBezTo>
                    <a:cubicBezTo>
                      <a:pt x="1412403" y="790215"/>
                      <a:pt x="1414769" y="793864"/>
                      <a:pt x="1414016" y="797514"/>
                    </a:cubicBezTo>
                    <a:cubicBezTo>
                      <a:pt x="1414016" y="797944"/>
                      <a:pt x="1411865" y="802774"/>
                      <a:pt x="1405735" y="803204"/>
                    </a:cubicBezTo>
                    <a:cubicBezTo>
                      <a:pt x="1401541" y="803418"/>
                      <a:pt x="1391217" y="803741"/>
                      <a:pt x="1390142" y="803848"/>
                    </a:cubicBezTo>
                    <a:cubicBezTo>
                      <a:pt x="1385302" y="804492"/>
                      <a:pt x="1380463" y="805351"/>
                      <a:pt x="1375731" y="806424"/>
                    </a:cubicBezTo>
                    <a:cubicBezTo>
                      <a:pt x="1368418" y="807927"/>
                      <a:pt x="1361213" y="809967"/>
                      <a:pt x="1354116" y="812006"/>
                    </a:cubicBezTo>
                    <a:cubicBezTo>
                      <a:pt x="1342071" y="815441"/>
                      <a:pt x="1329489" y="819199"/>
                      <a:pt x="1316691" y="823171"/>
                    </a:cubicBezTo>
                    <a:cubicBezTo>
                      <a:pt x="1304539" y="826821"/>
                      <a:pt x="1292279" y="830685"/>
                      <a:pt x="1280450" y="835408"/>
                    </a:cubicBezTo>
                    <a:cubicBezTo>
                      <a:pt x="1264426" y="841634"/>
                      <a:pt x="1249262" y="848934"/>
                      <a:pt x="1236250" y="858811"/>
                    </a:cubicBezTo>
                    <a:cubicBezTo>
                      <a:pt x="1233131" y="861280"/>
                      <a:pt x="1228615" y="860850"/>
                      <a:pt x="1226141" y="857737"/>
                    </a:cubicBezTo>
                    <a:cubicBezTo>
                      <a:pt x="1223668" y="854731"/>
                      <a:pt x="1224098" y="850222"/>
                      <a:pt x="1227217" y="847754"/>
                    </a:cubicBezTo>
                    <a:cubicBezTo>
                      <a:pt x="1240552" y="835945"/>
                      <a:pt x="1256360" y="826391"/>
                      <a:pt x="1273352" y="818662"/>
                    </a:cubicBezTo>
                    <a:cubicBezTo>
                      <a:pt x="1285504" y="813187"/>
                      <a:pt x="1298301" y="808571"/>
                      <a:pt x="1311099" y="804707"/>
                    </a:cubicBezTo>
                    <a:cubicBezTo>
                      <a:pt x="1324112" y="800842"/>
                      <a:pt x="1337231" y="797836"/>
                      <a:pt x="1349599" y="794938"/>
                    </a:cubicBezTo>
                    <a:cubicBezTo>
                      <a:pt x="1356051" y="793435"/>
                      <a:pt x="1362396" y="792039"/>
                      <a:pt x="1368956" y="791073"/>
                    </a:cubicBezTo>
                    <a:cubicBezTo>
                      <a:pt x="1375516" y="790000"/>
                      <a:pt x="1382184" y="789141"/>
                      <a:pt x="1388851" y="788819"/>
                    </a:cubicBezTo>
                    <a:cubicBezTo>
                      <a:pt x="1389927" y="788819"/>
                      <a:pt x="1398960" y="789248"/>
                      <a:pt x="1404015" y="789356"/>
                    </a:cubicBezTo>
                    <a:cubicBezTo>
                      <a:pt x="1403584" y="789892"/>
                      <a:pt x="1403154" y="790537"/>
                      <a:pt x="1402724" y="791181"/>
                    </a:cubicBezTo>
                    <a:cubicBezTo>
                      <a:pt x="1403584" y="790322"/>
                      <a:pt x="1404768" y="789785"/>
                      <a:pt x="1405950" y="789463"/>
                    </a:cubicBezTo>
                    <a:cubicBezTo>
                      <a:pt x="1405735" y="789463"/>
                      <a:pt x="1405520" y="789463"/>
                      <a:pt x="1405413" y="789463"/>
                    </a:cubicBezTo>
                    <a:lnTo>
                      <a:pt x="1404015" y="789356"/>
                    </a:lnTo>
                    <a:cubicBezTo>
                      <a:pt x="1405198" y="787960"/>
                      <a:pt x="1406273" y="787316"/>
                      <a:pt x="1406381" y="789463"/>
                    </a:cubicBezTo>
                    <a:close/>
                    <a:moveTo>
                      <a:pt x="1062678" y="635310"/>
                    </a:moveTo>
                    <a:cubicBezTo>
                      <a:pt x="1063431" y="610942"/>
                      <a:pt x="1063646" y="586359"/>
                      <a:pt x="1062678" y="563064"/>
                    </a:cubicBezTo>
                    <a:cubicBezTo>
                      <a:pt x="1061603" y="536871"/>
                      <a:pt x="1059344" y="512396"/>
                      <a:pt x="1055366" y="491463"/>
                    </a:cubicBezTo>
                    <a:cubicBezTo>
                      <a:pt x="1054505" y="487813"/>
                      <a:pt x="1056871" y="484163"/>
                      <a:pt x="1060528" y="483411"/>
                    </a:cubicBezTo>
                    <a:cubicBezTo>
                      <a:pt x="1064184" y="482553"/>
                      <a:pt x="1067840" y="484914"/>
                      <a:pt x="1068701" y="488564"/>
                    </a:cubicBezTo>
                    <a:cubicBezTo>
                      <a:pt x="1073862" y="509927"/>
                      <a:pt x="1077734" y="535046"/>
                      <a:pt x="1079885" y="561991"/>
                    </a:cubicBezTo>
                    <a:cubicBezTo>
                      <a:pt x="1081713" y="585822"/>
                      <a:pt x="1082573" y="610942"/>
                      <a:pt x="1081928" y="635847"/>
                    </a:cubicBezTo>
                    <a:cubicBezTo>
                      <a:pt x="1081391" y="656029"/>
                      <a:pt x="1079993" y="675888"/>
                      <a:pt x="1077842" y="694889"/>
                    </a:cubicBezTo>
                    <a:cubicBezTo>
                      <a:pt x="1074185" y="728704"/>
                      <a:pt x="1068163" y="759405"/>
                      <a:pt x="1061280" y="782378"/>
                    </a:cubicBezTo>
                    <a:cubicBezTo>
                      <a:pt x="1060312" y="786135"/>
                      <a:pt x="1056333" y="788390"/>
                      <a:pt x="1052569" y="787316"/>
                    </a:cubicBezTo>
                    <a:cubicBezTo>
                      <a:pt x="1048698" y="786242"/>
                      <a:pt x="1046547" y="782378"/>
                      <a:pt x="1047515" y="778621"/>
                    </a:cubicBezTo>
                    <a:cubicBezTo>
                      <a:pt x="1053215" y="756078"/>
                      <a:pt x="1057086" y="726020"/>
                      <a:pt x="1059667" y="693171"/>
                    </a:cubicBezTo>
                    <a:cubicBezTo>
                      <a:pt x="1061065" y="674492"/>
                      <a:pt x="1062033" y="655062"/>
                      <a:pt x="1062678" y="635310"/>
                    </a:cubicBezTo>
                    <a:close/>
                    <a:moveTo>
                      <a:pt x="1088166" y="1463936"/>
                    </a:moveTo>
                    <a:cubicBezTo>
                      <a:pt x="1082143" y="1541549"/>
                      <a:pt x="1075046" y="1619162"/>
                      <a:pt x="1067840" y="1696776"/>
                    </a:cubicBezTo>
                    <a:cubicBezTo>
                      <a:pt x="1066442" y="1711590"/>
                      <a:pt x="1064829" y="1726189"/>
                      <a:pt x="1063001" y="1740896"/>
                    </a:cubicBezTo>
                    <a:cubicBezTo>
                      <a:pt x="1056011" y="1799294"/>
                      <a:pt x="1046870" y="1857370"/>
                      <a:pt x="1041278" y="1915982"/>
                    </a:cubicBezTo>
                    <a:cubicBezTo>
                      <a:pt x="1039772" y="1931763"/>
                      <a:pt x="1033319" y="1956882"/>
                      <a:pt x="1031491" y="1978674"/>
                    </a:cubicBezTo>
                    <a:cubicBezTo>
                      <a:pt x="1030631" y="1987906"/>
                      <a:pt x="1030631" y="1996494"/>
                      <a:pt x="1032674" y="2003257"/>
                    </a:cubicBezTo>
                    <a:cubicBezTo>
                      <a:pt x="1033750" y="2006799"/>
                      <a:pt x="1031706" y="2010664"/>
                      <a:pt x="1028050" y="2011737"/>
                    </a:cubicBezTo>
                    <a:cubicBezTo>
                      <a:pt x="1024393" y="2012811"/>
                      <a:pt x="1020629" y="2010771"/>
                      <a:pt x="1019554" y="2007121"/>
                    </a:cubicBezTo>
                    <a:cubicBezTo>
                      <a:pt x="1017081" y="1999070"/>
                      <a:pt x="1016651" y="1988765"/>
                      <a:pt x="1017403" y="1977600"/>
                    </a:cubicBezTo>
                    <a:cubicBezTo>
                      <a:pt x="1018909" y="1955809"/>
                      <a:pt x="1024931" y="1930474"/>
                      <a:pt x="1026222" y="1914587"/>
                    </a:cubicBezTo>
                    <a:cubicBezTo>
                      <a:pt x="1027512" y="1899880"/>
                      <a:pt x="1028910" y="1885173"/>
                      <a:pt x="1030416" y="1870466"/>
                    </a:cubicBezTo>
                    <a:cubicBezTo>
                      <a:pt x="1036653" y="1812068"/>
                      <a:pt x="1045042" y="1753885"/>
                      <a:pt x="1049988" y="1695273"/>
                    </a:cubicBezTo>
                    <a:cubicBezTo>
                      <a:pt x="1053968" y="1648683"/>
                      <a:pt x="1057624" y="1602094"/>
                      <a:pt x="1061495" y="1555505"/>
                    </a:cubicBezTo>
                    <a:cubicBezTo>
                      <a:pt x="1063431" y="1530922"/>
                      <a:pt x="1065367" y="1506446"/>
                      <a:pt x="1067410" y="1481863"/>
                    </a:cubicBezTo>
                    <a:cubicBezTo>
                      <a:pt x="1066657" y="1483903"/>
                      <a:pt x="1065474" y="1486265"/>
                      <a:pt x="1062356" y="1489056"/>
                    </a:cubicBezTo>
                    <a:cubicBezTo>
                      <a:pt x="1057516" y="1493135"/>
                      <a:pt x="1048913" y="1498610"/>
                      <a:pt x="1045579" y="1502582"/>
                    </a:cubicBezTo>
                    <a:lnTo>
                      <a:pt x="1005896" y="1549815"/>
                    </a:lnTo>
                    <a:cubicBezTo>
                      <a:pt x="994174" y="1563341"/>
                      <a:pt x="982990" y="1577082"/>
                      <a:pt x="972021" y="1590822"/>
                    </a:cubicBezTo>
                    <a:cubicBezTo>
                      <a:pt x="960944" y="1604670"/>
                      <a:pt x="950083" y="1618626"/>
                      <a:pt x="939758" y="1632903"/>
                    </a:cubicBezTo>
                    <a:cubicBezTo>
                      <a:pt x="926208" y="1651904"/>
                      <a:pt x="913303" y="1671442"/>
                      <a:pt x="901689" y="1692267"/>
                    </a:cubicBezTo>
                    <a:cubicBezTo>
                      <a:pt x="899860" y="1695702"/>
                      <a:pt x="895452" y="1697098"/>
                      <a:pt x="892010" y="1695273"/>
                    </a:cubicBezTo>
                    <a:cubicBezTo>
                      <a:pt x="888569" y="1693448"/>
                      <a:pt x="887171" y="1689154"/>
                      <a:pt x="888999" y="1685612"/>
                    </a:cubicBezTo>
                    <a:cubicBezTo>
                      <a:pt x="902549" y="1658130"/>
                      <a:pt x="917928" y="1632366"/>
                      <a:pt x="935242" y="1607783"/>
                    </a:cubicBezTo>
                    <a:cubicBezTo>
                      <a:pt x="943845" y="1595439"/>
                      <a:pt x="952986" y="1583523"/>
                      <a:pt x="962557" y="1571822"/>
                    </a:cubicBezTo>
                    <a:cubicBezTo>
                      <a:pt x="972021" y="1560228"/>
                      <a:pt x="982022" y="1549064"/>
                      <a:pt x="992239" y="1537792"/>
                    </a:cubicBezTo>
                    <a:lnTo>
                      <a:pt x="1033965" y="1492383"/>
                    </a:lnTo>
                    <a:cubicBezTo>
                      <a:pt x="1037836" y="1488304"/>
                      <a:pt x="1047192" y="1482937"/>
                      <a:pt x="1052677" y="1478750"/>
                    </a:cubicBezTo>
                    <a:cubicBezTo>
                      <a:pt x="1052462" y="1477891"/>
                      <a:pt x="1052462" y="1477033"/>
                      <a:pt x="1052677" y="1476174"/>
                    </a:cubicBezTo>
                    <a:cubicBezTo>
                      <a:pt x="1053322" y="1472524"/>
                      <a:pt x="1056871" y="1470055"/>
                      <a:pt x="1060635" y="1470699"/>
                    </a:cubicBezTo>
                    <a:cubicBezTo>
                      <a:pt x="1064076" y="1471236"/>
                      <a:pt x="1065905" y="1472953"/>
                      <a:pt x="1066872" y="1474349"/>
                    </a:cubicBezTo>
                    <a:cubicBezTo>
                      <a:pt x="1067625" y="1475315"/>
                      <a:pt x="1067518" y="1476603"/>
                      <a:pt x="1067733" y="1477784"/>
                    </a:cubicBezTo>
                    <a:cubicBezTo>
                      <a:pt x="1069346" y="1457173"/>
                      <a:pt x="1071067" y="1436562"/>
                      <a:pt x="1072680" y="1415844"/>
                    </a:cubicBezTo>
                    <a:cubicBezTo>
                      <a:pt x="1077519" y="1353689"/>
                      <a:pt x="1082358" y="1291641"/>
                      <a:pt x="1086660" y="1229486"/>
                    </a:cubicBezTo>
                    <a:cubicBezTo>
                      <a:pt x="1089994" y="1182897"/>
                      <a:pt x="1089456" y="1135556"/>
                      <a:pt x="1091607" y="1088644"/>
                    </a:cubicBezTo>
                    <a:cubicBezTo>
                      <a:pt x="1092575" y="1068248"/>
                      <a:pt x="1093973" y="1047959"/>
                      <a:pt x="1096339" y="1027777"/>
                    </a:cubicBezTo>
                    <a:cubicBezTo>
                      <a:pt x="1096769" y="1023913"/>
                      <a:pt x="1100318" y="1021122"/>
                      <a:pt x="1104297" y="1021551"/>
                    </a:cubicBezTo>
                    <a:cubicBezTo>
                      <a:pt x="1108168" y="1021981"/>
                      <a:pt x="1110964" y="1025416"/>
                      <a:pt x="1110534" y="1029388"/>
                    </a:cubicBezTo>
                    <a:cubicBezTo>
                      <a:pt x="1108491" y="1049247"/>
                      <a:pt x="1107415" y="1069214"/>
                      <a:pt x="1106878" y="1089181"/>
                    </a:cubicBezTo>
                    <a:cubicBezTo>
                      <a:pt x="1105372" y="1136307"/>
                      <a:pt x="1106555" y="1183755"/>
                      <a:pt x="1103867" y="1230560"/>
                    </a:cubicBezTo>
                    <a:cubicBezTo>
                      <a:pt x="1099242" y="1308388"/>
                      <a:pt x="1094188" y="1386215"/>
                      <a:pt x="1088166" y="1463936"/>
                    </a:cubicBezTo>
                    <a:close/>
                    <a:moveTo>
                      <a:pt x="1171510" y="1678312"/>
                    </a:moveTo>
                    <a:cubicBezTo>
                      <a:pt x="1172370" y="1681747"/>
                      <a:pt x="1183662" y="1722969"/>
                      <a:pt x="1185276" y="1739501"/>
                    </a:cubicBezTo>
                    <a:cubicBezTo>
                      <a:pt x="1185813" y="1744439"/>
                      <a:pt x="1185276" y="1747981"/>
                      <a:pt x="1184415" y="1749484"/>
                    </a:cubicBezTo>
                    <a:cubicBezTo>
                      <a:pt x="1183340" y="1751524"/>
                      <a:pt x="1181942" y="1752705"/>
                      <a:pt x="1180329" y="1753348"/>
                    </a:cubicBezTo>
                    <a:cubicBezTo>
                      <a:pt x="1176780" y="1754637"/>
                      <a:pt x="1172801" y="1752919"/>
                      <a:pt x="1171403" y="1749484"/>
                    </a:cubicBezTo>
                    <a:cubicBezTo>
                      <a:pt x="1170757" y="1747767"/>
                      <a:pt x="1170865" y="1745942"/>
                      <a:pt x="1171510" y="1744439"/>
                    </a:cubicBezTo>
                    <a:cubicBezTo>
                      <a:pt x="1171510" y="1744546"/>
                      <a:pt x="1171618" y="1744546"/>
                      <a:pt x="1171725" y="1744546"/>
                    </a:cubicBezTo>
                    <a:cubicBezTo>
                      <a:pt x="1172155" y="1744546"/>
                      <a:pt x="1172048" y="1744117"/>
                      <a:pt x="1171940" y="1743472"/>
                    </a:cubicBezTo>
                    <a:cubicBezTo>
                      <a:pt x="1171725" y="1742721"/>
                      <a:pt x="1171510" y="1741970"/>
                      <a:pt x="1171403" y="1741218"/>
                    </a:cubicBezTo>
                    <a:cubicBezTo>
                      <a:pt x="1169037" y="1725331"/>
                      <a:pt x="1156024" y="1686041"/>
                      <a:pt x="1155056" y="1682820"/>
                    </a:cubicBezTo>
                    <a:cubicBezTo>
                      <a:pt x="1147959" y="1658238"/>
                      <a:pt x="1140108" y="1633762"/>
                      <a:pt x="1132258" y="1609286"/>
                    </a:cubicBezTo>
                    <a:cubicBezTo>
                      <a:pt x="1126988" y="1592969"/>
                      <a:pt x="1121719" y="1576760"/>
                      <a:pt x="1116341" y="1560550"/>
                    </a:cubicBezTo>
                    <a:cubicBezTo>
                      <a:pt x="1107200" y="1533498"/>
                      <a:pt x="1097737" y="1506661"/>
                      <a:pt x="1087198" y="1480146"/>
                    </a:cubicBezTo>
                    <a:cubicBezTo>
                      <a:pt x="1085692" y="1476496"/>
                      <a:pt x="1087305" y="1472309"/>
                      <a:pt x="1090962" y="1470806"/>
                    </a:cubicBezTo>
                    <a:cubicBezTo>
                      <a:pt x="1094618" y="1469303"/>
                      <a:pt x="1098812" y="1471021"/>
                      <a:pt x="1100318" y="1474564"/>
                    </a:cubicBezTo>
                    <a:cubicBezTo>
                      <a:pt x="1115159" y="1507413"/>
                      <a:pt x="1129031" y="1540690"/>
                      <a:pt x="1140968" y="1574720"/>
                    </a:cubicBezTo>
                    <a:cubicBezTo>
                      <a:pt x="1145808" y="1588353"/>
                      <a:pt x="1150325" y="1602094"/>
                      <a:pt x="1154411" y="1615835"/>
                    </a:cubicBezTo>
                    <a:cubicBezTo>
                      <a:pt x="1160756" y="1636553"/>
                      <a:pt x="1166241" y="1657486"/>
                      <a:pt x="1171510" y="1678312"/>
                    </a:cubicBezTo>
                    <a:close/>
                    <a:moveTo>
                      <a:pt x="1238186" y="1451269"/>
                    </a:moveTo>
                    <a:cubicBezTo>
                      <a:pt x="1253672" y="1488197"/>
                      <a:pt x="1267975" y="1525769"/>
                      <a:pt x="1287332" y="1560550"/>
                    </a:cubicBezTo>
                    <a:cubicBezTo>
                      <a:pt x="1289268" y="1563878"/>
                      <a:pt x="1288192" y="1568065"/>
                      <a:pt x="1284859" y="1569889"/>
                    </a:cubicBezTo>
                    <a:cubicBezTo>
                      <a:pt x="1281633" y="1571822"/>
                      <a:pt x="1277438" y="1570748"/>
                      <a:pt x="1275610" y="1567420"/>
                    </a:cubicBezTo>
                    <a:cubicBezTo>
                      <a:pt x="1251091" y="1527272"/>
                      <a:pt x="1232809" y="1483259"/>
                      <a:pt x="1213021" y="1440319"/>
                    </a:cubicBezTo>
                    <a:cubicBezTo>
                      <a:pt x="1207859" y="1429048"/>
                      <a:pt x="1202590" y="1417883"/>
                      <a:pt x="1196997" y="1406827"/>
                    </a:cubicBezTo>
                    <a:cubicBezTo>
                      <a:pt x="1188824" y="1390295"/>
                      <a:pt x="1180006" y="1374085"/>
                      <a:pt x="1170005" y="1358734"/>
                    </a:cubicBezTo>
                    <a:cubicBezTo>
                      <a:pt x="1152798" y="1332111"/>
                      <a:pt x="1132150" y="1307529"/>
                      <a:pt x="1104404" y="1286918"/>
                    </a:cubicBezTo>
                    <a:cubicBezTo>
                      <a:pt x="1101286" y="1284556"/>
                      <a:pt x="1100533" y="1280155"/>
                      <a:pt x="1102791" y="1276934"/>
                    </a:cubicBezTo>
                    <a:cubicBezTo>
                      <a:pt x="1105049" y="1273714"/>
                      <a:pt x="1109566" y="1273070"/>
                      <a:pt x="1112793" y="1275324"/>
                    </a:cubicBezTo>
                    <a:cubicBezTo>
                      <a:pt x="1153121" y="1303020"/>
                      <a:pt x="1181404" y="1338445"/>
                      <a:pt x="1203450" y="1377627"/>
                    </a:cubicBezTo>
                    <a:cubicBezTo>
                      <a:pt x="1216678" y="1401244"/>
                      <a:pt x="1227647" y="1426149"/>
                      <a:pt x="1238186" y="1451269"/>
                    </a:cubicBezTo>
                    <a:close/>
                    <a:moveTo>
                      <a:pt x="1308410" y="1330931"/>
                    </a:moveTo>
                    <a:cubicBezTo>
                      <a:pt x="1311529" y="1333185"/>
                      <a:pt x="1312282" y="1337372"/>
                      <a:pt x="1310024" y="1340485"/>
                    </a:cubicBezTo>
                    <a:cubicBezTo>
                      <a:pt x="1307873" y="1343491"/>
                      <a:pt x="1303571" y="1344242"/>
                      <a:pt x="1300560" y="1342095"/>
                    </a:cubicBezTo>
                    <a:cubicBezTo>
                      <a:pt x="1293570" y="1337479"/>
                      <a:pt x="1286902" y="1329213"/>
                      <a:pt x="1280557" y="1319337"/>
                    </a:cubicBezTo>
                    <a:cubicBezTo>
                      <a:pt x="1268835" y="1300873"/>
                      <a:pt x="1258296" y="1276505"/>
                      <a:pt x="1249155" y="1264052"/>
                    </a:cubicBezTo>
                    <a:cubicBezTo>
                      <a:pt x="1238616" y="1249453"/>
                      <a:pt x="1227324" y="1235712"/>
                      <a:pt x="1215817" y="1222079"/>
                    </a:cubicBezTo>
                    <a:cubicBezTo>
                      <a:pt x="1207967" y="1213062"/>
                      <a:pt x="1200116" y="1204045"/>
                      <a:pt x="1192158" y="1195242"/>
                    </a:cubicBezTo>
                    <a:cubicBezTo>
                      <a:pt x="1171940" y="1173128"/>
                      <a:pt x="1150862" y="1151873"/>
                      <a:pt x="1128816" y="1131155"/>
                    </a:cubicBezTo>
                    <a:cubicBezTo>
                      <a:pt x="1125913" y="1128578"/>
                      <a:pt x="1125698" y="1124069"/>
                      <a:pt x="1128278" y="1121064"/>
                    </a:cubicBezTo>
                    <a:cubicBezTo>
                      <a:pt x="1130860" y="1118165"/>
                      <a:pt x="1135376" y="1117951"/>
                      <a:pt x="1138387" y="1120527"/>
                    </a:cubicBezTo>
                    <a:cubicBezTo>
                      <a:pt x="1155164" y="1134805"/>
                      <a:pt x="1171618" y="1149296"/>
                      <a:pt x="1187426" y="1164433"/>
                    </a:cubicBezTo>
                    <a:cubicBezTo>
                      <a:pt x="1198073" y="1174631"/>
                      <a:pt x="1208397" y="1185044"/>
                      <a:pt x="1218291" y="1195886"/>
                    </a:cubicBezTo>
                    <a:cubicBezTo>
                      <a:pt x="1226571" y="1204903"/>
                      <a:pt x="1234530" y="1214242"/>
                      <a:pt x="1242165" y="1223904"/>
                    </a:cubicBezTo>
                    <a:cubicBezTo>
                      <a:pt x="1249800" y="1233458"/>
                      <a:pt x="1257006" y="1243441"/>
                      <a:pt x="1263888" y="1253640"/>
                    </a:cubicBezTo>
                    <a:cubicBezTo>
                      <a:pt x="1272814" y="1266844"/>
                      <a:pt x="1282493" y="1292071"/>
                      <a:pt x="1293570" y="1311501"/>
                    </a:cubicBezTo>
                    <a:cubicBezTo>
                      <a:pt x="1298301" y="1319659"/>
                      <a:pt x="1303033" y="1326851"/>
                      <a:pt x="1308410" y="1330931"/>
                    </a:cubicBezTo>
                    <a:close/>
                    <a:moveTo>
                      <a:pt x="919433" y="1420889"/>
                    </a:moveTo>
                    <a:cubicBezTo>
                      <a:pt x="901044" y="1441286"/>
                      <a:pt x="883299" y="1462111"/>
                      <a:pt x="867061" y="1484118"/>
                    </a:cubicBezTo>
                    <a:cubicBezTo>
                      <a:pt x="864802" y="1487338"/>
                      <a:pt x="860393" y="1488090"/>
                      <a:pt x="857167" y="1485835"/>
                    </a:cubicBezTo>
                    <a:cubicBezTo>
                      <a:pt x="853940" y="1483581"/>
                      <a:pt x="853188" y="1479072"/>
                      <a:pt x="855446" y="1475852"/>
                    </a:cubicBezTo>
                    <a:cubicBezTo>
                      <a:pt x="874911" y="1446975"/>
                      <a:pt x="896419" y="1419494"/>
                      <a:pt x="919541" y="1393300"/>
                    </a:cubicBezTo>
                    <a:cubicBezTo>
                      <a:pt x="928682" y="1382888"/>
                      <a:pt x="938145" y="1372582"/>
                      <a:pt x="947932" y="1362706"/>
                    </a:cubicBezTo>
                    <a:cubicBezTo>
                      <a:pt x="962557" y="1347784"/>
                      <a:pt x="977721" y="1333400"/>
                      <a:pt x="992991" y="1319337"/>
                    </a:cubicBezTo>
                    <a:cubicBezTo>
                      <a:pt x="999874" y="1313004"/>
                      <a:pt x="1006972" y="1306777"/>
                      <a:pt x="1014069" y="1300766"/>
                    </a:cubicBezTo>
                    <a:cubicBezTo>
                      <a:pt x="1024716" y="1291641"/>
                      <a:pt x="1035578" y="1282946"/>
                      <a:pt x="1046440" y="1274143"/>
                    </a:cubicBezTo>
                    <a:cubicBezTo>
                      <a:pt x="1049666" y="1271567"/>
                      <a:pt x="1055043" y="1269098"/>
                      <a:pt x="1060528" y="1266736"/>
                    </a:cubicBezTo>
                    <a:cubicBezTo>
                      <a:pt x="1063323" y="1265555"/>
                      <a:pt x="1067195" y="1263516"/>
                      <a:pt x="1069346" y="1262335"/>
                    </a:cubicBezTo>
                    <a:cubicBezTo>
                      <a:pt x="1068808" y="1260188"/>
                      <a:pt x="1069346" y="1257934"/>
                      <a:pt x="1070959" y="1256108"/>
                    </a:cubicBezTo>
                    <a:cubicBezTo>
                      <a:pt x="1073540" y="1253425"/>
                      <a:pt x="1077842" y="1253210"/>
                      <a:pt x="1080638" y="1255787"/>
                    </a:cubicBezTo>
                    <a:cubicBezTo>
                      <a:pt x="1082896" y="1257826"/>
                      <a:pt x="1083864" y="1259973"/>
                      <a:pt x="1084186" y="1262013"/>
                    </a:cubicBezTo>
                    <a:cubicBezTo>
                      <a:pt x="1084832" y="1265233"/>
                      <a:pt x="1083649" y="1268668"/>
                      <a:pt x="1080423" y="1271889"/>
                    </a:cubicBezTo>
                    <a:cubicBezTo>
                      <a:pt x="1077949" y="1274143"/>
                      <a:pt x="1073755" y="1276505"/>
                      <a:pt x="1069131" y="1278759"/>
                    </a:cubicBezTo>
                    <a:cubicBezTo>
                      <a:pt x="1064399" y="1281121"/>
                      <a:pt x="1059130" y="1283375"/>
                      <a:pt x="1056333" y="1285951"/>
                    </a:cubicBezTo>
                    <a:cubicBezTo>
                      <a:pt x="1047622" y="1293466"/>
                      <a:pt x="1039019" y="1301195"/>
                      <a:pt x="1030523" y="1308924"/>
                    </a:cubicBezTo>
                    <a:cubicBezTo>
                      <a:pt x="1022028" y="1316546"/>
                      <a:pt x="1013639" y="1324383"/>
                      <a:pt x="1005466" y="1332434"/>
                    </a:cubicBezTo>
                    <a:cubicBezTo>
                      <a:pt x="990626" y="1346711"/>
                      <a:pt x="976215" y="1361418"/>
                      <a:pt x="961804" y="1376125"/>
                    </a:cubicBezTo>
                    <a:cubicBezTo>
                      <a:pt x="947394" y="1390831"/>
                      <a:pt x="933198" y="1405646"/>
                      <a:pt x="919433" y="1420889"/>
                    </a:cubicBezTo>
                    <a:close/>
                    <a:moveTo>
                      <a:pt x="1029448" y="1714810"/>
                    </a:moveTo>
                    <a:lnTo>
                      <a:pt x="1007617" y="1746156"/>
                    </a:lnTo>
                    <a:cubicBezTo>
                      <a:pt x="1004606" y="1750343"/>
                      <a:pt x="1001595" y="1754422"/>
                      <a:pt x="998584" y="1758501"/>
                    </a:cubicBezTo>
                    <a:cubicBezTo>
                      <a:pt x="994820" y="1763332"/>
                      <a:pt x="991056" y="1768055"/>
                      <a:pt x="987292" y="1772886"/>
                    </a:cubicBezTo>
                    <a:cubicBezTo>
                      <a:pt x="981700" y="1780078"/>
                      <a:pt x="976000" y="1787271"/>
                      <a:pt x="970515" y="1794571"/>
                    </a:cubicBezTo>
                    <a:cubicBezTo>
                      <a:pt x="968364" y="1797898"/>
                      <a:pt x="963955" y="1798865"/>
                      <a:pt x="960622" y="1796718"/>
                    </a:cubicBezTo>
                    <a:cubicBezTo>
                      <a:pt x="957288" y="1794571"/>
                      <a:pt x="956427" y="1790169"/>
                      <a:pt x="958471" y="1786841"/>
                    </a:cubicBezTo>
                    <a:cubicBezTo>
                      <a:pt x="964923" y="1775570"/>
                      <a:pt x="971483" y="1764405"/>
                      <a:pt x="978688" y="1753563"/>
                    </a:cubicBezTo>
                    <a:cubicBezTo>
                      <a:pt x="981592" y="1749269"/>
                      <a:pt x="984496" y="1744975"/>
                      <a:pt x="987614" y="1740896"/>
                    </a:cubicBezTo>
                    <a:cubicBezTo>
                      <a:pt x="992239" y="1734670"/>
                      <a:pt x="997293" y="1728766"/>
                      <a:pt x="1002240" y="1722862"/>
                    </a:cubicBezTo>
                    <a:lnTo>
                      <a:pt x="1017296" y="1705578"/>
                    </a:lnTo>
                    <a:cubicBezTo>
                      <a:pt x="1017511" y="1705364"/>
                      <a:pt x="1021597" y="1702465"/>
                      <a:pt x="1023426" y="1700211"/>
                    </a:cubicBezTo>
                    <a:lnTo>
                      <a:pt x="1023533" y="1699459"/>
                    </a:lnTo>
                    <a:cubicBezTo>
                      <a:pt x="1023533" y="1699567"/>
                      <a:pt x="1023533" y="1699674"/>
                      <a:pt x="1023533" y="1699782"/>
                    </a:cubicBezTo>
                    <a:cubicBezTo>
                      <a:pt x="1023533" y="1699889"/>
                      <a:pt x="1023533" y="1700104"/>
                      <a:pt x="1023533" y="1700211"/>
                    </a:cubicBezTo>
                    <a:cubicBezTo>
                      <a:pt x="1024286" y="1699138"/>
                      <a:pt x="1024716" y="1698279"/>
                      <a:pt x="1023963" y="1697742"/>
                    </a:cubicBezTo>
                    <a:cubicBezTo>
                      <a:pt x="1025361" y="1694199"/>
                      <a:pt x="1029340" y="1692482"/>
                      <a:pt x="1032782" y="1693877"/>
                    </a:cubicBezTo>
                    <a:cubicBezTo>
                      <a:pt x="1035255" y="1694629"/>
                      <a:pt x="1037191" y="1696776"/>
                      <a:pt x="1037191" y="1700962"/>
                    </a:cubicBezTo>
                    <a:cubicBezTo>
                      <a:pt x="1037191" y="1701606"/>
                      <a:pt x="1036761" y="1703002"/>
                      <a:pt x="1035793" y="1704934"/>
                    </a:cubicBezTo>
                    <a:cubicBezTo>
                      <a:pt x="1034287" y="1707725"/>
                      <a:pt x="1029663" y="1714488"/>
                      <a:pt x="1029448" y="1714810"/>
                    </a:cubicBezTo>
                    <a:close/>
                    <a:moveTo>
                      <a:pt x="991378" y="772609"/>
                    </a:moveTo>
                    <a:lnTo>
                      <a:pt x="991056" y="772180"/>
                    </a:lnTo>
                    <a:cubicBezTo>
                      <a:pt x="991916" y="772072"/>
                      <a:pt x="992561" y="772287"/>
                      <a:pt x="992239" y="772824"/>
                    </a:cubicBezTo>
                    <a:lnTo>
                      <a:pt x="991378" y="772609"/>
                    </a:lnTo>
                    <a:close/>
                    <a:moveTo>
                      <a:pt x="711018" y="396351"/>
                    </a:moveTo>
                    <a:cubicBezTo>
                      <a:pt x="711018" y="396351"/>
                      <a:pt x="711018" y="396351"/>
                      <a:pt x="711018" y="396351"/>
                    </a:cubicBezTo>
                    <a:lnTo>
                      <a:pt x="711126" y="396674"/>
                    </a:lnTo>
                    <a:lnTo>
                      <a:pt x="711018" y="396351"/>
                    </a:lnTo>
                    <a:close/>
                    <a:moveTo>
                      <a:pt x="626813" y="334089"/>
                    </a:moveTo>
                    <a:cubicBezTo>
                      <a:pt x="653483" y="348474"/>
                      <a:pt x="677358" y="361463"/>
                      <a:pt x="694672" y="371124"/>
                    </a:cubicBezTo>
                    <a:cubicBezTo>
                      <a:pt x="671550" y="336880"/>
                      <a:pt x="648429" y="302636"/>
                      <a:pt x="624555" y="268821"/>
                    </a:cubicBezTo>
                    <a:cubicBezTo>
                      <a:pt x="573365" y="196038"/>
                      <a:pt x="520347" y="124759"/>
                      <a:pt x="463243" y="57880"/>
                    </a:cubicBezTo>
                    <a:cubicBezTo>
                      <a:pt x="460661" y="54875"/>
                      <a:pt x="460984" y="50366"/>
                      <a:pt x="463888" y="47790"/>
                    </a:cubicBezTo>
                    <a:cubicBezTo>
                      <a:pt x="466899" y="45213"/>
                      <a:pt x="471416" y="45535"/>
                      <a:pt x="473997" y="48541"/>
                    </a:cubicBezTo>
                    <a:cubicBezTo>
                      <a:pt x="532499" y="114883"/>
                      <a:pt x="587130" y="185518"/>
                      <a:pt x="639503" y="258301"/>
                    </a:cubicBezTo>
                    <a:cubicBezTo>
                      <a:pt x="658645" y="284923"/>
                      <a:pt x="677142" y="312297"/>
                      <a:pt x="695747" y="339349"/>
                    </a:cubicBezTo>
                    <a:cubicBezTo>
                      <a:pt x="691876" y="323569"/>
                      <a:pt x="686929" y="306178"/>
                      <a:pt x="680584" y="286748"/>
                    </a:cubicBezTo>
                    <a:cubicBezTo>
                      <a:pt x="676067" y="272793"/>
                      <a:pt x="671013" y="258515"/>
                      <a:pt x="666065" y="244238"/>
                    </a:cubicBezTo>
                    <a:lnTo>
                      <a:pt x="641224" y="173388"/>
                    </a:lnTo>
                    <a:cubicBezTo>
                      <a:pt x="628211" y="136460"/>
                      <a:pt x="618425" y="109837"/>
                      <a:pt x="618425" y="109837"/>
                    </a:cubicBezTo>
                    <a:cubicBezTo>
                      <a:pt x="616919" y="106187"/>
                      <a:pt x="618640" y="102001"/>
                      <a:pt x="622296" y="100498"/>
                    </a:cubicBezTo>
                    <a:cubicBezTo>
                      <a:pt x="625953" y="98995"/>
                      <a:pt x="630147" y="100820"/>
                      <a:pt x="631545" y="104362"/>
                    </a:cubicBezTo>
                    <a:cubicBezTo>
                      <a:pt x="631545" y="104362"/>
                      <a:pt x="649397" y="144189"/>
                      <a:pt x="668539" y="194321"/>
                    </a:cubicBezTo>
                    <a:cubicBezTo>
                      <a:pt x="672303" y="204089"/>
                      <a:pt x="676067" y="214288"/>
                      <a:pt x="679724" y="224701"/>
                    </a:cubicBezTo>
                    <a:cubicBezTo>
                      <a:pt x="683165" y="234899"/>
                      <a:pt x="686606" y="245204"/>
                      <a:pt x="689832" y="255510"/>
                    </a:cubicBezTo>
                    <a:cubicBezTo>
                      <a:pt x="702522" y="296302"/>
                      <a:pt x="712416" y="336129"/>
                      <a:pt x="714567" y="361785"/>
                    </a:cubicBezTo>
                    <a:cubicBezTo>
                      <a:pt x="714674" y="362858"/>
                      <a:pt x="713169" y="362966"/>
                      <a:pt x="712846" y="363932"/>
                    </a:cubicBezTo>
                    <a:cubicBezTo>
                      <a:pt x="718761" y="372627"/>
                      <a:pt x="724891" y="381108"/>
                      <a:pt x="730805" y="389803"/>
                    </a:cubicBezTo>
                    <a:cubicBezTo>
                      <a:pt x="751561" y="420612"/>
                      <a:pt x="771886" y="451207"/>
                      <a:pt x="792319" y="482123"/>
                    </a:cubicBezTo>
                    <a:cubicBezTo>
                      <a:pt x="791997" y="472891"/>
                      <a:pt x="791566" y="460009"/>
                      <a:pt x="791351" y="453354"/>
                    </a:cubicBezTo>
                    <a:cubicBezTo>
                      <a:pt x="791029" y="443370"/>
                      <a:pt x="790491" y="433387"/>
                      <a:pt x="789738" y="423403"/>
                    </a:cubicBezTo>
                    <a:cubicBezTo>
                      <a:pt x="788770" y="408374"/>
                      <a:pt x="787480" y="393453"/>
                      <a:pt x="786082" y="378531"/>
                    </a:cubicBezTo>
                    <a:cubicBezTo>
                      <a:pt x="784576" y="361248"/>
                      <a:pt x="782425" y="343643"/>
                      <a:pt x="780059" y="326038"/>
                    </a:cubicBezTo>
                    <a:cubicBezTo>
                      <a:pt x="777694" y="308648"/>
                      <a:pt x="775005" y="291257"/>
                      <a:pt x="771994" y="273866"/>
                    </a:cubicBezTo>
                    <a:cubicBezTo>
                      <a:pt x="765757" y="238871"/>
                      <a:pt x="757906" y="204089"/>
                      <a:pt x="747367" y="171241"/>
                    </a:cubicBezTo>
                    <a:cubicBezTo>
                      <a:pt x="746077" y="167484"/>
                      <a:pt x="748120" y="163512"/>
                      <a:pt x="751776" y="162223"/>
                    </a:cubicBezTo>
                    <a:cubicBezTo>
                      <a:pt x="755540" y="160935"/>
                      <a:pt x="759627" y="162868"/>
                      <a:pt x="760917" y="166625"/>
                    </a:cubicBezTo>
                    <a:cubicBezTo>
                      <a:pt x="772962" y="199796"/>
                      <a:pt x="782856" y="234791"/>
                      <a:pt x="790169" y="270324"/>
                    </a:cubicBezTo>
                    <a:cubicBezTo>
                      <a:pt x="793825" y="288036"/>
                      <a:pt x="796836" y="305749"/>
                      <a:pt x="799202" y="323461"/>
                    </a:cubicBezTo>
                    <a:cubicBezTo>
                      <a:pt x="801568" y="341496"/>
                      <a:pt x="803073" y="359424"/>
                      <a:pt x="804256" y="377029"/>
                    </a:cubicBezTo>
                    <a:cubicBezTo>
                      <a:pt x="805117" y="389696"/>
                      <a:pt x="805762" y="402363"/>
                      <a:pt x="806300" y="415030"/>
                    </a:cubicBezTo>
                    <a:cubicBezTo>
                      <a:pt x="806730" y="427697"/>
                      <a:pt x="806945" y="440364"/>
                      <a:pt x="806945" y="453139"/>
                    </a:cubicBezTo>
                    <a:cubicBezTo>
                      <a:pt x="806837" y="460761"/>
                      <a:pt x="806407" y="477937"/>
                      <a:pt x="806514" y="486417"/>
                    </a:cubicBezTo>
                    <a:cubicBezTo>
                      <a:pt x="806945" y="487490"/>
                      <a:pt x="807267" y="488779"/>
                      <a:pt x="807160" y="490067"/>
                    </a:cubicBezTo>
                    <a:cubicBezTo>
                      <a:pt x="806730" y="495327"/>
                      <a:pt x="804256" y="496937"/>
                      <a:pt x="802643" y="497689"/>
                    </a:cubicBezTo>
                    <a:cubicBezTo>
                      <a:pt x="822861" y="528283"/>
                      <a:pt x="843294" y="559200"/>
                      <a:pt x="863727" y="589365"/>
                    </a:cubicBezTo>
                    <a:cubicBezTo>
                      <a:pt x="870394" y="599241"/>
                      <a:pt x="877169" y="609117"/>
                      <a:pt x="884052" y="618886"/>
                    </a:cubicBezTo>
                    <a:cubicBezTo>
                      <a:pt x="891365" y="629406"/>
                      <a:pt x="898785" y="639819"/>
                      <a:pt x="906206" y="650339"/>
                    </a:cubicBezTo>
                    <a:cubicBezTo>
                      <a:pt x="906851" y="625326"/>
                      <a:pt x="908249" y="570901"/>
                      <a:pt x="909109" y="511000"/>
                    </a:cubicBezTo>
                    <a:cubicBezTo>
                      <a:pt x="909217" y="497474"/>
                      <a:pt x="909432" y="483733"/>
                      <a:pt x="909647" y="469993"/>
                    </a:cubicBezTo>
                    <a:cubicBezTo>
                      <a:pt x="910077" y="449060"/>
                      <a:pt x="910400" y="428234"/>
                      <a:pt x="910615" y="408482"/>
                    </a:cubicBezTo>
                    <a:cubicBezTo>
                      <a:pt x="910937" y="362429"/>
                      <a:pt x="910292" y="322066"/>
                      <a:pt x="906421" y="299952"/>
                    </a:cubicBezTo>
                    <a:cubicBezTo>
                      <a:pt x="905668" y="296088"/>
                      <a:pt x="908141" y="292331"/>
                      <a:pt x="912013" y="291579"/>
                    </a:cubicBezTo>
                    <a:cubicBezTo>
                      <a:pt x="915884" y="290828"/>
                      <a:pt x="919648" y="293404"/>
                      <a:pt x="920401" y="297268"/>
                    </a:cubicBezTo>
                    <a:cubicBezTo>
                      <a:pt x="924487" y="316162"/>
                      <a:pt x="927069" y="348367"/>
                      <a:pt x="928359" y="386261"/>
                    </a:cubicBezTo>
                    <a:cubicBezTo>
                      <a:pt x="928897" y="404832"/>
                      <a:pt x="929327" y="424799"/>
                      <a:pt x="929219" y="445195"/>
                    </a:cubicBezTo>
                    <a:cubicBezTo>
                      <a:pt x="929112" y="474716"/>
                      <a:pt x="928251" y="505096"/>
                      <a:pt x="927069" y="533543"/>
                    </a:cubicBezTo>
                    <a:cubicBezTo>
                      <a:pt x="924165" y="606004"/>
                      <a:pt x="919433" y="665690"/>
                      <a:pt x="919433" y="665690"/>
                    </a:cubicBezTo>
                    <a:cubicBezTo>
                      <a:pt x="919433" y="666441"/>
                      <a:pt x="918250" y="666334"/>
                      <a:pt x="917928" y="667085"/>
                    </a:cubicBezTo>
                    <a:cubicBezTo>
                      <a:pt x="934382" y="690272"/>
                      <a:pt x="950943" y="713353"/>
                      <a:pt x="966966" y="736755"/>
                    </a:cubicBezTo>
                    <a:cubicBezTo>
                      <a:pt x="967182" y="737184"/>
                      <a:pt x="968364" y="738902"/>
                      <a:pt x="969440" y="740727"/>
                    </a:cubicBezTo>
                    <a:cubicBezTo>
                      <a:pt x="972881" y="725376"/>
                      <a:pt x="978366" y="701652"/>
                      <a:pt x="982667" y="681363"/>
                    </a:cubicBezTo>
                    <a:cubicBezTo>
                      <a:pt x="985141" y="669447"/>
                      <a:pt x="987184" y="658927"/>
                      <a:pt x="987937" y="652486"/>
                    </a:cubicBezTo>
                    <a:cubicBezTo>
                      <a:pt x="989980" y="635310"/>
                      <a:pt x="990948" y="612552"/>
                      <a:pt x="991593" y="587218"/>
                    </a:cubicBezTo>
                    <a:cubicBezTo>
                      <a:pt x="992131" y="566392"/>
                      <a:pt x="992346" y="543849"/>
                      <a:pt x="992346" y="521306"/>
                    </a:cubicBezTo>
                    <a:cubicBezTo>
                      <a:pt x="992454" y="471281"/>
                      <a:pt x="991486" y="421257"/>
                      <a:pt x="988798" y="389481"/>
                    </a:cubicBezTo>
                    <a:cubicBezTo>
                      <a:pt x="988475" y="385509"/>
                      <a:pt x="991271" y="382074"/>
                      <a:pt x="995250" y="381644"/>
                    </a:cubicBezTo>
                    <a:cubicBezTo>
                      <a:pt x="999121" y="381215"/>
                      <a:pt x="1002670" y="384114"/>
                      <a:pt x="1002993" y="387978"/>
                    </a:cubicBezTo>
                    <a:cubicBezTo>
                      <a:pt x="1005896" y="412132"/>
                      <a:pt x="1008585" y="446698"/>
                      <a:pt x="1010090" y="483841"/>
                    </a:cubicBezTo>
                    <a:cubicBezTo>
                      <a:pt x="1010951" y="504774"/>
                      <a:pt x="1011489" y="526566"/>
                      <a:pt x="1011489" y="547821"/>
                    </a:cubicBezTo>
                    <a:cubicBezTo>
                      <a:pt x="1011489" y="562420"/>
                      <a:pt x="1011166" y="576805"/>
                      <a:pt x="1010628" y="590438"/>
                    </a:cubicBezTo>
                    <a:cubicBezTo>
                      <a:pt x="1009553" y="615343"/>
                      <a:pt x="1007725" y="637779"/>
                      <a:pt x="1005251" y="654740"/>
                    </a:cubicBezTo>
                    <a:cubicBezTo>
                      <a:pt x="1004283" y="661503"/>
                      <a:pt x="1001810" y="672560"/>
                      <a:pt x="998691" y="685012"/>
                    </a:cubicBezTo>
                    <a:cubicBezTo>
                      <a:pt x="992561" y="709703"/>
                      <a:pt x="983958" y="740082"/>
                      <a:pt x="980732" y="753179"/>
                    </a:cubicBezTo>
                    <a:cubicBezTo>
                      <a:pt x="980516" y="754252"/>
                      <a:pt x="979011" y="753823"/>
                      <a:pt x="978366" y="754682"/>
                    </a:cubicBezTo>
                    <a:cubicBezTo>
                      <a:pt x="982775" y="761338"/>
                      <a:pt x="987507" y="768208"/>
                      <a:pt x="990840" y="771858"/>
                    </a:cubicBezTo>
                    <a:cubicBezTo>
                      <a:pt x="990948" y="771965"/>
                      <a:pt x="991056" y="772072"/>
                      <a:pt x="991056" y="772180"/>
                    </a:cubicBezTo>
                    <a:cubicBezTo>
                      <a:pt x="990195" y="772180"/>
                      <a:pt x="989012" y="772395"/>
                      <a:pt x="988260" y="772502"/>
                    </a:cubicBezTo>
                    <a:cubicBezTo>
                      <a:pt x="989335" y="772287"/>
                      <a:pt x="990411" y="772395"/>
                      <a:pt x="991378" y="772609"/>
                    </a:cubicBezTo>
                    <a:cubicBezTo>
                      <a:pt x="991701" y="773038"/>
                      <a:pt x="991916" y="773253"/>
                      <a:pt x="992131" y="773038"/>
                    </a:cubicBezTo>
                    <a:cubicBezTo>
                      <a:pt x="992131" y="773038"/>
                      <a:pt x="992131" y="772931"/>
                      <a:pt x="992239" y="772824"/>
                    </a:cubicBezTo>
                    <a:cubicBezTo>
                      <a:pt x="994174" y="773683"/>
                      <a:pt x="995680" y="775293"/>
                      <a:pt x="996325" y="777440"/>
                    </a:cubicBezTo>
                    <a:cubicBezTo>
                      <a:pt x="997293" y="781090"/>
                      <a:pt x="995142" y="784847"/>
                      <a:pt x="991486" y="785813"/>
                    </a:cubicBezTo>
                    <a:cubicBezTo>
                      <a:pt x="989980" y="786242"/>
                      <a:pt x="988045" y="786242"/>
                      <a:pt x="985786" y="785169"/>
                    </a:cubicBezTo>
                    <a:cubicBezTo>
                      <a:pt x="984496" y="784525"/>
                      <a:pt x="982775" y="783237"/>
                      <a:pt x="980839" y="781305"/>
                    </a:cubicBezTo>
                    <a:cubicBezTo>
                      <a:pt x="972881" y="773038"/>
                      <a:pt x="957825" y="749207"/>
                      <a:pt x="955460" y="745665"/>
                    </a:cubicBezTo>
                    <a:cubicBezTo>
                      <a:pt x="954061" y="745772"/>
                      <a:pt x="952878" y="747382"/>
                      <a:pt x="951588" y="746631"/>
                    </a:cubicBezTo>
                    <a:cubicBezTo>
                      <a:pt x="951481" y="746524"/>
                      <a:pt x="951265" y="746416"/>
                      <a:pt x="951050" y="746201"/>
                    </a:cubicBezTo>
                    <a:cubicBezTo>
                      <a:pt x="944275" y="748778"/>
                      <a:pt x="934166" y="753716"/>
                      <a:pt x="928574" y="755004"/>
                    </a:cubicBezTo>
                    <a:cubicBezTo>
                      <a:pt x="918035" y="757258"/>
                      <a:pt x="907389" y="759405"/>
                      <a:pt x="896634" y="761230"/>
                    </a:cubicBezTo>
                    <a:cubicBezTo>
                      <a:pt x="885880" y="763162"/>
                      <a:pt x="875018" y="764558"/>
                      <a:pt x="864049" y="765632"/>
                    </a:cubicBezTo>
                    <a:cubicBezTo>
                      <a:pt x="849209" y="767027"/>
                      <a:pt x="834368" y="767671"/>
                      <a:pt x="819527" y="767242"/>
                    </a:cubicBezTo>
                    <a:cubicBezTo>
                      <a:pt x="804686" y="766705"/>
                      <a:pt x="789846" y="765309"/>
                      <a:pt x="775220" y="763162"/>
                    </a:cubicBezTo>
                    <a:cubicBezTo>
                      <a:pt x="746077" y="758761"/>
                      <a:pt x="717363" y="751139"/>
                      <a:pt x="689402" y="741478"/>
                    </a:cubicBezTo>
                    <a:cubicBezTo>
                      <a:pt x="685746" y="740297"/>
                      <a:pt x="683595" y="736325"/>
                      <a:pt x="684778" y="732568"/>
                    </a:cubicBezTo>
                    <a:cubicBezTo>
                      <a:pt x="685961" y="728811"/>
                      <a:pt x="690047" y="726771"/>
                      <a:pt x="693811" y="727952"/>
                    </a:cubicBezTo>
                    <a:cubicBezTo>
                      <a:pt x="721234" y="735896"/>
                      <a:pt x="749303" y="741478"/>
                      <a:pt x="777694" y="744806"/>
                    </a:cubicBezTo>
                    <a:cubicBezTo>
                      <a:pt x="791782" y="746416"/>
                      <a:pt x="805977" y="747490"/>
                      <a:pt x="820173" y="747919"/>
                    </a:cubicBezTo>
                    <a:cubicBezTo>
                      <a:pt x="834261" y="748348"/>
                      <a:pt x="848456" y="748348"/>
                      <a:pt x="862651" y="747382"/>
                    </a:cubicBezTo>
                    <a:cubicBezTo>
                      <a:pt x="873190" y="746845"/>
                      <a:pt x="883622" y="745772"/>
                      <a:pt x="894161" y="744376"/>
                    </a:cubicBezTo>
                    <a:cubicBezTo>
                      <a:pt x="904700" y="743088"/>
                      <a:pt x="915239" y="741478"/>
                      <a:pt x="925671" y="739761"/>
                    </a:cubicBezTo>
                    <a:cubicBezTo>
                      <a:pt x="930725" y="738902"/>
                      <a:pt x="939866" y="735037"/>
                      <a:pt x="946211" y="732998"/>
                    </a:cubicBezTo>
                    <a:cubicBezTo>
                      <a:pt x="931800" y="712816"/>
                      <a:pt x="917175" y="692849"/>
                      <a:pt x="902442" y="672882"/>
                    </a:cubicBezTo>
                    <a:cubicBezTo>
                      <a:pt x="900829" y="673312"/>
                      <a:pt x="899968" y="673956"/>
                      <a:pt x="897710" y="674063"/>
                    </a:cubicBezTo>
                    <a:cubicBezTo>
                      <a:pt x="880611" y="674922"/>
                      <a:pt x="834798" y="666978"/>
                      <a:pt x="832110" y="666871"/>
                    </a:cubicBezTo>
                    <a:cubicBezTo>
                      <a:pt x="807052" y="664938"/>
                      <a:pt x="781995" y="662577"/>
                      <a:pt x="757153" y="658605"/>
                    </a:cubicBezTo>
                    <a:cubicBezTo>
                      <a:pt x="740484" y="655921"/>
                      <a:pt x="723923" y="652593"/>
                      <a:pt x="707577" y="648621"/>
                    </a:cubicBezTo>
                    <a:cubicBezTo>
                      <a:pt x="666711" y="638423"/>
                      <a:pt x="627028" y="623609"/>
                      <a:pt x="589496" y="603642"/>
                    </a:cubicBezTo>
                    <a:cubicBezTo>
                      <a:pt x="586055" y="601817"/>
                      <a:pt x="584657" y="597523"/>
                      <a:pt x="586378" y="594088"/>
                    </a:cubicBezTo>
                    <a:cubicBezTo>
                      <a:pt x="588206" y="590546"/>
                      <a:pt x="592507" y="589150"/>
                      <a:pt x="595948" y="590975"/>
                    </a:cubicBezTo>
                    <a:cubicBezTo>
                      <a:pt x="625630" y="605252"/>
                      <a:pt x="656602" y="615773"/>
                      <a:pt x="688219" y="624253"/>
                    </a:cubicBezTo>
                    <a:cubicBezTo>
                      <a:pt x="707146" y="629299"/>
                      <a:pt x="726396" y="633378"/>
                      <a:pt x="745754" y="637135"/>
                    </a:cubicBezTo>
                    <a:cubicBezTo>
                      <a:pt x="774790" y="642610"/>
                      <a:pt x="804149" y="647011"/>
                      <a:pt x="833615" y="650017"/>
                    </a:cubicBezTo>
                    <a:cubicBezTo>
                      <a:pt x="835981" y="650339"/>
                      <a:pt x="873943" y="658605"/>
                      <a:pt x="892763" y="659571"/>
                    </a:cubicBezTo>
                    <a:cubicBezTo>
                      <a:pt x="888784" y="654096"/>
                      <a:pt x="884805" y="648621"/>
                      <a:pt x="880826" y="643146"/>
                    </a:cubicBezTo>
                    <a:cubicBezTo>
                      <a:pt x="870179" y="628547"/>
                      <a:pt x="859640" y="613840"/>
                      <a:pt x="849424" y="599026"/>
                    </a:cubicBezTo>
                    <a:cubicBezTo>
                      <a:pt x="840067" y="585500"/>
                      <a:pt x="830712" y="571330"/>
                      <a:pt x="821355" y="557697"/>
                    </a:cubicBezTo>
                    <a:cubicBezTo>
                      <a:pt x="807375" y="554476"/>
                      <a:pt x="757261" y="542668"/>
                      <a:pt x="695854" y="521627"/>
                    </a:cubicBezTo>
                    <a:cubicBezTo>
                      <a:pt x="668432" y="512288"/>
                      <a:pt x="639073" y="501124"/>
                      <a:pt x="610789" y="488135"/>
                    </a:cubicBezTo>
                    <a:cubicBezTo>
                      <a:pt x="591970" y="479547"/>
                      <a:pt x="573580" y="470100"/>
                      <a:pt x="556374" y="460009"/>
                    </a:cubicBezTo>
                    <a:cubicBezTo>
                      <a:pt x="527337" y="443048"/>
                      <a:pt x="501527" y="424370"/>
                      <a:pt x="482385" y="404403"/>
                    </a:cubicBezTo>
                    <a:cubicBezTo>
                      <a:pt x="479589" y="401611"/>
                      <a:pt x="479696" y="397103"/>
                      <a:pt x="482493" y="394312"/>
                    </a:cubicBezTo>
                    <a:cubicBezTo>
                      <a:pt x="485288" y="391521"/>
                      <a:pt x="489805" y="391521"/>
                      <a:pt x="492601" y="394312"/>
                    </a:cubicBezTo>
                    <a:cubicBezTo>
                      <a:pt x="508517" y="409877"/>
                      <a:pt x="529058" y="424155"/>
                      <a:pt x="552072" y="437359"/>
                    </a:cubicBezTo>
                    <a:cubicBezTo>
                      <a:pt x="572827" y="449382"/>
                      <a:pt x="595519" y="460439"/>
                      <a:pt x="618640" y="470744"/>
                    </a:cubicBezTo>
                    <a:cubicBezTo>
                      <a:pt x="646600" y="483197"/>
                      <a:pt x="675207" y="494576"/>
                      <a:pt x="701984" y="504452"/>
                    </a:cubicBezTo>
                    <a:cubicBezTo>
                      <a:pt x="747690" y="521198"/>
                      <a:pt x="786297" y="533006"/>
                      <a:pt x="809096" y="539662"/>
                    </a:cubicBezTo>
                    <a:cubicBezTo>
                      <a:pt x="777586" y="493395"/>
                      <a:pt x="746184" y="447235"/>
                      <a:pt x="714674" y="400538"/>
                    </a:cubicBezTo>
                    <a:cubicBezTo>
                      <a:pt x="714567" y="400431"/>
                      <a:pt x="714567" y="400323"/>
                      <a:pt x="714459" y="400216"/>
                    </a:cubicBezTo>
                    <a:cubicBezTo>
                      <a:pt x="713384" y="399787"/>
                      <a:pt x="712416" y="398928"/>
                      <a:pt x="711771" y="397962"/>
                    </a:cubicBezTo>
                    <a:cubicBezTo>
                      <a:pt x="711771" y="397962"/>
                      <a:pt x="711878" y="397962"/>
                      <a:pt x="711878" y="397854"/>
                    </a:cubicBezTo>
                    <a:cubicBezTo>
                      <a:pt x="712308" y="397425"/>
                      <a:pt x="711878" y="396888"/>
                      <a:pt x="710910" y="396459"/>
                    </a:cubicBezTo>
                    <a:lnTo>
                      <a:pt x="710910" y="396244"/>
                    </a:lnTo>
                    <a:cubicBezTo>
                      <a:pt x="708975" y="395171"/>
                      <a:pt x="705211" y="393775"/>
                      <a:pt x="701984" y="392057"/>
                    </a:cubicBezTo>
                    <a:cubicBezTo>
                      <a:pt x="689510" y="385294"/>
                      <a:pt x="668216" y="375204"/>
                      <a:pt x="643159" y="362751"/>
                    </a:cubicBezTo>
                    <a:cubicBezTo>
                      <a:pt x="624877" y="353841"/>
                      <a:pt x="604552" y="343858"/>
                      <a:pt x="584119" y="333123"/>
                    </a:cubicBezTo>
                    <a:cubicBezTo>
                      <a:pt x="566697" y="323998"/>
                      <a:pt x="549168" y="314337"/>
                      <a:pt x="532607" y="304675"/>
                    </a:cubicBezTo>
                    <a:cubicBezTo>
                      <a:pt x="502280" y="287070"/>
                      <a:pt x="475395" y="269680"/>
                      <a:pt x="458296" y="255725"/>
                    </a:cubicBezTo>
                    <a:cubicBezTo>
                      <a:pt x="455177" y="253363"/>
                      <a:pt x="454639" y="248854"/>
                      <a:pt x="457005" y="245741"/>
                    </a:cubicBezTo>
                    <a:cubicBezTo>
                      <a:pt x="459479" y="242628"/>
                      <a:pt x="463888" y="242091"/>
                      <a:pt x="467007" y="244453"/>
                    </a:cubicBezTo>
                    <a:cubicBezTo>
                      <a:pt x="482815" y="256154"/>
                      <a:pt x="506904" y="269895"/>
                      <a:pt x="533897" y="284601"/>
                    </a:cubicBezTo>
                    <a:cubicBezTo>
                      <a:pt x="548738" y="292652"/>
                      <a:pt x="564546" y="300918"/>
                      <a:pt x="580247" y="309291"/>
                    </a:cubicBezTo>
                    <a:cubicBezTo>
                      <a:pt x="596164" y="317665"/>
                      <a:pt x="611865" y="326038"/>
                      <a:pt x="626813" y="334089"/>
                    </a:cubicBezTo>
                    <a:close/>
                    <a:moveTo>
                      <a:pt x="1123224" y="831007"/>
                    </a:moveTo>
                    <a:cubicBezTo>
                      <a:pt x="1123547" y="830041"/>
                      <a:pt x="1123762" y="829182"/>
                      <a:pt x="1123762" y="828216"/>
                    </a:cubicBezTo>
                    <a:cubicBezTo>
                      <a:pt x="1124730" y="827679"/>
                      <a:pt x="1125913" y="827142"/>
                      <a:pt x="1126665" y="826606"/>
                    </a:cubicBezTo>
                    <a:cubicBezTo>
                      <a:pt x="1128816" y="825103"/>
                      <a:pt x="1130644" y="823493"/>
                      <a:pt x="1131827" y="822097"/>
                    </a:cubicBezTo>
                    <a:lnTo>
                      <a:pt x="1148281" y="800949"/>
                    </a:lnTo>
                    <a:lnTo>
                      <a:pt x="1195062" y="736862"/>
                    </a:lnTo>
                    <a:cubicBezTo>
                      <a:pt x="1201622" y="728167"/>
                      <a:pt x="1208397" y="719686"/>
                      <a:pt x="1214957" y="710991"/>
                    </a:cubicBezTo>
                    <a:cubicBezTo>
                      <a:pt x="1222592" y="713997"/>
                      <a:pt x="1240982" y="719042"/>
                      <a:pt x="1243885" y="719364"/>
                    </a:cubicBezTo>
                    <a:cubicBezTo>
                      <a:pt x="1256253" y="720438"/>
                      <a:pt x="1268620" y="721296"/>
                      <a:pt x="1280987" y="721833"/>
                    </a:cubicBezTo>
                    <a:cubicBezTo>
                      <a:pt x="1293462" y="722477"/>
                      <a:pt x="1305829" y="722692"/>
                      <a:pt x="1318304" y="722585"/>
                    </a:cubicBezTo>
                    <a:cubicBezTo>
                      <a:pt x="1340995" y="722262"/>
                      <a:pt x="1364440" y="721404"/>
                      <a:pt x="1387883" y="718828"/>
                    </a:cubicBezTo>
                    <a:cubicBezTo>
                      <a:pt x="1403370" y="717110"/>
                      <a:pt x="1418748" y="714748"/>
                      <a:pt x="1434019" y="711528"/>
                    </a:cubicBezTo>
                    <a:cubicBezTo>
                      <a:pt x="1472734" y="703584"/>
                      <a:pt x="1510373" y="690917"/>
                      <a:pt x="1544034" y="672345"/>
                    </a:cubicBezTo>
                    <a:cubicBezTo>
                      <a:pt x="1547475" y="670413"/>
                      <a:pt x="1548765" y="666119"/>
                      <a:pt x="1546937" y="662684"/>
                    </a:cubicBezTo>
                    <a:cubicBezTo>
                      <a:pt x="1545109" y="659249"/>
                      <a:pt x="1540807" y="657853"/>
                      <a:pt x="1537258" y="659678"/>
                    </a:cubicBezTo>
                    <a:cubicBezTo>
                      <a:pt x="1510911" y="672989"/>
                      <a:pt x="1482197" y="682222"/>
                      <a:pt x="1452623" y="688770"/>
                    </a:cubicBezTo>
                    <a:cubicBezTo>
                      <a:pt x="1430577" y="693708"/>
                      <a:pt x="1408101" y="697143"/>
                      <a:pt x="1385733" y="699612"/>
                    </a:cubicBezTo>
                    <a:cubicBezTo>
                      <a:pt x="1362826" y="702188"/>
                      <a:pt x="1340028" y="704013"/>
                      <a:pt x="1317874" y="704765"/>
                    </a:cubicBezTo>
                    <a:cubicBezTo>
                      <a:pt x="1305722" y="705194"/>
                      <a:pt x="1293570" y="705302"/>
                      <a:pt x="1281417" y="705194"/>
                    </a:cubicBezTo>
                    <a:cubicBezTo>
                      <a:pt x="1269265" y="705087"/>
                      <a:pt x="1257006" y="704765"/>
                      <a:pt x="1244853" y="704228"/>
                    </a:cubicBezTo>
                    <a:cubicBezTo>
                      <a:pt x="1242703" y="704228"/>
                      <a:pt x="1231411" y="701544"/>
                      <a:pt x="1223990" y="699290"/>
                    </a:cubicBezTo>
                    <a:cubicBezTo>
                      <a:pt x="1233346" y="687159"/>
                      <a:pt x="1242595" y="674815"/>
                      <a:pt x="1252059" y="662792"/>
                    </a:cubicBezTo>
                    <a:cubicBezTo>
                      <a:pt x="1260662" y="651842"/>
                      <a:pt x="1269373" y="640999"/>
                      <a:pt x="1278084" y="630050"/>
                    </a:cubicBezTo>
                    <a:cubicBezTo>
                      <a:pt x="1280450" y="630587"/>
                      <a:pt x="1282923" y="631553"/>
                      <a:pt x="1284751" y="629728"/>
                    </a:cubicBezTo>
                    <a:cubicBezTo>
                      <a:pt x="1285289" y="629084"/>
                      <a:pt x="1285719" y="628440"/>
                      <a:pt x="1285934" y="627796"/>
                    </a:cubicBezTo>
                    <a:cubicBezTo>
                      <a:pt x="1288838" y="627581"/>
                      <a:pt x="1292924" y="627903"/>
                      <a:pt x="1294538" y="627366"/>
                    </a:cubicBezTo>
                    <a:lnTo>
                      <a:pt x="1321315" y="619315"/>
                    </a:lnTo>
                    <a:cubicBezTo>
                      <a:pt x="1337446" y="614377"/>
                      <a:pt x="1353470" y="609439"/>
                      <a:pt x="1369601" y="604501"/>
                    </a:cubicBezTo>
                    <a:cubicBezTo>
                      <a:pt x="1380248" y="601066"/>
                      <a:pt x="1391002" y="597631"/>
                      <a:pt x="1401649" y="594196"/>
                    </a:cubicBezTo>
                    <a:cubicBezTo>
                      <a:pt x="1425523" y="586144"/>
                      <a:pt x="1453268" y="578630"/>
                      <a:pt x="1481767" y="569720"/>
                    </a:cubicBezTo>
                    <a:cubicBezTo>
                      <a:pt x="1508437" y="561454"/>
                      <a:pt x="1535752" y="552007"/>
                      <a:pt x="1561670" y="541058"/>
                    </a:cubicBezTo>
                    <a:cubicBezTo>
                      <a:pt x="1599310" y="525170"/>
                      <a:pt x="1633830" y="505633"/>
                      <a:pt x="1658780" y="480727"/>
                    </a:cubicBezTo>
                    <a:cubicBezTo>
                      <a:pt x="1661576" y="477937"/>
                      <a:pt x="1661684" y="473428"/>
                      <a:pt x="1658888" y="470637"/>
                    </a:cubicBezTo>
                    <a:cubicBezTo>
                      <a:pt x="1656199" y="467846"/>
                      <a:pt x="1651682" y="467738"/>
                      <a:pt x="1648886" y="470422"/>
                    </a:cubicBezTo>
                    <a:cubicBezTo>
                      <a:pt x="1624367" y="493287"/>
                      <a:pt x="1590814" y="510141"/>
                      <a:pt x="1554787" y="524419"/>
                    </a:cubicBezTo>
                    <a:cubicBezTo>
                      <a:pt x="1529085" y="534509"/>
                      <a:pt x="1502092" y="543097"/>
                      <a:pt x="1476067" y="551256"/>
                    </a:cubicBezTo>
                    <a:cubicBezTo>
                      <a:pt x="1447246" y="560273"/>
                      <a:pt x="1419716" y="568861"/>
                      <a:pt x="1395842" y="577342"/>
                    </a:cubicBezTo>
                    <a:lnTo>
                      <a:pt x="1316583" y="604823"/>
                    </a:lnTo>
                    <a:lnTo>
                      <a:pt x="1291204" y="613518"/>
                    </a:lnTo>
                    <a:cubicBezTo>
                      <a:pt x="1307335" y="593336"/>
                      <a:pt x="1323251" y="573048"/>
                      <a:pt x="1339382" y="552866"/>
                    </a:cubicBezTo>
                    <a:cubicBezTo>
                      <a:pt x="1367558" y="517226"/>
                      <a:pt x="1394981" y="481264"/>
                      <a:pt x="1422404" y="445195"/>
                    </a:cubicBezTo>
                    <a:cubicBezTo>
                      <a:pt x="1425093" y="444766"/>
                      <a:pt x="1428534" y="444444"/>
                      <a:pt x="1429825" y="444122"/>
                    </a:cubicBezTo>
                    <a:lnTo>
                      <a:pt x="1451548" y="436607"/>
                    </a:lnTo>
                    <a:cubicBezTo>
                      <a:pt x="1461549" y="432957"/>
                      <a:pt x="1471443" y="429200"/>
                      <a:pt x="1481337" y="425228"/>
                    </a:cubicBezTo>
                    <a:cubicBezTo>
                      <a:pt x="1491231" y="421257"/>
                      <a:pt x="1501017" y="417177"/>
                      <a:pt x="1510803" y="412883"/>
                    </a:cubicBezTo>
                    <a:cubicBezTo>
                      <a:pt x="1529408" y="404724"/>
                      <a:pt x="1548228" y="396674"/>
                      <a:pt x="1566832" y="387871"/>
                    </a:cubicBezTo>
                    <a:cubicBezTo>
                      <a:pt x="1579092" y="382074"/>
                      <a:pt x="1591352" y="375955"/>
                      <a:pt x="1603504" y="369621"/>
                    </a:cubicBezTo>
                    <a:cubicBezTo>
                      <a:pt x="1634045" y="353627"/>
                      <a:pt x="1663727" y="336236"/>
                      <a:pt x="1691903" y="317235"/>
                    </a:cubicBezTo>
                    <a:cubicBezTo>
                      <a:pt x="1695129" y="315088"/>
                      <a:pt x="1696097" y="310687"/>
                      <a:pt x="1693946" y="307359"/>
                    </a:cubicBezTo>
                    <a:cubicBezTo>
                      <a:pt x="1691795" y="304031"/>
                      <a:pt x="1687386" y="303173"/>
                      <a:pt x="1684160" y="305212"/>
                    </a:cubicBezTo>
                    <a:cubicBezTo>
                      <a:pt x="1661362" y="319275"/>
                      <a:pt x="1637487" y="331835"/>
                      <a:pt x="1613182" y="343965"/>
                    </a:cubicBezTo>
                    <a:cubicBezTo>
                      <a:pt x="1595115" y="353090"/>
                      <a:pt x="1576726" y="361785"/>
                      <a:pt x="1558444" y="370373"/>
                    </a:cubicBezTo>
                    <a:cubicBezTo>
                      <a:pt x="1540054" y="379176"/>
                      <a:pt x="1521665" y="388086"/>
                      <a:pt x="1503383" y="396566"/>
                    </a:cubicBezTo>
                    <a:cubicBezTo>
                      <a:pt x="1493919" y="401075"/>
                      <a:pt x="1484348" y="405476"/>
                      <a:pt x="1474777" y="409770"/>
                    </a:cubicBezTo>
                    <a:cubicBezTo>
                      <a:pt x="1465205" y="414064"/>
                      <a:pt x="1455527" y="418251"/>
                      <a:pt x="1445848" y="422330"/>
                    </a:cubicBezTo>
                    <a:lnTo>
                      <a:pt x="1437460" y="425657"/>
                    </a:lnTo>
                    <a:cubicBezTo>
                      <a:pt x="1443698" y="417392"/>
                      <a:pt x="1450257" y="409341"/>
                      <a:pt x="1456495" y="401075"/>
                    </a:cubicBezTo>
                    <a:cubicBezTo>
                      <a:pt x="1483273" y="365542"/>
                      <a:pt x="1510158" y="330117"/>
                      <a:pt x="1536828" y="294478"/>
                    </a:cubicBezTo>
                    <a:cubicBezTo>
                      <a:pt x="1537689" y="295873"/>
                      <a:pt x="1541775" y="301670"/>
                      <a:pt x="1548120" y="296946"/>
                    </a:cubicBezTo>
                    <a:cubicBezTo>
                      <a:pt x="1548873" y="296517"/>
                      <a:pt x="1549411" y="295980"/>
                      <a:pt x="1549841" y="295336"/>
                    </a:cubicBezTo>
                    <a:cubicBezTo>
                      <a:pt x="1553928" y="292116"/>
                      <a:pt x="1562854" y="285675"/>
                      <a:pt x="1566725" y="282776"/>
                    </a:cubicBezTo>
                    <a:lnTo>
                      <a:pt x="1601245" y="259159"/>
                    </a:lnTo>
                    <a:cubicBezTo>
                      <a:pt x="1609849" y="253041"/>
                      <a:pt x="1618452" y="246922"/>
                      <a:pt x="1626733" y="240588"/>
                    </a:cubicBezTo>
                    <a:cubicBezTo>
                      <a:pt x="1635014" y="234147"/>
                      <a:pt x="1643186" y="227492"/>
                      <a:pt x="1651145" y="220621"/>
                    </a:cubicBezTo>
                    <a:cubicBezTo>
                      <a:pt x="1666953" y="206773"/>
                      <a:pt x="1682009" y="192174"/>
                      <a:pt x="1696742" y="176930"/>
                    </a:cubicBezTo>
                    <a:cubicBezTo>
                      <a:pt x="1699538" y="174139"/>
                      <a:pt x="1699538" y="169631"/>
                      <a:pt x="1696850" y="166839"/>
                    </a:cubicBezTo>
                    <a:cubicBezTo>
                      <a:pt x="1694053" y="164049"/>
                      <a:pt x="1689537" y="163941"/>
                      <a:pt x="1686741" y="166732"/>
                    </a:cubicBezTo>
                    <a:cubicBezTo>
                      <a:pt x="1674481" y="177896"/>
                      <a:pt x="1661791" y="188309"/>
                      <a:pt x="1648886" y="198615"/>
                    </a:cubicBezTo>
                    <a:cubicBezTo>
                      <a:pt x="1639315" y="206344"/>
                      <a:pt x="1629529" y="213858"/>
                      <a:pt x="1619743" y="221588"/>
                    </a:cubicBezTo>
                    <a:cubicBezTo>
                      <a:pt x="1609956" y="229102"/>
                      <a:pt x="1600385" y="236938"/>
                      <a:pt x="1590384" y="244453"/>
                    </a:cubicBezTo>
                    <a:cubicBezTo>
                      <a:pt x="1583824" y="249605"/>
                      <a:pt x="1577049" y="254544"/>
                      <a:pt x="1570381" y="259696"/>
                    </a:cubicBezTo>
                    <a:cubicBezTo>
                      <a:pt x="1565757" y="263239"/>
                      <a:pt x="1561348" y="266781"/>
                      <a:pt x="1556939" y="270538"/>
                    </a:cubicBezTo>
                    <a:cubicBezTo>
                      <a:pt x="1555541" y="271719"/>
                      <a:pt x="1553067" y="273866"/>
                      <a:pt x="1550809" y="275798"/>
                    </a:cubicBezTo>
                    <a:cubicBezTo>
                      <a:pt x="1576834" y="241018"/>
                      <a:pt x="1602751" y="206022"/>
                      <a:pt x="1629314" y="171670"/>
                    </a:cubicBezTo>
                    <a:cubicBezTo>
                      <a:pt x="1670932" y="117674"/>
                      <a:pt x="1713196" y="64106"/>
                      <a:pt x="1757396" y="11720"/>
                    </a:cubicBezTo>
                    <a:cubicBezTo>
                      <a:pt x="1759977" y="8822"/>
                      <a:pt x="1759546" y="4313"/>
                      <a:pt x="1756643" y="1737"/>
                    </a:cubicBezTo>
                    <a:cubicBezTo>
                      <a:pt x="1753631" y="-840"/>
                      <a:pt x="1749115" y="-517"/>
                      <a:pt x="1746534" y="2488"/>
                    </a:cubicBezTo>
                    <a:cubicBezTo>
                      <a:pt x="1701474" y="54445"/>
                      <a:pt x="1658027" y="107368"/>
                      <a:pt x="1615764" y="161150"/>
                    </a:cubicBezTo>
                    <a:cubicBezTo>
                      <a:pt x="1588126" y="196253"/>
                      <a:pt x="1561455" y="232108"/>
                      <a:pt x="1534355" y="267533"/>
                    </a:cubicBezTo>
                    <a:cubicBezTo>
                      <a:pt x="1536936" y="255617"/>
                      <a:pt x="1539087" y="243809"/>
                      <a:pt x="1541452" y="235972"/>
                    </a:cubicBezTo>
                    <a:cubicBezTo>
                      <a:pt x="1545324" y="222017"/>
                      <a:pt x="1549626" y="208169"/>
                      <a:pt x="1553712" y="194321"/>
                    </a:cubicBezTo>
                    <a:cubicBezTo>
                      <a:pt x="1557906" y="180580"/>
                      <a:pt x="1561993" y="166732"/>
                      <a:pt x="1566510" y="152992"/>
                    </a:cubicBezTo>
                    <a:cubicBezTo>
                      <a:pt x="1572424" y="134635"/>
                      <a:pt x="1578662" y="116493"/>
                      <a:pt x="1585867" y="98673"/>
                    </a:cubicBezTo>
                    <a:cubicBezTo>
                      <a:pt x="1587480" y="95023"/>
                      <a:pt x="1585867" y="90836"/>
                      <a:pt x="1582211" y="89226"/>
                    </a:cubicBezTo>
                    <a:cubicBezTo>
                      <a:pt x="1578662" y="87616"/>
                      <a:pt x="1574467" y="89333"/>
                      <a:pt x="1572854" y="92876"/>
                    </a:cubicBezTo>
                    <a:cubicBezTo>
                      <a:pt x="1562208" y="115097"/>
                      <a:pt x="1552637" y="137748"/>
                      <a:pt x="1544463" y="160828"/>
                    </a:cubicBezTo>
                    <a:cubicBezTo>
                      <a:pt x="1541130" y="170060"/>
                      <a:pt x="1538011" y="179399"/>
                      <a:pt x="1535215" y="188846"/>
                    </a:cubicBezTo>
                    <a:cubicBezTo>
                      <a:pt x="1531021" y="202909"/>
                      <a:pt x="1527472" y="217186"/>
                      <a:pt x="1523924" y="231356"/>
                    </a:cubicBezTo>
                    <a:cubicBezTo>
                      <a:pt x="1521235" y="243379"/>
                      <a:pt x="1519729" y="264205"/>
                      <a:pt x="1515643" y="281059"/>
                    </a:cubicBezTo>
                    <a:cubicBezTo>
                      <a:pt x="1513922" y="287929"/>
                      <a:pt x="1511878" y="294155"/>
                      <a:pt x="1508760" y="298342"/>
                    </a:cubicBezTo>
                    <a:cubicBezTo>
                      <a:pt x="1508222" y="299093"/>
                      <a:pt x="1509298" y="299845"/>
                      <a:pt x="1509083" y="300704"/>
                    </a:cubicBezTo>
                    <a:cubicBezTo>
                      <a:pt x="1486606" y="330332"/>
                      <a:pt x="1463592" y="359745"/>
                      <a:pt x="1441224" y="389481"/>
                    </a:cubicBezTo>
                    <a:cubicBezTo>
                      <a:pt x="1432943" y="400323"/>
                      <a:pt x="1424555" y="411166"/>
                      <a:pt x="1416382" y="422115"/>
                    </a:cubicBezTo>
                    <a:cubicBezTo>
                      <a:pt x="1417242" y="409448"/>
                      <a:pt x="1417995" y="396888"/>
                      <a:pt x="1418748" y="384221"/>
                    </a:cubicBezTo>
                    <a:cubicBezTo>
                      <a:pt x="1419393" y="374560"/>
                      <a:pt x="1420146" y="364898"/>
                      <a:pt x="1421221" y="355237"/>
                    </a:cubicBezTo>
                    <a:cubicBezTo>
                      <a:pt x="1423264" y="333874"/>
                      <a:pt x="1426383" y="312727"/>
                      <a:pt x="1429825" y="291901"/>
                    </a:cubicBezTo>
                    <a:cubicBezTo>
                      <a:pt x="1432298" y="277838"/>
                      <a:pt x="1434879" y="263883"/>
                      <a:pt x="1437783" y="250035"/>
                    </a:cubicBezTo>
                    <a:cubicBezTo>
                      <a:pt x="1445096" y="215469"/>
                      <a:pt x="1454344" y="181332"/>
                      <a:pt x="1466496" y="147302"/>
                    </a:cubicBezTo>
                    <a:cubicBezTo>
                      <a:pt x="1467894" y="143652"/>
                      <a:pt x="1466066" y="139466"/>
                      <a:pt x="1462410" y="138070"/>
                    </a:cubicBezTo>
                    <a:cubicBezTo>
                      <a:pt x="1458753" y="136675"/>
                      <a:pt x="1454559" y="138607"/>
                      <a:pt x="1453161" y="142256"/>
                    </a:cubicBezTo>
                    <a:cubicBezTo>
                      <a:pt x="1439288" y="176394"/>
                      <a:pt x="1427889" y="210745"/>
                      <a:pt x="1419500" y="245955"/>
                    </a:cubicBezTo>
                    <a:cubicBezTo>
                      <a:pt x="1416059" y="260018"/>
                      <a:pt x="1413156" y="274296"/>
                      <a:pt x="1410790" y="288681"/>
                    </a:cubicBezTo>
                    <a:cubicBezTo>
                      <a:pt x="1407348" y="310150"/>
                      <a:pt x="1405090" y="331835"/>
                      <a:pt x="1403477" y="353734"/>
                    </a:cubicBezTo>
                    <a:cubicBezTo>
                      <a:pt x="1402832" y="363610"/>
                      <a:pt x="1402401" y="373594"/>
                      <a:pt x="1402079" y="383470"/>
                    </a:cubicBezTo>
                    <a:cubicBezTo>
                      <a:pt x="1401649" y="398177"/>
                      <a:pt x="1401541" y="412776"/>
                      <a:pt x="1401219" y="427483"/>
                    </a:cubicBezTo>
                    <a:cubicBezTo>
                      <a:pt x="1401219" y="429522"/>
                      <a:pt x="1401541" y="431669"/>
                      <a:pt x="1402079" y="433816"/>
                    </a:cubicBezTo>
                    <a:cubicBezTo>
                      <a:pt x="1402509" y="435427"/>
                      <a:pt x="1403154" y="437037"/>
                      <a:pt x="1403692" y="438647"/>
                    </a:cubicBezTo>
                    <a:cubicBezTo>
                      <a:pt x="1377667" y="472999"/>
                      <a:pt x="1351750" y="507565"/>
                      <a:pt x="1325187" y="541594"/>
                    </a:cubicBezTo>
                    <a:cubicBezTo>
                      <a:pt x="1308303" y="563386"/>
                      <a:pt x="1291419" y="585071"/>
                      <a:pt x="1274535" y="606755"/>
                    </a:cubicBezTo>
                    <a:cubicBezTo>
                      <a:pt x="1272384" y="600851"/>
                      <a:pt x="1270233" y="595269"/>
                      <a:pt x="1269803" y="593444"/>
                    </a:cubicBezTo>
                    <a:cubicBezTo>
                      <a:pt x="1266899" y="579489"/>
                      <a:pt x="1264749" y="565319"/>
                      <a:pt x="1263135" y="551149"/>
                    </a:cubicBezTo>
                    <a:cubicBezTo>
                      <a:pt x="1261522" y="536979"/>
                      <a:pt x="1260662" y="522701"/>
                      <a:pt x="1260447" y="508424"/>
                    </a:cubicBezTo>
                    <a:cubicBezTo>
                      <a:pt x="1260124" y="491999"/>
                      <a:pt x="1260985" y="475467"/>
                      <a:pt x="1262490" y="458936"/>
                    </a:cubicBezTo>
                    <a:cubicBezTo>
                      <a:pt x="1263996" y="442404"/>
                      <a:pt x="1266254" y="425980"/>
                      <a:pt x="1268943" y="409555"/>
                    </a:cubicBezTo>
                    <a:cubicBezTo>
                      <a:pt x="1272276" y="389803"/>
                      <a:pt x="1276255" y="370051"/>
                      <a:pt x="1280665" y="350514"/>
                    </a:cubicBezTo>
                    <a:cubicBezTo>
                      <a:pt x="1287547" y="320778"/>
                      <a:pt x="1295290" y="291257"/>
                      <a:pt x="1303033" y="262380"/>
                    </a:cubicBezTo>
                    <a:cubicBezTo>
                      <a:pt x="1304109" y="258623"/>
                      <a:pt x="1301850" y="254651"/>
                      <a:pt x="1298086" y="253578"/>
                    </a:cubicBezTo>
                    <a:cubicBezTo>
                      <a:pt x="1294323" y="252504"/>
                      <a:pt x="1290343" y="254651"/>
                      <a:pt x="1289268" y="258515"/>
                    </a:cubicBezTo>
                    <a:cubicBezTo>
                      <a:pt x="1280342" y="287178"/>
                      <a:pt x="1271201" y="316591"/>
                      <a:pt x="1263458" y="346327"/>
                    </a:cubicBezTo>
                    <a:cubicBezTo>
                      <a:pt x="1258296" y="366187"/>
                      <a:pt x="1253672" y="386153"/>
                      <a:pt x="1250015" y="406227"/>
                    </a:cubicBezTo>
                    <a:cubicBezTo>
                      <a:pt x="1247004" y="423189"/>
                      <a:pt x="1244746" y="440257"/>
                      <a:pt x="1243456" y="457326"/>
                    </a:cubicBezTo>
                    <a:cubicBezTo>
                      <a:pt x="1242057" y="474609"/>
                      <a:pt x="1241842" y="491785"/>
                      <a:pt x="1242487" y="508960"/>
                    </a:cubicBezTo>
                    <a:cubicBezTo>
                      <a:pt x="1243240" y="523775"/>
                      <a:pt x="1244638" y="538481"/>
                      <a:pt x="1246682" y="553188"/>
                    </a:cubicBezTo>
                    <a:cubicBezTo>
                      <a:pt x="1248833" y="567895"/>
                      <a:pt x="1251736" y="582494"/>
                      <a:pt x="1255285" y="596772"/>
                    </a:cubicBezTo>
                    <a:cubicBezTo>
                      <a:pt x="1256145" y="599778"/>
                      <a:pt x="1262168" y="612659"/>
                      <a:pt x="1264211" y="620066"/>
                    </a:cubicBezTo>
                    <a:cubicBezTo>
                      <a:pt x="1255823" y="630909"/>
                      <a:pt x="1247327" y="641751"/>
                      <a:pt x="1238938" y="652593"/>
                    </a:cubicBezTo>
                    <a:cubicBezTo>
                      <a:pt x="1224420" y="671594"/>
                      <a:pt x="1210118" y="690809"/>
                      <a:pt x="1195922" y="710025"/>
                    </a:cubicBezTo>
                    <a:cubicBezTo>
                      <a:pt x="1195815" y="709810"/>
                      <a:pt x="1195707" y="709488"/>
                      <a:pt x="1195492" y="709273"/>
                    </a:cubicBezTo>
                    <a:cubicBezTo>
                      <a:pt x="1195492" y="706590"/>
                      <a:pt x="1195815" y="702940"/>
                      <a:pt x="1195492" y="701437"/>
                    </a:cubicBezTo>
                    <a:cubicBezTo>
                      <a:pt x="1194524" y="696177"/>
                      <a:pt x="1193556" y="691024"/>
                      <a:pt x="1192481" y="685872"/>
                    </a:cubicBezTo>
                    <a:cubicBezTo>
                      <a:pt x="1191728" y="682329"/>
                      <a:pt x="1190975" y="678786"/>
                      <a:pt x="1190007" y="675351"/>
                    </a:cubicBezTo>
                    <a:cubicBezTo>
                      <a:pt x="1185813" y="659142"/>
                      <a:pt x="1181512" y="643039"/>
                      <a:pt x="1177532" y="626829"/>
                    </a:cubicBezTo>
                    <a:cubicBezTo>
                      <a:pt x="1174952" y="616202"/>
                      <a:pt x="1172478" y="605467"/>
                      <a:pt x="1170435" y="594625"/>
                    </a:cubicBezTo>
                    <a:cubicBezTo>
                      <a:pt x="1165918" y="572726"/>
                      <a:pt x="1162692" y="549002"/>
                      <a:pt x="1160433" y="524741"/>
                    </a:cubicBezTo>
                    <a:cubicBezTo>
                      <a:pt x="1158175" y="501553"/>
                      <a:pt x="1157100" y="477937"/>
                      <a:pt x="1157745" y="454427"/>
                    </a:cubicBezTo>
                    <a:cubicBezTo>
                      <a:pt x="1158605" y="422437"/>
                      <a:pt x="1162692" y="390984"/>
                      <a:pt x="1171725" y="362537"/>
                    </a:cubicBezTo>
                    <a:cubicBezTo>
                      <a:pt x="1173016" y="358779"/>
                      <a:pt x="1170972" y="354807"/>
                      <a:pt x="1167316" y="353519"/>
                    </a:cubicBezTo>
                    <a:cubicBezTo>
                      <a:pt x="1163552" y="352231"/>
                      <a:pt x="1159465" y="354271"/>
                      <a:pt x="1158282" y="357921"/>
                    </a:cubicBezTo>
                    <a:cubicBezTo>
                      <a:pt x="1145055" y="394527"/>
                      <a:pt x="1139248" y="436178"/>
                      <a:pt x="1139033" y="478044"/>
                    </a:cubicBezTo>
                    <a:cubicBezTo>
                      <a:pt x="1138925" y="494253"/>
                      <a:pt x="1139678" y="510570"/>
                      <a:pt x="1141184" y="526566"/>
                    </a:cubicBezTo>
                    <a:cubicBezTo>
                      <a:pt x="1143442" y="551578"/>
                      <a:pt x="1147743" y="575839"/>
                      <a:pt x="1152690" y="598275"/>
                    </a:cubicBezTo>
                    <a:cubicBezTo>
                      <a:pt x="1155164" y="609332"/>
                      <a:pt x="1157960" y="620281"/>
                      <a:pt x="1160971" y="631231"/>
                    </a:cubicBezTo>
                    <a:cubicBezTo>
                      <a:pt x="1165488" y="647333"/>
                      <a:pt x="1170435" y="663435"/>
                      <a:pt x="1175381" y="679430"/>
                    </a:cubicBezTo>
                    <a:lnTo>
                      <a:pt x="1181619" y="704335"/>
                    </a:lnTo>
                    <a:cubicBezTo>
                      <a:pt x="1182157" y="706805"/>
                      <a:pt x="1182694" y="713138"/>
                      <a:pt x="1183017" y="714748"/>
                    </a:cubicBezTo>
                    <a:cubicBezTo>
                      <a:pt x="1183340" y="716681"/>
                      <a:pt x="1184092" y="717754"/>
                      <a:pt x="1184415" y="718076"/>
                    </a:cubicBezTo>
                    <a:cubicBezTo>
                      <a:pt x="1185491" y="719579"/>
                      <a:pt x="1186889" y="720223"/>
                      <a:pt x="1188071" y="720438"/>
                    </a:cubicBezTo>
                    <a:cubicBezTo>
                      <a:pt x="1186351" y="722799"/>
                      <a:pt x="1184523" y="725161"/>
                      <a:pt x="1182694" y="727630"/>
                    </a:cubicBezTo>
                    <a:lnTo>
                      <a:pt x="1136882" y="792576"/>
                    </a:lnTo>
                    <a:lnTo>
                      <a:pt x="1121073" y="813509"/>
                    </a:lnTo>
                    <a:cubicBezTo>
                      <a:pt x="1119460" y="815441"/>
                      <a:pt x="1115266" y="817696"/>
                      <a:pt x="1113115" y="819628"/>
                    </a:cubicBezTo>
                    <a:cubicBezTo>
                      <a:pt x="1110104" y="822312"/>
                      <a:pt x="1109136" y="825318"/>
                      <a:pt x="1109244" y="827357"/>
                    </a:cubicBezTo>
                    <a:cubicBezTo>
                      <a:pt x="1109351" y="829826"/>
                      <a:pt x="1110319" y="832617"/>
                      <a:pt x="1114298" y="834442"/>
                    </a:cubicBezTo>
                    <a:cubicBezTo>
                      <a:pt x="1117632" y="835945"/>
                      <a:pt x="1121611" y="834442"/>
                      <a:pt x="1123224" y="831007"/>
                    </a:cubicBezTo>
                    <a:close/>
                    <a:moveTo>
                      <a:pt x="1195492" y="710132"/>
                    </a:moveTo>
                    <a:lnTo>
                      <a:pt x="1195599" y="710239"/>
                    </a:lnTo>
                    <a:cubicBezTo>
                      <a:pt x="1195599" y="710239"/>
                      <a:pt x="1195599" y="710239"/>
                      <a:pt x="1195599" y="710239"/>
                    </a:cubicBezTo>
                    <a:cubicBezTo>
                      <a:pt x="1195492" y="710239"/>
                      <a:pt x="1195492" y="710239"/>
                      <a:pt x="1195492" y="710132"/>
                    </a:cubicBezTo>
                    <a:close/>
                    <a:moveTo>
                      <a:pt x="1708679" y="142793"/>
                    </a:moveTo>
                    <a:lnTo>
                      <a:pt x="1708572" y="142901"/>
                    </a:lnTo>
                    <a:cubicBezTo>
                      <a:pt x="1708249" y="142686"/>
                      <a:pt x="1707819" y="142364"/>
                      <a:pt x="1708357" y="142579"/>
                    </a:cubicBezTo>
                    <a:cubicBezTo>
                      <a:pt x="1708464" y="142686"/>
                      <a:pt x="1708572" y="142686"/>
                      <a:pt x="1708679" y="142793"/>
                    </a:cubicBezTo>
                    <a:close/>
                    <a:moveTo>
                      <a:pt x="1708572" y="142901"/>
                    </a:moveTo>
                    <a:lnTo>
                      <a:pt x="1708572" y="143008"/>
                    </a:lnTo>
                    <a:lnTo>
                      <a:pt x="1708464" y="143008"/>
                    </a:lnTo>
                    <a:lnTo>
                      <a:pt x="1708572" y="142901"/>
                    </a:lnTo>
                    <a:close/>
                    <a:moveTo>
                      <a:pt x="1707712" y="151596"/>
                    </a:moveTo>
                    <a:cubicBezTo>
                      <a:pt x="1705883" y="148912"/>
                      <a:pt x="1706314" y="145262"/>
                      <a:pt x="1708572" y="143008"/>
                    </a:cubicBezTo>
                    <a:lnTo>
                      <a:pt x="1708787" y="142793"/>
                    </a:lnTo>
                    <a:cubicBezTo>
                      <a:pt x="1709002" y="142579"/>
                      <a:pt x="1709325" y="142364"/>
                      <a:pt x="1709540" y="142149"/>
                    </a:cubicBezTo>
                    <a:lnTo>
                      <a:pt x="1709432" y="141935"/>
                    </a:lnTo>
                    <a:cubicBezTo>
                      <a:pt x="1711905" y="139680"/>
                      <a:pt x="1715670" y="139358"/>
                      <a:pt x="1718466" y="141290"/>
                    </a:cubicBezTo>
                    <a:cubicBezTo>
                      <a:pt x="1721584" y="143545"/>
                      <a:pt x="1722337" y="148053"/>
                      <a:pt x="1720079" y="151274"/>
                    </a:cubicBezTo>
                    <a:cubicBezTo>
                      <a:pt x="1722229" y="153313"/>
                      <a:pt x="1718466" y="150415"/>
                      <a:pt x="1720294" y="152562"/>
                    </a:cubicBezTo>
                    <a:cubicBezTo>
                      <a:pt x="1721047" y="153421"/>
                      <a:pt x="1719541" y="152133"/>
                      <a:pt x="1720294" y="153099"/>
                    </a:cubicBezTo>
                    <a:cubicBezTo>
                      <a:pt x="1721369" y="154709"/>
                      <a:pt x="1719218" y="152562"/>
                      <a:pt x="1720079" y="154280"/>
                    </a:cubicBezTo>
                    <a:cubicBezTo>
                      <a:pt x="1720616" y="155139"/>
                      <a:pt x="1719864" y="154065"/>
                      <a:pt x="1719756" y="155031"/>
                    </a:cubicBezTo>
                    <a:cubicBezTo>
                      <a:pt x="1719756" y="155246"/>
                      <a:pt x="1719541" y="155353"/>
                      <a:pt x="1719433" y="155353"/>
                    </a:cubicBezTo>
                    <a:cubicBezTo>
                      <a:pt x="1718681" y="155461"/>
                      <a:pt x="1719218" y="155782"/>
                      <a:pt x="1718681" y="155246"/>
                    </a:cubicBezTo>
                    <a:cubicBezTo>
                      <a:pt x="1715562" y="152347"/>
                      <a:pt x="1720401" y="156749"/>
                      <a:pt x="1717175" y="153528"/>
                    </a:cubicBezTo>
                    <a:cubicBezTo>
                      <a:pt x="1714057" y="155568"/>
                      <a:pt x="1709862" y="154816"/>
                      <a:pt x="1707712" y="151596"/>
                    </a:cubicBezTo>
                    <a:close/>
                    <a:moveTo>
                      <a:pt x="1708787" y="142793"/>
                    </a:moveTo>
                    <a:lnTo>
                      <a:pt x="1708679" y="142793"/>
                    </a:lnTo>
                    <a:lnTo>
                      <a:pt x="1708787" y="142793"/>
                    </a:lnTo>
                    <a:lnTo>
                      <a:pt x="1708787" y="142793"/>
                    </a:lnTo>
                    <a:close/>
                    <a:moveTo>
                      <a:pt x="1709432" y="141935"/>
                    </a:moveTo>
                    <a:cubicBezTo>
                      <a:pt x="1709217" y="142149"/>
                      <a:pt x="1709002" y="142364"/>
                      <a:pt x="1708787" y="142686"/>
                    </a:cubicBezTo>
                    <a:cubicBezTo>
                      <a:pt x="1708357" y="142149"/>
                      <a:pt x="1706959" y="140969"/>
                      <a:pt x="1708034" y="141720"/>
                    </a:cubicBezTo>
                    <a:cubicBezTo>
                      <a:pt x="1709002" y="142256"/>
                      <a:pt x="1707066" y="140432"/>
                      <a:pt x="1708034" y="141076"/>
                    </a:cubicBezTo>
                    <a:cubicBezTo>
                      <a:pt x="1708572" y="141505"/>
                      <a:pt x="1707389" y="140324"/>
                      <a:pt x="1708034" y="140646"/>
                    </a:cubicBezTo>
                    <a:cubicBezTo>
                      <a:pt x="1708787" y="141076"/>
                      <a:pt x="1707604" y="140217"/>
                      <a:pt x="1708249" y="139680"/>
                    </a:cubicBezTo>
                    <a:cubicBezTo>
                      <a:pt x="1708787" y="139358"/>
                      <a:pt x="1708249" y="140109"/>
                      <a:pt x="1708787" y="140002"/>
                    </a:cubicBezTo>
                    <a:lnTo>
                      <a:pt x="1709217" y="139788"/>
                    </a:lnTo>
                    <a:cubicBezTo>
                      <a:pt x="1709110" y="140217"/>
                      <a:pt x="1709110" y="140969"/>
                      <a:pt x="1709432" y="141935"/>
                    </a:cubicBezTo>
                    <a:close/>
                    <a:moveTo>
                      <a:pt x="2102281" y="1328677"/>
                    </a:moveTo>
                    <a:cubicBezTo>
                      <a:pt x="2105937" y="1330072"/>
                      <a:pt x="2110024" y="1328140"/>
                      <a:pt x="2111422" y="1324490"/>
                    </a:cubicBezTo>
                    <a:cubicBezTo>
                      <a:pt x="2112820" y="1320840"/>
                      <a:pt x="2110992" y="1316761"/>
                      <a:pt x="2107335" y="1315365"/>
                    </a:cubicBezTo>
                    <a:cubicBezTo>
                      <a:pt x="2014635" y="1279833"/>
                      <a:pt x="1922902" y="1242368"/>
                      <a:pt x="1831600" y="1204152"/>
                    </a:cubicBezTo>
                    <a:cubicBezTo>
                      <a:pt x="1797724" y="1189982"/>
                      <a:pt x="1763955" y="1175490"/>
                      <a:pt x="1730080" y="1161105"/>
                    </a:cubicBezTo>
                    <a:cubicBezTo>
                      <a:pt x="1746211" y="1160568"/>
                      <a:pt x="1762235" y="1159709"/>
                      <a:pt x="1778474" y="1159709"/>
                    </a:cubicBezTo>
                    <a:cubicBezTo>
                      <a:pt x="1797509" y="1159924"/>
                      <a:pt x="1816543" y="1160568"/>
                      <a:pt x="1835471" y="1161212"/>
                    </a:cubicBezTo>
                    <a:cubicBezTo>
                      <a:pt x="1854721" y="1161856"/>
                      <a:pt x="1873756" y="1162500"/>
                      <a:pt x="1892575" y="1163574"/>
                    </a:cubicBezTo>
                    <a:cubicBezTo>
                      <a:pt x="1904512" y="1164111"/>
                      <a:pt x="1916342" y="1164862"/>
                      <a:pt x="1928279" y="1165828"/>
                    </a:cubicBezTo>
                    <a:cubicBezTo>
                      <a:pt x="1936130" y="1166365"/>
                      <a:pt x="1944088" y="1167116"/>
                      <a:pt x="1951938" y="1167975"/>
                    </a:cubicBezTo>
                    <a:lnTo>
                      <a:pt x="1973446" y="1170337"/>
                    </a:lnTo>
                    <a:cubicBezTo>
                      <a:pt x="1975812" y="1170659"/>
                      <a:pt x="1981834" y="1172055"/>
                      <a:pt x="1983447" y="1172269"/>
                    </a:cubicBezTo>
                    <a:cubicBezTo>
                      <a:pt x="1985060" y="1172484"/>
                      <a:pt x="1986244" y="1172376"/>
                      <a:pt x="1986674" y="1172162"/>
                    </a:cubicBezTo>
                    <a:cubicBezTo>
                      <a:pt x="1989147" y="1171410"/>
                      <a:pt x="1990438" y="1170015"/>
                      <a:pt x="1990975" y="1168727"/>
                    </a:cubicBezTo>
                    <a:cubicBezTo>
                      <a:pt x="1991728" y="1167224"/>
                      <a:pt x="1992158" y="1165614"/>
                      <a:pt x="1991514" y="1163789"/>
                    </a:cubicBezTo>
                    <a:cubicBezTo>
                      <a:pt x="1991406" y="1163252"/>
                      <a:pt x="1990975" y="1160461"/>
                      <a:pt x="1986997" y="1158958"/>
                    </a:cubicBezTo>
                    <a:cubicBezTo>
                      <a:pt x="1986566" y="1158743"/>
                      <a:pt x="1986029" y="1158636"/>
                      <a:pt x="1985599" y="1158529"/>
                    </a:cubicBezTo>
                    <a:cubicBezTo>
                      <a:pt x="1985599" y="1158529"/>
                      <a:pt x="1985599" y="1158636"/>
                      <a:pt x="1985599" y="1158743"/>
                    </a:cubicBezTo>
                    <a:cubicBezTo>
                      <a:pt x="1985491" y="1159387"/>
                      <a:pt x="1984523" y="1159280"/>
                      <a:pt x="1983232" y="1158958"/>
                    </a:cubicBezTo>
                    <a:cubicBezTo>
                      <a:pt x="1983447" y="1158851"/>
                      <a:pt x="1983986" y="1158529"/>
                      <a:pt x="1984523" y="1158421"/>
                    </a:cubicBezTo>
                    <a:cubicBezTo>
                      <a:pt x="1983770" y="1158421"/>
                      <a:pt x="1983125" y="1158529"/>
                      <a:pt x="1982372" y="1158636"/>
                    </a:cubicBezTo>
                    <a:cubicBezTo>
                      <a:pt x="1980006" y="1157885"/>
                      <a:pt x="1976995" y="1156596"/>
                      <a:pt x="1975490" y="1156274"/>
                    </a:cubicBezTo>
                    <a:lnTo>
                      <a:pt x="1953981" y="1152732"/>
                    </a:lnTo>
                    <a:cubicBezTo>
                      <a:pt x="1943980" y="1151122"/>
                      <a:pt x="1933979" y="1149726"/>
                      <a:pt x="1923869" y="1148652"/>
                    </a:cubicBezTo>
                    <a:cubicBezTo>
                      <a:pt x="1913869" y="1147472"/>
                      <a:pt x="1903867" y="1146505"/>
                      <a:pt x="1893758" y="1145647"/>
                    </a:cubicBezTo>
                    <a:cubicBezTo>
                      <a:pt x="1874830" y="1144144"/>
                      <a:pt x="1855581" y="1142641"/>
                      <a:pt x="1836224" y="1141889"/>
                    </a:cubicBezTo>
                    <a:cubicBezTo>
                      <a:pt x="1823318" y="1141460"/>
                      <a:pt x="1810521" y="1141245"/>
                      <a:pt x="1797616" y="1141460"/>
                    </a:cubicBezTo>
                    <a:cubicBezTo>
                      <a:pt x="1765139" y="1141675"/>
                      <a:pt x="1732768" y="1143822"/>
                      <a:pt x="1701259" y="1147686"/>
                    </a:cubicBezTo>
                    <a:cubicBezTo>
                      <a:pt x="1700829" y="1147686"/>
                      <a:pt x="1700936" y="1148438"/>
                      <a:pt x="1700506" y="1148545"/>
                    </a:cubicBezTo>
                    <a:cubicBezTo>
                      <a:pt x="1689429" y="1143822"/>
                      <a:pt x="1678353" y="1139206"/>
                      <a:pt x="1667384" y="1134482"/>
                    </a:cubicBezTo>
                    <a:cubicBezTo>
                      <a:pt x="1636627" y="1121386"/>
                      <a:pt x="1605977" y="1108289"/>
                      <a:pt x="1575328" y="1095193"/>
                    </a:cubicBezTo>
                    <a:cubicBezTo>
                      <a:pt x="1600278" y="1091328"/>
                      <a:pt x="1625012" y="1087463"/>
                      <a:pt x="1649854" y="1083706"/>
                    </a:cubicBezTo>
                    <a:cubicBezTo>
                      <a:pt x="1667921" y="1080915"/>
                      <a:pt x="1686096" y="1078339"/>
                      <a:pt x="1704270" y="1075763"/>
                    </a:cubicBezTo>
                    <a:cubicBezTo>
                      <a:pt x="1719326" y="1073616"/>
                      <a:pt x="1734381" y="1071576"/>
                      <a:pt x="1749545" y="1069644"/>
                    </a:cubicBezTo>
                    <a:cubicBezTo>
                      <a:pt x="1764601" y="1067711"/>
                      <a:pt x="1779657" y="1065779"/>
                      <a:pt x="1794928" y="1064276"/>
                    </a:cubicBezTo>
                    <a:cubicBezTo>
                      <a:pt x="1807080" y="1062988"/>
                      <a:pt x="1819339" y="1062129"/>
                      <a:pt x="1831600" y="1061700"/>
                    </a:cubicBezTo>
                    <a:cubicBezTo>
                      <a:pt x="1843859" y="1061270"/>
                      <a:pt x="1856226" y="1061270"/>
                      <a:pt x="1868486" y="1061700"/>
                    </a:cubicBezTo>
                    <a:lnTo>
                      <a:pt x="1893543" y="1063310"/>
                    </a:lnTo>
                    <a:cubicBezTo>
                      <a:pt x="1894188" y="1063310"/>
                      <a:pt x="1904082" y="1064276"/>
                      <a:pt x="1906125" y="1064062"/>
                    </a:cubicBezTo>
                    <a:cubicBezTo>
                      <a:pt x="1913438" y="1063417"/>
                      <a:pt x="1913223" y="1056869"/>
                      <a:pt x="1912578" y="1055044"/>
                    </a:cubicBezTo>
                    <a:cubicBezTo>
                      <a:pt x="1912363" y="1054400"/>
                      <a:pt x="1911610" y="1051394"/>
                      <a:pt x="1907093" y="1050213"/>
                    </a:cubicBezTo>
                    <a:cubicBezTo>
                      <a:pt x="1906448" y="1049999"/>
                      <a:pt x="1905803" y="1049892"/>
                      <a:pt x="1905158" y="1049892"/>
                    </a:cubicBezTo>
                    <a:cubicBezTo>
                      <a:pt x="1905158" y="1049999"/>
                      <a:pt x="1905265" y="1050213"/>
                      <a:pt x="1905265" y="1050321"/>
                    </a:cubicBezTo>
                    <a:cubicBezTo>
                      <a:pt x="1905265" y="1050965"/>
                      <a:pt x="1904082" y="1050965"/>
                      <a:pt x="1902576" y="1050750"/>
                    </a:cubicBezTo>
                    <a:cubicBezTo>
                      <a:pt x="1902899" y="1050536"/>
                      <a:pt x="1903114" y="1050428"/>
                      <a:pt x="1903330" y="1050213"/>
                    </a:cubicBezTo>
                    <a:cubicBezTo>
                      <a:pt x="1902899" y="1050321"/>
                      <a:pt x="1902469" y="1050536"/>
                      <a:pt x="1902039" y="1050750"/>
                    </a:cubicBezTo>
                    <a:cubicBezTo>
                      <a:pt x="1899135" y="1050321"/>
                      <a:pt x="1895264" y="1049140"/>
                      <a:pt x="1894941" y="1049140"/>
                    </a:cubicBezTo>
                    <a:lnTo>
                      <a:pt x="1869239" y="1046349"/>
                    </a:lnTo>
                    <a:cubicBezTo>
                      <a:pt x="1856656" y="1045383"/>
                      <a:pt x="1843967" y="1044953"/>
                      <a:pt x="1831276" y="1044953"/>
                    </a:cubicBezTo>
                    <a:cubicBezTo>
                      <a:pt x="1818587" y="1044846"/>
                      <a:pt x="1805897" y="1045383"/>
                      <a:pt x="1793315" y="1046349"/>
                    </a:cubicBezTo>
                    <a:cubicBezTo>
                      <a:pt x="1777829" y="1047530"/>
                      <a:pt x="1762557" y="1048818"/>
                      <a:pt x="1747179" y="1050643"/>
                    </a:cubicBezTo>
                    <a:cubicBezTo>
                      <a:pt x="1731908" y="1052360"/>
                      <a:pt x="1716638" y="1054507"/>
                      <a:pt x="1701474" y="1056869"/>
                    </a:cubicBezTo>
                    <a:cubicBezTo>
                      <a:pt x="1683192" y="1059660"/>
                      <a:pt x="1665018" y="1062881"/>
                      <a:pt x="1646843" y="1066209"/>
                    </a:cubicBezTo>
                    <a:cubicBezTo>
                      <a:pt x="1619743" y="1071254"/>
                      <a:pt x="1592750" y="1076836"/>
                      <a:pt x="1565649" y="1082203"/>
                    </a:cubicBezTo>
                    <a:cubicBezTo>
                      <a:pt x="1562423" y="1082848"/>
                      <a:pt x="1561241" y="1085961"/>
                      <a:pt x="1560917" y="1088966"/>
                    </a:cubicBezTo>
                    <a:cubicBezTo>
                      <a:pt x="1557584" y="1087571"/>
                      <a:pt x="1554250" y="1086176"/>
                      <a:pt x="1550916" y="1084672"/>
                    </a:cubicBezTo>
                    <a:cubicBezTo>
                      <a:pt x="1551239" y="1083599"/>
                      <a:pt x="1551776" y="1082203"/>
                      <a:pt x="1550056" y="1083062"/>
                    </a:cubicBezTo>
                    <a:lnTo>
                      <a:pt x="1550056" y="1082848"/>
                    </a:lnTo>
                    <a:cubicBezTo>
                      <a:pt x="1548443" y="1079520"/>
                      <a:pt x="1544356" y="1078017"/>
                      <a:pt x="1540915" y="1079627"/>
                    </a:cubicBezTo>
                    <a:cubicBezTo>
                      <a:pt x="1540915" y="1079627"/>
                      <a:pt x="1540485" y="1080056"/>
                      <a:pt x="1540377" y="1080164"/>
                    </a:cubicBezTo>
                    <a:cubicBezTo>
                      <a:pt x="1502630" y="1064062"/>
                      <a:pt x="1464883" y="1047959"/>
                      <a:pt x="1427136" y="1031750"/>
                    </a:cubicBezTo>
                    <a:cubicBezTo>
                      <a:pt x="1454237" y="1022625"/>
                      <a:pt x="1481552" y="1014466"/>
                      <a:pt x="1509190" y="1007489"/>
                    </a:cubicBezTo>
                    <a:cubicBezTo>
                      <a:pt x="1532419" y="1001692"/>
                      <a:pt x="1555863" y="996432"/>
                      <a:pt x="1579415" y="991601"/>
                    </a:cubicBezTo>
                    <a:cubicBezTo>
                      <a:pt x="1602966" y="986663"/>
                      <a:pt x="1626518" y="981940"/>
                      <a:pt x="1650177" y="977860"/>
                    </a:cubicBezTo>
                    <a:cubicBezTo>
                      <a:pt x="1662544" y="975713"/>
                      <a:pt x="1674912" y="973781"/>
                      <a:pt x="1687386" y="972063"/>
                    </a:cubicBezTo>
                    <a:cubicBezTo>
                      <a:pt x="1699753" y="970453"/>
                      <a:pt x="1712229" y="968950"/>
                      <a:pt x="1724811" y="967877"/>
                    </a:cubicBezTo>
                    <a:lnTo>
                      <a:pt x="1753201" y="965837"/>
                    </a:lnTo>
                    <a:cubicBezTo>
                      <a:pt x="1754922" y="965730"/>
                      <a:pt x="1763526" y="965944"/>
                      <a:pt x="1766752" y="965300"/>
                    </a:cubicBezTo>
                    <a:cubicBezTo>
                      <a:pt x="1773420" y="963905"/>
                      <a:pt x="1773957" y="958537"/>
                      <a:pt x="1773096" y="955961"/>
                    </a:cubicBezTo>
                    <a:cubicBezTo>
                      <a:pt x="1772022" y="952419"/>
                      <a:pt x="1768257" y="950379"/>
                      <a:pt x="1764601" y="951453"/>
                    </a:cubicBezTo>
                    <a:cubicBezTo>
                      <a:pt x="1764494" y="951453"/>
                      <a:pt x="1764386" y="951560"/>
                      <a:pt x="1764170" y="951560"/>
                    </a:cubicBezTo>
                    <a:cubicBezTo>
                      <a:pt x="1764170" y="951667"/>
                      <a:pt x="1764278" y="951774"/>
                      <a:pt x="1764278" y="951882"/>
                    </a:cubicBezTo>
                    <a:cubicBezTo>
                      <a:pt x="1764386" y="952741"/>
                      <a:pt x="1763418" y="952955"/>
                      <a:pt x="1762020" y="952955"/>
                    </a:cubicBezTo>
                    <a:lnTo>
                      <a:pt x="1762450" y="952526"/>
                    </a:lnTo>
                    <a:lnTo>
                      <a:pt x="1761912" y="952955"/>
                    </a:lnTo>
                    <a:cubicBezTo>
                      <a:pt x="1758901" y="952955"/>
                      <a:pt x="1753846" y="951667"/>
                      <a:pt x="1752879" y="951667"/>
                    </a:cubicBezTo>
                    <a:lnTo>
                      <a:pt x="1723627" y="952526"/>
                    </a:lnTo>
                    <a:cubicBezTo>
                      <a:pt x="1710938" y="953170"/>
                      <a:pt x="1698140" y="954136"/>
                      <a:pt x="1685451" y="955424"/>
                    </a:cubicBezTo>
                    <a:cubicBezTo>
                      <a:pt x="1672653" y="956713"/>
                      <a:pt x="1659963" y="958323"/>
                      <a:pt x="1647273" y="960148"/>
                    </a:cubicBezTo>
                    <a:cubicBezTo>
                      <a:pt x="1623291" y="963797"/>
                      <a:pt x="1599202" y="967770"/>
                      <a:pt x="1575436" y="972707"/>
                    </a:cubicBezTo>
                    <a:cubicBezTo>
                      <a:pt x="1559519" y="975928"/>
                      <a:pt x="1543711" y="979685"/>
                      <a:pt x="1528010" y="983764"/>
                    </a:cubicBezTo>
                    <a:cubicBezTo>
                      <a:pt x="1488757" y="994070"/>
                      <a:pt x="1450150" y="1006523"/>
                      <a:pt x="1412295" y="1021337"/>
                    </a:cubicBezTo>
                    <a:cubicBezTo>
                      <a:pt x="1410897" y="1021873"/>
                      <a:pt x="1411435" y="1023591"/>
                      <a:pt x="1410682" y="1024772"/>
                    </a:cubicBezTo>
                    <a:cubicBezTo>
                      <a:pt x="1384765" y="1013715"/>
                      <a:pt x="1358847" y="1002765"/>
                      <a:pt x="1332822" y="991923"/>
                    </a:cubicBezTo>
                    <a:cubicBezTo>
                      <a:pt x="1308626" y="981832"/>
                      <a:pt x="1284321" y="972063"/>
                      <a:pt x="1260017" y="962295"/>
                    </a:cubicBezTo>
                    <a:cubicBezTo>
                      <a:pt x="1290559" y="949735"/>
                      <a:pt x="1320778" y="937175"/>
                      <a:pt x="1351427" y="926547"/>
                    </a:cubicBezTo>
                    <a:cubicBezTo>
                      <a:pt x="1367343" y="920965"/>
                      <a:pt x="1383367" y="915705"/>
                      <a:pt x="1399713" y="910767"/>
                    </a:cubicBezTo>
                    <a:cubicBezTo>
                      <a:pt x="1423480" y="903467"/>
                      <a:pt x="1447891" y="896812"/>
                      <a:pt x="1473271" y="891337"/>
                    </a:cubicBezTo>
                    <a:cubicBezTo>
                      <a:pt x="1487144" y="888331"/>
                      <a:pt x="1501017" y="885433"/>
                      <a:pt x="1514998" y="882642"/>
                    </a:cubicBezTo>
                    <a:cubicBezTo>
                      <a:pt x="1528978" y="879851"/>
                      <a:pt x="1542850" y="877167"/>
                      <a:pt x="1556831" y="874591"/>
                    </a:cubicBezTo>
                    <a:lnTo>
                      <a:pt x="1583608" y="869974"/>
                    </a:lnTo>
                    <a:cubicBezTo>
                      <a:pt x="1584899" y="869760"/>
                      <a:pt x="1587695" y="868364"/>
                      <a:pt x="1589954" y="867506"/>
                    </a:cubicBezTo>
                    <a:cubicBezTo>
                      <a:pt x="1590491" y="867828"/>
                      <a:pt x="1591029" y="867184"/>
                      <a:pt x="1591674" y="867398"/>
                    </a:cubicBezTo>
                    <a:cubicBezTo>
                      <a:pt x="1591567" y="867291"/>
                      <a:pt x="1591459" y="867398"/>
                      <a:pt x="1591352" y="867291"/>
                    </a:cubicBezTo>
                    <a:lnTo>
                      <a:pt x="1591029" y="867184"/>
                    </a:lnTo>
                    <a:cubicBezTo>
                      <a:pt x="1591459" y="867076"/>
                      <a:pt x="1591459" y="867398"/>
                      <a:pt x="1591782" y="867291"/>
                    </a:cubicBezTo>
                    <a:cubicBezTo>
                      <a:pt x="1593932" y="867935"/>
                      <a:pt x="1596406" y="868364"/>
                      <a:pt x="1598234" y="866754"/>
                    </a:cubicBezTo>
                    <a:cubicBezTo>
                      <a:pt x="1602106" y="863427"/>
                      <a:pt x="1601030" y="859991"/>
                      <a:pt x="1600385" y="858488"/>
                    </a:cubicBezTo>
                    <a:cubicBezTo>
                      <a:pt x="1599740" y="856771"/>
                      <a:pt x="1598234" y="854731"/>
                      <a:pt x="1594901" y="854087"/>
                    </a:cubicBezTo>
                    <a:cubicBezTo>
                      <a:pt x="1594040" y="853980"/>
                      <a:pt x="1592319" y="853980"/>
                      <a:pt x="1590276" y="854302"/>
                    </a:cubicBezTo>
                    <a:cubicBezTo>
                      <a:pt x="1587695" y="854731"/>
                      <a:pt x="1583717" y="855804"/>
                      <a:pt x="1581780" y="855912"/>
                    </a:cubicBezTo>
                    <a:lnTo>
                      <a:pt x="1554358" y="859562"/>
                    </a:lnTo>
                    <a:cubicBezTo>
                      <a:pt x="1537366" y="862138"/>
                      <a:pt x="1520374" y="864714"/>
                      <a:pt x="1503491" y="867613"/>
                    </a:cubicBezTo>
                    <a:cubicBezTo>
                      <a:pt x="1492199" y="869545"/>
                      <a:pt x="1480907" y="871585"/>
                      <a:pt x="1469722" y="873732"/>
                    </a:cubicBezTo>
                    <a:cubicBezTo>
                      <a:pt x="1452408" y="877060"/>
                      <a:pt x="1435524" y="880817"/>
                      <a:pt x="1419071" y="885218"/>
                    </a:cubicBezTo>
                    <a:cubicBezTo>
                      <a:pt x="1402186" y="889620"/>
                      <a:pt x="1385625" y="894665"/>
                      <a:pt x="1369386" y="900247"/>
                    </a:cubicBezTo>
                    <a:cubicBezTo>
                      <a:pt x="1349706" y="906903"/>
                      <a:pt x="1330456" y="914417"/>
                      <a:pt x="1311314" y="922254"/>
                    </a:cubicBezTo>
                    <a:cubicBezTo>
                      <a:pt x="1287440" y="932237"/>
                      <a:pt x="1263565" y="943294"/>
                      <a:pt x="1239476" y="954458"/>
                    </a:cubicBezTo>
                    <a:cubicBezTo>
                      <a:pt x="1238831" y="954244"/>
                      <a:pt x="1237971" y="954029"/>
                      <a:pt x="1237110" y="953707"/>
                    </a:cubicBezTo>
                    <a:cubicBezTo>
                      <a:pt x="1237003" y="953385"/>
                      <a:pt x="1236680" y="952633"/>
                      <a:pt x="1236573" y="952419"/>
                    </a:cubicBezTo>
                    <a:cubicBezTo>
                      <a:pt x="1236035" y="951238"/>
                      <a:pt x="1235497" y="950594"/>
                      <a:pt x="1235282" y="950272"/>
                    </a:cubicBezTo>
                    <a:cubicBezTo>
                      <a:pt x="1233561" y="948340"/>
                      <a:pt x="1231733" y="947910"/>
                      <a:pt x="1230658" y="947910"/>
                    </a:cubicBezTo>
                    <a:cubicBezTo>
                      <a:pt x="1228722" y="947695"/>
                      <a:pt x="1227001" y="948125"/>
                      <a:pt x="1225496" y="949413"/>
                    </a:cubicBezTo>
                    <a:cubicBezTo>
                      <a:pt x="1225496" y="949413"/>
                      <a:pt x="1225173" y="949950"/>
                      <a:pt x="1224958" y="950057"/>
                    </a:cubicBezTo>
                    <a:cubicBezTo>
                      <a:pt x="1218936" y="948340"/>
                      <a:pt x="1212591" y="946407"/>
                      <a:pt x="1206461" y="944475"/>
                    </a:cubicBezTo>
                    <a:cubicBezTo>
                      <a:pt x="1197858" y="941684"/>
                      <a:pt x="1190115" y="938893"/>
                      <a:pt x="1186781" y="936531"/>
                    </a:cubicBezTo>
                    <a:lnTo>
                      <a:pt x="1186566" y="936424"/>
                    </a:lnTo>
                    <a:cubicBezTo>
                      <a:pt x="1184738" y="933740"/>
                      <a:pt x="1181189" y="932667"/>
                      <a:pt x="1178070" y="934062"/>
                    </a:cubicBezTo>
                    <a:cubicBezTo>
                      <a:pt x="1174629" y="935672"/>
                      <a:pt x="1173123" y="939751"/>
                      <a:pt x="1174737" y="943187"/>
                    </a:cubicBezTo>
                    <a:cubicBezTo>
                      <a:pt x="1175381" y="944475"/>
                      <a:pt x="1176565" y="946085"/>
                      <a:pt x="1178715" y="947695"/>
                    </a:cubicBezTo>
                    <a:cubicBezTo>
                      <a:pt x="1180974" y="949306"/>
                      <a:pt x="1184738" y="951238"/>
                      <a:pt x="1189362" y="953063"/>
                    </a:cubicBezTo>
                    <a:cubicBezTo>
                      <a:pt x="1199471" y="957250"/>
                      <a:pt x="1213881" y="961650"/>
                      <a:pt x="1224851" y="964978"/>
                    </a:cubicBezTo>
                    <a:cubicBezTo>
                      <a:pt x="1224206" y="966696"/>
                      <a:pt x="1222270" y="967770"/>
                      <a:pt x="1223022" y="969594"/>
                    </a:cubicBezTo>
                    <a:cubicBezTo>
                      <a:pt x="1223990" y="971741"/>
                      <a:pt x="1226571" y="971312"/>
                      <a:pt x="1228830" y="971741"/>
                    </a:cubicBezTo>
                    <a:cubicBezTo>
                      <a:pt x="1228830" y="971741"/>
                      <a:pt x="1228830" y="971849"/>
                      <a:pt x="1228830" y="971849"/>
                    </a:cubicBezTo>
                    <a:cubicBezTo>
                      <a:pt x="1230766" y="977216"/>
                      <a:pt x="1232701" y="982476"/>
                      <a:pt x="1234745" y="987629"/>
                    </a:cubicBezTo>
                    <a:cubicBezTo>
                      <a:pt x="1236788" y="992889"/>
                      <a:pt x="1238938" y="998042"/>
                      <a:pt x="1241305" y="1003302"/>
                    </a:cubicBezTo>
                    <a:cubicBezTo>
                      <a:pt x="1248833" y="1020156"/>
                      <a:pt x="1256360" y="1037117"/>
                      <a:pt x="1264103" y="1053863"/>
                    </a:cubicBezTo>
                    <a:cubicBezTo>
                      <a:pt x="1269265" y="1065135"/>
                      <a:pt x="1274642" y="1076299"/>
                      <a:pt x="1280019" y="1087356"/>
                    </a:cubicBezTo>
                    <a:cubicBezTo>
                      <a:pt x="1291956" y="1111832"/>
                      <a:pt x="1304646" y="1137595"/>
                      <a:pt x="1318950" y="1162930"/>
                    </a:cubicBezTo>
                    <a:cubicBezTo>
                      <a:pt x="1332822" y="1187620"/>
                      <a:pt x="1347985" y="1211988"/>
                      <a:pt x="1364655" y="1235175"/>
                    </a:cubicBezTo>
                    <a:cubicBezTo>
                      <a:pt x="1387346" y="1266844"/>
                      <a:pt x="1412833" y="1296042"/>
                      <a:pt x="1441331" y="1320088"/>
                    </a:cubicBezTo>
                    <a:cubicBezTo>
                      <a:pt x="1444343" y="1322665"/>
                      <a:pt x="1448860" y="1322343"/>
                      <a:pt x="1451440" y="1319337"/>
                    </a:cubicBezTo>
                    <a:cubicBezTo>
                      <a:pt x="1454021" y="1316439"/>
                      <a:pt x="1453699" y="1311930"/>
                      <a:pt x="1450688" y="1309354"/>
                    </a:cubicBezTo>
                    <a:cubicBezTo>
                      <a:pt x="1424017" y="1285200"/>
                      <a:pt x="1400573" y="1256108"/>
                      <a:pt x="1379388" y="1224870"/>
                    </a:cubicBezTo>
                    <a:cubicBezTo>
                      <a:pt x="1363687" y="1201898"/>
                      <a:pt x="1349383" y="1177637"/>
                      <a:pt x="1335833" y="1153483"/>
                    </a:cubicBezTo>
                    <a:cubicBezTo>
                      <a:pt x="1321745" y="1128363"/>
                      <a:pt x="1308410" y="1103351"/>
                      <a:pt x="1296151" y="1079305"/>
                    </a:cubicBezTo>
                    <a:cubicBezTo>
                      <a:pt x="1289161" y="1065672"/>
                      <a:pt x="1282278" y="1051931"/>
                      <a:pt x="1275502" y="1038190"/>
                    </a:cubicBezTo>
                    <a:cubicBezTo>
                      <a:pt x="1268727" y="1024450"/>
                      <a:pt x="1261952" y="1010602"/>
                      <a:pt x="1255285" y="996754"/>
                    </a:cubicBezTo>
                    <a:cubicBezTo>
                      <a:pt x="1252919" y="991923"/>
                      <a:pt x="1250661" y="986985"/>
                      <a:pt x="1248510" y="982047"/>
                    </a:cubicBezTo>
                    <a:cubicBezTo>
                      <a:pt x="1247004" y="978612"/>
                      <a:pt x="1245714" y="975284"/>
                      <a:pt x="1244316" y="971849"/>
                    </a:cubicBezTo>
                    <a:cubicBezTo>
                      <a:pt x="1271846" y="983443"/>
                      <a:pt x="1299269" y="995036"/>
                      <a:pt x="1326585" y="1006737"/>
                    </a:cubicBezTo>
                    <a:cubicBezTo>
                      <a:pt x="1346910" y="1015540"/>
                      <a:pt x="1367235" y="1024450"/>
                      <a:pt x="1387561" y="1033360"/>
                    </a:cubicBezTo>
                    <a:cubicBezTo>
                      <a:pt x="1387883" y="1033896"/>
                      <a:pt x="1387668" y="1034219"/>
                      <a:pt x="1388098" y="1034755"/>
                    </a:cubicBezTo>
                    <a:cubicBezTo>
                      <a:pt x="1389604" y="1036687"/>
                      <a:pt x="1392400" y="1039371"/>
                      <a:pt x="1393045" y="1041089"/>
                    </a:cubicBezTo>
                    <a:lnTo>
                      <a:pt x="1403370" y="1068463"/>
                    </a:lnTo>
                    <a:cubicBezTo>
                      <a:pt x="1408747" y="1081667"/>
                      <a:pt x="1414984" y="1094656"/>
                      <a:pt x="1421544" y="1107323"/>
                    </a:cubicBezTo>
                    <a:cubicBezTo>
                      <a:pt x="1428104" y="1119990"/>
                      <a:pt x="1435202" y="1132443"/>
                      <a:pt x="1442299" y="1144681"/>
                    </a:cubicBezTo>
                    <a:cubicBezTo>
                      <a:pt x="1452623" y="1162071"/>
                      <a:pt x="1462947" y="1179569"/>
                      <a:pt x="1473702" y="1196530"/>
                    </a:cubicBezTo>
                    <a:cubicBezTo>
                      <a:pt x="1484563" y="1213813"/>
                      <a:pt x="1495855" y="1230667"/>
                      <a:pt x="1507685" y="1247091"/>
                    </a:cubicBezTo>
                    <a:cubicBezTo>
                      <a:pt x="1531344" y="1280048"/>
                      <a:pt x="1557369" y="1311286"/>
                      <a:pt x="1586943" y="1340055"/>
                    </a:cubicBezTo>
                    <a:cubicBezTo>
                      <a:pt x="1589739" y="1342847"/>
                      <a:pt x="1594256" y="1342847"/>
                      <a:pt x="1597051" y="1340163"/>
                    </a:cubicBezTo>
                    <a:cubicBezTo>
                      <a:pt x="1599847" y="1337372"/>
                      <a:pt x="1599847" y="1332863"/>
                      <a:pt x="1597051" y="1330072"/>
                    </a:cubicBezTo>
                    <a:cubicBezTo>
                      <a:pt x="1574791" y="1306670"/>
                      <a:pt x="1555110" y="1281872"/>
                      <a:pt x="1536613" y="1256108"/>
                    </a:cubicBezTo>
                    <a:cubicBezTo>
                      <a:pt x="1522633" y="1236678"/>
                      <a:pt x="1509405" y="1216604"/>
                      <a:pt x="1496500" y="1196423"/>
                    </a:cubicBezTo>
                    <a:cubicBezTo>
                      <a:pt x="1483488" y="1176241"/>
                      <a:pt x="1470583" y="1155845"/>
                      <a:pt x="1457893" y="1135234"/>
                    </a:cubicBezTo>
                    <a:cubicBezTo>
                      <a:pt x="1449075" y="1121171"/>
                      <a:pt x="1440471" y="1106786"/>
                      <a:pt x="1432406" y="1092079"/>
                    </a:cubicBezTo>
                    <a:cubicBezTo>
                      <a:pt x="1427136" y="1082311"/>
                      <a:pt x="1422082" y="1072435"/>
                      <a:pt x="1417457" y="1062344"/>
                    </a:cubicBezTo>
                    <a:lnTo>
                      <a:pt x="1409176" y="1042806"/>
                    </a:lnTo>
                    <a:cubicBezTo>
                      <a:pt x="1410897" y="1043558"/>
                      <a:pt x="1412510" y="1044309"/>
                      <a:pt x="1414231" y="1045061"/>
                    </a:cubicBezTo>
                    <a:cubicBezTo>
                      <a:pt x="1457678" y="1064169"/>
                      <a:pt x="1501125" y="1083062"/>
                      <a:pt x="1544463" y="1102063"/>
                    </a:cubicBezTo>
                    <a:cubicBezTo>
                      <a:pt x="1548120" y="1109041"/>
                      <a:pt x="1551776" y="1116126"/>
                      <a:pt x="1552206" y="1116985"/>
                    </a:cubicBezTo>
                    <a:lnTo>
                      <a:pt x="1579845" y="1170659"/>
                    </a:lnTo>
                    <a:cubicBezTo>
                      <a:pt x="1596191" y="1200931"/>
                      <a:pt x="1612645" y="1229808"/>
                      <a:pt x="1631573" y="1256860"/>
                    </a:cubicBezTo>
                    <a:cubicBezTo>
                      <a:pt x="1650714" y="1284127"/>
                      <a:pt x="1672330" y="1309461"/>
                      <a:pt x="1697173" y="1333829"/>
                    </a:cubicBezTo>
                    <a:cubicBezTo>
                      <a:pt x="1706959" y="1343276"/>
                      <a:pt x="1717820" y="1357339"/>
                      <a:pt x="1729972" y="1367430"/>
                    </a:cubicBezTo>
                    <a:cubicBezTo>
                      <a:pt x="1735995" y="1372475"/>
                      <a:pt x="1742447" y="1376554"/>
                      <a:pt x="1749115" y="1378916"/>
                    </a:cubicBezTo>
                    <a:cubicBezTo>
                      <a:pt x="1752772" y="1380311"/>
                      <a:pt x="1756966" y="1378379"/>
                      <a:pt x="1758363" y="1374729"/>
                    </a:cubicBezTo>
                    <a:cubicBezTo>
                      <a:pt x="1759654" y="1371079"/>
                      <a:pt x="1757826" y="1367000"/>
                      <a:pt x="1754170" y="1365604"/>
                    </a:cubicBezTo>
                    <a:cubicBezTo>
                      <a:pt x="1747394" y="1362814"/>
                      <a:pt x="1741264" y="1357554"/>
                      <a:pt x="1735350" y="1351649"/>
                    </a:cubicBezTo>
                    <a:cubicBezTo>
                      <a:pt x="1725779" y="1341988"/>
                      <a:pt x="1717175" y="1330179"/>
                      <a:pt x="1709217" y="1321806"/>
                    </a:cubicBezTo>
                    <a:cubicBezTo>
                      <a:pt x="1685666" y="1297760"/>
                      <a:pt x="1665878" y="1272211"/>
                      <a:pt x="1647488" y="1245803"/>
                    </a:cubicBezTo>
                    <a:cubicBezTo>
                      <a:pt x="1628884" y="1219288"/>
                      <a:pt x="1611677" y="1191699"/>
                      <a:pt x="1595008" y="1162286"/>
                    </a:cubicBezTo>
                    <a:lnTo>
                      <a:pt x="1566510" y="1111724"/>
                    </a:lnTo>
                    <a:cubicBezTo>
                      <a:pt x="1583932" y="1119346"/>
                      <a:pt x="1601245" y="1127075"/>
                      <a:pt x="1618667" y="1134590"/>
                    </a:cubicBezTo>
                    <a:cubicBezTo>
                      <a:pt x="1642971" y="1145110"/>
                      <a:pt x="1667384" y="1155201"/>
                      <a:pt x="1691795" y="1165614"/>
                    </a:cubicBezTo>
                    <a:cubicBezTo>
                      <a:pt x="1691795" y="1171518"/>
                      <a:pt x="1694053" y="1178925"/>
                      <a:pt x="1699216" y="1187298"/>
                    </a:cubicBezTo>
                    <a:cubicBezTo>
                      <a:pt x="1707604" y="1200824"/>
                      <a:pt x="1721369" y="1216604"/>
                      <a:pt x="1732016" y="1228198"/>
                    </a:cubicBezTo>
                    <a:cubicBezTo>
                      <a:pt x="1747179" y="1244515"/>
                      <a:pt x="1763096" y="1262979"/>
                      <a:pt x="1780409" y="1281014"/>
                    </a:cubicBezTo>
                    <a:cubicBezTo>
                      <a:pt x="1791486" y="1292607"/>
                      <a:pt x="1803100" y="1303986"/>
                      <a:pt x="1815037" y="1314614"/>
                    </a:cubicBezTo>
                    <a:cubicBezTo>
                      <a:pt x="1836116" y="1333614"/>
                      <a:pt x="1858162" y="1350361"/>
                      <a:pt x="1880745" y="1362599"/>
                    </a:cubicBezTo>
                    <a:cubicBezTo>
                      <a:pt x="1884080" y="1364638"/>
                      <a:pt x="1888489" y="1363457"/>
                      <a:pt x="1890424" y="1360022"/>
                    </a:cubicBezTo>
                    <a:cubicBezTo>
                      <a:pt x="1892360" y="1356587"/>
                      <a:pt x="1891284" y="1352293"/>
                      <a:pt x="1887843" y="1350361"/>
                    </a:cubicBezTo>
                    <a:cubicBezTo>
                      <a:pt x="1872035" y="1340592"/>
                      <a:pt x="1856764" y="1328247"/>
                      <a:pt x="1841815" y="1314721"/>
                    </a:cubicBezTo>
                    <a:cubicBezTo>
                      <a:pt x="1824932" y="1299585"/>
                      <a:pt x="1808800" y="1282731"/>
                      <a:pt x="1792992" y="1266199"/>
                    </a:cubicBezTo>
                    <a:cubicBezTo>
                      <a:pt x="1776215" y="1248702"/>
                      <a:pt x="1759761" y="1231633"/>
                      <a:pt x="1744490" y="1216175"/>
                    </a:cubicBezTo>
                    <a:cubicBezTo>
                      <a:pt x="1735565" y="1207265"/>
                      <a:pt x="1724273" y="1195671"/>
                      <a:pt x="1715777" y="1184722"/>
                    </a:cubicBezTo>
                    <a:cubicBezTo>
                      <a:pt x="1712336" y="1180320"/>
                      <a:pt x="1709970" y="1176348"/>
                      <a:pt x="1708034" y="1172376"/>
                    </a:cubicBezTo>
                    <a:cubicBezTo>
                      <a:pt x="1723950" y="1179139"/>
                      <a:pt x="1739866" y="1186010"/>
                      <a:pt x="1755783" y="1192665"/>
                    </a:cubicBezTo>
                    <a:cubicBezTo>
                      <a:pt x="1870314" y="1240221"/>
                      <a:pt x="1985706" y="1285737"/>
                      <a:pt x="2102281" y="1328677"/>
                    </a:cubicBezTo>
                    <a:close/>
                    <a:moveTo>
                      <a:pt x="1550378" y="1084029"/>
                    </a:moveTo>
                    <a:lnTo>
                      <a:pt x="1550809" y="1084672"/>
                    </a:lnTo>
                    <a:lnTo>
                      <a:pt x="1550809" y="1084672"/>
                    </a:lnTo>
                    <a:cubicBezTo>
                      <a:pt x="1550701" y="1084672"/>
                      <a:pt x="1550593" y="1084565"/>
                      <a:pt x="1550486" y="1084458"/>
                    </a:cubicBezTo>
                    <a:cubicBezTo>
                      <a:pt x="1550378" y="1084350"/>
                      <a:pt x="1550378" y="1084243"/>
                      <a:pt x="1550378" y="1084029"/>
                    </a:cubicBezTo>
                    <a:close/>
                    <a:moveTo>
                      <a:pt x="1591567" y="867398"/>
                    </a:moveTo>
                    <a:cubicBezTo>
                      <a:pt x="1591674" y="867398"/>
                      <a:pt x="1591674" y="867291"/>
                      <a:pt x="1591567" y="867398"/>
                    </a:cubicBezTo>
                    <a:cubicBezTo>
                      <a:pt x="1592427" y="867291"/>
                      <a:pt x="1593287" y="867184"/>
                      <a:pt x="1593287" y="867720"/>
                    </a:cubicBezTo>
                    <a:cubicBezTo>
                      <a:pt x="1593502" y="868687"/>
                      <a:pt x="1592212" y="867720"/>
                      <a:pt x="1591567" y="867398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6" name="Google Shape;46;p2"/>
              <p:cNvSpPr/>
              <p:nvPr/>
            </p:nvSpPr>
            <p:spPr>
              <a:xfrm rot="5528855">
                <a:off x="9155525" y="6493047"/>
                <a:ext cx="248050" cy="244688"/>
              </a:xfrm>
              <a:custGeom>
                <a:avLst/>
                <a:gdLst/>
                <a:ahLst/>
                <a:cxnLst/>
                <a:rect l="l" t="t" r="r" b="b"/>
                <a:pathLst>
                  <a:path w="247876" h="244516" extrusionOk="0">
                    <a:moveTo>
                      <a:pt x="226264" y="192393"/>
                    </a:moveTo>
                    <a:cubicBezTo>
                      <a:pt x="187656" y="247678"/>
                      <a:pt x="110442" y="261096"/>
                      <a:pt x="53982" y="222451"/>
                    </a:cubicBezTo>
                    <a:cubicBezTo>
                      <a:pt x="-2477" y="183805"/>
                      <a:pt x="-16995" y="107480"/>
                      <a:pt x="21613" y="52196"/>
                    </a:cubicBezTo>
                    <a:cubicBezTo>
                      <a:pt x="60220" y="-3089"/>
                      <a:pt x="137435" y="-16615"/>
                      <a:pt x="193894" y="22030"/>
                    </a:cubicBezTo>
                    <a:cubicBezTo>
                      <a:pt x="250353" y="60783"/>
                      <a:pt x="264871" y="137109"/>
                      <a:pt x="226264" y="192393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7" name="Google Shape;47;p2"/>
              <p:cNvSpPr/>
              <p:nvPr/>
            </p:nvSpPr>
            <p:spPr>
              <a:xfrm rot="5528855">
                <a:off x="8089826" y="2405075"/>
                <a:ext cx="2181354" cy="3591165"/>
              </a:xfrm>
              <a:custGeom>
                <a:avLst/>
                <a:gdLst/>
                <a:ahLst/>
                <a:cxnLst/>
                <a:rect l="l" t="t" r="r" b="b"/>
                <a:pathLst>
                  <a:path w="2179822" h="3588643" extrusionOk="0">
                    <a:moveTo>
                      <a:pt x="312944" y="3177368"/>
                    </a:moveTo>
                    <a:lnTo>
                      <a:pt x="323483" y="3178441"/>
                    </a:lnTo>
                    <a:cubicBezTo>
                      <a:pt x="289392" y="3299424"/>
                      <a:pt x="300577" y="3431356"/>
                      <a:pt x="204542" y="3530653"/>
                    </a:cubicBezTo>
                    <a:cubicBezTo>
                      <a:pt x="169484" y="3566830"/>
                      <a:pt x="106679" y="3608696"/>
                      <a:pt x="55705" y="3577994"/>
                    </a:cubicBezTo>
                    <a:cubicBezTo>
                      <a:pt x="-85712" y="3492974"/>
                      <a:pt x="77213" y="3303932"/>
                      <a:pt x="157762" y="3250794"/>
                    </a:cubicBezTo>
                    <a:cubicBezTo>
                      <a:pt x="189701" y="3229754"/>
                      <a:pt x="223900" y="3212041"/>
                      <a:pt x="258850" y="3196369"/>
                    </a:cubicBezTo>
                    <a:cubicBezTo>
                      <a:pt x="270142" y="3191216"/>
                      <a:pt x="281649" y="3186493"/>
                      <a:pt x="293694" y="3183165"/>
                    </a:cubicBezTo>
                    <a:cubicBezTo>
                      <a:pt x="300146" y="3181340"/>
                      <a:pt x="319181" y="3174792"/>
                      <a:pt x="312944" y="3177368"/>
                    </a:cubicBezTo>
                    <a:close/>
                    <a:moveTo>
                      <a:pt x="578678" y="1398704"/>
                    </a:moveTo>
                    <a:cubicBezTo>
                      <a:pt x="527274" y="1375302"/>
                      <a:pt x="464685" y="1405360"/>
                      <a:pt x="425109" y="1438638"/>
                    </a:cubicBezTo>
                    <a:cubicBezTo>
                      <a:pt x="330903" y="1517754"/>
                      <a:pt x="287134" y="1654731"/>
                      <a:pt x="267561" y="1771957"/>
                    </a:cubicBezTo>
                    <a:cubicBezTo>
                      <a:pt x="259926" y="1818224"/>
                      <a:pt x="257022" y="1865028"/>
                      <a:pt x="261431" y="1911725"/>
                    </a:cubicBezTo>
                    <a:cubicBezTo>
                      <a:pt x="262399" y="1921171"/>
                      <a:pt x="278961" y="1987620"/>
                      <a:pt x="276272" y="1975812"/>
                    </a:cubicBezTo>
                    <a:lnTo>
                      <a:pt x="290790" y="1985259"/>
                    </a:lnTo>
                    <a:cubicBezTo>
                      <a:pt x="366069" y="1831964"/>
                      <a:pt x="542652" y="1764120"/>
                      <a:pt x="613307" y="1609323"/>
                    </a:cubicBezTo>
                    <a:cubicBezTo>
                      <a:pt x="641805" y="1546846"/>
                      <a:pt x="656969" y="1434237"/>
                      <a:pt x="578678" y="1398704"/>
                    </a:cubicBezTo>
                    <a:close/>
                    <a:moveTo>
                      <a:pt x="2021024" y="1805449"/>
                    </a:moveTo>
                    <a:cubicBezTo>
                      <a:pt x="1909181" y="1903781"/>
                      <a:pt x="1896276" y="2148107"/>
                      <a:pt x="1938970" y="2278107"/>
                    </a:cubicBezTo>
                    <a:cubicBezTo>
                      <a:pt x="1953058" y="2321153"/>
                      <a:pt x="1989729" y="2405637"/>
                      <a:pt x="2039306" y="2421847"/>
                    </a:cubicBezTo>
                    <a:lnTo>
                      <a:pt x="2057157" y="2388246"/>
                    </a:lnTo>
                    <a:cubicBezTo>
                      <a:pt x="2070815" y="2297966"/>
                      <a:pt x="2120177" y="2217884"/>
                      <a:pt x="2147707" y="2131468"/>
                    </a:cubicBezTo>
                    <a:cubicBezTo>
                      <a:pt x="2162010" y="2086489"/>
                      <a:pt x="2174915" y="2040436"/>
                      <a:pt x="2179325" y="1993203"/>
                    </a:cubicBezTo>
                    <a:cubicBezTo>
                      <a:pt x="2185669" y="1924392"/>
                      <a:pt x="2131253" y="1708621"/>
                      <a:pt x="2021024" y="1805449"/>
                    </a:cubicBezTo>
                    <a:close/>
                    <a:moveTo>
                      <a:pt x="830541" y="10469"/>
                    </a:moveTo>
                    <a:cubicBezTo>
                      <a:pt x="663098" y="98817"/>
                      <a:pt x="931199" y="326074"/>
                      <a:pt x="990670" y="390162"/>
                    </a:cubicBezTo>
                    <a:cubicBezTo>
                      <a:pt x="1007016" y="407874"/>
                      <a:pt x="1081757" y="480013"/>
                      <a:pt x="1068529" y="503200"/>
                    </a:cubicBezTo>
                    <a:lnTo>
                      <a:pt x="1104556" y="462515"/>
                    </a:lnTo>
                    <a:cubicBezTo>
                      <a:pt x="1062507" y="331012"/>
                      <a:pt x="1070788" y="196826"/>
                      <a:pt x="987013" y="77776"/>
                    </a:cubicBezTo>
                    <a:cubicBezTo>
                      <a:pt x="952600" y="28933"/>
                      <a:pt x="893129" y="-22595"/>
                      <a:pt x="830541" y="10469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8" name="Google Shape;48;p2"/>
              <p:cNvSpPr/>
              <p:nvPr/>
            </p:nvSpPr>
            <p:spPr>
              <a:xfrm>
                <a:off x="5979978" y="13897680"/>
                <a:ext cx="1839053" cy="3797218"/>
              </a:xfrm>
              <a:custGeom>
                <a:avLst/>
                <a:gdLst/>
                <a:ahLst/>
                <a:cxnLst/>
                <a:rect l="l" t="t" r="r" b="b"/>
                <a:pathLst>
                  <a:path w="1839053" h="3797218" extrusionOk="0">
                    <a:moveTo>
                      <a:pt x="1838616" y="3489771"/>
                    </a:moveTo>
                    <a:cubicBezTo>
                      <a:pt x="1842703" y="3621811"/>
                      <a:pt x="1817645" y="3692339"/>
                      <a:pt x="1785275" y="3797219"/>
                    </a:cubicBezTo>
                    <a:lnTo>
                      <a:pt x="1784845" y="3781331"/>
                    </a:lnTo>
                    <a:cubicBezTo>
                      <a:pt x="1776242" y="3752669"/>
                      <a:pt x="1768929" y="3724221"/>
                      <a:pt x="1761616" y="3695667"/>
                    </a:cubicBezTo>
                    <a:lnTo>
                      <a:pt x="1661818" y="3504693"/>
                    </a:lnTo>
                    <a:cubicBezTo>
                      <a:pt x="1612994" y="3371258"/>
                      <a:pt x="1558793" y="3232993"/>
                      <a:pt x="1546426" y="3081202"/>
                    </a:cubicBezTo>
                    <a:cubicBezTo>
                      <a:pt x="1544060" y="3052647"/>
                      <a:pt x="1535672" y="2918139"/>
                      <a:pt x="1579871" y="2922540"/>
                    </a:cubicBezTo>
                    <a:cubicBezTo>
                      <a:pt x="1615898" y="2926190"/>
                      <a:pt x="1641708" y="3016363"/>
                      <a:pt x="1654505" y="3050607"/>
                    </a:cubicBezTo>
                    <a:cubicBezTo>
                      <a:pt x="1680423" y="3119955"/>
                      <a:pt x="1701608" y="3192844"/>
                      <a:pt x="1719138" y="3267452"/>
                    </a:cubicBezTo>
                    <a:cubicBezTo>
                      <a:pt x="1720643" y="3244264"/>
                      <a:pt x="1721826" y="3220970"/>
                      <a:pt x="1725697" y="3198427"/>
                    </a:cubicBezTo>
                    <a:cubicBezTo>
                      <a:pt x="1729031" y="3178674"/>
                      <a:pt x="1734516" y="3159244"/>
                      <a:pt x="1740001" y="3140351"/>
                    </a:cubicBezTo>
                    <a:cubicBezTo>
                      <a:pt x="1802267" y="2925975"/>
                      <a:pt x="1822270" y="3238253"/>
                      <a:pt x="1827432" y="3301589"/>
                    </a:cubicBezTo>
                    <a:cubicBezTo>
                      <a:pt x="1832594" y="3364066"/>
                      <a:pt x="1836680" y="3426865"/>
                      <a:pt x="1838616" y="3489771"/>
                    </a:cubicBezTo>
                    <a:close/>
                    <a:moveTo>
                      <a:pt x="1564170" y="3487410"/>
                    </a:moveTo>
                    <a:lnTo>
                      <a:pt x="1535564" y="3425040"/>
                    </a:lnTo>
                    <a:cubicBezTo>
                      <a:pt x="1542877" y="3377592"/>
                      <a:pt x="1491795" y="3295148"/>
                      <a:pt x="1475879" y="3261655"/>
                    </a:cubicBezTo>
                    <a:cubicBezTo>
                      <a:pt x="1401890" y="3105785"/>
                      <a:pt x="1306931" y="2958931"/>
                      <a:pt x="1193798" y="2851904"/>
                    </a:cubicBezTo>
                    <a:cubicBezTo>
                      <a:pt x="1160030" y="2820022"/>
                      <a:pt x="963014" y="2661897"/>
                      <a:pt x="1019151" y="2841169"/>
                    </a:cubicBezTo>
                    <a:cubicBezTo>
                      <a:pt x="1024635" y="2858560"/>
                      <a:pt x="1031195" y="2875092"/>
                      <a:pt x="1038293" y="2891301"/>
                    </a:cubicBezTo>
                    <a:cubicBezTo>
                      <a:pt x="1050660" y="2919749"/>
                      <a:pt x="1064748" y="2946693"/>
                      <a:pt x="1079481" y="2972994"/>
                    </a:cubicBezTo>
                    <a:cubicBezTo>
                      <a:pt x="1096365" y="3002837"/>
                      <a:pt x="1115293" y="3030533"/>
                      <a:pt x="1134220" y="3058229"/>
                    </a:cubicBezTo>
                    <a:cubicBezTo>
                      <a:pt x="1094322" y="3039121"/>
                      <a:pt x="1054532" y="3020979"/>
                      <a:pt x="1016462" y="3003803"/>
                    </a:cubicBezTo>
                    <a:cubicBezTo>
                      <a:pt x="1004202" y="2998221"/>
                      <a:pt x="892144" y="2935100"/>
                      <a:pt x="883756" y="2959146"/>
                    </a:cubicBezTo>
                    <a:cubicBezTo>
                      <a:pt x="868915" y="3001656"/>
                      <a:pt x="1003880" y="3144967"/>
                      <a:pt x="1021624" y="3165792"/>
                    </a:cubicBezTo>
                    <a:cubicBezTo>
                      <a:pt x="1173042" y="3344206"/>
                      <a:pt x="1379522" y="3496749"/>
                      <a:pt x="1588045" y="3524338"/>
                    </a:cubicBezTo>
                    <a:lnTo>
                      <a:pt x="1545136" y="3469697"/>
                    </a:lnTo>
                    <a:cubicBezTo>
                      <a:pt x="1551373" y="3475709"/>
                      <a:pt x="1558040" y="3481076"/>
                      <a:pt x="1564170" y="3487410"/>
                    </a:cubicBezTo>
                    <a:close/>
                    <a:moveTo>
                      <a:pt x="1285531" y="2804456"/>
                    </a:moveTo>
                    <a:cubicBezTo>
                      <a:pt x="1304888" y="2763771"/>
                      <a:pt x="1360057" y="2657281"/>
                      <a:pt x="1376188" y="2614234"/>
                    </a:cubicBezTo>
                    <a:cubicBezTo>
                      <a:pt x="1424689" y="2484879"/>
                      <a:pt x="1449746" y="2347579"/>
                      <a:pt x="1449101" y="2205557"/>
                    </a:cubicBezTo>
                    <a:cubicBezTo>
                      <a:pt x="1448993" y="2177539"/>
                      <a:pt x="1453295" y="2085219"/>
                      <a:pt x="1426625" y="2072122"/>
                    </a:cubicBezTo>
                    <a:cubicBezTo>
                      <a:pt x="1385867" y="2052263"/>
                      <a:pt x="1348980" y="2174426"/>
                      <a:pt x="1339839" y="2206308"/>
                    </a:cubicBezTo>
                    <a:cubicBezTo>
                      <a:pt x="1328225" y="2246886"/>
                      <a:pt x="1318116" y="2291758"/>
                      <a:pt x="1309297" y="2338884"/>
                    </a:cubicBezTo>
                    <a:cubicBezTo>
                      <a:pt x="1297360" y="2240230"/>
                      <a:pt x="1275744" y="2144797"/>
                      <a:pt x="1234449" y="2078348"/>
                    </a:cubicBezTo>
                    <a:cubicBezTo>
                      <a:pt x="1191539" y="2009001"/>
                      <a:pt x="1170031" y="2238620"/>
                      <a:pt x="1168848" y="2263525"/>
                    </a:cubicBezTo>
                    <a:cubicBezTo>
                      <a:pt x="1161428" y="2430775"/>
                      <a:pt x="1202831" y="2656959"/>
                      <a:pt x="1265851" y="2800162"/>
                    </a:cubicBezTo>
                    <a:cubicBezTo>
                      <a:pt x="1267786" y="2826463"/>
                      <a:pt x="1276927" y="2822598"/>
                      <a:pt x="1285531" y="2804456"/>
                    </a:cubicBezTo>
                    <a:close/>
                    <a:moveTo>
                      <a:pt x="972262" y="2340280"/>
                    </a:moveTo>
                    <a:cubicBezTo>
                      <a:pt x="984845" y="2347687"/>
                      <a:pt x="991835" y="2351122"/>
                      <a:pt x="989899" y="2348223"/>
                    </a:cubicBezTo>
                    <a:cubicBezTo>
                      <a:pt x="988071" y="2345647"/>
                      <a:pt x="985920" y="2341997"/>
                      <a:pt x="983985" y="2339206"/>
                    </a:cubicBezTo>
                    <a:cubicBezTo>
                      <a:pt x="992050" y="2338133"/>
                      <a:pt x="996029" y="2336630"/>
                      <a:pt x="994416" y="2334805"/>
                    </a:cubicBezTo>
                    <a:cubicBezTo>
                      <a:pt x="984952" y="2324177"/>
                      <a:pt x="973446" y="2314301"/>
                      <a:pt x="961508" y="2304747"/>
                    </a:cubicBezTo>
                    <a:cubicBezTo>
                      <a:pt x="885154" y="2184302"/>
                      <a:pt x="772128" y="1983881"/>
                      <a:pt x="691364" y="1911957"/>
                    </a:cubicBezTo>
                    <a:cubicBezTo>
                      <a:pt x="657812" y="1882222"/>
                      <a:pt x="607375" y="1831124"/>
                      <a:pt x="562530" y="1840141"/>
                    </a:cubicBezTo>
                    <a:cubicBezTo>
                      <a:pt x="486928" y="1855385"/>
                      <a:pt x="602858" y="2032188"/>
                      <a:pt x="615763" y="2049364"/>
                    </a:cubicBezTo>
                    <a:cubicBezTo>
                      <a:pt x="627055" y="2064393"/>
                      <a:pt x="641465" y="2080495"/>
                      <a:pt x="657812" y="2097027"/>
                    </a:cubicBezTo>
                    <a:cubicBezTo>
                      <a:pt x="632432" y="2084145"/>
                      <a:pt x="606837" y="2072337"/>
                      <a:pt x="580812" y="2062353"/>
                    </a:cubicBezTo>
                    <a:cubicBezTo>
                      <a:pt x="556292" y="2052799"/>
                      <a:pt x="478432" y="2016945"/>
                      <a:pt x="460688" y="2067291"/>
                    </a:cubicBezTo>
                    <a:cubicBezTo>
                      <a:pt x="437674" y="2132452"/>
                      <a:pt x="525321" y="2210065"/>
                      <a:pt x="555110" y="2234541"/>
                    </a:cubicBezTo>
                    <a:cubicBezTo>
                      <a:pt x="667813" y="2326968"/>
                      <a:pt x="899672" y="2344788"/>
                      <a:pt x="972262" y="2340280"/>
                    </a:cubicBezTo>
                    <a:close/>
                    <a:moveTo>
                      <a:pt x="906232" y="1971858"/>
                    </a:moveTo>
                    <a:cubicBezTo>
                      <a:pt x="906340" y="1971429"/>
                      <a:pt x="906340" y="1970999"/>
                      <a:pt x="906340" y="1970570"/>
                    </a:cubicBezTo>
                    <a:cubicBezTo>
                      <a:pt x="917847" y="1943196"/>
                      <a:pt x="942904" y="1837243"/>
                      <a:pt x="950001" y="1808151"/>
                    </a:cubicBezTo>
                    <a:cubicBezTo>
                      <a:pt x="985275" y="1660976"/>
                      <a:pt x="1026786" y="1502636"/>
                      <a:pt x="1026463" y="1348483"/>
                    </a:cubicBezTo>
                    <a:cubicBezTo>
                      <a:pt x="1026356" y="1331630"/>
                      <a:pt x="1025603" y="1314883"/>
                      <a:pt x="1023130" y="1298566"/>
                    </a:cubicBezTo>
                    <a:cubicBezTo>
                      <a:pt x="1016032" y="1253157"/>
                      <a:pt x="990867" y="1229433"/>
                      <a:pt x="961939" y="1267757"/>
                    </a:cubicBezTo>
                    <a:cubicBezTo>
                      <a:pt x="939785" y="1297170"/>
                      <a:pt x="917847" y="1615567"/>
                      <a:pt x="907200" y="1815880"/>
                    </a:cubicBezTo>
                    <a:cubicBezTo>
                      <a:pt x="895478" y="1620827"/>
                      <a:pt x="861925" y="1242315"/>
                      <a:pt x="829125" y="1243603"/>
                    </a:cubicBezTo>
                    <a:cubicBezTo>
                      <a:pt x="774386" y="1245643"/>
                      <a:pt x="768149" y="1372315"/>
                      <a:pt x="766966" y="1421051"/>
                    </a:cubicBezTo>
                    <a:cubicBezTo>
                      <a:pt x="762557" y="1606335"/>
                      <a:pt x="876658" y="1899720"/>
                      <a:pt x="899887" y="1991503"/>
                    </a:cubicBezTo>
                    <a:cubicBezTo>
                      <a:pt x="901500" y="1998051"/>
                      <a:pt x="905157" y="1978836"/>
                      <a:pt x="906232" y="1971858"/>
                    </a:cubicBezTo>
                    <a:close/>
                    <a:moveTo>
                      <a:pt x="127632" y="761822"/>
                    </a:moveTo>
                    <a:cubicBezTo>
                      <a:pt x="113867" y="750121"/>
                      <a:pt x="21167" y="665100"/>
                      <a:pt x="1702" y="710831"/>
                    </a:cubicBezTo>
                    <a:cubicBezTo>
                      <a:pt x="-5074" y="726611"/>
                      <a:pt x="10197" y="751516"/>
                      <a:pt x="15789" y="762680"/>
                    </a:cubicBezTo>
                    <a:cubicBezTo>
                      <a:pt x="43105" y="816784"/>
                      <a:pt x="75152" y="867238"/>
                      <a:pt x="107200" y="916189"/>
                    </a:cubicBezTo>
                    <a:cubicBezTo>
                      <a:pt x="244853" y="1126915"/>
                      <a:pt x="466388" y="1164702"/>
                      <a:pt x="438857" y="1124553"/>
                    </a:cubicBezTo>
                    <a:cubicBezTo>
                      <a:pt x="345834" y="988972"/>
                      <a:pt x="244100" y="861441"/>
                      <a:pt x="127632" y="761822"/>
                    </a:cubicBezTo>
                    <a:close/>
                    <a:moveTo>
                      <a:pt x="435416" y="700311"/>
                    </a:moveTo>
                    <a:cubicBezTo>
                      <a:pt x="430899" y="518462"/>
                      <a:pt x="417241" y="337364"/>
                      <a:pt x="383796" y="162707"/>
                    </a:cubicBezTo>
                    <a:cubicBezTo>
                      <a:pt x="377344" y="129322"/>
                      <a:pt x="360782" y="-5616"/>
                      <a:pt x="318949" y="181"/>
                    </a:cubicBezTo>
                    <a:cubicBezTo>
                      <a:pt x="270340" y="6837"/>
                      <a:pt x="266253" y="195342"/>
                      <a:pt x="264640" y="235919"/>
                    </a:cubicBezTo>
                    <a:cubicBezTo>
                      <a:pt x="255284" y="464465"/>
                      <a:pt x="384764" y="908997"/>
                      <a:pt x="413262" y="986395"/>
                    </a:cubicBezTo>
                    <a:cubicBezTo>
                      <a:pt x="441761" y="1063794"/>
                      <a:pt x="436169" y="729188"/>
                      <a:pt x="435416" y="700311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49" name="Google Shape;49;p2"/>
              <p:cNvSpPr/>
              <p:nvPr/>
            </p:nvSpPr>
            <p:spPr>
              <a:xfrm>
                <a:off x="5792914" y="13736488"/>
                <a:ext cx="2762094" cy="6528418"/>
              </a:xfrm>
              <a:custGeom>
                <a:avLst/>
                <a:gdLst/>
                <a:ahLst/>
                <a:cxnLst/>
                <a:rect l="l" t="t" r="r" b="b"/>
                <a:pathLst>
                  <a:path w="2762094" h="6528418" extrusionOk="0">
                    <a:moveTo>
                      <a:pt x="3579" y="52095"/>
                    </a:moveTo>
                    <a:cubicBezTo>
                      <a:pt x="-5131" y="33953"/>
                      <a:pt x="2612" y="12268"/>
                      <a:pt x="20786" y="3573"/>
                    </a:cubicBezTo>
                    <a:cubicBezTo>
                      <a:pt x="38853" y="-5122"/>
                      <a:pt x="60684" y="2607"/>
                      <a:pt x="69395" y="20749"/>
                    </a:cubicBezTo>
                    <a:lnTo>
                      <a:pt x="556665" y="1020704"/>
                    </a:lnTo>
                    <a:cubicBezTo>
                      <a:pt x="837455" y="1597811"/>
                      <a:pt x="1182878" y="2329179"/>
                      <a:pt x="1465927" y="2906287"/>
                    </a:cubicBezTo>
                    <a:cubicBezTo>
                      <a:pt x="1632401" y="3245617"/>
                      <a:pt x="1776829" y="3531702"/>
                      <a:pt x="1875983" y="3699595"/>
                    </a:cubicBezTo>
                    <a:cubicBezTo>
                      <a:pt x="2153009" y="4172682"/>
                      <a:pt x="2335184" y="4635141"/>
                      <a:pt x="2459072" y="5049292"/>
                    </a:cubicBezTo>
                    <a:cubicBezTo>
                      <a:pt x="2651464" y="5692420"/>
                      <a:pt x="2703836" y="6218107"/>
                      <a:pt x="2761156" y="6482186"/>
                    </a:cubicBezTo>
                    <a:cubicBezTo>
                      <a:pt x="2765780" y="6502689"/>
                      <a:pt x="2752875" y="6522978"/>
                      <a:pt x="2732335" y="6527487"/>
                    </a:cubicBezTo>
                    <a:cubicBezTo>
                      <a:pt x="2711794" y="6532103"/>
                      <a:pt x="2691469" y="6519113"/>
                      <a:pt x="2686952" y="6498717"/>
                    </a:cubicBezTo>
                    <a:cubicBezTo>
                      <a:pt x="2626944" y="6236464"/>
                      <a:pt x="2568119" y="5714319"/>
                      <a:pt x="2370888" y="5076022"/>
                    </a:cubicBezTo>
                    <a:cubicBezTo>
                      <a:pt x="2245280" y="4669492"/>
                      <a:pt x="2063642" y="4215299"/>
                      <a:pt x="1787799" y="3751552"/>
                    </a:cubicBezTo>
                    <a:cubicBezTo>
                      <a:pt x="1687785" y="3581941"/>
                      <a:pt x="1540776" y="3293924"/>
                      <a:pt x="1374302" y="2950837"/>
                    </a:cubicBezTo>
                    <a:cubicBezTo>
                      <a:pt x="1093619" y="2372333"/>
                      <a:pt x="756154" y="1637101"/>
                      <a:pt x="479880" y="1057524"/>
                    </a:cubicBezTo>
                    <a:lnTo>
                      <a:pt x="3579" y="52095"/>
                    </a:lnTo>
                    <a:lnTo>
                      <a:pt x="3579" y="52095"/>
                    </a:ln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0" name="Google Shape;50;p2"/>
              <p:cNvSpPr/>
              <p:nvPr/>
            </p:nvSpPr>
            <p:spPr>
              <a:xfrm>
                <a:off x="4973399" y="13385148"/>
                <a:ext cx="2862088" cy="3912131"/>
              </a:xfrm>
              <a:custGeom>
                <a:avLst/>
                <a:gdLst/>
                <a:ahLst/>
                <a:cxnLst/>
                <a:rect l="l" t="t" r="r" b="b"/>
                <a:pathLst>
                  <a:path w="2862088" h="3912131" extrusionOk="0">
                    <a:moveTo>
                      <a:pt x="2267483" y="3498409"/>
                    </a:moveTo>
                    <a:cubicBezTo>
                      <a:pt x="2280173" y="3529110"/>
                      <a:pt x="2297164" y="3582248"/>
                      <a:pt x="2272430" y="3614023"/>
                    </a:cubicBezTo>
                    <a:cubicBezTo>
                      <a:pt x="2248771" y="3644296"/>
                      <a:pt x="2203711" y="3613594"/>
                      <a:pt x="2182310" y="3598458"/>
                    </a:cubicBezTo>
                    <a:cubicBezTo>
                      <a:pt x="2104880" y="3543388"/>
                      <a:pt x="2033473" y="3459548"/>
                      <a:pt x="1980670" y="3366691"/>
                    </a:cubicBezTo>
                    <a:cubicBezTo>
                      <a:pt x="1959484" y="3329656"/>
                      <a:pt x="1939374" y="3254082"/>
                      <a:pt x="1969485" y="3229714"/>
                    </a:cubicBezTo>
                    <a:cubicBezTo>
                      <a:pt x="1999597" y="3205346"/>
                      <a:pt x="2036591" y="3227352"/>
                      <a:pt x="2036914" y="3227567"/>
                    </a:cubicBezTo>
                    <a:cubicBezTo>
                      <a:pt x="2066918" y="3243240"/>
                      <a:pt x="2095201" y="3263959"/>
                      <a:pt x="2121119" y="3288756"/>
                    </a:cubicBezTo>
                    <a:cubicBezTo>
                      <a:pt x="2178976" y="3343933"/>
                      <a:pt x="2232855" y="3414462"/>
                      <a:pt x="2267483" y="3498409"/>
                    </a:cubicBezTo>
                    <a:close/>
                    <a:moveTo>
                      <a:pt x="1893454" y="3397286"/>
                    </a:moveTo>
                    <a:cubicBezTo>
                      <a:pt x="1869364" y="3381613"/>
                      <a:pt x="1860224" y="3373776"/>
                      <a:pt x="1818175" y="3359177"/>
                    </a:cubicBezTo>
                    <a:cubicBezTo>
                      <a:pt x="1776126" y="3344578"/>
                      <a:pt x="1747197" y="3364974"/>
                      <a:pt x="1747197" y="3364974"/>
                    </a:cubicBezTo>
                    <a:cubicBezTo>
                      <a:pt x="1715258" y="3422942"/>
                      <a:pt x="1770749" y="3494007"/>
                      <a:pt x="1797312" y="3530291"/>
                    </a:cubicBezTo>
                    <a:cubicBezTo>
                      <a:pt x="1868074" y="3627335"/>
                      <a:pt x="1959807" y="3705377"/>
                      <a:pt x="2058315" y="3745096"/>
                    </a:cubicBezTo>
                    <a:cubicBezTo>
                      <a:pt x="2086168" y="3756368"/>
                      <a:pt x="2145101" y="3781917"/>
                      <a:pt x="2170481" y="3744345"/>
                    </a:cubicBezTo>
                    <a:cubicBezTo>
                      <a:pt x="2197043" y="3704840"/>
                      <a:pt x="2150370" y="3643866"/>
                      <a:pt x="2132841" y="3620035"/>
                    </a:cubicBezTo>
                    <a:cubicBezTo>
                      <a:pt x="2065305" y="3528466"/>
                      <a:pt x="1980132" y="3453644"/>
                      <a:pt x="1893454" y="3397286"/>
                    </a:cubicBezTo>
                    <a:close/>
                    <a:moveTo>
                      <a:pt x="2574944" y="3323859"/>
                    </a:moveTo>
                    <a:cubicBezTo>
                      <a:pt x="2569029" y="3314198"/>
                      <a:pt x="2562791" y="3304751"/>
                      <a:pt x="2555586" y="3296593"/>
                    </a:cubicBezTo>
                    <a:cubicBezTo>
                      <a:pt x="2529454" y="3267179"/>
                      <a:pt x="2508376" y="3289293"/>
                      <a:pt x="2498267" y="3329227"/>
                    </a:cubicBezTo>
                    <a:cubicBezTo>
                      <a:pt x="2484071" y="3384941"/>
                      <a:pt x="2489986" y="3448813"/>
                      <a:pt x="2497514" y="3504098"/>
                    </a:cubicBezTo>
                    <a:cubicBezTo>
                      <a:pt x="2505042" y="3558846"/>
                      <a:pt x="2518162" y="3611876"/>
                      <a:pt x="2532895" y="3663511"/>
                    </a:cubicBezTo>
                    <a:cubicBezTo>
                      <a:pt x="2552790" y="3733610"/>
                      <a:pt x="2579998" y="3816268"/>
                      <a:pt x="2634414" y="3847937"/>
                    </a:cubicBezTo>
                    <a:lnTo>
                      <a:pt x="2695282" y="3837309"/>
                    </a:lnTo>
                    <a:cubicBezTo>
                      <a:pt x="2721092" y="3806929"/>
                      <a:pt x="2700444" y="3708705"/>
                      <a:pt x="2695175" y="3676178"/>
                    </a:cubicBezTo>
                    <a:cubicBezTo>
                      <a:pt x="2674635" y="3550687"/>
                      <a:pt x="2635489" y="3422513"/>
                      <a:pt x="2574944" y="3323859"/>
                    </a:cubicBezTo>
                    <a:close/>
                    <a:moveTo>
                      <a:pt x="2848959" y="3555626"/>
                    </a:moveTo>
                    <a:cubicBezTo>
                      <a:pt x="2841861" y="3521489"/>
                      <a:pt x="2832075" y="3488318"/>
                      <a:pt x="2820783" y="3456650"/>
                    </a:cubicBezTo>
                    <a:cubicBezTo>
                      <a:pt x="2813685" y="3436790"/>
                      <a:pt x="2805835" y="3417253"/>
                      <a:pt x="2796909" y="3398789"/>
                    </a:cubicBezTo>
                    <a:cubicBezTo>
                      <a:pt x="2791962" y="3388376"/>
                      <a:pt x="2786585" y="3378070"/>
                      <a:pt x="2780132" y="3369160"/>
                    </a:cubicBezTo>
                    <a:cubicBezTo>
                      <a:pt x="2738407" y="3311622"/>
                      <a:pt x="2716683" y="3443124"/>
                      <a:pt x="2712812" y="3478227"/>
                    </a:cubicBezTo>
                    <a:cubicBezTo>
                      <a:pt x="2711736" y="3488210"/>
                      <a:pt x="2710338" y="3503883"/>
                      <a:pt x="2709693" y="3513867"/>
                    </a:cubicBezTo>
                    <a:cubicBezTo>
                      <a:pt x="2703778" y="3605650"/>
                      <a:pt x="2705821" y="3704518"/>
                      <a:pt x="2722060" y="3792759"/>
                    </a:cubicBezTo>
                    <a:cubicBezTo>
                      <a:pt x="2729911" y="3835484"/>
                      <a:pt x="2742708" y="3877135"/>
                      <a:pt x="2769809" y="3903007"/>
                    </a:cubicBezTo>
                    <a:lnTo>
                      <a:pt x="2810889" y="3912131"/>
                    </a:lnTo>
                    <a:cubicBezTo>
                      <a:pt x="2840786" y="3847937"/>
                      <a:pt x="2858423" y="3793188"/>
                      <a:pt x="2861541" y="3714180"/>
                    </a:cubicBezTo>
                    <a:cubicBezTo>
                      <a:pt x="2863692" y="3660505"/>
                      <a:pt x="2859498" y="3606616"/>
                      <a:pt x="2848959" y="3555626"/>
                    </a:cubicBezTo>
                    <a:close/>
                    <a:moveTo>
                      <a:pt x="1197446" y="1157129"/>
                    </a:moveTo>
                    <a:cubicBezTo>
                      <a:pt x="1183251" y="1073290"/>
                      <a:pt x="764054" y="606537"/>
                      <a:pt x="433687" y="251212"/>
                    </a:cubicBezTo>
                    <a:cubicBezTo>
                      <a:pt x="220863" y="22237"/>
                      <a:pt x="8683" y="-10397"/>
                      <a:pt x="4059" y="2377"/>
                    </a:cubicBezTo>
                    <a:cubicBezTo>
                      <a:pt x="-39495" y="125292"/>
                      <a:pt x="280118" y="406975"/>
                      <a:pt x="356795" y="485340"/>
                    </a:cubicBezTo>
                    <a:cubicBezTo>
                      <a:pt x="647049" y="782160"/>
                      <a:pt x="1210458" y="1233991"/>
                      <a:pt x="1197446" y="1157129"/>
                    </a:cubicBezTo>
                    <a:lnTo>
                      <a:pt x="1197446" y="1157129"/>
                    </a:lnTo>
                    <a:close/>
                    <a:moveTo>
                      <a:pt x="1299180" y="887791"/>
                    </a:moveTo>
                    <a:cubicBezTo>
                      <a:pt x="1328109" y="941573"/>
                      <a:pt x="1430273" y="1016717"/>
                      <a:pt x="1437263" y="910120"/>
                    </a:cubicBezTo>
                    <a:cubicBezTo>
                      <a:pt x="1449630" y="718394"/>
                      <a:pt x="1408012" y="360386"/>
                      <a:pt x="1341659" y="194317"/>
                    </a:cubicBezTo>
                    <a:cubicBezTo>
                      <a:pt x="1314989" y="127654"/>
                      <a:pt x="1257239" y="232748"/>
                      <a:pt x="1240247" y="390873"/>
                    </a:cubicBezTo>
                    <a:cubicBezTo>
                      <a:pt x="1221965" y="561236"/>
                      <a:pt x="1247345" y="791499"/>
                      <a:pt x="1299180" y="887791"/>
                    </a:cubicBezTo>
                    <a:lnTo>
                      <a:pt x="1299180" y="887791"/>
                    </a:lnTo>
                    <a:close/>
                    <a:moveTo>
                      <a:pt x="850087" y="1098410"/>
                    </a:moveTo>
                    <a:cubicBezTo>
                      <a:pt x="643608" y="1134586"/>
                      <a:pt x="1201425" y="1638589"/>
                      <a:pt x="1260358" y="1527376"/>
                    </a:cubicBezTo>
                    <a:cubicBezTo>
                      <a:pt x="1276274" y="1497318"/>
                      <a:pt x="1186799" y="1321695"/>
                      <a:pt x="1081086" y="1213595"/>
                    </a:cubicBezTo>
                    <a:cubicBezTo>
                      <a:pt x="1000968" y="1131473"/>
                      <a:pt x="863207" y="1096155"/>
                      <a:pt x="850087" y="1098410"/>
                    </a:cubicBezTo>
                    <a:lnTo>
                      <a:pt x="850087" y="1098410"/>
                    </a:lnTo>
                    <a:close/>
                    <a:moveTo>
                      <a:pt x="1850867" y="1521579"/>
                    </a:moveTo>
                    <a:cubicBezTo>
                      <a:pt x="1773760" y="1360770"/>
                      <a:pt x="1755908" y="1569349"/>
                      <a:pt x="1751284" y="1610356"/>
                    </a:cubicBezTo>
                    <a:cubicBezTo>
                      <a:pt x="1737304" y="1736599"/>
                      <a:pt x="1772255" y="2058216"/>
                      <a:pt x="1793978" y="2085268"/>
                    </a:cubicBezTo>
                    <a:cubicBezTo>
                      <a:pt x="1859578" y="2167604"/>
                      <a:pt x="1870978" y="2026119"/>
                      <a:pt x="1874419" y="2001858"/>
                    </a:cubicBezTo>
                    <a:cubicBezTo>
                      <a:pt x="1890335" y="1889893"/>
                      <a:pt x="1879258" y="1580835"/>
                      <a:pt x="1850867" y="1521579"/>
                    </a:cubicBezTo>
                    <a:lnTo>
                      <a:pt x="1850867" y="1521579"/>
                    </a:lnTo>
                    <a:close/>
                    <a:moveTo>
                      <a:pt x="2083372" y="1591248"/>
                    </a:moveTo>
                    <a:cubicBezTo>
                      <a:pt x="2056379" y="1356798"/>
                      <a:pt x="1952171" y="1542834"/>
                      <a:pt x="1942278" y="1629357"/>
                    </a:cubicBezTo>
                    <a:cubicBezTo>
                      <a:pt x="1927114" y="1760215"/>
                      <a:pt x="1923780" y="1885813"/>
                      <a:pt x="1930448" y="2010016"/>
                    </a:cubicBezTo>
                    <a:cubicBezTo>
                      <a:pt x="1931416" y="2027836"/>
                      <a:pt x="1933029" y="2045441"/>
                      <a:pt x="1936363" y="2062617"/>
                    </a:cubicBezTo>
                    <a:cubicBezTo>
                      <a:pt x="1962603" y="2199487"/>
                      <a:pt x="2088534" y="1901379"/>
                      <a:pt x="2083372" y="1591248"/>
                    </a:cubicBezTo>
                    <a:lnTo>
                      <a:pt x="2083372" y="1591248"/>
                    </a:lnTo>
                    <a:close/>
                    <a:moveTo>
                      <a:pt x="1474903" y="2267009"/>
                    </a:moveTo>
                    <a:cubicBezTo>
                      <a:pt x="1356607" y="2243500"/>
                      <a:pt x="1401882" y="2358793"/>
                      <a:pt x="1433284" y="2395828"/>
                    </a:cubicBezTo>
                    <a:cubicBezTo>
                      <a:pt x="1512542" y="2488900"/>
                      <a:pt x="1628472" y="2612995"/>
                      <a:pt x="1739454" y="2628131"/>
                    </a:cubicBezTo>
                    <a:cubicBezTo>
                      <a:pt x="1818390" y="2638759"/>
                      <a:pt x="1743541" y="2507256"/>
                      <a:pt x="1724829" y="2480956"/>
                    </a:cubicBezTo>
                    <a:cubicBezTo>
                      <a:pt x="1663315" y="2394003"/>
                      <a:pt x="1568571" y="2285688"/>
                      <a:pt x="1474903" y="2267009"/>
                    </a:cubicBezTo>
                    <a:lnTo>
                      <a:pt x="1474903" y="2267009"/>
                    </a:lnTo>
                    <a:close/>
                    <a:moveTo>
                      <a:pt x="1342734" y="2650567"/>
                    </a:moveTo>
                    <a:cubicBezTo>
                      <a:pt x="1445436" y="2699733"/>
                      <a:pt x="1732464" y="2824043"/>
                      <a:pt x="1750854" y="2789369"/>
                    </a:cubicBezTo>
                    <a:cubicBezTo>
                      <a:pt x="1769674" y="2754051"/>
                      <a:pt x="1721280" y="2694687"/>
                      <a:pt x="1706224" y="2675794"/>
                    </a:cubicBezTo>
                    <a:cubicBezTo>
                      <a:pt x="1634817" y="2586480"/>
                      <a:pt x="1379621" y="2452938"/>
                      <a:pt x="1356177" y="2458520"/>
                    </a:cubicBezTo>
                    <a:cubicBezTo>
                      <a:pt x="1247023" y="2484391"/>
                      <a:pt x="1280683" y="2620831"/>
                      <a:pt x="1342734" y="2650567"/>
                    </a:cubicBezTo>
                    <a:lnTo>
                      <a:pt x="1342734" y="2650567"/>
                    </a:lnTo>
                    <a:close/>
                    <a:moveTo>
                      <a:pt x="2313941" y="2796776"/>
                    </a:moveTo>
                    <a:cubicBezTo>
                      <a:pt x="2312758" y="2827478"/>
                      <a:pt x="2323189" y="2926239"/>
                      <a:pt x="2352225" y="2935686"/>
                    </a:cubicBezTo>
                    <a:cubicBezTo>
                      <a:pt x="2388359" y="2947387"/>
                      <a:pt x="2445356" y="2863762"/>
                      <a:pt x="2450196" y="2841004"/>
                    </a:cubicBezTo>
                    <a:cubicBezTo>
                      <a:pt x="2472672" y="2736661"/>
                      <a:pt x="2492890" y="2555563"/>
                      <a:pt x="2483641" y="2448644"/>
                    </a:cubicBezTo>
                    <a:cubicBezTo>
                      <a:pt x="2480737" y="2414507"/>
                      <a:pt x="2471704" y="2340329"/>
                      <a:pt x="2436645" y="2339148"/>
                    </a:cubicBezTo>
                    <a:cubicBezTo>
                      <a:pt x="2404813" y="2337967"/>
                      <a:pt x="2385348" y="2404845"/>
                      <a:pt x="2375669" y="2435547"/>
                    </a:cubicBezTo>
                    <a:cubicBezTo>
                      <a:pt x="2340396" y="2547942"/>
                      <a:pt x="2318673" y="2666991"/>
                      <a:pt x="2313941" y="2796776"/>
                    </a:cubicBezTo>
                    <a:lnTo>
                      <a:pt x="2313941" y="2796776"/>
                    </a:lnTo>
                    <a:close/>
                    <a:moveTo>
                      <a:pt x="2253395" y="2985925"/>
                    </a:moveTo>
                    <a:cubicBezTo>
                      <a:pt x="2253180" y="2990219"/>
                      <a:pt x="2300928" y="2854315"/>
                      <a:pt x="2299960" y="2758131"/>
                    </a:cubicBezTo>
                    <a:cubicBezTo>
                      <a:pt x="2298885" y="2643053"/>
                      <a:pt x="2304369" y="2592706"/>
                      <a:pt x="2276624" y="2506290"/>
                    </a:cubicBezTo>
                    <a:cubicBezTo>
                      <a:pt x="2267053" y="2476447"/>
                      <a:pt x="2249954" y="2428248"/>
                      <a:pt x="2219627" y="2433293"/>
                    </a:cubicBezTo>
                    <a:cubicBezTo>
                      <a:pt x="2184246" y="2439197"/>
                      <a:pt x="2164781" y="2490295"/>
                      <a:pt x="2155640" y="2530551"/>
                    </a:cubicBezTo>
                    <a:cubicBezTo>
                      <a:pt x="2132518" y="2632103"/>
                      <a:pt x="2142950" y="2747288"/>
                      <a:pt x="2161339" y="2845835"/>
                    </a:cubicBezTo>
                    <a:cubicBezTo>
                      <a:pt x="2168007" y="2881474"/>
                      <a:pt x="2211239" y="3018881"/>
                      <a:pt x="2253395" y="2985925"/>
                    </a:cubicBezTo>
                    <a:lnTo>
                      <a:pt x="2253395" y="2985925"/>
                    </a:ln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1" name="Google Shape;51;p2"/>
              <p:cNvSpPr/>
              <p:nvPr/>
            </p:nvSpPr>
            <p:spPr>
              <a:xfrm>
                <a:off x="6707623" y="17079667"/>
                <a:ext cx="4041648" cy="3287116"/>
              </a:xfrm>
              <a:custGeom>
                <a:avLst/>
                <a:gdLst/>
                <a:ahLst/>
                <a:cxnLst/>
                <a:rect l="l" t="t" r="r" b="b"/>
                <a:pathLst>
                  <a:path w="4041648" h="3287116" extrusionOk="0">
                    <a:moveTo>
                      <a:pt x="4041473" y="82674"/>
                    </a:moveTo>
                    <a:cubicBezTo>
                      <a:pt x="4045022" y="101568"/>
                      <a:pt x="3993510" y="151163"/>
                      <a:pt x="3983616" y="163615"/>
                    </a:cubicBezTo>
                    <a:cubicBezTo>
                      <a:pt x="3913391" y="251749"/>
                      <a:pt x="3844458" y="341707"/>
                      <a:pt x="3765845" y="422326"/>
                    </a:cubicBezTo>
                    <a:cubicBezTo>
                      <a:pt x="3452039" y="744588"/>
                      <a:pt x="2857550" y="968624"/>
                      <a:pt x="2454808" y="657742"/>
                    </a:cubicBezTo>
                    <a:cubicBezTo>
                      <a:pt x="2438139" y="647652"/>
                      <a:pt x="2469541" y="509386"/>
                      <a:pt x="2475456" y="493820"/>
                    </a:cubicBezTo>
                    <a:cubicBezTo>
                      <a:pt x="2515784" y="388726"/>
                      <a:pt x="2592783" y="303061"/>
                      <a:pt x="2675267" y="230279"/>
                    </a:cubicBezTo>
                    <a:cubicBezTo>
                      <a:pt x="2960467" y="-21132"/>
                      <a:pt x="3371598" y="-26392"/>
                      <a:pt x="3726054" y="27497"/>
                    </a:cubicBezTo>
                    <a:cubicBezTo>
                      <a:pt x="3811012" y="40486"/>
                      <a:pt x="3895862" y="53905"/>
                      <a:pt x="3980282" y="70651"/>
                    </a:cubicBezTo>
                    <a:cubicBezTo>
                      <a:pt x="3985229" y="71617"/>
                      <a:pt x="4040613" y="78058"/>
                      <a:pt x="4041473" y="82674"/>
                    </a:cubicBezTo>
                    <a:close/>
                    <a:moveTo>
                      <a:pt x="393347" y="1185255"/>
                    </a:moveTo>
                    <a:cubicBezTo>
                      <a:pt x="292150" y="1181282"/>
                      <a:pt x="190309" y="1189441"/>
                      <a:pt x="89112" y="1195560"/>
                    </a:cubicBezTo>
                    <a:cubicBezTo>
                      <a:pt x="74809" y="1196419"/>
                      <a:pt x="10607" y="1191910"/>
                      <a:pt x="176" y="1205544"/>
                    </a:cubicBezTo>
                    <a:cubicBezTo>
                      <a:pt x="-2513" y="1208979"/>
                      <a:pt x="26523" y="1249771"/>
                      <a:pt x="28781" y="1253636"/>
                    </a:cubicBezTo>
                    <a:cubicBezTo>
                      <a:pt x="68357" y="1319978"/>
                      <a:pt x="110405" y="1384816"/>
                      <a:pt x="152777" y="1449226"/>
                    </a:cubicBezTo>
                    <a:cubicBezTo>
                      <a:pt x="329790" y="1718349"/>
                      <a:pt x="580576" y="1989620"/>
                      <a:pt x="920407" y="2028802"/>
                    </a:cubicBezTo>
                    <a:cubicBezTo>
                      <a:pt x="1018700" y="2040181"/>
                      <a:pt x="1122477" y="2040074"/>
                      <a:pt x="1217114" y="2003790"/>
                    </a:cubicBezTo>
                    <a:cubicBezTo>
                      <a:pt x="1231094" y="1998315"/>
                      <a:pt x="1342615" y="1936160"/>
                      <a:pt x="1339388" y="1918984"/>
                    </a:cubicBezTo>
                    <a:cubicBezTo>
                      <a:pt x="1305513" y="1463181"/>
                      <a:pt x="797918" y="1201035"/>
                      <a:pt x="393347" y="1185255"/>
                    </a:cubicBezTo>
                    <a:close/>
                    <a:moveTo>
                      <a:pt x="3553988" y="2576711"/>
                    </a:moveTo>
                    <a:cubicBezTo>
                      <a:pt x="3234590" y="2532483"/>
                      <a:pt x="2864970" y="2542145"/>
                      <a:pt x="2611711" y="2771764"/>
                    </a:cubicBezTo>
                    <a:cubicBezTo>
                      <a:pt x="2538367" y="2838105"/>
                      <a:pt x="2470186" y="2916148"/>
                      <a:pt x="2435235" y="3011152"/>
                    </a:cubicBezTo>
                    <a:cubicBezTo>
                      <a:pt x="2429966" y="3025214"/>
                      <a:pt x="2403403" y="3149846"/>
                      <a:pt x="2418566" y="3158756"/>
                    </a:cubicBezTo>
                    <a:cubicBezTo>
                      <a:pt x="2784530" y="3433462"/>
                      <a:pt x="3316429" y="3224776"/>
                      <a:pt x="3594639" y="2931284"/>
                    </a:cubicBezTo>
                    <a:cubicBezTo>
                      <a:pt x="3664326" y="2857750"/>
                      <a:pt x="3725302" y="2775951"/>
                      <a:pt x="3787245" y="2695868"/>
                    </a:cubicBezTo>
                    <a:cubicBezTo>
                      <a:pt x="3796064" y="2684596"/>
                      <a:pt x="3841769" y="2639295"/>
                      <a:pt x="3838328" y="2622442"/>
                    </a:cubicBezTo>
                    <a:cubicBezTo>
                      <a:pt x="3837468" y="2618255"/>
                      <a:pt x="3787568" y="2613102"/>
                      <a:pt x="3783159" y="2612351"/>
                    </a:cubicBezTo>
                    <a:cubicBezTo>
                      <a:pt x="3707127" y="2598288"/>
                      <a:pt x="3630558" y="2587231"/>
                      <a:pt x="3553988" y="2576711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2" name="Google Shape;52;p2"/>
              <p:cNvSpPr/>
              <p:nvPr/>
            </p:nvSpPr>
            <p:spPr>
              <a:xfrm>
                <a:off x="8838727" y="19705603"/>
                <a:ext cx="1511516" cy="609687"/>
              </a:xfrm>
              <a:custGeom>
                <a:avLst/>
                <a:gdLst/>
                <a:ahLst/>
                <a:cxnLst/>
                <a:rect l="l" t="t" r="r" b="b"/>
                <a:pathLst>
                  <a:path w="1511516" h="609687" extrusionOk="0">
                    <a:moveTo>
                      <a:pt x="1508595" y="64459"/>
                    </a:moveTo>
                    <a:cubicBezTo>
                      <a:pt x="1502465" y="53294"/>
                      <a:pt x="1488377" y="49215"/>
                      <a:pt x="1477193" y="55334"/>
                    </a:cubicBezTo>
                    <a:cubicBezTo>
                      <a:pt x="1435682" y="77233"/>
                      <a:pt x="1390729" y="95268"/>
                      <a:pt x="1344164" y="111263"/>
                    </a:cubicBezTo>
                    <a:cubicBezTo>
                      <a:pt x="1234687" y="149049"/>
                      <a:pt x="1116714" y="175457"/>
                      <a:pt x="1012721" y="209379"/>
                    </a:cubicBezTo>
                    <a:cubicBezTo>
                      <a:pt x="939701" y="233748"/>
                      <a:pt x="866787" y="257794"/>
                      <a:pt x="793982" y="282055"/>
                    </a:cubicBezTo>
                    <a:cubicBezTo>
                      <a:pt x="813447" y="253178"/>
                      <a:pt x="840655" y="221832"/>
                      <a:pt x="871197" y="189842"/>
                    </a:cubicBezTo>
                    <a:cubicBezTo>
                      <a:pt x="880875" y="179644"/>
                      <a:pt x="890877" y="169446"/>
                      <a:pt x="900878" y="159248"/>
                    </a:cubicBezTo>
                    <a:cubicBezTo>
                      <a:pt x="910879" y="149049"/>
                      <a:pt x="920881" y="138959"/>
                      <a:pt x="930882" y="129083"/>
                    </a:cubicBezTo>
                    <a:cubicBezTo>
                      <a:pt x="967446" y="93228"/>
                      <a:pt x="1004656" y="61238"/>
                      <a:pt x="1040145" y="44492"/>
                    </a:cubicBezTo>
                    <a:cubicBezTo>
                      <a:pt x="1052082" y="39768"/>
                      <a:pt x="1057781" y="26350"/>
                      <a:pt x="1053049" y="14541"/>
                    </a:cubicBezTo>
                    <a:cubicBezTo>
                      <a:pt x="1048318" y="2626"/>
                      <a:pt x="1034767" y="-3064"/>
                      <a:pt x="1022938" y="1660"/>
                    </a:cubicBezTo>
                    <a:cubicBezTo>
                      <a:pt x="994977" y="10784"/>
                      <a:pt x="964758" y="26457"/>
                      <a:pt x="934646" y="46960"/>
                    </a:cubicBezTo>
                    <a:cubicBezTo>
                      <a:pt x="908944" y="64351"/>
                      <a:pt x="883241" y="84962"/>
                      <a:pt x="859690" y="108042"/>
                    </a:cubicBezTo>
                    <a:cubicBezTo>
                      <a:pt x="841193" y="126184"/>
                      <a:pt x="824201" y="145829"/>
                      <a:pt x="808930" y="165689"/>
                    </a:cubicBezTo>
                    <a:cubicBezTo>
                      <a:pt x="782905" y="199611"/>
                      <a:pt x="762150" y="234070"/>
                      <a:pt x="747524" y="264020"/>
                    </a:cubicBezTo>
                    <a:cubicBezTo>
                      <a:pt x="741395" y="274862"/>
                      <a:pt x="745373" y="287851"/>
                      <a:pt x="755160" y="294937"/>
                    </a:cubicBezTo>
                    <a:cubicBezTo>
                      <a:pt x="740642" y="299767"/>
                      <a:pt x="726123" y="304491"/>
                      <a:pt x="711713" y="309428"/>
                    </a:cubicBezTo>
                    <a:cubicBezTo>
                      <a:pt x="644930" y="332079"/>
                      <a:pt x="578362" y="355374"/>
                      <a:pt x="512008" y="378991"/>
                    </a:cubicBezTo>
                    <a:cubicBezTo>
                      <a:pt x="510933" y="379420"/>
                      <a:pt x="509750" y="379850"/>
                      <a:pt x="508675" y="380279"/>
                    </a:cubicBezTo>
                    <a:cubicBezTo>
                      <a:pt x="511579" y="376951"/>
                      <a:pt x="514697" y="373731"/>
                      <a:pt x="517601" y="370295"/>
                    </a:cubicBezTo>
                    <a:cubicBezTo>
                      <a:pt x="527602" y="358702"/>
                      <a:pt x="537496" y="347108"/>
                      <a:pt x="546959" y="335085"/>
                    </a:cubicBezTo>
                    <a:cubicBezTo>
                      <a:pt x="554918" y="325101"/>
                      <a:pt x="562446" y="314796"/>
                      <a:pt x="569758" y="304383"/>
                    </a:cubicBezTo>
                    <a:cubicBezTo>
                      <a:pt x="577071" y="293863"/>
                      <a:pt x="583739" y="283128"/>
                      <a:pt x="590729" y="272393"/>
                    </a:cubicBezTo>
                    <a:cubicBezTo>
                      <a:pt x="592557" y="269602"/>
                      <a:pt x="622884" y="223549"/>
                      <a:pt x="636219" y="206588"/>
                    </a:cubicBezTo>
                    <a:cubicBezTo>
                      <a:pt x="636756" y="205944"/>
                      <a:pt x="637079" y="205193"/>
                      <a:pt x="637402" y="204442"/>
                    </a:cubicBezTo>
                    <a:lnTo>
                      <a:pt x="637187" y="204549"/>
                    </a:lnTo>
                    <a:lnTo>
                      <a:pt x="637509" y="204334"/>
                    </a:lnTo>
                    <a:cubicBezTo>
                      <a:pt x="637832" y="203582"/>
                      <a:pt x="638155" y="203046"/>
                      <a:pt x="638585" y="203368"/>
                    </a:cubicBezTo>
                    <a:cubicBezTo>
                      <a:pt x="638585" y="203475"/>
                      <a:pt x="638692" y="203582"/>
                      <a:pt x="638692" y="203582"/>
                    </a:cubicBezTo>
                    <a:cubicBezTo>
                      <a:pt x="648801" y="196712"/>
                      <a:pt x="651920" y="182972"/>
                      <a:pt x="645467" y="172452"/>
                    </a:cubicBezTo>
                    <a:cubicBezTo>
                      <a:pt x="641381" y="164186"/>
                      <a:pt x="631379" y="156671"/>
                      <a:pt x="613743" y="164186"/>
                    </a:cubicBezTo>
                    <a:cubicBezTo>
                      <a:pt x="611485" y="165152"/>
                      <a:pt x="607075" y="168587"/>
                      <a:pt x="601268" y="173847"/>
                    </a:cubicBezTo>
                    <a:cubicBezTo>
                      <a:pt x="583846" y="189520"/>
                      <a:pt x="543841" y="233855"/>
                      <a:pt x="541583" y="236539"/>
                    </a:cubicBezTo>
                    <a:cubicBezTo>
                      <a:pt x="533517" y="246415"/>
                      <a:pt x="525236" y="255969"/>
                      <a:pt x="517493" y="265952"/>
                    </a:cubicBezTo>
                    <a:cubicBezTo>
                      <a:pt x="509750" y="275936"/>
                      <a:pt x="502115" y="286134"/>
                      <a:pt x="494909" y="296439"/>
                    </a:cubicBezTo>
                    <a:cubicBezTo>
                      <a:pt x="486091" y="308892"/>
                      <a:pt x="477811" y="321666"/>
                      <a:pt x="469530" y="334441"/>
                    </a:cubicBezTo>
                    <a:cubicBezTo>
                      <a:pt x="457163" y="353656"/>
                      <a:pt x="445333" y="373087"/>
                      <a:pt x="432966" y="392517"/>
                    </a:cubicBezTo>
                    <a:cubicBezTo>
                      <a:pt x="428987" y="397670"/>
                      <a:pt x="427696" y="404003"/>
                      <a:pt x="428449" y="410014"/>
                    </a:cubicBezTo>
                    <a:cubicBezTo>
                      <a:pt x="290581" y="459717"/>
                      <a:pt x="152928" y="510171"/>
                      <a:pt x="15813" y="562987"/>
                    </a:cubicBezTo>
                    <a:cubicBezTo>
                      <a:pt x="3230" y="567603"/>
                      <a:pt x="-3114" y="581451"/>
                      <a:pt x="1510" y="593904"/>
                    </a:cubicBezTo>
                    <a:cubicBezTo>
                      <a:pt x="6134" y="606463"/>
                      <a:pt x="20007" y="612796"/>
                      <a:pt x="32481" y="608181"/>
                    </a:cubicBezTo>
                    <a:cubicBezTo>
                      <a:pt x="172178" y="559015"/>
                      <a:pt x="312412" y="512425"/>
                      <a:pt x="452431" y="465514"/>
                    </a:cubicBezTo>
                    <a:cubicBezTo>
                      <a:pt x="452968" y="465299"/>
                      <a:pt x="453506" y="465192"/>
                      <a:pt x="454044" y="464977"/>
                    </a:cubicBezTo>
                    <a:cubicBezTo>
                      <a:pt x="454151" y="471418"/>
                      <a:pt x="456302" y="478503"/>
                      <a:pt x="464905" y="486447"/>
                    </a:cubicBezTo>
                    <a:cubicBezTo>
                      <a:pt x="472649" y="493640"/>
                      <a:pt x="496523" y="509527"/>
                      <a:pt x="498996" y="510815"/>
                    </a:cubicBezTo>
                    <a:cubicBezTo>
                      <a:pt x="509965" y="516397"/>
                      <a:pt x="521257" y="521013"/>
                      <a:pt x="532764" y="525307"/>
                    </a:cubicBezTo>
                    <a:cubicBezTo>
                      <a:pt x="543733" y="529279"/>
                      <a:pt x="554918" y="532822"/>
                      <a:pt x="566102" y="536364"/>
                    </a:cubicBezTo>
                    <a:cubicBezTo>
                      <a:pt x="580083" y="540551"/>
                      <a:pt x="594063" y="544845"/>
                      <a:pt x="608366" y="548495"/>
                    </a:cubicBezTo>
                    <a:cubicBezTo>
                      <a:pt x="622454" y="552037"/>
                      <a:pt x="636649" y="555258"/>
                      <a:pt x="650844" y="557941"/>
                    </a:cubicBezTo>
                    <a:cubicBezTo>
                      <a:pt x="667836" y="561269"/>
                      <a:pt x="684935" y="563845"/>
                      <a:pt x="702034" y="566529"/>
                    </a:cubicBezTo>
                    <a:cubicBezTo>
                      <a:pt x="727522" y="570501"/>
                      <a:pt x="752901" y="573829"/>
                      <a:pt x="778281" y="578230"/>
                    </a:cubicBezTo>
                    <a:cubicBezTo>
                      <a:pt x="791186" y="581558"/>
                      <a:pt x="804306" y="573722"/>
                      <a:pt x="807640" y="560732"/>
                    </a:cubicBezTo>
                    <a:cubicBezTo>
                      <a:pt x="810866" y="547850"/>
                      <a:pt x="803016" y="534754"/>
                      <a:pt x="790111" y="531426"/>
                    </a:cubicBezTo>
                    <a:cubicBezTo>
                      <a:pt x="755375" y="520154"/>
                      <a:pt x="720854" y="509420"/>
                      <a:pt x="685580" y="500080"/>
                    </a:cubicBezTo>
                    <a:cubicBezTo>
                      <a:pt x="671707" y="496323"/>
                      <a:pt x="657835" y="492780"/>
                      <a:pt x="643854" y="489775"/>
                    </a:cubicBezTo>
                    <a:cubicBezTo>
                      <a:pt x="622991" y="485159"/>
                      <a:pt x="602021" y="481831"/>
                      <a:pt x="581265" y="477215"/>
                    </a:cubicBezTo>
                    <a:cubicBezTo>
                      <a:pt x="568468" y="474746"/>
                      <a:pt x="555670" y="472277"/>
                      <a:pt x="543088" y="469164"/>
                    </a:cubicBezTo>
                    <a:cubicBezTo>
                      <a:pt x="535022" y="467231"/>
                      <a:pt x="527065" y="465192"/>
                      <a:pt x="519214" y="462616"/>
                    </a:cubicBezTo>
                    <a:cubicBezTo>
                      <a:pt x="518031" y="462186"/>
                      <a:pt x="505664" y="459287"/>
                      <a:pt x="498566" y="455638"/>
                    </a:cubicBezTo>
                    <a:lnTo>
                      <a:pt x="498243" y="454887"/>
                    </a:lnTo>
                    <a:lnTo>
                      <a:pt x="497921" y="454350"/>
                    </a:lnTo>
                    <a:lnTo>
                      <a:pt x="498243" y="455423"/>
                    </a:lnTo>
                    <a:cubicBezTo>
                      <a:pt x="495662" y="454027"/>
                      <a:pt x="495340" y="452632"/>
                      <a:pt x="495125" y="451129"/>
                    </a:cubicBezTo>
                    <a:cubicBezTo>
                      <a:pt x="495232" y="451129"/>
                      <a:pt x="495340" y="451022"/>
                      <a:pt x="495447" y="451022"/>
                    </a:cubicBezTo>
                    <a:cubicBezTo>
                      <a:pt x="496307" y="452095"/>
                      <a:pt x="497276" y="453061"/>
                      <a:pt x="497921" y="454350"/>
                    </a:cubicBezTo>
                    <a:cubicBezTo>
                      <a:pt x="497598" y="453061"/>
                      <a:pt x="497060" y="451773"/>
                      <a:pt x="496630" y="450700"/>
                    </a:cubicBezTo>
                    <a:cubicBezTo>
                      <a:pt x="575458" y="424399"/>
                      <a:pt x="654286" y="398206"/>
                      <a:pt x="732899" y="371261"/>
                    </a:cubicBezTo>
                    <a:cubicBezTo>
                      <a:pt x="751288" y="365035"/>
                      <a:pt x="769570" y="358380"/>
                      <a:pt x="787852" y="352046"/>
                    </a:cubicBezTo>
                    <a:cubicBezTo>
                      <a:pt x="789573" y="356018"/>
                      <a:pt x="791186" y="360312"/>
                      <a:pt x="795057" y="362888"/>
                    </a:cubicBezTo>
                    <a:cubicBezTo>
                      <a:pt x="804414" y="369007"/>
                      <a:pt x="869907" y="393912"/>
                      <a:pt x="882381" y="397562"/>
                    </a:cubicBezTo>
                    <a:cubicBezTo>
                      <a:pt x="909482" y="404862"/>
                      <a:pt x="936904" y="412054"/>
                      <a:pt x="964758" y="417314"/>
                    </a:cubicBezTo>
                    <a:cubicBezTo>
                      <a:pt x="983255" y="420750"/>
                      <a:pt x="1001859" y="423433"/>
                      <a:pt x="1020572" y="425365"/>
                    </a:cubicBezTo>
                    <a:cubicBezTo>
                      <a:pt x="1067567" y="430196"/>
                      <a:pt x="1114563" y="430947"/>
                      <a:pt x="1160913" y="431055"/>
                    </a:cubicBezTo>
                    <a:cubicBezTo>
                      <a:pt x="1174248" y="431914"/>
                      <a:pt x="1185756" y="421716"/>
                      <a:pt x="1186508" y="408512"/>
                    </a:cubicBezTo>
                    <a:cubicBezTo>
                      <a:pt x="1187369" y="395200"/>
                      <a:pt x="1177152" y="383714"/>
                      <a:pt x="1163924" y="382963"/>
                    </a:cubicBezTo>
                    <a:lnTo>
                      <a:pt x="895394" y="340882"/>
                    </a:lnTo>
                    <a:cubicBezTo>
                      <a:pt x="885930" y="339271"/>
                      <a:pt x="874853" y="332187"/>
                      <a:pt x="864099" y="326497"/>
                    </a:cubicBezTo>
                    <a:cubicBezTo>
                      <a:pt x="863669" y="326282"/>
                      <a:pt x="863239" y="326175"/>
                      <a:pt x="862809" y="325853"/>
                    </a:cubicBezTo>
                    <a:cubicBezTo>
                      <a:pt x="919268" y="306101"/>
                      <a:pt x="975834" y="286456"/>
                      <a:pt x="1032401" y="266704"/>
                    </a:cubicBezTo>
                    <a:cubicBezTo>
                      <a:pt x="1135533" y="229776"/>
                      <a:pt x="1253184" y="200362"/>
                      <a:pt x="1361586" y="159355"/>
                    </a:cubicBezTo>
                    <a:cubicBezTo>
                      <a:pt x="1410087" y="140998"/>
                      <a:pt x="1456652" y="120280"/>
                      <a:pt x="1499561" y="95804"/>
                    </a:cubicBezTo>
                    <a:cubicBezTo>
                      <a:pt x="1510746" y="89686"/>
                      <a:pt x="1514832" y="75623"/>
                      <a:pt x="1508595" y="64459"/>
                    </a:cubicBezTo>
                    <a:close/>
                    <a:moveTo>
                      <a:pt x="500502" y="461650"/>
                    </a:moveTo>
                    <a:cubicBezTo>
                      <a:pt x="500609" y="462616"/>
                      <a:pt x="500717" y="463689"/>
                      <a:pt x="500717" y="464763"/>
                    </a:cubicBezTo>
                    <a:cubicBezTo>
                      <a:pt x="500824" y="467983"/>
                      <a:pt x="500287" y="470989"/>
                      <a:pt x="499211" y="473780"/>
                    </a:cubicBezTo>
                    <a:cubicBezTo>
                      <a:pt x="500932" y="470237"/>
                      <a:pt x="501685" y="466158"/>
                      <a:pt x="500502" y="461650"/>
                    </a:cubicBezTo>
                    <a:close/>
                    <a:moveTo>
                      <a:pt x="637509" y="204334"/>
                    </a:moveTo>
                    <a:lnTo>
                      <a:pt x="638692" y="203582"/>
                    </a:lnTo>
                    <a:cubicBezTo>
                      <a:pt x="638907" y="204012"/>
                      <a:pt x="638155" y="204227"/>
                      <a:pt x="637402" y="204442"/>
                    </a:cubicBezTo>
                    <a:lnTo>
                      <a:pt x="637509" y="204334"/>
                    </a:ln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3" name="Google Shape;53;p2"/>
              <p:cNvSpPr/>
              <p:nvPr/>
            </p:nvSpPr>
            <p:spPr>
              <a:xfrm>
                <a:off x="5626598" y="15988164"/>
                <a:ext cx="5182443" cy="7140262"/>
              </a:xfrm>
              <a:custGeom>
                <a:avLst/>
                <a:gdLst/>
                <a:ahLst/>
                <a:cxnLst/>
                <a:rect l="l" t="t" r="r" b="b"/>
                <a:pathLst>
                  <a:path w="5182443" h="7140262" extrusionOk="0">
                    <a:moveTo>
                      <a:pt x="3707469" y="3755381"/>
                    </a:moveTo>
                    <a:cubicBezTo>
                      <a:pt x="4118062" y="3271560"/>
                      <a:pt x="4611247" y="2858911"/>
                      <a:pt x="5163472" y="2584634"/>
                    </a:cubicBezTo>
                    <a:cubicBezTo>
                      <a:pt x="5180249" y="2576369"/>
                      <a:pt x="5187239" y="2556079"/>
                      <a:pt x="5178958" y="2539333"/>
                    </a:cubicBezTo>
                    <a:cubicBezTo>
                      <a:pt x="5170785" y="2522587"/>
                      <a:pt x="5150460" y="2515609"/>
                      <a:pt x="5133683" y="2523875"/>
                    </a:cubicBezTo>
                    <a:cubicBezTo>
                      <a:pt x="4568984" y="2796541"/>
                      <a:pt x="4061281" y="3209190"/>
                      <a:pt x="3640041" y="3697950"/>
                    </a:cubicBezTo>
                    <a:cubicBezTo>
                      <a:pt x="3599606" y="3744861"/>
                      <a:pt x="3562504" y="3794564"/>
                      <a:pt x="3523574" y="3842871"/>
                    </a:cubicBezTo>
                    <a:cubicBezTo>
                      <a:pt x="3538629" y="3772664"/>
                      <a:pt x="3546588" y="3700955"/>
                      <a:pt x="3550029" y="3628280"/>
                    </a:cubicBezTo>
                    <a:cubicBezTo>
                      <a:pt x="3557664" y="3465647"/>
                      <a:pt x="3542393" y="3298182"/>
                      <a:pt x="3534220" y="3133402"/>
                    </a:cubicBezTo>
                    <a:cubicBezTo>
                      <a:pt x="3526047" y="2970124"/>
                      <a:pt x="3524541" y="2809423"/>
                      <a:pt x="3564655" y="2658705"/>
                    </a:cubicBezTo>
                    <a:cubicBezTo>
                      <a:pt x="3587346" y="2570572"/>
                      <a:pt x="3647999" y="2448945"/>
                      <a:pt x="3733602" y="2387005"/>
                    </a:cubicBezTo>
                    <a:cubicBezTo>
                      <a:pt x="3784361" y="2350184"/>
                      <a:pt x="3844692" y="2336337"/>
                      <a:pt x="3910938" y="2372728"/>
                    </a:cubicBezTo>
                    <a:cubicBezTo>
                      <a:pt x="3977398" y="2409012"/>
                      <a:pt x="4010198" y="2495106"/>
                      <a:pt x="4007832" y="2575724"/>
                    </a:cubicBezTo>
                    <a:cubicBezTo>
                      <a:pt x="4005467" y="2655055"/>
                      <a:pt x="3968365" y="2731810"/>
                      <a:pt x="3884590" y="2748771"/>
                    </a:cubicBezTo>
                    <a:cubicBezTo>
                      <a:pt x="3858242" y="2754245"/>
                      <a:pt x="3835766" y="2743296"/>
                      <a:pt x="3818882" y="2727301"/>
                    </a:cubicBezTo>
                    <a:cubicBezTo>
                      <a:pt x="3802966" y="2712165"/>
                      <a:pt x="3791352" y="2692842"/>
                      <a:pt x="3785760" y="2675237"/>
                    </a:cubicBezTo>
                    <a:cubicBezTo>
                      <a:pt x="3784576" y="2671372"/>
                      <a:pt x="3783716" y="2666434"/>
                      <a:pt x="3783286" y="2662248"/>
                    </a:cubicBezTo>
                    <a:cubicBezTo>
                      <a:pt x="3796729" y="2661496"/>
                      <a:pt x="3808881" y="2652157"/>
                      <a:pt x="3812645" y="2638416"/>
                    </a:cubicBezTo>
                    <a:cubicBezTo>
                      <a:pt x="3817269" y="2621133"/>
                      <a:pt x="3807053" y="2603313"/>
                      <a:pt x="3789738" y="2598697"/>
                    </a:cubicBezTo>
                    <a:cubicBezTo>
                      <a:pt x="3770704" y="2593222"/>
                      <a:pt x="3755863" y="2596443"/>
                      <a:pt x="3744571" y="2602562"/>
                    </a:cubicBezTo>
                    <a:cubicBezTo>
                      <a:pt x="3730806" y="2610076"/>
                      <a:pt x="3721020" y="2623709"/>
                      <a:pt x="3717363" y="2642710"/>
                    </a:cubicBezTo>
                    <a:cubicBezTo>
                      <a:pt x="3713492" y="2663643"/>
                      <a:pt x="3718654" y="2694452"/>
                      <a:pt x="3733602" y="2724725"/>
                    </a:cubicBezTo>
                    <a:cubicBezTo>
                      <a:pt x="3761240" y="2780761"/>
                      <a:pt x="3821463" y="2832718"/>
                      <a:pt x="3898140" y="2819084"/>
                    </a:cubicBezTo>
                    <a:cubicBezTo>
                      <a:pt x="4018802" y="2797400"/>
                      <a:pt x="4080100" y="2692627"/>
                      <a:pt x="4085908" y="2578838"/>
                    </a:cubicBezTo>
                    <a:cubicBezTo>
                      <a:pt x="4091607" y="2468053"/>
                      <a:pt x="4042353" y="2351473"/>
                      <a:pt x="3952019" y="2299731"/>
                    </a:cubicBezTo>
                    <a:cubicBezTo>
                      <a:pt x="3852435" y="2242835"/>
                      <a:pt x="3760165" y="2260870"/>
                      <a:pt x="3682412" y="2315511"/>
                    </a:cubicBezTo>
                    <a:cubicBezTo>
                      <a:pt x="3579603" y="2387971"/>
                      <a:pt x="3504109" y="2530960"/>
                      <a:pt x="3476040" y="2635518"/>
                    </a:cubicBezTo>
                    <a:cubicBezTo>
                      <a:pt x="3434744" y="2795360"/>
                      <a:pt x="3435282" y="2965616"/>
                      <a:pt x="3446144" y="3138340"/>
                    </a:cubicBezTo>
                    <a:cubicBezTo>
                      <a:pt x="3456360" y="3300651"/>
                      <a:pt x="3475610" y="3465217"/>
                      <a:pt x="3471739" y="3625596"/>
                    </a:cubicBezTo>
                    <a:cubicBezTo>
                      <a:pt x="3468727" y="3752054"/>
                      <a:pt x="3450446" y="3875612"/>
                      <a:pt x="3402697" y="3993374"/>
                    </a:cubicBezTo>
                    <a:cubicBezTo>
                      <a:pt x="3325483" y="4096536"/>
                      <a:pt x="3251924" y="4202060"/>
                      <a:pt x="3182452" y="4309731"/>
                    </a:cubicBezTo>
                    <a:cubicBezTo>
                      <a:pt x="3062114" y="4496411"/>
                      <a:pt x="2955325" y="4689317"/>
                      <a:pt x="2859613" y="4885013"/>
                    </a:cubicBezTo>
                    <a:cubicBezTo>
                      <a:pt x="2873809" y="4784535"/>
                      <a:pt x="2889832" y="4663339"/>
                      <a:pt x="2907362" y="4525288"/>
                    </a:cubicBezTo>
                    <a:cubicBezTo>
                      <a:pt x="2958981" y="4118757"/>
                      <a:pt x="3027163" y="3566233"/>
                      <a:pt x="3111690" y="2985046"/>
                    </a:cubicBezTo>
                    <a:cubicBezTo>
                      <a:pt x="3139758" y="2791925"/>
                      <a:pt x="3169655" y="2595584"/>
                      <a:pt x="3201057" y="2400424"/>
                    </a:cubicBezTo>
                    <a:cubicBezTo>
                      <a:pt x="3233104" y="2200540"/>
                      <a:pt x="3267087" y="2002374"/>
                      <a:pt x="3303006" y="1809468"/>
                    </a:cubicBezTo>
                    <a:cubicBezTo>
                      <a:pt x="3441520" y="1763093"/>
                      <a:pt x="3580356" y="1718222"/>
                      <a:pt x="3719191" y="1673565"/>
                    </a:cubicBezTo>
                    <a:cubicBezTo>
                      <a:pt x="3721234" y="1672920"/>
                      <a:pt x="3723385" y="1672276"/>
                      <a:pt x="3725429" y="1671525"/>
                    </a:cubicBezTo>
                    <a:cubicBezTo>
                      <a:pt x="3723385" y="1679039"/>
                      <a:pt x="3724461" y="1687949"/>
                      <a:pt x="3735430" y="1698255"/>
                    </a:cubicBezTo>
                    <a:cubicBezTo>
                      <a:pt x="3743926" y="1706198"/>
                      <a:pt x="3769844" y="1723804"/>
                      <a:pt x="3772532" y="1725199"/>
                    </a:cubicBezTo>
                    <a:cubicBezTo>
                      <a:pt x="3784576" y="1731425"/>
                      <a:pt x="3797051" y="1736578"/>
                      <a:pt x="3809634" y="1741409"/>
                    </a:cubicBezTo>
                    <a:cubicBezTo>
                      <a:pt x="3821786" y="1746025"/>
                      <a:pt x="3834153" y="1749997"/>
                      <a:pt x="3846413" y="1753969"/>
                    </a:cubicBezTo>
                    <a:cubicBezTo>
                      <a:pt x="3862006" y="1758799"/>
                      <a:pt x="3877492" y="1763738"/>
                      <a:pt x="3893193" y="1767924"/>
                    </a:cubicBezTo>
                    <a:cubicBezTo>
                      <a:pt x="3908787" y="1772111"/>
                      <a:pt x="3924488" y="1775761"/>
                      <a:pt x="3940297" y="1779088"/>
                    </a:cubicBezTo>
                    <a:cubicBezTo>
                      <a:pt x="3959116" y="1783060"/>
                      <a:pt x="3978043" y="1786281"/>
                      <a:pt x="3996971" y="1789608"/>
                    </a:cubicBezTo>
                    <a:cubicBezTo>
                      <a:pt x="4025254" y="1794547"/>
                      <a:pt x="4053430" y="1798948"/>
                      <a:pt x="4081498" y="1804423"/>
                    </a:cubicBezTo>
                    <a:cubicBezTo>
                      <a:pt x="4094403" y="1807858"/>
                      <a:pt x="4107631" y="1800236"/>
                      <a:pt x="4111072" y="1787354"/>
                    </a:cubicBezTo>
                    <a:cubicBezTo>
                      <a:pt x="4114513" y="1774580"/>
                      <a:pt x="4106878" y="1761268"/>
                      <a:pt x="4093973" y="1757833"/>
                    </a:cubicBezTo>
                    <a:cubicBezTo>
                      <a:pt x="4055581" y="1745059"/>
                      <a:pt x="4017189" y="1732928"/>
                      <a:pt x="3978151" y="1722193"/>
                    </a:cubicBezTo>
                    <a:cubicBezTo>
                      <a:pt x="3962773" y="1717899"/>
                      <a:pt x="3947394" y="1713820"/>
                      <a:pt x="3931801" y="1710278"/>
                    </a:cubicBezTo>
                    <a:cubicBezTo>
                      <a:pt x="3908787" y="1704803"/>
                      <a:pt x="3885450" y="1700509"/>
                      <a:pt x="3862329" y="1695034"/>
                    </a:cubicBezTo>
                    <a:cubicBezTo>
                      <a:pt x="3848241" y="1692028"/>
                      <a:pt x="3834046" y="1689022"/>
                      <a:pt x="3819958" y="1685265"/>
                    </a:cubicBezTo>
                    <a:cubicBezTo>
                      <a:pt x="3811032" y="1682796"/>
                      <a:pt x="3802106" y="1680435"/>
                      <a:pt x="3793395" y="1677214"/>
                    </a:cubicBezTo>
                    <a:cubicBezTo>
                      <a:pt x="3792104" y="1676785"/>
                      <a:pt x="3777694" y="1673028"/>
                      <a:pt x="3769736" y="1668626"/>
                    </a:cubicBezTo>
                    <a:lnTo>
                      <a:pt x="3769413" y="1667875"/>
                    </a:lnTo>
                    <a:cubicBezTo>
                      <a:pt x="3769306" y="1667445"/>
                      <a:pt x="3769091" y="1667123"/>
                      <a:pt x="3768983" y="1666802"/>
                    </a:cubicBezTo>
                    <a:lnTo>
                      <a:pt x="3768660" y="1666157"/>
                    </a:lnTo>
                    <a:lnTo>
                      <a:pt x="3769198" y="1668304"/>
                    </a:lnTo>
                    <a:cubicBezTo>
                      <a:pt x="3765649" y="1666265"/>
                      <a:pt x="3763606" y="1664010"/>
                      <a:pt x="3765111" y="1661971"/>
                    </a:cubicBezTo>
                    <a:lnTo>
                      <a:pt x="3765327" y="1661649"/>
                    </a:lnTo>
                    <a:cubicBezTo>
                      <a:pt x="3764359" y="1660575"/>
                      <a:pt x="3762638" y="1660790"/>
                      <a:pt x="3761455" y="1659931"/>
                    </a:cubicBezTo>
                    <a:cubicBezTo>
                      <a:pt x="3851790" y="1631054"/>
                      <a:pt x="3942232" y="1602285"/>
                      <a:pt x="4032352" y="1572871"/>
                    </a:cubicBezTo>
                    <a:cubicBezTo>
                      <a:pt x="4053322" y="1566001"/>
                      <a:pt x="4074293" y="1558809"/>
                      <a:pt x="4095263" y="1551831"/>
                    </a:cubicBezTo>
                    <a:cubicBezTo>
                      <a:pt x="4096554" y="1557198"/>
                      <a:pt x="4099350" y="1562243"/>
                      <a:pt x="4104297" y="1565679"/>
                    </a:cubicBezTo>
                    <a:cubicBezTo>
                      <a:pt x="4114084" y="1572442"/>
                      <a:pt x="4186566" y="1600460"/>
                      <a:pt x="4200117" y="1604539"/>
                    </a:cubicBezTo>
                    <a:cubicBezTo>
                      <a:pt x="4230121" y="1613019"/>
                      <a:pt x="4260340" y="1621178"/>
                      <a:pt x="4291312" y="1627404"/>
                    </a:cubicBezTo>
                    <a:cubicBezTo>
                      <a:pt x="4311744" y="1631484"/>
                      <a:pt x="4332393" y="1634704"/>
                      <a:pt x="4353040" y="1637173"/>
                    </a:cubicBezTo>
                    <a:cubicBezTo>
                      <a:pt x="4405090" y="1643399"/>
                      <a:pt x="4457356" y="1645332"/>
                      <a:pt x="4508760" y="1646512"/>
                    </a:cubicBezTo>
                    <a:cubicBezTo>
                      <a:pt x="4522096" y="1647479"/>
                      <a:pt x="4533602" y="1637495"/>
                      <a:pt x="4534678" y="1624184"/>
                    </a:cubicBezTo>
                    <a:cubicBezTo>
                      <a:pt x="4535646" y="1610980"/>
                      <a:pt x="4525645" y="1599386"/>
                      <a:pt x="4512309" y="1598420"/>
                    </a:cubicBezTo>
                    <a:cubicBezTo>
                      <a:pt x="4482413" y="1594341"/>
                      <a:pt x="4452516" y="1589188"/>
                      <a:pt x="4422190" y="1584250"/>
                    </a:cubicBezTo>
                    <a:cubicBezTo>
                      <a:pt x="4387454" y="1578561"/>
                      <a:pt x="4352718" y="1572012"/>
                      <a:pt x="4317982" y="1566001"/>
                    </a:cubicBezTo>
                    <a:cubicBezTo>
                      <a:pt x="4283031" y="1559989"/>
                      <a:pt x="4248080" y="1555159"/>
                      <a:pt x="4213882" y="1548073"/>
                    </a:cubicBezTo>
                    <a:cubicBezTo>
                      <a:pt x="4203128" y="1546034"/>
                      <a:pt x="4190545" y="1537661"/>
                      <a:pt x="4178501" y="1530898"/>
                    </a:cubicBezTo>
                    <a:cubicBezTo>
                      <a:pt x="4175705" y="1529395"/>
                      <a:pt x="4173124" y="1528214"/>
                      <a:pt x="4170328" y="1526819"/>
                    </a:cubicBezTo>
                    <a:cubicBezTo>
                      <a:pt x="4235821" y="1504919"/>
                      <a:pt x="4301420" y="1483127"/>
                      <a:pt x="4367021" y="1461228"/>
                    </a:cubicBezTo>
                    <a:cubicBezTo>
                      <a:pt x="4482305" y="1421939"/>
                      <a:pt x="4613613" y="1391237"/>
                      <a:pt x="4734705" y="1347331"/>
                    </a:cubicBezTo>
                    <a:cubicBezTo>
                      <a:pt x="4788798" y="1327794"/>
                      <a:pt x="4840848" y="1305572"/>
                      <a:pt x="4888812" y="1279272"/>
                    </a:cubicBezTo>
                    <a:cubicBezTo>
                      <a:pt x="4900103" y="1273261"/>
                      <a:pt x="4904405" y="1259198"/>
                      <a:pt x="4898383" y="1247926"/>
                    </a:cubicBezTo>
                    <a:cubicBezTo>
                      <a:pt x="4892361" y="1236655"/>
                      <a:pt x="4878380" y="1232468"/>
                      <a:pt x="4867088" y="1238372"/>
                    </a:cubicBezTo>
                    <a:cubicBezTo>
                      <a:pt x="4820523" y="1262311"/>
                      <a:pt x="4770086" y="1281741"/>
                      <a:pt x="4717928" y="1299024"/>
                    </a:cubicBezTo>
                    <a:cubicBezTo>
                      <a:pt x="4595869" y="1339495"/>
                      <a:pt x="4464238" y="1367298"/>
                      <a:pt x="4348094" y="1403689"/>
                    </a:cubicBezTo>
                    <a:cubicBezTo>
                      <a:pt x="4263028" y="1430956"/>
                      <a:pt x="4177963" y="1457793"/>
                      <a:pt x="4093005" y="1484845"/>
                    </a:cubicBezTo>
                    <a:cubicBezTo>
                      <a:pt x="4093650" y="1483986"/>
                      <a:pt x="4094941" y="1483879"/>
                      <a:pt x="4095586" y="1482913"/>
                    </a:cubicBezTo>
                    <a:cubicBezTo>
                      <a:pt x="4117525" y="1449313"/>
                      <a:pt x="4150755" y="1411848"/>
                      <a:pt x="4187319" y="1374276"/>
                    </a:cubicBezTo>
                    <a:cubicBezTo>
                      <a:pt x="4198288" y="1363004"/>
                      <a:pt x="4209580" y="1351732"/>
                      <a:pt x="4220872" y="1340461"/>
                    </a:cubicBezTo>
                    <a:cubicBezTo>
                      <a:pt x="4232164" y="1329297"/>
                      <a:pt x="4243563" y="1318132"/>
                      <a:pt x="4254963" y="1307290"/>
                    </a:cubicBezTo>
                    <a:cubicBezTo>
                      <a:pt x="4296581" y="1267893"/>
                      <a:pt x="4339060" y="1233005"/>
                      <a:pt x="4379173" y="1215185"/>
                    </a:cubicBezTo>
                    <a:cubicBezTo>
                      <a:pt x="4391110" y="1210569"/>
                      <a:pt x="4397025" y="1197258"/>
                      <a:pt x="4392401" y="1185342"/>
                    </a:cubicBezTo>
                    <a:cubicBezTo>
                      <a:pt x="4387884" y="1173426"/>
                      <a:pt x="4374441" y="1167415"/>
                      <a:pt x="4362504" y="1172030"/>
                    </a:cubicBezTo>
                    <a:cubicBezTo>
                      <a:pt x="4331532" y="1181906"/>
                      <a:pt x="4298087" y="1198975"/>
                      <a:pt x="4264641" y="1221304"/>
                    </a:cubicBezTo>
                    <a:cubicBezTo>
                      <a:pt x="4236035" y="1240304"/>
                      <a:pt x="4207322" y="1262848"/>
                      <a:pt x="4180974" y="1288075"/>
                    </a:cubicBezTo>
                    <a:cubicBezTo>
                      <a:pt x="4160326" y="1307934"/>
                      <a:pt x="4141184" y="1329404"/>
                      <a:pt x="4123870" y="1351088"/>
                    </a:cubicBezTo>
                    <a:cubicBezTo>
                      <a:pt x="4094296" y="1388124"/>
                      <a:pt x="4070529" y="1425803"/>
                      <a:pt x="4053753" y="1458652"/>
                    </a:cubicBezTo>
                    <a:cubicBezTo>
                      <a:pt x="4047085" y="1470138"/>
                      <a:pt x="4050957" y="1484953"/>
                      <a:pt x="4062463" y="1491608"/>
                    </a:cubicBezTo>
                    <a:cubicBezTo>
                      <a:pt x="4064507" y="1492789"/>
                      <a:pt x="4066765" y="1491930"/>
                      <a:pt x="4069023" y="1492467"/>
                    </a:cubicBezTo>
                    <a:cubicBezTo>
                      <a:pt x="4050096" y="1498586"/>
                      <a:pt x="4030954" y="1504490"/>
                      <a:pt x="4012027" y="1510609"/>
                    </a:cubicBezTo>
                    <a:cubicBezTo>
                      <a:pt x="3937500" y="1534870"/>
                      <a:pt x="3863082" y="1559667"/>
                      <a:pt x="3788878" y="1584894"/>
                    </a:cubicBezTo>
                    <a:cubicBezTo>
                      <a:pt x="3783501" y="1586719"/>
                      <a:pt x="3778124" y="1588759"/>
                      <a:pt x="3772639" y="1590584"/>
                    </a:cubicBezTo>
                    <a:cubicBezTo>
                      <a:pt x="3778877" y="1583713"/>
                      <a:pt x="3785222" y="1576950"/>
                      <a:pt x="3791459" y="1569973"/>
                    </a:cubicBezTo>
                    <a:cubicBezTo>
                      <a:pt x="3802751" y="1557091"/>
                      <a:pt x="3813828" y="1544316"/>
                      <a:pt x="3824475" y="1531005"/>
                    </a:cubicBezTo>
                    <a:cubicBezTo>
                      <a:pt x="3833400" y="1519948"/>
                      <a:pt x="3841896" y="1508676"/>
                      <a:pt x="3850177" y="1497190"/>
                    </a:cubicBezTo>
                    <a:cubicBezTo>
                      <a:pt x="3858457" y="1485704"/>
                      <a:pt x="3866201" y="1473896"/>
                      <a:pt x="3874266" y="1462194"/>
                    </a:cubicBezTo>
                    <a:cubicBezTo>
                      <a:pt x="3876309" y="1459081"/>
                      <a:pt x="3911260" y="1408413"/>
                      <a:pt x="3926639" y="1389841"/>
                    </a:cubicBezTo>
                    <a:cubicBezTo>
                      <a:pt x="3927176" y="1389090"/>
                      <a:pt x="3927714" y="1388124"/>
                      <a:pt x="3928144" y="1387265"/>
                    </a:cubicBezTo>
                    <a:cubicBezTo>
                      <a:pt x="3928682" y="1386299"/>
                      <a:pt x="3929112" y="1385762"/>
                      <a:pt x="3929435" y="1386191"/>
                    </a:cubicBezTo>
                    <a:cubicBezTo>
                      <a:pt x="3929542" y="1386299"/>
                      <a:pt x="3929650" y="1386299"/>
                      <a:pt x="3929650" y="1386406"/>
                    </a:cubicBezTo>
                    <a:cubicBezTo>
                      <a:pt x="3940082" y="1379751"/>
                      <a:pt x="3943415" y="1365903"/>
                      <a:pt x="3936963" y="1355168"/>
                    </a:cubicBezTo>
                    <a:cubicBezTo>
                      <a:pt x="3932984" y="1346902"/>
                      <a:pt x="3922982" y="1339065"/>
                      <a:pt x="3905346" y="1346472"/>
                    </a:cubicBezTo>
                    <a:cubicBezTo>
                      <a:pt x="3902980" y="1347546"/>
                      <a:pt x="3898248" y="1351088"/>
                      <a:pt x="3892010" y="1356671"/>
                    </a:cubicBezTo>
                    <a:cubicBezTo>
                      <a:pt x="3872760" y="1373846"/>
                      <a:pt x="3828131" y="1422583"/>
                      <a:pt x="3825550" y="1425588"/>
                    </a:cubicBezTo>
                    <a:cubicBezTo>
                      <a:pt x="3816516" y="1436431"/>
                      <a:pt x="3807268" y="1447058"/>
                      <a:pt x="3798449" y="1458115"/>
                    </a:cubicBezTo>
                    <a:cubicBezTo>
                      <a:pt x="3789738" y="1469172"/>
                      <a:pt x="3781135" y="1480336"/>
                      <a:pt x="3772855" y="1491715"/>
                    </a:cubicBezTo>
                    <a:cubicBezTo>
                      <a:pt x="3762961" y="1505349"/>
                      <a:pt x="3753497" y="1519411"/>
                      <a:pt x="3743926" y="1533367"/>
                    </a:cubicBezTo>
                    <a:cubicBezTo>
                      <a:pt x="3729623" y="1554514"/>
                      <a:pt x="3716073" y="1575769"/>
                      <a:pt x="3701877" y="1597025"/>
                    </a:cubicBezTo>
                    <a:cubicBezTo>
                      <a:pt x="3697253" y="1603036"/>
                      <a:pt x="3696608" y="1610121"/>
                      <a:pt x="3698221" y="1616992"/>
                    </a:cubicBezTo>
                    <a:cubicBezTo>
                      <a:pt x="3569601" y="1661219"/>
                      <a:pt x="3441305" y="1706521"/>
                      <a:pt x="3313330" y="1753110"/>
                    </a:cubicBezTo>
                    <a:cubicBezTo>
                      <a:pt x="3327741" y="1676999"/>
                      <a:pt x="3342366" y="1601748"/>
                      <a:pt x="3357422" y="1527999"/>
                    </a:cubicBezTo>
                    <a:cubicBezTo>
                      <a:pt x="3494752" y="854707"/>
                      <a:pt x="3658430" y="288442"/>
                      <a:pt x="3861684" y="56246"/>
                    </a:cubicBezTo>
                    <a:cubicBezTo>
                      <a:pt x="3874051" y="42183"/>
                      <a:pt x="3872760" y="20821"/>
                      <a:pt x="3858780" y="8476"/>
                    </a:cubicBezTo>
                    <a:cubicBezTo>
                      <a:pt x="3844800" y="-3869"/>
                      <a:pt x="3823291" y="-2581"/>
                      <a:pt x="3810924" y="11374"/>
                    </a:cubicBezTo>
                    <a:cubicBezTo>
                      <a:pt x="3599928" y="246576"/>
                      <a:pt x="3418936" y="822288"/>
                      <a:pt x="3272249" y="1510287"/>
                    </a:cubicBezTo>
                    <a:cubicBezTo>
                      <a:pt x="3219877" y="1755472"/>
                      <a:pt x="3172021" y="2015149"/>
                      <a:pt x="3128251" y="2278261"/>
                    </a:cubicBezTo>
                    <a:cubicBezTo>
                      <a:pt x="3126638" y="2229310"/>
                      <a:pt x="3124810" y="2180251"/>
                      <a:pt x="3120831" y="2131622"/>
                    </a:cubicBezTo>
                    <a:cubicBezTo>
                      <a:pt x="3107173" y="1964373"/>
                      <a:pt x="3077815" y="1800880"/>
                      <a:pt x="3025227" y="1650055"/>
                    </a:cubicBezTo>
                    <a:cubicBezTo>
                      <a:pt x="2992964" y="1560311"/>
                      <a:pt x="2923170" y="1440617"/>
                      <a:pt x="2831330" y="1377174"/>
                    </a:cubicBezTo>
                    <a:cubicBezTo>
                      <a:pt x="2761320" y="1328760"/>
                      <a:pt x="2679374" y="1310725"/>
                      <a:pt x="2591405" y="1352269"/>
                    </a:cubicBezTo>
                    <a:cubicBezTo>
                      <a:pt x="2509028" y="1391237"/>
                      <a:pt x="2455688" y="1486455"/>
                      <a:pt x="2449665" y="1582103"/>
                    </a:cubicBezTo>
                    <a:cubicBezTo>
                      <a:pt x="2443428" y="1681186"/>
                      <a:pt x="2485799" y="1778015"/>
                      <a:pt x="2586458" y="1812259"/>
                    </a:cubicBezTo>
                    <a:cubicBezTo>
                      <a:pt x="2656790" y="1836091"/>
                      <a:pt x="2713464" y="1809790"/>
                      <a:pt x="2746265" y="1762342"/>
                    </a:cubicBezTo>
                    <a:cubicBezTo>
                      <a:pt x="2776268" y="1719188"/>
                      <a:pt x="2785732" y="1657355"/>
                      <a:pt x="2764009" y="1602607"/>
                    </a:cubicBezTo>
                    <a:cubicBezTo>
                      <a:pt x="2758847" y="1589725"/>
                      <a:pt x="2723466" y="1529180"/>
                      <a:pt x="2703463" y="1513937"/>
                    </a:cubicBezTo>
                    <a:cubicBezTo>
                      <a:pt x="2682600" y="1498049"/>
                      <a:pt x="2664103" y="1502772"/>
                      <a:pt x="2652596" y="1513507"/>
                    </a:cubicBezTo>
                    <a:cubicBezTo>
                      <a:pt x="2639261" y="1525530"/>
                      <a:pt x="2638293" y="1546034"/>
                      <a:pt x="2650230" y="1559345"/>
                    </a:cubicBezTo>
                    <a:cubicBezTo>
                      <a:pt x="2653779" y="1563210"/>
                      <a:pt x="2658833" y="1563317"/>
                      <a:pt x="2663458" y="1565142"/>
                    </a:cubicBezTo>
                    <a:cubicBezTo>
                      <a:pt x="2666254" y="1562029"/>
                      <a:pt x="2669910" y="1564069"/>
                      <a:pt x="2673889" y="1569006"/>
                    </a:cubicBezTo>
                    <a:cubicBezTo>
                      <a:pt x="2673352" y="1569006"/>
                      <a:pt x="2672706" y="1568899"/>
                      <a:pt x="2672169" y="1568899"/>
                    </a:cubicBezTo>
                    <a:cubicBezTo>
                      <a:pt x="2673029" y="1569006"/>
                      <a:pt x="2673674" y="1569973"/>
                      <a:pt x="2674642" y="1569973"/>
                    </a:cubicBezTo>
                    <a:cubicBezTo>
                      <a:pt x="2685611" y="1584787"/>
                      <a:pt x="2698409" y="1620427"/>
                      <a:pt x="2700667" y="1626653"/>
                    </a:cubicBezTo>
                    <a:cubicBezTo>
                      <a:pt x="2712604" y="1659394"/>
                      <a:pt x="2706474" y="1695893"/>
                      <a:pt x="2688085" y="1721012"/>
                    </a:cubicBezTo>
                    <a:cubicBezTo>
                      <a:pt x="2671953" y="1743019"/>
                      <a:pt x="2644530" y="1753861"/>
                      <a:pt x="2611515" y="1741731"/>
                    </a:cubicBezTo>
                    <a:cubicBezTo>
                      <a:pt x="2546668" y="1717899"/>
                      <a:pt x="2524729" y="1652309"/>
                      <a:pt x="2530321" y="1588007"/>
                    </a:cubicBezTo>
                    <a:cubicBezTo>
                      <a:pt x="2535914" y="1522417"/>
                      <a:pt x="2570112" y="1455539"/>
                      <a:pt x="2627324" y="1429883"/>
                    </a:cubicBezTo>
                    <a:cubicBezTo>
                      <a:pt x="2683998" y="1404334"/>
                      <a:pt x="2735725" y="1418611"/>
                      <a:pt x="2780032" y="1450171"/>
                    </a:cubicBezTo>
                    <a:cubicBezTo>
                      <a:pt x="2856064" y="1504168"/>
                      <a:pt x="2912201" y="1605505"/>
                      <a:pt x="2938548" y="1680757"/>
                    </a:cubicBezTo>
                    <a:cubicBezTo>
                      <a:pt x="2990491" y="1824068"/>
                      <a:pt x="3019097" y="1979938"/>
                      <a:pt x="3035121" y="2139351"/>
                    </a:cubicBezTo>
                    <a:cubicBezTo>
                      <a:pt x="3057274" y="2360812"/>
                      <a:pt x="3054586" y="2588499"/>
                      <a:pt x="3048563" y="2800513"/>
                    </a:cubicBezTo>
                    <a:cubicBezTo>
                      <a:pt x="3040283" y="2857730"/>
                      <a:pt x="3030819" y="2915591"/>
                      <a:pt x="3022968" y="2972486"/>
                    </a:cubicBezTo>
                    <a:cubicBezTo>
                      <a:pt x="2926827" y="3668214"/>
                      <a:pt x="2857785" y="4323472"/>
                      <a:pt x="2808423" y="4736980"/>
                    </a:cubicBezTo>
                    <a:cubicBezTo>
                      <a:pt x="2788958" y="4900149"/>
                      <a:pt x="2773580" y="5023494"/>
                      <a:pt x="2760675" y="5096705"/>
                    </a:cubicBezTo>
                    <a:cubicBezTo>
                      <a:pt x="2726692" y="5174319"/>
                      <a:pt x="2693999" y="5252147"/>
                      <a:pt x="2664103" y="5330082"/>
                    </a:cubicBezTo>
                    <a:cubicBezTo>
                      <a:pt x="2592373" y="5517943"/>
                      <a:pt x="2526988" y="5707950"/>
                      <a:pt x="2468162" y="5899997"/>
                    </a:cubicBezTo>
                    <a:cubicBezTo>
                      <a:pt x="2409445" y="6091937"/>
                      <a:pt x="2357180" y="6285809"/>
                      <a:pt x="2310937" y="6481399"/>
                    </a:cubicBezTo>
                    <a:cubicBezTo>
                      <a:pt x="2294376" y="6551927"/>
                      <a:pt x="2278567" y="6622777"/>
                      <a:pt x="2264371" y="6693842"/>
                    </a:cubicBezTo>
                    <a:cubicBezTo>
                      <a:pt x="2250069" y="6765014"/>
                      <a:pt x="2237271" y="6836616"/>
                      <a:pt x="2226624" y="6908540"/>
                    </a:cubicBezTo>
                    <a:cubicBezTo>
                      <a:pt x="2220925" y="6947293"/>
                      <a:pt x="2220602" y="7035749"/>
                      <a:pt x="2219419" y="7079868"/>
                    </a:cubicBezTo>
                    <a:cubicBezTo>
                      <a:pt x="2216085" y="7085665"/>
                      <a:pt x="2214472" y="7092536"/>
                      <a:pt x="2215333" y="7099729"/>
                    </a:cubicBezTo>
                    <a:cubicBezTo>
                      <a:pt x="2218882" y="7133221"/>
                      <a:pt x="2242003" y="7139770"/>
                      <a:pt x="2244476" y="7140199"/>
                    </a:cubicBezTo>
                    <a:cubicBezTo>
                      <a:pt x="2248133" y="7140843"/>
                      <a:pt x="2281040" y="7137193"/>
                      <a:pt x="2283729" y="7102412"/>
                    </a:cubicBezTo>
                    <a:cubicBezTo>
                      <a:pt x="2286095" y="7072032"/>
                      <a:pt x="2286310" y="6962537"/>
                      <a:pt x="2293408" y="6918845"/>
                    </a:cubicBezTo>
                    <a:cubicBezTo>
                      <a:pt x="2304807" y="6848210"/>
                      <a:pt x="2318250" y="6777897"/>
                      <a:pt x="2333198" y="6708012"/>
                    </a:cubicBezTo>
                    <a:cubicBezTo>
                      <a:pt x="2348146" y="6637914"/>
                      <a:pt x="2364600" y="6568137"/>
                      <a:pt x="2381914" y="6498467"/>
                    </a:cubicBezTo>
                    <a:cubicBezTo>
                      <a:pt x="2429985" y="6305132"/>
                      <a:pt x="2484186" y="6113407"/>
                      <a:pt x="2544409" y="5923721"/>
                    </a:cubicBezTo>
                    <a:cubicBezTo>
                      <a:pt x="2584630" y="5797157"/>
                      <a:pt x="2628507" y="5671881"/>
                      <a:pt x="2674212" y="5547249"/>
                    </a:cubicBezTo>
                    <a:cubicBezTo>
                      <a:pt x="2703248" y="5502377"/>
                      <a:pt x="2738091" y="5460403"/>
                      <a:pt x="2776806" y="5420899"/>
                    </a:cubicBezTo>
                    <a:cubicBezTo>
                      <a:pt x="2840471" y="5355953"/>
                      <a:pt x="2912631" y="5297341"/>
                      <a:pt x="2979092" y="5242271"/>
                    </a:cubicBezTo>
                    <a:cubicBezTo>
                      <a:pt x="3210198" y="5050116"/>
                      <a:pt x="3569494" y="4827582"/>
                      <a:pt x="3917283" y="4770043"/>
                    </a:cubicBezTo>
                    <a:cubicBezTo>
                      <a:pt x="4146776" y="4732149"/>
                      <a:pt x="4371645" y="4766715"/>
                      <a:pt x="4547690" y="4939976"/>
                    </a:cubicBezTo>
                    <a:cubicBezTo>
                      <a:pt x="4665771" y="5054625"/>
                      <a:pt x="4643725" y="5219513"/>
                      <a:pt x="4558767" y="5343501"/>
                    </a:cubicBezTo>
                    <a:cubicBezTo>
                      <a:pt x="4473164" y="5468348"/>
                      <a:pt x="4322499" y="5555729"/>
                      <a:pt x="4171295" y="5510428"/>
                    </a:cubicBezTo>
                    <a:cubicBezTo>
                      <a:pt x="4152045" y="5504739"/>
                      <a:pt x="4135699" y="5494648"/>
                      <a:pt x="4122579" y="5481229"/>
                    </a:cubicBezTo>
                    <a:cubicBezTo>
                      <a:pt x="4108706" y="5467060"/>
                      <a:pt x="4098060" y="5449561"/>
                      <a:pt x="4091070" y="5430131"/>
                    </a:cubicBezTo>
                    <a:cubicBezTo>
                      <a:pt x="4073648" y="5381825"/>
                      <a:pt x="4077197" y="5316234"/>
                      <a:pt x="4100426" y="5263526"/>
                    </a:cubicBezTo>
                    <a:cubicBezTo>
                      <a:pt x="4121826" y="5215004"/>
                      <a:pt x="4160541" y="5176466"/>
                      <a:pt x="4218829" y="5180330"/>
                    </a:cubicBezTo>
                    <a:cubicBezTo>
                      <a:pt x="4246789" y="5182048"/>
                      <a:pt x="4284644" y="5194179"/>
                      <a:pt x="4311422" y="5214467"/>
                    </a:cubicBezTo>
                    <a:cubicBezTo>
                      <a:pt x="4331532" y="5229711"/>
                      <a:pt x="4345943" y="5250214"/>
                      <a:pt x="4332285" y="5275979"/>
                    </a:cubicBezTo>
                    <a:cubicBezTo>
                      <a:pt x="4323467" y="5292403"/>
                      <a:pt x="4329596" y="5312906"/>
                      <a:pt x="4346050" y="5321816"/>
                    </a:cubicBezTo>
                    <a:cubicBezTo>
                      <a:pt x="4362504" y="5330726"/>
                      <a:pt x="4383045" y="5324607"/>
                      <a:pt x="4391971" y="5308183"/>
                    </a:cubicBezTo>
                    <a:cubicBezTo>
                      <a:pt x="4419501" y="5258373"/>
                      <a:pt x="4407241" y="5214682"/>
                      <a:pt x="4376485" y="5179901"/>
                    </a:cubicBezTo>
                    <a:cubicBezTo>
                      <a:pt x="4340028" y="5138679"/>
                      <a:pt x="4272169" y="5112271"/>
                      <a:pt x="4224098" y="5108407"/>
                    </a:cubicBezTo>
                    <a:cubicBezTo>
                      <a:pt x="4149357" y="5102288"/>
                      <a:pt x="4092468" y="5137820"/>
                      <a:pt x="4054613" y="5192031"/>
                    </a:cubicBezTo>
                    <a:cubicBezTo>
                      <a:pt x="4002778" y="5266210"/>
                      <a:pt x="3989658" y="5377638"/>
                      <a:pt x="4016543" y="5456217"/>
                    </a:cubicBezTo>
                    <a:cubicBezTo>
                      <a:pt x="4026975" y="5486919"/>
                      <a:pt x="4043429" y="5514400"/>
                      <a:pt x="4064937" y="5536944"/>
                    </a:cubicBezTo>
                    <a:cubicBezTo>
                      <a:pt x="4086983" y="5560131"/>
                      <a:pt x="4114728" y="5577843"/>
                      <a:pt x="4147421" y="5588149"/>
                    </a:cubicBezTo>
                    <a:cubicBezTo>
                      <a:pt x="4333575" y="5646547"/>
                      <a:pt x="4523816" y="5546712"/>
                      <a:pt x="4631143" y="5393418"/>
                    </a:cubicBezTo>
                    <a:cubicBezTo>
                      <a:pt x="4742017" y="5235078"/>
                      <a:pt x="4762558" y="5023279"/>
                      <a:pt x="4611893" y="4874708"/>
                    </a:cubicBezTo>
                    <a:cubicBezTo>
                      <a:pt x="4412726" y="4680729"/>
                      <a:pt x="4160326" y="4638219"/>
                      <a:pt x="3902442" y="4683412"/>
                    </a:cubicBezTo>
                    <a:cubicBezTo>
                      <a:pt x="3541103" y="4746749"/>
                      <a:pt x="3169655" y="4983345"/>
                      <a:pt x="2931989" y="5186557"/>
                    </a:cubicBezTo>
                    <a:cubicBezTo>
                      <a:pt x="2870798" y="5239265"/>
                      <a:pt x="2805412" y="5295623"/>
                      <a:pt x="2745727" y="5356382"/>
                    </a:cubicBezTo>
                    <a:cubicBezTo>
                      <a:pt x="2878971" y="5016194"/>
                      <a:pt x="3052973" y="4679656"/>
                      <a:pt x="3259775" y="4359541"/>
                    </a:cubicBezTo>
                    <a:cubicBezTo>
                      <a:pt x="3395277" y="4149781"/>
                      <a:pt x="3544867" y="3946999"/>
                      <a:pt x="3707469" y="3755381"/>
                    </a:cubicBezTo>
                    <a:close/>
                    <a:moveTo>
                      <a:pt x="3771134" y="2660959"/>
                    </a:moveTo>
                    <a:cubicBezTo>
                      <a:pt x="3771134" y="2660530"/>
                      <a:pt x="3772209" y="2661067"/>
                      <a:pt x="3772747" y="2661282"/>
                    </a:cubicBezTo>
                    <a:lnTo>
                      <a:pt x="3773822" y="2661496"/>
                    </a:lnTo>
                    <a:cubicBezTo>
                      <a:pt x="3772317" y="2662355"/>
                      <a:pt x="3771026" y="2662570"/>
                      <a:pt x="3771134" y="2660959"/>
                    </a:cubicBezTo>
                    <a:close/>
                    <a:moveTo>
                      <a:pt x="3771241" y="1674745"/>
                    </a:moveTo>
                    <a:cubicBezTo>
                      <a:pt x="3771349" y="1675389"/>
                      <a:pt x="3771457" y="1676141"/>
                      <a:pt x="3771457" y="1676785"/>
                    </a:cubicBezTo>
                    <a:cubicBezTo>
                      <a:pt x="3771457" y="1679898"/>
                      <a:pt x="3770919" y="1682796"/>
                      <a:pt x="3769844" y="1685480"/>
                    </a:cubicBezTo>
                    <a:cubicBezTo>
                      <a:pt x="3771349" y="1682260"/>
                      <a:pt x="3771994" y="1678717"/>
                      <a:pt x="3771241" y="1674745"/>
                    </a:cubicBezTo>
                    <a:close/>
                    <a:moveTo>
                      <a:pt x="3923520" y="1389197"/>
                    </a:moveTo>
                    <a:lnTo>
                      <a:pt x="3922445" y="1389519"/>
                    </a:lnTo>
                    <a:lnTo>
                      <a:pt x="3921477" y="1389734"/>
                    </a:lnTo>
                    <a:cubicBezTo>
                      <a:pt x="3922122" y="1389627"/>
                      <a:pt x="3922767" y="1389412"/>
                      <a:pt x="3923520" y="1389197"/>
                    </a:cubicBezTo>
                    <a:close/>
                    <a:moveTo>
                      <a:pt x="3928897" y="1386836"/>
                    </a:moveTo>
                    <a:lnTo>
                      <a:pt x="3929650" y="1386406"/>
                    </a:lnTo>
                    <a:cubicBezTo>
                      <a:pt x="3929758" y="1386836"/>
                      <a:pt x="3929005" y="1387050"/>
                      <a:pt x="3928359" y="1387157"/>
                    </a:cubicBezTo>
                    <a:lnTo>
                      <a:pt x="3928897" y="1386836"/>
                    </a:lnTo>
                    <a:close/>
                    <a:moveTo>
                      <a:pt x="3768660" y="1666157"/>
                    </a:moveTo>
                    <a:cubicBezTo>
                      <a:pt x="3767693" y="1664547"/>
                      <a:pt x="3766617" y="1662937"/>
                      <a:pt x="3765327" y="1661649"/>
                    </a:cubicBezTo>
                    <a:cubicBezTo>
                      <a:pt x="3766940" y="1659931"/>
                      <a:pt x="3767908" y="1663366"/>
                      <a:pt x="3768660" y="1666157"/>
                    </a:cubicBezTo>
                    <a:close/>
                    <a:moveTo>
                      <a:pt x="1276927" y="2431126"/>
                    </a:moveTo>
                    <a:cubicBezTo>
                      <a:pt x="1320803" y="2447872"/>
                      <a:pt x="1363927" y="2469878"/>
                      <a:pt x="1406729" y="2494247"/>
                    </a:cubicBezTo>
                    <a:cubicBezTo>
                      <a:pt x="1507280" y="2551571"/>
                      <a:pt x="1604928" y="2622958"/>
                      <a:pt x="1698919" y="2678672"/>
                    </a:cubicBezTo>
                    <a:cubicBezTo>
                      <a:pt x="1765379" y="2717425"/>
                      <a:pt x="1831517" y="2756393"/>
                      <a:pt x="1897870" y="2795145"/>
                    </a:cubicBezTo>
                    <a:cubicBezTo>
                      <a:pt x="1863350" y="2799547"/>
                      <a:pt x="1821731" y="2799761"/>
                      <a:pt x="1777424" y="2797829"/>
                    </a:cubicBezTo>
                    <a:cubicBezTo>
                      <a:pt x="1763336" y="2797185"/>
                      <a:pt x="1749033" y="2796434"/>
                      <a:pt x="1734838" y="2795682"/>
                    </a:cubicBezTo>
                    <a:cubicBezTo>
                      <a:pt x="1720535" y="2794824"/>
                      <a:pt x="1706339" y="2794072"/>
                      <a:pt x="1692251" y="2792998"/>
                    </a:cubicBezTo>
                    <a:cubicBezTo>
                      <a:pt x="1641169" y="2789134"/>
                      <a:pt x="1592560" y="2782264"/>
                      <a:pt x="1556642" y="2766591"/>
                    </a:cubicBezTo>
                    <a:cubicBezTo>
                      <a:pt x="1545242" y="2760794"/>
                      <a:pt x="1531262" y="2765302"/>
                      <a:pt x="1525455" y="2776681"/>
                    </a:cubicBezTo>
                    <a:cubicBezTo>
                      <a:pt x="1519647" y="2788061"/>
                      <a:pt x="1524164" y="2801908"/>
                      <a:pt x="1535564" y="2807705"/>
                    </a:cubicBezTo>
                    <a:cubicBezTo>
                      <a:pt x="1560943" y="2822734"/>
                      <a:pt x="1592560" y="2835079"/>
                      <a:pt x="1627942" y="2844311"/>
                    </a:cubicBezTo>
                    <a:cubicBezTo>
                      <a:pt x="1657946" y="2852041"/>
                      <a:pt x="1690423" y="2857837"/>
                      <a:pt x="1723331" y="2860306"/>
                    </a:cubicBezTo>
                    <a:cubicBezTo>
                      <a:pt x="1749141" y="2862239"/>
                      <a:pt x="1775166" y="2862024"/>
                      <a:pt x="1800223" y="2860414"/>
                    </a:cubicBezTo>
                    <a:cubicBezTo>
                      <a:pt x="1842917" y="2857730"/>
                      <a:pt x="1882600" y="2850645"/>
                      <a:pt x="1914754" y="2841842"/>
                    </a:cubicBezTo>
                    <a:cubicBezTo>
                      <a:pt x="1927014" y="2839373"/>
                      <a:pt x="1934219" y="2827780"/>
                      <a:pt x="1933036" y="2815757"/>
                    </a:cubicBezTo>
                    <a:cubicBezTo>
                      <a:pt x="1946156" y="2823378"/>
                      <a:pt x="1959384" y="2831215"/>
                      <a:pt x="1972504" y="2838837"/>
                    </a:cubicBezTo>
                    <a:cubicBezTo>
                      <a:pt x="2033588" y="2874154"/>
                      <a:pt x="2094994" y="2908828"/>
                      <a:pt x="2156508" y="2943180"/>
                    </a:cubicBezTo>
                    <a:cubicBezTo>
                      <a:pt x="2157475" y="2943716"/>
                      <a:pt x="2158443" y="2944253"/>
                      <a:pt x="2159411" y="2944683"/>
                    </a:cubicBezTo>
                    <a:cubicBezTo>
                      <a:pt x="2155002" y="2944683"/>
                      <a:pt x="2150700" y="2944468"/>
                      <a:pt x="2146291" y="2944468"/>
                    </a:cubicBezTo>
                    <a:cubicBezTo>
                      <a:pt x="2131020" y="2944575"/>
                      <a:pt x="2115749" y="2944790"/>
                      <a:pt x="2100371" y="2945649"/>
                    </a:cubicBezTo>
                    <a:cubicBezTo>
                      <a:pt x="2087681" y="2946293"/>
                      <a:pt x="2074884" y="2947366"/>
                      <a:pt x="2062301" y="2948762"/>
                    </a:cubicBezTo>
                    <a:cubicBezTo>
                      <a:pt x="2049504" y="2950157"/>
                      <a:pt x="2037029" y="2952197"/>
                      <a:pt x="2024339" y="2954022"/>
                    </a:cubicBezTo>
                    <a:cubicBezTo>
                      <a:pt x="2021005" y="2954559"/>
                      <a:pt x="1966374" y="2962073"/>
                      <a:pt x="1944651" y="2963254"/>
                    </a:cubicBezTo>
                    <a:cubicBezTo>
                      <a:pt x="1944006" y="2963254"/>
                      <a:pt x="1943038" y="2963469"/>
                      <a:pt x="1942393" y="2963683"/>
                    </a:cubicBezTo>
                    <a:lnTo>
                      <a:pt x="1942608" y="2963790"/>
                    </a:lnTo>
                    <a:lnTo>
                      <a:pt x="1942285" y="2963683"/>
                    </a:lnTo>
                    <a:cubicBezTo>
                      <a:pt x="1941425" y="2963898"/>
                      <a:pt x="1940780" y="2964005"/>
                      <a:pt x="1940780" y="2963576"/>
                    </a:cubicBezTo>
                    <a:cubicBezTo>
                      <a:pt x="1940780" y="2963469"/>
                      <a:pt x="1940887" y="2963361"/>
                      <a:pt x="1940887" y="2963361"/>
                    </a:cubicBezTo>
                    <a:cubicBezTo>
                      <a:pt x="1929057" y="2960248"/>
                      <a:pt x="1916690" y="2967011"/>
                      <a:pt x="1912926" y="2978820"/>
                    </a:cubicBezTo>
                    <a:cubicBezTo>
                      <a:pt x="1909377" y="2987300"/>
                      <a:pt x="1910345" y="2999753"/>
                      <a:pt x="1927552" y="3008018"/>
                    </a:cubicBezTo>
                    <a:cubicBezTo>
                      <a:pt x="1929810" y="3009092"/>
                      <a:pt x="1935295" y="3010166"/>
                      <a:pt x="1943145" y="3011024"/>
                    </a:cubicBezTo>
                    <a:cubicBezTo>
                      <a:pt x="1966374" y="3013815"/>
                      <a:pt x="2026060" y="3014674"/>
                      <a:pt x="2029716" y="3014674"/>
                    </a:cubicBezTo>
                    <a:cubicBezTo>
                      <a:pt x="2042406" y="3014137"/>
                      <a:pt x="2054988" y="3014030"/>
                      <a:pt x="2067678" y="3013279"/>
                    </a:cubicBezTo>
                    <a:cubicBezTo>
                      <a:pt x="2080368" y="3012527"/>
                      <a:pt x="2092950" y="3011561"/>
                      <a:pt x="2105533" y="3010273"/>
                    </a:cubicBezTo>
                    <a:cubicBezTo>
                      <a:pt x="2120696" y="3008663"/>
                      <a:pt x="2135752" y="3006408"/>
                      <a:pt x="2150915" y="3004261"/>
                    </a:cubicBezTo>
                    <a:cubicBezTo>
                      <a:pt x="2173607" y="3000933"/>
                      <a:pt x="2195975" y="2996961"/>
                      <a:pt x="2218666" y="2993419"/>
                    </a:cubicBezTo>
                    <a:cubicBezTo>
                      <a:pt x="2225119" y="2992990"/>
                      <a:pt x="2230819" y="2989876"/>
                      <a:pt x="2234798" y="2985475"/>
                    </a:cubicBezTo>
                    <a:cubicBezTo>
                      <a:pt x="2363202" y="3056326"/>
                      <a:pt x="2491822" y="3126424"/>
                      <a:pt x="2621947" y="3194698"/>
                    </a:cubicBezTo>
                    <a:cubicBezTo>
                      <a:pt x="2633669" y="3201032"/>
                      <a:pt x="2648402" y="3196738"/>
                      <a:pt x="2654747" y="3185037"/>
                    </a:cubicBezTo>
                    <a:cubicBezTo>
                      <a:pt x="2661199" y="3173335"/>
                      <a:pt x="2656790" y="3158629"/>
                      <a:pt x="2645068" y="3152295"/>
                    </a:cubicBezTo>
                    <a:cubicBezTo>
                      <a:pt x="2516018" y="3079727"/>
                      <a:pt x="2388582" y="3005120"/>
                      <a:pt x="2260930" y="2930727"/>
                    </a:cubicBezTo>
                    <a:cubicBezTo>
                      <a:pt x="2260500" y="2930405"/>
                      <a:pt x="2259962" y="2930190"/>
                      <a:pt x="2259532" y="2929868"/>
                    </a:cubicBezTo>
                    <a:cubicBezTo>
                      <a:pt x="2264371" y="2925574"/>
                      <a:pt x="2268243" y="2919241"/>
                      <a:pt x="2268566" y="2907647"/>
                    </a:cubicBezTo>
                    <a:cubicBezTo>
                      <a:pt x="2268888" y="2897020"/>
                      <a:pt x="2265124" y="2868680"/>
                      <a:pt x="2264479" y="2865996"/>
                    </a:cubicBezTo>
                    <a:cubicBezTo>
                      <a:pt x="2261468" y="2854080"/>
                      <a:pt x="2257489" y="2842594"/>
                      <a:pt x="2253080" y="2831107"/>
                    </a:cubicBezTo>
                    <a:cubicBezTo>
                      <a:pt x="2248993" y="2820158"/>
                      <a:pt x="2244261" y="2809530"/>
                      <a:pt x="2239530" y="2798795"/>
                    </a:cubicBezTo>
                    <a:cubicBezTo>
                      <a:pt x="2233507" y="2785484"/>
                      <a:pt x="2227592" y="2772065"/>
                      <a:pt x="2220925" y="2759076"/>
                    </a:cubicBezTo>
                    <a:cubicBezTo>
                      <a:pt x="2214365" y="2746087"/>
                      <a:pt x="2207375" y="2733312"/>
                      <a:pt x="2200062" y="2720860"/>
                    </a:cubicBezTo>
                    <a:cubicBezTo>
                      <a:pt x="2191351" y="2705939"/>
                      <a:pt x="2181995" y="2691339"/>
                      <a:pt x="2172746" y="2676740"/>
                    </a:cubicBezTo>
                    <a:cubicBezTo>
                      <a:pt x="2158981" y="2655055"/>
                      <a:pt x="2144786" y="2633800"/>
                      <a:pt x="2131450" y="2611794"/>
                    </a:cubicBezTo>
                    <a:cubicBezTo>
                      <a:pt x="2125428" y="2599878"/>
                      <a:pt x="2110802" y="2595155"/>
                      <a:pt x="2098973" y="2601273"/>
                    </a:cubicBezTo>
                    <a:cubicBezTo>
                      <a:pt x="2087036" y="2607285"/>
                      <a:pt x="2082304" y="2621777"/>
                      <a:pt x="2088326" y="2633693"/>
                    </a:cubicBezTo>
                    <a:cubicBezTo>
                      <a:pt x="2102629" y="2667186"/>
                      <a:pt x="2117363" y="2700249"/>
                      <a:pt x="2133494" y="2732883"/>
                    </a:cubicBezTo>
                    <a:cubicBezTo>
                      <a:pt x="2139839" y="2745765"/>
                      <a:pt x="2146291" y="2758540"/>
                      <a:pt x="2153281" y="2771099"/>
                    </a:cubicBezTo>
                    <a:cubicBezTo>
                      <a:pt x="2163498" y="2789671"/>
                      <a:pt x="2174790" y="2807705"/>
                      <a:pt x="2185006" y="2826384"/>
                    </a:cubicBezTo>
                    <a:cubicBezTo>
                      <a:pt x="2191566" y="2837548"/>
                      <a:pt x="2198126" y="2848713"/>
                      <a:pt x="2204041" y="2860306"/>
                    </a:cubicBezTo>
                    <a:cubicBezTo>
                      <a:pt x="2207912" y="2867606"/>
                      <a:pt x="2211569" y="2874906"/>
                      <a:pt x="2214795" y="2882527"/>
                    </a:cubicBezTo>
                    <a:cubicBezTo>
                      <a:pt x="2215225" y="2883708"/>
                      <a:pt x="2221247" y="2894873"/>
                      <a:pt x="2223183" y="2902602"/>
                    </a:cubicBezTo>
                    <a:lnTo>
                      <a:pt x="2222861" y="2903460"/>
                    </a:lnTo>
                    <a:lnTo>
                      <a:pt x="2222646" y="2903997"/>
                    </a:lnTo>
                    <a:lnTo>
                      <a:pt x="2223291" y="2903031"/>
                    </a:lnTo>
                    <a:cubicBezTo>
                      <a:pt x="2223936" y="2905822"/>
                      <a:pt x="2223076" y="2907110"/>
                      <a:pt x="2222108" y="2908184"/>
                    </a:cubicBezTo>
                    <a:cubicBezTo>
                      <a:pt x="2222000" y="2908077"/>
                      <a:pt x="2221893" y="2908077"/>
                      <a:pt x="2221678" y="2907969"/>
                    </a:cubicBezTo>
                    <a:cubicBezTo>
                      <a:pt x="2221893" y="2906681"/>
                      <a:pt x="2222108" y="2905286"/>
                      <a:pt x="2222646" y="2903997"/>
                    </a:cubicBezTo>
                    <a:cubicBezTo>
                      <a:pt x="2221893" y="2905071"/>
                      <a:pt x="2221247" y="2906252"/>
                      <a:pt x="2220710" y="2907325"/>
                    </a:cubicBezTo>
                    <a:cubicBezTo>
                      <a:pt x="2148980" y="2865459"/>
                      <a:pt x="2077357" y="2823486"/>
                      <a:pt x="2005304" y="2782156"/>
                    </a:cubicBezTo>
                    <a:cubicBezTo>
                      <a:pt x="1988528" y="2772495"/>
                      <a:pt x="1971429" y="2763048"/>
                      <a:pt x="1954545" y="2753494"/>
                    </a:cubicBezTo>
                    <a:cubicBezTo>
                      <a:pt x="1956481" y="2749630"/>
                      <a:pt x="1958524" y="2745658"/>
                      <a:pt x="1957986" y="2740934"/>
                    </a:cubicBezTo>
                    <a:cubicBezTo>
                      <a:pt x="1956481" y="2729878"/>
                      <a:pt x="1932069" y="2664287"/>
                      <a:pt x="1926584" y="2652479"/>
                    </a:cubicBezTo>
                    <a:cubicBezTo>
                      <a:pt x="1914324" y="2627359"/>
                      <a:pt x="1901742" y="2602025"/>
                      <a:pt x="1887224" y="2577657"/>
                    </a:cubicBezTo>
                    <a:cubicBezTo>
                      <a:pt x="1877760" y="2561447"/>
                      <a:pt x="1867544" y="2545667"/>
                      <a:pt x="1856682" y="2530423"/>
                    </a:cubicBezTo>
                    <a:cubicBezTo>
                      <a:pt x="1829367" y="2491885"/>
                      <a:pt x="1798932" y="2456138"/>
                      <a:pt x="1768498" y="2421142"/>
                    </a:cubicBezTo>
                    <a:cubicBezTo>
                      <a:pt x="1760325" y="2410622"/>
                      <a:pt x="1745162" y="2408690"/>
                      <a:pt x="1734623" y="2416848"/>
                    </a:cubicBezTo>
                    <a:cubicBezTo>
                      <a:pt x="1724084" y="2425007"/>
                      <a:pt x="1722148" y="2440143"/>
                      <a:pt x="1730213" y="2450663"/>
                    </a:cubicBezTo>
                    <a:lnTo>
                      <a:pt x="1875287" y="2680068"/>
                    </a:lnTo>
                    <a:cubicBezTo>
                      <a:pt x="1880449" y="2688226"/>
                      <a:pt x="1882384" y="2701322"/>
                      <a:pt x="1885073" y="2713024"/>
                    </a:cubicBezTo>
                    <a:cubicBezTo>
                      <a:pt x="1885181" y="2713453"/>
                      <a:pt x="1885288" y="2713882"/>
                      <a:pt x="1885396" y="2714312"/>
                    </a:cubicBezTo>
                    <a:cubicBezTo>
                      <a:pt x="1833346" y="2684898"/>
                      <a:pt x="1781296" y="2655377"/>
                      <a:pt x="1729246" y="2625964"/>
                    </a:cubicBezTo>
                    <a:cubicBezTo>
                      <a:pt x="1633426" y="2572826"/>
                      <a:pt x="1533843" y="2503801"/>
                      <a:pt x="1431464" y="2449375"/>
                    </a:cubicBezTo>
                    <a:cubicBezTo>
                      <a:pt x="1385758" y="2425114"/>
                      <a:pt x="1339408" y="2403644"/>
                      <a:pt x="1292843" y="2387542"/>
                    </a:cubicBezTo>
                    <a:cubicBezTo>
                      <a:pt x="1280798" y="2383248"/>
                      <a:pt x="1267463" y="2389367"/>
                      <a:pt x="1263161" y="2401390"/>
                    </a:cubicBezTo>
                    <a:cubicBezTo>
                      <a:pt x="1258752" y="2413520"/>
                      <a:pt x="1264989" y="2426724"/>
                      <a:pt x="1276927" y="2431126"/>
                    </a:cubicBezTo>
                    <a:close/>
                    <a:moveTo>
                      <a:pt x="2250176" y="2889613"/>
                    </a:moveTo>
                    <a:lnTo>
                      <a:pt x="2249961" y="2889613"/>
                    </a:lnTo>
                    <a:lnTo>
                      <a:pt x="2249854" y="2889505"/>
                    </a:lnTo>
                    <a:lnTo>
                      <a:pt x="2250176" y="2889613"/>
                    </a:lnTo>
                    <a:close/>
                    <a:moveTo>
                      <a:pt x="2228668" y="2895087"/>
                    </a:moveTo>
                    <a:cubicBezTo>
                      <a:pt x="2230926" y="2892940"/>
                      <a:pt x="2233615" y="2891330"/>
                      <a:pt x="2236411" y="2890364"/>
                    </a:cubicBezTo>
                    <a:cubicBezTo>
                      <a:pt x="2232647" y="2891437"/>
                      <a:pt x="2229098" y="2893477"/>
                      <a:pt x="2226409" y="2897342"/>
                    </a:cubicBezTo>
                    <a:cubicBezTo>
                      <a:pt x="2227055" y="2896590"/>
                      <a:pt x="2227808" y="2895839"/>
                      <a:pt x="2228668" y="2895087"/>
                    </a:cubicBezTo>
                    <a:close/>
                    <a:moveTo>
                      <a:pt x="1942285" y="2963790"/>
                    </a:moveTo>
                    <a:lnTo>
                      <a:pt x="1940887" y="2963469"/>
                    </a:lnTo>
                    <a:cubicBezTo>
                      <a:pt x="1941102" y="2963039"/>
                      <a:pt x="1941747" y="2963361"/>
                      <a:pt x="1942393" y="2963790"/>
                    </a:cubicBezTo>
                    <a:lnTo>
                      <a:pt x="1942285" y="2963790"/>
                    </a:lnTo>
                    <a:close/>
                    <a:moveTo>
                      <a:pt x="2663350" y="1565142"/>
                    </a:moveTo>
                    <a:cubicBezTo>
                      <a:pt x="2666361" y="1566323"/>
                      <a:pt x="2668942" y="1568685"/>
                      <a:pt x="2672169" y="1569006"/>
                    </a:cubicBezTo>
                    <a:cubicBezTo>
                      <a:pt x="2667222" y="1569006"/>
                      <a:pt x="2660446" y="1568685"/>
                      <a:pt x="2663243" y="1565249"/>
                    </a:cubicBezTo>
                    <a:cubicBezTo>
                      <a:pt x="2663243" y="1565142"/>
                      <a:pt x="2663350" y="1565142"/>
                      <a:pt x="2663350" y="1565142"/>
                    </a:cubicBezTo>
                    <a:close/>
                    <a:moveTo>
                      <a:pt x="2252434" y="3775026"/>
                    </a:moveTo>
                    <a:cubicBezTo>
                      <a:pt x="2185651" y="3791128"/>
                      <a:pt x="2121019" y="3825158"/>
                      <a:pt x="2063699" y="3857792"/>
                    </a:cubicBezTo>
                    <a:cubicBezTo>
                      <a:pt x="2032190" y="3875504"/>
                      <a:pt x="2002401" y="3895364"/>
                      <a:pt x="1973150" y="3915975"/>
                    </a:cubicBezTo>
                    <a:cubicBezTo>
                      <a:pt x="1972289" y="3919196"/>
                      <a:pt x="1973257" y="3922631"/>
                      <a:pt x="1971321" y="3925637"/>
                    </a:cubicBezTo>
                    <a:cubicBezTo>
                      <a:pt x="1922497" y="4004967"/>
                      <a:pt x="1890343" y="4094819"/>
                      <a:pt x="1861952" y="4187568"/>
                    </a:cubicBezTo>
                    <a:cubicBezTo>
                      <a:pt x="1843024" y="4249294"/>
                      <a:pt x="1826033" y="4312307"/>
                      <a:pt x="1807536" y="4374784"/>
                    </a:cubicBezTo>
                    <a:cubicBezTo>
                      <a:pt x="1794953" y="4417402"/>
                      <a:pt x="1781941" y="4459697"/>
                      <a:pt x="1766885" y="4501027"/>
                    </a:cubicBezTo>
                    <a:cubicBezTo>
                      <a:pt x="1743333" y="4565651"/>
                      <a:pt x="1715588" y="4627806"/>
                      <a:pt x="1681067" y="4685237"/>
                    </a:cubicBezTo>
                    <a:cubicBezTo>
                      <a:pt x="1619231" y="4788077"/>
                      <a:pt x="1535886" y="4875996"/>
                      <a:pt x="1414042" y="4936434"/>
                    </a:cubicBezTo>
                    <a:cubicBezTo>
                      <a:pt x="1397588" y="4945237"/>
                      <a:pt x="1377048" y="4938902"/>
                      <a:pt x="1368229" y="4922478"/>
                    </a:cubicBezTo>
                    <a:cubicBezTo>
                      <a:pt x="1359411" y="4905946"/>
                      <a:pt x="1365756" y="4885443"/>
                      <a:pt x="1382210" y="4876748"/>
                    </a:cubicBezTo>
                    <a:cubicBezTo>
                      <a:pt x="1486847" y="4817384"/>
                      <a:pt x="1554598" y="4735048"/>
                      <a:pt x="1605573" y="4642083"/>
                    </a:cubicBezTo>
                    <a:cubicBezTo>
                      <a:pt x="1635254" y="4587765"/>
                      <a:pt x="1658914" y="4529582"/>
                      <a:pt x="1680422" y="4469788"/>
                    </a:cubicBezTo>
                    <a:cubicBezTo>
                      <a:pt x="1694832" y="4429747"/>
                      <a:pt x="1708490" y="4389169"/>
                      <a:pt x="1721933" y="4348269"/>
                    </a:cubicBezTo>
                    <a:cubicBezTo>
                      <a:pt x="1759357" y="4234694"/>
                      <a:pt x="1795921" y="4120260"/>
                      <a:pt x="1846035" y="4015702"/>
                    </a:cubicBezTo>
                    <a:cubicBezTo>
                      <a:pt x="1822807" y="4035133"/>
                      <a:pt x="1799148" y="4054026"/>
                      <a:pt x="1776026" y="4073671"/>
                    </a:cubicBezTo>
                    <a:cubicBezTo>
                      <a:pt x="1707307" y="4132176"/>
                      <a:pt x="1638050" y="4190144"/>
                      <a:pt x="1564922" y="4242960"/>
                    </a:cubicBezTo>
                    <a:cubicBezTo>
                      <a:pt x="1505344" y="4285041"/>
                      <a:pt x="1444368" y="4327873"/>
                      <a:pt x="1378230" y="4358038"/>
                    </a:cubicBezTo>
                    <a:cubicBezTo>
                      <a:pt x="1331880" y="4379078"/>
                      <a:pt x="1283271" y="4394214"/>
                      <a:pt x="1231114" y="4399260"/>
                    </a:cubicBezTo>
                    <a:cubicBezTo>
                      <a:pt x="1212617" y="4401514"/>
                      <a:pt x="1195625" y="4388310"/>
                      <a:pt x="1193367" y="4369739"/>
                    </a:cubicBezTo>
                    <a:cubicBezTo>
                      <a:pt x="1191108" y="4351167"/>
                      <a:pt x="1204336" y="4334314"/>
                      <a:pt x="1222941" y="4332059"/>
                    </a:cubicBezTo>
                    <a:cubicBezTo>
                      <a:pt x="1266710" y="4325511"/>
                      <a:pt x="1307038" y="4310161"/>
                      <a:pt x="1345323" y="4290408"/>
                    </a:cubicBezTo>
                    <a:cubicBezTo>
                      <a:pt x="1405546" y="4259277"/>
                      <a:pt x="1460500" y="4216552"/>
                      <a:pt x="1514163" y="4174686"/>
                    </a:cubicBezTo>
                    <a:cubicBezTo>
                      <a:pt x="1584387" y="4121334"/>
                      <a:pt x="1649450" y="4061648"/>
                      <a:pt x="1716341" y="4004109"/>
                    </a:cubicBezTo>
                    <a:cubicBezTo>
                      <a:pt x="1762153" y="3964712"/>
                      <a:pt x="1808826" y="3926388"/>
                      <a:pt x="1857327" y="3890641"/>
                    </a:cubicBezTo>
                    <a:cubicBezTo>
                      <a:pt x="1910130" y="3851458"/>
                      <a:pt x="1965406" y="3815819"/>
                      <a:pt x="2024447" y="3785224"/>
                    </a:cubicBezTo>
                    <a:cubicBezTo>
                      <a:pt x="2089294" y="3752161"/>
                      <a:pt x="2162530" y="3718346"/>
                      <a:pt x="2237056" y="3704176"/>
                    </a:cubicBezTo>
                    <a:cubicBezTo>
                      <a:pt x="2254585" y="3700848"/>
                      <a:pt x="2272115" y="3700419"/>
                      <a:pt x="2289644" y="3699345"/>
                    </a:cubicBezTo>
                    <a:cubicBezTo>
                      <a:pt x="2264157" y="3680345"/>
                      <a:pt x="2239960" y="3662310"/>
                      <a:pt x="2218882" y="3648032"/>
                    </a:cubicBezTo>
                    <a:cubicBezTo>
                      <a:pt x="2100694" y="3567950"/>
                      <a:pt x="1965514" y="3485291"/>
                      <a:pt x="1822376" y="3416588"/>
                    </a:cubicBezTo>
                    <a:cubicBezTo>
                      <a:pt x="1684508" y="3350461"/>
                      <a:pt x="1539112" y="3297861"/>
                      <a:pt x="1394147" y="3274673"/>
                    </a:cubicBezTo>
                    <a:cubicBezTo>
                      <a:pt x="1200034" y="3243542"/>
                      <a:pt x="1006245" y="3265441"/>
                      <a:pt x="832781" y="3385672"/>
                    </a:cubicBezTo>
                    <a:cubicBezTo>
                      <a:pt x="708785" y="3471121"/>
                      <a:pt x="657273" y="3552706"/>
                      <a:pt x="652326" y="3623986"/>
                    </a:cubicBezTo>
                    <a:cubicBezTo>
                      <a:pt x="648025" y="3686141"/>
                      <a:pt x="680502" y="3737347"/>
                      <a:pt x="722766" y="3768478"/>
                    </a:cubicBezTo>
                    <a:cubicBezTo>
                      <a:pt x="754813" y="3791987"/>
                      <a:pt x="792453" y="3804977"/>
                      <a:pt x="824607" y="3800468"/>
                    </a:cubicBezTo>
                    <a:cubicBezTo>
                      <a:pt x="890853" y="3791021"/>
                      <a:pt x="936558" y="3747867"/>
                      <a:pt x="934945" y="3707718"/>
                    </a:cubicBezTo>
                    <a:cubicBezTo>
                      <a:pt x="934407" y="3693763"/>
                      <a:pt x="925589" y="3681740"/>
                      <a:pt x="908920" y="3674225"/>
                    </a:cubicBezTo>
                    <a:cubicBezTo>
                      <a:pt x="885583" y="3663812"/>
                      <a:pt x="851170" y="3660914"/>
                      <a:pt x="804282" y="3667462"/>
                    </a:cubicBezTo>
                    <a:cubicBezTo>
                      <a:pt x="786538" y="3670146"/>
                      <a:pt x="769976" y="3658016"/>
                      <a:pt x="767288" y="3640303"/>
                    </a:cubicBezTo>
                    <a:cubicBezTo>
                      <a:pt x="764599" y="3622698"/>
                      <a:pt x="776752" y="3606166"/>
                      <a:pt x="794496" y="3603375"/>
                    </a:cubicBezTo>
                    <a:cubicBezTo>
                      <a:pt x="942258" y="3579222"/>
                      <a:pt x="1000545" y="3642558"/>
                      <a:pt x="1004309" y="3704283"/>
                    </a:cubicBezTo>
                    <a:cubicBezTo>
                      <a:pt x="1008396" y="3770625"/>
                      <a:pt x="945054" y="3855430"/>
                      <a:pt x="835792" y="3873250"/>
                    </a:cubicBezTo>
                    <a:cubicBezTo>
                      <a:pt x="786645" y="3881301"/>
                      <a:pt x="727820" y="3865414"/>
                      <a:pt x="678028" y="3830311"/>
                    </a:cubicBezTo>
                    <a:cubicBezTo>
                      <a:pt x="614902" y="3785868"/>
                      <a:pt x="567261" y="3710724"/>
                      <a:pt x="571993" y="3619156"/>
                    </a:cubicBezTo>
                    <a:cubicBezTo>
                      <a:pt x="576509" y="3530807"/>
                      <a:pt x="631571" y="3423566"/>
                      <a:pt x="783419" y="3315465"/>
                    </a:cubicBezTo>
                    <a:cubicBezTo>
                      <a:pt x="894617" y="3236779"/>
                      <a:pt x="1013773" y="3194591"/>
                      <a:pt x="1136370" y="3178918"/>
                    </a:cubicBezTo>
                    <a:cubicBezTo>
                      <a:pt x="1030119" y="3119017"/>
                      <a:pt x="932686" y="3053427"/>
                      <a:pt x="842889" y="2981933"/>
                    </a:cubicBezTo>
                    <a:cubicBezTo>
                      <a:pt x="713625" y="2878878"/>
                      <a:pt x="599416" y="2764766"/>
                      <a:pt x="497359" y="2639704"/>
                    </a:cubicBezTo>
                    <a:cubicBezTo>
                      <a:pt x="416273" y="2540514"/>
                      <a:pt x="342930" y="2434346"/>
                      <a:pt x="274318" y="2322381"/>
                    </a:cubicBezTo>
                    <a:cubicBezTo>
                      <a:pt x="176886" y="2163612"/>
                      <a:pt x="89777" y="1992605"/>
                      <a:pt x="3529" y="1812259"/>
                    </a:cubicBezTo>
                    <a:cubicBezTo>
                      <a:pt x="-4752" y="1795513"/>
                      <a:pt x="2023" y="1775224"/>
                      <a:pt x="18800" y="1766851"/>
                    </a:cubicBezTo>
                    <a:cubicBezTo>
                      <a:pt x="35576" y="1758585"/>
                      <a:pt x="55902" y="1765348"/>
                      <a:pt x="64290" y="1782094"/>
                    </a:cubicBezTo>
                    <a:cubicBezTo>
                      <a:pt x="173874" y="1993357"/>
                      <a:pt x="286255" y="2189698"/>
                      <a:pt x="410896" y="2370581"/>
                    </a:cubicBezTo>
                    <a:cubicBezTo>
                      <a:pt x="449718" y="2426831"/>
                      <a:pt x="490046" y="2481043"/>
                      <a:pt x="531450" y="2534288"/>
                    </a:cubicBezTo>
                    <a:cubicBezTo>
                      <a:pt x="529406" y="2528169"/>
                      <a:pt x="526610" y="2522265"/>
                      <a:pt x="524675" y="2516146"/>
                    </a:cubicBezTo>
                    <a:cubicBezTo>
                      <a:pt x="510909" y="2472455"/>
                      <a:pt x="499617" y="2428120"/>
                      <a:pt x="490261" y="2383784"/>
                    </a:cubicBezTo>
                    <a:cubicBezTo>
                      <a:pt x="473807" y="2302414"/>
                      <a:pt x="463376" y="2220400"/>
                      <a:pt x="458214" y="2137741"/>
                    </a:cubicBezTo>
                    <a:cubicBezTo>
                      <a:pt x="453375" y="2061953"/>
                      <a:pt x="452729" y="1985842"/>
                      <a:pt x="452084" y="1909732"/>
                    </a:cubicBezTo>
                    <a:cubicBezTo>
                      <a:pt x="451009" y="1797338"/>
                      <a:pt x="451331" y="1685051"/>
                      <a:pt x="440577" y="1573408"/>
                    </a:cubicBezTo>
                    <a:cubicBezTo>
                      <a:pt x="438319" y="1554944"/>
                      <a:pt x="451546" y="1537983"/>
                      <a:pt x="470151" y="1535729"/>
                    </a:cubicBezTo>
                    <a:cubicBezTo>
                      <a:pt x="488648" y="1533474"/>
                      <a:pt x="505640" y="1546678"/>
                      <a:pt x="507898" y="1565249"/>
                    </a:cubicBezTo>
                    <a:cubicBezTo>
                      <a:pt x="527148" y="1694283"/>
                      <a:pt x="534246" y="1825034"/>
                      <a:pt x="540268" y="1955677"/>
                    </a:cubicBezTo>
                    <a:cubicBezTo>
                      <a:pt x="544247" y="2041020"/>
                      <a:pt x="548011" y="2126362"/>
                      <a:pt x="555754" y="2211168"/>
                    </a:cubicBezTo>
                    <a:cubicBezTo>
                      <a:pt x="560486" y="2263554"/>
                      <a:pt x="565970" y="2315833"/>
                      <a:pt x="575004" y="2367790"/>
                    </a:cubicBezTo>
                    <a:cubicBezTo>
                      <a:pt x="582102" y="2409870"/>
                      <a:pt x="591243" y="2452059"/>
                      <a:pt x="602212" y="2493710"/>
                    </a:cubicBezTo>
                    <a:cubicBezTo>
                      <a:pt x="613289" y="2535361"/>
                      <a:pt x="625979" y="2576476"/>
                      <a:pt x="641034" y="2616517"/>
                    </a:cubicBezTo>
                    <a:cubicBezTo>
                      <a:pt x="646734" y="2631546"/>
                      <a:pt x="652434" y="2646575"/>
                      <a:pt x="658779" y="2661389"/>
                    </a:cubicBezTo>
                    <a:cubicBezTo>
                      <a:pt x="664801" y="2675881"/>
                      <a:pt x="671253" y="2690265"/>
                      <a:pt x="678351" y="2704221"/>
                    </a:cubicBezTo>
                    <a:cubicBezTo>
                      <a:pt x="679212" y="2705939"/>
                      <a:pt x="680072" y="2709159"/>
                      <a:pt x="681040" y="2712272"/>
                    </a:cubicBezTo>
                    <a:cubicBezTo>
                      <a:pt x="684588" y="2716137"/>
                      <a:pt x="687707" y="2720431"/>
                      <a:pt x="691256" y="2724295"/>
                    </a:cubicBezTo>
                    <a:cubicBezTo>
                      <a:pt x="849987" y="2895410"/>
                      <a:pt x="1035173" y="3046127"/>
                      <a:pt x="1263591" y="3171618"/>
                    </a:cubicBezTo>
                    <a:cubicBezTo>
                      <a:pt x="1311770" y="3172477"/>
                      <a:pt x="1360164" y="3176342"/>
                      <a:pt x="1408557" y="3184071"/>
                    </a:cubicBezTo>
                    <a:cubicBezTo>
                      <a:pt x="1562234" y="3208439"/>
                      <a:pt x="1716018" y="3265334"/>
                      <a:pt x="1861199" y="3337043"/>
                    </a:cubicBezTo>
                    <a:cubicBezTo>
                      <a:pt x="2007563" y="3409288"/>
                      <a:pt x="2145001" y="3496993"/>
                      <a:pt x="2265124" y="3581262"/>
                    </a:cubicBezTo>
                    <a:cubicBezTo>
                      <a:pt x="2343845" y="3636653"/>
                      <a:pt x="2457086" y="3737239"/>
                      <a:pt x="2574628" y="3810237"/>
                    </a:cubicBezTo>
                    <a:cubicBezTo>
                      <a:pt x="2649585" y="3856826"/>
                      <a:pt x="2725939" y="3892895"/>
                      <a:pt x="2795841" y="3893647"/>
                    </a:cubicBezTo>
                    <a:cubicBezTo>
                      <a:pt x="2814553" y="3893647"/>
                      <a:pt x="2829824" y="3908783"/>
                      <a:pt x="2829824" y="3927461"/>
                    </a:cubicBezTo>
                    <a:cubicBezTo>
                      <a:pt x="2829824" y="3946140"/>
                      <a:pt x="2814553" y="3961276"/>
                      <a:pt x="2795841" y="3961276"/>
                    </a:cubicBezTo>
                    <a:cubicBezTo>
                      <a:pt x="2732714" y="3962028"/>
                      <a:pt x="2664103" y="3939914"/>
                      <a:pt x="2595169" y="3905347"/>
                    </a:cubicBezTo>
                    <a:cubicBezTo>
                      <a:pt x="2523224" y="3869171"/>
                      <a:pt x="2451063" y="3819361"/>
                      <a:pt x="2385033" y="3770625"/>
                    </a:cubicBezTo>
                    <a:cubicBezTo>
                      <a:pt x="2383312" y="3770410"/>
                      <a:pt x="2381807" y="3771698"/>
                      <a:pt x="2380086" y="3771269"/>
                    </a:cubicBezTo>
                    <a:cubicBezTo>
                      <a:pt x="2337607" y="3761178"/>
                      <a:pt x="2294591" y="3764828"/>
                      <a:pt x="2252434" y="3775026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4" name="Google Shape;54;p2"/>
              <p:cNvSpPr/>
              <p:nvPr/>
            </p:nvSpPr>
            <p:spPr>
              <a:xfrm>
                <a:off x="5361703" y="17264431"/>
                <a:ext cx="1606883" cy="3956342"/>
              </a:xfrm>
              <a:custGeom>
                <a:avLst/>
                <a:gdLst/>
                <a:ahLst/>
                <a:cxnLst/>
                <a:rect l="l" t="t" r="r" b="b"/>
                <a:pathLst>
                  <a:path w="1606883" h="3956342" extrusionOk="0">
                    <a:moveTo>
                      <a:pt x="839038" y="115185"/>
                    </a:moveTo>
                    <a:cubicBezTo>
                      <a:pt x="839038" y="178736"/>
                      <a:pt x="791505" y="230263"/>
                      <a:pt x="733002" y="230263"/>
                    </a:cubicBezTo>
                    <a:cubicBezTo>
                      <a:pt x="674500" y="230263"/>
                      <a:pt x="627074" y="178736"/>
                      <a:pt x="627074" y="115185"/>
                    </a:cubicBezTo>
                    <a:cubicBezTo>
                      <a:pt x="627074" y="51635"/>
                      <a:pt x="674500" y="0"/>
                      <a:pt x="733002" y="0"/>
                    </a:cubicBezTo>
                    <a:cubicBezTo>
                      <a:pt x="791505" y="0"/>
                      <a:pt x="839038" y="51635"/>
                      <a:pt x="839038" y="115185"/>
                    </a:cubicBezTo>
                    <a:close/>
                    <a:moveTo>
                      <a:pt x="105928" y="245077"/>
                    </a:moveTo>
                    <a:cubicBezTo>
                      <a:pt x="47533" y="245077"/>
                      <a:pt x="0" y="296605"/>
                      <a:pt x="0" y="360155"/>
                    </a:cubicBezTo>
                    <a:cubicBezTo>
                      <a:pt x="0" y="423706"/>
                      <a:pt x="47533" y="475233"/>
                      <a:pt x="105928" y="475233"/>
                    </a:cubicBezTo>
                    <a:cubicBezTo>
                      <a:pt x="164431" y="475233"/>
                      <a:pt x="211964" y="423706"/>
                      <a:pt x="211964" y="360155"/>
                    </a:cubicBezTo>
                    <a:cubicBezTo>
                      <a:pt x="211964" y="296605"/>
                      <a:pt x="164431" y="245077"/>
                      <a:pt x="105928" y="245077"/>
                    </a:cubicBezTo>
                    <a:close/>
                    <a:moveTo>
                      <a:pt x="1264041" y="3053646"/>
                    </a:moveTo>
                    <a:cubicBezTo>
                      <a:pt x="1205539" y="3053646"/>
                      <a:pt x="1158006" y="3105281"/>
                      <a:pt x="1158006" y="3168831"/>
                    </a:cubicBezTo>
                    <a:cubicBezTo>
                      <a:pt x="1158006" y="3232275"/>
                      <a:pt x="1205539" y="3283909"/>
                      <a:pt x="1264041" y="3283909"/>
                    </a:cubicBezTo>
                    <a:cubicBezTo>
                      <a:pt x="1322544" y="3283909"/>
                      <a:pt x="1370077" y="3232275"/>
                      <a:pt x="1370077" y="3168831"/>
                    </a:cubicBezTo>
                    <a:cubicBezTo>
                      <a:pt x="1370077" y="3105281"/>
                      <a:pt x="1322544" y="3053646"/>
                      <a:pt x="1264041" y="3053646"/>
                    </a:cubicBezTo>
                    <a:close/>
                    <a:moveTo>
                      <a:pt x="1500955" y="3726080"/>
                    </a:moveTo>
                    <a:cubicBezTo>
                      <a:pt x="1442453" y="3726080"/>
                      <a:pt x="1394919" y="3777715"/>
                      <a:pt x="1394919" y="3841265"/>
                    </a:cubicBezTo>
                    <a:cubicBezTo>
                      <a:pt x="1394919" y="3904708"/>
                      <a:pt x="1442453" y="3956343"/>
                      <a:pt x="1500955" y="3956343"/>
                    </a:cubicBezTo>
                    <a:cubicBezTo>
                      <a:pt x="1559458" y="3956343"/>
                      <a:pt x="1606883" y="3904708"/>
                      <a:pt x="1606883" y="3841265"/>
                    </a:cubicBezTo>
                    <a:cubicBezTo>
                      <a:pt x="1606883" y="3777715"/>
                      <a:pt x="1559458" y="3726080"/>
                      <a:pt x="1500955" y="3726080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5" name="Google Shape;55;p2"/>
              <p:cNvSpPr/>
              <p:nvPr/>
            </p:nvSpPr>
            <p:spPr>
              <a:xfrm>
                <a:off x="7769232" y="13652994"/>
                <a:ext cx="3532744" cy="3394724"/>
              </a:xfrm>
              <a:custGeom>
                <a:avLst/>
                <a:gdLst/>
                <a:ahLst/>
                <a:cxnLst/>
                <a:rect l="l" t="t" r="r" b="b"/>
                <a:pathLst>
                  <a:path w="3532744" h="3394724" extrusionOk="0">
                    <a:moveTo>
                      <a:pt x="3110635" y="1485929"/>
                    </a:moveTo>
                    <a:cubicBezTo>
                      <a:pt x="2989006" y="1470578"/>
                      <a:pt x="2900500" y="1389207"/>
                      <a:pt x="2815219" y="1378365"/>
                    </a:cubicBezTo>
                    <a:cubicBezTo>
                      <a:pt x="2408282" y="1326623"/>
                      <a:pt x="2163196" y="1366664"/>
                      <a:pt x="2019628" y="1441486"/>
                    </a:cubicBezTo>
                    <a:cubicBezTo>
                      <a:pt x="2100822" y="1278101"/>
                      <a:pt x="2131686" y="1031414"/>
                      <a:pt x="2028447" y="684677"/>
                    </a:cubicBezTo>
                    <a:cubicBezTo>
                      <a:pt x="2000701" y="591605"/>
                      <a:pt x="1916066" y="499822"/>
                      <a:pt x="1893482" y="413406"/>
                    </a:cubicBezTo>
                    <a:cubicBezTo>
                      <a:pt x="1833151" y="182928"/>
                      <a:pt x="1877351" y="1401"/>
                      <a:pt x="1853369" y="5"/>
                    </a:cubicBezTo>
                    <a:cubicBezTo>
                      <a:pt x="1829495" y="-1283"/>
                      <a:pt x="1829818" y="225545"/>
                      <a:pt x="1749807" y="405462"/>
                    </a:cubicBezTo>
                    <a:cubicBezTo>
                      <a:pt x="1700337" y="516676"/>
                      <a:pt x="1596453" y="577650"/>
                      <a:pt x="1561824" y="655585"/>
                    </a:cubicBezTo>
                    <a:cubicBezTo>
                      <a:pt x="1428043" y="956269"/>
                      <a:pt x="1383306" y="1172255"/>
                      <a:pt x="1387500" y="1327696"/>
                    </a:cubicBezTo>
                    <a:cubicBezTo>
                      <a:pt x="1247696" y="1226144"/>
                      <a:pt x="1031860" y="1150141"/>
                      <a:pt x="712785" y="1149819"/>
                    </a:cubicBezTo>
                    <a:cubicBezTo>
                      <a:pt x="614707" y="1149712"/>
                      <a:pt x="501897" y="1204138"/>
                      <a:pt x="411884" y="1201132"/>
                    </a:cubicBezTo>
                    <a:cubicBezTo>
                      <a:pt x="171637" y="1193081"/>
                      <a:pt x="8282" y="1099580"/>
                      <a:pt x="216" y="1122016"/>
                    </a:cubicBezTo>
                    <a:cubicBezTo>
                      <a:pt x="-7850" y="1144345"/>
                      <a:pt x="211857" y="1208217"/>
                      <a:pt x="363491" y="1335318"/>
                    </a:cubicBezTo>
                    <a:cubicBezTo>
                      <a:pt x="457052" y="1413790"/>
                      <a:pt x="486733" y="1529727"/>
                      <a:pt x="552333" y="1584690"/>
                    </a:cubicBezTo>
                    <a:cubicBezTo>
                      <a:pt x="843555" y="1828801"/>
                      <a:pt x="1059821" y="1929816"/>
                      <a:pt x="1218875" y="1954507"/>
                    </a:cubicBezTo>
                    <a:cubicBezTo>
                      <a:pt x="1069607" y="2053268"/>
                      <a:pt x="920232" y="2241557"/>
                      <a:pt x="822262" y="2568972"/>
                    </a:cubicBezTo>
                    <a:cubicBezTo>
                      <a:pt x="794409" y="2662043"/>
                      <a:pt x="815057" y="2784635"/>
                      <a:pt x="786666" y="2869226"/>
                    </a:cubicBezTo>
                    <a:cubicBezTo>
                      <a:pt x="710742" y="3095196"/>
                      <a:pt x="573949" y="3223800"/>
                      <a:pt x="593307" y="3237863"/>
                    </a:cubicBezTo>
                    <a:cubicBezTo>
                      <a:pt x="612664" y="3251818"/>
                      <a:pt x="736874" y="3061273"/>
                      <a:pt x="902811" y="2953281"/>
                    </a:cubicBezTo>
                    <a:cubicBezTo>
                      <a:pt x="1005405" y="2886617"/>
                      <a:pt x="1126067" y="2891340"/>
                      <a:pt x="1197904" y="2844643"/>
                    </a:cubicBezTo>
                    <a:cubicBezTo>
                      <a:pt x="1458369" y="2675247"/>
                      <a:pt x="1611616" y="2526354"/>
                      <a:pt x="1697326" y="2398824"/>
                    </a:cubicBezTo>
                    <a:cubicBezTo>
                      <a:pt x="1747656" y="2553513"/>
                      <a:pt x="1862080" y="2730210"/>
                      <a:pt x="2078023" y="2913776"/>
                    </a:cubicBezTo>
                    <a:cubicBezTo>
                      <a:pt x="2152442" y="2977005"/>
                      <a:pt x="2273856" y="3008458"/>
                      <a:pt x="2340209" y="3068681"/>
                    </a:cubicBezTo>
                    <a:cubicBezTo>
                      <a:pt x="2517329" y="3229704"/>
                      <a:pt x="2579919" y="3405971"/>
                      <a:pt x="2600674" y="3394162"/>
                    </a:cubicBezTo>
                    <a:cubicBezTo>
                      <a:pt x="2621537" y="3382354"/>
                      <a:pt x="2496682" y="3192239"/>
                      <a:pt x="2465172" y="2998045"/>
                    </a:cubicBezTo>
                    <a:cubicBezTo>
                      <a:pt x="2445599" y="2878136"/>
                      <a:pt x="2499263" y="2771002"/>
                      <a:pt x="2485605" y="2686948"/>
                    </a:cubicBezTo>
                    <a:cubicBezTo>
                      <a:pt x="2434845" y="2375100"/>
                      <a:pt x="2358061" y="2173713"/>
                      <a:pt x="2273318" y="2044572"/>
                    </a:cubicBezTo>
                    <a:cubicBezTo>
                      <a:pt x="2443879" y="2049940"/>
                      <a:pt x="2660467" y="1995621"/>
                      <a:pt x="2919319" y="1829767"/>
                    </a:cubicBezTo>
                    <a:cubicBezTo>
                      <a:pt x="3001589" y="1777059"/>
                      <a:pt x="3066436" y="1670569"/>
                      <a:pt x="3143651" y="1624731"/>
                    </a:cubicBezTo>
                    <a:cubicBezTo>
                      <a:pt x="3349807" y="1502031"/>
                      <a:pt x="3538112" y="1492584"/>
                      <a:pt x="3532628" y="1469504"/>
                    </a:cubicBezTo>
                    <a:cubicBezTo>
                      <a:pt x="3527143" y="1446317"/>
                      <a:pt x="3307544" y="1511048"/>
                      <a:pt x="3110635" y="1485929"/>
                    </a:cubicBezTo>
                    <a:close/>
                    <a:moveTo>
                      <a:pt x="1729482" y="1965778"/>
                    </a:moveTo>
                    <a:cubicBezTo>
                      <a:pt x="1711522" y="1942913"/>
                      <a:pt x="1691734" y="1924019"/>
                      <a:pt x="1672269" y="1910171"/>
                    </a:cubicBezTo>
                    <a:cubicBezTo>
                      <a:pt x="1638609" y="1886233"/>
                      <a:pt x="1590646" y="1870023"/>
                      <a:pt x="1534617" y="1864978"/>
                    </a:cubicBezTo>
                    <a:cubicBezTo>
                      <a:pt x="1562362" y="1834383"/>
                      <a:pt x="1580967" y="1800676"/>
                      <a:pt x="1591613" y="1770403"/>
                    </a:cubicBezTo>
                    <a:cubicBezTo>
                      <a:pt x="1600539" y="1745069"/>
                      <a:pt x="1604303" y="1714582"/>
                      <a:pt x="1603120" y="1681411"/>
                    </a:cubicBezTo>
                    <a:cubicBezTo>
                      <a:pt x="1628930" y="1689784"/>
                      <a:pt x="1654095" y="1694186"/>
                      <a:pt x="1676571" y="1695366"/>
                    </a:cubicBezTo>
                    <a:cubicBezTo>
                      <a:pt x="1725180" y="1697728"/>
                      <a:pt x="1784542" y="1681411"/>
                      <a:pt x="1843153" y="1644805"/>
                    </a:cubicBezTo>
                    <a:cubicBezTo>
                      <a:pt x="1829818" y="1695366"/>
                      <a:pt x="1831646" y="1743995"/>
                      <a:pt x="1841002" y="1782104"/>
                    </a:cubicBezTo>
                    <a:cubicBezTo>
                      <a:pt x="1846594" y="1804862"/>
                      <a:pt x="1857456" y="1828908"/>
                      <a:pt x="1872834" y="1852740"/>
                    </a:cubicBezTo>
                    <a:cubicBezTo>
                      <a:pt x="1852724" y="1859181"/>
                      <a:pt x="1834119" y="1867017"/>
                      <a:pt x="1818526" y="1876035"/>
                    </a:cubicBezTo>
                    <a:cubicBezTo>
                      <a:pt x="1786586" y="1894391"/>
                      <a:pt x="1755399" y="1924986"/>
                      <a:pt x="1729482" y="1965778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6" name="Google Shape;56;p2"/>
              <p:cNvSpPr/>
              <p:nvPr/>
            </p:nvSpPr>
            <p:spPr>
              <a:xfrm>
                <a:off x="8158735" y="13937700"/>
                <a:ext cx="2806870" cy="2820726"/>
              </a:xfrm>
              <a:custGeom>
                <a:avLst/>
                <a:gdLst/>
                <a:ahLst/>
                <a:cxnLst/>
                <a:rect l="l" t="t" r="r" b="b"/>
                <a:pathLst>
                  <a:path w="2806870" h="2820726" extrusionOk="0">
                    <a:moveTo>
                      <a:pt x="1028001" y="1763516"/>
                    </a:moveTo>
                    <a:cubicBezTo>
                      <a:pt x="1002944" y="1769742"/>
                      <a:pt x="978209" y="1776612"/>
                      <a:pt x="953582" y="1783804"/>
                    </a:cubicBezTo>
                    <a:cubicBezTo>
                      <a:pt x="928848" y="1790997"/>
                      <a:pt x="904221" y="1798619"/>
                      <a:pt x="879809" y="1806562"/>
                    </a:cubicBezTo>
                    <a:cubicBezTo>
                      <a:pt x="830985" y="1822665"/>
                      <a:pt x="782806" y="1840485"/>
                      <a:pt x="735273" y="1860774"/>
                    </a:cubicBezTo>
                    <a:cubicBezTo>
                      <a:pt x="731617" y="1862384"/>
                      <a:pt x="727423" y="1860774"/>
                      <a:pt x="725809" y="1857124"/>
                    </a:cubicBezTo>
                    <a:cubicBezTo>
                      <a:pt x="724304" y="1853581"/>
                      <a:pt x="725917" y="1849287"/>
                      <a:pt x="729466" y="1847784"/>
                    </a:cubicBezTo>
                    <a:cubicBezTo>
                      <a:pt x="776892" y="1825885"/>
                      <a:pt x="824855" y="1806133"/>
                      <a:pt x="873786" y="1788957"/>
                    </a:cubicBezTo>
                    <a:cubicBezTo>
                      <a:pt x="898413" y="1780477"/>
                      <a:pt x="923148" y="1772533"/>
                      <a:pt x="948205" y="1765340"/>
                    </a:cubicBezTo>
                    <a:cubicBezTo>
                      <a:pt x="973155" y="1758148"/>
                      <a:pt x="998319" y="1751814"/>
                      <a:pt x="1023699" y="1745910"/>
                    </a:cubicBezTo>
                    <a:cubicBezTo>
                      <a:pt x="1033593" y="1743656"/>
                      <a:pt x="1043379" y="1741509"/>
                      <a:pt x="1053273" y="1739469"/>
                    </a:cubicBezTo>
                    <a:cubicBezTo>
                      <a:pt x="1076179" y="1734746"/>
                      <a:pt x="1099193" y="1730345"/>
                      <a:pt x="1122100" y="1725407"/>
                    </a:cubicBezTo>
                    <a:lnTo>
                      <a:pt x="1160492" y="1717248"/>
                    </a:lnTo>
                    <a:cubicBezTo>
                      <a:pt x="1163718" y="1716711"/>
                      <a:pt x="1169848" y="1714135"/>
                      <a:pt x="1173827" y="1713062"/>
                    </a:cubicBezTo>
                    <a:cubicBezTo>
                      <a:pt x="1177268" y="1712203"/>
                      <a:pt x="1180064" y="1712310"/>
                      <a:pt x="1181462" y="1712847"/>
                    </a:cubicBezTo>
                    <a:cubicBezTo>
                      <a:pt x="1183936" y="1713706"/>
                      <a:pt x="1185442" y="1715316"/>
                      <a:pt x="1186194" y="1717356"/>
                    </a:cubicBezTo>
                    <a:cubicBezTo>
                      <a:pt x="1186732" y="1718858"/>
                      <a:pt x="1187162" y="1721327"/>
                      <a:pt x="1185334" y="1724441"/>
                    </a:cubicBezTo>
                    <a:cubicBezTo>
                      <a:pt x="1183398" y="1727661"/>
                      <a:pt x="1179419" y="1728734"/>
                      <a:pt x="1176193" y="1727017"/>
                    </a:cubicBezTo>
                    <a:cubicBezTo>
                      <a:pt x="1172536" y="1728412"/>
                      <a:pt x="1166084" y="1730667"/>
                      <a:pt x="1163288" y="1731311"/>
                    </a:cubicBezTo>
                    <a:lnTo>
                      <a:pt x="1125541" y="1740543"/>
                    </a:lnTo>
                    <a:lnTo>
                      <a:pt x="1028001" y="1763516"/>
                    </a:lnTo>
                    <a:close/>
                    <a:moveTo>
                      <a:pt x="975951" y="1955670"/>
                    </a:moveTo>
                    <a:cubicBezTo>
                      <a:pt x="976489" y="1956207"/>
                      <a:pt x="976918" y="1956744"/>
                      <a:pt x="977134" y="1956314"/>
                    </a:cubicBezTo>
                    <a:cubicBezTo>
                      <a:pt x="976811" y="1956099"/>
                      <a:pt x="976489" y="1955885"/>
                      <a:pt x="976166" y="1955670"/>
                    </a:cubicBezTo>
                    <a:lnTo>
                      <a:pt x="975951" y="1955670"/>
                    </a:lnTo>
                    <a:close/>
                    <a:moveTo>
                      <a:pt x="850342" y="1978321"/>
                    </a:moveTo>
                    <a:cubicBezTo>
                      <a:pt x="812918" y="1989592"/>
                      <a:pt x="776031" y="2002045"/>
                      <a:pt x="739897" y="2016000"/>
                    </a:cubicBezTo>
                    <a:cubicBezTo>
                      <a:pt x="715701" y="2025447"/>
                      <a:pt x="691827" y="2035430"/>
                      <a:pt x="668167" y="2046165"/>
                    </a:cubicBezTo>
                    <a:cubicBezTo>
                      <a:pt x="609342" y="2072788"/>
                      <a:pt x="552345" y="2103167"/>
                      <a:pt x="495993" y="2135801"/>
                    </a:cubicBezTo>
                    <a:cubicBezTo>
                      <a:pt x="492660" y="2137734"/>
                      <a:pt x="491369" y="2142135"/>
                      <a:pt x="493305" y="2145570"/>
                    </a:cubicBezTo>
                    <a:cubicBezTo>
                      <a:pt x="495241" y="2149005"/>
                      <a:pt x="499650" y="2150186"/>
                      <a:pt x="503091" y="2148254"/>
                    </a:cubicBezTo>
                    <a:cubicBezTo>
                      <a:pt x="559658" y="2117230"/>
                      <a:pt x="617193" y="2088997"/>
                      <a:pt x="675910" y="2063448"/>
                    </a:cubicBezTo>
                    <a:cubicBezTo>
                      <a:pt x="699354" y="2053143"/>
                      <a:pt x="723013" y="2043267"/>
                      <a:pt x="746887" y="2033820"/>
                    </a:cubicBezTo>
                    <a:cubicBezTo>
                      <a:pt x="782484" y="2019757"/>
                      <a:pt x="818618" y="2006553"/>
                      <a:pt x="855504" y="1994745"/>
                    </a:cubicBezTo>
                    <a:cubicBezTo>
                      <a:pt x="861419" y="1992813"/>
                      <a:pt x="898413" y="1978643"/>
                      <a:pt x="930999" y="1967908"/>
                    </a:cubicBezTo>
                    <a:cubicBezTo>
                      <a:pt x="946807" y="1962648"/>
                      <a:pt x="961540" y="1958246"/>
                      <a:pt x="971004" y="1956744"/>
                    </a:cubicBezTo>
                    <a:cubicBezTo>
                      <a:pt x="972725" y="1956421"/>
                      <a:pt x="974768" y="1955777"/>
                      <a:pt x="975951" y="1955670"/>
                    </a:cubicBezTo>
                    <a:cubicBezTo>
                      <a:pt x="975736" y="1955455"/>
                      <a:pt x="975628" y="1955133"/>
                      <a:pt x="975413" y="1955026"/>
                    </a:cubicBezTo>
                    <a:cubicBezTo>
                      <a:pt x="975628" y="1955241"/>
                      <a:pt x="975843" y="1955455"/>
                      <a:pt x="976166" y="1955670"/>
                    </a:cubicBezTo>
                    <a:cubicBezTo>
                      <a:pt x="976811" y="1955563"/>
                      <a:pt x="977241" y="1955670"/>
                      <a:pt x="977134" y="1956207"/>
                    </a:cubicBezTo>
                    <a:lnTo>
                      <a:pt x="977134" y="1956314"/>
                    </a:lnTo>
                    <a:cubicBezTo>
                      <a:pt x="979715" y="1957710"/>
                      <a:pt x="982941" y="1957388"/>
                      <a:pt x="985092" y="1955348"/>
                    </a:cubicBezTo>
                    <a:cubicBezTo>
                      <a:pt x="987888" y="1952772"/>
                      <a:pt x="987995" y="1948478"/>
                      <a:pt x="985415" y="1945687"/>
                    </a:cubicBezTo>
                    <a:cubicBezTo>
                      <a:pt x="984124" y="1944291"/>
                      <a:pt x="982081" y="1943110"/>
                      <a:pt x="978962" y="1942573"/>
                    </a:cubicBezTo>
                    <a:cubicBezTo>
                      <a:pt x="974230" y="1941929"/>
                      <a:pt x="964551" y="1943218"/>
                      <a:pt x="952507" y="1946223"/>
                    </a:cubicBezTo>
                    <a:cubicBezTo>
                      <a:pt x="917126" y="1954811"/>
                      <a:pt x="858085" y="1976066"/>
                      <a:pt x="850342" y="1978321"/>
                    </a:cubicBezTo>
                    <a:close/>
                    <a:moveTo>
                      <a:pt x="1858220" y="1739040"/>
                    </a:moveTo>
                    <a:cubicBezTo>
                      <a:pt x="1855424" y="1735819"/>
                      <a:pt x="1852628" y="1732706"/>
                      <a:pt x="1849832" y="1729593"/>
                    </a:cubicBezTo>
                    <a:cubicBezTo>
                      <a:pt x="1845530" y="1724977"/>
                      <a:pt x="1841229" y="1720469"/>
                      <a:pt x="1836820" y="1716067"/>
                    </a:cubicBezTo>
                    <a:cubicBezTo>
                      <a:pt x="1826281" y="1705333"/>
                      <a:pt x="1815204" y="1695349"/>
                      <a:pt x="1803589" y="1685795"/>
                    </a:cubicBezTo>
                    <a:cubicBezTo>
                      <a:pt x="1792082" y="1676348"/>
                      <a:pt x="1780145" y="1667331"/>
                      <a:pt x="1767993" y="1658743"/>
                    </a:cubicBezTo>
                    <a:cubicBezTo>
                      <a:pt x="1748743" y="1645217"/>
                      <a:pt x="1730246" y="1633731"/>
                      <a:pt x="1711641" y="1624284"/>
                    </a:cubicBezTo>
                    <a:cubicBezTo>
                      <a:pt x="1691424" y="1613871"/>
                      <a:pt x="1671206" y="1605713"/>
                      <a:pt x="1650558" y="1598950"/>
                    </a:cubicBezTo>
                    <a:cubicBezTo>
                      <a:pt x="1611198" y="1586068"/>
                      <a:pt x="1569902" y="1578768"/>
                      <a:pt x="1522369" y="1572112"/>
                    </a:cubicBezTo>
                    <a:cubicBezTo>
                      <a:pt x="1518497" y="1571576"/>
                      <a:pt x="1514841" y="1574152"/>
                      <a:pt x="1514196" y="1578017"/>
                    </a:cubicBezTo>
                    <a:cubicBezTo>
                      <a:pt x="1513658" y="1581989"/>
                      <a:pt x="1516239" y="1585638"/>
                      <a:pt x="1520218" y="1586175"/>
                    </a:cubicBezTo>
                    <a:cubicBezTo>
                      <a:pt x="1566461" y="1594334"/>
                      <a:pt x="1606358" y="1603136"/>
                      <a:pt x="1644643" y="1616555"/>
                    </a:cubicBezTo>
                    <a:cubicBezTo>
                      <a:pt x="1664323" y="1623425"/>
                      <a:pt x="1683465" y="1631584"/>
                      <a:pt x="1702931" y="1641460"/>
                    </a:cubicBezTo>
                    <a:cubicBezTo>
                      <a:pt x="1720782" y="1650477"/>
                      <a:pt x="1738957" y="1660997"/>
                      <a:pt x="1757669" y="1673665"/>
                    </a:cubicBezTo>
                    <a:cubicBezTo>
                      <a:pt x="1769714" y="1681716"/>
                      <a:pt x="1781543" y="1690089"/>
                      <a:pt x="1793050" y="1698999"/>
                    </a:cubicBezTo>
                    <a:cubicBezTo>
                      <a:pt x="1804449" y="1707801"/>
                      <a:pt x="1815526" y="1717034"/>
                      <a:pt x="1826065" y="1727017"/>
                    </a:cubicBezTo>
                    <a:cubicBezTo>
                      <a:pt x="1830475" y="1731204"/>
                      <a:pt x="1834884" y="1735390"/>
                      <a:pt x="1839185" y="1739684"/>
                    </a:cubicBezTo>
                    <a:cubicBezTo>
                      <a:pt x="1841982" y="1742582"/>
                      <a:pt x="1844777" y="1745481"/>
                      <a:pt x="1847466" y="1748379"/>
                    </a:cubicBezTo>
                    <a:cubicBezTo>
                      <a:pt x="1849187" y="1750312"/>
                      <a:pt x="1852843" y="1755035"/>
                      <a:pt x="1854564" y="1757397"/>
                    </a:cubicBezTo>
                    <a:cubicBezTo>
                      <a:pt x="1854779" y="1757719"/>
                      <a:pt x="1854994" y="1758148"/>
                      <a:pt x="1855317" y="1758470"/>
                    </a:cubicBezTo>
                    <a:cubicBezTo>
                      <a:pt x="1855747" y="1759007"/>
                      <a:pt x="1855962" y="1759329"/>
                      <a:pt x="1856070" y="1759544"/>
                    </a:cubicBezTo>
                    <a:cubicBezTo>
                      <a:pt x="1856822" y="1760295"/>
                      <a:pt x="1857575" y="1760724"/>
                      <a:pt x="1857790" y="1760832"/>
                    </a:cubicBezTo>
                    <a:cubicBezTo>
                      <a:pt x="1859618" y="1761905"/>
                      <a:pt x="1861124" y="1761798"/>
                      <a:pt x="1862092" y="1761691"/>
                    </a:cubicBezTo>
                    <a:cubicBezTo>
                      <a:pt x="1864458" y="1761369"/>
                      <a:pt x="1866178" y="1760080"/>
                      <a:pt x="1867254" y="1758148"/>
                    </a:cubicBezTo>
                    <a:cubicBezTo>
                      <a:pt x="1867791" y="1757289"/>
                      <a:pt x="1868544" y="1755464"/>
                      <a:pt x="1867791" y="1752888"/>
                    </a:cubicBezTo>
                    <a:cubicBezTo>
                      <a:pt x="1867684" y="1752673"/>
                      <a:pt x="1867361" y="1751814"/>
                      <a:pt x="1866609" y="1750526"/>
                    </a:cubicBezTo>
                    <a:cubicBezTo>
                      <a:pt x="1865211" y="1748487"/>
                      <a:pt x="1860371" y="1741616"/>
                      <a:pt x="1858220" y="1739040"/>
                    </a:cubicBezTo>
                    <a:close/>
                    <a:moveTo>
                      <a:pt x="1615715" y="1151305"/>
                    </a:moveTo>
                    <a:lnTo>
                      <a:pt x="1615715" y="1151305"/>
                    </a:lnTo>
                    <a:cubicBezTo>
                      <a:pt x="1615822" y="1151520"/>
                      <a:pt x="1615607" y="1151627"/>
                      <a:pt x="1615284" y="1151734"/>
                    </a:cubicBezTo>
                    <a:cubicBezTo>
                      <a:pt x="1614531" y="1152593"/>
                      <a:pt x="1613886" y="1153667"/>
                      <a:pt x="1613671" y="1154740"/>
                    </a:cubicBezTo>
                    <a:cubicBezTo>
                      <a:pt x="1613671" y="1153989"/>
                      <a:pt x="1613671" y="1153237"/>
                      <a:pt x="1613779" y="1152593"/>
                    </a:cubicBezTo>
                    <a:cubicBezTo>
                      <a:pt x="1608294" y="1155921"/>
                      <a:pt x="1596572" y="1162469"/>
                      <a:pt x="1595389" y="1163221"/>
                    </a:cubicBezTo>
                    <a:cubicBezTo>
                      <a:pt x="1588076" y="1168373"/>
                      <a:pt x="1581194" y="1173956"/>
                      <a:pt x="1574526" y="1179860"/>
                    </a:cubicBezTo>
                    <a:cubicBezTo>
                      <a:pt x="1567859" y="1185656"/>
                      <a:pt x="1561621" y="1191883"/>
                      <a:pt x="1555384" y="1198002"/>
                    </a:cubicBezTo>
                    <a:cubicBezTo>
                      <a:pt x="1543339" y="1210239"/>
                      <a:pt x="1530649" y="1222907"/>
                      <a:pt x="1518605" y="1236540"/>
                    </a:cubicBezTo>
                    <a:cubicBezTo>
                      <a:pt x="1506668" y="1249959"/>
                      <a:pt x="1495376" y="1264129"/>
                      <a:pt x="1485374" y="1278943"/>
                    </a:cubicBezTo>
                    <a:cubicBezTo>
                      <a:pt x="1471394" y="1299446"/>
                      <a:pt x="1459994" y="1321238"/>
                      <a:pt x="1453004" y="1343996"/>
                    </a:cubicBezTo>
                    <a:cubicBezTo>
                      <a:pt x="1451714" y="1347646"/>
                      <a:pt x="1453757" y="1351725"/>
                      <a:pt x="1457521" y="1353013"/>
                    </a:cubicBezTo>
                    <a:cubicBezTo>
                      <a:pt x="1461178" y="1354194"/>
                      <a:pt x="1465264" y="1352262"/>
                      <a:pt x="1466555" y="1348505"/>
                    </a:cubicBezTo>
                    <a:cubicBezTo>
                      <a:pt x="1474297" y="1327679"/>
                      <a:pt x="1486342" y="1308142"/>
                      <a:pt x="1500108" y="1289356"/>
                    </a:cubicBezTo>
                    <a:cubicBezTo>
                      <a:pt x="1510324" y="1275507"/>
                      <a:pt x="1521616" y="1262196"/>
                      <a:pt x="1533015" y="1249314"/>
                    </a:cubicBezTo>
                    <a:cubicBezTo>
                      <a:pt x="1544952" y="1235788"/>
                      <a:pt x="1556782" y="1222584"/>
                      <a:pt x="1568181" y="1210239"/>
                    </a:cubicBezTo>
                    <a:cubicBezTo>
                      <a:pt x="1575064" y="1202725"/>
                      <a:pt x="1582054" y="1195425"/>
                      <a:pt x="1589367" y="1188448"/>
                    </a:cubicBezTo>
                    <a:cubicBezTo>
                      <a:pt x="1594206" y="1183832"/>
                      <a:pt x="1599153" y="1179430"/>
                      <a:pt x="1604423" y="1175351"/>
                    </a:cubicBezTo>
                    <a:cubicBezTo>
                      <a:pt x="1605498" y="1174492"/>
                      <a:pt x="1617435" y="1166870"/>
                      <a:pt x="1622059" y="1163650"/>
                    </a:cubicBezTo>
                    <a:cubicBezTo>
                      <a:pt x="1623242" y="1162899"/>
                      <a:pt x="1624103" y="1162254"/>
                      <a:pt x="1624533" y="1161932"/>
                    </a:cubicBezTo>
                    <a:cubicBezTo>
                      <a:pt x="1628189" y="1158605"/>
                      <a:pt x="1627006" y="1154955"/>
                      <a:pt x="1626576" y="1154096"/>
                    </a:cubicBezTo>
                    <a:cubicBezTo>
                      <a:pt x="1625286" y="1150553"/>
                      <a:pt x="1621307" y="1148836"/>
                      <a:pt x="1617865" y="1150124"/>
                    </a:cubicBezTo>
                    <a:cubicBezTo>
                      <a:pt x="1617005" y="1150446"/>
                      <a:pt x="1616360" y="1150875"/>
                      <a:pt x="1615715" y="1151305"/>
                    </a:cubicBezTo>
                    <a:close/>
                    <a:moveTo>
                      <a:pt x="1615284" y="1151734"/>
                    </a:moveTo>
                    <a:lnTo>
                      <a:pt x="1615715" y="1151305"/>
                    </a:lnTo>
                    <a:cubicBezTo>
                      <a:pt x="1614531" y="1149695"/>
                      <a:pt x="1613994" y="1150768"/>
                      <a:pt x="1613779" y="1152593"/>
                    </a:cubicBezTo>
                    <a:lnTo>
                      <a:pt x="1614531" y="1152164"/>
                    </a:lnTo>
                    <a:cubicBezTo>
                      <a:pt x="1614746" y="1151949"/>
                      <a:pt x="1615069" y="1151842"/>
                      <a:pt x="1615284" y="1151734"/>
                    </a:cubicBezTo>
                    <a:close/>
                    <a:moveTo>
                      <a:pt x="1111561" y="1213889"/>
                    </a:moveTo>
                    <a:cubicBezTo>
                      <a:pt x="1125111" y="1236969"/>
                      <a:pt x="1138016" y="1260157"/>
                      <a:pt x="1149738" y="1282700"/>
                    </a:cubicBezTo>
                    <a:cubicBezTo>
                      <a:pt x="1170385" y="1322526"/>
                      <a:pt x="1187377" y="1359991"/>
                      <a:pt x="1197056" y="1390049"/>
                    </a:cubicBezTo>
                    <a:cubicBezTo>
                      <a:pt x="1198131" y="1393806"/>
                      <a:pt x="1202110" y="1395953"/>
                      <a:pt x="1205874" y="1394880"/>
                    </a:cubicBezTo>
                    <a:cubicBezTo>
                      <a:pt x="1209638" y="1393699"/>
                      <a:pt x="1211789" y="1389727"/>
                      <a:pt x="1210713" y="1385970"/>
                    </a:cubicBezTo>
                    <a:cubicBezTo>
                      <a:pt x="1201895" y="1354838"/>
                      <a:pt x="1186302" y="1315763"/>
                      <a:pt x="1166084" y="1274434"/>
                    </a:cubicBezTo>
                    <a:cubicBezTo>
                      <a:pt x="1154684" y="1251354"/>
                      <a:pt x="1141995" y="1227523"/>
                      <a:pt x="1128122" y="1204121"/>
                    </a:cubicBezTo>
                    <a:cubicBezTo>
                      <a:pt x="1110915" y="1175244"/>
                      <a:pt x="1092096" y="1146904"/>
                      <a:pt x="1072953" y="1120925"/>
                    </a:cubicBezTo>
                    <a:cubicBezTo>
                      <a:pt x="1051445" y="1091619"/>
                      <a:pt x="1029184" y="1065318"/>
                      <a:pt x="1008106" y="1044493"/>
                    </a:cubicBezTo>
                    <a:cubicBezTo>
                      <a:pt x="1005417" y="1041809"/>
                      <a:pt x="1001116" y="1041809"/>
                      <a:pt x="998427" y="1044385"/>
                    </a:cubicBezTo>
                    <a:cubicBezTo>
                      <a:pt x="995739" y="1047069"/>
                      <a:pt x="995631" y="1051363"/>
                      <a:pt x="998319" y="1054047"/>
                    </a:cubicBezTo>
                    <a:cubicBezTo>
                      <a:pt x="1018215" y="1075087"/>
                      <a:pt x="1038755" y="1101602"/>
                      <a:pt x="1058973" y="1130909"/>
                    </a:cubicBezTo>
                    <a:cubicBezTo>
                      <a:pt x="1077040" y="1156994"/>
                      <a:pt x="1094784" y="1185334"/>
                      <a:pt x="1111561" y="1213889"/>
                    </a:cubicBezTo>
                    <a:close/>
                    <a:moveTo>
                      <a:pt x="2038998" y="2780754"/>
                    </a:moveTo>
                    <a:cubicBezTo>
                      <a:pt x="2025340" y="2754560"/>
                      <a:pt x="2014586" y="2721068"/>
                      <a:pt x="2004907" y="2701852"/>
                    </a:cubicBezTo>
                    <a:cubicBezTo>
                      <a:pt x="1968988" y="2630680"/>
                      <a:pt x="1937478" y="2557575"/>
                      <a:pt x="1903280" y="2485652"/>
                    </a:cubicBezTo>
                    <a:cubicBezTo>
                      <a:pt x="1894677" y="2467617"/>
                      <a:pt x="1885966" y="2449582"/>
                      <a:pt x="1876933" y="2431762"/>
                    </a:cubicBezTo>
                    <a:cubicBezTo>
                      <a:pt x="1829184" y="2337617"/>
                      <a:pt x="1781221" y="2243580"/>
                      <a:pt x="1732182" y="2150079"/>
                    </a:cubicBezTo>
                    <a:cubicBezTo>
                      <a:pt x="1683143" y="2056578"/>
                      <a:pt x="1633029" y="1963721"/>
                      <a:pt x="1582377" y="1871079"/>
                    </a:cubicBezTo>
                    <a:cubicBezTo>
                      <a:pt x="1551727" y="1815472"/>
                      <a:pt x="1516346" y="1761691"/>
                      <a:pt x="1484192" y="1706621"/>
                    </a:cubicBezTo>
                    <a:cubicBezTo>
                      <a:pt x="1470426" y="1683111"/>
                      <a:pt x="1457306" y="1659387"/>
                      <a:pt x="1445369" y="1635019"/>
                    </a:cubicBezTo>
                    <a:cubicBezTo>
                      <a:pt x="1443648" y="1631476"/>
                      <a:pt x="1439454" y="1630081"/>
                      <a:pt x="1435905" y="1631798"/>
                    </a:cubicBezTo>
                    <a:cubicBezTo>
                      <a:pt x="1432356" y="1633409"/>
                      <a:pt x="1430851" y="1637703"/>
                      <a:pt x="1432572" y="1641245"/>
                    </a:cubicBezTo>
                    <a:cubicBezTo>
                      <a:pt x="1444293" y="1666043"/>
                      <a:pt x="1457306" y="1690196"/>
                      <a:pt x="1470964" y="1714242"/>
                    </a:cubicBezTo>
                    <a:cubicBezTo>
                      <a:pt x="1502473" y="1769527"/>
                      <a:pt x="1537317" y="1823524"/>
                      <a:pt x="1567213" y="1879238"/>
                    </a:cubicBezTo>
                    <a:cubicBezTo>
                      <a:pt x="1607111" y="1953630"/>
                      <a:pt x="1646471" y="2028238"/>
                      <a:pt x="1685724" y="2102953"/>
                    </a:cubicBezTo>
                    <a:cubicBezTo>
                      <a:pt x="1715190" y="2158989"/>
                      <a:pt x="1744441" y="2215132"/>
                      <a:pt x="1773585" y="2271276"/>
                    </a:cubicBezTo>
                    <a:cubicBezTo>
                      <a:pt x="1802836" y="2327419"/>
                      <a:pt x="1831980" y="2383563"/>
                      <a:pt x="1860909" y="2439814"/>
                    </a:cubicBezTo>
                    <a:cubicBezTo>
                      <a:pt x="1897473" y="2510664"/>
                      <a:pt x="1929735" y="2583446"/>
                      <a:pt x="1964579" y="2655048"/>
                    </a:cubicBezTo>
                    <a:cubicBezTo>
                      <a:pt x="1973290" y="2672975"/>
                      <a:pt x="1982215" y="2690903"/>
                      <a:pt x="1991464" y="2708615"/>
                    </a:cubicBezTo>
                    <a:cubicBezTo>
                      <a:pt x="2001358" y="2727831"/>
                      <a:pt x="2012542" y="2761216"/>
                      <a:pt x="2026523" y="2787302"/>
                    </a:cubicBezTo>
                    <a:cubicBezTo>
                      <a:pt x="2033513" y="2800398"/>
                      <a:pt x="2041256" y="2811670"/>
                      <a:pt x="2049644" y="2818970"/>
                    </a:cubicBezTo>
                    <a:cubicBezTo>
                      <a:pt x="2052440" y="2821546"/>
                      <a:pt x="2056849" y="2821224"/>
                      <a:pt x="2059323" y="2818433"/>
                    </a:cubicBezTo>
                    <a:cubicBezTo>
                      <a:pt x="2061796" y="2815535"/>
                      <a:pt x="2061474" y="2811241"/>
                      <a:pt x="2058677" y="2808772"/>
                    </a:cubicBezTo>
                    <a:cubicBezTo>
                      <a:pt x="2051365" y="2802331"/>
                      <a:pt x="2044912" y="2792240"/>
                      <a:pt x="2038998" y="2780754"/>
                    </a:cubicBezTo>
                    <a:close/>
                    <a:moveTo>
                      <a:pt x="2035126" y="2409219"/>
                    </a:moveTo>
                    <a:cubicBezTo>
                      <a:pt x="2034696" y="2410185"/>
                      <a:pt x="2034696" y="2411044"/>
                      <a:pt x="2035341" y="2410937"/>
                    </a:cubicBezTo>
                    <a:cubicBezTo>
                      <a:pt x="2035341" y="2410400"/>
                      <a:pt x="2035341" y="2409971"/>
                      <a:pt x="2035341" y="2409541"/>
                    </a:cubicBezTo>
                    <a:cubicBezTo>
                      <a:pt x="2035233" y="2409434"/>
                      <a:pt x="2035233" y="2409326"/>
                      <a:pt x="2035126" y="2409219"/>
                    </a:cubicBezTo>
                    <a:close/>
                    <a:moveTo>
                      <a:pt x="1918658" y="2278683"/>
                    </a:moveTo>
                    <a:cubicBezTo>
                      <a:pt x="1903926" y="2265801"/>
                      <a:pt x="1888869" y="2253241"/>
                      <a:pt x="1873706" y="2241004"/>
                    </a:cubicBezTo>
                    <a:cubicBezTo>
                      <a:pt x="1835529" y="2210409"/>
                      <a:pt x="1795846" y="2181639"/>
                      <a:pt x="1755518" y="2154373"/>
                    </a:cubicBezTo>
                    <a:cubicBezTo>
                      <a:pt x="1752292" y="2152119"/>
                      <a:pt x="1747775" y="2152870"/>
                      <a:pt x="1745517" y="2156090"/>
                    </a:cubicBezTo>
                    <a:cubicBezTo>
                      <a:pt x="1743259" y="2159311"/>
                      <a:pt x="1744012" y="2163712"/>
                      <a:pt x="1747238" y="2165966"/>
                    </a:cubicBezTo>
                    <a:cubicBezTo>
                      <a:pt x="1778640" y="2188724"/>
                      <a:pt x="1809074" y="2212663"/>
                      <a:pt x="1839185" y="2237246"/>
                    </a:cubicBezTo>
                    <a:cubicBezTo>
                      <a:pt x="1857252" y="2251846"/>
                      <a:pt x="1874997" y="2266874"/>
                      <a:pt x="1892741" y="2281903"/>
                    </a:cubicBezTo>
                    <a:cubicBezTo>
                      <a:pt x="1919519" y="2304447"/>
                      <a:pt x="1946082" y="2327097"/>
                      <a:pt x="1971784" y="2350499"/>
                    </a:cubicBezTo>
                    <a:cubicBezTo>
                      <a:pt x="1975333" y="2353612"/>
                      <a:pt x="2018457" y="2390004"/>
                      <a:pt x="2032545" y="2406643"/>
                    </a:cubicBezTo>
                    <a:cubicBezTo>
                      <a:pt x="2033298" y="2407501"/>
                      <a:pt x="2034373" y="2408468"/>
                      <a:pt x="2035126" y="2409219"/>
                    </a:cubicBezTo>
                    <a:cubicBezTo>
                      <a:pt x="2035341" y="2408575"/>
                      <a:pt x="2035664" y="2407824"/>
                      <a:pt x="2035986" y="2407287"/>
                    </a:cubicBezTo>
                    <a:cubicBezTo>
                      <a:pt x="2035664" y="2408038"/>
                      <a:pt x="2035449" y="2408790"/>
                      <a:pt x="2035341" y="2409541"/>
                    </a:cubicBezTo>
                    <a:cubicBezTo>
                      <a:pt x="2035879" y="2410185"/>
                      <a:pt x="2036094" y="2410615"/>
                      <a:pt x="2035664" y="2410829"/>
                    </a:cubicBezTo>
                    <a:cubicBezTo>
                      <a:pt x="2035556" y="2410829"/>
                      <a:pt x="2035449" y="2410829"/>
                      <a:pt x="2035341" y="2410937"/>
                    </a:cubicBezTo>
                    <a:cubicBezTo>
                      <a:pt x="2035556" y="2412654"/>
                      <a:pt x="2036524" y="2414479"/>
                      <a:pt x="2038029" y="2415660"/>
                    </a:cubicBezTo>
                    <a:cubicBezTo>
                      <a:pt x="2041041" y="2417914"/>
                      <a:pt x="2045342" y="2417270"/>
                      <a:pt x="2047601" y="2414264"/>
                    </a:cubicBezTo>
                    <a:cubicBezTo>
                      <a:pt x="2048784" y="2412869"/>
                      <a:pt x="2049429" y="2410937"/>
                      <a:pt x="2049214" y="2408575"/>
                    </a:cubicBezTo>
                    <a:cubicBezTo>
                      <a:pt x="2048999" y="2406428"/>
                      <a:pt x="2047170" y="2402563"/>
                      <a:pt x="2043514" y="2397840"/>
                    </a:cubicBezTo>
                    <a:cubicBezTo>
                      <a:pt x="2029641" y="2380235"/>
                      <a:pt x="1986947" y="2341267"/>
                      <a:pt x="1983506" y="2337940"/>
                    </a:cubicBezTo>
                    <a:cubicBezTo>
                      <a:pt x="1962213" y="2317865"/>
                      <a:pt x="1940705" y="2297898"/>
                      <a:pt x="1918658" y="2278683"/>
                    </a:cubicBezTo>
                    <a:close/>
                    <a:moveTo>
                      <a:pt x="1896505" y="2030707"/>
                    </a:moveTo>
                    <a:cubicBezTo>
                      <a:pt x="1866393" y="2009452"/>
                      <a:pt x="1835852" y="1988734"/>
                      <a:pt x="1803805" y="1971021"/>
                    </a:cubicBezTo>
                    <a:cubicBezTo>
                      <a:pt x="1750571" y="1941715"/>
                      <a:pt x="1693252" y="1920782"/>
                      <a:pt x="1627329" y="1917239"/>
                    </a:cubicBezTo>
                    <a:cubicBezTo>
                      <a:pt x="1623457" y="1917024"/>
                      <a:pt x="1620016" y="1919923"/>
                      <a:pt x="1619801" y="1923895"/>
                    </a:cubicBezTo>
                    <a:cubicBezTo>
                      <a:pt x="1619479" y="1927867"/>
                      <a:pt x="1622490" y="1931194"/>
                      <a:pt x="1626469" y="1931516"/>
                    </a:cubicBezTo>
                    <a:cubicBezTo>
                      <a:pt x="1673464" y="1935381"/>
                      <a:pt x="1715405" y="1948800"/>
                      <a:pt x="1754766" y="1967156"/>
                    </a:cubicBezTo>
                    <a:cubicBezTo>
                      <a:pt x="1777457" y="1977784"/>
                      <a:pt x="1799395" y="1990129"/>
                      <a:pt x="1820796" y="2003333"/>
                    </a:cubicBezTo>
                    <a:cubicBezTo>
                      <a:pt x="1835207" y="2012136"/>
                      <a:pt x="1849402" y="2021260"/>
                      <a:pt x="1863490" y="2030600"/>
                    </a:cubicBezTo>
                    <a:cubicBezTo>
                      <a:pt x="1916938" y="2065917"/>
                      <a:pt x="1969203" y="2103919"/>
                      <a:pt x="2026092" y="2132903"/>
                    </a:cubicBezTo>
                    <a:cubicBezTo>
                      <a:pt x="2029426" y="2134728"/>
                      <a:pt x="2033513" y="2133440"/>
                      <a:pt x="2035341" y="2130112"/>
                    </a:cubicBezTo>
                    <a:cubicBezTo>
                      <a:pt x="2037062" y="2126784"/>
                      <a:pt x="2035771" y="2122598"/>
                      <a:pt x="2032437" y="2120880"/>
                    </a:cubicBezTo>
                    <a:cubicBezTo>
                      <a:pt x="1984904" y="2094902"/>
                      <a:pt x="1941135" y="2062053"/>
                      <a:pt x="1896505" y="2030707"/>
                    </a:cubicBezTo>
                    <a:close/>
                    <a:moveTo>
                      <a:pt x="1859941" y="1830716"/>
                    </a:moveTo>
                    <a:cubicBezTo>
                      <a:pt x="1833271" y="1816546"/>
                      <a:pt x="1803805" y="1794647"/>
                      <a:pt x="1784232" y="1785952"/>
                    </a:cubicBezTo>
                    <a:cubicBezTo>
                      <a:pt x="1768961" y="1779189"/>
                      <a:pt x="1753475" y="1772962"/>
                      <a:pt x="1737989" y="1767380"/>
                    </a:cubicBezTo>
                    <a:cubicBezTo>
                      <a:pt x="1722288" y="1761798"/>
                      <a:pt x="1706479" y="1756645"/>
                      <a:pt x="1690563" y="1752137"/>
                    </a:cubicBezTo>
                    <a:cubicBezTo>
                      <a:pt x="1671421" y="1746662"/>
                      <a:pt x="1652063" y="1741938"/>
                      <a:pt x="1632598" y="1737644"/>
                    </a:cubicBezTo>
                    <a:cubicBezTo>
                      <a:pt x="1603777" y="1731311"/>
                      <a:pt x="1574526" y="1726158"/>
                      <a:pt x="1544952" y="1721435"/>
                    </a:cubicBezTo>
                    <a:cubicBezTo>
                      <a:pt x="1541081" y="1720791"/>
                      <a:pt x="1537317" y="1723367"/>
                      <a:pt x="1536672" y="1727232"/>
                    </a:cubicBezTo>
                    <a:cubicBezTo>
                      <a:pt x="1535919" y="1731096"/>
                      <a:pt x="1538500" y="1734853"/>
                      <a:pt x="1542371" y="1735497"/>
                    </a:cubicBezTo>
                    <a:cubicBezTo>
                      <a:pt x="1582807" y="1743441"/>
                      <a:pt x="1622490" y="1752673"/>
                      <a:pt x="1661635" y="1763623"/>
                    </a:cubicBezTo>
                    <a:cubicBezTo>
                      <a:pt x="1677336" y="1768024"/>
                      <a:pt x="1692929" y="1772747"/>
                      <a:pt x="1708415" y="1777686"/>
                    </a:cubicBezTo>
                    <a:cubicBezTo>
                      <a:pt x="1731537" y="1785093"/>
                      <a:pt x="1754443" y="1793144"/>
                      <a:pt x="1777134" y="1802590"/>
                    </a:cubicBezTo>
                    <a:cubicBezTo>
                      <a:pt x="1796707" y="1810534"/>
                      <a:pt x="1826281" y="1831253"/>
                      <a:pt x="1853059" y="1844242"/>
                    </a:cubicBezTo>
                    <a:cubicBezTo>
                      <a:pt x="1866931" y="1851005"/>
                      <a:pt x="1880266" y="1855728"/>
                      <a:pt x="1891236" y="1856265"/>
                    </a:cubicBezTo>
                    <a:cubicBezTo>
                      <a:pt x="1895000" y="1856480"/>
                      <a:pt x="1898226" y="1853689"/>
                      <a:pt x="1898548" y="1849931"/>
                    </a:cubicBezTo>
                    <a:cubicBezTo>
                      <a:pt x="1898764" y="1846174"/>
                      <a:pt x="1895860" y="1842954"/>
                      <a:pt x="1892096" y="1842632"/>
                    </a:cubicBezTo>
                    <a:cubicBezTo>
                      <a:pt x="1882740" y="1841880"/>
                      <a:pt x="1871663" y="1837050"/>
                      <a:pt x="1859941" y="1830716"/>
                    </a:cubicBezTo>
                    <a:close/>
                    <a:moveTo>
                      <a:pt x="1584850" y="1923358"/>
                    </a:moveTo>
                    <a:cubicBezTo>
                      <a:pt x="1586141" y="1925934"/>
                      <a:pt x="1586463" y="1929155"/>
                      <a:pt x="1585495" y="1932912"/>
                    </a:cubicBezTo>
                    <a:cubicBezTo>
                      <a:pt x="1584420" y="1937099"/>
                      <a:pt x="1581301" y="1942573"/>
                      <a:pt x="1577752" y="1948263"/>
                    </a:cubicBezTo>
                    <a:cubicBezTo>
                      <a:pt x="1573881" y="1954382"/>
                      <a:pt x="1569257" y="1960930"/>
                      <a:pt x="1567751" y="1965976"/>
                    </a:cubicBezTo>
                    <a:cubicBezTo>
                      <a:pt x="1563234" y="1980790"/>
                      <a:pt x="1558717" y="1995711"/>
                      <a:pt x="1554416" y="2010633"/>
                    </a:cubicBezTo>
                    <a:cubicBezTo>
                      <a:pt x="1550114" y="2025447"/>
                      <a:pt x="1546027" y="2040368"/>
                      <a:pt x="1542371" y="2055397"/>
                    </a:cubicBezTo>
                    <a:cubicBezTo>
                      <a:pt x="1535596" y="2082234"/>
                      <a:pt x="1529466" y="2109394"/>
                      <a:pt x="1523551" y="2136553"/>
                    </a:cubicBezTo>
                    <a:cubicBezTo>
                      <a:pt x="1517637" y="2163605"/>
                      <a:pt x="1512045" y="2190764"/>
                      <a:pt x="1507313" y="2218138"/>
                    </a:cubicBezTo>
                    <a:cubicBezTo>
                      <a:pt x="1501075" y="2254529"/>
                      <a:pt x="1496129" y="2291135"/>
                      <a:pt x="1493440" y="2327956"/>
                    </a:cubicBezTo>
                    <a:cubicBezTo>
                      <a:pt x="1493225" y="2331928"/>
                      <a:pt x="1489891" y="2334934"/>
                      <a:pt x="1486020" y="2334719"/>
                    </a:cubicBezTo>
                    <a:cubicBezTo>
                      <a:pt x="1482041" y="2334504"/>
                      <a:pt x="1479030" y="2331177"/>
                      <a:pt x="1479244" y="2327205"/>
                    </a:cubicBezTo>
                    <a:cubicBezTo>
                      <a:pt x="1481072" y="2280400"/>
                      <a:pt x="1486127" y="2233811"/>
                      <a:pt x="1493978" y="2187544"/>
                    </a:cubicBezTo>
                    <a:cubicBezTo>
                      <a:pt x="1497096" y="2169080"/>
                      <a:pt x="1500645" y="2150723"/>
                      <a:pt x="1504624" y="2132474"/>
                    </a:cubicBezTo>
                    <a:cubicBezTo>
                      <a:pt x="1510647" y="2104992"/>
                      <a:pt x="1517637" y="2077833"/>
                      <a:pt x="1524842" y="2050781"/>
                    </a:cubicBezTo>
                    <a:cubicBezTo>
                      <a:pt x="1528176" y="2038758"/>
                      <a:pt x="1531725" y="2026628"/>
                      <a:pt x="1535488" y="2014712"/>
                    </a:cubicBezTo>
                    <a:cubicBezTo>
                      <a:pt x="1541081" y="1996785"/>
                      <a:pt x="1547103" y="1978965"/>
                      <a:pt x="1553125" y="1961252"/>
                    </a:cubicBezTo>
                    <a:cubicBezTo>
                      <a:pt x="1554953" y="1956207"/>
                      <a:pt x="1559148" y="1949659"/>
                      <a:pt x="1563557" y="1943325"/>
                    </a:cubicBezTo>
                    <a:cubicBezTo>
                      <a:pt x="1566783" y="1938494"/>
                      <a:pt x="1570225" y="1933878"/>
                      <a:pt x="1571623" y="1930121"/>
                    </a:cubicBezTo>
                    <a:cubicBezTo>
                      <a:pt x="1569041" y="1928833"/>
                      <a:pt x="1567536" y="1925827"/>
                      <a:pt x="1568074" y="1922821"/>
                    </a:cubicBezTo>
                    <a:cubicBezTo>
                      <a:pt x="1568826" y="1919064"/>
                      <a:pt x="1572483" y="1916702"/>
                      <a:pt x="1576139" y="1917454"/>
                    </a:cubicBezTo>
                    <a:cubicBezTo>
                      <a:pt x="1580871" y="1918313"/>
                      <a:pt x="1583344" y="1920674"/>
                      <a:pt x="1584850" y="1923358"/>
                    </a:cubicBezTo>
                    <a:close/>
                    <a:moveTo>
                      <a:pt x="1573774" y="1930873"/>
                    </a:moveTo>
                    <a:cubicBezTo>
                      <a:pt x="1573774" y="1930873"/>
                      <a:pt x="1573666" y="1930873"/>
                      <a:pt x="1573558" y="1930765"/>
                    </a:cubicBezTo>
                    <a:cubicBezTo>
                      <a:pt x="1573451" y="1930765"/>
                      <a:pt x="1573236" y="1930765"/>
                      <a:pt x="1573128" y="1930765"/>
                    </a:cubicBezTo>
                    <a:cubicBezTo>
                      <a:pt x="1573451" y="1931087"/>
                      <a:pt x="1573666" y="1931194"/>
                      <a:pt x="1573774" y="1930873"/>
                    </a:cubicBezTo>
                    <a:close/>
                    <a:moveTo>
                      <a:pt x="1709490" y="2178204"/>
                    </a:moveTo>
                    <a:cubicBezTo>
                      <a:pt x="1705942" y="2179600"/>
                      <a:pt x="1704221" y="2183572"/>
                      <a:pt x="1705619" y="2187007"/>
                    </a:cubicBezTo>
                    <a:cubicBezTo>
                      <a:pt x="1706049" y="2188295"/>
                      <a:pt x="1706910" y="2189369"/>
                      <a:pt x="1707985" y="2190120"/>
                    </a:cubicBezTo>
                    <a:cubicBezTo>
                      <a:pt x="1705081" y="2198815"/>
                      <a:pt x="1697661" y="2212556"/>
                      <a:pt x="1696263" y="2220178"/>
                    </a:cubicBezTo>
                    <a:lnTo>
                      <a:pt x="1681637" y="2301978"/>
                    </a:lnTo>
                    <a:cubicBezTo>
                      <a:pt x="1678088" y="2321945"/>
                      <a:pt x="1674755" y="2341911"/>
                      <a:pt x="1672174" y="2361878"/>
                    </a:cubicBezTo>
                    <a:cubicBezTo>
                      <a:pt x="1669700" y="2382060"/>
                      <a:pt x="1667764" y="2402134"/>
                      <a:pt x="1666689" y="2422316"/>
                    </a:cubicBezTo>
                    <a:cubicBezTo>
                      <a:pt x="1664323" y="2462571"/>
                      <a:pt x="1665076" y="2502935"/>
                      <a:pt x="1668947" y="2543942"/>
                    </a:cubicBezTo>
                    <a:cubicBezTo>
                      <a:pt x="1669270" y="2547807"/>
                      <a:pt x="1672711" y="2550705"/>
                      <a:pt x="1676690" y="2550490"/>
                    </a:cubicBezTo>
                    <a:cubicBezTo>
                      <a:pt x="1680562" y="2550168"/>
                      <a:pt x="1683465" y="2546733"/>
                      <a:pt x="1683250" y="2542761"/>
                    </a:cubicBezTo>
                    <a:cubicBezTo>
                      <a:pt x="1681315" y="2510557"/>
                      <a:pt x="1681745" y="2478889"/>
                      <a:pt x="1683573" y="2447435"/>
                    </a:cubicBezTo>
                    <a:cubicBezTo>
                      <a:pt x="1684863" y="2423604"/>
                      <a:pt x="1687229" y="2399880"/>
                      <a:pt x="1689918" y="2376048"/>
                    </a:cubicBezTo>
                    <a:cubicBezTo>
                      <a:pt x="1692714" y="2352432"/>
                      <a:pt x="1695725" y="2328815"/>
                      <a:pt x="1699489" y="2304876"/>
                    </a:cubicBezTo>
                    <a:lnTo>
                      <a:pt x="1711534" y="2222647"/>
                    </a:lnTo>
                    <a:cubicBezTo>
                      <a:pt x="1712502" y="2215669"/>
                      <a:pt x="1718739" y="2203109"/>
                      <a:pt x="1721320" y="2194843"/>
                    </a:cubicBezTo>
                    <a:cubicBezTo>
                      <a:pt x="1723041" y="2189261"/>
                      <a:pt x="1723148" y="2184753"/>
                      <a:pt x="1722073" y="2182498"/>
                    </a:cubicBezTo>
                    <a:cubicBezTo>
                      <a:pt x="1721105" y="2180244"/>
                      <a:pt x="1719600" y="2178634"/>
                      <a:pt x="1717449" y="2177882"/>
                    </a:cubicBezTo>
                    <a:cubicBezTo>
                      <a:pt x="1715621" y="2177131"/>
                      <a:pt x="1713039" y="2176701"/>
                      <a:pt x="1709490" y="2178204"/>
                    </a:cubicBezTo>
                    <a:close/>
                    <a:moveTo>
                      <a:pt x="1838002" y="2454091"/>
                    </a:moveTo>
                    <a:cubicBezTo>
                      <a:pt x="1834238" y="2454842"/>
                      <a:pt x="1831765" y="2458385"/>
                      <a:pt x="1832410" y="2462035"/>
                    </a:cubicBezTo>
                    <a:lnTo>
                      <a:pt x="1832518" y="2462249"/>
                    </a:lnTo>
                    <a:lnTo>
                      <a:pt x="1832625" y="2462249"/>
                    </a:lnTo>
                    <a:cubicBezTo>
                      <a:pt x="1832625" y="2462249"/>
                      <a:pt x="1832518" y="2462357"/>
                      <a:pt x="1832518" y="2462571"/>
                    </a:cubicBezTo>
                    <a:cubicBezTo>
                      <a:pt x="1832625" y="2462894"/>
                      <a:pt x="1832840" y="2463323"/>
                      <a:pt x="1832948" y="2463752"/>
                    </a:cubicBezTo>
                    <a:lnTo>
                      <a:pt x="1832518" y="2463108"/>
                    </a:lnTo>
                    <a:cubicBezTo>
                      <a:pt x="1832303" y="2467187"/>
                      <a:pt x="1830905" y="2475990"/>
                      <a:pt x="1830797" y="2476419"/>
                    </a:cubicBezTo>
                    <a:lnTo>
                      <a:pt x="1826388" y="2507014"/>
                    </a:lnTo>
                    <a:cubicBezTo>
                      <a:pt x="1825098" y="2517319"/>
                      <a:pt x="1823807" y="2527625"/>
                      <a:pt x="1822947" y="2538038"/>
                    </a:cubicBezTo>
                    <a:cubicBezTo>
                      <a:pt x="1822301" y="2545015"/>
                      <a:pt x="1821979" y="2551886"/>
                      <a:pt x="1821656" y="2558863"/>
                    </a:cubicBezTo>
                    <a:cubicBezTo>
                      <a:pt x="1821119" y="2576254"/>
                      <a:pt x="1821226" y="2593645"/>
                      <a:pt x="1821764" y="2611142"/>
                    </a:cubicBezTo>
                    <a:cubicBezTo>
                      <a:pt x="1821656" y="2615007"/>
                      <a:pt x="1824775" y="2618335"/>
                      <a:pt x="1828754" y="2618335"/>
                    </a:cubicBezTo>
                    <a:cubicBezTo>
                      <a:pt x="1832733" y="2618442"/>
                      <a:pt x="1835959" y="2615222"/>
                      <a:pt x="1835959" y="2611357"/>
                    </a:cubicBezTo>
                    <a:cubicBezTo>
                      <a:pt x="1836927" y="2596972"/>
                      <a:pt x="1838325" y="2582588"/>
                      <a:pt x="1839616" y="2568310"/>
                    </a:cubicBezTo>
                    <a:cubicBezTo>
                      <a:pt x="1840476" y="2558756"/>
                      <a:pt x="1841444" y="2549095"/>
                      <a:pt x="1842197" y="2539541"/>
                    </a:cubicBezTo>
                    <a:cubicBezTo>
                      <a:pt x="1842949" y="2529235"/>
                      <a:pt x="1843380" y="2518930"/>
                      <a:pt x="1844133" y="2508624"/>
                    </a:cubicBezTo>
                    <a:lnTo>
                      <a:pt x="1846068" y="2477922"/>
                    </a:lnTo>
                    <a:cubicBezTo>
                      <a:pt x="1846068" y="2477386"/>
                      <a:pt x="1846713" y="2466543"/>
                      <a:pt x="1846391" y="2462249"/>
                    </a:cubicBezTo>
                    <a:cubicBezTo>
                      <a:pt x="1846283" y="2459995"/>
                      <a:pt x="1845746" y="2458385"/>
                      <a:pt x="1845423" y="2457848"/>
                    </a:cubicBezTo>
                    <a:cubicBezTo>
                      <a:pt x="1843272" y="2454306"/>
                      <a:pt x="1840476" y="2453554"/>
                      <a:pt x="1838002" y="2454091"/>
                    </a:cubicBezTo>
                    <a:close/>
                    <a:moveTo>
                      <a:pt x="1126939" y="1425796"/>
                    </a:moveTo>
                    <a:cubicBezTo>
                      <a:pt x="1126831" y="1425152"/>
                      <a:pt x="1126186" y="1425474"/>
                      <a:pt x="1125541" y="1425903"/>
                    </a:cubicBezTo>
                    <a:lnTo>
                      <a:pt x="1125971" y="1426118"/>
                    </a:lnTo>
                    <a:cubicBezTo>
                      <a:pt x="1126293" y="1425903"/>
                      <a:pt x="1126616" y="1425796"/>
                      <a:pt x="1126939" y="1425796"/>
                    </a:cubicBezTo>
                    <a:close/>
                    <a:moveTo>
                      <a:pt x="534386" y="1188555"/>
                    </a:moveTo>
                    <a:cubicBezTo>
                      <a:pt x="534816" y="1188984"/>
                      <a:pt x="535246" y="1189306"/>
                      <a:pt x="535461" y="1188877"/>
                    </a:cubicBezTo>
                    <a:lnTo>
                      <a:pt x="534816" y="1188555"/>
                    </a:lnTo>
                    <a:lnTo>
                      <a:pt x="534386" y="1188555"/>
                    </a:lnTo>
                    <a:close/>
                    <a:moveTo>
                      <a:pt x="400927" y="1369223"/>
                    </a:moveTo>
                    <a:cubicBezTo>
                      <a:pt x="355652" y="1370511"/>
                      <a:pt x="312851" y="1367505"/>
                      <a:pt x="276824" y="1358381"/>
                    </a:cubicBezTo>
                    <a:cubicBezTo>
                      <a:pt x="272953" y="1357415"/>
                      <a:pt x="270587" y="1353550"/>
                      <a:pt x="271555" y="1349793"/>
                    </a:cubicBezTo>
                    <a:cubicBezTo>
                      <a:pt x="272415" y="1345928"/>
                      <a:pt x="276286" y="1343567"/>
                      <a:pt x="280158" y="1344533"/>
                    </a:cubicBezTo>
                    <a:cubicBezTo>
                      <a:pt x="309732" y="1351188"/>
                      <a:pt x="343823" y="1353228"/>
                      <a:pt x="379956" y="1352369"/>
                    </a:cubicBezTo>
                    <a:cubicBezTo>
                      <a:pt x="412542" y="1351618"/>
                      <a:pt x="446739" y="1348397"/>
                      <a:pt x="480830" y="1343889"/>
                    </a:cubicBezTo>
                    <a:cubicBezTo>
                      <a:pt x="522018" y="1338521"/>
                      <a:pt x="563099" y="1331222"/>
                      <a:pt x="601061" y="1323492"/>
                    </a:cubicBezTo>
                    <a:cubicBezTo>
                      <a:pt x="669780" y="1309430"/>
                      <a:pt x="727423" y="1293864"/>
                      <a:pt x="757104" y="1285384"/>
                    </a:cubicBezTo>
                    <a:cubicBezTo>
                      <a:pt x="685374" y="1253501"/>
                      <a:pt x="613751" y="1221511"/>
                      <a:pt x="541483" y="1189092"/>
                    </a:cubicBezTo>
                    <a:cubicBezTo>
                      <a:pt x="541054" y="1188877"/>
                      <a:pt x="540623" y="1188662"/>
                      <a:pt x="540085" y="1188448"/>
                    </a:cubicBezTo>
                    <a:cubicBezTo>
                      <a:pt x="539655" y="1188662"/>
                      <a:pt x="539763" y="1189414"/>
                      <a:pt x="539333" y="1189521"/>
                    </a:cubicBezTo>
                    <a:cubicBezTo>
                      <a:pt x="537935" y="1189736"/>
                      <a:pt x="536644" y="1189521"/>
                      <a:pt x="535461" y="1188877"/>
                    </a:cubicBezTo>
                    <a:cubicBezTo>
                      <a:pt x="535461" y="1188877"/>
                      <a:pt x="535461" y="1188770"/>
                      <a:pt x="535569" y="1188662"/>
                    </a:cubicBezTo>
                    <a:cubicBezTo>
                      <a:pt x="535569" y="1188555"/>
                      <a:pt x="535354" y="1188662"/>
                      <a:pt x="535246" y="1188662"/>
                    </a:cubicBezTo>
                    <a:lnTo>
                      <a:pt x="534816" y="1188555"/>
                    </a:lnTo>
                    <a:cubicBezTo>
                      <a:pt x="534386" y="1188233"/>
                      <a:pt x="533848" y="1187911"/>
                      <a:pt x="533418" y="1187481"/>
                    </a:cubicBezTo>
                    <a:cubicBezTo>
                      <a:pt x="533741" y="1187803"/>
                      <a:pt x="534063" y="1188233"/>
                      <a:pt x="534386" y="1188555"/>
                    </a:cubicBezTo>
                    <a:cubicBezTo>
                      <a:pt x="530837" y="1188233"/>
                      <a:pt x="524277" y="1188555"/>
                      <a:pt x="515243" y="1189092"/>
                    </a:cubicBezTo>
                    <a:cubicBezTo>
                      <a:pt x="488251" y="1190702"/>
                      <a:pt x="440825" y="1195747"/>
                      <a:pt x="387377" y="1200149"/>
                    </a:cubicBezTo>
                    <a:cubicBezTo>
                      <a:pt x="359631" y="1202403"/>
                      <a:pt x="330380" y="1204550"/>
                      <a:pt x="301559" y="1206053"/>
                    </a:cubicBezTo>
                    <a:cubicBezTo>
                      <a:pt x="279835" y="1207234"/>
                      <a:pt x="258220" y="1207878"/>
                      <a:pt x="237894" y="1208200"/>
                    </a:cubicBezTo>
                    <a:cubicBezTo>
                      <a:pt x="200040" y="1208736"/>
                      <a:pt x="166057" y="1207770"/>
                      <a:pt x="141645" y="1204765"/>
                    </a:cubicBezTo>
                    <a:cubicBezTo>
                      <a:pt x="137666" y="1204335"/>
                      <a:pt x="134870" y="1200793"/>
                      <a:pt x="135300" y="1196928"/>
                    </a:cubicBezTo>
                    <a:cubicBezTo>
                      <a:pt x="135730" y="1192956"/>
                      <a:pt x="139279" y="1190165"/>
                      <a:pt x="143150" y="1190595"/>
                    </a:cubicBezTo>
                    <a:cubicBezTo>
                      <a:pt x="169713" y="1192956"/>
                      <a:pt x="207460" y="1192098"/>
                      <a:pt x="249186" y="1189951"/>
                    </a:cubicBezTo>
                    <a:cubicBezTo>
                      <a:pt x="272093" y="1188877"/>
                      <a:pt x="296182" y="1187267"/>
                      <a:pt x="320271" y="1185764"/>
                    </a:cubicBezTo>
                    <a:cubicBezTo>
                      <a:pt x="344468" y="1184261"/>
                      <a:pt x="368557" y="1182758"/>
                      <a:pt x="391463" y="1181255"/>
                    </a:cubicBezTo>
                    <a:cubicBezTo>
                      <a:pt x="433727" y="1178571"/>
                      <a:pt x="471797" y="1176210"/>
                      <a:pt x="498682" y="1175029"/>
                    </a:cubicBezTo>
                    <a:cubicBezTo>
                      <a:pt x="502661" y="1174814"/>
                      <a:pt x="505350" y="1174814"/>
                      <a:pt x="508899" y="1174707"/>
                    </a:cubicBezTo>
                    <a:cubicBezTo>
                      <a:pt x="453730" y="1150017"/>
                      <a:pt x="398561" y="1125326"/>
                      <a:pt x="342854" y="1101817"/>
                    </a:cubicBezTo>
                    <a:cubicBezTo>
                      <a:pt x="231334" y="1054476"/>
                      <a:pt x="118953" y="1010463"/>
                      <a:pt x="4960" y="974287"/>
                    </a:cubicBezTo>
                    <a:cubicBezTo>
                      <a:pt x="1196" y="973106"/>
                      <a:pt x="-848" y="969134"/>
                      <a:pt x="335" y="965377"/>
                    </a:cubicBezTo>
                    <a:cubicBezTo>
                      <a:pt x="1518" y="961619"/>
                      <a:pt x="5497" y="959472"/>
                      <a:pt x="9261" y="960653"/>
                    </a:cubicBezTo>
                    <a:cubicBezTo>
                      <a:pt x="124115" y="995756"/>
                      <a:pt x="237572" y="1038374"/>
                      <a:pt x="349952" y="1084963"/>
                    </a:cubicBezTo>
                    <a:cubicBezTo>
                      <a:pt x="395657" y="1103964"/>
                      <a:pt x="441040" y="1124146"/>
                      <a:pt x="486423" y="1144113"/>
                    </a:cubicBezTo>
                    <a:cubicBezTo>
                      <a:pt x="469323" y="1125971"/>
                      <a:pt x="447277" y="1105467"/>
                      <a:pt x="420822" y="1083246"/>
                    </a:cubicBezTo>
                    <a:cubicBezTo>
                      <a:pt x="405659" y="1070471"/>
                      <a:pt x="389635" y="1057482"/>
                      <a:pt x="373504" y="1044600"/>
                    </a:cubicBezTo>
                    <a:cubicBezTo>
                      <a:pt x="362857" y="1036012"/>
                      <a:pt x="352211" y="1027424"/>
                      <a:pt x="341779" y="1019051"/>
                    </a:cubicBezTo>
                    <a:cubicBezTo>
                      <a:pt x="324895" y="1005632"/>
                      <a:pt x="308657" y="992643"/>
                      <a:pt x="293816" y="980942"/>
                    </a:cubicBezTo>
                    <a:cubicBezTo>
                      <a:pt x="252090" y="947986"/>
                      <a:pt x="221333" y="924584"/>
                      <a:pt x="221333" y="924584"/>
                    </a:cubicBezTo>
                    <a:cubicBezTo>
                      <a:pt x="218107" y="922222"/>
                      <a:pt x="217354" y="917821"/>
                      <a:pt x="219720" y="914601"/>
                    </a:cubicBezTo>
                    <a:cubicBezTo>
                      <a:pt x="221978" y="911380"/>
                      <a:pt x="226495" y="910736"/>
                      <a:pt x="229613" y="912990"/>
                    </a:cubicBezTo>
                    <a:cubicBezTo>
                      <a:pt x="229613" y="912990"/>
                      <a:pt x="278437" y="946483"/>
                      <a:pt x="336295" y="990604"/>
                    </a:cubicBezTo>
                    <a:cubicBezTo>
                      <a:pt x="347587" y="999191"/>
                      <a:pt x="359308" y="1008316"/>
                      <a:pt x="370923" y="1017655"/>
                    </a:cubicBezTo>
                    <a:cubicBezTo>
                      <a:pt x="382322" y="1026888"/>
                      <a:pt x="393722" y="1036227"/>
                      <a:pt x="404798" y="1045781"/>
                    </a:cubicBezTo>
                    <a:cubicBezTo>
                      <a:pt x="448783" y="1083246"/>
                      <a:pt x="489003" y="1121569"/>
                      <a:pt x="510081" y="1149158"/>
                    </a:cubicBezTo>
                    <a:cubicBezTo>
                      <a:pt x="511264" y="1150661"/>
                      <a:pt x="509759" y="1152378"/>
                      <a:pt x="509436" y="1154203"/>
                    </a:cubicBezTo>
                    <a:cubicBezTo>
                      <a:pt x="522664" y="1160108"/>
                      <a:pt x="536106" y="1165582"/>
                      <a:pt x="549442" y="1171486"/>
                    </a:cubicBezTo>
                    <a:cubicBezTo>
                      <a:pt x="599018" y="1193708"/>
                      <a:pt x="647735" y="1216036"/>
                      <a:pt x="696881" y="1238472"/>
                    </a:cubicBezTo>
                    <a:cubicBezTo>
                      <a:pt x="696881" y="1238472"/>
                      <a:pt x="696881" y="1238472"/>
                      <a:pt x="696989" y="1238472"/>
                    </a:cubicBezTo>
                    <a:cubicBezTo>
                      <a:pt x="697419" y="1238365"/>
                      <a:pt x="696558" y="1237506"/>
                      <a:pt x="696236" y="1236647"/>
                    </a:cubicBezTo>
                    <a:cubicBezTo>
                      <a:pt x="696128" y="1236433"/>
                      <a:pt x="696020" y="1236325"/>
                      <a:pt x="695913" y="1236111"/>
                    </a:cubicBezTo>
                    <a:cubicBezTo>
                      <a:pt x="695698" y="1236647"/>
                      <a:pt x="695483" y="1237184"/>
                      <a:pt x="695375" y="1237506"/>
                    </a:cubicBezTo>
                    <a:cubicBezTo>
                      <a:pt x="689353" y="1229133"/>
                      <a:pt x="674727" y="1206589"/>
                      <a:pt x="668382" y="1197143"/>
                    </a:cubicBezTo>
                    <a:cubicBezTo>
                      <a:pt x="660854" y="1185871"/>
                      <a:pt x="653004" y="1174814"/>
                      <a:pt x="645153" y="1163757"/>
                    </a:cubicBezTo>
                    <a:cubicBezTo>
                      <a:pt x="633216" y="1147118"/>
                      <a:pt x="620957" y="1130801"/>
                      <a:pt x="608589" y="1114592"/>
                    </a:cubicBezTo>
                    <a:cubicBezTo>
                      <a:pt x="594394" y="1095698"/>
                      <a:pt x="579338" y="1076912"/>
                      <a:pt x="563852" y="1058341"/>
                    </a:cubicBezTo>
                    <a:cubicBezTo>
                      <a:pt x="548689" y="1039984"/>
                      <a:pt x="532880" y="1021842"/>
                      <a:pt x="516749" y="1004022"/>
                    </a:cubicBezTo>
                    <a:cubicBezTo>
                      <a:pt x="484164" y="968275"/>
                      <a:pt x="449751" y="934138"/>
                      <a:pt x="413832" y="903973"/>
                    </a:cubicBezTo>
                    <a:cubicBezTo>
                      <a:pt x="410713" y="901504"/>
                      <a:pt x="410283" y="896995"/>
                      <a:pt x="412757" y="893882"/>
                    </a:cubicBezTo>
                    <a:cubicBezTo>
                      <a:pt x="415230" y="890876"/>
                      <a:pt x="419747" y="890447"/>
                      <a:pt x="422865" y="892916"/>
                    </a:cubicBezTo>
                    <a:cubicBezTo>
                      <a:pt x="460290" y="922544"/>
                      <a:pt x="496531" y="955823"/>
                      <a:pt x="530407" y="991462"/>
                    </a:cubicBezTo>
                    <a:cubicBezTo>
                      <a:pt x="547183" y="1009175"/>
                      <a:pt x="563315" y="1027424"/>
                      <a:pt x="578693" y="1045996"/>
                    </a:cubicBezTo>
                    <a:cubicBezTo>
                      <a:pt x="594394" y="1064996"/>
                      <a:pt x="609235" y="1084319"/>
                      <a:pt x="623323" y="1103642"/>
                    </a:cubicBezTo>
                    <a:cubicBezTo>
                      <a:pt x="633324" y="1117597"/>
                      <a:pt x="643325" y="1131553"/>
                      <a:pt x="653112" y="1145615"/>
                    </a:cubicBezTo>
                    <a:cubicBezTo>
                      <a:pt x="662790" y="1159785"/>
                      <a:pt x="672254" y="1174170"/>
                      <a:pt x="681395" y="1188662"/>
                    </a:cubicBezTo>
                    <a:cubicBezTo>
                      <a:pt x="686987" y="1197572"/>
                      <a:pt x="699247" y="1217969"/>
                      <a:pt x="705484" y="1227523"/>
                    </a:cubicBezTo>
                    <a:cubicBezTo>
                      <a:pt x="706667" y="1228167"/>
                      <a:pt x="707743" y="1229240"/>
                      <a:pt x="708388" y="1230528"/>
                    </a:cubicBezTo>
                    <a:cubicBezTo>
                      <a:pt x="709463" y="1232568"/>
                      <a:pt x="710001" y="1233749"/>
                      <a:pt x="710108" y="1234393"/>
                    </a:cubicBezTo>
                    <a:cubicBezTo>
                      <a:pt x="711614" y="1239116"/>
                      <a:pt x="708603" y="1241478"/>
                      <a:pt x="707635" y="1242229"/>
                    </a:cubicBezTo>
                    <a:cubicBezTo>
                      <a:pt x="707420" y="1242444"/>
                      <a:pt x="706667" y="1242551"/>
                      <a:pt x="706344" y="1242766"/>
                    </a:cubicBezTo>
                    <a:cubicBezTo>
                      <a:pt x="752802" y="1264021"/>
                      <a:pt x="799690" y="1285598"/>
                      <a:pt x="845933" y="1306209"/>
                    </a:cubicBezTo>
                    <a:cubicBezTo>
                      <a:pt x="860774" y="1312865"/>
                      <a:pt x="875722" y="1319306"/>
                      <a:pt x="890670" y="1325747"/>
                    </a:cubicBezTo>
                    <a:cubicBezTo>
                      <a:pt x="909060" y="1333691"/>
                      <a:pt x="927557" y="1341420"/>
                      <a:pt x="946054" y="1349149"/>
                    </a:cubicBezTo>
                    <a:cubicBezTo>
                      <a:pt x="931751" y="1324459"/>
                      <a:pt x="891531" y="1255755"/>
                      <a:pt x="845611" y="1179860"/>
                    </a:cubicBezTo>
                    <a:cubicBezTo>
                      <a:pt x="836147" y="1164187"/>
                      <a:pt x="826468" y="1148192"/>
                      <a:pt x="816790" y="1132197"/>
                    </a:cubicBezTo>
                    <a:cubicBezTo>
                      <a:pt x="802056" y="1108043"/>
                      <a:pt x="787431" y="1083890"/>
                      <a:pt x="773235" y="1061024"/>
                    </a:cubicBezTo>
                    <a:cubicBezTo>
                      <a:pt x="740220" y="1007994"/>
                      <a:pt x="710001" y="962049"/>
                      <a:pt x="689353" y="939506"/>
                    </a:cubicBezTo>
                    <a:cubicBezTo>
                      <a:pt x="686665" y="936607"/>
                      <a:pt x="686880" y="932098"/>
                      <a:pt x="689783" y="929415"/>
                    </a:cubicBezTo>
                    <a:cubicBezTo>
                      <a:pt x="692579" y="926731"/>
                      <a:pt x="697096" y="926838"/>
                      <a:pt x="699784" y="929737"/>
                    </a:cubicBezTo>
                    <a:cubicBezTo>
                      <a:pt x="717959" y="948630"/>
                      <a:pt x="743876" y="983733"/>
                      <a:pt x="772267" y="1026243"/>
                    </a:cubicBezTo>
                    <a:cubicBezTo>
                      <a:pt x="786248" y="1047176"/>
                      <a:pt x="800981" y="1069934"/>
                      <a:pt x="815499" y="1093336"/>
                    </a:cubicBezTo>
                    <a:cubicBezTo>
                      <a:pt x="836577" y="1127259"/>
                      <a:pt x="857548" y="1162684"/>
                      <a:pt x="876797" y="1196069"/>
                    </a:cubicBezTo>
                    <a:cubicBezTo>
                      <a:pt x="925836" y="1281197"/>
                      <a:pt x="963906" y="1352799"/>
                      <a:pt x="963906" y="1352799"/>
                    </a:cubicBezTo>
                    <a:cubicBezTo>
                      <a:pt x="964659" y="1354087"/>
                      <a:pt x="963046" y="1355053"/>
                      <a:pt x="962938" y="1356341"/>
                    </a:cubicBezTo>
                    <a:cubicBezTo>
                      <a:pt x="998965" y="1371370"/>
                      <a:pt x="1035206" y="1386399"/>
                      <a:pt x="1070910" y="1402072"/>
                    </a:cubicBezTo>
                    <a:cubicBezTo>
                      <a:pt x="1071878" y="1402501"/>
                      <a:pt x="1076395" y="1404756"/>
                      <a:pt x="1081879" y="1407439"/>
                    </a:cubicBezTo>
                    <a:cubicBezTo>
                      <a:pt x="1074997" y="1388116"/>
                      <a:pt x="1063274" y="1353335"/>
                      <a:pt x="1052735" y="1324137"/>
                    </a:cubicBezTo>
                    <a:cubicBezTo>
                      <a:pt x="1047036" y="1308571"/>
                      <a:pt x="1041873" y="1294938"/>
                      <a:pt x="1038110" y="1286994"/>
                    </a:cubicBezTo>
                    <a:cubicBezTo>
                      <a:pt x="1028108" y="1265631"/>
                      <a:pt x="1012837" y="1238579"/>
                      <a:pt x="995308" y="1208951"/>
                    </a:cubicBezTo>
                    <a:cubicBezTo>
                      <a:pt x="980898" y="1184583"/>
                      <a:pt x="964874" y="1158605"/>
                      <a:pt x="948528" y="1132626"/>
                    </a:cubicBezTo>
                    <a:cubicBezTo>
                      <a:pt x="912394" y="1075195"/>
                      <a:pt x="874754" y="1018622"/>
                      <a:pt x="848622" y="984055"/>
                    </a:cubicBezTo>
                    <a:cubicBezTo>
                      <a:pt x="846256" y="980942"/>
                      <a:pt x="846794" y="976541"/>
                      <a:pt x="849912" y="974072"/>
                    </a:cubicBezTo>
                    <a:cubicBezTo>
                      <a:pt x="853031" y="971710"/>
                      <a:pt x="857548" y="972247"/>
                      <a:pt x="859914" y="975360"/>
                    </a:cubicBezTo>
                    <a:cubicBezTo>
                      <a:pt x="880454" y="1001016"/>
                      <a:pt x="908200" y="1038803"/>
                      <a:pt x="936483" y="1080455"/>
                    </a:cubicBezTo>
                    <a:cubicBezTo>
                      <a:pt x="952507" y="1103964"/>
                      <a:pt x="968638" y="1128654"/>
                      <a:pt x="983909" y="1152915"/>
                    </a:cubicBezTo>
                    <a:cubicBezTo>
                      <a:pt x="994340" y="1169769"/>
                      <a:pt x="1004449" y="1186515"/>
                      <a:pt x="1013590" y="1202510"/>
                    </a:cubicBezTo>
                    <a:cubicBezTo>
                      <a:pt x="1030474" y="1231709"/>
                      <a:pt x="1044455" y="1258546"/>
                      <a:pt x="1053918" y="1279694"/>
                    </a:cubicBezTo>
                    <a:cubicBezTo>
                      <a:pt x="1057682" y="1288067"/>
                      <a:pt x="1062844" y="1302452"/>
                      <a:pt x="1068329" y="1318769"/>
                    </a:cubicBezTo>
                    <a:cubicBezTo>
                      <a:pt x="1079190" y="1351403"/>
                      <a:pt x="1091450" y="1392196"/>
                      <a:pt x="1097150" y="1409479"/>
                    </a:cubicBezTo>
                    <a:cubicBezTo>
                      <a:pt x="1097795" y="1411196"/>
                      <a:pt x="1095860" y="1412055"/>
                      <a:pt x="1095107" y="1413666"/>
                    </a:cubicBezTo>
                    <a:cubicBezTo>
                      <a:pt x="1105646" y="1418496"/>
                      <a:pt x="1117045" y="1423434"/>
                      <a:pt x="1124035" y="1425366"/>
                    </a:cubicBezTo>
                    <a:cubicBezTo>
                      <a:pt x="1124573" y="1425474"/>
                      <a:pt x="1125111" y="1425796"/>
                      <a:pt x="1125541" y="1425903"/>
                    </a:cubicBezTo>
                    <a:cubicBezTo>
                      <a:pt x="1124788" y="1426548"/>
                      <a:pt x="1123928" y="1427406"/>
                      <a:pt x="1123713" y="1427728"/>
                    </a:cubicBezTo>
                    <a:cubicBezTo>
                      <a:pt x="1124358" y="1426977"/>
                      <a:pt x="1125111" y="1426440"/>
                      <a:pt x="1125971" y="1426118"/>
                    </a:cubicBezTo>
                    <a:cubicBezTo>
                      <a:pt x="1126509" y="1426333"/>
                      <a:pt x="1126939" y="1426333"/>
                      <a:pt x="1126939" y="1426011"/>
                    </a:cubicBezTo>
                    <a:cubicBezTo>
                      <a:pt x="1126939" y="1425903"/>
                      <a:pt x="1126939" y="1425796"/>
                      <a:pt x="1126939" y="1425796"/>
                    </a:cubicBezTo>
                    <a:cubicBezTo>
                      <a:pt x="1129090" y="1425152"/>
                      <a:pt x="1131563" y="1425689"/>
                      <a:pt x="1133284" y="1427406"/>
                    </a:cubicBezTo>
                    <a:cubicBezTo>
                      <a:pt x="1136080" y="1429983"/>
                      <a:pt x="1136188" y="1434276"/>
                      <a:pt x="1133606" y="1437068"/>
                    </a:cubicBezTo>
                    <a:cubicBezTo>
                      <a:pt x="1132531" y="1438248"/>
                      <a:pt x="1130703" y="1439322"/>
                      <a:pt x="1128122" y="1439644"/>
                    </a:cubicBezTo>
                    <a:cubicBezTo>
                      <a:pt x="1125541" y="1439859"/>
                      <a:pt x="1120164" y="1438785"/>
                      <a:pt x="1113711" y="1436531"/>
                    </a:cubicBezTo>
                    <a:cubicBezTo>
                      <a:pt x="1096612" y="1430519"/>
                      <a:pt x="1068436" y="1416779"/>
                      <a:pt x="1065425" y="1415491"/>
                    </a:cubicBezTo>
                    <a:cubicBezTo>
                      <a:pt x="1064242" y="1417101"/>
                      <a:pt x="1063705" y="1419462"/>
                      <a:pt x="1061446" y="1419462"/>
                    </a:cubicBezTo>
                    <a:cubicBezTo>
                      <a:pt x="1060801" y="1419462"/>
                      <a:pt x="1060156" y="1419355"/>
                      <a:pt x="1059510" y="1419248"/>
                    </a:cubicBezTo>
                    <a:cubicBezTo>
                      <a:pt x="1058650" y="1420321"/>
                      <a:pt x="1057682" y="1421502"/>
                      <a:pt x="1056822" y="1422683"/>
                    </a:cubicBezTo>
                    <a:cubicBezTo>
                      <a:pt x="1051015" y="1430519"/>
                      <a:pt x="1044024" y="1441039"/>
                      <a:pt x="1039185" y="1445763"/>
                    </a:cubicBezTo>
                    <a:cubicBezTo>
                      <a:pt x="1028538" y="1455746"/>
                      <a:pt x="1017892" y="1465730"/>
                      <a:pt x="1006815" y="1475284"/>
                    </a:cubicBezTo>
                    <a:cubicBezTo>
                      <a:pt x="995739" y="1484945"/>
                      <a:pt x="984446" y="1494177"/>
                      <a:pt x="972725" y="1503087"/>
                    </a:cubicBezTo>
                    <a:cubicBezTo>
                      <a:pt x="956701" y="1515003"/>
                      <a:pt x="940032" y="1526060"/>
                      <a:pt x="922825" y="1536043"/>
                    </a:cubicBezTo>
                    <a:cubicBezTo>
                      <a:pt x="905511" y="1545919"/>
                      <a:pt x="887659" y="1554722"/>
                      <a:pt x="869377" y="1562666"/>
                    </a:cubicBezTo>
                    <a:cubicBezTo>
                      <a:pt x="832921" y="1578339"/>
                      <a:pt x="794851" y="1590040"/>
                      <a:pt x="756136" y="1599057"/>
                    </a:cubicBezTo>
                    <a:cubicBezTo>
                      <a:pt x="752265" y="1599916"/>
                      <a:pt x="748393" y="1597662"/>
                      <a:pt x="747533" y="1593797"/>
                    </a:cubicBezTo>
                    <a:cubicBezTo>
                      <a:pt x="746565" y="1590040"/>
                      <a:pt x="748823" y="1586175"/>
                      <a:pt x="752695" y="1585209"/>
                    </a:cubicBezTo>
                    <a:cubicBezTo>
                      <a:pt x="790119" y="1575118"/>
                      <a:pt x="826683" y="1561914"/>
                      <a:pt x="861742" y="1545705"/>
                    </a:cubicBezTo>
                    <a:cubicBezTo>
                      <a:pt x="879271" y="1537654"/>
                      <a:pt x="896478" y="1528851"/>
                      <a:pt x="913147" y="1519297"/>
                    </a:cubicBezTo>
                    <a:cubicBezTo>
                      <a:pt x="929815" y="1509743"/>
                      <a:pt x="946162" y="1499545"/>
                      <a:pt x="961863" y="1488273"/>
                    </a:cubicBezTo>
                    <a:cubicBezTo>
                      <a:pt x="973477" y="1480007"/>
                      <a:pt x="984769" y="1471312"/>
                      <a:pt x="995846" y="1462294"/>
                    </a:cubicBezTo>
                    <a:cubicBezTo>
                      <a:pt x="1007030" y="1453170"/>
                      <a:pt x="1017892" y="1443831"/>
                      <a:pt x="1028646" y="1434384"/>
                    </a:cubicBezTo>
                    <a:cubicBezTo>
                      <a:pt x="1034023" y="1429661"/>
                      <a:pt x="1042196" y="1417638"/>
                      <a:pt x="1048111" y="1410660"/>
                    </a:cubicBezTo>
                    <a:cubicBezTo>
                      <a:pt x="1048864" y="1409801"/>
                      <a:pt x="1049186" y="1409801"/>
                      <a:pt x="1049939" y="1409157"/>
                    </a:cubicBezTo>
                    <a:cubicBezTo>
                      <a:pt x="1017247" y="1395416"/>
                      <a:pt x="984446" y="1382212"/>
                      <a:pt x="951647" y="1368901"/>
                    </a:cubicBezTo>
                    <a:cubicBezTo>
                      <a:pt x="950249" y="1370726"/>
                      <a:pt x="949065" y="1372443"/>
                      <a:pt x="945947" y="1374591"/>
                    </a:cubicBezTo>
                    <a:cubicBezTo>
                      <a:pt x="926912" y="1387580"/>
                      <a:pt x="868624" y="1410445"/>
                      <a:pt x="865506" y="1412055"/>
                    </a:cubicBezTo>
                    <a:cubicBezTo>
                      <a:pt x="835287" y="1427514"/>
                      <a:pt x="804745" y="1442328"/>
                      <a:pt x="773343" y="1455209"/>
                    </a:cubicBezTo>
                    <a:cubicBezTo>
                      <a:pt x="752372" y="1463905"/>
                      <a:pt x="731079" y="1471741"/>
                      <a:pt x="709463" y="1478719"/>
                    </a:cubicBezTo>
                    <a:cubicBezTo>
                      <a:pt x="655477" y="1496002"/>
                      <a:pt x="599771" y="1507381"/>
                      <a:pt x="542559" y="1511246"/>
                    </a:cubicBezTo>
                    <a:cubicBezTo>
                      <a:pt x="538688" y="1511568"/>
                      <a:pt x="535246" y="1508669"/>
                      <a:pt x="534924" y="1504697"/>
                    </a:cubicBezTo>
                    <a:cubicBezTo>
                      <a:pt x="534601" y="1500833"/>
                      <a:pt x="537505" y="1497398"/>
                      <a:pt x="541376" y="1497076"/>
                    </a:cubicBezTo>
                    <a:cubicBezTo>
                      <a:pt x="586006" y="1492674"/>
                      <a:pt x="629345" y="1483228"/>
                      <a:pt x="671824" y="1470668"/>
                    </a:cubicBezTo>
                    <a:cubicBezTo>
                      <a:pt x="697311" y="1463153"/>
                      <a:pt x="722476" y="1454351"/>
                      <a:pt x="747425" y="1444797"/>
                    </a:cubicBezTo>
                    <a:cubicBezTo>
                      <a:pt x="784957" y="1430519"/>
                      <a:pt x="821844" y="1414524"/>
                      <a:pt x="857978" y="1397026"/>
                    </a:cubicBezTo>
                    <a:cubicBezTo>
                      <a:pt x="861096" y="1395524"/>
                      <a:pt x="918094" y="1375342"/>
                      <a:pt x="937666" y="1363212"/>
                    </a:cubicBezTo>
                    <a:cubicBezTo>
                      <a:pt x="927342" y="1359025"/>
                      <a:pt x="917126" y="1354838"/>
                      <a:pt x="906801" y="1350544"/>
                    </a:cubicBezTo>
                    <a:cubicBezTo>
                      <a:pt x="884110" y="1341205"/>
                      <a:pt x="861527" y="1331758"/>
                      <a:pt x="839051" y="1321990"/>
                    </a:cubicBezTo>
                    <a:cubicBezTo>
                      <a:pt x="818403" y="1312972"/>
                      <a:pt x="797432" y="1303311"/>
                      <a:pt x="776784" y="1294186"/>
                    </a:cubicBezTo>
                    <a:cubicBezTo>
                      <a:pt x="757104" y="1300735"/>
                      <a:pt x="689245" y="1322634"/>
                      <a:pt x="604933" y="1341312"/>
                    </a:cubicBezTo>
                    <a:cubicBezTo>
                      <a:pt x="566541" y="1349900"/>
                      <a:pt x="525030" y="1357630"/>
                      <a:pt x="483304" y="1362890"/>
                    </a:cubicBezTo>
                    <a:cubicBezTo>
                      <a:pt x="455558" y="1366325"/>
                      <a:pt x="427812" y="1368472"/>
                      <a:pt x="400927" y="1369223"/>
                    </a:cubicBezTo>
                    <a:close/>
                    <a:moveTo>
                      <a:pt x="1054671" y="1413880"/>
                    </a:moveTo>
                    <a:cubicBezTo>
                      <a:pt x="1054563" y="1413451"/>
                      <a:pt x="1054563" y="1413129"/>
                      <a:pt x="1054563" y="1412699"/>
                    </a:cubicBezTo>
                    <a:cubicBezTo>
                      <a:pt x="1054563" y="1412592"/>
                      <a:pt x="1054563" y="1412377"/>
                      <a:pt x="1054456" y="1412377"/>
                    </a:cubicBezTo>
                    <a:cubicBezTo>
                      <a:pt x="1053596" y="1412485"/>
                      <a:pt x="1053918" y="1413236"/>
                      <a:pt x="1054671" y="1413880"/>
                    </a:cubicBezTo>
                    <a:close/>
                    <a:moveTo>
                      <a:pt x="1435690" y="394925"/>
                    </a:moveTo>
                    <a:cubicBezTo>
                      <a:pt x="1431066" y="407377"/>
                      <a:pt x="1426012" y="419615"/>
                      <a:pt x="1421387" y="431960"/>
                    </a:cubicBezTo>
                    <a:cubicBezTo>
                      <a:pt x="1419451" y="437435"/>
                      <a:pt x="1417516" y="442802"/>
                      <a:pt x="1415688" y="448384"/>
                    </a:cubicBezTo>
                    <a:cubicBezTo>
                      <a:pt x="1413322" y="455577"/>
                      <a:pt x="1407514" y="473611"/>
                      <a:pt x="1406224" y="478764"/>
                    </a:cubicBezTo>
                    <a:cubicBezTo>
                      <a:pt x="1404933" y="483810"/>
                      <a:pt x="1407622" y="486815"/>
                      <a:pt x="1407945" y="487137"/>
                    </a:cubicBezTo>
                    <a:cubicBezTo>
                      <a:pt x="1408375" y="487459"/>
                      <a:pt x="1416440" y="491109"/>
                      <a:pt x="1419774" y="482843"/>
                    </a:cubicBezTo>
                    <a:cubicBezTo>
                      <a:pt x="1420204" y="481985"/>
                      <a:pt x="1420419" y="481126"/>
                      <a:pt x="1420419" y="480160"/>
                    </a:cubicBezTo>
                    <a:cubicBezTo>
                      <a:pt x="1422785" y="473504"/>
                      <a:pt x="1428055" y="459656"/>
                      <a:pt x="1430421" y="453537"/>
                    </a:cubicBezTo>
                    <a:cubicBezTo>
                      <a:pt x="1432464" y="448384"/>
                      <a:pt x="1434615" y="443232"/>
                      <a:pt x="1436766" y="438079"/>
                    </a:cubicBezTo>
                    <a:cubicBezTo>
                      <a:pt x="1442035" y="425948"/>
                      <a:pt x="1447520" y="413818"/>
                      <a:pt x="1452682" y="401688"/>
                    </a:cubicBezTo>
                    <a:cubicBezTo>
                      <a:pt x="1458059" y="388591"/>
                      <a:pt x="1463436" y="375602"/>
                      <a:pt x="1468275" y="362398"/>
                    </a:cubicBezTo>
                    <a:cubicBezTo>
                      <a:pt x="1473222" y="349087"/>
                      <a:pt x="1477739" y="335775"/>
                      <a:pt x="1482041" y="322357"/>
                    </a:cubicBezTo>
                    <a:cubicBezTo>
                      <a:pt x="1490429" y="295520"/>
                      <a:pt x="1497526" y="268253"/>
                      <a:pt x="1503549" y="240450"/>
                    </a:cubicBezTo>
                    <a:cubicBezTo>
                      <a:pt x="1504409" y="236585"/>
                      <a:pt x="1502151" y="232720"/>
                      <a:pt x="1498279" y="231862"/>
                    </a:cubicBezTo>
                    <a:cubicBezTo>
                      <a:pt x="1494408" y="230896"/>
                      <a:pt x="1490644" y="233257"/>
                      <a:pt x="1489676" y="237014"/>
                    </a:cubicBezTo>
                    <a:cubicBezTo>
                      <a:pt x="1483761" y="258592"/>
                      <a:pt x="1476986" y="279739"/>
                      <a:pt x="1469888" y="300780"/>
                    </a:cubicBezTo>
                    <a:cubicBezTo>
                      <a:pt x="1464511" y="316560"/>
                      <a:pt x="1458812" y="332233"/>
                      <a:pt x="1453112" y="347906"/>
                    </a:cubicBezTo>
                    <a:cubicBezTo>
                      <a:pt x="1447412" y="363579"/>
                      <a:pt x="1441713" y="379252"/>
                      <a:pt x="1435690" y="394925"/>
                    </a:cubicBezTo>
                    <a:close/>
                    <a:moveTo>
                      <a:pt x="1496129" y="192787"/>
                    </a:moveTo>
                    <a:cubicBezTo>
                      <a:pt x="1495376" y="192787"/>
                      <a:pt x="1497419" y="193109"/>
                      <a:pt x="1496559" y="193216"/>
                    </a:cubicBezTo>
                    <a:cubicBezTo>
                      <a:pt x="1495376" y="193216"/>
                      <a:pt x="1497096" y="193431"/>
                      <a:pt x="1497634" y="193646"/>
                    </a:cubicBezTo>
                    <a:lnTo>
                      <a:pt x="1497742" y="192894"/>
                    </a:lnTo>
                    <a:cubicBezTo>
                      <a:pt x="1495806" y="191284"/>
                      <a:pt x="1497849" y="189781"/>
                      <a:pt x="1496881" y="191069"/>
                    </a:cubicBezTo>
                    <a:cubicBezTo>
                      <a:pt x="1496774" y="191176"/>
                      <a:pt x="1496559" y="191391"/>
                      <a:pt x="1496344" y="191606"/>
                    </a:cubicBezTo>
                    <a:cubicBezTo>
                      <a:pt x="1495913" y="192143"/>
                      <a:pt x="1495806" y="190747"/>
                      <a:pt x="1495591" y="191499"/>
                    </a:cubicBezTo>
                    <a:cubicBezTo>
                      <a:pt x="1495376" y="192035"/>
                      <a:pt x="1496559" y="192357"/>
                      <a:pt x="1495913" y="192357"/>
                    </a:cubicBezTo>
                    <a:cubicBezTo>
                      <a:pt x="1495376" y="192465"/>
                      <a:pt x="1496666" y="192679"/>
                      <a:pt x="1496129" y="192787"/>
                    </a:cubicBezTo>
                    <a:close/>
                    <a:moveTo>
                      <a:pt x="1497742" y="193646"/>
                    </a:moveTo>
                    <a:lnTo>
                      <a:pt x="1497742" y="193646"/>
                    </a:lnTo>
                    <a:lnTo>
                      <a:pt x="1497634" y="193753"/>
                    </a:lnTo>
                    <a:lnTo>
                      <a:pt x="1497634" y="193860"/>
                    </a:lnTo>
                    <a:lnTo>
                      <a:pt x="1497311" y="193860"/>
                    </a:lnTo>
                    <a:cubicBezTo>
                      <a:pt x="1497096" y="193860"/>
                      <a:pt x="1497419" y="193968"/>
                      <a:pt x="1497634" y="193968"/>
                    </a:cubicBezTo>
                    <a:cubicBezTo>
                      <a:pt x="1496666" y="197188"/>
                      <a:pt x="1498279" y="200731"/>
                      <a:pt x="1501398" y="202126"/>
                    </a:cubicBezTo>
                    <a:cubicBezTo>
                      <a:pt x="1504839" y="203629"/>
                      <a:pt x="1508926" y="202126"/>
                      <a:pt x="1510432" y="198691"/>
                    </a:cubicBezTo>
                    <a:cubicBezTo>
                      <a:pt x="1513443" y="199228"/>
                      <a:pt x="1509463" y="198906"/>
                      <a:pt x="1512367" y="199228"/>
                    </a:cubicBezTo>
                    <a:cubicBezTo>
                      <a:pt x="1513335" y="199442"/>
                      <a:pt x="1512582" y="199442"/>
                      <a:pt x="1513443" y="198906"/>
                    </a:cubicBezTo>
                    <a:cubicBezTo>
                      <a:pt x="1513443" y="198798"/>
                      <a:pt x="1513550" y="198691"/>
                      <a:pt x="1513550" y="198584"/>
                    </a:cubicBezTo>
                    <a:cubicBezTo>
                      <a:pt x="1513335" y="197725"/>
                      <a:pt x="1514088" y="198047"/>
                      <a:pt x="1513335" y="197510"/>
                    </a:cubicBezTo>
                    <a:cubicBezTo>
                      <a:pt x="1512152" y="196651"/>
                      <a:pt x="1514303" y="197081"/>
                      <a:pt x="1512905" y="196437"/>
                    </a:cubicBezTo>
                    <a:cubicBezTo>
                      <a:pt x="1512152" y="196007"/>
                      <a:pt x="1513550" y="196222"/>
                      <a:pt x="1512690" y="195900"/>
                    </a:cubicBezTo>
                    <a:cubicBezTo>
                      <a:pt x="1510647" y="195148"/>
                      <a:pt x="1514088" y="195470"/>
                      <a:pt x="1511830" y="194826"/>
                    </a:cubicBezTo>
                    <a:cubicBezTo>
                      <a:pt x="1512045" y="190962"/>
                      <a:pt x="1509033" y="187527"/>
                      <a:pt x="1505162" y="187312"/>
                    </a:cubicBezTo>
                    <a:cubicBezTo>
                      <a:pt x="1501506" y="187097"/>
                      <a:pt x="1498494" y="189566"/>
                      <a:pt x="1497742" y="192894"/>
                    </a:cubicBezTo>
                    <a:lnTo>
                      <a:pt x="1497957" y="193109"/>
                    </a:lnTo>
                    <a:cubicBezTo>
                      <a:pt x="1497849" y="193323"/>
                      <a:pt x="1497742" y="193431"/>
                      <a:pt x="1497742" y="193646"/>
                    </a:cubicBezTo>
                    <a:close/>
                    <a:moveTo>
                      <a:pt x="1463221" y="1132411"/>
                    </a:moveTo>
                    <a:cubicBezTo>
                      <a:pt x="1449133" y="1141321"/>
                      <a:pt x="1434722" y="1149909"/>
                      <a:pt x="1420097" y="1158068"/>
                    </a:cubicBezTo>
                    <a:cubicBezTo>
                      <a:pt x="1405471" y="1166226"/>
                      <a:pt x="1390738" y="1173956"/>
                      <a:pt x="1375897" y="1181577"/>
                    </a:cubicBezTo>
                    <a:cubicBezTo>
                      <a:pt x="1372133" y="1183510"/>
                      <a:pt x="1344818" y="1191453"/>
                      <a:pt x="1335354" y="1192741"/>
                    </a:cubicBezTo>
                    <a:cubicBezTo>
                      <a:pt x="1333956" y="1207878"/>
                      <a:pt x="1332343" y="1223014"/>
                      <a:pt x="1331053" y="1238257"/>
                    </a:cubicBezTo>
                    <a:lnTo>
                      <a:pt x="1323847" y="1344962"/>
                    </a:lnTo>
                    <a:lnTo>
                      <a:pt x="1320191" y="1380710"/>
                    </a:lnTo>
                    <a:cubicBezTo>
                      <a:pt x="1319976" y="1382964"/>
                      <a:pt x="1319008" y="1385970"/>
                      <a:pt x="1317717" y="1389083"/>
                    </a:cubicBezTo>
                    <a:cubicBezTo>
                      <a:pt x="1317072" y="1390478"/>
                      <a:pt x="1315889" y="1392410"/>
                      <a:pt x="1315029" y="1393913"/>
                    </a:cubicBezTo>
                    <a:cubicBezTo>
                      <a:pt x="1315996" y="1394880"/>
                      <a:pt x="1316642" y="1396168"/>
                      <a:pt x="1316749" y="1397671"/>
                    </a:cubicBezTo>
                    <a:cubicBezTo>
                      <a:pt x="1317287" y="1401428"/>
                      <a:pt x="1314599" y="1404863"/>
                      <a:pt x="1310942" y="1405292"/>
                    </a:cubicBezTo>
                    <a:cubicBezTo>
                      <a:pt x="1307931" y="1405722"/>
                      <a:pt x="1305780" y="1404863"/>
                      <a:pt x="1304382" y="1403897"/>
                    </a:cubicBezTo>
                    <a:cubicBezTo>
                      <a:pt x="1302124" y="1402179"/>
                      <a:pt x="1300403" y="1399281"/>
                      <a:pt x="1301048" y="1394987"/>
                    </a:cubicBezTo>
                    <a:cubicBezTo>
                      <a:pt x="1301586" y="1391015"/>
                      <a:pt x="1305995" y="1383500"/>
                      <a:pt x="1306426" y="1379207"/>
                    </a:cubicBezTo>
                    <a:lnTo>
                      <a:pt x="1309652" y="1343996"/>
                    </a:lnTo>
                    <a:lnTo>
                      <a:pt x="1315674" y="1237077"/>
                    </a:lnTo>
                    <a:cubicBezTo>
                      <a:pt x="1316104" y="1231172"/>
                      <a:pt x="1316749" y="1225268"/>
                      <a:pt x="1317180" y="1219257"/>
                    </a:cubicBezTo>
                    <a:cubicBezTo>
                      <a:pt x="1316534" y="1220545"/>
                      <a:pt x="1315674" y="1221511"/>
                      <a:pt x="1314491" y="1222155"/>
                    </a:cubicBezTo>
                    <a:cubicBezTo>
                      <a:pt x="1313093" y="1222907"/>
                      <a:pt x="1311157" y="1223336"/>
                      <a:pt x="1308684" y="1222370"/>
                    </a:cubicBezTo>
                    <a:cubicBezTo>
                      <a:pt x="1308254" y="1222155"/>
                      <a:pt x="1307071" y="1221618"/>
                      <a:pt x="1305780" y="1220223"/>
                    </a:cubicBezTo>
                    <a:cubicBezTo>
                      <a:pt x="1304167" y="1218505"/>
                      <a:pt x="1299113" y="1211528"/>
                      <a:pt x="1296639" y="1209059"/>
                    </a:cubicBezTo>
                    <a:cubicBezTo>
                      <a:pt x="1291692" y="1204013"/>
                      <a:pt x="1286745" y="1199075"/>
                      <a:pt x="1281691" y="1194137"/>
                    </a:cubicBezTo>
                    <a:cubicBezTo>
                      <a:pt x="1278357" y="1190917"/>
                      <a:pt x="1275024" y="1187803"/>
                      <a:pt x="1271475" y="1184690"/>
                    </a:cubicBezTo>
                    <a:cubicBezTo>
                      <a:pt x="1254375" y="1169661"/>
                      <a:pt x="1237169" y="1154740"/>
                      <a:pt x="1220500" y="1139282"/>
                    </a:cubicBezTo>
                    <a:cubicBezTo>
                      <a:pt x="1209208" y="1128976"/>
                      <a:pt x="1198239" y="1118349"/>
                      <a:pt x="1187485" y="1107399"/>
                    </a:cubicBezTo>
                    <a:cubicBezTo>
                      <a:pt x="1165761" y="1085178"/>
                      <a:pt x="1143608" y="1060380"/>
                      <a:pt x="1122960" y="1033436"/>
                    </a:cubicBezTo>
                    <a:cubicBezTo>
                      <a:pt x="1109840" y="1016260"/>
                      <a:pt x="1097258" y="998118"/>
                      <a:pt x="1085643" y="979547"/>
                    </a:cubicBezTo>
                    <a:cubicBezTo>
                      <a:pt x="1055747" y="931669"/>
                      <a:pt x="1032195" y="880142"/>
                      <a:pt x="1020795" y="829258"/>
                    </a:cubicBezTo>
                    <a:cubicBezTo>
                      <a:pt x="1019828" y="825394"/>
                      <a:pt x="1022194" y="821529"/>
                      <a:pt x="1026065" y="820670"/>
                    </a:cubicBezTo>
                    <a:cubicBezTo>
                      <a:pt x="1029829" y="819704"/>
                      <a:pt x="1033700" y="822066"/>
                      <a:pt x="1034668" y="825930"/>
                    </a:cubicBezTo>
                    <a:cubicBezTo>
                      <a:pt x="1044670" y="865327"/>
                      <a:pt x="1062522" y="904724"/>
                      <a:pt x="1084568" y="942404"/>
                    </a:cubicBezTo>
                    <a:cubicBezTo>
                      <a:pt x="1100699" y="969993"/>
                      <a:pt x="1119088" y="996615"/>
                      <a:pt x="1138338" y="1021735"/>
                    </a:cubicBezTo>
                    <a:cubicBezTo>
                      <a:pt x="1158556" y="1048035"/>
                      <a:pt x="1179527" y="1072833"/>
                      <a:pt x="1200497" y="1094947"/>
                    </a:cubicBezTo>
                    <a:cubicBezTo>
                      <a:pt x="1210821" y="1105789"/>
                      <a:pt x="1221468" y="1116416"/>
                      <a:pt x="1232222" y="1126829"/>
                    </a:cubicBezTo>
                    <a:cubicBezTo>
                      <a:pt x="1248568" y="1142610"/>
                      <a:pt x="1265129" y="1157961"/>
                      <a:pt x="1281799" y="1173419"/>
                    </a:cubicBezTo>
                    <a:cubicBezTo>
                      <a:pt x="1285347" y="1176746"/>
                      <a:pt x="1288789" y="1180182"/>
                      <a:pt x="1292122" y="1183617"/>
                    </a:cubicBezTo>
                    <a:cubicBezTo>
                      <a:pt x="1297177" y="1188770"/>
                      <a:pt x="1301909" y="1194030"/>
                      <a:pt x="1306856" y="1199290"/>
                    </a:cubicBezTo>
                    <a:cubicBezTo>
                      <a:pt x="1308361" y="1200900"/>
                      <a:pt x="1310727" y="1205516"/>
                      <a:pt x="1312770" y="1208522"/>
                    </a:cubicBezTo>
                    <a:cubicBezTo>
                      <a:pt x="1313953" y="1208844"/>
                      <a:pt x="1315029" y="1209488"/>
                      <a:pt x="1315889" y="1210347"/>
                    </a:cubicBezTo>
                    <a:cubicBezTo>
                      <a:pt x="1315244" y="1210025"/>
                      <a:pt x="1314061" y="1209810"/>
                      <a:pt x="1313846" y="1209703"/>
                    </a:cubicBezTo>
                    <a:cubicBezTo>
                      <a:pt x="1313738" y="1209703"/>
                      <a:pt x="1313631" y="1209595"/>
                      <a:pt x="1313523" y="1209595"/>
                    </a:cubicBezTo>
                    <a:cubicBezTo>
                      <a:pt x="1314491" y="1210884"/>
                      <a:pt x="1315352" y="1211635"/>
                      <a:pt x="1315996" y="1211098"/>
                    </a:cubicBezTo>
                    <a:cubicBezTo>
                      <a:pt x="1316104" y="1210991"/>
                      <a:pt x="1316212" y="1210776"/>
                      <a:pt x="1316212" y="1210669"/>
                    </a:cubicBezTo>
                    <a:cubicBezTo>
                      <a:pt x="1316534" y="1211098"/>
                      <a:pt x="1316857" y="1211635"/>
                      <a:pt x="1317180" y="1212172"/>
                    </a:cubicBezTo>
                    <a:cubicBezTo>
                      <a:pt x="1318470" y="1214748"/>
                      <a:pt x="1317717" y="1215499"/>
                      <a:pt x="1317395" y="1216680"/>
                    </a:cubicBezTo>
                    <a:cubicBezTo>
                      <a:pt x="1320083" y="1181470"/>
                      <a:pt x="1322987" y="1146367"/>
                      <a:pt x="1326321" y="1111156"/>
                    </a:cubicBezTo>
                    <a:cubicBezTo>
                      <a:pt x="1328149" y="1092478"/>
                      <a:pt x="1330192" y="1073799"/>
                      <a:pt x="1332020" y="1055228"/>
                    </a:cubicBezTo>
                    <a:cubicBezTo>
                      <a:pt x="1325030" y="1048143"/>
                      <a:pt x="1306856" y="1036549"/>
                      <a:pt x="1303737" y="1033328"/>
                    </a:cubicBezTo>
                    <a:cubicBezTo>
                      <a:pt x="1289434" y="1019480"/>
                      <a:pt x="1275776" y="1004881"/>
                      <a:pt x="1262871" y="989530"/>
                    </a:cubicBezTo>
                    <a:cubicBezTo>
                      <a:pt x="1249966" y="974179"/>
                      <a:pt x="1237814" y="958184"/>
                      <a:pt x="1226630" y="941867"/>
                    </a:cubicBezTo>
                    <a:cubicBezTo>
                      <a:pt x="1213510" y="922652"/>
                      <a:pt x="1201573" y="902792"/>
                      <a:pt x="1190819" y="882181"/>
                    </a:cubicBezTo>
                    <a:cubicBezTo>
                      <a:pt x="1180064" y="861785"/>
                      <a:pt x="1170493" y="840637"/>
                      <a:pt x="1161675" y="819167"/>
                    </a:cubicBezTo>
                    <a:cubicBezTo>
                      <a:pt x="1151243" y="793618"/>
                      <a:pt x="1142102" y="767425"/>
                      <a:pt x="1133714" y="741125"/>
                    </a:cubicBezTo>
                    <a:cubicBezTo>
                      <a:pt x="1121024" y="701513"/>
                      <a:pt x="1110163" y="661472"/>
                      <a:pt x="1099408" y="622290"/>
                    </a:cubicBezTo>
                    <a:cubicBezTo>
                      <a:pt x="1098333" y="618425"/>
                      <a:pt x="1100591" y="614560"/>
                      <a:pt x="1104355" y="613380"/>
                    </a:cubicBezTo>
                    <a:cubicBezTo>
                      <a:pt x="1108119" y="612306"/>
                      <a:pt x="1112098" y="614560"/>
                      <a:pt x="1113174" y="618318"/>
                    </a:cubicBezTo>
                    <a:cubicBezTo>
                      <a:pt x="1124896" y="656963"/>
                      <a:pt x="1137048" y="696468"/>
                      <a:pt x="1150491" y="735543"/>
                    </a:cubicBezTo>
                    <a:cubicBezTo>
                      <a:pt x="1159417" y="761306"/>
                      <a:pt x="1168988" y="786855"/>
                      <a:pt x="1179419" y="811868"/>
                    </a:cubicBezTo>
                    <a:cubicBezTo>
                      <a:pt x="1188130" y="832801"/>
                      <a:pt x="1197486" y="853412"/>
                      <a:pt x="1207702" y="873379"/>
                    </a:cubicBezTo>
                    <a:cubicBezTo>
                      <a:pt x="1218026" y="893560"/>
                      <a:pt x="1229103" y="913098"/>
                      <a:pt x="1241471" y="931884"/>
                    </a:cubicBezTo>
                    <a:cubicBezTo>
                      <a:pt x="1252010" y="948093"/>
                      <a:pt x="1263516" y="963874"/>
                      <a:pt x="1275668" y="979117"/>
                    </a:cubicBezTo>
                    <a:cubicBezTo>
                      <a:pt x="1287821" y="994253"/>
                      <a:pt x="1300726" y="1008960"/>
                      <a:pt x="1314276" y="1022916"/>
                    </a:cubicBezTo>
                    <a:cubicBezTo>
                      <a:pt x="1316427" y="1025170"/>
                      <a:pt x="1325891" y="1032040"/>
                      <a:pt x="1333741" y="1038374"/>
                    </a:cubicBezTo>
                    <a:cubicBezTo>
                      <a:pt x="1337720" y="999836"/>
                      <a:pt x="1341592" y="961405"/>
                      <a:pt x="1345571" y="922866"/>
                    </a:cubicBezTo>
                    <a:cubicBezTo>
                      <a:pt x="1351593" y="864791"/>
                      <a:pt x="1356540" y="806608"/>
                      <a:pt x="1361594" y="748532"/>
                    </a:cubicBezTo>
                    <a:cubicBezTo>
                      <a:pt x="1359873" y="747136"/>
                      <a:pt x="1358260" y="745741"/>
                      <a:pt x="1356647" y="744345"/>
                    </a:cubicBezTo>
                    <a:cubicBezTo>
                      <a:pt x="1353851" y="741984"/>
                      <a:pt x="1351378" y="739407"/>
                      <a:pt x="1349657" y="736509"/>
                    </a:cubicBezTo>
                    <a:cubicBezTo>
                      <a:pt x="1339548" y="719333"/>
                      <a:pt x="1329224" y="702372"/>
                      <a:pt x="1319116" y="685196"/>
                    </a:cubicBezTo>
                    <a:cubicBezTo>
                      <a:pt x="1312448" y="673602"/>
                      <a:pt x="1305888" y="662009"/>
                      <a:pt x="1299543" y="650200"/>
                    </a:cubicBezTo>
                    <a:cubicBezTo>
                      <a:pt x="1285670" y="623900"/>
                      <a:pt x="1272873" y="597385"/>
                      <a:pt x="1261473" y="570440"/>
                    </a:cubicBezTo>
                    <a:cubicBezTo>
                      <a:pt x="1253838" y="552298"/>
                      <a:pt x="1246955" y="533941"/>
                      <a:pt x="1240610" y="515477"/>
                    </a:cubicBezTo>
                    <a:cubicBezTo>
                      <a:pt x="1224801" y="469317"/>
                      <a:pt x="1212864" y="421977"/>
                      <a:pt x="1203831" y="373133"/>
                    </a:cubicBezTo>
                    <a:cubicBezTo>
                      <a:pt x="1203078" y="369268"/>
                      <a:pt x="1205552" y="365511"/>
                      <a:pt x="1209423" y="364760"/>
                    </a:cubicBezTo>
                    <a:cubicBezTo>
                      <a:pt x="1213295" y="364008"/>
                      <a:pt x="1217059" y="366477"/>
                      <a:pt x="1217811" y="370342"/>
                    </a:cubicBezTo>
                    <a:cubicBezTo>
                      <a:pt x="1228135" y="418112"/>
                      <a:pt x="1241793" y="464165"/>
                      <a:pt x="1258247" y="509251"/>
                    </a:cubicBezTo>
                    <a:cubicBezTo>
                      <a:pt x="1264914" y="527286"/>
                      <a:pt x="1271905" y="545213"/>
                      <a:pt x="1279325" y="563033"/>
                    </a:cubicBezTo>
                    <a:cubicBezTo>
                      <a:pt x="1290402" y="589548"/>
                      <a:pt x="1302231" y="615956"/>
                      <a:pt x="1315352" y="642042"/>
                    </a:cubicBezTo>
                    <a:cubicBezTo>
                      <a:pt x="1321266" y="653850"/>
                      <a:pt x="1327396" y="665444"/>
                      <a:pt x="1333741" y="677038"/>
                    </a:cubicBezTo>
                    <a:cubicBezTo>
                      <a:pt x="1343205" y="694535"/>
                      <a:pt x="1352883" y="711819"/>
                      <a:pt x="1362455" y="729316"/>
                    </a:cubicBezTo>
                    <a:cubicBezTo>
                      <a:pt x="1362670" y="729638"/>
                      <a:pt x="1363100" y="729853"/>
                      <a:pt x="1363315" y="730175"/>
                    </a:cubicBezTo>
                    <a:cubicBezTo>
                      <a:pt x="1365143" y="708813"/>
                      <a:pt x="1367401" y="687450"/>
                      <a:pt x="1369230" y="666195"/>
                    </a:cubicBezTo>
                    <a:cubicBezTo>
                      <a:pt x="1373531" y="616385"/>
                      <a:pt x="1378586" y="566790"/>
                      <a:pt x="1382995" y="517088"/>
                    </a:cubicBezTo>
                    <a:cubicBezTo>
                      <a:pt x="1382135" y="515799"/>
                      <a:pt x="1380091" y="515370"/>
                      <a:pt x="1380199" y="513653"/>
                    </a:cubicBezTo>
                    <a:cubicBezTo>
                      <a:pt x="1380951" y="506353"/>
                      <a:pt x="1378801" y="497443"/>
                      <a:pt x="1375682" y="487889"/>
                    </a:cubicBezTo>
                    <a:cubicBezTo>
                      <a:pt x="1368477" y="465560"/>
                      <a:pt x="1355357" y="440548"/>
                      <a:pt x="1350087" y="424875"/>
                    </a:cubicBezTo>
                    <a:cubicBezTo>
                      <a:pt x="1343850" y="406089"/>
                      <a:pt x="1337828" y="387195"/>
                      <a:pt x="1332558" y="368087"/>
                    </a:cubicBezTo>
                    <a:cubicBezTo>
                      <a:pt x="1329009" y="355420"/>
                      <a:pt x="1325783" y="342538"/>
                      <a:pt x="1322879" y="329657"/>
                    </a:cubicBezTo>
                    <a:cubicBezTo>
                      <a:pt x="1315459" y="297344"/>
                      <a:pt x="1309867" y="264710"/>
                      <a:pt x="1305780" y="231969"/>
                    </a:cubicBezTo>
                    <a:cubicBezTo>
                      <a:pt x="1305135" y="227997"/>
                      <a:pt x="1307931" y="224455"/>
                      <a:pt x="1311803" y="223811"/>
                    </a:cubicBezTo>
                    <a:cubicBezTo>
                      <a:pt x="1315674" y="223274"/>
                      <a:pt x="1319330" y="225957"/>
                      <a:pt x="1319868" y="229822"/>
                    </a:cubicBezTo>
                    <a:cubicBezTo>
                      <a:pt x="1324277" y="255478"/>
                      <a:pt x="1329977" y="280920"/>
                      <a:pt x="1336107" y="306254"/>
                    </a:cubicBezTo>
                    <a:cubicBezTo>
                      <a:pt x="1340839" y="325255"/>
                      <a:pt x="1346001" y="344149"/>
                      <a:pt x="1351162" y="362935"/>
                    </a:cubicBezTo>
                    <a:cubicBezTo>
                      <a:pt x="1356432" y="381828"/>
                      <a:pt x="1361594" y="400721"/>
                      <a:pt x="1367294" y="419508"/>
                    </a:cubicBezTo>
                    <a:cubicBezTo>
                      <a:pt x="1371273" y="433141"/>
                      <a:pt x="1380307" y="453967"/>
                      <a:pt x="1386866" y="473933"/>
                    </a:cubicBezTo>
                    <a:cubicBezTo>
                      <a:pt x="1392674" y="409524"/>
                      <a:pt x="1397836" y="345007"/>
                      <a:pt x="1404611" y="280598"/>
                    </a:cubicBezTo>
                    <a:cubicBezTo>
                      <a:pt x="1414289" y="189029"/>
                      <a:pt x="1425796" y="97461"/>
                      <a:pt x="1439884" y="6107"/>
                    </a:cubicBezTo>
                    <a:cubicBezTo>
                      <a:pt x="1440422" y="2135"/>
                      <a:pt x="1444078" y="-549"/>
                      <a:pt x="1447950" y="95"/>
                    </a:cubicBezTo>
                    <a:cubicBezTo>
                      <a:pt x="1451929" y="632"/>
                      <a:pt x="1454617" y="4282"/>
                      <a:pt x="1453972" y="8147"/>
                    </a:cubicBezTo>
                    <a:cubicBezTo>
                      <a:pt x="1440852" y="99501"/>
                      <a:pt x="1430636" y="190962"/>
                      <a:pt x="1421710" y="282316"/>
                    </a:cubicBezTo>
                    <a:cubicBezTo>
                      <a:pt x="1409020" y="410705"/>
                      <a:pt x="1399449" y="539202"/>
                      <a:pt x="1388372" y="667806"/>
                    </a:cubicBezTo>
                    <a:cubicBezTo>
                      <a:pt x="1386866" y="685303"/>
                      <a:pt x="1384823" y="702909"/>
                      <a:pt x="1383318" y="720406"/>
                    </a:cubicBezTo>
                    <a:lnTo>
                      <a:pt x="1397190" y="701728"/>
                    </a:lnTo>
                    <a:cubicBezTo>
                      <a:pt x="1405364" y="690241"/>
                      <a:pt x="1413537" y="678648"/>
                      <a:pt x="1421495" y="666947"/>
                    </a:cubicBezTo>
                    <a:cubicBezTo>
                      <a:pt x="1429453" y="655246"/>
                      <a:pt x="1437303" y="643545"/>
                      <a:pt x="1445046" y="631629"/>
                    </a:cubicBezTo>
                    <a:cubicBezTo>
                      <a:pt x="1459887" y="608978"/>
                      <a:pt x="1474728" y="585898"/>
                      <a:pt x="1489676" y="562711"/>
                    </a:cubicBezTo>
                    <a:cubicBezTo>
                      <a:pt x="1504409" y="539846"/>
                      <a:pt x="1519142" y="516873"/>
                      <a:pt x="1533338" y="493471"/>
                    </a:cubicBezTo>
                    <a:cubicBezTo>
                      <a:pt x="1552265" y="462232"/>
                      <a:pt x="1570332" y="430672"/>
                      <a:pt x="1586248" y="398360"/>
                    </a:cubicBezTo>
                    <a:cubicBezTo>
                      <a:pt x="1587969" y="394817"/>
                      <a:pt x="1592163" y="393314"/>
                      <a:pt x="1595712" y="394925"/>
                    </a:cubicBezTo>
                    <a:cubicBezTo>
                      <a:pt x="1599368" y="396642"/>
                      <a:pt x="1600874" y="400936"/>
                      <a:pt x="1599153" y="404479"/>
                    </a:cubicBezTo>
                    <a:cubicBezTo>
                      <a:pt x="1580441" y="445915"/>
                      <a:pt x="1558610" y="486708"/>
                      <a:pt x="1534951" y="526427"/>
                    </a:cubicBezTo>
                    <a:cubicBezTo>
                      <a:pt x="1525487" y="542207"/>
                      <a:pt x="1515809" y="557773"/>
                      <a:pt x="1505915" y="573231"/>
                    </a:cubicBezTo>
                    <a:cubicBezTo>
                      <a:pt x="1490967" y="596419"/>
                      <a:pt x="1475373" y="619069"/>
                      <a:pt x="1459994" y="641612"/>
                    </a:cubicBezTo>
                    <a:cubicBezTo>
                      <a:pt x="1451929" y="653421"/>
                      <a:pt x="1443648" y="665122"/>
                      <a:pt x="1435260" y="676608"/>
                    </a:cubicBezTo>
                    <a:cubicBezTo>
                      <a:pt x="1426764" y="688202"/>
                      <a:pt x="1418268" y="699581"/>
                      <a:pt x="1409450" y="710960"/>
                    </a:cubicBezTo>
                    <a:lnTo>
                      <a:pt x="1390200" y="734899"/>
                    </a:lnTo>
                    <a:cubicBezTo>
                      <a:pt x="1388802" y="736509"/>
                      <a:pt x="1384608" y="739622"/>
                      <a:pt x="1381920" y="742091"/>
                    </a:cubicBezTo>
                    <a:cubicBezTo>
                      <a:pt x="1381812" y="742950"/>
                      <a:pt x="1381489" y="743809"/>
                      <a:pt x="1380951" y="744560"/>
                    </a:cubicBezTo>
                    <a:cubicBezTo>
                      <a:pt x="1380951" y="744560"/>
                      <a:pt x="1380951" y="744560"/>
                      <a:pt x="1380951" y="744560"/>
                    </a:cubicBezTo>
                    <a:cubicBezTo>
                      <a:pt x="1380629" y="747673"/>
                      <a:pt x="1380307" y="750786"/>
                      <a:pt x="1380091" y="753899"/>
                    </a:cubicBezTo>
                    <a:cubicBezTo>
                      <a:pt x="1380091" y="754221"/>
                      <a:pt x="1380414" y="754543"/>
                      <a:pt x="1380307" y="754865"/>
                    </a:cubicBezTo>
                    <a:cubicBezTo>
                      <a:pt x="1380307" y="755080"/>
                      <a:pt x="1379984" y="754973"/>
                      <a:pt x="1379876" y="755188"/>
                    </a:cubicBezTo>
                    <a:cubicBezTo>
                      <a:pt x="1374607" y="811760"/>
                      <a:pt x="1369660" y="868226"/>
                      <a:pt x="1363530" y="924799"/>
                    </a:cubicBezTo>
                    <a:cubicBezTo>
                      <a:pt x="1359336" y="961941"/>
                      <a:pt x="1355357" y="999084"/>
                      <a:pt x="1351270" y="1036227"/>
                    </a:cubicBezTo>
                    <a:cubicBezTo>
                      <a:pt x="1352991" y="1034724"/>
                      <a:pt x="1355034" y="1033114"/>
                      <a:pt x="1355895" y="1031933"/>
                    </a:cubicBezTo>
                    <a:lnTo>
                      <a:pt x="1380091" y="1002734"/>
                    </a:lnTo>
                    <a:lnTo>
                      <a:pt x="1451714" y="915352"/>
                    </a:lnTo>
                    <a:cubicBezTo>
                      <a:pt x="1473007" y="888944"/>
                      <a:pt x="1498602" y="859745"/>
                      <a:pt x="1525057" y="829044"/>
                    </a:cubicBezTo>
                    <a:cubicBezTo>
                      <a:pt x="1549254" y="801133"/>
                      <a:pt x="1573988" y="772041"/>
                      <a:pt x="1596142" y="742198"/>
                    </a:cubicBezTo>
                    <a:cubicBezTo>
                      <a:pt x="1627329" y="699903"/>
                      <a:pt x="1653569" y="656319"/>
                      <a:pt x="1665076" y="612521"/>
                    </a:cubicBezTo>
                    <a:cubicBezTo>
                      <a:pt x="1665936" y="608656"/>
                      <a:pt x="1669808" y="606402"/>
                      <a:pt x="1673679" y="607368"/>
                    </a:cubicBezTo>
                    <a:cubicBezTo>
                      <a:pt x="1677443" y="608227"/>
                      <a:pt x="1679809" y="612091"/>
                      <a:pt x="1678841" y="615956"/>
                    </a:cubicBezTo>
                    <a:cubicBezTo>
                      <a:pt x="1668087" y="661794"/>
                      <a:pt x="1642385" y="708169"/>
                      <a:pt x="1610768" y="752719"/>
                    </a:cubicBezTo>
                    <a:cubicBezTo>
                      <a:pt x="1588829" y="783528"/>
                      <a:pt x="1564202" y="813478"/>
                      <a:pt x="1539683" y="841711"/>
                    </a:cubicBezTo>
                    <a:cubicBezTo>
                      <a:pt x="1513335" y="872198"/>
                      <a:pt x="1487095" y="900538"/>
                      <a:pt x="1465479" y="926624"/>
                    </a:cubicBezTo>
                    <a:cubicBezTo>
                      <a:pt x="1455801" y="938217"/>
                      <a:pt x="1446122" y="949811"/>
                      <a:pt x="1436228" y="961297"/>
                    </a:cubicBezTo>
                    <a:cubicBezTo>
                      <a:pt x="1421495" y="978366"/>
                      <a:pt x="1406654" y="995434"/>
                      <a:pt x="1391813" y="1012503"/>
                    </a:cubicBezTo>
                    <a:lnTo>
                      <a:pt x="1366971" y="1040950"/>
                    </a:lnTo>
                    <a:cubicBezTo>
                      <a:pt x="1365358" y="1042883"/>
                      <a:pt x="1359766" y="1045674"/>
                      <a:pt x="1356755" y="1048035"/>
                    </a:cubicBezTo>
                    <a:cubicBezTo>
                      <a:pt x="1357077" y="1049216"/>
                      <a:pt x="1357185" y="1050397"/>
                      <a:pt x="1356970" y="1051685"/>
                    </a:cubicBezTo>
                    <a:cubicBezTo>
                      <a:pt x="1356325" y="1055335"/>
                      <a:pt x="1352668" y="1057804"/>
                      <a:pt x="1349012" y="1057053"/>
                    </a:cubicBezTo>
                    <a:cubicBezTo>
                      <a:pt x="1349012" y="1057053"/>
                      <a:pt x="1349012" y="1057053"/>
                      <a:pt x="1348904" y="1057053"/>
                    </a:cubicBezTo>
                    <a:cubicBezTo>
                      <a:pt x="1346861" y="1075624"/>
                      <a:pt x="1344710" y="1094303"/>
                      <a:pt x="1342774" y="1112874"/>
                    </a:cubicBezTo>
                    <a:cubicBezTo>
                      <a:pt x="1340516" y="1134773"/>
                      <a:pt x="1338580" y="1156672"/>
                      <a:pt x="1336537" y="1178464"/>
                    </a:cubicBezTo>
                    <a:cubicBezTo>
                      <a:pt x="1346538" y="1176103"/>
                      <a:pt x="1365681" y="1169769"/>
                      <a:pt x="1368692" y="1168266"/>
                    </a:cubicBezTo>
                    <a:cubicBezTo>
                      <a:pt x="1383102" y="1160322"/>
                      <a:pt x="1397405" y="1152164"/>
                      <a:pt x="1411601" y="1143683"/>
                    </a:cubicBezTo>
                    <a:cubicBezTo>
                      <a:pt x="1425796" y="1135203"/>
                      <a:pt x="1439669" y="1126507"/>
                      <a:pt x="1453327" y="1117383"/>
                    </a:cubicBezTo>
                    <a:cubicBezTo>
                      <a:pt x="1478384" y="1100958"/>
                      <a:pt x="1503334" y="1082816"/>
                      <a:pt x="1527853" y="1063601"/>
                    </a:cubicBezTo>
                    <a:cubicBezTo>
                      <a:pt x="1551835" y="1044815"/>
                      <a:pt x="1575279" y="1024955"/>
                      <a:pt x="1597002" y="1003593"/>
                    </a:cubicBezTo>
                    <a:cubicBezTo>
                      <a:pt x="1626254" y="974716"/>
                      <a:pt x="1652601" y="943477"/>
                      <a:pt x="1673142" y="909233"/>
                    </a:cubicBezTo>
                    <a:cubicBezTo>
                      <a:pt x="1675185" y="905905"/>
                      <a:pt x="1679486" y="904724"/>
                      <a:pt x="1682928" y="906657"/>
                    </a:cubicBezTo>
                    <a:cubicBezTo>
                      <a:pt x="1686369" y="908696"/>
                      <a:pt x="1687445" y="912990"/>
                      <a:pt x="1685509" y="916426"/>
                    </a:cubicBezTo>
                    <a:cubicBezTo>
                      <a:pt x="1660236" y="961190"/>
                      <a:pt x="1626146" y="1001983"/>
                      <a:pt x="1587431" y="1038159"/>
                    </a:cubicBezTo>
                    <a:cubicBezTo>
                      <a:pt x="1572160" y="1052437"/>
                      <a:pt x="1556244" y="1066070"/>
                      <a:pt x="1539790" y="1078844"/>
                    </a:cubicBezTo>
                    <a:cubicBezTo>
                      <a:pt x="1514948" y="1098275"/>
                      <a:pt x="1488923" y="1115987"/>
                      <a:pt x="1463221" y="1132411"/>
                    </a:cubicBezTo>
                    <a:close/>
                    <a:moveTo>
                      <a:pt x="1355249" y="1051578"/>
                    </a:moveTo>
                    <a:cubicBezTo>
                      <a:pt x="1356002" y="1052222"/>
                      <a:pt x="1355787" y="1049860"/>
                      <a:pt x="1355787" y="1049216"/>
                    </a:cubicBezTo>
                    <a:lnTo>
                      <a:pt x="1355787" y="1049001"/>
                    </a:lnTo>
                    <a:cubicBezTo>
                      <a:pt x="1354711" y="1049968"/>
                      <a:pt x="1354282" y="1050934"/>
                      <a:pt x="1355249" y="1051578"/>
                    </a:cubicBezTo>
                    <a:close/>
                    <a:moveTo>
                      <a:pt x="2305377" y="1362031"/>
                    </a:moveTo>
                    <a:cubicBezTo>
                      <a:pt x="2279890" y="1366003"/>
                      <a:pt x="2254295" y="1369760"/>
                      <a:pt x="2228701" y="1373625"/>
                    </a:cubicBezTo>
                    <a:cubicBezTo>
                      <a:pt x="2229346" y="1374161"/>
                      <a:pt x="2229561" y="1374805"/>
                      <a:pt x="2230421" y="1375449"/>
                    </a:cubicBezTo>
                    <a:cubicBezTo>
                      <a:pt x="2236013" y="1379636"/>
                      <a:pt x="2244186" y="1383286"/>
                      <a:pt x="2253435" y="1386828"/>
                    </a:cubicBezTo>
                    <a:cubicBezTo>
                      <a:pt x="2271072" y="1393591"/>
                      <a:pt x="2292580" y="1399173"/>
                      <a:pt x="2309357" y="1403145"/>
                    </a:cubicBezTo>
                    <a:cubicBezTo>
                      <a:pt x="2338715" y="1410338"/>
                      <a:pt x="2370763" y="1418818"/>
                      <a:pt x="2403563" y="1427299"/>
                    </a:cubicBezTo>
                    <a:cubicBezTo>
                      <a:pt x="2424211" y="1432559"/>
                      <a:pt x="2445181" y="1437926"/>
                      <a:pt x="2466152" y="1442328"/>
                    </a:cubicBezTo>
                    <a:cubicBezTo>
                      <a:pt x="2502178" y="1450057"/>
                      <a:pt x="2537990" y="1455639"/>
                      <a:pt x="2571435" y="1455317"/>
                    </a:cubicBezTo>
                    <a:cubicBezTo>
                      <a:pt x="2575306" y="1455209"/>
                      <a:pt x="2578640" y="1458215"/>
                      <a:pt x="2578748" y="1462187"/>
                    </a:cubicBezTo>
                    <a:cubicBezTo>
                      <a:pt x="2578855" y="1466159"/>
                      <a:pt x="2575736" y="1469380"/>
                      <a:pt x="2571757" y="1469487"/>
                    </a:cubicBezTo>
                    <a:cubicBezTo>
                      <a:pt x="2537237" y="1471204"/>
                      <a:pt x="2500027" y="1467233"/>
                      <a:pt x="2462496" y="1460255"/>
                    </a:cubicBezTo>
                    <a:cubicBezTo>
                      <a:pt x="2441202" y="1456283"/>
                      <a:pt x="2419801" y="1451345"/>
                      <a:pt x="2398723" y="1445978"/>
                    </a:cubicBezTo>
                    <a:cubicBezTo>
                      <a:pt x="2365923" y="1437497"/>
                      <a:pt x="2334199" y="1427728"/>
                      <a:pt x="2305055" y="1419999"/>
                    </a:cubicBezTo>
                    <a:cubicBezTo>
                      <a:pt x="2284622" y="1414310"/>
                      <a:pt x="2257521" y="1406151"/>
                      <a:pt x="2238379" y="1396705"/>
                    </a:cubicBezTo>
                    <a:cubicBezTo>
                      <a:pt x="2225367" y="1390371"/>
                      <a:pt x="2216656" y="1383071"/>
                      <a:pt x="2213322" y="1375986"/>
                    </a:cubicBezTo>
                    <a:cubicBezTo>
                      <a:pt x="2177618" y="1381461"/>
                      <a:pt x="2141914" y="1387043"/>
                      <a:pt x="2106211" y="1392196"/>
                    </a:cubicBezTo>
                    <a:cubicBezTo>
                      <a:pt x="2077927" y="1396275"/>
                      <a:pt x="2049537" y="1400140"/>
                      <a:pt x="2021253" y="1404111"/>
                    </a:cubicBezTo>
                    <a:cubicBezTo>
                      <a:pt x="2024049" y="1405614"/>
                      <a:pt x="2026200" y="1406795"/>
                      <a:pt x="2026630" y="1407010"/>
                    </a:cubicBezTo>
                    <a:lnTo>
                      <a:pt x="2098145" y="1446729"/>
                    </a:lnTo>
                    <a:cubicBezTo>
                      <a:pt x="2138473" y="1468736"/>
                      <a:pt x="2178156" y="1488488"/>
                      <a:pt x="2218699" y="1505878"/>
                    </a:cubicBezTo>
                    <a:cubicBezTo>
                      <a:pt x="2259135" y="1523269"/>
                      <a:pt x="2300431" y="1538405"/>
                      <a:pt x="2345060" y="1549355"/>
                    </a:cubicBezTo>
                    <a:cubicBezTo>
                      <a:pt x="2360331" y="1553112"/>
                      <a:pt x="2378613" y="1560519"/>
                      <a:pt x="2396680" y="1564813"/>
                    </a:cubicBezTo>
                    <a:cubicBezTo>
                      <a:pt x="2408080" y="1567497"/>
                      <a:pt x="2419264" y="1569107"/>
                      <a:pt x="2429373" y="1567282"/>
                    </a:cubicBezTo>
                    <a:cubicBezTo>
                      <a:pt x="2433244" y="1566530"/>
                      <a:pt x="2437008" y="1568999"/>
                      <a:pt x="2437761" y="1572864"/>
                    </a:cubicBezTo>
                    <a:cubicBezTo>
                      <a:pt x="2438513" y="1576728"/>
                      <a:pt x="2435933" y="1580486"/>
                      <a:pt x="2432061" y="1581237"/>
                    </a:cubicBezTo>
                    <a:cubicBezTo>
                      <a:pt x="2422920" y="1583169"/>
                      <a:pt x="2412919" y="1582955"/>
                      <a:pt x="2402703" y="1581452"/>
                    </a:cubicBezTo>
                    <a:cubicBezTo>
                      <a:pt x="2381517" y="1578446"/>
                      <a:pt x="2359148" y="1569858"/>
                      <a:pt x="2341189" y="1565886"/>
                    </a:cubicBezTo>
                    <a:cubicBezTo>
                      <a:pt x="2295269" y="1555366"/>
                      <a:pt x="2252467" y="1541411"/>
                      <a:pt x="2211064" y="1523698"/>
                    </a:cubicBezTo>
                    <a:cubicBezTo>
                      <a:pt x="2169875" y="1505986"/>
                      <a:pt x="2130193" y="1484731"/>
                      <a:pt x="2089757" y="1461758"/>
                    </a:cubicBezTo>
                    <a:lnTo>
                      <a:pt x="2019102" y="1419999"/>
                    </a:lnTo>
                    <a:cubicBezTo>
                      <a:pt x="2018027" y="1419462"/>
                      <a:pt x="2007273" y="1413129"/>
                      <a:pt x="1997594" y="1407439"/>
                    </a:cubicBezTo>
                    <a:cubicBezTo>
                      <a:pt x="1934144" y="1416349"/>
                      <a:pt x="1870588" y="1425366"/>
                      <a:pt x="1807031" y="1434276"/>
                    </a:cubicBezTo>
                    <a:cubicBezTo>
                      <a:pt x="1802299" y="1434921"/>
                      <a:pt x="1797674" y="1435672"/>
                      <a:pt x="1792943" y="1436316"/>
                    </a:cubicBezTo>
                    <a:lnTo>
                      <a:pt x="1822194" y="1457034"/>
                    </a:lnTo>
                    <a:cubicBezTo>
                      <a:pt x="1834776" y="1465515"/>
                      <a:pt x="1847681" y="1473351"/>
                      <a:pt x="1860909" y="1480866"/>
                    </a:cubicBezTo>
                    <a:cubicBezTo>
                      <a:pt x="1880589" y="1492138"/>
                      <a:pt x="1900914" y="1502658"/>
                      <a:pt x="1921347" y="1512749"/>
                    </a:cubicBezTo>
                    <a:cubicBezTo>
                      <a:pt x="1950706" y="1527563"/>
                      <a:pt x="1980172" y="1541840"/>
                      <a:pt x="2009638" y="1555903"/>
                    </a:cubicBezTo>
                    <a:cubicBezTo>
                      <a:pt x="2039213" y="1569965"/>
                      <a:pt x="2068786" y="1583492"/>
                      <a:pt x="2099006" y="1595944"/>
                    </a:cubicBezTo>
                    <a:cubicBezTo>
                      <a:pt x="2139011" y="1612261"/>
                      <a:pt x="2179769" y="1626646"/>
                      <a:pt x="2222355" y="1637595"/>
                    </a:cubicBezTo>
                    <a:cubicBezTo>
                      <a:pt x="2226227" y="1638454"/>
                      <a:pt x="2228593" y="1642319"/>
                      <a:pt x="2227625" y="1646183"/>
                    </a:cubicBezTo>
                    <a:cubicBezTo>
                      <a:pt x="2226765" y="1649940"/>
                      <a:pt x="2222893" y="1652302"/>
                      <a:pt x="2219022" y="1651443"/>
                    </a:cubicBezTo>
                    <a:cubicBezTo>
                      <a:pt x="2175467" y="1641567"/>
                      <a:pt x="2133419" y="1628256"/>
                      <a:pt x="2092445" y="1612476"/>
                    </a:cubicBezTo>
                    <a:cubicBezTo>
                      <a:pt x="2061581" y="1600667"/>
                      <a:pt x="2031254" y="1587463"/>
                      <a:pt x="2001358" y="1573293"/>
                    </a:cubicBezTo>
                    <a:cubicBezTo>
                      <a:pt x="1971676" y="1559231"/>
                      <a:pt x="1942425" y="1544094"/>
                      <a:pt x="1913066" y="1528958"/>
                    </a:cubicBezTo>
                    <a:cubicBezTo>
                      <a:pt x="1895967" y="1520048"/>
                      <a:pt x="1878976" y="1510924"/>
                      <a:pt x="1862307" y="1501155"/>
                    </a:cubicBezTo>
                    <a:cubicBezTo>
                      <a:pt x="1845638" y="1491279"/>
                      <a:pt x="1829292" y="1480866"/>
                      <a:pt x="1813483" y="1469702"/>
                    </a:cubicBezTo>
                    <a:lnTo>
                      <a:pt x="1781866" y="1445763"/>
                    </a:lnTo>
                    <a:cubicBezTo>
                      <a:pt x="1779607" y="1444153"/>
                      <a:pt x="1774230" y="1442972"/>
                      <a:pt x="1771112" y="1441791"/>
                    </a:cubicBezTo>
                    <a:cubicBezTo>
                      <a:pt x="1769606" y="1441254"/>
                      <a:pt x="1769283" y="1440503"/>
                      <a:pt x="1768208" y="1439859"/>
                    </a:cubicBezTo>
                    <a:cubicBezTo>
                      <a:pt x="1738419" y="1444045"/>
                      <a:pt x="1708523" y="1448232"/>
                      <a:pt x="1678841" y="1452633"/>
                    </a:cubicBezTo>
                    <a:cubicBezTo>
                      <a:pt x="1637008" y="1458752"/>
                      <a:pt x="1595067" y="1465193"/>
                      <a:pt x="1553340" y="1471849"/>
                    </a:cubicBezTo>
                    <a:cubicBezTo>
                      <a:pt x="1558933" y="1476035"/>
                      <a:pt x="1564525" y="1480222"/>
                      <a:pt x="1570332" y="1484194"/>
                    </a:cubicBezTo>
                    <a:cubicBezTo>
                      <a:pt x="1576354" y="1488488"/>
                      <a:pt x="1582592" y="1492567"/>
                      <a:pt x="1588829" y="1496539"/>
                    </a:cubicBezTo>
                    <a:cubicBezTo>
                      <a:pt x="1606466" y="1507703"/>
                      <a:pt x="1624103" y="1518867"/>
                      <a:pt x="1641847" y="1530032"/>
                    </a:cubicBezTo>
                    <a:cubicBezTo>
                      <a:pt x="1659484" y="1541089"/>
                      <a:pt x="1677228" y="1552038"/>
                      <a:pt x="1695188" y="1562773"/>
                    </a:cubicBezTo>
                    <a:cubicBezTo>
                      <a:pt x="1726482" y="1581774"/>
                      <a:pt x="1759820" y="1601204"/>
                      <a:pt x="1794126" y="1620205"/>
                    </a:cubicBezTo>
                    <a:cubicBezTo>
                      <a:pt x="1827141" y="1638347"/>
                      <a:pt x="1861231" y="1655952"/>
                      <a:pt x="1895967" y="1671196"/>
                    </a:cubicBezTo>
                    <a:cubicBezTo>
                      <a:pt x="1943070" y="1692021"/>
                      <a:pt x="1991249" y="1708768"/>
                      <a:pt x="2039642" y="1717248"/>
                    </a:cubicBezTo>
                    <a:cubicBezTo>
                      <a:pt x="2043514" y="1717892"/>
                      <a:pt x="2046095" y="1721542"/>
                      <a:pt x="2045450" y="1725407"/>
                    </a:cubicBezTo>
                    <a:cubicBezTo>
                      <a:pt x="2044804" y="1729379"/>
                      <a:pt x="2041148" y="1731955"/>
                      <a:pt x="2037277" y="1731311"/>
                    </a:cubicBezTo>
                    <a:cubicBezTo>
                      <a:pt x="1987593" y="1723796"/>
                      <a:pt x="1937586" y="1708124"/>
                      <a:pt x="1888869" y="1687727"/>
                    </a:cubicBezTo>
                    <a:cubicBezTo>
                      <a:pt x="1853273" y="1672806"/>
                      <a:pt x="1818322" y="1655523"/>
                      <a:pt x="1784769" y="1637058"/>
                    </a:cubicBezTo>
                    <a:cubicBezTo>
                      <a:pt x="1750141" y="1618058"/>
                      <a:pt x="1717018" y="1597662"/>
                      <a:pt x="1685724" y="1578124"/>
                    </a:cubicBezTo>
                    <a:cubicBezTo>
                      <a:pt x="1671421" y="1569214"/>
                      <a:pt x="1657333" y="1560197"/>
                      <a:pt x="1643245" y="1551072"/>
                    </a:cubicBezTo>
                    <a:cubicBezTo>
                      <a:pt x="1622167" y="1537332"/>
                      <a:pt x="1601304" y="1523376"/>
                      <a:pt x="1580333" y="1509421"/>
                    </a:cubicBezTo>
                    <a:cubicBezTo>
                      <a:pt x="1573988" y="1505127"/>
                      <a:pt x="1567751" y="1500833"/>
                      <a:pt x="1561621" y="1496324"/>
                    </a:cubicBezTo>
                    <a:cubicBezTo>
                      <a:pt x="1555599" y="1491816"/>
                      <a:pt x="1549576" y="1487199"/>
                      <a:pt x="1543554" y="1482476"/>
                    </a:cubicBezTo>
                    <a:cubicBezTo>
                      <a:pt x="1543554" y="1482476"/>
                      <a:pt x="1543339" y="1482261"/>
                      <a:pt x="1543339" y="1482261"/>
                    </a:cubicBezTo>
                    <a:cubicBezTo>
                      <a:pt x="1540973" y="1484194"/>
                      <a:pt x="1537854" y="1485589"/>
                      <a:pt x="1535059" y="1483764"/>
                    </a:cubicBezTo>
                    <a:cubicBezTo>
                      <a:pt x="1532693" y="1482154"/>
                      <a:pt x="1533230" y="1479148"/>
                      <a:pt x="1533660" y="1476465"/>
                    </a:cubicBezTo>
                    <a:cubicBezTo>
                      <a:pt x="1518605" y="1480329"/>
                      <a:pt x="1497742" y="1485911"/>
                      <a:pt x="1482686" y="1488380"/>
                    </a:cubicBezTo>
                    <a:cubicBezTo>
                      <a:pt x="1476233" y="1489454"/>
                      <a:pt x="1470749" y="1489991"/>
                      <a:pt x="1467092" y="1489669"/>
                    </a:cubicBezTo>
                    <a:cubicBezTo>
                      <a:pt x="1464081" y="1489454"/>
                      <a:pt x="1461930" y="1488595"/>
                      <a:pt x="1460532" y="1487736"/>
                    </a:cubicBezTo>
                    <a:cubicBezTo>
                      <a:pt x="1457306" y="1485589"/>
                      <a:pt x="1456446" y="1481403"/>
                      <a:pt x="1458489" y="1478289"/>
                    </a:cubicBezTo>
                    <a:cubicBezTo>
                      <a:pt x="1460425" y="1475284"/>
                      <a:pt x="1464296" y="1474318"/>
                      <a:pt x="1467307" y="1475928"/>
                    </a:cubicBezTo>
                    <a:cubicBezTo>
                      <a:pt x="1466877" y="1477216"/>
                      <a:pt x="1470856" y="1476035"/>
                      <a:pt x="1473867" y="1475713"/>
                    </a:cubicBezTo>
                    <a:cubicBezTo>
                      <a:pt x="1480105" y="1474962"/>
                      <a:pt x="1488385" y="1473244"/>
                      <a:pt x="1497096" y="1471097"/>
                    </a:cubicBezTo>
                    <a:cubicBezTo>
                      <a:pt x="1506237" y="1468950"/>
                      <a:pt x="1515594" y="1466481"/>
                      <a:pt x="1524089" y="1464119"/>
                    </a:cubicBezTo>
                    <a:cubicBezTo>
                      <a:pt x="1523982" y="1462724"/>
                      <a:pt x="1524412" y="1461651"/>
                      <a:pt x="1524520" y="1461436"/>
                    </a:cubicBezTo>
                    <a:cubicBezTo>
                      <a:pt x="1525272" y="1459181"/>
                      <a:pt x="1527638" y="1455639"/>
                      <a:pt x="1533123" y="1457356"/>
                    </a:cubicBezTo>
                    <a:cubicBezTo>
                      <a:pt x="1533553" y="1457464"/>
                      <a:pt x="1534413" y="1457786"/>
                      <a:pt x="1535488" y="1458537"/>
                    </a:cubicBezTo>
                    <a:cubicBezTo>
                      <a:pt x="1535919" y="1458859"/>
                      <a:pt x="1537102" y="1459718"/>
                      <a:pt x="1537962" y="1460362"/>
                    </a:cubicBezTo>
                    <a:cubicBezTo>
                      <a:pt x="1540113" y="1459826"/>
                      <a:pt x="1541726" y="1459396"/>
                      <a:pt x="1543339" y="1458967"/>
                    </a:cubicBezTo>
                    <a:cubicBezTo>
                      <a:pt x="1563234" y="1429016"/>
                      <a:pt x="1582914" y="1399388"/>
                      <a:pt x="1603455" y="1371048"/>
                    </a:cubicBezTo>
                    <a:cubicBezTo>
                      <a:pt x="1619801" y="1348505"/>
                      <a:pt x="1636578" y="1326391"/>
                      <a:pt x="1654322" y="1304921"/>
                    </a:cubicBezTo>
                    <a:cubicBezTo>
                      <a:pt x="1668947" y="1287101"/>
                      <a:pt x="1684218" y="1269711"/>
                      <a:pt x="1700242" y="1252642"/>
                    </a:cubicBezTo>
                    <a:cubicBezTo>
                      <a:pt x="1715943" y="1236003"/>
                      <a:pt x="1732504" y="1219793"/>
                      <a:pt x="1749818" y="1203691"/>
                    </a:cubicBezTo>
                    <a:cubicBezTo>
                      <a:pt x="1761218" y="1193278"/>
                      <a:pt x="1772617" y="1182973"/>
                      <a:pt x="1784124" y="1172667"/>
                    </a:cubicBezTo>
                    <a:cubicBezTo>
                      <a:pt x="1801331" y="1157424"/>
                      <a:pt x="1818860" y="1142288"/>
                      <a:pt x="1836389" y="1127366"/>
                    </a:cubicBezTo>
                    <a:lnTo>
                      <a:pt x="1865103" y="1103642"/>
                    </a:lnTo>
                    <a:cubicBezTo>
                      <a:pt x="1867254" y="1102032"/>
                      <a:pt x="1871018" y="1098060"/>
                      <a:pt x="1873706" y="1095698"/>
                    </a:cubicBezTo>
                    <a:cubicBezTo>
                      <a:pt x="1875535" y="1093981"/>
                      <a:pt x="1877255" y="1092907"/>
                      <a:pt x="1878223" y="1092585"/>
                    </a:cubicBezTo>
                    <a:cubicBezTo>
                      <a:pt x="1881449" y="1091404"/>
                      <a:pt x="1883815" y="1092263"/>
                      <a:pt x="1885321" y="1093444"/>
                    </a:cubicBezTo>
                    <a:cubicBezTo>
                      <a:pt x="1886611" y="1094410"/>
                      <a:pt x="1889300" y="1096879"/>
                      <a:pt x="1887794" y="1101924"/>
                    </a:cubicBezTo>
                    <a:cubicBezTo>
                      <a:pt x="1887041" y="1104715"/>
                      <a:pt x="1884676" y="1106540"/>
                      <a:pt x="1881879" y="1106862"/>
                    </a:cubicBezTo>
                    <a:cubicBezTo>
                      <a:pt x="1879299" y="1109439"/>
                      <a:pt x="1875965" y="1113089"/>
                      <a:pt x="1874029" y="1114699"/>
                    </a:cubicBezTo>
                    <a:lnTo>
                      <a:pt x="1846498" y="1138745"/>
                    </a:lnTo>
                    <a:cubicBezTo>
                      <a:pt x="1832195" y="1151627"/>
                      <a:pt x="1818107" y="1164509"/>
                      <a:pt x="1804019" y="1177498"/>
                    </a:cubicBezTo>
                    <a:cubicBezTo>
                      <a:pt x="1789932" y="1190487"/>
                      <a:pt x="1776059" y="1203584"/>
                      <a:pt x="1762186" y="1216788"/>
                    </a:cubicBezTo>
                    <a:cubicBezTo>
                      <a:pt x="1736806" y="1241049"/>
                      <a:pt x="1713577" y="1265954"/>
                      <a:pt x="1691316" y="1291180"/>
                    </a:cubicBezTo>
                    <a:cubicBezTo>
                      <a:pt x="1676153" y="1308464"/>
                      <a:pt x="1661527" y="1325854"/>
                      <a:pt x="1647224" y="1343674"/>
                    </a:cubicBezTo>
                    <a:cubicBezTo>
                      <a:pt x="1618510" y="1379314"/>
                      <a:pt x="1591733" y="1416886"/>
                      <a:pt x="1564848" y="1455102"/>
                    </a:cubicBezTo>
                    <a:cubicBezTo>
                      <a:pt x="1601949" y="1448769"/>
                      <a:pt x="1639158" y="1442650"/>
                      <a:pt x="1676368" y="1436746"/>
                    </a:cubicBezTo>
                    <a:cubicBezTo>
                      <a:pt x="1714545" y="1430841"/>
                      <a:pt x="1752722" y="1424937"/>
                      <a:pt x="1790899" y="1419248"/>
                    </a:cubicBezTo>
                    <a:cubicBezTo>
                      <a:pt x="1790254" y="1417101"/>
                      <a:pt x="1788641" y="1415061"/>
                      <a:pt x="1790146" y="1413129"/>
                    </a:cubicBezTo>
                    <a:cubicBezTo>
                      <a:pt x="1823162" y="1369653"/>
                      <a:pt x="1858650" y="1328216"/>
                      <a:pt x="1896505" y="1288926"/>
                    </a:cubicBezTo>
                    <a:cubicBezTo>
                      <a:pt x="1911561" y="1273146"/>
                      <a:pt x="1927047" y="1257795"/>
                      <a:pt x="1942855" y="1242766"/>
                    </a:cubicBezTo>
                    <a:cubicBezTo>
                      <a:pt x="1966514" y="1220330"/>
                      <a:pt x="1991141" y="1198753"/>
                      <a:pt x="2015984" y="1177498"/>
                    </a:cubicBezTo>
                    <a:cubicBezTo>
                      <a:pt x="2029103" y="1166441"/>
                      <a:pt x="2042439" y="1155599"/>
                      <a:pt x="2056096" y="1145079"/>
                    </a:cubicBezTo>
                    <a:cubicBezTo>
                      <a:pt x="2069647" y="1134558"/>
                      <a:pt x="2083519" y="1124360"/>
                      <a:pt x="2097715" y="1114592"/>
                    </a:cubicBezTo>
                    <a:cubicBezTo>
                      <a:pt x="2102984" y="1110834"/>
                      <a:pt x="2108361" y="1107077"/>
                      <a:pt x="2113846" y="1103535"/>
                    </a:cubicBezTo>
                    <a:cubicBezTo>
                      <a:pt x="2119331" y="1099885"/>
                      <a:pt x="2124815" y="1096235"/>
                      <a:pt x="2130408" y="1092800"/>
                    </a:cubicBezTo>
                    <a:cubicBezTo>
                      <a:pt x="2131591" y="1092048"/>
                      <a:pt x="2139011" y="1089687"/>
                      <a:pt x="2142452" y="1087432"/>
                    </a:cubicBezTo>
                    <a:cubicBezTo>
                      <a:pt x="2142560" y="1086896"/>
                      <a:pt x="2142667" y="1086251"/>
                      <a:pt x="2142883" y="1085822"/>
                    </a:cubicBezTo>
                    <a:cubicBezTo>
                      <a:pt x="2142775" y="1086359"/>
                      <a:pt x="2142667" y="1086896"/>
                      <a:pt x="2142667" y="1087110"/>
                    </a:cubicBezTo>
                    <a:cubicBezTo>
                      <a:pt x="2142560" y="1087218"/>
                      <a:pt x="2142667" y="1087218"/>
                      <a:pt x="2142560" y="1087325"/>
                    </a:cubicBezTo>
                    <a:lnTo>
                      <a:pt x="2142667" y="1087110"/>
                    </a:lnTo>
                    <a:cubicBezTo>
                      <a:pt x="2142667" y="1087110"/>
                      <a:pt x="2142667" y="1087110"/>
                      <a:pt x="2142667" y="1087110"/>
                    </a:cubicBezTo>
                    <a:cubicBezTo>
                      <a:pt x="2143743" y="1086251"/>
                      <a:pt x="2144388" y="1085393"/>
                      <a:pt x="2143850" y="1084641"/>
                    </a:cubicBezTo>
                    <a:cubicBezTo>
                      <a:pt x="2143743" y="1084534"/>
                      <a:pt x="2143635" y="1084534"/>
                      <a:pt x="2143527" y="1084534"/>
                    </a:cubicBezTo>
                    <a:cubicBezTo>
                      <a:pt x="2143743" y="1084212"/>
                      <a:pt x="2143850" y="1083997"/>
                      <a:pt x="2144065" y="1083782"/>
                    </a:cubicBezTo>
                    <a:cubicBezTo>
                      <a:pt x="2146539" y="1080991"/>
                      <a:pt x="2150948" y="1080669"/>
                      <a:pt x="2153744" y="1083138"/>
                    </a:cubicBezTo>
                    <a:cubicBezTo>
                      <a:pt x="2155895" y="1084963"/>
                      <a:pt x="2158261" y="1090009"/>
                      <a:pt x="2152991" y="1094839"/>
                    </a:cubicBezTo>
                    <a:cubicBezTo>
                      <a:pt x="2149873" y="1097845"/>
                      <a:pt x="2139979" y="1103535"/>
                      <a:pt x="2138150" y="1104715"/>
                    </a:cubicBezTo>
                    <a:lnTo>
                      <a:pt x="2106641" y="1127044"/>
                    </a:lnTo>
                    <a:cubicBezTo>
                      <a:pt x="2093091" y="1137135"/>
                      <a:pt x="2079756" y="1147548"/>
                      <a:pt x="2066528" y="1158283"/>
                    </a:cubicBezTo>
                    <a:cubicBezTo>
                      <a:pt x="2053408" y="1168910"/>
                      <a:pt x="2040503" y="1179860"/>
                      <a:pt x="2027813" y="1191131"/>
                    </a:cubicBezTo>
                    <a:cubicBezTo>
                      <a:pt x="2003401" y="1212494"/>
                      <a:pt x="1979635" y="1234500"/>
                      <a:pt x="1956191" y="1256721"/>
                    </a:cubicBezTo>
                    <a:cubicBezTo>
                      <a:pt x="1940490" y="1271643"/>
                      <a:pt x="1925004" y="1286672"/>
                      <a:pt x="1909840" y="1301915"/>
                    </a:cubicBezTo>
                    <a:cubicBezTo>
                      <a:pt x="1873168" y="1338629"/>
                      <a:pt x="1838433" y="1376845"/>
                      <a:pt x="1805740" y="1416993"/>
                    </a:cubicBezTo>
                    <a:cubicBezTo>
                      <a:pt x="1863598" y="1408620"/>
                      <a:pt x="1921455" y="1399925"/>
                      <a:pt x="1979312" y="1391337"/>
                    </a:cubicBezTo>
                    <a:cubicBezTo>
                      <a:pt x="1979527" y="1390156"/>
                      <a:pt x="1979849" y="1388868"/>
                      <a:pt x="1979957" y="1388761"/>
                    </a:cubicBezTo>
                    <a:cubicBezTo>
                      <a:pt x="1982000" y="1385540"/>
                      <a:pt x="1986195" y="1384681"/>
                      <a:pt x="1989421" y="1386721"/>
                    </a:cubicBezTo>
                    <a:lnTo>
                      <a:pt x="1989636" y="1386828"/>
                    </a:lnTo>
                    <a:cubicBezTo>
                      <a:pt x="1991034" y="1384681"/>
                      <a:pt x="1991572" y="1385862"/>
                      <a:pt x="1991679" y="1388116"/>
                    </a:cubicBezTo>
                    <a:lnTo>
                      <a:pt x="1990604" y="1387687"/>
                    </a:lnTo>
                    <a:cubicBezTo>
                      <a:pt x="1991034" y="1388116"/>
                      <a:pt x="1991464" y="1388761"/>
                      <a:pt x="1991787" y="1389405"/>
                    </a:cubicBezTo>
                    <a:lnTo>
                      <a:pt x="1991679" y="1388116"/>
                    </a:lnTo>
                    <a:cubicBezTo>
                      <a:pt x="1992109" y="1388331"/>
                      <a:pt x="1992432" y="1388438"/>
                      <a:pt x="1992755" y="1388653"/>
                    </a:cubicBezTo>
                    <a:cubicBezTo>
                      <a:pt x="1992970" y="1388761"/>
                      <a:pt x="1993400" y="1389083"/>
                      <a:pt x="1993722" y="1389190"/>
                    </a:cubicBezTo>
                    <a:cubicBezTo>
                      <a:pt x="2050181" y="1380817"/>
                      <a:pt x="2106641" y="1372658"/>
                      <a:pt x="2162993" y="1364178"/>
                    </a:cubicBezTo>
                    <a:cubicBezTo>
                      <a:pt x="2179447" y="1361709"/>
                      <a:pt x="2195793" y="1359132"/>
                      <a:pt x="2212247" y="1356663"/>
                    </a:cubicBezTo>
                    <a:cubicBezTo>
                      <a:pt x="2212677" y="1355805"/>
                      <a:pt x="2211709" y="1354624"/>
                      <a:pt x="2212569" y="1353980"/>
                    </a:cubicBezTo>
                    <a:cubicBezTo>
                      <a:pt x="2246015" y="1327464"/>
                      <a:pt x="2281826" y="1302559"/>
                      <a:pt x="2318820" y="1279479"/>
                    </a:cubicBezTo>
                    <a:cubicBezTo>
                      <a:pt x="2333553" y="1270247"/>
                      <a:pt x="2348394" y="1261445"/>
                      <a:pt x="2363450" y="1252964"/>
                    </a:cubicBezTo>
                    <a:cubicBezTo>
                      <a:pt x="2386141" y="1240082"/>
                      <a:pt x="2409262" y="1228059"/>
                      <a:pt x="2431954" y="1216358"/>
                    </a:cubicBezTo>
                    <a:cubicBezTo>
                      <a:pt x="2444106" y="1210132"/>
                      <a:pt x="2456258" y="1204121"/>
                      <a:pt x="2468518" y="1198324"/>
                    </a:cubicBezTo>
                    <a:cubicBezTo>
                      <a:pt x="2480885" y="1192419"/>
                      <a:pt x="2493252" y="1186837"/>
                      <a:pt x="2505835" y="1181577"/>
                    </a:cubicBezTo>
                    <a:lnTo>
                      <a:pt x="2533043" y="1170306"/>
                    </a:lnTo>
                    <a:cubicBezTo>
                      <a:pt x="2534871" y="1169554"/>
                      <a:pt x="2539710" y="1168803"/>
                      <a:pt x="2542936" y="1167944"/>
                    </a:cubicBezTo>
                    <a:cubicBezTo>
                      <a:pt x="2543582" y="1167085"/>
                      <a:pt x="2544442" y="1166334"/>
                      <a:pt x="2545410" y="1165904"/>
                    </a:cubicBezTo>
                    <a:cubicBezTo>
                      <a:pt x="2544980" y="1166334"/>
                      <a:pt x="2544549" y="1167193"/>
                      <a:pt x="2544334" y="1167300"/>
                    </a:cubicBezTo>
                    <a:cubicBezTo>
                      <a:pt x="2544227" y="1167407"/>
                      <a:pt x="2544227" y="1167515"/>
                      <a:pt x="2544119" y="1167622"/>
                    </a:cubicBezTo>
                    <a:cubicBezTo>
                      <a:pt x="2545625" y="1167193"/>
                      <a:pt x="2546485" y="1166656"/>
                      <a:pt x="2546270" y="1165904"/>
                    </a:cubicBezTo>
                    <a:cubicBezTo>
                      <a:pt x="2546163" y="1165797"/>
                      <a:pt x="2546055" y="1165690"/>
                      <a:pt x="2545947" y="1165690"/>
                    </a:cubicBezTo>
                    <a:cubicBezTo>
                      <a:pt x="2546485" y="1165475"/>
                      <a:pt x="2546916" y="1165368"/>
                      <a:pt x="2547453" y="1165260"/>
                    </a:cubicBezTo>
                    <a:cubicBezTo>
                      <a:pt x="2551540" y="1164616"/>
                      <a:pt x="2553475" y="1166441"/>
                      <a:pt x="2553798" y="1166763"/>
                    </a:cubicBezTo>
                    <a:cubicBezTo>
                      <a:pt x="2555304" y="1167837"/>
                      <a:pt x="2555841" y="1169340"/>
                      <a:pt x="2556164" y="1170842"/>
                    </a:cubicBezTo>
                    <a:cubicBezTo>
                      <a:pt x="2556486" y="1172345"/>
                      <a:pt x="2556379" y="1174492"/>
                      <a:pt x="2554443" y="1176639"/>
                    </a:cubicBezTo>
                    <a:cubicBezTo>
                      <a:pt x="2554121" y="1177069"/>
                      <a:pt x="2553260" y="1177820"/>
                      <a:pt x="2551540" y="1178571"/>
                    </a:cubicBezTo>
                    <a:cubicBezTo>
                      <a:pt x="2549496" y="1179538"/>
                      <a:pt x="2541646" y="1182007"/>
                      <a:pt x="2538635" y="1183402"/>
                    </a:cubicBezTo>
                    <a:lnTo>
                      <a:pt x="2512072" y="1195640"/>
                    </a:lnTo>
                    <a:cubicBezTo>
                      <a:pt x="2502393" y="1200149"/>
                      <a:pt x="2492715" y="1204872"/>
                      <a:pt x="2483143" y="1209703"/>
                    </a:cubicBezTo>
                    <a:cubicBezTo>
                      <a:pt x="2468733" y="1217002"/>
                      <a:pt x="2454537" y="1224517"/>
                      <a:pt x="2440342" y="1232246"/>
                    </a:cubicBezTo>
                    <a:cubicBezTo>
                      <a:pt x="2417973" y="1244269"/>
                      <a:pt x="2395497" y="1256936"/>
                      <a:pt x="2373021" y="1269711"/>
                    </a:cubicBezTo>
                    <a:cubicBezTo>
                      <a:pt x="2350760" y="1282378"/>
                      <a:pt x="2328391" y="1295152"/>
                      <a:pt x="2306560" y="1308571"/>
                    </a:cubicBezTo>
                    <a:cubicBezTo>
                      <a:pt x="2283869" y="1322526"/>
                      <a:pt x="2262253" y="1337340"/>
                      <a:pt x="2240745" y="1352369"/>
                    </a:cubicBezTo>
                    <a:cubicBezTo>
                      <a:pt x="2294408" y="1344318"/>
                      <a:pt x="2348179" y="1336267"/>
                      <a:pt x="2401734" y="1327787"/>
                    </a:cubicBezTo>
                    <a:cubicBezTo>
                      <a:pt x="2534226" y="1306961"/>
                      <a:pt x="2666502" y="1284847"/>
                      <a:pt x="2798347" y="1259835"/>
                    </a:cubicBezTo>
                    <a:cubicBezTo>
                      <a:pt x="2802218" y="1259083"/>
                      <a:pt x="2805983" y="1261552"/>
                      <a:pt x="2806736" y="1265417"/>
                    </a:cubicBezTo>
                    <a:cubicBezTo>
                      <a:pt x="2807488" y="1269281"/>
                      <a:pt x="2805015" y="1273039"/>
                      <a:pt x="2801143" y="1273790"/>
                    </a:cubicBezTo>
                    <a:cubicBezTo>
                      <a:pt x="2636390" y="1306746"/>
                      <a:pt x="2471099" y="1335730"/>
                      <a:pt x="2305377" y="1362031"/>
                    </a:cubicBezTo>
                    <a:close/>
                    <a:moveTo>
                      <a:pt x="1883385" y="1105574"/>
                    </a:moveTo>
                    <a:cubicBezTo>
                      <a:pt x="1883923" y="1105467"/>
                      <a:pt x="1884353" y="1105360"/>
                      <a:pt x="1884138" y="1104930"/>
                    </a:cubicBezTo>
                    <a:cubicBezTo>
                      <a:pt x="1884030" y="1104930"/>
                      <a:pt x="1883923" y="1105145"/>
                      <a:pt x="1883815" y="1105145"/>
                    </a:cubicBezTo>
                    <a:lnTo>
                      <a:pt x="1883385" y="1105574"/>
                    </a:lnTo>
                    <a:close/>
                    <a:moveTo>
                      <a:pt x="2092015" y="1299446"/>
                    </a:moveTo>
                    <a:cubicBezTo>
                      <a:pt x="2064485" y="1324244"/>
                      <a:pt x="2037277" y="1349578"/>
                      <a:pt x="2009853" y="1374805"/>
                    </a:cubicBezTo>
                    <a:cubicBezTo>
                      <a:pt x="2006950" y="1377489"/>
                      <a:pt x="2006735" y="1381998"/>
                      <a:pt x="2009316" y="1384896"/>
                    </a:cubicBezTo>
                    <a:cubicBezTo>
                      <a:pt x="2011897" y="1387795"/>
                      <a:pt x="2016414" y="1388009"/>
                      <a:pt x="2019425" y="1385433"/>
                    </a:cubicBezTo>
                    <a:cubicBezTo>
                      <a:pt x="2047493" y="1361065"/>
                      <a:pt x="2075561" y="1336804"/>
                      <a:pt x="2103737" y="1312650"/>
                    </a:cubicBezTo>
                    <a:cubicBezTo>
                      <a:pt x="2122449" y="1296655"/>
                      <a:pt x="2141377" y="1280768"/>
                      <a:pt x="2160304" y="1264880"/>
                    </a:cubicBezTo>
                    <a:cubicBezTo>
                      <a:pt x="2176113" y="1251784"/>
                      <a:pt x="2191921" y="1238687"/>
                      <a:pt x="2208053" y="1225805"/>
                    </a:cubicBezTo>
                    <a:cubicBezTo>
                      <a:pt x="2223969" y="1212923"/>
                      <a:pt x="2239992" y="1200149"/>
                      <a:pt x="2256339" y="1187589"/>
                    </a:cubicBezTo>
                    <a:cubicBezTo>
                      <a:pt x="2269566" y="1177498"/>
                      <a:pt x="2283116" y="1167944"/>
                      <a:pt x="2296989" y="1158819"/>
                    </a:cubicBezTo>
                    <a:cubicBezTo>
                      <a:pt x="2310862" y="1149695"/>
                      <a:pt x="2325058" y="1140999"/>
                      <a:pt x="2339576" y="1132841"/>
                    </a:cubicBezTo>
                    <a:lnTo>
                      <a:pt x="2369687" y="1117061"/>
                    </a:lnTo>
                    <a:cubicBezTo>
                      <a:pt x="2370547" y="1116631"/>
                      <a:pt x="2382269" y="1110942"/>
                      <a:pt x="2384420" y="1109331"/>
                    </a:cubicBezTo>
                    <a:cubicBezTo>
                      <a:pt x="2387109" y="1107399"/>
                      <a:pt x="2387539" y="1105038"/>
                      <a:pt x="2387539" y="1104179"/>
                    </a:cubicBezTo>
                    <a:cubicBezTo>
                      <a:pt x="2387862" y="1101602"/>
                      <a:pt x="2387109" y="1099563"/>
                      <a:pt x="2384958" y="1097952"/>
                    </a:cubicBezTo>
                    <a:cubicBezTo>
                      <a:pt x="2384420" y="1097523"/>
                      <a:pt x="2382162" y="1095698"/>
                      <a:pt x="2377753" y="1096986"/>
                    </a:cubicBezTo>
                    <a:cubicBezTo>
                      <a:pt x="2377107" y="1097094"/>
                      <a:pt x="2376570" y="1097416"/>
                      <a:pt x="2376032" y="1097738"/>
                    </a:cubicBezTo>
                    <a:cubicBezTo>
                      <a:pt x="2376140" y="1097845"/>
                      <a:pt x="2376355" y="1097952"/>
                      <a:pt x="2376462" y="1098167"/>
                    </a:cubicBezTo>
                    <a:cubicBezTo>
                      <a:pt x="2376892" y="1098704"/>
                      <a:pt x="2375925" y="1099455"/>
                      <a:pt x="2374419" y="1100207"/>
                    </a:cubicBezTo>
                    <a:cubicBezTo>
                      <a:pt x="2374527" y="1099670"/>
                      <a:pt x="2374742" y="1099026"/>
                      <a:pt x="2374957" y="1098597"/>
                    </a:cubicBezTo>
                    <a:cubicBezTo>
                      <a:pt x="2374204" y="1099133"/>
                      <a:pt x="2373774" y="1099885"/>
                      <a:pt x="2373344" y="1100744"/>
                    </a:cubicBezTo>
                    <a:cubicBezTo>
                      <a:pt x="2369580" y="1102461"/>
                      <a:pt x="2363880" y="1104071"/>
                      <a:pt x="2363450" y="1104286"/>
                    </a:cubicBezTo>
                    <a:lnTo>
                      <a:pt x="2332155" y="1119315"/>
                    </a:lnTo>
                    <a:cubicBezTo>
                      <a:pt x="2317099" y="1127259"/>
                      <a:pt x="2302366" y="1135739"/>
                      <a:pt x="2287956" y="1144649"/>
                    </a:cubicBezTo>
                    <a:cubicBezTo>
                      <a:pt x="2273437" y="1153667"/>
                      <a:pt x="2259350" y="1163221"/>
                      <a:pt x="2245584" y="1173204"/>
                    </a:cubicBezTo>
                    <a:cubicBezTo>
                      <a:pt x="2228808" y="1185549"/>
                      <a:pt x="2212247" y="1198002"/>
                      <a:pt x="2196008" y="1210884"/>
                    </a:cubicBezTo>
                    <a:cubicBezTo>
                      <a:pt x="2179769" y="1223765"/>
                      <a:pt x="2163746" y="1236862"/>
                      <a:pt x="2148045" y="1250281"/>
                    </a:cubicBezTo>
                    <a:cubicBezTo>
                      <a:pt x="2129117" y="1266383"/>
                      <a:pt x="2110512" y="1282807"/>
                      <a:pt x="2092015" y="1299446"/>
                    </a:cubicBezTo>
                    <a:close/>
                    <a:moveTo>
                      <a:pt x="1399664" y="1821377"/>
                    </a:moveTo>
                    <a:cubicBezTo>
                      <a:pt x="1403535" y="1822128"/>
                      <a:pt x="1406009" y="1825885"/>
                      <a:pt x="1405256" y="1829750"/>
                    </a:cubicBezTo>
                    <a:cubicBezTo>
                      <a:pt x="1399019" y="1866248"/>
                      <a:pt x="1392244" y="1903069"/>
                      <a:pt x="1382780" y="1939138"/>
                    </a:cubicBezTo>
                    <a:cubicBezTo>
                      <a:pt x="1379661" y="1951269"/>
                      <a:pt x="1376112" y="1963184"/>
                      <a:pt x="1372241" y="1975100"/>
                    </a:cubicBezTo>
                    <a:cubicBezTo>
                      <a:pt x="1368369" y="1986909"/>
                      <a:pt x="1364068" y="1998717"/>
                      <a:pt x="1359551" y="2010311"/>
                    </a:cubicBezTo>
                    <a:cubicBezTo>
                      <a:pt x="1356432" y="2018147"/>
                      <a:pt x="1353313" y="2025984"/>
                      <a:pt x="1349980" y="2033820"/>
                    </a:cubicBezTo>
                    <a:cubicBezTo>
                      <a:pt x="1345140" y="2045414"/>
                      <a:pt x="1339979" y="2057007"/>
                      <a:pt x="1334817" y="2068494"/>
                    </a:cubicBezTo>
                    <a:cubicBezTo>
                      <a:pt x="1332988" y="2072680"/>
                      <a:pt x="1326106" y="2082127"/>
                      <a:pt x="1323202" y="2088353"/>
                    </a:cubicBezTo>
                    <a:cubicBezTo>
                      <a:pt x="1324493" y="2090608"/>
                      <a:pt x="1324385" y="2093399"/>
                      <a:pt x="1322772" y="2095653"/>
                    </a:cubicBezTo>
                    <a:cubicBezTo>
                      <a:pt x="1320406" y="2099088"/>
                      <a:pt x="1317932" y="2099625"/>
                      <a:pt x="1317287" y="2099840"/>
                    </a:cubicBezTo>
                    <a:cubicBezTo>
                      <a:pt x="1313631" y="2100591"/>
                      <a:pt x="1311157" y="2099088"/>
                      <a:pt x="1309544" y="2095760"/>
                    </a:cubicBezTo>
                    <a:cubicBezTo>
                      <a:pt x="1309221" y="2095009"/>
                      <a:pt x="1308576" y="2092969"/>
                      <a:pt x="1309437" y="2089749"/>
                    </a:cubicBezTo>
                    <a:cubicBezTo>
                      <a:pt x="1310834" y="2085240"/>
                      <a:pt x="1318040" y="2069245"/>
                      <a:pt x="1320621" y="2062590"/>
                    </a:cubicBezTo>
                    <a:lnTo>
                      <a:pt x="1342559" y="2004084"/>
                    </a:lnTo>
                    <a:cubicBezTo>
                      <a:pt x="1347614" y="1989700"/>
                      <a:pt x="1352131" y="1975100"/>
                      <a:pt x="1356647" y="1960501"/>
                    </a:cubicBezTo>
                    <a:cubicBezTo>
                      <a:pt x="1361057" y="1945901"/>
                      <a:pt x="1365250" y="1931194"/>
                      <a:pt x="1369230" y="1916488"/>
                    </a:cubicBezTo>
                    <a:cubicBezTo>
                      <a:pt x="1377403" y="1886752"/>
                      <a:pt x="1384715" y="1856909"/>
                      <a:pt x="1391276" y="1826959"/>
                    </a:cubicBezTo>
                    <a:cubicBezTo>
                      <a:pt x="1392028" y="1823094"/>
                      <a:pt x="1395792" y="1820625"/>
                      <a:pt x="1399664" y="1821377"/>
                    </a:cubicBezTo>
                    <a:close/>
                    <a:moveTo>
                      <a:pt x="1312663" y="2086636"/>
                    </a:moveTo>
                    <a:cubicBezTo>
                      <a:pt x="1312340" y="2086850"/>
                      <a:pt x="1312018" y="2087280"/>
                      <a:pt x="1311695" y="2087602"/>
                    </a:cubicBezTo>
                    <a:cubicBezTo>
                      <a:pt x="1311588" y="2087817"/>
                      <a:pt x="1311480" y="2088139"/>
                      <a:pt x="1311372" y="2088031"/>
                    </a:cubicBezTo>
                    <a:cubicBezTo>
                      <a:pt x="1310405" y="2087280"/>
                      <a:pt x="1311480" y="2086850"/>
                      <a:pt x="1312663" y="2086636"/>
                    </a:cubicBezTo>
                    <a:close/>
                    <a:moveTo>
                      <a:pt x="985952" y="1622352"/>
                    </a:moveTo>
                    <a:cubicBezTo>
                      <a:pt x="1010687" y="1614945"/>
                      <a:pt x="1035744" y="1608074"/>
                      <a:pt x="1060909" y="1602707"/>
                    </a:cubicBezTo>
                    <a:cubicBezTo>
                      <a:pt x="1086503" y="1597232"/>
                      <a:pt x="1112098" y="1592938"/>
                      <a:pt x="1137263" y="1590362"/>
                    </a:cubicBezTo>
                    <a:cubicBezTo>
                      <a:pt x="1141027" y="1590147"/>
                      <a:pt x="1143823" y="1586819"/>
                      <a:pt x="1143608" y="1583062"/>
                    </a:cubicBezTo>
                    <a:cubicBezTo>
                      <a:pt x="1143285" y="1579305"/>
                      <a:pt x="1140059" y="1576514"/>
                      <a:pt x="1136295" y="1576836"/>
                    </a:cubicBezTo>
                    <a:cubicBezTo>
                      <a:pt x="1110377" y="1578231"/>
                      <a:pt x="1084030" y="1581237"/>
                      <a:pt x="1057575" y="1585853"/>
                    </a:cubicBezTo>
                    <a:cubicBezTo>
                      <a:pt x="1031765" y="1590469"/>
                      <a:pt x="1005847" y="1596481"/>
                      <a:pt x="980467" y="1603888"/>
                    </a:cubicBezTo>
                    <a:cubicBezTo>
                      <a:pt x="960142" y="1609899"/>
                      <a:pt x="940139" y="1616984"/>
                      <a:pt x="920567" y="1624606"/>
                    </a:cubicBezTo>
                    <a:cubicBezTo>
                      <a:pt x="890348" y="1636415"/>
                      <a:pt x="861527" y="1650155"/>
                      <a:pt x="834534" y="1664433"/>
                    </a:cubicBezTo>
                    <a:cubicBezTo>
                      <a:pt x="831092" y="1666150"/>
                      <a:pt x="829587" y="1670444"/>
                      <a:pt x="831415" y="1673986"/>
                    </a:cubicBezTo>
                    <a:cubicBezTo>
                      <a:pt x="833136" y="1677529"/>
                      <a:pt x="837438" y="1678925"/>
                      <a:pt x="840986" y="1677100"/>
                    </a:cubicBezTo>
                    <a:cubicBezTo>
                      <a:pt x="867979" y="1664218"/>
                      <a:pt x="897015" y="1652517"/>
                      <a:pt x="927020" y="1641675"/>
                    </a:cubicBezTo>
                    <a:cubicBezTo>
                      <a:pt x="946377" y="1634804"/>
                      <a:pt x="966057" y="1628363"/>
                      <a:pt x="985952" y="1622352"/>
                    </a:cubicBezTo>
                    <a:close/>
                    <a:moveTo>
                      <a:pt x="1246633" y="1675275"/>
                    </a:moveTo>
                    <a:cubicBezTo>
                      <a:pt x="1232329" y="1692236"/>
                      <a:pt x="1217059" y="1712739"/>
                      <a:pt x="1214047" y="1716067"/>
                    </a:cubicBezTo>
                    <a:cubicBezTo>
                      <a:pt x="1183721" y="1749882"/>
                      <a:pt x="1154362" y="1784341"/>
                      <a:pt x="1125649" y="1819337"/>
                    </a:cubicBezTo>
                    <a:cubicBezTo>
                      <a:pt x="1096935" y="1854440"/>
                      <a:pt x="1068759" y="1889973"/>
                      <a:pt x="1040906" y="1925827"/>
                    </a:cubicBezTo>
                    <a:cubicBezTo>
                      <a:pt x="964874" y="2023729"/>
                      <a:pt x="888305" y="2122812"/>
                      <a:pt x="810444" y="2221144"/>
                    </a:cubicBezTo>
                    <a:cubicBezTo>
                      <a:pt x="758825" y="2286305"/>
                      <a:pt x="706559" y="2351251"/>
                      <a:pt x="653649" y="2415553"/>
                    </a:cubicBezTo>
                    <a:cubicBezTo>
                      <a:pt x="565250" y="2523331"/>
                      <a:pt x="475023" y="2629392"/>
                      <a:pt x="383075" y="2732125"/>
                    </a:cubicBezTo>
                    <a:cubicBezTo>
                      <a:pt x="380494" y="2735130"/>
                      <a:pt x="375977" y="2735345"/>
                      <a:pt x="373074" y="2732769"/>
                    </a:cubicBezTo>
                    <a:cubicBezTo>
                      <a:pt x="370063" y="2730192"/>
                      <a:pt x="369847" y="2725684"/>
                      <a:pt x="372429" y="2722678"/>
                    </a:cubicBezTo>
                    <a:cubicBezTo>
                      <a:pt x="463193" y="2619193"/>
                      <a:pt x="551915" y="2512274"/>
                      <a:pt x="639454" y="2404066"/>
                    </a:cubicBezTo>
                    <a:cubicBezTo>
                      <a:pt x="677308" y="2357262"/>
                      <a:pt x="714733" y="2310136"/>
                      <a:pt x="752265" y="2263010"/>
                    </a:cubicBezTo>
                    <a:cubicBezTo>
                      <a:pt x="752157" y="2262903"/>
                      <a:pt x="752157" y="2262795"/>
                      <a:pt x="752049" y="2262688"/>
                    </a:cubicBezTo>
                    <a:cubicBezTo>
                      <a:pt x="743554" y="2264191"/>
                      <a:pt x="728283" y="2269773"/>
                      <a:pt x="722153" y="2271490"/>
                    </a:cubicBezTo>
                    <a:cubicBezTo>
                      <a:pt x="710861" y="2274604"/>
                      <a:pt x="699569" y="2277932"/>
                      <a:pt x="688385" y="2281367"/>
                    </a:cubicBezTo>
                    <a:cubicBezTo>
                      <a:pt x="677201" y="2284802"/>
                      <a:pt x="666016" y="2288452"/>
                      <a:pt x="655047" y="2292316"/>
                    </a:cubicBezTo>
                    <a:cubicBezTo>
                      <a:pt x="633216" y="2299938"/>
                      <a:pt x="611600" y="2308311"/>
                      <a:pt x="589985" y="2316792"/>
                    </a:cubicBezTo>
                    <a:cubicBezTo>
                      <a:pt x="575682" y="2322589"/>
                      <a:pt x="561379" y="2328278"/>
                      <a:pt x="547076" y="2334290"/>
                    </a:cubicBezTo>
                    <a:cubicBezTo>
                      <a:pt x="511372" y="2349211"/>
                      <a:pt x="476098" y="2365206"/>
                      <a:pt x="441578" y="2382275"/>
                    </a:cubicBezTo>
                    <a:cubicBezTo>
                      <a:pt x="438029" y="2384100"/>
                      <a:pt x="433727" y="2382811"/>
                      <a:pt x="431899" y="2379269"/>
                    </a:cubicBezTo>
                    <a:cubicBezTo>
                      <a:pt x="430071" y="2375834"/>
                      <a:pt x="431469" y="2371540"/>
                      <a:pt x="434910" y="2369715"/>
                    </a:cubicBezTo>
                    <a:cubicBezTo>
                      <a:pt x="469108" y="2351036"/>
                      <a:pt x="503952" y="2333216"/>
                      <a:pt x="539655" y="2317221"/>
                    </a:cubicBezTo>
                    <a:cubicBezTo>
                      <a:pt x="553958" y="2310780"/>
                      <a:pt x="568369" y="2304661"/>
                      <a:pt x="582887" y="2298864"/>
                    </a:cubicBezTo>
                    <a:cubicBezTo>
                      <a:pt x="604825" y="2290277"/>
                      <a:pt x="626979" y="2282547"/>
                      <a:pt x="649240" y="2275248"/>
                    </a:cubicBezTo>
                    <a:cubicBezTo>
                      <a:pt x="660639" y="2271705"/>
                      <a:pt x="672146" y="2268270"/>
                      <a:pt x="683653" y="2265157"/>
                    </a:cubicBezTo>
                    <a:cubicBezTo>
                      <a:pt x="695160" y="2262044"/>
                      <a:pt x="706667" y="2259145"/>
                      <a:pt x="718282" y="2256462"/>
                    </a:cubicBezTo>
                    <a:cubicBezTo>
                      <a:pt x="728391" y="2254100"/>
                      <a:pt x="753448" y="2249269"/>
                      <a:pt x="759577" y="2250128"/>
                    </a:cubicBezTo>
                    <a:cubicBezTo>
                      <a:pt x="760760" y="2250235"/>
                      <a:pt x="760653" y="2250987"/>
                      <a:pt x="761513" y="2251416"/>
                    </a:cubicBezTo>
                    <a:cubicBezTo>
                      <a:pt x="772698" y="2237246"/>
                      <a:pt x="784097" y="2223291"/>
                      <a:pt x="795281" y="2209121"/>
                    </a:cubicBezTo>
                    <a:cubicBezTo>
                      <a:pt x="873249" y="2110897"/>
                      <a:pt x="950678" y="2012672"/>
                      <a:pt x="1027356" y="1915200"/>
                    </a:cubicBezTo>
                    <a:cubicBezTo>
                      <a:pt x="1055532" y="1879452"/>
                      <a:pt x="1084137" y="1844027"/>
                      <a:pt x="1113281" y="1809139"/>
                    </a:cubicBezTo>
                    <a:cubicBezTo>
                      <a:pt x="1142532" y="1774250"/>
                      <a:pt x="1172429" y="1740006"/>
                      <a:pt x="1203186" y="1706299"/>
                    </a:cubicBezTo>
                    <a:cubicBezTo>
                      <a:pt x="1207057" y="1702005"/>
                      <a:pt x="1231362" y="1670015"/>
                      <a:pt x="1247708" y="1653053"/>
                    </a:cubicBezTo>
                    <a:cubicBezTo>
                      <a:pt x="1252332" y="1648330"/>
                      <a:pt x="1256419" y="1644680"/>
                      <a:pt x="1259430" y="1642855"/>
                    </a:cubicBezTo>
                    <a:cubicBezTo>
                      <a:pt x="1262549" y="1640923"/>
                      <a:pt x="1265237" y="1640494"/>
                      <a:pt x="1267065" y="1640708"/>
                    </a:cubicBezTo>
                    <a:cubicBezTo>
                      <a:pt x="1270829" y="1641138"/>
                      <a:pt x="1273518" y="1644466"/>
                      <a:pt x="1273088" y="1648223"/>
                    </a:cubicBezTo>
                    <a:cubicBezTo>
                      <a:pt x="1272657" y="1651336"/>
                      <a:pt x="1270291" y="1653805"/>
                      <a:pt x="1267280" y="1654234"/>
                    </a:cubicBezTo>
                    <a:lnTo>
                      <a:pt x="1267173" y="1654127"/>
                    </a:lnTo>
                    <a:cubicBezTo>
                      <a:pt x="1267065" y="1653805"/>
                      <a:pt x="1266850" y="1653912"/>
                      <a:pt x="1266420" y="1654234"/>
                    </a:cubicBezTo>
                    <a:cubicBezTo>
                      <a:pt x="1266098" y="1654234"/>
                      <a:pt x="1265775" y="1654234"/>
                      <a:pt x="1265452" y="1654234"/>
                    </a:cubicBezTo>
                    <a:cubicBezTo>
                      <a:pt x="1265667" y="1654234"/>
                      <a:pt x="1265990" y="1654342"/>
                      <a:pt x="1266313" y="1654342"/>
                    </a:cubicBezTo>
                    <a:cubicBezTo>
                      <a:pt x="1265775" y="1654771"/>
                      <a:pt x="1265237" y="1655523"/>
                      <a:pt x="1264700" y="1655952"/>
                    </a:cubicBezTo>
                    <a:cubicBezTo>
                      <a:pt x="1259967" y="1659924"/>
                      <a:pt x="1253408" y="1667224"/>
                      <a:pt x="1246633" y="1675275"/>
                    </a:cubicBezTo>
                    <a:close/>
                    <a:moveTo>
                      <a:pt x="753663" y="2254422"/>
                    </a:moveTo>
                    <a:cubicBezTo>
                      <a:pt x="753878" y="2254207"/>
                      <a:pt x="754200" y="2253993"/>
                      <a:pt x="754523" y="2253778"/>
                    </a:cubicBezTo>
                    <a:cubicBezTo>
                      <a:pt x="754738" y="2253671"/>
                      <a:pt x="755061" y="2253563"/>
                      <a:pt x="754953" y="2253456"/>
                    </a:cubicBezTo>
                    <a:cubicBezTo>
                      <a:pt x="754308" y="2252597"/>
                      <a:pt x="753878" y="2253349"/>
                      <a:pt x="753663" y="2254422"/>
                    </a:cubicBezTo>
                    <a:close/>
                    <a:moveTo>
                      <a:pt x="1266313" y="1654342"/>
                    </a:moveTo>
                    <a:cubicBezTo>
                      <a:pt x="1266743" y="1654449"/>
                      <a:pt x="1267280" y="1654556"/>
                      <a:pt x="1267280" y="1654234"/>
                    </a:cubicBezTo>
                    <a:cubicBezTo>
                      <a:pt x="1266958" y="1654234"/>
                      <a:pt x="1266743" y="1654234"/>
                      <a:pt x="1266420" y="1654234"/>
                    </a:cubicBezTo>
                    <a:lnTo>
                      <a:pt x="1266313" y="1654342"/>
                    </a:lnTo>
                    <a:close/>
                    <a:moveTo>
                      <a:pt x="869377" y="2149971"/>
                    </a:moveTo>
                    <a:cubicBezTo>
                      <a:pt x="859591" y="2191730"/>
                      <a:pt x="847546" y="2232952"/>
                      <a:pt x="834426" y="2273852"/>
                    </a:cubicBezTo>
                    <a:cubicBezTo>
                      <a:pt x="826468" y="2298435"/>
                      <a:pt x="818080" y="2322803"/>
                      <a:pt x="809477" y="2347064"/>
                    </a:cubicBezTo>
                    <a:cubicBezTo>
                      <a:pt x="796572" y="2383670"/>
                      <a:pt x="783344" y="2420061"/>
                      <a:pt x="769149" y="2456023"/>
                    </a:cubicBezTo>
                    <a:cubicBezTo>
                      <a:pt x="766783" y="2462357"/>
                      <a:pt x="757104" y="2494454"/>
                      <a:pt x="746350" y="2521399"/>
                    </a:cubicBezTo>
                    <a:cubicBezTo>
                      <a:pt x="741941" y="2532348"/>
                      <a:pt x="737424" y="2542547"/>
                      <a:pt x="733122" y="2549417"/>
                    </a:cubicBezTo>
                    <a:cubicBezTo>
                      <a:pt x="731724" y="2551671"/>
                      <a:pt x="730326" y="2553603"/>
                      <a:pt x="729036" y="2554892"/>
                    </a:cubicBezTo>
                    <a:cubicBezTo>
                      <a:pt x="728606" y="2555321"/>
                      <a:pt x="728068" y="2556394"/>
                      <a:pt x="727853" y="2555965"/>
                    </a:cubicBezTo>
                    <a:cubicBezTo>
                      <a:pt x="724304" y="2556717"/>
                      <a:pt x="721938" y="2560152"/>
                      <a:pt x="722476" y="2563694"/>
                    </a:cubicBezTo>
                    <a:cubicBezTo>
                      <a:pt x="723121" y="2567451"/>
                      <a:pt x="726670" y="2570028"/>
                      <a:pt x="730326" y="2569384"/>
                    </a:cubicBezTo>
                    <a:cubicBezTo>
                      <a:pt x="732692" y="2569062"/>
                      <a:pt x="735273" y="2567881"/>
                      <a:pt x="737854" y="2565627"/>
                    </a:cubicBezTo>
                    <a:cubicBezTo>
                      <a:pt x="741618" y="2562406"/>
                      <a:pt x="745812" y="2556394"/>
                      <a:pt x="750114" y="2548665"/>
                    </a:cubicBezTo>
                    <a:cubicBezTo>
                      <a:pt x="765062" y="2521291"/>
                      <a:pt x="781839" y="2470515"/>
                      <a:pt x="785280" y="2462464"/>
                    </a:cubicBezTo>
                    <a:cubicBezTo>
                      <a:pt x="797647" y="2432514"/>
                      <a:pt x="809907" y="2402349"/>
                      <a:pt x="821091" y="2371862"/>
                    </a:cubicBezTo>
                    <a:cubicBezTo>
                      <a:pt x="828512" y="2351465"/>
                      <a:pt x="835609" y="2330962"/>
                      <a:pt x="842277" y="2310351"/>
                    </a:cubicBezTo>
                    <a:cubicBezTo>
                      <a:pt x="858838" y="2258609"/>
                      <a:pt x="872604" y="2206115"/>
                      <a:pt x="883358" y="2152977"/>
                    </a:cubicBezTo>
                    <a:cubicBezTo>
                      <a:pt x="884110" y="2149113"/>
                      <a:pt x="881745" y="2145356"/>
                      <a:pt x="877873" y="2144497"/>
                    </a:cubicBezTo>
                    <a:cubicBezTo>
                      <a:pt x="874002" y="2143745"/>
                      <a:pt x="870238" y="2146107"/>
                      <a:pt x="869377" y="2149971"/>
                    </a:cubicBezTo>
                    <a:close/>
                    <a:moveTo>
                      <a:pt x="1044777" y="1955241"/>
                    </a:moveTo>
                    <a:cubicBezTo>
                      <a:pt x="1040798" y="1955563"/>
                      <a:pt x="1037895" y="1958998"/>
                      <a:pt x="1038217" y="1962970"/>
                    </a:cubicBezTo>
                    <a:cubicBezTo>
                      <a:pt x="1040906" y="1999146"/>
                      <a:pt x="1040045" y="2035538"/>
                      <a:pt x="1037034" y="2071822"/>
                    </a:cubicBezTo>
                    <a:cubicBezTo>
                      <a:pt x="1034776" y="2098981"/>
                      <a:pt x="1031227" y="2126033"/>
                      <a:pt x="1026818" y="2152977"/>
                    </a:cubicBezTo>
                    <a:cubicBezTo>
                      <a:pt x="1022516" y="2180029"/>
                      <a:pt x="1017462" y="2206974"/>
                      <a:pt x="1011655" y="2233489"/>
                    </a:cubicBezTo>
                    <a:cubicBezTo>
                      <a:pt x="1008428" y="2247981"/>
                      <a:pt x="1005094" y="2262366"/>
                      <a:pt x="1001331" y="2276643"/>
                    </a:cubicBezTo>
                    <a:cubicBezTo>
                      <a:pt x="997459" y="2290921"/>
                      <a:pt x="993265" y="2304983"/>
                      <a:pt x="988318" y="2318939"/>
                    </a:cubicBezTo>
                    <a:cubicBezTo>
                      <a:pt x="984877" y="2328922"/>
                      <a:pt x="970466" y="2346313"/>
                      <a:pt x="966057" y="2355974"/>
                    </a:cubicBezTo>
                    <a:cubicBezTo>
                      <a:pt x="963261" y="2362200"/>
                      <a:pt x="964121" y="2367138"/>
                      <a:pt x="966165" y="2369607"/>
                    </a:cubicBezTo>
                    <a:cubicBezTo>
                      <a:pt x="967885" y="2371647"/>
                      <a:pt x="971112" y="2373687"/>
                      <a:pt x="976704" y="2372720"/>
                    </a:cubicBezTo>
                    <a:cubicBezTo>
                      <a:pt x="980467" y="2372076"/>
                      <a:pt x="983049" y="2368641"/>
                      <a:pt x="982403" y="2364884"/>
                    </a:cubicBezTo>
                    <a:cubicBezTo>
                      <a:pt x="982188" y="2363059"/>
                      <a:pt x="981220" y="2361556"/>
                      <a:pt x="979822" y="2360483"/>
                    </a:cubicBezTo>
                    <a:cubicBezTo>
                      <a:pt x="980790" y="2358765"/>
                      <a:pt x="981973" y="2356618"/>
                      <a:pt x="983156" y="2354901"/>
                    </a:cubicBezTo>
                    <a:cubicBezTo>
                      <a:pt x="990039" y="2344917"/>
                      <a:pt x="999825" y="2332357"/>
                      <a:pt x="1003051" y="2324306"/>
                    </a:cubicBezTo>
                    <a:cubicBezTo>
                      <a:pt x="1008536" y="2310136"/>
                      <a:pt x="1013375" y="2295859"/>
                      <a:pt x="1017677" y="2281259"/>
                    </a:cubicBezTo>
                    <a:cubicBezTo>
                      <a:pt x="1021979" y="2266874"/>
                      <a:pt x="1025743" y="2252275"/>
                      <a:pt x="1029291" y="2237568"/>
                    </a:cubicBezTo>
                    <a:cubicBezTo>
                      <a:pt x="1034668" y="2215132"/>
                      <a:pt x="1039615" y="2192589"/>
                      <a:pt x="1043594" y="2169724"/>
                    </a:cubicBezTo>
                    <a:cubicBezTo>
                      <a:pt x="1047573" y="2146858"/>
                      <a:pt x="1050692" y="2123886"/>
                      <a:pt x="1052843" y="2100806"/>
                    </a:cubicBezTo>
                    <a:cubicBezTo>
                      <a:pt x="1057145" y="2054431"/>
                      <a:pt x="1057360" y="2007734"/>
                      <a:pt x="1052520" y="1961682"/>
                    </a:cubicBezTo>
                    <a:cubicBezTo>
                      <a:pt x="1052090" y="1957817"/>
                      <a:pt x="1048649" y="1954919"/>
                      <a:pt x="1044777" y="1955241"/>
                    </a:cubicBezTo>
                    <a:close/>
                    <a:moveTo>
                      <a:pt x="1263086" y="1724011"/>
                    </a:moveTo>
                    <a:cubicBezTo>
                      <a:pt x="1259215" y="1724655"/>
                      <a:pt x="1256634" y="1728412"/>
                      <a:pt x="1257279" y="1732277"/>
                    </a:cubicBezTo>
                    <a:cubicBezTo>
                      <a:pt x="1264054" y="1775646"/>
                      <a:pt x="1266205" y="1818908"/>
                      <a:pt x="1265667" y="1862277"/>
                    </a:cubicBezTo>
                    <a:cubicBezTo>
                      <a:pt x="1265345" y="1879560"/>
                      <a:pt x="1264700" y="1896950"/>
                      <a:pt x="1263731" y="1914341"/>
                    </a:cubicBezTo>
                    <a:cubicBezTo>
                      <a:pt x="1262226" y="1940426"/>
                      <a:pt x="1260183" y="1966512"/>
                      <a:pt x="1257279" y="1992598"/>
                    </a:cubicBezTo>
                    <a:cubicBezTo>
                      <a:pt x="1255774" y="2006553"/>
                      <a:pt x="1253945" y="2020401"/>
                      <a:pt x="1252010" y="2034249"/>
                    </a:cubicBezTo>
                    <a:cubicBezTo>
                      <a:pt x="1250181" y="2048097"/>
                      <a:pt x="1248138" y="2062053"/>
                      <a:pt x="1246095" y="2075901"/>
                    </a:cubicBezTo>
                    <a:cubicBezTo>
                      <a:pt x="1244697" y="2085240"/>
                      <a:pt x="1234588" y="2101235"/>
                      <a:pt x="1233082" y="2109823"/>
                    </a:cubicBezTo>
                    <a:cubicBezTo>
                      <a:pt x="1232114" y="2115298"/>
                      <a:pt x="1233727" y="2119270"/>
                      <a:pt x="1236631" y="2121631"/>
                    </a:cubicBezTo>
                    <a:cubicBezTo>
                      <a:pt x="1238352" y="2123027"/>
                      <a:pt x="1240933" y="2124208"/>
                      <a:pt x="1244804" y="2123886"/>
                    </a:cubicBezTo>
                    <a:cubicBezTo>
                      <a:pt x="1248568" y="2123778"/>
                      <a:pt x="1251472" y="2120558"/>
                      <a:pt x="1251257" y="2116801"/>
                    </a:cubicBezTo>
                    <a:cubicBezTo>
                      <a:pt x="1251149" y="2114117"/>
                      <a:pt x="1249536" y="2111970"/>
                      <a:pt x="1247278" y="2110897"/>
                    </a:cubicBezTo>
                    <a:cubicBezTo>
                      <a:pt x="1248461" y="2107139"/>
                      <a:pt x="1251149" y="2102309"/>
                      <a:pt x="1253623" y="2097371"/>
                    </a:cubicBezTo>
                    <a:cubicBezTo>
                      <a:pt x="1257064" y="2090608"/>
                      <a:pt x="1260290" y="2083630"/>
                      <a:pt x="1261258" y="2078477"/>
                    </a:cubicBezTo>
                    <a:cubicBezTo>
                      <a:pt x="1264377" y="2061731"/>
                      <a:pt x="1267388" y="2045092"/>
                      <a:pt x="1270077" y="2028345"/>
                    </a:cubicBezTo>
                    <a:cubicBezTo>
                      <a:pt x="1271905" y="2017181"/>
                      <a:pt x="1273625" y="2006017"/>
                      <a:pt x="1275131" y="1994745"/>
                    </a:cubicBezTo>
                    <a:cubicBezTo>
                      <a:pt x="1278572" y="1968337"/>
                      <a:pt x="1281476" y="1941929"/>
                      <a:pt x="1282981" y="1915521"/>
                    </a:cubicBezTo>
                    <a:cubicBezTo>
                      <a:pt x="1284057" y="1897702"/>
                      <a:pt x="1284487" y="1879989"/>
                      <a:pt x="1284272" y="1862277"/>
                    </a:cubicBezTo>
                    <a:cubicBezTo>
                      <a:pt x="1283842" y="1818049"/>
                      <a:pt x="1279755" y="1773928"/>
                      <a:pt x="1271367" y="1729808"/>
                    </a:cubicBezTo>
                    <a:cubicBezTo>
                      <a:pt x="1270722" y="1725943"/>
                      <a:pt x="1266958" y="1723367"/>
                      <a:pt x="1263086" y="1724011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" name="Google Shape;57;p2"/>
              <p:cNvSpPr/>
              <p:nvPr/>
            </p:nvSpPr>
            <p:spPr>
              <a:xfrm>
                <a:off x="7834416" y="13973709"/>
                <a:ext cx="3380740" cy="3234687"/>
              </a:xfrm>
              <a:custGeom>
                <a:avLst/>
                <a:gdLst/>
                <a:ahLst/>
                <a:cxnLst/>
                <a:rect l="l" t="t" r="r" b="b"/>
                <a:pathLst>
                  <a:path w="3380740" h="3234687" extrusionOk="0">
                    <a:moveTo>
                      <a:pt x="3019748" y="1904096"/>
                    </a:moveTo>
                    <a:cubicBezTo>
                      <a:pt x="2926295" y="1828737"/>
                      <a:pt x="2895108" y="1715269"/>
                      <a:pt x="2829615" y="1662346"/>
                    </a:cubicBezTo>
                    <a:cubicBezTo>
                      <a:pt x="2516992" y="1409969"/>
                      <a:pt x="2291478" y="1317327"/>
                      <a:pt x="2132424" y="1305948"/>
                    </a:cubicBezTo>
                    <a:cubicBezTo>
                      <a:pt x="2285886" y="1211266"/>
                      <a:pt x="2440853" y="1021259"/>
                      <a:pt x="2536457" y="678816"/>
                    </a:cubicBezTo>
                    <a:cubicBezTo>
                      <a:pt x="2562160" y="586818"/>
                      <a:pt x="2539576" y="466694"/>
                      <a:pt x="2565924" y="383069"/>
                    </a:cubicBezTo>
                    <a:cubicBezTo>
                      <a:pt x="2636471" y="159569"/>
                      <a:pt x="2768532" y="30750"/>
                      <a:pt x="2749282" y="17332"/>
                    </a:cubicBezTo>
                    <a:cubicBezTo>
                      <a:pt x="2729924" y="3913"/>
                      <a:pt x="2611414" y="193491"/>
                      <a:pt x="2450209" y="302558"/>
                    </a:cubicBezTo>
                    <a:cubicBezTo>
                      <a:pt x="2350734" y="369866"/>
                      <a:pt x="2232008" y="367397"/>
                      <a:pt x="2162213" y="414630"/>
                    </a:cubicBezTo>
                    <a:cubicBezTo>
                      <a:pt x="1893037" y="596801"/>
                      <a:pt x="1742479" y="753960"/>
                      <a:pt x="1664512" y="885892"/>
                    </a:cubicBezTo>
                    <a:cubicBezTo>
                      <a:pt x="1600955" y="729162"/>
                      <a:pt x="1460828" y="554720"/>
                      <a:pt x="1194448" y="390477"/>
                    </a:cubicBezTo>
                    <a:cubicBezTo>
                      <a:pt x="1112717" y="340130"/>
                      <a:pt x="989904" y="327463"/>
                      <a:pt x="916454" y="278619"/>
                    </a:cubicBezTo>
                    <a:cubicBezTo>
                      <a:pt x="720083" y="148405"/>
                      <a:pt x="632760" y="-13585"/>
                      <a:pt x="614370" y="908"/>
                    </a:cubicBezTo>
                    <a:cubicBezTo>
                      <a:pt x="595873" y="15400"/>
                      <a:pt x="745786" y="181790"/>
                      <a:pt x="805686" y="365786"/>
                    </a:cubicBezTo>
                    <a:cubicBezTo>
                      <a:pt x="842680" y="479361"/>
                      <a:pt x="806654" y="591434"/>
                      <a:pt x="832572" y="671087"/>
                    </a:cubicBezTo>
                    <a:cubicBezTo>
                      <a:pt x="947748" y="1024586"/>
                      <a:pt x="1075400" y="1220069"/>
                      <a:pt x="1195094" y="1322480"/>
                    </a:cubicBezTo>
                    <a:cubicBezTo>
                      <a:pt x="1018726" y="1328062"/>
                      <a:pt x="795362" y="1408466"/>
                      <a:pt x="541995" y="1631430"/>
                    </a:cubicBezTo>
                    <a:cubicBezTo>
                      <a:pt x="469942" y="1694766"/>
                      <a:pt x="422946" y="1807697"/>
                      <a:pt x="354873" y="1863733"/>
                    </a:cubicBezTo>
                    <a:cubicBezTo>
                      <a:pt x="173020" y="2013270"/>
                      <a:pt x="-8510" y="2050305"/>
                      <a:pt x="309" y="2071990"/>
                    </a:cubicBezTo>
                    <a:cubicBezTo>
                      <a:pt x="9127" y="2093567"/>
                      <a:pt x="212703" y="1998348"/>
                      <a:pt x="407783" y="1993625"/>
                    </a:cubicBezTo>
                    <a:cubicBezTo>
                      <a:pt x="528337" y="1990726"/>
                      <a:pt x="626522" y="2056639"/>
                      <a:pt x="711050" y="2054599"/>
                    </a:cubicBezTo>
                    <a:cubicBezTo>
                      <a:pt x="1017220" y="2047192"/>
                      <a:pt x="1223162" y="2001783"/>
                      <a:pt x="1361460" y="1939306"/>
                    </a:cubicBezTo>
                    <a:cubicBezTo>
                      <a:pt x="1322423" y="2094318"/>
                      <a:pt x="1325326" y="2300643"/>
                      <a:pt x="1409423" y="2564936"/>
                    </a:cubicBezTo>
                    <a:cubicBezTo>
                      <a:pt x="1438352" y="2655860"/>
                      <a:pt x="1523203" y="2744638"/>
                      <a:pt x="1546969" y="2829014"/>
                    </a:cubicBezTo>
                    <a:cubicBezTo>
                      <a:pt x="1610418" y="3054554"/>
                      <a:pt x="1570306" y="3233719"/>
                      <a:pt x="1593857" y="3234685"/>
                    </a:cubicBezTo>
                    <a:cubicBezTo>
                      <a:pt x="1617409" y="3235544"/>
                      <a:pt x="1612892" y="3012581"/>
                      <a:pt x="1688279" y="2834274"/>
                    </a:cubicBezTo>
                    <a:cubicBezTo>
                      <a:pt x="1734844" y="2724134"/>
                      <a:pt x="1835825" y="2662408"/>
                      <a:pt x="1868518" y="2585117"/>
                    </a:cubicBezTo>
                    <a:cubicBezTo>
                      <a:pt x="1989609" y="2298818"/>
                      <a:pt x="2031013" y="2091205"/>
                      <a:pt x="2028002" y="1939843"/>
                    </a:cubicBezTo>
                    <a:cubicBezTo>
                      <a:pt x="2167590" y="2031948"/>
                      <a:pt x="2376866" y="2098075"/>
                      <a:pt x="2679810" y="2092708"/>
                    </a:cubicBezTo>
                    <a:cubicBezTo>
                      <a:pt x="2776167" y="2090990"/>
                      <a:pt x="2886075" y="2035491"/>
                      <a:pt x="2974581" y="2036886"/>
                    </a:cubicBezTo>
                    <a:cubicBezTo>
                      <a:pt x="3210849" y="2040536"/>
                      <a:pt x="3373022" y="2129421"/>
                      <a:pt x="3380550" y="2107307"/>
                    </a:cubicBezTo>
                    <a:cubicBezTo>
                      <a:pt x="3388078" y="2085193"/>
                      <a:pt x="3171059" y="2026259"/>
                      <a:pt x="3019748" y="1904096"/>
                    </a:cubicBezTo>
                    <a:close/>
                    <a:moveTo>
                      <a:pt x="1615365" y="1594394"/>
                    </a:moveTo>
                    <a:cubicBezTo>
                      <a:pt x="1612354" y="1566162"/>
                      <a:pt x="1605687" y="1540183"/>
                      <a:pt x="1596761" y="1518606"/>
                    </a:cubicBezTo>
                    <a:cubicBezTo>
                      <a:pt x="1581275" y="1481356"/>
                      <a:pt x="1549658" y="1443140"/>
                      <a:pt x="1505458" y="1410076"/>
                    </a:cubicBezTo>
                    <a:cubicBezTo>
                      <a:pt x="1544710" y="1398805"/>
                      <a:pt x="1577833" y="1380233"/>
                      <a:pt x="1602675" y="1360481"/>
                    </a:cubicBezTo>
                    <a:cubicBezTo>
                      <a:pt x="1623431" y="1343949"/>
                      <a:pt x="1642573" y="1320440"/>
                      <a:pt x="1659027" y="1292100"/>
                    </a:cubicBezTo>
                    <a:cubicBezTo>
                      <a:pt x="1676234" y="1312389"/>
                      <a:pt x="1694838" y="1329028"/>
                      <a:pt x="1713013" y="1341480"/>
                    </a:cubicBezTo>
                    <a:cubicBezTo>
                      <a:pt x="1752373" y="1368425"/>
                      <a:pt x="1810445" y="1385386"/>
                      <a:pt x="1878519" y="1384957"/>
                    </a:cubicBezTo>
                    <a:cubicBezTo>
                      <a:pt x="1840880" y="1420274"/>
                      <a:pt x="1816898" y="1461818"/>
                      <a:pt x="1804746" y="1498424"/>
                    </a:cubicBezTo>
                    <a:cubicBezTo>
                      <a:pt x="1797433" y="1520324"/>
                      <a:pt x="1793884" y="1545980"/>
                      <a:pt x="1794314" y="1573783"/>
                    </a:cubicBezTo>
                    <a:cubicBezTo>
                      <a:pt x="1774204" y="1568845"/>
                      <a:pt x="1754524" y="1565840"/>
                      <a:pt x="1736780" y="1565303"/>
                    </a:cubicBezTo>
                    <a:cubicBezTo>
                      <a:pt x="1700538" y="1564229"/>
                      <a:pt x="1658382" y="1573676"/>
                      <a:pt x="1615365" y="1594394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" name="Google Shape;58;p2"/>
              <p:cNvSpPr/>
              <p:nvPr/>
            </p:nvSpPr>
            <p:spPr>
              <a:xfrm>
                <a:off x="8091042" y="14218816"/>
                <a:ext cx="2801552" cy="2668891"/>
              </a:xfrm>
              <a:custGeom>
                <a:avLst/>
                <a:gdLst/>
                <a:ahLst/>
                <a:cxnLst/>
                <a:rect l="l" t="t" r="r" b="b"/>
                <a:pathLst>
                  <a:path w="2801552" h="2668891" extrusionOk="0">
                    <a:moveTo>
                      <a:pt x="1182372" y="1649006"/>
                    </a:moveTo>
                    <a:cubicBezTo>
                      <a:pt x="1189147" y="1644282"/>
                      <a:pt x="1195922" y="1639344"/>
                      <a:pt x="1202590" y="1634406"/>
                    </a:cubicBezTo>
                    <a:cubicBezTo>
                      <a:pt x="1212483" y="1626999"/>
                      <a:pt x="1222162" y="1619377"/>
                      <a:pt x="1231626" y="1611433"/>
                    </a:cubicBezTo>
                    <a:cubicBezTo>
                      <a:pt x="1241089" y="1603597"/>
                      <a:pt x="1250338" y="1595331"/>
                      <a:pt x="1259264" y="1586958"/>
                    </a:cubicBezTo>
                    <a:cubicBezTo>
                      <a:pt x="1286149" y="1561624"/>
                      <a:pt x="1310991" y="1534357"/>
                      <a:pt x="1335403" y="1507090"/>
                    </a:cubicBezTo>
                    <a:cubicBezTo>
                      <a:pt x="1338092" y="1504192"/>
                      <a:pt x="1337984" y="1499683"/>
                      <a:pt x="1335080" y="1497000"/>
                    </a:cubicBezTo>
                    <a:cubicBezTo>
                      <a:pt x="1332177" y="1494316"/>
                      <a:pt x="1327660" y="1494530"/>
                      <a:pt x="1324972" y="1497322"/>
                    </a:cubicBezTo>
                    <a:cubicBezTo>
                      <a:pt x="1303894" y="1518899"/>
                      <a:pt x="1282063" y="1540046"/>
                      <a:pt x="1259694" y="1560657"/>
                    </a:cubicBezTo>
                    <a:cubicBezTo>
                      <a:pt x="1248617" y="1570963"/>
                      <a:pt x="1237433" y="1581054"/>
                      <a:pt x="1226033" y="1590930"/>
                    </a:cubicBezTo>
                    <a:cubicBezTo>
                      <a:pt x="1214742" y="1600913"/>
                      <a:pt x="1203342" y="1610682"/>
                      <a:pt x="1191513" y="1620021"/>
                    </a:cubicBezTo>
                    <a:lnTo>
                      <a:pt x="1142582" y="1657701"/>
                    </a:lnTo>
                    <a:cubicBezTo>
                      <a:pt x="1136882" y="1661887"/>
                      <a:pt x="1122471" y="1671549"/>
                      <a:pt x="1119030" y="1674662"/>
                    </a:cubicBezTo>
                    <a:cubicBezTo>
                      <a:pt x="1116557" y="1676809"/>
                      <a:pt x="1116019" y="1678849"/>
                      <a:pt x="1115911" y="1679707"/>
                    </a:cubicBezTo>
                    <a:cubicBezTo>
                      <a:pt x="1115373" y="1683357"/>
                      <a:pt x="1116664" y="1686041"/>
                      <a:pt x="1120321" y="1687222"/>
                    </a:cubicBezTo>
                    <a:cubicBezTo>
                      <a:pt x="1120966" y="1687544"/>
                      <a:pt x="1123332" y="1688295"/>
                      <a:pt x="1127096" y="1686685"/>
                    </a:cubicBezTo>
                    <a:cubicBezTo>
                      <a:pt x="1127848" y="1686363"/>
                      <a:pt x="1127741" y="1685504"/>
                      <a:pt x="1128278" y="1684967"/>
                    </a:cubicBezTo>
                    <a:cubicBezTo>
                      <a:pt x="1128171" y="1684967"/>
                      <a:pt x="1128063" y="1685397"/>
                      <a:pt x="1127956" y="1685182"/>
                    </a:cubicBezTo>
                    <a:cubicBezTo>
                      <a:pt x="1127311" y="1684323"/>
                      <a:pt x="1127956" y="1683250"/>
                      <a:pt x="1129461" y="1682069"/>
                    </a:cubicBezTo>
                    <a:cubicBezTo>
                      <a:pt x="1129461" y="1682391"/>
                      <a:pt x="1129354" y="1683035"/>
                      <a:pt x="1129246" y="1683679"/>
                    </a:cubicBezTo>
                    <a:cubicBezTo>
                      <a:pt x="1129999" y="1682606"/>
                      <a:pt x="1131397" y="1681962"/>
                      <a:pt x="1131397" y="1680674"/>
                    </a:cubicBezTo>
                    <a:cubicBezTo>
                      <a:pt x="1137097" y="1677024"/>
                      <a:pt x="1147743" y="1672730"/>
                      <a:pt x="1151508" y="1670153"/>
                    </a:cubicBezTo>
                    <a:cubicBezTo>
                      <a:pt x="1161831" y="1663283"/>
                      <a:pt x="1172155" y="1656198"/>
                      <a:pt x="1182372" y="1649006"/>
                    </a:cubicBezTo>
                    <a:close/>
                    <a:moveTo>
                      <a:pt x="1122041" y="1674018"/>
                    </a:moveTo>
                    <a:cubicBezTo>
                      <a:pt x="1121826" y="1674125"/>
                      <a:pt x="1121503" y="1674340"/>
                      <a:pt x="1121396" y="1674232"/>
                    </a:cubicBezTo>
                    <a:cubicBezTo>
                      <a:pt x="1121073" y="1673052"/>
                      <a:pt x="1122256" y="1673159"/>
                      <a:pt x="1123332" y="1673589"/>
                    </a:cubicBezTo>
                    <a:cubicBezTo>
                      <a:pt x="1122901" y="1673696"/>
                      <a:pt x="1122471" y="1673803"/>
                      <a:pt x="1122041" y="1674018"/>
                    </a:cubicBezTo>
                    <a:close/>
                    <a:moveTo>
                      <a:pt x="1237110" y="1169478"/>
                    </a:moveTo>
                    <a:cubicBezTo>
                      <a:pt x="1214742" y="1158636"/>
                      <a:pt x="1191083" y="1149082"/>
                      <a:pt x="1166778" y="1140494"/>
                    </a:cubicBezTo>
                    <a:cubicBezTo>
                      <a:pt x="1143012" y="1132121"/>
                      <a:pt x="1118600" y="1124928"/>
                      <a:pt x="1093973" y="1118380"/>
                    </a:cubicBezTo>
                    <a:cubicBezTo>
                      <a:pt x="1074185" y="1113227"/>
                      <a:pt x="1054397" y="1108397"/>
                      <a:pt x="1034717" y="1104317"/>
                    </a:cubicBezTo>
                    <a:cubicBezTo>
                      <a:pt x="1004068" y="1097876"/>
                      <a:pt x="973634" y="1092724"/>
                      <a:pt x="944383" y="1089611"/>
                    </a:cubicBezTo>
                    <a:cubicBezTo>
                      <a:pt x="940404" y="1089288"/>
                      <a:pt x="937500" y="1085746"/>
                      <a:pt x="937930" y="1081881"/>
                    </a:cubicBezTo>
                    <a:cubicBezTo>
                      <a:pt x="938253" y="1077909"/>
                      <a:pt x="941694" y="1075011"/>
                      <a:pt x="945566" y="1075333"/>
                    </a:cubicBezTo>
                    <a:cubicBezTo>
                      <a:pt x="975570" y="1077265"/>
                      <a:pt x="1006757" y="1080701"/>
                      <a:pt x="1038159" y="1086283"/>
                    </a:cubicBezTo>
                    <a:cubicBezTo>
                      <a:pt x="1058484" y="1089933"/>
                      <a:pt x="1078809" y="1094441"/>
                      <a:pt x="1098920" y="1099809"/>
                    </a:cubicBezTo>
                    <a:cubicBezTo>
                      <a:pt x="1124084" y="1106679"/>
                      <a:pt x="1148819" y="1114945"/>
                      <a:pt x="1172801" y="1124499"/>
                    </a:cubicBezTo>
                    <a:cubicBezTo>
                      <a:pt x="1197428" y="1134160"/>
                      <a:pt x="1220979" y="1145217"/>
                      <a:pt x="1243348" y="1157348"/>
                    </a:cubicBezTo>
                    <a:cubicBezTo>
                      <a:pt x="1246682" y="1159172"/>
                      <a:pt x="1248080" y="1163252"/>
                      <a:pt x="1246359" y="1166580"/>
                    </a:cubicBezTo>
                    <a:cubicBezTo>
                      <a:pt x="1244531" y="1169907"/>
                      <a:pt x="1240444" y="1171303"/>
                      <a:pt x="1237110" y="1169478"/>
                    </a:cubicBezTo>
                    <a:close/>
                    <a:moveTo>
                      <a:pt x="1311422" y="1289279"/>
                    </a:moveTo>
                    <a:cubicBezTo>
                      <a:pt x="1311637" y="1289387"/>
                      <a:pt x="1311959" y="1289494"/>
                      <a:pt x="1312174" y="1289601"/>
                    </a:cubicBezTo>
                    <a:cubicBezTo>
                      <a:pt x="1312067" y="1289923"/>
                      <a:pt x="1311637" y="1289601"/>
                      <a:pt x="1311206" y="1289279"/>
                    </a:cubicBezTo>
                    <a:lnTo>
                      <a:pt x="1311422" y="1289279"/>
                    </a:lnTo>
                    <a:close/>
                    <a:moveTo>
                      <a:pt x="1235390" y="1313862"/>
                    </a:moveTo>
                    <a:cubicBezTo>
                      <a:pt x="1239692" y="1312681"/>
                      <a:pt x="1263135" y="1303450"/>
                      <a:pt x="1283891" y="1296579"/>
                    </a:cubicBezTo>
                    <a:cubicBezTo>
                      <a:pt x="1293785" y="1293359"/>
                      <a:pt x="1303141" y="1290568"/>
                      <a:pt x="1309055" y="1289709"/>
                    </a:cubicBezTo>
                    <a:cubicBezTo>
                      <a:pt x="1309808" y="1289709"/>
                      <a:pt x="1310561" y="1289387"/>
                      <a:pt x="1311206" y="1289279"/>
                    </a:cubicBezTo>
                    <a:cubicBezTo>
                      <a:pt x="1310991" y="1289065"/>
                      <a:pt x="1310776" y="1288850"/>
                      <a:pt x="1310669" y="1288743"/>
                    </a:cubicBezTo>
                    <a:cubicBezTo>
                      <a:pt x="1310884" y="1288957"/>
                      <a:pt x="1311099" y="1289065"/>
                      <a:pt x="1311422" y="1289279"/>
                    </a:cubicBezTo>
                    <a:cubicBezTo>
                      <a:pt x="1311852" y="1289172"/>
                      <a:pt x="1312282" y="1289172"/>
                      <a:pt x="1312174" y="1289494"/>
                    </a:cubicBezTo>
                    <a:lnTo>
                      <a:pt x="1312174" y="1289601"/>
                    </a:lnTo>
                    <a:cubicBezTo>
                      <a:pt x="1314970" y="1290782"/>
                      <a:pt x="1318304" y="1290031"/>
                      <a:pt x="1320240" y="1287562"/>
                    </a:cubicBezTo>
                    <a:cubicBezTo>
                      <a:pt x="1322606" y="1284556"/>
                      <a:pt x="1322068" y="1280370"/>
                      <a:pt x="1319057" y="1278008"/>
                    </a:cubicBezTo>
                    <a:cubicBezTo>
                      <a:pt x="1317659" y="1276827"/>
                      <a:pt x="1315186" y="1275861"/>
                      <a:pt x="1311529" y="1275861"/>
                    </a:cubicBezTo>
                    <a:cubicBezTo>
                      <a:pt x="1308088" y="1275861"/>
                      <a:pt x="1302711" y="1276827"/>
                      <a:pt x="1296365" y="1278437"/>
                    </a:cubicBezTo>
                    <a:cubicBezTo>
                      <a:pt x="1273889" y="1284127"/>
                      <a:pt x="1236788" y="1298297"/>
                      <a:pt x="1231303" y="1299907"/>
                    </a:cubicBezTo>
                    <a:cubicBezTo>
                      <a:pt x="1187964" y="1312145"/>
                      <a:pt x="1145055" y="1325456"/>
                      <a:pt x="1102361" y="1339519"/>
                    </a:cubicBezTo>
                    <a:cubicBezTo>
                      <a:pt x="1059667" y="1353689"/>
                      <a:pt x="1017296" y="1368503"/>
                      <a:pt x="974924" y="1383854"/>
                    </a:cubicBezTo>
                    <a:cubicBezTo>
                      <a:pt x="859963" y="1425720"/>
                      <a:pt x="743818" y="1467908"/>
                      <a:pt x="627243" y="1509774"/>
                    </a:cubicBezTo>
                    <a:cubicBezTo>
                      <a:pt x="610467" y="1515786"/>
                      <a:pt x="593690" y="1521690"/>
                      <a:pt x="576914" y="1527701"/>
                    </a:cubicBezTo>
                    <a:cubicBezTo>
                      <a:pt x="576376" y="1526950"/>
                      <a:pt x="576914" y="1526413"/>
                      <a:pt x="576053" y="1525769"/>
                    </a:cubicBezTo>
                    <a:cubicBezTo>
                      <a:pt x="571429" y="1521905"/>
                      <a:pt x="547877" y="1512995"/>
                      <a:pt x="538199" y="1509774"/>
                    </a:cubicBezTo>
                    <a:cubicBezTo>
                      <a:pt x="527122" y="1506017"/>
                      <a:pt x="515938" y="1502474"/>
                      <a:pt x="504753" y="1499147"/>
                    </a:cubicBezTo>
                    <a:cubicBezTo>
                      <a:pt x="493461" y="1495819"/>
                      <a:pt x="482170" y="1492813"/>
                      <a:pt x="470770" y="1489915"/>
                    </a:cubicBezTo>
                    <a:cubicBezTo>
                      <a:pt x="448294" y="1484547"/>
                      <a:pt x="425711" y="1479502"/>
                      <a:pt x="402912" y="1475530"/>
                    </a:cubicBezTo>
                    <a:cubicBezTo>
                      <a:pt x="387749" y="1472846"/>
                      <a:pt x="372477" y="1470592"/>
                      <a:pt x="357207" y="1468552"/>
                    </a:cubicBezTo>
                    <a:cubicBezTo>
                      <a:pt x="319030" y="1463614"/>
                      <a:pt x="280637" y="1460608"/>
                      <a:pt x="242352" y="1458569"/>
                    </a:cubicBezTo>
                    <a:cubicBezTo>
                      <a:pt x="238481" y="1458354"/>
                      <a:pt x="235040" y="1461252"/>
                      <a:pt x="234717" y="1465224"/>
                    </a:cubicBezTo>
                    <a:cubicBezTo>
                      <a:pt x="234502" y="1469089"/>
                      <a:pt x="237406" y="1472524"/>
                      <a:pt x="241385" y="1472846"/>
                    </a:cubicBezTo>
                    <a:cubicBezTo>
                      <a:pt x="279132" y="1476281"/>
                      <a:pt x="316879" y="1481112"/>
                      <a:pt x="354626" y="1487016"/>
                    </a:cubicBezTo>
                    <a:cubicBezTo>
                      <a:pt x="369574" y="1489378"/>
                      <a:pt x="384630" y="1491954"/>
                      <a:pt x="399578" y="1494530"/>
                    </a:cubicBezTo>
                    <a:cubicBezTo>
                      <a:pt x="422054" y="1498502"/>
                      <a:pt x="444423" y="1502582"/>
                      <a:pt x="466684" y="1507520"/>
                    </a:cubicBezTo>
                    <a:cubicBezTo>
                      <a:pt x="477868" y="1509881"/>
                      <a:pt x="489052" y="1512565"/>
                      <a:pt x="500237" y="1515463"/>
                    </a:cubicBezTo>
                    <a:cubicBezTo>
                      <a:pt x="511421" y="1518362"/>
                      <a:pt x="522498" y="1521368"/>
                      <a:pt x="533575" y="1524588"/>
                    </a:cubicBezTo>
                    <a:cubicBezTo>
                      <a:pt x="539597" y="1526306"/>
                      <a:pt x="555190" y="1529419"/>
                      <a:pt x="563041" y="1532639"/>
                    </a:cubicBezTo>
                    <a:cubicBezTo>
                      <a:pt x="507120" y="1552714"/>
                      <a:pt x="451198" y="1572895"/>
                      <a:pt x="395061" y="1592433"/>
                    </a:cubicBezTo>
                    <a:cubicBezTo>
                      <a:pt x="265259" y="1637734"/>
                      <a:pt x="135134" y="1681317"/>
                      <a:pt x="5116" y="1721144"/>
                    </a:cubicBezTo>
                    <a:cubicBezTo>
                      <a:pt x="1352" y="1722217"/>
                      <a:pt x="-799" y="1726189"/>
                      <a:pt x="277" y="1729947"/>
                    </a:cubicBezTo>
                    <a:cubicBezTo>
                      <a:pt x="1460" y="1733704"/>
                      <a:pt x="5439" y="1735851"/>
                      <a:pt x="9203" y="1734777"/>
                    </a:cubicBezTo>
                    <a:cubicBezTo>
                      <a:pt x="139758" y="1696239"/>
                      <a:pt x="270636" y="1654158"/>
                      <a:pt x="400976" y="1609609"/>
                    </a:cubicBezTo>
                    <a:cubicBezTo>
                      <a:pt x="478836" y="1583093"/>
                      <a:pt x="556481" y="1555827"/>
                      <a:pt x="633803" y="1527916"/>
                    </a:cubicBezTo>
                    <a:cubicBezTo>
                      <a:pt x="750378" y="1485943"/>
                      <a:pt x="866092" y="1442574"/>
                      <a:pt x="980947" y="1400064"/>
                    </a:cubicBezTo>
                    <a:cubicBezTo>
                      <a:pt x="1022995" y="1384391"/>
                      <a:pt x="1065044" y="1369147"/>
                      <a:pt x="1107415" y="1354655"/>
                    </a:cubicBezTo>
                    <a:cubicBezTo>
                      <a:pt x="1149787" y="1340270"/>
                      <a:pt x="1192373" y="1326529"/>
                      <a:pt x="1235390" y="1313862"/>
                    </a:cubicBezTo>
                    <a:close/>
                    <a:moveTo>
                      <a:pt x="570461" y="1526091"/>
                    </a:moveTo>
                    <a:cubicBezTo>
                      <a:pt x="570461" y="1526306"/>
                      <a:pt x="570031" y="1526198"/>
                      <a:pt x="569816" y="1526198"/>
                    </a:cubicBezTo>
                    <a:cubicBezTo>
                      <a:pt x="569493" y="1526198"/>
                      <a:pt x="569063" y="1526198"/>
                      <a:pt x="568741" y="1526306"/>
                    </a:cubicBezTo>
                    <a:cubicBezTo>
                      <a:pt x="569493" y="1525554"/>
                      <a:pt x="570246" y="1525125"/>
                      <a:pt x="570461" y="1526091"/>
                    </a:cubicBezTo>
                    <a:close/>
                    <a:moveTo>
                      <a:pt x="730268" y="1508486"/>
                    </a:moveTo>
                    <a:cubicBezTo>
                      <a:pt x="693489" y="1547346"/>
                      <a:pt x="654451" y="1584167"/>
                      <a:pt x="613585" y="1618841"/>
                    </a:cubicBezTo>
                    <a:cubicBezTo>
                      <a:pt x="597239" y="1632689"/>
                      <a:pt x="580570" y="1646107"/>
                      <a:pt x="563686" y="1659311"/>
                    </a:cubicBezTo>
                    <a:cubicBezTo>
                      <a:pt x="538306" y="1678956"/>
                      <a:pt x="512282" y="1697849"/>
                      <a:pt x="486256" y="1716421"/>
                    </a:cubicBezTo>
                    <a:cubicBezTo>
                      <a:pt x="479159" y="1721466"/>
                      <a:pt x="438508" y="1755173"/>
                      <a:pt x="411730" y="1770202"/>
                    </a:cubicBezTo>
                    <a:cubicBezTo>
                      <a:pt x="404095" y="1774496"/>
                      <a:pt x="397427" y="1777395"/>
                      <a:pt x="392588" y="1778146"/>
                    </a:cubicBezTo>
                    <a:cubicBezTo>
                      <a:pt x="389254" y="1778683"/>
                      <a:pt x="386350" y="1778361"/>
                      <a:pt x="384307" y="1777395"/>
                    </a:cubicBezTo>
                    <a:cubicBezTo>
                      <a:pt x="380758" y="1775999"/>
                      <a:pt x="379145" y="1772027"/>
                      <a:pt x="380543" y="1768485"/>
                    </a:cubicBezTo>
                    <a:cubicBezTo>
                      <a:pt x="381941" y="1765157"/>
                      <a:pt x="385705" y="1763547"/>
                      <a:pt x="389147" y="1764728"/>
                    </a:cubicBezTo>
                    <a:cubicBezTo>
                      <a:pt x="389147" y="1765157"/>
                      <a:pt x="390114" y="1764513"/>
                      <a:pt x="390760" y="1764406"/>
                    </a:cubicBezTo>
                    <a:cubicBezTo>
                      <a:pt x="392588" y="1763976"/>
                      <a:pt x="394631" y="1763117"/>
                      <a:pt x="396997" y="1761937"/>
                    </a:cubicBezTo>
                    <a:cubicBezTo>
                      <a:pt x="404202" y="1758394"/>
                      <a:pt x="413236" y="1752275"/>
                      <a:pt x="422700" y="1745297"/>
                    </a:cubicBezTo>
                    <a:cubicBezTo>
                      <a:pt x="445821" y="1728336"/>
                      <a:pt x="470663" y="1706545"/>
                      <a:pt x="476040" y="1702465"/>
                    </a:cubicBezTo>
                    <a:cubicBezTo>
                      <a:pt x="506689" y="1679707"/>
                      <a:pt x="536801" y="1656198"/>
                      <a:pt x="566697" y="1632259"/>
                    </a:cubicBezTo>
                    <a:cubicBezTo>
                      <a:pt x="586592" y="1616371"/>
                      <a:pt x="606488" y="1600376"/>
                      <a:pt x="625953" y="1584059"/>
                    </a:cubicBezTo>
                    <a:cubicBezTo>
                      <a:pt x="658323" y="1556686"/>
                      <a:pt x="690047" y="1528453"/>
                      <a:pt x="720051" y="1498610"/>
                    </a:cubicBezTo>
                    <a:cubicBezTo>
                      <a:pt x="722848" y="1495819"/>
                      <a:pt x="727364" y="1495711"/>
                      <a:pt x="730160" y="1498502"/>
                    </a:cubicBezTo>
                    <a:cubicBezTo>
                      <a:pt x="732956" y="1501186"/>
                      <a:pt x="733064" y="1505695"/>
                      <a:pt x="730268" y="1508486"/>
                    </a:cubicBezTo>
                    <a:close/>
                    <a:moveTo>
                      <a:pt x="959116" y="1429370"/>
                    </a:moveTo>
                    <a:cubicBezTo>
                      <a:pt x="942339" y="1460930"/>
                      <a:pt x="922552" y="1490773"/>
                      <a:pt x="900936" y="1519543"/>
                    </a:cubicBezTo>
                    <a:cubicBezTo>
                      <a:pt x="884805" y="1541120"/>
                      <a:pt x="867598" y="1561838"/>
                      <a:pt x="849961" y="1582020"/>
                    </a:cubicBezTo>
                    <a:cubicBezTo>
                      <a:pt x="832110" y="1602416"/>
                      <a:pt x="813827" y="1622276"/>
                      <a:pt x="795008" y="1641384"/>
                    </a:cubicBezTo>
                    <a:cubicBezTo>
                      <a:pt x="784791" y="1651904"/>
                      <a:pt x="774467" y="1662209"/>
                      <a:pt x="763713" y="1672193"/>
                    </a:cubicBezTo>
                    <a:cubicBezTo>
                      <a:pt x="753174" y="1682069"/>
                      <a:pt x="742205" y="1691623"/>
                      <a:pt x="730805" y="1700748"/>
                    </a:cubicBezTo>
                    <a:cubicBezTo>
                      <a:pt x="722632" y="1707296"/>
                      <a:pt x="701662" y="1714381"/>
                      <a:pt x="692951" y="1720178"/>
                    </a:cubicBezTo>
                    <a:cubicBezTo>
                      <a:pt x="687144" y="1723935"/>
                      <a:pt x="685315" y="1728551"/>
                      <a:pt x="685746" y="1731664"/>
                    </a:cubicBezTo>
                    <a:cubicBezTo>
                      <a:pt x="686068" y="1734348"/>
                      <a:pt x="687681" y="1737783"/>
                      <a:pt x="693059" y="1739930"/>
                    </a:cubicBezTo>
                    <a:cubicBezTo>
                      <a:pt x="696500" y="1741433"/>
                      <a:pt x="700586" y="1739715"/>
                      <a:pt x="701985" y="1736280"/>
                    </a:cubicBezTo>
                    <a:cubicBezTo>
                      <a:pt x="702737" y="1734670"/>
                      <a:pt x="702737" y="1732845"/>
                      <a:pt x="702092" y="1731235"/>
                    </a:cubicBezTo>
                    <a:cubicBezTo>
                      <a:pt x="703813" y="1730376"/>
                      <a:pt x="705963" y="1729195"/>
                      <a:pt x="707899" y="1728336"/>
                    </a:cubicBezTo>
                    <a:cubicBezTo>
                      <a:pt x="718761" y="1723613"/>
                      <a:pt x="733494" y="1718245"/>
                      <a:pt x="740377" y="1713093"/>
                    </a:cubicBezTo>
                    <a:cubicBezTo>
                      <a:pt x="752421" y="1704075"/>
                      <a:pt x="764036" y="1694629"/>
                      <a:pt x="775220" y="1684753"/>
                    </a:cubicBezTo>
                    <a:cubicBezTo>
                      <a:pt x="786405" y="1674877"/>
                      <a:pt x="797159" y="1664679"/>
                      <a:pt x="807912" y="1654266"/>
                    </a:cubicBezTo>
                    <a:cubicBezTo>
                      <a:pt x="824044" y="1638271"/>
                      <a:pt x="840067" y="1621954"/>
                      <a:pt x="855338" y="1604992"/>
                    </a:cubicBezTo>
                    <a:cubicBezTo>
                      <a:pt x="870609" y="1588031"/>
                      <a:pt x="885342" y="1570426"/>
                      <a:pt x="899215" y="1552177"/>
                    </a:cubicBezTo>
                    <a:cubicBezTo>
                      <a:pt x="927069" y="1515678"/>
                      <a:pt x="951696" y="1476818"/>
                      <a:pt x="971806" y="1435811"/>
                    </a:cubicBezTo>
                    <a:cubicBezTo>
                      <a:pt x="973526" y="1432268"/>
                      <a:pt x="972128" y="1427974"/>
                      <a:pt x="968687" y="1426257"/>
                    </a:cubicBezTo>
                    <a:cubicBezTo>
                      <a:pt x="965138" y="1424432"/>
                      <a:pt x="960836" y="1425827"/>
                      <a:pt x="959116" y="1429370"/>
                    </a:cubicBezTo>
                    <a:close/>
                    <a:moveTo>
                      <a:pt x="698328" y="1727370"/>
                    </a:moveTo>
                    <a:cubicBezTo>
                      <a:pt x="698221" y="1727263"/>
                      <a:pt x="697790" y="1727263"/>
                      <a:pt x="697898" y="1727048"/>
                    </a:cubicBezTo>
                    <a:cubicBezTo>
                      <a:pt x="698113" y="1726726"/>
                      <a:pt x="698436" y="1727048"/>
                      <a:pt x="698651" y="1727478"/>
                    </a:cubicBezTo>
                    <a:lnTo>
                      <a:pt x="698328" y="1727370"/>
                    </a:lnTo>
                    <a:close/>
                    <a:moveTo>
                      <a:pt x="1118492" y="1603490"/>
                    </a:moveTo>
                    <a:cubicBezTo>
                      <a:pt x="1107415" y="1616049"/>
                      <a:pt x="1096231" y="1628287"/>
                      <a:pt x="1084832" y="1640632"/>
                    </a:cubicBezTo>
                    <a:cubicBezTo>
                      <a:pt x="1081391" y="1644497"/>
                      <a:pt x="1075045" y="1648576"/>
                      <a:pt x="1068485" y="1652548"/>
                    </a:cubicBezTo>
                    <a:cubicBezTo>
                      <a:pt x="1063861" y="1655339"/>
                      <a:pt x="1059237" y="1658023"/>
                      <a:pt x="1056226" y="1660492"/>
                    </a:cubicBezTo>
                    <a:cubicBezTo>
                      <a:pt x="1057516" y="1662532"/>
                      <a:pt x="1057731" y="1665215"/>
                      <a:pt x="1056441" y="1667470"/>
                    </a:cubicBezTo>
                    <a:cubicBezTo>
                      <a:pt x="1054613" y="1670690"/>
                      <a:pt x="1050526" y="1671871"/>
                      <a:pt x="1047192" y="1670153"/>
                    </a:cubicBezTo>
                    <a:cubicBezTo>
                      <a:pt x="1043751" y="1668328"/>
                      <a:pt x="1042245" y="1665967"/>
                      <a:pt x="1041385" y="1663820"/>
                    </a:cubicBezTo>
                    <a:cubicBezTo>
                      <a:pt x="1040202" y="1660384"/>
                      <a:pt x="1041063" y="1656198"/>
                      <a:pt x="1044826" y="1652011"/>
                    </a:cubicBezTo>
                    <a:cubicBezTo>
                      <a:pt x="1050526" y="1645678"/>
                      <a:pt x="1067303" y="1637519"/>
                      <a:pt x="1073325" y="1630542"/>
                    </a:cubicBezTo>
                    <a:cubicBezTo>
                      <a:pt x="1082358" y="1619914"/>
                      <a:pt x="1091284" y="1609394"/>
                      <a:pt x="1100103" y="1598766"/>
                    </a:cubicBezTo>
                    <a:cubicBezTo>
                      <a:pt x="1109029" y="1588139"/>
                      <a:pt x="1117739" y="1577511"/>
                      <a:pt x="1126343" y="1566669"/>
                    </a:cubicBezTo>
                    <a:cubicBezTo>
                      <a:pt x="1142474" y="1546380"/>
                      <a:pt x="1157852" y="1525662"/>
                      <a:pt x="1172693" y="1504729"/>
                    </a:cubicBezTo>
                    <a:cubicBezTo>
                      <a:pt x="1182587" y="1490666"/>
                      <a:pt x="1192266" y="1476603"/>
                      <a:pt x="1201622" y="1462218"/>
                    </a:cubicBezTo>
                    <a:cubicBezTo>
                      <a:pt x="1224851" y="1426364"/>
                      <a:pt x="1245714" y="1389114"/>
                      <a:pt x="1262813" y="1349395"/>
                    </a:cubicBezTo>
                    <a:cubicBezTo>
                      <a:pt x="1264318" y="1345745"/>
                      <a:pt x="1268512" y="1344027"/>
                      <a:pt x="1272169" y="1345530"/>
                    </a:cubicBezTo>
                    <a:cubicBezTo>
                      <a:pt x="1275825" y="1347033"/>
                      <a:pt x="1277546" y="1351220"/>
                      <a:pt x="1276040" y="1354762"/>
                    </a:cubicBezTo>
                    <a:cubicBezTo>
                      <a:pt x="1259909" y="1395984"/>
                      <a:pt x="1240229" y="1434952"/>
                      <a:pt x="1217430" y="1472095"/>
                    </a:cubicBezTo>
                    <a:cubicBezTo>
                      <a:pt x="1208289" y="1487016"/>
                      <a:pt x="1198611" y="1501615"/>
                      <a:pt x="1188502" y="1515893"/>
                    </a:cubicBezTo>
                    <a:cubicBezTo>
                      <a:pt x="1173338" y="1537148"/>
                      <a:pt x="1157100" y="1557652"/>
                      <a:pt x="1140323" y="1577941"/>
                    </a:cubicBezTo>
                    <a:cubicBezTo>
                      <a:pt x="1133118" y="1586528"/>
                      <a:pt x="1125912" y="1595009"/>
                      <a:pt x="1118492" y="1603490"/>
                    </a:cubicBezTo>
                    <a:close/>
                    <a:moveTo>
                      <a:pt x="1203235" y="1290460"/>
                    </a:moveTo>
                    <a:cubicBezTo>
                      <a:pt x="1206676" y="1291534"/>
                      <a:pt x="1209042" y="1293144"/>
                      <a:pt x="1209903" y="1294218"/>
                    </a:cubicBezTo>
                    <a:cubicBezTo>
                      <a:pt x="1211516" y="1296364"/>
                      <a:pt x="1211945" y="1298511"/>
                      <a:pt x="1211408" y="1300658"/>
                    </a:cubicBezTo>
                    <a:cubicBezTo>
                      <a:pt x="1211085" y="1302161"/>
                      <a:pt x="1210225" y="1304416"/>
                      <a:pt x="1206999" y="1306133"/>
                    </a:cubicBezTo>
                    <a:cubicBezTo>
                      <a:pt x="1203772" y="1307851"/>
                      <a:pt x="1199793" y="1306670"/>
                      <a:pt x="1197858" y="1303557"/>
                    </a:cubicBezTo>
                    <a:cubicBezTo>
                      <a:pt x="1194201" y="1302805"/>
                      <a:pt x="1187534" y="1301410"/>
                      <a:pt x="1185060" y="1300551"/>
                    </a:cubicBezTo>
                    <a:lnTo>
                      <a:pt x="1148604" y="1288850"/>
                    </a:lnTo>
                    <a:lnTo>
                      <a:pt x="1055150" y="1257826"/>
                    </a:lnTo>
                    <a:cubicBezTo>
                      <a:pt x="1030953" y="1250205"/>
                      <a:pt x="1006649" y="1243227"/>
                      <a:pt x="982345" y="1236571"/>
                    </a:cubicBezTo>
                    <a:cubicBezTo>
                      <a:pt x="957933" y="1229808"/>
                      <a:pt x="933413" y="1223475"/>
                      <a:pt x="908894" y="1217678"/>
                    </a:cubicBezTo>
                    <a:cubicBezTo>
                      <a:pt x="859748" y="1205977"/>
                      <a:pt x="810171" y="1195993"/>
                      <a:pt x="759842" y="1188479"/>
                    </a:cubicBezTo>
                    <a:cubicBezTo>
                      <a:pt x="755970" y="1187942"/>
                      <a:pt x="753282" y="1184400"/>
                      <a:pt x="753712" y="1180428"/>
                    </a:cubicBezTo>
                    <a:cubicBezTo>
                      <a:pt x="754250" y="1176563"/>
                      <a:pt x="757906" y="1173879"/>
                      <a:pt x="761778" y="1174416"/>
                    </a:cubicBezTo>
                    <a:cubicBezTo>
                      <a:pt x="812752" y="1180535"/>
                      <a:pt x="863189" y="1188586"/>
                      <a:pt x="912981" y="1199536"/>
                    </a:cubicBezTo>
                    <a:cubicBezTo>
                      <a:pt x="938038" y="1205010"/>
                      <a:pt x="962880" y="1211129"/>
                      <a:pt x="987507" y="1218000"/>
                    </a:cubicBezTo>
                    <a:cubicBezTo>
                      <a:pt x="1012026" y="1224870"/>
                      <a:pt x="1036438" y="1232492"/>
                      <a:pt x="1060742" y="1240650"/>
                    </a:cubicBezTo>
                    <a:cubicBezTo>
                      <a:pt x="1070206" y="1243871"/>
                      <a:pt x="1079562" y="1247091"/>
                      <a:pt x="1088811" y="1250527"/>
                    </a:cubicBezTo>
                    <a:cubicBezTo>
                      <a:pt x="1110427" y="1258256"/>
                      <a:pt x="1131935" y="1266521"/>
                      <a:pt x="1153658" y="1274143"/>
                    </a:cubicBezTo>
                    <a:lnTo>
                      <a:pt x="1189900" y="1287133"/>
                    </a:lnTo>
                    <a:cubicBezTo>
                      <a:pt x="1192911" y="1288313"/>
                      <a:pt x="1199363" y="1289279"/>
                      <a:pt x="1203235" y="1290460"/>
                    </a:cubicBezTo>
                    <a:close/>
                    <a:moveTo>
                      <a:pt x="911045" y="1391476"/>
                    </a:moveTo>
                    <a:cubicBezTo>
                      <a:pt x="911153" y="1391905"/>
                      <a:pt x="911367" y="1392227"/>
                      <a:pt x="911582" y="1392549"/>
                    </a:cubicBezTo>
                    <a:cubicBezTo>
                      <a:pt x="911260" y="1392764"/>
                      <a:pt x="911045" y="1392120"/>
                      <a:pt x="910937" y="1391476"/>
                    </a:cubicBezTo>
                    <a:lnTo>
                      <a:pt x="911045" y="1391476"/>
                    </a:lnTo>
                    <a:close/>
                    <a:moveTo>
                      <a:pt x="415387" y="1309032"/>
                    </a:moveTo>
                    <a:cubicBezTo>
                      <a:pt x="411408" y="1308924"/>
                      <a:pt x="408396" y="1305596"/>
                      <a:pt x="408504" y="1301625"/>
                    </a:cubicBezTo>
                    <a:cubicBezTo>
                      <a:pt x="408612" y="1297760"/>
                      <a:pt x="411945" y="1294647"/>
                      <a:pt x="415924" y="1294754"/>
                    </a:cubicBezTo>
                    <a:cubicBezTo>
                      <a:pt x="480019" y="1296472"/>
                      <a:pt x="543468" y="1300444"/>
                      <a:pt x="606488" y="1308388"/>
                    </a:cubicBezTo>
                    <a:cubicBezTo>
                      <a:pt x="631868" y="1311608"/>
                      <a:pt x="657032" y="1315473"/>
                      <a:pt x="682197" y="1320089"/>
                    </a:cubicBezTo>
                    <a:cubicBezTo>
                      <a:pt x="719729" y="1327066"/>
                      <a:pt x="757045" y="1335654"/>
                      <a:pt x="794255" y="1345530"/>
                    </a:cubicBezTo>
                    <a:cubicBezTo>
                      <a:pt x="801890" y="1347570"/>
                      <a:pt x="862221" y="1360237"/>
                      <a:pt x="896312" y="1371294"/>
                    </a:cubicBezTo>
                    <a:cubicBezTo>
                      <a:pt x="908033" y="1375051"/>
                      <a:pt x="916744" y="1378808"/>
                      <a:pt x="920293" y="1381814"/>
                    </a:cubicBezTo>
                    <a:cubicBezTo>
                      <a:pt x="922767" y="1383854"/>
                      <a:pt x="923842" y="1386001"/>
                      <a:pt x="924165" y="1387826"/>
                    </a:cubicBezTo>
                    <a:cubicBezTo>
                      <a:pt x="924918" y="1391583"/>
                      <a:pt x="922552" y="1395125"/>
                      <a:pt x="918788" y="1395877"/>
                    </a:cubicBezTo>
                    <a:cubicBezTo>
                      <a:pt x="915884" y="1396521"/>
                      <a:pt x="912981" y="1395018"/>
                      <a:pt x="911582" y="1392549"/>
                    </a:cubicBezTo>
                    <a:lnTo>
                      <a:pt x="911690" y="1392549"/>
                    </a:lnTo>
                    <a:cubicBezTo>
                      <a:pt x="912013" y="1392120"/>
                      <a:pt x="911690" y="1391798"/>
                      <a:pt x="911045" y="1391476"/>
                    </a:cubicBezTo>
                    <a:cubicBezTo>
                      <a:pt x="910937" y="1391154"/>
                      <a:pt x="910830" y="1390831"/>
                      <a:pt x="910830" y="1390509"/>
                    </a:cubicBezTo>
                    <a:cubicBezTo>
                      <a:pt x="910830" y="1390724"/>
                      <a:pt x="910937" y="1391046"/>
                      <a:pt x="910937" y="1391476"/>
                    </a:cubicBezTo>
                    <a:cubicBezTo>
                      <a:pt x="909862" y="1390939"/>
                      <a:pt x="907819" y="1390402"/>
                      <a:pt x="906313" y="1389758"/>
                    </a:cubicBezTo>
                    <a:cubicBezTo>
                      <a:pt x="897602" y="1386216"/>
                      <a:pt x="882977" y="1382351"/>
                      <a:pt x="867061" y="1378594"/>
                    </a:cubicBezTo>
                    <a:cubicBezTo>
                      <a:pt x="834153" y="1370757"/>
                      <a:pt x="795868" y="1363672"/>
                      <a:pt x="789953" y="1362169"/>
                    </a:cubicBezTo>
                    <a:cubicBezTo>
                      <a:pt x="752959" y="1353045"/>
                      <a:pt x="715965" y="1345530"/>
                      <a:pt x="678755" y="1338982"/>
                    </a:cubicBezTo>
                    <a:cubicBezTo>
                      <a:pt x="653913" y="1334581"/>
                      <a:pt x="628964" y="1330716"/>
                      <a:pt x="604014" y="1327174"/>
                    </a:cubicBezTo>
                    <a:cubicBezTo>
                      <a:pt x="541640" y="1318371"/>
                      <a:pt x="478836" y="1312252"/>
                      <a:pt x="415387" y="1309032"/>
                    </a:cubicBezTo>
                    <a:close/>
                    <a:moveTo>
                      <a:pt x="1761052" y="1664142"/>
                    </a:moveTo>
                    <a:cubicBezTo>
                      <a:pt x="1761482" y="1667470"/>
                      <a:pt x="1761912" y="1675735"/>
                      <a:pt x="1762020" y="1678097"/>
                    </a:cubicBezTo>
                    <a:cubicBezTo>
                      <a:pt x="1762020" y="1679600"/>
                      <a:pt x="1761805" y="1680566"/>
                      <a:pt x="1761697" y="1680781"/>
                    </a:cubicBezTo>
                    <a:cubicBezTo>
                      <a:pt x="1760945" y="1683357"/>
                      <a:pt x="1759439" y="1684431"/>
                      <a:pt x="1758578" y="1684860"/>
                    </a:cubicBezTo>
                    <a:cubicBezTo>
                      <a:pt x="1756535" y="1685934"/>
                      <a:pt x="1754492" y="1686256"/>
                      <a:pt x="1752341" y="1685182"/>
                    </a:cubicBezTo>
                    <a:cubicBezTo>
                      <a:pt x="1751481" y="1684753"/>
                      <a:pt x="1750083" y="1684109"/>
                      <a:pt x="1749115" y="1682176"/>
                    </a:cubicBezTo>
                    <a:cubicBezTo>
                      <a:pt x="1748900" y="1681962"/>
                      <a:pt x="1748577" y="1681317"/>
                      <a:pt x="1748362" y="1680137"/>
                    </a:cubicBezTo>
                    <a:cubicBezTo>
                      <a:pt x="1748362" y="1679922"/>
                      <a:pt x="1748255" y="1679493"/>
                      <a:pt x="1748255" y="1678849"/>
                    </a:cubicBezTo>
                    <a:cubicBezTo>
                      <a:pt x="1748255" y="1678634"/>
                      <a:pt x="1748362" y="1678419"/>
                      <a:pt x="1748362" y="1678204"/>
                    </a:cubicBezTo>
                    <a:cubicBezTo>
                      <a:pt x="1748792" y="1677882"/>
                      <a:pt x="1749115" y="1677131"/>
                      <a:pt x="1748900" y="1675628"/>
                    </a:cubicBezTo>
                    <a:cubicBezTo>
                      <a:pt x="1748685" y="1676165"/>
                      <a:pt x="1748577" y="1676916"/>
                      <a:pt x="1748470" y="1677668"/>
                    </a:cubicBezTo>
                    <a:cubicBezTo>
                      <a:pt x="1748577" y="1676809"/>
                      <a:pt x="1748577" y="1675950"/>
                      <a:pt x="1748792" y="1675199"/>
                    </a:cubicBezTo>
                    <a:cubicBezTo>
                      <a:pt x="1748470" y="1672193"/>
                      <a:pt x="1747287" y="1668221"/>
                      <a:pt x="1746964" y="1666396"/>
                    </a:cubicBezTo>
                    <a:cubicBezTo>
                      <a:pt x="1746211" y="1662532"/>
                      <a:pt x="1745459" y="1658774"/>
                      <a:pt x="1744598" y="1654910"/>
                    </a:cubicBezTo>
                    <a:cubicBezTo>
                      <a:pt x="1743308" y="1649113"/>
                      <a:pt x="1741802" y="1643316"/>
                      <a:pt x="1740297" y="1637627"/>
                    </a:cubicBezTo>
                    <a:cubicBezTo>
                      <a:pt x="1736748" y="1623886"/>
                      <a:pt x="1732338" y="1610467"/>
                      <a:pt x="1727392" y="1597263"/>
                    </a:cubicBezTo>
                    <a:cubicBezTo>
                      <a:pt x="1722445" y="1583952"/>
                      <a:pt x="1717068" y="1570856"/>
                      <a:pt x="1711153" y="1557866"/>
                    </a:cubicBezTo>
                    <a:cubicBezTo>
                      <a:pt x="1702227" y="1537685"/>
                      <a:pt x="1692548" y="1519650"/>
                      <a:pt x="1682332" y="1502904"/>
                    </a:cubicBezTo>
                    <a:cubicBezTo>
                      <a:pt x="1671363" y="1484654"/>
                      <a:pt x="1659533" y="1468015"/>
                      <a:pt x="1646736" y="1452128"/>
                    </a:cubicBezTo>
                    <a:cubicBezTo>
                      <a:pt x="1621893" y="1421319"/>
                      <a:pt x="1593180" y="1393408"/>
                      <a:pt x="1558874" y="1362921"/>
                    </a:cubicBezTo>
                    <a:cubicBezTo>
                      <a:pt x="1555863" y="1360344"/>
                      <a:pt x="1555541" y="1355836"/>
                      <a:pt x="1558121" y="1352830"/>
                    </a:cubicBezTo>
                    <a:cubicBezTo>
                      <a:pt x="1560702" y="1349824"/>
                      <a:pt x="1565219" y="1349502"/>
                      <a:pt x="1568123" y="1352079"/>
                    </a:cubicBezTo>
                    <a:cubicBezTo>
                      <a:pt x="1604364" y="1382029"/>
                      <a:pt x="1634906" y="1409403"/>
                      <a:pt x="1661146" y="1440319"/>
                    </a:cubicBezTo>
                    <a:cubicBezTo>
                      <a:pt x="1674911" y="1456636"/>
                      <a:pt x="1687386" y="1473812"/>
                      <a:pt x="1698893" y="1492920"/>
                    </a:cubicBezTo>
                    <a:cubicBezTo>
                      <a:pt x="1709432" y="1510418"/>
                      <a:pt x="1718896" y="1529526"/>
                      <a:pt x="1727822" y="1550674"/>
                    </a:cubicBezTo>
                    <a:cubicBezTo>
                      <a:pt x="1733521" y="1564200"/>
                      <a:pt x="1738791" y="1577833"/>
                      <a:pt x="1743415" y="1591574"/>
                    </a:cubicBezTo>
                    <a:cubicBezTo>
                      <a:pt x="1748039" y="1605529"/>
                      <a:pt x="1752019" y="1619592"/>
                      <a:pt x="1755245" y="1633977"/>
                    </a:cubicBezTo>
                    <a:cubicBezTo>
                      <a:pt x="1756643" y="1639988"/>
                      <a:pt x="1757826" y="1645892"/>
                      <a:pt x="1759009" y="1652011"/>
                    </a:cubicBezTo>
                    <a:cubicBezTo>
                      <a:pt x="1759761" y="1655983"/>
                      <a:pt x="1760407" y="1660062"/>
                      <a:pt x="1761052" y="1664142"/>
                    </a:cubicBezTo>
                    <a:close/>
                    <a:moveTo>
                      <a:pt x="1748362" y="1677668"/>
                    </a:moveTo>
                    <a:cubicBezTo>
                      <a:pt x="1748362" y="1677882"/>
                      <a:pt x="1748255" y="1677990"/>
                      <a:pt x="1748255" y="1678204"/>
                    </a:cubicBezTo>
                    <a:cubicBezTo>
                      <a:pt x="1748147" y="1678204"/>
                      <a:pt x="1748255" y="1678634"/>
                      <a:pt x="1748147" y="1678634"/>
                    </a:cubicBezTo>
                    <a:cubicBezTo>
                      <a:pt x="1748039" y="1678634"/>
                      <a:pt x="1748147" y="1678419"/>
                      <a:pt x="1748147" y="1678419"/>
                    </a:cubicBezTo>
                    <a:cubicBezTo>
                      <a:pt x="1748255" y="1678097"/>
                      <a:pt x="1748362" y="1677990"/>
                      <a:pt x="1748362" y="1677668"/>
                    </a:cubicBezTo>
                    <a:close/>
                    <a:moveTo>
                      <a:pt x="1863754" y="1049462"/>
                    </a:moveTo>
                    <a:lnTo>
                      <a:pt x="1863001" y="1050643"/>
                    </a:lnTo>
                    <a:cubicBezTo>
                      <a:pt x="1863754" y="1049784"/>
                      <a:pt x="1864830" y="1049247"/>
                      <a:pt x="1866012" y="1048925"/>
                    </a:cubicBezTo>
                    <a:cubicBezTo>
                      <a:pt x="1865690" y="1048925"/>
                      <a:pt x="1865367" y="1048818"/>
                      <a:pt x="1865152" y="1048818"/>
                    </a:cubicBezTo>
                    <a:cubicBezTo>
                      <a:pt x="1865690" y="1048496"/>
                      <a:pt x="1866443" y="1047637"/>
                      <a:pt x="1866550" y="1048818"/>
                    </a:cubicBezTo>
                    <a:cubicBezTo>
                      <a:pt x="1867410" y="1048711"/>
                      <a:pt x="1868163" y="1048711"/>
                      <a:pt x="1869023" y="1048925"/>
                    </a:cubicBezTo>
                    <a:cubicBezTo>
                      <a:pt x="1872680" y="1049569"/>
                      <a:pt x="1875153" y="1053219"/>
                      <a:pt x="1874400" y="1056869"/>
                    </a:cubicBezTo>
                    <a:cubicBezTo>
                      <a:pt x="1874185" y="1057835"/>
                      <a:pt x="1873325" y="1061485"/>
                      <a:pt x="1868486" y="1062344"/>
                    </a:cubicBezTo>
                    <a:cubicBezTo>
                      <a:pt x="1867948" y="1062451"/>
                      <a:pt x="1866873" y="1062559"/>
                      <a:pt x="1865475" y="1062666"/>
                    </a:cubicBezTo>
                    <a:cubicBezTo>
                      <a:pt x="1859882" y="1062988"/>
                      <a:pt x="1846009" y="1063203"/>
                      <a:pt x="1844612" y="1063310"/>
                    </a:cubicBezTo>
                    <a:cubicBezTo>
                      <a:pt x="1838052" y="1064061"/>
                      <a:pt x="1831599" y="1065135"/>
                      <a:pt x="1825254" y="1066531"/>
                    </a:cubicBezTo>
                    <a:cubicBezTo>
                      <a:pt x="1815468" y="1068570"/>
                      <a:pt x="1805789" y="1071146"/>
                      <a:pt x="1796111" y="1073830"/>
                    </a:cubicBezTo>
                    <a:cubicBezTo>
                      <a:pt x="1780087" y="1078339"/>
                      <a:pt x="1763310" y="1083170"/>
                      <a:pt x="1746319" y="1088322"/>
                    </a:cubicBezTo>
                    <a:cubicBezTo>
                      <a:pt x="1730080" y="1093368"/>
                      <a:pt x="1713626" y="1098628"/>
                      <a:pt x="1697818" y="1104961"/>
                    </a:cubicBezTo>
                    <a:cubicBezTo>
                      <a:pt x="1676525" y="1113442"/>
                      <a:pt x="1656199" y="1123533"/>
                      <a:pt x="1638777" y="1136951"/>
                    </a:cubicBezTo>
                    <a:cubicBezTo>
                      <a:pt x="1635766" y="1139420"/>
                      <a:pt x="1631250" y="1138991"/>
                      <a:pt x="1628776" y="1135985"/>
                    </a:cubicBezTo>
                    <a:cubicBezTo>
                      <a:pt x="1626303" y="1132872"/>
                      <a:pt x="1626733" y="1128364"/>
                      <a:pt x="1629744" y="1125894"/>
                    </a:cubicBezTo>
                    <a:cubicBezTo>
                      <a:pt x="1647488" y="1110544"/>
                      <a:pt x="1668351" y="1098198"/>
                      <a:pt x="1690828" y="1088215"/>
                    </a:cubicBezTo>
                    <a:cubicBezTo>
                      <a:pt x="1706959" y="1081023"/>
                      <a:pt x="1723843" y="1075011"/>
                      <a:pt x="1740726" y="1069966"/>
                    </a:cubicBezTo>
                    <a:cubicBezTo>
                      <a:pt x="1757933" y="1064706"/>
                      <a:pt x="1775248" y="1060734"/>
                      <a:pt x="1791701" y="1056762"/>
                    </a:cubicBezTo>
                    <a:cubicBezTo>
                      <a:pt x="1800090" y="1054722"/>
                      <a:pt x="1808585" y="1052897"/>
                      <a:pt x="1817189" y="1051394"/>
                    </a:cubicBezTo>
                    <a:cubicBezTo>
                      <a:pt x="1825792" y="1049891"/>
                      <a:pt x="1834503" y="1048818"/>
                      <a:pt x="1843321" y="1048281"/>
                    </a:cubicBezTo>
                    <a:cubicBezTo>
                      <a:pt x="1844719" y="1048174"/>
                      <a:pt x="1857947" y="1048818"/>
                      <a:pt x="1864184" y="1048818"/>
                    </a:cubicBezTo>
                    <a:lnTo>
                      <a:pt x="1863754" y="1049462"/>
                    </a:lnTo>
                    <a:close/>
                    <a:moveTo>
                      <a:pt x="1408639" y="918926"/>
                    </a:moveTo>
                    <a:cubicBezTo>
                      <a:pt x="1410682" y="894236"/>
                      <a:pt x="1411973" y="868150"/>
                      <a:pt x="1412833" y="841957"/>
                    </a:cubicBezTo>
                    <a:cubicBezTo>
                      <a:pt x="1413801" y="809537"/>
                      <a:pt x="1413908" y="776689"/>
                      <a:pt x="1412510" y="745665"/>
                    </a:cubicBezTo>
                    <a:cubicBezTo>
                      <a:pt x="1410897" y="710776"/>
                      <a:pt x="1407671" y="678035"/>
                      <a:pt x="1402079" y="650232"/>
                    </a:cubicBezTo>
                    <a:cubicBezTo>
                      <a:pt x="1401326" y="646582"/>
                      <a:pt x="1403692" y="642932"/>
                      <a:pt x="1407348" y="642180"/>
                    </a:cubicBezTo>
                    <a:cubicBezTo>
                      <a:pt x="1411005" y="641322"/>
                      <a:pt x="1414661" y="643683"/>
                      <a:pt x="1415521" y="647333"/>
                    </a:cubicBezTo>
                    <a:cubicBezTo>
                      <a:pt x="1422297" y="675566"/>
                      <a:pt x="1427028" y="708951"/>
                      <a:pt x="1429717" y="744591"/>
                    </a:cubicBezTo>
                    <a:cubicBezTo>
                      <a:pt x="1432083" y="776152"/>
                      <a:pt x="1432943" y="809537"/>
                      <a:pt x="1432083" y="842493"/>
                    </a:cubicBezTo>
                    <a:cubicBezTo>
                      <a:pt x="1431437" y="869116"/>
                      <a:pt x="1429502" y="895524"/>
                      <a:pt x="1426921" y="920643"/>
                    </a:cubicBezTo>
                    <a:cubicBezTo>
                      <a:pt x="1422189" y="965515"/>
                      <a:pt x="1414554" y="1006093"/>
                      <a:pt x="1405628" y="1036580"/>
                    </a:cubicBezTo>
                    <a:cubicBezTo>
                      <a:pt x="1404552" y="1040337"/>
                      <a:pt x="1400681" y="1042592"/>
                      <a:pt x="1396917" y="1041518"/>
                    </a:cubicBezTo>
                    <a:cubicBezTo>
                      <a:pt x="1393045" y="1040552"/>
                      <a:pt x="1390787" y="1036580"/>
                      <a:pt x="1391862" y="1032823"/>
                    </a:cubicBezTo>
                    <a:cubicBezTo>
                      <a:pt x="1399605" y="1002765"/>
                      <a:pt x="1405090" y="962832"/>
                      <a:pt x="1408639" y="918926"/>
                    </a:cubicBezTo>
                    <a:close/>
                    <a:moveTo>
                      <a:pt x="1461549" y="1632581"/>
                    </a:moveTo>
                    <a:cubicBezTo>
                      <a:pt x="1455312" y="1735958"/>
                      <a:pt x="1448429" y="1839335"/>
                      <a:pt x="1440471" y="1942605"/>
                    </a:cubicBezTo>
                    <a:cubicBezTo>
                      <a:pt x="1432406" y="2045767"/>
                      <a:pt x="1423049" y="2148929"/>
                      <a:pt x="1413586" y="2252092"/>
                    </a:cubicBezTo>
                    <a:cubicBezTo>
                      <a:pt x="1411758" y="2271629"/>
                      <a:pt x="1409607" y="2291166"/>
                      <a:pt x="1407348" y="2310597"/>
                    </a:cubicBezTo>
                    <a:cubicBezTo>
                      <a:pt x="1398100" y="2388210"/>
                      <a:pt x="1386163" y="2465394"/>
                      <a:pt x="1378742" y="2543222"/>
                    </a:cubicBezTo>
                    <a:cubicBezTo>
                      <a:pt x="1376807" y="2564262"/>
                      <a:pt x="1368311" y="2597755"/>
                      <a:pt x="1365838" y="2626632"/>
                    </a:cubicBezTo>
                    <a:cubicBezTo>
                      <a:pt x="1364869" y="2639299"/>
                      <a:pt x="1364977" y="2651000"/>
                      <a:pt x="1367666" y="2660125"/>
                    </a:cubicBezTo>
                    <a:cubicBezTo>
                      <a:pt x="1368741" y="2663775"/>
                      <a:pt x="1366698" y="2667532"/>
                      <a:pt x="1363041" y="2668605"/>
                    </a:cubicBezTo>
                    <a:cubicBezTo>
                      <a:pt x="1359385" y="2669679"/>
                      <a:pt x="1355621" y="2667639"/>
                      <a:pt x="1354545" y="2664097"/>
                    </a:cubicBezTo>
                    <a:cubicBezTo>
                      <a:pt x="1351319" y="2653576"/>
                      <a:pt x="1350781" y="2640158"/>
                      <a:pt x="1351857" y="2625558"/>
                    </a:cubicBezTo>
                    <a:cubicBezTo>
                      <a:pt x="1353900" y="2596574"/>
                      <a:pt x="1362073" y="2563081"/>
                      <a:pt x="1363794" y="2541934"/>
                    </a:cubicBezTo>
                    <a:cubicBezTo>
                      <a:pt x="1365407" y="2522396"/>
                      <a:pt x="1367343" y="2502859"/>
                      <a:pt x="1369494" y="2483321"/>
                    </a:cubicBezTo>
                    <a:cubicBezTo>
                      <a:pt x="1377882" y="2405708"/>
                      <a:pt x="1389066" y="2328309"/>
                      <a:pt x="1395734" y="2250481"/>
                    </a:cubicBezTo>
                    <a:cubicBezTo>
                      <a:pt x="1401111" y="2188541"/>
                      <a:pt x="1406166" y="2126708"/>
                      <a:pt x="1411220" y="2064875"/>
                    </a:cubicBezTo>
                    <a:cubicBezTo>
                      <a:pt x="1416274" y="2002935"/>
                      <a:pt x="1421221" y="1941102"/>
                      <a:pt x="1426061" y="1879162"/>
                    </a:cubicBezTo>
                    <a:cubicBezTo>
                      <a:pt x="1432513" y="1796610"/>
                      <a:pt x="1438750" y="1714059"/>
                      <a:pt x="1444343" y="1631508"/>
                    </a:cubicBezTo>
                    <a:cubicBezTo>
                      <a:pt x="1448644" y="1569567"/>
                      <a:pt x="1447891" y="1506661"/>
                      <a:pt x="1450580" y="1444291"/>
                    </a:cubicBezTo>
                    <a:cubicBezTo>
                      <a:pt x="1451763" y="1417239"/>
                      <a:pt x="1453699" y="1390295"/>
                      <a:pt x="1456817" y="1363565"/>
                    </a:cubicBezTo>
                    <a:cubicBezTo>
                      <a:pt x="1457248" y="1359700"/>
                      <a:pt x="1460797" y="1356909"/>
                      <a:pt x="1464668" y="1357339"/>
                    </a:cubicBezTo>
                    <a:cubicBezTo>
                      <a:pt x="1468539" y="1357768"/>
                      <a:pt x="1471443" y="1361311"/>
                      <a:pt x="1471013" y="1365175"/>
                    </a:cubicBezTo>
                    <a:cubicBezTo>
                      <a:pt x="1468217" y="1391583"/>
                      <a:pt x="1466711" y="1418205"/>
                      <a:pt x="1465851" y="1444828"/>
                    </a:cubicBezTo>
                    <a:cubicBezTo>
                      <a:pt x="1463808" y="1507412"/>
                      <a:pt x="1465206" y="1570426"/>
                      <a:pt x="1461549" y="1632581"/>
                    </a:cubicBezTo>
                    <a:close/>
                    <a:moveTo>
                      <a:pt x="1557261" y="2314891"/>
                    </a:moveTo>
                    <a:cubicBezTo>
                      <a:pt x="1556938" y="2315213"/>
                      <a:pt x="1556723" y="2315535"/>
                      <a:pt x="1556508" y="2315964"/>
                    </a:cubicBezTo>
                    <a:cubicBezTo>
                      <a:pt x="1555863" y="2315749"/>
                      <a:pt x="1556293" y="2315105"/>
                      <a:pt x="1557154" y="2314461"/>
                    </a:cubicBezTo>
                    <a:cubicBezTo>
                      <a:pt x="1557154" y="2314569"/>
                      <a:pt x="1557261" y="2314676"/>
                      <a:pt x="1557261" y="2314891"/>
                    </a:cubicBezTo>
                    <a:close/>
                    <a:moveTo>
                      <a:pt x="1551669" y="2228475"/>
                    </a:moveTo>
                    <a:cubicBezTo>
                      <a:pt x="1552744" y="2232983"/>
                      <a:pt x="1568123" y="2287517"/>
                      <a:pt x="1570381" y="2309309"/>
                    </a:cubicBezTo>
                    <a:cubicBezTo>
                      <a:pt x="1571026" y="2315213"/>
                      <a:pt x="1570381" y="2319507"/>
                      <a:pt x="1569521" y="2321332"/>
                    </a:cubicBezTo>
                    <a:cubicBezTo>
                      <a:pt x="1568338" y="2323479"/>
                      <a:pt x="1566832" y="2324659"/>
                      <a:pt x="1565219" y="2325304"/>
                    </a:cubicBezTo>
                    <a:cubicBezTo>
                      <a:pt x="1561670" y="2326699"/>
                      <a:pt x="1557691" y="2324981"/>
                      <a:pt x="1556293" y="2321439"/>
                    </a:cubicBezTo>
                    <a:cubicBezTo>
                      <a:pt x="1555648" y="2319614"/>
                      <a:pt x="1555756" y="2317574"/>
                      <a:pt x="1556508" y="2315964"/>
                    </a:cubicBezTo>
                    <a:cubicBezTo>
                      <a:pt x="1556616" y="2315964"/>
                      <a:pt x="1556723" y="2316071"/>
                      <a:pt x="1556831" y="2316071"/>
                    </a:cubicBezTo>
                    <a:cubicBezTo>
                      <a:pt x="1557261" y="2316179"/>
                      <a:pt x="1557369" y="2315642"/>
                      <a:pt x="1557261" y="2314891"/>
                    </a:cubicBezTo>
                    <a:cubicBezTo>
                      <a:pt x="1557691" y="2314247"/>
                      <a:pt x="1558336" y="2313710"/>
                      <a:pt x="1558982" y="2313173"/>
                    </a:cubicBezTo>
                    <a:cubicBezTo>
                      <a:pt x="1558336" y="2313603"/>
                      <a:pt x="1557691" y="2314032"/>
                      <a:pt x="1557154" y="2314461"/>
                    </a:cubicBezTo>
                    <a:cubicBezTo>
                      <a:pt x="1556938" y="2313388"/>
                      <a:pt x="1556616" y="2312100"/>
                      <a:pt x="1556401" y="2311026"/>
                    </a:cubicBezTo>
                    <a:cubicBezTo>
                      <a:pt x="1553390" y="2289878"/>
                      <a:pt x="1536398" y="2237385"/>
                      <a:pt x="1535107" y="2232983"/>
                    </a:cubicBezTo>
                    <a:cubicBezTo>
                      <a:pt x="1525859" y="2200242"/>
                      <a:pt x="1515642" y="2167608"/>
                      <a:pt x="1505103" y="2135081"/>
                    </a:cubicBezTo>
                    <a:cubicBezTo>
                      <a:pt x="1498221" y="2113397"/>
                      <a:pt x="1491123" y="2091712"/>
                      <a:pt x="1483810" y="2070243"/>
                    </a:cubicBezTo>
                    <a:cubicBezTo>
                      <a:pt x="1471551" y="2034281"/>
                      <a:pt x="1458646" y="1998641"/>
                      <a:pt x="1444450" y="1963538"/>
                    </a:cubicBezTo>
                    <a:cubicBezTo>
                      <a:pt x="1442945" y="1959888"/>
                      <a:pt x="1444558" y="1955701"/>
                      <a:pt x="1448214" y="1954198"/>
                    </a:cubicBezTo>
                    <a:cubicBezTo>
                      <a:pt x="1451871" y="1952695"/>
                      <a:pt x="1456064" y="1954306"/>
                      <a:pt x="1457570" y="1957956"/>
                    </a:cubicBezTo>
                    <a:cubicBezTo>
                      <a:pt x="1477035" y="2001539"/>
                      <a:pt x="1494994" y="2045982"/>
                      <a:pt x="1510803" y="2091068"/>
                    </a:cubicBezTo>
                    <a:cubicBezTo>
                      <a:pt x="1517148" y="2109210"/>
                      <a:pt x="1523063" y="2127352"/>
                      <a:pt x="1528655" y="2145602"/>
                    </a:cubicBezTo>
                    <a:cubicBezTo>
                      <a:pt x="1537043" y="2173083"/>
                      <a:pt x="1544464" y="2200779"/>
                      <a:pt x="1551669" y="2228475"/>
                    </a:cubicBezTo>
                    <a:close/>
                    <a:moveTo>
                      <a:pt x="1640176" y="1927254"/>
                    </a:moveTo>
                    <a:cubicBezTo>
                      <a:pt x="1660931" y="1976420"/>
                      <a:pt x="1680289" y="2026230"/>
                      <a:pt x="1706313" y="2072389"/>
                    </a:cubicBezTo>
                    <a:cubicBezTo>
                      <a:pt x="1708249" y="2075717"/>
                      <a:pt x="1707174" y="2079904"/>
                      <a:pt x="1703840" y="2081729"/>
                    </a:cubicBezTo>
                    <a:cubicBezTo>
                      <a:pt x="1700614" y="2083661"/>
                      <a:pt x="1696420" y="2082588"/>
                      <a:pt x="1694484" y="2079367"/>
                    </a:cubicBezTo>
                    <a:cubicBezTo>
                      <a:pt x="1662221" y="2025800"/>
                      <a:pt x="1638455" y="1967295"/>
                      <a:pt x="1612322" y="1910293"/>
                    </a:cubicBezTo>
                    <a:cubicBezTo>
                      <a:pt x="1605439" y="1895264"/>
                      <a:pt x="1598449" y="1880235"/>
                      <a:pt x="1591137" y="1865528"/>
                    </a:cubicBezTo>
                    <a:cubicBezTo>
                      <a:pt x="1580060" y="1843522"/>
                      <a:pt x="1568338" y="1821945"/>
                      <a:pt x="1554895" y="1801334"/>
                    </a:cubicBezTo>
                    <a:cubicBezTo>
                      <a:pt x="1531666" y="1765801"/>
                      <a:pt x="1503705" y="1733060"/>
                      <a:pt x="1466603" y="1705686"/>
                    </a:cubicBezTo>
                    <a:cubicBezTo>
                      <a:pt x="1463377" y="1703431"/>
                      <a:pt x="1462625" y="1699030"/>
                      <a:pt x="1464883" y="1695810"/>
                    </a:cubicBezTo>
                    <a:cubicBezTo>
                      <a:pt x="1467249" y="1692589"/>
                      <a:pt x="1471658" y="1691838"/>
                      <a:pt x="1474885" y="1694092"/>
                    </a:cubicBezTo>
                    <a:cubicBezTo>
                      <a:pt x="1528010" y="1731020"/>
                      <a:pt x="1564896" y="1777931"/>
                      <a:pt x="1594040" y="1829781"/>
                    </a:cubicBezTo>
                    <a:cubicBezTo>
                      <a:pt x="1611462" y="1861019"/>
                      <a:pt x="1626088" y="1893976"/>
                      <a:pt x="1640176" y="1927254"/>
                    </a:cubicBezTo>
                    <a:close/>
                    <a:moveTo>
                      <a:pt x="1735027" y="1768055"/>
                    </a:moveTo>
                    <a:cubicBezTo>
                      <a:pt x="1738038" y="1770202"/>
                      <a:pt x="1738791" y="1774496"/>
                      <a:pt x="1736533" y="1777502"/>
                    </a:cubicBezTo>
                    <a:cubicBezTo>
                      <a:pt x="1734382" y="1780615"/>
                      <a:pt x="1730080" y="1781259"/>
                      <a:pt x="1727069" y="1779112"/>
                    </a:cubicBezTo>
                    <a:cubicBezTo>
                      <a:pt x="1718143" y="1772993"/>
                      <a:pt x="1709540" y="1762259"/>
                      <a:pt x="1701367" y="1749377"/>
                    </a:cubicBezTo>
                    <a:cubicBezTo>
                      <a:pt x="1685881" y="1724794"/>
                      <a:pt x="1672115" y="1692267"/>
                      <a:pt x="1659855" y="1675628"/>
                    </a:cubicBezTo>
                    <a:cubicBezTo>
                      <a:pt x="1645875" y="1656091"/>
                      <a:pt x="1630927" y="1637519"/>
                      <a:pt x="1615549" y="1619485"/>
                    </a:cubicBezTo>
                    <a:cubicBezTo>
                      <a:pt x="1605224" y="1607354"/>
                      <a:pt x="1594685" y="1595438"/>
                      <a:pt x="1583932" y="1583737"/>
                    </a:cubicBezTo>
                    <a:cubicBezTo>
                      <a:pt x="1557046" y="1554431"/>
                      <a:pt x="1528763" y="1526413"/>
                      <a:pt x="1499189" y="1498932"/>
                    </a:cubicBezTo>
                    <a:cubicBezTo>
                      <a:pt x="1496285" y="1496355"/>
                      <a:pt x="1495963" y="1491847"/>
                      <a:pt x="1498651" y="1488841"/>
                    </a:cubicBezTo>
                    <a:cubicBezTo>
                      <a:pt x="1501232" y="1485943"/>
                      <a:pt x="1505749" y="1485728"/>
                      <a:pt x="1508652" y="1488304"/>
                    </a:cubicBezTo>
                    <a:cubicBezTo>
                      <a:pt x="1530914" y="1507412"/>
                      <a:pt x="1552637" y="1526735"/>
                      <a:pt x="1573392" y="1546917"/>
                    </a:cubicBezTo>
                    <a:cubicBezTo>
                      <a:pt x="1587480" y="1560443"/>
                      <a:pt x="1601030" y="1574398"/>
                      <a:pt x="1614150" y="1588783"/>
                    </a:cubicBezTo>
                    <a:cubicBezTo>
                      <a:pt x="1625120" y="1600699"/>
                      <a:pt x="1635659" y="1613151"/>
                      <a:pt x="1645767" y="1625926"/>
                    </a:cubicBezTo>
                    <a:cubicBezTo>
                      <a:pt x="1655877" y="1638593"/>
                      <a:pt x="1665448" y="1651689"/>
                      <a:pt x="1674696" y="1665215"/>
                    </a:cubicBezTo>
                    <a:cubicBezTo>
                      <a:pt x="1686526" y="1682606"/>
                      <a:pt x="1699538" y="1715991"/>
                      <a:pt x="1714379" y="1741540"/>
                    </a:cubicBezTo>
                    <a:cubicBezTo>
                      <a:pt x="1720939" y="1752812"/>
                      <a:pt x="1727607" y="1762473"/>
                      <a:pt x="1735027" y="1768055"/>
                    </a:cubicBezTo>
                    <a:close/>
                    <a:moveTo>
                      <a:pt x="1273352" y="1823984"/>
                    </a:moveTo>
                    <a:cubicBezTo>
                      <a:pt x="1292494" y="1804339"/>
                      <a:pt x="1311852" y="1784909"/>
                      <a:pt x="1331639" y="1765908"/>
                    </a:cubicBezTo>
                    <a:cubicBezTo>
                      <a:pt x="1342501" y="1755281"/>
                      <a:pt x="1353793" y="1744975"/>
                      <a:pt x="1365084" y="1734777"/>
                    </a:cubicBezTo>
                    <a:cubicBezTo>
                      <a:pt x="1376484" y="1724579"/>
                      <a:pt x="1388098" y="1714381"/>
                      <a:pt x="1399605" y="1704398"/>
                    </a:cubicBezTo>
                    <a:cubicBezTo>
                      <a:pt x="1403477" y="1700962"/>
                      <a:pt x="1410790" y="1697957"/>
                      <a:pt x="1417242" y="1694736"/>
                    </a:cubicBezTo>
                    <a:cubicBezTo>
                      <a:pt x="1423157" y="1691838"/>
                      <a:pt x="1428642" y="1688832"/>
                      <a:pt x="1431653" y="1685934"/>
                    </a:cubicBezTo>
                    <a:cubicBezTo>
                      <a:pt x="1434557" y="1683250"/>
                      <a:pt x="1435954" y="1680351"/>
                      <a:pt x="1436170" y="1677668"/>
                    </a:cubicBezTo>
                    <a:cubicBezTo>
                      <a:pt x="1436492" y="1674555"/>
                      <a:pt x="1435632" y="1671119"/>
                      <a:pt x="1432083" y="1667899"/>
                    </a:cubicBezTo>
                    <a:cubicBezTo>
                      <a:pt x="1429287" y="1665430"/>
                      <a:pt x="1424985" y="1665537"/>
                      <a:pt x="1422404" y="1668328"/>
                    </a:cubicBezTo>
                    <a:cubicBezTo>
                      <a:pt x="1420361" y="1670475"/>
                      <a:pt x="1420038" y="1673803"/>
                      <a:pt x="1421436" y="1676272"/>
                    </a:cubicBezTo>
                    <a:cubicBezTo>
                      <a:pt x="1418318" y="1678634"/>
                      <a:pt x="1413048" y="1680781"/>
                      <a:pt x="1407779" y="1683035"/>
                    </a:cubicBezTo>
                    <a:cubicBezTo>
                      <a:pt x="1400788" y="1686041"/>
                      <a:pt x="1393906" y="1689261"/>
                      <a:pt x="1389711" y="1692697"/>
                    </a:cubicBezTo>
                    <a:cubicBezTo>
                      <a:pt x="1375408" y="1704290"/>
                      <a:pt x="1360998" y="1716099"/>
                      <a:pt x="1347018" y="1728122"/>
                    </a:cubicBezTo>
                    <a:cubicBezTo>
                      <a:pt x="1337554" y="1736173"/>
                      <a:pt x="1328305" y="1744439"/>
                      <a:pt x="1319164" y="1752812"/>
                    </a:cubicBezTo>
                    <a:cubicBezTo>
                      <a:pt x="1298947" y="1771705"/>
                      <a:pt x="1278836" y="1790706"/>
                      <a:pt x="1259479" y="1810566"/>
                    </a:cubicBezTo>
                    <a:cubicBezTo>
                      <a:pt x="1246574" y="1823769"/>
                      <a:pt x="1233992" y="1837296"/>
                      <a:pt x="1221732" y="1851036"/>
                    </a:cubicBezTo>
                    <a:cubicBezTo>
                      <a:pt x="1190975" y="1885602"/>
                      <a:pt x="1162262" y="1921994"/>
                      <a:pt x="1136237" y="1960103"/>
                    </a:cubicBezTo>
                    <a:cubicBezTo>
                      <a:pt x="1133978" y="1963323"/>
                      <a:pt x="1134731" y="1967724"/>
                      <a:pt x="1137957" y="1970086"/>
                    </a:cubicBezTo>
                    <a:cubicBezTo>
                      <a:pt x="1141184" y="1972340"/>
                      <a:pt x="1145593" y="1971589"/>
                      <a:pt x="1147851" y="1968368"/>
                    </a:cubicBezTo>
                    <a:cubicBezTo>
                      <a:pt x="1169359" y="1938955"/>
                      <a:pt x="1192803" y="1910937"/>
                      <a:pt x="1217108" y="1883777"/>
                    </a:cubicBezTo>
                    <a:cubicBezTo>
                      <a:pt x="1235282" y="1863381"/>
                      <a:pt x="1254209" y="1843522"/>
                      <a:pt x="1273352" y="1823984"/>
                    </a:cubicBezTo>
                    <a:close/>
                    <a:moveTo>
                      <a:pt x="1422942" y="1678097"/>
                    </a:moveTo>
                    <a:cubicBezTo>
                      <a:pt x="1422942" y="1678097"/>
                      <a:pt x="1422834" y="1677990"/>
                      <a:pt x="1422727" y="1677990"/>
                    </a:cubicBezTo>
                    <a:cubicBezTo>
                      <a:pt x="1422619" y="1677882"/>
                      <a:pt x="1422512" y="1677775"/>
                      <a:pt x="1422404" y="1677668"/>
                    </a:cubicBezTo>
                    <a:cubicBezTo>
                      <a:pt x="1422512" y="1678097"/>
                      <a:pt x="1422619" y="1678312"/>
                      <a:pt x="1422942" y="1678097"/>
                    </a:cubicBezTo>
                    <a:close/>
                    <a:moveTo>
                      <a:pt x="1286687" y="2109532"/>
                    </a:moveTo>
                    <a:cubicBezTo>
                      <a:pt x="1271954" y="2127996"/>
                      <a:pt x="1257651" y="2146568"/>
                      <a:pt x="1243993" y="2165783"/>
                    </a:cubicBezTo>
                    <a:cubicBezTo>
                      <a:pt x="1225926" y="2191117"/>
                      <a:pt x="1208934" y="2217310"/>
                      <a:pt x="1193664" y="2245221"/>
                    </a:cubicBezTo>
                    <a:cubicBezTo>
                      <a:pt x="1191836" y="2248656"/>
                      <a:pt x="1187534" y="2250052"/>
                      <a:pt x="1183985" y="2248227"/>
                    </a:cubicBezTo>
                    <a:cubicBezTo>
                      <a:pt x="1180543" y="2246402"/>
                      <a:pt x="1179146" y="2242001"/>
                      <a:pt x="1180974" y="2238566"/>
                    </a:cubicBezTo>
                    <a:cubicBezTo>
                      <a:pt x="1199256" y="2202282"/>
                      <a:pt x="1219796" y="2168252"/>
                      <a:pt x="1242810" y="2135833"/>
                    </a:cubicBezTo>
                    <a:cubicBezTo>
                      <a:pt x="1254317" y="2119516"/>
                      <a:pt x="1266469" y="2103736"/>
                      <a:pt x="1279159" y="2088170"/>
                    </a:cubicBezTo>
                    <a:cubicBezTo>
                      <a:pt x="1291634" y="2072819"/>
                      <a:pt x="1304861" y="2058005"/>
                      <a:pt x="1318304" y="2043083"/>
                    </a:cubicBezTo>
                    <a:lnTo>
                      <a:pt x="1373473" y="1982324"/>
                    </a:lnTo>
                    <a:cubicBezTo>
                      <a:pt x="1378635" y="1976742"/>
                      <a:pt x="1391970" y="1969120"/>
                      <a:pt x="1398960" y="1963430"/>
                    </a:cubicBezTo>
                    <a:cubicBezTo>
                      <a:pt x="1398530" y="1962250"/>
                      <a:pt x="1398315" y="1960961"/>
                      <a:pt x="1398637" y="1959566"/>
                    </a:cubicBezTo>
                    <a:cubicBezTo>
                      <a:pt x="1399283" y="1955916"/>
                      <a:pt x="1402832" y="1953447"/>
                      <a:pt x="1406596" y="1954091"/>
                    </a:cubicBezTo>
                    <a:cubicBezTo>
                      <a:pt x="1410359" y="1954735"/>
                      <a:pt x="1412403" y="1956560"/>
                      <a:pt x="1413478" y="1958063"/>
                    </a:cubicBezTo>
                    <a:cubicBezTo>
                      <a:pt x="1414876" y="1959888"/>
                      <a:pt x="1415414" y="1962035"/>
                      <a:pt x="1414984" y="1964504"/>
                    </a:cubicBezTo>
                    <a:cubicBezTo>
                      <a:pt x="1414661" y="1966865"/>
                      <a:pt x="1412188" y="1970623"/>
                      <a:pt x="1407779" y="1974380"/>
                    </a:cubicBezTo>
                    <a:cubicBezTo>
                      <a:pt x="1401326" y="1979962"/>
                      <a:pt x="1389604" y="1987262"/>
                      <a:pt x="1385087" y="1992522"/>
                    </a:cubicBezTo>
                    <a:lnTo>
                      <a:pt x="1331962" y="2055106"/>
                    </a:lnTo>
                    <a:cubicBezTo>
                      <a:pt x="1316261" y="2073034"/>
                      <a:pt x="1301313" y="2091283"/>
                      <a:pt x="1286687" y="2109532"/>
                    </a:cubicBezTo>
                    <a:close/>
                    <a:moveTo>
                      <a:pt x="1363579" y="2274742"/>
                    </a:moveTo>
                    <a:lnTo>
                      <a:pt x="1345835" y="2299540"/>
                    </a:lnTo>
                    <a:cubicBezTo>
                      <a:pt x="1339920" y="2307698"/>
                      <a:pt x="1334113" y="2316071"/>
                      <a:pt x="1328090" y="2324230"/>
                    </a:cubicBezTo>
                    <a:cubicBezTo>
                      <a:pt x="1322391" y="2331852"/>
                      <a:pt x="1316584" y="2339366"/>
                      <a:pt x="1310884" y="2346881"/>
                    </a:cubicBezTo>
                    <a:cubicBezTo>
                      <a:pt x="1302280" y="2358260"/>
                      <a:pt x="1293570" y="2369424"/>
                      <a:pt x="1285289" y="2380910"/>
                    </a:cubicBezTo>
                    <a:cubicBezTo>
                      <a:pt x="1283138" y="2384238"/>
                      <a:pt x="1278729" y="2385204"/>
                      <a:pt x="1275395" y="2383057"/>
                    </a:cubicBezTo>
                    <a:cubicBezTo>
                      <a:pt x="1272061" y="2380910"/>
                      <a:pt x="1271094" y="2376509"/>
                      <a:pt x="1273244" y="2373181"/>
                    </a:cubicBezTo>
                    <a:cubicBezTo>
                      <a:pt x="1281955" y="2358367"/>
                      <a:pt x="1290988" y="2343768"/>
                      <a:pt x="1300667" y="2329490"/>
                    </a:cubicBezTo>
                    <a:cubicBezTo>
                      <a:pt x="1304431" y="2323908"/>
                      <a:pt x="1308410" y="2318219"/>
                      <a:pt x="1312497" y="2312744"/>
                    </a:cubicBezTo>
                    <a:cubicBezTo>
                      <a:pt x="1318734" y="2304585"/>
                      <a:pt x="1325294" y="2296641"/>
                      <a:pt x="1331639" y="2288698"/>
                    </a:cubicBezTo>
                    <a:lnTo>
                      <a:pt x="1351427" y="2265403"/>
                    </a:lnTo>
                    <a:cubicBezTo>
                      <a:pt x="1351750" y="2265081"/>
                      <a:pt x="1357557" y="2258533"/>
                      <a:pt x="1359923" y="2255205"/>
                    </a:cubicBezTo>
                    <a:lnTo>
                      <a:pt x="1359923" y="2255956"/>
                    </a:lnTo>
                    <a:cubicBezTo>
                      <a:pt x="1359923" y="2255634"/>
                      <a:pt x="1360030" y="2255205"/>
                      <a:pt x="1360245" y="2254775"/>
                    </a:cubicBezTo>
                    <a:lnTo>
                      <a:pt x="1359923" y="2255205"/>
                    </a:lnTo>
                    <a:cubicBezTo>
                      <a:pt x="1359923" y="2254775"/>
                      <a:pt x="1359923" y="2254346"/>
                      <a:pt x="1360353" y="2254453"/>
                    </a:cubicBezTo>
                    <a:lnTo>
                      <a:pt x="1360353" y="2254346"/>
                    </a:lnTo>
                    <a:cubicBezTo>
                      <a:pt x="1361751" y="2250911"/>
                      <a:pt x="1365622" y="2249193"/>
                      <a:pt x="1369171" y="2250481"/>
                    </a:cubicBezTo>
                    <a:cubicBezTo>
                      <a:pt x="1371645" y="2251340"/>
                      <a:pt x="1373688" y="2253487"/>
                      <a:pt x="1373580" y="2257566"/>
                    </a:cubicBezTo>
                    <a:cubicBezTo>
                      <a:pt x="1373580" y="2258318"/>
                      <a:pt x="1373150" y="2259928"/>
                      <a:pt x="1372075" y="2261860"/>
                    </a:cubicBezTo>
                    <a:cubicBezTo>
                      <a:pt x="1370031" y="2265510"/>
                      <a:pt x="1363902" y="2274313"/>
                      <a:pt x="1363579" y="2274742"/>
                    </a:cubicBezTo>
                    <a:close/>
                    <a:moveTo>
                      <a:pt x="1313787" y="1026275"/>
                    </a:moveTo>
                    <a:lnTo>
                      <a:pt x="1313572" y="1025953"/>
                    </a:lnTo>
                    <a:cubicBezTo>
                      <a:pt x="1314325" y="1025953"/>
                      <a:pt x="1314970" y="1026060"/>
                      <a:pt x="1314755" y="1026489"/>
                    </a:cubicBezTo>
                    <a:cubicBezTo>
                      <a:pt x="1314433" y="1026382"/>
                      <a:pt x="1314110" y="1026382"/>
                      <a:pt x="1313787" y="1026275"/>
                    </a:cubicBezTo>
                    <a:close/>
                    <a:moveTo>
                      <a:pt x="944813" y="524311"/>
                    </a:moveTo>
                    <a:lnTo>
                      <a:pt x="945135" y="524848"/>
                    </a:lnTo>
                    <a:cubicBezTo>
                      <a:pt x="944813" y="525170"/>
                      <a:pt x="944598" y="524633"/>
                      <a:pt x="944383" y="523989"/>
                    </a:cubicBezTo>
                    <a:lnTo>
                      <a:pt x="944813" y="524311"/>
                    </a:lnTo>
                    <a:close/>
                    <a:moveTo>
                      <a:pt x="829098" y="444229"/>
                    </a:moveTo>
                    <a:cubicBezTo>
                      <a:pt x="809203" y="433709"/>
                      <a:pt x="788233" y="422544"/>
                      <a:pt x="767369" y="411380"/>
                    </a:cubicBezTo>
                    <a:cubicBezTo>
                      <a:pt x="746399" y="400323"/>
                      <a:pt x="725428" y="389266"/>
                      <a:pt x="705748" y="378424"/>
                    </a:cubicBezTo>
                    <a:cubicBezTo>
                      <a:pt x="669830" y="358672"/>
                      <a:pt x="637890" y="339993"/>
                      <a:pt x="616919" y="324428"/>
                    </a:cubicBezTo>
                    <a:cubicBezTo>
                      <a:pt x="613801" y="321959"/>
                      <a:pt x="609391" y="322495"/>
                      <a:pt x="606918" y="325608"/>
                    </a:cubicBezTo>
                    <a:cubicBezTo>
                      <a:pt x="604552" y="328722"/>
                      <a:pt x="605090" y="333230"/>
                      <a:pt x="608208" y="335592"/>
                    </a:cubicBezTo>
                    <a:cubicBezTo>
                      <a:pt x="627028" y="350836"/>
                      <a:pt x="654881" y="369085"/>
                      <a:pt x="686713" y="388085"/>
                    </a:cubicBezTo>
                    <a:cubicBezTo>
                      <a:pt x="703920" y="398284"/>
                      <a:pt x="722310" y="408804"/>
                      <a:pt x="741022" y="419109"/>
                    </a:cubicBezTo>
                    <a:cubicBezTo>
                      <a:pt x="765864" y="432635"/>
                      <a:pt x="791459" y="445839"/>
                      <a:pt x="815763" y="458184"/>
                    </a:cubicBezTo>
                    <a:cubicBezTo>
                      <a:pt x="862651" y="481908"/>
                      <a:pt x="904915" y="502197"/>
                      <a:pt x="928252" y="514650"/>
                    </a:cubicBezTo>
                    <a:cubicBezTo>
                      <a:pt x="936102" y="518836"/>
                      <a:pt x="941694" y="521950"/>
                      <a:pt x="944383" y="523989"/>
                    </a:cubicBezTo>
                    <a:cubicBezTo>
                      <a:pt x="944275" y="523560"/>
                      <a:pt x="944275" y="523023"/>
                      <a:pt x="944275" y="522594"/>
                    </a:cubicBezTo>
                    <a:cubicBezTo>
                      <a:pt x="944383" y="523238"/>
                      <a:pt x="944598" y="523775"/>
                      <a:pt x="944813" y="524311"/>
                    </a:cubicBezTo>
                    <a:lnTo>
                      <a:pt x="945135" y="524633"/>
                    </a:lnTo>
                    <a:cubicBezTo>
                      <a:pt x="945243" y="524633"/>
                      <a:pt x="945458" y="524741"/>
                      <a:pt x="945350" y="524741"/>
                    </a:cubicBezTo>
                    <a:cubicBezTo>
                      <a:pt x="945243" y="524848"/>
                      <a:pt x="945243" y="524848"/>
                      <a:pt x="945135" y="524848"/>
                    </a:cubicBezTo>
                    <a:cubicBezTo>
                      <a:pt x="945888" y="526029"/>
                      <a:pt x="946856" y="526888"/>
                      <a:pt x="948039" y="527424"/>
                    </a:cubicBezTo>
                    <a:cubicBezTo>
                      <a:pt x="948469" y="527639"/>
                      <a:pt x="948792" y="526888"/>
                      <a:pt x="949222" y="526995"/>
                    </a:cubicBezTo>
                    <a:cubicBezTo>
                      <a:pt x="949545" y="527424"/>
                      <a:pt x="949760" y="527746"/>
                      <a:pt x="950082" y="528176"/>
                    </a:cubicBezTo>
                    <a:cubicBezTo>
                      <a:pt x="993314" y="592263"/>
                      <a:pt x="1036330" y="655814"/>
                      <a:pt x="1079347" y="719150"/>
                    </a:cubicBezTo>
                    <a:cubicBezTo>
                      <a:pt x="1050096" y="710884"/>
                      <a:pt x="994067" y="694245"/>
                      <a:pt x="929649" y="670735"/>
                    </a:cubicBezTo>
                    <a:cubicBezTo>
                      <a:pt x="893838" y="657746"/>
                      <a:pt x="855769" y="642717"/>
                      <a:pt x="818559" y="625971"/>
                    </a:cubicBezTo>
                    <a:cubicBezTo>
                      <a:pt x="787695" y="612230"/>
                      <a:pt x="757476" y="597416"/>
                      <a:pt x="729945" y="581314"/>
                    </a:cubicBezTo>
                    <a:cubicBezTo>
                      <a:pt x="699296" y="563386"/>
                      <a:pt x="671873" y="544063"/>
                      <a:pt x="650580" y="523345"/>
                    </a:cubicBezTo>
                    <a:cubicBezTo>
                      <a:pt x="647891" y="520554"/>
                      <a:pt x="643374" y="520447"/>
                      <a:pt x="640578" y="523238"/>
                    </a:cubicBezTo>
                    <a:cubicBezTo>
                      <a:pt x="637674" y="526029"/>
                      <a:pt x="637674" y="530538"/>
                      <a:pt x="640471" y="533329"/>
                    </a:cubicBezTo>
                    <a:cubicBezTo>
                      <a:pt x="665850" y="559629"/>
                      <a:pt x="700049" y="584212"/>
                      <a:pt x="738549" y="606433"/>
                    </a:cubicBezTo>
                    <a:cubicBezTo>
                      <a:pt x="761347" y="619637"/>
                      <a:pt x="785759" y="632090"/>
                      <a:pt x="810709" y="643361"/>
                    </a:cubicBezTo>
                    <a:cubicBezTo>
                      <a:pt x="848240" y="660537"/>
                      <a:pt x="887063" y="675351"/>
                      <a:pt x="923412" y="688018"/>
                    </a:cubicBezTo>
                    <a:cubicBezTo>
                      <a:pt x="1003530" y="715714"/>
                      <a:pt x="1071389" y="732246"/>
                      <a:pt x="1091392" y="736862"/>
                    </a:cubicBezTo>
                    <a:cubicBezTo>
                      <a:pt x="1103867" y="755111"/>
                      <a:pt x="1116234" y="773897"/>
                      <a:pt x="1128709" y="792039"/>
                    </a:cubicBezTo>
                    <a:cubicBezTo>
                      <a:pt x="1142366" y="811792"/>
                      <a:pt x="1156347" y="831329"/>
                      <a:pt x="1170435" y="850759"/>
                    </a:cubicBezTo>
                    <a:cubicBezTo>
                      <a:pt x="1176779" y="859455"/>
                      <a:pt x="1183017" y="868257"/>
                      <a:pt x="1189362" y="876845"/>
                    </a:cubicBezTo>
                    <a:cubicBezTo>
                      <a:pt x="1166671" y="876952"/>
                      <a:pt x="1108706" y="864500"/>
                      <a:pt x="1105265" y="864178"/>
                    </a:cubicBezTo>
                    <a:cubicBezTo>
                      <a:pt x="1066012" y="860313"/>
                      <a:pt x="1026867" y="854624"/>
                      <a:pt x="988152" y="847324"/>
                    </a:cubicBezTo>
                    <a:cubicBezTo>
                      <a:pt x="962342" y="842386"/>
                      <a:pt x="936640" y="836804"/>
                      <a:pt x="911367" y="830041"/>
                    </a:cubicBezTo>
                    <a:cubicBezTo>
                      <a:pt x="869319" y="818662"/>
                      <a:pt x="828131" y="804277"/>
                      <a:pt x="788663" y="784954"/>
                    </a:cubicBezTo>
                    <a:cubicBezTo>
                      <a:pt x="785114" y="783237"/>
                      <a:pt x="780812" y="784632"/>
                      <a:pt x="779092" y="788068"/>
                    </a:cubicBezTo>
                    <a:cubicBezTo>
                      <a:pt x="777263" y="791610"/>
                      <a:pt x="778661" y="795904"/>
                      <a:pt x="782210" y="797622"/>
                    </a:cubicBezTo>
                    <a:cubicBezTo>
                      <a:pt x="832002" y="823922"/>
                      <a:pt x="884590" y="843030"/>
                      <a:pt x="938791" y="856449"/>
                    </a:cubicBezTo>
                    <a:cubicBezTo>
                      <a:pt x="960406" y="861709"/>
                      <a:pt x="982345" y="866110"/>
                      <a:pt x="1004391" y="869653"/>
                    </a:cubicBezTo>
                    <a:cubicBezTo>
                      <a:pt x="1037299" y="874913"/>
                      <a:pt x="1070529" y="878348"/>
                      <a:pt x="1103759" y="880924"/>
                    </a:cubicBezTo>
                    <a:cubicBezTo>
                      <a:pt x="1107200" y="881246"/>
                      <a:pt x="1167854" y="892089"/>
                      <a:pt x="1190545" y="891015"/>
                    </a:cubicBezTo>
                    <a:cubicBezTo>
                      <a:pt x="1194309" y="890800"/>
                      <a:pt x="1196137" y="889942"/>
                      <a:pt x="1198288" y="889190"/>
                    </a:cubicBezTo>
                    <a:cubicBezTo>
                      <a:pt x="1218721" y="917101"/>
                      <a:pt x="1239046" y="945012"/>
                      <a:pt x="1259156" y="973137"/>
                    </a:cubicBezTo>
                    <a:cubicBezTo>
                      <a:pt x="1258188" y="973352"/>
                      <a:pt x="1257866" y="973137"/>
                      <a:pt x="1256898" y="973459"/>
                    </a:cubicBezTo>
                    <a:cubicBezTo>
                      <a:pt x="1248295" y="976143"/>
                      <a:pt x="1235282" y="981940"/>
                      <a:pt x="1228292" y="983120"/>
                    </a:cubicBezTo>
                    <a:cubicBezTo>
                      <a:pt x="1214312" y="985589"/>
                      <a:pt x="1200331" y="987736"/>
                      <a:pt x="1186243" y="989561"/>
                    </a:cubicBezTo>
                    <a:cubicBezTo>
                      <a:pt x="1172263" y="991386"/>
                      <a:pt x="1158283" y="992889"/>
                      <a:pt x="1144195" y="993855"/>
                    </a:cubicBezTo>
                    <a:cubicBezTo>
                      <a:pt x="1125267" y="995143"/>
                      <a:pt x="1106340" y="995251"/>
                      <a:pt x="1087413" y="994607"/>
                    </a:cubicBezTo>
                    <a:cubicBezTo>
                      <a:pt x="1068485" y="993963"/>
                      <a:pt x="1049558" y="992567"/>
                      <a:pt x="1030738" y="990313"/>
                    </a:cubicBezTo>
                    <a:cubicBezTo>
                      <a:pt x="992884" y="985697"/>
                      <a:pt x="955459" y="977968"/>
                      <a:pt x="918895" y="967125"/>
                    </a:cubicBezTo>
                    <a:cubicBezTo>
                      <a:pt x="915131" y="965945"/>
                      <a:pt x="911153" y="968092"/>
                      <a:pt x="909969" y="971741"/>
                    </a:cubicBezTo>
                    <a:cubicBezTo>
                      <a:pt x="908787" y="975499"/>
                      <a:pt x="910830" y="979578"/>
                      <a:pt x="914594" y="980759"/>
                    </a:cubicBezTo>
                    <a:cubicBezTo>
                      <a:pt x="951588" y="993211"/>
                      <a:pt x="989658" y="1002980"/>
                      <a:pt x="1028265" y="1008669"/>
                    </a:cubicBezTo>
                    <a:cubicBezTo>
                      <a:pt x="1047622" y="1011460"/>
                      <a:pt x="1067195" y="1013285"/>
                      <a:pt x="1086875" y="1013930"/>
                    </a:cubicBezTo>
                    <a:cubicBezTo>
                      <a:pt x="1106447" y="1014466"/>
                      <a:pt x="1126020" y="1013822"/>
                      <a:pt x="1145700" y="1011997"/>
                    </a:cubicBezTo>
                    <a:cubicBezTo>
                      <a:pt x="1160111" y="1010709"/>
                      <a:pt x="1174521" y="1008777"/>
                      <a:pt x="1188824" y="1006415"/>
                    </a:cubicBezTo>
                    <a:cubicBezTo>
                      <a:pt x="1203020" y="1004053"/>
                      <a:pt x="1217108" y="1001262"/>
                      <a:pt x="1231195" y="998364"/>
                    </a:cubicBezTo>
                    <a:cubicBezTo>
                      <a:pt x="1237756" y="996968"/>
                      <a:pt x="1249155" y="991708"/>
                      <a:pt x="1258081" y="988166"/>
                    </a:cubicBezTo>
                    <a:cubicBezTo>
                      <a:pt x="1259264" y="987629"/>
                      <a:pt x="1260770" y="987092"/>
                      <a:pt x="1262060" y="986663"/>
                    </a:cubicBezTo>
                    <a:cubicBezTo>
                      <a:pt x="1262490" y="987092"/>
                      <a:pt x="1262920" y="987522"/>
                      <a:pt x="1263458" y="987844"/>
                    </a:cubicBezTo>
                    <a:cubicBezTo>
                      <a:pt x="1265394" y="988917"/>
                      <a:pt x="1267007" y="987200"/>
                      <a:pt x="1268943" y="986555"/>
                    </a:cubicBezTo>
                    <a:cubicBezTo>
                      <a:pt x="1270986" y="989561"/>
                      <a:pt x="1287117" y="1015218"/>
                      <a:pt x="1298086" y="1028958"/>
                    </a:cubicBezTo>
                    <a:cubicBezTo>
                      <a:pt x="1302388" y="1034218"/>
                      <a:pt x="1306260" y="1037868"/>
                      <a:pt x="1308625" y="1038942"/>
                    </a:cubicBezTo>
                    <a:cubicBezTo>
                      <a:pt x="1310991" y="1040123"/>
                      <a:pt x="1313035" y="1040123"/>
                      <a:pt x="1314648" y="1039586"/>
                    </a:cubicBezTo>
                    <a:cubicBezTo>
                      <a:pt x="1318304" y="1038620"/>
                      <a:pt x="1320455" y="1034863"/>
                      <a:pt x="1319487" y="1031320"/>
                    </a:cubicBezTo>
                    <a:cubicBezTo>
                      <a:pt x="1318842" y="1028958"/>
                      <a:pt x="1317014" y="1027241"/>
                      <a:pt x="1314863" y="1026489"/>
                    </a:cubicBezTo>
                    <a:cubicBezTo>
                      <a:pt x="1314863" y="1026597"/>
                      <a:pt x="1314863" y="1026704"/>
                      <a:pt x="1314755" y="1026704"/>
                    </a:cubicBezTo>
                    <a:cubicBezTo>
                      <a:pt x="1314540" y="1027026"/>
                      <a:pt x="1314217" y="1026811"/>
                      <a:pt x="1313895" y="1026275"/>
                    </a:cubicBezTo>
                    <a:cubicBezTo>
                      <a:pt x="1313035" y="1026167"/>
                      <a:pt x="1312067" y="1026167"/>
                      <a:pt x="1311099" y="1026489"/>
                    </a:cubicBezTo>
                    <a:cubicBezTo>
                      <a:pt x="1311529" y="1026382"/>
                      <a:pt x="1312712" y="1026060"/>
                      <a:pt x="1313680" y="1025953"/>
                    </a:cubicBezTo>
                    <a:cubicBezTo>
                      <a:pt x="1313357" y="1025631"/>
                      <a:pt x="1313035" y="1025094"/>
                      <a:pt x="1312712" y="1024772"/>
                    </a:cubicBezTo>
                    <a:cubicBezTo>
                      <a:pt x="1307980" y="1019619"/>
                      <a:pt x="1301098" y="1009743"/>
                      <a:pt x="1294860" y="1000296"/>
                    </a:cubicBezTo>
                    <a:cubicBezTo>
                      <a:pt x="1296258" y="999330"/>
                      <a:pt x="1298301" y="999652"/>
                      <a:pt x="1298732" y="997935"/>
                    </a:cubicBezTo>
                    <a:cubicBezTo>
                      <a:pt x="1302926" y="980437"/>
                      <a:pt x="1314110" y="940074"/>
                      <a:pt x="1322068" y="907332"/>
                    </a:cubicBezTo>
                    <a:cubicBezTo>
                      <a:pt x="1326154" y="890800"/>
                      <a:pt x="1329381" y="876201"/>
                      <a:pt x="1330671" y="867291"/>
                    </a:cubicBezTo>
                    <a:cubicBezTo>
                      <a:pt x="1333898" y="844748"/>
                      <a:pt x="1336156" y="815119"/>
                      <a:pt x="1337446" y="782163"/>
                    </a:cubicBezTo>
                    <a:cubicBezTo>
                      <a:pt x="1338199" y="764021"/>
                      <a:pt x="1338522" y="745021"/>
                      <a:pt x="1338629" y="725483"/>
                    </a:cubicBezTo>
                    <a:cubicBezTo>
                      <a:pt x="1338629" y="697358"/>
                      <a:pt x="1338092" y="668481"/>
                      <a:pt x="1337016" y="640677"/>
                    </a:cubicBezTo>
                    <a:cubicBezTo>
                      <a:pt x="1335188" y="591297"/>
                      <a:pt x="1331854" y="545459"/>
                      <a:pt x="1328198" y="513469"/>
                    </a:cubicBezTo>
                    <a:cubicBezTo>
                      <a:pt x="1327768" y="509497"/>
                      <a:pt x="1324326" y="506706"/>
                      <a:pt x="1320455" y="507135"/>
                    </a:cubicBezTo>
                    <a:cubicBezTo>
                      <a:pt x="1316476" y="507457"/>
                      <a:pt x="1313572" y="511000"/>
                      <a:pt x="1314002" y="514865"/>
                    </a:cubicBezTo>
                    <a:cubicBezTo>
                      <a:pt x="1317766" y="557160"/>
                      <a:pt x="1319379" y="623716"/>
                      <a:pt x="1319487" y="690273"/>
                    </a:cubicBezTo>
                    <a:cubicBezTo>
                      <a:pt x="1319487" y="720330"/>
                      <a:pt x="1319272" y="750281"/>
                      <a:pt x="1318519" y="777977"/>
                    </a:cubicBezTo>
                    <a:cubicBezTo>
                      <a:pt x="1317551" y="811684"/>
                      <a:pt x="1316153" y="842064"/>
                      <a:pt x="1313357" y="865037"/>
                    </a:cubicBezTo>
                    <a:cubicBezTo>
                      <a:pt x="1312282" y="873625"/>
                      <a:pt x="1309486" y="887687"/>
                      <a:pt x="1306044" y="903682"/>
                    </a:cubicBezTo>
                    <a:cubicBezTo>
                      <a:pt x="1299699" y="933310"/>
                      <a:pt x="1291311" y="968306"/>
                      <a:pt x="1286902" y="987951"/>
                    </a:cubicBezTo>
                    <a:cubicBezTo>
                      <a:pt x="1283783" y="982906"/>
                      <a:pt x="1281202" y="978827"/>
                      <a:pt x="1280664" y="978075"/>
                    </a:cubicBezTo>
                    <a:cubicBezTo>
                      <a:pt x="1259049" y="946622"/>
                      <a:pt x="1236680" y="915491"/>
                      <a:pt x="1214527" y="884359"/>
                    </a:cubicBezTo>
                    <a:cubicBezTo>
                      <a:pt x="1215279" y="883286"/>
                      <a:pt x="1217108" y="883393"/>
                      <a:pt x="1217215" y="881998"/>
                    </a:cubicBezTo>
                    <a:cubicBezTo>
                      <a:pt x="1217215" y="881998"/>
                      <a:pt x="1223022" y="802667"/>
                      <a:pt x="1226571" y="706482"/>
                    </a:cubicBezTo>
                    <a:cubicBezTo>
                      <a:pt x="1228077" y="668696"/>
                      <a:pt x="1229152" y="628332"/>
                      <a:pt x="1229367" y="589257"/>
                    </a:cubicBezTo>
                    <a:cubicBezTo>
                      <a:pt x="1229475" y="562098"/>
                      <a:pt x="1229152" y="535583"/>
                      <a:pt x="1228399" y="510893"/>
                    </a:cubicBezTo>
                    <a:cubicBezTo>
                      <a:pt x="1226894" y="460868"/>
                      <a:pt x="1223775" y="418143"/>
                      <a:pt x="1218506" y="393024"/>
                    </a:cubicBezTo>
                    <a:cubicBezTo>
                      <a:pt x="1217753" y="389159"/>
                      <a:pt x="1213989" y="386690"/>
                      <a:pt x="1210117" y="387441"/>
                    </a:cubicBezTo>
                    <a:cubicBezTo>
                      <a:pt x="1206246" y="388193"/>
                      <a:pt x="1203772" y="391950"/>
                      <a:pt x="1204526" y="395815"/>
                    </a:cubicBezTo>
                    <a:cubicBezTo>
                      <a:pt x="1209795" y="425228"/>
                      <a:pt x="1210978" y="479117"/>
                      <a:pt x="1210763" y="540414"/>
                    </a:cubicBezTo>
                    <a:cubicBezTo>
                      <a:pt x="1210548" y="566714"/>
                      <a:pt x="1210225" y="594410"/>
                      <a:pt x="1209687" y="622106"/>
                    </a:cubicBezTo>
                    <a:cubicBezTo>
                      <a:pt x="1209365" y="640463"/>
                      <a:pt x="1209150" y="658712"/>
                      <a:pt x="1208827" y="676639"/>
                    </a:cubicBezTo>
                    <a:cubicBezTo>
                      <a:pt x="1207321" y="763592"/>
                      <a:pt x="1204848" y="841312"/>
                      <a:pt x="1203988" y="869438"/>
                    </a:cubicBezTo>
                    <a:cubicBezTo>
                      <a:pt x="1192696" y="853550"/>
                      <a:pt x="1181404" y="837663"/>
                      <a:pt x="1170220" y="821668"/>
                    </a:cubicBezTo>
                    <a:cubicBezTo>
                      <a:pt x="1161078" y="808571"/>
                      <a:pt x="1152045" y="795475"/>
                      <a:pt x="1143119" y="782378"/>
                    </a:cubicBezTo>
                    <a:cubicBezTo>
                      <a:pt x="1115266" y="741478"/>
                      <a:pt x="1087520" y="699397"/>
                      <a:pt x="1059882" y="657746"/>
                    </a:cubicBezTo>
                    <a:cubicBezTo>
                      <a:pt x="1060528" y="657746"/>
                      <a:pt x="1061388" y="657961"/>
                      <a:pt x="1061926" y="657853"/>
                    </a:cubicBezTo>
                    <a:cubicBezTo>
                      <a:pt x="1063001" y="657639"/>
                      <a:pt x="1066227" y="657102"/>
                      <a:pt x="1067410" y="652701"/>
                    </a:cubicBezTo>
                    <a:cubicBezTo>
                      <a:pt x="1067518" y="652056"/>
                      <a:pt x="1067840" y="650768"/>
                      <a:pt x="1067948" y="648621"/>
                    </a:cubicBezTo>
                    <a:cubicBezTo>
                      <a:pt x="1068163" y="647118"/>
                      <a:pt x="1067840" y="645723"/>
                      <a:pt x="1067087" y="644435"/>
                    </a:cubicBezTo>
                    <a:cubicBezTo>
                      <a:pt x="1066872" y="633270"/>
                      <a:pt x="1067410" y="609976"/>
                      <a:pt x="1067410" y="599778"/>
                    </a:cubicBezTo>
                    <a:cubicBezTo>
                      <a:pt x="1067410" y="582924"/>
                      <a:pt x="1066980" y="566070"/>
                      <a:pt x="1066334" y="549216"/>
                    </a:cubicBezTo>
                    <a:cubicBezTo>
                      <a:pt x="1065582" y="532470"/>
                      <a:pt x="1064614" y="515616"/>
                      <a:pt x="1063539" y="498870"/>
                    </a:cubicBezTo>
                    <a:cubicBezTo>
                      <a:pt x="1061818" y="475575"/>
                      <a:pt x="1059667" y="451743"/>
                      <a:pt x="1056548" y="427912"/>
                    </a:cubicBezTo>
                    <a:cubicBezTo>
                      <a:pt x="1053430" y="404403"/>
                      <a:pt x="1049451" y="380893"/>
                      <a:pt x="1044719" y="357491"/>
                    </a:cubicBezTo>
                    <a:cubicBezTo>
                      <a:pt x="1035148" y="310258"/>
                      <a:pt x="1022350" y="263775"/>
                      <a:pt x="1006541" y="219870"/>
                    </a:cubicBezTo>
                    <a:cubicBezTo>
                      <a:pt x="1005144" y="216113"/>
                      <a:pt x="1001164" y="214073"/>
                      <a:pt x="997401" y="215361"/>
                    </a:cubicBezTo>
                    <a:cubicBezTo>
                      <a:pt x="993637" y="216649"/>
                      <a:pt x="991701" y="220729"/>
                      <a:pt x="992991" y="224378"/>
                    </a:cubicBezTo>
                    <a:cubicBezTo>
                      <a:pt x="1007187" y="268177"/>
                      <a:pt x="1017941" y="314337"/>
                      <a:pt x="1026437" y="360926"/>
                    </a:cubicBezTo>
                    <a:cubicBezTo>
                      <a:pt x="1030631" y="384114"/>
                      <a:pt x="1034180" y="407301"/>
                      <a:pt x="1037299" y="430381"/>
                    </a:cubicBezTo>
                    <a:cubicBezTo>
                      <a:pt x="1040417" y="453890"/>
                      <a:pt x="1043213" y="477292"/>
                      <a:pt x="1045149" y="500372"/>
                    </a:cubicBezTo>
                    <a:cubicBezTo>
                      <a:pt x="1046977" y="520232"/>
                      <a:pt x="1048590" y="540199"/>
                      <a:pt x="1049881" y="560166"/>
                    </a:cubicBezTo>
                    <a:cubicBezTo>
                      <a:pt x="1050633" y="573477"/>
                      <a:pt x="1051386" y="586681"/>
                      <a:pt x="1051817" y="599992"/>
                    </a:cubicBezTo>
                    <a:cubicBezTo>
                      <a:pt x="1052139" y="611156"/>
                      <a:pt x="1052462" y="637564"/>
                      <a:pt x="1053107" y="647655"/>
                    </a:cubicBezTo>
                    <a:cubicBezTo>
                      <a:pt x="1053430" y="647333"/>
                      <a:pt x="1053860" y="647011"/>
                      <a:pt x="1054397" y="646689"/>
                    </a:cubicBezTo>
                    <a:cubicBezTo>
                      <a:pt x="1054290" y="646904"/>
                      <a:pt x="1054290" y="647011"/>
                      <a:pt x="1054290" y="647226"/>
                    </a:cubicBezTo>
                    <a:cubicBezTo>
                      <a:pt x="1054182" y="648085"/>
                      <a:pt x="1054290" y="648943"/>
                      <a:pt x="1053967" y="649051"/>
                    </a:cubicBezTo>
                    <a:cubicBezTo>
                      <a:pt x="1024824" y="605038"/>
                      <a:pt x="995680" y="561454"/>
                      <a:pt x="966106" y="517334"/>
                    </a:cubicBezTo>
                    <a:cubicBezTo>
                      <a:pt x="958148" y="505633"/>
                      <a:pt x="949867" y="494146"/>
                      <a:pt x="941909" y="482338"/>
                    </a:cubicBezTo>
                    <a:cubicBezTo>
                      <a:pt x="942985" y="480942"/>
                      <a:pt x="945135" y="480406"/>
                      <a:pt x="944920" y="478581"/>
                    </a:cubicBezTo>
                    <a:cubicBezTo>
                      <a:pt x="941909" y="444766"/>
                      <a:pt x="928359" y="392057"/>
                      <a:pt x="911367" y="338168"/>
                    </a:cubicBezTo>
                    <a:cubicBezTo>
                      <a:pt x="907066" y="324535"/>
                      <a:pt x="902442" y="310794"/>
                      <a:pt x="897817" y="297268"/>
                    </a:cubicBezTo>
                    <a:cubicBezTo>
                      <a:pt x="892978" y="283528"/>
                      <a:pt x="888031" y="269894"/>
                      <a:pt x="883084" y="256905"/>
                    </a:cubicBezTo>
                    <a:cubicBezTo>
                      <a:pt x="857919" y="190349"/>
                      <a:pt x="834690" y="137319"/>
                      <a:pt x="834690" y="137319"/>
                    </a:cubicBezTo>
                    <a:cubicBezTo>
                      <a:pt x="833185" y="133669"/>
                      <a:pt x="829098" y="131844"/>
                      <a:pt x="825442" y="133347"/>
                    </a:cubicBezTo>
                    <a:cubicBezTo>
                      <a:pt x="821785" y="134850"/>
                      <a:pt x="820065" y="139036"/>
                      <a:pt x="821463" y="142686"/>
                    </a:cubicBezTo>
                    <a:cubicBezTo>
                      <a:pt x="821463" y="142686"/>
                      <a:pt x="834906" y="178004"/>
                      <a:pt x="852435" y="227062"/>
                    </a:cubicBezTo>
                    <a:cubicBezTo>
                      <a:pt x="858780" y="244453"/>
                      <a:pt x="865447" y="263561"/>
                      <a:pt x="872438" y="283528"/>
                    </a:cubicBezTo>
                    <a:cubicBezTo>
                      <a:pt x="876847" y="295873"/>
                      <a:pt x="881256" y="308433"/>
                      <a:pt x="885665" y="321100"/>
                    </a:cubicBezTo>
                    <a:cubicBezTo>
                      <a:pt x="892225" y="340208"/>
                      <a:pt x="898785" y="359316"/>
                      <a:pt x="904807" y="377780"/>
                    </a:cubicBezTo>
                    <a:cubicBezTo>
                      <a:pt x="915131" y="409555"/>
                      <a:pt x="922659" y="437788"/>
                      <a:pt x="927499" y="461620"/>
                    </a:cubicBezTo>
                    <a:cubicBezTo>
                      <a:pt x="900183" y="421793"/>
                      <a:pt x="873083" y="381752"/>
                      <a:pt x="844907" y="342570"/>
                    </a:cubicBezTo>
                    <a:cubicBezTo>
                      <a:pt x="775650" y="245956"/>
                      <a:pt x="703167" y="151918"/>
                      <a:pt x="625630" y="63677"/>
                    </a:cubicBezTo>
                    <a:cubicBezTo>
                      <a:pt x="623157" y="60671"/>
                      <a:pt x="618640" y="60349"/>
                      <a:pt x="615629" y="62926"/>
                    </a:cubicBezTo>
                    <a:cubicBezTo>
                      <a:pt x="612618" y="65502"/>
                      <a:pt x="612295" y="70011"/>
                      <a:pt x="614876" y="73017"/>
                    </a:cubicBezTo>
                    <a:cubicBezTo>
                      <a:pt x="691015" y="161794"/>
                      <a:pt x="761778" y="256368"/>
                      <a:pt x="829959" y="353090"/>
                    </a:cubicBezTo>
                    <a:cubicBezTo>
                      <a:pt x="863942" y="401289"/>
                      <a:pt x="897065" y="450241"/>
                      <a:pt x="930080" y="498977"/>
                    </a:cubicBezTo>
                    <a:cubicBezTo>
                      <a:pt x="927283" y="497367"/>
                      <a:pt x="925025" y="495971"/>
                      <a:pt x="921799" y="494254"/>
                    </a:cubicBezTo>
                    <a:cubicBezTo>
                      <a:pt x="898785" y="481372"/>
                      <a:pt x="865662" y="463767"/>
                      <a:pt x="829098" y="444229"/>
                    </a:cubicBezTo>
                    <a:close/>
                    <a:moveTo>
                      <a:pt x="1260555" y="979578"/>
                    </a:moveTo>
                    <a:cubicBezTo>
                      <a:pt x="1260662" y="979148"/>
                      <a:pt x="1260877" y="978827"/>
                      <a:pt x="1261092" y="978397"/>
                    </a:cubicBezTo>
                    <a:cubicBezTo>
                      <a:pt x="1261199" y="978290"/>
                      <a:pt x="1261307" y="978182"/>
                      <a:pt x="1261199" y="978182"/>
                    </a:cubicBezTo>
                    <a:cubicBezTo>
                      <a:pt x="1260339" y="977753"/>
                      <a:pt x="1260339" y="978504"/>
                      <a:pt x="1260555" y="979578"/>
                    </a:cubicBezTo>
                    <a:close/>
                    <a:moveTo>
                      <a:pt x="1479078" y="1104317"/>
                    </a:moveTo>
                    <a:cubicBezTo>
                      <a:pt x="1476175" y="1103136"/>
                      <a:pt x="1474885" y="1101204"/>
                      <a:pt x="1474239" y="1099594"/>
                    </a:cubicBezTo>
                    <a:cubicBezTo>
                      <a:pt x="1473164" y="1097018"/>
                      <a:pt x="1473379" y="1093690"/>
                      <a:pt x="1476175" y="1090362"/>
                    </a:cubicBezTo>
                    <a:cubicBezTo>
                      <a:pt x="1478756" y="1087356"/>
                      <a:pt x="1486284" y="1083277"/>
                      <a:pt x="1488865" y="1079949"/>
                    </a:cubicBezTo>
                    <a:lnTo>
                      <a:pt x="1510051" y="1052146"/>
                    </a:lnTo>
                    <a:lnTo>
                      <a:pt x="1571134" y="966052"/>
                    </a:lnTo>
                    <a:cubicBezTo>
                      <a:pt x="1574575" y="961436"/>
                      <a:pt x="1578124" y="956820"/>
                      <a:pt x="1581565" y="952204"/>
                    </a:cubicBezTo>
                    <a:cubicBezTo>
                      <a:pt x="1580060" y="952955"/>
                      <a:pt x="1578554" y="953385"/>
                      <a:pt x="1576941" y="953063"/>
                    </a:cubicBezTo>
                    <a:cubicBezTo>
                      <a:pt x="1575758" y="952848"/>
                      <a:pt x="1574360" y="952097"/>
                      <a:pt x="1573070" y="950486"/>
                    </a:cubicBezTo>
                    <a:cubicBezTo>
                      <a:pt x="1572747" y="950057"/>
                      <a:pt x="1571994" y="948984"/>
                      <a:pt x="1571672" y="947051"/>
                    </a:cubicBezTo>
                    <a:cubicBezTo>
                      <a:pt x="1571242" y="944797"/>
                      <a:pt x="1570596" y="936424"/>
                      <a:pt x="1569844" y="933096"/>
                    </a:cubicBezTo>
                    <a:cubicBezTo>
                      <a:pt x="1568338" y="926333"/>
                      <a:pt x="1566832" y="919570"/>
                      <a:pt x="1565219" y="912914"/>
                    </a:cubicBezTo>
                    <a:cubicBezTo>
                      <a:pt x="1564144" y="908513"/>
                      <a:pt x="1562961" y="904112"/>
                      <a:pt x="1561670" y="899818"/>
                    </a:cubicBezTo>
                    <a:cubicBezTo>
                      <a:pt x="1555325" y="878455"/>
                      <a:pt x="1548765" y="857093"/>
                      <a:pt x="1542851" y="835623"/>
                    </a:cubicBezTo>
                    <a:cubicBezTo>
                      <a:pt x="1538979" y="821238"/>
                      <a:pt x="1535322" y="806746"/>
                      <a:pt x="1531989" y="792039"/>
                    </a:cubicBezTo>
                    <a:cubicBezTo>
                      <a:pt x="1525536" y="762304"/>
                      <a:pt x="1520052" y="730099"/>
                      <a:pt x="1517041" y="697036"/>
                    </a:cubicBezTo>
                    <a:cubicBezTo>
                      <a:pt x="1514997" y="675888"/>
                      <a:pt x="1514029" y="654311"/>
                      <a:pt x="1514029" y="632841"/>
                    </a:cubicBezTo>
                    <a:cubicBezTo>
                      <a:pt x="1514244" y="577449"/>
                      <a:pt x="1521557" y="522379"/>
                      <a:pt x="1538764" y="474072"/>
                    </a:cubicBezTo>
                    <a:cubicBezTo>
                      <a:pt x="1540055" y="470315"/>
                      <a:pt x="1544033" y="468275"/>
                      <a:pt x="1547797" y="469563"/>
                    </a:cubicBezTo>
                    <a:cubicBezTo>
                      <a:pt x="1551561" y="470852"/>
                      <a:pt x="1553497" y="474931"/>
                      <a:pt x="1552314" y="478581"/>
                    </a:cubicBezTo>
                    <a:cubicBezTo>
                      <a:pt x="1539947" y="516582"/>
                      <a:pt x="1534355" y="558556"/>
                      <a:pt x="1532957" y="601388"/>
                    </a:cubicBezTo>
                    <a:cubicBezTo>
                      <a:pt x="1531881" y="632626"/>
                      <a:pt x="1533387" y="664294"/>
                      <a:pt x="1536291" y="695211"/>
                    </a:cubicBezTo>
                    <a:cubicBezTo>
                      <a:pt x="1539302" y="727630"/>
                      <a:pt x="1543818" y="759083"/>
                      <a:pt x="1549733" y="788389"/>
                    </a:cubicBezTo>
                    <a:cubicBezTo>
                      <a:pt x="1552637" y="802774"/>
                      <a:pt x="1555971" y="817052"/>
                      <a:pt x="1559519" y="831329"/>
                    </a:cubicBezTo>
                    <a:cubicBezTo>
                      <a:pt x="1564789" y="852799"/>
                      <a:pt x="1570596" y="874269"/>
                      <a:pt x="1576403" y="895631"/>
                    </a:cubicBezTo>
                    <a:cubicBezTo>
                      <a:pt x="1577586" y="900247"/>
                      <a:pt x="1578662" y="904863"/>
                      <a:pt x="1579737" y="909586"/>
                    </a:cubicBezTo>
                    <a:cubicBezTo>
                      <a:pt x="1581135" y="916349"/>
                      <a:pt x="1582426" y="923220"/>
                      <a:pt x="1583716" y="930090"/>
                    </a:cubicBezTo>
                    <a:cubicBezTo>
                      <a:pt x="1584146" y="932237"/>
                      <a:pt x="1583716" y="937390"/>
                      <a:pt x="1583824" y="940932"/>
                    </a:cubicBezTo>
                    <a:cubicBezTo>
                      <a:pt x="1584576" y="941791"/>
                      <a:pt x="1585222" y="942757"/>
                      <a:pt x="1585437" y="943938"/>
                    </a:cubicBezTo>
                    <a:cubicBezTo>
                      <a:pt x="1585114" y="943294"/>
                      <a:pt x="1584146" y="942542"/>
                      <a:pt x="1584039" y="942328"/>
                    </a:cubicBezTo>
                    <a:lnTo>
                      <a:pt x="1583932" y="942220"/>
                    </a:lnTo>
                    <a:cubicBezTo>
                      <a:pt x="1584146" y="943831"/>
                      <a:pt x="1584469" y="944797"/>
                      <a:pt x="1585222" y="944689"/>
                    </a:cubicBezTo>
                    <a:cubicBezTo>
                      <a:pt x="1585437" y="944689"/>
                      <a:pt x="1585545" y="944582"/>
                      <a:pt x="1585545" y="944475"/>
                    </a:cubicBezTo>
                    <a:cubicBezTo>
                      <a:pt x="1585652" y="945012"/>
                      <a:pt x="1585652" y="945656"/>
                      <a:pt x="1585652" y="946192"/>
                    </a:cubicBezTo>
                    <a:cubicBezTo>
                      <a:pt x="1585545" y="947373"/>
                      <a:pt x="1585114" y="947159"/>
                      <a:pt x="1584792" y="947910"/>
                    </a:cubicBezTo>
                    <a:cubicBezTo>
                      <a:pt x="1605010" y="920643"/>
                      <a:pt x="1625335" y="893377"/>
                      <a:pt x="1645983" y="866432"/>
                    </a:cubicBezTo>
                    <a:cubicBezTo>
                      <a:pt x="1657275" y="851833"/>
                      <a:pt x="1668674" y="837233"/>
                      <a:pt x="1680073" y="822634"/>
                    </a:cubicBezTo>
                    <a:cubicBezTo>
                      <a:pt x="1677922" y="813187"/>
                      <a:pt x="1668996" y="794186"/>
                      <a:pt x="1667921" y="790000"/>
                    </a:cubicBezTo>
                    <a:cubicBezTo>
                      <a:pt x="1663297" y="771106"/>
                      <a:pt x="1659533" y="751784"/>
                      <a:pt x="1656844" y="732461"/>
                    </a:cubicBezTo>
                    <a:cubicBezTo>
                      <a:pt x="1654048" y="712923"/>
                      <a:pt x="1652328" y="693386"/>
                      <a:pt x="1651467" y="673956"/>
                    </a:cubicBezTo>
                    <a:cubicBezTo>
                      <a:pt x="1650607" y="651198"/>
                      <a:pt x="1651037" y="628332"/>
                      <a:pt x="1652865" y="605574"/>
                    </a:cubicBezTo>
                    <a:cubicBezTo>
                      <a:pt x="1654693" y="583031"/>
                      <a:pt x="1657705" y="560488"/>
                      <a:pt x="1661684" y="538052"/>
                    </a:cubicBezTo>
                    <a:cubicBezTo>
                      <a:pt x="1666308" y="511322"/>
                      <a:pt x="1672438" y="484807"/>
                      <a:pt x="1679213" y="458506"/>
                    </a:cubicBezTo>
                    <a:cubicBezTo>
                      <a:pt x="1689322" y="419002"/>
                      <a:pt x="1701259" y="379927"/>
                      <a:pt x="1712873" y="341711"/>
                    </a:cubicBezTo>
                    <a:cubicBezTo>
                      <a:pt x="1714056" y="337954"/>
                      <a:pt x="1717928" y="335807"/>
                      <a:pt x="1721799" y="336880"/>
                    </a:cubicBezTo>
                    <a:cubicBezTo>
                      <a:pt x="1725563" y="337954"/>
                      <a:pt x="1727714" y="341926"/>
                      <a:pt x="1726639" y="345683"/>
                    </a:cubicBezTo>
                    <a:cubicBezTo>
                      <a:pt x="1716207" y="384006"/>
                      <a:pt x="1705668" y="423189"/>
                      <a:pt x="1696420" y="462693"/>
                    </a:cubicBezTo>
                    <a:cubicBezTo>
                      <a:pt x="1690397" y="488779"/>
                      <a:pt x="1684913" y="514972"/>
                      <a:pt x="1680504" y="541272"/>
                    </a:cubicBezTo>
                    <a:cubicBezTo>
                      <a:pt x="1676847" y="563172"/>
                      <a:pt x="1673836" y="585178"/>
                      <a:pt x="1671900" y="607185"/>
                    </a:cubicBezTo>
                    <a:cubicBezTo>
                      <a:pt x="1669965" y="629299"/>
                      <a:pt x="1668889" y="651305"/>
                      <a:pt x="1669427" y="673419"/>
                    </a:cubicBezTo>
                    <a:cubicBezTo>
                      <a:pt x="1669749" y="692312"/>
                      <a:pt x="1671040" y="711313"/>
                      <a:pt x="1673191" y="730314"/>
                    </a:cubicBezTo>
                    <a:cubicBezTo>
                      <a:pt x="1675342" y="749315"/>
                      <a:pt x="1678460" y="768208"/>
                      <a:pt x="1682439" y="786672"/>
                    </a:cubicBezTo>
                    <a:cubicBezTo>
                      <a:pt x="1683084" y="789678"/>
                      <a:pt x="1687171" y="799983"/>
                      <a:pt x="1690505" y="809323"/>
                    </a:cubicBezTo>
                    <a:cubicBezTo>
                      <a:pt x="1713949" y="779265"/>
                      <a:pt x="1737285" y="749207"/>
                      <a:pt x="1760837" y="719150"/>
                    </a:cubicBezTo>
                    <a:cubicBezTo>
                      <a:pt x="1796433" y="673848"/>
                      <a:pt x="1830954" y="627796"/>
                      <a:pt x="1865582" y="581850"/>
                    </a:cubicBezTo>
                    <a:cubicBezTo>
                      <a:pt x="1864830" y="579918"/>
                      <a:pt x="1864292" y="577986"/>
                      <a:pt x="1863646" y="575946"/>
                    </a:cubicBezTo>
                    <a:cubicBezTo>
                      <a:pt x="1862571" y="572618"/>
                      <a:pt x="1861926" y="569183"/>
                      <a:pt x="1861926" y="565855"/>
                    </a:cubicBezTo>
                    <a:cubicBezTo>
                      <a:pt x="1862571" y="546318"/>
                      <a:pt x="1862786" y="526780"/>
                      <a:pt x="1863431" y="507243"/>
                    </a:cubicBezTo>
                    <a:cubicBezTo>
                      <a:pt x="1863861" y="494146"/>
                      <a:pt x="1864507" y="481050"/>
                      <a:pt x="1865367" y="467953"/>
                    </a:cubicBezTo>
                    <a:cubicBezTo>
                      <a:pt x="1867625" y="438862"/>
                      <a:pt x="1870744" y="410092"/>
                      <a:pt x="1875369" y="381859"/>
                    </a:cubicBezTo>
                    <a:cubicBezTo>
                      <a:pt x="1878595" y="362751"/>
                      <a:pt x="1882359" y="343858"/>
                      <a:pt x="1886768" y="325072"/>
                    </a:cubicBezTo>
                    <a:cubicBezTo>
                      <a:pt x="1897845" y="278482"/>
                      <a:pt x="1912578" y="232859"/>
                      <a:pt x="1930752" y="187450"/>
                    </a:cubicBezTo>
                    <a:cubicBezTo>
                      <a:pt x="1932150" y="183801"/>
                      <a:pt x="1936237" y="181976"/>
                      <a:pt x="1940001" y="183371"/>
                    </a:cubicBezTo>
                    <a:cubicBezTo>
                      <a:pt x="1943657" y="184767"/>
                      <a:pt x="1945486" y="188846"/>
                      <a:pt x="1944087" y="192496"/>
                    </a:cubicBezTo>
                    <a:cubicBezTo>
                      <a:pt x="1927634" y="237797"/>
                      <a:pt x="1914944" y="283206"/>
                      <a:pt x="1905050" y="329151"/>
                    </a:cubicBezTo>
                    <a:cubicBezTo>
                      <a:pt x="1901178" y="347722"/>
                      <a:pt x="1897630" y="366294"/>
                      <a:pt x="1894403" y="384972"/>
                    </a:cubicBezTo>
                    <a:cubicBezTo>
                      <a:pt x="1889779" y="412776"/>
                      <a:pt x="1885800" y="440901"/>
                      <a:pt x="1883111" y="469456"/>
                    </a:cubicBezTo>
                    <a:cubicBezTo>
                      <a:pt x="1881821" y="482338"/>
                      <a:pt x="1880853" y="495220"/>
                      <a:pt x="1880100" y="508102"/>
                    </a:cubicBezTo>
                    <a:cubicBezTo>
                      <a:pt x="1878810" y="527532"/>
                      <a:pt x="1877842" y="547069"/>
                      <a:pt x="1876659" y="566499"/>
                    </a:cubicBezTo>
                    <a:cubicBezTo>
                      <a:pt x="1876659" y="566714"/>
                      <a:pt x="1876874" y="567036"/>
                      <a:pt x="1876874" y="567251"/>
                    </a:cubicBezTo>
                    <a:cubicBezTo>
                      <a:pt x="1889564" y="550504"/>
                      <a:pt x="1902576" y="533865"/>
                      <a:pt x="1915159" y="517012"/>
                    </a:cubicBezTo>
                    <a:cubicBezTo>
                      <a:pt x="1944840" y="477722"/>
                      <a:pt x="1975059" y="438862"/>
                      <a:pt x="2004741" y="399572"/>
                    </a:cubicBezTo>
                    <a:cubicBezTo>
                      <a:pt x="2004741" y="398069"/>
                      <a:pt x="2003235" y="396673"/>
                      <a:pt x="2004310" y="395493"/>
                    </a:cubicBezTo>
                    <a:cubicBezTo>
                      <a:pt x="2008720" y="389696"/>
                      <a:pt x="2011623" y="381215"/>
                      <a:pt x="2013989" y="371769"/>
                    </a:cubicBezTo>
                    <a:cubicBezTo>
                      <a:pt x="2019689" y="349333"/>
                      <a:pt x="2021840" y="321744"/>
                      <a:pt x="2025604" y="305856"/>
                    </a:cubicBezTo>
                    <a:cubicBezTo>
                      <a:pt x="2030335" y="286963"/>
                      <a:pt x="2035175" y="268069"/>
                      <a:pt x="2040767" y="249391"/>
                    </a:cubicBezTo>
                    <a:cubicBezTo>
                      <a:pt x="2044531" y="236938"/>
                      <a:pt x="2048510" y="224593"/>
                      <a:pt x="2052812" y="212355"/>
                    </a:cubicBezTo>
                    <a:cubicBezTo>
                      <a:pt x="2063673" y="181654"/>
                      <a:pt x="2076040" y="151489"/>
                      <a:pt x="2089806" y="122075"/>
                    </a:cubicBezTo>
                    <a:cubicBezTo>
                      <a:pt x="2091419" y="118425"/>
                      <a:pt x="2095613" y="116815"/>
                      <a:pt x="2099270" y="118425"/>
                    </a:cubicBezTo>
                    <a:cubicBezTo>
                      <a:pt x="2102818" y="119928"/>
                      <a:pt x="2104539" y="124115"/>
                      <a:pt x="2102926" y="127765"/>
                    </a:cubicBezTo>
                    <a:cubicBezTo>
                      <a:pt x="2093140" y="151489"/>
                      <a:pt x="2084537" y="175642"/>
                      <a:pt x="2076471" y="199903"/>
                    </a:cubicBezTo>
                    <a:cubicBezTo>
                      <a:pt x="2070449" y="218152"/>
                      <a:pt x="2064857" y="236616"/>
                      <a:pt x="2059264" y="254973"/>
                    </a:cubicBezTo>
                    <a:cubicBezTo>
                      <a:pt x="2053780" y="273437"/>
                      <a:pt x="2048187" y="291901"/>
                      <a:pt x="2043133" y="310472"/>
                    </a:cubicBezTo>
                    <a:cubicBezTo>
                      <a:pt x="2039261" y="323784"/>
                      <a:pt x="2036035" y="345361"/>
                      <a:pt x="2031088" y="365220"/>
                    </a:cubicBezTo>
                    <a:cubicBezTo>
                      <a:pt x="2069588" y="314552"/>
                      <a:pt x="2107551" y="263561"/>
                      <a:pt x="2146910" y="213429"/>
                    </a:cubicBezTo>
                    <a:cubicBezTo>
                      <a:pt x="2203047" y="142042"/>
                      <a:pt x="2260582" y="71514"/>
                      <a:pt x="2320267" y="2488"/>
                    </a:cubicBezTo>
                    <a:cubicBezTo>
                      <a:pt x="2322848" y="-517"/>
                      <a:pt x="2327365" y="-839"/>
                      <a:pt x="2330376" y="1737"/>
                    </a:cubicBezTo>
                    <a:cubicBezTo>
                      <a:pt x="2333387" y="4313"/>
                      <a:pt x="2333710" y="8822"/>
                      <a:pt x="2331129" y="11720"/>
                    </a:cubicBezTo>
                    <a:cubicBezTo>
                      <a:pt x="2272304" y="81282"/>
                      <a:pt x="2215845" y="152240"/>
                      <a:pt x="2160461" y="223949"/>
                    </a:cubicBezTo>
                    <a:cubicBezTo>
                      <a:pt x="2082708" y="324642"/>
                      <a:pt x="2007214" y="426946"/>
                      <a:pt x="1930645" y="528713"/>
                    </a:cubicBezTo>
                    <a:cubicBezTo>
                      <a:pt x="1920321" y="542346"/>
                      <a:pt x="1909674" y="555764"/>
                      <a:pt x="1899350" y="569398"/>
                    </a:cubicBezTo>
                    <a:lnTo>
                      <a:pt x="1919890" y="561239"/>
                    </a:lnTo>
                    <a:cubicBezTo>
                      <a:pt x="1932903" y="555872"/>
                      <a:pt x="1945701" y="550290"/>
                      <a:pt x="1958498" y="544708"/>
                    </a:cubicBezTo>
                    <a:cubicBezTo>
                      <a:pt x="1971295" y="539018"/>
                      <a:pt x="1983985" y="533221"/>
                      <a:pt x="1996675" y="527317"/>
                    </a:cubicBezTo>
                    <a:cubicBezTo>
                      <a:pt x="2020980" y="516045"/>
                      <a:pt x="2045391" y="504344"/>
                      <a:pt x="2070018" y="492751"/>
                    </a:cubicBezTo>
                    <a:cubicBezTo>
                      <a:pt x="2094323" y="481157"/>
                      <a:pt x="2118735" y="469563"/>
                      <a:pt x="2142717" y="457326"/>
                    </a:cubicBezTo>
                    <a:cubicBezTo>
                      <a:pt x="2174979" y="441008"/>
                      <a:pt x="2206596" y="423940"/>
                      <a:pt x="2236815" y="405261"/>
                    </a:cubicBezTo>
                    <a:cubicBezTo>
                      <a:pt x="2240149" y="403114"/>
                      <a:pt x="2244558" y="404080"/>
                      <a:pt x="2246709" y="407301"/>
                    </a:cubicBezTo>
                    <a:cubicBezTo>
                      <a:pt x="2248860" y="410629"/>
                      <a:pt x="2247892" y="415030"/>
                      <a:pt x="2244558" y="417177"/>
                    </a:cubicBezTo>
                    <a:cubicBezTo>
                      <a:pt x="2207134" y="442189"/>
                      <a:pt x="2167558" y="465055"/>
                      <a:pt x="2127015" y="485988"/>
                    </a:cubicBezTo>
                    <a:cubicBezTo>
                      <a:pt x="2110884" y="494361"/>
                      <a:pt x="2094645" y="502412"/>
                      <a:pt x="2078299" y="510141"/>
                    </a:cubicBezTo>
                    <a:cubicBezTo>
                      <a:pt x="2053564" y="521842"/>
                      <a:pt x="2028722" y="532792"/>
                      <a:pt x="2004095" y="543634"/>
                    </a:cubicBezTo>
                    <a:cubicBezTo>
                      <a:pt x="1991191" y="549324"/>
                      <a:pt x="1978178" y="554798"/>
                      <a:pt x="1965058" y="560166"/>
                    </a:cubicBezTo>
                    <a:cubicBezTo>
                      <a:pt x="1951938" y="565426"/>
                      <a:pt x="1938818" y="570579"/>
                      <a:pt x="1925590" y="575517"/>
                    </a:cubicBezTo>
                    <a:lnTo>
                      <a:pt x="1896984" y="585607"/>
                    </a:lnTo>
                    <a:cubicBezTo>
                      <a:pt x="1894941" y="586252"/>
                      <a:pt x="1889779" y="586574"/>
                      <a:pt x="1886337" y="587325"/>
                    </a:cubicBezTo>
                    <a:cubicBezTo>
                      <a:pt x="1885800" y="587862"/>
                      <a:pt x="1885047" y="588291"/>
                      <a:pt x="1884402" y="588721"/>
                    </a:cubicBezTo>
                    <a:cubicBezTo>
                      <a:pt x="1882359" y="591297"/>
                      <a:pt x="1880315" y="593981"/>
                      <a:pt x="1878380" y="596557"/>
                    </a:cubicBezTo>
                    <a:cubicBezTo>
                      <a:pt x="1878272" y="596772"/>
                      <a:pt x="1878380" y="596986"/>
                      <a:pt x="1878165" y="597094"/>
                    </a:cubicBezTo>
                    <a:cubicBezTo>
                      <a:pt x="1878057" y="597201"/>
                      <a:pt x="1877949" y="597094"/>
                      <a:pt x="1877842" y="597094"/>
                    </a:cubicBezTo>
                    <a:cubicBezTo>
                      <a:pt x="1843751" y="641644"/>
                      <a:pt x="1809983" y="686301"/>
                      <a:pt x="1775140" y="730421"/>
                    </a:cubicBezTo>
                    <a:cubicBezTo>
                      <a:pt x="1752234" y="759191"/>
                      <a:pt x="1729543" y="787960"/>
                      <a:pt x="1706636" y="816730"/>
                    </a:cubicBezTo>
                    <a:cubicBezTo>
                      <a:pt x="1708679" y="816408"/>
                      <a:pt x="1711045" y="816086"/>
                      <a:pt x="1712443" y="815656"/>
                    </a:cubicBezTo>
                    <a:lnTo>
                      <a:pt x="1748039" y="803633"/>
                    </a:lnTo>
                    <a:lnTo>
                      <a:pt x="1853430" y="767564"/>
                    </a:lnTo>
                    <a:cubicBezTo>
                      <a:pt x="1885155" y="756400"/>
                      <a:pt x="1921826" y="745128"/>
                      <a:pt x="1960003" y="733212"/>
                    </a:cubicBezTo>
                    <a:cubicBezTo>
                      <a:pt x="1994740" y="722370"/>
                      <a:pt x="2030658" y="710776"/>
                      <a:pt x="2064857" y="697250"/>
                    </a:cubicBezTo>
                    <a:cubicBezTo>
                      <a:pt x="2113035" y="678035"/>
                      <a:pt x="2157772" y="655062"/>
                      <a:pt x="2190357" y="624468"/>
                    </a:cubicBezTo>
                    <a:cubicBezTo>
                      <a:pt x="2193153" y="621784"/>
                      <a:pt x="2197670" y="621784"/>
                      <a:pt x="2200359" y="624682"/>
                    </a:cubicBezTo>
                    <a:cubicBezTo>
                      <a:pt x="2203155" y="627474"/>
                      <a:pt x="2203047" y="631982"/>
                      <a:pt x="2200251" y="634666"/>
                    </a:cubicBezTo>
                    <a:cubicBezTo>
                      <a:pt x="2167128" y="667407"/>
                      <a:pt x="2121531" y="692956"/>
                      <a:pt x="2071739" y="713889"/>
                    </a:cubicBezTo>
                    <a:cubicBezTo>
                      <a:pt x="2037326" y="728274"/>
                      <a:pt x="2001084" y="740619"/>
                      <a:pt x="1965811" y="751676"/>
                    </a:cubicBezTo>
                    <a:cubicBezTo>
                      <a:pt x="1927741" y="763485"/>
                      <a:pt x="1890962" y="773683"/>
                      <a:pt x="1859345" y="784418"/>
                    </a:cubicBezTo>
                    <a:cubicBezTo>
                      <a:pt x="1845149" y="789141"/>
                      <a:pt x="1830954" y="793650"/>
                      <a:pt x="1816758" y="798158"/>
                    </a:cubicBezTo>
                    <a:cubicBezTo>
                      <a:pt x="1795465" y="804921"/>
                      <a:pt x="1774064" y="811470"/>
                      <a:pt x="1752771" y="818125"/>
                    </a:cubicBezTo>
                    <a:lnTo>
                      <a:pt x="1717068" y="829075"/>
                    </a:lnTo>
                    <a:cubicBezTo>
                      <a:pt x="1714809" y="829826"/>
                      <a:pt x="1708679" y="829289"/>
                      <a:pt x="1704808" y="829719"/>
                    </a:cubicBezTo>
                    <a:cubicBezTo>
                      <a:pt x="1704593" y="830900"/>
                      <a:pt x="1704055" y="831973"/>
                      <a:pt x="1703195" y="832832"/>
                    </a:cubicBezTo>
                    <a:cubicBezTo>
                      <a:pt x="1700721" y="835623"/>
                      <a:pt x="1696420" y="835730"/>
                      <a:pt x="1693623" y="833261"/>
                    </a:cubicBezTo>
                    <a:cubicBezTo>
                      <a:pt x="1682117" y="847753"/>
                      <a:pt x="1670610" y="862138"/>
                      <a:pt x="1659210" y="876630"/>
                    </a:cubicBezTo>
                    <a:cubicBezTo>
                      <a:pt x="1645875" y="893699"/>
                      <a:pt x="1632970" y="910875"/>
                      <a:pt x="1619742" y="928050"/>
                    </a:cubicBezTo>
                    <a:cubicBezTo>
                      <a:pt x="1629421" y="931271"/>
                      <a:pt x="1648456" y="935887"/>
                      <a:pt x="1651682" y="935887"/>
                    </a:cubicBezTo>
                    <a:cubicBezTo>
                      <a:pt x="1667921" y="936746"/>
                      <a:pt x="1684160" y="937282"/>
                      <a:pt x="1700398" y="937497"/>
                    </a:cubicBezTo>
                    <a:cubicBezTo>
                      <a:pt x="1716637" y="937712"/>
                      <a:pt x="1732876" y="937604"/>
                      <a:pt x="1749008" y="937068"/>
                    </a:cubicBezTo>
                    <a:cubicBezTo>
                      <a:pt x="1778474" y="936102"/>
                      <a:pt x="1808908" y="933847"/>
                      <a:pt x="1839450" y="930412"/>
                    </a:cubicBezTo>
                    <a:cubicBezTo>
                      <a:pt x="1869346" y="927084"/>
                      <a:pt x="1899243" y="922468"/>
                      <a:pt x="1928601" y="915813"/>
                    </a:cubicBezTo>
                    <a:cubicBezTo>
                      <a:pt x="1968069" y="906795"/>
                      <a:pt x="2006461" y="894236"/>
                      <a:pt x="2041627" y="876308"/>
                    </a:cubicBezTo>
                    <a:cubicBezTo>
                      <a:pt x="2045069" y="874483"/>
                      <a:pt x="2049371" y="875771"/>
                      <a:pt x="2051199" y="879314"/>
                    </a:cubicBezTo>
                    <a:cubicBezTo>
                      <a:pt x="2053134" y="882749"/>
                      <a:pt x="2051736" y="887043"/>
                      <a:pt x="2048295" y="888976"/>
                    </a:cubicBezTo>
                    <a:cubicBezTo>
                      <a:pt x="2003773" y="913344"/>
                      <a:pt x="1953981" y="929768"/>
                      <a:pt x="1902684" y="940181"/>
                    </a:cubicBezTo>
                    <a:cubicBezTo>
                      <a:pt x="1882466" y="944260"/>
                      <a:pt x="1862033" y="947373"/>
                      <a:pt x="1841601" y="949627"/>
                    </a:cubicBezTo>
                    <a:cubicBezTo>
                      <a:pt x="1810521" y="953063"/>
                      <a:pt x="1779441" y="954458"/>
                      <a:pt x="1749437" y="954888"/>
                    </a:cubicBezTo>
                    <a:cubicBezTo>
                      <a:pt x="1732984" y="955102"/>
                      <a:pt x="1716422" y="954780"/>
                      <a:pt x="1699969" y="954029"/>
                    </a:cubicBezTo>
                    <a:cubicBezTo>
                      <a:pt x="1683515" y="953385"/>
                      <a:pt x="1667061" y="952311"/>
                      <a:pt x="1650715" y="951023"/>
                    </a:cubicBezTo>
                    <a:cubicBezTo>
                      <a:pt x="1646628" y="950701"/>
                      <a:pt x="1619420" y="943294"/>
                      <a:pt x="1610924" y="939537"/>
                    </a:cubicBezTo>
                    <a:cubicBezTo>
                      <a:pt x="1601783" y="951452"/>
                      <a:pt x="1592535" y="963154"/>
                      <a:pt x="1583609" y="975177"/>
                    </a:cubicBezTo>
                    <a:lnTo>
                      <a:pt x="1521665" y="1060519"/>
                    </a:lnTo>
                    <a:lnTo>
                      <a:pt x="1499941" y="1088644"/>
                    </a:lnTo>
                    <a:cubicBezTo>
                      <a:pt x="1498543" y="1090362"/>
                      <a:pt x="1496070" y="1092294"/>
                      <a:pt x="1493489" y="1094226"/>
                    </a:cubicBezTo>
                    <a:cubicBezTo>
                      <a:pt x="1492199" y="1095085"/>
                      <a:pt x="1490155" y="1096051"/>
                      <a:pt x="1488650" y="1096910"/>
                    </a:cubicBezTo>
                    <a:cubicBezTo>
                      <a:pt x="1488865" y="1098198"/>
                      <a:pt x="1488757" y="1099594"/>
                      <a:pt x="1488219" y="1100882"/>
                    </a:cubicBezTo>
                    <a:cubicBezTo>
                      <a:pt x="1486499" y="1104317"/>
                      <a:pt x="1482520" y="1105928"/>
                      <a:pt x="1479078" y="1104317"/>
                    </a:cubicBezTo>
                    <a:close/>
                    <a:moveTo>
                      <a:pt x="2190572" y="263775"/>
                    </a:moveTo>
                    <a:cubicBezTo>
                      <a:pt x="2207564" y="249928"/>
                      <a:pt x="2224340" y="235865"/>
                      <a:pt x="2240579" y="220836"/>
                    </a:cubicBezTo>
                    <a:cubicBezTo>
                      <a:pt x="2243375" y="218152"/>
                      <a:pt x="2247892" y="218152"/>
                      <a:pt x="2250688" y="220943"/>
                    </a:cubicBezTo>
                    <a:cubicBezTo>
                      <a:pt x="2253377" y="223734"/>
                      <a:pt x="2253377" y="228243"/>
                      <a:pt x="2250580" y="231034"/>
                    </a:cubicBezTo>
                    <a:cubicBezTo>
                      <a:pt x="2230900" y="251108"/>
                      <a:pt x="2210790" y="270324"/>
                      <a:pt x="2189605" y="288358"/>
                    </a:cubicBezTo>
                    <a:cubicBezTo>
                      <a:pt x="2179065" y="297483"/>
                      <a:pt x="2168311" y="306286"/>
                      <a:pt x="2157234" y="314766"/>
                    </a:cubicBezTo>
                    <a:cubicBezTo>
                      <a:pt x="2146265" y="323247"/>
                      <a:pt x="2134973" y="331405"/>
                      <a:pt x="2123574" y="339564"/>
                    </a:cubicBezTo>
                    <a:cubicBezTo>
                      <a:pt x="2112927" y="347078"/>
                      <a:pt x="2101958" y="354271"/>
                      <a:pt x="2091204" y="361785"/>
                    </a:cubicBezTo>
                    <a:cubicBezTo>
                      <a:pt x="2086687" y="364898"/>
                      <a:pt x="2082171" y="368011"/>
                      <a:pt x="2077869" y="371339"/>
                    </a:cubicBezTo>
                    <a:cubicBezTo>
                      <a:pt x="2072707" y="375204"/>
                      <a:pt x="2060877" y="384006"/>
                      <a:pt x="2055393" y="388408"/>
                    </a:cubicBezTo>
                    <a:cubicBezTo>
                      <a:pt x="2054962" y="389159"/>
                      <a:pt x="2054317" y="389803"/>
                      <a:pt x="2053564" y="390340"/>
                    </a:cubicBezTo>
                    <a:cubicBezTo>
                      <a:pt x="2046359" y="395600"/>
                      <a:pt x="2041520" y="388300"/>
                      <a:pt x="2041305" y="387871"/>
                    </a:cubicBezTo>
                    <a:cubicBezTo>
                      <a:pt x="2041197" y="387441"/>
                      <a:pt x="2040337" y="383362"/>
                      <a:pt x="2044208" y="379712"/>
                    </a:cubicBezTo>
                    <a:cubicBezTo>
                      <a:pt x="2048080" y="376062"/>
                      <a:pt x="2062275" y="364039"/>
                      <a:pt x="2068083" y="359209"/>
                    </a:cubicBezTo>
                    <a:cubicBezTo>
                      <a:pt x="2073890" y="354271"/>
                      <a:pt x="2079805" y="349547"/>
                      <a:pt x="2085935" y="344931"/>
                    </a:cubicBezTo>
                    <a:cubicBezTo>
                      <a:pt x="2094861" y="338168"/>
                      <a:pt x="2103894" y="331727"/>
                      <a:pt x="2112713" y="324857"/>
                    </a:cubicBezTo>
                    <a:cubicBezTo>
                      <a:pt x="2126047" y="314874"/>
                      <a:pt x="2138953" y="304675"/>
                      <a:pt x="2151857" y="294477"/>
                    </a:cubicBezTo>
                    <a:cubicBezTo>
                      <a:pt x="2164870" y="284387"/>
                      <a:pt x="2177882" y="274188"/>
                      <a:pt x="2190572" y="263775"/>
                    </a:cubicBezTo>
                    <a:close/>
                    <a:moveTo>
                      <a:pt x="2270476" y="188202"/>
                    </a:moveTo>
                    <a:cubicBezTo>
                      <a:pt x="2270261" y="188309"/>
                      <a:pt x="2270045" y="188524"/>
                      <a:pt x="2269830" y="188846"/>
                    </a:cubicBezTo>
                    <a:cubicBezTo>
                      <a:pt x="2269400" y="188417"/>
                      <a:pt x="2268647" y="187773"/>
                      <a:pt x="2269400" y="188202"/>
                    </a:cubicBezTo>
                    <a:cubicBezTo>
                      <a:pt x="2270368" y="188739"/>
                      <a:pt x="2268325" y="186914"/>
                      <a:pt x="2269293" y="187450"/>
                    </a:cubicBezTo>
                    <a:cubicBezTo>
                      <a:pt x="2269830" y="187880"/>
                      <a:pt x="2268540" y="186699"/>
                      <a:pt x="2269185" y="187021"/>
                    </a:cubicBezTo>
                    <a:cubicBezTo>
                      <a:pt x="2270045" y="187343"/>
                      <a:pt x="2268755" y="186377"/>
                      <a:pt x="2269400" y="185840"/>
                    </a:cubicBezTo>
                    <a:cubicBezTo>
                      <a:pt x="2269938" y="185411"/>
                      <a:pt x="2269293" y="186592"/>
                      <a:pt x="2269938" y="186377"/>
                    </a:cubicBezTo>
                    <a:cubicBezTo>
                      <a:pt x="2270261" y="186270"/>
                      <a:pt x="2270476" y="186162"/>
                      <a:pt x="2270691" y="186162"/>
                    </a:cubicBezTo>
                    <a:cubicBezTo>
                      <a:pt x="2272196" y="185518"/>
                      <a:pt x="2269615" y="185626"/>
                      <a:pt x="2270476" y="188202"/>
                    </a:cubicBezTo>
                    <a:close/>
                    <a:moveTo>
                      <a:pt x="2269723" y="188953"/>
                    </a:moveTo>
                    <a:lnTo>
                      <a:pt x="2269830" y="188846"/>
                    </a:lnTo>
                    <a:lnTo>
                      <a:pt x="2269938" y="188846"/>
                    </a:lnTo>
                    <a:cubicBezTo>
                      <a:pt x="2270153" y="188739"/>
                      <a:pt x="2270261" y="188524"/>
                      <a:pt x="2270476" y="188417"/>
                    </a:cubicBezTo>
                    <a:lnTo>
                      <a:pt x="2270476" y="188202"/>
                    </a:lnTo>
                    <a:cubicBezTo>
                      <a:pt x="2272841" y="185733"/>
                      <a:pt x="2276820" y="185303"/>
                      <a:pt x="2279724" y="187343"/>
                    </a:cubicBezTo>
                    <a:cubicBezTo>
                      <a:pt x="2282843" y="189597"/>
                      <a:pt x="2283595" y="193999"/>
                      <a:pt x="2281337" y="197219"/>
                    </a:cubicBezTo>
                    <a:cubicBezTo>
                      <a:pt x="2282951" y="198937"/>
                      <a:pt x="2280154" y="196790"/>
                      <a:pt x="2281445" y="198615"/>
                    </a:cubicBezTo>
                    <a:cubicBezTo>
                      <a:pt x="2282090" y="199366"/>
                      <a:pt x="2281015" y="198400"/>
                      <a:pt x="2281445" y="199152"/>
                    </a:cubicBezTo>
                    <a:cubicBezTo>
                      <a:pt x="2282305" y="200440"/>
                      <a:pt x="2280692" y="198937"/>
                      <a:pt x="2281230" y="200332"/>
                    </a:cubicBezTo>
                    <a:cubicBezTo>
                      <a:pt x="2281552" y="201191"/>
                      <a:pt x="2281122" y="200547"/>
                      <a:pt x="2280800" y="201298"/>
                    </a:cubicBezTo>
                    <a:cubicBezTo>
                      <a:pt x="2280800" y="201406"/>
                      <a:pt x="2280692" y="201513"/>
                      <a:pt x="2280584" y="201513"/>
                    </a:cubicBezTo>
                    <a:cubicBezTo>
                      <a:pt x="2279617" y="201513"/>
                      <a:pt x="2280262" y="201943"/>
                      <a:pt x="2279509" y="201298"/>
                    </a:cubicBezTo>
                    <a:cubicBezTo>
                      <a:pt x="2277251" y="199366"/>
                      <a:pt x="2280477" y="201943"/>
                      <a:pt x="2278111" y="199688"/>
                    </a:cubicBezTo>
                    <a:cubicBezTo>
                      <a:pt x="2274992" y="201835"/>
                      <a:pt x="2270798" y="200976"/>
                      <a:pt x="2268647" y="197863"/>
                    </a:cubicBezTo>
                    <a:cubicBezTo>
                      <a:pt x="2266712" y="195072"/>
                      <a:pt x="2267250" y="191208"/>
                      <a:pt x="2269723" y="188953"/>
                    </a:cubicBezTo>
                    <a:lnTo>
                      <a:pt x="2269723" y="188953"/>
                    </a:lnTo>
                    <a:close/>
                    <a:moveTo>
                      <a:pt x="2791944" y="1760970"/>
                    </a:moveTo>
                    <a:cubicBezTo>
                      <a:pt x="2795600" y="1762366"/>
                      <a:pt x="2799687" y="1760434"/>
                      <a:pt x="2801085" y="1756784"/>
                    </a:cubicBezTo>
                    <a:cubicBezTo>
                      <a:pt x="2802483" y="1753134"/>
                      <a:pt x="2800655" y="1748947"/>
                      <a:pt x="2796891" y="1747659"/>
                    </a:cubicBezTo>
                    <a:cubicBezTo>
                      <a:pt x="2673756" y="1700640"/>
                      <a:pt x="2551696" y="1651152"/>
                      <a:pt x="2430282" y="1600376"/>
                    </a:cubicBezTo>
                    <a:cubicBezTo>
                      <a:pt x="2381351" y="1579980"/>
                      <a:pt x="2332527" y="1559155"/>
                      <a:pt x="2283595" y="1538329"/>
                    </a:cubicBezTo>
                    <a:cubicBezTo>
                      <a:pt x="2309191" y="1536826"/>
                      <a:pt x="2334893" y="1535645"/>
                      <a:pt x="2360918" y="1535753"/>
                    </a:cubicBezTo>
                    <a:cubicBezTo>
                      <a:pt x="2386190" y="1535753"/>
                      <a:pt x="2411462" y="1536611"/>
                      <a:pt x="2436734" y="1537470"/>
                    </a:cubicBezTo>
                    <a:cubicBezTo>
                      <a:pt x="2462222" y="1538329"/>
                      <a:pt x="2487602" y="1539295"/>
                      <a:pt x="2512551" y="1540798"/>
                    </a:cubicBezTo>
                    <a:cubicBezTo>
                      <a:pt x="2528467" y="1541657"/>
                      <a:pt x="2544276" y="1542623"/>
                      <a:pt x="2560192" y="1544018"/>
                    </a:cubicBezTo>
                    <a:cubicBezTo>
                      <a:pt x="2570624" y="1544877"/>
                      <a:pt x="2581163" y="1545843"/>
                      <a:pt x="2591702" y="1547131"/>
                    </a:cubicBezTo>
                    <a:lnTo>
                      <a:pt x="2620200" y="1550459"/>
                    </a:lnTo>
                    <a:cubicBezTo>
                      <a:pt x="2623426" y="1550889"/>
                      <a:pt x="2631384" y="1552821"/>
                      <a:pt x="2633535" y="1553143"/>
                    </a:cubicBezTo>
                    <a:cubicBezTo>
                      <a:pt x="2635256" y="1553358"/>
                      <a:pt x="2636439" y="1553143"/>
                      <a:pt x="2636869" y="1553036"/>
                    </a:cubicBezTo>
                    <a:cubicBezTo>
                      <a:pt x="2639343" y="1552284"/>
                      <a:pt x="2640633" y="1550781"/>
                      <a:pt x="2641278" y="1549600"/>
                    </a:cubicBezTo>
                    <a:cubicBezTo>
                      <a:pt x="2642031" y="1548098"/>
                      <a:pt x="2642354" y="1546487"/>
                      <a:pt x="2641816" y="1544555"/>
                    </a:cubicBezTo>
                    <a:cubicBezTo>
                      <a:pt x="2641601" y="1544126"/>
                      <a:pt x="2641063" y="1541335"/>
                      <a:pt x="2637084" y="1539724"/>
                    </a:cubicBezTo>
                    <a:cubicBezTo>
                      <a:pt x="2636546" y="1539510"/>
                      <a:pt x="2636116" y="1539295"/>
                      <a:pt x="2635579" y="1539188"/>
                    </a:cubicBezTo>
                    <a:cubicBezTo>
                      <a:pt x="2635686" y="1539295"/>
                      <a:pt x="2635686" y="1539402"/>
                      <a:pt x="2635686" y="1539617"/>
                    </a:cubicBezTo>
                    <a:cubicBezTo>
                      <a:pt x="2635471" y="1540368"/>
                      <a:pt x="2634396" y="1540261"/>
                      <a:pt x="2632890" y="1539939"/>
                    </a:cubicBezTo>
                    <a:cubicBezTo>
                      <a:pt x="2633105" y="1539832"/>
                      <a:pt x="2633213" y="1539832"/>
                      <a:pt x="2633428" y="1539832"/>
                    </a:cubicBezTo>
                    <a:cubicBezTo>
                      <a:pt x="2633643" y="1539724"/>
                      <a:pt x="2634396" y="1539295"/>
                      <a:pt x="2635041" y="1539188"/>
                    </a:cubicBezTo>
                    <a:cubicBezTo>
                      <a:pt x="2633966" y="1539080"/>
                      <a:pt x="2632783" y="1539188"/>
                      <a:pt x="2631815" y="1539617"/>
                    </a:cubicBezTo>
                    <a:cubicBezTo>
                      <a:pt x="2628588" y="1538651"/>
                      <a:pt x="2624287" y="1536719"/>
                      <a:pt x="2622351" y="1536396"/>
                    </a:cubicBezTo>
                    <a:lnTo>
                      <a:pt x="2593745" y="1531781"/>
                    </a:lnTo>
                    <a:cubicBezTo>
                      <a:pt x="2580410" y="1529848"/>
                      <a:pt x="2567182" y="1528131"/>
                      <a:pt x="2553847" y="1526628"/>
                    </a:cubicBezTo>
                    <a:cubicBezTo>
                      <a:pt x="2540512" y="1525125"/>
                      <a:pt x="2527177" y="1523944"/>
                      <a:pt x="2513842" y="1522871"/>
                    </a:cubicBezTo>
                    <a:cubicBezTo>
                      <a:pt x="2488677" y="1520938"/>
                      <a:pt x="2463082" y="1519113"/>
                      <a:pt x="2437380" y="1518147"/>
                    </a:cubicBezTo>
                    <a:cubicBezTo>
                      <a:pt x="2420388" y="1517503"/>
                      <a:pt x="2403289" y="1517288"/>
                      <a:pt x="2386298" y="1517396"/>
                    </a:cubicBezTo>
                    <a:cubicBezTo>
                      <a:pt x="2343281" y="1517610"/>
                      <a:pt x="2300265" y="1520080"/>
                      <a:pt x="2258539" y="1525018"/>
                    </a:cubicBezTo>
                    <a:cubicBezTo>
                      <a:pt x="2257463" y="1525125"/>
                      <a:pt x="2257678" y="1526628"/>
                      <a:pt x="2256818" y="1527057"/>
                    </a:cubicBezTo>
                    <a:cubicBezTo>
                      <a:pt x="2241870" y="1520724"/>
                      <a:pt x="2226814" y="1514390"/>
                      <a:pt x="2211865" y="1508056"/>
                    </a:cubicBezTo>
                    <a:cubicBezTo>
                      <a:pt x="2168204" y="1489378"/>
                      <a:pt x="2124650" y="1470699"/>
                      <a:pt x="2081095" y="1452020"/>
                    </a:cubicBezTo>
                    <a:cubicBezTo>
                      <a:pt x="2117337" y="1446116"/>
                      <a:pt x="2153363" y="1440319"/>
                      <a:pt x="2189389" y="1434737"/>
                    </a:cubicBezTo>
                    <a:cubicBezTo>
                      <a:pt x="2213479" y="1430980"/>
                      <a:pt x="2237568" y="1427437"/>
                      <a:pt x="2261765" y="1424002"/>
                    </a:cubicBezTo>
                    <a:cubicBezTo>
                      <a:pt x="2281767" y="1421104"/>
                      <a:pt x="2301878" y="1418313"/>
                      <a:pt x="2321988" y="1415844"/>
                    </a:cubicBezTo>
                    <a:cubicBezTo>
                      <a:pt x="2342098" y="1413267"/>
                      <a:pt x="2362209" y="1410798"/>
                      <a:pt x="2382426" y="1408866"/>
                    </a:cubicBezTo>
                    <a:cubicBezTo>
                      <a:pt x="2398665" y="1407149"/>
                      <a:pt x="2415011" y="1406075"/>
                      <a:pt x="2431357" y="1405646"/>
                    </a:cubicBezTo>
                    <a:cubicBezTo>
                      <a:pt x="2447811" y="1405109"/>
                      <a:pt x="2464158" y="1405216"/>
                      <a:pt x="2480504" y="1405860"/>
                    </a:cubicBezTo>
                    <a:lnTo>
                      <a:pt x="2513949" y="1408115"/>
                    </a:lnTo>
                    <a:cubicBezTo>
                      <a:pt x="2514810" y="1408222"/>
                      <a:pt x="2527714" y="1409510"/>
                      <a:pt x="2530296" y="1409295"/>
                    </a:cubicBezTo>
                    <a:cubicBezTo>
                      <a:pt x="2537716" y="1408651"/>
                      <a:pt x="2537501" y="1401996"/>
                      <a:pt x="2536856" y="1400278"/>
                    </a:cubicBezTo>
                    <a:cubicBezTo>
                      <a:pt x="2536640" y="1399634"/>
                      <a:pt x="2535780" y="1396521"/>
                      <a:pt x="2531156" y="1395233"/>
                    </a:cubicBezTo>
                    <a:cubicBezTo>
                      <a:pt x="2530511" y="1395125"/>
                      <a:pt x="2529865" y="1395018"/>
                      <a:pt x="2529220" y="1395018"/>
                    </a:cubicBezTo>
                    <a:cubicBezTo>
                      <a:pt x="2529327" y="1395125"/>
                      <a:pt x="2529435" y="1395340"/>
                      <a:pt x="2529435" y="1395555"/>
                    </a:cubicBezTo>
                    <a:cubicBezTo>
                      <a:pt x="2529435" y="1396306"/>
                      <a:pt x="2528252" y="1396414"/>
                      <a:pt x="2526639" y="1396306"/>
                    </a:cubicBezTo>
                    <a:cubicBezTo>
                      <a:pt x="2527069" y="1395877"/>
                      <a:pt x="2527499" y="1395447"/>
                      <a:pt x="2528037" y="1395125"/>
                    </a:cubicBezTo>
                    <a:cubicBezTo>
                      <a:pt x="2527069" y="1395233"/>
                      <a:pt x="2526209" y="1395662"/>
                      <a:pt x="2525456" y="1396199"/>
                    </a:cubicBezTo>
                    <a:cubicBezTo>
                      <a:pt x="2521477" y="1395662"/>
                      <a:pt x="2515777" y="1394052"/>
                      <a:pt x="2515347" y="1394052"/>
                    </a:cubicBezTo>
                    <a:lnTo>
                      <a:pt x="2481364" y="1390509"/>
                    </a:lnTo>
                    <a:cubicBezTo>
                      <a:pt x="2464588" y="1389329"/>
                      <a:pt x="2447919" y="1388792"/>
                      <a:pt x="2431142" y="1388792"/>
                    </a:cubicBezTo>
                    <a:cubicBezTo>
                      <a:pt x="2414258" y="1388899"/>
                      <a:pt x="2397482" y="1389651"/>
                      <a:pt x="2380813" y="1390939"/>
                    </a:cubicBezTo>
                    <a:cubicBezTo>
                      <a:pt x="2360273" y="1392549"/>
                      <a:pt x="2339947" y="1394481"/>
                      <a:pt x="2319730" y="1396843"/>
                    </a:cubicBezTo>
                    <a:cubicBezTo>
                      <a:pt x="2299404" y="1399205"/>
                      <a:pt x="2279079" y="1401996"/>
                      <a:pt x="2258968" y="1405002"/>
                    </a:cubicBezTo>
                    <a:cubicBezTo>
                      <a:pt x="2234664" y="1408759"/>
                      <a:pt x="2210575" y="1412945"/>
                      <a:pt x="2186486" y="1417347"/>
                    </a:cubicBezTo>
                    <a:cubicBezTo>
                      <a:pt x="2150459" y="1423895"/>
                      <a:pt x="2114541" y="1430980"/>
                      <a:pt x="2078407" y="1438065"/>
                    </a:cubicBezTo>
                    <a:cubicBezTo>
                      <a:pt x="2074535" y="1438709"/>
                      <a:pt x="2071954" y="1442359"/>
                      <a:pt x="2072599" y="1446331"/>
                    </a:cubicBezTo>
                    <a:cubicBezTo>
                      <a:pt x="2073352" y="1449981"/>
                      <a:pt x="2076793" y="1452020"/>
                      <a:pt x="2080342" y="1451698"/>
                    </a:cubicBezTo>
                    <a:cubicBezTo>
                      <a:pt x="2072814" y="1448478"/>
                      <a:pt x="2065179" y="1445150"/>
                      <a:pt x="2057651" y="1441930"/>
                    </a:cubicBezTo>
                    <a:cubicBezTo>
                      <a:pt x="2057544" y="1441607"/>
                      <a:pt x="2057221" y="1441178"/>
                      <a:pt x="2057113" y="1440963"/>
                    </a:cubicBezTo>
                    <a:cubicBezTo>
                      <a:pt x="2056898" y="1440641"/>
                      <a:pt x="2056683" y="1440427"/>
                      <a:pt x="2056468" y="1440105"/>
                    </a:cubicBezTo>
                    <a:lnTo>
                      <a:pt x="2055931" y="1441178"/>
                    </a:lnTo>
                    <a:cubicBezTo>
                      <a:pt x="2055931" y="1440427"/>
                      <a:pt x="2055931" y="1439783"/>
                      <a:pt x="2055715" y="1439031"/>
                    </a:cubicBezTo>
                    <a:lnTo>
                      <a:pt x="2056468" y="1440105"/>
                    </a:lnTo>
                    <a:cubicBezTo>
                      <a:pt x="2057544" y="1438065"/>
                      <a:pt x="2057651" y="1436777"/>
                      <a:pt x="2055393" y="1437958"/>
                    </a:cubicBezTo>
                    <a:lnTo>
                      <a:pt x="2055285" y="1437636"/>
                    </a:lnTo>
                    <a:cubicBezTo>
                      <a:pt x="2053672" y="1434308"/>
                      <a:pt x="2049585" y="1432805"/>
                      <a:pt x="2046144" y="1434415"/>
                    </a:cubicBezTo>
                    <a:cubicBezTo>
                      <a:pt x="2046037" y="1434415"/>
                      <a:pt x="2045069" y="1435381"/>
                      <a:pt x="2044316" y="1436240"/>
                    </a:cubicBezTo>
                    <a:cubicBezTo>
                      <a:pt x="1991728" y="1413697"/>
                      <a:pt x="1939140" y="1391261"/>
                      <a:pt x="1886553" y="1368610"/>
                    </a:cubicBezTo>
                    <a:cubicBezTo>
                      <a:pt x="1934731" y="1351971"/>
                      <a:pt x="1983770" y="1337908"/>
                      <a:pt x="2033239" y="1326208"/>
                    </a:cubicBezTo>
                    <a:cubicBezTo>
                      <a:pt x="2053995" y="1321269"/>
                      <a:pt x="2074858" y="1316761"/>
                      <a:pt x="2095613" y="1312359"/>
                    </a:cubicBezTo>
                    <a:cubicBezTo>
                      <a:pt x="2126908" y="1305811"/>
                      <a:pt x="2158310" y="1299692"/>
                      <a:pt x="2189927" y="1294325"/>
                    </a:cubicBezTo>
                    <a:cubicBezTo>
                      <a:pt x="2206381" y="1291534"/>
                      <a:pt x="2222835" y="1289065"/>
                      <a:pt x="2239504" y="1286810"/>
                    </a:cubicBezTo>
                    <a:cubicBezTo>
                      <a:pt x="2256065" y="1284663"/>
                      <a:pt x="2272627" y="1282838"/>
                      <a:pt x="2289295" y="1281443"/>
                    </a:cubicBezTo>
                    <a:lnTo>
                      <a:pt x="2327150" y="1278974"/>
                    </a:lnTo>
                    <a:cubicBezTo>
                      <a:pt x="2329408" y="1278867"/>
                      <a:pt x="2340593" y="1279189"/>
                      <a:pt x="2344787" y="1278330"/>
                    </a:cubicBezTo>
                    <a:cubicBezTo>
                      <a:pt x="2351777" y="1276934"/>
                      <a:pt x="2352422" y="1271460"/>
                      <a:pt x="2351562" y="1268883"/>
                    </a:cubicBezTo>
                    <a:cubicBezTo>
                      <a:pt x="2350486" y="1265233"/>
                      <a:pt x="2346722" y="1263194"/>
                      <a:pt x="2343066" y="1264267"/>
                    </a:cubicBezTo>
                    <a:cubicBezTo>
                      <a:pt x="2342851" y="1264375"/>
                      <a:pt x="2342528" y="1264482"/>
                      <a:pt x="2342206" y="1264589"/>
                    </a:cubicBezTo>
                    <a:cubicBezTo>
                      <a:pt x="2342313" y="1264589"/>
                      <a:pt x="2342313" y="1264697"/>
                      <a:pt x="2342313" y="1264911"/>
                    </a:cubicBezTo>
                    <a:cubicBezTo>
                      <a:pt x="2342528" y="1265877"/>
                      <a:pt x="2341560" y="1266307"/>
                      <a:pt x="2339947" y="1266414"/>
                    </a:cubicBezTo>
                    <a:lnTo>
                      <a:pt x="2340055" y="1266307"/>
                    </a:lnTo>
                    <a:cubicBezTo>
                      <a:pt x="2340270" y="1266200"/>
                      <a:pt x="2340593" y="1265770"/>
                      <a:pt x="2341023" y="1265341"/>
                    </a:cubicBezTo>
                    <a:cubicBezTo>
                      <a:pt x="2340485" y="1265663"/>
                      <a:pt x="2340162" y="1265985"/>
                      <a:pt x="2339732" y="1266414"/>
                    </a:cubicBezTo>
                    <a:cubicBezTo>
                      <a:pt x="2335753" y="1266629"/>
                      <a:pt x="2328333" y="1264697"/>
                      <a:pt x="2326935" y="1264697"/>
                    </a:cubicBezTo>
                    <a:cubicBezTo>
                      <a:pt x="2320482" y="1264804"/>
                      <a:pt x="2313922" y="1264911"/>
                      <a:pt x="2307470" y="1265126"/>
                    </a:cubicBezTo>
                    <a:cubicBezTo>
                      <a:pt x="2301017" y="1265341"/>
                      <a:pt x="2294565" y="1265663"/>
                      <a:pt x="2288220" y="1266092"/>
                    </a:cubicBezTo>
                    <a:cubicBezTo>
                      <a:pt x="2271228" y="1267058"/>
                      <a:pt x="2254344" y="1268346"/>
                      <a:pt x="2237461" y="1270171"/>
                    </a:cubicBezTo>
                    <a:cubicBezTo>
                      <a:pt x="2220576" y="1271889"/>
                      <a:pt x="2203800" y="1274143"/>
                      <a:pt x="2187023" y="1276612"/>
                    </a:cubicBezTo>
                    <a:cubicBezTo>
                      <a:pt x="2155084" y="1281550"/>
                      <a:pt x="2123252" y="1286918"/>
                      <a:pt x="2091742" y="1293466"/>
                    </a:cubicBezTo>
                    <a:cubicBezTo>
                      <a:pt x="2070663" y="1297867"/>
                      <a:pt x="2049693" y="1302698"/>
                      <a:pt x="2028830" y="1308066"/>
                    </a:cubicBezTo>
                    <a:cubicBezTo>
                      <a:pt x="1976672" y="1321484"/>
                      <a:pt x="1925268" y="1337801"/>
                      <a:pt x="1875046" y="1357231"/>
                    </a:cubicBezTo>
                    <a:cubicBezTo>
                      <a:pt x="1872787" y="1357983"/>
                      <a:pt x="1873110" y="1360559"/>
                      <a:pt x="1872572" y="1362706"/>
                    </a:cubicBezTo>
                    <a:cubicBezTo>
                      <a:pt x="1837621" y="1347784"/>
                      <a:pt x="1802778" y="1332970"/>
                      <a:pt x="1767612" y="1318371"/>
                    </a:cubicBezTo>
                    <a:cubicBezTo>
                      <a:pt x="1733629" y="1304201"/>
                      <a:pt x="1699431" y="1290246"/>
                      <a:pt x="1665232" y="1276505"/>
                    </a:cubicBezTo>
                    <a:cubicBezTo>
                      <a:pt x="1707711" y="1258578"/>
                      <a:pt x="1749652" y="1240972"/>
                      <a:pt x="1792239" y="1226051"/>
                    </a:cubicBezTo>
                    <a:cubicBezTo>
                      <a:pt x="1813532" y="1218537"/>
                      <a:pt x="1834825" y="1211559"/>
                      <a:pt x="1856656" y="1204903"/>
                    </a:cubicBezTo>
                    <a:cubicBezTo>
                      <a:pt x="1888381" y="1195242"/>
                      <a:pt x="1920751" y="1186439"/>
                      <a:pt x="1954734" y="1179247"/>
                    </a:cubicBezTo>
                    <a:cubicBezTo>
                      <a:pt x="1973231" y="1175275"/>
                      <a:pt x="1991728" y="1171518"/>
                      <a:pt x="2010225" y="1167868"/>
                    </a:cubicBezTo>
                    <a:cubicBezTo>
                      <a:pt x="2028722" y="1164325"/>
                      <a:pt x="2047327" y="1160783"/>
                      <a:pt x="2065932" y="1157455"/>
                    </a:cubicBezTo>
                    <a:lnTo>
                      <a:pt x="2101528" y="1151444"/>
                    </a:lnTo>
                    <a:cubicBezTo>
                      <a:pt x="2104002" y="1151121"/>
                      <a:pt x="2108733" y="1149726"/>
                      <a:pt x="2112282" y="1148974"/>
                    </a:cubicBezTo>
                    <a:cubicBezTo>
                      <a:pt x="2114648" y="1150155"/>
                      <a:pt x="2117659" y="1149833"/>
                      <a:pt x="2119810" y="1147901"/>
                    </a:cubicBezTo>
                    <a:cubicBezTo>
                      <a:pt x="2123789" y="1144359"/>
                      <a:pt x="2122714" y="1140923"/>
                      <a:pt x="2122176" y="1139313"/>
                    </a:cubicBezTo>
                    <a:cubicBezTo>
                      <a:pt x="2121423" y="1137596"/>
                      <a:pt x="2119918" y="1135556"/>
                      <a:pt x="2116584" y="1134912"/>
                    </a:cubicBezTo>
                    <a:cubicBezTo>
                      <a:pt x="2115508" y="1134697"/>
                      <a:pt x="2113573" y="1134697"/>
                      <a:pt x="2111099" y="1135126"/>
                    </a:cubicBezTo>
                    <a:cubicBezTo>
                      <a:pt x="2107658" y="1135771"/>
                      <a:pt x="2102388" y="1137166"/>
                      <a:pt x="2099807" y="1137488"/>
                    </a:cubicBezTo>
                    <a:lnTo>
                      <a:pt x="2063351" y="1142426"/>
                    </a:lnTo>
                    <a:cubicBezTo>
                      <a:pt x="2040874" y="1145861"/>
                      <a:pt x="2018398" y="1149511"/>
                      <a:pt x="1995922" y="1153376"/>
                    </a:cubicBezTo>
                    <a:cubicBezTo>
                      <a:pt x="1980974" y="1155952"/>
                      <a:pt x="1966026" y="1158743"/>
                      <a:pt x="1951185" y="1161642"/>
                    </a:cubicBezTo>
                    <a:cubicBezTo>
                      <a:pt x="1928171" y="1166150"/>
                      <a:pt x="1905910" y="1171196"/>
                      <a:pt x="1884079" y="1176992"/>
                    </a:cubicBezTo>
                    <a:cubicBezTo>
                      <a:pt x="1861711" y="1183004"/>
                      <a:pt x="1839772" y="1189660"/>
                      <a:pt x="1818264" y="1196959"/>
                    </a:cubicBezTo>
                    <a:cubicBezTo>
                      <a:pt x="1792131" y="1205762"/>
                      <a:pt x="1766644" y="1215531"/>
                      <a:pt x="1741157" y="1225944"/>
                    </a:cubicBezTo>
                    <a:cubicBezTo>
                      <a:pt x="1709109" y="1239040"/>
                      <a:pt x="1677170" y="1253640"/>
                      <a:pt x="1644907" y="1268561"/>
                    </a:cubicBezTo>
                    <a:cubicBezTo>
                      <a:pt x="1643402" y="1268024"/>
                      <a:pt x="1641789" y="1267595"/>
                      <a:pt x="1639745" y="1266951"/>
                    </a:cubicBezTo>
                    <a:cubicBezTo>
                      <a:pt x="1639423" y="1266200"/>
                      <a:pt x="1638885" y="1264697"/>
                      <a:pt x="1638670" y="1264267"/>
                    </a:cubicBezTo>
                    <a:cubicBezTo>
                      <a:pt x="1638132" y="1262979"/>
                      <a:pt x="1637594" y="1262228"/>
                      <a:pt x="1637272" y="1261905"/>
                    </a:cubicBezTo>
                    <a:cubicBezTo>
                      <a:pt x="1635659" y="1259973"/>
                      <a:pt x="1633938" y="1259651"/>
                      <a:pt x="1632863" y="1259544"/>
                    </a:cubicBezTo>
                    <a:cubicBezTo>
                      <a:pt x="1630819" y="1259222"/>
                      <a:pt x="1629099" y="1259758"/>
                      <a:pt x="1627593" y="1261047"/>
                    </a:cubicBezTo>
                    <a:cubicBezTo>
                      <a:pt x="1627378" y="1261154"/>
                      <a:pt x="1626733" y="1261905"/>
                      <a:pt x="1626195" y="1262872"/>
                    </a:cubicBezTo>
                    <a:cubicBezTo>
                      <a:pt x="1617914" y="1260403"/>
                      <a:pt x="1608773" y="1257719"/>
                      <a:pt x="1599955" y="1254820"/>
                    </a:cubicBezTo>
                    <a:cubicBezTo>
                      <a:pt x="1591567" y="1252137"/>
                      <a:pt x="1583716" y="1249346"/>
                      <a:pt x="1578124" y="1246769"/>
                    </a:cubicBezTo>
                    <a:cubicBezTo>
                      <a:pt x="1575543" y="1245481"/>
                      <a:pt x="1571564" y="1244515"/>
                      <a:pt x="1572639" y="1243549"/>
                    </a:cubicBezTo>
                    <a:cubicBezTo>
                      <a:pt x="1570811" y="1240650"/>
                      <a:pt x="1567155" y="1239470"/>
                      <a:pt x="1563929" y="1240972"/>
                    </a:cubicBezTo>
                    <a:cubicBezTo>
                      <a:pt x="1560595" y="1242583"/>
                      <a:pt x="1559089" y="1246555"/>
                      <a:pt x="1560595" y="1249990"/>
                    </a:cubicBezTo>
                    <a:cubicBezTo>
                      <a:pt x="1561347" y="1251600"/>
                      <a:pt x="1562746" y="1253425"/>
                      <a:pt x="1565219" y="1255143"/>
                    </a:cubicBezTo>
                    <a:cubicBezTo>
                      <a:pt x="1568123" y="1257290"/>
                      <a:pt x="1572962" y="1259651"/>
                      <a:pt x="1578984" y="1262120"/>
                    </a:cubicBezTo>
                    <a:cubicBezTo>
                      <a:pt x="1592857" y="1267702"/>
                      <a:pt x="1612967" y="1273821"/>
                      <a:pt x="1627593" y="1278330"/>
                    </a:cubicBezTo>
                    <a:cubicBezTo>
                      <a:pt x="1625873" y="1280370"/>
                      <a:pt x="1623829" y="1282516"/>
                      <a:pt x="1624904" y="1285200"/>
                    </a:cubicBezTo>
                    <a:cubicBezTo>
                      <a:pt x="1626195" y="1288099"/>
                      <a:pt x="1629637" y="1288528"/>
                      <a:pt x="1632755" y="1288099"/>
                    </a:cubicBezTo>
                    <a:cubicBezTo>
                      <a:pt x="1632755" y="1288099"/>
                      <a:pt x="1632755" y="1288206"/>
                      <a:pt x="1632755" y="1288313"/>
                    </a:cubicBezTo>
                    <a:cubicBezTo>
                      <a:pt x="1635228" y="1295398"/>
                      <a:pt x="1637810" y="1302269"/>
                      <a:pt x="1640605" y="1309246"/>
                    </a:cubicBezTo>
                    <a:cubicBezTo>
                      <a:pt x="1643294" y="1316117"/>
                      <a:pt x="1646198" y="1322987"/>
                      <a:pt x="1649316" y="1329750"/>
                    </a:cubicBezTo>
                    <a:cubicBezTo>
                      <a:pt x="1659426" y="1352186"/>
                      <a:pt x="1669534" y="1374622"/>
                      <a:pt x="1679966" y="1396843"/>
                    </a:cubicBezTo>
                    <a:cubicBezTo>
                      <a:pt x="1686848" y="1411764"/>
                      <a:pt x="1693946" y="1426579"/>
                      <a:pt x="1701151" y="1441393"/>
                    </a:cubicBezTo>
                    <a:cubicBezTo>
                      <a:pt x="1717175" y="1473705"/>
                      <a:pt x="1734059" y="1507842"/>
                      <a:pt x="1752986" y="1541442"/>
                    </a:cubicBezTo>
                    <a:cubicBezTo>
                      <a:pt x="1771376" y="1574183"/>
                      <a:pt x="1791486" y="1606603"/>
                      <a:pt x="1813317" y="1637304"/>
                    </a:cubicBezTo>
                    <a:cubicBezTo>
                      <a:pt x="1843321" y="1679385"/>
                      <a:pt x="1876874" y="1718138"/>
                      <a:pt x="1914406" y="1750021"/>
                    </a:cubicBezTo>
                    <a:cubicBezTo>
                      <a:pt x="1917417" y="1752597"/>
                      <a:pt x="1921934" y="1752275"/>
                      <a:pt x="1924515" y="1749377"/>
                    </a:cubicBezTo>
                    <a:cubicBezTo>
                      <a:pt x="1927096" y="1746371"/>
                      <a:pt x="1926773" y="1741862"/>
                      <a:pt x="1923762" y="1739286"/>
                    </a:cubicBezTo>
                    <a:cubicBezTo>
                      <a:pt x="1887951" y="1707296"/>
                      <a:pt x="1856549" y="1668543"/>
                      <a:pt x="1828050" y="1626999"/>
                    </a:cubicBezTo>
                    <a:cubicBezTo>
                      <a:pt x="1807080" y="1596404"/>
                      <a:pt x="1787937" y="1564200"/>
                      <a:pt x="1769871" y="1531995"/>
                    </a:cubicBezTo>
                    <a:cubicBezTo>
                      <a:pt x="1751158" y="1498610"/>
                      <a:pt x="1733521" y="1465224"/>
                      <a:pt x="1717390" y="1433234"/>
                    </a:cubicBezTo>
                    <a:cubicBezTo>
                      <a:pt x="1708034" y="1415092"/>
                      <a:pt x="1699001" y="1396843"/>
                      <a:pt x="1689967" y="1378486"/>
                    </a:cubicBezTo>
                    <a:cubicBezTo>
                      <a:pt x="1681041" y="1360130"/>
                      <a:pt x="1672115" y="1341773"/>
                      <a:pt x="1663297" y="1323309"/>
                    </a:cubicBezTo>
                    <a:cubicBezTo>
                      <a:pt x="1660178" y="1316761"/>
                      <a:pt x="1657167" y="1310213"/>
                      <a:pt x="1654263" y="1303557"/>
                    </a:cubicBezTo>
                    <a:cubicBezTo>
                      <a:pt x="1651682" y="1297331"/>
                      <a:pt x="1649101" y="1291104"/>
                      <a:pt x="1646628" y="1284663"/>
                    </a:cubicBezTo>
                    <a:cubicBezTo>
                      <a:pt x="1685020" y="1300551"/>
                      <a:pt x="1723197" y="1316761"/>
                      <a:pt x="1761375" y="1333078"/>
                    </a:cubicBezTo>
                    <a:cubicBezTo>
                      <a:pt x="1788583" y="1344779"/>
                      <a:pt x="1815683" y="1356587"/>
                      <a:pt x="1842676" y="1368396"/>
                    </a:cubicBezTo>
                    <a:cubicBezTo>
                      <a:pt x="1843106" y="1369469"/>
                      <a:pt x="1842998" y="1370113"/>
                      <a:pt x="1843966" y="1371401"/>
                    </a:cubicBezTo>
                    <a:cubicBezTo>
                      <a:pt x="1846009" y="1374085"/>
                      <a:pt x="1849881" y="1377842"/>
                      <a:pt x="1850849" y="1380311"/>
                    </a:cubicBezTo>
                    <a:lnTo>
                      <a:pt x="1864722" y="1416488"/>
                    </a:lnTo>
                    <a:cubicBezTo>
                      <a:pt x="1872035" y="1433986"/>
                      <a:pt x="1880208" y="1451054"/>
                      <a:pt x="1889026" y="1467908"/>
                    </a:cubicBezTo>
                    <a:cubicBezTo>
                      <a:pt x="1897737" y="1484547"/>
                      <a:pt x="1907201" y="1500971"/>
                      <a:pt x="1916772" y="1517181"/>
                    </a:cubicBezTo>
                    <a:cubicBezTo>
                      <a:pt x="1933333" y="1544985"/>
                      <a:pt x="1949787" y="1572681"/>
                      <a:pt x="1967209" y="1599625"/>
                    </a:cubicBezTo>
                    <a:cubicBezTo>
                      <a:pt x="1984738" y="1626892"/>
                      <a:pt x="2003128" y="1653407"/>
                      <a:pt x="2022700" y="1679171"/>
                    </a:cubicBezTo>
                    <a:cubicBezTo>
                      <a:pt x="2048618" y="1713415"/>
                      <a:pt x="2076793" y="1746156"/>
                      <a:pt x="2107980" y="1776751"/>
                    </a:cubicBezTo>
                    <a:cubicBezTo>
                      <a:pt x="2110777" y="1779542"/>
                      <a:pt x="2115293" y="1779542"/>
                      <a:pt x="2118090" y="1776858"/>
                    </a:cubicBezTo>
                    <a:cubicBezTo>
                      <a:pt x="2120886" y="1774067"/>
                      <a:pt x="2120886" y="1769558"/>
                      <a:pt x="2118197" y="1766767"/>
                    </a:cubicBezTo>
                    <a:cubicBezTo>
                      <a:pt x="2088300" y="1735743"/>
                      <a:pt x="2061845" y="1702787"/>
                      <a:pt x="2037111" y="1668543"/>
                    </a:cubicBezTo>
                    <a:cubicBezTo>
                      <a:pt x="2018398" y="1642672"/>
                      <a:pt x="2000762" y="1616157"/>
                      <a:pt x="1983447" y="1589212"/>
                    </a:cubicBezTo>
                    <a:cubicBezTo>
                      <a:pt x="1966133" y="1562375"/>
                      <a:pt x="1949142" y="1535216"/>
                      <a:pt x="1932258" y="1507842"/>
                    </a:cubicBezTo>
                    <a:cubicBezTo>
                      <a:pt x="1920536" y="1488948"/>
                      <a:pt x="1909136" y="1469733"/>
                      <a:pt x="1898597" y="1450088"/>
                    </a:cubicBezTo>
                    <a:cubicBezTo>
                      <a:pt x="1891607" y="1437099"/>
                      <a:pt x="1884940" y="1423895"/>
                      <a:pt x="1878810" y="1410369"/>
                    </a:cubicBezTo>
                    <a:lnTo>
                      <a:pt x="1865367" y="1378272"/>
                    </a:lnTo>
                    <a:cubicBezTo>
                      <a:pt x="1869561" y="1380097"/>
                      <a:pt x="1873863" y="1381922"/>
                      <a:pt x="1878057" y="1383746"/>
                    </a:cubicBezTo>
                    <a:cubicBezTo>
                      <a:pt x="1935699" y="1408974"/>
                      <a:pt x="1993341" y="1434093"/>
                      <a:pt x="2050984" y="1459320"/>
                    </a:cubicBezTo>
                    <a:cubicBezTo>
                      <a:pt x="2056038" y="1468982"/>
                      <a:pt x="2061738" y="1479716"/>
                      <a:pt x="2062383" y="1480790"/>
                    </a:cubicBezTo>
                    <a:lnTo>
                      <a:pt x="2099485" y="1551855"/>
                    </a:lnTo>
                    <a:cubicBezTo>
                      <a:pt x="2121208" y="1592003"/>
                      <a:pt x="2143146" y="1630112"/>
                      <a:pt x="2168311" y="1666074"/>
                    </a:cubicBezTo>
                    <a:cubicBezTo>
                      <a:pt x="2193584" y="1702143"/>
                      <a:pt x="2221974" y="1735851"/>
                      <a:pt x="2254775" y="1768163"/>
                    </a:cubicBezTo>
                    <a:cubicBezTo>
                      <a:pt x="2267679" y="1780723"/>
                      <a:pt x="2281982" y="1799401"/>
                      <a:pt x="2298006" y="1812820"/>
                    </a:cubicBezTo>
                    <a:cubicBezTo>
                      <a:pt x="2305749" y="1819368"/>
                      <a:pt x="2314030" y="1824736"/>
                      <a:pt x="2322633" y="1827849"/>
                    </a:cubicBezTo>
                    <a:cubicBezTo>
                      <a:pt x="2326290" y="1829137"/>
                      <a:pt x="2330484" y="1827312"/>
                      <a:pt x="2331882" y="1823662"/>
                    </a:cubicBezTo>
                    <a:cubicBezTo>
                      <a:pt x="2333280" y="1819905"/>
                      <a:pt x="2331344" y="1815826"/>
                      <a:pt x="2327687" y="1814430"/>
                    </a:cubicBezTo>
                    <a:cubicBezTo>
                      <a:pt x="2318332" y="1810780"/>
                      <a:pt x="2309836" y="1803695"/>
                      <a:pt x="2301770" y="1795644"/>
                    </a:cubicBezTo>
                    <a:cubicBezTo>
                      <a:pt x="2288973" y="1782762"/>
                      <a:pt x="2277466" y="1767197"/>
                      <a:pt x="2266819" y="1756140"/>
                    </a:cubicBezTo>
                    <a:cubicBezTo>
                      <a:pt x="2235310" y="1724042"/>
                      <a:pt x="2208747" y="1690227"/>
                      <a:pt x="2184120" y="1655017"/>
                    </a:cubicBezTo>
                    <a:cubicBezTo>
                      <a:pt x="2159385" y="1619592"/>
                      <a:pt x="2136587" y="1582771"/>
                      <a:pt x="2114541" y="1543589"/>
                    </a:cubicBezTo>
                    <a:lnTo>
                      <a:pt x="2075611" y="1473705"/>
                    </a:lnTo>
                    <a:cubicBezTo>
                      <a:pt x="2075396" y="1473275"/>
                      <a:pt x="2074320" y="1471450"/>
                      <a:pt x="2072814" y="1468874"/>
                    </a:cubicBezTo>
                    <a:cubicBezTo>
                      <a:pt x="2098517" y="1480038"/>
                      <a:pt x="2124112" y="1491417"/>
                      <a:pt x="2149814" y="1502474"/>
                    </a:cubicBezTo>
                    <a:cubicBezTo>
                      <a:pt x="2182292" y="1516430"/>
                      <a:pt x="2214984" y="1530063"/>
                      <a:pt x="2247569" y="1543911"/>
                    </a:cubicBezTo>
                    <a:cubicBezTo>
                      <a:pt x="2246709" y="1551533"/>
                      <a:pt x="2250150" y="1562160"/>
                      <a:pt x="2257571" y="1574076"/>
                    </a:cubicBezTo>
                    <a:cubicBezTo>
                      <a:pt x="2268647" y="1591789"/>
                      <a:pt x="2287037" y="1612614"/>
                      <a:pt x="2301125" y="1627858"/>
                    </a:cubicBezTo>
                    <a:cubicBezTo>
                      <a:pt x="2321343" y="1649327"/>
                      <a:pt x="2342744" y="1673803"/>
                      <a:pt x="2365757" y="1697742"/>
                    </a:cubicBezTo>
                    <a:cubicBezTo>
                      <a:pt x="2380383" y="1713093"/>
                      <a:pt x="2395761" y="1728122"/>
                      <a:pt x="2411462" y="1742399"/>
                    </a:cubicBezTo>
                    <a:cubicBezTo>
                      <a:pt x="2439101" y="1767519"/>
                      <a:pt x="2468137" y="1789955"/>
                      <a:pt x="2497818" y="1806379"/>
                    </a:cubicBezTo>
                    <a:cubicBezTo>
                      <a:pt x="2501259" y="1808311"/>
                      <a:pt x="2505561" y="1807130"/>
                      <a:pt x="2507604" y="1803803"/>
                    </a:cubicBezTo>
                    <a:cubicBezTo>
                      <a:pt x="2509540" y="1800368"/>
                      <a:pt x="2508357" y="1795966"/>
                      <a:pt x="2504916" y="1794034"/>
                    </a:cubicBezTo>
                    <a:cubicBezTo>
                      <a:pt x="2476955" y="1777180"/>
                      <a:pt x="2449962" y="1754100"/>
                      <a:pt x="2423937" y="1729195"/>
                    </a:cubicBezTo>
                    <a:cubicBezTo>
                      <a:pt x="2408881" y="1714703"/>
                      <a:pt x="2394148" y="1699460"/>
                      <a:pt x="2379630" y="1684431"/>
                    </a:cubicBezTo>
                    <a:cubicBezTo>
                      <a:pt x="2356724" y="1660492"/>
                      <a:pt x="2334355" y="1636875"/>
                      <a:pt x="2313707" y="1615835"/>
                    </a:cubicBezTo>
                    <a:cubicBezTo>
                      <a:pt x="2301770" y="1603812"/>
                      <a:pt x="2286714" y="1588139"/>
                      <a:pt x="2275530" y="1573432"/>
                    </a:cubicBezTo>
                    <a:cubicBezTo>
                      <a:pt x="2269615" y="1565810"/>
                      <a:pt x="2264776" y="1558510"/>
                      <a:pt x="2262302" y="1552177"/>
                    </a:cubicBezTo>
                    <a:cubicBezTo>
                      <a:pt x="2261980" y="1551318"/>
                      <a:pt x="2262088" y="1550781"/>
                      <a:pt x="2261872" y="1549923"/>
                    </a:cubicBezTo>
                    <a:cubicBezTo>
                      <a:pt x="2285209" y="1559799"/>
                      <a:pt x="2308438" y="1569889"/>
                      <a:pt x="2331882" y="1579551"/>
                    </a:cubicBezTo>
                    <a:cubicBezTo>
                      <a:pt x="2483945" y="1642887"/>
                      <a:pt x="2637084" y="1703646"/>
                      <a:pt x="2791944" y="1760970"/>
                    </a:cubicBezTo>
                    <a:close/>
                    <a:moveTo>
                      <a:pt x="2114971" y="1148330"/>
                    </a:moveTo>
                    <a:cubicBezTo>
                      <a:pt x="2114971" y="1148223"/>
                      <a:pt x="2114756" y="1148438"/>
                      <a:pt x="2114648" y="1148438"/>
                    </a:cubicBezTo>
                    <a:lnTo>
                      <a:pt x="2114110" y="1148545"/>
                    </a:lnTo>
                    <a:cubicBezTo>
                      <a:pt x="2114541" y="1148760"/>
                      <a:pt x="2114971" y="1148867"/>
                      <a:pt x="2114971" y="1148330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" name="Google Shape;59;p2"/>
              <p:cNvSpPr/>
              <p:nvPr/>
            </p:nvSpPr>
            <p:spPr>
              <a:xfrm>
                <a:off x="9331258" y="15269856"/>
                <a:ext cx="329323" cy="324906"/>
              </a:xfrm>
              <a:custGeom>
                <a:avLst/>
                <a:gdLst/>
                <a:ahLst/>
                <a:cxnLst/>
                <a:rect l="l" t="t" r="r" b="b"/>
                <a:pathLst>
                  <a:path w="329323" h="324906" extrusionOk="0">
                    <a:moveTo>
                      <a:pt x="71743" y="295563"/>
                    </a:moveTo>
                    <a:cubicBezTo>
                      <a:pt x="-3321" y="244142"/>
                      <a:pt x="-22571" y="142805"/>
                      <a:pt x="28727" y="69378"/>
                    </a:cubicBezTo>
                    <a:cubicBezTo>
                      <a:pt x="80024" y="-4156"/>
                      <a:pt x="182618" y="-22083"/>
                      <a:pt x="257682" y="29337"/>
                    </a:cubicBezTo>
                    <a:cubicBezTo>
                      <a:pt x="332639" y="80758"/>
                      <a:pt x="351888" y="182095"/>
                      <a:pt x="300591" y="255629"/>
                    </a:cubicBezTo>
                    <a:cubicBezTo>
                      <a:pt x="249294" y="329055"/>
                      <a:pt x="146700" y="346983"/>
                      <a:pt x="71743" y="295563"/>
                    </a:cubicBezTo>
                    <a:lnTo>
                      <a:pt x="71743" y="295563"/>
                    </a:ln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" name="Google Shape;60;p2"/>
              <p:cNvSpPr/>
              <p:nvPr/>
            </p:nvSpPr>
            <p:spPr>
              <a:xfrm>
                <a:off x="10111862" y="16941627"/>
                <a:ext cx="2658673" cy="2554787"/>
              </a:xfrm>
              <a:custGeom>
                <a:avLst/>
                <a:gdLst/>
                <a:ahLst/>
                <a:cxnLst/>
                <a:rect l="l" t="t" r="r" b="b"/>
                <a:pathLst>
                  <a:path w="2658673" h="2554787" extrusionOk="0">
                    <a:moveTo>
                      <a:pt x="2341014" y="1118258"/>
                    </a:moveTo>
                    <a:cubicBezTo>
                      <a:pt x="2249495" y="1106664"/>
                      <a:pt x="2182820" y="1045368"/>
                      <a:pt x="2118725" y="1037210"/>
                    </a:cubicBezTo>
                    <a:cubicBezTo>
                      <a:pt x="1812447" y="998350"/>
                      <a:pt x="1628014" y="1028407"/>
                      <a:pt x="1519935" y="1084765"/>
                    </a:cubicBezTo>
                    <a:cubicBezTo>
                      <a:pt x="1581018" y="961744"/>
                      <a:pt x="1604247" y="776137"/>
                      <a:pt x="1526602" y="515280"/>
                    </a:cubicBezTo>
                    <a:cubicBezTo>
                      <a:pt x="1505739" y="445181"/>
                      <a:pt x="1441967" y="376048"/>
                      <a:pt x="1424976" y="311102"/>
                    </a:cubicBezTo>
                    <a:cubicBezTo>
                      <a:pt x="1379593" y="137626"/>
                      <a:pt x="1412931" y="971"/>
                      <a:pt x="1394864" y="5"/>
                    </a:cubicBezTo>
                    <a:cubicBezTo>
                      <a:pt x="1376905" y="-1069"/>
                      <a:pt x="1377120" y="169723"/>
                      <a:pt x="1316897" y="305090"/>
                    </a:cubicBezTo>
                    <a:cubicBezTo>
                      <a:pt x="1279687" y="388822"/>
                      <a:pt x="1201505" y="434661"/>
                      <a:pt x="1175372" y="493381"/>
                    </a:cubicBezTo>
                    <a:cubicBezTo>
                      <a:pt x="1074714" y="719672"/>
                      <a:pt x="1041053" y="882091"/>
                      <a:pt x="1044279" y="999101"/>
                    </a:cubicBezTo>
                    <a:cubicBezTo>
                      <a:pt x="938996" y="922668"/>
                      <a:pt x="776716" y="865344"/>
                      <a:pt x="536469" y="865237"/>
                    </a:cubicBezTo>
                    <a:cubicBezTo>
                      <a:pt x="462695" y="865237"/>
                      <a:pt x="377737" y="906137"/>
                      <a:pt x="309987" y="903882"/>
                    </a:cubicBezTo>
                    <a:cubicBezTo>
                      <a:pt x="129210" y="897871"/>
                      <a:pt x="6290" y="827450"/>
                      <a:pt x="160" y="844304"/>
                    </a:cubicBezTo>
                    <a:cubicBezTo>
                      <a:pt x="-5862" y="861158"/>
                      <a:pt x="159536" y="909250"/>
                      <a:pt x="273530" y="1004898"/>
                    </a:cubicBezTo>
                    <a:cubicBezTo>
                      <a:pt x="343970" y="1063940"/>
                      <a:pt x="366338" y="1151214"/>
                      <a:pt x="415700" y="1192651"/>
                    </a:cubicBezTo>
                    <a:cubicBezTo>
                      <a:pt x="634869" y="1376325"/>
                      <a:pt x="797579" y="1452328"/>
                      <a:pt x="917273" y="1470899"/>
                    </a:cubicBezTo>
                    <a:cubicBezTo>
                      <a:pt x="804999" y="1545185"/>
                      <a:pt x="692511" y="1686885"/>
                      <a:pt x="618845" y="1933251"/>
                    </a:cubicBezTo>
                    <a:cubicBezTo>
                      <a:pt x="597875" y="2003350"/>
                      <a:pt x="613468" y="2095670"/>
                      <a:pt x="592067" y="2159328"/>
                    </a:cubicBezTo>
                    <a:cubicBezTo>
                      <a:pt x="534963" y="2329368"/>
                      <a:pt x="431939" y="2426090"/>
                      <a:pt x="446564" y="2436717"/>
                    </a:cubicBezTo>
                    <a:cubicBezTo>
                      <a:pt x="461082" y="2447237"/>
                      <a:pt x="554643" y="2303819"/>
                      <a:pt x="679499" y="2222556"/>
                    </a:cubicBezTo>
                    <a:cubicBezTo>
                      <a:pt x="756606" y="2172424"/>
                      <a:pt x="847478" y="2175967"/>
                      <a:pt x="901572" y="2140756"/>
                    </a:cubicBezTo>
                    <a:cubicBezTo>
                      <a:pt x="1097620" y="2013226"/>
                      <a:pt x="1212904" y="1901261"/>
                      <a:pt x="1277321" y="1805291"/>
                    </a:cubicBezTo>
                    <a:cubicBezTo>
                      <a:pt x="1315176" y="1921765"/>
                      <a:pt x="1401317" y="2054663"/>
                      <a:pt x="1563919" y="2192821"/>
                    </a:cubicBezTo>
                    <a:cubicBezTo>
                      <a:pt x="1619841" y="2240376"/>
                      <a:pt x="1711251" y="2263993"/>
                      <a:pt x="1761150" y="2309402"/>
                    </a:cubicBezTo>
                    <a:cubicBezTo>
                      <a:pt x="1894502" y="2430598"/>
                      <a:pt x="1941604" y="2563174"/>
                      <a:pt x="1957306" y="2554372"/>
                    </a:cubicBezTo>
                    <a:cubicBezTo>
                      <a:pt x="1972899" y="2545462"/>
                      <a:pt x="1879015" y="2402365"/>
                      <a:pt x="1855248" y="2256264"/>
                    </a:cubicBezTo>
                    <a:cubicBezTo>
                      <a:pt x="1840516" y="2165983"/>
                      <a:pt x="1880951" y="2085364"/>
                      <a:pt x="1870627" y="2022028"/>
                    </a:cubicBezTo>
                    <a:cubicBezTo>
                      <a:pt x="1832450" y="1787471"/>
                      <a:pt x="1774592" y="1635894"/>
                      <a:pt x="1710821" y="1538637"/>
                    </a:cubicBezTo>
                    <a:cubicBezTo>
                      <a:pt x="1839118" y="1542716"/>
                      <a:pt x="2002150" y="1501816"/>
                      <a:pt x="2197015" y="1376969"/>
                    </a:cubicBezTo>
                    <a:cubicBezTo>
                      <a:pt x="2258959" y="1337357"/>
                      <a:pt x="2307783" y="1257168"/>
                      <a:pt x="2365855" y="1222709"/>
                    </a:cubicBezTo>
                    <a:cubicBezTo>
                      <a:pt x="2521037" y="1130389"/>
                      <a:pt x="2662777" y="1123196"/>
                      <a:pt x="2658583" y="1105806"/>
                    </a:cubicBezTo>
                    <a:cubicBezTo>
                      <a:pt x="2654496" y="1088415"/>
                      <a:pt x="2489205" y="1137152"/>
                      <a:pt x="2341014" y="1118258"/>
                    </a:cubicBezTo>
                    <a:close/>
                    <a:moveTo>
                      <a:pt x="1368624" y="1411858"/>
                    </a:moveTo>
                    <a:cubicBezTo>
                      <a:pt x="1344642" y="1425705"/>
                      <a:pt x="1321091" y="1448678"/>
                      <a:pt x="1301626" y="1479380"/>
                    </a:cubicBezTo>
                    <a:cubicBezTo>
                      <a:pt x="1288075" y="1462204"/>
                      <a:pt x="1273235" y="1447927"/>
                      <a:pt x="1258502" y="1437514"/>
                    </a:cubicBezTo>
                    <a:cubicBezTo>
                      <a:pt x="1233229" y="1419479"/>
                      <a:pt x="1197095" y="1407349"/>
                      <a:pt x="1154939" y="1403484"/>
                    </a:cubicBezTo>
                    <a:cubicBezTo>
                      <a:pt x="1175802" y="1380404"/>
                      <a:pt x="1189783" y="1355070"/>
                      <a:pt x="1197848" y="1332312"/>
                    </a:cubicBezTo>
                    <a:cubicBezTo>
                      <a:pt x="1204624" y="1313204"/>
                      <a:pt x="1207419" y="1290339"/>
                      <a:pt x="1206559" y="1265326"/>
                    </a:cubicBezTo>
                    <a:cubicBezTo>
                      <a:pt x="1226024" y="1271660"/>
                      <a:pt x="1244952" y="1274988"/>
                      <a:pt x="1261835" y="1275846"/>
                    </a:cubicBezTo>
                    <a:cubicBezTo>
                      <a:pt x="1298399" y="1277564"/>
                      <a:pt x="1343137" y="1265326"/>
                      <a:pt x="1387121" y="1237845"/>
                    </a:cubicBezTo>
                    <a:cubicBezTo>
                      <a:pt x="1377120" y="1275846"/>
                      <a:pt x="1378410" y="1312452"/>
                      <a:pt x="1385508" y="1341115"/>
                    </a:cubicBezTo>
                    <a:cubicBezTo>
                      <a:pt x="1389702" y="1358290"/>
                      <a:pt x="1397875" y="1376325"/>
                      <a:pt x="1409490" y="1394360"/>
                    </a:cubicBezTo>
                    <a:cubicBezTo>
                      <a:pt x="1394327" y="1399190"/>
                      <a:pt x="1380346" y="1405095"/>
                      <a:pt x="1368624" y="1411858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" name="Google Shape;61;p2"/>
              <p:cNvSpPr/>
              <p:nvPr/>
            </p:nvSpPr>
            <p:spPr>
              <a:xfrm>
                <a:off x="10403132" y="17154088"/>
                <a:ext cx="2116229" cy="2126233"/>
              </a:xfrm>
              <a:custGeom>
                <a:avLst/>
                <a:gdLst/>
                <a:ahLst/>
                <a:cxnLst/>
                <a:rect l="l" t="t" r="r" b="b"/>
                <a:pathLst>
                  <a:path w="2116229" h="2126233" extrusionOk="0">
                    <a:moveTo>
                      <a:pt x="1055521" y="1370726"/>
                    </a:moveTo>
                    <a:cubicBezTo>
                      <a:pt x="1059393" y="1371477"/>
                      <a:pt x="1061974" y="1375234"/>
                      <a:pt x="1061221" y="1379099"/>
                    </a:cubicBezTo>
                    <a:cubicBezTo>
                      <a:pt x="1056705" y="1406688"/>
                      <a:pt x="1051865" y="1434491"/>
                      <a:pt x="1044767" y="1461758"/>
                    </a:cubicBezTo>
                    <a:cubicBezTo>
                      <a:pt x="1042509" y="1470883"/>
                      <a:pt x="1039820" y="1479900"/>
                      <a:pt x="1036809" y="1488917"/>
                    </a:cubicBezTo>
                    <a:cubicBezTo>
                      <a:pt x="1033906" y="1497827"/>
                      <a:pt x="1030572" y="1506737"/>
                      <a:pt x="1027130" y="1515432"/>
                    </a:cubicBezTo>
                    <a:cubicBezTo>
                      <a:pt x="1024765" y="1521336"/>
                      <a:pt x="1022399" y="1527240"/>
                      <a:pt x="1019818" y="1533145"/>
                    </a:cubicBezTo>
                    <a:cubicBezTo>
                      <a:pt x="1016054" y="1541947"/>
                      <a:pt x="1012182" y="1550535"/>
                      <a:pt x="1008203" y="1559230"/>
                    </a:cubicBezTo>
                    <a:cubicBezTo>
                      <a:pt x="1006805" y="1562236"/>
                      <a:pt x="1001966" y="1568892"/>
                      <a:pt x="999600" y="1573508"/>
                    </a:cubicBezTo>
                    <a:cubicBezTo>
                      <a:pt x="1000138" y="1574796"/>
                      <a:pt x="1000245" y="1576406"/>
                      <a:pt x="999815" y="1577802"/>
                    </a:cubicBezTo>
                    <a:cubicBezTo>
                      <a:pt x="999815" y="1577158"/>
                      <a:pt x="999277" y="1575870"/>
                      <a:pt x="998847" y="1575011"/>
                    </a:cubicBezTo>
                    <a:cubicBezTo>
                      <a:pt x="998202" y="1576621"/>
                      <a:pt x="998094" y="1577909"/>
                      <a:pt x="998954" y="1578231"/>
                    </a:cubicBezTo>
                    <a:cubicBezTo>
                      <a:pt x="999277" y="1578339"/>
                      <a:pt x="999600" y="1578231"/>
                      <a:pt x="999707" y="1578124"/>
                    </a:cubicBezTo>
                    <a:cubicBezTo>
                      <a:pt x="999492" y="1578768"/>
                      <a:pt x="999169" y="1579305"/>
                      <a:pt x="998740" y="1579949"/>
                    </a:cubicBezTo>
                    <a:cubicBezTo>
                      <a:pt x="996589" y="1583169"/>
                      <a:pt x="994223" y="1583599"/>
                      <a:pt x="993577" y="1583706"/>
                    </a:cubicBezTo>
                    <a:cubicBezTo>
                      <a:pt x="989921" y="1584565"/>
                      <a:pt x="987448" y="1582955"/>
                      <a:pt x="985835" y="1579627"/>
                    </a:cubicBezTo>
                    <a:cubicBezTo>
                      <a:pt x="985512" y="1578983"/>
                      <a:pt x="984866" y="1576943"/>
                      <a:pt x="985727" y="1573937"/>
                    </a:cubicBezTo>
                    <a:cubicBezTo>
                      <a:pt x="986695" y="1570502"/>
                      <a:pt x="992072" y="1558372"/>
                      <a:pt x="994008" y="1553326"/>
                    </a:cubicBezTo>
                    <a:lnTo>
                      <a:pt x="1010139" y="1509206"/>
                    </a:lnTo>
                    <a:cubicBezTo>
                      <a:pt x="1013903" y="1498364"/>
                      <a:pt x="1017237" y="1487414"/>
                      <a:pt x="1020570" y="1476464"/>
                    </a:cubicBezTo>
                    <a:cubicBezTo>
                      <a:pt x="1023904" y="1465515"/>
                      <a:pt x="1027023" y="1454565"/>
                      <a:pt x="1030142" y="1443508"/>
                    </a:cubicBezTo>
                    <a:cubicBezTo>
                      <a:pt x="1036379" y="1421180"/>
                      <a:pt x="1042079" y="1398744"/>
                      <a:pt x="1047241" y="1376415"/>
                    </a:cubicBezTo>
                    <a:cubicBezTo>
                      <a:pt x="1047993" y="1372551"/>
                      <a:pt x="1051757" y="1369974"/>
                      <a:pt x="1055521" y="1370726"/>
                    </a:cubicBezTo>
                    <a:close/>
                    <a:moveTo>
                      <a:pt x="739027" y="1206589"/>
                    </a:moveTo>
                    <a:cubicBezTo>
                      <a:pt x="723649" y="1211098"/>
                      <a:pt x="708593" y="1216466"/>
                      <a:pt x="693967" y="1222262"/>
                    </a:cubicBezTo>
                    <a:cubicBezTo>
                      <a:pt x="671168" y="1231387"/>
                      <a:pt x="649445" y="1241800"/>
                      <a:pt x="629120" y="1252749"/>
                    </a:cubicBezTo>
                    <a:cubicBezTo>
                      <a:pt x="625678" y="1254575"/>
                      <a:pt x="624280" y="1258868"/>
                      <a:pt x="626001" y="1262304"/>
                    </a:cubicBezTo>
                    <a:cubicBezTo>
                      <a:pt x="627829" y="1265846"/>
                      <a:pt x="632131" y="1267242"/>
                      <a:pt x="635572" y="1265524"/>
                    </a:cubicBezTo>
                    <a:cubicBezTo>
                      <a:pt x="655898" y="1255970"/>
                      <a:pt x="677836" y="1247382"/>
                      <a:pt x="700419" y="1239438"/>
                    </a:cubicBezTo>
                    <a:cubicBezTo>
                      <a:pt x="714830" y="1234285"/>
                      <a:pt x="729671" y="1229455"/>
                      <a:pt x="744619" y="1224946"/>
                    </a:cubicBezTo>
                    <a:cubicBezTo>
                      <a:pt x="763116" y="1219364"/>
                      <a:pt x="781936" y="1214211"/>
                      <a:pt x="800648" y="1210025"/>
                    </a:cubicBezTo>
                    <a:cubicBezTo>
                      <a:pt x="819898" y="1205838"/>
                      <a:pt x="839040" y="1202403"/>
                      <a:pt x="857860" y="1200363"/>
                    </a:cubicBezTo>
                    <a:cubicBezTo>
                      <a:pt x="861624" y="1200041"/>
                      <a:pt x="864528" y="1196821"/>
                      <a:pt x="864205" y="1193063"/>
                    </a:cubicBezTo>
                    <a:cubicBezTo>
                      <a:pt x="863882" y="1189306"/>
                      <a:pt x="860656" y="1186408"/>
                      <a:pt x="856892" y="1186730"/>
                    </a:cubicBezTo>
                    <a:cubicBezTo>
                      <a:pt x="837320" y="1187589"/>
                      <a:pt x="817317" y="1189736"/>
                      <a:pt x="797422" y="1193171"/>
                    </a:cubicBezTo>
                    <a:cubicBezTo>
                      <a:pt x="777849" y="1196499"/>
                      <a:pt x="758277" y="1200900"/>
                      <a:pt x="739027" y="1206589"/>
                    </a:cubicBezTo>
                    <a:close/>
                    <a:moveTo>
                      <a:pt x="953895" y="1249958"/>
                    </a:moveTo>
                    <a:cubicBezTo>
                      <a:pt x="942603" y="1260157"/>
                      <a:pt x="920127" y="1290858"/>
                      <a:pt x="916900" y="1294401"/>
                    </a:cubicBezTo>
                    <a:cubicBezTo>
                      <a:pt x="894102" y="1319950"/>
                      <a:pt x="872163" y="1345928"/>
                      <a:pt x="850547" y="1372229"/>
                    </a:cubicBezTo>
                    <a:cubicBezTo>
                      <a:pt x="828932" y="1398637"/>
                      <a:pt x="807853" y="1425367"/>
                      <a:pt x="786990" y="1452418"/>
                    </a:cubicBezTo>
                    <a:cubicBezTo>
                      <a:pt x="744834" y="1506737"/>
                      <a:pt x="702140" y="1561592"/>
                      <a:pt x="659447" y="1616233"/>
                    </a:cubicBezTo>
                    <a:cubicBezTo>
                      <a:pt x="660844" y="1615589"/>
                      <a:pt x="661382" y="1613656"/>
                      <a:pt x="662888" y="1613979"/>
                    </a:cubicBezTo>
                    <a:cubicBezTo>
                      <a:pt x="666759" y="1614837"/>
                      <a:pt x="669233" y="1618595"/>
                      <a:pt x="668373" y="1622459"/>
                    </a:cubicBezTo>
                    <a:cubicBezTo>
                      <a:pt x="660522" y="1662500"/>
                      <a:pt x="650305" y="1702219"/>
                      <a:pt x="637938" y="1741187"/>
                    </a:cubicBezTo>
                    <a:cubicBezTo>
                      <a:pt x="632991" y="1756752"/>
                      <a:pt x="627722" y="1772211"/>
                      <a:pt x="622022" y="1787562"/>
                    </a:cubicBezTo>
                    <a:cubicBezTo>
                      <a:pt x="613526" y="1810534"/>
                      <a:pt x="604278" y="1833185"/>
                      <a:pt x="594921" y="1855728"/>
                    </a:cubicBezTo>
                    <a:cubicBezTo>
                      <a:pt x="592233" y="1861847"/>
                      <a:pt x="579328" y="1900063"/>
                      <a:pt x="567929" y="1920674"/>
                    </a:cubicBezTo>
                    <a:cubicBezTo>
                      <a:pt x="564595" y="1926686"/>
                      <a:pt x="561261" y="1931409"/>
                      <a:pt x="558357" y="1933878"/>
                    </a:cubicBezTo>
                    <a:cubicBezTo>
                      <a:pt x="556099" y="1935810"/>
                      <a:pt x="553841" y="1936777"/>
                      <a:pt x="551797" y="1937099"/>
                    </a:cubicBezTo>
                    <a:cubicBezTo>
                      <a:pt x="548033" y="1937743"/>
                      <a:pt x="544592" y="1935167"/>
                      <a:pt x="543947" y="1931409"/>
                    </a:cubicBezTo>
                    <a:cubicBezTo>
                      <a:pt x="543409" y="1927974"/>
                      <a:pt x="545560" y="1924754"/>
                      <a:pt x="548786" y="1923787"/>
                    </a:cubicBezTo>
                    <a:cubicBezTo>
                      <a:pt x="549539" y="1924968"/>
                      <a:pt x="550937" y="1921426"/>
                      <a:pt x="552120" y="1919494"/>
                    </a:cubicBezTo>
                    <a:cubicBezTo>
                      <a:pt x="555346" y="1914341"/>
                      <a:pt x="558572" y="1906719"/>
                      <a:pt x="561799" y="1898560"/>
                    </a:cubicBezTo>
                    <a:cubicBezTo>
                      <a:pt x="569757" y="1878271"/>
                      <a:pt x="576962" y="1854011"/>
                      <a:pt x="578791" y="1849287"/>
                    </a:cubicBezTo>
                    <a:cubicBezTo>
                      <a:pt x="589330" y="1822235"/>
                      <a:pt x="599116" y="1794861"/>
                      <a:pt x="608795" y="1767273"/>
                    </a:cubicBezTo>
                    <a:cubicBezTo>
                      <a:pt x="615247" y="1749023"/>
                      <a:pt x="621699" y="1730774"/>
                      <a:pt x="627722" y="1712418"/>
                    </a:cubicBezTo>
                    <a:cubicBezTo>
                      <a:pt x="637185" y="1683433"/>
                      <a:pt x="645681" y="1654127"/>
                      <a:pt x="652886" y="1624499"/>
                    </a:cubicBezTo>
                    <a:cubicBezTo>
                      <a:pt x="639766" y="1641245"/>
                      <a:pt x="626969" y="1658099"/>
                      <a:pt x="613741" y="1674845"/>
                    </a:cubicBezTo>
                    <a:cubicBezTo>
                      <a:pt x="574811" y="1723904"/>
                      <a:pt x="535451" y="1772748"/>
                      <a:pt x="495553" y="1821055"/>
                    </a:cubicBezTo>
                    <a:cubicBezTo>
                      <a:pt x="428878" y="1902103"/>
                      <a:pt x="360804" y="1981863"/>
                      <a:pt x="291547" y="2059047"/>
                    </a:cubicBezTo>
                    <a:cubicBezTo>
                      <a:pt x="288966" y="2062053"/>
                      <a:pt x="284449" y="2062267"/>
                      <a:pt x="281438" y="2059691"/>
                    </a:cubicBezTo>
                    <a:cubicBezTo>
                      <a:pt x="278535" y="2057115"/>
                      <a:pt x="278212" y="2052606"/>
                      <a:pt x="280901" y="2049600"/>
                    </a:cubicBezTo>
                    <a:cubicBezTo>
                      <a:pt x="348974" y="1971665"/>
                      <a:pt x="415650" y="1891046"/>
                      <a:pt x="481358" y="1809568"/>
                    </a:cubicBezTo>
                    <a:cubicBezTo>
                      <a:pt x="508673" y="1775861"/>
                      <a:pt x="535559" y="1741831"/>
                      <a:pt x="562659" y="1707802"/>
                    </a:cubicBezTo>
                    <a:cubicBezTo>
                      <a:pt x="556529" y="1709519"/>
                      <a:pt x="549324" y="1712095"/>
                      <a:pt x="545883" y="1713062"/>
                    </a:cubicBezTo>
                    <a:cubicBezTo>
                      <a:pt x="537387" y="1715531"/>
                      <a:pt x="528891" y="1717999"/>
                      <a:pt x="520503" y="1720683"/>
                    </a:cubicBezTo>
                    <a:cubicBezTo>
                      <a:pt x="512115" y="1723367"/>
                      <a:pt x="503834" y="1726051"/>
                      <a:pt x="495553" y="1729056"/>
                    </a:cubicBezTo>
                    <a:cubicBezTo>
                      <a:pt x="479207" y="1734746"/>
                      <a:pt x="462968" y="1741187"/>
                      <a:pt x="446837" y="1747628"/>
                    </a:cubicBezTo>
                    <a:cubicBezTo>
                      <a:pt x="436083" y="1751922"/>
                      <a:pt x="425329" y="1756216"/>
                      <a:pt x="414575" y="1760617"/>
                    </a:cubicBezTo>
                    <a:cubicBezTo>
                      <a:pt x="387689" y="1771674"/>
                      <a:pt x="361019" y="1783482"/>
                      <a:pt x="334994" y="1796149"/>
                    </a:cubicBezTo>
                    <a:cubicBezTo>
                      <a:pt x="331553" y="1797975"/>
                      <a:pt x="327251" y="1796686"/>
                      <a:pt x="325423" y="1793144"/>
                    </a:cubicBezTo>
                    <a:cubicBezTo>
                      <a:pt x="323595" y="1789708"/>
                      <a:pt x="324885" y="1785415"/>
                      <a:pt x="328434" y="1783590"/>
                    </a:cubicBezTo>
                    <a:cubicBezTo>
                      <a:pt x="354136" y="1769420"/>
                      <a:pt x="380269" y="1755786"/>
                      <a:pt x="407154" y="1743549"/>
                    </a:cubicBezTo>
                    <a:cubicBezTo>
                      <a:pt x="417908" y="1738611"/>
                      <a:pt x="428663" y="1733995"/>
                      <a:pt x="439632" y="1729593"/>
                    </a:cubicBezTo>
                    <a:cubicBezTo>
                      <a:pt x="456193" y="1723152"/>
                      <a:pt x="472970" y="1717355"/>
                      <a:pt x="489853" y="1711988"/>
                    </a:cubicBezTo>
                    <a:cubicBezTo>
                      <a:pt x="498457" y="1709304"/>
                      <a:pt x="507060" y="1706728"/>
                      <a:pt x="515771" y="1704474"/>
                    </a:cubicBezTo>
                    <a:cubicBezTo>
                      <a:pt x="524482" y="1702112"/>
                      <a:pt x="533193" y="1700072"/>
                      <a:pt x="542011" y="1698032"/>
                    </a:cubicBezTo>
                    <a:cubicBezTo>
                      <a:pt x="549754" y="1696315"/>
                      <a:pt x="569112" y="1692772"/>
                      <a:pt x="573736" y="1693417"/>
                    </a:cubicBezTo>
                    <a:cubicBezTo>
                      <a:pt x="573951" y="1693417"/>
                      <a:pt x="573843" y="1693524"/>
                      <a:pt x="573951" y="1693632"/>
                    </a:cubicBezTo>
                    <a:cubicBezTo>
                      <a:pt x="582124" y="1683326"/>
                      <a:pt x="590405" y="1673128"/>
                      <a:pt x="598578" y="1662822"/>
                    </a:cubicBezTo>
                    <a:cubicBezTo>
                      <a:pt x="657188" y="1588859"/>
                      <a:pt x="715583" y="1515110"/>
                      <a:pt x="773333" y="1441791"/>
                    </a:cubicBezTo>
                    <a:cubicBezTo>
                      <a:pt x="794626" y="1414954"/>
                      <a:pt x="816242" y="1388331"/>
                      <a:pt x="838180" y="1362031"/>
                    </a:cubicBezTo>
                    <a:cubicBezTo>
                      <a:pt x="855387" y="1341527"/>
                      <a:pt x="873346" y="1321453"/>
                      <a:pt x="891198" y="1301486"/>
                    </a:cubicBezTo>
                    <a:cubicBezTo>
                      <a:pt x="889370" y="1302130"/>
                      <a:pt x="887757" y="1303848"/>
                      <a:pt x="886036" y="1302881"/>
                    </a:cubicBezTo>
                    <a:cubicBezTo>
                      <a:pt x="885821" y="1302774"/>
                      <a:pt x="885714" y="1302667"/>
                      <a:pt x="885498" y="1302559"/>
                    </a:cubicBezTo>
                    <a:cubicBezTo>
                      <a:pt x="882810" y="1303740"/>
                      <a:pt x="879369" y="1306102"/>
                      <a:pt x="877755" y="1306424"/>
                    </a:cubicBezTo>
                    <a:lnTo>
                      <a:pt x="849365" y="1313509"/>
                    </a:lnTo>
                    <a:lnTo>
                      <a:pt x="776021" y="1331114"/>
                    </a:lnTo>
                    <a:cubicBezTo>
                      <a:pt x="757201" y="1335838"/>
                      <a:pt x="738705" y="1341098"/>
                      <a:pt x="720207" y="1346465"/>
                    </a:cubicBezTo>
                    <a:cubicBezTo>
                      <a:pt x="701603" y="1351940"/>
                      <a:pt x="683105" y="1357522"/>
                      <a:pt x="664824" y="1363534"/>
                    </a:cubicBezTo>
                    <a:cubicBezTo>
                      <a:pt x="628045" y="1375557"/>
                      <a:pt x="591803" y="1388653"/>
                      <a:pt x="555992" y="1403789"/>
                    </a:cubicBezTo>
                    <a:cubicBezTo>
                      <a:pt x="552335" y="1405292"/>
                      <a:pt x="548141" y="1403682"/>
                      <a:pt x="546528" y="1400140"/>
                    </a:cubicBezTo>
                    <a:cubicBezTo>
                      <a:pt x="544915" y="1396490"/>
                      <a:pt x="546528" y="1392303"/>
                      <a:pt x="550184" y="1390693"/>
                    </a:cubicBezTo>
                    <a:cubicBezTo>
                      <a:pt x="585781" y="1374054"/>
                      <a:pt x="621914" y="1358918"/>
                      <a:pt x="658801" y="1345928"/>
                    </a:cubicBezTo>
                    <a:cubicBezTo>
                      <a:pt x="677298" y="1339380"/>
                      <a:pt x="695903" y="1333476"/>
                      <a:pt x="714830" y="1328001"/>
                    </a:cubicBezTo>
                    <a:cubicBezTo>
                      <a:pt x="733650" y="1322634"/>
                      <a:pt x="752685" y="1317910"/>
                      <a:pt x="771827" y="1313509"/>
                    </a:cubicBezTo>
                    <a:lnTo>
                      <a:pt x="845923" y="1298373"/>
                    </a:lnTo>
                    <a:lnTo>
                      <a:pt x="874852" y="1292468"/>
                    </a:lnTo>
                    <a:cubicBezTo>
                      <a:pt x="877325" y="1292039"/>
                      <a:pt x="881842" y="1290107"/>
                      <a:pt x="884853" y="1289355"/>
                    </a:cubicBezTo>
                    <a:cubicBezTo>
                      <a:pt x="887864" y="1288604"/>
                      <a:pt x="890338" y="1288711"/>
                      <a:pt x="891628" y="1289141"/>
                    </a:cubicBezTo>
                    <a:cubicBezTo>
                      <a:pt x="893994" y="1290107"/>
                      <a:pt x="895500" y="1291610"/>
                      <a:pt x="896145" y="1293649"/>
                    </a:cubicBezTo>
                    <a:cubicBezTo>
                      <a:pt x="896360" y="1294186"/>
                      <a:pt x="895822" y="1295474"/>
                      <a:pt x="895822" y="1296226"/>
                    </a:cubicBezTo>
                    <a:cubicBezTo>
                      <a:pt x="899264" y="1292361"/>
                      <a:pt x="902490" y="1288389"/>
                      <a:pt x="906039" y="1284632"/>
                    </a:cubicBezTo>
                    <a:cubicBezTo>
                      <a:pt x="908943" y="1281519"/>
                      <a:pt x="927332" y="1257365"/>
                      <a:pt x="939699" y="1244591"/>
                    </a:cubicBezTo>
                    <a:cubicBezTo>
                      <a:pt x="943248" y="1240941"/>
                      <a:pt x="946474" y="1238150"/>
                      <a:pt x="948840" y="1236647"/>
                    </a:cubicBezTo>
                    <a:cubicBezTo>
                      <a:pt x="951529" y="1234929"/>
                      <a:pt x="954002" y="1234608"/>
                      <a:pt x="955615" y="1234822"/>
                    </a:cubicBezTo>
                    <a:cubicBezTo>
                      <a:pt x="959379" y="1235252"/>
                      <a:pt x="962068" y="1238579"/>
                      <a:pt x="961638" y="1242337"/>
                    </a:cubicBezTo>
                    <a:cubicBezTo>
                      <a:pt x="961315" y="1245342"/>
                      <a:pt x="959057" y="1247704"/>
                      <a:pt x="956368" y="1248241"/>
                    </a:cubicBezTo>
                    <a:lnTo>
                      <a:pt x="956261" y="1248134"/>
                    </a:lnTo>
                    <a:cubicBezTo>
                      <a:pt x="956153" y="1247812"/>
                      <a:pt x="955830" y="1248026"/>
                      <a:pt x="955400" y="1248348"/>
                    </a:cubicBezTo>
                    <a:cubicBezTo>
                      <a:pt x="954970" y="1248455"/>
                      <a:pt x="954540" y="1248455"/>
                      <a:pt x="954110" y="1248348"/>
                    </a:cubicBezTo>
                    <a:cubicBezTo>
                      <a:pt x="954325" y="1248455"/>
                      <a:pt x="954755" y="1248563"/>
                      <a:pt x="955293" y="1248563"/>
                    </a:cubicBezTo>
                    <a:cubicBezTo>
                      <a:pt x="954863" y="1248992"/>
                      <a:pt x="954325" y="1249636"/>
                      <a:pt x="953895" y="1249958"/>
                    </a:cubicBezTo>
                    <a:close/>
                    <a:moveTo>
                      <a:pt x="567498" y="1697603"/>
                    </a:moveTo>
                    <a:cubicBezTo>
                      <a:pt x="567714" y="1696315"/>
                      <a:pt x="568251" y="1695242"/>
                      <a:pt x="569004" y="1696315"/>
                    </a:cubicBezTo>
                    <a:cubicBezTo>
                      <a:pt x="569112" y="1696315"/>
                      <a:pt x="568896" y="1696422"/>
                      <a:pt x="568789" y="1696422"/>
                    </a:cubicBezTo>
                    <a:cubicBezTo>
                      <a:pt x="568359" y="1696745"/>
                      <a:pt x="567821" y="1697174"/>
                      <a:pt x="567498" y="1697603"/>
                    </a:cubicBezTo>
                    <a:close/>
                    <a:moveTo>
                      <a:pt x="955293" y="1248563"/>
                    </a:moveTo>
                    <a:cubicBezTo>
                      <a:pt x="955830" y="1248670"/>
                      <a:pt x="956476" y="1248670"/>
                      <a:pt x="956368" y="1248241"/>
                    </a:cubicBezTo>
                    <a:cubicBezTo>
                      <a:pt x="956046" y="1248348"/>
                      <a:pt x="955723" y="1248348"/>
                      <a:pt x="955400" y="1248348"/>
                    </a:cubicBezTo>
                    <a:lnTo>
                      <a:pt x="955293" y="1248563"/>
                    </a:lnTo>
                    <a:close/>
                    <a:moveTo>
                      <a:pt x="787958" y="1471527"/>
                    </a:moveTo>
                    <a:cubicBezTo>
                      <a:pt x="784087" y="1471849"/>
                      <a:pt x="781183" y="1475284"/>
                      <a:pt x="781506" y="1479256"/>
                    </a:cubicBezTo>
                    <a:cubicBezTo>
                      <a:pt x="783334" y="1506307"/>
                      <a:pt x="782474" y="1533574"/>
                      <a:pt x="780108" y="1560733"/>
                    </a:cubicBezTo>
                    <a:cubicBezTo>
                      <a:pt x="778387" y="1581130"/>
                      <a:pt x="775591" y="1601419"/>
                      <a:pt x="772365" y="1621600"/>
                    </a:cubicBezTo>
                    <a:cubicBezTo>
                      <a:pt x="769031" y="1641996"/>
                      <a:pt x="765374" y="1662178"/>
                      <a:pt x="760966" y="1682145"/>
                    </a:cubicBezTo>
                    <a:cubicBezTo>
                      <a:pt x="758277" y="1695242"/>
                      <a:pt x="755266" y="1708123"/>
                      <a:pt x="751717" y="1721005"/>
                    </a:cubicBezTo>
                    <a:cubicBezTo>
                      <a:pt x="749351" y="1729486"/>
                      <a:pt x="746770" y="1737859"/>
                      <a:pt x="743867" y="1746232"/>
                    </a:cubicBezTo>
                    <a:cubicBezTo>
                      <a:pt x="741716" y="1752673"/>
                      <a:pt x="733327" y="1763193"/>
                      <a:pt x="729241" y="1770493"/>
                    </a:cubicBezTo>
                    <a:cubicBezTo>
                      <a:pt x="726337" y="1775538"/>
                      <a:pt x="725369" y="1779832"/>
                      <a:pt x="725907" y="1782302"/>
                    </a:cubicBezTo>
                    <a:cubicBezTo>
                      <a:pt x="726337" y="1784663"/>
                      <a:pt x="727520" y="1786488"/>
                      <a:pt x="729456" y="1787776"/>
                    </a:cubicBezTo>
                    <a:cubicBezTo>
                      <a:pt x="731069" y="1788742"/>
                      <a:pt x="733435" y="1789708"/>
                      <a:pt x="737199" y="1789065"/>
                    </a:cubicBezTo>
                    <a:cubicBezTo>
                      <a:pt x="740963" y="1788528"/>
                      <a:pt x="743544" y="1784985"/>
                      <a:pt x="742898" y="1781228"/>
                    </a:cubicBezTo>
                    <a:cubicBezTo>
                      <a:pt x="742683" y="1779940"/>
                      <a:pt x="742146" y="1778759"/>
                      <a:pt x="741285" y="1777793"/>
                    </a:cubicBezTo>
                    <a:cubicBezTo>
                      <a:pt x="745910" y="1770171"/>
                      <a:pt x="755696" y="1758685"/>
                      <a:pt x="758492" y="1751707"/>
                    </a:cubicBezTo>
                    <a:cubicBezTo>
                      <a:pt x="762794" y="1740972"/>
                      <a:pt x="766450" y="1730130"/>
                      <a:pt x="769784" y="1719180"/>
                    </a:cubicBezTo>
                    <a:cubicBezTo>
                      <a:pt x="773118" y="1708338"/>
                      <a:pt x="776021" y="1697281"/>
                      <a:pt x="778710" y="1686224"/>
                    </a:cubicBezTo>
                    <a:cubicBezTo>
                      <a:pt x="782796" y="1669370"/>
                      <a:pt x="786668" y="1652302"/>
                      <a:pt x="789679" y="1635019"/>
                    </a:cubicBezTo>
                    <a:cubicBezTo>
                      <a:pt x="792690" y="1617843"/>
                      <a:pt x="794949" y="1600453"/>
                      <a:pt x="796562" y="1583062"/>
                    </a:cubicBezTo>
                    <a:cubicBezTo>
                      <a:pt x="799680" y="1547959"/>
                      <a:pt x="799573" y="1512749"/>
                      <a:pt x="795701" y="1477967"/>
                    </a:cubicBezTo>
                    <a:cubicBezTo>
                      <a:pt x="795379" y="1473996"/>
                      <a:pt x="791937" y="1471097"/>
                      <a:pt x="787958" y="1471527"/>
                    </a:cubicBezTo>
                    <a:close/>
                    <a:moveTo>
                      <a:pt x="952174" y="1297514"/>
                    </a:moveTo>
                    <a:cubicBezTo>
                      <a:pt x="948302" y="1298158"/>
                      <a:pt x="945722" y="1301808"/>
                      <a:pt x="946367" y="1305672"/>
                    </a:cubicBezTo>
                    <a:cubicBezTo>
                      <a:pt x="950238" y="1331758"/>
                      <a:pt x="951851" y="1357737"/>
                      <a:pt x="952174" y="1383715"/>
                    </a:cubicBezTo>
                    <a:cubicBezTo>
                      <a:pt x="952389" y="1403253"/>
                      <a:pt x="951636" y="1422790"/>
                      <a:pt x="950561" y="1442327"/>
                    </a:cubicBezTo>
                    <a:cubicBezTo>
                      <a:pt x="949378" y="1461865"/>
                      <a:pt x="947980" y="1481403"/>
                      <a:pt x="945829" y="1501047"/>
                    </a:cubicBezTo>
                    <a:cubicBezTo>
                      <a:pt x="944754" y="1511568"/>
                      <a:pt x="943463" y="1521980"/>
                      <a:pt x="942065" y="1532393"/>
                    </a:cubicBezTo>
                    <a:cubicBezTo>
                      <a:pt x="940775" y="1542806"/>
                      <a:pt x="939269" y="1553326"/>
                      <a:pt x="937763" y="1563739"/>
                    </a:cubicBezTo>
                    <a:cubicBezTo>
                      <a:pt x="936796" y="1570717"/>
                      <a:pt x="929268" y="1582740"/>
                      <a:pt x="928192" y="1589181"/>
                    </a:cubicBezTo>
                    <a:cubicBezTo>
                      <a:pt x="927332" y="1594226"/>
                      <a:pt x="928837" y="1597769"/>
                      <a:pt x="931419" y="1599701"/>
                    </a:cubicBezTo>
                    <a:cubicBezTo>
                      <a:pt x="933032" y="1600989"/>
                      <a:pt x="935398" y="1602063"/>
                      <a:pt x="938732" y="1601848"/>
                    </a:cubicBezTo>
                    <a:cubicBezTo>
                      <a:pt x="942495" y="1601633"/>
                      <a:pt x="945399" y="1598520"/>
                      <a:pt x="945291" y="1594763"/>
                    </a:cubicBezTo>
                    <a:cubicBezTo>
                      <a:pt x="945184" y="1592616"/>
                      <a:pt x="944109" y="1590899"/>
                      <a:pt x="942710" y="1589718"/>
                    </a:cubicBezTo>
                    <a:cubicBezTo>
                      <a:pt x="943678" y="1587141"/>
                      <a:pt x="945399" y="1584136"/>
                      <a:pt x="947012" y="1581023"/>
                    </a:cubicBezTo>
                    <a:cubicBezTo>
                      <a:pt x="949701" y="1575762"/>
                      <a:pt x="952174" y="1570287"/>
                      <a:pt x="953035" y="1566316"/>
                    </a:cubicBezTo>
                    <a:cubicBezTo>
                      <a:pt x="955400" y="1553756"/>
                      <a:pt x="957766" y="1541196"/>
                      <a:pt x="959810" y="1528636"/>
                    </a:cubicBezTo>
                    <a:cubicBezTo>
                      <a:pt x="961315" y="1520156"/>
                      <a:pt x="962606" y="1511675"/>
                      <a:pt x="963788" y="1503302"/>
                    </a:cubicBezTo>
                    <a:cubicBezTo>
                      <a:pt x="966370" y="1483335"/>
                      <a:pt x="968736" y="1463368"/>
                      <a:pt x="969811" y="1443401"/>
                    </a:cubicBezTo>
                    <a:cubicBezTo>
                      <a:pt x="970671" y="1430090"/>
                      <a:pt x="970886" y="1416671"/>
                      <a:pt x="970779" y="1403253"/>
                    </a:cubicBezTo>
                    <a:cubicBezTo>
                      <a:pt x="970241" y="1369867"/>
                      <a:pt x="966907" y="1336589"/>
                      <a:pt x="960455" y="1303311"/>
                    </a:cubicBezTo>
                    <a:cubicBezTo>
                      <a:pt x="959702" y="1299446"/>
                      <a:pt x="956046" y="1296762"/>
                      <a:pt x="952174" y="1297514"/>
                    </a:cubicBezTo>
                    <a:close/>
                    <a:moveTo>
                      <a:pt x="371666" y="1617306"/>
                    </a:moveTo>
                    <a:cubicBezTo>
                      <a:pt x="373601" y="1620742"/>
                      <a:pt x="377903" y="1621922"/>
                      <a:pt x="381344" y="1619990"/>
                    </a:cubicBezTo>
                    <a:cubicBezTo>
                      <a:pt x="423931" y="1596803"/>
                      <a:pt x="467377" y="1575977"/>
                      <a:pt x="511469" y="1556762"/>
                    </a:cubicBezTo>
                    <a:cubicBezTo>
                      <a:pt x="529214" y="1549140"/>
                      <a:pt x="546958" y="1541733"/>
                      <a:pt x="564918" y="1534648"/>
                    </a:cubicBezTo>
                    <a:cubicBezTo>
                      <a:pt x="591588" y="1524020"/>
                      <a:pt x="618688" y="1513930"/>
                      <a:pt x="646326" y="1505020"/>
                    </a:cubicBezTo>
                    <a:cubicBezTo>
                      <a:pt x="652779" y="1502873"/>
                      <a:pt x="708055" y="1480973"/>
                      <a:pt x="731177" y="1476357"/>
                    </a:cubicBezTo>
                    <a:cubicBezTo>
                      <a:pt x="732682" y="1476035"/>
                      <a:pt x="734510" y="1475391"/>
                      <a:pt x="735693" y="1475177"/>
                    </a:cubicBezTo>
                    <a:cubicBezTo>
                      <a:pt x="735263" y="1474854"/>
                      <a:pt x="734941" y="1474425"/>
                      <a:pt x="734725" y="1474210"/>
                    </a:cubicBezTo>
                    <a:cubicBezTo>
                      <a:pt x="735048" y="1474640"/>
                      <a:pt x="735478" y="1474854"/>
                      <a:pt x="735908" y="1475177"/>
                    </a:cubicBezTo>
                    <a:cubicBezTo>
                      <a:pt x="736554" y="1475069"/>
                      <a:pt x="737091" y="1475177"/>
                      <a:pt x="736984" y="1475606"/>
                    </a:cubicBezTo>
                    <a:lnTo>
                      <a:pt x="736984" y="1475820"/>
                    </a:lnTo>
                    <a:cubicBezTo>
                      <a:pt x="739350" y="1476894"/>
                      <a:pt x="742361" y="1476464"/>
                      <a:pt x="744404" y="1474532"/>
                    </a:cubicBezTo>
                    <a:cubicBezTo>
                      <a:pt x="747200" y="1471956"/>
                      <a:pt x="747308" y="1467662"/>
                      <a:pt x="744727" y="1464871"/>
                    </a:cubicBezTo>
                    <a:cubicBezTo>
                      <a:pt x="743544" y="1463583"/>
                      <a:pt x="741716" y="1462509"/>
                      <a:pt x="738812" y="1462080"/>
                    </a:cubicBezTo>
                    <a:cubicBezTo>
                      <a:pt x="735156" y="1461436"/>
                      <a:pt x="727735" y="1462509"/>
                      <a:pt x="718271" y="1464656"/>
                    </a:cubicBezTo>
                    <a:cubicBezTo>
                      <a:pt x="691601" y="1471097"/>
                      <a:pt x="646972" y="1486877"/>
                      <a:pt x="641164" y="1488595"/>
                    </a:cubicBezTo>
                    <a:cubicBezTo>
                      <a:pt x="612881" y="1496968"/>
                      <a:pt x="585135" y="1506200"/>
                      <a:pt x="557820" y="1516720"/>
                    </a:cubicBezTo>
                    <a:cubicBezTo>
                      <a:pt x="539645" y="1523806"/>
                      <a:pt x="521578" y="1531427"/>
                      <a:pt x="503834" y="1539478"/>
                    </a:cubicBezTo>
                    <a:cubicBezTo>
                      <a:pt x="459527" y="1559660"/>
                      <a:pt x="416618" y="1582847"/>
                      <a:pt x="374354" y="1607645"/>
                    </a:cubicBezTo>
                    <a:cubicBezTo>
                      <a:pt x="370913" y="1609577"/>
                      <a:pt x="369730" y="1613871"/>
                      <a:pt x="371666" y="1617306"/>
                    </a:cubicBezTo>
                    <a:close/>
                    <a:moveTo>
                      <a:pt x="735693" y="1475177"/>
                    </a:moveTo>
                    <a:cubicBezTo>
                      <a:pt x="736231" y="1475820"/>
                      <a:pt x="736769" y="1476250"/>
                      <a:pt x="736984" y="1475820"/>
                    </a:cubicBezTo>
                    <a:cubicBezTo>
                      <a:pt x="736554" y="1475606"/>
                      <a:pt x="736231" y="1475391"/>
                      <a:pt x="735908" y="1475177"/>
                    </a:cubicBezTo>
                    <a:lnTo>
                      <a:pt x="735693" y="1475177"/>
                    </a:lnTo>
                    <a:close/>
                    <a:moveTo>
                      <a:pt x="1401589" y="1309430"/>
                    </a:moveTo>
                    <a:lnTo>
                      <a:pt x="1385566" y="1291825"/>
                    </a:lnTo>
                    <a:cubicBezTo>
                      <a:pt x="1377608" y="1283666"/>
                      <a:pt x="1369220" y="1276044"/>
                      <a:pt x="1360509" y="1268852"/>
                    </a:cubicBezTo>
                    <a:cubicBezTo>
                      <a:pt x="1351905" y="1261552"/>
                      <a:pt x="1342872" y="1254789"/>
                      <a:pt x="1333731" y="1248241"/>
                    </a:cubicBezTo>
                    <a:cubicBezTo>
                      <a:pt x="1319213" y="1237935"/>
                      <a:pt x="1305232" y="1229240"/>
                      <a:pt x="1291144" y="1222048"/>
                    </a:cubicBezTo>
                    <a:cubicBezTo>
                      <a:pt x="1275766" y="1214211"/>
                      <a:pt x="1260495" y="1207985"/>
                      <a:pt x="1244794" y="1202939"/>
                    </a:cubicBezTo>
                    <a:cubicBezTo>
                      <a:pt x="1215005" y="1193278"/>
                      <a:pt x="1183818" y="1188018"/>
                      <a:pt x="1147900" y="1183187"/>
                    </a:cubicBezTo>
                    <a:cubicBezTo>
                      <a:pt x="1144028" y="1182543"/>
                      <a:pt x="1140372" y="1185227"/>
                      <a:pt x="1139726" y="1189092"/>
                    </a:cubicBezTo>
                    <a:cubicBezTo>
                      <a:pt x="1139081" y="1192956"/>
                      <a:pt x="1141769" y="1196606"/>
                      <a:pt x="1145641" y="1197250"/>
                    </a:cubicBezTo>
                    <a:cubicBezTo>
                      <a:pt x="1180269" y="1203476"/>
                      <a:pt x="1210166" y="1210347"/>
                      <a:pt x="1238879" y="1220545"/>
                    </a:cubicBezTo>
                    <a:cubicBezTo>
                      <a:pt x="1253505" y="1225698"/>
                      <a:pt x="1267808" y="1231816"/>
                      <a:pt x="1282326" y="1239224"/>
                    </a:cubicBezTo>
                    <a:cubicBezTo>
                      <a:pt x="1295769" y="1245986"/>
                      <a:pt x="1309319" y="1253715"/>
                      <a:pt x="1323407" y="1263162"/>
                    </a:cubicBezTo>
                    <a:cubicBezTo>
                      <a:pt x="1332441" y="1269174"/>
                      <a:pt x="1341366" y="1275400"/>
                      <a:pt x="1349970" y="1282056"/>
                    </a:cubicBezTo>
                    <a:cubicBezTo>
                      <a:pt x="1358573" y="1288604"/>
                      <a:pt x="1366854" y="1295474"/>
                      <a:pt x="1374812" y="1302881"/>
                    </a:cubicBezTo>
                    <a:lnTo>
                      <a:pt x="1390943" y="1318769"/>
                    </a:lnTo>
                    <a:cubicBezTo>
                      <a:pt x="1391803" y="1319628"/>
                      <a:pt x="1393954" y="1321668"/>
                      <a:pt x="1395460" y="1323278"/>
                    </a:cubicBezTo>
                    <a:cubicBezTo>
                      <a:pt x="1395567" y="1323922"/>
                      <a:pt x="1395782" y="1324458"/>
                      <a:pt x="1396105" y="1324995"/>
                    </a:cubicBezTo>
                    <a:cubicBezTo>
                      <a:pt x="1395997" y="1324673"/>
                      <a:pt x="1395997" y="1324458"/>
                      <a:pt x="1395997" y="1324458"/>
                    </a:cubicBezTo>
                    <a:cubicBezTo>
                      <a:pt x="1395997" y="1324351"/>
                      <a:pt x="1395997" y="1324137"/>
                      <a:pt x="1396105" y="1324029"/>
                    </a:cubicBezTo>
                    <a:cubicBezTo>
                      <a:pt x="1396750" y="1324888"/>
                      <a:pt x="1397073" y="1325639"/>
                      <a:pt x="1396643" y="1325961"/>
                    </a:cubicBezTo>
                    <a:lnTo>
                      <a:pt x="1397503" y="1327035"/>
                    </a:lnTo>
                    <a:cubicBezTo>
                      <a:pt x="1398256" y="1327894"/>
                      <a:pt x="1398901" y="1328216"/>
                      <a:pt x="1399224" y="1328431"/>
                    </a:cubicBezTo>
                    <a:cubicBezTo>
                      <a:pt x="1400944" y="1329504"/>
                      <a:pt x="1402558" y="1329397"/>
                      <a:pt x="1403525" y="1329289"/>
                    </a:cubicBezTo>
                    <a:cubicBezTo>
                      <a:pt x="1405891" y="1328967"/>
                      <a:pt x="1407504" y="1327679"/>
                      <a:pt x="1408687" y="1325639"/>
                    </a:cubicBezTo>
                    <a:cubicBezTo>
                      <a:pt x="1409117" y="1324781"/>
                      <a:pt x="1409870" y="1323063"/>
                      <a:pt x="1409117" y="1320487"/>
                    </a:cubicBezTo>
                    <a:cubicBezTo>
                      <a:pt x="1409117" y="1320272"/>
                      <a:pt x="1408795" y="1319413"/>
                      <a:pt x="1408042" y="1318232"/>
                    </a:cubicBezTo>
                    <a:cubicBezTo>
                      <a:pt x="1407074" y="1316729"/>
                      <a:pt x="1403310" y="1311362"/>
                      <a:pt x="1401589" y="1309430"/>
                    </a:cubicBezTo>
                    <a:close/>
                    <a:moveTo>
                      <a:pt x="1216296" y="867260"/>
                    </a:moveTo>
                    <a:cubicBezTo>
                      <a:pt x="1215650" y="866830"/>
                      <a:pt x="1215005" y="866723"/>
                      <a:pt x="1214683" y="868118"/>
                    </a:cubicBezTo>
                    <a:lnTo>
                      <a:pt x="1215866" y="867367"/>
                    </a:lnTo>
                    <a:cubicBezTo>
                      <a:pt x="1216081" y="867260"/>
                      <a:pt x="1216188" y="867260"/>
                      <a:pt x="1216296" y="867260"/>
                    </a:cubicBezTo>
                    <a:close/>
                    <a:moveTo>
                      <a:pt x="1216296" y="867260"/>
                    </a:moveTo>
                    <a:cubicBezTo>
                      <a:pt x="1216296" y="867260"/>
                      <a:pt x="1216403" y="867260"/>
                      <a:pt x="1216511" y="867152"/>
                    </a:cubicBezTo>
                    <a:cubicBezTo>
                      <a:pt x="1215650" y="868011"/>
                      <a:pt x="1215005" y="869085"/>
                      <a:pt x="1214683" y="870265"/>
                    </a:cubicBezTo>
                    <a:cubicBezTo>
                      <a:pt x="1214683" y="869514"/>
                      <a:pt x="1214683" y="868763"/>
                      <a:pt x="1214790" y="868118"/>
                    </a:cubicBezTo>
                    <a:cubicBezTo>
                      <a:pt x="1210488" y="870695"/>
                      <a:pt x="1202315" y="875096"/>
                      <a:pt x="1201455" y="875740"/>
                    </a:cubicBezTo>
                    <a:cubicBezTo>
                      <a:pt x="1195863" y="879497"/>
                      <a:pt x="1190593" y="883791"/>
                      <a:pt x="1185431" y="888193"/>
                    </a:cubicBezTo>
                    <a:cubicBezTo>
                      <a:pt x="1180377" y="892594"/>
                      <a:pt x="1175645" y="897210"/>
                      <a:pt x="1170806" y="901826"/>
                    </a:cubicBezTo>
                    <a:cubicBezTo>
                      <a:pt x="1161772" y="911058"/>
                      <a:pt x="1152093" y="920504"/>
                      <a:pt x="1142952" y="930810"/>
                    </a:cubicBezTo>
                    <a:cubicBezTo>
                      <a:pt x="1133919" y="940901"/>
                      <a:pt x="1125423" y="951743"/>
                      <a:pt x="1117895" y="963015"/>
                    </a:cubicBezTo>
                    <a:cubicBezTo>
                      <a:pt x="1107356" y="978688"/>
                      <a:pt x="1098968" y="995327"/>
                      <a:pt x="1093699" y="1012610"/>
                    </a:cubicBezTo>
                    <a:cubicBezTo>
                      <a:pt x="1092515" y="1016367"/>
                      <a:pt x="1094451" y="1020339"/>
                      <a:pt x="1098215" y="1021627"/>
                    </a:cubicBezTo>
                    <a:cubicBezTo>
                      <a:pt x="1101872" y="1022916"/>
                      <a:pt x="1105958" y="1020876"/>
                      <a:pt x="1107249" y="1017226"/>
                    </a:cubicBezTo>
                    <a:cubicBezTo>
                      <a:pt x="1113163" y="1001768"/>
                      <a:pt x="1122304" y="987276"/>
                      <a:pt x="1132736" y="973427"/>
                    </a:cubicBezTo>
                    <a:cubicBezTo>
                      <a:pt x="1140372" y="963122"/>
                      <a:pt x="1148867" y="953246"/>
                      <a:pt x="1157470" y="943477"/>
                    </a:cubicBezTo>
                    <a:cubicBezTo>
                      <a:pt x="1166289" y="933387"/>
                      <a:pt x="1175107" y="923403"/>
                      <a:pt x="1183711" y="914064"/>
                    </a:cubicBezTo>
                    <a:cubicBezTo>
                      <a:pt x="1188765" y="908481"/>
                      <a:pt x="1193927" y="902900"/>
                      <a:pt x="1199304" y="897639"/>
                    </a:cubicBezTo>
                    <a:cubicBezTo>
                      <a:pt x="1202960" y="894204"/>
                      <a:pt x="1206617" y="890877"/>
                      <a:pt x="1210488" y="887763"/>
                    </a:cubicBezTo>
                    <a:cubicBezTo>
                      <a:pt x="1211241" y="887119"/>
                      <a:pt x="1220060" y="881430"/>
                      <a:pt x="1223609" y="878961"/>
                    </a:cubicBezTo>
                    <a:cubicBezTo>
                      <a:pt x="1228556" y="875418"/>
                      <a:pt x="1227803" y="870051"/>
                      <a:pt x="1227587" y="869729"/>
                    </a:cubicBezTo>
                    <a:cubicBezTo>
                      <a:pt x="1226297" y="866186"/>
                      <a:pt x="1222318" y="864361"/>
                      <a:pt x="1218769" y="865757"/>
                    </a:cubicBezTo>
                    <a:cubicBezTo>
                      <a:pt x="1218124" y="865971"/>
                      <a:pt x="1217371" y="866401"/>
                      <a:pt x="1216833" y="866938"/>
                    </a:cubicBezTo>
                    <a:cubicBezTo>
                      <a:pt x="1216511" y="866508"/>
                      <a:pt x="1216511" y="867367"/>
                      <a:pt x="1216296" y="867260"/>
                    </a:cubicBezTo>
                    <a:close/>
                    <a:moveTo>
                      <a:pt x="836352" y="916533"/>
                    </a:moveTo>
                    <a:cubicBezTo>
                      <a:pt x="846461" y="933816"/>
                      <a:pt x="856247" y="951207"/>
                      <a:pt x="865066" y="968060"/>
                    </a:cubicBezTo>
                    <a:cubicBezTo>
                      <a:pt x="880767" y="997903"/>
                      <a:pt x="893671" y="1025921"/>
                      <a:pt x="901092" y="1048357"/>
                    </a:cubicBezTo>
                    <a:cubicBezTo>
                      <a:pt x="902167" y="1052222"/>
                      <a:pt x="906146" y="1054261"/>
                      <a:pt x="909910" y="1053188"/>
                    </a:cubicBezTo>
                    <a:cubicBezTo>
                      <a:pt x="913674" y="1052007"/>
                      <a:pt x="915825" y="1048035"/>
                      <a:pt x="914749" y="1044278"/>
                    </a:cubicBezTo>
                    <a:cubicBezTo>
                      <a:pt x="908190" y="1020769"/>
                      <a:pt x="896683" y="991140"/>
                      <a:pt x="881519" y="959794"/>
                    </a:cubicBezTo>
                    <a:cubicBezTo>
                      <a:pt x="873024" y="942404"/>
                      <a:pt x="863453" y="924369"/>
                      <a:pt x="852914" y="906764"/>
                    </a:cubicBezTo>
                    <a:cubicBezTo>
                      <a:pt x="840008" y="884972"/>
                      <a:pt x="825705" y="863610"/>
                      <a:pt x="811080" y="844072"/>
                    </a:cubicBezTo>
                    <a:cubicBezTo>
                      <a:pt x="794734" y="821958"/>
                      <a:pt x="777849" y="802314"/>
                      <a:pt x="761718" y="786641"/>
                    </a:cubicBezTo>
                    <a:cubicBezTo>
                      <a:pt x="759137" y="783957"/>
                      <a:pt x="754728" y="783957"/>
                      <a:pt x="752040" y="786533"/>
                    </a:cubicBezTo>
                    <a:cubicBezTo>
                      <a:pt x="749351" y="789217"/>
                      <a:pt x="749351" y="793511"/>
                      <a:pt x="751932" y="796195"/>
                    </a:cubicBezTo>
                    <a:cubicBezTo>
                      <a:pt x="766773" y="812082"/>
                      <a:pt x="782044" y="832049"/>
                      <a:pt x="797099" y="854056"/>
                    </a:cubicBezTo>
                    <a:cubicBezTo>
                      <a:pt x="810650" y="873701"/>
                      <a:pt x="823770" y="895063"/>
                      <a:pt x="836352" y="916533"/>
                    </a:cubicBezTo>
                    <a:close/>
                    <a:moveTo>
                      <a:pt x="1537952" y="2093721"/>
                    </a:moveTo>
                    <a:cubicBezTo>
                      <a:pt x="1527735" y="2073969"/>
                      <a:pt x="1519670" y="2048741"/>
                      <a:pt x="1512357" y="2034249"/>
                    </a:cubicBezTo>
                    <a:cubicBezTo>
                      <a:pt x="1485472" y="1980682"/>
                      <a:pt x="1461813" y="1925612"/>
                      <a:pt x="1436218" y="1871508"/>
                    </a:cubicBezTo>
                    <a:cubicBezTo>
                      <a:pt x="1429765" y="1857875"/>
                      <a:pt x="1423205" y="1844349"/>
                      <a:pt x="1416430" y="1830823"/>
                    </a:cubicBezTo>
                    <a:cubicBezTo>
                      <a:pt x="1380511" y="1759973"/>
                      <a:pt x="1344485" y="1689123"/>
                      <a:pt x="1307598" y="1618809"/>
                    </a:cubicBezTo>
                    <a:cubicBezTo>
                      <a:pt x="1270712" y="1548388"/>
                      <a:pt x="1232857" y="1478611"/>
                      <a:pt x="1194572" y="1408835"/>
                    </a:cubicBezTo>
                    <a:cubicBezTo>
                      <a:pt x="1171558" y="1367076"/>
                      <a:pt x="1144781" y="1326605"/>
                      <a:pt x="1120476" y="1285169"/>
                    </a:cubicBezTo>
                    <a:cubicBezTo>
                      <a:pt x="1110152" y="1267564"/>
                      <a:pt x="1100259" y="1249744"/>
                      <a:pt x="1091225" y="1231495"/>
                    </a:cubicBezTo>
                    <a:cubicBezTo>
                      <a:pt x="1089504" y="1227952"/>
                      <a:pt x="1085310" y="1226449"/>
                      <a:pt x="1081761" y="1228167"/>
                    </a:cubicBezTo>
                    <a:cubicBezTo>
                      <a:pt x="1078212" y="1229884"/>
                      <a:pt x="1076707" y="1234178"/>
                      <a:pt x="1078428" y="1237721"/>
                    </a:cubicBezTo>
                    <a:cubicBezTo>
                      <a:pt x="1087246" y="1256399"/>
                      <a:pt x="1097033" y="1274649"/>
                      <a:pt x="1107249" y="1292791"/>
                    </a:cubicBezTo>
                    <a:cubicBezTo>
                      <a:pt x="1130908" y="1334442"/>
                      <a:pt x="1157040" y="1375020"/>
                      <a:pt x="1179409" y="1417101"/>
                    </a:cubicBezTo>
                    <a:cubicBezTo>
                      <a:pt x="1185001" y="1427514"/>
                      <a:pt x="1190486" y="1438034"/>
                      <a:pt x="1195970" y="1448554"/>
                    </a:cubicBezTo>
                    <a:cubicBezTo>
                      <a:pt x="1194680" y="1446085"/>
                      <a:pt x="1192529" y="1443830"/>
                      <a:pt x="1188443" y="1443079"/>
                    </a:cubicBezTo>
                    <a:cubicBezTo>
                      <a:pt x="1184679" y="1442435"/>
                      <a:pt x="1181130" y="1444797"/>
                      <a:pt x="1180377" y="1448447"/>
                    </a:cubicBezTo>
                    <a:cubicBezTo>
                      <a:pt x="1179947" y="1450916"/>
                      <a:pt x="1180700" y="1453170"/>
                      <a:pt x="1182313" y="1454780"/>
                    </a:cubicBezTo>
                    <a:cubicBezTo>
                      <a:pt x="1181130" y="1456820"/>
                      <a:pt x="1178871" y="1460684"/>
                      <a:pt x="1177043" y="1463261"/>
                    </a:cubicBezTo>
                    <a:cubicBezTo>
                      <a:pt x="1173602" y="1468199"/>
                      <a:pt x="1170376" y="1473244"/>
                      <a:pt x="1168978" y="1477216"/>
                    </a:cubicBezTo>
                    <a:cubicBezTo>
                      <a:pt x="1164353" y="1490527"/>
                      <a:pt x="1159729" y="1503839"/>
                      <a:pt x="1155427" y="1517364"/>
                    </a:cubicBezTo>
                    <a:cubicBezTo>
                      <a:pt x="1152524" y="1526382"/>
                      <a:pt x="1149835" y="1535506"/>
                      <a:pt x="1147254" y="1544631"/>
                    </a:cubicBezTo>
                    <a:cubicBezTo>
                      <a:pt x="1141769" y="1564920"/>
                      <a:pt x="1136392" y="1585424"/>
                      <a:pt x="1131876" y="1606035"/>
                    </a:cubicBezTo>
                    <a:cubicBezTo>
                      <a:pt x="1128865" y="1619883"/>
                      <a:pt x="1126284" y="1633731"/>
                      <a:pt x="1123918" y="1647686"/>
                    </a:cubicBezTo>
                    <a:cubicBezTo>
                      <a:pt x="1118218" y="1682575"/>
                      <a:pt x="1114562" y="1717785"/>
                      <a:pt x="1113378" y="1753102"/>
                    </a:cubicBezTo>
                    <a:cubicBezTo>
                      <a:pt x="1113163" y="1756967"/>
                      <a:pt x="1116175" y="1760402"/>
                      <a:pt x="1120154" y="1760617"/>
                    </a:cubicBezTo>
                    <a:cubicBezTo>
                      <a:pt x="1124025" y="1760832"/>
                      <a:pt x="1127359" y="1757719"/>
                      <a:pt x="1127574" y="1753854"/>
                    </a:cubicBezTo>
                    <a:cubicBezTo>
                      <a:pt x="1129725" y="1726158"/>
                      <a:pt x="1133704" y="1698784"/>
                      <a:pt x="1138436" y="1671410"/>
                    </a:cubicBezTo>
                    <a:cubicBezTo>
                      <a:pt x="1142092" y="1650906"/>
                      <a:pt x="1146394" y="1630510"/>
                      <a:pt x="1150803" y="1610221"/>
                    </a:cubicBezTo>
                    <a:cubicBezTo>
                      <a:pt x="1155212" y="1589718"/>
                      <a:pt x="1159729" y="1569321"/>
                      <a:pt x="1164783" y="1549140"/>
                    </a:cubicBezTo>
                    <a:cubicBezTo>
                      <a:pt x="1167579" y="1537868"/>
                      <a:pt x="1170591" y="1526704"/>
                      <a:pt x="1173709" y="1515540"/>
                    </a:cubicBezTo>
                    <a:cubicBezTo>
                      <a:pt x="1176935" y="1504268"/>
                      <a:pt x="1180162" y="1493104"/>
                      <a:pt x="1183603" y="1481940"/>
                    </a:cubicBezTo>
                    <a:cubicBezTo>
                      <a:pt x="1184679" y="1478290"/>
                      <a:pt x="1188012" y="1473459"/>
                      <a:pt x="1190808" y="1468950"/>
                    </a:cubicBezTo>
                    <a:cubicBezTo>
                      <a:pt x="1193605" y="1464441"/>
                      <a:pt x="1195970" y="1460147"/>
                      <a:pt x="1196723" y="1456927"/>
                    </a:cubicBezTo>
                    <a:cubicBezTo>
                      <a:pt x="1197583" y="1453492"/>
                      <a:pt x="1197261" y="1450808"/>
                      <a:pt x="1196078" y="1448661"/>
                    </a:cubicBezTo>
                    <a:cubicBezTo>
                      <a:pt x="1220382" y="1494177"/>
                      <a:pt x="1244472" y="1539800"/>
                      <a:pt x="1268453" y="1585531"/>
                    </a:cubicBezTo>
                    <a:cubicBezTo>
                      <a:pt x="1278347" y="1604424"/>
                      <a:pt x="1288133" y="1623318"/>
                      <a:pt x="1298027" y="1642104"/>
                    </a:cubicBezTo>
                    <a:cubicBezTo>
                      <a:pt x="1297167" y="1640923"/>
                      <a:pt x="1296414" y="1639635"/>
                      <a:pt x="1295016" y="1639206"/>
                    </a:cubicBezTo>
                    <a:cubicBezTo>
                      <a:pt x="1293403" y="1638562"/>
                      <a:pt x="1291037" y="1638132"/>
                      <a:pt x="1287811" y="1639420"/>
                    </a:cubicBezTo>
                    <a:cubicBezTo>
                      <a:pt x="1284262" y="1640816"/>
                      <a:pt x="1282541" y="1644788"/>
                      <a:pt x="1283939" y="1648330"/>
                    </a:cubicBezTo>
                    <a:cubicBezTo>
                      <a:pt x="1284262" y="1649189"/>
                      <a:pt x="1284692" y="1649833"/>
                      <a:pt x="1285230" y="1650477"/>
                    </a:cubicBezTo>
                    <a:cubicBezTo>
                      <a:pt x="1282864" y="1657025"/>
                      <a:pt x="1277702" y="1666794"/>
                      <a:pt x="1276626" y="1672269"/>
                    </a:cubicBezTo>
                    <a:lnTo>
                      <a:pt x="1265227" y="1733780"/>
                    </a:lnTo>
                    <a:cubicBezTo>
                      <a:pt x="1262538" y="1748916"/>
                      <a:pt x="1259958" y="1763945"/>
                      <a:pt x="1258022" y="1778974"/>
                    </a:cubicBezTo>
                    <a:cubicBezTo>
                      <a:pt x="1256086" y="1794110"/>
                      <a:pt x="1254688" y="1809354"/>
                      <a:pt x="1253827" y="1824597"/>
                    </a:cubicBezTo>
                    <a:cubicBezTo>
                      <a:pt x="1252322" y="1854977"/>
                      <a:pt x="1253075" y="1885464"/>
                      <a:pt x="1256194" y="1916380"/>
                    </a:cubicBezTo>
                    <a:cubicBezTo>
                      <a:pt x="1256516" y="1920245"/>
                      <a:pt x="1259958" y="1923251"/>
                      <a:pt x="1263829" y="1922928"/>
                    </a:cubicBezTo>
                    <a:cubicBezTo>
                      <a:pt x="1267808" y="1922607"/>
                      <a:pt x="1270712" y="1919171"/>
                      <a:pt x="1270389" y="1915307"/>
                    </a:cubicBezTo>
                    <a:cubicBezTo>
                      <a:pt x="1269099" y="1891153"/>
                      <a:pt x="1269636" y="1867322"/>
                      <a:pt x="1271142" y="1843705"/>
                    </a:cubicBezTo>
                    <a:cubicBezTo>
                      <a:pt x="1272217" y="1825885"/>
                      <a:pt x="1274046" y="1808065"/>
                      <a:pt x="1276089" y="1790245"/>
                    </a:cubicBezTo>
                    <a:cubicBezTo>
                      <a:pt x="1278132" y="1772533"/>
                      <a:pt x="1280283" y="1754713"/>
                      <a:pt x="1283187" y="1736785"/>
                    </a:cubicBezTo>
                    <a:lnTo>
                      <a:pt x="1291790" y="1674845"/>
                    </a:lnTo>
                    <a:cubicBezTo>
                      <a:pt x="1292542" y="1669585"/>
                      <a:pt x="1297059" y="1660246"/>
                      <a:pt x="1298995" y="1654127"/>
                    </a:cubicBezTo>
                    <a:cubicBezTo>
                      <a:pt x="1300178" y="1649833"/>
                      <a:pt x="1300070" y="1646935"/>
                      <a:pt x="1299425" y="1644895"/>
                    </a:cubicBezTo>
                    <a:cubicBezTo>
                      <a:pt x="1311147" y="1667331"/>
                      <a:pt x="1322869" y="1689659"/>
                      <a:pt x="1334591" y="1712095"/>
                    </a:cubicBezTo>
                    <a:cubicBezTo>
                      <a:pt x="1356530" y="1754391"/>
                      <a:pt x="1378575" y="1796579"/>
                      <a:pt x="1400407" y="1838982"/>
                    </a:cubicBezTo>
                    <a:cubicBezTo>
                      <a:pt x="1427937" y="1892227"/>
                      <a:pt x="1452349" y="1946975"/>
                      <a:pt x="1478589" y="2000757"/>
                    </a:cubicBezTo>
                    <a:cubicBezTo>
                      <a:pt x="1485257" y="2014283"/>
                      <a:pt x="1492032" y="2027701"/>
                      <a:pt x="1498915" y="2041120"/>
                    </a:cubicBezTo>
                    <a:cubicBezTo>
                      <a:pt x="1506442" y="2055504"/>
                      <a:pt x="1514939" y="2080624"/>
                      <a:pt x="1525478" y="2100269"/>
                    </a:cubicBezTo>
                    <a:cubicBezTo>
                      <a:pt x="1530854" y="2110252"/>
                      <a:pt x="1536769" y="2118948"/>
                      <a:pt x="1543329" y="2124530"/>
                    </a:cubicBezTo>
                    <a:cubicBezTo>
                      <a:pt x="1546125" y="2126999"/>
                      <a:pt x="1550427" y="2126784"/>
                      <a:pt x="1552900" y="2123886"/>
                    </a:cubicBezTo>
                    <a:cubicBezTo>
                      <a:pt x="1555481" y="2121095"/>
                      <a:pt x="1555158" y="2116801"/>
                      <a:pt x="1552363" y="2114332"/>
                    </a:cubicBezTo>
                    <a:cubicBezTo>
                      <a:pt x="1546985" y="2109501"/>
                      <a:pt x="1542254" y="2102094"/>
                      <a:pt x="1537952" y="2093721"/>
                    </a:cubicBezTo>
                    <a:close/>
                    <a:moveTo>
                      <a:pt x="1534726" y="1821055"/>
                    </a:moveTo>
                    <a:cubicBezTo>
                      <a:pt x="1537737" y="1823309"/>
                      <a:pt x="1542039" y="1822665"/>
                      <a:pt x="1544297" y="1819659"/>
                    </a:cubicBezTo>
                    <a:cubicBezTo>
                      <a:pt x="1545372" y="1818371"/>
                      <a:pt x="1545910" y="1816546"/>
                      <a:pt x="1545695" y="1814184"/>
                    </a:cubicBezTo>
                    <a:cubicBezTo>
                      <a:pt x="1545587" y="1812467"/>
                      <a:pt x="1544189" y="1809139"/>
                      <a:pt x="1541071" y="1805167"/>
                    </a:cubicBezTo>
                    <a:cubicBezTo>
                      <a:pt x="1530747" y="1791855"/>
                      <a:pt x="1498592" y="1762227"/>
                      <a:pt x="1496011" y="1759758"/>
                    </a:cubicBezTo>
                    <a:cubicBezTo>
                      <a:pt x="1480095" y="1744515"/>
                      <a:pt x="1463963" y="1729379"/>
                      <a:pt x="1447402" y="1714779"/>
                    </a:cubicBezTo>
                    <a:cubicBezTo>
                      <a:pt x="1436218" y="1705118"/>
                      <a:pt x="1424926" y="1695671"/>
                      <a:pt x="1413419" y="1686546"/>
                    </a:cubicBezTo>
                    <a:cubicBezTo>
                      <a:pt x="1384598" y="1663466"/>
                      <a:pt x="1354594" y="1642104"/>
                      <a:pt x="1324052" y="1621600"/>
                    </a:cubicBezTo>
                    <a:cubicBezTo>
                      <a:pt x="1320826" y="1619346"/>
                      <a:pt x="1316309" y="1620097"/>
                      <a:pt x="1314051" y="1623318"/>
                    </a:cubicBezTo>
                    <a:cubicBezTo>
                      <a:pt x="1311792" y="1626538"/>
                      <a:pt x="1312653" y="1631047"/>
                      <a:pt x="1315879" y="1633301"/>
                    </a:cubicBezTo>
                    <a:cubicBezTo>
                      <a:pt x="1339323" y="1650477"/>
                      <a:pt x="1362014" y="1668726"/>
                      <a:pt x="1384598" y="1687190"/>
                    </a:cubicBezTo>
                    <a:cubicBezTo>
                      <a:pt x="1398148" y="1698247"/>
                      <a:pt x="1411484" y="1709626"/>
                      <a:pt x="1424818" y="1720898"/>
                    </a:cubicBezTo>
                    <a:cubicBezTo>
                      <a:pt x="1444929" y="1737752"/>
                      <a:pt x="1464931" y="1754713"/>
                      <a:pt x="1484396" y="1772211"/>
                    </a:cubicBezTo>
                    <a:cubicBezTo>
                      <a:pt x="1486978" y="1774572"/>
                      <a:pt x="1519563" y="1801624"/>
                      <a:pt x="1530209" y="1814077"/>
                    </a:cubicBezTo>
                    <a:cubicBezTo>
                      <a:pt x="1530747" y="1814614"/>
                      <a:pt x="1531392" y="1815150"/>
                      <a:pt x="1531930" y="1815687"/>
                    </a:cubicBezTo>
                    <a:cubicBezTo>
                      <a:pt x="1532467" y="1816224"/>
                      <a:pt x="1532682" y="1816546"/>
                      <a:pt x="1532360" y="1816761"/>
                    </a:cubicBezTo>
                    <a:cubicBezTo>
                      <a:pt x="1532252" y="1816761"/>
                      <a:pt x="1532145" y="1816868"/>
                      <a:pt x="1532037" y="1816761"/>
                    </a:cubicBezTo>
                    <a:cubicBezTo>
                      <a:pt x="1532360" y="1818478"/>
                      <a:pt x="1533220" y="1819981"/>
                      <a:pt x="1534726" y="1821055"/>
                    </a:cubicBezTo>
                    <a:close/>
                    <a:moveTo>
                      <a:pt x="1430518" y="1528207"/>
                    </a:moveTo>
                    <a:cubicBezTo>
                      <a:pt x="1407720" y="1512104"/>
                      <a:pt x="1384813" y="1496324"/>
                      <a:pt x="1360616" y="1483120"/>
                    </a:cubicBezTo>
                    <a:cubicBezTo>
                      <a:pt x="1320181" y="1460899"/>
                      <a:pt x="1276626" y="1445334"/>
                      <a:pt x="1226727" y="1442864"/>
                    </a:cubicBezTo>
                    <a:cubicBezTo>
                      <a:pt x="1222856" y="1442650"/>
                      <a:pt x="1219414" y="1445655"/>
                      <a:pt x="1219092" y="1449520"/>
                    </a:cubicBezTo>
                    <a:cubicBezTo>
                      <a:pt x="1218877" y="1453492"/>
                      <a:pt x="1221888" y="1456820"/>
                      <a:pt x="1225759" y="1457142"/>
                    </a:cubicBezTo>
                    <a:cubicBezTo>
                      <a:pt x="1260925" y="1460147"/>
                      <a:pt x="1292220" y="1470346"/>
                      <a:pt x="1321471" y="1484194"/>
                    </a:cubicBezTo>
                    <a:cubicBezTo>
                      <a:pt x="1338570" y="1492245"/>
                      <a:pt x="1354917" y="1501584"/>
                      <a:pt x="1370940" y="1511460"/>
                    </a:cubicBezTo>
                    <a:cubicBezTo>
                      <a:pt x="1381694" y="1518116"/>
                      <a:pt x="1392341" y="1524879"/>
                      <a:pt x="1402987" y="1531857"/>
                    </a:cubicBezTo>
                    <a:cubicBezTo>
                      <a:pt x="1443315" y="1558372"/>
                      <a:pt x="1482891" y="1586712"/>
                      <a:pt x="1525907" y="1608396"/>
                    </a:cubicBezTo>
                    <a:cubicBezTo>
                      <a:pt x="1529241" y="1610221"/>
                      <a:pt x="1533328" y="1608933"/>
                      <a:pt x="1535156" y="1605605"/>
                    </a:cubicBezTo>
                    <a:cubicBezTo>
                      <a:pt x="1536876" y="1602277"/>
                      <a:pt x="1535586" y="1598198"/>
                      <a:pt x="1532252" y="1596373"/>
                    </a:cubicBezTo>
                    <a:cubicBezTo>
                      <a:pt x="1496656" y="1576729"/>
                      <a:pt x="1463856" y="1551823"/>
                      <a:pt x="1430518" y="1528207"/>
                    </a:cubicBezTo>
                    <a:close/>
                    <a:moveTo>
                      <a:pt x="1402450" y="1377918"/>
                    </a:moveTo>
                    <a:cubicBezTo>
                      <a:pt x="1382447" y="1367076"/>
                      <a:pt x="1360294" y="1350437"/>
                      <a:pt x="1345560" y="1343781"/>
                    </a:cubicBezTo>
                    <a:cubicBezTo>
                      <a:pt x="1333946" y="1338628"/>
                      <a:pt x="1322331" y="1333905"/>
                      <a:pt x="1310609" y="1329611"/>
                    </a:cubicBezTo>
                    <a:cubicBezTo>
                      <a:pt x="1298780" y="1325318"/>
                      <a:pt x="1286843" y="1321560"/>
                      <a:pt x="1274798" y="1318125"/>
                    </a:cubicBezTo>
                    <a:cubicBezTo>
                      <a:pt x="1260388" y="1314046"/>
                      <a:pt x="1245762" y="1310503"/>
                      <a:pt x="1231136" y="1307390"/>
                    </a:cubicBezTo>
                    <a:cubicBezTo>
                      <a:pt x="1209306" y="1302667"/>
                      <a:pt x="1187152" y="1299017"/>
                      <a:pt x="1164891" y="1295582"/>
                    </a:cubicBezTo>
                    <a:cubicBezTo>
                      <a:pt x="1161019" y="1294938"/>
                      <a:pt x="1157255" y="1297514"/>
                      <a:pt x="1156610" y="1301378"/>
                    </a:cubicBezTo>
                    <a:cubicBezTo>
                      <a:pt x="1155965" y="1305243"/>
                      <a:pt x="1158546" y="1308893"/>
                      <a:pt x="1162417" y="1309644"/>
                    </a:cubicBezTo>
                    <a:cubicBezTo>
                      <a:pt x="1192744" y="1315763"/>
                      <a:pt x="1222425" y="1322848"/>
                      <a:pt x="1251892" y="1331221"/>
                    </a:cubicBezTo>
                    <a:cubicBezTo>
                      <a:pt x="1263614" y="1334549"/>
                      <a:pt x="1275228" y="1338199"/>
                      <a:pt x="1286843" y="1341956"/>
                    </a:cubicBezTo>
                    <a:cubicBezTo>
                      <a:pt x="1304157" y="1347431"/>
                      <a:pt x="1321471" y="1353335"/>
                      <a:pt x="1338463" y="1360421"/>
                    </a:cubicBezTo>
                    <a:cubicBezTo>
                      <a:pt x="1353196" y="1366325"/>
                      <a:pt x="1375457" y="1381783"/>
                      <a:pt x="1395567" y="1391337"/>
                    </a:cubicBezTo>
                    <a:cubicBezTo>
                      <a:pt x="1406321" y="1396490"/>
                      <a:pt x="1416645" y="1400140"/>
                      <a:pt x="1425034" y="1400461"/>
                    </a:cubicBezTo>
                    <a:cubicBezTo>
                      <a:pt x="1428798" y="1400676"/>
                      <a:pt x="1432131" y="1397885"/>
                      <a:pt x="1432346" y="1394128"/>
                    </a:cubicBezTo>
                    <a:cubicBezTo>
                      <a:pt x="1432562" y="1390371"/>
                      <a:pt x="1429765" y="1387043"/>
                      <a:pt x="1426001" y="1386828"/>
                    </a:cubicBezTo>
                    <a:cubicBezTo>
                      <a:pt x="1419119" y="1386184"/>
                      <a:pt x="1411053" y="1382534"/>
                      <a:pt x="1402450" y="1377918"/>
                    </a:cubicBezTo>
                    <a:close/>
                    <a:moveTo>
                      <a:pt x="1379866" y="1856694"/>
                    </a:moveTo>
                    <a:lnTo>
                      <a:pt x="1380189" y="1857338"/>
                    </a:lnTo>
                    <a:cubicBezTo>
                      <a:pt x="1380189" y="1857016"/>
                      <a:pt x="1379974" y="1857124"/>
                      <a:pt x="1379974" y="1856801"/>
                    </a:cubicBezTo>
                    <a:cubicBezTo>
                      <a:pt x="1379974" y="1856801"/>
                      <a:pt x="1379866" y="1856801"/>
                      <a:pt x="1379866" y="1856694"/>
                    </a:cubicBezTo>
                    <a:close/>
                    <a:moveTo>
                      <a:pt x="1392234" y="1850683"/>
                    </a:moveTo>
                    <a:cubicBezTo>
                      <a:pt x="1390083" y="1847140"/>
                      <a:pt x="1387286" y="1846389"/>
                      <a:pt x="1384813" y="1847033"/>
                    </a:cubicBezTo>
                    <a:cubicBezTo>
                      <a:pt x="1381049" y="1847677"/>
                      <a:pt x="1378575" y="1851220"/>
                      <a:pt x="1379329" y="1854977"/>
                    </a:cubicBezTo>
                    <a:cubicBezTo>
                      <a:pt x="1379974" y="1855084"/>
                      <a:pt x="1379974" y="1855943"/>
                      <a:pt x="1379974" y="1856801"/>
                    </a:cubicBezTo>
                    <a:cubicBezTo>
                      <a:pt x="1379974" y="1856801"/>
                      <a:pt x="1379974" y="1856909"/>
                      <a:pt x="1380081" y="1856909"/>
                    </a:cubicBezTo>
                    <a:cubicBezTo>
                      <a:pt x="1380081" y="1857124"/>
                      <a:pt x="1380189" y="1857231"/>
                      <a:pt x="1380189" y="1857338"/>
                    </a:cubicBezTo>
                    <a:cubicBezTo>
                      <a:pt x="1379866" y="1860344"/>
                      <a:pt x="1377823" y="1865068"/>
                      <a:pt x="1377823" y="1865282"/>
                    </a:cubicBezTo>
                    <a:lnTo>
                      <a:pt x="1374167" y="1888255"/>
                    </a:lnTo>
                    <a:cubicBezTo>
                      <a:pt x="1373198" y="1896091"/>
                      <a:pt x="1372016" y="1903821"/>
                      <a:pt x="1371370" y="1911657"/>
                    </a:cubicBezTo>
                    <a:cubicBezTo>
                      <a:pt x="1370940" y="1916917"/>
                      <a:pt x="1370725" y="1922070"/>
                      <a:pt x="1370510" y="1927330"/>
                    </a:cubicBezTo>
                    <a:cubicBezTo>
                      <a:pt x="1370187" y="1940534"/>
                      <a:pt x="1370618" y="1953630"/>
                      <a:pt x="1371155" y="1966834"/>
                    </a:cubicBezTo>
                    <a:cubicBezTo>
                      <a:pt x="1371048" y="1970699"/>
                      <a:pt x="1374167" y="1973919"/>
                      <a:pt x="1378146" y="1974027"/>
                    </a:cubicBezTo>
                    <a:cubicBezTo>
                      <a:pt x="1382124" y="1974134"/>
                      <a:pt x="1385351" y="1970914"/>
                      <a:pt x="1385351" y="1967049"/>
                    </a:cubicBezTo>
                    <a:cubicBezTo>
                      <a:pt x="1386104" y="1957710"/>
                      <a:pt x="1387179" y="1948585"/>
                      <a:pt x="1388147" y="1939353"/>
                    </a:cubicBezTo>
                    <a:cubicBezTo>
                      <a:pt x="1388792" y="1933127"/>
                      <a:pt x="1389437" y="1927008"/>
                      <a:pt x="1389975" y="1920889"/>
                    </a:cubicBezTo>
                    <a:cubicBezTo>
                      <a:pt x="1390513" y="1915736"/>
                      <a:pt x="1390835" y="1910584"/>
                      <a:pt x="1391158" y="1905431"/>
                    </a:cubicBezTo>
                    <a:lnTo>
                      <a:pt x="1393094" y="1866785"/>
                    </a:lnTo>
                    <a:cubicBezTo>
                      <a:pt x="1393094" y="1866356"/>
                      <a:pt x="1393416" y="1857982"/>
                      <a:pt x="1393201" y="1854762"/>
                    </a:cubicBezTo>
                    <a:cubicBezTo>
                      <a:pt x="1392986" y="1852722"/>
                      <a:pt x="1392556" y="1851220"/>
                      <a:pt x="1392234" y="1850683"/>
                    </a:cubicBezTo>
                    <a:close/>
                    <a:moveTo>
                      <a:pt x="850010" y="1073047"/>
                    </a:moveTo>
                    <a:cubicBezTo>
                      <a:pt x="849902" y="1072403"/>
                      <a:pt x="849365" y="1072511"/>
                      <a:pt x="848719" y="1072940"/>
                    </a:cubicBezTo>
                    <a:lnTo>
                      <a:pt x="849257" y="1073262"/>
                    </a:lnTo>
                    <a:lnTo>
                      <a:pt x="850010" y="1073047"/>
                    </a:lnTo>
                    <a:close/>
                    <a:moveTo>
                      <a:pt x="365858" y="1029786"/>
                    </a:moveTo>
                    <a:cubicBezTo>
                      <a:pt x="397368" y="1025814"/>
                      <a:pt x="428663" y="1019910"/>
                      <a:pt x="457591" y="1013469"/>
                    </a:cubicBezTo>
                    <a:cubicBezTo>
                      <a:pt x="522116" y="998977"/>
                      <a:pt x="571800" y="982552"/>
                      <a:pt x="585781" y="977829"/>
                    </a:cubicBezTo>
                    <a:cubicBezTo>
                      <a:pt x="601267" y="984699"/>
                      <a:pt x="616968" y="991892"/>
                      <a:pt x="632453" y="998655"/>
                    </a:cubicBezTo>
                    <a:cubicBezTo>
                      <a:pt x="649445" y="1005954"/>
                      <a:pt x="666437" y="1013040"/>
                      <a:pt x="683536" y="1020017"/>
                    </a:cubicBezTo>
                    <a:cubicBezTo>
                      <a:pt x="690096" y="1022701"/>
                      <a:pt x="696548" y="1025384"/>
                      <a:pt x="703108" y="1027961"/>
                    </a:cubicBezTo>
                    <a:cubicBezTo>
                      <a:pt x="686439" y="1037086"/>
                      <a:pt x="648907" y="1050290"/>
                      <a:pt x="646649" y="1051256"/>
                    </a:cubicBezTo>
                    <a:cubicBezTo>
                      <a:pt x="619548" y="1064352"/>
                      <a:pt x="591695" y="1076160"/>
                      <a:pt x="563519" y="1086896"/>
                    </a:cubicBezTo>
                    <a:cubicBezTo>
                      <a:pt x="544807" y="1093980"/>
                      <a:pt x="525988" y="1100636"/>
                      <a:pt x="506845" y="1106433"/>
                    </a:cubicBezTo>
                    <a:cubicBezTo>
                      <a:pt x="475013" y="1115880"/>
                      <a:pt x="442535" y="1123287"/>
                      <a:pt x="409197" y="1126615"/>
                    </a:cubicBezTo>
                    <a:cubicBezTo>
                      <a:pt x="405326" y="1126936"/>
                      <a:pt x="402315" y="1130479"/>
                      <a:pt x="402638" y="1134344"/>
                    </a:cubicBezTo>
                    <a:cubicBezTo>
                      <a:pt x="402960" y="1138208"/>
                      <a:pt x="406402" y="1141214"/>
                      <a:pt x="410381" y="1140892"/>
                    </a:cubicBezTo>
                    <a:cubicBezTo>
                      <a:pt x="453612" y="1138101"/>
                      <a:pt x="495768" y="1129835"/>
                      <a:pt x="536527" y="1116846"/>
                    </a:cubicBezTo>
                    <a:cubicBezTo>
                      <a:pt x="552873" y="1111693"/>
                      <a:pt x="569004" y="1105682"/>
                      <a:pt x="584813" y="1099133"/>
                    </a:cubicBezTo>
                    <a:cubicBezTo>
                      <a:pt x="608472" y="1089365"/>
                      <a:pt x="631486" y="1078093"/>
                      <a:pt x="654177" y="1066284"/>
                    </a:cubicBezTo>
                    <a:cubicBezTo>
                      <a:pt x="656543" y="1065103"/>
                      <a:pt x="700419" y="1047606"/>
                      <a:pt x="714723" y="1037622"/>
                    </a:cubicBezTo>
                    <a:cubicBezTo>
                      <a:pt x="716658" y="1036334"/>
                      <a:pt x="717089" y="1035368"/>
                      <a:pt x="718164" y="1034080"/>
                    </a:cubicBezTo>
                    <a:cubicBezTo>
                      <a:pt x="741823" y="1043527"/>
                      <a:pt x="765374" y="1053080"/>
                      <a:pt x="788926" y="1062849"/>
                    </a:cubicBezTo>
                    <a:cubicBezTo>
                      <a:pt x="784410" y="1068002"/>
                      <a:pt x="778710" y="1076375"/>
                      <a:pt x="774731" y="1079810"/>
                    </a:cubicBezTo>
                    <a:cubicBezTo>
                      <a:pt x="766665" y="1086896"/>
                      <a:pt x="758384" y="1093873"/>
                      <a:pt x="749996" y="1100636"/>
                    </a:cubicBezTo>
                    <a:cubicBezTo>
                      <a:pt x="741608" y="1107292"/>
                      <a:pt x="733220" y="1113840"/>
                      <a:pt x="724402" y="1119959"/>
                    </a:cubicBezTo>
                    <a:cubicBezTo>
                      <a:pt x="712679" y="1128439"/>
                      <a:pt x="700419" y="1135954"/>
                      <a:pt x="687945" y="1143039"/>
                    </a:cubicBezTo>
                    <a:cubicBezTo>
                      <a:pt x="675363" y="1150231"/>
                      <a:pt x="662565" y="1156887"/>
                      <a:pt x="649552" y="1163006"/>
                    </a:cubicBezTo>
                    <a:cubicBezTo>
                      <a:pt x="623205" y="1175136"/>
                      <a:pt x="595889" y="1185335"/>
                      <a:pt x="567929" y="1193063"/>
                    </a:cubicBezTo>
                    <a:cubicBezTo>
                      <a:pt x="564057" y="1194030"/>
                      <a:pt x="561799" y="1197894"/>
                      <a:pt x="562767" y="1201652"/>
                    </a:cubicBezTo>
                    <a:cubicBezTo>
                      <a:pt x="563627" y="1205516"/>
                      <a:pt x="567498" y="1207770"/>
                      <a:pt x="571370" y="1206804"/>
                    </a:cubicBezTo>
                    <a:cubicBezTo>
                      <a:pt x="600621" y="1200256"/>
                      <a:pt x="629550" y="1191561"/>
                      <a:pt x="657080" y="1179859"/>
                    </a:cubicBezTo>
                    <a:cubicBezTo>
                      <a:pt x="670953" y="1173955"/>
                      <a:pt x="684503" y="1167300"/>
                      <a:pt x="697516" y="1159785"/>
                    </a:cubicBezTo>
                    <a:cubicBezTo>
                      <a:pt x="710636" y="1152271"/>
                      <a:pt x="723111" y="1143790"/>
                      <a:pt x="735263" y="1134773"/>
                    </a:cubicBezTo>
                    <a:cubicBezTo>
                      <a:pt x="744082" y="1128010"/>
                      <a:pt x="752685" y="1121032"/>
                      <a:pt x="760966" y="1113626"/>
                    </a:cubicBezTo>
                    <a:cubicBezTo>
                      <a:pt x="769246" y="1106326"/>
                      <a:pt x="777312" y="1098811"/>
                      <a:pt x="785270" y="1091189"/>
                    </a:cubicBezTo>
                    <a:cubicBezTo>
                      <a:pt x="789357" y="1087217"/>
                      <a:pt x="795486" y="1077449"/>
                      <a:pt x="799896" y="1071652"/>
                    </a:cubicBezTo>
                    <a:cubicBezTo>
                      <a:pt x="800218" y="1071759"/>
                      <a:pt x="800433" y="1071759"/>
                      <a:pt x="800756" y="1071759"/>
                    </a:cubicBezTo>
                    <a:cubicBezTo>
                      <a:pt x="802369" y="1071759"/>
                      <a:pt x="802476" y="1069827"/>
                      <a:pt x="803552" y="1068861"/>
                    </a:cubicBezTo>
                    <a:cubicBezTo>
                      <a:pt x="807423" y="1070686"/>
                      <a:pt x="833341" y="1083138"/>
                      <a:pt x="844740" y="1086144"/>
                    </a:cubicBezTo>
                    <a:cubicBezTo>
                      <a:pt x="847429" y="1086788"/>
                      <a:pt x="849687" y="1087003"/>
                      <a:pt x="850978" y="1086896"/>
                    </a:cubicBezTo>
                    <a:cubicBezTo>
                      <a:pt x="853558" y="1086573"/>
                      <a:pt x="855172" y="1085500"/>
                      <a:pt x="856247" y="1084426"/>
                    </a:cubicBezTo>
                    <a:cubicBezTo>
                      <a:pt x="858828" y="1081636"/>
                      <a:pt x="858720" y="1077341"/>
                      <a:pt x="855925" y="1074765"/>
                    </a:cubicBezTo>
                    <a:cubicBezTo>
                      <a:pt x="854311" y="1073155"/>
                      <a:pt x="852053" y="1072618"/>
                      <a:pt x="850010" y="1073047"/>
                    </a:cubicBezTo>
                    <a:cubicBezTo>
                      <a:pt x="850010" y="1073047"/>
                      <a:pt x="850010" y="1073155"/>
                      <a:pt x="850010" y="1073262"/>
                    </a:cubicBezTo>
                    <a:cubicBezTo>
                      <a:pt x="850010" y="1073477"/>
                      <a:pt x="849687" y="1073370"/>
                      <a:pt x="849257" y="1073262"/>
                    </a:cubicBezTo>
                    <a:cubicBezTo>
                      <a:pt x="848289" y="1073477"/>
                      <a:pt x="847321" y="1074013"/>
                      <a:pt x="846568" y="1074765"/>
                    </a:cubicBezTo>
                    <a:cubicBezTo>
                      <a:pt x="846999" y="1074336"/>
                      <a:pt x="847966" y="1073477"/>
                      <a:pt x="848719" y="1072940"/>
                    </a:cubicBezTo>
                    <a:cubicBezTo>
                      <a:pt x="848504" y="1072940"/>
                      <a:pt x="848397" y="1072833"/>
                      <a:pt x="848289" y="1072833"/>
                    </a:cubicBezTo>
                    <a:cubicBezTo>
                      <a:pt x="843342" y="1071545"/>
                      <a:pt x="835492" y="1068002"/>
                      <a:pt x="827964" y="1064567"/>
                    </a:cubicBezTo>
                    <a:cubicBezTo>
                      <a:pt x="828071" y="1063493"/>
                      <a:pt x="829577" y="1063064"/>
                      <a:pt x="829254" y="1061990"/>
                    </a:cubicBezTo>
                    <a:cubicBezTo>
                      <a:pt x="824953" y="1048894"/>
                      <a:pt x="815812" y="1018085"/>
                      <a:pt x="807746" y="993609"/>
                    </a:cubicBezTo>
                    <a:cubicBezTo>
                      <a:pt x="803660" y="981157"/>
                      <a:pt x="799788" y="970314"/>
                      <a:pt x="796992" y="963981"/>
                    </a:cubicBezTo>
                    <a:cubicBezTo>
                      <a:pt x="789894" y="947986"/>
                      <a:pt x="779355" y="927590"/>
                      <a:pt x="766773" y="905583"/>
                    </a:cubicBezTo>
                    <a:cubicBezTo>
                      <a:pt x="759783" y="893453"/>
                      <a:pt x="752255" y="880893"/>
                      <a:pt x="744296" y="868226"/>
                    </a:cubicBezTo>
                    <a:cubicBezTo>
                      <a:pt x="732897" y="849869"/>
                      <a:pt x="720638" y="831298"/>
                      <a:pt x="708485" y="813692"/>
                    </a:cubicBezTo>
                    <a:cubicBezTo>
                      <a:pt x="687085" y="782347"/>
                      <a:pt x="666006" y="754007"/>
                      <a:pt x="650413" y="734684"/>
                    </a:cubicBezTo>
                    <a:cubicBezTo>
                      <a:pt x="648047" y="731571"/>
                      <a:pt x="643530" y="731034"/>
                      <a:pt x="640412" y="733503"/>
                    </a:cubicBezTo>
                    <a:cubicBezTo>
                      <a:pt x="637293" y="735865"/>
                      <a:pt x="636755" y="740373"/>
                      <a:pt x="639228" y="743486"/>
                    </a:cubicBezTo>
                    <a:cubicBezTo>
                      <a:pt x="658694" y="769465"/>
                      <a:pt x="686762" y="812190"/>
                      <a:pt x="713755" y="855451"/>
                    </a:cubicBezTo>
                    <a:cubicBezTo>
                      <a:pt x="726015" y="874881"/>
                      <a:pt x="738059" y="894526"/>
                      <a:pt x="748921" y="912776"/>
                    </a:cubicBezTo>
                    <a:cubicBezTo>
                      <a:pt x="762041" y="934997"/>
                      <a:pt x="773548" y="955286"/>
                      <a:pt x="781183" y="971173"/>
                    </a:cubicBezTo>
                    <a:cubicBezTo>
                      <a:pt x="783979" y="977185"/>
                      <a:pt x="787958" y="987383"/>
                      <a:pt x="792260" y="998977"/>
                    </a:cubicBezTo>
                    <a:cubicBezTo>
                      <a:pt x="799573" y="1018944"/>
                      <a:pt x="807638" y="1042453"/>
                      <a:pt x="813015" y="1057482"/>
                    </a:cubicBezTo>
                    <a:cubicBezTo>
                      <a:pt x="810972" y="1056408"/>
                      <a:pt x="808929" y="1055550"/>
                      <a:pt x="808499" y="1055335"/>
                    </a:cubicBezTo>
                    <a:cubicBezTo>
                      <a:pt x="781828" y="1043527"/>
                      <a:pt x="754943" y="1032362"/>
                      <a:pt x="728058" y="1021090"/>
                    </a:cubicBezTo>
                    <a:cubicBezTo>
                      <a:pt x="727950" y="1020339"/>
                      <a:pt x="729026" y="1019803"/>
                      <a:pt x="728703" y="1019051"/>
                    </a:cubicBezTo>
                    <a:cubicBezTo>
                      <a:pt x="728703" y="1019051"/>
                      <a:pt x="700419" y="964947"/>
                      <a:pt x="663640" y="900753"/>
                    </a:cubicBezTo>
                    <a:cubicBezTo>
                      <a:pt x="649123" y="875633"/>
                      <a:pt x="633421" y="848903"/>
                      <a:pt x="617613" y="823354"/>
                    </a:cubicBezTo>
                    <a:cubicBezTo>
                      <a:pt x="606536" y="805641"/>
                      <a:pt x="595459" y="788680"/>
                      <a:pt x="584813" y="772900"/>
                    </a:cubicBezTo>
                    <a:cubicBezTo>
                      <a:pt x="563197" y="740910"/>
                      <a:pt x="543517" y="714502"/>
                      <a:pt x="529752" y="700332"/>
                    </a:cubicBezTo>
                    <a:cubicBezTo>
                      <a:pt x="527063" y="697434"/>
                      <a:pt x="522546" y="697219"/>
                      <a:pt x="519642" y="699903"/>
                    </a:cubicBezTo>
                    <a:cubicBezTo>
                      <a:pt x="516739" y="702586"/>
                      <a:pt x="516631" y="707095"/>
                      <a:pt x="519320" y="709994"/>
                    </a:cubicBezTo>
                    <a:cubicBezTo>
                      <a:pt x="534699" y="727062"/>
                      <a:pt x="557175" y="761521"/>
                      <a:pt x="581802" y="801562"/>
                    </a:cubicBezTo>
                    <a:cubicBezTo>
                      <a:pt x="592448" y="818738"/>
                      <a:pt x="603418" y="836880"/>
                      <a:pt x="614386" y="855129"/>
                    </a:cubicBezTo>
                    <a:cubicBezTo>
                      <a:pt x="621699" y="867045"/>
                      <a:pt x="629012" y="879068"/>
                      <a:pt x="636110" y="890877"/>
                    </a:cubicBezTo>
                    <a:cubicBezTo>
                      <a:pt x="668157" y="943370"/>
                      <a:pt x="696548" y="991355"/>
                      <a:pt x="709345" y="1013147"/>
                    </a:cubicBezTo>
                    <a:cubicBezTo>
                      <a:pt x="697193" y="1007994"/>
                      <a:pt x="685041" y="1002841"/>
                      <a:pt x="672889" y="997581"/>
                    </a:cubicBezTo>
                    <a:cubicBezTo>
                      <a:pt x="661705" y="992750"/>
                      <a:pt x="650521" y="987813"/>
                      <a:pt x="639336" y="982874"/>
                    </a:cubicBezTo>
                    <a:cubicBezTo>
                      <a:pt x="605246" y="967631"/>
                      <a:pt x="570832" y="951743"/>
                      <a:pt x="536634" y="936070"/>
                    </a:cubicBezTo>
                    <a:cubicBezTo>
                      <a:pt x="537817" y="934353"/>
                      <a:pt x="538892" y="931669"/>
                      <a:pt x="536419" y="927160"/>
                    </a:cubicBezTo>
                    <a:cubicBezTo>
                      <a:pt x="535881" y="925980"/>
                      <a:pt x="535021" y="925014"/>
                      <a:pt x="533946" y="924369"/>
                    </a:cubicBezTo>
                    <a:cubicBezTo>
                      <a:pt x="529321" y="917070"/>
                      <a:pt x="520288" y="901934"/>
                      <a:pt x="516201" y="895278"/>
                    </a:cubicBezTo>
                    <a:cubicBezTo>
                      <a:pt x="509426" y="884328"/>
                      <a:pt x="502328" y="873486"/>
                      <a:pt x="495015" y="862751"/>
                    </a:cubicBezTo>
                    <a:cubicBezTo>
                      <a:pt x="487703" y="852016"/>
                      <a:pt x="480283" y="841496"/>
                      <a:pt x="472755" y="830976"/>
                    </a:cubicBezTo>
                    <a:cubicBezTo>
                      <a:pt x="462108" y="816376"/>
                      <a:pt x="451031" y="801777"/>
                      <a:pt x="439202" y="787499"/>
                    </a:cubicBezTo>
                    <a:cubicBezTo>
                      <a:pt x="427587" y="773437"/>
                      <a:pt x="415328" y="759696"/>
                      <a:pt x="402638" y="746385"/>
                    </a:cubicBezTo>
                    <a:cubicBezTo>
                      <a:pt x="377043" y="719548"/>
                      <a:pt x="349404" y="694535"/>
                      <a:pt x="321121" y="672422"/>
                    </a:cubicBezTo>
                    <a:cubicBezTo>
                      <a:pt x="318002" y="669845"/>
                      <a:pt x="313593" y="670382"/>
                      <a:pt x="311012" y="673388"/>
                    </a:cubicBezTo>
                    <a:cubicBezTo>
                      <a:pt x="308539" y="676393"/>
                      <a:pt x="309076" y="680902"/>
                      <a:pt x="312088" y="683371"/>
                    </a:cubicBezTo>
                    <a:cubicBezTo>
                      <a:pt x="338973" y="706236"/>
                      <a:pt x="364568" y="732000"/>
                      <a:pt x="388980" y="758945"/>
                    </a:cubicBezTo>
                    <a:cubicBezTo>
                      <a:pt x="401132" y="772363"/>
                      <a:pt x="412854" y="785997"/>
                      <a:pt x="424254" y="799737"/>
                    </a:cubicBezTo>
                    <a:cubicBezTo>
                      <a:pt x="435975" y="813800"/>
                      <a:pt x="447267" y="827755"/>
                      <a:pt x="458021" y="841925"/>
                    </a:cubicBezTo>
                    <a:cubicBezTo>
                      <a:pt x="467377" y="854056"/>
                      <a:pt x="476519" y="866294"/>
                      <a:pt x="485552" y="878746"/>
                    </a:cubicBezTo>
                    <a:cubicBezTo>
                      <a:pt x="491574" y="887012"/>
                      <a:pt x="497489" y="895278"/>
                      <a:pt x="503189" y="903758"/>
                    </a:cubicBezTo>
                    <a:cubicBezTo>
                      <a:pt x="507060" y="909448"/>
                      <a:pt x="514480" y="920612"/>
                      <a:pt x="519750" y="928448"/>
                    </a:cubicBezTo>
                    <a:cubicBezTo>
                      <a:pt x="485229" y="912561"/>
                      <a:pt x="450923" y="896888"/>
                      <a:pt x="416188" y="881215"/>
                    </a:cubicBezTo>
                    <a:cubicBezTo>
                      <a:pt x="406402" y="876814"/>
                      <a:pt x="396400" y="872734"/>
                      <a:pt x="386614" y="868441"/>
                    </a:cubicBezTo>
                    <a:cubicBezTo>
                      <a:pt x="386399" y="867367"/>
                      <a:pt x="387689" y="866508"/>
                      <a:pt x="386937" y="865542"/>
                    </a:cubicBezTo>
                    <a:cubicBezTo>
                      <a:pt x="371236" y="844609"/>
                      <a:pt x="341016" y="815518"/>
                      <a:pt x="307894" y="786963"/>
                    </a:cubicBezTo>
                    <a:cubicBezTo>
                      <a:pt x="299506" y="779770"/>
                      <a:pt x="291010" y="772685"/>
                      <a:pt x="282406" y="765815"/>
                    </a:cubicBezTo>
                    <a:cubicBezTo>
                      <a:pt x="273695" y="758730"/>
                      <a:pt x="264877" y="751859"/>
                      <a:pt x="256274" y="745419"/>
                    </a:cubicBezTo>
                    <a:cubicBezTo>
                      <a:pt x="212612" y="712355"/>
                      <a:pt x="175618" y="687450"/>
                      <a:pt x="175618" y="687450"/>
                    </a:cubicBezTo>
                    <a:cubicBezTo>
                      <a:pt x="172499" y="685089"/>
                      <a:pt x="167982" y="685840"/>
                      <a:pt x="165724" y="689061"/>
                    </a:cubicBezTo>
                    <a:cubicBezTo>
                      <a:pt x="163358" y="692174"/>
                      <a:pt x="164111" y="696682"/>
                      <a:pt x="167337" y="698936"/>
                    </a:cubicBezTo>
                    <a:cubicBezTo>
                      <a:pt x="167337" y="698936"/>
                      <a:pt x="190351" y="716756"/>
                      <a:pt x="221538" y="741769"/>
                    </a:cubicBezTo>
                    <a:lnTo>
                      <a:pt x="281438" y="789754"/>
                    </a:lnTo>
                    <a:cubicBezTo>
                      <a:pt x="293483" y="799415"/>
                      <a:pt x="305635" y="809077"/>
                      <a:pt x="317035" y="818631"/>
                    </a:cubicBezTo>
                    <a:cubicBezTo>
                      <a:pt x="333273" y="832157"/>
                      <a:pt x="347039" y="844716"/>
                      <a:pt x="359083" y="856418"/>
                    </a:cubicBezTo>
                    <a:cubicBezTo>
                      <a:pt x="328111" y="842891"/>
                      <a:pt x="297247" y="829044"/>
                      <a:pt x="266060" y="816162"/>
                    </a:cubicBezTo>
                    <a:cubicBezTo>
                      <a:pt x="181425" y="781166"/>
                      <a:pt x="95822" y="749283"/>
                      <a:pt x="9251" y="723090"/>
                    </a:cubicBezTo>
                    <a:cubicBezTo>
                      <a:pt x="5487" y="721909"/>
                      <a:pt x="1508" y="724056"/>
                      <a:pt x="325" y="727706"/>
                    </a:cubicBezTo>
                    <a:cubicBezTo>
                      <a:pt x="-858" y="731463"/>
                      <a:pt x="1293" y="735542"/>
                      <a:pt x="5057" y="736723"/>
                    </a:cubicBezTo>
                    <a:cubicBezTo>
                      <a:pt x="90660" y="763990"/>
                      <a:pt x="175187" y="797375"/>
                      <a:pt x="258962" y="833015"/>
                    </a:cubicBezTo>
                    <a:cubicBezTo>
                      <a:pt x="297892" y="849654"/>
                      <a:pt x="336607" y="867045"/>
                      <a:pt x="375322" y="884328"/>
                    </a:cubicBezTo>
                    <a:cubicBezTo>
                      <a:pt x="355212" y="885080"/>
                      <a:pt x="327251" y="886690"/>
                      <a:pt x="296279" y="888515"/>
                    </a:cubicBezTo>
                    <a:cubicBezTo>
                      <a:pt x="278965" y="889481"/>
                      <a:pt x="260791" y="890554"/>
                      <a:pt x="242724" y="891735"/>
                    </a:cubicBezTo>
                    <a:cubicBezTo>
                      <a:pt x="224549" y="892916"/>
                      <a:pt x="206482" y="894204"/>
                      <a:pt x="189275" y="895063"/>
                    </a:cubicBezTo>
                    <a:cubicBezTo>
                      <a:pt x="157981" y="896781"/>
                      <a:pt x="129697" y="897639"/>
                      <a:pt x="109695" y="896029"/>
                    </a:cubicBezTo>
                    <a:cubicBezTo>
                      <a:pt x="105823" y="895600"/>
                      <a:pt x="102275" y="898391"/>
                      <a:pt x="101844" y="902363"/>
                    </a:cubicBezTo>
                    <a:cubicBezTo>
                      <a:pt x="101414" y="906227"/>
                      <a:pt x="104318" y="909770"/>
                      <a:pt x="108189" y="910199"/>
                    </a:cubicBezTo>
                    <a:cubicBezTo>
                      <a:pt x="130450" y="913098"/>
                      <a:pt x="163143" y="913849"/>
                      <a:pt x="198954" y="912883"/>
                    </a:cubicBezTo>
                    <a:cubicBezTo>
                      <a:pt x="218419" y="912346"/>
                      <a:pt x="238744" y="911380"/>
                      <a:pt x="258855" y="909984"/>
                    </a:cubicBezTo>
                    <a:cubicBezTo>
                      <a:pt x="282299" y="908374"/>
                      <a:pt x="305205" y="906227"/>
                      <a:pt x="325853" y="904188"/>
                    </a:cubicBezTo>
                    <a:cubicBezTo>
                      <a:pt x="354244" y="901611"/>
                      <a:pt x="378118" y="899035"/>
                      <a:pt x="392529" y="898176"/>
                    </a:cubicBezTo>
                    <a:cubicBezTo>
                      <a:pt x="396400" y="897961"/>
                      <a:pt x="400379" y="897210"/>
                      <a:pt x="402638" y="897103"/>
                    </a:cubicBezTo>
                    <a:lnTo>
                      <a:pt x="402960" y="897425"/>
                    </a:lnTo>
                    <a:lnTo>
                      <a:pt x="402745" y="897103"/>
                    </a:lnTo>
                    <a:cubicBezTo>
                      <a:pt x="403820" y="897103"/>
                      <a:pt x="404466" y="897317"/>
                      <a:pt x="404358" y="897961"/>
                    </a:cubicBezTo>
                    <a:cubicBezTo>
                      <a:pt x="404358" y="898069"/>
                      <a:pt x="404358" y="898176"/>
                      <a:pt x="404358" y="898176"/>
                    </a:cubicBezTo>
                    <a:cubicBezTo>
                      <a:pt x="405433" y="898605"/>
                      <a:pt x="406617" y="898820"/>
                      <a:pt x="407907" y="898713"/>
                    </a:cubicBezTo>
                    <a:cubicBezTo>
                      <a:pt x="407907" y="898713"/>
                      <a:pt x="407907" y="898605"/>
                      <a:pt x="407907" y="898605"/>
                    </a:cubicBezTo>
                    <a:cubicBezTo>
                      <a:pt x="408015" y="898713"/>
                      <a:pt x="408122" y="898713"/>
                      <a:pt x="408337" y="898820"/>
                    </a:cubicBezTo>
                    <a:cubicBezTo>
                      <a:pt x="460925" y="922437"/>
                      <a:pt x="513298" y="945732"/>
                      <a:pt x="565563" y="968919"/>
                    </a:cubicBezTo>
                    <a:cubicBezTo>
                      <a:pt x="542226" y="975360"/>
                      <a:pt x="502328" y="985773"/>
                      <a:pt x="453612" y="995542"/>
                    </a:cubicBezTo>
                    <a:cubicBezTo>
                      <a:pt x="425114" y="1001338"/>
                      <a:pt x="394249" y="1006706"/>
                      <a:pt x="363385" y="1010785"/>
                    </a:cubicBezTo>
                    <a:cubicBezTo>
                      <a:pt x="337790" y="1014220"/>
                      <a:pt x="312088" y="1016797"/>
                      <a:pt x="287676" y="1017441"/>
                    </a:cubicBezTo>
                    <a:cubicBezTo>
                      <a:pt x="260683" y="1018085"/>
                      <a:pt x="235195" y="1016797"/>
                      <a:pt x="213042" y="1011859"/>
                    </a:cubicBezTo>
                    <a:cubicBezTo>
                      <a:pt x="209171" y="1011000"/>
                      <a:pt x="205299" y="1013361"/>
                      <a:pt x="204439" y="1017119"/>
                    </a:cubicBezTo>
                    <a:cubicBezTo>
                      <a:pt x="203471" y="1020983"/>
                      <a:pt x="205837" y="1024848"/>
                      <a:pt x="209708" y="1025707"/>
                    </a:cubicBezTo>
                    <a:cubicBezTo>
                      <a:pt x="236916" y="1032792"/>
                      <a:pt x="269286" y="1035260"/>
                      <a:pt x="303592" y="1034402"/>
                    </a:cubicBezTo>
                    <a:cubicBezTo>
                      <a:pt x="324025" y="1033865"/>
                      <a:pt x="344996" y="1032362"/>
                      <a:pt x="365858" y="1029786"/>
                    </a:cubicBezTo>
                    <a:close/>
                    <a:moveTo>
                      <a:pt x="1127359" y="147271"/>
                    </a:moveTo>
                    <a:lnTo>
                      <a:pt x="1127359" y="147271"/>
                    </a:lnTo>
                    <a:lnTo>
                      <a:pt x="1127144" y="147378"/>
                    </a:lnTo>
                    <a:lnTo>
                      <a:pt x="1127359" y="147271"/>
                    </a:lnTo>
                    <a:lnTo>
                      <a:pt x="1127359" y="147271"/>
                    </a:lnTo>
                    <a:lnTo>
                      <a:pt x="1127251" y="147593"/>
                    </a:lnTo>
                    <a:lnTo>
                      <a:pt x="1127144" y="147593"/>
                    </a:lnTo>
                    <a:lnTo>
                      <a:pt x="1127144" y="147700"/>
                    </a:lnTo>
                    <a:lnTo>
                      <a:pt x="1127251" y="147700"/>
                    </a:lnTo>
                    <a:cubicBezTo>
                      <a:pt x="1126499" y="150813"/>
                      <a:pt x="1128112" y="154034"/>
                      <a:pt x="1131123" y="155429"/>
                    </a:cubicBezTo>
                    <a:cubicBezTo>
                      <a:pt x="1134564" y="156932"/>
                      <a:pt x="1138651" y="155429"/>
                      <a:pt x="1140156" y="151994"/>
                    </a:cubicBezTo>
                    <a:cubicBezTo>
                      <a:pt x="1144458" y="153068"/>
                      <a:pt x="1138221" y="151887"/>
                      <a:pt x="1142307" y="152638"/>
                    </a:cubicBezTo>
                    <a:cubicBezTo>
                      <a:pt x="1143060" y="152853"/>
                      <a:pt x="1142415" y="152853"/>
                      <a:pt x="1143060" y="152423"/>
                    </a:cubicBezTo>
                    <a:cubicBezTo>
                      <a:pt x="1143167" y="152316"/>
                      <a:pt x="1143275" y="152102"/>
                      <a:pt x="1143167" y="151994"/>
                    </a:cubicBezTo>
                    <a:cubicBezTo>
                      <a:pt x="1142738" y="151028"/>
                      <a:pt x="1143920" y="151565"/>
                      <a:pt x="1142952" y="151028"/>
                    </a:cubicBezTo>
                    <a:cubicBezTo>
                      <a:pt x="1141339" y="150062"/>
                      <a:pt x="1144351" y="150706"/>
                      <a:pt x="1142522" y="150062"/>
                    </a:cubicBezTo>
                    <a:cubicBezTo>
                      <a:pt x="1141447" y="149525"/>
                      <a:pt x="1143383" y="149847"/>
                      <a:pt x="1142307" y="149525"/>
                    </a:cubicBezTo>
                    <a:cubicBezTo>
                      <a:pt x="1139619" y="148666"/>
                      <a:pt x="1144351" y="149096"/>
                      <a:pt x="1141447" y="148452"/>
                    </a:cubicBezTo>
                    <a:cubicBezTo>
                      <a:pt x="1141662" y="144587"/>
                      <a:pt x="1138651" y="141152"/>
                      <a:pt x="1134672" y="140937"/>
                    </a:cubicBezTo>
                    <a:cubicBezTo>
                      <a:pt x="1131230" y="140722"/>
                      <a:pt x="1128327" y="142977"/>
                      <a:pt x="1127359" y="146197"/>
                    </a:cubicBezTo>
                    <a:lnTo>
                      <a:pt x="1127682" y="146412"/>
                    </a:lnTo>
                    <a:cubicBezTo>
                      <a:pt x="1127574" y="146734"/>
                      <a:pt x="1127466" y="146949"/>
                      <a:pt x="1127359" y="147271"/>
                    </a:cubicBezTo>
                    <a:close/>
                    <a:moveTo>
                      <a:pt x="1126821" y="147378"/>
                    </a:moveTo>
                    <a:cubicBezTo>
                      <a:pt x="1126284" y="147486"/>
                      <a:pt x="1126821" y="147486"/>
                      <a:pt x="1127144" y="147593"/>
                    </a:cubicBezTo>
                    <a:lnTo>
                      <a:pt x="1127144" y="147378"/>
                    </a:lnTo>
                    <a:cubicBezTo>
                      <a:pt x="1127144" y="147378"/>
                      <a:pt x="1127036" y="147378"/>
                      <a:pt x="1126821" y="147378"/>
                    </a:cubicBezTo>
                    <a:close/>
                    <a:moveTo>
                      <a:pt x="1125746" y="146305"/>
                    </a:moveTo>
                    <a:cubicBezTo>
                      <a:pt x="1124671" y="146305"/>
                      <a:pt x="1127251" y="146734"/>
                      <a:pt x="1126176" y="146734"/>
                    </a:cubicBezTo>
                    <a:cubicBezTo>
                      <a:pt x="1124778" y="146734"/>
                      <a:pt x="1126714" y="147056"/>
                      <a:pt x="1127251" y="147271"/>
                    </a:cubicBezTo>
                    <a:cubicBezTo>
                      <a:pt x="1127251" y="146841"/>
                      <a:pt x="1127359" y="146519"/>
                      <a:pt x="1127359" y="146197"/>
                    </a:cubicBezTo>
                    <a:cubicBezTo>
                      <a:pt x="1126606" y="145553"/>
                      <a:pt x="1126284" y="145016"/>
                      <a:pt x="1126176" y="144480"/>
                    </a:cubicBezTo>
                    <a:lnTo>
                      <a:pt x="1125853" y="144909"/>
                    </a:lnTo>
                    <a:cubicBezTo>
                      <a:pt x="1125423" y="145339"/>
                      <a:pt x="1125423" y="144372"/>
                      <a:pt x="1125316" y="144909"/>
                    </a:cubicBezTo>
                    <a:cubicBezTo>
                      <a:pt x="1124993" y="145768"/>
                      <a:pt x="1126391" y="145875"/>
                      <a:pt x="1125531" y="145983"/>
                    </a:cubicBezTo>
                    <a:cubicBezTo>
                      <a:pt x="1124778" y="145983"/>
                      <a:pt x="1126499" y="146305"/>
                      <a:pt x="1125746" y="146305"/>
                    </a:cubicBezTo>
                    <a:close/>
                    <a:moveTo>
                      <a:pt x="1104345" y="855881"/>
                    </a:moveTo>
                    <a:cubicBezTo>
                      <a:pt x="1093591" y="862536"/>
                      <a:pt x="1082729" y="868977"/>
                      <a:pt x="1071653" y="875096"/>
                    </a:cubicBezTo>
                    <a:cubicBezTo>
                      <a:pt x="1060576" y="881108"/>
                      <a:pt x="1049499" y="887012"/>
                      <a:pt x="1038207" y="892701"/>
                    </a:cubicBezTo>
                    <a:cubicBezTo>
                      <a:pt x="1035626" y="893990"/>
                      <a:pt x="1016806" y="899464"/>
                      <a:pt x="1008633" y="900860"/>
                    </a:cubicBezTo>
                    <a:cubicBezTo>
                      <a:pt x="1007665" y="911810"/>
                      <a:pt x="1006375" y="922867"/>
                      <a:pt x="1005515" y="933816"/>
                    </a:cubicBezTo>
                    <a:lnTo>
                      <a:pt x="999922" y="1014006"/>
                    </a:lnTo>
                    <a:lnTo>
                      <a:pt x="997234" y="1041057"/>
                    </a:lnTo>
                    <a:cubicBezTo>
                      <a:pt x="997019" y="1042883"/>
                      <a:pt x="996158" y="1045351"/>
                      <a:pt x="995191" y="1047820"/>
                    </a:cubicBezTo>
                    <a:cubicBezTo>
                      <a:pt x="994761" y="1048572"/>
                      <a:pt x="994115" y="1049646"/>
                      <a:pt x="993577" y="1050612"/>
                    </a:cubicBezTo>
                    <a:cubicBezTo>
                      <a:pt x="994115" y="1051470"/>
                      <a:pt x="994438" y="1052436"/>
                      <a:pt x="994545" y="1053403"/>
                    </a:cubicBezTo>
                    <a:cubicBezTo>
                      <a:pt x="995083" y="1057160"/>
                      <a:pt x="992394" y="1060595"/>
                      <a:pt x="988630" y="1061024"/>
                    </a:cubicBezTo>
                    <a:cubicBezTo>
                      <a:pt x="984437" y="1061669"/>
                      <a:pt x="982071" y="1059843"/>
                      <a:pt x="980673" y="1057804"/>
                    </a:cubicBezTo>
                    <a:cubicBezTo>
                      <a:pt x="979490" y="1056086"/>
                      <a:pt x="978737" y="1052973"/>
                      <a:pt x="979812" y="1049109"/>
                    </a:cubicBezTo>
                    <a:cubicBezTo>
                      <a:pt x="980673" y="1046317"/>
                      <a:pt x="983146" y="1042131"/>
                      <a:pt x="983361" y="1039555"/>
                    </a:cubicBezTo>
                    <a:lnTo>
                      <a:pt x="985727" y="1013040"/>
                    </a:lnTo>
                    <a:lnTo>
                      <a:pt x="990136" y="932635"/>
                    </a:lnTo>
                    <a:cubicBezTo>
                      <a:pt x="990351" y="929414"/>
                      <a:pt x="990674" y="926194"/>
                      <a:pt x="990889" y="923081"/>
                    </a:cubicBezTo>
                    <a:cubicBezTo>
                      <a:pt x="989599" y="923618"/>
                      <a:pt x="988200" y="924154"/>
                      <a:pt x="986157" y="923296"/>
                    </a:cubicBezTo>
                    <a:cubicBezTo>
                      <a:pt x="985619" y="923081"/>
                      <a:pt x="984544" y="922544"/>
                      <a:pt x="983253" y="921256"/>
                    </a:cubicBezTo>
                    <a:cubicBezTo>
                      <a:pt x="982071" y="919968"/>
                      <a:pt x="978307" y="914708"/>
                      <a:pt x="976478" y="912883"/>
                    </a:cubicBezTo>
                    <a:lnTo>
                      <a:pt x="957551" y="894741"/>
                    </a:lnTo>
                    <a:cubicBezTo>
                      <a:pt x="944538" y="883469"/>
                      <a:pt x="931634" y="872305"/>
                      <a:pt x="918944" y="860711"/>
                    </a:cubicBezTo>
                    <a:cubicBezTo>
                      <a:pt x="910448" y="852875"/>
                      <a:pt x="902060" y="844931"/>
                      <a:pt x="893886" y="836773"/>
                    </a:cubicBezTo>
                    <a:cubicBezTo>
                      <a:pt x="877540" y="819919"/>
                      <a:pt x="860656" y="801240"/>
                      <a:pt x="845170" y="780951"/>
                    </a:cubicBezTo>
                    <a:cubicBezTo>
                      <a:pt x="835169" y="767962"/>
                      <a:pt x="825705" y="754329"/>
                      <a:pt x="816995" y="740159"/>
                    </a:cubicBezTo>
                    <a:cubicBezTo>
                      <a:pt x="794518" y="703875"/>
                      <a:pt x="776882" y="664799"/>
                      <a:pt x="768386" y="626262"/>
                    </a:cubicBezTo>
                    <a:cubicBezTo>
                      <a:pt x="767418" y="622397"/>
                      <a:pt x="769784" y="618532"/>
                      <a:pt x="773655" y="617673"/>
                    </a:cubicBezTo>
                    <a:cubicBezTo>
                      <a:pt x="777527" y="616707"/>
                      <a:pt x="781291" y="619069"/>
                      <a:pt x="782259" y="622933"/>
                    </a:cubicBezTo>
                    <a:cubicBezTo>
                      <a:pt x="789894" y="652347"/>
                      <a:pt x="803444" y="681761"/>
                      <a:pt x="820113" y="709886"/>
                    </a:cubicBezTo>
                    <a:cubicBezTo>
                      <a:pt x="832158" y="730497"/>
                      <a:pt x="846031" y="750357"/>
                      <a:pt x="860549" y="769250"/>
                    </a:cubicBezTo>
                    <a:cubicBezTo>
                      <a:pt x="875605" y="789002"/>
                      <a:pt x="891306" y="807681"/>
                      <a:pt x="907007" y="824213"/>
                    </a:cubicBezTo>
                    <a:cubicBezTo>
                      <a:pt x="914749" y="832478"/>
                      <a:pt x="922708" y="840422"/>
                      <a:pt x="930666" y="848259"/>
                    </a:cubicBezTo>
                    <a:cubicBezTo>
                      <a:pt x="942925" y="860175"/>
                      <a:pt x="955400" y="871768"/>
                      <a:pt x="967767" y="883469"/>
                    </a:cubicBezTo>
                    <a:cubicBezTo>
                      <a:pt x="970456" y="886046"/>
                      <a:pt x="973037" y="888622"/>
                      <a:pt x="975618" y="891306"/>
                    </a:cubicBezTo>
                    <a:cubicBezTo>
                      <a:pt x="979382" y="895171"/>
                      <a:pt x="982931" y="899142"/>
                      <a:pt x="986695" y="903114"/>
                    </a:cubicBezTo>
                    <a:cubicBezTo>
                      <a:pt x="987770" y="904295"/>
                      <a:pt x="989491" y="907623"/>
                      <a:pt x="990997" y="909877"/>
                    </a:cubicBezTo>
                    <a:cubicBezTo>
                      <a:pt x="991319" y="910092"/>
                      <a:pt x="991642" y="910307"/>
                      <a:pt x="991964" y="910521"/>
                    </a:cubicBezTo>
                    <a:cubicBezTo>
                      <a:pt x="993792" y="886261"/>
                      <a:pt x="995728" y="862107"/>
                      <a:pt x="997987" y="837846"/>
                    </a:cubicBezTo>
                    <a:cubicBezTo>
                      <a:pt x="999277" y="823998"/>
                      <a:pt x="1000783" y="810150"/>
                      <a:pt x="1002181" y="796302"/>
                    </a:cubicBezTo>
                    <a:cubicBezTo>
                      <a:pt x="996481" y="790935"/>
                      <a:pt x="984114" y="782991"/>
                      <a:pt x="981748" y="780736"/>
                    </a:cubicBezTo>
                    <a:cubicBezTo>
                      <a:pt x="970886" y="770324"/>
                      <a:pt x="960562" y="759267"/>
                      <a:pt x="950776" y="747780"/>
                    </a:cubicBezTo>
                    <a:cubicBezTo>
                      <a:pt x="940882" y="736187"/>
                      <a:pt x="931741" y="724164"/>
                      <a:pt x="923138" y="711819"/>
                    </a:cubicBezTo>
                    <a:cubicBezTo>
                      <a:pt x="913244" y="697326"/>
                      <a:pt x="904103" y="682298"/>
                      <a:pt x="895930" y="666732"/>
                    </a:cubicBezTo>
                    <a:cubicBezTo>
                      <a:pt x="887864" y="651274"/>
                      <a:pt x="880552" y="635386"/>
                      <a:pt x="873992" y="619176"/>
                    </a:cubicBezTo>
                    <a:cubicBezTo>
                      <a:pt x="866141" y="599853"/>
                      <a:pt x="859258" y="580101"/>
                      <a:pt x="853021" y="560242"/>
                    </a:cubicBezTo>
                    <a:cubicBezTo>
                      <a:pt x="843557" y="530292"/>
                      <a:pt x="835492" y="500127"/>
                      <a:pt x="827641" y="470498"/>
                    </a:cubicBezTo>
                    <a:cubicBezTo>
                      <a:pt x="826566" y="466741"/>
                      <a:pt x="828716" y="462769"/>
                      <a:pt x="832480" y="461696"/>
                    </a:cubicBezTo>
                    <a:cubicBezTo>
                      <a:pt x="836244" y="460622"/>
                      <a:pt x="840224" y="462877"/>
                      <a:pt x="841299" y="466634"/>
                    </a:cubicBezTo>
                    <a:cubicBezTo>
                      <a:pt x="850332" y="495618"/>
                      <a:pt x="859581" y="525246"/>
                      <a:pt x="869797" y="554660"/>
                    </a:cubicBezTo>
                    <a:cubicBezTo>
                      <a:pt x="876572" y="573875"/>
                      <a:pt x="883885" y="593090"/>
                      <a:pt x="891736" y="611876"/>
                    </a:cubicBezTo>
                    <a:cubicBezTo>
                      <a:pt x="898296" y="627550"/>
                      <a:pt x="905286" y="643008"/>
                      <a:pt x="912921" y="658037"/>
                    </a:cubicBezTo>
                    <a:cubicBezTo>
                      <a:pt x="920557" y="673066"/>
                      <a:pt x="928837" y="687772"/>
                      <a:pt x="937979" y="701835"/>
                    </a:cubicBezTo>
                    <a:cubicBezTo>
                      <a:pt x="945937" y="713965"/>
                      <a:pt x="954433" y="725881"/>
                      <a:pt x="963574" y="737260"/>
                    </a:cubicBezTo>
                    <a:cubicBezTo>
                      <a:pt x="972607" y="748746"/>
                      <a:pt x="982178" y="759803"/>
                      <a:pt x="992287" y="770216"/>
                    </a:cubicBezTo>
                    <a:cubicBezTo>
                      <a:pt x="993685" y="771612"/>
                      <a:pt x="998740" y="775476"/>
                      <a:pt x="1003902" y="779448"/>
                    </a:cubicBezTo>
                    <a:cubicBezTo>
                      <a:pt x="1006698" y="751645"/>
                      <a:pt x="1009493" y="723842"/>
                      <a:pt x="1012290" y="696038"/>
                    </a:cubicBezTo>
                    <a:cubicBezTo>
                      <a:pt x="1016806" y="652455"/>
                      <a:pt x="1020463" y="608871"/>
                      <a:pt x="1024227" y="565180"/>
                    </a:cubicBezTo>
                    <a:cubicBezTo>
                      <a:pt x="1022829" y="564106"/>
                      <a:pt x="1021323" y="562926"/>
                      <a:pt x="1020140" y="561852"/>
                    </a:cubicBezTo>
                    <a:cubicBezTo>
                      <a:pt x="1018419" y="560349"/>
                      <a:pt x="1017129" y="558739"/>
                      <a:pt x="1016054" y="556914"/>
                    </a:cubicBezTo>
                    <a:cubicBezTo>
                      <a:pt x="1008311" y="544032"/>
                      <a:pt x="1000460" y="531365"/>
                      <a:pt x="992825" y="518376"/>
                    </a:cubicBezTo>
                    <a:cubicBezTo>
                      <a:pt x="987770" y="509680"/>
                      <a:pt x="982716" y="500985"/>
                      <a:pt x="977984" y="492075"/>
                    </a:cubicBezTo>
                    <a:cubicBezTo>
                      <a:pt x="967445" y="472216"/>
                      <a:pt x="957659" y="452356"/>
                      <a:pt x="949055" y="432067"/>
                    </a:cubicBezTo>
                    <a:cubicBezTo>
                      <a:pt x="943248" y="418327"/>
                      <a:pt x="938086" y="404479"/>
                      <a:pt x="933354" y="390416"/>
                    </a:cubicBezTo>
                    <a:cubicBezTo>
                      <a:pt x="921525" y="355635"/>
                      <a:pt x="912706" y="319888"/>
                      <a:pt x="906146" y="282852"/>
                    </a:cubicBezTo>
                    <a:cubicBezTo>
                      <a:pt x="905394" y="279095"/>
                      <a:pt x="907867" y="275338"/>
                      <a:pt x="911738" y="274479"/>
                    </a:cubicBezTo>
                    <a:cubicBezTo>
                      <a:pt x="915610" y="273728"/>
                      <a:pt x="919374" y="276304"/>
                      <a:pt x="920127" y="280169"/>
                    </a:cubicBezTo>
                    <a:cubicBezTo>
                      <a:pt x="928085" y="316023"/>
                      <a:pt x="938624" y="350482"/>
                      <a:pt x="950991" y="384190"/>
                    </a:cubicBezTo>
                    <a:cubicBezTo>
                      <a:pt x="956046" y="397716"/>
                      <a:pt x="961315" y="411241"/>
                      <a:pt x="966907" y="424553"/>
                    </a:cubicBezTo>
                    <a:cubicBezTo>
                      <a:pt x="975188" y="444520"/>
                      <a:pt x="983899" y="464379"/>
                      <a:pt x="993792" y="483917"/>
                    </a:cubicBezTo>
                    <a:cubicBezTo>
                      <a:pt x="998094" y="492827"/>
                      <a:pt x="1002718" y="501522"/>
                      <a:pt x="1007450" y="510217"/>
                    </a:cubicBezTo>
                    <a:cubicBezTo>
                      <a:pt x="1013580" y="521704"/>
                      <a:pt x="1019925" y="533190"/>
                      <a:pt x="1026163" y="544676"/>
                    </a:cubicBezTo>
                    <a:cubicBezTo>
                      <a:pt x="1027345" y="530721"/>
                      <a:pt x="1028743" y="516873"/>
                      <a:pt x="1029927" y="502917"/>
                    </a:cubicBezTo>
                    <a:cubicBezTo>
                      <a:pt x="1033153" y="465238"/>
                      <a:pt x="1037132" y="427666"/>
                      <a:pt x="1040466" y="389987"/>
                    </a:cubicBezTo>
                    <a:cubicBezTo>
                      <a:pt x="1040250" y="389128"/>
                      <a:pt x="1038853" y="389021"/>
                      <a:pt x="1038960" y="388161"/>
                    </a:cubicBezTo>
                    <a:cubicBezTo>
                      <a:pt x="1039390" y="382794"/>
                      <a:pt x="1037669" y="376353"/>
                      <a:pt x="1035411" y="369483"/>
                    </a:cubicBezTo>
                    <a:cubicBezTo>
                      <a:pt x="1029927" y="352737"/>
                      <a:pt x="1019925" y="333951"/>
                      <a:pt x="1015839" y="322249"/>
                    </a:cubicBezTo>
                    <a:cubicBezTo>
                      <a:pt x="1011107" y="308079"/>
                      <a:pt x="1006375" y="293802"/>
                      <a:pt x="1002396" y="279417"/>
                    </a:cubicBezTo>
                    <a:cubicBezTo>
                      <a:pt x="999707" y="269863"/>
                      <a:pt x="997341" y="260095"/>
                      <a:pt x="995191" y="250433"/>
                    </a:cubicBezTo>
                    <a:cubicBezTo>
                      <a:pt x="989706" y="225958"/>
                      <a:pt x="985727" y="201375"/>
                      <a:pt x="982824" y="176577"/>
                    </a:cubicBezTo>
                    <a:cubicBezTo>
                      <a:pt x="982286" y="172712"/>
                      <a:pt x="984974" y="169062"/>
                      <a:pt x="988846" y="168526"/>
                    </a:cubicBezTo>
                    <a:cubicBezTo>
                      <a:pt x="992717" y="167882"/>
                      <a:pt x="996374" y="170566"/>
                      <a:pt x="996911" y="174537"/>
                    </a:cubicBezTo>
                    <a:cubicBezTo>
                      <a:pt x="1000353" y="193753"/>
                      <a:pt x="1004869" y="212753"/>
                      <a:pt x="1009601" y="231754"/>
                    </a:cubicBezTo>
                    <a:cubicBezTo>
                      <a:pt x="1013257" y="246032"/>
                      <a:pt x="1017129" y="260202"/>
                      <a:pt x="1021108" y="274265"/>
                    </a:cubicBezTo>
                    <a:cubicBezTo>
                      <a:pt x="1024980" y="288542"/>
                      <a:pt x="1028743" y="302712"/>
                      <a:pt x="1033045" y="316775"/>
                    </a:cubicBezTo>
                    <a:cubicBezTo>
                      <a:pt x="1035304" y="324933"/>
                      <a:pt x="1039928" y="336634"/>
                      <a:pt x="1044230" y="348550"/>
                    </a:cubicBezTo>
                    <a:cubicBezTo>
                      <a:pt x="1048423" y="303248"/>
                      <a:pt x="1051972" y="257948"/>
                      <a:pt x="1056919" y="212753"/>
                    </a:cubicBezTo>
                    <a:cubicBezTo>
                      <a:pt x="1064340" y="143728"/>
                      <a:pt x="1073050" y="74917"/>
                      <a:pt x="1083805" y="6107"/>
                    </a:cubicBezTo>
                    <a:cubicBezTo>
                      <a:pt x="1084450" y="2135"/>
                      <a:pt x="1088107" y="-549"/>
                      <a:pt x="1091978" y="95"/>
                    </a:cubicBezTo>
                    <a:cubicBezTo>
                      <a:pt x="1095849" y="632"/>
                      <a:pt x="1098538" y="4282"/>
                      <a:pt x="1098000" y="8147"/>
                    </a:cubicBezTo>
                    <a:cubicBezTo>
                      <a:pt x="1088214" y="76850"/>
                      <a:pt x="1080686" y="145660"/>
                      <a:pt x="1074019" y="214471"/>
                    </a:cubicBezTo>
                    <a:cubicBezTo>
                      <a:pt x="1069717" y="258914"/>
                      <a:pt x="1066275" y="303463"/>
                      <a:pt x="1062619" y="348013"/>
                    </a:cubicBezTo>
                    <a:cubicBezTo>
                      <a:pt x="1063695" y="344471"/>
                      <a:pt x="1064877" y="340713"/>
                      <a:pt x="1065523" y="338566"/>
                    </a:cubicBezTo>
                    <a:cubicBezTo>
                      <a:pt x="1067244" y="332984"/>
                      <a:pt x="1069179" y="327509"/>
                      <a:pt x="1071222" y="322035"/>
                    </a:cubicBezTo>
                    <a:cubicBezTo>
                      <a:pt x="1074234" y="314091"/>
                      <a:pt x="1077352" y="306147"/>
                      <a:pt x="1080256" y="298203"/>
                    </a:cubicBezTo>
                    <a:cubicBezTo>
                      <a:pt x="1084773" y="286395"/>
                      <a:pt x="1088859" y="274479"/>
                      <a:pt x="1093161" y="262778"/>
                    </a:cubicBezTo>
                    <a:cubicBezTo>
                      <a:pt x="1097462" y="250970"/>
                      <a:pt x="1101872" y="239269"/>
                      <a:pt x="1105958" y="227460"/>
                    </a:cubicBezTo>
                    <a:cubicBezTo>
                      <a:pt x="1111443" y="211680"/>
                      <a:pt x="1116712" y="195900"/>
                      <a:pt x="1121229" y="179690"/>
                    </a:cubicBezTo>
                    <a:cubicBezTo>
                      <a:pt x="1122197" y="175933"/>
                      <a:pt x="1126068" y="173571"/>
                      <a:pt x="1129832" y="174537"/>
                    </a:cubicBezTo>
                    <a:cubicBezTo>
                      <a:pt x="1133704" y="175396"/>
                      <a:pt x="1136070" y="179261"/>
                      <a:pt x="1135102" y="183125"/>
                    </a:cubicBezTo>
                    <a:cubicBezTo>
                      <a:pt x="1130693" y="204166"/>
                      <a:pt x="1125638" y="224776"/>
                      <a:pt x="1119401" y="245065"/>
                    </a:cubicBezTo>
                    <a:cubicBezTo>
                      <a:pt x="1116282" y="255264"/>
                      <a:pt x="1112841" y="265355"/>
                      <a:pt x="1109185" y="275338"/>
                    </a:cubicBezTo>
                    <a:cubicBezTo>
                      <a:pt x="1105421" y="285214"/>
                      <a:pt x="1101334" y="294983"/>
                      <a:pt x="1097247" y="304859"/>
                    </a:cubicBezTo>
                    <a:lnTo>
                      <a:pt x="1080256" y="343719"/>
                    </a:lnTo>
                    <a:cubicBezTo>
                      <a:pt x="1078428" y="348228"/>
                      <a:pt x="1074341" y="358641"/>
                      <a:pt x="1072513" y="363579"/>
                    </a:cubicBezTo>
                    <a:cubicBezTo>
                      <a:pt x="1072406" y="364330"/>
                      <a:pt x="1072298" y="365081"/>
                      <a:pt x="1071975" y="365833"/>
                    </a:cubicBezTo>
                    <a:cubicBezTo>
                      <a:pt x="1068857" y="373562"/>
                      <a:pt x="1061544" y="370234"/>
                      <a:pt x="1060683" y="369698"/>
                    </a:cubicBezTo>
                    <a:cubicBezTo>
                      <a:pt x="1057027" y="414677"/>
                      <a:pt x="1052940" y="459549"/>
                      <a:pt x="1049176" y="504528"/>
                    </a:cubicBezTo>
                    <a:cubicBezTo>
                      <a:pt x="1048316" y="515263"/>
                      <a:pt x="1047026" y="525997"/>
                      <a:pt x="1046058" y="536733"/>
                    </a:cubicBezTo>
                    <a:lnTo>
                      <a:pt x="1051865" y="528789"/>
                    </a:lnTo>
                    <a:cubicBezTo>
                      <a:pt x="1058102" y="520093"/>
                      <a:pt x="1064124" y="511291"/>
                      <a:pt x="1070039" y="502488"/>
                    </a:cubicBezTo>
                    <a:cubicBezTo>
                      <a:pt x="1076062" y="493686"/>
                      <a:pt x="1081869" y="484883"/>
                      <a:pt x="1087676" y="475866"/>
                    </a:cubicBezTo>
                    <a:cubicBezTo>
                      <a:pt x="1098753" y="458797"/>
                      <a:pt x="1109830" y="441407"/>
                      <a:pt x="1121014" y="424016"/>
                    </a:cubicBezTo>
                    <a:cubicBezTo>
                      <a:pt x="1132091" y="406733"/>
                      <a:pt x="1143275" y="389557"/>
                      <a:pt x="1154029" y="372059"/>
                    </a:cubicBezTo>
                    <a:cubicBezTo>
                      <a:pt x="1168332" y="348657"/>
                      <a:pt x="1182097" y="325041"/>
                      <a:pt x="1194142" y="300780"/>
                    </a:cubicBezTo>
                    <a:cubicBezTo>
                      <a:pt x="1195863" y="297237"/>
                      <a:pt x="1200057" y="295734"/>
                      <a:pt x="1203606" y="297452"/>
                    </a:cubicBezTo>
                    <a:cubicBezTo>
                      <a:pt x="1207262" y="299062"/>
                      <a:pt x="1208768" y="303356"/>
                      <a:pt x="1207047" y="306898"/>
                    </a:cubicBezTo>
                    <a:cubicBezTo>
                      <a:pt x="1193067" y="338244"/>
                      <a:pt x="1176828" y="369161"/>
                      <a:pt x="1159084" y="399111"/>
                    </a:cubicBezTo>
                    <a:cubicBezTo>
                      <a:pt x="1152093" y="411027"/>
                      <a:pt x="1144781" y="422835"/>
                      <a:pt x="1137361" y="434429"/>
                    </a:cubicBezTo>
                    <a:cubicBezTo>
                      <a:pt x="1125961" y="451927"/>
                      <a:pt x="1114131" y="468995"/>
                      <a:pt x="1102624" y="485849"/>
                    </a:cubicBezTo>
                    <a:cubicBezTo>
                      <a:pt x="1096387" y="494759"/>
                      <a:pt x="1090150" y="503454"/>
                      <a:pt x="1083805" y="512150"/>
                    </a:cubicBezTo>
                    <a:cubicBezTo>
                      <a:pt x="1077352" y="520845"/>
                      <a:pt x="1070900" y="529433"/>
                      <a:pt x="1064232" y="537913"/>
                    </a:cubicBezTo>
                    <a:lnTo>
                      <a:pt x="1049607" y="555948"/>
                    </a:lnTo>
                    <a:cubicBezTo>
                      <a:pt x="1048531" y="557129"/>
                      <a:pt x="1045735" y="559168"/>
                      <a:pt x="1043692" y="560886"/>
                    </a:cubicBezTo>
                    <a:cubicBezTo>
                      <a:pt x="1039497" y="606616"/>
                      <a:pt x="1035411" y="652240"/>
                      <a:pt x="1030357" y="697970"/>
                    </a:cubicBezTo>
                    <a:cubicBezTo>
                      <a:pt x="1027453" y="724271"/>
                      <a:pt x="1024549" y="750357"/>
                      <a:pt x="1021538" y="776657"/>
                    </a:cubicBezTo>
                    <a:lnTo>
                      <a:pt x="1039175" y="755188"/>
                    </a:lnTo>
                    <a:lnTo>
                      <a:pt x="1092731" y="689275"/>
                    </a:lnTo>
                    <a:cubicBezTo>
                      <a:pt x="1108754" y="669309"/>
                      <a:pt x="1128004" y="647195"/>
                      <a:pt x="1147900" y="624114"/>
                    </a:cubicBezTo>
                    <a:cubicBezTo>
                      <a:pt x="1166074" y="603181"/>
                      <a:pt x="1184679" y="581390"/>
                      <a:pt x="1201347" y="558954"/>
                    </a:cubicBezTo>
                    <a:cubicBezTo>
                      <a:pt x="1224792" y="527500"/>
                      <a:pt x="1244579" y="494974"/>
                      <a:pt x="1253290" y="462340"/>
                    </a:cubicBezTo>
                    <a:cubicBezTo>
                      <a:pt x="1254258" y="458475"/>
                      <a:pt x="1258129" y="456114"/>
                      <a:pt x="1262001" y="457080"/>
                    </a:cubicBezTo>
                    <a:cubicBezTo>
                      <a:pt x="1265765" y="458046"/>
                      <a:pt x="1268131" y="461910"/>
                      <a:pt x="1267163" y="465775"/>
                    </a:cubicBezTo>
                    <a:cubicBezTo>
                      <a:pt x="1259097" y="500556"/>
                      <a:pt x="1239847" y="535766"/>
                      <a:pt x="1215973" y="569581"/>
                    </a:cubicBezTo>
                    <a:cubicBezTo>
                      <a:pt x="1199519" y="592769"/>
                      <a:pt x="1181022" y="615419"/>
                      <a:pt x="1162525" y="636782"/>
                    </a:cubicBezTo>
                    <a:cubicBezTo>
                      <a:pt x="1142738" y="659647"/>
                      <a:pt x="1122842" y="680902"/>
                      <a:pt x="1106603" y="700547"/>
                    </a:cubicBezTo>
                    <a:cubicBezTo>
                      <a:pt x="1099291" y="709242"/>
                      <a:pt x="1091871" y="717937"/>
                      <a:pt x="1084450" y="726525"/>
                    </a:cubicBezTo>
                    <a:cubicBezTo>
                      <a:pt x="1073373" y="739407"/>
                      <a:pt x="1062081" y="752182"/>
                      <a:pt x="1050897" y="764956"/>
                    </a:cubicBezTo>
                    <a:lnTo>
                      <a:pt x="1032077" y="786211"/>
                    </a:lnTo>
                    <a:cubicBezTo>
                      <a:pt x="1030894" y="787607"/>
                      <a:pt x="1027238" y="789432"/>
                      <a:pt x="1024872" y="791149"/>
                    </a:cubicBezTo>
                    <a:cubicBezTo>
                      <a:pt x="1025087" y="791901"/>
                      <a:pt x="1024980" y="792759"/>
                      <a:pt x="1024872" y="793511"/>
                    </a:cubicBezTo>
                    <a:cubicBezTo>
                      <a:pt x="1024442" y="796195"/>
                      <a:pt x="1021646" y="796731"/>
                      <a:pt x="1019280" y="797375"/>
                    </a:cubicBezTo>
                    <a:cubicBezTo>
                      <a:pt x="1017667" y="811438"/>
                      <a:pt x="1016054" y="825394"/>
                      <a:pt x="1014548" y="839456"/>
                    </a:cubicBezTo>
                    <a:cubicBezTo>
                      <a:pt x="1012935" y="855022"/>
                      <a:pt x="1011537" y="870695"/>
                      <a:pt x="1010031" y="886261"/>
                    </a:cubicBezTo>
                    <a:cubicBezTo>
                      <a:pt x="1017774" y="884221"/>
                      <a:pt x="1029174" y="880356"/>
                      <a:pt x="1031109" y="879283"/>
                    </a:cubicBezTo>
                    <a:cubicBezTo>
                      <a:pt x="1041971" y="873271"/>
                      <a:pt x="1052725" y="867045"/>
                      <a:pt x="1063264" y="860711"/>
                    </a:cubicBezTo>
                    <a:cubicBezTo>
                      <a:pt x="1073911" y="854271"/>
                      <a:pt x="1084343" y="847722"/>
                      <a:pt x="1094559" y="840852"/>
                    </a:cubicBezTo>
                    <a:cubicBezTo>
                      <a:pt x="1113271" y="828399"/>
                      <a:pt x="1131983" y="814766"/>
                      <a:pt x="1150373" y="800381"/>
                    </a:cubicBezTo>
                    <a:cubicBezTo>
                      <a:pt x="1168332" y="786318"/>
                      <a:pt x="1185861" y="771397"/>
                      <a:pt x="1202208" y="755509"/>
                    </a:cubicBezTo>
                    <a:cubicBezTo>
                      <a:pt x="1224146" y="733932"/>
                      <a:pt x="1244041" y="710745"/>
                      <a:pt x="1259635" y="685196"/>
                    </a:cubicBezTo>
                    <a:cubicBezTo>
                      <a:pt x="1261571" y="681761"/>
                      <a:pt x="1265980" y="680580"/>
                      <a:pt x="1269421" y="682619"/>
                    </a:cubicBezTo>
                    <a:cubicBezTo>
                      <a:pt x="1272755" y="684552"/>
                      <a:pt x="1273938" y="688953"/>
                      <a:pt x="1272002" y="692281"/>
                    </a:cubicBezTo>
                    <a:cubicBezTo>
                      <a:pt x="1253075" y="726311"/>
                      <a:pt x="1227372" y="757227"/>
                      <a:pt x="1198229" y="784816"/>
                    </a:cubicBezTo>
                    <a:cubicBezTo>
                      <a:pt x="1186722" y="795551"/>
                      <a:pt x="1174677" y="805856"/>
                      <a:pt x="1162310" y="815518"/>
                    </a:cubicBezTo>
                    <a:cubicBezTo>
                      <a:pt x="1143383" y="830224"/>
                      <a:pt x="1123702" y="843535"/>
                      <a:pt x="1104345" y="855881"/>
                    </a:cubicBezTo>
                    <a:close/>
                    <a:moveTo>
                      <a:pt x="991857" y="910951"/>
                    </a:moveTo>
                    <a:cubicBezTo>
                      <a:pt x="991857" y="910843"/>
                      <a:pt x="991857" y="910843"/>
                      <a:pt x="991857" y="910736"/>
                    </a:cubicBezTo>
                    <a:cubicBezTo>
                      <a:pt x="991749" y="910736"/>
                      <a:pt x="991534" y="910629"/>
                      <a:pt x="991427" y="910629"/>
                    </a:cubicBezTo>
                    <a:cubicBezTo>
                      <a:pt x="991642" y="910843"/>
                      <a:pt x="991749" y="910736"/>
                      <a:pt x="991857" y="910951"/>
                    </a:cubicBezTo>
                    <a:close/>
                    <a:moveTo>
                      <a:pt x="1737226" y="1029034"/>
                    </a:moveTo>
                    <a:cubicBezTo>
                      <a:pt x="1719697" y="1031826"/>
                      <a:pt x="1702060" y="1034294"/>
                      <a:pt x="1684531" y="1037086"/>
                    </a:cubicBezTo>
                    <a:cubicBezTo>
                      <a:pt x="1688510" y="1039447"/>
                      <a:pt x="1692919" y="1041702"/>
                      <a:pt x="1698511" y="1043849"/>
                    </a:cubicBezTo>
                    <a:cubicBezTo>
                      <a:pt x="1711739" y="1048787"/>
                      <a:pt x="1727763" y="1052866"/>
                      <a:pt x="1740453" y="1055764"/>
                    </a:cubicBezTo>
                    <a:cubicBezTo>
                      <a:pt x="1761961" y="1061024"/>
                      <a:pt x="1785405" y="1066929"/>
                      <a:pt x="1809387" y="1073155"/>
                    </a:cubicBezTo>
                    <a:cubicBezTo>
                      <a:pt x="1832078" y="1079059"/>
                      <a:pt x="1855091" y="1084963"/>
                      <a:pt x="1877891" y="1089150"/>
                    </a:cubicBezTo>
                    <a:cubicBezTo>
                      <a:pt x="1898216" y="1092800"/>
                      <a:pt x="1918110" y="1095376"/>
                      <a:pt x="1937038" y="1095376"/>
                    </a:cubicBezTo>
                    <a:cubicBezTo>
                      <a:pt x="1940910" y="1095161"/>
                      <a:pt x="1944243" y="1098274"/>
                      <a:pt x="1944351" y="1102246"/>
                    </a:cubicBezTo>
                    <a:cubicBezTo>
                      <a:pt x="1944458" y="1106218"/>
                      <a:pt x="1941340" y="1109439"/>
                      <a:pt x="1937468" y="1109546"/>
                    </a:cubicBezTo>
                    <a:cubicBezTo>
                      <a:pt x="1911336" y="1110942"/>
                      <a:pt x="1883052" y="1108150"/>
                      <a:pt x="1854661" y="1102998"/>
                    </a:cubicBezTo>
                    <a:cubicBezTo>
                      <a:pt x="1838530" y="1100099"/>
                      <a:pt x="1822399" y="1096450"/>
                      <a:pt x="1806591" y="1092370"/>
                    </a:cubicBezTo>
                    <a:cubicBezTo>
                      <a:pt x="1781856" y="1086037"/>
                      <a:pt x="1757981" y="1078522"/>
                      <a:pt x="1736044" y="1072618"/>
                    </a:cubicBezTo>
                    <a:cubicBezTo>
                      <a:pt x="1720665" y="1068217"/>
                      <a:pt x="1700125" y="1061883"/>
                      <a:pt x="1685606" y="1054691"/>
                    </a:cubicBezTo>
                    <a:cubicBezTo>
                      <a:pt x="1676466" y="1050075"/>
                      <a:pt x="1670443" y="1044922"/>
                      <a:pt x="1667325" y="1039769"/>
                    </a:cubicBezTo>
                    <a:cubicBezTo>
                      <a:pt x="1640654" y="1043849"/>
                      <a:pt x="1613984" y="1048035"/>
                      <a:pt x="1587313" y="1051900"/>
                    </a:cubicBezTo>
                    <a:cubicBezTo>
                      <a:pt x="1568063" y="1054691"/>
                      <a:pt x="1548706" y="1057267"/>
                      <a:pt x="1529456" y="1060058"/>
                    </a:cubicBezTo>
                    <a:lnTo>
                      <a:pt x="1581936" y="1088613"/>
                    </a:lnTo>
                    <a:cubicBezTo>
                      <a:pt x="1612263" y="1105145"/>
                      <a:pt x="1642052" y="1119852"/>
                      <a:pt x="1672594" y="1132841"/>
                    </a:cubicBezTo>
                    <a:cubicBezTo>
                      <a:pt x="1702813" y="1145937"/>
                      <a:pt x="1733785" y="1157424"/>
                      <a:pt x="1767230" y="1165689"/>
                    </a:cubicBezTo>
                    <a:cubicBezTo>
                      <a:pt x="1778630" y="1168695"/>
                      <a:pt x="1792395" y="1174170"/>
                      <a:pt x="1806052" y="1177498"/>
                    </a:cubicBezTo>
                    <a:cubicBezTo>
                      <a:pt x="1814333" y="1179538"/>
                      <a:pt x="1822399" y="1180826"/>
                      <a:pt x="1829819" y="1179538"/>
                    </a:cubicBezTo>
                    <a:cubicBezTo>
                      <a:pt x="1833691" y="1178786"/>
                      <a:pt x="1837454" y="1181255"/>
                      <a:pt x="1838208" y="1185120"/>
                    </a:cubicBezTo>
                    <a:cubicBezTo>
                      <a:pt x="1838960" y="1188984"/>
                      <a:pt x="1836380" y="1192742"/>
                      <a:pt x="1832508" y="1193493"/>
                    </a:cubicBezTo>
                    <a:cubicBezTo>
                      <a:pt x="1825517" y="1195103"/>
                      <a:pt x="1817774" y="1194889"/>
                      <a:pt x="1809817" y="1193815"/>
                    </a:cubicBezTo>
                    <a:cubicBezTo>
                      <a:pt x="1793793" y="1191561"/>
                      <a:pt x="1776909" y="1185120"/>
                      <a:pt x="1763251" y="1182221"/>
                    </a:cubicBezTo>
                    <a:cubicBezTo>
                      <a:pt x="1728623" y="1174385"/>
                      <a:pt x="1696145" y="1163972"/>
                      <a:pt x="1664958" y="1150661"/>
                    </a:cubicBezTo>
                    <a:cubicBezTo>
                      <a:pt x="1633879" y="1137349"/>
                      <a:pt x="1603982" y="1121140"/>
                      <a:pt x="1573548" y="1103642"/>
                    </a:cubicBezTo>
                    <a:lnTo>
                      <a:pt x="1520423" y="1072081"/>
                    </a:lnTo>
                    <a:cubicBezTo>
                      <a:pt x="1519670" y="1071545"/>
                      <a:pt x="1512572" y="1067358"/>
                      <a:pt x="1505582" y="1063279"/>
                    </a:cubicBezTo>
                    <a:cubicBezTo>
                      <a:pt x="1457833" y="1070042"/>
                      <a:pt x="1409978" y="1076697"/>
                      <a:pt x="1362122" y="1083353"/>
                    </a:cubicBezTo>
                    <a:cubicBezTo>
                      <a:pt x="1360294" y="1083568"/>
                      <a:pt x="1358358" y="1083890"/>
                      <a:pt x="1356530" y="1084104"/>
                    </a:cubicBezTo>
                    <a:lnTo>
                      <a:pt x="1374382" y="1096772"/>
                    </a:lnTo>
                    <a:cubicBezTo>
                      <a:pt x="1383737" y="1102998"/>
                      <a:pt x="1393524" y="1108902"/>
                      <a:pt x="1403418" y="1114484"/>
                    </a:cubicBezTo>
                    <a:cubicBezTo>
                      <a:pt x="1418259" y="1122857"/>
                      <a:pt x="1433529" y="1130694"/>
                      <a:pt x="1448800" y="1138208"/>
                    </a:cubicBezTo>
                    <a:cubicBezTo>
                      <a:pt x="1470954" y="1149265"/>
                      <a:pt x="1493107" y="1160000"/>
                      <a:pt x="1515368" y="1170520"/>
                    </a:cubicBezTo>
                    <a:cubicBezTo>
                      <a:pt x="1537522" y="1181148"/>
                      <a:pt x="1559783" y="1191346"/>
                      <a:pt x="1582367" y="1200792"/>
                    </a:cubicBezTo>
                    <a:cubicBezTo>
                      <a:pt x="1612371" y="1213138"/>
                      <a:pt x="1642912" y="1224087"/>
                      <a:pt x="1674852" y="1232461"/>
                    </a:cubicBezTo>
                    <a:cubicBezTo>
                      <a:pt x="1678616" y="1233319"/>
                      <a:pt x="1680982" y="1237184"/>
                      <a:pt x="1680122" y="1241048"/>
                    </a:cubicBezTo>
                    <a:cubicBezTo>
                      <a:pt x="1679153" y="1244806"/>
                      <a:pt x="1675282" y="1247167"/>
                      <a:pt x="1671518" y="1246309"/>
                    </a:cubicBezTo>
                    <a:cubicBezTo>
                      <a:pt x="1630223" y="1237184"/>
                      <a:pt x="1590862" y="1223980"/>
                      <a:pt x="1552578" y="1208200"/>
                    </a:cubicBezTo>
                    <a:cubicBezTo>
                      <a:pt x="1533435" y="1200256"/>
                      <a:pt x="1514508" y="1191668"/>
                      <a:pt x="1495796" y="1182543"/>
                    </a:cubicBezTo>
                    <a:cubicBezTo>
                      <a:pt x="1477298" y="1173633"/>
                      <a:pt x="1459017" y="1163972"/>
                      <a:pt x="1440627" y="1154418"/>
                    </a:cubicBezTo>
                    <a:cubicBezTo>
                      <a:pt x="1427722" y="1147655"/>
                      <a:pt x="1414925" y="1140677"/>
                      <a:pt x="1402450" y="1133270"/>
                    </a:cubicBezTo>
                    <a:cubicBezTo>
                      <a:pt x="1389760" y="1125863"/>
                      <a:pt x="1377500" y="1117919"/>
                      <a:pt x="1365563" y="1109439"/>
                    </a:cubicBezTo>
                    <a:lnTo>
                      <a:pt x="1341904" y="1091297"/>
                    </a:lnTo>
                    <a:cubicBezTo>
                      <a:pt x="1340291" y="1090116"/>
                      <a:pt x="1336419" y="1089257"/>
                      <a:pt x="1334161" y="1088398"/>
                    </a:cubicBezTo>
                    <a:cubicBezTo>
                      <a:pt x="1333408" y="1088076"/>
                      <a:pt x="1333408" y="1087754"/>
                      <a:pt x="1332870" y="1087432"/>
                    </a:cubicBezTo>
                    <a:cubicBezTo>
                      <a:pt x="1310502" y="1090546"/>
                      <a:pt x="1288133" y="1093659"/>
                      <a:pt x="1265657" y="1096879"/>
                    </a:cubicBezTo>
                    <a:cubicBezTo>
                      <a:pt x="1235546" y="1101280"/>
                      <a:pt x="1205542" y="1105896"/>
                      <a:pt x="1175430" y="1110512"/>
                    </a:cubicBezTo>
                    <a:cubicBezTo>
                      <a:pt x="1178549" y="1112766"/>
                      <a:pt x="1181560" y="1115128"/>
                      <a:pt x="1184786" y="1117275"/>
                    </a:cubicBezTo>
                    <a:cubicBezTo>
                      <a:pt x="1189303" y="1120388"/>
                      <a:pt x="1193927" y="1123502"/>
                      <a:pt x="1198659" y="1126400"/>
                    </a:cubicBezTo>
                    <a:cubicBezTo>
                      <a:pt x="1211886" y="1134773"/>
                      <a:pt x="1225222" y="1143146"/>
                      <a:pt x="1238664" y="1151412"/>
                    </a:cubicBezTo>
                    <a:cubicBezTo>
                      <a:pt x="1251999" y="1159678"/>
                      <a:pt x="1265335" y="1167944"/>
                      <a:pt x="1278777" y="1175995"/>
                    </a:cubicBezTo>
                    <a:cubicBezTo>
                      <a:pt x="1302437" y="1190165"/>
                      <a:pt x="1327493" y="1204765"/>
                      <a:pt x="1353304" y="1218935"/>
                    </a:cubicBezTo>
                    <a:cubicBezTo>
                      <a:pt x="1378038" y="1232675"/>
                      <a:pt x="1403525" y="1245879"/>
                      <a:pt x="1429550" y="1257473"/>
                    </a:cubicBezTo>
                    <a:cubicBezTo>
                      <a:pt x="1464931" y="1273146"/>
                      <a:pt x="1500958" y="1285813"/>
                      <a:pt x="1537091" y="1292361"/>
                    </a:cubicBezTo>
                    <a:cubicBezTo>
                      <a:pt x="1541071" y="1293005"/>
                      <a:pt x="1543652" y="1296655"/>
                      <a:pt x="1543006" y="1300627"/>
                    </a:cubicBezTo>
                    <a:cubicBezTo>
                      <a:pt x="1542361" y="1304492"/>
                      <a:pt x="1538704" y="1307068"/>
                      <a:pt x="1534833" y="1306424"/>
                    </a:cubicBezTo>
                    <a:cubicBezTo>
                      <a:pt x="1497194" y="1300842"/>
                      <a:pt x="1459339" y="1289248"/>
                      <a:pt x="1422452" y="1273897"/>
                    </a:cubicBezTo>
                    <a:cubicBezTo>
                      <a:pt x="1395675" y="1262733"/>
                      <a:pt x="1369220" y="1249851"/>
                      <a:pt x="1343947" y="1235896"/>
                    </a:cubicBezTo>
                    <a:cubicBezTo>
                      <a:pt x="1317815" y="1221511"/>
                      <a:pt x="1292973" y="1206053"/>
                      <a:pt x="1269314" y="1191346"/>
                    </a:cubicBezTo>
                    <a:cubicBezTo>
                      <a:pt x="1258667" y="1184583"/>
                      <a:pt x="1248021" y="1177820"/>
                      <a:pt x="1237374" y="1170842"/>
                    </a:cubicBezTo>
                    <a:cubicBezTo>
                      <a:pt x="1221565" y="1160537"/>
                      <a:pt x="1205864" y="1149909"/>
                      <a:pt x="1190163" y="1139282"/>
                    </a:cubicBezTo>
                    <a:cubicBezTo>
                      <a:pt x="1185431" y="1136061"/>
                      <a:pt x="1180700" y="1132733"/>
                      <a:pt x="1176075" y="1129298"/>
                    </a:cubicBezTo>
                    <a:cubicBezTo>
                      <a:pt x="1171451" y="1125970"/>
                      <a:pt x="1166934" y="1122428"/>
                      <a:pt x="1162417" y="1118778"/>
                    </a:cubicBezTo>
                    <a:cubicBezTo>
                      <a:pt x="1162417" y="1118778"/>
                      <a:pt x="1162417" y="1118778"/>
                      <a:pt x="1162417" y="1118778"/>
                    </a:cubicBezTo>
                    <a:cubicBezTo>
                      <a:pt x="1160267" y="1119637"/>
                      <a:pt x="1158223" y="1121355"/>
                      <a:pt x="1156180" y="1119959"/>
                    </a:cubicBezTo>
                    <a:cubicBezTo>
                      <a:pt x="1154567" y="1118886"/>
                      <a:pt x="1155535" y="1116739"/>
                      <a:pt x="1155212" y="1114913"/>
                    </a:cubicBezTo>
                    <a:cubicBezTo>
                      <a:pt x="1143920" y="1117812"/>
                      <a:pt x="1128972" y="1121676"/>
                      <a:pt x="1118003" y="1123609"/>
                    </a:cubicBezTo>
                    <a:cubicBezTo>
                      <a:pt x="1112949" y="1124360"/>
                      <a:pt x="1108754" y="1124790"/>
                      <a:pt x="1105851" y="1124575"/>
                    </a:cubicBezTo>
                    <a:cubicBezTo>
                      <a:pt x="1103270" y="1124360"/>
                      <a:pt x="1101334" y="1123609"/>
                      <a:pt x="1100151" y="1122750"/>
                    </a:cubicBezTo>
                    <a:cubicBezTo>
                      <a:pt x="1096925" y="1120710"/>
                      <a:pt x="1096064" y="1116524"/>
                      <a:pt x="1098108" y="1113303"/>
                    </a:cubicBezTo>
                    <a:cubicBezTo>
                      <a:pt x="1099936" y="1110512"/>
                      <a:pt x="1103592" y="1109546"/>
                      <a:pt x="1106496" y="1110834"/>
                    </a:cubicBezTo>
                    <a:cubicBezTo>
                      <a:pt x="1106496" y="1111264"/>
                      <a:pt x="1106819" y="1111371"/>
                      <a:pt x="1107464" y="1111264"/>
                    </a:cubicBezTo>
                    <a:cubicBezTo>
                      <a:pt x="1108432" y="1111156"/>
                      <a:pt x="1109830" y="1110834"/>
                      <a:pt x="1110905" y="1110620"/>
                    </a:cubicBezTo>
                    <a:cubicBezTo>
                      <a:pt x="1115529" y="1110083"/>
                      <a:pt x="1121659" y="1108795"/>
                      <a:pt x="1128219" y="1107184"/>
                    </a:cubicBezTo>
                    <a:cubicBezTo>
                      <a:pt x="1134672" y="1105574"/>
                      <a:pt x="1141232" y="1103856"/>
                      <a:pt x="1147362" y="1102139"/>
                    </a:cubicBezTo>
                    <a:cubicBezTo>
                      <a:pt x="1147469" y="1101817"/>
                      <a:pt x="1147469" y="1101066"/>
                      <a:pt x="1147577" y="1100958"/>
                    </a:cubicBezTo>
                    <a:cubicBezTo>
                      <a:pt x="1148437" y="1098811"/>
                      <a:pt x="1150695" y="1095269"/>
                      <a:pt x="1156180" y="1096879"/>
                    </a:cubicBezTo>
                    <a:cubicBezTo>
                      <a:pt x="1156610" y="1096986"/>
                      <a:pt x="1157363" y="1097308"/>
                      <a:pt x="1158439" y="1098060"/>
                    </a:cubicBezTo>
                    <a:cubicBezTo>
                      <a:pt x="1158654" y="1098167"/>
                      <a:pt x="1159406" y="1098704"/>
                      <a:pt x="1159729" y="1098919"/>
                    </a:cubicBezTo>
                    <a:cubicBezTo>
                      <a:pt x="1160589" y="1098704"/>
                      <a:pt x="1161450" y="1098489"/>
                      <a:pt x="1162202" y="1098274"/>
                    </a:cubicBezTo>
                    <a:cubicBezTo>
                      <a:pt x="1176935" y="1075731"/>
                      <a:pt x="1191669" y="1053510"/>
                      <a:pt x="1207047" y="1032147"/>
                    </a:cubicBezTo>
                    <a:cubicBezTo>
                      <a:pt x="1219307" y="1015079"/>
                      <a:pt x="1231889" y="998440"/>
                      <a:pt x="1245224" y="982230"/>
                    </a:cubicBezTo>
                    <a:cubicBezTo>
                      <a:pt x="1256301" y="968812"/>
                      <a:pt x="1267808" y="955608"/>
                      <a:pt x="1279960" y="942726"/>
                    </a:cubicBezTo>
                    <a:cubicBezTo>
                      <a:pt x="1291790" y="930274"/>
                      <a:pt x="1304372" y="918036"/>
                      <a:pt x="1317492" y="905905"/>
                    </a:cubicBezTo>
                    <a:cubicBezTo>
                      <a:pt x="1325988" y="898069"/>
                      <a:pt x="1334591" y="890340"/>
                      <a:pt x="1343302" y="882611"/>
                    </a:cubicBezTo>
                    <a:cubicBezTo>
                      <a:pt x="1356422" y="871124"/>
                      <a:pt x="1369542" y="859853"/>
                      <a:pt x="1382877" y="848688"/>
                    </a:cubicBezTo>
                    <a:lnTo>
                      <a:pt x="1404601" y="830868"/>
                    </a:lnTo>
                    <a:cubicBezTo>
                      <a:pt x="1406214" y="829688"/>
                      <a:pt x="1409010" y="826682"/>
                      <a:pt x="1411053" y="824964"/>
                    </a:cubicBezTo>
                    <a:cubicBezTo>
                      <a:pt x="1412666" y="823568"/>
                      <a:pt x="1414064" y="822602"/>
                      <a:pt x="1414925" y="822281"/>
                    </a:cubicBezTo>
                    <a:cubicBezTo>
                      <a:pt x="1418151" y="821207"/>
                      <a:pt x="1420409" y="822066"/>
                      <a:pt x="1421915" y="823247"/>
                    </a:cubicBezTo>
                    <a:cubicBezTo>
                      <a:pt x="1423205" y="824213"/>
                      <a:pt x="1425894" y="826467"/>
                      <a:pt x="1424388" y="831405"/>
                    </a:cubicBezTo>
                    <a:cubicBezTo>
                      <a:pt x="1423528" y="834411"/>
                      <a:pt x="1420732" y="836451"/>
                      <a:pt x="1417721" y="836343"/>
                    </a:cubicBezTo>
                    <a:cubicBezTo>
                      <a:pt x="1416215" y="838275"/>
                      <a:pt x="1414602" y="841067"/>
                      <a:pt x="1413526" y="841925"/>
                    </a:cubicBezTo>
                    <a:lnTo>
                      <a:pt x="1392879" y="860067"/>
                    </a:lnTo>
                    <a:cubicBezTo>
                      <a:pt x="1382232" y="869729"/>
                      <a:pt x="1371693" y="879497"/>
                      <a:pt x="1361154" y="889374"/>
                    </a:cubicBezTo>
                    <a:cubicBezTo>
                      <a:pt x="1350615" y="899142"/>
                      <a:pt x="1340183" y="909018"/>
                      <a:pt x="1329859" y="919002"/>
                    </a:cubicBezTo>
                    <a:cubicBezTo>
                      <a:pt x="1310717" y="937251"/>
                      <a:pt x="1293403" y="956037"/>
                      <a:pt x="1276734" y="974931"/>
                    </a:cubicBezTo>
                    <a:cubicBezTo>
                      <a:pt x="1265335" y="987920"/>
                      <a:pt x="1254365" y="1001016"/>
                      <a:pt x="1243611" y="1014220"/>
                    </a:cubicBezTo>
                    <a:cubicBezTo>
                      <a:pt x="1222856" y="1039877"/>
                      <a:pt x="1203498" y="1066929"/>
                      <a:pt x="1183926" y="1094195"/>
                    </a:cubicBezTo>
                    <a:cubicBezTo>
                      <a:pt x="1210381" y="1089686"/>
                      <a:pt x="1236944" y="1085285"/>
                      <a:pt x="1263399" y="1080991"/>
                    </a:cubicBezTo>
                    <a:cubicBezTo>
                      <a:pt x="1291682" y="1076483"/>
                      <a:pt x="1319966" y="1072189"/>
                      <a:pt x="1348464" y="1067895"/>
                    </a:cubicBezTo>
                    <a:cubicBezTo>
                      <a:pt x="1348571" y="1066499"/>
                      <a:pt x="1347066" y="1065211"/>
                      <a:pt x="1347926" y="1064030"/>
                    </a:cubicBezTo>
                    <a:cubicBezTo>
                      <a:pt x="1372661" y="1031181"/>
                      <a:pt x="1399224" y="999836"/>
                      <a:pt x="1427614" y="969993"/>
                    </a:cubicBezTo>
                    <a:cubicBezTo>
                      <a:pt x="1439014" y="958184"/>
                      <a:pt x="1450628" y="946483"/>
                      <a:pt x="1462565" y="935211"/>
                    </a:cubicBezTo>
                    <a:cubicBezTo>
                      <a:pt x="1480417" y="918250"/>
                      <a:pt x="1499022" y="902041"/>
                      <a:pt x="1517841" y="886153"/>
                    </a:cubicBezTo>
                    <a:cubicBezTo>
                      <a:pt x="1527735" y="877780"/>
                      <a:pt x="1537845" y="869621"/>
                      <a:pt x="1548169" y="861785"/>
                    </a:cubicBezTo>
                    <a:cubicBezTo>
                      <a:pt x="1558493" y="853841"/>
                      <a:pt x="1568924" y="846327"/>
                      <a:pt x="1579571" y="838920"/>
                    </a:cubicBezTo>
                    <a:lnTo>
                      <a:pt x="1604412" y="822602"/>
                    </a:lnTo>
                    <a:cubicBezTo>
                      <a:pt x="1605273" y="822066"/>
                      <a:pt x="1610327" y="820563"/>
                      <a:pt x="1612908" y="818953"/>
                    </a:cubicBezTo>
                    <a:lnTo>
                      <a:pt x="1613123" y="818308"/>
                    </a:lnTo>
                    <a:lnTo>
                      <a:pt x="1613016" y="818845"/>
                    </a:lnTo>
                    <a:cubicBezTo>
                      <a:pt x="1614199" y="818094"/>
                      <a:pt x="1614952" y="817342"/>
                      <a:pt x="1614306" y="816698"/>
                    </a:cubicBezTo>
                    <a:cubicBezTo>
                      <a:pt x="1614199" y="816591"/>
                      <a:pt x="1614199" y="816591"/>
                      <a:pt x="1614091" y="816484"/>
                    </a:cubicBezTo>
                    <a:cubicBezTo>
                      <a:pt x="1614199" y="816376"/>
                      <a:pt x="1614306" y="816269"/>
                      <a:pt x="1614414" y="816162"/>
                    </a:cubicBezTo>
                    <a:cubicBezTo>
                      <a:pt x="1616888" y="813371"/>
                      <a:pt x="1621189" y="813048"/>
                      <a:pt x="1624093" y="815518"/>
                    </a:cubicBezTo>
                    <a:cubicBezTo>
                      <a:pt x="1626136" y="817235"/>
                      <a:pt x="1628502" y="822173"/>
                      <a:pt x="1623555" y="826897"/>
                    </a:cubicBezTo>
                    <a:cubicBezTo>
                      <a:pt x="1621082" y="829151"/>
                      <a:pt x="1613554" y="833552"/>
                      <a:pt x="1612156" y="834518"/>
                    </a:cubicBezTo>
                    <a:lnTo>
                      <a:pt x="1588604" y="851372"/>
                    </a:lnTo>
                    <a:cubicBezTo>
                      <a:pt x="1578495" y="858994"/>
                      <a:pt x="1568493" y="866938"/>
                      <a:pt x="1558600" y="874989"/>
                    </a:cubicBezTo>
                    <a:cubicBezTo>
                      <a:pt x="1548813" y="883040"/>
                      <a:pt x="1539135" y="891306"/>
                      <a:pt x="1529671" y="899786"/>
                    </a:cubicBezTo>
                    <a:cubicBezTo>
                      <a:pt x="1511389" y="915781"/>
                      <a:pt x="1493537" y="932420"/>
                      <a:pt x="1475900" y="949167"/>
                    </a:cubicBezTo>
                    <a:cubicBezTo>
                      <a:pt x="1458264" y="965913"/>
                      <a:pt x="1440842" y="982874"/>
                      <a:pt x="1423958" y="1000372"/>
                    </a:cubicBezTo>
                    <a:cubicBezTo>
                      <a:pt x="1403740" y="1021198"/>
                      <a:pt x="1384490" y="1042883"/>
                      <a:pt x="1365993" y="1065211"/>
                    </a:cubicBezTo>
                    <a:cubicBezTo>
                      <a:pt x="1407504" y="1059092"/>
                      <a:pt x="1449015" y="1052866"/>
                      <a:pt x="1490526" y="1046640"/>
                    </a:cubicBezTo>
                    <a:cubicBezTo>
                      <a:pt x="1490634" y="1046532"/>
                      <a:pt x="1490741" y="1045888"/>
                      <a:pt x="1490741" y="1045888"/>
                    </a:cubicBezTo>
                    <a:cubicBezTo>
                      <a:pt x="1492785" y="1042668"/>
                      <a:pt x="1496979" y="1041809"/>
                      <a:pt x="1500205" y="1043849"/>
                    </a:cubicBezTo>
                    <a:lnTo>
                      <a:pt x="1500313" y="1043956"/>
                    </a:lnTo>
                    <a:cubicBezTo>
                      <a:pt x="1501388" y="1042131"/>
                      <a:pt x="1501711" y="1043527"/>
                      <a:pt x="1502033" y="1044922"/>
                    </a:cubicBezTo>
                    <a:cubicBezTo>
                      <a:pt x="1505689" y="1044385"/>
                      <a:pt x="1509346" y="1043849"/>
                      <a:pt x="1513002" y="1043312"/>
                    </a:cubicBezTo>
                    <a:cubicBezTo>
                      <a:pt x="1511604" y="1040521"/>
                      <a:pt x="1510959" y="1037086"/>
                      <a:pt x="1513433" y="1034939"/>
                    </a:cubicBezTo>
                    <a:cubicBezTo>
                      <a:pt x="1533973" y="1015723"/>
                      <a:pt x="1554298" y="996615"/>
                      <a:pt x="1574946" y="977829"/>
                    </a:cubicBezTo>
                    <a:cubicBezTo>
                      <a:pt x="1588819" y="965269"/>
                      <a:pt x="1602799" y="952817"/>
                      <a:pt x="1616995" y="940686"/>
                    </a:cubicBezTo>
                    <a:cubicBezTo>
                      <a:pt x="1628825" y="930595"/>
                      <a:pt x="1640869" y="920612"/>
                      <a:pt x="1653236" y="910951"/>
                    </a:cubicBezTo>
                    <a:cubicBezTo>
                      <a:pt x="1665388" y="901289"/>
                      <a:pt x="1677971" y="891950"/>
                      <a:pt x="1690661" y="882718"/>
                    </a:cubicBezTo>
                    <a:cubicBezTo>
                      <a:pt x="1701092" y="875204"/>
                      <a:pt x="1711739" y="868011"/>
                      <a:pt x="1722708" y="861248"/>
                    </a:cubicBezTo>
                    <a:cubicBezTo>
                      <a:pt x="1733677" y="854485"/>
                      <a:pt x="1744861" y="848259"/>
                      <a:pt x="1756261" y="842248"/>
                    </a:cubicBezTo>
                    <a:lnTo>
                      <a:pt x="1779920" y="830976"/>
                    </a:lnTo>
                    <a:cubicBezTo>
                      <a:pt x="1780243" y="830868"/>
                      <a:pt x="1784222" y="829795"/>
                      <a:pt x="1786911" y="828614"/>
                    </a:cubicBezTo>
                    <a:cubicBezTo>
                      <a:pt x="1787126" y="828185"/>
                      <a:pt x="1787448" y="827863"/>
                      <a:pt x="1787663" y="827541"/>
                    </a:cubicBezTo>
                    <a:cubicBezTo>
                      <a:pt x="1787555" y="827755"/>
                      <a:pt x="1787555" y="828078"/>
                      <a:pt x="1787448" y="828399"/>
                    </a:cubicBezTo>
                    <a:cubicBezTo>
                      <a:pt x="1788846" y="827755"/>
                      <a:pt x="1789814" y="827111"/>
                      <a:pt x="1789491" y="826574"/>
                    </a:cubicBezTo>
                    <a:cubicBezTo>
                      <a:pt x="1789384" y="826467"/>
                      <a:pt x="1789276" y="826360"/>
                      <a:pt x="1789169" y="826252"/>
                    </a:cubicBezTo>
                    <a:cubicBezTo>
                      <a:pt x="1789707" y="825930"/>
                      <a:pt x="1790352" y="825608"/>
                      <a:pt x="1790997" y="825501"/>
                    </a:cubicBezTo>
                    <a:cubicBezTo>
                      <a:pt x="1795298" y="824213"/>
                      <a:pt x="1797450" y="826145"/>
                      <a:pt x="1797987" y="826574"/>
                    </a:cubicBezTo>
                    <a:cubicBezTo>
                      <a:pt x="1800030" y="828078"/>
                      <a:pt x="1800783" y="830224"/>
                      <a:pt x="1800568" y="832801"/>
                    </a:cubicBezTo>
                    <a:cubicBezTo>
                      <a:pt x="1800461" y="833659"/>
                      <a:pt x="1800030" y="835806"/>
                      <a:pt x="1797450" y="837739"/>
                    </a:cubicBezTo>
                    <a:cubicBezTo>
                      <a:pt x="1795837" y="839027"/>
                      <a:pt x="1786803" y="843428"/>
                      <a:pt x="1786157" y="843750"/>
                    </a:cubicBezTo>
                    <a:lnTo>
                      <a:pt x="1763574" y="855773"/>
                    </a:lnTo>
                    <a:cubicBezTo>
                      <a:pt x="1752712" y="861892"/>
                      <a:pt x="1742173" y="868441"/>
                      <a:pt x="1731742" y="875418"/>
                    </a:cubicBezTo>
                    <a:cubicBezTo>
                      <a:pt x="1721418" y="882288"/>
                      <a:pt x="1711309" y="889481"/>
                      <a:pt x="1701415" y="897103"/>
                    </a:cubicBezTo>
                    <a:cubicBezTo>
                      <a:pt x="1689155" y="906549"/>
                      <a:pt x="1677110" y="916211"/>
                      <a:pt x="1665173" y="925872"/>
                    </a:cubicBezTo>
                    <a:cubicBezTo>
                      <a:pt x="1653129" y="935641"/>
                      <a:pt x="1641192" y="945410"/>
                      <a:pt x="1629362" y="955286"/>
                    </a:cubicBezTo>
                    <a:cubicBezTo>
                      <a:pt x="1615060" y="967201"/>
                      <a:pt x="1600864" y="979117"/>
                      <a:pt x="1586669" y="991140"/>
                    </a:cubicBezTo>
                    <a:cubicBezTo>
                      <a:pt x="1567095" y="1007672"/>
                      <a:pt x="1547630" y="1024311"/>
                      <a:pt x="1528058" y="1041057"/>
                    </a:cubicBezTo>
                    <a:cubicBezTo>
                      <a:pt x="1561934" y="1036012"/>
                      <a:pt x="1595702" y="1030967"/>
                      <a:pt x="1629577" y="1025921"/>
                    </a:cubicBezTo>
                    <a:cubicBezTo>
                      <a:pt x="1641729" y="1024096"/>
                      <a:pt x="1653882" y="1022164"/>
                      <a:pt x="1666034" y="1020339"/>
                    </a:cubicBezTo>
                    <a:cubicBezTo>
                      <a:pt x="1666356" y="1020017"/>
                      <a:pt x="1665819" y="1019373"/>
                      <a:pt x="1666142" y="1019051"/>
                    </a:cubicBezTo>
                    <a:cubicBezTo>
                      <a:pt x="1691199" y="998977"/>
                      <a:pt x="1718084" y="979976"/>
                      <a:pt x="1745937" y="962478"/>
                    </a:cubicBezTo>
                    <a:cubicBezTo>
                      <a:pt x="1757014" y="955500"/>
                      <a:pt x="1768198" y="948737"/>
                      <a:pt x="1779598" y="942404"/>
                    </a:cubicBezTo>
                    <a:cubicBezTo>
                      <a:pt x="1796696" y="932635"/>
                      <a:pt x="1814118" y="923725"/>
                      <a:pt x="1831325" y="914923"/>
                    </a:cubicBezTo>
                    <a:cubicBezTo>
                      <a:pt x="1840466" y="910307"/>
                      <a:pt x="1849607" y="905798"/>
                      <a:pt x="1858963" y="901504"/>
                    </a:cubicBezTo>
                    <a:cubicBezTo>
                      <a:pt x="1868212" y="897103"/>
                      <a:pt x="1877675" y="892916"/>
                      <a:pt x="1887139" y="888944"/>
                    </a:cubicBezTo>
                    <a:lnTo>
                      <a:pt x="1907679" y="880571"/>
                    </a:lnTo>
                    <a:cubicBezTo>
                      <a:pt x="1909077" y="880034"/>
                      <a:pt x="1912411" y="879605"/>
                      <a:pt x="1914884" y="878961"/>
                    </a:cubicBezTo>
                    <a:cubicBezTo>
                      <a:pt x="1915423" y="878531"/>
                      <a:pt x="1915960" y="877994"/>
                      <a:pt x="1916497" y="877672"/>
                    </a:cubicBezTo>
                    <a:cubicBezTo>
                      <a:pt x="1916175" y="878102"/>
                      <a:pt x="1915960" y="878531"/>
                      <a:pt x="1915745" y="878746"/>
                    </a:cubicBezTo>
                    <a:cubicBezTo>
                      <a:pt x="1917036" y="878424"/>
                      <a:pt x="1917895" y="877994"/>
                      <a:pt x="1917680" y="877458"/>
                    </a:cubicBezTo>
                    <a:cubicBezTo>
                      <a:pt x="1917573" y="877351"/>
                      <a:pt x="1917573" y="877243"/>
                      <a:pt x="1917573" y="877136"/>
                    </a:cubicBezTo>
                    <a:cubicBezTo>
                      <a:pt x="1918003" y="877028"/>
                      <a:pt x="1918541" y="876921"/>
                      <a:pt x="1918971" y="876814"/>
                    </a:cubicBezTo>
                    <a:cubicBezTo>
                      <a:pt x="1922843" y="876170"/>
                      <a:pt x="1924671" y="877887"/>
                      <a:pt x="1925101" y="878209"/>
                    </a:cubicBezTo>
                    <a:cubicBezTo>
                      <a:pt x="1926499" y="879390"/>
                      <a:pt x="1927145" y="880786"/>
                      <a:pt x="1927467" y="882288"/>
                    </a:cubicBezTo>
                    <a:cubicBezTo>
                      <a:pt x="1927790" y="883791"/>
                      <a:pt x="1927682" y="885938"/>
                      <a:pt x="1925747" y="888193"/>
                    </a:cubicBezTo>
                    <a:cubicBezTo>
                      <a:pt x="1925423" y="888515"/>
                      <a:pt x="1924563" y="889374"/>
                      <a:pt x="1922950" y="890018"/>
                    </a:cubicBezTo>
                    <a:cubicBezTo>
                      <a:pt x="1921445" y="890769"/>
                      <a:pt x="1915530" y="892701"/>
                      <a:pt x="1913271" y="893775"/>
                    </a:cubicBezTo>
                    <a:lnTo>
                      <a:pt x="1893376" y="903007"/>
                    </a:lnTo>
                    <a:cubicBezTo>
                      <a:pt x="1886171" y="906442"/>
                      <a:pt x="1878966" y="910092"/>
                      <a:pt x="1871760" y="913742"/>
                    </a:cubicBezTo>
                    <a:cubicBezTo>
                      <a:pt x="1861006" y="919217"/>
                      <a:pt x="1850252" y="925014"/>
                      <a:pt x="1839713" y="930810"/>
                    </a:cubicBezTo>
                    <a:cubicBezTo>
                      <a:pt x="1822937" y="939935"/>
                      <a:pt x="1806052" y="949596"/>
                      <a:pt x="1789169" y="959150"/>
                    </a:cubicBezTo>
                    <a:cubicBezTo>
                      <a:pt x="1772392" y="968597"/>
                      <a:pt x="1755616" y="978258"/>
                      <a:pt x="1739162" y="988242"/>
                    </a:cubicBezTo>
                    <a:cubicBezTo>
                      <a:pt x="1724859" y="996937"/>
                      <a:pt x="1711309" y="1006277"/>
                      <a:pt x="1697651" y="1015508"/>
                    </a:cubicBezTo>
                    <a:cubicBezTo>
                      <a:pt x="1734860" y="1009926"/>
                      <a:pt x="1772070" y="1004344"/>
                      <a:pt x="1809172" y="998547"/>
                    </a:cubicBezTo>
                    <a:cubicBezTo>
                      <a:pt x="1908862" y="982982"/>
                      <a:pt x="2008446" y="966557"/>
                      <a:pt x="2107706" y="947879"/>
                    </a:cubicBezTo>
                    <a:cubicBezTo>
                      <a:pt x="2111578" y="947127"/>
                      <a:pt x="2115342" y="949704"/>
                      <a:pt x="2116095" y="953568"/>
                    </a:cubicBezTo>
                    <a:cubicBezTo>
                      <a:pt x="2116848" y="957325"/>
                      <a:pt x="2114374" y="961083"/>
                      <a:pt x="2110502" y="961834"/>
                    </a:cubicBezTo>
                    <a:cubicBezTo>
                      <a:pt x="1986399" y="987168"/>
                      <a:pt x="1861974" y="1009282"/>
                      <a:pt x="1737226" y="1029034"/>
                    </a:cubicBezTo>
                    <a:close/>
                    <a:moveTo>
                      <a:pt x="1501280" y="1045244"/>
                    </a:moveTo>
                    <a:cubicBezTo>
                      <a:pt x="1501496" y="1045244"/>
                      <a:pt x="1501603" y="1045137"/>
                      <a:pt x="1501818" y="1045137"/>
                    </a:cubicBezTo>
                    <a:lnTo>
                      <a:pt x="1501603" y="1045030"/>
                    </a:lnTo>
                    <a:lnTo>
                      <a:pt x="1500850" y="1044707"/>
                    </a:lnTo>
                    <a:cubicBezTo>
                      <a:pt x="1501065" y="1044815"/>
                      <a:pt x="1501173" y="1045030"/>
                      <a:pt x="1501280" y="1045244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" name="Google Shape;62;p2"/>
              <p:cNvSpPr/>
              <p:nvPr/>
            </p:nvSpPr>
            <p:spPr>
              <a:xfrm>
                <a:off x="10160826" y="17182920"/>
                <a:ext cx="2544276" cy="2434383"/>
              </a:xfrm>
              <a:custGeom>
                <a:avLst/>
                <a:gdLst/>
                <a:ahLst/>
                <a:cxnLst/>
                <a:rect l="l" t="t" r="r" b="b"/>
                <a:pathLst>
                  <a:path w="2544276" h="2434383" extrusionOk="0">
                    <a:moveTo>
                      <a:pt x="2272692" y="1433032"/>
                    </a:moveTo>
                    <a:cubicBezTo>
                      <a:pt x="2202360" y="1376244"/>
                      <a:pt x="2178916" y="1290902"/>
                      <a:pt x="2129554" y="1251076"/>
                    </a:cubicBezTo>
                    <a:cubicBezTo>
                      <a:pt x="1894361" y="1061175"/>
                      <a:pt x="1724661" y="991398"/>
                      <a:pt x="1604967" y="982918"/>
                    </a:cubicBezTo>
                    <a:cubicBezTo>
                      <a:pt x="1720359" y="911638"/>
                      <a:pt x="1837042" y="768649"/>
                      <a:pt x="1908987" y="510905"/>
                    </a:cubicBezTo>
                    <a:cubicBezTo>
                      <a:pt x="1928344" y="441665"/>
                      <a:pt x="1911353" y="351277"/>
                      <a:pt x="1931248" y="288263"/>
                    </a:cubicBezTo>
                    <a:cubicBezTo>
                      <a:pt x="1984266" y="120155"/>
                      <a:pt x="2083634" y="23219"/>
                      <a:pt x="2069116" y="13128"/>
                    </a:cubicBezTo>
                    <a:cubicBezTo>
                      <a:pt x="2054598" y="3037"/>
                      <a:pt x="1965446" y="145597"/>
                      <a:pt x="1844139" y="227719"/>
                    </a:cubicBezTo>
                    <a:cubicBezTo>
                      <a:pt x="1769183" y="278387"/>
                      <a:pt x="1679924" y="276562"/>
                      <a:pt x="1627336" y="312095"/>
                    </a:cubicBezTo>
                    <a:cubicBezTo>
                      <a:pt x="1424728" y="449179"/>
                      <a:pt x="1311487" y="567585"/>
                      <a:pt x="1252769" y="666776"/>
                    </a:cubicBezTo>
                    <a:cubicBezTo>
                      <a:pt x="1205021" y="548907"/>
                      <a:pt x="1099523" y="417511"/>
                      <a:pt x="899066" y="293953"/>
                    </a:cubicBezTo>
                    <a:cubicBezTo>
                      <a:pt x="837552" y="255951"/>
                      <a:pt x="745174" y="246505"/>
                      <a:pt x="689790" y="209791"/>
                    </a:cubicBezTo>
                    <a:cubicBezTo>
                      <a:pt x="542028" y="111674"/>
                      <a:pt x="476320" y="-10166"/>
                      <a:pt x="462447" y="676"/>
                    </a:cubicBezTo>
                    <a:cubicBezTo>
                      <a:pt x="448575" y="11625"/>
                      <a:pt x="561386" y="136794"/>
                      <a:pt x="606445" y="275274"/>
                    </a:cubicBezTo>
                    <a:cubicBezTo>
                      <a:pt x="634298" y="360831"/>
                      <a:pt x="607198" y="445100"/>
                      <a:pt x="626663" y="505108"/>
                    </a:cubicBezTo>
                    <a:cubicBezTo>
                      <a:pt x="713341" y="771119"/>
                      <a:pt x="809376" y="918187"/>
                      <a:pt x="899388" y="995263"/>
                    </a:cubicBezTo>
                    <a:cubicBezTo>
                      <a:pt x="766682" y="999557"/>
                      <a:pt x="598595" y="1059994"/>
                      <a:pt x="407924" y="1227781"/>
                    </a:cubicBezTo>
                    <a:cubicBezTo>
                      <a:pt x="353723" y="1275444"/>
                      <a:pt x="318342" y="1360464"/>
                      <a:pt x="267045" y="1402652"/>
                    </a:cubicBezTo>
                    <a:cubicBezTo>
                      <a:pt x="130252" y="1515154"/>
                      <a:pt x="-6433" y="1543064"/>
                      <a:pt x="234" y="1559381"/>
                    </a:cubicBezTo>
                    <a:cubicBezTo>
                      <a:pt x="6902" y="1575591"/>
                      <a:pt x="160041" y="1503989"/>
                      <a:pt x="306943" y="1500447"/>
                    </a:cubicBezTo>
                    <a:cubicBezTo>
                      <a:pt x="397600" y="1498193"/>
                      <a:pt x="471589" y="1547895"/>
                      <a:pt x="535146" y="1546285"/>
                    </a:cubicBezTo>
                    <a:cubicBezTo>
                      <a:pt x="765499" y="1540703"/>
                      <a:pt x="920574" y="1506458"/>
                      <a:pt x="1024566" y="1459547"/>
                    </a:cubicBezTo>
                    <a:cubicBezTo>
                      <a:pt x="995208" y="1576128"/>
                      <a:pt x="997359" y="1731462"/>
                      <a:pt x="1060700" y="1930272"/>
                    </a:cubicBezTo>
                    <a:cubicBezTo>
                      <a:pt x="1082423" y="1998761"/>
                      <a:pt x="1146303" y="2065531"/>
                      <a:pt x="1164263" y="2129082"/>
                    </a:cubicBezTo>
                    <a:cubicBezTo>
                      <a:pt x="1212011" y="2298801"/>
                      <a:pt x="1181792" y="2433738"/>
                      <a:pt x="1199536" y="2434382"/>
                    </a:cubicBezTo>
                    <a:cubicBezTo>
                      <a:pt x="1217280" y="2435026"/>
                      <a:pt x="1213839" y="2267240"/>
                      <a:pt x="1270621" y="2133054"/>
                    </a:cubicBezTo>
                    <a:cubicBezTo>
                      <a:pt x="1305679" y="2050181"/>
                      <a:pt x="1381604" y="2003698"/>
                      <a:pt x="1406231" y="1945515"/>
                    </a:cubicBezTo>
                    <a:cubicBezTo>
                      <a:pt x="1497318" y="1730066"/>
                      <a:pt x="1528613" y="1573766"/>
                      <a:pt x="1526247" y="1459869"/>
                    </a:cubicBezTo>
                    <a:cubicBezTo>
                      <a:pt x="1631207" y="1529217"/>
                      <a:pt x="1788756" y="1578919"/>
                      <a:pt x="2016743" y="1574947"/>
                    </a:cubicBezTo>
                    <a:cubicBezTo>
                      <a:pt x="2089334" y="1573659"/>
                      <a:pt x="2172033" y="1531900"/>
                      <a:pt x="2238601" y="1532974"/>
                    </a:cubicBezTo>
                    <a:cubicBezTo>
                      <a:pt x="2416475" y="1535657"/>
                      <a:pt x="2538534" y="1602643"/>
                      <a:pt x="2544126" y="1586004"/>
                    </a:cubicBezTo>
                    <a:cubicBezTo>
                      <a:pt x="2549933" y="1569257"/>
                      <a:pt x="2386578" y="1524922"/>
                      <a:pt x="2272692" y="1433032"/>
                    </a:cubicBezTo>
                    <a:close/>
                    <a:moveTo>
                      <a:pt x="1358375" y="1127732"/>
                    </a:moveTo>
                    <a:cubicBezTo>
                      <a:pt x="1352890" y="1144263"/>
                      <a:pt x="1350202" y="1163479"/>
                      <a:pt x="1350524" y="1184412"/>
                    </a:cubicBezTo>
                    <a:cubicBezTo>
                      <a:pt x="1335361" y="1180655"/>
                      <a:pt x="1320520" y="1178400"/>
                      <a:pt x="1307185" y="1178078"/>
                    </a:cubicBezTo>
                    <a:cubicBezTo>
                      <a:pt x="1279870" y="1177220"/>
                      <a:pt x="1248253" y="1184412"/>
                      <a:pt x="1215882" y="1199977"/>
                    </a:cubicBezTo>
                    <a:cubicBezTo>
                      <a:pt x="1213624" y="1178722"/>
                      <a:pt x="1208569" y="1159077"/>
                      <a:pt x="1201902" y="1142868"/>
                    </a:cubicBezTo>
                    <a:cubicBezTo>
                      <a:pt x="1190288" y="1114850"/>
                      <a:pt x="1166521" y="1086080"/>
                      <a:pt x="1133291" y="1061283"/>
                    </a:cubicBezTo>
                    <a:cubicBezTo>
                      <a:pt x="1162757" y="1052802"/>
                      <a:pt x="1187706" y="1038847"/>
                      <a:pt x="1206419" y="1023925"/>
                    </a:cubicBezTo>
                    <a:cubicBezTo>
                      <a:pt x="1222012" y="1011473"/>
                      <a:pt x="1236423" y="993760"/>
                      <a:pt x="1248790" y="972505"/>
                    </a:cubicBezTo>
                    <a:cubicBezTo>
                      <a:pt x="1261695" y="987748"/>
                      <a:pt x="1275783" y="1000308"/>
                      <a:pt x="1289441" y="1009648"/>
                    </a:cubicBezTo>
                    <a:cubicBezTo>
                      <a:pt x="1319015" y="1029937"/>
                      <a:pt x="1362784" y="1042711"/>
                      <a:pt x="1413974" y="1042389"/>
                    </a:cubicBezTo>
                    <a:cubicBezTo>
                      <a:pt x="1385475" y="1069012"/>
                      <a:pt x="1367516" y="1100250"/>
                      <a:pt x="1358375" y="1127732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" name="Google Shape;63;p2"/>
              <p:cNvSpPr/>
              <p:nvPr/>
            </p:nvSpPr>
            <p:spPr>
              <a:xfrm>
                <a:off x="10352315" y="17365641"/>
                <a:ext cx="2111891" cy="2012023"/>
              </a:xfrm>
              <a:custGeom>
                <a:avLst/>
                <a:gdLst/>
                <a:ahLst/>
                <a:cxnLst/>
                <a:rect l="l" t="t" r="r" b="b"/>
                <a:pathLst>
                  <a:path w="2111891" h="2012023" extrusionOk="0">
                    <a:moveTo>
                      <a:pt x="892763" y="1244515"/>
                    </a:moveTo>
                    <a:cubicBezTo>
                      <a:pt x="898032" y="1240865"/>
                      <a:pt x="903087" y="1237215"/>
                      <a:pt x="908141" y="1233565"/>
                    </a:cubicBezTo>
                    <a:cubicBezTo>
                      <a:pt x="915669" y="1227983"/>
                      <a:pt x="923090" y="1222294"/>
                      <a:pt x="930187" y="1216282"/>
                    </a:cubicBezTo>
                    <a:cubicBezTo>
                      <a:pt x="937393" y="1210378"/>
                      <a:pt x="944383" y="1204152"/>
                      <a:pt x="951050" y="1197818"/>
                    </a:cubicBezTo>
                    <a:cubicBezTo>
                      <a:pt x="971268" y="1178603"/>
                      <a:pt x="989873" y="1157885"/>
                      <a:pt x="1008047" y="1137166"/>
                    </a:cubicBezTo>
                    <a:cubicBezTo>
                      <a:pt x="1010736" y="1134268"/>
                      <a:pt x="1010628" y="1129759"/>
                      <a:pt x="1007725" y="1127075"/>
                    </a:cubicBezTo>
                    <a:cubicBezTo>
                      <a:pt x="1004821" y="1124392"/>
                      <a:pt x="1000304" y="1124606"/>
                      <a:pt x="997616" y="1127397"/>
                    </a:cubicBezTo>
                    <a:cubicBezTo>
                      <a:pt x="981592" y="1143500"/>
                      <a:pt x="965031" y="1159172"/>
                      <a:pt x="948254" y="1174631"/>
                    </a:cubicBezTo>
                    <a:cubicBezTo>
                      <a:pt x="939866" y="1182252"/>
                      <a:pt x="931370" y="1189875"/>
                      <a:pt x="922874" y="1197282"/>
                    </a:cubicBezTo>
                    <a:cubicBezTo>
                      <a:pt x="914379" y="1204688"/>
                      <a:pt x="905883" y="1212203"/>
                      <a:pt x="897065" y="1219181"/>
                    </a:cubicBezTo>
                    <a:lnTo>
                      <a:pt x="860501" y="1247735"/>
                    </a:lnTo>
                    <a:cubicBezTo>
                      <a:pt x="856306" y="1250956"/>
                      <a:pt x="845445" y="1258363"/>
                      <a:pt x="842756" y="1260725"/>
                    </a:cubicBezTo>
                    <a:cubicBezTo>
                      <a:pt x="840498" y="1262872"/>
                      <a:pt x="839960" y="1264804"/>
                      <a:pt x="839852" y="1265555"/>
                    </a:cubicBezTo>
                    <a:cubicBezTo>
                      <a:pt x="839423" y="1269312"/>
                      <a:pt x="840713" y="1271889"/>
                      <a:pt x="844262" y="1273177"/>
                    </a:cubicBezTo>
                    <a:cubicBezTo>
                      <a:pt x="844907" y="1273392"/>
                      <a:pt x="847058" y="1274251"/>
                      <a:pt x="850606" y="1272641"/>
                    </a:cubicBezTo>
                    <a:cubicBezTo>
                      <a:pt x="851252" y="1272426"/>
                      <a:pt x="851897" y="1272104"/>
                      <a:pt x="852435" y="1271674"/>
                    </a:cubicBezTo>
                    <a:cubicBezTo>
                      <a:pt x="852220" y="1271674"/>
                      <a:pt x="852005" y="1271674"/>
                      <a:pt x="851682" y="1271352"/>
                    </a:cubicBezTo>
                    <a:cubicBezTo>
                      <a:pt x="851144" y="1270601"/>
                      <a:pt x="851897" y="1269635"/>
                      <a:pt x="853403" y="1268668"/>
                    </a:cubicBezTo>
                    <a:cubicBezTo>
                      <a:pt x="853295" y="1269527"/>
                      <a:pt x="853080" y="1270923"/>
                      <a:pt x="852650" y="1271460"/>
                    </a:cubicBezTo>
                    <a:cubicBezTo>
                      <a:pt x="853725" y="1270386"/>
                      <a:pt x="854478" y="1269098"/>
                      <a:pt x="854801" y="1267702"/>
                    </a:cubicBezTo>
                    <a:cubicBezTo>
                      <a:pt x="859210" y="1265126"/>
                      <a:pt x="866738" y="1262120"/>
                      <a:pt x="869426" y="1260295"/>
                    </a:cubicBezTo>
                    <a:cubicBezTo>
                      <a:pt x="877277" y="1255035"/>
                      <a:pt x="885128" y="1249882"/>
                      <a:pt x="892763" y="1244515"/>
                    </a:cubicBezTo>
                    <a:close/>
                    <a:moveTo>
                      <a:pt x="845229" y="1260081"/>
                    </a:moveTo>
                    <a:cubicBezTo>
                      <a:pt x="845229" y="1260188"/>
                      <a:pt x="845445" y="1260081"/>
                      <a:pt x="845552" y="1259973"/>
                    </a:cubicBezTo>
                    <a:cubicBezTo>
                      <a:pt x="846198" y="1259758"/>
                      <a:pt x="846842" y="1259651"/>
                      <a:pt x="847488" y="1259544"/>
                    </a:cubicBezTo>
                    <a:cubicBezTo>
                      <a:pt x="846198" y="1259114"/>
                      <a:pt x="844800" y="1258792"/>
                      <a:pt x="845229" y="1260081"/>
                    </a:cubicBezTo>
                    <a:close/>
                    <a:moveTo>
                      <a:pt x="885128" y="846036"/>
                    </a:moveTo>
                    <a:cubicBezTo>
                      <a:pt x="903624" y="853443"/>
                      <a:pt x="921476" y="861924"/>
                      <a:pt x="938253" y="871263"/>
                    </a:cubicBezTo>
                    <a:cubicBezTo>
                      <a:pt x="941587" y="872981"/>
                      <a:pt x="942985" y="877167"/>
                      <a:pt x="941264" y="880495"/>
                    </a:cubicBezTo>
                    <a:cubicBezTo>
                      <a:pt x="939436" y="883823"/>
                      <a:pt x="935349" y="885111"/>
                      <a:pt x="932015" y="883393"/>
                    </a:cubicBezTo>
                    <a:cubicBezTo>
                      <a:pt x="915132" y="875342"/>
                      <a:pt x="897387" y="868472"/>
                      <a:pt x="879105" y="862138"/>
                    </a:cubicBezTo>
                    <a:cubicBezTo>
                      <a:pt x="861253" y="855912"/>
                      <a:pt x="842864" y="850652"/>
                      <a:pt x="824474" y="845821"/>
                    </a:cubicBezTo>
                    <a:cubicBezTo>
                      <a:pt x="809634" y="841849"/>
                      <a:pt x="794793" y="838199"/>
                      <a:pt x="780059" y="835086"/>
                    </a:cubicBezTo>
                    <a:cubicBezTo>
                      <a:pt x="757046" y="830148"/>
                      <a:pt x="734247" y="826069"/>
                      <a:pt x="712308" y="823493"/>
                    </a:cubicBezTo>
                    <a:cubicBezTo>
                      <a:pt x="708437" y="823171"/>
                      <a:pt x="705533" y="819735"/>
                      <a:pt x="705856" y="815764"/>
                    </a:cubicBezTo>
                    <a:cubicBezTo>
                      <a:pt x="706179" y="811899"/>
                      <a:pt x="709620" y="809001"/>
                      <a:pt x="713599" y="809323"/>
                    </a:cubicBezTo>
                    <a:cubicBezTo>
                      <a:pt x="736182" y="810611"/>
                      <a:pt x="759734" y="812972"/>
                      <a:pt x="783501" y="817052"/>
                    </a:cubicBezTo>
                    <a:cubicBezTo>
                      <a:pt x="798879" y="819735"/>
                      <a:pt x="814258" y="823063"/>
                      <a:pt x="829421" y="827142"/>
                    </a:cubicBezTo>
                    <a:cubicBezTo>
                      <a:pt x="848456" y="832295"/>
                      <a:pt x="867061" y="838736"/>
                      <a:pt x="885128" y="846036"/>
                    </a:cubicBezTo>
                    <a:close/>
                    <a:moveTo>
                      <a:pt x="932015" y="992353"/>
                    </a:moveTo>
                    <a:cubicBezTo>
                      <a:pt x="936532" y="990957"/>
                      <a:pt x="971376" y="976894"/>
                      <a:pt x="986109" y="974210"/>
                    </a:cubicBezTo>
                    <a:cubicBezTo>
                      <a:pt x="986754" y="974210"/>
                      <a:pt x="987399" y="973888"/>
                      <a:pt x="988045" y="973781"/>
                    </a:cubicBezTo>
                    <a:cubicBezTo>
                      <a:pt x="987614" y="973459"/>
                      <a:pt x="987292" y="973137"/>
                      <a:pt x="987077" y="972922"/>
                    </a:cubicBezTo>
                    <a:cubicBezTo>
                      <a:pt x="987399" y="973244"/>
                      <a:pt x="987829" y="973459"/>
                      <a:pt x="988260" y="973674"/>
                    </a:cubicBezTo>
                    <a:cubicBezTo>
                      <a:pt x="988798" y="973566"/>
                      <a:pt x="989120" y="973566"/>
                      <a:pt x="989120" y="973888"/>
                    </a:cubicBezTo>
                    <a:lnTo>
                      <a:pt x="989120" y="973996"/>
                    </a:lnTo>
                    <a:cubicBezTo>
                      <a:pt x="991701" y="974962"/>
                      <a:pt x="994820" y="974103"/>
                      <a:pt x="996648" y="971849"/>
                    </a:cubicBezTo>
                    <a:cubicBezTo>
                      <a:pt x="999014" y="968843"/>
                      <a:pt x="998476" y="964549"/>
                      <a:pt x="995573" y="962187"/>
                    </a:cubicBezTo>
                    <a:cubicBezTo>
                      <a:pt x="994282" y="961221"/>
                      <a:pt x="992024" y="960255"/>
                      <a:pt x="988798" y="960255"/>
                    </a:cubicBezTo>
                    <a:cubicBezTo>
                      <a:pt x="986109" y="960255"/>
                      <a:pt x="981915" y="960899"/>
                      <a:pt x="976968" y="962187"/>
                    </a:cubicBezTo>
                    <a:cubicBezTo>
                      <a:pt x="959976" y="966481"/>
                      <a:pt x="932015" y="977109"/>
                      <a:pt x="927929" y="978290"/>
                    </a:cubicBezTo>
                    <a:cubicBezTo>
                      <a:pt x="923197" y="979578"/>
                      <a:pt x="918573" y="981188"/>
                      <a:pt x="913841" y="982584"/>
                    </a:cubicBezTo>
                    <a:cubicBezTo>
                      <a:pt x="914056" y="982047"/>
                      <a:pt x="915024" y="981403"/>
                      <a:pt x="915132" y="980973"/>
                    </a:cubicBezTo>
                    <a:cubicBezTo>
                      <a:pt x="915669" y="978934"/>
                      <a:pt x="915239" y="976787"/>
                      <a:pt x="913626" y="974747"/>
                    </a:cubicBezTo>
                    <a:cubicBezTo>
                      <a:pt x="912981" y="973888"/>
                      <a:pt x="911690" y="972815"/>
                      <a:pt x="909755" y="971956"/>
                    </a:cubicBezTo>
                    <a:cubicBezTo>
                      <a:pt x="906958" y="970883"/>
                      <a:pt x="900613" y="969809"/>
                      <a:pt x="897925" y="968736"/>
                    </a:cubicBezTo>
                    <a:lnTo>
                      <a:pt x="870609" y="958860"/>
                    </a:lnTo>
                    <a:lnTo>
                      <a:pt x="800815" y="933310"/>
                    </a:lnTo>
                    <a:cubicBezTo>
                      <a:pt x="782425" y="927192"/>
                      <a:pt x="764143" y="921287"/>
                      <a:pt x="745539" y="916135"/>
                    </a:cubicBezTo>
                    <a:cubicBezTo>
                      <a:pt x="726934" y="910874"/>
                      <a:pt x="708222" y="906366"/>
                      <a:pt x="689402" y="902287"/>
                    </a:cubicBezTo>
                    <a:cubicBezTo>
                      <a:pt x="651763" y="894128"/>
                      <a:pt x="613800" y="888331"/>
                      <a:pt x="575301" y="883823"/>
                    </a:cubicBezTo>
                    <a:cubicBezTo>
                      <a:pt x="571429" y="883286"/>
                      <a:pt x="567773" y="886077"/>
                      <a:pt x="567235" y="889941"/>
                    </a:cubicBezTo>
                    <a:cubicBezTo>
                      <a:pt x="566697" y="893806"/>
                      <a:pt x="569493" y="897456"/>
                      <a:pt x="573365" y="897993"/>
                    </a:cubicBezTo>
                    <a:cubicBezTo>
                      <a:pt x="611220" y="903790"/>
                      <a:pt x="648321" y="911519"/>
                      <a:pt x="685208" y="920429"/>
                    </a:cubicBezTo>
                    <a:cubicBezTo>
                      <a:pt x="703705" y="924830"/>
                      <a:pt x="722095" y="929661"/>
                      <a:pt x="740377" y="934599"/>
                    </a:cubicBezTo>
                    <a:cubicBezTo>
                      <a:pt x="758659" y="939644"/>
                      <a:pt x="776941" y="944797"/>
                      <a:pt x="795115" y="950594"/>
                    </a:cubicBezTo>
                    <a:lnTo>
                      <a:pt x="865555" y="973566"/>
                    </a:lnTo>
                    <a:lnTo>
                      <a:pt x="892978" y="982154"/>
                    </a:lnTo>
                    <a:cubicBezTo>
                      <a:pt x="894591" y="982691"/>
                      <a:pt x="898570" y="982584"/>
                      <a:pt x="901474" y="982906"/>
                    </a:cubicBezTo>
                    <a:cubicBezTo>
                      <a:pt x="901474" y="983120"/>
                      <a:pt x="901581" y="983228"/>
                      <a:pt x="901689" y="983443"/>
                    </a:cubicBezTo>
                    <a:cubicBezTo>
                      <a:pt x="902549" y="985053"/>
                      <a:pt x="904700" y="984409"/>
                      <a:pt x="906421" y="984838"/>
                    </a:cubicBezTo>
                    <a:cubicBezTo>
                      <a:pt x="881041" y="992245"/>
                      <a:pt x="855768" y="999760"/>
                      <a:pt x="830712" y="1008025"/>
                    </a:cubicBezTo>
                    <a:cubicBezTo>
                      <a:pt x="798557" y="1018546"/>
                      <a:pt x="766617" y="1029710"/>
                      <a:pt x="734784" y="1041196"/>
                    </a:cubicBezTo>
                    <a:cubicBezTo>
                      <a:pt x="648214" y="1072649"/>
                      <a:pt x="560675" y="1104210"/>
                      <a:pt x="473029" y="1135771"/>
                    </a:cubicBezTo>
                    <a:cubicBezTo>
                      <a:pt x="460877" y="1140172"/>
                      <a:pt x="448617" y="1144466"/>
                      <a:pt x="436465" y="1148760"/>
                    </a:cubicBezTo>
                    <a:cubicBezTo>
                      <a:pt x="436357" y="1148652"/>
                      <a:pt x="436465" y="1148652"/>
                      <a:pt x="436357" y="1148652"/>
                    </a:cubicBezTo>
                    <a:cubicBezTo>
                      <a:pt x="432808" y="1145754"/>
                      <a:pt x="414849" y="1138669"/>
                      <a:pt x="407429" y="1136200"/>
                    </a:cubicBezTo>
                    <a:cubicBezTo>
                      <a:pt x="399040" y="1133302"/>
                      <a:pt x="390652" y="1130618"/>
                      <a:pt x="382156" y="1128042"/>
                    </a:cubicBezTo>
                    <a:cubicBezTo>
                      <a:pt x="373661" y="1125465"/>
                      <a:pt x="365165" y="1123103"/>
                      <a:pt x="356562" y="1120956"/>
                    </a:cubicBezTo>
                    <a:cubicBezTo>
                      <a:pt x="339677" y="1116770"/>
                      <a:pt x="322578" y="1112905"/>
                      <a:pt x="305372" y="1109899"/>
                    </a:cubicBezTo>
                    <a:cubicBezTo>
                      <a:pt x="293972" y="1107860"/>
                      <a:pt x="282466" y="1106142"/>
                      <a:pt x="270958" y="1104747"/>
                    </a:cubicBezTo>
                    <a:cubicBezTo>
                      <a:pt x="242138" y="1101097"/>
                      <a:pt x="213101" y="1099057"/>
                      <a:pt x="184280" y="1097662"/>
                    </a:cubicBezTo>
                    <a:cubicBezTo>
                      <a:pt x="180409" y="1097447"/>
                      <a:pt x="176967" y="1100346"/>
                      <a:pt x="176645" y="1104317"/>
                    </a:cubicBezTo>
                    <a:cubicBezTo>
                      <a:pt x="176430" y="1108182"/>
                      <a:pt x="179333" y="1111617"/>
                      <a:pt x="183312" y="1111939"/>
                    </a:cubicBezTo>
                    <a:cubicBezTo>
                      <a:pt x="211596" y="1114730"/>
                      <a:pt x="239987" y="1118595"/>
                      <a:pt x="268270" y="1123103"/>
                    </a:cubicBezTo>
                    <a:cubicBezTo>
                      <a:pt x="279562" y="1124928"/>
                      <a:pt x="290854" y="1126968"/>
                      <a:pt x="302038" y="1128900"/>
                    </a:cubicBezTo>
                    <a:cubicBezTo>
                      <a:pt x="318922" y="1131799"/>
                      <a:pt x="335806" y="1134805"/>
                      <a:pt x="352475" y="1138454"/>
                    </a:cubicBezTo>
                    <a:cubicBezTo>
                      <a:pt x="360863" y="1140172"/>
                      <a:pt x="369251" y="1142212"/>
                      <a:pt x="377640" y="1144251"/>
                    </a:cubicBezTo>
                    <a:cubicBezTo>
                      <a:pt x="386028" y="1146398"/>
                      <a:pt x="394416" y="1148652"/>
                      <a:pt x="402804" y="1151014"/>
                    </a:cubicBezTo>
                    <a:cubicBezTo>
                      <a:pt x="406030" y="1151980"/>
                      <a:pt x="413021" y="1153483"/>
                      <a:pt x="418935" y="1155093"/>
                    </a:cubicBezTo>
                    <a:cubicBezTo>
                      <a:pt x="378715" y="1169478"/>
                      <a:pt x="338602" y="1183970"/>
                      <a:pt x="298382" y="1198033"/>
                    </a:cubicBezTo>
                    <a:cubicBezTo>
                      <a:pt x="200734" y="1232277"/>
                      <a:pt x="102871" y="1265341"/>
                      <a:pt x="5116" y="1295398"/>
                    </a:cubicBezTo>
                    <a:cubicBezTo>
                      <a:pt x="1352" y="1296472"/>
                      <a:pt x="-799" y="1300444"/>
                      <a:pt x="277" y="1304201"/>
                    </a:cubicBezTo>
                    <a:cubicBezTo>
                      <a:pt x="1460" y="1307958"/>
                      <a:pt x="5439" y="1310105"/>
                      <a:pt x="9203" y="1309031"/>
                    </a:cubicBezTo>
                    <a:cubicBezTo>
                      <a:pt x="107603" y="1280155"/>
                      <a:pt x="206111" y="1248702"/>
                      <a:pt x="304296" y="1215316"/>
                    </a:cubicBezTo>
                    <a:cubicBezTo>
                      <a:pt x="362906" y="1195349"/>
                      <a:pt x="421409" y="1174953"/>
                      <a:pt x="479589" y="1153912"/>
                    </a:cubicBezTo>
                    <a:cubicBezTo>
                      <a:pt x="499161" y="1146828"/>
                      <a:pt x="518411" y="1139528"/>
                      <a:pt x="537984" y="1132335"/>
                    </a:cubicBezTo>
                    <a:cubicBezTo>
                      <a:pt x="516583" y="1153161"/>
                      <a:pt x="494322" y="1173021"/>
                      <a:pt x="471308" y="1192129"/>
                    </a:cubicBezTo>
                    <a:cubicBezTo>
                      <a:pt x="456683" y="1204366"/>
                      <a:pt x="441734" y="1216389"/>
                      <a:pt x="426786" y="1228305"/>
                    </a:cubicBezTo>
                    <a:cubicBezTo>
                      <a:pt x="404310" y="1246232"/>
                      <a:pt x="381726" y="1264160"/>
                      <a:pt x="358712" y="1281336"/>
                    </a:cubicBezTo>
                    <a:cubicBezTo>
                      <a:pt x="354733" y="1284341"/>
                      <a:pt x="336129" y="1300873"/>
                      <a:pt x="318814" y="1313755"/>
                    </a:cubicBezTo>
                    <a:cubicBezTo>
                      <a:pt x="311824" y="1318908"/>
                      <a:pt x="305157" y="1323524"/>
                      <a:pt x="299780" y="1326207"/>
                    </a:cubicBezTo>
                    <a:cubicBezTo>
                      <a:pt x="297736" y="1327174"/>
                      <a:pt x="294833" y="1329428"/>
                      <a:pt x="294725" y="1328140"/>
                    </a:cubicBezTo>
                    <a:cubicBezTo>
                      <a:pt x="291499" y="1327174"/>
                      <a:pt x="287950" y="1328891"/>
                      <a:pt x="286659" y="1332111"/>
                    </a:cubicBezTo>
                    <a:cubicBezTo>
                      <a:pt x="285154" y="1335547"/>
                      <a:pt x="286875" y="1339519"/>
                      <a:pt x="290316" y="1341021"/>
                    </a:cubicBezTo>
                    <a:cubicBezTo>
                      <a:pt x="292144" y="1341773"/>
                      <a:pt x="294618" y="1342095"/>
                      <a:pt x="297521" y="1341666"/>
                    </a:cubicBezTo>
                    <a:cubicBezTo>
                      <a:pt x="301285" y="1341021"/>
                      <a:pt x="306555" y="1338874"/>
                      <a:pt x="312470" y="1335547"/>
                    </a:cubicBezTo>
                    <a:cubicBezTo>
                      <a:pt x="332795" y="1324275"/>
                      <a:pt x="363659" y="1299048"/>
                      <a:pt x="369036" y="1295291"/>
                    </a:cubicBezTo>
                    <a:cubicBezTo>
                      <a:pt x="388609" y="1281336"/>
                      <a:pt x="408289" y="1267165"/>
                      <a:pt x="427431" y="1252351"/>
                    </a:cubicBezTo>
                    <a:cubicBezTo>
                      <a:pt x="440121" y="1242475"/>
                      <a:pt x="452704" y="1232277"/>
                      <a:pt x="464963" y="1221865"/>
                    </a:cubicBezTo>
                    <a:cubicBezTo>
                      <a:pt x="495827" y="1195564"/>
                      <a:pt x="525079" y="1167653"/>
                      <a:pt x="552609" y="1138239"/>
                    </a:cubicBezTo>
                    <a:cubicBezTo>
                      <a:pt x="555405" y="1135449"/>
                      <a:pt x="555298" y="1130940"/>
                      <a:pt x="552502" y="1128256"/>
                    </a:cubicBezTo>
                    <a:cubicBezTo>
                      <a:pt x="551534" y="1127290"/>
                      <a:pt x="550136" y="1128578"/>
                      <a:pt x="548845" y="1128256"/>
                    </a:cubicBezTo>
                    <a:cubicBezTo>
                      <a:pt x="613048" y="1104639"/>
                      <a:pt x="677250" y="1080915"/>
                      <a:pt x="740699" y="1057406"/>
                    </a:cubicBezTo>
                    <a:cubicBezTo>
                      <a:pt x="772317" y="1045597"/>
                      <a:pt x="803934" y="1034111"/>
                      <a:pt x="835874" y="1023162"/>
                    </a:cubicBezTo>
                    <a:cubicBezTo>
                      <a:pt x="867598" y="1012212"/>
                      <a:pt x="899645" y="1001906"/>
                      <a:pt x="932015" y="992353"/>
                    </a:cubicBezTo>
                    <a:close/>
                    <a:moveTo>
                      <a:pt x="430657" y="1148652"/>
                    </a:moveTo>
                    <a:cubicBezTo>
                      <a:pt x="430765" y="1148652"/>
                      <a:pt x="430872" y="1148652"/>
                      <a:pt x="430872" y="1148652"/>
                    </a:cubicBezTo>
                    <a:cubicBezTo>
                      <a:pt x="430765" y="1147364"/>
                      <a:pt x="429797" y="1148008"/>
                      <a:pt x="428829" y="1148867"/>
                    </a:cubicBezTo>
                    <a:cubicBezTo>
                      <a:pt x="429367" y="1148760"/>
                      <a:pt x="430012" y="1148652"/>
                      <a:pt x="430657" y="1148652"/>
                    </a:cubicBezTo>
                    <a:close/>
                    <a:moveTo>
                      <a:pt x="988260" y="973674"/>
                    </a:moveTo>
                    <a:lnTo>
                      <a:pt x="989120" y="973996"/>
                    </a:lnTo>
                    <a:cubicBezTo>
                      <a:pt x="989012" y="974425"/>
                      <a:pt x="988475" y="974103"/>
                      <a:pt x="988045" y="973781"/>
                    </a:cubicBezTo>
                    <a:lnTo>
                      <a:pt x="988260" y="973674"/>
                    </a:lnTo>
                    <a:close/>
                    <a:moveTo>
                      <a:pt x="731558" y="1073508"/>
                    </a:moveTo>
                    <a:cubicBezTo>
                      <a:pt x="735107" y="1075333"/>
                      <a:pt x="736505" y="1079627"/>
                      <a:pt x="734677" y="1083169"/>
                    </a:cubicBezTo>
                    <a:cubicBezTo>
                      <a:pt x="719621" y="1114193"/>
                      <a:pt x="701231" y="1143714"/>
                      <a:pt x="680261" y="1171303"/>
                    </a:cubicBezTo>
                    <a:cubicBezTo>
                      <a:pt x="669829" y="1185151"/>
                      <a:pt x="658860" y="1198462"/>
                      <a:pt x="647246" y="1211237"/>
                    </a:cubicBezTo>
                    <a:cubicBezTo>
                      <a:pt x="635739" y="1224011"/>
                      <a:pt x="623587" y="1236356"/>
                      <a:pt x="611327" y="1248272"/>
                    </a:cubicBezTo>
                    <a:cubicBezTo>
                      <a:pt x="603261" y="1256108"/>
                      <a:pt x="595088" y="1263838"/>
                      <a:pt x="586593" y="1271245"/>
                    </a:cubicBezTo>
                    <a:cubicBezTo>
                      <a:pt x="578097" y="1278652"/>
                      <a:pt x="569278" y="1285844"/>
                      <a:pt x="560138" y="1292500"/>
                    </a:cubicBezTo>
                    <a:cubicBezTo>
                      <a:pt x="554115" y="1296901"/>
                      <a:pt x="539919" y="1301517"/>
                      <a:pt x="532069" y="1305489"/>
                    </a:cubicBezTo>
                    <a:cubicBezTo>
                      <a:pt x="532284" y="1306670"/>
                      <a:pt x="532177" y="1307958"/>
                      <a:pt x="531639" y="1309139"/>
                    </a:cubicBezTo>
                    <a:cubicBezTo>
                      <a:pt x="530133" y="1312574"/>
                      <a:pt x="526154" y="1314184"/>
                      <a:pt x="522713" y="1312789"/>
                    </a:cubicBezTo>
                    <a:cubicBezTo>
                      <a:pt x="519164" y="1311393"/>
                      <a:pt x="517551" y="1309139"/>
                      <a:pt x="516798" y="1307529"/>
                    </a:cubicBezTo>
                    <a:cubicBezTo>
                      <a:pt x="515830" y="1305382"/>
                      <a:pt x="515830" y="1303235"/>
                      <a:pt x="516690" y="1300981"/>
                    </a:cubicBezTo>
                    <a:cubicBezTo>
                      <a:pt x="517551" y="1298726"/>
                      <a:pt x="520670" y="1295613"/>
                      <a:pt x="525616" y="1292929"/>
                    </a:cubicBezTo>
                    <a:cubicBezTo>
                      <a:pt x="532929" y="1288958"/>
                      <a:pt x="545404" y="1284449"/>
                      <a:pt x="550566" y="1280155"/>
                    </a:cubicBezTo>
                    <a:cubicBezTo>
                      <a:pt x="557449" y="1274680"/>
                      <a:pt x="563901" y="1268991"/>
                      <a:pt x="570354" y="1263086"/>
                    </a:cubicBezTo>
                    <a:cubicBezTo>
                      <a:pt x="580032" y="1254176"/>
                      <a:pt x="589281" y="1244944"/>
                      <a:pt x="598422" y="1235498"/>
                    </a:cubicBezTo>
                    <a:cubicBezTo>
                      <a:pt x="612510" y="1221113"/>
                      <a:pt x="626168" y="1206084"/>
                      <a:pt x="639610" y="1190841"/>
                    </a:cubicBezTo>
                    <a:cubicBezTo>
                      <a:pt x="652946" y="1175597"/>
                      <a:pt x="665850" y="1160139"/>
                      <a:pt x="678003" y="1144036"/>
                    </a:cubicBezTo>
                    <a:cubicBezTo>
                      <a:pt x="694241" y="1122567"/>
                      <a:pt x="709297" y="1100238"/>
                      <a:pt x="721987" y="1076621"/>
                    </a:cubicBezTo>
                    <a:cubicBezTo>
                      <a:pt x="723708" y="1073186"/>
                      <a:pt x="728009" y="1071791"/>
                      <a:pt x="731558" y="1073508"/>
                    </a:cubicBezTo>
                    <a:close/>
                    <a:moveTo>
                      <a:pt x="845122" y="1209841"/>
                    </a:moveTo>
                    <a:cubicBezTo>
                      <a:pt x="836734" y="1219288"/>
                      <a:pt x="828238" y="1228520"/>
                      <a:pt x="819635" y="1237752"/>
                    </a:cubicBezTo>
                    <a:cubicBezTo>
                      <a:pt x="816946" y="1240758"/>
                      <a:pt x="811999" y="1243978"/>
                      <a:pt x="806837" y="1246984"/>
                    </a:cubicBezTo>
                    <a:cubicBezTo>
                      <a:pt x="803934" y="1248702"/>
                      <a:pt x="800923" y="1250312"/>
                      <a:pt x="798772" y="1251922"/>
                    </a:cubicBezTo>
                    <a:cubicBezTo>
                      <a:pt x="799417" y="1253747"/>
                      <a:pt x="799309" y="1255679"/>
                      <a:pt x="798342" y="1257504"/>
                    </a:cubicBezTo>
                    <a:cubicBezTo>
                      <a:pt x="796513" y="1260725"/>
                      <a:pt x="792319" y="1261905"/>
                      <a:pt x="788985" y="1260081"/>
                    </a:cubicBezTo>
                    <a:cubicBezTo>
                      <a:pt x="785974" y="1258578"/>
                      <a:pt x="784576" y="1256323"/>
                      <a:pt x="783931" y="1254391"/>
                    </a:cubicBezTo>
                    <a:cubicBezTo>
                      <a:pt x="782856" y="1251385"/>
                      <a:pt x="783501" y="1247628"/>
                      <a:pt x="786727" y="1243871"/>
                    </a:cubicBezTo>
                    <a:cubicBezTo>
                      <a:pt x="791029" y="1239040"/>
                      <a:pt x="803611" y="1232921"/>
                      <a:pt x="808128" y="1227554"/>
                    </a:cubicBezTo>
                    <a:cubicBezTo>
                      <a:pt x="814796" y="1219610"/>
                      <a:pt x="821463" y="1211666"/>
                      <a:pt x="828130" y="1203615"/>
                    </a:cubicBezTo>
                    <a:cubicBezTo>
                      <a:pt x="834690" y="1195564"/>
                      <a:pt x="841251" y="1187513"/>
                      <a:pt x="847703" y="1179354"/>
                    </a:cubicBezTo>
                    <a:cubicBezTo>
                      <a:pt x="859748" y="1164111"/>
                      <a:pt x="871147" y="1148545"/>
                      <a:pt x="882331" y="1132765"/>
                    </a:cubicBezTo>
                    <a:cubicBezTo>
                      <a:pt x="893516" y="1117092"/>
                      <a:pt x="904377" y="1101097"/>
                      <a:pt x="914379" y="1084672"/>
                    </a:cubicBezTo>
                    <a:cubicBezTo>
                      <a:pt x="927821" y="1062881"/>
                      <a:pt x="940081" y="1040337"/>
                      <a:pt x="950512" y="1016613"/>
                    </a:cubicBezTo>
                    <a:cubicBezTo>
                      <a:pt x="952018" y="1012963"/>
                      <a:pt x="956212" y="1011246"/>
                      <a:pt x="959869" y="1012749"/>
                    </a:cubicBezTo>
                    <a:cubicBezTo>
                      <a:pt x="963418" y="1014252"/>
                      <a:pt x="965246" y="1018438"/>
                      <a:pt x="963740" y="1022088"/>
                    </a:cubicBezTo>
                    <a:cubicBezTo>
                      <a:pt x="951696" y="1053219"/>
                      <a:pt x="937070" y="1082740"/>
                      <a:pt x="919863" y="1110866"/>
                    </a:cubicBezTo>
                    <a:cubicBezTo>
                      <a:pt x="913088" y="1122137"/>
                      <a:pt x="905775" y="1133194"/>
                      <a:pt x="898140" y="1143929"/>
                    </a:cubicBezTo>
                    <a:cubicBezTo>
                      <a:pt x="886741" y="1160032"/>
                      <a:pt x="874373" y="1175382"/>
                      <a:pt x="861683" y="1190733"/>
                    </a:cubicBezTo>
                    <a:cubicBezTo>
                      <a:pt x="856199" y="1197174"/>
                      <a:pt x="850714" y="1203508"/>
                      <a:pt x="845122" y="1209841"/>
                    </a:cubicBezTo>
                    <a:close/>
                    <a:moveTo>
                      <a:pt x="686068" y="1049999"/>
                    </a:moveTo>
                    <a:cubicBezTo>
                      <a:pt x="686176" y="1050428"/>
                      <a:pt x="686391" y="1050750"/>
                      <a:pt x="686606" y="1051072"/>
                    </a:cubicBezTo>
                    <a:cubicBezTo>
                      <a:pt x="686283" y="1051394"/>
                      <a:pt x="685961" y="1050750"/>
                      <a:pt x="685853" y="1049999"/>
                    </a:cubicBezTo>
                    <a:lnTo>
                      <a:pt x="686068" y="1049999"/>
                    </a:lnTo>
                    <a:close/>
                    <a:moveTo>
                      <a:pt x="314298" y="988703"/>
                    </a:moveTo>
                    <a:cubicBezTo>
                      <a:pt x="310319" y="988488"/>
                      <a:pt x="307308" y="985267"/>
                      <a:pt x="307415" y="981296"/>
                    </a:cubicBezTo>
                    <a:cubicBezTo>
                      <a:pt x="307630" y="977323"/>
                      <a:pt x="310857" y="974318"/>
                      <a:pt x="314835" y="974425"/>
                    </a:cubicBezTo>
                    <a:cubicBezTo>
                      <a:pt x="363122" y="975499"/>
                      <a:pt x="410978" y="978183"/>
                      <a:pt x="458511" y="984194"/>
                    </a:cubicBezTo>
                    <a:cubicBezTo>
                      <a:pt x="477653" y="986556"/>
                      <a:pt x="496688" y="989454"/>
                      <a:pt x="515615" y="992889"/>
                    </a:cubicBezTo>
                    <a:cubicBezTo>
                      <a:pt x="543899" y="998149"/>
                      <a:pt x="571967" y="1004805"/>
                      <a:pt x="600035" y="1012319"/>
                    </a:cubicBezTo>
                    <a:cubicBezTo>
                      <a:pt x="605735" y="1013822"/>
                      <a:pt x="651225" y="1023591"/>
                      <a:pt x="676820" y="1032072"/>
                    </a:cubicBezTo>
                    <a:cubicBezTo>
                      <a:pt x="685853" y="1034970"/>
                      <a:pt x="692736" y="1038083"/>
                      <a:pt x="695425" y="1040445"/>
                    </a:cubicBezTo>
                    <a:cubicBezTo>
                      <a:pt x="697683" y="1042270"/>
                      <a:pt x="698651" y="1044309"/>
                      <a:pt x="698973" y="1045920"/>
                    </a:cubicBezTo>
                    <a:cubicBezTo>
                      <a:pt x="699726" y="1049569"/>
                      <a:pt x="697253" y="1053219"/>
                      <a:pt x="693596" y="1053971"/>
                    </a:cubicBezTo>
                    <a:cubicBezTo>
                      <a:pt x="690800" y="1054507"/>
                      <a:pt x="688112" y="1053326"/>
                      <a:pt x="686606" y="1051072"/>
                    </a:cubicBezTo>
                    <a:lnTo>
                      <a:pt x="686714" y="1050965"/>
                    </a:lnTo>
                    <a:cubicBezTo>
                      <a:pt x="687036" y="1050643"/>
                      <a:pt x="686714" y="1050321"/>
                      <a:pt x="686068" y="1049999"/>
                    </a:cubicBezTo>
                    <a:cubicBezTo>
                      <a:pt x="685853" y="1049569"/>
                      <a:pt x="685638" y="1049140"/>
                      <a:pt x="685530" y="1048603"/>
                    </a:cubicBezTo>
                    <a:cubicBezTo>
                      <a:pt x="685638" y="1048818"/>
                      <a:pt x="685746" y="1049462"/>
                      <a:pt x="685853" y="1049999"/>
                    </a:cubicBezTo>
                    <a:cubicBezTo>
                      <a:pt x="684670" y="1049569"/>
                      <a:pt x="682950" y="1049140"/>
                      <a:pt x="681552" y="1048603"/>
                    </a:cubicBezTo>
                    <a:cubicBezTo>
                      <a:pt x="659828" y="1040659"/>
                      <a:pt x="602186" y="1030569"/>
                      <a:pt x="595733" y="1028958"/>
                    </a:cubicBezTo>
                    <a:cubicBezTo>
                      <a:pt x="567988" y="1022196"/>
                      <a:pt x="540135" y="1016720"/>
                      <a:pt x="512174" y="1011783"/>
                    </a:cubicBezTo>
                    <a:cubicBezTo>
                      <a:pt x="493462" y="1008562"/>
                      <a:pt x="474749" y="1005556"/>
                      <a:pt x="456037" y="1002873"/>
                    </a:cubicBezTo>
                    <a:cubicBezTo>
                      <a:pt x="409149" y="996110"/>
                      <a:pt x="362046" y="991279"/>
                      <a:pt x="314298" y="988703"/>
                    </a:cubicBezTo>
                    <a:close/>
                    <a:moveTo>
                      <a:pt x="1328843" y="1253962"/>
                    </a:moveTo>
                    <a:cubicBezTo>
                      <a:pt x="1329166" y="1256431"/>
                      <a:pt x="1329489" y="1262764"/>
                      <a:pt x="1329489" y="1264589"/>
                    </a:cubicBezTo>
                    <a:cubicBezTo>
                      <a:pt x="1329489" y="1266092"/>
                      <a:pt x="1329273" y="1266951"/>
                      <a:pt x="1329273" y="1267058"/>
                    </a:cubicBezTo>
                    <a:cubicBezTo>
                      <a:pt x="1328520" y="1269742"/>
                      <a:pt x="1326907" y="1270815"/>
                      <a:pt x="1326047" y="1271245"/>
                    </a:cubicBezTo>
                    <a:cubicBezTo>
                      <a:pt x="1324004" y="1272318"/>
                      <a:pt x="1321961" y="1272533"/>
                      <a:pt x="1319810" y="1271567"/>
                    </a:cubicBezTo>
                    <a:cubicBezTo>
                      <a:pt x="1318950" y="1271138"/>
                      <a:pt x="1317551" y="1270386"/>
                      <a:pt x="1316583" y="1268561"/>
                    </a:cubicBezTo>
                    <a:cubicBezTo>
                      <a:pt x="1316476" y="1268239"/>
                      <a:pt x="1316046" y="1267702"/>
                      <a:pt x="1315938" y="1266521"/>
                    </a:cubicBezTo>
                    <a:lnTo>
                      <a:pt x="1315723" y="1265126"/>
                    </a:lnTo>
                    <a:cubicBezTo>
                      <a:pt x="1316261" y="1265126"/>
                      <a:pt x="1316368" y="1264267"/>
                      <a:pt x="1316261" y="1263194"/>
                    </a:cubicBezTo>
                    <a:cubicBezTo>
                      <a:pt x="1316153" y="1263301"/>
                      <a:pt x="1316046" y="1263408"/>
                      <a:pt x="1316046" y="1263516"/>
                    </a:cubicBezTo>
                    <a:cubicBezTo>
                      <a:pt x="1316046" y="1263516"/>
                      <a:pt x="1315831" y="1263731"/>
                      <a:pt x="1315723" y="1263945"/>
                    </a:cubicBezTo>
                    <a:cubicBezTo>
                      <a:pt x="1315831" y="1263408"/>
                      <a:pt x="1315938" y="1262872"/>
                      <a:pt x="1316153" y="1262335"/>
                    </a:cubicBezTo>
                    <a:cubicBezTo>
                      <a:pt x="1315831" y="1260188"/>
                      <a:pt x="1314970" y="1257397"/>
                      <a:pt x="1314755" y="1256216"/>
                    </a:cubicBezTo>
                    <a:lnTo>
                      <a:pt x="1309593" y="1234639"/>
                    </a:lnTo>
                    <a:cubicBezTo>
                      <a:pt x="1306905" y="1224441"/>
                      <a:pt x="1303571" y="1214350"/>
                      <a:pt x="1299807" y="1204474"/>
                    </a:cubicBezTo>
                    <a:cubicBezTo>
                      <a:pt x="1296043" y="1194598"/>
                      <a:pt x="1291956" y="1184722"/>
                      <a:pt x="1287547" y="1175060"/>
                    </a:cubicBezTo>
                    <a:cubicBezTo>
                      <a:pt x="1280772" y="1160032"/>
                      <a:pt x="1273460" y="1146613"/>
                      <a:pt x="1265824" y="1134053"/>
                    </a:cubicBezTo>
                    <a:cubicBezTo>
                      <a:pt x="1257543" y="1120419"/>
                      <a:pt x="1248833" y="1107967"/>
                      <a:pt x="1239261" y="1096052"/>
                    </a:cubicBezTo>
                    <a:cubicBezTo>
                      <a:pt x="1220764" y="1072864"/>
                      <a:pt x="1199363" y="1051824"/>
                      <a:pt x="1173768" y="1028743"/>
                    </a:cubicBezTo>
                    <a:cubicBezTo>
                      <a:pt x="1170757" y="1026167"/>
                      <a:pt x="1170435" y="1021766"/>
                      <a:pt x="1173016" y="1018760"/>
                    </a:cubicBezTo>
                    <a:cubicBezTo>
                      <a:pt x="1175597" y="1015754"/>
                      <a:pt x="1180114" y="1015433"/>
                      <a:pt x="1183125" y="1018009"/>
                    </a:cubicBezTo>
                    <a:cubicBezTo>
                      <a:pt x="1210547" y="1040445"/>
                      <a:pt x="1233777" y="1060949"/>
                      <a:pt x="1253672" y="1084243"/>
                    </a:cubicBezTo>
                    <a:cubicBezTo>
                      <a:pt x="1264103" y="1096588"/>
                      <a:pt x="1273674" y="1109577"/>
                      <a:pt x="1282385" y="1124069"/>
                    </a:cubicBezTo>
                    <a:cubicBezTo>
                      <a:pt x="1290343" y="1137381"/>
                      <a:pt x="1297441" y="1151873"/>
                      <a:pt x="1304109" y="1167868"/>
                    </a:cubicBezTo>
                    <a:cubicBezTo>
                      <a:pt x="1308410" y="1178066"/>
                      <a:pt x="1312282" y="1188372"/>
                      <a:pt x="1315831" y="1198892"/>
                    </a:cubicBezTo>
                    <a:cubicBezTo>
                      <a:pt x="1319272" y="1209412"/>
                      <a:pt x="1322283" y="1220147"/>
                      <a:pt x="1324541" y="1230989"/>
                    </a:cubicBezTo>
                    <a:lnTo>
                      <a:pt x="1328843" y="1253962"/>
                    </a:lnTo>
                    <a:close/>
                    <a:moveTo>
                      <a:pt x="1406381" y="789463"/>
                    </a:moveTo>
                    <a:cubicBezTo>
                      <a:pt x="1407133" y="789356"/>
                      <a:pt x="1407886" y="789356"/>
                      <a:pt x="1408639" y="789463"/>
                    </a:cubicBezTo>
                    <a:cubicBezTo>
                      <a:pt x="1412403" y="790215"/>
                      <a:pt x="1414769" y="793864"/>
                      <a:pt x="1414016" y="797514"/>
                    </a:cubicBezTo>
                    <a:cubicBezTo>
                      <a:pt x="1414016" y="797944"/>
                      <a:pt x="1411865" y="802774"/>
                      <a:pt x="1405735" y="803204"/>
                    </a:cubicBezTo>
                    <a:cubicBezTo>
                      <a:pt x="1401541" y="803418"/>
                      <a:pt x="1391217" y="803741"/>
                      <a:pt x="1390142" y="803848"/>
                    </a:cubicBezTo>
                    <a:cubicBezTo>
                      <a:pt x="1385302" y="804492"/>
                      <a:pt x="1380463" y="805351"/>
                      <a:pt x="1375731" y="806424"/>
                    </a:cubicBezTo>
                    <a:cubicBezTo>
                      <a:pt x="1368418" y="807927"/>
                      <a:pt x="1361213" y="809967"/>
                      <a:pt x="1354116" y="812006"/>
                    </a:cubicBezTo>
                    <a:cubicBezTo>
                      <a:pt x="1342071" y="815441"/>
                      <a:pt x="1329489" y="819199"/>
                      <a:pt x="1316691" y="823171"/>
                    </a:cubicBezTo>
                    <a:cubicBezTo>
                      <a:pt x="1304539" y="826821"/>
                      <a:pt x="1292279" y="830685"/>
                      <a:pt x="1280450" y="835408"/>
                    </a:cubicBezTo>
                    <a:cubicBezTo>
                      <a:pt x="1264426" y="841634"/>
                      <a:pt x="1249262" y="848934"/>
                      <a:pt x="1236250" y="858811"/>
                    </a:cubicBezTo>
                    <a:cubicBezTo>
                      <a:pt x="1233131" y="861280"/>
                      <a:pt x="1228615" y="860850"/>
                      <a:pt x="1226141" y="857737"/>
                    </a:cubicBezTo>
                    <a:cubicBezTo>
                      <a:pt x="1223668" y="854731"/>
                      <a:pt x="1224098" y="850222"/>
                      <a:pt x="1227217" y="847754"/>
                    </a:cubicBezTo>
                    <a:cubicBezTo>
                      <a:pt x="1240552" y="835945"/>
                      <a:pt x="1256360" y="826391"/>
                      <a:pt x="1273352" y="818662"/>
                    </a:cubicBezTo>
                    <a:cubicBezTo>
                      <a:pt x="1285504" y="813187"/>
                      <a:pt x="1298301" y="808571"/>
                      <a:pt x="1311099" y="804707"/>
                    </a:cubicBezTo>
                    <a:cubicBezTo>
                      <a:pt x="1324112" y="800842"/>
                      <a:pt x="1337231" y="797836"/>
                      <a:pt x="1349599" y="794938"/>
                    </a:cubicBezTo>
                    <a:cubicBezTo>
                      <a:pt x="1356051" y="793435"/>
                      <a:pt x="1362396" y="792039"/>
                      <a:pt x="1368956" y="791073"/>
                    </a:cubicBezTo>
                    <a:cubicBezTo>
                      <a:pt x="1375516" y="790000"/>
                      <a:pt x="1382184" y="789141"/>
                      <a:pt x="1388851" y="788819"/>
                    </a:cubicBezTo>
                    <a:cubicBezTo>
                      <a:pt x="1389927" y="788819"/>
                      <a:pt x="1398960" y="789248"/>
                      <a:pt x="1404015" y="789356"/>
                    </a:cubicBezTo>
                    <a:cubicBezTo>
                      <a:pt x="1403584" y="789892"/>
                      <a:pt x="1403154" y="790537"/>
                      <a:pt x="1402724" y="791181"/>
                    </a:cubicBezTo>
                    <a:cubicBezTo>
                      <a:pt x="1403584" y="790322"/>
                      <a:pt x="1404768" y="789785"/>
                      <a:pt x="1405950" y="789463"/>
                    </a:cubicBezTo>
                    <a:cubicBezTo>
                      <a:pt x="1405735" y="789463"/>
                      <a:pt x="1405520" y="789463"/>
                      <a:pt x="1405413" y="789463"/>
                    </a:cubicBezTo>
                    <a:lnTo>
                      <a:pt x="1404015" y="789356"/>
                    </a:lnTo>
                    <a:cubicBezTo>
                      <a:pt x="1405198" y="787960"/>
                      <a:pt x="1406273" y="787316"/>
                      <a:pt x="1406381" y="789463"/>
                    </a:cubicBezTo>
                    <a:close/>
                    <a:moveTo>
                      <a:pt x="1062678" y="635310"/>
                    </a:moveTo>
                    <a:cubicBezTo>
                      <a:pt x="1063431" y="610942"/>
                      <a:pt x="1063646" y="586359"/>
                      <a:pt x="1062678" y="563064"/>
                    </a:cubicBezTo>
                    <a:cubicBezTo>
                      <a:pt x="1061603" y="536871"/>
                      <a:pt x="1059344" y="512396"/>
                      <a:pt x="1055366" y="491463"/>
                    </a:cubicBezTo>
                    <a:cubicBezTo>
                      <a:pt x="1054505" y="487813"/>
                      <a:pt x="1056871" y="484163"/>
                      <a:pt x="1060528" y="483411"/>
                    </a:cubicBezTo>
                    <a:cubicBezTo>
                      <a:pt x="1064184" y="482553"/>
                      <a:pt x="1067840" y="484914"/>
                      <a:pt x="1068701" y="488564"/>
                    </a:cubicBezTo>
                    <a:cubicBezTo>
                      <a:pt x="1073862" y="509927"/>
                      <a:pt x="1077734" y="535046"/>
                      <a:pt x="1079885" y="561991"/>
                    </a:cubicBezTo>
                    <a:cubicBezTo>
                      <a:pt x="1081713" y="585822"/>
                      <a:pt x="1082573" y="610942"/>
                      <a:pt x="1081928" y="635847"/>
                    </a:cubicBezTo>
                    <a:cubicBezTo>
                      <a:pt x="1081391" y="656029"/>
                      <a:pt x="1079993" y="675888"/>
                      <a:pt x="1077842" y="694889"/>
                    </a:cubicBezTo>
                    <a:cubicBezTo>
                      <a:pt x="1074185" y="728704"/>
                      <a:pt x="1068163" y="759405"/>
                      <a:pt x="1061280" y="782378"/>
                    </a:cubicBezTo>
                    <a:cubicBezTo>
                      <a:pt x="1060312" y="786135"/>
                      <a:pt x="1056333" y="788390"/>
                      <a:pt x="1052569" y="787316"/>
                    </a:cubicBezTo>
                    <a:cubicBezTo>
                      <a:pt x="1048698" y="786242"/>
                      <a:pt x="1046547" y="782378"/>
                      <a:pt x="1047515" y="778621"/>
                    </a:cubicBezTo>
                    <a:cubicBezTo>
                      <a:pt x="1053215" y="756078"/>
                      <a:pt x="1057086" y="726020"/>
                      <a:pt x="1059667" y="693171"/>
                    </a:cubicBezTo>
                    <a:cubicBezTo>
                      <a:pt x="1061065" y="674492"/>
                      <a:pt x="1062033" y="655062"/>
                      <a:pt x="1062678" y="635310"/>
                    </a:cubicBezTo>
                    <a:close/>
                    <a:moveTo>
                      <a:pt x="1088166" y="1463936"/>
                    </a:moveTo>
                    <a:cubicBezTo>
                      <a:pt x="1082143" y="1541549"/>
                      <a:pt x="1075046" y="1619162"/>
                      <a:pt x="1067840" y="1696776"/>
                    </a:cubicBezTo>
                    <a:cubicBezTo>
                      <a:pt x="1066442" y="1711590"/>
                      <a:pt x="1064829" y="1726189"/>
                      <a:pt x="1063001" y="1740896"/>
                    </a:cubicBezTo>
                    <a:cubicBezTo>
                      <a:pt x="1056011" y="1799294"/>
                      <a:pt x="1046870" y="1857370"/>
                      <a:pt x="1041278" y="1915982"/>
                    </a:cubicBezTo>
                    <a:cubicBezTo>
                      <a:pt x="1039772" y="1931763"/>
                      <a:pt x="1033319" y="1956882"/>
                      <a:pt x="1031491" y="1978674"/>
                    </a:cubicBezTo>
                    <a:cubicBezTo>
                      <a:pt x="1030631" y="1987906"/>
                      <a:pt x="1030631" y="1996494"/>
                      <a:pt x="1032674" y="2003257"/>
                    </a:cubicBezTo>
                    <a:cubicBezTo>
                      <a:pt x="1033750" y="2006799"/>
                      <a:pt x="1031706" y="2010664"/>
                      <a:pt x="1028050" y="2011737"/>
                    </a:cubicBezTo>
                    <a:cubicBezTo>
                      <a:pt x="1024393" y="2012811"/>
                      <a:pt x="1020629" y="2010771"/>
                      <a:pt x="1019554" y="2007121"/>
                    </a:cubicBezTo>
                    <a:cubicBezTo>
                      <a:pt x="1017081" y="1999070"/>
                      <a:pt x="1016651" y="1988765"/>
                      <a:pt x="1017403" y="1977600"/>
                    </a:cubicBezTo>
                    <a:cubicBezTo>
                      <a:pt x="1018909" y="1955809"/>
                      <a:pt x="1024931" y="1930474"/>
                      <a:pt x="1026222" y="1914587"/>
                    </a:cubicBezTo>
                    <a:cubicBezTo>
                      <a:pt x="1027512" y="1899880"/>
                      <a:pt x="1028910" y="1885173"/>
                      <a:pt x="1030416" y="1870466"/>
                    </a:cubicBezTo>
                    <a:cubicBezTo>
                      <a:pt x="1036653" y="1812068"/>
                      <a:pt x="1045042" y="1753885"/>
                      <a:pt x="1049988" y="1695273"/>
                    </a:cubicBezTo>
                    <a:cubicBezTo>
                      <a:pt x="1053968" y="1648683"/>
                      <a:pt x="1057624" y="1602094"/>
                      <a:pt x="1061495" y="1555505"/>
                    </a:cubicBezTo>
                    <a:cubicBezTo>
                      <a:pt x="1063431" y="1530922"/>
                      <a:pt x="1065367" y="1506446"/>
                      <a:pt x="1067410" y="1481863"/>
                    </a:cubicBezTo>
                    <a:cubicBezTo>
                      <a:pt x="1066657" y="1483903"/>
                      <a:pt x="1065474" y="1486265"/>
                      <a:pt x="1062356" y="1489056"/>
                    </a:cubicBezTo>
                    <a:cubicBezTo>
                      <a:pt x="1057516" y="1493135"/>
                      <a:pt x="1048913" y="1498610"/>
                      <a:pt x="1045579" y="1502582"/>
                    </a:cubicBezTo>
                    <a:lnTo>
                      <a:pt x="1005896" y="1549815"/>
                    </a:lnTo>
                    <a:cubicBezTo>
                      <a:pt x="994174" y="1563341"/>
                      <a:pt x="982990" y="1577082"/>
                      <a:pt x="972021" y="1590822"/>
                    </a:cubicBezTo>
                    <a:cubicBezTo>
                      <a:pt x="960944" y="1604670"/>
                      <a:pt x="950083" y="1618626"/>
                      <a:pt x="939758" y="1632903"/>
                    </a:cubicBezTo>
                    <a:cubicBezTo>
                      <a:pt x="926208" y="1651904"/>
                      <a:pt x="913303" y="1671442"/>
                      <a:pt x="901689" y="1692267"/>
                    </a:cubicBezTo>
                    <a:cubicBezTo>
                      <a:pt x="899860" y="1695702"/>
                      <a:pt x="895452" y="1697098"/>
                      <a:pt x="892010" y="1695273"/>
                    </a:cubicBezTo>
                    <a:cubicBezTo>
                      <a:pt x="888569" y="1693448"/>
                      <a:pt x="887171" y="1689154"/>
                      <a:pt x="888999" y="1685612"/>
                    </a:cubicBezTo>
                    <a:cubicBezTo>
                      <a:pt x="902549" y="1658130"/>
                      <a:pt x="917928" y="1632366"/>
                      <a:pt x="935242" y="1607783"/>
                    </a:cubicBezTo>
                    <a:cubicBezTo>
                      <a:pt x="943845" y="1595439"/>
                      <a:pt x="952986" y="1583523"/>
                      <a:pt x="962557" y="1571822"/>
                    </a:cubicBezTo>
                    <a:cubicBezTo>
                      <a:pt x="972021" y="1560228"/>
                      <a:pt x="982022" y="1549064"/>
                      <a:pt x="992239" y="1537792"/>
                    </a:cubicBezTo>
                    <a:lnTo>
                      <a:pt x="1033965" y="1492383"/>
                    </a:lnTo>
                    <a:cubicBezTo>
                      <a:pt x="1037836" y="1488304"/>
                      <a:pt x="1047192" y="1482937"/>
                      <a:pt x="1052677" y="1478750"/>
                    </a:cubicBezTo>
                    <a:cubicBezTo>
                      <a:pt x="1052462" y="1477891"/>
                      <a:pt x="1052462" y="1477033"/>
                      <a:pt x="1052677" y="1476174"/>
                    </a:cubicBezTo>
                    <a:cubicBezTo>
                      <a:pt x="1053322" y="1472524"/>
                      <a:pt x="1056871" y="1470055"/>
                      <a:pt x="1060635" y="1470699"/>
                    </a:cubicBezTo>
                    <a:cubicBezTo>
                      <a:pt x="1064076" y="1471236"/>
                      <a:pt x="1065905" y="1472953"/>
                      <a:pt x="1066872" y="1474349"/>
                    </a:cubicBezTo>
                    <a:cubicBezTo>
                      <a:pt x="1067625" y="1475315"/>
                      <a:pt x="1067518" y="1476603"/>
                      <a:pt x="1067733" y="1477784"/>
                    </a:cubicBezTo>
                    <a:cubicBezTo>
                      <a:pt x="1069346" y="1457173"/>
                      <a:pt x="1071067" y="1436562"/>
                      <a:pt x="1072680" y="1415844"/>
                    </a:cubicBezTo>
                    <a:cubicBezTo>
                      <a:pt x="1077519" y="1353689"/>
                      <a:pt x="1082358" y="1291641"/>
                      <a:pt x="1086660" y="1229486"/>
                    </a:cubicBezTo>
                    <a:cubicBezTo>
                      <a:pt x="1089994" y="1182897"/>
                      <a:pt x="1089456" y="1135556"/>
                      <a:pt x="1091607" y="1088644"/>
                    </a:cubicBezTo>
                    <a:cubicBezTo>
                      <a:pt x="1092575" y="1068248"/>
                      <a:pt x="1093973" y="1047959"/>
                      <a:pt x="1096339" y="1027777"/>
                    </a:cubicBezTo>
                    <a:cubicBezTo>
                      <a:pt x="1096769" y="1023913"/>
                      <a:pt x="1100318" y="1021122"/>
                      <a:pt x="1104297" y="1021551"/>
                    </a:cubicBezTo>
                    <a:cubicBezTo>
                      <a:pt x="1108168" y="1021981"/>
                      <a:pt x="1110964" y="1025416"/>
                      <a:pt x="1110534" y="1029388"/>
                    </a:cubicBezTo>
                    <a:cubicBezTo>
                      <a:pt x="1108491" y="1049247"/>
                      <a:pt x="1107415" y="1069214"/>
                      <a:pt x="1106878" y="1089181"/>
                    </a:cubicBezTo>
                    <a:cubicBezTo>
                      <a:pt x="1105372" y="1136307"/>
                      <a:pt x="1106555" y="1183755"/>
                      <a:pt x="1103867" y="1230560"/>
                    </a:cubicBezTo>
                    <a:cubicBezTo>
                      <a:pt x="1099242" y="1308388"/>
                      <a:pt x="1094188" y="1386215"/>
                      <a:pt x="1088166" y="1463936"/>
                    </a:cubicBezTo>
                    <a:close/>
                    <a:moveTo>
                      <a:pt x="1171510" y="1678312"/>
                    </a:moveTo>
                    <a:cubicBezTo>
                      <a:pt x="1172370" y="1681747"/>
                      <a:pt x="1183662" y="1722969"/>
                      <a:pt x="1185276" y="1739501"/>
                    </a:cubicBezTo>
                    <a:cubicBezTo>
                      <a:pt x="1185813" y="1744439"/>
                      <a:pt x="1185276" y="1747981"/>
                      <a:pt x="1184415" y="1749484"/>
                    </a:cubicBezTo>
                    <a:cubicBezTo>
                      <a:pt x="1183340" y="1751524"/>
                      <a:pt x="1181942" y="1752705"/>
                      <a:pt x="1180329" y="1753348"/>
                    </a:cubicBezTo>
                    <a:cubicBezTo>
                      <a:pt x="1176780" y="1754637"/>
                      <a:pt x="1172801" y="1752919"/>
                      <a:pt x="1171403" y="1749484"/>
                    </a:cubicBezTo>
                    <a:cubicBezTo>
                      <a:pt x="1170757" y="1747767"/>
                      <a:pt x="1170865" y="1745942"/>
                      <a:pt x="1171510" y="1744439"/>
                    </a:cubicBezTo>
                    <a:cubicBezTo>
                      <a:pt x="1171510" y="1744546"/>
                      <a:pt x="1171618" y="1744546"/>
                      <a:pt x="1171725" y="1744546"/>
                    </a:cubicBezTo>
                    <a:cubicBezTo>
                      <a:pt x="1172155" y="1744546"/>
                      <a:pt x="1172048" y="1744117"/>
                      <a:pt x="1171940" y="1743472"/>
                    </a:cubicBezTo>
                    <a:cubicBezTo>
                      <a:pt x="1171725" y="1742721"/>
                      <a:pt x="1171510" y="1741970"/>
                      <a:pt x="1171403" y="1741218"/>
                    </a:cubicBezTo>
                    <a:cubicBezTo>
                      <a:pt x="1169037" y="1725331"/>
                      <a:pt x="1156024" y="1686041"/>
                      <a:pt x="1155056" y="1682820"/>
                    </a:cubicBezTo>
                    <a:cubicBezTo>
                      <a:pt x="1147959" y="1658238"/>
                      <a:pt x="1140108" y="1633762"/>
                      <a:pt x="1132258" y="1609286"/>
                    </a:cubicBezTo>
                    <a:cubicBezTo>
                      <a:pt x="1126988" y="1592969"/>
                      <a:pt x="1121719" y="1576760"/>
                      <a:pt x="1116341" y="1560550"/>
                    </a:cubicBezTo>
                    <a:cubicBezTo>
                      <a:pt x="1107200" y="1533498"/>
                      <a:pt x="1097737" y="1506661"/>
                      <a:pt x="1087198" y="1480146"/>
                    </a:cubicBezTo>
                    <a:cubicBezTo>
                      <a:pt x="1085692" y="1476496"/>
                      <a:pt x="1087305" y="1472309"/>
                      <a:pt x="1090962" y="1470806"/>
                    </a:cubicBezTo>
                    <a:cubicBezTo>
                      <a:pt x="1094618" y="1469303"/>
                      <a:pt x="1098812" y="1471021"/>
                      <a:pt x="1100318" y="1474564"/>
                    </a:cubicBezTo>
                    <a:cubicBezTo>
                      <a:pt x="1115159" y="1507413"/>
                      <a:pt x="1129031" y="1540690"/>
                      <a:pt x="1140968" y="1574720"/>
                    </a:cubicBezTo>
                    <a:cubicBezTo>
                      <a:pt x="1145808" y="1588353"/>
                      <a:pt x="1150325" y="1602094"/>
                      <a:pt x="1154411" y="1615835"/>
                    </a:cubicBezTo>
                    <a:cubicBezTo>
                      <a:pt x="1160756" y="1636553"/>
                      <a:pt x="1166241" y="1657486"/>
                      <a:pt x="1171510" y="1678312"/>
                    </a:cubicBezTo>
                    <a:close/>
                    <a:moveTo>
                      <a:pt x="1238186" y="1451269"/>
                    </a:moveTo>
                    <a:cubicBezTo>
                      <a:pt x="1253672" y="1488197"/>
                      <a:pt x="1267975" y="1525769"/>
                      <a:pt x="1287332" y="1560550"/>
                    </a:cubicBezTo>
                    <a:cubicBezTo>
                      <a:pt x="1289268" y="1563878"/>
                      <a:pt x="1288192" y="1568065"/>
                      <a:pt x="1284859" y="1569889"/>
                    </a:cubicBezTo>
                    <a:cubicBezTo>
                      <a:pt x="1281633" y="1571822"/>
                      <a:pt x="1277438" y="1570748"/>
                      <a:pt x="1275610" y="1567420"/>
                    </a:cubicBezTo>
                    <a:cubicBezTo>
                      <a:pt x="1251091" y="1527272"/>
                      <a:pt x="1232809" y="1483259"/>
                      <a:pt x="1213021" y="1440319"/>
                    </a:cubicBezTo>
                    <a:cubicBezTo>
                      <a:pt x="1207859" y="1429048"/>
                      <a:pt x="1202590" y="1417883"/>
                      <a:pt x="1196997" y="1406827"/>
                    </a:cubicBezTo>
                    <a:cubicBezTo>
                      <a:pt x="1188824" y="1390295"/>
                      <a:pt x="1180006" y="1374085"/>
                      <a:pt x="1170005" y="1358734"/>
                    </a:cubicBezTo>
                    <a:cubicBezTo>
                      <a:pt x="1152798" y="1332111"/>
                      <a:pt x="1132150" y="1307529"/>
                      <a:pt x="1104404" y="1286918"/>
                    </a:cubicBezTo>
                    <a:cubicBezTo>
                      <a:pt x="1101286" y="1284556"/>
                      <a:pt x="1100533" y="1280155"/>
                      <a:pt x="1102791" y="1276934"/>
                    </a:cubicBezTo>
                    <a:cubicBezTo>
                      <a:pt x="1105049" y="1273714"/>
                      <a:pt x="1109566" y="1273070"/>
                      <a:pt x="1112793" y="1275324"/>
                    </a:cubicBezTo>
                    <a:cubicBezTo>
                      <a:pt x="1153121" y="1303020"/>
                      <a:pt x="1181404" y="1338445"/>
                      <a:pt x="1203450" y="1377627"/>
                    </a:cubicBezTo>
                    <a:cubicBezTo>
                      <a:pt x="1216678" y="1401244"/>
                      <a:pt x="1227647" y="1426149"/>
                      <a:pt x="1238186" y="1451269"/>
                    </a:cubicBezTo>
                    <a:close/>
                    <a:moveTo>
                      <a:pt x="1308410" y="1330931"/>
                    </a:moveTo>
                    <a:cubicBezTo>
                      <a:pt x="1311529" y="1333185"/>
                      <a:pt x="1312282" y="1337372"/>
                      <a:pt x="1310024" y="1340485"/>
                    </a:cubicBezTo>
                    <a:cubicBezTo>
                      <a:pt x="1307873" y="1343491"/>
                      <a:pt x="1303571" y="1344242"/>
                      <a:pt x="1300560" y="1342095"/>
                    </a:cubicBezTo>
                    <a:cubicBezTo>
                      <a:pt x="1293570" y="1337479"/>
                      <a:pt x="1286902" y="1329213"/>
                      <a:pt x="1280557" y="1319337"/>
                    </a:cubicBezTo>
                    <a:cubicBezTo>
                      <a:pt x="1268835" y="1300873"/>
                      <a:pt x="1258296" y="1276505"/>
                      <a:pt x="1249155" y="1264052"/>
                    </a:cubicBezTo>
                    <a:cubicBezTo>
                      <a:pt x="1238616" y="1249453"/>
                      <a:pt x="1227324" y="1235712"/>
                      <a:pt x="1215817" y="1222079"/>
                    </a:cubicBezTo>
                    <a:cubicBezTo>
                      <a:pt x="1207967" y="1213062"/>
                      <a:pt x="1200116" y="1204045"/>
                      <a:pt x="1192158" y="1195242"/>
                    </a:cubicBezTo>
                    <a:cubicBezTo>
                      <a:pt x="1171940" y="1173128"/>
                      <a:pt x="1150862" y="1151873"/>
                      <a:pt x="1128816" y="1131155"/>
                    </a:cubicBezTo>
                    <a:cubicBezTo>
                      <a:pt x="1125913" y="1128578"/>
                      <a:pt x="1125698" y="1124069"/>
                      <a:pt x="1128278" y="1121064"/>
                    </a:cubicBezTo>
                    <a:cubicBezTo>
                      <a:pt x="1130860" y="1118165"/>
                      <a:pt x="1135376" y="1117951"/>
                      <a:pt x="1138387" y="1120527"/>
                    </a:cubicBezTo>
                    <a:cubicBezTo>
                      <a:pt x="1155164" y="1134805"/>
                      <a:pt x="1171618" y="1149296"/>
                      <a:pt x="1187426" y="1164433"/>
                    </a:cubicBezTo>
                    <a:cubicBezTo>
                      <a:pt x="1198073" y="1174631"/>
                      <a:pt x="1208397" y="1185044"/>
                      <a:pt x="1218291" y="1195886"/>
                    </a:cubicBezTo>
                    <a:cubicBezTo>
                      <a:pt x="1226571" y="1204903"/>
                      <a:pt x="1234530" y="1214242"/>
                      <a:pt x="1242165" y="1223904"/>
                    </a:cubicBezTo>
                    <a:cubicBezTo>
                      <a:pt x="1249800" y="1233458"/>
                      <a:pt x="1257006" y="1243441"/>
                      <a:pt x="1263888" y="1253640"/>
                    </a:cubicBezTo>
                    <a:cubicBezTo>
                      <a:pt x="1272814" y="1266844"/>
                      <a:pt x="1282493" y="1292071"/>
                      <a:pt x="1293570" y="1311501"/>
                    </a:cubicBezTo>
                    <a:cubicBezTo>
                      <a:pt x="1298301" y="1319659"/>
                      <a:pt x="1303033" y="1326851"/>
                      <a:pt x="1308410" y="1330931"/>
                    </a:cubicBezTo>
                    <a:close/>
                    <a:moveTo>
                      <a:pt x="919433" y="1420889"/>
                    </a:moveTo>
                    <a:cubicBezTo>
                      <a:pt x="901044" y="1441286"/>
                      <a:pt x="883299" y="1462111"/>
                      <a:pt x="867061" y="1484118"/>
                    </a:cubicBezTo>
                    <a:cubicBezTo>
                      <a:pt x="864802" y="1487338"/>
                      <a:pt x="860393" y="1488090"/>
                      <a:pt x="857167" y="1485835"/>
                    </a:cubicBezTo>
                    <a:cubicBezTo>
                      <a:pt x="853940" y="1483581"/>
                      <a:pt x="853188" y="1479072"/>
                      <a:pt x="855446" y="1475852"/>
                    </a:cubicBezTo>
                    <a:cubicBezTo>
                      <a:pt x="874911" y="1446975"/>
                      <a:pt x="896419" y="1419494"/>
                      <a:pt x="919541" y="1393300"/>
                    </a:cubicBezTo>
                    <a:cubicBezTo>
                      <a:pt x="928682" y="1382888"/>
                      <a:pt x="938145" y="1372582"/>
                      <a:pt x="947932" y="1362706"/>
                    </a:cubicBezTo>
                    <a:cubicBezTo>
                      <a:pt x="962557" y="1347784"/>
                      <a:pt x="977721" y="1333400"/>
                      <a:pt x="992991" y="1319337"/>
                    </a:cubicBezTo>
                    <a:cubicBezTo>
                      <a:pt x="999874" y="1313004"/>
                      <a:pt x="1006972" y="1306777"/>
                      <a:pt x="1014069" y="1300766"/>
                    </a:cubicBezTo>
                    <a:cubicBezTo>
                      <a:pt x="1024716" y="1291641"/>
                      <a:pt x="1035578" y="1282946"/>
                      <a:pt x="1046440" y="1274143"/>
                    </a:cubicBezTo>
                    <a:cubicBezTo>
                      <a:pt x="1049666" y="1271567"/>
                      <a:pt x="1055043" y="1269098"/>
                      <a:pt x="1060528" y="1266736"/>
                    </a:cubicBezTo>
                    <a:cubicBezTo>
                      <a:pt x="1063323" y="1265555"/>
                      <a:pt x="1067195" y="1263516"/>
                      <a:pt x="1069346" y="1262335"/>
                    </a:cubicBezTo>
                    <a:cubicBezTo>
                      <a:pt x="1068808" y="1260188"/>
                      <a:pt x="1069346" y="1257934"/>
                      <a:pt x="1070959" y="1256108"/>
                    </a:cubicBezTo>
                    <a:cubicBezTo>
                      <a:pt x="1073540" y="1253425"/>
                      <a:pt x="1077842" y="1253210"/>
                      <a:pt x="1080638" y="1255787"/>
                    </a:cubicBezTo>
                    <a:cubicBezTo>
                      <a:pt x="1082896" y="1257826"/>
                      <a:pt x="1083864" y="1259973"/>
                      <a:pt x="1084186" y="1262013"/>
                    </a:cubicBezTo>
                    <a:cubicBezTo>
                      <a:pt x="1084832" y="1265233"/>
                      <a:pt x="1083649" y="1268668"/>
                      <a:pt x="1080423" y="1271889"/>
                    </a:cubicBezTo>
                    <a:cubicBezTo>
                      <a:pt x="1077949" y="1274143"/>
                      <a:pt x="1073755" y="1276505"/>
                      <a:pt x="1069131" y="1278759"/>
                    </a:cubicBezTo>
                    <a:cubicBezTo>
                      <a:pt x="1064399" y="1281121"/>
                      <a:pt x="1059130" y="1283375"/>
                      <a:pt x="1056333" y="1285951"/>
                    </a:cubicBezTo>
                    <a:cubicBezTo>
                      <a:pt x="1047622" y="1293466"/>
                      <a:pt x="1039019" y="1301195"/>
                      <a:pt x="1030523" y="1308924"/>
                    </a:cubicBezTo>
                    <a:cubicBezTo>
                      <a:pt x="1022028" y="1316546"/>
                      <a:pt x="1013639" y="1324383"/>
                      <a:pt x="1005466" y="1332434"/>
                    </a:cubicBezTo>
                    <a:cubicBezTo>
                      <a:pt x="990626" y="1346711"/>
                      <a:pt x="976215" y="1361418"/>
                      <a:pt x="961804" y="1376125"/>
                    </a:cubicBezTo>
                    <a:cubicBezTo>
                      <a:pt x="947394" y="1390831"/>
                      <a:pt x="933198" y="1405646"/>
                      <a:pt x="919433" y="1420889"/>
                    </a:cubicBezTo>
                    <a:close/>
                    <a:moveTo>
                      <a:pt x="1029448" y="1714810"/>
                    </a:moveTo>
                    <a:lnTo>
                      <a:pt x="1007617" y="1746156"/>
                    </a:lnTo>
                    <a:cubicBezTo>
                      <a:pt x="1004606" y="1750343"/>
                      <a:pt x="1001595" y="1754422"/>
                      <a:pt x="998584" y="1758501"/>
                    </a:cubicBezTo>
                    <a:cubicBezTo>
                      <a:pt x="994820" y="1763332"/>
                      <a:pt x="991056" y="1768055"/>
                      <a:pt x="987292" y="1772886"/>
                    </a:cubicBezTo>
                    <a:cubicBezTo>
                      <a:pt x="981700" y="1780078"/>
                      <a:pt x="976000" y="1787271"/>
                      <a:pt x="970515" y="1794571"/>
                    </a:cubicBezTo>
                    <a:cubicBezTo>
                      <a:pt x="968364" y="1797898"/>
                      <a:pt x="963955" y="1798865"/>
                      <a:pt x="960622" y="1796718"/>
                    </a:cubicBezTo>
                    <a:cubicBezTo>
                      <a:pt x="957288" y="1794571"/>
                      <a:pt x="956427" y="1790169"/>
                      <a:pt x="958471" y="1786841"/>
                    </a:cubicBezTo>
                    <a:cubicBezTo>
                      <a:pt x="964923" y="1775570"/>
                      <a:pt x="971483" y="1764405"/>
                      <a:pt x="978688" y="1753563"/>
                    </a:cubicBezTo>
                    <a:cubicBezTo>
                      <a:pt x="981592" y="1749269"/>
                      <a:pt x="984496" y="1744975"/>
                      <a:pt x="987614" y="1740896"/>
                    </a:cubicBezTo>
                    <a:cubicBezTo>
                      <a:pt x="992239" y="1734670"/>
                      <a:pt x="997293" y="1728766"/>
                      <a:pt x="1002240" y="1722862"/>
                    </a:cubicBezTo>
                    <a:lnTo>
                      <a:pt x="1017296" y="1705578"/>
                    </a:lnTo>
                    <a:cubicBezTo>
                      <a:pt x="1017511" y="1705364"/>
                      <a:pt x="1021597" y="1702465"/>
                      <a:pt x="1023426" y="1700211"/>
                    </a:cubicBezTo>
                    <a:lnTo>
                      <a:pt x="1023533" y="1699459"/>
                    </a:lnTo>
                    <a:cubicBezTo>
                      <a:pt x="1023533" y="1699567"/>
                      <a:pt x="1023533" y="1699674"/>
                      <a:pt x="1023533" y="1699782"/>
                    </a:cubicBezTo>
                    <a:cubicBezTo>
                      <a:pt x="1023533" y="1699889"/>
                      <a:pt x="1023533" y="1700104"/>
                      <a:pt x="1023533" y="1700211"/>
                    </a:cubicBezTo>
                    <a:cubicBezTo>
                      <a:pt x="1024286" y="1699138"/>
                      <a:pt x="1024716" y="1698279"/>
                      <a:pt x="1023963" y="1697742"/>
                    </a:cubicBezTo>
                    <a:cubicBezTo>
                      <a:pt x="1025361" y="1694199"/>
                      <a:pt x="1029340" y="1692482"/>
                      <a:pt x="1032782" y="1693877"/>
                    </a:cubicBezTo>
                    <a:cubicBezTo>
                      <a:pt x="1035255" y="1694629"/>
                      <a:pt x="1037191" y="1696776"/>
                      <a:pt x="1037191" y="1700962"/>
                    </a:cubicBezTo>
                    <a:cubicBezTo>
                      <a:pt x="1037191" y="1701606"/>
                      <a:pt x="1036761" y="1703002"/>
                      <a:pt x="1035793" y="1704934"/>
                    </a:cubicBezTo>
                    <a:cubicBezTo>
                      <a:pt x="1034287" y="1707725"/>
                      <a:pt x="1029663" y="1714488"/>
                      <a:pt x="1029448" y="1714810"/>
                    </a:cubicBezTo>
                    <a:close/>
                    <a:moveTo>
                      <a:pt x="991378" y="772609"/>
                    </a:moveTo>
                    <a:lnTo>
                      <a:pt x="991056" y="772180"/>
                    </a:lnTo>
                    <a:cubicBezTo>
                      <a:pt x="991916" y="772072"/>
                      <a:pt x="992561" y="772287"/>
                      <a:pt x="992239" y="772824"/>
                    </a:cubicBezTo>
                    <a:lnTo>
                      <a:pt x="991378" y="772609"/>
                    </a:lnTo>
                    <a:close/>
                    <a:moveTo>
                      <a:pt x="711018" y="396351"/>
                    </a:moveTo>
                    <a:cubicBezTo>
                      <a:pt x="711018" y="396351"/>
                      <a:pt x="711018" y="396351"/>
                      <a:pt x="711018" y="396351"/>
                    </a:cubicBezTo>
                    <a:lnTo>
                      <a:pt x="711126" y="396674"/>
                    </a:lnTo>
                    <a:lnTo>
                      <a:pt x="711018" y="396351"/>
                    </a:lnTo>
                    <a:close/>
                    <a:moveTo>
                      <a:pt x="626813" y="334089"/>
                    </a:moveTo>
                    <a:cubicBezTo>
                      <a:pt x="653483" y="348474"/>
                      <a:pt x="677358" y="361463"/>
                      <a:pt x="694672" y="371124"/>
                    </a:cubicBezTo>
                    <a:cubicBezTo>
                      <a:pt x="671550" y="336880"/>
                      <a:pt x="648429" y="302636"/>
                      <a:pt x="624555" y="268821"/>
                    </a:cubicBezTo>
                    <a:cubicBezTo>
                      <a:pt x="573365" y="196038"/>
                      <a:pt x="520347" y="124759"/>
                      <a:pt x="463243" y="57880"/>
                    </a:cubicBezTo>
                    <a:cubicBezTo>
                      <a:pt x="460661" y="54875"/>
                      <a:pt x="460984" y="50366"/>
                      <a:pt x="463888" y="47790"/>
                    </a:cubicBezTo>
                    <a:cubicBezTo>
                      <a:pt x="466899" y="45213"/>
                      <a:pt x="471416" y="45535"/>
                      <a:pt x="473997" y="48541"/>
                    </a:cubicBezTo>
                    <a:cubicBezTo>
                      <a:pt x="532499" y="114883"/>
                      <a:pt x="587130" y="185518"/>
                      <a:pt x="639503" y="258301"/>
                    </a:cubicBezTo>
                    <a:cubicBezTo>
                      <a:pt x="658645" y="284923"/>
                      <a:pt x="677142" y="312297"/>
                      <a:pt x="695747" y="339349"/>
                    </a:cubicBezTo>
                    <a:cubicBezTo>
                      <a:pt x="691876" y="323569"/>
                      <a:pt x="686929" y="306178"/>
                      <a:pt x="680584" y="286748"/>
                    </a:cubicBezTo>
                    <a:cubicBezTo>
                      <a:pt x="676067" y="272793"/>
                      <a:pt x="671013" y="258515"/>
                      <a:pt x="666065" y="244238"/>
                    </a:cubicBezTo>
                    <a:lnTo>
                      <a:pt x="641224" y="173388"/>
                    </a:lnTo>
                    <a:cubicBezTo>
                      <a:pt x="628211" y="136460"/>
                      <a:pt x="618425" y="109837"/>
                      <a:pt x="618425" y="109837"/>
                    </a:cubicBezTo>
                    <a:cubicBezTo>
                      <a:pt x="616919" y="106187"/>
                      <a:pt x="618640" y="102001"/>
                      <a:pt x="622296" y="100498"/>
                    </a:cubicBezTo>
                    <a:cubicBezTo>
                      <a:pt x="625953" y="98995"/>
                      <a:pt x="630147" y="100820"/>
                      <a:pt x="631545" y="104362"/>
                    </a:cubicBezTo>
                    <a:cubicBezTo>
                      <a:pt x="631545" y="104362"/>
                      <a:pt x="649397" y="144189"/>
                      <a:pt x="668539" y="194321"/>
                    </a:cubicBezTo>
                    <a:cubicBezTo>
                      <a:pt x="672303" y="204089"/>
                      <a:pt x="676067" y="214288"/>
                      <a:pt x="679724" y="224701"/>
                    </a:cubicBezTo>
                    <a:cubicBezTo>
                      <a:pt x="683165" y="234899"/>
                      <a:pt x="686606" y="245204"/>
                      <a:pt x="689832" y="255510"/>
                    </a:cubicBezTo>
                    <a:cubicBezTo>
                      <a:pt x="702522" y="296302"/>
                      <a:pt x="712416" y="336129"/>
                      <a:pt x="714567" y="361785"/>
                    </a:cubicBezTo>
                    <a:cubicBezTo>
                      <a:pt x="714674" y="362858"/>
                      <a:pt x="713169" y="362966"/>
                      <a:pt x="712846" y="363932"/>
                    </a:cubicBezTo>
                    <a:cubicBezTo>
                      <a:pt x="718761" y="372627"/>
                      <a:pt x="724891" y="381108"/>
                      <a:pt x="730805" y="389803"/>
                    </a:cubicBezTo>
                    <a:cubicBezTo>
                      <a:pt x="751561" y="420612"/>
                      <a:pt x="771886" y="451207"/>
                      <a:pt x="792319" y="482123"/>
                    </a:cubicBezTo>
                    <a:cubicBezTo>
                      <a:pt x="791997" y="472891"/>
                      <a:pt x="791566" y="460009"/>
                      <a:pt x="791351" y="453354"/>
                    </a:cubicBezTo>
                    <a:cubicBezTo>
                      <a:pt x="791029" y="443370"/>
                      <a:pt x="790491" y="433387"/>
                      <a:pt x="789738" y="423403"/>
                    </a:cubicBezTo>
                    <a:cubicBezTo>
                      <a:pt x="788770" y="408374"/>
                      <a:pt x="787480" y="393453"/>
                      <a:pt x="786082" y="378531"/>
                    </a:cubicBezTo>
                    <a:cubicBezTo>
                      <a:pt x="784576" y="361248"/>
                      <a:pt x="782425" y="343643"/>
                      <a:pt x="780059" y="326038"/>
                    </a:cubicBezTo>
                    <a:cubicBezTo>
                      <a:pt x="777694" y="308648"/>
                      <a:pt x="775005" y="291257"/>
                      <a:pt x="771994" y="273866"/>
                    </a:cubicBezTo>
                    <a:cubicBezTo>
                      <a:pt x="765757" y="238871"/>
                      <a:pt x="757906" y="204089"/>
                      <a:pt x="747367" y="171241"/>
                    </a:cubicBezTo>
                    <a:cubicBezTo>
                      <a:pt x="746077" y="167484"/>
                      <a:pt x="748120" y="163512"/>
                      <a:pt x="751776" y="162223"/>
                    </a:cubicBezTo>
                    <a:cubicBezTo>
                      <a:pt x="755540" y="160935"/>
                      <a:pt x="759627" y="162868"/>
                      <a:pt x="760917" y="166625"/>
                    </a:cubicBezTo>
                    <a:cubicBezTo>
                      <a:pt x="772962" y="199796"/>
                      <a:pt x="782856" y="234791"/>
                      <a:pt x="790169" y="270324"/>
                    </a:cubicBezTo>
                    <a:cubicBezTo>
                      <a:pt x="793825" y="288036"/>
                      <a:pt x="796836" y="305749"/>
                      <a:pt x="799202" y="323461"/>
                    </a:cubicBezTo>
                    <a:cubicBezTo>
                      <a:pt x="801568" y="341496"/>
                      <a:pt x="803073" y="359424"/>
                      <a:pt x="804256" y="377029"/>
                    </a:cubicBezTo>
                    <a:cubicBezTo>
                      <a:pt x="805117" y="389696"/>
                      <a:pt x="805762" y="402363"/>
                      <a:pt x="806300" y="415030"/>
                    </a:cubicBezTo>
                    <a:cubicBezTo>
                      <a:pt x="806730" y="427697"/>
                      <a:pt x="806945" y="440364"/>
                      <a:pt x="806945" y="453139"/>
                    </a:cubicBezTo>
                    <a:cubicBezTo>
                      <a:pt x="806837" y="460761"/>
                      <a:pt x="806407" y="477937"/>
                      <a:pt x="806514" y="486417"/>
                    </a:cubicBezTo>
                    <a:cubicBezTo>
                      <a:pt x="806945" y="487490"/>
                      <a:pt x="807267" y="488779"/>
                      <a:pt x="807160" y="490067"/>
                    </a:cubicBezTo>
                    <a:cubicBezTo>
                      <a:pt x="806730" y="495327"/>
                      <a:pt x="804256" y="496937"/>
                      <a:pt x="802643" y="497689"/>
                    </a:cubicBezTo>
                    <a:cubicBezTo>
                      <a:pt x="822861" y="528283"/>
                      <a:pt x="843294" y="559200"/>
                      <a:pt x="863727" y="589365"/>
                    </a:cubicBezTo>
                    <a:cubicBezTo>
                      <a:pt x="870394" y="599241"/>
                      <a:pt x="877169" y="609117"/>
                      <a:pt x="884052" y="618886"/>
                    </a:cubicBezTo>
                    <a:cubicBezTo>
                      <a:pt x="891365" y="629406"/>
                      <a:pt x="898785" y="639819"/>
                      <a:pt x="906206" y="650339"/>
                    </a:cubicBezTo>
                    <a:cubicBezTo>
                      <a:pt x="906851" y="625326"/>
                      <a:pt x="908249" y="570901"/>
                      <a:pt x="909109" y="511000"/>
                    </a:cubicBezTo>
                    <a:cubicBezTo>
                      <a:pt x="909217" y="497474"/>
                      <a:pt x="909432" y="483733"/>
                      <a:pt x="909647" y="469993"/>
                    </a:cubicBezTo>
                    <a:cubicBezTo>
                      <a:pt x="910077" y="449060"/>
                      <a:pt x="910400" y="428234"/>
                      <a:pt x="910615" y="408482"/>
                    </a:cubicBezTo>
                    <a:cubicBezTo>
                      <a:pt x="910937" y="362429"/>
                      <a:pt x="910292" y="322066"/>
                      <a:pt x="906421" y="299952"/>
                    </a:cubicBezTo>
                    <a:cubicBezTo>
                      <a:pt x="905668" y="296088"/>
                      <a:pt x="908141" y="292331"/>
                      <a:pt x="912013" y="291579"/>
                    </a:cubicBezTo>
                    <a:cubicBezTo>
                      <a:pt x="915884" y="290828"/>
                      <a:pt x="919648" y="293404"/>
                      <a:pt x="920401" y="297268"/>
                    </a:cubicBezTo>
                    <a:cubicBezTo>
                      <a:pt x="924487" y="316162"/>
                      <a:pt x="927069" y="348367"/>
                      <a:pt x="928359" y="386261"/>
                    </a:cubicBezTo>
                    <a:cubicBezTo>
                      <a:pt x="928897" y="404832"/>
                      <a:pt x="929327" y="424799"/>
                      <a:pt x="929219" y="445195"/>
                    </a:cubicBezTo>
                    <a:cubicBezTo>
                      <a:pt x="929112" y="474716"/>
                      <a:pt x="928251" y="505096"/>
                      <a:pt x="927069" y="533543"/>
                    </a:cubicBezTo>
                    <a:cubicBezTo>
                      <a:pt x="924165" y="606004"/>
                      <a:pt x="919433" y="665690"/>
                      <a:pt x="919433" y="665690"/>
                    </a:cubicBezTo>
                    <a:cubicBezTo>
                      <a:pt x="919433" y="666441"/>
                      <a:pt x="918250" y="666334"/>
                      <a:pt x="917928" y="667085"/>
                    </a:cubicBezTo>
                    <a:cubicBezTo>
                      <a:pt x="934382" y="690272"/>
                      <a:pt x="950943" y="713353"/>
                      <a:pt x="966966" y="736755"/>
                    </a:cubicBezTo>
                    <a:cubicBezTo>
                      <a:pt x="967182" y="737184"/>
                      <a:pt x="968364" y="738902"/>
                      <a:pt x="969440" y="740727"/>
                    </a:cubicBezTo>
                    <a:cubicBezTo>
                      <a:pt x="972881" y="725376"/>
                      <a:pt x="978366" y="701652"/>
                      <a:pt x="982667" y="681363"/>
                    </a:cubicBezTo>
                    <a:cubicBezTo>
                      <a:pt x="985141" y="669447"/>
                      <a:pt x="987184" y="658927"/>
                      <a:pt x="987937" y="652486"/>
                    </a:cubicBezTo>
                    <a:cubicBezTo>
                      <a:pt x="989980" y="635310"/>
                      <a:pt x="990948" y="612552"/>
                      <a:pt x="991593" y="587218"/>
                    </a:cubicBezTo>
                    <a:cubicBezTo>
                      <a:pt x="992131" y="566392"/>
                      <a:pt x="992346" y="543849"/>
                      <a:pt x="992346" y="521306"/>
                    </a:cubicBezTo>
                    <a:cubicBezTo>
                      <a:pt x="992454" y="471281"/>
                      <a:pt x="991486" y="421257"/>
                      <a:pt x="988798" y="389481"/>
                    </a:cubicBezTo>
                    <a:cubicBezTo>
                      <a:pt x="988475" y="385509"/>
                      <a:pt x="991271" y="382074"/>
                      <a:pt x="995250" y="381644"/>
                    </a:cubicBezTo>
                    <a:cubicBezTo>
                      <a:pt x="999121" y="381215"/>
                      <a:pt x="1002670" y="384114"/>
                      <a:pt x="1002993" y="387978"/>
                    </a:cubicBezTo>
                    <a:cubicBezTo>
                      <a:pt x="1005896" y="412132"/>
                      <a:pt x="1008585" y="446698"/>
                      <a:pt x="1010090" y="483841"/>
                    </a:cubicBezTo>
                    <a:cubicBezTo>
                      <a:pt x="1010951" y="504774"/>
                      <a:pt x="1011489" y="526566"/>
                      <a:pt x="1011489" y="547821"/>
                    </a:cubicBezTo>
                    <a:cubicBezTo>
                      <a:pt x="1011489" y="562420"/>
                      <a:pt x="1011166" y="576805"/>
                      <a:pt x="1010628" y="590438"/>
                    </a:cubicBezTo>
                    <a:cubicBezTo>
                      <a:pt x="1009553" y="615343"/>
                      <a:pt x="1007725" y="637779"/>
                      <a:pt x="1005251" y="654740"/>
                    </a:cubicBezTo>
                    <a:cubicBezTo>
                      <a:pt x="1004283" y="661503"/>
                      <a:pt x="1001810" y="672560"/>
                      <a:pt x="998691" y="685012"/>
                    </a:cubicBezTo>
                    <a:cubicBezTo>
                      <a:pt x="992561" y="709703"/>
                      <a:pt x="983958" y="740082"/>
                      <a:pt x="980732" y="753179"/>
                    </a:cubicBezTo>
                    <a:cubicBezTo>
                      <a:pt x="980516" y="754252"/>
                      <a:pt x="979011" y="753823"/>
                      <a:pt x="978366" y="754682"/>
                    </a:cubicBezTo>
                    <a:cubicBezTo>
                      <a:pt x="982775" y="761338"/>
                      <a:pt x="987507" y="768208"/>
                      <a:pt x="990840" y="771858"/>
                    </a:cubicBezTo>
                    <a:cubicBezTo>
                      <a:pt x="990948" y="771965"/>
                      <a:pt x="991056" y="772072"/>
                      <a:pt x="991056" y="772180"/>
                    </a:cubicBezTo>
                    <a:cubicBezTo>
                      <a:pt x="990195" y="772180"/>
                      <a:pt x="989012" y="772395"/>
                      <a:pt x="988260" y="772502"/>
                    </a:cubicBezTo>
                    <a:cubicBezTo>
                      <a:pt x="989335" y="772287"/>
                      <a:pt x="990411" y="772395"/>
                      <a:pt x="991378" y="772609"/>
                    </a:cubicBezTo>
                    <a:cubicBezTo>
                      <a:pt x="991701" y="773038"/>
                      <a:pt x="991916" y="773253"/>
                      <a:pt x="992131" y="773038"/>
                    </a:cubicBezTo>
                    <a:cubicBezTo>
                      <a:pt x="992131" y="773038"/>
                      <a:pt x="992131" y="772931"/>
                      <a:pt x="992239" y="772824"/>
                    </a:cubicBezTo>
                    <a:cubicBezTo>
                      <a:pt x="994174" y="773683"/>
                      <a:pt x="995680" y="775293"/>
                      <a:pt x="996325" y="777440"/>
                    </a:cubicBezTo>
                    <a:cubicBezTo>
                      <a:pt x="997293" y="781090"/>
                      <a:pt x="995142" y="784847"/>
                      <a:pt x="991486" y="785813"/>
                    </a:cubicBezTo>
                    <a:cubicBezTo>
                      <a:pt x="989980" y="786242"/>
                      <a:pt x="988045" y="786242"/>
                      <a:pt x="985786" y="785169"/>
                    </a:cubicBezTo>
                    <a:cubicBezTo>
                      <a:pt x="984496" y="784525"/>
                      <a:pt x="982775" y="783237"/>
                      <a:pt x="980839" y="781305"/>
                    </a:cubicBezTo>
                    <a:cubicBezTo>
                      <a:pt x="972881" y="773038"/>
                      <a:pt x="957825" y="749207"/>
                      <a:pt x="955460" y="745665"/>
                    </a:cubicBezTo>
                    <a:cubicBezTo>
                      <a:pt x="954061" y="745772"/>
                      <a:pt x="952878" y="747382"/>
                      <a:pt x="951588" y="746631"/>
                    </a:cubicBezTo>
                    <a:cubicBezTo>
                      <a:pt x="951481" y="746524"/>
                      <a:pt x="951265" y="746416"/>
                      <a:pt x="951050" y="746201"/>
                    </a:cubicBezTo>
                    <a:cubicBezTo>
                      <a:pt x="944275" y="748778"/>
                      <a:pt x="934166" y="753716"/>
                      <a:pt x="928574" y="755004"/>
                    </a:cubicBezTo>
                    <a:cubicBezTo>
                      <a:pt x="918035" y="757258"/>
                      <a:pt x="907389" y="759405"/>
                      <a:pt x="896634" y="761230"/>
                    </a:cubicBezTo>
                    <a:cubicBezTo>
                      <a:pt x="885880" y="763162"/>
                      <a:pt x="875018" y="764558"/>
                      <a:pt x="864049" y="765632"/>
                    </a:cubicBezTo>
                    <a:cubicBezTo>
                      <a:pt x="849209" y="767027"/>
                      <a:pt x="834368" y="767671"/>
                      <a:pt x="819527" y="767242"/>
                    </a:cubicBezTo>
                    <a:cubicBezTo>
                      <a:pt x="804686" y="766705"/>
                      <a:pt x="789846" y="765309"/>
                      <a:pt x="775220" y="763162"/>
                    </a:cubicBezTo>
                    <a:cubicBezTo>
                      <a:pt x="746077" y="758761"/>
                      <a:pt x="717363" y="751139"/>
                      <a:pt x="689402" y="741478"/>
                    </a:cubicBezTo>
                    <a:cubicBezTo>
                      <a:pt x="685746" y="740297"/>
                      <a:pt x="683595" y="736325"/>
                      <a:pt x="684778" y="732568"/>
                    </a:cubicBezTo>
                    <a:cubicBezTo>
                      <a:pt x="685961" y="728811"/>
                      <a:pt x="690047" y="726771"/>
                      <a:pt x="693811" y="727952"/>
                    </a:cubicBezTo>
                    <a:cubicBezTo>
                      <a:pt x="721234" y="735896"/>
                      <a:pt x="749303" y="741478"/>
                      <a:pt x="777694" y="744806"/>
                    </a:cubicBezTo>
                    <a:cubicBezTo>
                      <a:pt x="791782" y="746416"/>
                      <a:pt x="805977" y="747490"/>
                      <a:pt x="820173" y="747919"/>
                    </a:cubicBezTo>
                    <a:cubicBezTo>
                      <a:pt x="834261" y="748348"/>
                      <a:pt x="848456" y="748348"/>
                      <a:pt x="862651" y="747382"/>
                    </a:cubicBezTo>
                    <a:cubicBezTo>
                      <a:pt x="873190" y="746845"/>
                      <a:pt x="883622" y="745772"/>
                      <a:pt x="894161" y="744376"/>
                    </a:cubicBezTo>
                    <a:cubicBezTo>
                      <a:pt x="904700" y="743088"/>
                      <a:pt x="915239" y="741478"/>
                      <a:pt x="925671" y="739761"/>
                    </a:cubicBezTo>
                    <a:cubicBezTo>
                      <a:pt x="930725" y="738902"/>
                      <a:pt x="939866" y="735037"/>
                      <a:pt x="946211" y="732998"/>
                    </a:cubicBezTo>
                    <a:cubicBezTo>
                      <a:pt x="931800" y="712816"/>
                      <a:pt x="917175" y="692849"/>
                      <a:pt x="902442" y="672882"/>
                    </a:cubicBezTo>
                    <a:cubicBezTo>
                      <a:pt x="900829" y="673312"/>
                      <a:pt x="899968" y="673956"/>
                      <a:pt x="897710" y="674063"/>
                    </a:cubicBezTo>
                    <a:cubicBezTo>
                      <a:pt x="880611" y="674922"/>
                      <a:pt x="834798" y="666978"/>
                      <a:pt x="832110" y="666871"/>
                    </a:cubicBezTo>
                    <a:cubicBezTo>
                      <a:pt x="807052" y="664938"/>
                      <a:pt x="781995" y="662577"/>
                      <a:pt x="757153" y="658605"/>
                    </a:cubicBezTo>
                    <a:cubicBezTo>
                      <a:pt x="740484" y="655921"/>
                      <a:pt x="723923" y="652593"/>
                      <a:pt x="707577" y="648621"/>
                    </a:cubicBezTo>
                    <a:cubicBezTo>
                      <a:pt x="666711" y="638423"/>
                      <a:pt x="627028" y="623609"/>
                      <a:pt x="589496" y="603642"/>
                    </a:cubicBezTo>
                    <a:cubicBezTo>
                      <a:pt x="586055" y="601817"/>
                      <a:pt x="584657" y="597523"/>
                      <a:pt x="586378" y="594088"/>
                    </a:cubicBezTo>
                    <a:cubicBezTo>
                      <a:pt x="588206" y="590546"/>
                      <a:pt x="592507" y="589150"/>
                      <a:pt x="595948" y="590975"/>
                    </a:cubicBezTo>
                    <a:cubicBezTo>
                      <a:pt x="625630" y="605252"/>
                      <a:pt x="656602" y="615773"/>
                      <a:pt x="688219" y="624253"/>
                    </a:cubicBezTo>
                    <a:cubicBezTo>
                      <a:pt x="707146" y="629299"/>
                      <a:pt x="726396" y="633378"/>
                      <a:pt x="745754" y="637135"/>
                    </a:cubicBezTo>
                    <a:cubicBezTo>
                      <a:pt x="774790" y="642610"/>
                      <a:pt x="804149" y="647011"/>
                      <a:pt x="833615" y="650017"/>
                    </a:cubicBezTo>
                    <a:cubicBezTo>
                      <a:pt x="835981" y="650339"/>
                      <a:pt x="873943" y="658605"/>
                      <a:pt x="892763" y="659571"/>
                    </a:cubicBezTo>
                    <a:cubicBezTo>
                      <a:pt x="888784" y="654096"/>
                      <a:pt x="884805" y="648621"/>
                      <a:pt x="880826" y="643146"/>
                    </a:cubicBezTo>
                    <a:cubicBezTo>
                      <a:pt x="870179" y="628547"/>
                      <a:pt x="859640" y="613840"/>
                      <a:pt x="849424" y="599026"/>
                    </a:cubicBezTo>
                    <a:cubicBezTo>
                      <a:pt x="840067" y="585500"/>
                      <a:pt x="830712" y="571330"/>
                      <a:pt x="821355" y="557697"/>
                    </a:cubicBezTo>
                    <a:cubicBezTo>
                      <a:pt x="807375" y="554476"/>
                      <a:pt x="757261" y="542668"/>
                      <a:pt x="695854" y="521627"/>
                    </a:cubicBezTo>
                    <a:cubicBezTo>
                      <a:pt x="668432" y="512288"/>
                      <a:pt x="639073" y="501124"/>
                      <a:pt x="610789" y="488135"/>
                    </a:cubicBezTo>
                    <a:cubicBezTo>
                      <a:pt x="591970" y="479547"/>
                      <a:pt x="573580" y="470100"/>
                      <a:pt x="556374" y="460009"/>
                    </a:cubicBezTo>
                    <a:cubicBezTo>
                      <a:pt x="527337" y="443048"/>
                      <a:pt x="501527" y="424370"/>
                      <a:pt x="482385" y="404403"/>
                    </a:cubicBezTo>
                    <a:cubicBezTo>
                      <a:pt x="479589" y="401611"/>
                      <a:pt x="479696" y="397103"/>
                      <a:pt x="482493" y="394312"/>
                    </a:cubicBezTo>
                    <a:cubicBezTo>
                      <a:pt x="485288" y="391521"/>
                      <a:pt x="489805" y="391521"/>
                      <a:pt x="492601" y="394312"/>
                    </a:cubicBezTo>
                    <a:cubicBezTo>
                      <a:pt x="508517" y="409877"/>
                      <a:pt x="529058" y="424155"/>
                      <a:pt x="552072" y="437359"/>
                    </a:cubicBezTo>
                    <a:cubicBezTo>
                      <a:pt x="572827" y="449382"/>
                      <a:pt x="595519" y="460439"/>
                      <a:pt x="618640" y="470744"/>
                    </a:cubicBezTo>
                    <a:cubicBezTo>
                      <a:pt x="646600" y="483197"/>
                      <a:pt x="675207" y="494576"/>
                      <a:pt x="701984" y="504452"/>
                    </a:cubicBezTo>
                    <a:cubicBezTo>
                      <a:pt x="747690" y="521198"/>
                      <a:pt x="786297" y="533006"/>
                      <a:pt x="809096" y="539662"/>
                    </a:cubicBezTo>
                    <a:cubicBezTo>
                      <a:pt x="777586" y="493395"/>
                      <a:pt x="746184" y="447235"/>
                      <a:pt x="714674" y="400538"/>
                    </a:cubicBezTo>
                    <a:cubicBezTo>
                      <a:pt x="714567" y="400431"/>
                      <a:pt x="714567" y="400323"/>
                      <a:pt x="714459" y="400216"/>
                    </a:cubicBezTo>
                    <a:cubicBezTo>
                      <a:pt x="713384" y="399787"/>
                      <a:pt x="712416" y="398928"/>
                      <a:pt x="711771" y="397962"/>
                    </a:cubicBezTo>
                    <a:cubicBezTo>
                      <a:pt x="711771" y="397962"/>
                      <a:pt x="711878" y="397962"/>
                      <a:pt x="711878" y="397854"/>
                    </a:cubicBezTo>
                    <a:cubicBezTo>
                      <a:pt x="712308" y="397425"/>
                      <a:pt x="711878" y="396888"/>
                      <a:pt x="710910" y="396459"/>
                    </a:cubicBezTo>
                    <a:lnTo>
                      <a:pt x="710910" y="396244"/>
                    </a:lnTo>
                    <a:cubicBezTo>
                      <a:pt x="708975" y="395171"/>
                      <a:pt x="705211" y="393775"/>
                      <a:pt x="701984" y="392057"/>
                    </a:cubicBezTo>
                    <a:cubicBezTo>
                      <a:pt x="689510" y="385294"/>
                      <a:pt x="668216" y="375204"/>
                      <a:pt x="643159" y="362751"/>
                    </a:cubicBezTo>
                    <a:cubicBezTo>
                      <a:pt x="624877" y="353841"/>
                      <a:pt x="604552" y="343858"/>
                      <a:pt x="584119" y="333123"/>
                    </a:cubicBezTo>
                    <a:cubicBezTo>
                      <a:pt x="566697" y="323998"/>
                      <a:pt x="549168" y="314337"/>
                      <a:pt x="532607" y="304675"/>
                    </a:cubicBezTo>
                    <a:cubicBezTo>
                      <a:pt x="502280" y="287070"/>
                      <a:pt x="475395" y="269680"/>
                      <a:pt x="458296" y="255725"/>
                    </a:cubicBezTo>
                    <a:cubicBezTo>
                      <a:pt x="455177" y="253363"/>
                      <a:pt x="454639" y="248854"/>
                      <a:pt x="457005" y="245741"/>
                    </a:cubicBezTo>
                    <a:cubicBezTo>
                      <a:pt x="459479" y="242628"/>
                      <a:pt x="463888" y="242091"/>
                      <a:pt x="467007" y="244453"/>
                    </a:cubicBezTo>
                    <a:cubicBezTo>
                      <a:pt x="482815" y="256154"/>
                      <a:pt x="506904" y="269895"/>
                      <a:pt x="533897" y="284601"/>
                    </a:cubicBezTo>
                    <a:cubicBezTo>
                      <a:pt x="548738" y="292652"/>
                      <a:pt x="564546" y="300918"/>
                      <a:pt x="580247" y="309291"/>
                    </a:cubicBezTo>
                    <a:cubicBezTo>
                      <a:pt x="596164" y="317665"/>
                      <a:pt x="611865" y="326038"/>
                      <a:pt x="626813" y="334089"/>
                    </a:cubicBezTo>
                    <a:close/>
                    <a:moveTo>
                      <a:pt x="1123224" y="831007"/>
                    </a:moveTo>
                    <a:cubicBezTo>
                      <a:pt x="1123547" y="830041"/>
                      <a:pt x="1123762" y="829182"/>
                      <a:pt x="1123762" y="828216"/>
                    </a:cubicBezTo>
                    <a:cubicBezTo>
                      <a:pt x="1124730" y="827679"/>
                      <a:pt x="1125913" y="827142"/>
                      <a:pt x="1126665" y="826606"/>
                    </a:cubicBezTo>
                    <a:cubicBezTo>
                      <a:pt x="1128816" y="825103"/>
                      <a:pt x="1130644" y="823493"/>
                      <a:pt x="1131827" y="822097"/>
                    </a:cubicBezTo>
                    <a:lnTo>
                      <a:pt x="1148281" y="800949"/>
                    </a:lnTo>
                    <a:lnTo>
                      <a:pt x="1195062" y="736862"/>
                    </a:lnTo>
                    <a:cubicBezTo>
                      <a:pt x="1201622" y="728167"/>
                      <a:pt x="1208397" y="719686"/>
                      <a:pt x="1214957" y="710991"/>
                    </a:cubicBezTo>
                    <a:cubicBezTo>
                      <a:pt x="1222592" y="713997"/>
                      <a:pt x="1240982" y="719042"/>
                      <a:pt x="1243885" y="719364"/>
                    </a:cubicBezTo>
                    <a:cubicBezTo>
                      <a:pt x="1256253" y="720438"/>
                      <a:pt x="1268620" y="721296"/>
                      <a:pt x="1280987" y="721833"/>
                    </a:cubicBezTo>
                    <a:cubicBezTo>
                      <a:pt x="1293462" y="722477"/>
                      <a:pt x="1305829" y="722692"/>
                      <a:pt x="1318304" y="722585"/>
                    </a:cubicBezTo>
                    <a:cubicBezTo>
                      <a:pt x="1340995" y="722262"/>
                      <a:pt x="1364440" y="721404"/>
                      <a:pt x="1387883" y="718828"/>
                    </a:cubicBezTo>
                    <a:cubicBezTo>
                      <a:pt x="1403370" y="717110"/>
                      <a:pt x="1418748" y="714748"/>
                      <a:pt x="1434019" y="711528"/>
                    </a:cubicBezTo>
                    <a:cubicBezTo>
                      <a:pt x="1472734" y="703584"/>
                      <a:pt x="1510373" y="690917"/>
                      <a:pt x="1544034" y="672345"/>
                    </a:cubicBezTo>
                    <a:cubicBezTo>
                      <a:pt x="1547475" y="670413"/>
                      <a:pt x="1548765" y="666119"/>
                      <a:pt x="1546937" y="662684"/>
                    </a:cubicBezTo>
                    <a:cubicBezTo>
                      <a:pt x="1545109" y="659249"/>
                      <a:pt x="1540807" y="657853"/>
                      <a:pt x="1537258" y="659678"/>
                    </a:cubicBezTo>
                    <a:cubicBezTo>
                      <a:pt x="1510911" y="672989"/>
                      <a:pt x="1482197" y="682222"/>
                      <a:pt x="1452623" y="688770"/>
                    </a:cubicBezTo>
                    <a:cubicBezTo>
                      <a:pt x="1430577" y="693708"/>
                      <a:pt x="1408101" y="697143"/>
                      <a:pt x="1385733" y="699612"/>
                    </a:cubicBezTo>
                    <a:cubicBezTo>
                      <a:pt x="1362826" y="702188"/>
                      <a:pt x="1340028" y="704013"/>
                      <a:pt x="1317874" y="704765"/>
                    </a:cubicBezTo>
                    <a:cubicBezTo>
                      <a:pt x="1305722" y="705194"/>
                      <a:pt x="1293570" y="705302"/>
                      <a:pt x="1281417" y="705194"/>
                    </a:cubicBezTo>
                    <a:cubicBezTo>
                      <a:pt x="1269265" y="705087"/>
                      <a:pt x="1257006" y="704765"/>
                      <a:pt x="1244853" y="704228"/>
                    </a:cubicBezTo>
                    <a:cubicBezTo>
                      <a:pt x="1242703" y="704228"/>
                      <a:pt x="1231411" y="701544"/>
                      <a:pt x="1223990" y="699290"/>
                    </a:cubicBezTo>
                    <a:cubicBezTo>
                      <a:pt x="1233346" y="687159"/>
                      <a:pt x="1242595" y="674815"/>
                      <a:pt x="1252059" y="662792"/>
                    </a:cubicBezTo>
                    <a:cubicBezTo>
                      <a:pt x="1260662" y="651842"/>
                      <a:pt x="1269373" y="640999"/>
                      <a:pt x="1278084" y="630050"/>
                    </a:cubicBezTo>
                    <a:cubicBezTo>
                      <a:pt x="1280450" y="630587"/>
                      <a:pt x="1282923" y="631553"/>
                      <a:pt x="1284751" y="629728"/>
                    </a:cubicBezTo>
                    <a:cubicBezTo>
                      <a:pt x="1285289" y="629084"/>
                      <a:pt x="1285719" y="628440"/>
                      <a:pt x="1285934" y="627796"/>
                    </a:cubicBezTo>
                    <a:cubicBezTo>
                      <a:pt x="1288838" y="627581"/>
                      <a:pt x="1292924" y="627903"/>
                      <a:pt x="1294538" y="627366"/>
                    </a:cubicBezTo>
                    <a:lnTo>
                      <a:pt x="1321315" y="619315"/>
                    </a:lnTo>
                    <a:cubicBezTo>
                      <a:pt x="1337446" y="614377"/>
                      <a:pt x="1353470" y="609439"/>
                      <a:pt x="1369601" y="604501"/>
                    </a:cubicBezTo>
                    <a:cubicBezTo>
                      <a:pt x="1380248" y="601066"/>
                      <a:pt x="1391002" y="597631"/>
                      <a:pt x="1401649" y="594196"/>
                    </a:cubicBezTo>
                    <a:cubicBezTo>
                      <a:pt x="1425523" y="586144"/>
                      <a:pt x="1453268" y="578630"/>
                      <a:pt x="1481767" y="569720"/>
                    </a:cubicBezTo>
                    <a:cubicBezTo>
                      <a:pt x="1508437" y="561454"/>
                      <a:pt x="1535752" y="552007"/>
                      <a:pt x="1561670" y="541058"/>
                    </a:cubicBezTo>
                    <a:cubicBezTo>
                      <a:pt x="1599310" y="525170"/>
                      <a:pt x="1633830" y="505633"/>
                      <a:pt x="1658780" y="480727"/>
                    </a:cubicBezTo>
                    <a:cubicBezTo>
                      <a:pt x="1661576" y="477937"/>
                      <a:pt x="1661684" y="473428"/>
                      <a:pt x="1658888" y="470637"/>
                    </a:cubicBezTo>
                    <a:cubicBezTo>
                      <a:pt x="1656199" y="467846"/>
                      <a:pt x="1651682" y="467738"/>
                      <a:pt x="1648886" y="470422"/>
                    </a:cubicBezTo>
                    <a:cubicBezTo>
                      <a:pt x="1624367" y="493287"/>
                      <a:pt x="1590814" y="510141"/>
                      <a:pt x="1554787" y="524419"/>
                    </a:cubicBezTo>
                    <a:cubicBezTo>
                      <a:pt x="1529085" y="534509"/>
                      <a:pt x="1502092" y="543097"/>
                      <a:pt x="1476067" y="551256"/>
                    </a:cubicBezTo>
                    <a:cubicBezTo>
                      <a:pt x="1447246" y="560273"/>
                      <a:pt x="1419716" y="568861"/>
                      <a:pt x="1395842" y="577342"/>
                    </a:cubicBezTo>
                    <a:lnTo>
                      <a:pt x="1316583" y="604823"/>
                    </a:lnTo>
                    <a:lnTo>
                      <a:pt x="1291204" y="613518"/>
                    </a:lnTo>
                    <a:cubicBezTo>
                      <a:pt x="1307335" y="593336"/>
                      <a:pt x="1323251" y="573048"/>
                      <a:pt x="1339382" y="552866"/>
                    </a:cubicBezTo>
                    <a:cubicBezTo>
                      <a:pt x="1367558" y="517226"/>
                      <a:pt x="1394981" y="481264"/>
                      <a:pt x="1422404" y="445195"/>
                    </a:cubicBezTo>
                    <a:cubicBezTo>
                      <a:pt x="1425093" y="444766"/>
                      <a:pt x="1428534" y="444444"/>
                      <a:pt x="1429825" y="444122"/>
                    </a:cubicBezTo>
                    <a:lnTo>
                      <a:pt x="1451548" y="436607"/>
                    </a:lnTo>
                    <a:cubicBezTo>
                      <a:pt x="1461549" y="432957"/>
                      <a:pt x="1471443" y="429200"/>
                      <a:pt x="1481337" y="425228"/>
                    </a:cubicBezTo>
                    <a:cubicBezTo>
                      <a:pt x="1491231" y="421257"/>
                      <a:pt x="1501017" y="417177"/>
                      <a:pt x="1510803" y="412883"/>
                    </a:cubicBezTo>
                    <a:cubicBezTo>
                      <a:pt x="1529408" y="404724"/>
                      <a:pt x="1548228" y="396674"/>
                      <a:pt x="1566832" y="387871"/>
                    </a:cubicBezTo>
                    <a:cubicBezTo>
                      <a:pt x="1579092" y="382074"/>
                      <a:pt x="1591352" y="375955"/>
                      <a:pt x="1603504" y="369621"/>
                    </a:cubicBezTo>
                    <a:cubicBezTo>
                      <a:pt x="1634045" y="353627"/>
                      <a:pt x="1663727" y="336236"/>
                      <a:pt x="1691903" y="317235"/>
                    </a:cubicBezTo>
                    <a:cubicBezTo>
                      <a:pt x="1695129" y="315088"/>
                      <a:pt x="1696097" y="310687"/>
                      <a:pt x="1693946" y="307359"/>
                    </a:cubicBezTo>
                    <a:cubicBezTo>
                      <a:pt x="1691795" y="304031"/>
                      <a:pt x="1687386" y="303173"/>
                      <a:pt x="1684160" y="305212"/>
                    </a:cubicBezTo>
                    <a:cubicBezTo>
                      <a:pt x="1661362" y="319275"/>
                      <a:pt x="1637487" y="331835"/>
                      <a:pt x="1613182" y="343965"/>
                    </a:cubicBezTo>
                    <a:cubicBezTo>
                      <a:pt x="1595115" y="353090"/>
                      <a:pt x="1576726" y="361785"/>
                      <a:pt x="1558444" y="370373"/>
                    </a:cubicBezTo>
                    <a:cubicBezTo>
                      <a:pt x="1540054" y="379176"/>
                      <a:pt x="1521665" y="388086"/>
                      <a:pt x="1503383" y="396566"/>
                    </a:cubicBezTo>
                    <a:cubicBezTo>
                      <a:pt x="1493919" y="401075"/>
                      <a:pt x="1484348" y="405476"/>
                      <a:pt x="1474777" y="409770"/>
                    </a:cubicBezTo>
                    <a:cubicBezTo>
                      <a:pt x="1465205" y="414064"/>
                      <a:pt x="1455527" y="418251"/>
                      <a:pt x="1445848" y="422330"/>
                    </a:cubicBezTo>
                    <a:lnTo>
                      <a:pt x="1437460" y="425657"/>
                    </a:lnTo>
                    <a:cubicBezTo>
                      <a:pt x="1443698" y="417392"/>
                      <a:pt x="1450257" y="409341"/>
                      <a:pt x="1456495" y="401075"/>
                    </a:cubicBezTo>
                    <a:cubicBezTo>
                      <a:pt x="1483273" y="365542"/>
                      <a:pt x="1510158" y="330117"/>
                      <a:pt x="1536828" y="294478"/>
                    </a:cubicBezTo>
                    <a:cubicBezTo>
                      <a:pt x="1537689" y="295873"/>
                      <a:pt x="1541775" y="301670"/>
                      <a:pt x="1548120" y="296946"/>
                    </a:cubicBezTo>
                    <a:cubicBezTo>
                      <a:pt x="1548873" y="296517"/>
                      <a:pt x="1549411" y="295980"/>
                      <a:pt x="1549841" y="295336"/>
                    </a:cubicBezTo>
                    <a:cubicBezTo>
                      <a:pt x="1553928" y="292116"/>
                      <a:pt x="1562854" y="285675"/>
                      <a:pt x="1566725" y="282776"/>
                    </a:cubicBezTo>
                    <a:lnTo>
                      <a:pt x="1601245" y="259159"/>
                    </a:lnTo>
                    <a:cubicBezTo>
                      <a:pt x="1609849" y="253041"/>
                      <a:pt x="1618452" y="246922"/>
                      <a:pt x="1626733" y="240588"/>
                    </a:cubicBezTo>
                    <a:cubicBezTo>
                      <a:pt x="1635014" y="234147"/>
                      <a:pt x="1643186" y="227492"/>
                      <a:pt x="1651145" y="220621"/>
                    </a:cubicBezTo>
                    <a:cubicBezTo>
                      <a:pt x="1666953" y="206773"/>
                      <a:pt x="1682009" y="192174"/>
                      <a:pt x="1696742" y="176930"/>
                    </a:cubicBezTo>
                    <a:cubicBezTo>
                      <a:pt x="1699538" y="174139"/>
                      <a:pt x="1699538" y="169631"/>
                      <a:pt x="1696850" y="166839"/>
                    </a:cubicBezTo>
                    <a:cubicBezTo>
                      <a:pt x="1694053" y="164049"/>
                      <a:pt x="1689537" y="163941"/>
                      <a:pt x="1686741" y="166732"/>
                    </a:cubicBezTo>
                    <a:cubicBezTo>
                      <a:pt x="1674481" y="177896"/>
                      <a:pt x="1661791" y="188309"/>
                      <a:pt x="1648886" y="198615"/>
                    </a:cubicBezTo>
                    <a:cubicBezTo>
                      <a:pt x="1639315" y="206344"/>
                      <a:pt x="1629529" y="213858"/>
                      <a:pt x="1619743" y="221588"/>
                    </a:cubicBezTo>
                    <a:cubicBezTo>
                      <a:pt x="1609956" y="229102"/>
                      <a:pt x="1600385" y="236938"/>
                      <a:pt x="1590384" y="244453"/>
                    </a:cubicBezTo>
                    <a:cubicBezTo>
                      <a:pt x="1583824" y="249605"/>
                      <a:pt x="1577049" y="254544"/>
                      <a:pt x="1570381" y="259696"/>
                    </a:cubicBezTo>
                    <a:cubicBezTo>
                      <a:pt x="1565757" y="263239"/>
                      <a:pt x="1561348" y="266781"/>
                      <a:pt x="1556939" y="270538"/>
                    </a:cubicBezTo>
                    <a:cubicBezTo>
                      <a:pt x="1555541" y="271719"/>
                      <a:pt x="1553067" y="273866"/>
                      <a:pt x="1550809" y="275798"/>
                    </a:cubicBezTo>
                    <a:cubicBezTo>
                      <a:pt x="1576834" y="241018"/>
                      <a:pt x="1602751" y="206022"/>
                      <a:pt x="1629314" y="171670"/>
                    </a:cubicBezTo>
                    <a:cubicBezTo>
                      <a:pt x="1670932" y="117674"/>
                      <a:pt x="1713196" y="64106"/>
                      <a:pt x="1757396" y="11720"/>
                    </a:cubicBezTo>
                    <a:cubicBezTo>
                      <a:pt x="1759977" y="8822"/>
                      <a:pt x="1759546" y="4313"/>
                      <a:pt x="1756643" y="1737"/>
                    </a:cubicBezTo>
                    <a:cubicBezTo>
                      <a:pt x="1753631" y="-840"/>
                      <a:pt x="1749115" y="-517"/>
                      <a:pt x="1746534" y="2488"/>
                    </a:cubicBezTo>
                    <a:cubicBezTo>
                      <a:pt x="1701474" y="54445"/>
                      <a:pt x="1658027" y="107368"/>
                      <a:pt x="1615764" y="161150"/>
                    </a:cubicBezTo>
                    <a:cubicBezTo>
                      <a:pt x="1588126" y="196253"/>
                      <a:pt x="1561455" y="232108"/>
                      <a:pt x="1534355" y="267533"/>
                    </a:cubicBezTo>
                    <a:cubicBezTo>
                      <a:pt x="1536936" y="255617"/>
                      <a:pt x="1539087" y="243809"/>
                      <a:pt x="1541452" y="235972"/>
                    </a:cubicBezTo>
                    <a:cubicBezTo>
                      <a:pt x="1545324" y="222017"/>
                      <a:pt x="1549626" y="208169"/>
                      <a:pt x="1553712" y="194321"/>
                    </a:cubicBezTo>
                    <a:cubicBezTo>
                      <a:pt x="1557906" y="180580"/>
                      <a:pt x="1561993" y="166732"/>
                      <a:pt x="1566510" y="152992"/>
                    </a:cubicBezTo>
                    <a:cubicBezTo>
                      <a:pt x="1572424" y="134635"/>
                      <a:pt x="1578662" y="116493"/>
                      <a:pt x="1585867" y="98673"/>
                    </a:cubicBezTo>
                    <a:cubicBezTo>
                      <a:pt x="1587480" y="95023"/>
                      <a:pt x="1585867" y="90836"/>
                      <a:pt x="1582211" y="89226"/>
                    </a:cubicBezTo>
                    <a:cubicBezTo>
                      <a:pt x="1578662" y="87616"/>
                      <a:pt x="1574467" y="89333"/>
                      <a:pt x="1572854" y="92876"/>
                    </a:cubicBezTo>
                    <a:cubicBezTo>
                      <a:pt x="1562208" y="115097"/>
                      <a:pt x="1552637" y="137748"/>
                      <a:pt x="1544463" y="160828"/>
                    </a:cubicBezTo>
                    <a:cubicBezTo>
                      <a:pt x="1541130" y="170060"/>
                      <a:pt x="1538011" y="179399"/>
                      <a:pt x="1535215" y="188846"/>
                    </a:cubicBezTo>
                    <a:cubicBezTo>
                      <a:pt x="1531021" y="202909"/>
                      <a:pt x="1527472" y="217186"/>
                      <a:pt x="1523924" y="231356"/>
                    </a:cubicBezTo>
                    <a:cubicBezTo>
                      <a:pt x="1521235" y="243379"/>
                      <a:pt x="1519729" y="264205"/>
                      <a:pt x="1515643" y="281059"/>
                    </a:cubicBezTo>
                    <a:cubicBezTo>
                      <a:pt x="1513922" y="287929"/>
                      <a:pt x="1511878" y="294155"/>
                      <a:pt x="1508760" y="298342"/>
                    </a:cubicBezTo>
                    <a:cubicBezTo>
                      <a:pt x="1508222" y="299093"/>
                      <a:pt x="1509298" y="299845"/>
                      <a:pt x="1509083" y="300704"/>
                    </a:cubicBezTo>
                    <a:cubicBezTo>
                      <a:pt x="1486606" y="330332"/>
                      <a:pt x="1463592" y="359745"/>
                      <a:pt x="1441224" y="389481"/>
                    </a:cubicBezTo>
                    <a:cubicBezTo>
                      <a:pt x="1432943" y="400323"/>
                      <a:pt x="1424555" y="411166"/>
                      <a:pt x="1416382" y="422115"/>
                    </a:cubicBezTo>
                    <a:cubicBezTo>
                      <a:pt x="1417242" y="409448"/>
                      <a:pt x="1417995" y="396888"/>
                      <a:pt x="1418748" y="384221"/>
                    </a:cubicBezTo>
                    <a:cubicBezTo>
                      <a:pt x="1419393" y="374560"/>
                      <a:pt x="1420146" y="364898"/>
                      <a:pt x="1421221" y="355237"/>
                    </a:cubicBezTo>
                    <a:cubicBezTo>
                      <a:pt x="1423264" y="333874"/>
                      <a:pt x="1426383" y="312727"/>
                      <a:pt x="1429825" y="291901"/>
                    </a:cubicBezTo>
                    <a:cubicBezTo>
                      <a:pt x="1432298" y="277838"/>
                      <a:pt x="1434879" y="263883"/>
                      <a:pt x="1437783" y="250035"/>
                    </a:cubicBezTo>
                    <a:cubicBezTo>
                      <a:pt x="1445096" y="215469"/>
                      <a:pt x="1454344" y="181332"/>
                      <a:pt x="1466496" y="147302"/>
                    </a:cubicBezTo>
                    <a:cubicBezTo>
                      <a:pt x="1467894" y="143652"/>
                      <a:pt x="1466066" y="139466"/>
                      <a:pt x="1462410" y="138070"/>
                    </a:cubicBezTo>
                    <a:cubicBezTo>
                      <a:pt x="1458753" y="136675"/>
                      <a:pt x="1454559" y="138607"/>
                      <a:pt x="1453161" y="142256"/>
                    </a:cubicBezTo>
                    <a:cubicBezTo>
                      <a:pt x="1439288" y="176394"/>
                      <a:pt x="1427889" y="210745"/>
                      <a:pt x="1419500" y="245955"/>
                    </a:cubicBezTo>
                    <a:cubicBezTo>
                      <a:pt x="1416059" y="260018"/>
                      <a:pt x="1413156" y="274296"/>
                      <a:pt x="1410790" y="288681"/>
                    </a:cubicBezTo>
                    <a:cubicBezTo>
                      <a:pt x="1407348" y="310150"/>
                      <a:pt x="1405090" y="331835"/>
                      <a:pt x="1403477" y="353734"/>
                    </a:cubicBezTo>
                    <a:cubicBezTo>
                      <a:pt x="1402832" y="363610"/>
                      <a:pt x="1402401" y="373594"/>
                      <a:pt x="1402079" y="383470"/>
                    </a:cubicBezTo>
                    <a:cubicBezTo>
                      <a:pt x="1401649" y="398177"/>
                      <a:pt x="1401541" y="412776"/>
                      <a:pt x="1401219" y="427483"/>
                    </a:cubicBezTo>
                    <a:cubicBezTo>
                      <a:pt x="1401219" y="429522"/>
                      <a:pt x="1401541" y="431669"/>
                      <a:pt x="1402079" y="433816"/>
                    </a:cubicBezTo>
                    <a:cubicBezTo>
                      <a:pt x="1402509" y="435427"/>
                      <a:pt x="1403154" y="437037"/>
                      <a:pt x="1403692" y="438647"/>
                    </a:cubicBezTo>
                    <a:cubicBezTo>
                      <a:pt x="1377667" y="472999"/>
                      <a:pt x="1351750" y="507565"/>
                      <a:pt x="1325187" y="541594"/>
                    </a:cubicBezTo>
                    <a:cubicBezTo>
                      <a:pt x="1308303" y="563386"/>
                      <a:pt x="1291419" y="585071"/>
                      <a:pt x="1274535" y="606755"/>
                    </a:cubicBezTo>
                    <a:cubicBezTo>
                      <a:pt x="1272384" y="600851"/>
                      <a:pt x="1270233" y="595269"/>
                      <a:pt x="1269803" y="593444"/>
                    </a:cubicBezTo>
                    <a:cubicBezTo>
                      <a:pt x="1266899" y="579489"/>
                      <a:pt x="1264749" y="565319"/>
                      <a:pt x="1263135" y="551149"/>
                    </a:cubicBezTo>
                    <a:cubicBezTo>
                      <a:pt x="1261522" y="536979"/>
                      <a:pt x="1260662" y="522701"/>
                      <a:pt x="1260447" y="508424"/>
                    </a:cubicBezTo>
                    <a:cubicBezTo>
                      <a:pt x="1260124" y="491999"/>
                      <a:pt x="1260985" y="475467"/>
                      <a:pt x="1262490" y="458936"/>
                    </a:cubicBezTo>
                    <a:cubicBezTo>
                      <a:pt x="1263996" y="442404"/>
                      <a:pt x="1266254" y="425980"/>
                      <a:pt x="1268943" y="409555"/>
                    </a:cubicBezTo>
                    <a:cubicBezTo>
                      <a:pt x="1272276" y="389803"/>
                      <a:pt x="1276255" y="370051"/>
                      <a:pt x="1280665" y="350514"/>
                    </a:cubicBezTo>
                    <a:cubicBezTo>
                      <a:pt x="1287547" y="320778"/>
                      <a:pt x="1295290" y="291257"/>
                      <a:pt x="1303033" y="262380"/>
                    </a:cubicBezTo>
                    <a:cubicBezTo>
                      <a:pt x="1304109" y="258623"/>
                      <a:pt x="1301850" y="254651"/>
                      <a:pt x="1298086" y="253578"/>
                    </a:cubicBezTo>
                    <a:cubicBezTo>
                      <a:pt x="1294323" y="252504"/>
                      <a:pt x="1290343" y="254651"/>
                      <a:pt x="1289268" y="258515"/>
                    </a:cubicBezTo>
                    <a:cubicBezTo>
                      <a:pt x="1280342" y="287178"/>
                      <a:pt x="1271201" y="316591"/>
                      <a:pt x="1263458" y="346327"/>
                    </a:cubicBezTo>
                    <a:cubicBezTo>
                      <a:pt x="1258296" y="366187"/>
                      <a:pt x="1253672" y="386153"/>
                      <a:pt x="1250015" y="406227"/>
                    </a:cubicBezTo>
                    <a:cubicBezTo>
                      <a:pt x="1247004" y="423189"/>
                      <a:pt x="1244746" y="440257"/>
                      <a:pt x="1243456" y="457326"/>
                    </a:cubicBezTo>
                    <a:cubicBezTo>
                      <a:pt x="1242057" y="474609"/>
                      <a:pt x="1241842" y="491785"/>
                      <a:pt x="1242487" y="508960"/>
                    </a:cubicBezTo>
                    <a:cubicBezTo>
                      <a:pt x="1243240" y="523775"/>
                      <a:pt x="1244638" y="538481"/>
                      <a:pt x="1246682" y="553188"/>
                    </a:cubicBezTo>
                    <a:cubicBezTo>
                      <a:pt x="1248833" y="567895"/>
                      <a:pt x="1251736" y="582494"/>
                      <a:pt x="1255285" y="596772"/>
                    </a:cubicBezTo>
                    <a:cubicBezTo>
                      <a:pt x="1256145" y="599778"/>
                      <a:pt x="1262168" y="612659"/>
                      <a:pt x="1264211" y="620066"/>
                    </a:cubicBezTo>
                    <a:cubicBezTo>
                      <a:pt x="1255823" y="630909"/>
                      <a:pt x="1247327" y="641751"/>
                      <a:pt x="1238938" y="652593"/>
                    </a:cubicBezTo>
                    <a:cubicBezTo>
                      <a:pt x="1224420" y="671594"/>
                      <a:pt x="1210118" y="690809"/>
                      <a:pt x="1195922" y="710025"/>
                    </a:cubicBezTo>
                    <a:cubicBezTo>
                      <a:pt x="1195815" y="709810"/>
                      <a:pt x="1195707" y="709488"/>
                      <a:pt x="1195492" y="709273"/>
                    </a:cubicBezTo>
                    <a:cubicBezTo>
                      <a:pt x="1195492" y="706590"/>
                      <a:pt x="1195815" y="702940"/>
                      <a:pt x="1195492" y="701437"/>
                    </a:cubicBezTo>
                    <a:cubicBezTo>
                      <a:pt x="1194524" y="696177"/>
                      <a:pt x="1193556" y="691024"/>
                      <a:pt x="1192481" y="685872"/>
                    </a:cubicBezTo>
                    <a:cubicBezTo>
                      <a:pt x="1191728" y="682329"/>
                      <a:pt x="1190975" y="678786"/>
                      <a:pt x="1190007" y="675351"/>
                    </a:cubicBezTo>
                    <a:cubicBezTo>
                      <a:pt x="1185813" y="659142"/>
                      <a:pt x="1181512" y="643039"/>
                      <a:pt x="1177532" y="626829"/>
                    </a:cubicBezTo>
                    <a:cubicBezTo>
                      <a:pt x="1174952" y="616202"/>
                      <a:pt x="1172478" y="605467"/>
                      <a:pt x="1170435" y="594625"/>
                    </a:cubicBezTo>
                    <a:cubicBezTo>
                      <a:pt x="1165918" y="572726"/>
                      <a:pt x="1162692" y="549002"/>
                      <a:pt x="1160433" y="524741"/>
                    </a:cubicBezTo>
                    <a:cubicBezTo>
                      <a:pt x="1158175" y="501553"/>
                      <a:pt x="1157100" y="477937"/>
                      <a:pt x="1157745" y="454427"/>
                    </a:cubicBezTo>
                    <a:cubicBezTo>
                      <a:pt x="1158605" y="422437"/>
                      <a:pt x="1162692" y="390984"/>
                      <a:pt x="1171725" y="362537"/>
                    </a:cubicBezTo>
                    <a:cubicBezTo>
                      <a:pt x="1173016" y="358779"/>
                      <a:pt x="1170972" y="354807"/>
                      <a:pt x="1167316" y="353519"/>
                    </a:cubicBezTo>
                    <a:cubicBezTo>
                      <a:pt x="1163552" y="352231"/>
                      <a:pt x="1159465" y="354271"/>
                      <a:pt x="1158282" y="357921"/>
                    </a:cubicBezTo>
                    <a:cubicBezTo>
                      <a:pt x="1145055" y="394527"/>
                      <a:pt x="1139248" y="436178"/>
                      <a:pt x="1139033" y="478044"/>
                    </a:cubicBezTo>
                    <a:cubicBezTo>
                      <a:pt x="1138925" y="494253"/>
                      <a:pt x="1139678" y="510570"/>
                      <a:pt x="1141184" y="526566"/>
                    </a:cubicBezTo>
                    <a:cubicBezTo>
                      <a:pt x="1143442" y="551578"/>
                      <a:pt x="1147743" y="575839"/>
                      <a:pt x="1152690" y="598275"/>
                    </a:cubicBezTo>
                    <a:cubicBezTo>
                      <a:pt x="1155164" y="609332"/>
                      <a:pt x="1157960" y="620281"/>
                      <a:pt x="1160971" y="631231"/>
                    </a:cubicBezTo>
                    <a:cubicBezTo>
                      <a:pt x="1165488" y="647333"/>
                      <a:pt x="1170435" y="663435"/>
                      <a:pt x="1175381" y="679430"/>
                    </a:cubicBezTo>
                    <a:lnTo>
                      <a:pt x="1181619" y="704335"/>
                    </a:lnTo>
                    <a:cubicBezTo>
                      <a:pt x="1182157" y="706805"/>
                      <a:pt x="1182694" y="713138"/>
                      <a:pt x="1183017" y="714748"/>
                    </a:cubicBezTo>
                    <a:cubicBezTo>
                      <a:pt x="1183340" y="716681"/>
                      <a:pt x="1184092" y="717754"/>
                      <a:pt x="1184415" y="718076"/>
                    </a:cubicBezTo>
                    <a:cubicBezTo>
                      <a:pt x="1185491" y="719579"/>
                      <a:pt x="1186889" y="720223"/>
                      <a:pt x="1188071" y="720438"/>
                    </a:cubicBezTo>
                    <a:cubicBezTo>
                      <a:pt x="1186351" y="722799"/>
                      <a:pt x="1184523" y="725161"/>
                      <a:pt x="1182694" y="727630"/>
                    </a:cubicBezTo>
                    <a:lnTo>
                      <a:pt x="1136882" y="792576"/>
                    </a:lnTo>
                    <a:lnTo>
                      <a:pt x="1121073" y="813509"/>
                    </a:lnTo>
                    <a:cubicBezTo>
                      <a:pt x="1119460" y="815441"/>
                      <a:pt x="1115266" y="817696"/>
                      <a:pt x="1113115" y="819628"/>
                    </a:cubicBezTo>
                    <a:cubicBezTo>
                      <a:pt x="1110104" y="822312"/>
                      <a:pt x="1109136" y="825318"/>
                      <a:pt x="1109244" y="827357"/>
                    </a:cubicBezTo>
                    <a:cubicBezTo>
                      <a:pt x="1109351" y="829826"/>
                      <a:pt x="1110319" y="832617"/>
                      <a:pt x="1114298" y="834442"/>
                    </a:cubicBezTo>
                    <a:cubicBezTo>
                      <a:pt x="1117632" y="835945"/>
                      <a:pt x="1121611" y="834442"/>
                      <a:pt x="1123224" y="831007"/>
                    </a:cubicBezTo>
                    <a:close/>
                    <a:moveTo>
                      <a:pt x="1195492" y="710132"/>
                    </a:moveTo>
                    <a:lnTo>
                      <a:pt x="1195599" y="710239"/>
                    </a:lnTo>
                    <a:cubicBezTo>
                      <a:pt x="1195599" y="710239"/>
                      <a:pt x="1195599" y="710239"/>
                      <a:pt x="1195599" y="710239"/>
                    </a:cubicBezTo>
                    <a:cubicBezTo>
                      <a:pt x="1195492" y="710239"/>
                      <a:pt x="1195492" y="710239"/>
                      <a:pt x="1195492" y="710132"/>
                    </a:cubicBezTo>
                    <a:close/>
                    <a:moveTo>
                      <a:pt x="1708679" y="142793"/>
                    </a:moveTo>
                    <a:lnTo>
                      <a:pt x="1708572" y="142901"/>
                    </a:lnTo>
                    <a:cubicBezTo>
                      <a:pt x="1708249" y="142686"/>
                      <a:pt x="1707819" y="142364"/>
                      <a:pt x="1708357" y="142579"/>
                    </a:cubicBezTo>
                    <a:cubicBezTo>
                      <a:pt x="1708464" y="142686"/>
                      <a:pt x="1708572" y="142686"/>
                      <a:pt x="1708679" y="142793"/>
                    </a:cubicBezTo>
                    <a:close/>
                    <a:moveTo>
                      <a:pt x="1708572" y="142901"/>
                    </a:moveTo>
                    <a:lnTo>
                      <a:pt x="1708572" y="143008"/>
                    </a:lnTo>
                    <a:lnTo>
                      <a:pt x="1708464" y="143008"/>
                    </a:lnTo>
                    <a:lnTo>
                      <a:pt x="1708572" y="142901"/>
                    </a:lnTo>
                    <a:close/>
                    <a:moveTo>
                      <a:pt x="1707712" y="151596"/>
                    </a:moveTo>
                    <a:cubicBezTo>
                      <a:pt x="1705883" y="148912"/>
                      <a:pt x="1706314" y="145262"/>
                      <a:pt x="1708572" y="143008"/>
                    </a:cubicBezTo>
                    <a:lnTo>
                      <a:pt x="1708787" y="142793"/>
                    </a:lnTo>
                    <a:cubicBezTo>
                      <a:pt x="1709002" y="142579"/>
                      <a:pt x="1709325" y="142364"/>
                      <a:pt x="1709540" y="142149"/>
                    </a:cubicBezTo>
                    <a:lnTo>
                      <a:pt x="1709432" y="141935"/>
                    </a:lnTo>
                    <a:cubicBezTo>
                      <a:pt x="1711905" y="139680"/>
                      <a:pt x="1715670" y="139358"/>
                      <a:pt x="1718466" y="141290"/>
                    </a:cubicBezTo>
                    <a:cubicBezTo>
                      <a:pt x="1721584" y="143545"/>
                      <a:pt x="1722337" y="148053"/>
                      <a:pt x="1720079" y="151274"/>
                    </a:cubicBezTo>
                    <a:cubicBezTo>
                      <a:pt x="1722229" y="153313"/>
                      <a:pt x="1718466" y="150415"/>
                      <a:pt x="1720294" y="152562"/>
                    </a:cubicBezTo>
                    <a:cubicBezTo>
                      <a:pt x="1721047" y="153421"/>
                      <a:pt x="1719541" y="152133"/>
                      <a:pt x="1720294" y="153099"/>
                    </a:cubicBezTo>
                    <a:cubicBezTo>
                      <a:pt x="1721369" y="154709"/>
                      <a:pt x="1719218" y="152562"/>
                      <a:pt x="1720079" y="154280"/>
                    </a:cubicBezTo>
                    <a:cubicBezTo>
                      <a:pt x="1720616" y="155139"/>
                      <a:pt x="1719864" y="154065"/>
                      <a:pt x="1719756" y="155031"/>
                    </a:cubicBezTo>
                    <a:cubicBezTo>
                      <a:pt x="1719756" y="155246"/>
                      <a:pt x="1719541" y="155353"/>
                      <a:pt x="1719433" y="155353"/>
                    </a:cubicBezTo>
                    <a:cubicBezTo>
                      <a:pt x="1718681" y="155461"/>
                      <a:pt x="1719218" y="155782"/>
                      <a:pt x="1718681" y="155246"/>
                    </a:cubicBezTo>
                    <a:cubicBezTo>
                      <a:pt x="1715562" y="152347"/>
                      <a:pt x="1720401" y="156749"/>
                      <a:pt x="1717175" y="153528"/>
                    </a:cubicBezTo>
                    <a:cubicBezTo>
                      <a:pt x="1714057" y="155568"/>
                      <a:pt x="1709862" y="154816"/>
                      <a:pt x="1707712" y="151596"/>
                    </a:cubicBezTo>
                    <a:close/>
                    <a:moveTo>
                      <a:pt x="1708787" y="142793"/>
                    </a:moveTo>
                    <a:lnTo>
                      <a:pt x="1708679" y="142793"/>
                    </a:lnTo>
                    <a:lnTo>
                      <a:pt x="1708787" y="142793"/>
                    </a:lnTo>
                    <a:lnTo>
                      <a:pt x="1708787" y="142793"/>
                    </a:lnTo>
                    <a:close/>
                    <a:moveTo>
                      <a:pt x="1709432" y="141935"/>
                    </a:moveTo>
                    <a:cubicBezTo>
                      <a:pt x="1709217" y="142149"/>
                      <a:pt x="1709002" y="142364"/>
                      <a:pt x="1708787" y="142686"/>
                    </a:cubicBezTo>
                    <a:cubicBezTo>
                      <a:pt x="1708357" y="142149"/>
                      <a:pt x="1706959" y="140969"/>
                      <a:pt x="1708034" y="141720"/>
                    </a:cubicBezTo>
                    <a:cubicBezTo>
                      <a:pt x="1709002" y="142256"/>
                      <a:pt x="1707066" y="140432"/>
                      <a:pt x="1708034" y="141076"/>
                    </a:cubicBezTo>
                    <a:cubicBezTo>
                      <a:pt x="1708572" y="141505"/>
                      <a:pt x="1707389" y="140324"/>
                      <a:pt x="1708034" y="140646"/>
                    </a:cubicBezTo>
                    <a:cubicBezTo>
                      <a:pt x="1708787" y="141076"/>
                      <a:pt x="1707604" y="140217"/>
                      <a:pt x="1708249" y="139680"/>
                    </a:cubicBezTo>
                    <a:cubicBezTo>
                      <a:pt x="1708787" y="139358"/>
                      <a:pt x="1708249" y="140109"/>
                      <a:pt x="1708787" y="140002"/>
                    </a:cubicBezTo>
                    <a:lnTo>
                      <a:pt x="1709217" y="139788"/>
                    </a:lnTo>
                    <a:cubicBezTo>
                      <a:pt x="1709110" y="140217"/>
                      <a:pt x="1709110" y="140969"/>
                      <a:pt x="1709432" y="141935"/>
                    </a:cubicBezTo>
                    <a:close/>
                    <a:moveTo>
                      <a:pt x="2102281" y="1328677"/>
                    </a:moveTo>
                    <a:cubicBezTo>
                      <a:pt x="2105937" y="1330072"/>
                      <a:pt x="2110024" y="1328140"/>
                      <a:pt x="2111422" y="1324490"/>
                    </a:cubicBezTo>
                    <a:cubicBezTo>
                      <a:pt x="2112820" y="1320840"/>
                      <a:pt x="2110992" y="1316761"/>
                      <a:pt x="2107335" y="1315365"/>
                    </a:cubicBezTo>
                    <a:cubicBezTo>
                      <a:pt x="2014635" y="1279833"/>
                      <a:pt x="1922902" y="1242368"/>
                      <a:pt x="1831600" y="1204152"/>
                    </a:cubicBezTo>
                    <a:cubicBezTo>
                      <a:pt x="1797724" y="1189982"/>
                      <a:pt x="1763955" y="1175490"/>
                      <a:pt x="1730080" y="1161105"/>
                    </a:cubicBezTo>
                    <a:cubicBezTo>
                      <a:pt x="1746211" y="1160568"/>
                      <a:pt x="1762235" y="1159709"/>
                      <a:pt x="1778474" y="1159709"/>
                    </a:cubicBezTo>
                    <a:cubicBezTo>
                      <a:pt x="1797509" y="1159924"/>
                      <a:pt x="1816543" y="1160568"/>
                      <a:pt x="1835471" y="1161212"/>
                    </a:cubicBezTo>
                    <a:cubicBezTo>
                      <a:pt x="1854721" y="1161856"/>
                      <a:pt x="1873756" y="1162500"/>
                      <a:pt x="1892575" y="1163574"/>
                    </a:cubicBezTo>
                    <a:cubicBezTo>
                      <a:pt x="1904512" y="1164111"/>
                      <a:pt x="1916342" y="1164862"/>
                      <a:pt x="1928279" y="1165828"/>
                    </a:cubicBezTo>
                    <a:cubicBezTo>
                      <a:pt x="1936130" y="1166365"/>
                      <a:pt x="1944088" y="1167116"/>
                      <a:pt x="1951938" y="1167975"/>
                    </a:cubicBezTo>
                    <a:lnTo>
                      <a:pt x="1973446" y="1170337"/>
                    </a:lnTo>
                    <a:cubicBezTo>
                      <a:pt x="1975812" y="1170659"/>
                      <a:pt x="1981834" y="1172055"/>
                      <a:pt x="1983447" y="1172269"/>
                    </a:cubicBezTo>
                    <a:cubicBezTo>
                      <a:pt x="1985060" y="1172484"/>
                      <a:pt x="1986244" y="1172376"/>
                      <a:pt x="1986674" y="1172162"/>
                    </a:cubicBezTo>
                    <a:cubicBezTo>
                      <a:pt x="1989147" y="1171410"/>
                      <a:pt x="1990438" y="1170015"/>
                      <a:pt x="1990975" y="1168727"/>
                    </a:cubicBezTo>
                    <a:cubicBezTo>
                      <a:pt x="1991728" y="1167224"/>
                      <a:pt x="1992158" y="1165614"/>
                      <a:pt x="1991514" y="1163789"/>
                    </a:cubicBezTo>
                    <a:cubicBezTo>
                      <a:pt x="1991406" y="1163252"/>
                      <a:pt x="1990975" y="1160461"/>
                      <a:pt x="1986997" y="1158958"/>
                    </a:cubicBezTo>
                    <a:cubicBezTo>
                      <a:pt x="1986566" y="1158743"/>
                      <a:pt x="1986029" y="1158636"/>
                      <a:pt x="1985599" y="1158529"/>
                    </a:cubicBezTo>
                    <a:cubicBezTo>
                      <a:pt x="1985599" y="1158529"/>
                      <a:pt x="1985599" y="1158636"/>
                      <a:pt x="1985599" y="1158743"/>
                    </a:cubicBezTo>
                    <a:cubicBezTo>
                      <a:pt x="1985491" y="1159387"/>
                      <a:pt x="1984523" y="1159280"/>
                      <a:pt x="1983232" y="1158958"/>
                    </a:cubicBezTo>
                    <a:cubicBezTo>
                      <a:pt x="1983447" y="1158851"/>
                      <a:pt x="1983986" y="1158529"/>
                      <a:pt x="1984523" y="1158421"/>
                    </a:cubicBezTo>
                    <a:cubicBezTo>
                      <a:pt x="1983770" y="1158421"/>
                      <a:pt x="1983125" y="1158529"/>
                      <a:pt x="1982372" y="1158636"/>
                    </a:cubicBezTo>
                    <a:cubicBezTo>
                      <a:pt x="1980006" y="1157885"/>
                      <a:pt x="1976995" y="1156596"/>
                      <a:pt x="1975490" y="1156274"/>
                    </a:cubicBezTo>
                    <a:lnTo>
                      <a:pt x="1953981" y="1152732"/>
                    </a:lnTo>
                    <a:cubicBezTo>
                      <a:pt x="1943980" y="1151122"/>
                      <a:pt x="1933979" y="1149726"/>
                      <a:pt x="1923869" y="1148652"/>
                    </a:cubicBezTo>
                    <a:cubicBezTo>
                      <a:pt x="1913869" y="1147472"/>
                      <a:pt x="1903867" y="1146505"/>
                      <a:pt x="1893758" y="1145647"/>
                    </a:cubicBezTo>
                    <a:cubicBezTo>
                      <a:pt x="1874830" y="1144144"/>
                      <a:pt x="1855581" y="1142641"/>
                      <a:pt x="1836224" y="1141889"/>
                    </a:cubicBezTo>
                    <a:cubicBezTo>
                      <a:pt x="1823318" y="1141460"/>
                      <a:pt x="1810521" y="1141245"/>
                      <a:pt x="1797616" y="1141460"/>
                    </a:cubicBezTo>
                    <a:cubicBezTo>
                      <a:pt x="1765139" y="1141675"/>
                      <a:pt x="1732768" y="1143822"/>
                      <a:pt x="1701259" y="1147686"/>
                    </a:cubicBezTo>
                    <a:cubicBezTo>
                      <a:pt x="1700829" y="1147686"/>
                      <a:pt x="1700936" y="1148438"/>
                      <a:pt x="1700506" y="1148545"/>
                    </a:cubicBezTo>
                    <a:cubicBezTo>
                      <a:pt x="1689429" y="1143822"/>
                      <a:pt x="1678353" y="1139206"/>
                      <a:pt x="1667384" y="1134482"/>
                    </a:cubicBezTo>
                    <a:cubicBezTo>
                      <a:pt x="1636627" y="1121386"/>
                      <a:pt x="1605977" y="1108289"/>
                      <a:pt x="1575328" y="1095193"/>
                    </a:cubicBezTo>
                    <a:cubicBezTo>
                      <a:pt x="1600278" y="1091328"/>
                      <a:pt x="1625012" y="1087463"/>
                      <a:pt x="1649854" y="1083706"/>
                    </a:cubicBezTo>
                    <a:cubicBezTo>
                      <a:pt x="1667921" y="1080915"/>
                      <a:pt x="1686096" y="1078339"/>
                      <a:pt x="1704270" y="1075763"/>
                    </a:cubicBezTo>
                    <a:cubicBezTo>
                      <a:pt x="1719326" y="1073616"/>
                      <a:pt x="1734381" y="1071576"/>
                      <a:pt x="1749545" y="1069644"/>
                    </a:cubicBezTo>
                    <a:cubicBezTo>
                      <a:pt x="1764601" y="1067711"/>
                      <a:pt x="1779657" y="1065779"/>
                      <a:pt x="1794928" y="1064276"/>
                    </a:cubicBezTo>
                    <a:cubicBezTo>
                      <a:pt x="1807080" y="1062988"/>
                      <a:pt x="1819339" y="1062129"/>
                      <a:pt x="1831600" y="1061700"/>
                    </a:cubicBezTo>
                    <a:cubicBezTo>
                      <a:pt x="1843859" y="1061270"/>
                      <a:pt x="1856226" y="1061270"/>
                      <a:pt x="1868486" y="1061700"/>
                    </a:cubicBezTo>
                    <a:lnTo>
                      <a:pt x="1893543" y="1063310"/>
                    </a:lnTo>
                    <a:cubicBezTo>
                      <a:pt x="1894188" y="1063310"/>
                      <a:pt x="1904082" y="1064276"/>
                      <a:pt x="1906125" y="1064062"/>
                    </a:cubicBezTo>
                    <a:cubicBezTo>
                      <a:pt x="1913438" y="1063417"/>
                      <a:pt x="1913223" y="1056869"/>
                      <a:pt x="1912578" y="1055044"/>
                    </a:cubicBezTo>
                    <a:cubicBezTo>
                      <a:pt x="1912363" y="1054400"/>
                      <a:pt x="1911610" y="1051394"/>
                      <a:pt x="1907093" y="1050213"/>
                    </a:cubicBezTo>
                    <a:cubicBezTo>
                      <a:pt x="1906448" y="1049999"/>
                      <a:pt x="1905803" y="1049892"/>
                      <a:pt x="1905158" y="1049892"/>
                    </a:cubicBezTo>
                    <a:cubicBezTo>
                      <a:pt x="1905158" y="1049999"/>
                      <a:pt x="1905265" y="1050213"/>
                      <a:pt x="1905265" y="1050321"/>
                    </a:cubicBezTo>
                    <a:cubicBezTo>
                      <a:pt x="1905265" y="1050965"/>
                      <a:pt x="1904082" y="1050965"/>
                      <a:pt x="1902576" y="1050750"/>
                    </a:cubicBezTo>
                    <a:cubicBezTo>
                      <a:pt x="1902899" y="1050536"/>
                      <a:pt x="1903114" y="1050428"/>
                      <a:pt x="1903330" y="1050213"/>
                    </a:cubicBezTo>
                    <a:cubicBezTo>
                      <a:pt x="1902899" y="1050321"/>
                      <a:pt x="1902469" y="1050536"/>
                      <a:pt x="1902039" y="1050750"/>
                    </a:cubicBezTo>
                    <a:cubicBezTo>
                      <a:pt x="1899135" y="1050321"/>
                      <a:pt x="1895264" y="1049140"/>
                      <a:pt x="1894941" y="1049140"/>
                    </a:cubicBezTo>
                    <a:lnTo>
                      <a:pt x="1869239" y="1046349"/>
                    </a:lnTo>
                    <a:cubicBezTo>
                      <a:pt x="1856656" y="1045383"/>
                      <a:pt x="1843967" y="1044953"/>
                      <a:pt x="1831276" y="1044953"/>
                    </a:cubicBezTo>
                    <a:cubicBezTo>
                      <a:pt x="1818587" y="1044846"/>
                      <a:pt x="1805897" y="1045383"/>
                      <a:pt x="1793315" y="1046349"/>
                    </a:cubicBezTo>
                    <a:cubicBezTo>
                      <a:pt x="1777829" y="1047530"/>
                      <a:pt x="1762557" y="1048818"/>
                      <a:pt x="1747179" y="1050643"/>
                    </a:cubicBezTo>
                    <a:cubicBezTo>
                      <a:pt x="1731908" y="1052360"/>
                      <a:pt x="1716638" y="1054507"/>
                      <a:pt x="1701474" y="1056869"/>
                    </a:cubicBezTo>
                    <a:cubicBezTo>
                      <a:pt x="1683192" y="1059660"/>
                      <a:pt x="1665018" y="1062881"/>
                      <a:pt x="1646843" y="1066209"/>
                    </a:cubicBezTo>
                    <a:cubicBezTo>
                      <a:pt x="1619743" y="1071254"/>
                      <a:pt x="1592750" y="1076836"/>
                      <a:pt x="1565649" y="1082203"/>
                    </a:cubicBezTo>
                    <a:cubicBezTo>
                      <a:pt x="1562423" y="1082848"/>
                      <a:pt x="1561241" y="1085961"/>
                      <a:pt x="1560917" y="1088966"/>
                    </a:cubicBezTo>
                    <a:cubicBezTo>
                      <a:pt x="1557584" y="1087571"/>
                      <a:pt x="1554250" y="1086176"/>
                      <a:pt x="1550916" y="1084672"/>
                    </a:cubicBezTo>
                    <a:cubicBezTo>
                      <a:pt x="1551239" y="1083599"/>
                      <a:pt x="1551776" y="1082203"/>
                      <a:pt x="1550056" y="1083062"/>
                    </a:cubicBezTo>
                    <a:lnTo>
                      <a:pt x="1550056" y="1082848"/>
                    </a:lnTo>
                    <a:cubicBezTo>
                      <a:pt x="1548443" y="1079520"/>
                      <a:pt x="1544356" y="1078017"/>
                      <a:pt x="1540915" y="1079627"/>
                    </a:cubicBezTo>
                    <a:cubicBezTo>
                      <a:pt x="1540915" y="1079627"/>
                      <a:pt x="1540485" y="1080056"/>
                      <a:pt x="1540377" y="1080164"/>
                    </a:cubicBezTo>
                    <a:cubicBezTo>
                      <a:pt x="1502630" y="1064062"/>
                      <a:pt x="1464883" y="1047959"/>
                      <a:pt x="1427136" y="1031750"/>
                    </a:cubicBezTo>
                    <a:cubicBezTo>
                      <a:pt x="1454237" y="1022625"/>
                      <a:pt x="1481552" y="1014466"/>
                      <a:pt x="1509190" y="1007489"/>
                    </a:cubicBezTo>
                    <a:cubicBezTo>
                      <a:pt x="1532419" y="1001692"/>
                      <a:pt x="1555863" y="996432"/>
                      <a:pt x="1579415" y="991601"/>
                    </a:cubicBezTo>
                    <a:cubicBezTo>
                      <a:pt x="1602966" y="986663"/>
                      <a:pt x="1626518" y="981940"/>
                      <a:pt x="1650177" y="977860"/>
                    </a:cubicBezTo>
                    <a:cubicBezTo>
                      <a:pt x="1662544" y="975713"/>
                      <a:pt x="1674912" y="973781"/>
                      <a:pt x="1687386" y="972063"/>
                    </a:cubicBezTo>
                    <a:cubicBezTo>
                      <a:pt x="1699753" y="970453"/>
                      <a:pt x="1712229" y="968950"/>
                      <a:pt x="1724811" y="967877"/>
                    </a:cubicBezTo>
                    <a:lnTo>
                      <a:pt x="1753201" y="965837"/>
                    </a:lnTo>
                    <a:cubicBezTo>
                      <a:pt x="1754922" y="965730"/>
                      <a:pt x="1763526" y="965944"/>
                      <a:pt x="1766752" y="965300"/>
                    </a:cubicBezTo>
                    <a:cubicBezTo>
                      <a:pt x="1773420" y="963905"/>
                      <a:pt x="1773957" y="958537"/>
                      <a:pt x="1773096" y="955961"/>
                    </a:cubicBezTo>
                    <a:cubicBezTo>
                      <a:pt x="1772022" y="952419"/>
                      <a:pt x="1768257" y="950379"/>
                      <a:pt x="1764601" y="951453"/>
                    </a:cubicBezTo>
                    <a:cubicBezTo>
                      <a:pt x="1764494" y="951453"/>
                      <a:pt x="1764386" y="951560"/>
                      <a:pt x="1764170" y="951560"/>
                    </a:cubicBezTo>
                    <a:cubicBezTo>
                      <a:pt x="1764170" y="951667"/>
                      <a:pt x="1764278" y="951774"/>
                      <a:pt x="1764278" y="951882"/>
                    </a:cubicBezTo>
                    <a:cubicBezTo>
                      <a:pt x="1764386" y="952741"/>
                      <a:pt x="1763418" y="952955"/>
                      <a:pt x="1762020" y="952955"/>
                    </a:cubicBezTo>
                    <a:lnTo>
                      <a:pt x="1762450" y="952526"/>
                    </a:lnTo>
                    <a:lnTo>
                      <a:pt x="1761912" y="952955"/>
                    </a:lnTo>
                    <a:cubicBezTo>
                      <a:pt x="1758901" y="952955"/>
                      <a:pt x="1753846" y="951667"/>
                      <a:pt x="1752879" y="951667"/>
                    </a:cubicBezTo>
                    <a:lnTo>
                      <a:pt x="1723627" y="952526"/>
                    </a:lnTo>
                    <a:cubicBezTo>
                      <a:pt x="1710938" y="953170"/>
                      <a:pt x="1698140" y="954136"/>
                      <a:pt x="1685451" y="955424"/>
                    </a:cubicBezTo>
                    <a:cubicBezTo>
                      <a:pt x="1672653" y="956713"/>
                      <a:pt x="1659963" y="958323"/>
                      <a:pt x="1647273" y="960148"/>
                    </a:cubicBezTo>
                    <a:cubicBezTo>
                      <a:pt x="1623291" y="963797"/>
                      <a:pt x="1599202" y="967770"/>
                      <a:pt x="1575436" y="972707"/>
                    </a:cubicBezTo>
                    <a:cubicBezTo>
                      <a:pt x="1559519" y="975928"/>
                      <a:pt x="1543711" y="979685"/>
                      <a:pt x="1528010" y="983764"/>
                    </a:cubicBezTo>
                    <a:cubicBezTo>
                      <a:pt x="1488757" y="994070"/>
                      <a:pt x="1450150" y="1006523"/>
                      <a:pt x="1412295" y="1021337"/>
                    </a:cubicBezTo>
                    <a:cubicBezTo>
                      <a:pt x="1410897" y="1021873"/>
                      <a:pt x="1411435" y="1023591"/>
                      <a:pt x="1410682" y="1024772"/>
                    </a:cubicBezTo>
                    <a:cubicBezTo>
                      <a:pt x="1384765" y="1013715"/>
                      <a:pt x="1358847" y="1002765"/>
                      <a:pt x="1332822" y="991923"/>
                    </a:cubicBezTo>
                    <a:cubicBezTo>
                      <a:pt x="1308626" y="981832"/>
                      <a:pt x="1284321" y="972063"/>
                      <a:pt x="1260017" y="962295"/>
                    </a:cubicBezTo>
                    <a:cubicBezTo>
                      <a:pt x="1290559" y="949735"/>
                      <a:pt x="1320778" y="937175"/>
                      <a:pt x="1351427" y="926547"/>
                    </a:cubicBezTo>
                    <a:cubicBezTo>
                      <a:pt x="1367343" y="920965"/>
                      <a:pt x="1383367" y="915705"/>
                      <a:pt x="1399713" y="910767"/>
                    </a:cubicBezTo>
                    <a:cubicBezTo>
                      <a:pt x="1423480" y="903467"/>
                      <a:pt x="1447891" y="896812"/>
                      <a:pt x="1473271" y="891337"/>
                    </a:cubicBezTo>
                    <a:cubicBezTo>
                      <a:pt x="1487144" y="888331"/>
                      <a:pt x="1501017" y="885433"/>
                      <a:pt x="1514998" y="882642"/>
                    </a:cubicBezTo>
                    <a:cubicBezTo>
                      <a:pt x="1528978" y="879851"/>
                      <a:pt x="1542850" y="877167"/>
                      <a:pt x="1556831" y="874591"/>
                    </a:cubicBezTo>
                    <a:lnTo>
                      <a:pt x="1583608" y="869974"/>
                    </a:lnTo>
                    <a:cubicBezTo>
                      <a:pt x="1584899" y="869760"/>
                      <a:pt x="1587695" y="868364"/>
                      <a:pt x="1589954" y="867506"/>
                    </a:cubicBezTo>
                    <a:cubicBezTo>
                      <a:pt x="1590491" y="867828"/>
                      <a:pt x="1591029" y="867184"/>
                      <a:pt x="1591674" y="867398"/>
                    </a:cubicBezTo>
                    <a:cubicBezTo>
                      <a:pt x="1591567" y="867291"/>
                      <a:pt x="1591459" y="867398"/>
                      <a:pt x="1591352" y="867291"/>
                    </a:cubicBezTo>
                    <a:lnTo>
                      <a:pt x="1591029" y="867184"/>
                    </a:lnTo>
                    <a:cubicBezTo>
                      <a:pt x="1591459" y="867076"/>
                      <a:pt x="1591459" y="867398"/>
                      <a:pt x="1591782" y="867291"/>
                    </a:cubicBezTo>
                    <a:cubicBezTo>
                      <a:pt x="1593932" y="867935"/>
                      <a:pt x="1596406" y="868364"/>
                      <a:pt x="1598234" y="866754"/>
                    </a:cubicBezTo>
                    <a:cubicBezTo>
                      <a:pt x="1602106" y="863427"/>
                      <a:pt x="1601030" y="859991"/>
                      <a:pt x="1600385" y="858488"/>
                    </a:cubicBezTo>
                    <a:cubicBezTo>
                      <a:pt x="1599740" y="856771"/>
                      <a:pt x="1598234" y="854731"/>
                      <a:pt x="1594901" y="854087"/>
                    </a:cubicBezTo>
                    <a:cubicBezTo>
                      <a:pt x="1594040" y="853980"/>
                      <a:pt x="1592319" y="853980"/>
                      <a:pt x="1590276" y="854302"/>
                    </a:cubicBezTo>
                    <a:cubicBezTo>
                      <a:pt x="1587695" y="854731"/>
                      <a:pt x="1583717" y="855804"/>
                      <a:pt x="1581780" y="855912"/>
                    </a:cubicBezTo>
                    <a:lnTo>
                      <a:pt x="1554358" y="859562"/>
                    </a:lnTo>
                    <a:cubicBezTo>
                      <a:pt x="1537366" y="862138"/>
                      <a:pt x="1520374" y="864714"/>
                      <a:pt x="1503491" y="867613"/>
                    </a:cubicBezTo>
                    <a:cubicBezTo>
                      <a:pt x="1492199" y="869545"/>
                      <a:pt x="1480907" y="871585"/>
                      <a:pt x="1469722" y="873732"/>
                    </a:cubicBezTo>
                    <a:cubicBezTo>
                      <a:pt x="1452408" y="877060"/>
                      <a:pt x="1435524" y="880817"/>
                      <a:pt x="1419071" y="885218"/>
                    </a:cubicBezTo>
                    <a:cubicBezTo>
                      <a:pt x="1402186" y="889620"/>
                      <a:pt x="1385625" y="894665"/>
                      <a:pt x="1369386" y="900247"/>
                    </a:cubicBezTo>
                    <a:cubicBezTo>
                      <a:pt x="1349706" y="906903"/>
                      <a:pt x="1330456" y="914417"/>
                      <a:pt x="1311314" y="922254"/>
                    </a:cubicBezTo>
                    <a:cubicBezTo>
                      <a:pt x="1287440" y="932237"/>
                      <a:pt x="1263565" y="943294"/>
                      <a:pt x="1239476" y="954458"/>
                    </a:cubicBezTo>
                    <a:cubicBezTo>
                      <a:pt x="1238831" y="954244"/>
                      <a:pt x="1237971" y="954029"/>
                      <a:pt x="1237110" y="953707"/>
                    </a:cubicBezTo>
                    <a:cubicBezTo>
                      <a:pt x="1237003" y="953385"/>
                      <a:pt x="1236680" y="952633"/>
                      <a:pt x="1236573" y="952419"/>
                    </a:cubicBezTo>
                    <a:cubicBezTo>
                      <a:pt x="1236035" y="951238"/>
                      <a:pt x="1235497" y="950594"/>
                      <a:pt x="1235282" y="950272"/>
                    </a:cubicBezTo>
                    <a:cubicBezTo>
                      <a:pt x="1233561" y="948340"/>
                      <a:pt x="1231733" y="947910"/>
                      <a:pt x="1230658" y="947910"/>
                    </a:cubicBezTo>
                    <a:cubicBezTo>
                      <a:pt x="1228722" y="947695"/>
                      <a:pt x="1227001" y="948125"/>
                      <a:pt x="1225496" y="949413"/>
                    </a:cubicBezTo>
                    <a:cubicBezTo>
                      <a:pt x="1225496" y="949413"/>
                      <a:pt x="1225173" y="949950"/>
                      <a:pt x="1224958" y="950057"/>
                    </a:cubicBezTo>
                    <a:cubicBezTo>
                      <a:pt x="1218936" y="948340"/>
                      <a:pt x="1212591" y="946407"/>
                      <a:pt x="1206461" y="944475"/>
                    </a:cubicBezTo>
                    <a:cubicBezTo>
                      <a:pt x="1197858" y="941684"/>
                      <a:pt x="1190115" y="938893"/>
                      <a:pt x="1186781" y="936531"/>
                    </a:cubicBezTo>
                    <a:lnTo>
                      <a:pt x="1186566" y="936424"/>
                    </a:lnTo>
                    <a:cubicBezTo>
                      <a:pt x="1184738" y="933740"/>
                      <a:pt x="1181189" y="932667"/>
                      <a:pt x="1178070" y="934062"/>
                    </a:cubicBezTo>
                    <a:cubicBezTo>
                      <a:pt x="1174629" y="935672"/>
                      <a:pt x="1173123" y="939751"/>
                      <a:pt x="1174737" y="943187"/>
                    </a:cubicBezTo>
                    <a:cubicBezTo>
                      <a:pt x="1175381" y="944475"/>
                      <a:pt x="1176565" y="946085"/>
                      <a:pt x="1178715" y="947695"/>
                    </a:cubicBezTo>
                    <a:cubicBezTo>
                      <a:pt x="1180974" y="949306"/>
                      <a:pt x="1184738" y="951238"/>
                      <a:pt x="1189362" y="953063"/>
                    </a:cubicBezTo>
                    <a:cubicBezTo>
                      <a:pt x="1199471" y="957250"/>
                      <a:pt x="1213881" y="961650"/>
                      <a:pt x="1224851" y="964978"/>
                    </a:cubicBezTo>
                    <a:cubicBezTo>
                      <a:pt x="1224206" y="966696"/>
                      <a:pt x="1222270" y="967770"/>
                      <a:pt x="1223022" y="969594"/>
                    </a:cubicBezTo>
                    <a:cubicBezTo>
                      <a:pt x="1223990" y="971741"/>
                      <a:pt x="1226571" y="971312"/>
                      <a:pt x="1228830" y="971741"/>
                    </a:cubicBezTo>
                    <a:cubicBezTo>
                      <a:pt x="1228830" y="971741"/>
                      <a:pt x="1228830" y="971849"/>
                      <a:pt x="1228830" y="971849"/>
                    </a:cubicBezTo>
                    <a:cubicBezTo>
                      <a:pt x="1230766" y="977216"/>
                      <a:pt x="1232701" y="982476"/>
                      <a:pt x="1234745" y="987629"/>
                    </a:cubicBezTo>
                    <a:cubicBezTo>
                      <a:pt x="1236788" y="992889"/>
                      <a:pt x="1238938" y="998042"/>
                      <a:pt x="1241305" y="1003302"/>
                    </a:cubicBezTo>
                    <a:cubicBezTo>
                      <a:pt x="1248833" y="1020156"/>
                      <a:pt x="1256360" y="1037117"/>
                      <a:pt x="1264103" y="1053863"/>
                    </a:cubicBezTo>
                    <a:cubicBezTo>
                      <a:pt x="1269265" y="1065135"/>
                      <a:pt x="1274642" y="1076299"/>
                      <a:pt x="1280019" y="1087356"/>
                    </a:cubicBezTo>
                    <a:cubicBezTo>
                      <a:pt x="1291956" y="1111832"/>
                      <a:pt x="1304646" y="1137595"/>
                      <a:pt x="1318950" y="1162930"/>
                    </a:cubicBezTo>
                    <a:cubicBezTo>
                      <a:pt x="1332822" y="1187620"/>
                      <a:pt x="1347985" y="1211988"/>
                      <a:pt x="1364655" y="1235175"/>
                    </a:cubicBezTo>
                    <a:cubicBezTo>
                      <a:pt x="1387346" y="1266844"/>
                      <a:pt x="1412833" y="1296042"/>
                      <a:pt x="1441331" y="1320088"/>
                    </a:cubicBezTo>
                    <a:cubicBezTo>
                      <a:pt x="1444343" y="1322665"/>
                      <a:pt x="1448860" y="1322343"/>
                      <a:pt x="1451440" y="1319337"/>
                    </a:cubicBezTo>
                    <a:cubicBezTo>
                      <a:pt x="1454021" y="1316439"/>
                      <a:pt x="1453699" y="1311930"/>
                      <a:pt x="1450688" y="1309354"/>
                    </a:cubicBezTo>
                    <a:cubicBezTo>
                      <a:pt x="1424017" y="1285200"/>
                      <a:pt x="1400573" y="1256108"/>
                      <a:pt x="1379388" y="1224870"/>
                    </a:cubicBezTo>
                    <a:cubicBezTo>
                      <a:pt x="1363687" y="1201898"/>
                      <a:pt x="1349383" y="1177637"/>
                      <a:pt x="1335833" y="1153483"/>
                    </a:cubicBezTo>
                    <a:cubicBezTo>
                      <a:pt x="1321745" y="1128363"/>
                      <a:pt x="1308410" y="1103351"/>
                      <a:pt x="1296151" y="1079305"/>
                    </a:cubicBezTo>
                    <a:cubicBezTo>
                      <a:pt x="1289161" y="1065672"/>
                      <a:pt x="1282278" y="1051931"/>
                      <a:pt x="1275502" y="1038190"/>
                    </a:cubicBezTo>
                    <a:cubicBezTo>
                      <a:pt x="1268727" y="1024450"/>
                      <a:pt x="1261952" y="1010602"/>
                      <a:pt x="1255285" y="996754"/>
                    </a:cubicBezTo>
                    <a:cubicBezTo>
                      <a:pt x="1252919" y="991923"/>
                      <a:pt x="1250661" y="986985"/>
                      <a:pt x="1248510" y="982047"/>
                    </a:cubicBezTo>
                    <a:cubicBezTo>
                      <a:pt x="1247004" y="978612"/>
                      <a:pt x="1245714" y="975284"/>
                      <a:pt x="1244316" y="971849"/>
                    </a:cubicBezTo>
                    <a:cubicBezTo>
                      <a:pt x="1271846" y="983443"/>
                      <a:pt x="1299269" y="995036"/>
                      <a:pt x="1326585" y="1006737"/>
                    </a:cubicBezTo>
                    <a:cubicBezTo>
                      <a:pt x="1346910" y="1015540"/>
                      <a:pt x="1367235" y="1024450"/>
                      <a:pt x="1387561" y="1033360"/>
                    </a:cubicBezTo>
                    <a:cubicBezTo>
                      <a:pt x="1387883" y="1033896"/>
                      <a:pt x="1387668" y="1034219"/>
                      <a:pt x="1388098" y="1034755"/>
                    </a:cubicBezTo>
                    <a:cubicBezTo>
                      <a:pt x="1389604" y="1036687"/>
                      <a:pt x="1392400" y="1039371"/>
                      <a:pt x="1393045" y="1041089"/>
                    </a:cubicBezTo>
                    <a:lnTo>
                      <a:pt x="1403370" y="1068463"/>
                    </a:lnTo>
                    <a:cubicBezTo>
                      <a:pt x="1408747" y="1081667"/>
                      <a:pt x="1414984" y="1094656"/>
                      <a:pt x="1421544" y="1107323"/>
                    </a:cubicBezTo>
                    <a:cubicBezTo>
                      <a:pt x="1428104" y="1119990"/>
                      <a:pt x="1435202" y="1132443"/>
                      <a:pt x="1442299" y="1144681"/>
                    </a:cubicBezTo>
                    <a:cubicBezTo>
                      <a:pt x="1452623" y="1162071"/>
                      <a:pt x="1462947" y="1179569"/>
                      <a:pt x="1473702" y="1196530"/>
                    </a:cubicBezTo>
                    <a:cubicBezTo>
                      <a:pt x="1484563" y="1213813"/>
                      <a:pt x="1495855" y="1230667"/>
                      <a:pt x="1507685" y="1247091"/>
                    </a:cubicBezTo>
                    <a:cubicBezTo>
                      <a:pt x="1531344" y="1280048"/>
                      <a:pt x="1557369" y="1311286"/>
                      <a:pt x="1586943" y="1340055"/>
                    </a:cubicBezTo>
                    <a:cubicBezTo>
                      <a:pt x="1589739" y="1342847"/>
                      <a:pt x="1594256" y="1342847"/>
                      <a:pt x="1597051" y="1340163"/>
                    </a:cubicBezTo>
                    <a:cubicBezTo>
                      <a:pt x="1599847" y="1337372"/>
                      <a:pt x="1599847" y="1332863"/>
                      <a:pt x="1597051" y="1330072"/>
                    </a:cubicBezTo>
                    <a:cubicBezTo>
                      <a:pt x="1574791" y="1306670"/>
                      <a:pt x="1555110" y="1281872"/>
                      <a:pt x="1536613" y="1256108"/>
                    </a:cubicBezTo>
                    <a:cubicBezTo>
                      <a:pt x="1522633" y="1236678"/>
                      <a:pt x="1509405" y="1216604"/>
                      <a:pt x="1496500" y="1196423"/>
                    </a:cubicBezTo>
                    <a:cubicBezTo>
                      <a:pt x="1483488" y="1176241"/>
                      <a:pt x="1470583" y="1155845"/>
                      <a:pt x="1457893" y="1135234"/>
                    </a:cubicBezTo>
                    <a:cubicBezTo>
                      <a:pt x="1449075" y="1121171"/>
                      <a:pt x="1440471" y="1106786"/>
                      <a:pt x="1432406" y="1092079"/>
                    </a:cubicBezTo>
                    <a:cubicBezTo>
                      <a:pt x="1427136" y="1082311"/>
                      <a:pt x="1422082" y="1072435"/>
                      <a:pt x="1417457" y="1062344"/>
                    </a:cubicBezTo>
                    <a:lnTo>
                      <a:pt x="1409176" y="1042806"/>
                    </a:lnTo>
                    <a:cubicBezTo>
                      <a:pt x="1410897" y="1043558"/>
                      <a:pt x="1412510" y="1044309"/>
                      <a:pt x="1414231" y="1045061"/>
                    </a:cubicBezTo>
                    <a:cubicBezTo>
                      <a:pt x="1457678" y="1064169"/>
                      <a:pt x="1501125" y="1083062"/>
                      <a:pt x="1544463" y="1102063"/>
                    </a:cubicBezTo>
                    <a:cubicBezTo>
                      <a:pt x="1548120" y="1109041"/>
                      <a:pt x="1551776" y="1116126"/>
                      <a:pt x="1552206" y="1116985"/>
                    </a:cubicBezTo>
                    <a:lnTo>
                      <a:pt x="1579845" y="1170659"/>
                    </a:lnTo>
                    <a:cubicBezTo>
                      <a:pt x="1596191" y="1200931"/>
                      <a:pt x="1612645" y="1229808"/>
                      <a:pt x="1631573" y="1256860"/>
                    </a:cubicBezTo>
                    <a:cubicBezTo>
                      <a:pt x="1650714" y="1284127"/>
                      <a:pt x="1672330" y="1309461"/>
                      <a:pt x="1697173" y="1333829"/>
                    </a:cubicBezTo>
                    <a:cubicBezTo>
                      <a:pt x="1706959" y="1343276"/>
                      <a:pt x="1717820" y="1357339"/>
                      <a:pt x="1729972" y="1367430"/>
                    </a:cubicBezTo>
                    <a:cubicBezTo>
                      <a:pt x="1735995" y="1372475"/>
                      <a:pt x="1742447" y="1376554"/>
                      <a:pt x="1749115" y="1378916"/>
                    </a:cubicBezTo>
                    <a:cubicBezTo>
                      <a:pt x="1752772" y="1380311"/>
                      <a:pt x="1756966" y="1378379"/>
                      <a:pt x="1758363" y="1374729"/>
                    </a:cubicBezTo>
                    <a:cubicBezTo>
                      <a:pt x="1759654" y="1371079"/>
                      <a:pt x="1757826" y="1367000"/>
                      <a:pt x="1754170" y="1365604"/>
                    </a:cubicBezTo>
                    <a:cubicBezTo>
                      <a:pt x="1747394" y="1362814"/>
                      <a:pt x="1741264" y="1357554"/>
                      <a:pt x="1735350" y="1351649"/>
                    </a:cubicBezTo>
                    <a:cubicBezTo>
                      <a:pt x="1725779" y="1341988"/>
                      <a:pt x="1717175" y="1330179"/>
                      <a:pt x="1709217" y="1321806"/>
                    </a:cubicBezTo>
                    <a:cubicBezTo>
                      <a:pt x="1685666" y="1297760"/>
                      <a:pt x="1665878" y="1272211"/>
                      <a:pt x="1647488" y="1245803"/>
                    </a:cubicBezTo>
                    <a:cubicBezTo>
                      <a:pt x="1628884" y="1219288"/>
                      <a:pt x="1611677" y="1191699"/>
                      <a:pt x="1595008" y="1162286"/>
                    </a:cubicBezTo>
                    <a:lnTo>
                      <a:pt x="1566510" y="1111724"/>
                    </a:lnTo>
                    <a:cubicBezTo>
                      <a:pt x="1583932" y="1119346"/>
                      <a:pt x="1601245" y="1127075"/>
                      <a:pt x="1618667" y="1134590"/>
                    </a:cubicBezTo>
                    <a:cubicBezTo>
                      <a:pt x="1642971" y="1145110"/>
                      <a:pt x="1667384" y="1155201"/>
                      <a:pt x="1691795" y="1165614"/>
                    </a:cubicBezTo>
                    <a:cubicBezTo>
                      <a:pt x="1691795" y="1171518"/>
                      <a:pt x="1694053" y="1178925"/>
                      <a:pt x="1699216" y="1187298"/>
                    </a:cubicBezTo>
                    <a:cubicBezTo>
                      <a:pt x="1707604" y="1200824"/>
                      <a:pt x="1721369" y="1216604"/>
                      <a:pt x="1732016" y="1228198"/>
                    </a:cubicBezTo>
                    <a:cubicBezTo>
                      <a:pt x="1747179" y="1244515"/>
                      <a:pt x="1763096" y="1262979"/>
                      <a:pt x="1780409" y="1281014"/>
                    </a:cubicBezTo>
                    <a:cubicBezTo>
                      <a:pt x="1791486" y="1292607"/>
                      <a:pt x="1803100" y="1303986"/>
                      <a:pt x="1815037" y="1314614"/>
                    </a:cubicBezTo>
                    <a:cubicBezTo>
                      <a:pt x="1836116" y="1333614"/>
                      <a:pt x="1858162" y="1350361"/>
                      <a:pt x="1880745" y="1362599"/>
                    </a:cubicBezTo>
                    <a:cubicBezTo>
                      <a:pt x="1884080" y="1364638"/>
                      <a:pt x="1888489" y="1363457"/>
                      <a:pt x="1890424" y="1360022"/>
                    </a:cubicBezTo>
                    <a:cubicBezTo>
                      <a:pt x="1892360" y="1356587"/>
                      <a:pt x="1891284" y="1352293"/>
                      <a:pt x="1887843" y="1350361"/>
                    </a:cubicBezTo>
                    <a:cubicBezTo>
                      <a:pt x="1872035" y="1340592"/>
                      <a:pt x="1856764" y="1328247"/>
                      <a:pt x="1841815" y="1314721"/>
                    </a:cubicBezTo>
                    <a:cubicBezTo>
                      <a:pt x="1824932" y="1299585"/>
                      <a:pt x="1808800" y="1282731"/>
                      <a:pt x="1792992" y="1266199"/>
                    </a:cubicBezTo>
                    <a:cubicBezTo>
                      <a:pt x="1776215" y="1248702"/>
                      <a:pt x="1759761" y="1231633"/>
                      <a:pt x="1744490" y="1216175"/>
                    </a:cubicBezTo>
                    <a:cubicBezTo>
                      <a:pt x="1735565" y="1207265"/>
                      <a:pt x="1724273" y="1195671"/>
                      <a:pt x="1715777" y="1184722"/>
                    </a:cubicBezTo>
                    <a:cubicBezTo>
                      <a:pt x="1712336" y="1180320"/>
                      <a:pt x="1709970" y="1176348"/>
                      <a:pt x="1708034" y="1172376"/>
                    </a:cubicBezTo>
                    <a:cubicBezTo>
                      <a:pt x="1723950" y="1179139"/>
                      <a:pt x="1739866" y="1186010"/>
                      <a:pt x="1755783" y="1192665"/>
                    </a:cubicBezTo>
                    <a:cubicBezTo>
                      <a:pt x="1870314" y="1240221"/>
                      <a:pt x="1985706" y="1285737"/>
                      <a:pt x="2102281" y="1328677"/>
                    </a:cubicBezTo>
                    <a:close/>
                    <a:moveTo>
                      <a:pt x="1550378" y="1084029"/>
                    </a:moveTo>
                    <a:lnTo>
                      <a:pt x="1550809" y="1084672"/>
                    </a:lnTo>
                    <a:lnTo>
                      <a:pt x="1550809" y="1084672"/>
                    </a:lnTo>
                    <a:cubicBezTo>
                      <a:pt x="1550701" y="1084672"/>
                      <a:pt x="1550593" y="1084565"/>
                      <a:pt x="1550486" y="1084458"/>
                    </a:cubicBezTo>
                    <a:cubicBezTo>
                      <a:pt x="1550378" y="1084350"/>
                      <a:pt x="1550378" y="1084243"/>
                      <a:pt x="1550378" y="1084029"/>
                    </a:cubicBezTo>
                    <a:close/>
                    <a:moveTo>
                      <a:pt x="1591567" y="867398"/>
                    </a:moveTo>
                    <a:cubicBezTo>
                      <a:pt x="1591674" y="867398"/>
                      <a:pt x="1591674" y="867291"/>
                      <a:pt x="1591567" y="867398"/>
                    </a:cubicBezTo>
                    <a:cubicBezTo>
                      <a:pt x="1592427" y="867291"/>
                      <a:pt x="1593287" y="867184"/>
                      <a:pt x="1593287" y="867720"/>
                    </a:cubicBezTo>
                    <a:cubicBezTo>
                      <a:pt x="1593502" y="868687"/>
                      <a:pt x="1592212" y="867720"/>
                      <a:pt x="1591567" y="867398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" name="Google Shape;64;p2"/>
              <p:cNvSpPr/>
              <p:nvPr/>
            </p:nvSpPr>
            <p:spPr>
              <a:xfrm>
                <a:off x="11287451" y="18158406"/>
                <a:ext cx="247876" cy="244516"/>
              </a:xfrm>
              <a:custGeom>
                <a:avLst/>
                <a:gdLst/>
                <a:ahLst/>
                <a:cxnLst/>
                <a:rect l="l" t="t" r="r" b="b"/>
                <a:pathLst>
                  <a:path w="247876" h="244516" extrusionOk="0">
                    <a:moveTo>
                      <a:pt x="226264" y="192393"/>
                    </a:moveTo>
                    <a:cubicBezTo>
                      <a:pt x="187656" y="247678"/>
                      <a:pt x="110442" y="261096"/>
                      <a:pt x="53982" y="222451"/>
                    </a:cubicBezTo>
                    <a:cubicBezTo>
                      <a:pt x="-2477" y="183805"/>
                      <a:pt x="-16995" y="107480"/>
                      <a:pt x="21613" y="52196"/>
                    </a:cubicBezTo>
                    <a:cubicBezTo>
                      <a:pt x="60220" y="-3089"/>
                      <a:pt x="137435" y="-16615"/>
                      <a:pt x="193894" y="22030"/>
                    </a:cubicBezTo>
                    <a:cubicBezTo>
                      <a:pt x="250353" y="60783"/>
                      <a:pt x="264871" y="137109"/>
                      <a:pt x="226264" y="192393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5" name="Google Shape;65;p2"/>
              <p:cNvSpPr/>
              <p:nvPr/>
            </p:nvSpPr>
            <p:spPr>
              <a:xfrm>
                <a:off x="7911726" y="16674063"/>
                <a:ext cx="2179822" cy="3588643"/>
              </a:xfrm>
              <a:custGeom>
                <a:avLst/>
                <a:gdLst/>
                <a:ahLst/>
                <a:cxnLst/>
                <a:rect l="l" t="t" r="r" b="b"/>
                <a:pathLst>
                  <a:path w="2179822" h="3588643" extrusionOk="0">
                    <a:moveTo>
                      <a:pt x="312944" y="3177368"/>
                    </a:moveTo>
                    <a:lnTo>
                      <a:pt x="323483" y="3178441"/>
                    </a:lnTo>
                    <a:cubicBezTo>
                      <a:pt x="289392" y="3299424"/>
                      <a:pt x="300577" y="3431356"/>
                      <a:pt x="204542" y="3530653"/>
                    </a:cubicBezTo>
                    <a:cubicBezTo>
                      <a:pt x="169484" y="3566830"/>
                      <a:pt x="106679" y="3608696"/>
                      <a:pt x="55705" y="3577994"/>
                    </a:cubicBezTo>
                    <a:cubicBezTo>
                      <a:pt x="-85712" y="3492974"/>
                      <a:pt x="77213" y="3303932"/>
                      <a:pt x="157762" y="3250794"/>
                    </a:cubicBezTo>
                    <a:cubicBezTo>
                      <a:pt x="189701" y="3229754"/>
                      <a:pt x="223900" y="3212041"/>
                      <a:pt x="258850" y="3196369"/>
                    </a:cubicBezTo>
                    <a:cubicBezTo>
                      <a:pt x="270142" y="3191216"/>
                      <a:pt x="281649" y="3186493"/>
                      <a:pt x="293694" y="3183165"/>
                    </a:cubicBezTo>
                    <a:cubicBezTo>
                      <a:pt x="300146" y="3181340"/>
                      <a:pt x="319181" y="3174792"/>
                      <a:pt x="312944" y="3177368"/>
                    </a:cubicBezTo>
                    <a:close/>
                    <a:moveTo>
                      <a:pt x="578678" y="1398704"/>
                    </a:moveTo>
                    <a:cubicBezTo>
                      <a:pt x="527274" y="1375302"/>
                      <a:pt x="464685" y="1405360"/>
                      <a:pt x="425109" y="1438638"/>
                    </a:cubicBezTo>
                    <a:cubicBezTo>
                      <a:pt x="330903" y="1517754"/>
                      <a:pt x="287134" y="1654731"/>
                      <a:pt x="267561" y="1771957"/>
                    </a:cubicBezTo>
                    <a:cubicBezTo>
                      <a:pt x="259926" y="1818224"/>
                      <a:pt x="257022" y="1865028"/>
                      <a:pt x="261431" y="1911725"/>
                    </a:cubicBezTo>
                    <a:cubicBezTo>
                      <a:pt x="262399" y="1921171"/>
                      <a:pt x="278961" y="1987620"/>
                      <a:pt x="276272" y="1975812"/>
                    </a:cubicBezTo>
                    <a:lnTo>
                      <a:pt x="290790" y="1985259"/>
                    </a:lnTo>
                    <a:cubicBezTo>
                      <a:pt x="366069" y="1831964"/>
                      <a:pt x="542652" y="1764120"/>
                      <a:pt x="613307" y="1609323"/>
                    </a:cubicBezTo>
                    <a:cubicBezTo>
                      <a:pt x="641805" y="1546846"/>
                      <a:pt x="656969" y="1434237"/>
                      <a:pt x="578678" y="1398704"/>
                    </a:cubicBezTo>
                    <a:close/>
                    <a:moveTo>
                      <a:pt x="2021024" y="1805449"/>
                    </a:moveTo>
                    <a:cubicBezTo>
                      <a:pt x="1909181" y="1903781"/>
                      <a:pt x="1896276" y="2148107"/>
                      <a:pt x="1938970" y="2278107"/>
                    </a:cubicBezTo>
                    <a:cubicBezTo>
                      <a:pt x="1953058" y="2321153"/>
                      <a:pt x="1989729" y="2405637"/>
                      <a:pt x="2039306" y="2421847"/>
                    </a:cubicBezTo>
                    <a:lnTo>
                      <a:pt x="2057157" y="2388246"/>
                    </a:lnTo>
                    <a:cubicBezTo>
                      <a:pt x="2070815" y="2297966"/>
                      <a:pt x="2120177" y="2217884"/>
                      <a:pt x="2147707" y="2131468"/>
                    </a:cubicBezTo>
                    <a:cubicBezTo>
                      <a:pt x="2162010" y="2086489"/>
                      <a:pt x="2174915" y="2040436"/>
                      <a:pt x="2179325" y="1993203"/>
                    </a:cubicBezTo>
                    <a:cubicBezTo>
                      <a:pt x="2185669" y="1924392"/>
                      <a:pt x="2131253" y="1708621"/>
                      <a:pt x="2021024" y="1805449"/>
                    </a:cubicBezTo>
                    <a:close/>
                    <a:moveTo>
                      <a:pt x="830541" y="10469"/>
                    </a:moveTo>
                    <a:cubicBezTo>
                      <a:pt x="663098" y="98817"/>
                      <a:pt x="931199" y="326074"/>
                      <a:pt x="990670" y="390162"/>
                    </a:cubicBezTo>
                    <a:cubicBezTo>
                      <a:pt x="1007016" y="407874"/>
                      <a:pt x="1081757" y="480013"/>
                      <a:pt x="1068529" y="503200"/>
                    </a:cubicBezTo>
                    <a:lnTo>
                      <a:pt x="1104556" y="462515"/>
                    </a:lnTo>
                    <a:cubicBezTo>
                      <a:pt x="1062507" y="331012"/>
                      <a:pt x="1070788" y="196826"/>
                      <a:pt x="987013" y="77776"/>
                    </a:cubicBezTo>
                    <a:cubicBezTo>
                      <a:pt x="952600" y="28933"/>
                      <a:pt x="893129" y="-22595"/>
                      <a:pt x="830541" y="10469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6" name="Google Shape;66;p2"/>
            <p:cNvGrpSpPr/>
            <p:nvPr/>
          </p:nvGrpSpPr>
          <p:grpSpPr>
            <a:xfrm flipH="1">
              <a:off x="6544533" y="-1643625"/>
              <a:ext cx="5188482" cy="8591508"/>
              <a:chOff x="575981" y="217737"/>
              <a:chExt cx="13835952" cy="22910689"/>
            </a:xfrm>
          </p:grpSpPr>
          <p:sp>
            <p:nvSpPr>
              <p:cNvPr id="67" name="Google Shape;67;p2"/>
              <p:cNvSpPr/>
              <p:nvPr/>
            </p:nvSpPr>
            <p:spPr>
              <a:xfrm rot="1790023">
                <a:off x="4407466" y="6644054"/>
                <a:ext cx="1839110" cy="3797337"/>
              </a:xfrm>
              <a:custGeom>
                <a:avLst/>
                <a:gdLst/>
                <a:ahLst/>
                <a:cxnLst/>
                <a:rect l="l" t="t" r="r" b="b"/>
                <a:pathLst>
                  <a:path w="1839053" h="3797218" extrusionOk="0">
                    <a:moveTo>
                      <a:pt x="1838616" y="3489771"/>
                    </a:moveTo>
                    <a:cubicBezTo>
                      <a:pt x="1842703" y="3621811"/>
                      <a:pt x="1817645" y="3692339"/>
                      <a:pt x="1785275" y="3797219"/>
                    </a:cubicBezTo>
                    <a:lnTo>
                      <a:pt x="1784845" y="3781331"/>
                    </a:lnTo>
                    <a:cubicBezTo>
                      <a:pt x="1776242" y="3752669"/>
                      <a:pt x="1768929" y="3724221"/>
                      <a:pt x="1761616" y="3695667"/>
                    </a:cubicBezTo>
                    <a:lnTo>
                      <a:pt x="1661818" y="3504693"/>
                    </a:lnTo>
                    <a:cubicBezTo>
                      <a:pt x="1612994" y="3371258"/>
                      <a:pt x="1558793" y="3232993"/>
                      <a:pt x="1546426" y="3081202"/>
                    </a:cubicBezTo>
                    <a:cubicBezTo>
                      <a:pt x="1544060" y="3052647"/>
                      <a:pt x="1535672" y="2918139"/>
                      <a:pt x="1579871" y="2922540"/>
                    </a:cubicBezTo>
                    <a:cubicBezTo>
                      <a:pt x="1615898" y="2926190"/>
                      <a:pt x="1641708" y="3016363"/>
                      <a:pt x="1654505" y="3050607"/>
                    </a:cubicBezTo>
                    <a:cubicBezTo>
                      <a:pt x="1680423" y="3119955"/>
                      <a:pt x="1701608" y="3192844"/>
                      <a:pt x="1719138" y="3267452"/>
                    </a:cubicBezTo>
                    <a:cubicBezTo>
                      <a:pt x="1720643" y="3244264"/>
                      <a:pt x="1721826" y="3220970"/>
                      <a:pt x="1725697" y="3198427"/>
                    </a:cubicBezTo>
                    <a:cubicBezTo>
                      <a:pt x="1729031" y="3178674"/>
                      <a:pt x="1734516" y="3159244"/>
                      <a:pt x="1740001" y="3140351"/>
                    </a:cubicBezTo>
                    <a:cubicBezTo>
                      <a:pt x="1802267" y="2925975"/>
                      <a:pt x="1822270" y="3238253"/>
                      <a:pt x="1827432" y="3301589"/>
                    </a:cubicBezTo>
                    <a:cubicBezTo>
                      <a:pt x="1832594" y="3364066"/>
                      <a:pt x="1836680" y="3426865"/>
                      <a:pt x="1838616" y="3489771"/>
                    </a:cubicBezTo>
                    <a:close/>
                    <a:moveTo>
                      <a:pt x="1564170" y="3487410"/>
                    </a:moveTo>
                    <a:lnTo>
                      <a:pt x="1535564" y="3425040"/>
                    </a:lnTo>
                    <a:cubicBezTo>
                      <a:pt x="1542877" y="3377592"/>
                      <a:pt x="1491795" y="3295148"/>
                      <a:pt x="1475879" y="3261655"/>
                    </a:cubicBezTo>
                    <a:cubicBezTo>
                      <a:pt x="1401890" y="3105785"/>
                      <a:pt x="1306931" y="2958931"/>
                      <a:pt x="1193798" y="2851904"/>
                    </a:cubicBezTo>
                    <a:cubicBezTo>
                      <a:pt x="1160030" y="2820022"/>
                      <a:pt x="963014" y="2661897"/>
                      <a:pt x="1019151" y="2841169"/>
                    </a:cubicBezTo>
                    <a:cubicBezTo>
                      <a:pt x="1024635" y="2858560"/>
                      <a:pt x="1031195" y="2875092"/>
                      <a:pt x="1038293" y="2891301"/>
                    </a:cubicBezTo>
                    <a:cubicBezTo>
                      <a:pt x="1050660" y="2919749"/>
                      <a:pt x="1064748" y="2946693"/>
                      <a:pt x="1079481" y="2972994"/>
                    </a:cubicBezTo>
                    <a:cubicBezTo>
                      <a:pt x="1096365" y="3002837"/>
                      <a:pt x="1115293" y="3030533"/>
                      <a:pt x="1134220" y="3058229"/>
                    </a:cubicBezTo>
                    <a:cubicBezTo>
                      <a:pt x="1094322" y="3039121"/>
                      <a:pt x="1054532" y="3020979"/>
                      <a:pt x="1016462" y="3003803"/>
                    </a:cubicBezTo>
                    <a:cubicBezTo>
                      <a:pt x="1004202" y="2998221"/>
                      <a:pt x="892144" y="2935100"/>
                      <a:pt x="883756" y="2959146"/>
                    </a:cubicBezTo>
                    <a:cubicBezTo>
                      <a:pt x="868915" y="3001656"/>
                      <a:pt x="1003880" y="3144967"/>
                      <a:pt x="1021624" y="3165792"/>
                    </a:cubicBezTo>
                    <a:cubicBezTo>
                      <a:pt x="1173042" y="3344206"/>
                      <a:pt x="1379522" y="3496749"/>
                      <a:pt x="1588045" y="3524338"/>
                    </a:cubicBezTo>
                    <a:lnTo>
                      <a:pt x="1545136" y="3469697"/>
                    </a:lnTo>
                    <a:cubicBezTo>
                      <a:pt x="1551373" y="3475709"/>
                      <a:pt x="1558040" y="3481076"/>
                      <a:pt x="1564170" y="3487410"/>
                    </a:cubicBezTo>
                    <a:close/>
                    <a:moveTo>
                      <a:pt x="1285531" y="2804456"/>
                    </a:moveTo>
                    <a:cubicBezTo>
                      <a:pt x="1304888" y="2763771"/>
                      <a:pt x="1360057" y="2657281"/>
                      <a:pt x="1376188" y="2614234"/>
                    </a:cubicBezTo>
                    <a:cubicBezTo>
                      <a:pt x="1424689" y="2484879"/>
                      <a:pt x="1449746" y="2347579"/>
                      <a:pt x="1449101" y="2205557"/>
                    </a:cubicBezTo>
                    <a:cubicBezTo>
                      <a:pt x="1448993" y="2177539"/>
                      <a:pt x="1453295" y="2085219"/>
                      <a:pt x="1426625" y="2072122"/>
                    </a:cubicBezTo>
                    <a:cubicBezTo>
                      <a:pt x="1385867" y="2052263"/>
                      <a:pt x="1348980" y="2174426"/>
                      <a:pt x="1339839" y="2206308"/>
                    </a:cubicBezTo>
                    <a:cubicBezTo>
                      <a:pt x="1328225" y="2246886"/>
                      <a:pt x="1318116" y="2291758"/>
                      <a:pt x="1309297" y="2338884"/>
                    </a:cubicBezTo>
                    <a:cubicBezTo>
                      <a:pt x="1297360" y="2240230"/>
                      <a:pt x="1275744" y="2144797"/>
                      <a:pt x="1234449" y="2078348"/>
                    </a:cubicBezTo>
                    <a:cubicBezTo>
                      <a:pt x="1191539" y="2009001"/>
                      <a:pt x="1170031" y="2238620"/>
                      <a:pt x="1168848" y="2263525"/>
                    </a:cubicBezTo>
                    <a:cubicBezTo>
                      <a:pt x="1161428" y="2430775"/>
                      <a:pt x="1202831" y="2656959"/>
                      <a:pt x="1265851" y="2800162"/>
                    </a:cubicBezTo>
                    <a:cubicBezTo>
                      <a:pt x="1267786" y="2826463"/>
                      <a:pt x="1276927" y="2822598"/>
                      <a:pt x="1285531" y="2804456"/>
                    </a:cubicBezTo>
                    <a:close/>
                    <a:moveTo>
                      <a:pt x="972262" y="2340280"/>
                    </a:moveTo>
                    <a:cubicBezTo>
                      <a:pt x="984845" y="2347687"/>
                      <a:pt x="991835" y="2351122"/>
                      <a:pt x="989899" y="2348223"/>
                    </a:cubicBezTo>
                    <a:cubicBezTo>
                      <a:pt x="988071" y="2345647"/>
                      <a:pt x="985920" y="2341997"/>
                      <a:pt x="983985" y="2339206"/>
                    </a:cubicBezTo>
                    <a:cubicBezTo>
                      <a:pt x="992050" y="2338133"/>
                      <a:pt x="996029" y="2336630"/>
                      <a:pt x="994416" y="2334805"/>
                    </a:cubicBezTo>
                    <a:cubicBezTo>
                      <a:pt x="984952" y="2324177"/>
                      <a:pt x="973446" y="2314301"/>
                      <a:pt x="961508" y="2304747"/>
                    </a:cubicBezTo>
                    <a:cubicBezTo>
                      <a:pt x="885154" y="2184302"/>
                      <a:pt x="772128" y="1983881"/>
                      <a:pt x="691364" y="1911957"/>
                    </a:cubicBezTo>
                    <a:cubicBezTo>
                      <a:pt x="657812" y="1882222"/>
                      <a:pt x="607375" y="1831124"/>
                      <a:pt x="562530" y="1840141"/>
                    </a:cubicBezTo>
                    <a:cubicBezTo>
                      <a:pt x="486928" y="1855385"/>
                      <a:pt x="602858" y="2032188"/>
                      <a:pt x="615763" y="2049364"/>
                    </a:cubicBezTo>
                    <a:cubicBezTo>
                      <a:pt x="627055" y="2064393"/>
                      <a:pt x="641465" y="2080495"/>
                      <a:pt x="657812" y="2097027"/>
                    </a:cubicBezTo>
                    <a:cubicBezTo>
                      <a:pt x="632432" y="2084145"/>
                      <a:pt x="606837" y="2072337"/>
                      <a:pt x="580812" y="2062353"/>
                    </a:cubicBezTo>
                    <a:cubicBezTo>
                      <a:pt x="556292" y="2052799"/>
                      <a:pt x="478432" y="2016945"/>
                      <a:pt x="460688" y="2067291"/>
                    </a:cubicBezTo>
                    <a:cubicBezTo>
                      <a:pt x="437674" y="2132452"/>
                      <a:pt x="525321" y="2210065"/>
                      <a:pt x="555110" y="2234541"/>
                    </a:cubicBezTo>
                    <a:cubicBezTo>
                      <a:pt x="667813" y="2326968"/>
                      <a:pt x="899672" y="2344788"/>
                      <a:pt x="972262" y="2340280"/>
                    </a:cubicBezTo>
                    <a:close/>
                    <a:moveTo>
                      <a:pt x="906232" y="1971858"/>
                    </a:moveTo>
                    <a:cubicBezTo>
                      <a:pt x="906340" y="1971429"/>
                      <a:pt x="906340" y="1970999"/>
                      <a:pt x="906340" y="1970570"/>
                    </a:cubicBezTo>
                    <a:cubicBezTo>
                      <a:pt x="917847" y="1943196"/>
                      <a:pt x="942904" y="1837243"/>
                      <a:pt x="950001" y="1808151"/>
                    </a:cubicBezTo>
                    <a:cubicBezTo>
                      <a:pt x="985275" y="1660976"/>
                      <a:pt x="1026786" y="1502636"/>
                      <a:pt x="1026463" y="1348483"/>
                    </a:cubicBezTo>
                    <a:cubicBezTo>
                      <a:pt x="1026356" y="1331630"/>
                      <a:pt x="1025603" y="1314883"/>
                      <a:pt x="1023130" y="1298566"/>
                    </a:cubicBezTo>
                    <a:cubicBezTo>
                      <a:pt x="1016032" y="1253157"/>
                      <a:pt x="990867" y="1229433"/>
                      <a:pt x="961939" y="1267757"/>
                    </a:cubicBezTo>
                    <a:cubicBezTo>
                      <a:pt x="939785" y="1297170"/>
                      <a:pt x="917847" y="1615567"/>
                      <a:pt x="907200" y="1815880"/>
                    </a:cubicBezTo>
                    <a:cubicBezTo>
                      <a:pt x="895478" y="1620827"/>
                      <a:pt x="861925" y="1242315"/>
                      <a:pt x="829125" y="1243603"/>
                    </a:cubicBezTo>
                    <a:cubicBezTo>
                      <a:pt x="774386" y="1245643"/>
                      <a:pt x="768149" y="1372315"/>
                      <a:pt x="766966" y="1421051"/>
                    </a:cubicBezTo>
                    <a:cubicBezTo>
                      <a:pt x="762557" y="1606335"/>
                      <a:pt x="876658" y="1899720"/>
                      <a:pt x="899887" y="1991503"/>
                    </a:cubicBezTo>
                    <a:cubicBezTo>
                      <a:pt x="901500" y="1998051"/>
                      <a:pt x="905157" y="1978836"/>
                      <a:pt x="906232" y="1971858"/>
                    </a:cubicBezTo>
                    <a:close/>
                    <a:moveTo>
                      <a:pt x="127632" y="761822"/>
                    </a:moveTo>
                    <a:cubicBezTo>
                      <a:pt x="113867" y="750121"/>
                      <a:pt x="21167" y="665100"/>
                      <a:pt x="1702" y="710831"/>
                    </a:cubicBezTo>
                    <a:cubicBezTo>
                      <a:pt x="-5074" y="726611"/>
                      <a:pt x="10197" y="751516"/>
                      <a:pt x="15789" y="762680"/>
                    </a:cubicBezTo>
                    <a:cubicBezTo>
                      <a:pt x="43105" y="816784"/>
                      <a:pt x="75152" y="867238"/>
                      <a:pt x="107200" y="916189"/>
                    </a:cubicBezTo>
                    <a:cubicBezTo>
                      <a:pt x="244853" y="1126915"/>
                      <a:pt x="466388" y="1164702"/>
                      <a:pt x="438857" y="1124553"/>
                    </a:cubicBezTo>
                    <a:cubicBezTo>
                      <a:pt x="345834" y="988972"/>
                      <a:pt x="244100" y="861441"/>
                      <a:pt x="127632" y="761822"/>
                    </a:cubicBezTo>
                    <a:close/>
                    <a:moveTo>
                      <a:pt x="435416" y="700311"/>
                    </a:moveTo>
                    <a:cubicBezTo>
                      <a:pt x="430899" y="518462"/>
                      <a:pt x="417241" y="337364"/>
                      <a:pt x="383796" y="162707"/>
                    </a:cubicBezTo>
                    <a:cubicBezTo>
                      <a:pt x="377344" y="129322"/>
                      <a:pt x="360782" y="-5616"/>
                      <a:pt x="318949" y="181"/>
                    </a:cubicBezTo>
                    <a:cubicBezTo>
                      <a:pt x="270340" y="6837"/>
                      <a:pt x="266253" y="195342"/>
                      <a:pt x="264640" y="235919"/>
                    </a:cubicBezTo>
                    <a:cubicBezTo>
                      <a:pt x="255284" y="464465"/>
                      <a:pt x="384764" y="908997"/>
                      <a:pt x="413262" y="986395"/>
                    </a:cubicBezTo>
                    <a:cubicBezTo>
                      <a:pt x="441761" y="1063794"/>
                      <a:pt x="436169" y="729188"/>
                      <a:pt x="435416" y="700311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8" name="Google Shape;68;p2"/>
              <p:cNvSpPr/>
              <p:nvPr/>
            </p:nvSpPr>
            <p:spPr>
              <a:xfrm rot="1790023">
                <a:off x="3584705" y="6459829"/>
                <a:ext cx="2762180" cy="6528622"/>
              </a:xfrm>
              <a:custGeom>
                <a:avLst/>
                <a:gdLst/>
                <a:ahLst/>
                <a:cxnLst/>
                <a:rect l="l" t="t" r="r" b="b"/>
                <a:pathLst>
                  <a:path w="2762094" h="6528418" extrusionOk="0">
                    <a:moveTo>
                      <a:pt x="3579" y="52095"/>
                    </a:moveTo>
                    <a:cubicBezTo>
                      <a:pt x="-5131" y="33953"/>
                      <a:pt x="2612" y="12268"/>
                      <a:pt x="20786" y="3573"/>
                    </a:cubicBezTo>
                    <a:cubicBezTo>
                      <a:pt x="38853" y="-5122"/>
                      <a:pt x="60684" y="2607"/>
                      <a:pt x="69395" y="20749"/>
                    </a:cubicBezTo>
                    <a:lnTo>
                      <a:pt x="556665" y="1020704"/>
                    </a:lnTo>
                    <a:cubicBezTo>
                      <a:pt x="837455" y="1597811"/>
                      <a:pt x="1182878" y="2329179"/>
                      <a:pt x="1465927" y="2906287"/>
                    </a:cubicBezTo>
                    <a:cubicBezTo>
                      <a:pt x="1632401" y="3245617"/>
                      <a:pt x="1776829" y="3531702"/>
                      <a:pt x="1875983" y="3699595"/>
                    </a:cubicBezTo>
                    <a:cubicBezTo>
                      <a:pt x="2153009" y="4172682"/>
                      <a:pt x="2335184" y="4635141"/>
                      <a:pt x="2459072" y="5049292"/>
                    </a:cubicBezTo>
                    <a:cubicBezTo>
                      <a:pt x="2651464" y="5692420"/>
                      <a:pt x="2703836" y="6218107"/>
                      <a:pt x="2761156" y="6482186"/>
                    </a:cubicBezTo>
                    <a:cubicBezTo>
                      <a:pt x="2765780" y="6502689"/>
                      <a:pt x="2752875" y="6522978"/>
                      <a:pt x="2732335" y="6527487"/>
                    </a:cubicBezTo>
                    <a:cubicBezTo>
                      <a:pt x="2711794" y="6532103"/>
                      <a:pt x="2691469" y="6519113"/>
                      <a:pt x="2686952" y="6498717"/>
                    </a:cubicBezTo>
                    <a:cubicBezTo>
                      <a:pt x="2626944" y="6236464"/>
                      <a:pt x="2568119" y="5714319"/>
                      <a:pt x="2370888" y="5076022"/>
                    </a:cubicBezTo>
                    <a:cubicBezTo>
                      <a:pt x="2245280" y="4669492"/>
                      <a:pt x="2063642" y="4215299"/>
                      <a:pt x="1787799" y="3751552"/>
                    </a:cubicBezTo>
                    <a:cubicBezTo>
                      <a:pt x="1687785" y="3581941"/>
                      <a:pt x="1540776" y="3293924"/>
                      <a:pt x="1374302" y="2950837"/>
                    </a:cubicBezTo>
                    <a:cubicBezTo>
                      <a:pt x="1093619" y="2372333"/>
                      <a:pt x="756154" y="1637101"/>
                      <a:pt x="479880" y="1057524"/>
                    </a:cubicBezTo>
                    <a:lnTo>
                      <a:pt x="3579" y="52095"/>
                    </a:lnTo>
                    <a:lnTo>
                      <a:pt x="3579" y="52095"/>
                    </a:ln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9" name="Google Shape;69;p2"/>
              <p:cNvSpPr/>
              <p:nvPr/>
            </p:nvSpPr>
            <p:spPr>
              <a:xfrm rot="1790023">
                <a:off x="3692365" y="5945896"/>
                <a:ext cx="2862177" cy="3912253"/>
              </a:xfrm>
              <a:custGeom>
                <a:avLst/>
                <a:gdLst/>
                <a:ahLst/>
                <a:cxnLst/>
                <a:rect l="l" t="t" r="r" b="b"/>
                <a:pathLst>
                  <a:path w="2862088" h="3912131" extrusionOk="0">
                    <a:moveTo>
                      <a:pt x="2267483" y="3498409"/>
                    </a:moveTo>
                    <a:cubicBezTo>
                      <a:pt x="2280173" y="3529110"/>
                      <a:pt x="2297164" y="3582248"/>
                      <a:pt x="2272430" y="3614023"/>
                    </a:cubicBezTo>
                    <a:cubicBezTo>
                      <a:pt x="2248771" y="3644296"/>
                      <a:pt x="2203711" y="3613594"/>
                      <a:pt x="2182310" y="3598458"/>
                    </a:cubicBezTo>
                    <a:cubicBezTo>
                      <a:pt x="2104880" y="3543388"/>
                      <a:pt x="2033473" y="3459548"/>
                      <a:pt x="1980670" y="3366691"/>
                    </a:cubicBezTo>
                    <a:cubicBezTo>
                      <a:pt x="1959484" y="3329656"/>
                      <a:pt x="1939374" y="3254082"/>
                      <a:pt x="1969485" y="3229714"/>
                    </a:cubicBezTo>
                    <a:cubicBezTo>
                      <a:pt x="1999597" y="3205346"/>
                      <a:pt x="2036591" y="3227352"/>
                      <a:pt x="2036914" y="3227567"/>
                    </a:cubicBezTo>
                    <a:cubicBezTo>
                      <a:pt x="2066918" y="3243240"/>
                      <a:pt x="2095201" y="3263959"/>
                      <a:pt x="2121119" y="3288756"/>
                    </a:cubicBezTo>
                    <a:cubicBezTo>
                      <a:pt x="2178976" y="3343933"/>
                      <a:pt x="2232855" y="3414462"/>
                      <a:pt x="2267483" y="3498409"/>
                    </a:cubicBezTo>
                    <a:close/>
                    <a:moveTo>
                      <a:pt x="1893454" y="3397286"/>
                    </a:moveTo>
                    <a:cubicBezTo>
                      <a:pt x="1869364" y="3381613"/>
                      <a:pt x="1860224" y="3373776"/>
                      <a:pt x="1818175" y="3359177"/>
                    </a:cubicBezTo>
                    <a:cubicBezTo>
                      <a:pt x="1776126" y="3344578"/>
                      <a:pt x="1747197" y="3364974"/>
                      <a:pt x="1747197" y="3364974"/>
                    </a:cubicBezTo>
                    <a:cubicBezTo>
                      <a:pt x="1715258" y="3422942"/>
                      <a:pt x="1770749" y="3494007"/>
                      <a:pt x="1797312" y="3530291"/>
                    </a:cubicBezTo>
                    <a:cubicBezTo>
                      <a:pt x="1868074" y="3627335"/>
                      <a:pt x="1959807" y="3705377"/>
                      <a:pt x="2058315" y="3745096"/>
                    </a:cubicBezTo>
                    <a:cubicBezTo>
                      <a:pt x="2086168" y="3756368"/>
                      <a:pt x="2145101" y="3781917"/>
                      <a:pt x="2170481" y="3744345"/>
                    </a:cubicBezTo>
                    <a:cubicBezTo>
                      <a:pt x="2197043" y="3704840"/>
                      <a:pt x="2150370" y="3643866"/>
                      <a:pt x="2132841" y="3620035"/>
                    </a:cubicBezTo>
                    <a:cubicBezTo>
                      <a:pt x="2065305" y="3528466"/>
                      <a:pt x="1980132" y="3453644"/>
                      <a:pt x="1893454" y="3397286"/>
                    </a:cubicBezTo>
                    <a:close/>
                    <a:moveTo>
                      <a:pt x="2574944" y="3323859"/>
                    </a:moveTo>
                    <a:cubicBezTo>
                      <a:pt x="2569029" y="3314198"/>
                      <a:pt x="2562791" y="3304751"/>
                      <a:pt x="2555586" y="3296593"/>
                    </a:cubicBezTo>
                    <a:cubicBezTo>
                      <a:pt x="2529454" y="3267179"/>
                      <a:pt x="2508376" y="3289293"/>
                      <a:pt x="2498267" y="3329227"/>
                    </a:cubicBezTo>
                    <a:cubicBezTo>
                      <a:pt x="2484071" y="3384941"/>
                      <a:pt x="2489986" y="3448813"/>
                      <a:pt x="2497514" y="3504098"/>
                    </a:cubicBezTo>
                    <a:cubicBezTo>
                      <a:pt x="2505042" y="3558846"/>
                      <a:pt x="2518162" y="3611876"/>
                      <a:pt x="2532895" y="3663511"/>
                    </a:cubicBezTo>
                    <a:cubicBezTo>
                      <a:pt x="2552790" y="3733610"/>
                      <a:pt x="2579998" y="3816268"/>
                      <a:pt x="2634414" y="3847937"/>
                    </a:cubicBezTo>
                    <a:lnTo>
                      <a:pt x="2695282" y="3837309"/>
                    </a:lnTo>
                    <a:cubicBezTo>
                      <a:pt x="2721092" y="3806929"/>
                      <a:pt x="2700444" y="3708705"/>
                      <a:pt x="2695175" y="3676178"/>
                    </a:cubicBezTo>
                    <a:cubicBezTo>
                      <a:pt x="2674635" y="3550687"/>
                      <a:pt x="2635489" y="3422513"/>
                      <a:pt x="2574944" y="3323859"/>
                    </a:cubicBezTo>
                    <a:close/>
                    <a:moveTo>
                      <a:pt x="2848959" y="3555626"/>
                    </a:moveTo>
                    <a:cubicBezTo>
                      <a:pt x="2841861" y="3521489"/>
                      <a:pt x="2832075" y="3488318"/>
                      <a:pt x="2820783" y="3456650"/>
                    </a:cubicBezTo>
                    <a:cubicBezTo>
                      <a:pt x="2813685" y="3436790"/>
                      <a:pt x="2805835" y="3417253"/>
                      <a:pt x="2796909" y="3398789"/>
                    </a:cubicBezTo>
                    <a:cubicBezTo>
                      <a:pt x="2791962" y="3388376"/>
                      <a:pt x="2786585" y="3378070"/>
                      <a:pt x="2780132" y="3369160"/>
                    </a:cubicBezTo>
                    <a:cubicBezTo>
                      <a:pt x="2738407" y="3311622"/>
                      <a:pt x="2716683" y="3443124"/>
                      <a:pt x="2712812" y="3478227"/>
                    </a:cubicBezTo>
                    <a:cubicBezTo>
                      <a:pt x="2711736" y="3488210"/>
                      <a:pt x="2710338" y="3503883"/>
                      <a:pt x="2709693" y="3513867"/>
                    </a:cubicBezTo>
                    <a:cubicBezTo>
                      <a:pt x="2703778" y="3605650"/>
                      <a:pt x="2705821" y="3704518"/>
                      <a:pt x="2722060" y="3792759"/>
                    </a:cubicBezTo>
                    <a:cubicBezTo>
                      <a:pt x="2729911" y="3835484"/>
                      <a:pt x="2742708" y="3877135"/>
                      <a:pt x="2769809" y="3903007"/>
                    </a:cubicBezTo>
                    <a:lnTo>
                      <a:pt x="2810889" y="3912131"/>
                    </a:lnTo>
                    <a:cubicBezTo>
                      <a:pt x="2840786" y="3847937"/>
                      <a:pt x="2858423" y="3793188"/>
                      <a:pt x="2861541" y="3714180"/>
                    </a:cubicBezTo>
                    <a:cubicBezTo>
                      <a:pt x="2863692" y="3660505"/>
                      <a:pt x="2859498" y="3606616"/>
                      <a:pt x="2848959" y="3555626"/>
                    </a:cubicBezTo>
                    <a:close/>
                    <a:moveTo>
                      <a:pt x="1197446" y="1157129"/>
                    </a:moveTo>
                    <a:cubicBezTo>
                      <a:pt x="1183251" y="1073290"/>
                      <a:pt x="764054" y="606537"/>
                      <a:pt x="433687" y="251212"/>
                    </a:cubicBezTo>
                    <a:cubicBezTo>
                      <a:pt x="220863" y="22237"/>
                      <a:pt x="8683" y="-10397"/>
                      <a:pt x="4059" y="2377"/>
                    </a:cubicBezTo>
                    <a:cubicBezTo>
                      <a:pt x="-39495" y="125292"/>
                      <a:pt x="280118" y="406975"/>
                      <a:pt x="356795" y="485340"/>
                    </a:cubicBezTo>
                    <a:cubicBezTo>
                      <a:pt x="647049" y="782160"/>
                      <a:pt x="1210458" y="1233991"/>
                      <a:pt x="1197446" y="1157129"/>
                    </a:cubicBezTo>
                    <a:lnTo>
                      <a:pt x="1197446" y="1157129"/>
                    </a:lnTo>
                    <a:close/>
                    <a:moveTo>
                      <a:pt x="1299180" y="887791"/>
                    </a:moveTo>
                    <a:cubicBezTo>
                      <a:pt x="1328109" y="941573"/>
                      <a:pt x="1430273" y="1016717"/>
                      <a:pt x="1437263" y="910120"/>
                    </a:cubicBezTo>
                    <a:cubicBezTo>
                      <a:pt x="1449630" y="718394"/>
                      <a:pt x="1408012" y="360386"/>
                      <a:pt x="1341659" y="194317"/>
                    </a:cubicBezTo>
                    <a:cubicBezTo>
                      <a:pt x="1314989" y="127654"/>
                      <a:pt x="1257239" y="232748"/>
                      <a:pt x="1240247" y="390873"/>
                    </a:cubicBezTo>
                    <a:cubicBezTo>
                      <a:pt x="1221965" y="561236"/>
                      <a:pt x="1247345" y="791499"/>
                      <a:pt x="1299180" y="887791"/>
                    </a:cubicBezTo>
                    <a:lnTo>
                      <a:pt x="1299180" y="887791"/>
                    </a:lnTo>
                    <a:close/>
                    <a:moveTo>
                      <a:pt x="850087" y="1098410"/>
                    </a:moveTo>
                    <a:cubicBezTo>
                      <a:pt x="643608" y="1134586"/>
                      <a:pt x="1201425" y="1638589"/>
                      <a:pt x="1260358" y="1527376"/>
                    </a:cubicBezTo>
                    <a:cubicBezTo>
                      <a:pt x="1276274" y="1497318"/>
                      <a:pt x="1186799" y="1321695"/>
                      <a:pt x="1081086" y="1213595"/>
                    </a:cubicBezTo>
                    <a:cubicBezTo>
                      <a:pt x="1000968" y="1131473"/>
                      <a:pt x="863207" y="1096155"/>
                      <a:pt x="850087" y="1098410"/>
                    </a:cubicBezTo>
                    <a:lnTo>
                      <a:pt x="850087" y="1098410"/>
                    </a:lnTo>
                    <a:close/>
                    <a:moveTo>
                      <a:pt x="1850867" y="1521579"/>
                    </a:moveTo>
                    <a:cubicBezTo>
                      <a:pt x="1773760" y="1360770"/>
                      <a:pt x="1755908" y="1569349"/>
                      <a:pt x="1751284" y="1610356"/>
                    </a:cubicBezTo>
                    <a:cubicBezTo>
                      <a:pt x="1737304" y="1736599"/>
                      <a:pt x="1772255" y="2058216"/>
                      <a:pt x="1793978" y="2085268"/>
                    </a:cubicBezTo>
                    <a:cubicBezTo>
                      <a:pt x="1859578" y="2167604"/>
                      <a:pt x="1870978" y="2026119"/>
                      <a:pt x="1874419" y="2001858"/>
                    </a:cubicBezTo>
                    <a:cubicBezTo>
                      <a:pt x="1890335" y="1889893"/>
                      <a:pt x="1879258" y="1580835"/>
                      <a:pt x="1850867" y="1521579"/>
                    </a:cubicBezTo>
                    <a:lnTo>
                      <a:pt x="1850867" y="1521579"/>
                    </a:lnTo>
                    <a:close/>
                    <a:moveTo>
                      <a:pt x="2083372" y="1591248"/>
                    </a:moveTo>
                    <a:cubicBezTo>
                      <a:pt x="2056379" y="1356798"/>
                      <a:pt x="1952171" y="1542834"/>
                      <a:pt x="1942278" y="1629357"/>
                    </a:cubicBezTo>
                    <a:cubicBezTo>
                      <a:pt x="1927114" y="1760215"/>
                      <a:pt x="1923780" y="1885813"/>
                      <a:pt x="1930448" y="2010016"/>
                    </a:cubicBezTo>
                    <a:cubicBezTo>
                      <a:pt x="1931416" y="2027836"/>
                      <a:pt x="1933029" y="2045441"/>
                      <a:pt x="1936363" y="2062617"/>
                    </a:cubicBezTo>
                    <a:cubicBezTo>
                      <a:pt x="1962603" y="2199487"/>
                      <a:pt x="2088534" y="1901379"/>
                      <a:pt x="2083372" y="1591248"/>
                    </a:cubicBezTo>
                    <a:lnTo>
                      <a:pt x="2083372" y="1591248"/>
                    </a:lnTo>
                    <a:close/>
                    <a:moveTo>
                      <a:pt x="1474903" y="2267009"/>
                    </a:moveTo>
                    <a:cubicBezTo>
                      <a:pt x="1356607" y="2243500"/>
                      <a:pt x="1401882" y="2358793"/>
                      <a:pt x="1433284" y="2395828"/>
                    </a:cubicBezTo>
                    <a:cubicBezTo>
                      <a:pt x="1512542" y="2488900"/>
                      <a:pt x="1628472" y="2612995"/>
                      <a:pt x="1739454" y="2628131"/>
                    </a:cubicBezTo>
                    <a:cubicBezTo>
                      <a:pt x="1818390" y="2638759"/>
                      <a:pt x="1743541" y="2507256"/>
                      <a:pt x="1724829" y="2480956"/>
                    </a:cubicBezTo>
                    <a:cubicBezTo>
                      <a:pt x="1663315" y="2394003"/>
                      <a:pt x="1568571" y="2285688"/>
                      <a:pt x="1474903" y="2267009"/>
                    </a:cubicBezTo>
                    <a:lnTo>
                      <a:pt x="1474903" y="2267009"/>
                    </a:lnTo>
                    <a:close/>
                    <a:moveTo>
                      <a:pt x="1342734" y="2650567"/>
                    </a:moveTo>
                    <a:cubicBezTo>
                      <a:pt x="1445436" y="2699733"/>
                      <a:pt x="1732464" y="2824043"/>
                      <a:pt x="1750854" y="2789369"/>
                    </a:cubicBezTo>
                    <a:cubicBezTo>
                      <a:pt x="1769674" y="2754051"/>
                      <a:pt x="1721280" y="2694687"/>
                      <a:pt x="1706224" y="2675794"/>
                    </a:cubicBezTo>
                    <a:cubicBezTo>
                      <a:pt x="1634817" y="2586480"/>
                      <a:pt x="1379621" y="2452938"/>
                      <a:pt x="1356177" y="2458520"/>
                    </a:cubicBezTo>
                    <a:cubicBezTo>
                      <a:pt x="1247023" y="2484391"/>
                      <a:pt x="1280683" y="2620831"/>
                      <a:pt x="1342734" y="2650567"/>
                    </a:cubicBezTo>
                    <a:lnTo>
                      <a:pt x="1342734" y="2650567"/>
                    </a:lnTo>
                    <a:close/>
                    <a:moveTo>
                      <a:pt x="2313941" y="2796776"/>
                    </a:moveTo>
                    <a:cubicBezTo>
                      <a:pt x="2312758" y="2827478"/>
                      <a:pt x="2323189" y="2926239"/>
                      <a:pt x="2352225" y="2935686"/>
                    </a:cubicBezTo>
                    <a:cubicBezTo>
                      <a:pt x="2388359" y="2947387"/>
                      <a:pt x="2445356" y="2863762"/>
                      <a:pt x="2450196" y="2841004"/>
                    </a:cubicBezTo>
                    <a:cubicBezTo>
                      <a:pt x="2472672" y="2736661"/>
                      <a:pt x="2492890" y="2555563"/>
                      <a:pt x="2483641" y="2448644"/>
                    </a:cubicBezTo>
                    <a:cubicBezTo>
                      <a:pt x="2480737" y="2414507"/>
                      <a:pt x="2471704" y="2340329"/>
                      <a:pt x="2436645" y="2339148"/>
                    </a:cubicBezTo>
                    <a:cubicBezTo>
                      <a:pt x="2404813" y="2337967"/>
                      <a:pt x="2385348" y="2404845"/>
                      <a:pt x="2375669" y="2435547"/>
                    </a:cubicBezTo>
                    <a:cubicBezTo>
                      <a:pt x="2340396" y="2547942"/>
                      <a:pt x="2318673" y="2666991"/>
                      <a:pt x="2313941" y="2796776"/>
                    </a:cubicBezTo>
                    <a:lnTo>
                      <a:pt x="2313941" y="2796776"/>
                    </a:lnTo>
                    <a:close/>
                    <a:moveTo>
                      <a:pt x="2253395" y="2985925"/>
                    </a:moveTo>
                    <a:cubicBezTo>
                      <a:pt x="2253180" y="2990219"/>
                      <a:pt x="2300928" y="2854315"/>
                      <a:pt x="2299960" y="2758131"/>
                    </a:cubicBezTo>
                    <a:cubicBezTo>
                      <a:pt x="2298885" y="2643053"/>
                      <a:pt x="2304369" y="2592706"/>
                      <a:pt x="2276624" y="2506290"/>
                    </a:cubicBezTo>
                    <a:cubicBezTo>
                      <a:pt x="2267053" y="2476447"/>
                      <a:pt x="2249954" y="2428248"/>
                      <a:pt x="2219627" y="2433293"/>
                    </a:cubicBezTo>
                    <a:cubicBezTo>
                      <a:pt x="2184246" y="2439197"/>
                      <a:pt x="2164781" y="2490295"/>
                      <a:pt x="2155640" y="2530551"/>
                    </a:cubicBezTo>
                    <a:cubicBezTo>
                      <a:pt x="2132518" y="2632103"/>
                      <a:pt x="2142950" y="2747288"/>
                      <a:pt x="2161339" y="2845835"/>
                    </a:cubicBezTo>
                    <a:cubicBezTo>
                      <a:pt x="2168007" y="2881474"/>
                      <a:pt x="2211239" y="3018881"/>
                      <a:pt x="2253395" y="2985925"/>
                    </a:cubicBezTo>
                    <a:lnTo>
                      <a:pt x="2253395" y="2985925"/>
                    </a:ln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0" name="Google Shape;70;p2"/>
              <p:cNvSpPr/>
              <p:nvPr/>
            </p:nvSpPr>
            <p:spPr>
              <a:xfrm rot="1790023">
                <a:off x="3438340" y="10348556"/>
                <a:ext cx="4041774" cy="3287219"/>
              </a:xfrm>
              <a:custGeom>
                <a:avLst/>
                <a:gdLst/>
                <a:ahLst/>
                <a:cxnLst/>
                <a:rect l="l" t="t" r="r" b="b"/>
                <a:pathLst>
                  <a:path w="4041648" h="3287116" extrusionOk="0">
                    <a:moveTo>
                      <a:pt x="4041473" y="82674"/>
                    </a:moveTo>
                    <a:cubicBezTo>
                      <a:pt x="4045022" y="101568"/>
                      <a:pt x="3993510" y="151163"/>
                      <a:pt x="3983616" y="163615"/>
                    </a:cubicBezTo>
                    <a:cubicBezTo>
                      <a:pt x="3913391" y="251749"/>
                      <a:pt x="3844458" y="341707"/>
                      <a:pt x="3765845" y="422326"/>
                    </a:cubicBezTo>
                    <a:cubicBezTo>
                      <a:pt x="3452039" y="744588"/>
                      <a:pt x="2857550" y="968624"/>
                      <a:pt x="2454808" y="657742"/>
                    </a:cubicBezTo>
                    <a:cubicBezTo>
                      <a:pt x="2438139" y="647652"/>
                      <a:pt x="2469541" y="509386"/>
                      <a:pt x="2475456" y="493820"/>
                    </a:cubicBezTo>
                    <a:cubicBezTo>
                      <a:pt x="2515784" y="388726"/>
                      <a:pt x="2592783" y="303061"/>
                      <a:pt x="2675267" y="230279"/>
                    </a:cubicBezTo>
                    <a:cubicBezTo>
                      <a:pt x="2960467" y="-21132"/>
                      <a:pt x="3371598" y="-26392"/>
                      <a:pt x="3726054" y="27497"/>
                    </a:cubicBezTo>
                    <a:cubicBezTo>
                      <a:pt x="3811012" y="40486"/>
                      <a:pt x="3895862" y="53905"/>
                      <a:pt x="3980282" y="70651"/>
                    </a:cubicBezTo>
                    <a:cubicBezTo>
                      <a:pt x="3985229" y="71617"/>
                      <a:pt x="4040613" y="78058"/>
                      <a:pt x="4041473" y="82674"/>
                    </a:cubicBezTo>
                    <a:close/>
                    <a:moveTo>
                      <a:pt x="393347" y="1185255"/>
                    </a:moveTo>
                    <a:cubicBezTo>
                      <a:pt x="292150" y="1181282"/>
                      <a:pt x="190309" y="1189441"/>
                      <a:pt x="89112" y="1195560"/>
                    </a:cubicBezTo>
                    <a:cubicBezTo>
                      <a:pt x="74809" y="1196419"/>
                      <a:pt x="10607" y="1191910"/>
                      <a:pt x="176" y="1205544"/>
                    </a:cubicBezTo>
                    <a:cubicBezTo>
                      <a:pt x="-2513" y="1208979"/>
                      <a:pt x="26523" y="1249771"/>
                      <a:pt x="28781" y="1253636"/>
                    </a:cubicBezTo>
                    <a:cubicBezTo>
                      <a:pt x="68357" y="1319978"/>
                      <a:pt x="110405" y="1384816"/>
                      <a:pt x="152777" y="1449226"/>
                    </a:cubicBezTo>
                    <a:cubicBezTo>
                      <a:pt x="329790" y="1718349"/>
                      <a:pt x="580576" y="1989620"/>
                      <a:pt x="920407" y="2028802"/>
                    </a:cubicBezTo>
                    <a:cubicBezTo>
                      <a:pt x="1018700" y="2040181"/>
                      <a:pt x="1122477" y="2040074"/>
                      <a:pt x="1217114" y="2003790"/>
                    </a:cubicBezTo>
                    <a:cubicBezTo>
                      <a:pt x="1231094" y="1998315"/>
                      <a:pt x="1342615" y="1936160"/>
                      <a:pt x="1339388" y="1918984"/>
                    </a:cubicBezTo>
                    <a:cubicBezTo>
                      <a:pt x="1305513" y="1463181"/>
                      <a:pt x="797918" y="1201035"/>
                      <a:pt x="393347" y="1185255"/>
                    </a:cubicBezTo>
                    <a:close/>
                    <a:moveTo>
                      <a:pt x="3553988" y="2576711"/>
                    </a:moveTo>
                    <a:cubicBezTo>
                      <a:pt x="3234590" y="2532483"/>
                      <a:pt x="2864970" y="2542145"/>
                      <a:pt x="2611711" y="2771764"/>
                    </a:cubicBezTo>
                    <a:cubicBezTo>
                      <a:pt x="2538367" y="2838105"/>
                      <a:pt x="2470186" y="2916148"/>
                      <a:pt x="2435235" y="3011152"/>
                    </a:cubicBezTo>
                    <a:cubicBezTo>
                      <a:pt x="2429966" y="3025214"/>
                      <a:pt x="2403403" y="3149846"/>
                      <a:pt x="2418566" y="3158756"/>
                    </a:cubicBezTo>
                    <a:cubicBezTo>
                      <a:pt x="2784530" y="3433462"/>
                      <a:pt x="3316429" y="3224776"/>
                      <a:pt x="3594639" y="2931284"/>
                    </a:cubicBezTo>
                    <a:cubicBezTo>
                      <a:pt x="3664326" y="2857750"/>
                      <a:pt x="3725302" y="2775951"/>
                      <a:pt x="3787245" y="2695868"/>
                    </a:cubicBezTo>
                    <a:cubicBezTo>
                      <a:pt x="3796064" y="2684596"/>
                      <a:pt x="3841769" y="2639295"/>
                      <a:pt x="3838328" y="2622442"/>
                    </a:cubicBezTo>
                    <a:cubicBezTo>
                      <a:pt x="3837468" y="2618255"/>
                      <a:pt x="3787568" y="2613102"/>
                      <a:pt x="3783159" y="2612351"/>
                    </a:cubicBezTo>
                    <a:cubicBezTo>
                      <a:pt x="3707127" y="2598288"/>
                      <a:pt x="3630558" y="2587231"/>
                      <a:pt x="3553988" y="2576711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1" name="Google Shape;71;p2"/>
              <p:cNvSpPr/>
              <p:nvPr/>
            </p:nvSpPr>
            <p:spPr>
              <a:xfrm rot="1790023">
                <a:off x="4816163" y="13234425"/>
                <a:ext cx="1511563" cy="609706"/>
              </a:xfrm>
              <a:custGeom>
                <a:avLst/>
                <a:gdLst/>
                <a:ahLst/>
                <a:cxnLst/>
                <a:rect l="l" t="t" r="r" b="b"/>
                <a:pathLst>
                  <a:path w="1511516" h="609687" extrusionOk="0">
                    <a:moveTo>
                      <a:pt x="1508595" y="64459"/>
                    </a:moveTo>
                    <a:cubicBezTo>
                      <a:pt x="1502465" y="53294"/>
                      <a:pt x="1488377" y="49215"/>
                      <a:pt x="1477193" y="55334"/>
                    </a:cubicBezTo>
                    <a:cubicBezTo>
                      <a:pt x="1435682" y="77233"/>
                      <a:pt x="1390729" y="95268"/>
                      <a:pt x="1344164" y="111263"/>
                    </a:cubicBezTo>
                    <a:cubicBezTo>
                      <a:pt x="1234687" y="149049"/>
                      <a:pt x="1116714" y="175457"/>
                      <a:pt x="1012721" y="209379"/>
                    </a:cubicBezTo>
                    <a:cubicBezTo>
                      <a:pt x="939701" y="233748"/>
                      <a:pt x="866787" y="257794"/>
                      <a:pt x="793982" y="282055"/>
                    </a:cubicBezTo>
                    <a:cubicBezTo>
                      <a:pt x="813447" y="253178"/>
                      <a:pt x="840655" y="221832"/>
                      <a:pt x="871197" y="189842"/>
                    </a:cubicBezTo>
                    <a:cubicBezTo>
                      <a:pt x="880875" y="179644"/>
                      <a:pt x="890877" y="169446"/>
                      <a:pt x="900878" y="159248"/>
                    </a:cubicBezTo>
                    <a:cubicBezTo>
                      <a:pt x="910879" y="149049"/>
                      <a:pt x="920881" y="138959"/>
                      <a:pt x="930882" y="129083"/>
                    </a:cubicBezTo>
                    <a:cubicBezTo>
                      <a:pt x="967446" y="93228"/>
                      <a:pt x="1004656" y="61238"/>
                      <a:pt x="1040145" y="44492"/>
                    </a:cubicBezTo>
                    <a:cubicBezTo>
                      <a:pt x="1052082" y="39768"/>
                      <a:pt x="1057781" y="26350"/>
                      <a:pt x="1053049" y="14541"/>
                    </a:cubicBezTo>
                    <a:cubicBezTo>
                      <a:pt x="1048318" y="2626"/>
                      <a:pt x="1034767" y="-3064"/>
                      <a:pt x="1022938" y="1660"/>
                    </a:cubicBezTo>
                    <a:cubicBezTo>
                      <a:pt x="994977" y="10784"/>
                      <a:pt x="964758" y="26457"/>
                      <a:pt x="934646" y="46960"/>
                    </a:cubicBezTo>
                    <a:cubicBezTo>
                      <a:pt x="908944" y="64351"/>
                      <a:pt x="883241" y="84962"/>
                      <a:pt x="859690" y="108042"/>
                    </a:cubicBezTo>
                    <a:cubicBezTo>
                      <a:pt x="841193" y="126184"/>
                      <a:pt x="824201" y="145829"/>
                      <a:pt x="808930" y="165689"/>
                    </a:cubicBezTo>
                    <a:cubicBezTo>
                      <a:pt x="782905" y="199611"/>
                      <a:pt x="762150" y="234070"/>
                      <a:pt x="747524" y="264020"/>
                    </a:cubicBezTo>
                    <a:cubicBezTo>
                      <a:pt x="741395" y="274862"/>
                      <a:pt x="745373" y="287851"/>
                      <a:pt x="755160" y="294937"/>
                    </a:cubicBezTo>
                    <a:cubicBezTo>
                      <a:pt x="740642" y="299767"/>
                      <a:pt x="726123" y="304491"/>
                      <a:pt x="711713" y="309428"/>
                    </a:cubicBezTo>
                    <a:cubicBezTo>
                      <a:pt x="644930" y="332079"/>
                      <a:pt x="578362" y="355374"/>
                      <a:pt x="512008" y="378991"/>
                    </a:cubicBezTo>
                    <a:cubicBezTo>
                      <a:pt x="510933" y="379420"/>
                      <a:pt x="509750" y="379850"/>
                      <a:pt x="508675" y="380279"/>
                    </a:cubicBezTo>
                    <a:cubicBezTo>
                      <a:pt x="511579" y="376951"/>
                      <a:pt x="514697" y="373731"/>
                      <a:pt x="517601" y="370295"/>
                    </a:cubicBezTo>
                    <a:cubicBezTo>
                      <a:pt x="527602" y="358702"/>
                      <a:pt x="537496" y="347108"/>
                      <a:pt x="546959" y="335085"/>
                    </a:cubicBezTo>
                    <a:cubicBezTo>
                      <a:pt x="554918" y="325101"/>
                      <a:pt x="562446" y="314796"/>
                      <a:pt x="569758" y="304383"/>
                    </a:cubicBezTo>
                    <a:cubicBezTo>
                      <a:pt x="577071" y="293863"/>
                      <a:pt x="583739" y="283128"/>
                      <a:pt x="590729" y="272393"/>
                    </a:cubicBezTo>
                    <a:cubicBezTo>
                      <a:pt x="592557" y="269602"/>
                      <a:pt x="622884" y="223549"/>
                      <a:pt x="636219" y="206588"/>
                    </a:cubicBezTo>
                    <a:cubicBezTo>
                      <a:pt x="636756" y="205944"/>
                      <a:pt x="637079" y="205193"/>
                      <a:pt x="637402" y="204442"/>
                    </a:cubicBezTo>
                    <a:lnTo>
                      <a:pt x="637187" y="204549"/>
                    </a:lnTo>
                    <a:lnTo>
                      <a:pt x="637509" y="204334"/>
                    </a:lnTo>
                    <a:cubicBezTo>
                      <a:pt x="637832" y="203582"/>
                      <a:pt x="638155" y="203046"/>
                      <a:pt x="638585" y="203368"/>
                    </a:cubicBezTo>
                    <a:cubicBezTo>
                      <a:pt x="638585" y="203475"/>
                      <a:pt x="638692" y="203582"/>
                      <a:pt x="638692" y="203582"/>
                    </a:cubicBezTo>
                    <a:cubicBezTo>
                      <a:pt x="648801" y="196712"/>
                      <a:pt x="651920" y="182972"/>
                      <a:pt x="645467" y="172452"/>
                    </a:cubicBezTo>
                    <a:cubicBezTo>
                      <a:pt x="641381" y="164186"/>
                      <a:pt x="631379" y="156671"/>
                      <a:pt x="613743" y="164186"/>
                    </a:cubicBezTo>
                    <a:cubicBezTo>
                      <a:pt x="611485" y="165152"/>
                      <a:pt x="607075" y="168587"/>
                      <a:pt x="601268" y="173847"/>
                    </a:cubicBezTo>
                    <a:cubicBezTo>
                      <a:pt x="583846" y="189520"/>
                      <a:pt x="543841" y="233855"/>
                      <a:pt x="541583" y="236539"/>
                    </a:cubicBezTo>
                    <a:cubicBezTo>
                      <a:pt x="533517" y="246415"/>
                      <a:pt x="525236" y="255969"/>
                      <a:pt x="517493" y="265952"/>
                    </a:cubicBezTo>
                    <a:cubicBezTo>
                      <a:pt x="509750" y="275936"/>
                      <a:pt x="502115" y="286134"/>
                      <a:pt x="494909" y="296439"/>
                    </a:cubicBezTo>
                    <a:cubicBezTo>
                      <a:pt x="486091" y="308892"/>
                      <a:pt x="477811" y="321666"/>
                      <a:pt x="469530" y="334441"/>
                    </a:cubicBezTo>
                    <a:cubicBezTo>
                      <a:pt x="457163" y="353656"/>
                      <a:pt x="445333" y="373087"/>
                      <a:pt x="432966" y="392517"/>
                    </a:cubicBezTo>
                    <a:cubicBezTo>
                      <a:pt x="428987" y="397670"/>
                      <a:pt x="427696" y="404003"/>
                      <a:pt x="428449" y="410014"/>
                    </a:cubicBezTo>
                    <a:cubicBezTo>
                      <a:pt x="290581" y="459717"/>
                      <a:pt x="152928" y="510171"/>
                      <a:pt x="15813" y="562987"/>
                    </a:cubicBezTo>
                    <a:cubicBezTo>
                      <a:pt x="3230" y="567603"/>
                      <a:pt x="-3114" y="581451"/>
                      <a:pt x="1510" y="593904"/>
                    </a:cubicBezTo>
                    <a:cubicBezTo>
                      <a:pt x="6134" y="606463"/>
                      <a:pt x="20007" y="612796"/>
                      <a:pt x="32481" y="608181"/>
                    </a:cubicBezTo>
                    <a:cubicBezTo>
                      <a:pt x="172178" y="559015"/>
                      <a:pt x="312412" y="512425"/>
                      <a:pt x="452431" y="465514"/>
                    </a:cubicBezTo>
                    <a:cubicBezTo>
                      <a:pt x="452968" y="465299"/>
                      <a:pt x="453506" y="465192"/>
                      <a:pt x="454044" y="464977"/>
                    </a:cubicBezTo>
                    <a:cubicBezTo>
                      <a:pt x="454151" y="471418"/>
                      <a:pt x="456302" y="478503"/>
                      <a:pt x="464905" y="486447"/>
                    </a:cubicBezTo>
                    <a:cubicBezTo>
                      <a:pt x="472649" y="493640"/>
                      <a:pt x="496523" y="509527"/>
                      <a:pt x="498996" y="510815"/>
                    </a:cubicBezTo>
                    <a:cubicBezTo>
                      <a:pt x="509965" y="516397"/>
                      <a:pt x="521257" y="521013"/>
                      <a:pt x="532764" y="525307"/>
                    </a:cubicBezTo>
                    <a:cubicBezTo>
                      <a:pt x="543733" y="529279"/>
                      <a:pt x="554918" y="532822"/>
                      <a:pt x="566102" y="536364"/>
                    </a:cubicBezTo>
                    <a:cubicBezTo>
                      <a:pt x="580083" y="540551"/>
                      <a:pt x="594063" y="544845"/>
                      <a:pt x="608366" y="548495"/>
                    </a:cubicBezTo>
                    <a:cubicBezTo>
                      <a:pt x="622454" y="552037"/>
                      <a:pt x="636649" y="555258"/>
                      <a:pt x="650844" y="557941"/>
                    </a:cubicBezTo>
                    <a:cubicBezTo>
                      <a:pt x="667836" y="561269"/>
                      <a:pt x="684935" y="563845"/>
                      <a:pt x="702034" y="566529"/>
                    </a:cubicBezTo>
                    <a:cubicBezTo>
                      <a:pt x="727522" y="570501"/>
                      <a:pt x="752901" y="573829"/>
                      <a:pt x="778281" y="578230"/>
                    </a:cubicBezTo>
                    <a:cubicBezTo>
                      <a:pt x="791186" y="581558"/>
                      <a:pt x="804306" y="573722"/>
                      <a:pt x="807640" y="560732"/>
                    </a:cubicBezTo>
                    <a:cubicBezTo>
                      <a:pt x="810866" y="547850"/>
                      <a:pt x="803016" y="534754"/>
                      <a:pt x="790111" y="531426"/>
                    </a:cubicBezTo>
                    <a:cubicBezTo>
                      <a:pt x="755375" y="520154"/>
                      <a:pt x="720854" y="509420"/>
                      <a:pt x="685580" y="500080"/>
                    </a:cubicBezTo>
                    <a:cubicBezTo>
                      <a:pt x="671707" y="496323"/>
                      <a:pt x="657835" y="492780"/>
                      <a:pt x="643854" y="489775"/>
                    </a:cubicBezTo>
                    <a:cubicBezTo>
                      <a:pt x="622991" y="485159"/>
                      <a:pt x="602021" y="481831"/>
                      <a:pt x="581265" y="477215"/>
                    </a:cubicBezTo>
                    <a:cubicBezTo>
                      <a:pt x="568468" y="474746"/>
                      <a:pt x="555670" y="472277"/>
                      <a:pt x="543088" y="469164"/>
                    </a:cubicBezTo>
                    <a:cubicBezTo>
                      <a:pt x="535022" y="467231"/>
                      <a:pt x="527065" y="465192"/>
                      <a:pt x="519214" y="462616"/>
                    </a:cubicBezTo>
                    <a:cubicBezTo>
                      <a:pt x="518031" y="462186"/>
                      <a:pt x="505664" y="459287"/>
                      <a:pt x="498566" y="455638"/>
                    </a:cubicBezTo>
                    <a:lnTo>
                      <a:pt x="498243" y="454887"/>
                    </a:lnTo>
                    <a:lnTo>
                      <a:pt x="497921" y="454350"/>
                    </a:lnTo>
                    <a:lnTo>
                      <a:pt x="498243" y="455423"/>
                    </a:lnTo>
                    <a:cubicBezTo>
                      <a:pt x="495662" y="454027"/>
                      <a:pt x="495340" y="452632"/>
                      <a:pt x="495125" y="451129"/>
                    </a:cubicBezTo>
                    <a:cubicBezTo>
                      <a:pt x="495232" y="451129"/>
                      <a:pt x="495340" y="451022"/>
                      <a:pt x="495447" y="451022"/>
                    </a:cubicBezTo>
                    <a:cubicBezTo>
                      <a:pt x="496307" y="452095"/>
                      <a:pt x="497276" y="453061"/>
                      <a:pt x="497921" y="454350"/>
                    </a:cubicBezTo>
                    <a:cubicBezTo>
                      <a:pt x="497598" y="453061"/>
                      <a:pt x="497060" y="451773"/>
                      <a:pt x="496630" y="450700"/>
                    </a:cubicBezTo>
                    <a:cubicBezTo>
                      <a:pt x="575458" y="424399"/>
                      <a:pt x="654286" y="398206"/>
                      <a:pt x="732899" y="371261"/>
                    </a:cubicBezTo>
                    <a:cubicBezTo>
                      <a:pt x="751288" y="365035"/>
                      <a:pt x="769570" y="358380"/>
                      <a:pt x="787852" y="352046"/>
                    </a:cubicBezTo>
                    <a:cubicBezTo>
                      <a:pt x="789573" y="356018"/>
                      <a:pt x="791186" y="360312"/>
                      <a:pt x="795057" y="362888"/>
                    </a:cubicBezTo>
                    <a:cubicBezTo>
                      <a:pt x="804414" y="369007"/>
                      <a:pt x="869907" y="393912"/>
                      <a:pt x="882381" y="397562"/>
                    </a:cubicBezTo>
                    <a:cubicBezTo>
                      <a:pt x="909482" y="404862"/>
                      <a:pt x="936904" y="412054"/>
                      <a:pt x="964758" y="417314"/>
                    </a:cubicBezTo>
                    <a:cubicBezTo>
                      <a:pt x="983255" y="420750"/>
                      <a:pt x="1001859" y="423433"/>
                      <a:pt x="1020572" y="425365"/>
                    </a:cubicBezTo>
                    <a:cubicBezTo>
                      <a:pt x="1067567" y="430196"/>
                      <a:pt x="1114563" y="430947"/>
                      <a:pt x="1160913" y="431055"/>
                    </a:cubicBezTo>
                    <a:cubicBezTo>
                      <a:pt x="1174248" y="431914"/>
                      <a:pt x="1185756" y="421716"/>
                      <a:pt x="1186508" y="408512"/>
                    </a:cubicBezTo>
                    <a:cubicBezTo>
                      <a:pt x="1187369" y="395200"/>
                      <a:pt x="1177152" y="383714"/>
                      <a:pt x="1163924" y="382963"/>
                    </a:cubicBezTo>
                    <a:lnTo>
                      <a:pt x="895394" y="340882"/>
                    </a:lnTo>
                    <a:cubicBezTo>
                      <a:pt x="885930" y="339271"/>
                      <a:pt x="874853" y="332187"/>
                      <a:pt x="864099" y="326497"/>
                    </a:cubicBezTo>
                    <a:cubicBezTo>
                      <a:pt x="863669" y="326282"/>
                      <a:pt x="863239" y="326175"/>
                      <a:pt x="862809" y="325853"/>
                    </a:cubicBezTo>
                    <a:cubicBezTo>
                      <a:pt x="919268" y="306101"/>
                      <a:pt x="975834" y="286456"/>
                      <a:pt x="1032401" y="266704"/>
                    </a:cubicBezTo>
                    <a:cubicBezTo>
                      <a:pt x="1135533" y="229776"/>
                      <a:pt x="1253184" y="200362"/>
                      <a:pt x="1361586" y="159355"/>
                    </a:cubicBezTo>
                    <a:cubicBezTo>
                      <a:pt x="1410087" y="140998"/>
                      <a:pt x="1456652" y="120280"/>
                      <a:pt x="1499561" y="95804"/>
                    </a:cubicBezTo>
                    <a:cubicBezTo>
                      <a:pt x="1510746" y="89686"/>
                      <a:pt x="1514832" y="75623"/>
                      <a:pt x="1508595" y="64459"/>
                    </a:cubicBezTo>
                    <a:close/>
                    <a:moveTo>
                      <a:pt x="500502" y="461650"/>
                    </a:moveTo>
                    <a:cubicBezTo>
                      <a:pt x="500609" y="462616"/>
                      <a:pt x="500717" y="463689"/>
                      <a:pt x="500717" y="464763"/>
                    </a:cubicBezTo>
                    <a:cubicBezTo>
                      <a:pt x="500824" y="467983"/>
                      <a:pt x="500287" y="470989"/>
                      <a:pt x="499211" y="473780"/>
                    </a:cubicBezTo>
                    <a:cubicBezTo>
                      <a:pt x="500932" y="470237"/>
                      <a:pt x="501685" y="466158"/>
                      <a:pt x="500502" y="461650"/>
                    </a:cubicBezTo>
                    <a:close/>
                    <a:moveTo>
                      <a:pt x="637509" y="204334"/>
                    </a:moveTo>
                    <a:lnTo>
                      <a:pt x="638692" y="203582"/>
                    </a:lnTo>
                    <a:cubicBezTo>
                      <a:pt x="638907" y="204012"/>
                      <a:pt x="638155" y="204227"/>
                      <a:pt x="637402" y="204442"/>
                    </a:cubicBezTo>
                    <a:lnTo>
                      <a:pt x="637509" y="204334"/>
                    </a:ln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2" name="Google Shape;72;p2"/>
              <p:cNvSpPr/>
              <p:nvPr/>
            </p:nvSpPr>
            <p:spPr>
              <a:xfrm rot="1790023">
                <a:off x="2008703" y="8892573"/>
                <a:ext cx="5182605" cy="7140485"/>
              </a:xfrm>
              <a:custGeom>
                <a:avLst/>
                <a:gdLst/>
                <a:ahLst/>
                <a:cxnLst/>
                <a:rect l="l" t="t" r="r" b="b"/>
                <a:pathLst>
                  <a:path w="5182443" h="7140262" extrusionOk="0">
                    <a:moveTo>
                      <a:pt x="3707469" y="3755381"/>
                    </a:moveTo>
                    <a:cubicBezTo>
                      <a:pt x="4118062" y="3271560"/>
                      <a:pt x="4611247" y="2858911"/>
                      <a:pt x="5163472" y="2584634"/>
                    </a:cubicBezTo>
                    <a:cubicBezTo>
                      <a:pt x="5180249" y="2576369"/>
                      <a:pt x="5187239" y="2556079"/>
                      <a:pt x="5178958" y="2539333"/>
                    </a:cubicBezTo>
                    <a:cubicBezTo>
                      <a:pt x="5170785" y="2522587"/>
                      <a:pt x="5150460" y="2515609"/>
                      <a:pt x="5133683" y="2523875"/>
                    </a:cubicBezTo>
                    <a:cubicBezTo>
                      <a:pt x="4568984" y="2796541"/>
                      <a:pt x="4061281" y="3209190"/>
                      <a:pt x="3640041" y="3697950"/>
                    </a:cubicBezTo>
                    <a:cubicBezTo>
                      <a:pt x="3599606" y="3744861"/>
                      <a:pt x="3562504" y="3794564"/>
                      <a:pt x="3523574" y="3842871"/>
                    </a:cubicBezTo>
                    <a:cubicBezTo>
                      <a:pt x="3538629" y="3772664"/>
                      <a:pt x="3546588" y="3700955"/>
                      <a:pt x="3550029" y="3628280"/>
                    </a:cubicBezTo>
                    <a:cubicBezTo>
                      <a:pt x="3557664" y="3465647"/>
                      <a:pt x="3542393" y="3298182"/>
                      <a:pt x="3534220" y="3133402"/>
                    </a:cubicBezTo>
                    <a:cubicBezTo>
                      <a:pt x="3526047" y="2970124"/>
                      <a:pt x="3524541" y="2809423"/>
                      <a:pt x="3564655" y="2658705"/>
                    </a:cubicBezTo>
                    <a:cubicBezTo>
                      <a:pt x="3587346" y="2570572"/>
                      <a:pt x="3647999" y="2448945"/>
                      <a:pt x="3733602" y="2387005"/>
                    </a:cubicBezTo>
                    <a:cubicBezTo>
                      <a:pt x="3784361" y="2350184"/>
                      <a:pt x="3844692" y="2336337"/>
                      <a:pt x="3910938" y="2372728"/>
                    </a:cubicBezTo>
                    <a:cubicBezTo>
                      <a:pt x="3977398" y="2409012"/>
                      <a:pt x="4010198" y="2495106"/>
                      <a:pt x="4007832" y="2575724"/>
                    </a:cubicBezTo>
                    <a:cubicBezTo>
                      <a:pt x="4005467" y="2655055"/>
                      <a:pt x="3968365" y="2731810"/>
                      <a:pt x="3884590" y="2748771"/>
                    </a:cubicBezTo>
                    <a:cubicBezTo>
                      <a:pt x="3858242" y="2754245"/>
                      <a:pt x="3835766" y="2743296"/>
                      <a:pt x="3818882" y="2727301"/>
                    </a:cubicBezTo>
                    <a:cubicBezTo>
                      <a:pt x="3802966" y="2712165"/>
                      <a:pt x="3791352" y="2692842"/>
                      <a:pt x="3785760" y="2675237"/>
                    </a:cubicBezTo>
                    <a:cubicBezTo>
                      <a:pt x="3784576" y="2671372"/>
                      <a:pt x="3783716" y="2666434"/>
                      <a:pt x="3783286" y="2662248"/>
                    </a:cubicBezTo>
                    <a:cubicBezTo>
                      <a:pt x="3796729" y="2661496"/>
                      <a:pt x="3808881" y="2652157"/>
                      <a:pt x="3812645" y="2638416"/>
                    </a:cubicBezTo>
                    <a:cubicBezTo>
                      <a:pt x="3817269" y="2621133"/>
                      <a:pt x="3807053" y="2603313"/>
                      <a:pt x="3789738" y="2598697"/>
                    </a:cubicBezTo>
                    <a:cubicBezTo>
                      <a:pt x="3770704" y="2593222"/>
                      <a:pt x="3755863" y="2596443"/>
                      <a:pt x="3744571" y="2602562"/>
                    </a:cubicBezTo>
                    <a:cubicBezTo>
                      <a:pt x="3730806" y="2610076"/>
                      <a:pt x="3721020" y="2623709"/>
                      <a:pt x="3717363" y="2642710"/>
                    </a:cubicBezTo>
                    <a:cubicBezTo>
                      <a:pt x="3713492" y="2663643"/>
                      <a:pt x="3718654" y="2694452"/>
                      <a:pt x="3733602" y="2724725"/>
                    </a:cubicBezTo>
                    <a:cubicBezTo>
                      <a:pt x="3761240" y="2780761"/>
                      <a:pt x="3821463" y="2832718"/>
                      <a:pt x="3898140" y="2819084"/>
                    </a:cubicBezTo>
                    <a:cubicBezTo>
                      <a:pt x="4018802" y="2797400"/>
                      <a:pt x="4080100" y="2692627"/>
                      <a:pt x="4085908" y="2578838"/>
                    </a:cubicBezTo>
                    <a:cubicBezTo>
                      <a:pt x="4091607" y="2468053"/>
                      <a:pt x="4042353" y="2351473"/>
                      <a:pt x="3952019" y="2299731"/>
                    </a:cubicBezTo>
                    <a:cubicBezTo>
                      <a:pt x="3852435" y="2242835"/>
                      <a:pt x="3760165" y="2260870"/>
                      <a:pt x="3682412" y="2315511"/>
                    </a:cubicBezTo>
                    <a:cubicBezTo>
                      <a:pt x="3579603" y="2387971"/>
                      <a:pt x="3504109" y="2530960"/>
                      <a:pt x="3476040" y="2635518"/>
                    </a:cubicBezTo>
                    <a:cubicBezTo>
                      <a:pt x="3434744" y="2795360"/>
                      <a:pt x="3435282" y="2965616"/>
                      <a:pt x="3446144" y="3138340"/>
                    </a:cubicBezTo>
                    <a:cubicBezTo>
                      <a:pt x="3456360" y="3300651"/>
                      <a:pt x="3475610" y="3465217"/>
                      <a:pt x="3471739" y="3625596"/>
                    </a:cubicBezTo>
                    <a:cubicBezTo>
                      <a:pt x="3468727" y="3752054"/>
                      <a:pt x="3450446" y="3875612"/>
                      <a:pt x="3402697" y="3993374"/>
                    </a:cubicBezTo>
                    <a:cubicBezTo>
                      <a:pt x="3325483" y="4096536"/>
                      <a:pt x="3251924" y="4202060"/>
                      <a:pt x="3182452" y="4309731"/>
                    </a:cubicBezTo>
                    <a:cubicBezTo>
                      <a:pt x="3062114" y="4496411"/>
                      <a:pt x="2955325" y="4689317"/>
                      <a:pt x="2859613" y="4885013"/>
                    </a:cubicBezTo>
                    <a:cubicBezTo>
                      <a:pt x="2873809" y="4784535"/>
                      <a:pt x="2889832" y="4663339"/>
                      <a:pt x="2907362" y="4525288"/>
                    </a:cubicBezTo>
                    <a:cubicBezTo>
                      <a:pt x="2958981" y="4118757"/>
                      <a:pt x="3027163" y="3566233"/>
                      <a:pt x="3111690" y="2985046"/>
                    </a:cubicBezTo>
                    <a:cubicBezTo>
                      <a:pt x="3139758" y="2791925"/>
                      <a:pt x="3169655" y="2595584"/>
                      <a:pt x="3201057" y="2400424"/>
                    </a:cubicBezTo>
                    <a:cubicBezTo>
                      <a:pt x="3233104" y="2200540"/>
                      <a:pt x="3267087" y="2002374"/>
                      <a:pt x="3303006" y="1809468"/>
                    </a:cubicBezTo>
                    <a:cubicBezTo>
                      <a:pt x="3441520" y="1763093"/>
                      <a:pt x="3580356" y="1718222"/>
                      <a:pt x="3719191" y="1673565"/>
                    </a:cubicBezTo>
                    <a:cubicBezTo>
                      <a:pt x="3721234" y="1672920"/>
                      <a:pt x="3723385" y="1672276"/>
                      <a:pt x="3725429" y="1671525"/>
                    </a:cubicBezTo>
                    <a:cubicBezTo>
                      <a:pt x="3723385" y="1679039"/>
                      <a:pt x="3724461" y="1687949"/>
                      <a:pt x="3735430" y="1698255"/>
                    </a:cubicBezTo>
                    <a:cubicBezTo>
                      <a:pt x="3743926" y="1706198"/>
                      <a:pt x="3769844" y="1723804"/>
                      <a:pt x="3772532" y="1725199"/>
                    </a:cubicBezTo>
                    <a:cubicBezTo>
                      <a:pt x="3784576" y="1731425"/>
                      <a:pt x="3797051" y="1736578"/>
                      <a:pt x="3809634" y="1741409"/>
                    </a:cubicBezTo>
                    <a:cubicBezTo>
                      <a:pt x="3821786" y="1746025"/>
                      <a:pt x="3834153" y="1749997"/>
                      <a:pt x="3846413" y="1753969"/>
                    </a:cubicBezTo>
                    <a:cubicBezTo>
                      <a:pt x="3862006" y="1758799"/>
                      <a:pt x="3877492" y="1763738"/>
                      <a:pt x="3893193" y="1767924"/>
                    </a:cubicBezTo>
                    <a:cubicBezTo>
                      <a:pt x="3908787" y="1772111"/>
                      <a:pt x="3924488" y="1775761"/>
                      <a:pt x="3940297" y="1779088"/>
                    </a:cubicBezTo>
                    <a:cubicBezTo>
                      <a:pt x="3959116" y="1783060"/>
                      <a:pt x="3978043" y="1786281"/>
                      <a:pt x="3996971" y="1789608"/>
                    </a:cubicBezTo>
                    <a:cubicBezTo>
                      <a:pt x="4025254" y="1794547"/>
                      <a:pt x="4053430" y="1798948"/>
                      <a:pt x="4081498" y="1804423"/>
                    </a:cubicBezTo>
                    <a:cubicBezTo>
                      <a:pt x="4094403" y="1807858"/>
                      <a:pt x="4107631" y="1800236"/>
                      <a:pt x="4111072" y="1787354"/>
                    </a:cubicBezTo>
                    <a:cubicBezTo>
                      <a:pt x="4114513" y="1774580"/>
                      <a:pt x="4106878" y="1761268"/>
                      <a:pt x="4093973" y="1757833"/>
                    </a:cubicBezTo>
                    <a:cubicBezTo>
                      <a:pt x="4055581" y="1745059"/>
                      <a:pt x="4017189" y="1732928"/>
                      <a:pt x="3978151" y="1722193"/>
                    </a:cubicBezTo>
                    <a:cubicBezTo>
                      <a:pt x="3962773" y="1717899"/>
                      <a:pt x="3947394" y="1713820"/>
                      <a:pt x="3931801" y="1710278"/>
                    </a:cubicBezTo>
                    <a:cubicBezTo>
                      <a:pt x="3908787" y="1704803"/>
                      <a:pt x="3885450" y="1700509"/>
                      <a:pt x="3862329" y="1695034"/>
                    </a:cubicBezTo>
                    <a:cubicBezTo>
                      <a:pt x="3848241" y="1692028"/>
                      <a:pt x="3834046" y="1689022"/>
                      <a:pt x="3819958" y="1685265"/>
                    </a:cubicBezTo>
                    <a:cubicBezTo>
                      <a:pt x="3811032" y="1682796"/>
                      <a:pt x="3802106" y="1680435"/>
                      <a:pt x="3793395" y="1677214"/>
                    </a:cubicBezTo>
                    <a:cubicBezTo>
                      <a:pt x="3792104" y="1676785"/>
                      <a:pt x="3777694" y="1673028"/>
                      <a:pt x="3769736" y="1668626"/>
                    </a:cubicBezTo>
                    <a:lnTo>
                      <a:pt x="3769413" y="1667875"/>
                    </a:lnTo>
                    <a:cubicBezTo>
                      <a:pt x="3769306" y="1667445"/>
                      <a:pt x="3769091" y="1667123"/>
                      <a:pt x="3768983" y="1666802"/>
                    </a:cubicBezTo>
                    <a:lnTo>
                      <a:pt x="3768660" y="1666157"/>
                    </a:lnTo>
                    <a:lnTo>
                      <a:pt x="3769198" y="1668304"/>
                    </a:lnTo>
                    <a:cubicBezTo>
                      <a:pt x="3765649" y="1666265"/>
                      <a:pt x="3763606" y="1664010"/>
                      <a:pt x="3765111" y="1661971"/>
                    </a:cubicBezTo>
                    <a:lnTo>
                      <a:pt x="3765327" y="1661649"/>
                    </a:lnTo>
                    <a:cubicBezTo>
                      <a:pt x="3764359" y="1660575"/>
                      <a:pt x="3762638" y="1660790"/>
                      <a:pt x="3761455" y="1659931"/>
                    </a:cubicBezTo>
                    <a:cubicBezTo>
                      <a:pt x="3851790" y="1631054"/>
                      <a:pt x="3942232" y="1602285"/>
                      <a:pt x="4032352" y="1572871"/>
                    </a:cubicBezTo>
                    <a:cubicBezTo>
                      <a:pt x="4053322" y="1566001"/>
                      <a:pt x="4074293" y="1558809"/>
                      <a:pt x="4095263" y="1551831"/>
                    </a:cubicBezTo>
                    <a:cubicBezTo>
                      <a:pt x="4096554" y="1557198"/>
                      <a:pt x="4099350" y="1562243"/>
                      <a:pt x="4104297" y="1565679"/>
                    </a:cubicBezTo>
                    <a:cubicBezTo>
                      <a:pt x="4114084" y="1572442"/>
                      <a:pt x="4186566" y="1600460"/>
                      <a:pt x="4200117" y="1604539"/>
                    </a:cubicBezTo>
                    <a:cubicBezTo>
                      <a:pt x="4230121" y="1613019"/>
                      <a:pt x="4260340" y="1621178"/>
                      <a:pt x="4291312" y="1627404"/>
                    </a:cubicBezTo>
                    <a:cubicBezTo>
                      <a:pt x="4311744" y="1631484"/>
                      <a:pt x="4332393" y="1634704"/>
                      <a:pt x="4353040" y="1637173"/>
                    </a:cubicBezTo>
                    <a:cubicBezTo>
                      <a:pt x="4405090" y="1643399"/>
                      <a:pt x="4457356" y="1645332"/>
                      <a:pt x="4508760" y="1646512"/>
                    </a:cubicBezTo>
                    <a:cubicBezTo>
                      <a:pt x="4522096" y="1647479"/>
                      <a:pt x="4533602" y="1637495"/>
                      <a:pt x="4534678" y="1624184"/>
                    </a:cubicBezTo>
                    <a:cubicBezTo>
                      <a:pt x="4535646" y="1610980"/>
                      <a:pt x="4525645" y="1599386"/>
                      <a:pt x="4512309" y="1598420"/>
                    </a:cubicBezTo>
                    <a:cubicBezTo>
                      <a:pt x="4482413" y="1594341"/>
                      <a:pt x="4452516" y="1589188"/>
                      <a:pt x="4422190" y="1584250"/>
                    </a:cubicBezTo>
                    <a:cubicBezTo>
                      <a:pt x="4387454" y="1578561"/>
                      <a:pt x="4352718" y="1572012"/>
                      <a:pt x="4317982" y="1566001"/>
                    </a:cubicBezTo>
                    <a:cubicBezTo>
                      <a:pt x="4283031" y="1559989"/>
                      <a:pt x="4248080" y="1555159"/>
                      <a:pt x="4213882" y="1548073"/>
                    </a:cubicBezTo>
                    <a:cubicBezTo>
                      <a:pt x="4203128" y="1546034"/>
                      <a:pt x="4190545" y="1537661"/>
                      <a:pt x="4178501" y="1530898"/>
                    </a:cubicBezTo>
                    <a:cubicBezTo>
                      <a:pt x="4175705" y="1529395"/>
                      <a:pt x="4173124" y="1528214"/>
                      <a:pt x="4170328" y="1526819"/>
                    </a:cubicBezTo>
                    <a:cubicBezTo>
                      <a:pt x="4235821" y="1504919"/>
                      <a:pt x="4301420" y="1483127"/>
                      <a:pt x="4367021" y="1461228"/>
                    </a:cubicBezTo>
                    <a:cubicBezTo>
                      <a:pt x="4482305" y="1421939"/>
                      <a:pt x="4613613" y="1391237"/>
                      <a:pt x="4734705" y="1347331"/>
                    </a:cubicBezTo>
                    <a:cubicBezTo>
                      <a:pt x="4788798" y="1327794"/>
                      <a:pt x="4840848" y="1305572"/>
                      <a:pt x="4888812" y="1279272"/>
                    </a:cubicBezTo>
                    <a:cubicBezTo>
                      <a:pt x="4900103" y="1273261"/>
                      <a:pt x="4904405" y="1259198"/>
                      <a:pt x="4898383" y="1247926"/>
                    </a:cubicBezTo>
                    <a:cubicBezTo>
                      <a:pt x="4892361" y="1236655"/>
                      <a:pt x="4878380" y="1232468"/>
                      <a:pt x="4867088" y="1238372"/>
                    </a:cubicBezTo>
                    <a:cubicBezTo>
                      <a:pt x="4820523" y="1262311"/>
                      <a:pt x="4770086" y="1281741"/>
                      <a:pt x="4717928" y="1299024"/>
                    </a:cubicBezTo>
                    <a:cubicBezTo>
                      <a:pt x="4595869" y="1339495"/>
                      <a:pt x="4464238" y="1367298"/>
                      <a:pt x="4348094" y="1403689"/>
                    </a:cubicBezTo>
                    <a:cubicBezTo>
                      <a:pt x="4263028" y="1430956"/>
                      <a:pt x="4177963" y="1457793"/>
                      <a:pt x="4093005" y="1484845"/>
                    </a:cubicBezTo>
                    <a:cubicBezTo>
                      <a:pt x="4093650" y="1483986"/>
                      <a:pt x="4094941" y="1483879"/>
                      <a:pt x="4095586" y="1482913"/>
                    </a:cubicBezTo>
                    <a:cubicBezTo>
                      <a:pt x="4117525" y="1449313"/>
                      <a:pt x="4150755" y="1411848"/>
                      <a:pt x="4187319" y="1374276"/>
                    </a:cubicBezTo>
                    <a:cubicBezTo>
                      <a:pt x="4198288" y="1363004"/>
                      <a:pt x="4209580" y="1351732"/>
                      <a:pt x="4220872" y="1340461"/>
                    </a:cubicBezTo>
                    <a:cubicBezTo>
                      <a:pt x="4232164" y="1329297"/>
                      <a:pt x="4243563" y="1318132"/>
                      <a:pt x="4254963" y="1307290"/>
                    </a:cubicBezTo>
                    <a:cubicBezTo>
                      <a:pt x="4296581" y="1267893"/>
                      <a:pt x="4339060" y="1233005"/>
                      <a:pt x="4379173" y="1215185"/>
                    </a:cubicBezTo>
                    <a:cubicBezTo>
                      <a:pt x="4391110" y="1210569"/>
                      <a:pt x="4397025" y="1197258"/>
                      <a:pt x="4392401" y="1185342"/>
                    </a:cubicBezTo>
                    <a:cubicBezTo>
                      <a:pt x="4387884" y="1173426"/>
                      <a:pt x="4374441" y="1167415"/>
                      <a:pt x="4362504" y="1172030"/>
                    </a:cubicBezTo>
                    <a:cubicBezTo>
                      <a:pt x="4331532" y="1181906"/>
                      <a:pt x="4298087" y="1198975"/>
                      <a:pt x="4264641" y="1221304"/>
                    </a:cubicBezTo>
                    <a:cubicBezTo>
                      <a:pt x="4236035" y="1240304"/>
                      <a:pt x="4207322" y="1262848"/>
                      <a:pt x="4180974" y="1288075"/>
                    </a:cubicBezTo>
                    <a:cubicBezTo>
                      <a:pt x="4160326" y="1307934"/>
                      <a:pt x="4141184" y="1329404"/>
                      <a:pt x="4123870" y="1351088"/>
                    </a:cubicBezTo>
                    <a:cubicBezTo>
                      <a:pt x="4094296" y="1388124"/>
                      <a:pt x="4070529" y="1425803"/>
                      <a:pt x="4053753" y="1458652"/>
                    </a:cubicBezTo>
                    <a:cubicBezTo>
                      <a:pt x="4047085" y="1470138"/>
                      <a:pt x="4050957" y="1484953"/>
                      <a:pt x="4062463" y="1491608"/>
                    </a:cubicBezTo>
                    <a:cubicBezTo>
                      <a:pt x="4064507" y="1492789"/>
                      <a:pt x="4066765" y="1491930"/>
                      <a:pt x="4069023" y="1492467"/>
                    </a:cubicBezTo>
                    <a:cubicBezTo>
                      <a:pt x="4050096" y="1498586"/>
                      <a:pt x="4030954" y="1504490"/>
                      <a:pt x="4012027" y="1510609"/>
                    </a:cubicBezTo>
                    <a:cubicBezTo>
                      <a:pt x="3937500" y="1534870"/>
                      <a:pt x="3863082" y="1559667"/>
                      <a:pt x="3788878" y="1584894"/>
                    </a:cubicBezTo>
                    <a:cubicBezTo>
                      <a:pt x="3783501" y="1586719"/>
                      <a:pt x="3778124" y="1588759"/>
                      <a:pt x="3772639" y="1590584"/>
                    </a:cubicBezTo>
                    <a:cubicBezTo>
                      <a:pt x="3778877" y="1583713"/>
                      <a:pt x="3785222" y="1576950"/>
                      <a:pt x="3791459" y="1569973"/>
                    </a:cubicBezTo>
                    <a:cubicBezTo>
                      <a:pt x="3802751" y="1557091"/>
                      <a:pt x="3813828" y="1544316"/>
                      <a:pt x="3824475" y="1531005"/>
                    </a:cubicBezTo>
                    <a:cubicBezTo>
                      <a:pt x="3833400" y="1519948"/>
                      <a:pt x="3841896" y="1508676"/>
                      <a:pt x="3850177" y="1497190"/>
                    </a:cubicBezTo>
                    <a:cubicBezTo>
                      <a:pt x="3858457" y="1485704"/>
                      <a:pt x="3866201" y="1473896"/>
                      <a:pt x="3874266" y="1462194"/>
                    </a:cubicBezTo>
                    <a:cubicBezTo>
                      <a:pt x="3876309" y="1459081"/>
                      <a:pt x="3911260" y="1408413"/>
                      <a:pt x="3926639" y="1389841"/>
                    </a:cubicBezTo>
                    <a:cubicBezTo>
                      <a:pt x="3927176" y="1389090"/>
                      <a:pt x="3927714" y="1388124"/>
                      <a:pt x="3928144" y="1387265"/>
                    </a:cubicBezTo>
                    <a:cubicBezTo>
                      <a:pt x="3928682" y="1386299"/>
                      <a:pt x="3929112" y="1385762"/>
                      <a:pt x="3929435" y="1386191"/>
                    </a:cubicBezTo>
                    <a:cubicBezTo>
                      <a:pt x="3929542" y="1386299"/>
                      <a:pt x="3929650" y="1386299"/>
                      <a:pt x="3929650" y="1386406"/>
                    </a:cubicBezTo>
                    <a:cubicBezTo>
                      <a:pt x="3940082" y="1379751"/>
                      <a:pt x="3943415" y="1365903"/>
                      <a:pt x="3936963" y="1355168"/>
                    </a:cubicBezTo>
                    <a:cubicBezTo>
                      <a:pt x="3932984" y="1346902"/>
                      <a:pt x="3922982" y="1339065"/>
                      <a:pt x="3905346" y="1346472"/>
                    </a:cubicBezTo>
                    <a:cubicBezTo>
                      <a:pt x="3902980" y="1347546"/>
                      <a:pt x="3898248" y="1351088"/>
                      <a:pt x="3892010" y="1356671"/>
                    </a:cubicBezTo>
                    <a:cubicBezTo>
                      <a:pt x="3872760" y="1373846"/>
                      <a:pt x="3828131" y="1422583"/>
                      <a:pt x="3825550" y="1425588"/>
                    </a:cubicBezTo>
                    <a:cubicBezTo>
                      <a:pt x="3816516" y="1436431"/>
                      <a:pt x="3807268" y="1447058"/>
                      <a:pt x="3798449" y="1458115"/>
                    </a:cubicBezTo>
                    <a:cubicBezTo>
                      <a:pt x="3789738" y="1469172"/>
                      <a:pt x="3781135" y="1480336"/>
                      <a:pt x="3772855" y="1491715"/>
                    </a:cubicBezTo>
                    <a:cubicBezTo>
                      <a:pt x="3762961" y="1505349"/>
                      <a:pt x="3753497" y="1519411"/>
                      <a:pt x="3743926" y="1533367"/>
                    </a:cubicBezTo>
                    <a:cubicBezTo>
                      <a:pt x="3729623" y="1554514"/>
                      <a:pt x="3716073" y="1575769"/>
                      <a:pt x="3701877" y="1597025"/>
                    </a:cubicBezTo>
                    <a:cubicBezTo>
                      <a:pt x="3697253" y="1603036"/>
                      <a:pt x="3696608" y="1610121"/>
                      <a:pt x="3698221" y="1616992"/>
                    </a:cubicBezTo>
                    <a:cubicBezTo>
                      <a:pt x="3569601" y="1661219"/>
                      <a:pt x="3441305" y="1706521"/>
                      <a:pt x="3313330" y="1753110"/>
                    </a:cubicBezTo>
                    <a:cubicBezTo>
                      <a:pt x="3327741" y="1676999"/>
                      <a:pt x="3342366" y="1601748"/>
                      <a:pt x="3357422" y="1527999"/>
                    </a:cubicBezTo>
                    <a:cubicBezTo>
                      <a:pt x="3494752" y="854707"/>
                      <a:pt x="3658430" y="288442"/>
                      <a:pt x="3861684" y="56246"/>
                    </a:cubicBezTo>
                    <a:cubicBezTo>
                      <a:pt x="3874051" y="42183"/>
                      <a:pt x="3872760" y="20821"/>
                      <a:pt x="3858780" y="8476"/>
                    </a:cubicBezTo>
                    <a:cubicBezTo>
                      <a:pt x="3844800" y="-3869"/>
                      <a:pt x="3823291" y="-2581"/>
                      <a:pt x="3810924" y="11374"/>
                    </a:cubicBezTo>
                    <a:cubicBezTo>
                      <a:pt x="3599928" y="246576"/>
                      <a:pt x="3418936" y="822288"/>
                      <a:pt x="3272249" y="1510287"/>
                    </a:cubicBezTo>
                    <a:cubicBezTo>
                      <a:pt x="3219877" y="1755472"/>
                      <a:pt x="3172021" y="2015149"/>
                      <a:pt x="3128251" y="2278261"/>
                    </a:cubicBezTo>
                    <a:cubicBezTo>
                      <a:pt x="3126638" y="2229310"/>
                      <a:pt x="3124810" y="2180251"/>
                      <a:pt x="3120831" y="2131622"/>
                    </a:cubicBezTo>
                    <a:cubicBezTo>
                      <a:pt x="3107173" y="1964373"/>
                      <a:pt x="3077815" y="1800880"/>
                      <a:pt x="3025227" y="1650055"/>
                    </a:cubicBezTo>
                    <a:cubicBezTo>
                      <a:pt x="2992964" y="1560311"/>
                      <a:pt x="2923170" y="1440617"/>
                      <a:pt x="2831330" y="1377174"/>
                    </a:cubicBezTo>
                    <a:cubicBezTo>
                      <a:pt x="2761320" y="1328760"/>
                      <a:pt x="2679374" y="1310725"/>
                      <a:pt x="2591405" y="1352269"/>
                    </a:cubicBezTo>
                    <a:cubicBezTo>
                      <a:pt x="2509028" y="1391237"/>
                      <a:pt x="2455688" y="1486455"/>
                      <a:pt x="2449665" y="1582103"/>
                    </a:cubicBezTo>
                    <a:cubicBezTo>
                      <a:pt x="2443428" y="1681186"/>
                      <a:pt x="2485799" y="1778015"/>
                      <a:pt x="2586458" y="1812259"/>
                    </a:cubicBezTo>
                    <a:cubicBezTo>
                      <a:pt x="2656790" y="1836091"/>
                      <a:pt x="2713464" y="1809790"/>
                      <a:pt x="2746265" y="1762342"/>
                    </a:cubicBezTo>
                    <a:cubicBezTo>
                      <a:pt x="2776268" y="1719188"/>
                      <a:pt x="2785732" y="1657355"/>
                      <a:pt x="2764009" y="1602607"/>
                    </a:cubicBezTo>
                    <a:cubicBezTo>
                      <a:pt x="2758847" y="1589725"/>
                      <a:pt x="2723466" y="1529180"/>
                      <a:pt x="2703463" y="1513937"/>
                    </a:cubicBezTo>
                    <a:cubicBezTo>
                      <a:pt x="2682600" y="1498049"/>
                      <a:pt x="2664103" y="1502772"/>
                      <a:pt x="2652596" y="1513507"/>
                    </a:cubicBezTo>
                    <a:cubicBezTo>
                      <a:pt x="2639261" y="1525530"/>
                      <a:pt x="2638293" y="1546034"/>
                      <a:pt x="2650230" y="1559345"/>
                    </a:cubicBezTo>
                    <a:cubicBezTo>
                      <a:pt x="2653779" y="1563210"/>
                      <a:pt x="2658833" y="1563317"/>
                      <a:pt x="2663458" y="1565142"/>
                    </a:cubicBezTo>
                    <a:cubicBezTo>
                      <a:pt x="2666254" y="1562029"/>
                      <a:pt x="2669910" y="1564069"/>
                      <a:pt x="2673889" y="1569006"/>
                    </a:cubicBezTo>
                    <a:cubicBezTo>
                      <a:pt x="2673352" y="1569006"/>
                      <a:pt x="2672706" y="1568899"/>
                      <a:pt x="2672169" y="1568899"/>
                    </a:cubicBezTo>
                    <a:cubicBezTo>
                      <a:pt x="2673029" y="1569006"/>
                      <a:pt x="2673674" y="1569973"/>
                      <a:pt x="2674642" y="1569973"/>
                    </a:cubicBezTo>
                    <a:cubicBezTo>
                      <a:pt x="2685611" y="1584787"/>
                      <a:pt x="2698409" y="1620427"/>
                      <a:pt x="2700667" y="1626653"/>
                    </a:cubicBezTo>
                    <a:cubicBezTo>
                      <a:pt x="2712604" y="1659394"/>
                      <a:pt x="2706474" y="1695893"/>
                      <a:pt x="2688085" y="1721012"/>
                    </a:cubicBezTo>
                    <a:cubicBezTo>
                      <a:pt x="2671953" y="1743019"/>
                      <a:pt x="2644530" y="1753861"/>
                      <a:pt x="2611515" y="1741731"/>
                    </a:cubicBezTo>
                    <a:cubicBezTo>
                      <a:pt x="2546668" y="1717899"/>
                      <a:pt x="2524729" y="1652309"/>
                      <a:pt x="2530321" y="1588007"/>
                    </a:cubicBezTo>
                    <a:cubicBezTo>
                      <a:pt x="2535914" y="1522417"/>
                      <a:pt x="2570112" y="1455539"/>
                      <a:pt x="2627324" y="1429883"/>
                    </a:cubicBezTo>
                    <a:cubicBezTo>
                      <a:pt x="2683998" y="1404334"/>
                      <a:pt x="2735725" y="1418611"/>
                      <a:pt x="2780032" y="1450171"/>
                    </a:cubicBezTo>
                    <a:cubicBezTo>
                      <a:pt x="2856064" y="1504168"/>
                      <a:pt x="2912201" y="1605505"/>
                      <a:pt x="2938548" y="1680757"/>
                    </a:cubicBezTo>
                    <a:cubicBezTo>
                      <a:pt x="2990491" y="1824068"/>
                      <a:pt x="3019097" y="1979938"/>
                      <a:pt x="3035121" y="2139351"/>
                    </a:cubicBezTo>
                    <a:cubicBezTo>
                      <a:pt x="3057274" y="2360812"/>
                      <a:pt x="3054586" y="2588499"/>
                      <a:pt x="3048563" y="2800513"/>
                    </a:cubicBezTo>
                    <a:cubicBezTo>
                      <a:pt x="3040283" y="2857730"/>
                      <a:pt x="3030819" y="2915591"/>
                      <a:pt x="3022968" y="2972486"/>
                    </a:cubicBezTo>
                    <a:cubicBezTo>
                      <a:pt x="2926827" y="3668214"/>
                      <a:pt x="2857785" y="4323472"/>
                      <a:pt x="2808423" y="4736980"/>
                    </a:cubicBezTo>
                    <a:cubicBezTo>
                      <a:pt x="2788958" y="4900149"/>
                      <a:pt x="2773580" y="5023494"/>
                      <a:pt x="2760675" y="5096705"/>
                    </a:cubicBezTo>
                    <a:cubicBezTo>
                      <a:pt x="2726692" y="5174319"/>
                      <a:pt x="2693999" y="5252147"/>
                      <a:pt x="2664103" y="5330082"/>
                    </a:cubicBezTo>
                    <a:cubicBezTo>
                      <a:pt x="2592373" y="5517943"/>
                      <a:pt x="2526988" y="5707950"/>
                      <a:pt x="2468162" y="5899997"/>
                    </a:cubicBezTo>
                    <a:cubicBezTo>
                      <a:pt x="2409445" y="6091937"/>
                      <a:pt x="2357180" y="6285809"/>
                      <a:pt x="2310937" y="6481399"/>
                    </a:cubicBezTo>
                    <a:cubicBezTo>
                      <a:pt x="2294376" y="6551927"/>
                      <a:pt x="2278567" y="6622777"/>
                      <a:pt x="2264371" y="6693842"/>
                    </a:cubicBezTo>
                    <a:cubicBezTo>
                      <a:pt x="2250069" y="6765014"/>
                      <a:pt x="2237271" y="6836616"/>
                      <a:pt x="2226624" y="6908540"/>
                    </a:cubicBezTo>
                    <a:cubicBezTo>
                      <a:pt x="2220925" y="6947293"/>
                      <a:pt x="2220602" y="7035749"/>
                      <a:pt x="2219419" y="7079868"/>
                    </a:cubicBezTo>
                    <a:cubicBezTo>
                      <a:pt x="2216085" y="7085665"/>
                      <a:pt x="2214472" y="7092536"/>
                      <a:pt x="2215333" y="7099729"/>
                    </a:cubicBezTo>
                    <a:cubicBezTo>
                      <a:pt x="2218882" y="7133221"/>
                      <a:pt x="2242003" y="7139770"/>
                      <a:pt x="2244476" y="7140199"/>
                    </a:cubicBezTo>
                    <a:cubicBezTo>
                      <a:pt x="2248133" y="7140843"/>
                      <a:pt x="2281040" y="7137193"/>
                      <a:pt x="2283729" y="7102412"/>
                    </a:cubicBezTo>
                    <a:cubicBezTo>
                      <a:pt x="2286095" y="7072032"/>
                      <a:pt x="2286310" y="6962537"/>
                      <a:pt x="2293408" y="6918845"/>
                    </a:cubicBezTo>
                    <a:cubicBezTo>
                      <a:pt x="2304807" y="6848210"/>
                      <a:pt x="2318250" y="6777897"/>
                      <a:pt x="2333198" y="6708012"/>
                    </a:cubicBezTo>
                    <a:cubicBezTo>
                      <a:pt x="2348146" y="6637914"/>
                      <a:pt x="2364600" y="6568137"/>
                      <a:pt x="2381914" y="6498467"/>
                    </a:cubicBezTo>
                    <a:cubicBezTo>
                      <a:pt x="2429985" y="6305132"/>
                      <a:pt x="2484186" y="6113407"/>
                      <a:pt x="2544409" y="5923721"/>
                    </a:cubicBezTo>
                    <a:cubicBezTo>
                      <a:pt x="2584630" y="5797157"/>
                      <a:pt x="2628507" y="5671881"/>
                      <a:pt x="2674212" y="5547249"/>
                    </a:cubicBezTo>
                    <a:cubicBezTo>
                      <a:pt x="2703248" y="5502377"/>
                      <a:pt x="2738091" y="5460403"/>
                      <a:pt x="2776806" y="5420899"/>
                    </a:cubicBezTo>
                    <a:cubicBezTo>
                      <a:pt x="2840471" y="5355953"/>
                      <a:pt x="2912631" y="5297341"/>
                      <a:pt x="2979092" y="5242271"/>
                    </a:cubicBezTo>
                    <a:cubicBezTo>
                      <a:pt x="3210198" y="5050116"/>
                      <a:pt x="3569494" y="4827582"/>
                      <a:pt x="3917283" y="4770043"/>
                    </a:cubicBezTo>
                    <a:cubicBezTo>
                      <a:pt x="4146776" y="4732149"/>
                      <a:pt x="4371645" y="4766715"/>
                      <a:pt x="4547690" y="4939976"/>
                    </a:cubicBezTo>
                    <a:cubicBezTo>
                      <a:pt x="4665771" y="5054625"/>
                      <a:pt x="4643725" y="5219513"/>
                      <a:pt x="4558767" y="5343501"/>
                    </a:cubicBezTo>
                    <a:cubicBezTo>
                      <a:pt x="4473164" y="5468348"/>
                      <a:pt x="4322499" y="5555729"/>
                      <a:pt x="4171295" y="5510428"/>
                    </a:cubicBezTo>
                    <a:cubicBezTo>
                      <a:pt x="4152045" y="5504739"/>
                      <a:pt x="4135699" y="5494648"/>
                      <a:pt x="4122579" y="5481229"/>
                    </a:cubicBezTo>
                    <a:cubicBezTo>
                      <a:pt x="4108706" y="5467060"/>
                      <a:pt x="4098060" y="5449561"/>
                      <a:pt x="4091070" y="5430131"/>
                    </a:cubicBezTo>
                    <a:cubicBezTo>
                      <a:pt x="4073648" y="5381825"/>
                      <a:pt x="4077197" y="5316234"/>
                      <a:pt x="4100426" y="5263526"/>
                    </a:cubicBezTo>
                    <a:cubicBezTo>
                      <a:pt x="4121826" y="5215004"/>
                      <a:pt x="4160541" y="5176466"/>
                      <a:pt x="4218829" y="5180330"/>
                    </a:cubicBezTo>
                    <a:cubicBezTo>
                      <a:pt x="4246789" y="5182048"/>
                      <a:pt x="4284644" y="5194179"/>
                      <a:pt x="4311422" y="5214467"/>
                    </a:cubicBezTo>
                    <a:cubicBezTo>
                      <a:pt x="4331532" y="5229711"/>
                      <a:pt x="4345943" y="5250214"/>
                      <a:pt x="4332285" y="5275979"/>
                    </a:cubicBezTo>
                    <a:cubicBezTo>
                      <a:pt x="4323467" y="5292403"/>
                      <a:pt x="4329596" y="5312906"/>
                      <a:pt x="4346050" y="5321816"/>
                    </a:cubicBezTo>
                    <a:cubicBezTo>
                      <a:pt x="4362504" y="5330726"/>
                      <a:pt x="4383045" y="5324607"/>
                      <a:pt x="4391971" y="5308183"/>
                    </a:cubicBezTo>
                    <a:cubicBezTo>
                      <a:pt x="4419501" y="5258373"/>
                      <a:pt x="4407241" y="5214682"/>
                      <a:pt x="4376485" y="5179901"/>
                    </a:cubicBezTo>
                    <a:cubicBezTo>
                      <a:pt x="4340028" y="5138679"/>
                      <a:pt x="4272169" y="5112271"/>
                      <a:pt x="4224098" y="5108407"/>
                    </a:cubicBezTo>
                    <a:cubicBezTo>
                      <a:pt x="4149357" y="5102288"/>
                      <a:pt x="4092468" y="5137820"/>
                      <a:pt x="4054613" y="5192031"/>
                    </a:cubicBezTo>
                    <a:cubicBezTo>
                      <a:pt x="4002778" y="5266210"/>
                      <a:pt x="3989658" y="5377638"/>
                      <a:pt x="4016543" y="5456217"/>
                    </a:cubicBezTo>
                    <a:cubicBezTo>
                      <a:pt x="4026975" y="5486919"/>
                      <a:pt x="4043429" y="5514400"/>
                      <a:pt x="4064937" y="5536944"/>
                    </a:cubicBezTo>
                    <a:cubicBezTo>
                      <a:pt x="4086983" y="5560131"/>
                      <a:pt x="4114728" y="5577843"/>
                      <a:pt x="4147421" y="5588149"/>
                    </a:cubicBezTo>
                    <a:cubicBezTo>
                      <a:pt x="4333575" y="5646547"/>
                      <a:pt x="4523816" y="5546712"/>
                      <a:pt x="4631143" y="5393418"/>
                    </a:cubicBezTo>
                    <a:cubicBezTo>
                      <a:pt x="4742017" y="5235078"/>
                      <a:pt x="4762558" y="5023279"/>
                      <a:pt x="4611893" y="4874708"/>
                    </a:cubicBezTo>
                    <a:cubicBezTo>
                      <a:pt x="4412726" y="4680729"/>
                      <a:pt x="4160326" y="4638219"/>
                      <a:pt x="3902442" y="4683412"/>
                    </a:cubicBezTo>
                    <a:cubicBezTo>
                      <a:pt x="3541103" y="4746749"/>
                      <a:pt x="3169655" y="4983345"/>
                      <a:pt x="2931989" y="5186557"/>
                    </a:cubicBezTo>
                    <a:cubicBezTo>
                      <a:pt x="2870798" y="5239265"/>
                      <a:pt x="2805412" y="5295623"/>
                      <a:pt x="2745727" y="5356382"/>
                    </a:cubicBezTo>
                    <a:cubicBezTo>
                      <a:pt x="2878971" y="5016194"/>
                      <a:pt x="3052973" y="4679656"/>
                      <a:pt x="3259775" y="4359541"/>
                    </a:cubicBezTo>
                    <a:cubicBezTo>
                      <a:pt x="3395277" y="4149781"/>
                      <a:pt x="3544867" y="3946999"/>
                      <a:pt x="3707469" y="3755381"/>
                    </a:cubicBezTo>
                    <a:close/>
                    <a:moveTo>
                      <a:pt x="3771134" y="2660959"/>
                    </a:moveTo>
                    <a:cubicBezTo>
                      <a:pt x="3771134" y="2660530"/>
                      <a:pt x="3772209" y="2661067"/>
                      <a:pt x="3772747" y="2661282"/>
                    </a:cubicBezTo>
                    <a:lnTo>
                      <a:pt x="3773822" y="2661496"/>
                    </a:lnTo>
                    <a:cubicBezTo>
                      <a:pt x="3772317" y="2662355"/>
                      <a:pt x="3771026" y="2662570"/>
                      <a:pt x="3771134" y="2660959"/>
                    </a:cubicBezTo>
                    <a:close/>
                    <a:moveTo>
                      <a:pt x="3771241" y="1674745"/>
                    </a:moveTo>
                    <a:cubicBezTo>
                      <a:pt x="3771349" y="1675389"/>
                      <a:pt x="3771457" y="1676141"/>
                      <a:pt x="3771457" y="1676785"/>
                    </a:cubicBezTo>
                    <a:cubicBezTo>
                      <a:pt x="3771457" y="1679898"/>
                      <a:pt x="3770919" y="1682796"/>
                      <a:pt x="3769844" y="1685480"/>
                    </a:cubicBezTo>
                    <a:cubicBezTo>
                      <a:pt x="3771349" y="1682260"/>
                      <a:pt x="3771994" y="1678717"/>
                      <a:pt x="3771241" y="1674745"/>
                    </a:cubicBezTo>
                    <a:close/>
                    <a:moveTo>
                      <a:pt x="3923520" y="1389197"/>
                    </a:moveTo>
                    <a:lnTo>
                      <a:pt x="3922445" y="1389519"/>
                    </a:lnTo>
                    <a:lnTo>
                      <a:pt x="3921477" y="1389734"/>
                    </a:lnTo>
                    <a:cubicBezTo>
                      <a:pt x="3922122" y="1389627"/>
                      <a:pt x="3922767" y="1389412"/>
                      <a:pt x="3923520" y="1389197"/>
                    </a:cubicBezTo>
                    <a:close/>
                    <a:moveTo>
                      <a:pt x="3928897" y="1386836"/>
                    </a:moveTo>
                    <a:lnTo>
                      <a:pt x="3929650" y="1386406"/>
                    </a:lnTo>
                    <a:cubicBezTo>
                      <a:pt x="3929758" y="1386836"/>
                      <a:pt x="3929005" y="1387050"/>
                      <a:pt x="3928359" y="1387157"/>
                    </a:cubicBezTo>
                    <a:lnTo>
                      <a:pt x="3928897" y="1386836"/>
                    </a:lnTo>
                    <a:close/>
                    <a:moveTo>
                      <a:pt x="3768660" y="1666157"/>
                    </a:moveTo>
                    <a:cubicBezTo>
                      <a:pt x="3767693" y="1664547"/>
                      <a:pt x="3766617" y="1662937"/>
                      <a:pt x="3765327" y="1661649"/>
                    </a:cubicBezTo>
                    <a:cubicBezTo>
                      <a:pt x="3766940" y="1659931"/>
                      <a:pt x="3767908" y="1663366"/>
                      <a:pt x="3768660" y="1666157"/>
                    </a:cubicBezTo>
                    <a:close/>
                    <a:moveTo>
                      <a:pt x="1276927" y="2431126"/>
                    </a:moveTo>
                    <a:cubicBezTo>
                      <a:pt x="1320803" y="2447872"/>
                      <a:pt x="1363927" y="2469878"/>
                      <a:pt x="1406729" y="2494247"/>
                    </a:cubicBezTo>
                    <a:cubicBezTo>
                      <a:pt x="1507280" y="2551571"/>
                      <a:pt x="1604928" y="2622958"/>
                      <a:pt x="1698919" y="2678672"/>
                    </a:cubicBezTo>
                    <a:cubicBezTo>
                      <a:pt x="1765379" y="2717425"/>
                      <a:pt x="1831517" y="2756393"/>
                      <a:pt x="1897870" y="2795145"/>
                    </a:cubicBezTo>
                    <a:cubicBezTo>
                      <a:pt x="1863350" y="2799547"/>
                      <a:pt x="1821731" y="2799761"/>
                      <a:pt x="1777424" y="2797829"/>
                    </a:cubicBezTo>
                    <a:cubicBezTo>
                      <a:pt x="1763336" y="2797185"/>
                      <a:pt x="1749033" y="2796434"/>
                      <a:pt x="1734838" y="2795682"/>
                    </a:cubicBezTo>
                    <a:cubicBezTo>
                      <a:pt x="1720535" y="2794824"/>
                      <a:pt x="1706339" y="2794072"/>
                      <a:pt x="1692251" y="2792998"/>
                    </a:cubicBezTo>
                    <a:cubicBezTo>
                      <a:pt x="1641169" y="2789134"/>
                      <a:pt x="1592560" y="2782264"/>
                      <a:pt x="1556642" y="2766591"/>
                    </a:cubicBezTo>
                    <a:cubicBezTo>
                      <a:pt x="1545242" y="2760794"/>
                      <a:pt x="1531262" y="2765302"/>
                      <a:pt x="1525455" y="2776681"/>
                    </a:cubicBezTo>
                    <a:cubicBezTo>
                      <a:pt x="1519647" y="2788061"/>
                      <a:pt x="1524164" y="2801908"/>
                      <a:pt x="1535564" y="2807705"/>
                    </a:cubicBezTo>
                    <a:cubicBezTo>
                      <a:pt x="1560943" y="2822734"/>
                      <a:pt x="1592560" y="2835079"/>
                      <a:pt x="1627942" y="2844311"/>
                    </a:cubicBezTo>
                    <a:cubicBezTo>
                      <a:pt x="1657946" y="2852041"/>
                      <a:pt x="1690423" y="2857837"/>
                      <a:pt x="1723331" y="2860306"/>
                    </a:cubicBezTo>
                    <a:cubicBezTo>
                      <a:pt x="1749141" y="2862239"/>
                      <a:pt x="1775166" y="2862024"/>
                      <a:pt x="1800223" y="2860414"/>
                    </a:cubicBezTo>
                    <a:cubicBezTo>
                      <a:pt x="1842917" y="2857730"/>
                      <a:pt x="1882600" y="2850645"/>
                      <a:pt x="1914754" y="2841842"/>
                    </a:cubicBezTo>
                    <a:cubicBezTo>
                      <a:pt x="1927014" y="2839373"/>
                      <a:pt x="1934219" y="2827780"/>
                      <a:pt x="1933036" y="2815757"/>
                    </a:cubicBezTo>
                    <a:cubicBezTo>
                      <a:pt x="1946156" y="2823378"/>
                      <a:pt x="1959384" y="2831215"/>
                      <a:pt x="1972504" y="2838837"/>
                    </a:cubicBezTo>
                    <a:cubicBezTo>
                      <a:pt x="2033588" y="2874154"/>
                      <a:pt x="2094994" y="2908828"/>
                      <a:pt x="2156508" y="2943180"/>
                    </a:cubicBezTo>
                    <a:cubicBezTo>
                      <a:pt x="2157475" y="2943716"/>
                      <a:pt x="2158443" y="2944253"/>
                      <a:pt x="2159411" y="2944683"/>
                    </a:cubicBezTo>
                    <a:cubicBezTo>
                      <a:pt x="2155002" y="2944683"/>
                      <a:pt x="2150700" y="2944468"/>
                      <a:pt x="2146291" y="2944468"/>
                    </a:cubicBezTo>
                    <a:cubicBezTo>
                      <a:pt x="2131020" y="2944575"/>
                      <a:pt x="2115749" y="2944790"/>
                      <a:pt x="2100371" y="2945649"/>
                    </a:cubicBezTo>
                    <a:cubicBezTo>
                      <a:pt x="2087681" y="2946293"/>
                      <a:pt x="2074884" y="2947366"/>
                      <a:pt x="2062301" y="2948762"/>
                    </a:cubicBezTo>
                    <a:cubicBezTo>
                      <a:pt x="2049504" y="2950157"/>
                      <a:pt x="2037029" y="2952197"/>
                      <a:pt x="2024339" y="2954022"/>
                    </a:cubicBezTo>
                    <a:cubicBezTo>
                      <a:pt x="2021005" y="2954559"/>
                      <a:pt x="1966374" y="2962073"/>
                      <a:pt x="1944651" y="2963254"/>
                    </a:cubicBezTo>
                    <a:cubicBezTo>
                      <a:pt x="1944006" y="2963254"/>
                      <a:pt x="1943038" y="2963469"/>
                      <a:pt x="1942393" y="2963683"/>
                    </a:cubicBezTo>
                    <a:lnTo>
                      <a:pt x="1942608" y="2963790"/>
                    </a:lnTo>
                    <a:lnTo>
                      <a:pt x="1942285" y="2963683"/>
                    </a:lnTo>
                    <a:cubicBezTo>
                      <a:pt x="1941425" y="2963898"/>
                      <a:pt x="1940780" y="2964005"/>
                      <a:pt x="1940780" y="2963576"/>
                    </a:cubicBezTo>
                    <a:cubicBezTo>
                      <a:pt x="1940780" y="2963469"/>
                      <a:pt x="1940887" y="2963361"/>
                      <a:pt x="1940887" y="2963361"/>
                    </a:cubicBezTo>
                    <a:cubicBezTo>
                      <a:pt x="1929057" y="2960248"/>
                      <a:pt x="1916690" y="2967011"/>
                      <a:pt x="1912926" y="2978820"/>
                    </a:cubicBezTo>
                    <a:cubicBezTo>
                      <a:pt x="1909377" y="2987300"/>
                      <a:pt x="1910345" y="2999753"/>
                      <a:pt x="1927552" y="3008018"/>
                    </a:cubicBezTo>
                    <a:cubicBezTo>
                      <a:pt x="1929810" y="3009092"/>
                      <a:pt x="1935295" y="3010166"/>
                      <a:pt x="1943145" y="3011024"/>
                    </a:cubicBezTo>
                    <a:cubicBezTo>
                      <a:pt x="1966374" y="3013815"/>
                      <a:pt x="2026060" y="3014674"/>
                      <a:pt x="2029716" y="3014674"/>
                    </a:cubicBezTo>
                    <a:cubicBezTo>
                      <a:pt x="2042406" y="3014137"/>
                      <a:pt x="2054988" y="3014030"/>
                      <a:pt x="2067678" y="3013279"/>
                    </a:cubicBezTo>
                    <a:cubicBezTo>
                      <a:pt x="2080368" y="3012527"/>
                      <a:pt x="2092950" y="3011561"/>
                      <a:pt x="2105533" y="3010273"/>
                    </a:cubicBezTo>
                    <a:cubicBezTo>
                      <a:pt x="2120696" y="3008663"/>
                      <a:pt x="2135752" y="3006408"/>
                      <a:pt x="2150915" y="3004261"/>
                    </a:cubicBezTo>
                    <a:cubicBezTo>
                      <a:pt x="2173607" y="3000933"/>
                      <a:pt x="2195975" y="2996961"/>
                      <a:pt x="2218666" y="2993419"/>
                    </a:cubicBezTo>
                    <a:cubicBezTo>
                      <a:pt x="2225119" y="2992990"/>
                      <a:pt x="2230819" y="2989876"/>
                      <a:pt x="2234798" y="2985475"/>
                    </a:cubicBezTo>
                    <a:cubicBezTo>
                      <a:pt x="2363202" y="3056326"/>
                      <a:pt x="2491822" y="3126424"/>
                      <a:pt x="2621947" y="3194698"/>
                    </a:cubicBezTo>
                    <a:cubicBezTo>
                      <a:pt x="2633669" y="3201032"/>
                      <a:pt x="2648402" y="3196738"/>
                      <a:pt x="2654747" y="3185037"/>
                    </a:cubicBezTo>
                    <a:cubicBezTo>
                      <a:pt x="2661199" y="3173335"/>
                      <a:pt x="2656790" y="3158629"/>
                      <a:pt x="2645068" y="3152295"/>
                    </a:cubicBezTo>
                    <a:cubicBezTo>
                      <a:pt x="2516018" y="3079727"/>
                      <a:pt x="2388582" y="3005120"/>
                      <a:pt x="2260930" y="2930727"/>
                    </a:cubicBezTo>
                    <a:cubicBezTo>
                      <a:pt x="2260500" y="2930405"/>
                      <a:pt x="2259962" y="2930190"/>
                      <a:pt x="2259532" y="2929868"/>
                    </a:cubicBezTo>
                    <a:cubicBezTo>
                      <a:pt x="2264371" y="2925574"/>
                      <a:pt x="2268243" y="2919241"/>
                      <a:pt x="2268566" y="2907647"/>
                    </a:cubicBezTo>
                    <a:cubicBezTo>
                      <a:pt x="2268888" y="2897020"/>
                      <a:pt x="2265124" y="2868680"/>
                      <a:pt x="2264479" y="2865996"/>
                    </a:cubicBezTo>
                    <a:cubicBezTo>
                      <a:pt x="2261468" y="2854080"/>
                      <a:pt x="2257489" y="2842594"/>
                      <a:pt x="2253080" y="2831107"/>
                    </a:cubicBezTo>
                    <a:cubicBezTo>
                      <a:pt x="2248993" y="2820158"/>
                      <a:pt x="2244261" y="2809530"/>
                      <a:pt x="2239530" y="2798795"/>
                    </a:cubicBezTo>
                    <a:cubicBezTo>
                      <a:pt x="2233507" y="2785484"/>
                      <a:pt x="2227592" y="2772065"/>
                      <a:pt x="2220925" y="2759076"/>
                    </a:cubicBezTo>
                    <a:cubicBezTo>
                      <a:pt x="2214365" y="2746087"/>
                      <a:pt x="2207375" y="2733312"/>
                      <a:pt x="2200062" y="2720860"/>
                    </a:cubicBezTo>
                    <a:cubicBezTo>
                      <a:pt x="2191351" y="2705939"/>
                      <a:pt x="2181995" y="2691339"/>
                      <a:pt x="2172746" y="2676740"/>
                    </a:cubicBezTo>
                    <a:cubicBezTo>
                      <a:pt x="2158981" y="2655055"/>
                      <a:pt x="2144786" y="2633800"/>
                      <a:pt x="2131450" y="2611794"/>
                    </a:cubicBezTo>
                    <a:cubicBezTo>
                      <a:pt x="2125428" y="2599878"/>
                      <a:pt x="2110802" y="2595155"/>
                      <a:pt x="2098973" y="2601273"/>
                    </a:cubicBezTo>
                    <a:cubicBezTo>
                      <a:pt x="2087036" y="2607285"/>
                      <a:pt x="2082304" y="2621777"/>
                      <a:pt x="2088326" y="2633693"/>
                    </a:cubicBezTo>
                    <a:cubicBezTo>
                      <a:pt x="2102629" y="2667186"/>
                      <a:pt x="2117363" y="2700249"/>
                      <a:pt x="2133494" y="2732883"/>
                    </a:cubicBezTo>
                    <a:cubicBezTo>
                      <a:pt x="2139839" y="2745765"/>
                      <a:pt x="2146291" y="2758540"/>
                      <a:pt x="2153281" y="2771099"/>
                    </a:cubicBezTo>
                    <a:cubicBezTo>
                      <a:pt x="2163498" y="2789671"/>
                      <a:pt x="2174790" y="2807705"/>
                      <a:pt x="2185006" y="2826384"/>
                    </a:cubicBezTo>
                    <a:cubicBezTo>
                      <a:pt x="2191566" y="2837548"/>
                      <a:pt x="2198126" y="2848713"/>
                      <a:pt x="2204041" y="2860306"/>
                    </a:cubicBezTo>
                    <a:cubicBezTo>
                      <a:pt x="2207912" y="2867606"/>
                      <a:pt x="2211569" y="2874906"/>
                      <a:pt x="2214795" y="2882527"/>
                    </a:cubicBezTo>
                    <a:cubicBezTo>
                      <a:pt x="2215225" y="2883708"/>
                      <a:pt x="2221247" y="2894873"/>
                      <a:pt x="2223183" y="2902602"/>
                    </a:cubicBezTo>
                    <a:lnTo>
                      <a:pt x="2222861" y="2903460"/>
                    </a:lnTo>
                    <a:lnTo>
                      <a:pt x="2222646" y="2903997"/>
                    </a:lnTo>
                    <a:lnTo>
                      <a:pt x="2223291" y="2903031"/>
                    </a:lnTo>
                    <a:cubicBezTo>
                      <a:pt x="2223936" y="2905822"/>
                      <a:pt x="2223076" y="2907110"/>
                      <a:pt x="2222108" y="2908184"/>
                    </a:cubicBezTo>
                    <a:cubicBezTo>
                      <a:pt x="2222000" y="2908077"/>
                      <a:pt x="2221893" y="2908077"/>
                      <a:pt x="2221678" y="2907969"/>
                    </a:cubicBezTo>
                    <a:cubicBezTo>
                      <a:pt x="2221893" y="2906681"/>
                      <a:pt x="2222108" y="2905286"/>
                      <a:pt x="2222646" y="2903997"/>
                    </a:cubicBezTo>
                    <a:cubicBezTo>
                      <a:pt x="2221893" y="2905071"/>
                      <a:pt x="2221247" y="2906252"/>
                      <a:pt x="2220710" y="2907325"/>
                    </a:cubicBezTo>
                    <a:cubicBezTo>
                      <a:pt x="2148980" y="2865459"/>
                      <a:pt x="2077357" y="2823486"/>
                      <a:pt x="2005304" y="2782156"/>
                    </a:cubicBezTo>
                    <a:cubicBezTo>
                      <a:pt x="1988528" y="2772495"/>
                      <a:pt x="1971429" y="2763048"/>
                      <a:pt x="1954545" y="2753494"/>
                    </a:cubicBezTo>
                    <a:cubicBezTo>
                      <a:pt x="1956481" y="2749630"/>
                      <a:pt x="1958524" y="2745658"/>
                      <a:pt x="1957986" y="2740934"/>
                    </a:cubicBezTo>
                    <a:cubicBezTo>
                      <a:pt x="1956481" y="2729878"/>
                      <a:pt x="1932069" y="2664287"/>
                      <a:pt x="1926584" y="2652479"/>
                    </a:cubicBezTo>
                    <a:cubicBezTo>
                      <a:pt x="1914324" y="2627359"/>
                      <a:pt x="1901742" y="2602025"/>
                      <a:pt x="1887224" y="2577657"/>
                    </a:cubicBezTo>
                    <a:cubicBezTo>
                      <a:pt x="1877760" y="2561447"/>
                      <a:pt x="1867544" y="2545667"/>
                      <a:pt x="1856682" y="2530423"/>
                    </a:cubicBezTo>
                    <a:cubicBezTo>
                      <a:pt x="1829367" y="2491885"/>
                      <a:pt x="1798932" y="2456138"/>
                      <a:pt x="1768498" y="2421142"/>
                    </a:cubicBezTo>
                    <a:cubicBezTo>
                      <a:pt x="1760325" y="2410622"/>
                      <a:pt x="1745162" y="2408690"/>
                      <a:pt x="1734623" y="2416848"/>
                    </a:cubicBezTo>
                    <a:cubicBezTo>
                      <a:pt x="1724084" y="2425007"/>
                      <a:pt x="1722148" y="2440143"/>
                      <a:pt x="1730213" y="2450663"/>
                    </a:cubicBezTo>
                    <a:lnTo>
                      <a:pt x="1875287" y="2680068"/>
                    </a:lnTo>
                    <a:cubicBezTo>
                      <a:pt x="1880449" y="2688226"/>
                      <a:pt x="1882384" y="2701322"/>
                      <a:pt x="1885073" y="2713024"/>
                    </a:cubicBezTo>
                    <a:cubicBezTo>
                      <a:pt x="1885181" y="2713453"/>
                      <a:pt x="1885288" y="2713882"/>
                      <a:pt x="1885396" y="2714312"/>
                    </a:cubicBezTo>
                    <a:cubicBezTo>
                      <a:pt x="1833346" y="2684898"/>
                      <a:pt x="1781296" y="2655377"/>
                      <a:pt x="1729246" y="2625964"/>
                    </a:cubicBezTo>
                    <a:cubicBezTo>
                      <a:pt x="1633426" y="2572826"/>
                      <a:pt x="1533843" y="2503801"/>
                      <a:pt x="1431464" y="2449375"/>
                    </a:cubicBezTo>
                    <a:cubicBezTo>
                      <a:pt x="1385758" y="2425114"/>
                      <a:pt x="1339408" y="2403644"/>
                      <a:pt x="1292843" y="2387542"/>
                    </a:cubicBezTo>
                    <a:cubicBezTo>
                      <a:pt x="1280798" y="2383248"/>
                      <a:pt x="1267463" y="2389367"/>
                      <a:pt x="1263161" y="2401390"/>
                    </a:cubicBezTo>
                    <a:cubicBezTo>
                      <a:pt x="1258752" y="2413520"/>
                      <a:pt x="1264989" y="2426724"/>
                      <a:pt x="1276927" y="2431126"/>
                    </a:cubicBezTo>
                    <a:close/>
                    <a:moveTo>
                      <a:pt x="2250176" y="2889613"/>
                    </a:moveTo>
                    <a:lnTo>
                      <a:pt x="2249961" y="2889613"/>
                    </a:lnTo>
                    <a:lnTo>
                      <a:pt x="2249854" y="2889505"/>
                    </a:lnTo>
                    <a:lnTo>
                      <a:pt x="2250176" y="2889613"/>
                    </a:lnTo>
                    <a:close/>
                    <a:moveTo>
                      <a:pt x="2228668" y="2895087"/>
                    </a:moveTo>
                    <a:cubicBezTo>
                      <a:pt x="2230926" y="2892940"/>
                      <a:pt x="2233615" y="2891330"/>
                      <a:pt x="2236411" y="2890364"/>
                    </a:cubicBezTo>
                    <a:cubicBezTo>
                      <a:pt x="2232647" y="2891437"/>
                      <a:pt x="2229098" y="2893477"/>
                      <a:pt x="2226409" y="2897342"/>
                    </a:cubicBezTo>
                    <a:cubicBezTo>
                      <a:pt x="2227055" y="2896590"/>
                      <a:pt x="2227808" y="2895839"/>
                      <a:pt x="2228668" y="2895087"/>
                    </a:cubicBezTo>
                    <a:close/>
                    <a:moveTo>
                      <a:pt x="1942285" y="2963790"/>
                    </a:moveTo>
                    <a:lnTo>
                      <a:pt x="1940887" y="2963469"/>
                    </a:lnTo>
                    <a:cubicBezTo>
                      <a:pt x="1941102" y="2963039"/>
                      <a:pt x="1941747" y="2963361"/>
                      <a:pt x="1942393" y="2963790"/>
                    </a:cubicBezTo>
                    <a:lnTo>
                      <a:pt x="1942285" y="2963790"/>
                    </a:lnTo>
                    <a:close/>
                    <a:moveTo>
                      <a:pt x="2663350" y="1565142"/>
                    </a:moveTo>
                    <a:cubicBezTo>
                      <a:pt x="2666361" y="1566323"/>
                      <a:pt x="2668942" y="1568685"/>
                      <a:pt x="2672169" y="1569006"/>
                    </a:cubicBezTo>
                    <a:cubicBezTo>
                      <a:pt x="2667222" y="1569006"/>
                      <a:pt x="2660446" y="1568685"/>
                      <a:pt x="2663243" y="1565249"/>
                    </a:cubicBezTo>
                    <a:cubicBezTo>
                      <a:pt x="2663243" y="1565142"/>
                      <a:pt x="2663350" y="1565142"/>
                      <a:pt x="2663350" y="1565142"/>
                    </a:cubicBezTo>
                    <a:close/>
                    <a:moveTo>
                      <a:pt x="2252434" y="3775026"/>
                    </a:moveTo>
                    <a:cubicBezTo>
                      <a:pt x="2185651" y="3791128"/>
                      <a:pt x="2121019" y="3825158"/>
                      <a:pt x="2063699" y="3857792"/>
                    </a:cubicBezTo>
                    <a:cubicBezTo>
                      <a:pt x="2032190" y="3875504"/>
                      <a:pt x="2002401" y="3895364"/>
                      <a:pt x="1973150" y="3915975"/>
                    </a:cubicBezTo>
                    <a:cubicBezTo>
                      <a:pt x="1972289" y="3919196"/>
                      <a:pt x="1973257" y="3922631"/>
                      <a:pt x="1971321" y="3925637"/>
                    </a:cubicBezTo>
                    <a:cubicBezTo>
                      <a:pt x="1922497" y="4004967"/>
                      <a:pt x="1890343" y="4094819"/>
                      <a:pt x="1861952" y="4187568"/>
                    </a:cubicBezTo>
                    <a:cubicBezTo>
                      <a:pt x="1843024" y="4249294"/>
                      <a:pt x="1826033" y="4312307"/>
                      <a:pt x="1807536" y="4374784"/>
                    </a:cubicBezTo>
                    <a:cubicBezTo>
                      <a:pt x="1794953" y="4417402"/>
                      <a:pt x="1781941" y="4459697"/>
                      <a:pt x="1766885" y="4501027"/>
                    </a:cubicBezTo>
                    <a:cubicBezTo>
                      <a:pt x="1743333" y="4565651"/>
                      <a:pt x="1715588" y="4627806"/>
                      <a:pt x="1681067" y="4685237"/>
                    </a:cubicBezTo>
                    <a:cubicBezTo>
                      <a:pt x="1619231" y="4788077"/>
                      <a:pt x="1535886" y="4875996"/>
                      <a:pt x="1414042" y="4936434"/>
                    </a:cubicBezTo>
                    <a:cubicBezTo>
                      <a:pt x="1397588" y="4945237"/>
                      <a:pt x="1377048" y="4938902"/>
                      <a:pt x="1368229" y="4922478"/>
                    </a:cubicBezTo>
                    <a:cubicBezTo>
                      <a:pt x="1359411" y="4905946"/>
                      <a:pt x="1365756" y="4885443"/>
                      <a:pt x="1382210" y="4876748"/>
                    </a:cubicBezTo>
                    <a:cubicBezTo>
                      <a:pt x="1486847" y="4817384"/>
                      <a:pt x="1554598" y="4735048"/>
                      <a:pt x="1605573" y="4642083"/>
                    </a:cubicBezTo>
                    <a:cubicBezTo>
                      <a:pt x="1635254" y="4587765"/>
                      <a:pt x="1658914" y="4529582"/>
                      <a:pt x="1680422" y="4469788"/>
                    </a:cubicBezTo>
                    <a:cubicBezTo>
                      <a:pt x="1694832" y="4429747"/>
                      <a:pt x="1708490" y="4389169"/>
                      <a:pt x="1721933" y="4348269"/>
                    </a:cubicBezTo>
                    <a:cubicBezTo>
                      <a:pt x="1759357" y="4234694"/>
                      <a:pt x="1795921" y="4120260"/>
                      <a:pt x="1846035" y="4015702"/>
                    </a:cubicBezTo>
                    <a:cubicBezTo>
                      <a:pt x="1822807" y="4035133"/>
                      <a:pt x="1799148" y="4054026"/>
                      <a:pt x="1776026" y="4073671"/>
                    </a:cubicBezTo>
                    <a:cubicBezTo>
                      <a:pt x="1707307" y="4132176"/>
                      <a:pt x="1638050" y="4190144"/>
                      <a:pt x="1564922" y="4242960"/>
                    </a:cubicBezTo>
                    <a:cubicBezTo>
                      <a:pt x="1505344" y="4285041"/>
                      <a:pt x="1444368" y="4327873"/>
                      <a:pt x="1378230" y="4358038"/>
                    </a:cubicBezTo>
                    <a:cubicBezTo>
                      <a:pt x="1331880" y="4379078"/>
                      <a:pt x="1283271" y="4394214"/>
                      <a:pt x="1231114" y="4399260"/>
                    </a:cubicBezTo>
                    <a:cubicBezTo>
                      <a:pt x="1212617" y="4401514"/>
                      <a:pt x="1195625" y="4388310"/>
                      <a:pt x="1193367" y="4369739"/>
                    </a:cubicBezTo>
                    <a:cubicBezTo>
                      <a:pt x="1191108" y="4351167"/>
                      <a:pt x="1204336" y="4334314"/>
                      <a:pt x="1222941" y="4332059"/>
                    </a:cubicBezTo>
                    <a:cubicBezTo>
                      <a:pt x="1266710" y="4325511"/>
                      <a:pt x="1307038" y="4310161"/>
                      <a:pt x="1345323" y="4290408"/>
                    </a:cubicBezTo>
                    <a:cubicBezTo>
                      <a:pt x="1405546" y="4259277"/>
                      <a:pt x="1460500" y="4216552"/>
                      <a:pt x="1514163" y="4174686"/>
                    </a:cubicBezTo>
                    <a:cubicBezTo>
                      <a:pt x="1584387" y="4121334"/>
                      <a:pt x="1649450" y="4061648"/>
                      <a:pt x="1716341" y="4004109"/>
                    </a:cubicBezTo>
                    <a:cubicBezTo>
                      <a:pt x="1762153" y="3964712"/>
                      <a:pt x="1808826" y="3926388"/>
                      <a:pt x="1857327" y="3890641"/>
                    </a:cubicBezTo>
                    <a:cubicBezTo>
                      <a:pt x="1910130" y="3851458"/>
                      <a:pt x="1965406" y="3815819"/>
                      <a:pt x="2024447" y="3785224"/>
                    </a:cubicBezTo>
                    <a:cubicBezTo>
                      <a:pt x="2089294" y="3752161"/>
                      <a:pt x="2162530" y="3718346"/>
                      <a:pt x="2237056" y="3704176"/>
                    </a:cubicBezTo>
                    <a:cubicBezTo>
                      <a:pt x="2254585" y="3700848"/>
                      <a:pt x="2272115" y="3700419"/>
                      <a:pt x="2289644" y="3699345"/>
                    </a:cubicBezTo>
                    <a:cubicBezTo>
                      <a:pt x="2264157" y="3680345"/>
                      <a:pt x="2239960" y="3662310"/>
                      <a:pt x="2218882" y="3648032"/>
                    </a:cubicBezTo>
                    <a:cubicBezTo>
                      <a:pt x="2100694" y="3567950"/>
                      <a:pt x="1965514" y="3485291"/>
                      <a:pt x="1822376" y="3416588"/>
                    </a:cubicBezTo>
                    <a:cubicBezTo>
                      <a:pt x="1684508" y="3350461"/>
                      <a:pt x="1539112" y="3297861"/>
                      <a:pt x="1394147" y="3274673"/>
                    </a:cubicBezTo>
                    <a:cubicBezTo>
                      <a:pt x="1200034" y="3243542"/>
                      <a:pt x="1006245" y="3265441"/>
                      <a:pt x="832781" y="3385672"/>
                    </a:cubicBezTo>
                    <a:cubicBezTo>
                      <a:pt x="708785" y="3471121"/>
                      <a:pt x="657273" y="3552706"/>
                      <a:pt x="652326" y="3623986"/>
                    </a:cubicBezTo>
                    <a:cubicBezTo>
                      <a:pt x="648025" y="3686141"/>
                      <a:pt x="680502" y="3737347"/>
                      <a:pt x="722766" y="3768478"/>
                    </a:cubicBezTo>
                    <a:cubicBezTo>
                      <a:pt x="754813" y="3791987"/>
                      <a:pt x="792453" y="3804977"/>
                      <a:pt x="824607" y="3800468"/>
                    </a:cubicBezTo>
                    <a:cubicBezTo>
                      <a:pt x="890853" y="3791021"/>
                      <a:pt x="936558" y="3747867"/>
                      <a:pt x="934945" y="3707718"/>
                    </a:cubicBezTo>
                    <a:cubicBezTo>
                      <a:pt x="934407" y="3693763"/>
                      <a:pt x="925589" y="3681740"/>
                      <a:pt x="908920" y="3674225"/>
                    </a:cubicBezTo>
                    <a:cubicBezTo>
                      <a:pt x="885583" y="3663812"/>
                      <a:pt x="851170" y="3660914"/>
                      <a:pt x="804282" y="3667462"/>
                    </a:cubicBezTo>
                    <a:cubicBezTo>
                      <a:pt x="786538" y="3670146"/>
                      <a:pt x="769976" y="3658016"/>
                      <a:pt x="767288" y="3640303"/>
                    </a:cubicBezTo>
                    <a:cubicBezTo>
                      <a:pt x="764599" y="3622698"/>
                      <a:pt x="776752" y="3606166"/>
                      <a:pt x="794496" y="3603375"/>
                    </a:cubicBezTo>
                    <a:cubicBezTo>
                      <a:pt x="942258" y="3579222"/>
                      <a:pt x="1000545" y="3642558"/>
                      <a:pt x="1004309" y="3704283"/>
                    </a:cubicBezTo>
                    <a:cubicBezTo>
                      <a:pt x="1008396" y="3770625"/>
                      <a:pt x="945054" y="3855430"/>
                      <a:pt x="835792" y="3873250"/>
                    </a:cubicBezTo>
                    <a:cubicBezTo>
                      <a:pt x="786645" y="3881301"/>
                      <a:pt x="727820" y="3865414"/>
                      <a:pt x="678028" y="3830311"/>
                    </a:cubicBezTo>
                    <a:cubicBezTo>
                      <a:pt x="614902" y="3785868"/>
                      <a:pt x="567261" y="3710724"/>
                      <a:pt x="571993" y="3619156"/>
                    </a:cubicBezTo>
                    <a:cubicBezTo>
                      <a:pt x="576509" y="3530807"/>
                      <a:pt x="631571" y="3423566"/>
                      <a:pt x="783419" y="3315465"/>
                    </a:cubicBezTo>
                    <a:cubicBezTo>
                      <a:pt x="894617" y="3236779"/>
                      <a:pt x="1013773" y="3194591"/>
                      <a:pt x="1136370" y="3178918"/>
                    </a:cubicBezTo>
                    <a:cubicBezTo>
                      <a:pt x="1030119" y="3119017"/>
                      <a:pt x="932686" y="3053427"/>
                      <a:pt x="842889" y="2981933"/>
                    </a:cubicBezTo>
                    <a:cubicBezTo>
                      <a:pt x="713625" y="2878878"/>
                      <a:pt x="599416" y="2764766"/>
                      <a:pt x="497359" y="2639704"/>
                    </a:cubicBezTo>
                    <a:cubicBezTo>
                      <a:pt x="416273" y="2540514"/>
                      <a:pt x="342930" y="2434346"/>
                      <a:pt x="274318" y="2322381"/>
                    </a:cubicBezTo>
                    <a:cubicBezTo>
                      <a:pt x="176886" y="2163612"/>
                      <a:pt x="89777" y="1992605"/>
                      <a:pt x="3529" y="1812259"/>
                    </a:cubicBezTo>
                    <a:cubicBezTo>
                      <a:pt x="-4752" y="1795513"/>
                      <a:pt x="2023" y="1775224"/>
                      <a:pt x="18800" y="1766851"/>
                    </a:cubicBezTo>
                    <a:cubicBezTo>
                      <a:pt x="35576" y="1758585"/>
                      <a:pt x="55902" y="1765348"/>
                      <a:pt x="64290" y="1782094"/>
                    </a:cubicBezTo>
                    <a:cubicBezTo>
                      <a:pt x="173874" y="1993357"/>
                      <a:pt x="286255" y="2189698"/>
                      <a:pt x="410896" y="2370581"/>
                    </a:cubicBezTo>
                    <a:cubicBezTo>
                      <a:pt x="449718" y="2426831"/>
                      <a:pt x="490046" y="2481043"/>
                      <a:pt x="531450" y="2534288"/>
                    </a:cubicBezTo>
                    <a:cubicBezTo>
                      <a:pt x="529406" y="2528169"/>
                      <a:pt x="526610" y="2522265"/>
                      <a:pt x="524675" y="2516146"/>
                    </a:cubicBezTo>
                    <a:cubicBezTo>
                      <a:pt x="510909" y="2472455"/>
                      <a:pt x="499617" y="2428120"/>
                      <a:pt x="490261" y="2383784"/>
                    </a:cubicBezTo>
                    <a:cubicBezTo>
                      <a:pt x="473807" y="2302414"/>
                      <a:pt x="463376" y="2220400"/>
                      <a:pt x="458214" y="2137741"/>
                    </a:cubicBezTo>
                    <a:cubicBezTo>
                      <a:pt x="453375" y="2061953"/>
                      <a:pt x="452729" y="1985842"/>
                      <a:pt x="452084" y="1909732"/>
                    </a:cubicBezTo>
                    <a:cubicBezTo>
                      <a:pt x="451009" y="1797338"/>
                      <a:pt x="451331" y="1685051"/>
                      <a:pt x="440577" y="1573408"/>
                    </a:cubicBezTo>
                    <a:cubicBezTo>
                      <a:pt x="438319" y="1554944"/>
                      <a:pt x="451546" y="1537983"/>
                      <a:pt x="470151" y="1535729"/>
                    </a:cubicBezTo>
                    <a:cubicBezTo>
                      <a:pt x="488648" y="1533474"/>
                      <a:pt x="505640" y="1546678"/>
                      <a:pt x="507898" y="1565249"/>
                    </a:cubicBezTo>
                    <a:cubicBezTo>
                      <a:pt x="527148" y="1694283"/>
                      <a:pt x="534246" y="1825034"/>
                      <a:pt x="540268" y="1955677"/>
                    </a:cubicBezTo>
                    <a:cubicBezTo>
                      <a:pt x="544247" y="2041020"/>
                      <a:pt x="548011" y="2126362"/>
                      <a:pt x="555754" y="2211168"/>
                    </a:cubicBezTo>
                    <a:cubicBezTo>
                      <a:pt x="560486" y="2263554"/>
                      <a:pt x="565970" y="2315833"/>
                      <a:pt x="575004" y="2367790"/>
                    </a:cubicBezTo>
                    <a:cubicBezTo>
                      <a:pt x="582102" y="2409870"/>
                      <a:pt x="591243" y="2452059"/>
                      <a:pt x="602212" y="2493710"/>
                    </a:cubicBezTo>
                    <a:cubicBezTo>
                      <a:pt x="613289" y="2535361"/>
                      <a:pt x="625979" y="2576476"/>
                      <a:pt x="641034" y="2616517"/>
                    </a:cubicBezTo>
                    <a:cubicBezTo>
                      <a:pt x="646734" y="2631546"/>
                      <a:pt x="652434" y="2646575"/>
                      <a:pt x="658779" y="2661389"/>
                    </a:cubicBezTo>
                    <a:cubicBezTo>
                      <a:pt x="664801" y="2675881"/>
                      <a:pt x="671253" y="2690265"/>
                      <a:pt x="678351" y="2704221"/>
                    </a:cubicBezTo>
                    <a:cubicBezTo>
                      <a:pt x="679212" y="2705939"/>
                      <a:pt x="680072" y="2709159"/>
                      <a:pt x="681040" y="2712272"/>
                    </a:cubicBezTo>
                    <a:cubicBezTo>
                      <a:pt x="684588" y="2716137"/>
                      <a:pt x="687707" y="2720431"/>
                      <a:pt x="691256" y="2724295"/>
                    </a:cubicBezTo>
                    <a:cubicBezTo>
                      <a:pt x="849987" y="2895410"/>
                      <a:pt x="1035173" y="3046127"/>
                      <a:pt x="1263591" y="3171618"/>
                    </a:cubicBezTo>
                    <a:cubicBezTo>
                      <a:pt x="1311770" y="3172477"/>
                      <a:pt x="1360164" y="3176342"/>
                      <a:pt x="1408557" y="3184071"/>
                    </a:cubicBezTo>
                    <a:cubicBezTo>
                      <a:pt x="1562234" y="3208439"/>
                      <a:pt x="1716018" y="3265334"/>
                      <a:pt x="1861199" y="3337043"/>
                    </a:cubicBezTo>
                    <a:cubicBezTo>
                      <a:pt x="2007563" y="3409288"/>
                      <a:pt x="2145001" y="3496993"/>
                      <a:pt x="2265124" y="3581262"/>
                    </a:cubicBezTo>
                    <a:cubicBezTo>
                      <a:pt x="2343845" y="3636653"/>
                      <a:pt x="2457086" y="3737239"/>
                      <a:pt x="2574628" y="3810237"/>
                    </a:cubicBezTo>
                    <a:cubicBezTo>
                      <a:pt x="2649585" y="3856826"/>
                      <a:pt x="2725939" y="3892895"/>
                      <a:pt x="2795841" y="3893647"/>
                    </a:cubicBezTo>
                    <a:cubicBezTo>
                      <a:pt x="2814553" y="3893647"/>
                      <a:pt x="2829824" y="3908783"/>
                      <a:pt x="2829824" y="3927461"/>
                    </a:cubicBezTo>
                    <a:cubicBezTo>
                      <a:pt x="2829824" y="3946140"/>
                      <a:pt x="2814553" y="3961276"/>
                      <a:pt x="2795841" y="3961276"/>
                    </a:cubicBezTo>
                    <a:cubicBezTo>
                      <a:pt x="2732714" y="3962028"/>
                      <a:pt x="2664103" y="3939914"/>
                      <a:pt x="2595169" y="3905347"/>
                    </a:cubicBezTo>
                    <a:cubicBezTo>
                      <a:pt x="2523224" y="3869171"/>
                      <a:pt x="2451063" y="3819361"/>
                      <a:pt x="2385033" y="3770625"/>
                    </a:cubicBezTo>
                    <a:cubicBezTo>
                      <a:pt x="2383312" y="3770410"/>
                      <a:pt x="2381807" y="3771698"/>
                      <a:pt x="2380086" y="3771269"/>
                    </a:cubicBezTo>
                    <a:cubicBezTo>
                      <a:pt x="2337607" y="3761178"/>
                      <a:pt x="2294591" y="3764828"/>
                      <a:pt x="2252434" y="3775026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3" name="Google Shape;73;p2"/>
              <p:cNvSpPr/>
              <p:nvPr/>
            </p:nvSpPr>
            <p:spPr>
              <a:xfrm rot="1790023">
                <a:off x="2173465" y="9189958"/>
                <a:ext cx="1606933" cy="3956466"/>
              </a:xfrm>
              <a:custGeom>
                <a:avLst/>
                <a:gdLst/>
                <a:ahLst/>
                <a:cxnLst/>
                <a:rect l="l" t="t" r="r" b="b"/>
                <a:pathLst>
                  <a:path w="1606883" h="3956342" extrusionOk="0">
                    <a:moveTo>
                      <a:pt x="839038" y="115185"/>
                    </a:moveTo>
                    <a:cubicBezTo>
                      <a:pt x="839038" y="178736"/>
                      <a:pt x="791505" y="230263"/>
                      <a:pt x="733002" y="230263"/>
                    </a:cubicBezTo>
                    <a:cubicBezTo>
                      <a:pt x="674500" y="230263"/>
                      <a:pt x="627074" y="178736"/>
                      <a:pt x="627074" y="115185"/>
                    </a:cubicBezTo>
                    <a:cubicBezTo>
                      <a:pt x="627074" y="51635"/>
                      <a:pt x="674500" y="0"/>
                      <a:pt x="733002" y="0"/>
                    </a:cubicBezTo>
                    <a:cubicBezTo>
                      <a:pt x="791505" y="0"/>
                      <a:pt x="839038" y="51635"/>
                      <a:pt x="839038" y="115185"/>
                    </a:cubicBezTo>
                    <a:close/>
                    <a:moveTo>
                      <a:pt x="105928" y="245077"/>
                    </a:moveTo>
                    <a:cubicBezTo>
                      <a:pt x="47533" y="245077"/>
                      <a:pt x="0" y="296605"/>
                      <a:pt x="0" y="360155"/>
                    </a:cubicBezTo>
                    <a:cubicBezTo>
                      <a:pt x="0" y="423706"/>
                      <a:pt x="47533" y="475233"/>
                      <a:pt x="105928" y="475233"/>
                    </a:cubicBezTo>
                    <a:cubicBezTo>
                      <a:pt x="164431" y="475233"/>
                      <a:pt x="211964" y="423706"/>
                      <a:pt x="211964" y="360155"/>
                    </a:cubicBezTo>
                    <a:cubicBezTo>
                      <a:pt x="211964" y="296605"/>
                      <a:pt x="164431" y="245077"/>
                      <a:pt x="105928" y="245077"/>
                    </a:cubicBezTo>
                    <a:close/>
                    <a:moveTo>
                      <a:pt x="1264041" y="3053646"/>
                    </a:moveTo>
                    <a:cubicBezTo>
                      <a:pt x="1205539" y="3053646"/>
                      <a:pt x="1158006" y="3105281"/>
                      <a:pt x="1158006" y="3168831"/>
                    </a:cubicBezTo>
                    <a:cubicBezTo>
                      <a:pt x="1158006" y="3232275"/>
                      <a:pt x="1205539" y="3283909"/>
                      <a:pt x="1264041" y="3283909"/>
                    </a:cubicBezTo>
                    <a:cubicBezTo>
                      <a:pt x="1322544" y="3283909"/>
                      <a:pt x="1370077" y="3232275"/>
                      <a:pt x="1370077" y="3168831"/>
                    </a:cubicBezTo>
                    <a:cubicBezTo>
                      <a:pt x="1370077" y="3105281"/>
                      <a:pt x="1322544" y="3053646"/>
                      <a:pt x="1264041" y="3053646"/>
                    </a:cubicBezTo>
                    <a:close/>
                    <a:moveTo>
                      <a:pt x="1500955" y="3726080"/>
                    </a:moveTo>
                    <a:cubicBezTo>
                      <a:pt x="1442453" y="3726080"/>
                      <a:pt x="1394919" y="3777715"/>
                      <a:pt x="1394919" y="3841265"/>
                    </a:cubicBezTo>
                    <a:cubicBezTo>
                      <a:pt x="1394919" y="3904708"/>
                      <a:pt x="1442453" y="3956343"/>
                      <a:pt x="1500955" y="3956343"/>
                    </a:cubicBezTo>
                    <a:cubicBezTo>
                      <a:pt x="1559458" y="3956343"/>
                      <a:pt x="1606883" y="3904708"/>
                      <a:pt x="1606883" y="3841265"/>
                    </a:cubicBezTo>
                    <a:cubicBezTo>
                      <a:pt x="1606883" y="3777715"/>
                      <a:pt x="1559458" y="3726080"/>
                      <a:pt x="1500955" y="3726080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4" name="Google Shape;74;p2"/>
              <p:cNvSpPr/>
              <p:nvPr/>
            </p:nvSpPr>
            <p:spPr>
              <a:xfrm rot="1790023">
                <a:off x="6069583" y="7768978"/>
                <a:ext cx="3532854" cy="3394830"/>
              </a:xfrm>
              <a:custGeom>
                <a:avLst/>
                <a:gdLst/>
                <a:ahLst/>
                <a:cxnLst/>
                <a:rect l="l" t="t" r="r" b="b"/>
                <a:pathLst>
                  <a:path w="3532744" h="3394724" extrusionOk="0">
                    <a:moveTo>
                      <a:pt x="3110635" y="1485929"/>
                    </a:moveTo>
                    <a:cubicBezTo>
                      <a:pt x="2989006" y="1470578"/>
                      <a:pt x="2900500" y="1389207"/>
                      <a:pt x="2815219" y="1378365"/>
                    </a:cubicBezTo>
                    <a:cubicBezTo>
                      <a:pt x="2408282" y="1326623"/>
                      <a:pt x="2163196" y="1366664"/>
                      <a:pt x="2019628" y="1441486"/>
                    </a:cubicBezTo>
                    <a:cubicBezTo>
                      <a:pt x="2100822" y="1278101"/>
                      <a:pt x="2131686" y="1031414"/>
                      <a:pt x="2028447" y="684677"/>
                    </a:cubicBezTo>
                    <a:cubicBezTo>
                      <a:pt x="2000701" y="591605"/>
                      <a:pt x="1916066" y="499822"/>
                      <a:pt x="1893482" y="413406"/>
                    </a:cubicBezTo>
                    <a:cubicBezTo>
                      <a:pt x="1833151" y="182928"/>
                      <a:pt x="1877351" y="1401"/>
                      <a:pt x="1853369" y="5"/>
                    </a:cubicBezTo>
                    <a:cubicBezTo>
                      <a:pt x="1829495" y="-1283"/>
                      <a:pt x="1829818" y="225545"/>
                      <a:pt x="1749807" y="405462"/>
                    </a:cubicBezTo>
                    <a:cubicBezTo>
                      <a:pt x="1700337" y="516676"/>
                      <a:pt x="1596453" y="577650"/>
                      <a:pt x="1561824" y="655585"/>
                    </a:cubicBezTo>
                    <a:cubicBezTo>
                      <a:pt x="1428043" y="956269"/>
                      <a:pt x="1383306" y="1172255"/>
                      <a:pt x="1387500" y="1327696"/>
                    </a:cubicBezTo>
                    <a:cubicBezTo>
                      <a:pt x="1247696" y="1226144"/>
                      <a:pt x="1031860" y="1150141"/>
                      <a:pt x="712785" y="1149819"/>
                    </a:cubicBezTo>
                    <a:cubicBezTo>
                      <a:pt x="614707" y="1149712"/>
                      <a:pt x="501897" y="1204138"/>
                      <a:pt x="411884" y="1201132"/>
                    </a:cubicBezTo>
                    <a:cubicBezTo>
                      <a:pt x="171637" y="1193081"/>
                      <a:pt x="8282" y="1099580"/>
                      <a:pt x="216" y="1122016"/>
                    </a:cubicBezTo>
                    <a:cubicBezTo>
                      <a:pt x="-7850" y="1144345"/>
                      <a:pt x="211857" y="1208217"/>
                      <a:pt x="363491" y="1335318"/>
                    </a:cubicBezTo>
                    <a:cubicBezTo>
                      <a:pt x="457052" y="1413790"/>
                      <a:pt x="486733" y="1529727"/>
                      <a:pt x="552333" y="1584690"/>
                    </a:cubicBezTo>
                    <a:cubicBezTo>
                      <a:pt x="843555" y="1828801"/>
                      <a:pt x="1059821" y="1929816"/>
                      <a:pt x="1218875" y="1954507"/>
                    </a:cubicBezTo>
                    <a:cubicBezTo>
                      <a:pt x="1069607" y="2053268"/>
                      <a:pt x="920232" y="2241557"/>
                      <a:pt x="822262" y="2568972"/>
                    </a:cubicBezTo>
                    <a:cubicBezTo>
                      <a:pt x="794409" y="2662043"/>
                      <a:pt x="815057" y="2784635"/>
                      <a:pt x="786666" y="2869226"/>
                    </a:cubicBezTo>
                    <a:cubicBezTo>
                      <a:pt x="710742" y="3095196"/>
                      <a:pt x="573949" y="3223800"/>
                      <a:pt x="593307" y="3237863"/>
                    </a:cubicBezTo>
                    <a:cubicBezTo>
                      <a:pt x="612664" y="3251818"/>
                      <a:pt x="736874" y="3061273"/>
                      <a:pt x="902811" y="2953281"/>
                    </a:cubicBezTo>
                    <a:cubicBezTo>
                      <a:pt x="1005405" y="2886617"/>
                      <a:pt x="1126067" y="2891340"/>
                      <a:pt x="1197904" y="2844643"/>
                    </a:cubicBezTo>
                    <a:cubicBezTo>
                      <a:pt x="1458369" y="2675247"/>
                      <a:pt x="1611616" y="2526354"/>
                      <a:pt x="1697326" y="2398824"/>
                    </a:cubicBezTo>
                    <a:cubicBezTo>
                      <a:pt x="1747656" y="2553513"/>
                      <a:pt x="1862080" y="2730210"/>
                      <a:pt x="2078023" y="2913776"/>
                    </a:cubicBezTo>
                    <a:cubicBezTo>
                      <a:pt x="2152442" y="2977005"/>
                      <a:pt x="2273856" y="3008458"/>
                      <a:pt x="2340209" y="3068681"/>
                    </a:cubicBezTo>
                    <a:cubicBezTo>
                      <a:pt x="2517329" y="3229704"/>
                      <a:pt x="2579919" y="3405971"/>
                      <a:pt x="2600674" y="3394162"/>
                    </a:cubicBezTo>
                    <a:cubicBezTo>
                      <a:pt x="2621537" y="3382354"/>
                      <a:pt x="2496682" y="3192239"/>
                      <a:pt x="2465172" y="2998045"/>
                    </a:cubicBezTo>
                    <a:cubicBezTo>
                      <a:pt x="2445599" y="2878136"/>
                      <a:pt x="2499263" y="2771002"/>
                      <a:pt x="2485605" y="2686948"/>
                    </a:cubicBezTo>
                    <a:cubicBezTo>
                      <a:pt x="2434845" y="2375100"/>
                      <a:pt x="2358061" y="2173713"/>
                      <a:pt x="2273318" y="2044572"/>
                    </a:cubicBezTo>
                    <a:cubicBezTo>
                      <a:pt x="2443879" y="2049940"/>
                      <a:pt x="2660467" y="1995621"/>
                      <a:pt x="2919319" y="1829767"/>
                    </a:cubicBezTo>
                    <a:cubicBezTo>
                      <a:pt x="3001589" y="1777059"/>
                      <a:pt x="3066436" y="1670569"/>
                      <a:pt x="3143651" y="1624731"/>
                    </a:cubicBezTo>
                    <a:cubicBezTo>
                      <a:pt x="3349807" y="1502031"/>
                      <a:pt x="3538112" y="1492584"/>
                      <a:pt x="3532628" y="1469504"/>
                    </a:cubicBezTo>
                    <a:cubicBezTo>
                      <a:pt x="3527143" y="1446317"/>
                      <a:pt x="3307544" y="1511048"/>
                      <a:pt x="3110635" y="1485929"/>
                    </a:cubicBezTo>
                    <a:close/>
                    <a:moveTo>
                      <a:pt x="1729482" y="1965778"/>
                    </a:moveTo>
                    <a:cubicBezTo>
                      <a:pt x="1711522" y="1942913"/>
                      <a:pt x="1691734" y="1924019"/>
                      <a:pt x="1672269" y="1910171"/>
                    </a:cubicBezTo>
                    <a:cubicBezTo>
                      <a:pt x="1638609" y="1886233"/>
                      <a:pt x="1590646" y="1870023"/>
                      <a:pt x="1534617" y="1864978"/>
                    </a:cubicBezTo>
                    <a:cubicBezTo>
                      <a:pt x="1562362" y="1834383"/>
                      <a:pt x="1580967" y="1800676"/>
                      <a:pt x="1591613" y="1770403"/>
                    </a:cubicBezTo>
                    <a:cubicBezTo>
                      <a:pt x="1600539" y="1745069"/>
                      <a:pt x="1604303" y="1714582"/>
                      <a:pt x="1603120" y="1681411"/>
                    </a:cubicBezTo>
                    <a:cubicBezTo>
                      <a:pt x="1628930" y="1689784"/>
                      <a:pt x="1654095" y="1694186"/>
                      <a:pt x="1676571" y="1695366"/>
                    </a:cubicBezTo>
                    <a:cubicBezTo>
                      <a:pt x="1725180" y="1697728"/>
                      <a:pt x="1784542" y="1681411"/>
                      <a:pt x="1843153" y="1644805"/>
                    </a:cubicBezTo>
                    <a:cubicBezTo>
                      <a:pt x="1829818" y="1695366"/>
                      <a:pt x="1831646" y="1743995"/>
                      <a:pt x="1841002" y="1782104"/>
                    </a:cubicBezTo>
                    <a:cubicBezTo>
                      <a:pt x="1846594" y="1804862"/>
                      <a:pt x="1857456" y="1828908"/>
                      <a:pt x="1872834" y="1852740"/>
                    </a:cubicBezTo>
                    <a:cubicBezTo>
                      <a:pt x="1852724" y="1859181"/>
                      <a:pt x="1834119" y="1867017"/>
                      <a:pt x="1818526" y="1876035"/>
                    </a:cubicBezTo>
                    <a:cubicBezTo>
                      <a:pt x="1786586" y="1894391"/>
                      <a:pt x="1755399" y="1924986"/>
                      <a:pt x="1729482" y="1965778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5" name="Google Shape;75;p2"/>
              <p:cNvSpPr/>
              <p:nvPr/>
            </p:nvSpPr>
            <p:spPr>
              <a:xfrm rot="1790023">
                <a:off x="6456955" y="8067091"/>
                <a:ext cx="2806958" cy="2820814"/>
              </a:xfrm>
              <a:custGeom>
                <a:avLst/>
                <a:gdLst/>
                <a:ahLst/>
                <a:cxnLst/>
                <a:rect l="l" t="t" r="r" b="b"/>
                <a:pathLst>
                  <a:path w="2806870" h="2820726" extrusionOk="0">
                    <a:moveTo>
                      <a:pt x="1028001" y="1763516"/>
                    </a:moveTo>
                    <a:cubicBezTo>
                      <a:pt x="1002944" y="1769742"/>
                      <a:pt x="978209" y="1776612"/>
                      <a:pt x="953582" y="1783804"/>
                    </a:cubicBezTo>
                    <a:cubicBezTo>
                      <a:pt x="928848" y="1790997"/>
                      <a:pt x="904221" y="1798619"/>
                      <a:pt x="879809" y="1806562"/>
                    </a:cubicBezTo>
                    <a:cubicBezTo>
                      <a:pt x="830985" y="1822665"/>
                      <a:pt x="782806" y="1840485"/>
                      <a:pt x="735273" y="1860774"/>
                    </a:cubicBezTo>
                    <a:cubicBezTo>
                      <a:pt x="731617" y="1862384"/>
                      <a:pt x="727423" y="1860774"/>
                      <a:pt x="725809" y="1857124"/>
                    </a:cubicBezTo>
                    <a:cubicBezTo>
                      <a:pt x="724304" y="1853581"/>
                      <a:pt x="725917" y="1849287"/>
                      <a:pt x="729466" y="1847784"/>
                    </a:cubicBezTo>
                    <a:cubicBezTo>
                      <a:pt x="776892" y="1825885"/>
                      <a:pt x="824855" y="1806133"/>
                      <a:pt x="873786" y="1788957"/>
                    </a:cubicBezTo>
                    <a:cubicBezTo>
                      <a:pt x="898413" y="1780477"/>
                      <a:pt x="923148" y="1772533"/>
                      <a:pt x="948205" y="1765340"/>
                    </a:cubicBezTo>
                    <a:cubicBezTo>
                      <a:pt x="973155" y="1758148"/>
                      <a:pt x="998319" y="1751814"/>
                      <a:pt x="1023699" y="1745910"/>
                    </a:cubicBezTo>
                    <a:cubicBezTo>
                      <a:pt x="1033593" y="1743656"/>
                      <a:pt x="1043379" y="1741509"/>
                      <a:pt x="1053273" y="1739469"/>
                    </a:cubicBezTo>
                    <a:cubicBezTo>
                      <a:pt x="1076179" y="1734746"/>
                      <a:pt x="1099193" y="1730345"/>
                      <a:pt x="1122100" y="1725407"/>
                    </a:cubicBezTo>
                    <a:lnTo>
                      <a:pt x="1160492" y="1717248"/>
                    </a:lnTo>
                    <a:cubicBezTo>
                      <a:pt x="1163718" y="1716711"/>
                      <a:pt x="1169848" y="1714135"/>
                      <a:pt x="1173827" y="1713062"/>
                    </a:cubicBezTo>
                    <a:cubicBezTo>
                      <a:pt x="1177268" y="1712203"/>
                      <a:pt x="1180064" y="1712310"/>
                      <a:pt x="1181462" y="1712847"/>
                    </a:cubicBezTo>
                    <a:cubicBezTo>
                      <a:pt x="1183936" y="1713706"/>
                      <a:pt x="1185442" y="1715316"/>
                      <a:pt x="1186194" y="1717356"/>
                    </a:cubicBezTo>
                    <a:cubicBezTo>
                      <a:pt x="1186732" y="1718858"/>
                      <a:pt x="1187162" y="1721327"/>
                      <a:pt x="1185334" y="1724441"/>
                    </a:cubicBezTo>
                    <a:cubicBezTo>
                      <a:pt x="1183398" y="1727661"/>
                      <a:pt x="1179419" y="1728734"/>
                      <a:pt x="1176193" y="1727017"/>
                    </a:cubicBezTo>
                    <a:cubicBezTo>
                      <a:pt x="1172536" y="1728412"/>
                      <a:pt x="1166084" y="1730667"/>
                      <a:pt x="1163288" y="1731311"/>
                    </a:cubicBezTo>
                    <a:lnTo>
                      <a:pt x="1125541" y="1740543"/>
                    </a:lnTo>
                    <a:lnTo>
                      <a:pt x="1028001" y="1763516"/>
                    </a:lnTo>
                    <a:close/>
                    <a:moveTo>
                      <a:pt x="975951" y="1955670"/>
                    </a:moveTo>
                    <a:cubicBezTo>
                      <a:pt x="976489" y="1956207"/>
                      <a:pt x="976918" y="1956744"/>
                      <a:pt x="977134" y="1956314"/>
                    </a:cubicBezTo>
                    <a:cubicBezTo>
                      <a:pt x="976811" y="1956099"/>
                      <a:pt x="976489" y="1955885"/>
                      <a:pt x="976166" y="1955670"/>
                    </a:cubicBezTo>
                    <a:lnTo>
                      <a:pt x="975951" y="1955670"/>
                    </a:lnTo>
                    <a:close/>
                    <a:moveTo>
                      <a:pt x="850342" y="1978321"/>
                    </a:moveTo>
                    <a:cubicBezTo>
                      <a:pt x="812918" y="1989592"/>
                      <a:pt x="776031" y="2002045"/>
                      <a:pt x="739897" y="2016000"/>
                    </a:cubicBezTo>
                    <a:cubicBezTo>
                      <a:pt x="715701" y="2025447"/>
                      <a:pt x="691827" y="2035430"/>
                      <a:pt x="668167" y="2046165"/>
                    </a:cubicBezTo>
                    <a:cubicBezTo>
                      <a:pt x="609342" y="2072788"/>
                      <a:pt x="552345" y="2103167"/>
                      <a:pt x="495993" y="2135801"/>
                    </a:cubicBezTo>
                    <a:cubicBezTo>
                      <a:pt x="492660" y="2137734"/>
                      <a:pt x="491369" y="2142135"/>
                      <a:pt x="493305" y="2145570"/>
                    </a:cubicBezTo>
                    <a:cubicBezTo>
                      <a:pt x="495241" y="2149005"/>
                      <a:pt x="499650" y="2150186"/>
                      <a:pt x="503091" y="2148254"/>
                    </a:cubicBezTo>
                    <a:cubicBezTo>
                      <a:pt x="559658" y="2117230"/>
                      <a:pt x="617193" y="2088997"/>
                      <a:pt x="675910" y="2063448"/>
                    </a:cubicBezTo>
                    <a:cubicBezTo>
                      <a:pt x="699354" y="2053143"/>
                      <a:pt x="723013" y="2043267"/>
                      <a:pt x="746887" y="2033820"/>
                    </a:cubicBezTo>
                    <a:cubicBezTo>
                      <a:pt x="782484" y="2019757"/>
                      <a:pt x="818618" y="2006553"/>
                      <a:pt x="855504" y="1994745"/>
                    </a:cubicBezTo>
                    <a:cubicBezTo>
                      <a:pt x="861419" y="1992813"/>
                      <a:pt x="898413" y="1978643"/>
                      <a:pt x="930999" y="1967908"/>
                    </a:cubicBezTo>
                    <a:cubicBezTo>
                      <a:pt x="946807" y="1962648"/>
                      <a:pt x="961540" y="1958246"/>
                      <a:pt x="971004" y="1956744"/>
                    </a:cubicBezTo>
                    <a:cubicBezTo>
                      <a:pt x="972725" y="1956421"/>
                      <a:pt x="974768" y="1955777"/>
                      <a:pt x="975951" y="1955670"/>
                    </a:cubicBezTo>
                    <a:cubicBezTo>
                      <a:pt x="975736" y="1955455"/>
                      <a:pt x="975628" y="1955133"/>
                      <a:pt x="975413" y="1955026"/>
                    </a:cubicBezTo>
                    <a:cubicBezTo>
                      <a:pt x="975628" y="1955241"/>
                      <a:pt x="975843" y="1955455"/>
                      <a:pt x="976166" y="1955670"/>
                    </a:cubicBezTo>
                    <a:cubicBezTo>
                      <a:pt x="976811" y="1955563"/>
                      <a:pt x="977241" y="1955670"/>
                      <a:pt x="977134" y="1956207"/>
                    </a:cubicBezTo>
                    <a:lnTo>
                      <a:pt x="977134" y="1956314"/>
                    </a:lnTo>
                    <a:cubicBezTo>
                      <a:pt x="979715" y="1957710"/>
                      <a:pt x="982941" y="1957388"/>
                      <a:pt x="985092" y="1955348"/>
                    </a:cubicBezTo>
                    <a:cubicBezTo>
                      <a:pt x="987888" y="1952772"/>
                      <a:pt x="987995" y="1948478"/>
                      <a:pt x="985415" y="1945687"/>
                    </a:cubicBezTo>
                    <a:cubicBezTo>
                      <a:pt x="984124" y="1944291"/>
                      <a:pt x="982081" y="1943110"/>
                      <a:pt x="978962" y="1942573"/>
                    </a:cubicBezTo>
                    <a:cubicBezTo>
                      <a:pt x="974230" y="1941929"/>
                      <a:pt x="964551" y="1943218"/>
                      <a:pt x="952507" y="1946223"/>
                    </a:cubicBezTo>
                    <a:cubicBezTo>
                      <a:pt x="917126" y="1954811"/>
                      <a:pt x="858085" y="1976066"/>
                      <a:pt x="850342" y="1978321"/>
                    </a:cubicBezTo>
                    <a:close/>
                    <a:moveTo>
                      <a:pt x="1858220" y="1739040"/>
                    </a:moveTo>
                    <a:cubicBezTo>
                      <a:pt x="1855424" y="1735819"/>
                      <a:pt x="1852628" y="1732706"/>
                      <a:pt x="1849832" y="1729593"/>
                    </a:cubicBezTo>
                    <a:cubicBezTo>
                      <a:pt x="1845530" y="1724977"/>
                      <a:pt x="1841229" y="1720469"/>
                      <a:pt x="1836820" y="1716067"/>
                    </a:cubicBezTo>
                    <a:cubicBezTo>
                      <a:pt x="1826281" y="1705333"/>
                      <a:pt x="1815204" y="1695349"/>
                      <a:pt x="1803589" y="1685795"/>
                    </a:cubicBezTo>
                    <a:cubicBezTo>
                      <a:pt x="1792082" y="1676348"/>
                      <a:pt x="1780145" y="1667331"/>
                      <a:pt x="1767993" y="1658743"/>
                    </a:cubicBezTo>
                    <a:cubicBezTo>
                      <a:pt x="1748743" y="1645217"/>
                      <a:pt x="1730246" y="1633731"/>
                      <a:pt x="1711641" y="1624284"/>
                    </a:cubicBezTo>
                    <a:cubicBezTo>
                      <a:pt x="1691424" y="1613871"/>
                      <a:pt x="1671206" y="1605713"/>
                      <a:pt x="1650558" y="1598950"/>
                    </a:cubicBezTo>
                    <a:cubicBezTo>
                      <a:pt x="1611198" y="1586068"/>
                      <a:pt x="1569902" y="1578768"/>
                      <a:pt x="1522369" y="1572112"/>
                    </a:cubicBezTo>
                    <a:cubicBezTo>
                      <a:pt x="1518497" y="1571576"/>
                      <a:pt x="1514841" y="1574152"/>
                      <a:pt x="1514196" y="1578017"/>
                    </a:cubicBezTo>
                    <a:cubicBezTo>
                      <a:pt x="1513658" y="1581989"/>
                      <a:pt x="1516239" y="1585638"/>
                      <a:pt x="1520218" y="1586175"/>
                    </a:cubicBezTo>
                    <a:cubicBezTo>
                      <a:pt x="1566461" y="1594334"/>
                      <a:pt x="1606358" y="1603136"/>
                      <a:pt x="1644643" y="1616555"/>
                    </a:cubicBezTo>
                    <a:cubicBezTo>
                      <a:pt x="1664323" y="1623425"/>
                      <a:pt x="1683465" y="1631584"/>
                      <a:pt x="1702931" y="1641460"/>
                    </a:cubicBezTo>
                    <a:cubicBezTo>
                      <a:pt x="1720782" y="1650477"/>
                      <a:pt x="1738957" y="1660997"/>
                      <a:pt x="1757669" y="1673665"/>
                    </a:cubicBezTo>
                    <a:cubicBezTo>
                      <a:pt x="1769714" y="1681716"/>
                      <a:pt x="1781543" y="1690089"/>
                      <a:pt x="1793050" y="1698999"/>
                    </a:cubicBezTo>
                    <a:cubicBezTo>
                      <a:pt x="1804449" y="1707801"/>
                      <a:pt x="1815526" y="1717034"/>
                      <a:pt x="1826065" y="1727017"/>
                    </a:cubicBezTo>
                    <a:cubicBezTo>
                      <a:pt x="1830475" y="1731204"/>
                      <a:pt x="1834884" y="1735390"/>
                      <a:pt x="1839185" y="1739684"/>
                    </a:cubicBezTo>
                    <a:cubicBezTo>
                      <a:pt x="1841982" y="1742582"/>
                      <a:pt x="1844777" y="1745481"/>
                      <a:pt x="1847466" y="1748379"/>
                    </a:cubicBezTo>
                    <a:cubicBezTo>
                      <a:pt x="1849187" y="1750312"/>
                      <a:pt x="1852843" y="1755035"/>
                      <a:pt x="1854564" y="1757397"/>
                    </a:cubicBezTo>
                    <a:cubicBezTo>
                      <a:pt x="1854779" y="1757719"/>
                      <a:pt x="1854994" y="1758148"/>
                      <a:pt x="1855317" y="1758470"/>
                    </a:cubicBezTo>
                    <a:cubicBezTo>
                      <a:pt x="1855747" y="1759007"/>
                      <a:pt x="1855962" y="1759329"/>
                      <a:pt x="1856070" y="1759544"/>
                    </a:cubicBezTo>
                    <a:cubicBezTo>
                      <a:pt x="1856822" y="1760295"/>
                      <a:pt x="1857575" y="1760724"/>
                      <a:pt x="1857790" y="1760832"/>
                    </a:cubicBezTo>
                    <a:cubicBezTo>
                      <a:pt x="1859618" y="1761905"/>
                      <a:pt x="1861124" y="1761798"/>
                      <a:pt x="1862092" y="1761691"/>
                    </a:cubicBezTo>
                    <a:cubicBezTo>
                      <a:pt x="1864458" y="1761369"/>
                      <a:pt x="1866178" y="1760080"/>
                      <a:pt x="1867254" y="1758148"/>
                    </a:cubicBezTo>
                    <a:cubicBezTo>
                      <a:pt x="1867791" y="1757289"/>
                      <a:pt x="1868544" y="1755464"/>
                      <a:pt x="1867791" y="1752888"/>
                    </a:cubicBezTo>
                    <a:cubicBezTo>
                      <a:pt x="1867684" y="1752673"/>
                      <a:pt x="1867361" y="1751814"/>
                      <a:pt x="1866609" y="1750526"/>
                    </a:cubicBezTo>
                    <a:cubicBezTo>
                      <a:pt x="1865211" y="1748487"/>
                      <a:pt x="1860371" y="1741616"/>
                      <a:pt x="1858220" y="1739040"/>
                    </a:cubicBezTo>
                    <a:close/>
                    <a:moveTo>
                      <a:pt x="1615715" y="1151305"/>
                    </a:moveTo>
                    <a:lnTo>
                      <a:pt x="1615715" y="1151305"/>
                    </a:lnTo>
                    <a:cubicBezTo>
                      <a:pt x="1615822" y="1151520"/>
                      <a:pt x="1615607" y="1151627"/>
                      <a:pt x="1615284" y="1151734"/>
                    </a:cubicBezTo>
                    <a:cubicBezTo>
                      <a:pt x="1614531" y="1152593"/>
                      <a:pt x="1613886" y="1153667"/>
                      <a:pt x="1613671" y="1154740"/>
                    </a:cubicBezTo>
                    <a:cubicBezTo>
                      <a:pt x="1613671" y="1153989"/>
                      <a:pt x="1613671" y="1153237"/>
                      <a:pt x="1613779" y="1152593"/>
                    </a:cubicBezTo>
                    <a:cubicBezTo>
                      <a:pt x="1608294" y="1155921"/>
                      <a:pt x="1596572" y="1162469"/>
                      <a:pt x="1595389" y="1163221"/>
                    </a:cubicBezTo>
                    <a:cubicBezTo>
                      <a:pt x="1588076" y="1168373"/>
                      <a:pt x="1581194" y="1173956"/>
                      <a:pt x="1574526" y="1179860"/>
                    </a:cubicBezTo>
                    <a:cubicBezTo>
                      <a:pt x="1567859" y="1185656"/>
                      <a:pt x="1561621" y="1191883"/>
                      <a:pt x="1555384" y="1198002"/>
                    </a:cubicBezTo>
                    <a:cubicBezTo>
                      <a:pt x="1543339" y="1210239"/>
                      <a:pt x="1530649" y="1222907"/>
                      <a:pt x="1518605" y="1236540"/>
                    </a:cubicBezTo>
                    <a:cubicBezTo>
                      <a:pt x="1506668" y="1249959"/>
                      <a:pt x="1495376" y="1264129"/>
                      <a:pt x="1485374" y="1278943"/>
                    </a:cubicBezTo>
                    <a:cubicBezTo>
                      <a:pt x="1471394" y="1299446"/>
                      <a:pt x="1459994" y="1321238"/>
                      <a:pt x="1453004" y="1343996"/>
                    </a:cubicBezTo>
                    <a:cubicBezTo>
                      <a:pt x="1451714" y="1347646"/>
                      <a:pt x="1453757" y="1351725"/>
                      <a:pt x="1457521" y="1353013"/>
                    </a:cubicBezTo>
                    <a:cubicBezTo>
                      <a:pt x="1461178" y="1354194"/>
                      <a:pt x="1465264" y="1352262"/>
                      <a:pt x="1466555" y="1348505"/>
                    </a:cubicBezTo>
                    <a:cubicBezTo>
                      <a:pt x="1474297" y="1327679"/>
                      <a:pt x="1486342" y="1308142"/>
                      <a:pt x="1500108" y="1289356"/>
                    </a:cubicBezTo>
                    <a:cubicBezTo>
                      <a:pt x="1510324" y="1275507"/>
                      <a:pt x="1521616" y="1262196"/>
                      <a:pt x="1533015" y="1249314"/>
                    </a:cubicBezTo>
                    <a:cubicBezTo>
                      <a:pt x="1544952" y="1235788"/>
                      <a:pt x="1556782" y="1222584"/>
                      <a:pt x="1568181" y="1210239"/>
                    </a:cubicBezTo>
                    <a:cubicBezTo>
                      <a:pt x="1575064" y="1202725"/>
                      <a:pt x="1582054" y="1195425"/>
                      <a:pt x="1589367" y="1188448"/>
                    </a:cubicBezTo>
                    <a:cubicBezTo>
                      <a:pt x="1594206" y="1183832"/>
                      <a:pt x="1599153" y="1179430"/>
                      <a:pt x="1604423" y="1175351"/>
                    </a:cubicBezTo>
                    <a:cubicBezTo>
                      <a:pt x="1605498" y="1174492"/>
                      <a:pt x="1617435" y="1166870"/>
                      <a:pt x="1622059" y="1163650"/>
                    </a:cubicBezTo>
                    <a:cubicBezTo>
                      <a:pt x="1623242" y="1162899"/>
                      <a:pt x="1624103" y="1162254"/>
                      <a:pt x="1624533" y="1161932"/>
                    </a:cubicBezTo>
                    <a:cubicBezTo>
                      <a:pt x="1628189" y="1158605"/>
                      <a:pt x="1627006" y="1154955"/>
                      <a:pt x="1626576" y="1154096"/>
                    </a:cubicBezTo>
                    <a:cubicBezTo>
                      <a:pt x="1625286" y="1150553"/>
                      <a:pt x="1621307" y="1148836"/>
                      <a:pt x="1617865" y="1150124"/>
                    </a:cubicBezTo>
                    <a:cubicBezTo>
                      <a:pt x="1617005" y="1150446"/>
                      <a:pt x="1616360" y="1150875"/>
                      <a:pt x="1615715" y="1151305"/>
                    </a:cubicBezTo>
                    <a:close/>
                    <a:moveTo>
                      <a:pt x="1615284" y="1151734"/>
                    </a:moveTo>
                    <a:lnTo>
                      <a:pt x="1615715" y="1151305"/>
                    </a:lnTo>
                    <a:cubicBezTo>
                      <a:pt x="1614531" y="1149695"/>
                      <a:pt x="1613994" y="1150768"/>
                      <a:pt x="1613779" y="1152593"/>
                    </a:cubicBezTo>
                    <a:lnTo>
                      <a:pt x="1614531" y="1152164"/>
                    </a:lnTo>
                    <a:cubicBezTo>
                      <a:pt x="1614746" y="1151949"/>
                      <a:pt x="1615069" y="1151842"/>
                      <a:pt x="1615284" y="1151734"/>
                    </a:cubicBezTo>
                    <a:close/>
                    <a:moveTo>
                      <a:pt x="1111561" y="1213889"/>
                    </a:moveTo>
                    <a:cubicBezTo>
                      <a:pt x="1125111" y="1236969"/>
                      <a:pt x="1138016" y="1260157"/>
                      <a:pt x="1149738" y="1282700"/>
                    </a:cubicBezTo>
                    <a:cubicBezTo>
                      <a:pt x="1170385" y="1322526"/>
                      <a:pt x="1187377" y="1359991"/>
                      <a:pt x="1197056" y="1390049"/>
                    </a:cubicBezTo>
                    <a:cubicBezTo>
                      <a:pt x="1198131" y="1393806"/>
                      <a:pt x="1202110" y="1395953"/>
                      <a:pt x="1205874" y="1394880"/>
                    </a:cubicBezTo>
                    <a:cubicBezTo>
                      <a:pt x="1209638" y="1393699"/>
                      <a:pt x="1211789" y="1389727"/>
                      <a:pt x="1210713" y="1385970"/>
                    </a:cubicBezTo>
                    <a:cubicBezTo>
                      <a:pt x="1201895" y="1354838"/>
                      <a:pt x="1186302" y="1315763"/>
                      <a:pt x="1166084" y="1274434"/>
                    </a:cubicBezTo>
                    <a:cubicBezTo>
                      <a:pt x="1154684" y="1251354"/>
                      <a:pt x="1141995" y="1227523"/>
                      <a:pt x="1128122" y="1204121"/>
                    </a:cubicBezTo>
                    <a:cubicBezTo>
                      <a:pt x="1110915" y="1175244"/>
                      <a:pt x="1092096" y="1146904"/>
                      <a:pt x="1072953" y="1120925"/>
                    </a:cubicBezTo>
                    <a:cubicBezTo>
                      <a:pt x="1051445" y="1091619"/>
                      <a:pt x="1029184" y="1065318"/>
                      <a:pt x="1008106" y="1044493"/>
                    </a:cubicBezTo>
                    <a:cubicBezTo>
                      <a:pt x="1005417" y="1041809"/>
                      <a:pt x="1001116" y="1041809"/>
                      <a:pt x="998427" y="1044385"/>
                    </a:cubicBezTo>
                    <a:cubicBezTo>
                      <a:pt x="995739" y="1047069"/>
                      <a:pt x="995631" y="1051363"/>
                      <a:pt x="998319" y="1054047"/>
                    </a:cubicBezTo>
                    <a:cubicBezTo>
                      <a:pt x="1018215" y="1075087"/>
                      <a:pt x="1038755" y="1101602"/>
                      <a:pt x="1058973" y="1130909"/>
                    </a:cubicBezTo>
                    <a:cubicBezTo>
                      <a:pt x="1077040" y="1156994"/>
                      <a:pt x="1094784" y="1185334"/>
                      <a:pt x="1111561" y="1213889"/>
                    </a:cubicBezTo>
                    <a:close/>
                    <a:moveTo>
                      <a:pt x="2038998" y="2780754"/>
                    </a:moveTo>
                    <a:cubicBezTo>
                      <a:pt x="2025340" y="2754560"/>
                      <a:pt x="2014586" y="2721068"/>
                      <a:pt x="2004907" y="2701852"/>
                    </a:cubicBezTo>
                    <a:cubicBezTo>
                      <a:pt x="1968988" y="2630680"/>
                      <a:pt x="1937478" y="2557575"/>
                      <a:pt x="1903280" y="2485652"/>
                    </a:cubicBezTo>
                    <a:cubicBezTo>
                      <a:pt x="1894677" y="2467617"/>
                      <a:pt x="1885966" y="2449582"/>
                      <a:pt x="1876933" y="2431762"/>
                    </a:cubicBezTo>
                    <a:cubicBezTo>
                      <a:pt x="1829184" y="2337617"/>
                      <a:pt x="1781221" y="2243580"/>
                      <a:pt x="1732182" y="2150079"/>
                    </a:cubicBezTo>
                    <a:cubicBezTo>
                      <a:pt x="1683143" y="2056578"/>
                      <a:pt x="1633029" y="1963721"/>
                      <a:pt x="1582377" y="1871079"/>
                    </a:cubicBezTo>
                    <a:cubicBezTo>
                      <a:pt x="1551727" y="1815472"/>
                      <a:pt x="1516346" y="1761691"/>
                      <a:pt x="1484192" y="1706621"/>
                    </a:cubicBezTo>
                    <a:cubicBezTo>
                      <a:pt x="1470426" y="1683111"/>
                      <a:pt x="1457306" y="1659387"/>
                      <a:pt x="1445369" y="1635019"/>
                    </a:cubicBezTo>
                    <a:cubicBezTo>
                      <a:pt x="1443648" y="1631476"/>
                      <a:pt x="1439454" y="1630081"/>
                      <a:pt x="1435905" y="1631798"/>
                    </a:cubicBezTo>
                    <a:cubicBezTo>
                      <a:pt x="1432356" y="1633409"/>
                      <a:pt x="1430851" y="1637703"/>
                      <a:pt x="1432572" y="1641245"/>
                    </a:cubicBezTo>
                    <a:cubicBezTo>
                      <a:pt x="1444293" y="1666043"/>
                      <a:pt x="1457306" y="1690196"/>
                      <a:pt x="1470964" y="1714242"/>
                    </a:cubicBezTo>
                    <a:cubicBezTo>
                      <a:pt x="1502473" y="1769527"/>
                      <a:pt x="1537317" y="1823524"/>
                      <a:pt x="1567213" y="1879238"/>
                    </a:cubicBezTo>
                    <a:cubicBezTo>
                      <a:pt x="1607111" y="1953630"/>
                      <a:pt x="1646471" y="2028238"/>
                      <a:pt x="1685724" y="2102953"/>
                    </a:cubicBezTo>
                    <a:cubicBezTo>
                      <a:pt x="1715190" y="2158989"/>
                      <a:pt x="1744441" y="2215132"/>
                      <a:pt x="1773585" y="2271276"/>
                    </a:cubicBezTo>
                    <a:cubicBezTo>
                      <a:pt x="1802836" y="2327419"/>
                      <a:pt x="1831980" y="2383563"/>
                      <a:pt x="1860909" y="2439814"/>
                    </a:cubicBezTo>
                    <a:cubicBezTo>
                      <a:pt x="1897473" y="2510664"/>
                      <a:pt x="1929735" y="2583446"/>
                      <a:pt x="1964579" y="2655048"/>
                    </a:cubicBezTo>
                    <a:cubicBezTo>
                      <a:pt x="1973290" y="2672975"/>
                      <a:pt x="1982215" y="2690903"/>
                      <a:pt x="1991464" y="2708615"/>
                    </a:cubicBezTo>
                    <a:cubicBezTo>
                      <a:pt x="2001358" y="2727831"/>
                      <a:pt x="2012542" y="2761216"/>
                      <a:pt x="2026523" y="2787302"/>
                    </a:cubicBezTo>
                    <a:cubicBezTo>
                      <a:pt x="2033513" y="2800398"/>
                      <a:pt x="2041256" y="2811670"/>
                      <a:pt x="2049644" y="2818970"/>
                    </a:cubicBezTo>
                    <a:cubicBezTo>
                      <a:pt x="2052440" y="2821546"/>
                      <a:pt x="2056849" y="2821224"/>
                      <a:pt x="2059323" y="2818433"/>
                    </a:cubicBezTo>
                    <a:cubicBezTo>
                      <a:pt x="2061796" y="2815535"/>
                      <a:pt x="2061474" y="2811241"/>
                      <a:pt x="2058677" y="2808772"/>
                    </a:cubicBezTo>
                    <a:cubicBezTo>
                      <a:pt x="2051365" y="2802331"/>
                      <a:pt x="2044912" y="2792240"/>
                      <a:pt x="2038998" y="2780754"/>
                    </a:cubicBezTo>
                    <a:close/>
                    <a:moveTo>
                      <a:pt x="2035126" y="2409219"/>
                    </a:moveTo>
                    <a:cubicBezTo>
                      <a:pt x="2034696" y="2410185"/>
                      <a:pt x="2034696" y="2411044"/>
                      <a:pt x="2035341" y="2410937"/>
                    </a:cubicBezTo>
                    <a:cubicBezTo>
                      <a:pt x="2035341" y="2410400"/>
                      <a:pt x="2035341" y="2409971"/>
                      <a:pt x="2035341" y="2409541"/>
                    </a:cubicBezTo>
                    <a:cubicBezTo>
                      <a:pt x="2035233" y="2409434"/>
                      <a:pt x="2035233" y="2409326"/>
                      <a:pt x="2035126" y="2409219"/>
                    </a:cubicBezTo>
                    <a:close/>
                    <a:moveTo>
                      <a:pt x="1918658" y="2278683"/>
                    </a:moveTo>
                    <a:cubicBezTo>
                      <a:pt x="1903926" y="2265801"/>
                      <a:pt x="1888869" y="2253241"/>
                      <a:pt x="1873706" y="2241004"/>
                    </a:cubicBezTo>
                    <a:cubicBezTo>
                      <a:pt x="1835529" y="2210409"/>
                      <a:pt x="1795846" y="2181639"/>
                      <a:pt x="1755518" y="2154373"/>
                    </a:cubicBezTo>
                    <a:cubicBezTo>
                      <a:pt x="1752292" y="2152119"/>
                      <a:pt x="1747775" y="2152870"/>
                      <a:pt x="1745517" y="2156090"/>
                    </a:cubicBezTo>
                    <a:cubicBezTo>
                      <a:pt x="1743259" y="2159311"/>
                      <a:pt x="1744012" y="2163712"/>
                      <a:pt x="1747238" y="2165966"/>
                    </a:cubicBezTo>
                    <a:cubicBezTo>
                      <a:pt x="1778640" y="2188724"/>
                      <a:pt x="1809074" y="2212663"/>
                      <a:pt x="1839185" y="2237246"/>
                    </a:cubicBezTo>
                    <a:cubicBezTo>
                      <a:pt x="1857252" y="2251846"/>
                      <a:pt x="1874997" y="2266874"/>
                      <a:pt x="1892741" y="2281903"/>
                    </a:cubicBezTo>
                    <a:cubicBezTo>
                      <a:pt x="1919519" y="2304447"/>
                      <a:pt x="1946082" y="2327097"/>
                      <a:pt x="1971784" y="2350499"/>
                    </a:cubicBezTo>
                    <a:cubicBezTo>
                      <a:pt x="1975333" y="2353612"/>
                      <a:pt x="2018457" y="2390004"/>
                      <a:pt x="2032545" y="2406643"/>
                    </a:cubicBezTo>
                    <a:cubicBezTo>
                      <a:pt x="2033298" y="2407501"/>
                      <a:pt x="2034373" y="2408468"/>
                      <a:pt x="2035126" y="2409219"/>
                    </a:cubicBezTo>
                    <a:cubicBezTo>
                      <a:pt x="2035341" y="2408575"/>
                      <a:pt x="2035664" y="2407824"/>
                      <a:pt x="2035986" y="2407287"/>
                    </a:cubicBezTo>
                    <a:cubicBezTo>
                      <a:pt x="2035664" y="2408038"/>
                      <a:pt x="2035449" y="2408790"/>
                      <a:pt x="2035341" y="2409541"/>
                    </a:cubicBezTo>
                    <a:cubicBezTo>
                      <a:pt x="2035879" y="2410185"/>
                      <a:pt x="2036094" y="2410615"/>
                      <a:pt x="2035664" y="2410829"/>
                    </a:cubicBezTo>
                    <a:cubicBezTo>
                      <a:pt x="2035556" y="2410829"/>
                      <a:pt x="2035449" y="2410829"/>
                      <a:pt x="2035341" y="2410937"/>
                    </a:cubicBezTo>
                    <a:cubicBezTo>
                      <a:pt x="2035556" y="2412654"/>
                      <a:pt x="2036524" y="2414479"/>
                      <a:pt x="2038029" y="2415660"/>
                    </a:cubicBezTo>
                    <a:cubicBezTo>
                      <a:pt x="2041041" y="2417914"/>
                      <a:pt x="2045342" y="2417270"/>
                      <a:pt x="2047601" y="2414264"/>
                    </a:cubicBezTo>
                    <a:cubicBezTo>
                      <a:pt x="2048784" y="2412869"/>
                      <a:pt x="2049429" y="2410937"/>
                      <a:pt x="2049214" y="2408575"/>
                    </a:cubicBezTo>
                    <a:cubicBezTo>
                      <a:pt x="2048999" y="2406428"/>
                      <a:pt x="2047170" y="2402563"/>
                      <a:pt x="2043514" y="2397840"/>
                    </a:cubicBezTo>
                    <a:cubicBezTo>
                      <a:pt x="2029641" y="2380235"/>
                      <a:pt x="1986947" y="2341267"/>
                      <a:pt x="1983506" y="2337940"/>
                    </a:cubicBezTo>
                    <a:cubicBezTo>
                      <a:pt x="1962213" y="2317865"/>
                      <a:pt x="1940705" y="2297898"/>
                      <a:pt x="1918658" y="2278683"/>
                    </a:cubicBezTo>
                    <a:close/>
                    <a:moveTo>
                      <a:pt x="1896505" y="2030707"/>
                    </a:moveTo>
                    <a:cubicBezTo>
                      <a:pt x="1866393" y="2009452"/>
                      <a:pt x="1835852" y="1988734"/>
                      <a:pt x="1803805" y="1971021"/>
                    </a:cubicBezTo>
                    <a:cubicBezTo>
                      <a:pt x="1750571" y="1941715"/>
                      <a:pt x="1693252" y="1920782"/>
                      <a:pt x="1627329" y="1917239"/>
                    </a:cubicBezTo>
                    <a:cubicBezTo>
                      <a:pt x="1623457" y="1917024"/>
                      <a:pt x="1620016" y="1919923"/>
                      <a:pt x="1619801" y="1923895"/>
                    </a:cubicBezTo>
                    <a:cubicBezTo>
                      <a:pt x="1619479" y="1927867"/>
                      <a:pt x="1622490" y="1931194"/>
                      <a:pt x="1626469" y="1931516"/>
                    </a:cubicBezTo>
                    <a:cubicBezTo>
                      <a:pt x="1673464" y="1935381"/>
                      <a:pt x="1715405" y="1948800"/>
                      <a:pt x="1754766" y="1967156"/>
                    </a:cubicBezTo>
                    <a:cubicBezTo>
                      <a:pt x="1777457" y="1977784"/>
                      <a:pt x="1799395" y="1990129"/>
                      <a:pt x="1820796" y="2003333"/>
                    </a:cubicBezTo>
                    <a:cubicBezTo>
                      <a:pt x="1835207" y="2012136"/>
                      <a:pt x="1849402" y="2021260"/>
                      <a:pt x="1863490" y="2030600"/>
                    </a:cubicBezTo>
                    <a:cubicBezTo>
                      <a:pt x="1916938" y="2065917"/>
                      <a:pt x="1969203" y="2103919"/>
                      <a:pt x="2026092" y="2132903"/>
                    </a:cubicBezTo>
                    <a:cubicBezTo>
                      <a:pt x="2029426" y="2134728"/>
                      <a:pt x="2033513" y="2133440"/>
                      <a:pt x="2035341" y="2130112"/>
                    </a:cubicBezTo>
                    <a:cubicBezTo>
                      <a:pt x="2037062" y="2126784"/>
                      <a:pt x="2035771" y="2122598"/>
                      <a:pt x="2032437" y="2120880"/>
                    </a:cubicBezTo>
                    <a:cubicBezTo>
                      <a:pt x="1984904" y="2094902"/>
                      <a:pt x="1941135" y="2062053"/>
                      <a:pt x="1896505" y="2030707"/>
                    </a:cubicBezTo>
                    <a:close/>
                    <a:moveTo>
                      <a:pt x="1859941" y="1830716"/>
                    </a:moveTo>
                    <a:cubicBezTo>
                      <a:pt x="1833271" y="1816546"/>
                      <a:pt x="1803805" y="1794647"/>
                      <a:pt x="1784232" y="1785952"/>
                    </a:cubicBezTo>
                    <a:cubicBezTo>
                      <a:pt x="1768961" y="1779189"/>
                      <a:pt x="1753475" y="1772962"/>
                      <a:pt x="1737989" y="1767380"/>
                    </a:cubicBezTo>
                    <a:cubicBezTo>
                      <a:pt x="1722288" y="1761798"/>
                      <a:pt x="1706479" y="1756645"/>
                      <a:pt x="1690563" y="1752137"/>
                    </a:cubicBezTo>
                    <a:cubicBezTo>
                      <a:pt x="1671421" y="1746662"/>
                      <a:pt x="1652063" y="1741938"/>
                      <a:pt x="1632598" y="1737644"/>
                    </a:cubicBezTo>
                    <a:cubicBezTo>
                      <a:pt x="1603777" y="1731311"/>
                      <a:pt x="1574526" y="1726158"/>
                      <a:pt x="1544952" y="1721435"/>
                    </a:cubicBezTo>
                    <a:cubicBezTo>
                      <a:pt x="1541081" y="1720791"/>
                      <a:pt x="1537317" y="1723367"/>
                      <a:pt x="1536672" y="1727232"/>
                    </a:cubicBezTo>
                    <a:cubicBezTo>
                      <a:pt x="1535919" y="1731096"/>
                      <a:pt x="1538500" y="1734853"/>
                      <a:pt x="1542371" y="1735497"/>
                    </a:cubicBezTo>
                    <a:cubicBezTo>
                      <a:pt x="1582807" y="1743441"/>
                      <a:pt x="1622490" y="1752673"/>
                      <a:pt x="1661635" y="1763623"/>
                    </a:cubicBezTo>
                    <a:cubicBezTo>
                      <a:pt x="1677336" y="1768024"/>
                      <a:pt x="1692929" y="1772747"/>
                      <a:pt x="1708415" y="1777686"/>
                    </a:cubicBezTo>
                    <a:cubicBezTo>
                      <a:pt x="1731537" y="1785093"/>
                      <a:pt x="1754443" y="1793144"/>
                      <a:pt x="1777134" y="1802590"/>
                    </a:cubicBezTo>
                    <a:cubicBezTo>
                      <a:pt x="1796707" y="1810534"/>
                      <a:pt x="1826281" y="1831253"/>
                      <a:pt x="1853059" y="1844242"/>
                    </a:cubicBezTo>
                    <a:cubicBezTo>
                      <a:pt x="1866931" y="1851005"/>
                      <a:pt x="1880266" y="1855728"/>
                      <a:pt x="1891236" y="1856265"/>
                    </a:cubicBezTo>
                    <a:cubicBezTo>
                      <a:pt x="1895000" y="1856480"/>
                      <a:pt x="1898226" y="1853689"/>
                      <a:pt x="1898548" y="1849931"/>
                    </a:cubicBezTo>
                    <a:cubicBezTo>
                      <a:pt x="1898764" y="1846174"/>
                      <a:pt x="1895860" y="1842954"/>
                      <a:pt x="1892096" y="1842632"/>
                    </a:cubicBezTo>
                    <a:cubicBezTo>
                      <a:pt x="1882740" y="1841880"/>
                      <a:pt x="1871663" y="1837050"/>
                      <a:pt x="1859941" y="1830716"/>
                    </a:cubicBezTo>
                    <a:close/>
                    <a:moveTo>
                      <a:pt x="1584850" y="1923358"/>
                    </a:moveTo>
                    <a:cubicBezTo>
                      <a:pt x="1586141" y="1925934"/>
                      <a:pt x="1586463" y="1929155"/>
                      <a:pt x="1585495" y="1932912"/>
                    </a:cubicBezTo>
                    <a:cubicBezTo>
                      <a:pt x="1584420" y="1937099"/>
                      <a:pt x="1581301" y="1942573"/>
                      <a:pt x="1577752" y="1948263"/>
                    </a:cubicBezTo>
                    <a:cubicBezTo>
                      <a:pt x="1573881" y="1954382"/>
                      <a:pt x="1569257" y="1960930"/>
                      <a:pt x="1567751" y="1965976"/>
                    </a:cubicBezTo>
                    <a:cubicBezTo>
                      <a:pt x="1563234" y="1980790"/>
                      <a:pt x="1558717" y="1995711"/>
                      <a:pt x="1554416" y="2010633"/>
                    </a:cubicBezTo>
                    <a:cubicBezTo>
                      <a:pt x="1550114" y="2025447"/>
                      <a:pt x="1546027" y="2040368"/>
                      <a:pt x="1542371" y="2055397"/>
                    </a:cubicBezTo>
                    <a:cubicBezTo>
                      <a:pt x="1535596" y="2082234"/>
                      <a:pt x="1529466" y="2109394"/>
                      <a:pt x="1523551" y="2136553"/>
                    </a:cubicBezTo>
                    <a:cubicBezTo>
                      <a:pt x="1517637" y="2163605"/>
                      <a:pt x="1512045" y="2190764"/>
                      <a:pt x="1507313" y="2218138"/>
                    </a:cubicBezTo>
                    <a:cubicBezTo>
                      <a:pt x="1501075" y="2254529"/>
                      <a:pt x="1496129" y="2291135"/>
                      <a:pt x="1493440" y="2327956"/>
                    </a:cubicBezTo>
                    <a:cubicBezTo>
                      <a:pt x="1493225" y="2331928"/>
                      <a:pt x="1489891" y="2334934"/>
                      <a:pt x="1486020" y="2334719"/>
                    </a:cubicBezTo>
                    <a:cubicBezTo>
                      <a:pt x="1482041" y="2334504"/>
                      <a:pt x="1479030" y="2331177"/>
                      <a:pt x="1479244" y="2327205"/>
                    </a:cubicBezTo>
                    <a:cubicBezTo>
                      <a:pt x="1481072" y="2280400"/>
                      <a:pt x="1486127" y="2233811"/>
                      <a:pt x="1493978" y="2187544"/>
                    </a:cubicBezTo>
                    <a:cubicBezTo>
                      <a:pt x="1497096" y="2169080"/>
                      <a:pt x="1500645" y="2150723"/>
                      <a:pt x="1504624" y="2132474"/>
                    </a:cubicBezTo>
                    <a:cubicBezTo>
                      <a:pt x="1510647" y="2104992"/>
                      <a:pt x="1517637" y="2077833"/>
                      <a:pt x="1524842" y="2050781"/>
                    </a:cubicBezTo>
                    <a:cubicBezTo>
                      <a:pt x="1528176" y="2038758"/>
                      <a:pt x="1531725" y="2026628"/>
                      <a:pt x="1535488" y="2014712"/>
                    </a:cubicBezTo>
                    <a:cubicBezTo>
                      <a:pt x="1541081" y="1996785"/>
                      <a:pt x="1547103" y="1978965"/>
                      <a:pt x="1553125" y="1961252"/>
                    </a:cubicBezTo>
                    <a:cubicBezTo>
                      <a:pt x="1554953" y="1956207"/>
                      <a:pt x="1559148" y="1949659"/>
                      <a:pt x="1563557" y="1943325"/>
                    </a:cubicBezTo>
                    <a:cubicBezTo>
                      <a:pt x="1566783" y="1938494"/>
                      <a:pt x="1570225" y="1933878"/>
                      <a:pt x="1571623" y="1930121"/>
                    </a:cubicBezTo>
                    <a:cubicBezTo>
                      <a:pt x="1569041" y="1928833"/>
                      <a:pt x="1567536" y="1925827"/>
                      <a:pt x="1568074" y="1922821"/>
                    </a:cubicBezTo>
                    <a:cubicBezTo>
                      <a:pt x="1568826" y="1919064"/>
                      <a:pt x="1572483" y="1916702"/>
                      <a:pt x="1576139" y="1917454"/>
                    </a:cubicBezTo>
                    <a:cubicBezTo>
                      <a:pt x="1580871" y="1918313"/>
                      <a:pt x="1583344" y="1920674"/>
                      <a:pt x="1584850" y="1923358"/>
                    </a:cubicBezTo>
                    <a:close/>
                    <a:moveTo>
                      <a:pt x="1573774" y="1930873"/>
                    </a:moveTo>
                    <a:cubicBezTo>
                      <a:pt x="1573774" y="1930873"/>
                      <a:pt x="1573666" y="1930873"/>
                      <a:pt x="1573558" y="1930765"/>
                    </a:cubicBezTo>
                    <a:cubicBezTo>
                      <a:pt x="1573451" y="1930765"/>
                      <a:pt x="1573236" y="1930765"/>
                      <a:pt x="1573128" y="1930765"/>
                    </a:cubicBezTo>
                    <a:cubicBezTo>
                      <a:pt x="1573451" y="1931087"/>
                      <a:pt x="1573666" y="1931194"/>
                      <a:pt x="1573774" y="1930873"/>
                    </a:cubicBezTo>
                    <a:close/>
                    <a:moveTo>
                      <a:pt x="1709490" y="2178204"/>
                    </a:moveTo>
                    <a:cubicBezTo>
                      <a:pt x="1705942" y="2179600"/>
                      <a:pt x="1704221" y="2183572"/>
                      <a:pt x="1705619" y="2187007"/>
                    </a:cubicBezTo>
                    <a:cubicBezTo>
                      <a:pt x="1706049" y="2188295"/>
                      <a:pt x="1706910" y="2189369"/>
                      <a:pt x="1707985" y="2190120"/>
                    </a:cubicBezTo>
                    <a:cubicBezTo>
                      <a:pt x="1705081" y="2198815"/>
                      <a:pt x="1697661" y="2212556"/>
                      <a:pt x="1696263" y="2220178"/>
                    </a:cubicBezTo>
                    <a:lnTo>
                      <a:pt x="1681637" y="2301978"/>
                    </a:lnTo>
                    <a:cubicBezTo>
                      <a:pt x="1678088" y="2321945"/>
                      <a:pt x="1674755" y="2341911"/>
                      <a:pt x="1672174" y="2361878"/>
                    </a:cubicBezTo>
                    <a:cubicBezTo>
                      <a:pt x="1669700" y="2382060"/>
                      <a:pt x="1667764" y="2402134"/>
                      <a:pt x="1666689" y="2422316"/>
                    </a:cubicBezTo>
                    <a:cubicBezTo>
                      <a:pt x="1664323" y="2462571"/>
                      <a:pt x="1665076" y="2502935"/>
                      <a:pt x="1668947" y="2543942"/>
                    </a:cubicBezTo>
                    <a:cubicBezTo>
                      <a:pt x="1669270" y="2547807"/>
                      <a:pt x="1672711" y="2550705"/>
                      <a:pt x="1676690" y="2550490"/>
                    </a:cubicBezTo>
                    <a:cubicBezTo>
                      <a:pt x="1680562" y="2550168"/>
                      <a:pt x="1683465" y="2546733"/>
                      <a:pt x="1683250" y="2542761"/>
                    </a:cubicBezTo>
                    <a:cubicBezTo>
                      <a:pt x="1681315" y="2510557"/>
                      <a:pt x="1681745" y="2478889"/>
                      <a:pt x="1683573" y="2447435"/>
                    </a:cubicBezTo>
                    <a:cubicBezTo>
                      <a:pt x="1684863" y="2423604"/>
                      <a:pt x="1687229" y="2399880"/>
                      <a:pt x="1689918" y="2376048"/>
                    </a:cubicBezTo>
                    <a:cubicBezTo>
                      <a:pt x="1692714" y="2352432"/>
                      <a:pt x="1695725" y="2328815"/>
                      <a:pt x="1699489" y="2304876"/>
                    </a:cubicBezTo>
                    <a:lnTo>
                      <a:pt x="1711534" y="2222647"/>
                    </a:lnTo>
                    <a:cubicBezTo>
                      <a:pt x="1712502" y="2215669"/>
                      <a:pt x="1718739" y="2203109"/>
                      <a:pt x="1721320" y="2194843"/>
                    </a:cubicBezTo>
                    <a:cubicBezTo>
                      <a:pt x="1723041" y="2189261"/>
                      <a:pt x="1723148" y="2184753"/>
                      <a:pt x="1722073" y="2182498"/>
                    </a:cubicBezTo>
                    <a:cubicBezTo>
                      <a:pt x="1721105" y="2180244"/>
                      <a:pt x="1719600" y="2178634"/>
                      <a:pt x="1717449" y="2177882"/>
                    </a:cubicBezTo>
                    <a:cubicBezTo>
                      <a:pt x="1715621" y="2177131"/>
                      <a:pt x="1713039" y="2176701"/>
                      <a:pt x="1709490" y="2178204"/>
                    </a:cubicBezTo>
                    <a:close/>
                    <a:moveTo>
                      <a:pt x="1838002" y="2454091"/>
                    </a:moveTo>
                    <a:cubicBezTo>
                      <a:pt x="1834238" y="2454842"/>
                      <a:pt x="1831765" y="2458385"/>
                      <a:pt x="1832410" y="2462035"/>
                    </a:cubicBezTo>
                    <a:lnTo>
                      <a:pt x="1832518" y="2462249"/>
                    </a:lnTo>
                    <a:lnTo>
                      <a:pt x="1832625" y="2462249"/>
                    </a:lnTo>
                    <a:cubicBezTo>
                      <a:pt x="1832625" y="2462249"/>
                      <a:pt x="1832518" y="2462357"/>
                      <a:pt x="1832518" y="2462571"/>
                    </a:cubicBezTo>
                    <a:cubicBezTo>
                      <a:pt x="1832625" y="2462894"/>
                      <a:pt x="1832840" y="2463323"/>
                      <a:pt x="1832948" y="2463752"/>
                    </a:cubicBezTo>
                    <a:lnTo>
                      <a:pt x="1832518" y="2463108"/>
                    </a:lnTo>
                    <a:cubicBezTo>
                      <a:pt x="1832303" y="2467187"/>
                      <a:pt x="1830905" y="2475990"/>
                      <a:pt x="1830797" y="2476419"/>
                    </a:cubicBezTo>
                    <a:lnTo>
                      <a:pt x="1826388" y="2507014"/>
                    </a:lnTo>
                    <a:cubicBezTo>
                      <a:pt x="1825098" y="2517319"/>
                      <a:pt x="1823807" y="2527625"/>
                      <a:pt x="1822947" y="2538038"/>
                    </a:cubicBezTo>
                    <a:cubicBezTo>
                      <a:pt x="1822301" y="2545015"/>
                      <a:pt x="1821979" y="2551886"/>
                      <a:pt x="1821656" y="2558863"/>
                    </a:cubicBezTo>
                    <a:cubicBezTo>
                      <a:pt x="1821119" y="2576254"/>
                      <a:pt x="1821226" y="2593645"/>
                      <a:pt x="1821764" y="2611142"/>
                    </a:cubicBezTo>
                    <a:cubicBezTo>
                      <a:pt x="1821656" y="2615007"/>
                      <a:pt x="1824775" y="2618335"/>
                      <a:pt x="1828754" y="2618335"/>
                    </a:cubicBezTo>
                    <a:cubicBezTo>
                      <a:pt x="1832733" y="2618442"/>
                      <a:pt x="1835959" y="2615222"/>
                      <a:pt x="1835959" y="2611357"/>
                    </a:cubicBezTo>
                    <a:cubicBezTo>
                      <a:pt x="1836927" y="2596972"/>
                      <a:pt x="1838325" y="2582588"/>
                      <a:pt x="1839616" y="2568310"/>
                    </a:cubicBezTo>
                    <a:cubicBezTo>
                      <a:pt x="1840476" y="2558756"/>
                      <a:pt x="1841444" y="2549095"/>
                      <a:pt x="1842197" y="2539541"/>
                    </a:cubicBezTo>
                    <a:cubicBezTo>
                      <a:pt x="1842949" y="2529235"/>
                      <a:pt x="1843380" y="2518930"/>
                      <a:pt x="1844133" y="2508624"/>
                    </a:cubicBezTo>
                    <a:lnTo>
                      <a:pt x="1846068" y="2477922"/>
                    </a:lnTo>
                    <a:cubicBezTo>
                      <a:pt x="1846068" y="2477386"/>
                      <a:pt x="1846713" y="2466543"/>
                      <a:pt x="1846391" y="2462249"/>
                    </a:cubicBezTo>
                    <a:cubicBezTo>
                      <a:pt x="1846283" y="2459995"/>
                      <a:pt x="1845746" y="2458385"/>
                      <a:pt x="1845423" y="2457848"/>
                    </a:cubicBezTo>
                    <a:cubicBezTo>
                      <a:pt x="1843272" y="2454306"/>
                      <a:pt x="1840476" y="2453554"/>
                      <a:pt x="1838002" y="2454091"/>
                    </a:cubicBezTo>
                    <a:close/>
                    <a:moveTo>
                      <a:pt x="1126939" y="1425796"/>
                    </a:moveTo>
                    <a:cubicBezTo>
                      <a:pt x="1126831" y="1425152"/>
                      <a:pt x="1126186" y="1425474"/>
                      <a:pt x="1125541" y="1425903"/>
                    </a:cubicBezTo>
                    <a:lnTo>
                      <a:pt x="1125971" y="1426118"/>
                    </a:lnTo>
                    <a:cubicBezTo>
                      <a:pt x="1126293" y="1425903"/>
                      <a:pt x="1126616" y="1425796"/>
                      <a:pt x="1126939" y="1425796"/>
                    </a:cubicBezTo>
                    <a:close/>
                    <a:moveTo>
                      <a:pt x="534386" y="1188555"/>
                    </a:moveTo>
                    <a:cubicBezTo>
                      <a:pt x="534816" y="1188984"/>
                      <a:pt x="535246" y="1189306"/>
                      <a:pt x="535461" y="1188877"/>
                    </a:cubicBezTo>
                    <a:lnTo>
                      <a:pt x="534816" y="1188555"/>
                    </a:lnTo>
                    <a:lnTo>
                      <a:pt x="534386" y="1188555"/>
                    </a:lnTo>
                    <a:close/>
                    <a:moveTo>
                      <a:pt x="400927" y="1369223"/>
                    </a:moveTo>
                    <a:cubicBezTo>
                      <a:pt x="355652" y="1370511"/>
                      <a:pt x="312851" y="1367505"/>
                      <a:pt x="276824" y="1358381"/>
                    </a:cubicBezTo>
                    <a:cubicBezTo>
                      <a:pt x="272953" y="1357415"/>
                      <a:pt x="270587" y="1353550"/>
                      <a:pt x="271555" y="1349793"/>
                    </a:cubicBezTo>
                    <a:cubicBezTo>
                      <a:pt x="272415" y="1345928"/>
                      <a:pt x="276286" y="1343567"/>
                      <a:pt x="280158" y="1344533"/>
                    </a:cubicBezTo>
                    <a:cubicBezTo>
                      <a:pt x="309732" y="1351188"/>
                      <a:pt x="343823" y="1353228"/>
                      <a:pt x="379956" y="1352369"/>
                    </a:cubicBezTo>
                    <a:cubicBezTo>
                      <a:pt x="412542" y="1351618"/>
                      <a:pt x="446739" y="1348397"/>
                      <a:pt x="480830" y="1343889"/>
                    </a:cubicBezTo>
                    <a:cubicBezTo>
                      <a:pt x="522018" y="1338521"/>
                      <a:pt x="563099" y="1331222"/>
                      <a:pt x="601061" y="1323492"/>
                    </a:cubicBezTo>
                    <a:cubicBezTo>
                      <a:pt x="669780" y="1309430"/>
                      <a:pt x="727423" y="1293864"/>
                      <a:pt x="757104" y="1285384"/>
                    </a:cubicBezTo>
                    <a:cubicBezTo>
                      <a:pt x="685374" y="1253501"/>
                      <a:pt x="613751" y="1221511"/>
                      <a:pt x="541483" y="1189092"/>
                    </a:cubicBezTo>
                    <a:cubicBezTo>
                      <a:pt x="541054" y="1188877"/>
                      <a:pt x="540623" y="1188662"/>
                      <a:pt x="540085" y="1188448"/>
                    </a:cubicBezTo>
                    <a:cubicBezTo>
                      <a:pt x="539655" y="1188662"/>
                      <a:pt x="539763" y="1189414"/>
                      <a:pt x="539333" y="1189521"/>
                    </a:cubicBezTo>
                    <a:cubicBezTo>
                      <a:pt x="537935" y="1189736"/>
                      <a:pt x="536644" y="1189521"/>
                      <a:pt x="535461" y="1188877"/>
                    </a:cubicBezTo>
                    <a:cubicBezTo>
                      <a:pt x="535461" y="1188877"/>
                      <a:pt x="535461" y="1188770"/>
                      <a:pt x="535569" y="1188662"/>
                    </a:cubicBezTo>
                    <a:cubicBezTo>
                      <a:pt x="535569" y="1188555"/>
                      <a:pt x="535354" y="1188662"/>
                      <a:pt x="535246" y="1188662"/>
                    </a:cubicBezTo>
                    <a:lnTo>
                      <a:pt x="534816" y="1188555"/>
                    </a:lnTo>
                    <a:cubicBezTo>
                      <a:pt x="534386" y="1188233"/>
                      <a:pt x="533848" y="1187911"/>
                      <a:pt x="533418" y="1187481"/>
                    </a:cubicBezTo>
                    <a:cubicBezTo>
                      <a:pt x="533741" y="1187803"/>
                      <a:pt x="534063" y="1188233"/>
                      <a:pt x="534386" y="1188555"/>
                    </a:cubicBezTo>
                    <a:cubicBezTo>
                      <a:pt x="530837" y="1188233"/>
                      <a:pt x="524277" y="1188555"/>
                      <a:pt x="515243" y="1189092"/>
                    </a:cubicBezTo>
                    <a:cubicBezTo>
                      <a:pt x="488251" y="1190702"/>
                      <a:pt x="440825" y="1195747"/>
                      <a:pt x="387377" y="1200149"/>
                    </a:cubicBezTo>
                    <a:cubicBezTo>
                      <a:pt x="359631" y="1202403"/>
                      <a:pt x="330380" y="1204550"/>
                      <a:pt x="301559" y="1206053"/>
                    </a:cubicBezTo>
                    <a:cubicBezTo>
                      <a:pt x="279835" y="1207234"/>
                      <a:pt x="258220" y="1207878"/>
                      <a:pt x="237894" y="1208200"/>
                    </a:cubicBezTo>
                    <a:cubicBezTo>
                      <a:pt x="200040" y="1208736"/>
                      <a:pt x="166057" y="1207770"/>
                      <a:pt x="141645" y="1204765"/>
                    </a:cubicBezTo>
                    <a:cubicBezTo>
                      <a:pt x="137666" y="1204335"/>
                      <a:pt x="134870" y="1200793"/>
                      <a:pt x="135300" y="1196928"/>
                    </a:cubicBezTo>
                    <a:cubicBezTo>
                      <a:pt x="135730" y="1192956"/>
                      <a:pt x="139279" y="1190165"/>
                      <a:pt x="143150" y="1190595"/>
                    </a:cubicBezTo>
                    <a:cubicBezTo>
                      <a:pt x="169713" y="1192956"/>
                      <a:pt x="207460" y="1192098"/>
                      <a:pt x="249186" y="1189951"/>
                    </a:cubicBezTo>
                    <a:cubicBezTo>
                      <a:pt x="272093" y="1188877"/>
                      <a:pt x="296182" y="1187267"/>
                      <a:pt x="320271" y="1185764"/>
                    </a:cubicBezTo>
                    <a:cubicBezTo>
                      <a:pt x="344468" y="1184261"/>
                      <a:pt x="368557" y="1182758"/>
                      <a:pt x="391463" y="1181255"/>
                    </a:cubicBezTo>
                    <a:cubicBezTo>
                      <a:pt x="433727" y="1178571"/>
                      <a:pt x="471797" y="1176210"/>
                      <a:pt x="498682" y="1175029"/>
                    </a:cubicBezTo>
                    <a:cubicBezTo>
                      <a:pt x="502661" y="1174814"/>
                      <a:pt x="505350" y="1174814"/>
                      <a:pt x="508899" y="1174707"/>
                    </a:cubicBezTo>
                    <a:cubicBezTo>
                      <a:pt x="453730" y="1150017"/>
                      <a:pt x="398561" y="1125326"/>
                      <a:pt x="342854" y="1101817"/>
                    </a:cubicBezTo>
                    <a:cubicBezTo>
                      <a:pt x="231334" y="1054476"/>
                      <a:pt x="118953" y="1010463"/>
                      <a:pt x="4960" y="974287"/>
                    </a:cubicBezTo>
                    <a:cubicBezTo>
                      <a:pt x="1196" y="973106"/>
                      <a:pt x="-848" y="969134"/>
                      <a:pt x="335" y="965377"/>
                    </a:cubicBezTo>
                    <a:cubicBezTo>
                      <a:pt x="1518" y="961619"/>
                      <a:pt x="5497" y="959472"/>
                      <a:pt x="9261" y="960653"/>
                    </a:cubicBezTo>
                    <a:cubicBezTo>
                      <a:pt x="124115" y="995756"/>
                      <a:pt x="237572" y="1038374"/>
                      <a:pt x="349952" y="1084963"/>
                    </a:cubicBezTo>
                    <a:cubicBezTo>
                      <a:pt x="395657" y="1103964"/>
                      <a:pt x="441040" y="1124146"/>
                      <a:pt x="486423" y="1144113"/>
                    </a:cubicBezTo>
                    <a:cubicBezTo>
                      <a:pt x="469323" y="1125971"/>
                      <a:pt x="447277" y="1105467"/>
                      <a:pt x="420822" y="1083246"/>
                    </a:cubicBezTo>
                    <a:cubicBezTo>
                      <a:pt x="405659" y="1070471"/>
                      <a:pt x="389635" y="1057482"/>
                      <a:pt x="373504" y="1044600"/>
                    </a:cubicBezTo>
                    <a:cubicBezTo>
                      <a:pt x="362857" y="1036012"/>
                      <a:pt x="352211" y="1027424"/>
                      <a:pt x="341779" y="1019051"/>
                    </a:cubicBezTo>
                    <a:cubicBezTo>
                      <a:pt x="324895" y="1005632"/>
                      <a:pt x="308657" y="992643"/>
                      <a:pt x="293816" y="980942"/>
                    </a:cubicBezTo>
                    <a:cubicBezTo>
                      <a:pt x="252090" y="947986"/>
                      <a:pt x="221333" y="924584"/>
                      <a:pt x="221333" y="924584"/>
                    </a:cubicBezTo>
                    <a:cubicBezTo>
                      <a:pt x="218107" y="922222"/>
                      <a:pt x="217354" y="917821"/>
                      <a:pt x="219720" y="914601"/>
                    </a:cubicBezTo>
                    <a:cubicBezTo>
                      <a:pt x="221978" y="911380"/>
                      <a:pt x="226495" y="910736"/>
                      <a:pt x="229613" y="912990"/>
                    </a:cubicBezTo>
                    <a:cubicBezTo>
                      <a:pt x="229613" y="912990"/>
                      <a:pt x="278437" y="946483"/>
                      <a:pt x="336295" y="990604"/>
                    </a:cubicBezTo>
                    <a:cubicBezTo>
                      <a:pt x="347587" y="999191"/>
                      <a:pt x="359308" y="1008316"/>
                      <a:pt x="370923" y="1017655"/>
                    </a:cubicBezTo>
                    <a:cubicBezTo>
                      <a:pt x="382322" y="1026888"/>
                      <a:pt x="393722" y="1036227"/>
                      <a:pt x="404798" y="1045781"/>
                    </a:cubicBezTo>
                    <a:cubicBezTo>
                      <a:pt x="448783" y="1083246"/>
                      <a:pt x="489003" y="1121569"/>
                      <a:pt x="510081" y="1149158"/>
                    </a:cubicBezTo>
                    <a:cubicBezTo>
                      <a:pt x="511264" y="1150661"/>
                      <a:pt x="509759" y="1152378"/>
                      <a:pt x="509436" y="1154203"/>
                    </a:cubicBezTo>
                    <a:cubicBezTo>
                      <a:pt x="522664" y="1160108"/>
                      <a:pt x="536106" y="1165582"/>
                      <a:pt x="549442" y="1171486"/>
                    </a:cubicBezTo>
                    <a:cubicBezTo>
                      <a:pt x="599018" y="1193708"/>
                      <a:pt x="647735" y="1216036"/>
                      <a:pt x="696881" y="1238472"/>
                    </a:cubicBezTo>
                    <a:cubicBezTo>
                      <a:pt x="696881" y="1238472"/>
                      <a:pt x="696881" y="1238472"/>
                      <a:pt x="696989" y="1238472"/>
                    </a:cubicBezTo>
                    <a:cubicBezTo>
                      <a:pt x="697419" y="1238365"/>
                      <a:pt x="696558" y="1237506"/>
                      <a:pt x="696236" y="1236647"/>
                    </a:cubicBezTo>
                    <a:cubicBezTo>
                      <a:pt x="696128" y="1236433"/>
                      <a:pt x="696020" y="1236325"/>
                      <a:pt x="695913" y="1236111"/>
                    </a:cubicBezTo>
                    <a:cubicBezTo>
                      <a:pt x="695698" y="1236647"/>
                      <a:pt x="695483" y="1237184"/>
                      <a:pt x="695375" y="1237506"/>
                    </a:cubicBezTo>
                    <a:cubicBezTo>
                      <a:pt x="689353" y="1229133"/>
                      <a:pt x="674727" y="1206589"/>
                      <a:pt x="668382" y="1197143"/>
                    </a:cubicBezTo>
                    <a:cubicBezTo>
                      <a:pt x="660854" y="1185871"/>
                      <a:pt x="653004" y="1174814"/>
                      <a:pt x="645153" y="1163757"/>
                    </a:cubicBezTo>
                    <a:cubicBezTo>
                      <a:pt x="633216" y="1147118"/>
                      <a:pt x="620957" y="1130801"/>
                      <a:pt x="608589" y="1114592"/>
                    </a:cubicBezTo>
                    <a:cubicBezTo>
                      <a:pt x="594394" y="1095698"/>
                      <a:pt x="579338" y="1076912"/>
                      <a:pt x="563852" y="1058341"/>
                    </a:cubicBezTo>
                    <a:cubicBezTo>
                      <a:pt x="548689" y="1039984"/>
                      <a:pt x="532880" y="1021842"/>
                      <a:pt x="516749" y="1004022"/>
                    </a:cubicBezTo>
                    <a:cubicBezTo>
                      <a:pt x="484164" y="968275"/>
                      <a:pt x="449751" y="934138"/>
                      <a:pt x="413832" y="903973"/>
                    </a:cubicBezTo>
                    <a:cubicBezTo>
                      <a:pt x="410713" y="901504"/>
                      <a:pt x="410283" y="896995"/>
                      <a:pt x="412757" y="893882"/>
                    </a:cubicBezTo>
                    <a:cubicBezTo>
                      <a:pt x="415230" y="890876"/>
                      <a:pt x="419747" y="890447"/>
                      <a:pt x="422865" y="892916"/>
                    </a:cubicBezTo>
                    <a:cubicBezTo>
                      <a:pt x="460290" y="922544"/>
                      <a:pt x="496531" y="955823"/>
                      <a:pt x="530407" y="991462"/>
                    </a:cubicBezTo>
                    <a:cubicBezTo>
                      <a:pt x="547183" y="1009175"/>
                      <a:pt x="563315" y="1027424"/>
                      <a:pt x="578693" y="1045996"/>
                    </a:cubicBezTo>
                    <a:cubicBezTo>
                      <a:pt x="594394" y="1064996"/>
                      <a:pt x="609235" y="1084319"/>
                      <a:pt x="623323" y="1103642"/>
                    </a:cubicBezTo>
                    <a:cubicBezTo>
                      <a:pt x="633324" y="1117597"/>
                      <a:pt x="643325" y="1131553"/>
                      <a:pt x="653112" y="1145615"/>
                    </a:cubicBezTo>
                    <a:cubicBezTo>
                      <a:pt x="662790" y="1159785"/>
                      <a:pt x="672254" y="1174170"/>
                      <a:pt x="681395" y="1188662"/>
                    </a:cubicBezTo>
                    <a:cubicBezTo>
                      <a:pt x="686987" y="1197572"/>
                      <a:pt x="699247" y="1217969"/>
                      <a:pt x="705484" y="1227523"/>
                    </a:cubicBezTo>
                    <a:cubicBezTo>
                      <a:pt x="706667" y="1228167"/>
                      <a:pt x="707743" y="1229240"/>
                      <a:pt x="708388" y="1230528"/>
                    </a:cubicBezTo>
                    <a:cubicBezTo>
                      <a:pt x="709463" y="1232568"/>
                      <a:pt x="710001" y="1233749"/>
                      <a:pt x="710108" y="1234393"/>
                    </a:cubicBezTo>
                    <a:cubicBezTo>
                      <a:pt x="711614" y="1239116"/>
                      <a:pt x="708603" y="1241478"/>
                      <a:pt x="707635" y="1242229"/>
                    </a:cubicBezTo>
                    <a:cubicBezTo>
                      <a:pt x="707420" y="1242444"/>
                      <a:pt x="706667" y="1242551"/>
                      <a:pt x="706344" y="1242766"/>
                    </a:cubicBezTo>
                    <a:cubicBezTo>
                      <a:pt x="752802" y="1264021"/>
                      <a:pt x="799690" y="1285598"/>
                      <a:pt x="845933" y="1306209"/>
                    </a:cubicBezTo>
                    <a:cubicBezTo>
                      <a:pt x="860774" y="1312865"/>
                      <a:pt x="875722" y="1319306"/>
                      <a:pt x="890670" y="1325747"/>
                    </a:cubicBezTo>
                    <a:cubicBezTo>
                      <a:pt x="909060" y="1333691"/>
                      <a:pt x="927557" y="1341420"/>
                      <a:pt x="946054" y="1349149"/>
                    </a:cubicBezTo>
                    <a:cubicBezTo>
                      <a:pt x="931751" y="1324459"/>
                      <a:pt x="891531" y="1255755"/>
                      <a:pt x="845611" y="1179860"/>
                    </a:cubicBezTo>
                    <a:cubicBezTo>
                      <a:pt x="836147" y="1164187"/>
                      <a:pt x="826468" y="1148192"/>
                      <a:pt x="816790" y="1132197"/>
                    </a:cubicBezTo>
                    <a:cubicBezTo>
                      <a:pt x="802056" y="1108043"/>
                      <a:pt x="787431" y="1083890"/>
                      <a:pt x="773235" y="1061024"/>
                    </a:cubicBezTo>
                    <a:cubicBezTo>
                      <a:pt x="740220" y="1007994"/>
                      <a:pt x="710001" y="962049"/>
                      <a:pt x="689353" y="939506"/>
                    </a:cubicBezTo>
                    <a:cubicBezTo>
                      <a:pt x="686665" y="936607"/>
                      <a:pt x="686880" y="932098"/>
                      <a:pt x="689783" y="929415"/>
                    </a:cubicBezTo>
                    <a:cubicBezTo>
                      <a:pt x="692579" y="926731"/>
                      <a:pt x="697096" y="926838"/>
                      <a:pt x="699784" y="929737"/>
                    </a:cubicBezTo>
                    <a:cubicBezTo>
                      <a:pt x="717959" y="948630"/>
                      <a:pt x="743876" y="983733"/>
                      <a:pt x="772267" y="1026243"/>
                    </a:cubicBezTo>
                    <a:cubicBezTo>
                      <a:pt x="786248" y="1047176"/>
                      <a:pt x="800981" y="1069934"/>
                      <a:pt x="815499" y="1093336"/>
                    </a:cubicBezTo>
                    <a:cubicBezTo>
                      <a:pt x="836577" y="1127259"/>
                      <a:pt x="857548" y="1162684"/>
                      <a:pt x="876797" y="1196069"/>
                    </a:cubicBezTo>
                    <a:cubicBezTo>
                      <a:pt x="925836" y="1281197"/>
                      <a:pt x="963906" y="1352799"/>
                      <a:pt x="963906" y="1352799"/>
                    </a:cubicBezTo>
                    <a:cubicBezTo>
                      <a:pt x="964659" y="1354087"/>
                      <a:pt x="963046" y="1355053"/>
                      <a:pt x="962938" y="1356341"/>
                    </a:cubicBezTo>
                    <a:cubicBezTo>
                      <a:pt x="998965" y="1371370"/>
                      <a:pt x="1035206" y="1386399"/>
                      <a:pt x="1070910" y="1402072"/>
                    </a:cubicBezTo>
                    <a:cubicBezTo>
                      <a:pt x="1071878" y="1402501"/>
                      <a:pt x="1076395" y="1404756"/>
                      <a:pt x="1081879" y="1407439"/>
                    </a:cubicBezTo>
                    <a:cubicBezTo>
                      <a:pt x="1074997" y="1388116"/>
                      <a:pt x="1063274" y="1353335"/>
                      <a:pt x="1052735" y="1324137"/>
                    </a:cubicBezTo>
                    <a:cubicBezTo>
                      <a:pt x="1047036" y="1308571"/>
                      <a:pt x="1041873" y="1294938"/>
                      <a:pt x="1038110" y="1286994"/>
                    </a:cubicBezTo>
                    <a:cubicBezTo>
                      <a:pt x="1028108" y="1265631"/>
                      <a:pt x="1012837" y="1238579"/>
                      <a:pt x="995308" y="1208951"/>
                    </a:cubicBezTo>
                    <a:cubicBezTo>
                      <a:pt x="980898" y="1184583"/>
                      <a:pt x="964874" y="1158605"/>
                      <a:pt x="948528" y="1132626"/>
                    </a:cubicBezTo>
                    <a:cubicBezTo>
                      <a:pt x="912394" y="1075195"/>
                      <a:pt x="874754" y="1018622"/>
                      <a:pt x="848622" y="984055"/>
                    </a:cubicBezTo>
                    <a:cubicBezTo>
                      <a:pt x="846256" y="980942"/>
                      <a:pt x="846794" y="976541"/>
                      <a:pt x="849912" y="974072"/>
                    </a:cubicBezTo>
                    <a:cubicBezTo>
                      <a:pt x="853031" y="971710"/>
                      <a:pt x="857548" y="972247"/>
                      <a:pt x="859914" y="975360"/>
                    </a:cubicBezTo>
                    <a:cubicBezTo>
                      <a:pt x="880454" y="1001016"/>
                      <a:pt x="908200" y="1038803"/>
                      <a:pt x="936483" y="1080455"/>
                    </a:cubicBezTo>
                    <a:cubicBezTo>
                      <a:pt x="952507" y="1103964"/>
                      <a:pt x="968638" y="1128654"/>
                      <a:pt x="983909" y="1152915"/>
                    </a:cubicBezTo>
                    <a:cubicBezTo>
                      <a:pt x="994340" y="1169769"/>
                      <a:pt x="1004449" y="1186515"/>
                      <a:pt x="1013590" y="1202510"/>
                    </a:cubicBezTo>
                    <a:cubicBezTo>
                      <a:pt x="1030474" y="1231709"/>
                      <a:pt x="1044455" y="1258546"/>
                      <a:pt x="1053918" y="1279694"/>
                    </a:cubicBezTo>
                    <a:cubicBezTo>
                      <a:pt x="1057682" y="1288067"/>
                      <a:pt x="1062844" y="1302452"/>
                      <a:pt x="1068329" y="1318769"/>
                    </a:cubicBezTo>
                    <a:cubicBezTo>
                      <a:pt x="1079190" y="1351403"/>
                      <a:pt x="1091450" y="1392196"/>
                      <a:pt x="1097150" y="1409479"/>
                    </a:cubicBezTo>
                    <a:cubicBezTo>
                      <a:pt x="1097795" y="1411196"/>
                      <a:pt x="1095860" y="1412055"/>
                      <a:pt x="1095107" y="1413666"/>
                    </a:cubicBezTo>
                    <a:cubicBezTo>
                      <a:pt x="1105646" y="1418496"/>
                      <a:pt x="1117045" y="1423434"/>
                      <a:pt x="1124035" y="1425366"/>
                    </a:cubicBezTo>
                    <a:cubicBezTo>
                      <a:pt x="1124573" y="1425474"/>
                      <a:pt x="1125111" y="1425796"/>
                      <a:pt x="1125541" y="1425903"/>
                    </a:cubicBezTo>
                    <a:cubicBezTo>
                      <a:pt x="1124788" y="1426548"/>
                      <a:pt x="1123928" y="1427406"/>
                      <a:pt x="1123713" y="1427728"/>
                    </a:cubicBezTo>
                    <a:cubicBezTo>
                      <a:pt x="1124358" y="1426977"/>
                      <a:pt x="1125111" y="1426440"/>
                      <a:pt x="1125971" y="1426118"/>
                    </a:cubicBezTo>
                    <a:cubicBezTo>
                      <a:pt x="1126509" y="1426333"/>
                      <a:pt x="1126939" y="1426333"/>
                      <a:pt x="1126939" y="1426011"/>
                    </a:cubicBezTo>
                    <a:cubicBezTo>
                      <a:pt x="1126939" y="1425903"/>
                      <a:pt x="1126939" y="1425796"/>
                      <a:pt x="1126939" y="1425796"/>
                    </a:cubicBezTo>
                    <a:cubicBezTo>
                      <a:pt x="1129090" y="1425152"/>
                      <a:pt x="1131563" y="1425689"/>
                      <a:pt x="1133284" y="1427406"/>
                    </a:cubicBezTo>
                    <a:cubicBezTo>
                      <a:pt x="1136080" y="1429983"/>
                      <a:pt x="1136188" y="1434276"/>
                      <a:pt x="1133606" y="1437068"/>
                    </a:cubicBezTo>
                    <a:cubicBezTo>
                      <a:pt x="1132531" y="1438248"/>
                      <a:pt x="1130703" y="1439322"/>
                      <a:pt x="1128122" y="1439644"/>
                    </a:cubicBezTo>
                    <a:cubicBezTo>
                      <a:pt x="1125541" y="1439859"/>
                      <a:pt x="1120164" y="1438785"/>
                      <a:pt x="1113711" y="1436531"/>
                    </a:cubicBezTo>
                    <a:cubicBezTo>
                      <a:pt x="1096612" y="1430519"/>
                      <a:pt x="1068436" y="1416779"/>
                      <a:pt x="1065425" y="1415491"/>
                    </a:cubicBezTo>
                    <a:cubicBezTo>
                      <a:pt x="1064242" y="1417101"/>
                      <a:pt x="1063705" y="1419462"/>
                      <a:pt x="1061446" y="1419462"/>
                    </a:cubicBezTo>
                    <a:cubicBezTo>
                      <a:pt x="1060801" y="1419462"/>
                      <a:pt x="1060156" y="1419355"/>
                      <a:pt x="1059510" y="1419248"/>
                    </a:cubicBezTo>
                    <a:cubicBezTo>
                      <a:pt x="1058650" y="1420321"/>
                      <a:pt x="1057682" y="1421502"/>
                      <a:pt x="1056822" y="1422683"/>
                    </a:cubicBezTo>
                    <a:cubicBezTo>
                      <a:pt x="1051015" y="1430519"/>
                      <a:pt x="1044024" y="1441039"/>
                      <a:pt x="1039185" y="1445763"/>
                    </a:cubicBezTo>
                    <a:cubicBezTo>
                      <a:pt x="1028538" y="1455746"/>
                      <a:pt x="1017892" y="1465730"/>
                      <a:pt x="1006815" y="1475284"/>
                    </a:cubicBezTo>
                    <a:cubicBezTo>
                      <a:pt x="995739" y="1484945"/>
                      <a:pt x="984446" y="1494177"/>
                      <a:pt x="972725" y="1503087"/>
                    </a:cubicBezTo>
                    <a:cubicBezTo>
                      <a:pt x="956701" y="1515003"/>
                      <a:pt x="940032" y="1526060"/>
                      <a:pt x="922825" y="1536043"/>
                    </a:cubicBezTo>
                    <a:cubicBezTo>
                      <a:pt x="905511" y="1545919"/>
                      <a:pt x="887659" y="1554722"/>
                      <a:pt x="869377" y="1562666"/>
                    </a:cubicBezTo>
                    <a:cubicBezTo>
                      <a:pt x="832921" y="1578339"/>
                      <a:pt x="794851" y="1590040"/>
                      <a:pt x="756136" y="1599057"/>
                    </a:cubicBezTo>
                    <a:cubicBezTo>
                      <a:pt x="752265" y="1599916"/>
                      <a:pt x="748393" y="1597662"/>
                      <a:pt x="747533" y="1593797"/>
                    </a:cubicBezTo>
                    <a:cubicBezTo>
                      <a:pt x="746565" y="1590040"/>
                      <a:pt x="748823" y="1586175"/>
                      <a:pt x="752695" y="1585209"/>
                    </a:cubicBezTo>
                    <a:cubicBezTo>
                      <a:pt x="790119" y="1575118"/>
                      <a:pt x="826683" y="1561914"/>
                      <a:pt x="861742" y="1545705"/>
                    </a:cubicBezTo>
                    <a:cubicBezTo>
                      <a:pt x="879271" y="1537654"/>
                      <a:pt x="896478" y="1528851"/>
                      <a:pt x="913147" y="1519297"/>
                    </a:cubicBezTo>
                    <a:cubicBezTo>
                      <a:pt x="929815" y="1509743"/>
                      <a:pt x="946162" y="1499545"/>
                      <a:pt x="961863" y="1488273"/>
                    </a:cubicBezTo>
                    <a:cubicBezTo>
                      <a:pt x="973477" y="1480007"/>
                      <a:pt x="984769" y="1471312"/>
                      <a:pt x="995846" y="1462294"/>
                    </a:cubicBezTo>
                    <a:cubicBezTo>
                      <a:pt x="1007030" y="1453170"/>
                      <a:pt x="1017892" y="1443831"/>
                      <a:pt x="1028646" y="1434384"/>
                    </a:cubicBezTo>
                    <a:cubicBezTo>
                      <a:pt x="1034023" y="1429661"/>
                      <a:pt x="1042196" y="1417638"/>
                      <a:pt x="1048111" y="1410660"/>
                    </a:cubicBezTo>
                    <a:cubicBezTo>
                      <a:pt x="1048864" y="1409801"/>
                      <a:pt x="1049186" y="1409801"/>
                      <a:pt x="1049939" y="1409157"/>
                    </a:cubicBezTo>
                    <a:cubicBezTo>
                      <a:pt x="1017247" y="1395416"/>
                      <a:pt x="984446" y="1382212"/>
                      <a:pt x="951647" y="1368901"/>
                    </a:cubicBezTo>
                    <a:cubicBezTo>
                      <a:pt x="950249" y="1370726"/>
                      <a:pt x="949065" y="1372443"/>
                      <a:pt x="945947" y="1374591"/>
                    </a:cubicBezTo>
                    <a:cubicBezTo>
                      <a:pt x="926912" y="1387580"/>
                      <a:pt x="868624" y="1410445"/>
                      <a:pt x="865506" y="1412055"/>
                    </a:cubicBezTo>
                    <a:cubicBezTo>
                      <a:pt x="835287" y="1427514"/>
                      <a:pt x="804745" y="1442328"/>
                      <a:pt x="773343" y="1455209"/>
                    </a:cubicBezTo>
                    <a:cubicBezTo>
                      <a:pt x="752372" y="1463905"/>
                      <a:pt x="731079" y="1471741"/>
                      <a:pt x="709463" y="1478719"/>
                    </a:cubicBezTo>
                    <a:cubicBezTo>
                      <a:pt x="655477" y="1496002"/>
                      <a:pt x="599771" y="1507381"/>
                      <a:pt x="542559" y="1511246"/>
                    </a:cubicBezTo>
                    <a:cubicBezTo>
                      <a:pt x="538688" y="1511568"/>
                      <a:pt x="535246" y="1508669"/>
                      <a:pt x="534924" y="1504697"/>
                    </a:cubicBezTo>
                    <a:cubicBezTo>
                      <a:pt x="534601" y="1500833"/>
                      <a:pt x="537505" y="1497398"/>
                      <a:pt x="541376" y="1497076"/>
                    </a:cubicBezTo>
                    <a:cubicBezTo>
                      <a:pt x="586006" y="1492674"/>
                      <a:pt x="629345" y="1483228"/>
                      <a:pt x="671824" y="1470668"/>
                    </a:cubicBezTo>
                    <a:cubicBezTo>
                      <a:pt x="697311" y="1463153"/>
                      <a:pt x="722476" y="1454351"/>
                      <a:pt x="747425" y="1444797"/>
                    </a:cubicBezTo>
                    <a:cubicBezTo>
                      <a:pt x="784957" y="1430519"/>
                      <a:pt x="821844" y="1414524"/>
                      <a:pt x="857978" y="1397026"/>
                    </a:cubicBezTo>
                    <a:cubicBezTo>
                      <a:pt x="861096" y="1395524"/>
                      <a:pt x="918094" y="1375342"/>
                      <a:pt x="937666" y="1363212"/>
                    </a:cubicBezTo>
                    <a:cubicBezTo>
                      <a:pt x="927342" y="1359025"/>
                      <a:pt x="917126" y="1354838"/>
                      <a:pt x="906801" y="1350544"/>
                    </a:cubicBezTo>
                    <a:cubicBezTo>
                      <a:pt x="884110" y="1341205"/>
                      <a:pt x="861527" y="1331758"/>
                      <a:pt x="839051" y="1321990"/>
                    </a:cubicBezTo>
                    <a:cubicBezTo>
                      <a:pt x="818403" y="1312972"/>
                      <a:pt x="797432" y="1303311"/>
                      <a:pt x="776784" y="1294186"/>
                    </a:cubicBezTo>
                    <a:cubicBezTo>
                      <a:pt x="757104" y="1300735"/>
                      <a:pt x="689245" y="1322634"/>
                      <a:pt x="604933" y="1341312"/>
                    </a:cubicBezTo>
                    <a:cubicBezTo>
                      <a:pt x="566541" y="1349900"/>
                      <a:pt x="525030" y="1357630"/>
                      <a:pt x="483304" y="1362890"/>
                    </a:cubicBezTo>
                    <a:cubicBezTo>
                      <a:pt x="455558" y="1366325"/>
                      <a:pt x="427812" y="1368472"/>
                      <a:pt x="400927" y="1369223"/>
                    </a:cubicBezTo>
                    <a:close/>
                    <a:moveTo>
                      <a:pt x="1054671" y="1413880"/>
                    </a:moveTo>
                    <a:cubicBezTo>
                      <a:pt x="1054563" y="1413451"/>
                      <a:pt x="1054563" y="1413129"/>
                      <a:pt x="1054563" y="1412699"/>
                    </a:cubicBezTo>
                    <a:cubicBezTo>
                      <a:pt x="1054563" y="1412592"/>
                      <a:pt x="1054563" y="1412377"/>
                      <a:pt x="1054456" y="1412377"/>
                    </a:cubicBezTo>
                    <a:cubicBezTo>
                      <a:pt x="1053596" y="1412485"/>
                      <a:pt x="1053918" y="1413236"/>
                      <a:pt x="1054671" y="1413880"/>
                    </a:cubicBezTo>
                    <a:close/>
                    <a:moveTo>
                      <a:pt x="1435690" y="394925"/>
                    </a:moveTo>
                    <a:cubicBezTo>
                      <a:pt x="1431066" y="407377"/>
                      <a:pt x="1426012" y="419615"/>
                      <a:pt x="1421387" y="431960"/>
                    </a:cubicBezTo>
                    <a:cubicBezTo>
                      <a:pt x="1419451" y="437435"/>
                      <a:pt x="1417516" y="442802"/>
                      <a:pt x="1415688" y="448384"/>
                    </a:cubicBezTo>
                    <a:cubicBezTo>
                      <a:pt x="1413322" y="455577"/>
                      <a:pt x="1407514" y="473611"/>
                      <a:pt x="1406224" y="478764"/>
                    </a:cubicBezTo>
                    <a:cubicBezTo>
                      <a:pt x="1404933" y="483810"/>
                      <a:pt x="1407622" y="486815"/>
                      <a:pt x="1407945" y="487137"/>
                    </a:cubicBezTo>
                    <a:cubicBezTo>
                      <a:pt x="1408375" y="487459"/>
                      <a:pt x="1416440" y="491109"/>
                      <a:pt x="1419774" y="482843"/>
                    </a:cubicBezTo>
                    <a:cubicBezTo>
                      <a:pt x="1420204" y="481985"/>
                      <a:pt x="1420419" y="481126"/>
                      <a:pt x="1420419" y="480160"/>
                    </a:cubicBezTo>
                    <a:cubicBezTo>
                      <a:pt x="1422785" y="473504"/>
                      <a:pt x="1428055" y="459656"/>
                      <a:pt x="1430421" y="453537"/>
                    </a:cubicBezTo>
                    <a:cubicBezTo>
                      <a:pt x="1432464" y="448384"/>
                      <a:pt x="1434615" y="443232"/>
                      <a:pt x="1436766" y="438079"/>
                    </a:cubicBezTo>
                    <a:cubicBezTo>
                      <a:pt x="1442035" y="425948"/>
                      <a:pt x="1447520" y="413818"/>
                      <a:pt x="1452682" y="401688"/>
                    </a:cubicBezTo>
                    <a:cubicBezTo>
                      <a:pt x="1458059" y="388591"/>
                      <a:pt x="1463436" y="375602"/>
                      <a:pt x="1468275" y="362398"/>
                    </a:cubicBezTo>
                    <a:cubicBezTo>
                      <a:pt x="1473222" y="349087"/>
                      <a:pt x="1477739" y="335775"/>
                      <a:pt x="1482041" y="322357"/>
                    </a:cubicBezTo>
                    <a:cubicBezTo>
                      <a:pt x="1490429" y="295520"/>
                      <a:pt x="1497526" y="268253"/>
                      <a:pt x="1503549" y="240450"/>
                    </a:cubicBezTo>
                    <a:cubicBezTo>
                      <a:pt x="1504409" y="236585"/>
                      <a:pt x="1502151" y="232720"/>
                      <a:pt x="1498279" y="231862"/>
                    </a:cubicBezTo>
                    <a:cubicBezTo>
                      <a:pt x="1494408" y="230896"/>
                      <a:pt x="1490644" y="233257"/>
                      <a:pt x="1489676" y="237014"/>
                    </a:cubicBezTo>
                    <a:cubicBezTo>
                      <a:pt x="1483761" y="258592"/>
                      <a:pt x="1476986" y="279739"/>
                      <a:pt x="1469888" y="300780"/>
                    </a:cubicBezTo>
                    <a:cubicBezTo>
                      <a:pt x="1464511" y="316560"/>
                      <a:pt x="1458812" y="332233"/>
                      <a:pt x="1453112" y="347906"/>
                    </a:cubicBezTo>
                    <a:cubicBezTo>
                      <a:pt x="1447412" y="363579"/>
                      <a:pt x="1441713" y="379252"/>
                      <a:pt x="1435690" y="394925"/>
                    </a:cubicBezTo>
                    <a:close/>
                    <a:moveTo>
                      <a:pt x="1496129" y="192787"/>
                    </a:moveTo>
                    <a:cubicBezTo>
                      <a:pt x="1495376" y="192787"/>
                      <a:pt x="1497419" y="193109"/>
                      <a:pt x="1496559" y="193216"/>
                    </a:cubicBezTo>
                    <a:cubicBezTo>
                      <a:pt x="1495376" y="193216"/>
                      <a:pt x="1497096" y="193431"/>
                      <a:pt x="1497634" y="193646"/>
                    </a:cubicBezTo>
                    <a:lnTo>
                      <a:pt x="1497742" y="192894"/>
                    </a:lnTo>
                    <a:cubicBezTo>
                      <a:pt x="1495806" y="191284"/>
                      <a:pt x="1497849" y="189781"/>
                      <a:pt x="1496881" y="191069"/>
                    </a:cubicBezTo>
                    <a:cubicBezTo>
                      <a:pt x="1496774" y="191176"/>
                      <a:pt x="1496559" y="191391"/>
                      <a:pt x="1496344" y="191606"/>
                    </a:cubicBezTo>
                    <a:cubicBezTo>
                      <a:pt x="1495913" y="192143"/>
                      <a:pt x="1495806" y="190747"/>
                      <a:pt x="1495591" y="191499"/>
                    </a:cubicBezTo>
                    <a:cubicBezTo>
                      <a:pt x="1495376" y="192035"/>
                      <a:pt x="1496559" y="192357"/>
                      <a:pt x="1495913" y="192357"/>
                    </a:cubicBezTo>
                    <a:cubicBezTo>
                      <a:pt x="1495376" y="192465"/>
                      <a:pt x="1496666" y="192679"/>
                      <a:pt x="1496129" y="192787"/>
                    </a:cubicBezTo>
                    <a:close/>
                    <a:moveTo>
                      <a:pt x="1497742" y="193646"/>
                    </a:moveTo>
                    <a:lnTo>
                      <a:pt x="1497742" y="193646"/>
                    </a:lnTo>
                    <a:lnTo>
                      <a:pt x="1497634" y="193753"/>
                    </a:lnTo>
                    <a:lnTo>
                      <a:pt x="1497634" y="193860"/>
                    </a:lnTo>
                    <a:lnTo>
                      <a:pt x="1497311" y="193860"/>
                    </a:lnTo>
                    <a:cubicBezTo>
                      <a:pt x="1497096" y="193860"/>
                      <a:pt x="1497419" y="193968"/>
                      <a:pt x="1497634" y="193968"/>
                    </a:cubicBezTo>
                    <a:cubicBezTo>
                      <a:pt x="1496666" y="197188"/>
                      <a:pt x="1498279" y="200731"/>
                      <a:pt x="1501398" y="202126"/>
                    </a:cubicBezTo>
                    <a:cubicBezTo>
                      <a:pt x="1504839" y="203629"/>
                      <a:pt x="1508926" y="202126"/>
                      <a:pt x="1510432" y="198691"/>
                    </a:cubicBezTo>
                    <a:cubicBezTo>
                      <a:pt x="1513443" y="199228"/>
                      <a:pt x="1509463" y="198906"/>
                      <a:pt x="1512367" y="199228"/>
                    </a:cubicBezTo>
                    <a:cubicBezTo>
                      <a:pt x="1513335" y="199442"/>
                      <a:pt x="1512582" y="199442"/>
                      <a:pt x="1513443" y="198906"/>
                    </a:cubicBezTo>
                    <a:cubicBezTo>
                      <a:pt x="1513443" y="198798"/>
                      <a:pt x="1513550" y="198691"/>
                      <a:pt x="1513550" y="198584"/>
                    </a:cubicBezTo>
                    <a:cubicBezTo>
                      <a:pt x="1513335" y="197725"/>
                      <a:pt x="1514088" y="198047"/>
                      <a:pt x="1513335" y="197510"/>
                    </a:cubicBezTo>
                    <a:cubicBezTo>
                      <a:pt x="1512152" y="196651"/>
                      <a:pt x="1514303" y="197081"/>
                      <a:pt x="1512905" y="196437"/>
                    </a:cubicBezTo>
                    <a:cubicBezTo>
                      <a:pt x="1512152" y="196007"/>
                      <a:pt x="1513550" y="196222"/>
                      <a:pt x="1512690" y="195900"/>
                    </a:cubicBezTo>
                    <a:cubicBezTo>
                      <a:pt x="1510647" y="195148"/>
                      <a:pt x="1514088" y="195470"/>
                      <a:pt x="1511830" y="194826"/>
                    </a:cubicBezTo>
                    <a:cubicBezTo>
                      <a:pt x="1512045" y="190962"/>
                      <a:pt x="1509033" y="187527"/>
                      <a:pt x="1505162" y="187312"/>
                    </a:cubicBezTo>
                    <a:cubicBezTo>
                      <a:pt x="1501506" y="187097"/>
                      <a:pt x="1498494" y="189566"/>
                      <a:pt x="1497742" y="192894"/>
                    </a:cubicBezTo>
                    <a:lnTo>
                      <a:pt x="1497957" y="193109"/>
                    </a:lnTo>
                    <a:cubicBezTo>
                      <a:pt x="1497849" y="193323"/>
                      <a:pt x="1497742" y="193431"/>
                      <a:pt x="1497742" y="193646"/>
                    </a:cubicBezTo>
                    <a:close/>
                    <a:moveTo>
                      <a:pt x="1463221" y="1132411"/>
                    </a:moveTo>
                    <a:cubicBezTo>
                      <a:pt x="1449133" y="1141321"/>
                      <a:pt x="1434722" y="1149909"/>
                      <a:pt x="1420097" y="1158068"/>
                    </a:cubicBezTo>
                    <a:cubicBezTo>
                      <a:pt x="1405471" y="1166226"/>
                      <a:pt x="1390738" y="1173956"/>
                      <a:pt x="1375897" y="1181577"/>
                    </a:cubicBezTo>
                    <a:cubicBezTo>
                      <a:pt x="1372133" y="1183510"/>
                      <a:pt x="1344818" y="1191453"/>
                      <a:pt x="1335354" y="1192741"/>
                    </a:cubicBezTo>
                    <a:cubicBezTo>
                      <a:pt x="1333956" y="1207878"/>
                      <a:pt x="1332343" y="1223014"/>
                      <a:pt x="1331053" y="1238257"/>
                    </a:cubicBezTo>
                    <a:lnTo>
                      <a:pt x="1323847" y="1344962"/>
                    </a:lnTo>
                    <a:lnTo>
                      <a:pt x="1320191" y="1380710"/>
                    </a:lnTo>
                    <a:cubicBezTo>
                      <a:pt x="1319976" y="1382964"/>
                      <a:pt x="1319008" y="1385970"/>
                      <a:pt x="1317717" y="1389083"/>
                    </a:cubicBezTo>
                    <a:cubicBezTo>
                      <a:pt x="1317072" y="1390478"/>
                      <a:pt x="1315889" y="1392410"/>
                      <a:pt x="1315029" y="1393913"/>
                    </a:cubicBezTo>
                    <a:cubicBezTo>
                      <a:pt x="1315996" y="1394880"/>
                      <a:pt x="1316642" y="1396168"/>
                      <a:pt x="1316749" y="1397671"/>
                    </a:cubicBezTo>
                    <a:cubicBezTo>
                      <a:pt x="1317287" y="1401428"/>
                      <a:pt x="1314599" y="1404863"/>
                      <a:pt x="1310942" y="1405292"/>
                    </a:cubicBezTo>
                    <a:cubicBezTo>
                      <a:pt x="1307931" y="1405722"/>
                      <a:pt x="1305780" y="1404863"/>
                      <a:pt x="1304382" y="1403897"/>
                    </a:cubicBezTo>
                    <a:cubicBezTo>
                      <a:pt x="1302124" y="1402179"/>
                      <a:pt x="1300403" y="1399281"/>
                      <a:pt x="1301048" y="1394987"/>
                    </a:cubicBezTo>
                    <a:cubicBezTo>
                      <a:pt x="1301586" y="1391015"/>
                      <a:pt x="1305995" y="1383500"/>
                      <a:pt x="1306426" y="1379207"/>
                    </a:cubicBezTo>
                    <a:lnTo>
                      <a:pt x="1309652" y="1343996"/>
                    </a:lnTo>
                    <a:lnTo>
                      <a:pt x="1315674" y="1237077"/>
                    </a:lnTo>
                    <a:cubicBezTo>
                      <a:pt x="1316104" y="1231172"/>
                      <a:pt x="1316749" y="1225268"/>
                      <a:pt x="1317180" y="1219257"/>
                    </a:cubicBezTo>
                    <a:cubicBezTo>
                      <a:pt x="1316534" y="1220545"/>
                      <a:pt x="1315674" y="1221511"/>
                      <a:pt x="1314491" y="1222155"/>
                    </a:cubicBezTo>
                    <a:cubicBezTo>
                      <a:pt x="1313093" y="1222907"/>
                      <a:pt x="1311157" y="1223336"/>
                      <a:pt x="1308684" y="1222370"/>
                    </a:cubicBezTo>
                    <a:cubicBezTo>
                      <a:pt x="1308254" y="1222155"/>
                      <a:pt x="1307071" y="1221618"/>
                      <a:pt x="1305780" y="1220223"/>
                    </a:cubicBezTo>
                    <a:cubicBezTo>
                      <a:pt x="1304167" y="1218505"/>
                      <a:pt x="1299113" y="1211528"/>
                      <a:pt x="1296639" y="1209059"/>
                    </a:cubicBezTo>
                    <a:cubicBezTo>
                      <a:pt x="1291692" y="1204013"/>
                      <a:pt x="1286745" y="1199075"/>
                      <a:pt x="1281691" y="1194137"/>
                    </a:cubicBezTo>
                    <a:cubicBezTo>
                      <a:pt x="1278357" y="1190917"/>
                      <a:pt x="1275024" y="1187803"/>
                      <a:pt x="1271475" y="1184690"/>
                    </a:cubicBezTo>
                    <a:cubicBezTo>
                      <a:pt x="1254375" y="1169661"/>
                      <a:pt x="1237169" y="1154740"/>
                      <a:pt x="1220500" y="1139282"/>
                    </a:cubicBezTo>
                    <a:cubicBezTo>
                      <a:pt x="1209208" y="1128976"/>
                      <a:pt x="1198239" y="1118349"/>
                      <a:pt x="1187485" y="1107399"/>
                    </a:cubicBezTo>
                    <a:cubicBezTo>
                      <a:pt x="1165761" y="1085178"/>
                      <a:pt x="1143608" y="1060380"/>
                      <a:pt x="1122960" y="1033436"/>
                    </a:cubicBezTo>
                    <a:cubicBezTo>
                      <a:pt x="1109840" y="1016260"/>
                      <a:pt x="1097258" y="998118"/>
                      <a:pt x="1085643" y="979547"/>
                    </a:cubicBezTo>
                    <a:cubicBezTo>
                      <a:pt x="1055747" y="931669"/>
                      <a:pt x="1032195" y="880142"/>
                      <a:pt x="1020795" y="829258"/>
                    </a:cubicBezTo>
                    <a:cubicBezTo>
                      <a:pt x="1019828" y="825394"/>
                      <a:pt x="1022194" y="821529"/>
                      <a:pt x="1026065" y="820670"/>
                    </a:cubicBezTo>
                    <a:cubicBezTo>
                      <a:pt x="1029829" y="819704"/>
                      <a:pt x="1033700" y="822066"/>
                      <a:pt x="1034668" y="825930"/>
                    </a:cubicBezTo>
                    <a:cubicBezTo>
                      <a:pt x="1044670" y="865327"/>
                      <a:pt x="1062522" y="904724"/>
                      <a:pt x="1084568" y="942404"/>
                    </a:cubicBezTo>
                    <a:cubicBezTo>
                      <a:pt x="1100699" y="969993"/>
                      <a:pt x="1119088" y="996615"/>
                      <a:pt x="1138338" y="1021735"/>
                    </a:cubicBezTo>
                    <a:cubicBezTo>
                      <a:pt x="1158556" y="1048035"/>
                      <a:pt x="1179527" y="1072833"/>
                      <a:pt x="1200497" y="1094947"/>
                    </a:cubicBezTo>
                    <a:cubicBezTo>
                      <a:pt x="1210821" y="1105789"/>
                      <a:pt x="1221468" y="1116416"/>
                      <a:pt x="1232222" y="1126829"/>
                    </a:cubicBezTo>
                    <a:cubicBezTo>
                      <a:pt x="1248568" y="1142610"/>
                      <a:pt x="1265129" y="1157961"/>
                      <a:pt x="1281799" y="1173419"/>
                    </a:cubicBezTo>
                    <a:cubicBezTo>
                      <a:pt x="1285347" y="1176746"/>
                      <a:pt x="1288789" y="1180182"/>
                      <a:pt x="1292122" y="1183617"/>
                    </a:cubicBezTo>
                    <a:cubicBezTo>
                      <a:pt x="1297177" y="1188770"/>
                      <a:pt x="1301909" y="1194030"/>
                      <a:pt x="1306856" y="1199290"/>
                    </a:cubicBezTo>
                    <a:cubicBezTo>
                      <a:pt x="1308361" y="1200900"/>
                      <a:pt x="1310727" y="1205516"/>
                      <a:pt x="1312770" y="1208522"/>
                    </a:cubicBezTo>
                    <a:cubicBezTo>
                      <a:pt x="1313953" y="1208844"/>
                      <a:pt x="1315029" y="1209488"/>
                      <a:pt x="1315889" y="1210347"/>
                    </a:cubicBezTo>
                    <a:cubicBezTo>
                      <a:pt x="1315244" y="1210025"/>
                      <a:pt x="1314061" y="1209810"/>
                      <a:pt x="1313846" y="1209703"/>
                    </a:cubicBezTo>
                    <a:cubicBezTo>
                      <a:pt x="1313738" y="1209703"/>
                      <a:pt x="1313631" y="1209595"/>
                      <a:pt x="1313523" y="1209595"/>
                    </a:cubicBezTo>
                    <a:cubicBezTo>
                      <a:pt x="1314491" y="1210884"/>
                      <a:pt x="1315352" y="1211635"/>
                      <a:pt x="1315996" y="1211098"/>
                    </a:cubicBezTo>
                    <a:cubicBezTo>
                      <a:pt x="1316104" y="1210991"/>
                      <a:pt x="1316212" y="1210776"/>
                      <a:pt x="1316212" y="1210669"/>
                    </a:cubicBezTo>
                    <a:cubicBezTo>
                      <a:pt x="1316534" y="1211098"/>
                      <a:pt x="1316857" y="1211635"/>
                      <a:pt x="1317180" y="1212172"/>
                    </a:cubicBezTo>
                    <a:cubicBezTo>
                      <a:pt x="1318470" y="1214748"/>
                      <a:pt x="1317717" y="1215499"/>
                      <a:pt x="1317395" y="1216680"/>
                    </a:cubicBezTo>
                    <a:cubicBezTo>
                      <a:pt x="1320083" y="1181470"/>
                      <a:pt x="1322987" y="1146367"/>
                      <a:pt x="1326321" y="1111156"/>
                    </a:cubicBezTo>
                    <a:cubicBezTo>
                      <a:pt x="1328149" y="1092478"/>
                      <a:pt x="1330192" y="1073799"/>
                      <a:pt x="1332020" y="1055228"/>
                    </a:cubicBezTo>
                    <a:cubicBezTo>
                      <a:pt x="1325030" y="1048143"/>
                      <a:pt x="1306856" y="1036549"/>
                      <a:pt x="1303737" y="1033328"/>
                    </a:cubicBezTo>
                    <a:cubicBezTo>
                      <a:pt x="1289434" y="1019480"/>
                      <a:pt x="1275776" y="1004881"/>
                      <a:pt x="1262871" y="989530"/>
                    </a:cubicBezTo>
                    <a:cubicBezTo>
                      <a:pt x="1249966" y="974179"/>
                      <a:pt x="1237814" y="958184"/>
                      <a:pt x="1226630" y="941867"/>
                    </a:cubicBezTo>
                    <a:cubicBezTo>
                      <a:pt x="1213510" y="922652"/>
                      <a:pt x="1201573" y="902792"/>
                      <a:pt x="1190819" y="882181"/>
                    </a:cubicBezTo>
                    <a:cubicBezTo>
                      <a:pt x="1180064" y="861785"/>
                      <a:pt x="1170493" y="840637"/>
                      <a:pt x="1161675" y="819167"/>
                    </a:cubicBezTo>
                    <a:cubicBezTo>
                      <a:pt x="1151243" y="793618"/>
                      <a:pt x="1142102" y="767425"/>
                      <a:pt x="1133714" y="741125"/>
                    </a:cubicBezTo>
                    <a:cubicBezTo>
                      <a:pt x="1121024" y="701513"/>
                      <a:pt x="1110163" y="661472"/>
                      <a:pt x="1099408" y="622290"/>
                    </a:cubicBezTo>
                    <a:cubicBezTo>
                      <a:pt x="1098333" y="618425"/>
                      <a:pt x="1100591" y="614560"/>
                      <a:pt x="1104355" y="613380"/>
                    </a:cubicBezTo>
                    <a:cubicBezTo>
                      <a:pt x="1108119" y="612306"/>
                      <a:pt x="1112098" y="614560"/>
                      <a:pt x="1113174" y="618318"/>
                    </a:cubicBezTo>
                    <a:cubicBezTo>
                      <a:pt x="1124896" y="656963"/>
                      <a:pt x="1137048" y="696468"/>
                      <a:pt x="1150491" y="735543"/>
                    </a:cubicBezTo>
                    <a:cubicBezTo>
                      <a:pt x="1159417" y="761306"/>
                      <a:pt x="1168988" y="786855"/>
                      <a:pt x="1179419" y="811868"/>
                    </a:cubicBezTo>
                    <a:cubicBezTo>
                      <a:pt x="1188130" y="832801"/>
                      <a:pt x="1197486" y="853412"/>
                      <a:pt x="1207702" y="873379"/>
                    </a:cubicBezTo>
                    <a:cubicBezTo>
                      <a:pt x="1218026" y="893560"/>
                      <a:pt x="1229103" y="913098"/>
                      <a:pt x="1241471" y="931884"/>
                    </a:cubicBezTo>
                    <a:cubicBezTo>
                      <a:pt x="1252010" y="948093"/>
                      <a:pt x="1263516" y="963874"/>
                      <a:pt x="1275668" y="979117"/>
                    </a:cubicBezTo>
                    <a:cubicBezTo>
                      <a:pt x="1287821" y="994253"/>
                      <a:pt x="1300726" y="1008960"/>
                      <a:pt x="1314276" y="1022916"/>
                    </a:cubicBezTo>
                    <a:cubicBezTo>
                      <a:pt x="1316427" y="1025170"/>
                      <a:pt x="1325891" y="1032040"/>
                      <a:pt x="1333741" y="1038374"/>
                    </a:cubicBezTo>
                    <a:cubicBezTo>
                      <a:pt x="1337720" y="999836"/>
                      <a:pt x="1341592" y="961405"/>
                      <a:pt x="1345571" y="922866"/>
                    </a:cubicBezTo>
                    <a:cubicBezTo>
                      <a:pt x="1351593" y="864791"/>
                      <a:pt x="1356540" y="806608"/>
                      <a:pt x="1361594" y="748532"/>
                    </a:cubicBezTo>
                    <a:cubicBezTo>
                      <a:pt x="1359873" y="747136"/>
                      <a:pt x="1358260" y="745741"/>
                      <a:pt x="1356647" y="744345"/>
                    </a:cubicBezTo>
                    <a:cubicBezTo>
                      <a:pt x="1353851" y="741984"/>
                      <a:pt x="1351378" y="739407"/>
                      <a:pt x="1349657" y="736509"/>
                    </a:cubicBezTo>
                    <a:cubicBezTo>
                      <a:pt x="1339548" y="719333"/>
                      <a:pt x="1329224" y="702372"/>
                      <a:pt x="1319116" y="685196"/>
                    </a:cubicBezTo>
                    <a:cubicBezTo>
                      <a:pt x="1312448" y="673602"/>
                      <a:pt x="1305888" y="662009"/>
                      <a:pt x="1299543" y="650200"/>
                    </a:cubicBezTo>
                    <a:cubicBezTo>
                      <a:pt x="1285670" y="623900"/>
                      <a:pt x="1272873" y="597385"/>
                      <a:pt x="1261473" y="570440"/>
                    </a:cubicBezTo>
                    <a:cubicBezTo>
                      <a:pt x="1253838" y="552298"/>
                      <a:pt x="1246955" y="533941"/>
                      <a:pt x="1240610" y="515477"/>
                    </a:cubicBezTo>
                    <a:cubicBezTo>
                      <a:pt x="1224801" y="469317"/>
                      <a:pt x="1212864" y="421977"/>
                      <a:pt x="1203831" y="373133"/>
                    </a:cubicBezTo>
                    <a:cubicBezTo>
                      <a:pt x="1203078" y="369268"/>
                      <a:pt x="1205552" y="365511"/>
                      <a:pt x="1209423" y="364760"/>
                    </a:cubicBezTo>
                    <a:cubicBezTo>
                      <a:pt x="1213295" y="364008"/>
                      <a:pt x="1217059" y="366477"/>
                      <a:pt x="1217811" y="370342"/>
                    </a:cubicBezTo>
                    <a:cubicBezTo>
                      <a:pt x="1228135" y="418112"/>
                      <a:pt x="1241793" y="464165"/>
                      <a:pt x="1258247" y="509251"/>
                    </a:cubicBezTo>
                    <a:cubicBezTo>
                      <a:pt x="1264914" y="527286"/>
                      <a:pt x="1271905" y="545213"/>
                      <a:pt x="1279325" y="563033"/>
                    </a:cubicBezTo>
                    <a:cubicBezTo>
                      <a:pt x="1290402" y="589548"/>
                      <a:pt x="1302231" y="615956"/>
                      <a:pt x="1315352" y="642042"/>
                    </a:cubicBezTo>
                    <a:cubicBezTo>
                      <a:pt x="1321266" y="653850"/>
                      <a:pt x="1327396" y="665444"/>
                      <a:pt x="1333741" y="677038"/>
                    </a:cubicBezTo>
                    <a:cubicBezTo>
                      <a:pt x="1343205" y="694535"/>
                      <a:pt x="1352883" y="711819"/>
                      <a:pt x="1362455" y="729316"/>
                    </a:cubicBezTo>
                    <a:cubicBezTo>
                      <a:pt x="1362670" y="729638"/>
                      <a:pt x="1363100" y="729853"/>
                      <a:pt x="1363315" y="730175"/>
                    </a:cubicBezTo>
                    <a:cubicBezTo>
                      <a:pt x="1365143" y="708813"/>
                      <a:pt x="1367401" y="687450"/>
                      <a:pt x="1369230" y="666195"/>
                    </a:cubicBezTo>
                    <a:cubicBezTo>
                      <a:pt x="1373531" y="616385"/>
                      <a:pt x="1378586" y="566790"/>
                      <a:pt x="1382995" y="517088"/>
                    </a:cubicBezTo>
                    <a:cubicBezTo>
                      <a:pt x="1382135" y="515799"/>
                      <a:pt x="1380091" y="515370"/>
                      <a:pt x="1380199" y="513653"/>
                    </a:cubicBezTo>
                    <a:cubicBezTo>
                      <a:pt x="1380951" y="506353"/>
                      <a:pt x="1378801" y="497443"/>
                      <a:pt x="1375682" y="487889"/>
                    </a:cubicBezTo>
                    <a:cubicBezTo>
                      <a:pt x="1368477" y="465560"/>
                      <a:pt x="1355357" y="440548"/>
                      <a:pt x="1350087" y="424875"/>
                    </a:cubicBezTo>
                    <a:cubicBezTo>
                      <a:pt x="1343850" y="406089"/>
                      <a:pt x="1337828" y="387195"/>
                      <a:pt x="1332558" y="368087"/>
                    </a:cubicBezTo>
                    <a:cubicBezTo>
                      <a:pt x="1329009" y="355420"/>
                      <a:pt x="1325783" y="342538"/>
                      <a:pt x="1322879" y="329657"/>
                    </a:cubicBezTo>
                    <a:cubicBezTo>
                      <a:pt x="1315459" y="297344"/>
                      <a:pt x="1309867" y="264710"/>
                      <a:pt x="1305780" y="231969"/>
                    </a:cubicBezTo>
                    <a:cubicBezTo>
                      <a:pt x="1305135" y="227997"/>
                      <a:pt x="1307931" y="224455"/>
                      <a:pt x="1311803" y="223811"/>
                    </a:cubicBezTo>
                    <a:cubicBezTo>
                      <a:pt x="1315674" y="223274"/>
                      <a:pt x="1319330" y="225957"/>
                      <a:pt x="1319868" y="229822"/>
                    </a:cubicBezTo>
                    <a:cubicBezTo>
                      <a:pt x="1324277" y="255478"/>
                      <a:pt x="1329977" y="280920"/>
                      <a:pt x="1336107" y="306254"/>
                    </a:cubicBezTo>
                    <a:cubicBezTo>
                      <a:pt x="1340839" y="325255"/>
                      <a:pt x="1346001" y="344149"/>
                      <a:pt x="1351162" y="362935"/>
                    </a:cubicBezTo>
                    <a:cubicBezTo>
                      <a:pt x="1356432" y="381828"/>
                      <a:pt x="1361594" y="400721"/>
                      <a:pt x="1367294" y="419508"/>
                    </a:cubicBezTo>
                    <a:cubicBezTo>
                      <a:pt x="1371273" y="433141"/>
                      <a:pt x="1380307" y="453967"/>
                      <a:pt x="1386866" y="473933"/>
                    </a:cubicBezTo>
                    <a:cubicBezTo>
                      <a:pt x="1392674" y="409524"/>
                      <a:pt x="1397836" y="345007"/>
                      <a:pt x="1404611" y="280598"/>
                    </a:cubicBezTo>
                    <a:cubicBezTo>
                      <a:pt x="1414289" y="189029"/>
                      <a:pt x="1425796" y="97461"/>
                      <a:pt x="1439884" y="6107"/>
                    </a:cubicBezTo>
                    <a:cubicBezTo>
                      <a:pt x="1440422" y="2135"/>
                      <a:pt x="1444078" y="-549"/>
                      <a:pt x="1447950" y="95"/>
                    </a:cubicBezTo>
                    <a:cubicBezTo>
                      <a:pt x="1451929" y="632"/>
                      <a:pt x="1454617" y="4282"/>
                      <a:pt x="1453972" y="8147"/>
                    </a:cubicBezTo>
                    <a:cubicBezTo>
                      <a:pt x="1440852" y="99501"/>
                      <a:pt x="1430636" y="190962"/>
                      <a:pt x="1421710" y="282316"/>
                    </a:cubicBezTo>
                    <a:cubicBezTo>
                      <a:pt x="1409020" y="410705"/>
                      <a:pt x="1399449" y="539202"/>
                      <a:pt x="1388372" y="667806"/>
                    </a:cubicBezTo>
                    <a:cubicBezTo>
                      <a:pt x="1386866" y="685303"/>
                      <a:pt x="1384823" y="702909"/>
                      <a:pt x="1383318" y="720406"/>
                    </a:cubicBezTo>
                    <a:lnTo>
                      <a:pt x="1397190" y="701728"/>
                    </a:lnTo>
                    <a:cubicBezTo>
                      <a:pt x="1405364" y="690241"/>
                      <a:pt x="1413537" y="678648"/>
                      <a:pt x="1421495" y="666947"/>
                    </a:cubicBezTo>
                    <a:cubicBezTo>
                      <a:pt x="1429453" y="655246"/>
                      <a:pt x="1437303" y="643545"/>
                      <a:pt x="1445046" y="631629"/>
                    </a:cubicBezTo>
                    <a:cubicBezTo>
                      <a:pt x="1459887" y="608978"/>
                      <a:pt x="1474728" y="585898"/>
                      <a:pt x="1489676" y="562711"/>
                    </a:cubicBezTo>
                    <a:cubicBezTo>
                      <a:pt x="1504409" y="539846"/>
                      <a:pt x="1519142" y="516873"/>
                      <a:pt x="1533338" y="493471"/>
                    </a:cubicBezTo>
                    <a:cubicBezTo>
                      <a:pt x="1552265" y="462232"/>
                      <a:pt x="1570332" y="430672"/>
                      <a:pt x="1586248" y="398360"/>
                    </a:cubicBezTo>
                    <a:cubicBezTo>
                      <a:pt x="1587969" y="394817"/>
                      <a:pt x="1592163" y="393314"/>
                      <a:pt x="1595712" y="394925"/>
                    </a:cubicBezTo>
                    <a:cubicBezTo>
                      <a:pt x="1599368" y="396642"/>
                      <a:pt x="1600874" y="400936"/>
                      <a:pt x="1599153" y="404479"/>
                    </a:cubicBezTo>
                    <a:cubicBezTo>
                      <a:pt x="1580441" y="445915"/>
                      <a:pt x="1558610" y="486708"/>
                      <a:pt x="1534951" y="526427"/>
                    </a:cubicBezTo>
                    <a:cubicBezTo>
                      <a:pt x="1525487" y="542207"/>
                      <a:pt x="1515809" y="557773"/>
                      <a:pt x="1505915" y="573231"/>
                    </a:cubicBezTo>
                    <a:cubicBezTo>
                      <a:pt x="1490967" y="596419"/>
                      <a:pt x="1475373" y="619069"/>
                      <a:pt x="1459994" y="641612"/>
                    </a:cubicBezTo>
                    <a:cubicBezTo>
                      <a:pt x="1451929" y="653421"/>
                      <a:pt x="1443648" y="665122"/>
                      <a:pt x="1435260" y="676608"/>
                    </a:cubicBezTo>
                    <a:cubicBezTo>
                      <a:pt x="1426764" y="688202"/>
                      <a:pt x="1418268" y="699581"/>
                      <a:pt x="1409450" y="710960"/>
                    </a:cubicBezTo>
                    <a:lnTo>
                      <a:pt x="1390200" y="734899"/>
                    </a:lnTo>
                    <a:cubicBezTo>
                      <a:pt x="1388802" y="736509"/>
                      <a:pt x="1384608" y="739622"/>
                      <a:pt x="1381920" y="742091"/>
                    </a:cubicBezTo>
                    <a:cubicBezTo>
                      <a:pt x="1381812" y="742950"/>
                      <a:pt x="1381489" y="743809"/>
                      <a:pt x="1380951" y="744560"/>
                    </a:cubicBezTo>
                    <a:cubicBezTo>
                      <a:pt x="1380951" y="744560"/>
                      <a:pt x="1380951" y="744560"/>
                      <a:pt x="1380951" y="744560"/>
                    </a:cubicBezTo>
                    <a:cubicBezTo>
                      <a:pt x="1380629" y="747673"/>
                      <a:pt x="1380307" y="750786"/>
                      <a:pt x="1380091" y="753899"/>
                    </a:cubicBezTo>
                    <a:cubicBezTo>
                      <a:pt x="1380091" y="754221"/>
                      <a:pt x="1380414" y="754543"/>
                      <a:pt x="1380307" y="754865"/>
                    </a:cubicBezTo>
                    <a:cubicBezTo>
                      <a:pt x="1380307" y="755080"/>
                      <a:pt x="1379984" y="754973"/>
                      <a:pt x="1379876" y="755188"/>
                    </a:cubicBezTo>
                    <a:cubicBezTo>
                      <a:pt x="1374607" y="811760"/>
                      <a:pt x="1369660" y="868226"/>
                      <a:pt x="1363530" y="924799"/>
                    </a:cubicBezTo>
                    <a:cubicBezTo>
                      <a:pt x="1359336" y="961941"/>
                      <a:pt x="1355357" y="999084"/>
                      <a:pt x="1351270" y="1036227"/>
                    </a:cubicBezTo>
                    <a:cubicBezTo>
                      <a:pt x="1352991" y="1034724"/>
                      <a:pt x="1355034" y="1033114"/>
                      <a:pt x="1355895" y="1031933"/>
                    </a:cubicBezTo>
                    <a:lnTo>
                      <a:pt x="1380091" y="1002734"/>
                    </a:lnTo>
                    <a:lnTo>
                      <a:pt x="1451714" y="915352"/>
                    </a:lnTo>
                    <a:cubicBezTo>
                      <a:pt x="1473007" y="888944"/>
                      <a:pt x="1498602" y="859745"/>
                      <a:pt x="1525057" y="829044"/>
                    </a:cubicBezTo>
                    <a:cubicBezTo>
                      <a:pt x="1549254" y="801133"/>
                      <a:pt x="1573988" y="772041"/>
                      <a:pt x="1596142" y="742198"/>
                    </a:cubicBezTo>
                    <a:cubicBezTo>
                      <a:pt x="1627329" y="699903"/>
                      <a:pt x="1653569" y="656319"/>
                      <a:pt x="1665076" y="612521"/>
                    </a:cubicBezTo>
                    <a:cubicBezTo>
                      <a:pt x="1665936" y="608656"/>
                      <a:pt x="1669808" y="606402"/>
                      <a:pt x="1673679" y="607368"/>
                    </a:cubicBezTo>
                    <a:cubicBezTo>
                      <a:pt x="1677443" y="608227"/>
                      <a:pt x="1679809" y="612091"/>
                      <a:pt x="1678841" y="615956"/>
                    </a:cubicBezTo>
                    <a:cubicBezTo>
                      <a:pt x="1668087" y="661794"/>
                      <a:pt x="1642385" y="708169"/>
                      <a:pt x="1610768" y="752719"/>
                    </a:cubicBezTo>
                    <a:cubicBezTo>
                      <a:pt x="1588829" y="783528"/>
                      <a:pt x="1564202" y="813478"/>
                      <a:pt x="1539683" y="841711"/>
                    </a:cubicBezTo>
                    <a:cubicBezTo>
                      <a:pt x="1513335" y="872198"/>
                      <a:pt x="1487095" y="900538"/>
                      <a:pt x="1465479" y="926624"/>
                    </a:cubicBezTo>
                    <a:cubicBezTo>
                      <a:pt x="1455801" y="938217"/>
                      <a:pt x="1446122" y="949811"/>
                      <a:pt x="1436228" y="961297"/>
                    </a:cubicBezTo>
                    <a:cubicBezTo>
                      <a:pt x="1421495" y="978366"/>
                      <a:pt x="1406654" y="995434"/>
                      <a:pt x="1391813" y="1012503"/>
                    </a:cubicBezTo>
                    <a:lnTo>
                      <a:pt x="1366971" y="1040950"/>
                    </a:lnTo>
                    <a:cubicBezTo>
                      <a:pt x="1365358" y="1042883"/>
                      <a:pt x="1359766" y="1045674"/>
                      <a:pt x="1356755" y="1048035"/>
                    </a:cubicBezTo>
                    <a:cubicBezTo>
                      <a:pt x="1357077" y="1049216"/>
                      <a:pt x="1357185" y="1050397"/>
                      <a:pt x="1356970" y="1051685"/>
                    </a:cubicBezTo>
                    <a:cubicBezTo>
                      <a:pt x="1356325" y="1055335"/>
                      <a:pt x="1352668" y="1057804"/>
                      <a:pt x="1349012" y="1057053"/>
                    </a:cubicBezTo>
                    <a:cubicBezTo>
                      <a:pt x="1349012" y="1057053"/>
                      <a:pt x="1349012" y="1057053"/>
                      <a:pt x="1348904" y="1057053"/>
                    </a:cubicBezTo>
                    <a:cubicBezTo>
                      <a:pt x="1346861" y="1075624"/>
                      <a:pt x="1344710" y="1094303"/>
                      <a:pt x="1342774" y="1112874"/>
                    </a:cubicBezTo>
                    <a:cubicBezTo>
                      <a:pt x="1340516" y="1134773"/>
                      <a:pt x="1338580" y="1156672"/>
                      <a:pt x="1336537" y="1178464"/>
                    </a:cubicBezTo>
                    <a:cubicBezTo>
                      <a:pt x="1346538" y="1176103"/>
                      <a:pt x="1365681" y="1169769"/>
                      <a:pt x="1368692" y="1168266"/>
                    </a:cubicBezTo>
                    <a:cubicBezTo>
                      <a:pt x="1383102" y="1160322"/>
                      <a:pt x="1397405" y="1152164"/>
                      <a:pt x="1411601" y="1143683"/>
                    </a:cubicBezTo>
                    <a:cubicBezTo>
                      <a:pt x="1425796" y="1135203"/>
                      <a:pt x="1439669" y="1126507"/>
                      <a:pt x="1453327" y="1117383"/>
                    </a:cubicBezTo>
                    <a:cubicBezTo>
                      <a:pt x="1478384" y="1100958"/>
                      <a:pt x="1503334" y="1082816"/>
                      <a:pt x="1527853" y="1063601"/>
                    </a:cubicBezTo>
                    <a:cubicBezTo>
                      <a:pt x="1551835" y="1044815"/>
                      <a:pt x="1575279" y="1024955"/>
                      <a:pt x="1597002" y="1003593"/>
                    </a:cubicBezTo>
                    <a:cubicBezTo>
                      <a:pt x="1626254" y="974716"/>
                      <a:pt x="1652601" y="943477"/>
                      <a:pt x="1673142" y="909233"/>
                    </a:cubicBezTo>
                    <a:cubicBezTo>
                      <a:pt x="1675185" y="905905"/>
                      <a:pt x="1679486" y="904724"/>
                      <a:pt x="1682928" y="906657"/>
                    </a:cubicBezTo>
                    <a:cubicBezTo>
                      <a:pt x="1686369" y="908696"/>
                      <a:pt x="1687445" y="912990"/>
                      <a:pt x="1685509" y="916426"/>
                    </a:cubicBezTo>
                    <a:cubicBezTo>
                      <a:pt x="1660236" y="961190"/>
                      <a:pt x="1626146" y="1001983"/>
                      <a:pt x="1587431" y="1038159"/>
                    </a:cubicBezTo>
                    <a:cubicBezTo>
                      <a:pt x="1572160" y="1052437"/>
                      <a:pt x="1556244" y="1066070"/>
                      <a:pt x="1539790" y="1078844"/>
                    </a:cubicBezTo>
                    <a:cubicBezTo>
                      <a:pt x="1514948" y="1098275"/>
                      <a:pt x="1488923" y="1115987"/>
                      <a:pt x="1463221" y="1132411"/>
                    </a:cubicBezTo>
                    <a:close/>
                    <a:moveTo>
                      <a:pt x="1355249" y="1051578"/>
                    </a:moveTo>
                    <a:cubicBezTo>
                      <a:pt x="1356002" y="1052222"/>
                      <a:pt x="1355787" y="1049860"/>
                      <a:pt x="1355787" y="1049216"/>
                    </a:cubicBezTo>
                    <a:lnTo>
                      <a:pt x="1355787" y="1049001"/>
                    </a:lnTo>
                    <a:cubicBezTo>
                      <a:pt x="1354711" y="1049968"/>
                      <a:pt x="1354282" y="1050934"/>
                      <a:pt x="1355249" y="1051578"/>
                    </a:cubicBezTo>
                    <a:close/>
                    <a:moveTo>
                      <a:pt x="2305377" y="1362031"/>
                    </a:moveTo>
                    <a:cubicBezTo>
                      <a:pt x="2279890" y="1366003"/>
                      <a:pt x="2254295" y="1369760"/>
                      <a:pt x="2228701" y="1373625"/>
                    </a:cubicBezTo>
                    <a:cubicBezTo>
                      <a:pt x="2229346" y="1374161"/>
                      <a:pt x="2229561" y="1374805"/>
                      <a:pt x="2230421" y="1375449"/>
                    </a:cubicBezTo>
                    <a:cubicBezTo>
                      <a:pt x="2236013" y="1379636"/>
                      <a:pt x="2244186" y="1383286"/>
                      <a:pt x="2253435" y="1386828"/>
                    </a:cubicBezTo>
                    <a:cubicBezTo>
                      <a:pt x="2271072" y="1393591"/>
                      <a:pt x="2292580" y="1399173"/>
                      <a:pt x="2309357" y="1403145"/>
                    </a:cubicBezTo>
                    <a:cubicBezTo>
                      <a:pt x="2338715" y="1410338"/>
                      <a:pt x="2370763" y="1418818"/>
                      <a:pt x="2403563" y="1427299"/>
                    </a:cubicBezTo>
                    <a:cubicBezTo>
                      <a:pt x="2424211" y="1432559"/>
                      <a:pt x="2445181" y="1437926"/>
                      <a:pt x="2466152" y="1442328"/>
                    </a:cubicBezTo>
                    <a:cubicBezTo>
                      <a:pt x="2502178" y="1450057"/>
                      <a:pt x="2537990" y="1455639"/>
                      <a:pt x="2571435" y="1455317"/>
                    </a:cubicBezTo>
                    <a:cubicBezTo>
                      <a:pt x="2575306" y="1455209"/>
                      <a:pt x="2578640" y="1458215"/>
                      <a:pt x="2578748" y="1462187"/>
                    </a:cubicBezTo>
                    <a:cubicBezTo>
                      <a:pt x="2578855" y="1466159"/>
                      <a:pt x="2575736" y="1469380"/>
                      <a:pt x="2571757" y="1469487"/>
                    </a:cubicBezTo>
                    <a:cubicBezTo>
                      <a:pt x="2537237" y="1471204"/>
                      <a:pt x="2500027" y="1467233"/>
                      <a:pt x="2462496" y="1460255"/>
                    </a:cubicBezTo>
                    <a:cubicBezTo>
                      <a:pt x="2441202" y="1456283"/>
                      <a:pt x="2419801" y="1451345"/>
                      <a:pt x="2398723" y="1445978"/>
                    </a:cubicBezTo>
                    <a:cubicBezTo>
                      <a:pt x="2365923" y="1437497"/>
                      <a:pt x="2334199" y="1427728"/>
                      <a:pt x="2305055" y="1419999"/>
                    </a:cubicBezTo>
                    <a:cubicBezTo>
                      <a:pt x="2284622" y="1414310"/>
                      <a:pt x="2257521" y="1406151"/>
                      <a:pt x="2238379" y="1396705"/>
                    </a:cubicBezTo>
                    <a:cubicBezTo>
                      <a:pt x="2225367" y="1390371"/>
                      <a:pt x="2216656" y="1383071"/>
                      <a:pt x="2213322" y="1375986"/>
                    </a:cubicBezTo>
                    <a:cubicBezTo>
                      <a:pt x="2177618" y="1381461"/>
                      <a:pt x="2141914" y="1387043"/>
                      <a:pt x="2106211" y="1392196"/>
                    </a:cubicBezTo>
                    <a:cubicBezTo>
                      <a:pt x="2077927" y="1396275"/>
                      <a:pt x="2049537" y="1400140"/>
                      <a:pt x="2021253" y="1404111"/>
                    </a:cubicBezTo>
                    <a:cubicBezTo>
                      <a:pt x="2024049" y="1405614"/>
                      <a:pt x="2026200" y="1406795"/>
                      <a:pt x="2026630" y="1407010"/>
                    </a:cubicBezTo>
                    <a:lnTo>
                      <a:pt x="2098145" y="1446729"/>
                    </a:lnTo>
                    <a:cubicBezTo>
                      <a:pt x="2138473" y="1468736"/>
                      <a:pt x="2178156" y="1488488"/>
                      <a:pt x="2218699" y="1505878"/>
                    </a:cubicBezTo>
                    <a:cubicBezTo>
                      <a:pt x="2259135" y="1523269"/>
                      <a:pt x="2300431" y="1538405"/>
                      <a:pt x="2345060" y="1549355"/>
                    </a:cubicBezTo>
                    <a:cubicBezTo>
                      <a:pt x="2360331" y="1553112"/>
                      <a:pt x="2378613" y="1560519"/>
                      <a:pt x="2396680" y="1564813"/>
                    </a:cubicBezTo>
                    <a:cubicBezTo>
                      <a:pt x="2408080" y="1567497"/>
                      <a:pt x="2419264" y="1569107"/>
                      <a:pt x="2429373" y="1567282"/>
                    </a:cubicBezTo>
                    <a:cubicBezTo>
                      <a:pt x="2433244" y="1566530"/>
                      <a:pt x="2437008" y="1568999"/>
                      <a:pt x="2437761" y="1572864"/>
                    </a:cubicBezTo>
                    <a:cubicBezTo>
                      <a:pt x="2438513" y="1576728"/>
                      <a:pt x="2435933" y="1580486"/>
                      <a:pt x="2432061" y="1581237"/>
                    </a:cubicBezTo>
                    <a:cubicBezTo>
                      <a:pt x="2422920" y="1583169"/>
                      <a:pt x="2412919" y="1582955"/>
                      <a:pt x="2402703" y="1581452"/>
                    </a:cubicBezTo>
                    <a:cubicBezTo>
                      <a:pt x="2381517" y="1578446"/>
                      <a:pt x="2359148" y="1569858"/>
                      <a:pt x="2341189" y="1565886"/>
                    </a:cubicBezTo>
                    <a:cubicBezTo>
                      <a:pt x="2295269" y="1555366"/>
                      <a:pt x="2252467" y="1541411"/>
                      <a:pt x="2211064" y="1523698"/>
                    </a:cubicBezTo>
                    <a:cubicBezTo>
                      <a:pt x="2169875" y="1505986"/>
                      <a:pt x="2130193" y="1484731"/>
                      <a:pt x="2089757" y="1461758"/>
                    </a:cubicBezTo>
                    <a:lnTo>
                      <a:pt x="2019102" y="1419999"/>
                    </a:lnTo>
                    <a:cubicBezTo>
                      <a:pt x="2018027" y="1419462"/>
                      <a:pt x="2007273" y="1413129"/>
                      <a:pt x="1997594" y="1407439"/>
                    </a:cubicBezTo>
                    <a:cubicBezTo>
                      <a:pt x="1934144" y="1416349"/>
                      <a:pt x="1870588" y="1425366"/>
                      <a:pt x="1807031" y="1434276"/>
                    </a:cubicBezTo>
                    <a:cubicBezTo>
                      <a:pt x="1802299" y="1434921"/>
                      <a:pt x="1797674" y="1435672"/>
                      <a:pt x="1792943" y="1436316"/>
                    </a:cubicBezTo>
                    <a:lnTo>
                      <a:pt x="1822194" y="1457034"/>
                    </a:lnTo>
                    <a:cubicBezTo>
                      <a:pt x="1834776" y="1465515"/>
                      <a:pt x="1847681" y="1473351"/>
                      <a:pt x="1860909" y="1480866"/>
                    </a:cubicBezTo>
                    <a:cubicBezTo>
                      <a:pt x="1880589" y="1492138"/>
                      <a:pt x="1900914" y="1502658"/>
                      <a:pt x="1921347" y="1512749"/>
                    </a:cubicBezTo>
                    <a:cubicBezTo>
                      <a:pt x="1950706" y="1527563"/>
                      <a:pt x="1980172" y="1541840"/>
                      <a:pt x="2009638" y="1555903"/>
                    </a:cubicBezTo>
                    <a:cubicBezTo>
                      <a:pt x="2039213" y="1569965"/>
                      <a:pt x="2068786" y="1583492"/>
                      <a:pt x="2099006" y="1595944"/>
                    </a:cubicBezTo>
                    <a:cubicBezTo>
                      <a:pt x="2139011" y="1612261"/>
                      <a:pt x="2179769" y="1626646"/>
                      <a:pt x="2222355" y="1637595"/>
                    </a:cubicBezTo>
                    <a:cubicBezTo>
                      <a:pt x="2226227" y="1638454"/>
                      <a:pt x="2228593" y="1642319"/>
                      <a:pt x="2227625" y="1646183"/>
                    </a:cubicBezTo>
                    <a:cubicBezTo>
                      <a:pt x="2226765" y="1649940"/>
                      <a:pt x="2222893" y="1652302"/>
                      <a:pt x="2219022" y="1651443"/>
                    </a:cubicBezTo>
                    <a:cubicBezTo>
                      <a:pt x="2175467" y="1641567"/>
                      <a:pt x="2133419" y="1628256"/>
                      <a:pt x="2092445" y="1612476"/>
                    </a:cubicBezTo>
                    <a:cubicBezTo>
                      <a:pt x="2061581" y="1600667"/>
                      <a:pt x="2031254" y="1587463"/>
                      <a:pt x="2001358" y="1573293"/>
                    </a:cubicBezTo>
                    <a:cubicBezTo>
                      <a:pt x="1971676" y="1559231"/>
                      <a:pt x="1942425" y="1544094"/>
                      <a:pt x="1913066" y="1528958"/>
                    </a:cubicBezTo>
                    <a:cubicBezTo>
                      <a:pt x="1895967" y="1520048"/>
                      <a:pt x="1878976" y="1510924"/>
                      <a:pt x="1862307" y="1501155"/>
                    </a:cubicBezTo>
                    <a:cubicBezTo>
                      <a:pt x="1845638" y="1491279"/>
                      <a:pt x="1829292" y="1480866"/>
                      <a:pt x="1813483" y="1469702"/>
                    </a:cubicBezTo>
                    <a:lnTo>
                      <a:pt x="1781866" y="1445763"/>
                    </a:lnTo>
                    <a:cubicBezTo>
                      <a:pt x="1779607" y="1444153"/>
                      <a:pt x="1774230" y="1442972"/>
                      <a:pt x="1771112" y="1441791"/>
                    </a:cubicBezTo>
                    <a:cubicBezTo>
                      <a:pt x="1769606" y="1441254"/>
                      <a:pt x="1769283" y="1440503"/>
                      <a:pt x="1768208" y="1439859"/>
                    </a:cubicBezTo>
                    <a:cubicBezTo>
                      <a:pt x="1738419" y="1444045"/>
                      <a:pt x="1708523" y="1448232"/>
                      <a:pt x="1678841" y="1452633"/>
                    </a:cubicBezTo>
                    <a:cubicBezTo>
                      <a:pt x="1637008" y="1458752"/>
                      <a:pt x="1595067" y="1465193"/>
                      <a:pt x="1553340" y="1471849"/>
                    </a:cubicBezTo>
                    <a:cubicBezTo>
                      <a:pt x="1558933" y="1476035"/>
                      <a:pt x="1564525" y="1480222"/>
                      <a:pt x="1570332" y="1484194"/>
                    </a:cubicBezTo>
                    <a:cubicBezTo>
                      <a:pt x="1576354" y="1488488"/>
                      <a:pt x="1582592" y="1492567"/>
                      <a:pt x="1588829" y="1496539"/>
                    </a:cubicBezTo>
                    <a:cubicBezTo>
                      <a:pt x="1606466" y="1507703"/>
                      <a:pt x="1624103" y="1518867"/>
                      <a:pt x="1641847" y="1530032"/>
                    </a:cubicBezTo>
                    <a:cubicBezTo>
                      <a:pt x="1659484" y="1541089"/>
                      <a:pt x="1677228" y="1552038"/>
                      <a:pt x="1695188" y="1562773"/>
                    </a:cubicBezTo>
                    <a:cubicBezTo>
                      <a:pt x="1726482" y="1581774"/>
                      <a:pt x="1759820" y="1601204"/>
                      <a:pt x="1794126" y="1620205"/>
                    </a:cubicBezTo>
                    <a:cubicBezTo>
                      <a:pt x="1827141" y="1638347"/>
                      <a:pt x="1861231" y="1655952"/>
                      <a:pt x="1895967" y="1671196"/>
                    </a:cubicBezTo>
                    <a:cubicBezTo>
                      <a:pt x="1943070" y="1692021"/>
                      <a:pt x="1991249" y="1708768"/>
                      <a:pt x="2039642" y="1717248"/>
                    </a:cubicBezTo>
                    <a:cubicBezTo>
                      <a:pt x="2043514" y="1717892"/>
                      <a:pt x="2046095" y="1721542"/>
                      <a:pt x="2045450" y="1725407"/>
                    </a:cubicBezTo>
                    <a:cubicBezTo>
                      <a:pt x="2044804" y="1729379"/>
                      <a:pt x="2041148" y="1731955"/>
                      <a:pt x="2037277" y="1731311"/>
                    </a:cubicBezTo>
                    <a:cubicBezTo>
                      <a:pt x="1987593" y="1723796"/>
                      <a:pt x="1937586" y="1708124"/>
                      <a:pt x="1888869" y="1687727"/>
                    </a:cubicBezTo>
                    <a:cubicBezTo>
                      <a:pt x="1853273" y="1672806"/>
                      <a:pt x="1818322" y="1655523"/>
                      <a:pt x="1784769" y="1637058"/>
                    </a:cubicBezTo>
                    <a:cubicBezTo>
                      <a:pt x="1750141" y="1618058"/>
                      <a:pt x="1717018" y="1597662"/>
                      <a:pt x="1685724" y="1578124"/>
                    </a:cubicBezTo>
                    <a:cubicBezTo>
                      <a:pt x="1671421" y="1569214"/>
                      <a:pt x="1657333" y="1560197"/>
                      <a:pt x="1643245" y="1551072"/>
                    </a:cubicBezTo>
                    <a:cubicBezTo>
                      <a:pt x="1622167" y="1537332"/>
                      <a:pt x="1601304" y="1523376"/>
                      <a:pt x="1580333" y="1509421"/>
                    </a:cubicBezTo>
                    <a:cubicBezTo>
                      <a:pt x="1573988" y="1505127"/>
                      <a:pt x="1567751" y="1500833"/>
                      <a:pt x="1561621" y="1496324"/>
                    </a:cubicBezTo>
                    <a:cubicBezTo>
                      <a:pt x="1555599" y="1491816"/>
                      <a:pt x="1549576" y="1487199"/>
                      <a:pt x="1543554" y="1482476"/>
                    </a:cubicBezTo>
                    <a:cubicBezTo>
                      <a:pt x="1543554" y="1482476"/>
                      <a:pt x="1543339" y="1482261"/>
                      <a:pt x="1543339" y="1482261"/>
                    </a:cubicBezTo>
                    <a:cubicBezTo>
                      <a:pt x="1540973" y="1484194"/>
                      <a:pt x="1537854" y="1485589"/>
                      <a:pt x="1535059" y="1483764"/>
                    </a:cubicBezTo>
                    <a:cubicBezTo>
                      <a:pt x="1532693" y="1482154"/>
                      <a:pt x="1533230" y="1479148"/>
                      <a:pt x="1533660" y="1476465"/>
                    </a:cubicBezTo>
                    <a:cubicBezTo>
                      <a:pt x="1518605" y="1480329"/>
                      <a:pt x="1497742" y="1485911"/>
                      <a:pt x="1482686" y="1488380"/>
                    </a:cubicBezTo>
                    <a:cubicBezTo>
                      <a:pt x="1476233" y="1489454"/>
                      <a:pt x="1470749" y="1489991"/>
                      <a:pt x="1467092" y="1489669"/>
                    </a:cubicBezTo>
                    <a:cubicBezTo>
                      <a:pt x="1464081" y="1489454"/>
                      <a:pt x="1461930" y="1488595"/>
                      <a:pt x="1460532" y="1487736"/>
                    </a:cubicBezTo>
                    <a:cubicBezTo>
                      <a:pt x="1457306" y="1485589"/>
                      <a:pt x="1456446" y="1481403"/>
                      <a:pt x="1458489" y="1478289"/>
                    </a:cubicBezTo>
                    <a:cubicBezTo>
                      <a:pt x="1460425" y="1475284"/>
                      <a:pt x="1464296" y="1474318"/>
                      <a:pt x="1467307" y="1475928"/>
                    </a:cubicBezTo>
                    <a:cubicBezTo>
                      <a:pt x="1466877" y="1477216"/>
                      <a:pt x="1470856" y="1476035"/>
                      <a:pt x="1473867" y="1475713"/>
                    </a:cubicBezTo>
                    <a:cubicBezTo>
                      <a:pt x="1480105" y="1474962"/>
                      <a:pt x="1488385" y="1473244"/>
                      <a:pt x="1497096" y="1471097"/>
                    </a:cubicBezTo>
                    <a:cubicBezTo>
                      <a:pt x="1506237" y="1468950"/>
                      <a:pt x="1515594" y="1466481"/>
                      <a:pt x="1524089" y="1464119"/>
                    </a:cubicBezTo>
                    <a:cubicBezTo>
                      <a:pt x="1523982" y="1462724"/>
                      <a:pt x="1524412" y="1461651"/>
                      <a:pt x="1524520" y="1461436"/>
                    </a:cubicBezTo>
                    <a:cubicBezTo>
                      <a:pt x="1525272" y="1459181"/>
                      <a:pt x="1527638" y="1455639"/>
                      <a:pt x="1533123" y="1457356"/>
                    </a:cubicBezTo>
                    <a:cubicBezTo>
                      <a:pt x="1533553" y="1457464"/>
                      <a:pt x="1534413" y="1457786"/>
                      <a:pt x="1535488" y="1458537"/>
                    </a:cubicBezTo>
                    <a:cubicBezTo>
                      <a:pt x="1535919" y="1458859"/>
                      <a:pt x="1537102" y="1459718"/>
                      <a:pt x="1537962" y="1460362"/>
                    </a:cubicBezTo>
                    <a:cubicBezTo>
                      <a:pt x="1540113" y="1459826"/>
                      <a:pt x="1541726" y="1459396"/>
                      <a:pt x="1543339" y="1458967"/>
                    </a:cubicBezTo>
                    <a:cubicBezTo>
                      <a:pt x="1563234" y="1429016"/>
                      <a:pt x="1582914" y="1399388"/>
                      <a:pt x="1603455" y="1371048"/>
                    </a:cubicBezTo>
                    <a:cubicBezTo>
                      <a:pt x="1619801" y="1348505"/>
                      <a:pt x="1636578" y="1326391"/>
                      <a:pt x="1654322" y="1304921"/>
                    </a:cubicBezTo>
                    <a:cubicBezTo>
                      <a:pt x="1668947" y="1287101"/>
                      <a:pt x="1684218" y="1269711"/>
                      <a:pt x="1700242" y="1252642"/>
                    </a:cubicBezTo>
                    <a:cubicBezTo>
                      <a:pt x="1715943" y="1236003"/>
                      <a:pt x="1732504" y="1219793"/>
                      <a:pt x="1749818" y="1203691"/>
                    </a:cubicBezTo>
                    <a:cubicBezTo>
                      <a:pt x="1761218" y="1193278"/>
                      <a:pt x="1772617" y="1182973"/>
                      <a:pt x="1784124" y="1172667"/>
                    </a:cubicBezTo>
                    <a:cubicBezTo>
                      <a:pt x="1801331" y="1157424"/>
                      <a:pt x="1818860" y="1142288"/>
                      <a:pt x="1836389" y="1127366"/>
                    </a:cubicBezTo>
                    <a:lnTo>
                      <a:pt x="1865103" y="1103642"/>
                    </a:lnTo>
                    <a:cubicBezTo>
                      <a:pt x="1867254" y="1102032"/>
                      <a:pt x="1871018" y="1098060"/>
                      <a:pt x="1873706" y="1095698"/>
                    </a:cubicBezTo>
                    <a:cubicBezTo>
                      <a:pt x="1875535" y="1093981"/>
                      <a:pt x="1877255" y="1092907"/>
                      <a:pt x="1878223" y="1092585"/>
                    </a:cubicBezTo>
                    <a:cubicBezTo>
                      <a:pt x="1881449" y="1091404"/>
                      <a:pt x="1883815" y="1092263"/>
                      <a:pt x="1885321" y="1093444"/>
                    </a:cubicBezTo>
                    <a:cubicBezTo>
                      <a:pt x="1886611" y="1094410"/>
                      <a:pt x="1889300" y="1096879"/>
                      <a:pt x="1887794" y="1101924"/>
                    </a:cubicBezTo>
                    <a:cubicBezTo>
                      <a:pt x="1887041" y="1104715"/>
                      <a:pt x="1884676" y="1106540"/>
                      <a:pt x="1881879" y="1106862"/>
                    </a:cubicBezTo>
                    <a:cubicBezTo>
                      <a:pt x="1879299" y="1109439"/>
                      <a:pt x="1875965" y="1113089"/>
                      <a:pt x="1874029" y="1114699"/>
                    </a:cubicBezTo>
                    <a:lnTo>
                      <a:pt x="1846498" y="1138745"/>
                    </a:lnTo>
                    <a:cubicBezTo>
                      <a:pt x="1832195" y="1151627"/>
                      <a:pt x="1818107" y="1164509"/>
                      <a:pt x="1804019" y="1177498"/>
                    </a:cubicBezTo>
                    <a:cubicBezTo>
                      <a:pt x="1789932" y="1190487"/>
                      <a:pt x="1776059" y="1203584"/>
                      <a:pt x="1762186" y="1216788"/>
                    </a:cubicBezTo>
                    <a:cubicBezTo>
                      <a:pt x="1736806" y="1241049"/>
                      <a:pt x="1713577" y="1265954"/>
                      <a:pt x="1691316" y="1291180"/>
                    </a:cubicBezTo>
                    <a:cubicBezTo>
                      <a:pt x="1676153" y="1308464"/>
                      <a:pt x="1661527" y="1325854"/>
                      <a:pt x="1647224" y="1343674"/>
                    </a:cubicBezTo>
                    <a:cubicBezTo>
                      <a:pt x="1618510" y="1379314"/>
                      <a:pt x="1591733" y="1416886"/>
                      <a:pt x="1564848" y="1455102"/>
                    </a:cubicBezTo>
                    <a:cubicBezTo>
                      <a:pt x="1601949" y="1448769"/>
                      <a:pt x="1639158" y="1442650"/>
                      <a:pt x="1676368" y="1436746"/>
                    </a:cubicBezTo>
                    <a:cubicBezTo>
                      <a:pt x="1714545" y="1430841"/>
                      <a:pt x="1752722" y="1424937"/>
                      <a:pt x="1790899" y="1419248"/>
                    </a:cubicBezTo>
                    <a:cubicBezTo>
                      <a:pt x="1790254" y="1417101"/>
                      <a:pt x="1788641" y="1415061"/>
                      <a:pt x="1790146" y="1413129"/>
                    </a:cubicBezTo>
                    <a:cubicBezTo>
                      <a:pt x="1823162" y="1369653"/>
                      <a:pt x="1858650" y="1328216"/>
                      <a:pt x="1896505" y="1288926"/>
                    </a:cubicBezTo>
                    <a:cubicBezTo>
                      <a:pt x="1911561" y="1273146"/>
                      <a:pt x="1927047" y="1257795"/>
                      <a:pt x="1942855" y="1242766"/>
                    </a:cubicBezTo>
                    <a:cubicBezTo>
                      <a:pt x="1966514" y="1220330"/>
                      <a:pt x="1991141" y="1198753"/>
                      <a:pt x="2015984" y="1177498"/>
                    </a:cubicBezTo>
                    <a:cubicBezTo>
                      <a:pt x="2029103" y="1166441"/>
                      <a:pt x="2042439" y="1155599"/>
                      <a:pt x="2056096" y="1145079"/>
                    </a:cubicBezTo>
                    <a:cubicBezTo>
                      <a:pt x="2069647" y="1134558"/>
                      <a:pt x="2083519" y="1124360"/>
                      <a:pt x="2097715" y="1114592"/>
                    </a:cubicBezTo>
                    <a:cubicBezTo>
                      <a:pt x="2102984" y="1110834"/>
                      <a:pt x="2108361" y="1107077"/>
                      <a:pt x="2113846" y="1103535"/>
                    </a:cubicBezTo>
                    <a:cubicBezTo>
                      <a:pt x="2119331" y="1099885"/>
                      <a:pt x="2124815" y="1096235"/>
                      <a:pt x="2130408" y="1092800"/>
                    </a:cubicBezTo>
                    <a:cubicBezTo>
                      <a:pt x="2131591" y="1092048"/>
                      <a:pt x="2139011" y="1089687"/>
                      <a:pt x="2142452" y="1087432"/>
                    </a:cubicBezTo>
                    <a:cubicBezTo>
                      <a:pt x="2142560" y="1086896"/>
                      <a:pt x="2142667" y="1086251"/>
                      <a:pt x="2142883" y="1085822"/>
                    </a:cubicBezTo>
                    <a:cubicBezTo>
                      <a:pt x="2142775" y="1086359"/>
                      <a:pt x="2142667" y="1086896"/>
                      <a:pt x="2142667" y="1087110"/>
                    </a:cubicBezTo>
                    <a:cubicBezTo>
                      <a:pt x="2142560" y="1087218"/>
                      <a:pt x="2142667" y="1087218"/>
                      <a:pt x="2142560" y="1087325"/>
                    </a:cubicBezTo>
                    <a:lnTo>
                      <a:pt x="2142667" y="1087110"/>
                    </a:lnTo>
                    <a:cubicBezTo>
                      <a:pt x="2142667" y="1087110"/>
                      <a:pt x="2142667" y="1087110"/>
                      <a:pt x="2142667" y="1087110"/>
                    </a:cubicBezTo>
                    <a:cubicBezTo>
                      <a:pt x="2143743" y="1086251"/>
                      <a:pt x="2144388" y="1085393"/>
                      <a:pt x="2143850" y="1084641"/>
                    </a:cubicBezTo>
                    <a:cubicBezTo>
                      <a:pt x="2143743" y="1084534"/>
                      <a:pt x="2143635" y="1084534"/>
                      <a:pt x="2143527" y="1084534"/>
                    </a:cubicBezTo>
                    <a:cubicBezTo>
                      <a:pt x="2143743" y="1084212"/>
                      <a:pt x="2143850" y="1083997"/>
                      <a:pt x="2144065" y="1083782"/>
                    </a:cubicBezTo>
                    <a:cubicBezTo>
                      <a:pt x="2146539" y="1080991"/>
                      <a:pt x="2150948" y="1080669"/>
                      <a:pt x="2153744" y="1083138"/>
                    </a:cubicBezTo>
                    <a:cubicBezTo>
                      <a:pt x="2155895" y="1084963"/>
                      <a:pt x="2158261" y="1090009"/>
                      <a:pt x="2152991" y="1094839"/>
                    </a:cubicBezTo>
                    <a:cubicBezTo>
                      <a:pt x="2149873" y="1097845"/>
                      <a:pt x="2139979" y="1103535"/>
                      <a:pt x="2138150" y="1104715"/>
                    </a:cubicBezTo>
                    <a:lnTo>
                      <a:pt x="2106641" y="1127044"/>
                    </a:lnTo>
                    <a:cubicBezTo>
                      <a:pt x="2093091" y="1137135"/>
                      <a:pt x="2079756" y="1147548"/>
                      <a:pt x="2066528" y="1158283"/>
                    </a:cubicBezTo>
                    <a:cubicBezTo>
                      <a:pt x="2053408" y="1168910"/>
                      <a:pt x="2040503" y="1179860"/>
                      <a:pt x="2027813" y="1191131"/>
                    </a:cubicBezTo>
                    <a:cubicBezTo>
                      <a:pt x="2003401" y="1212494"/>
                      <a:pt x="1979635" y="1234500"/>
                      <a:pt x="1956191" y="1256721"/>
                    </a:cubicBezTo>
                    <a:cubicBezTo>
                      <a:pt x="1940490" y="1271643"/>
                      <a:pt x="1925004" y="1286672"/>
                      <a:pt x="1909840" y="1301915"/>
                    </a:cubicBezTo>
                    <a:cubicBezTo>
                      <a:pt x="1873168" y="1338629"/>
                      <a:pt x="1838433" y="1376845"/>
                      <a:pt x="1805740" y="1416993"/>
                    </a:cubicBezTo>
                    <a:cubicBezTo>
                      <a:pt x="1863598" y="1408620"/>
                      <a:pt x="1921455" y="1399925"/>
                      <a:pt x="1979312" y="1391337"/>
                    </a:cubicBezTo>
                    <a:cubicBezTo>
                      <a:pt x="1979527" y="1390156"/>
                      <a:pt x="1979849" y="1388868"/>
                      <a:pt x="1979957" y="1388761"/>
                    </a:cubicBezTo>
                    <a:cubicBezTo>
                      <a:pt x="1982000" y="1385540"/>
                      <a:pt x="1986195" y="1384681"/>
                      <a:pt x="1989421" y="1386721"/>
                    </a:cubicBezTo>
                    <a:lnTo>
                      <a:pt x="1989636" y="1386828"/>
                    </a:lnTo>
                    <a:cubicBezTo>
                      <a:pt x="1991034" y="1384681"/>
                      <a:pt x="1991572" y="1385862"/>
                      <a:pt x="1991679" y="1388116"/>
                    </a:cubicBezTo>
                    <a:lnTo>
                      <a:pt x="1990604" y="1387687"/>
                    </a:lnTo>
                    <a:cubicBezTo>
                      <a:pt x="1991034" y="1388116"/>
                      <a:pt x="1991464" y="1388761"/>
                      <a:pt x="1991787" y="1389405"/>
                    </a:cubicBezTo>
                    <a:lnTo>
                      <a:pt x="1991679" y="1388116"/>
                    </a:lnTo>
                    <a:cubicBezTo>
                      <a:pt x="1992109" y="1388331"/>
                      <a:pt x="1992432" y="1388438"/>
                      <a:pt x="1992755" y="1388653"/>
                    </a:cubicBezTo>
                    <a:cubicBezTo>
                      <a:pt x="1992970" y="1388761"/>
                      <a:pt x="1993400" y="1389083"/>
                      <a:pt x="1993722" y="1389190"/>
                    </a:cubicBezTo>
                    <a:cubicBezTo>
                      <a:pt x="2050181" y="1380817"/>
                      <a:pt x="2106641" y="1372658"/>
                      <a:pt x="2162993" y="1364178"/>
                    </a:cubicBezTo>
                    <a:cubicBezTo>
                      <a:pt x="2179447" y="1361709"/>
                      <a:pt x="2195793" y="1359132"/>
                      <a:pt x="2212247" y="1356663"/>
                    </a:cubicBezTo>
                    <a:cubicBezTo>
                      <a:pt x="2212677" y="1355805"/>
                      <a:pt x="2211709" y="1354624"/>
                      <a:pt x="2212569" y="1353980"/>
                    </a:cubicBezTo>
                    <a:cubicBezTo>
                      <a:pt x="2246015" y="1327464"/>
                      <a:pt x="2281826" y="1302559"/>
                      <a:pt x="2318820" y="1279479"/>
                    </a:cubicBezTo>
                    <a:cubicBezTo>
                      <a:pt x="2333553" y="1270247"/>
                      <a:pt x="2348394" y="1261445"/>
                      <a:pt x="2363450" y="1252964"/>
                    </a:cubicBezTo>
                    <a:cubicBezTo>
                      <a:pt x="2386141" y="1240082"/>
                      <a:pt x="2409262" y="1228059"/>
                      <a:pt x="2431954" y="1216358"/>
                    </a:cubicBezTo>
                    <a:cubicBezTo>
                      <a:pt x="2444106" y="1210132"/>
                      <a:pt x="2456258" y="1204121"/>
                      <a:pt x="2468518" y="1198324"/>
                    </a:cubicBezTo>
                    <a:cubicBezTo>
                      <a:pt x="2480885" y="1192419"/>
                      <a:pt x="2493252" y="1186837"/>
                      <a:pt x="2505835" y="1181577"/>
                    </a:cubicBezTo>
                    <a:lnTo>
                      <a:pt x="2533043" y="1170306"/>
                    </a:lnTo>
                    <a:cubicBezTo>
                      <a:pt x="2534871" y="1169554"/>
                      <a:pt x="2539710" y="1168803"/>
                      <a:pt x="2542936" y="1167944"/>
                    </a:cubicBezTo>
                    <a:cubicBezTo>
                      <a:pt x="2543582" y="1167085"/>
                      <a:pt x="2544442" y="1166334"/>
                      <a:pt x="2545410" y="1165904"/>
                    </a:cubicBezTo>
                    <a:cubicBezTo>
                      <a:pt x="2544980" y="1166334"/>
                      <a:pt x="2544549" y="1167193"/>
                      <a:pt x="2544334" y="1167300"/>
                    </a:cubicBezTo>
                    <a:cubicBezTo>
                      <a:pt x="2544227" y="1167407"/>
                      <a:pt x="2544227" y="1167515"/>
                      <a:pt x="2544119" y="1167622"/>
                    </a:cubicBezTo>
                    <a:cubicBezTo>
                      <a:pt x="2545625" y="1167193"/>
                      <a:pt x="2546485" y="1166656"/>
                      <a:pt x="2546270" y="1165904"/>
                    </a:cubicBezTo>
                    <a:cubicBezTo>
                      <a:pt x="2546163" y="1165797"/>
                      <a:pt x="2546055" y="1165690"/>
                      <a:pt x="2545947" y="1165690"/>
                    </a:cubicBezTo>
                    <a:cubicBezTo>
                      <a:pt x="2546485" y="1165475"/>
                      <a:pt x="2546916" y="1165368"/>
                      <a:pt x="2547453" y="1165260"/>
                    </a:cubicBezTo>
                    <a:cubicBezTo>
                      <a:pt x="2551540" y="1164616"/>
                      <a:pt x="2553475" y="1166441"/>
                      <a:pt x="2553798" y="1166763"/>
                    </a:cubicBezTo>
                    <a:cubicBezTo>
                      <a:pt x="2555304" y="1167837"/>
                      <a:pt x="2555841" y="1169340"/>
                      <a:pt x="2556164" y="1170842"/>
                    </a:cubicBezTo>
                    <a:cubicBezTo>
                      <a:pt x="2556486" y="1172345"/>
                      <a:pt x="2556379" y="1174492"/>
                      <a:pt x="2554443" y="1176639"/>
                    </a:cubicBezTo>
                    <a:cubicBezTo>
                      <a:pt x="2554121" y="1177069"/>
                      <a:pt x="2553260" y="1177820"/>
                      <a:pt x="2551540" y="1178571"/>
                    </a:cubicBezTo>
                    <a:cubicBezTo>
                      <a:pt x="2549496" y="1179538"/>
                      <a:pt x="2541646" y="1182007"/>
                      <a:pt x="2538635" y="1183402"/>
                    </a:cubicBezTo>
                    <a:lnTo>
                      <a:pt x="2512072" y="1195640"/>
                    </a:lnTo>
                    <a:cubicBezTo>
                      <a:pt x="2502393" y="1200149"/>
                      <a:pt x="2492715" y="1204872"/>
                      <a:pt x="2483143" y="1209703"/>
                    </a:cubicBezTo>
                    <a:cubicBezTo>
                      <a:pt x="2468733" y="1217002"/>
                      <a:pt x="2454537" y="1224517"/>
                      <a:pt x="2440342" y="1232246"/>
                    </a:cubicBezTo>
                    <a:cubicBezTo>
                      <a:pt x="2417973" y="1244269"/>
                      <a:pt x="2395497" y="1256936"/>
                      <a:pt x="2373021" y="1269711"/>
                    </a:cubicBezTo>
                    <a:cubicBezTo>
                      <a:pt x="2350760" y="1282378"/>
                      <a:pt x="2328391" y="1295152"/>
                      <a:pt x="2306560" y="1308571"/>
                    </a:cubicBezTo>
                    <a:cubicBezTo>
                      <a:pt x="2283869" y="1322526"/>
                      <a:pt x="2262253" y="1337340"/>
                      <a:pt x="2240745" y="1352369"/>
                    </a:cubicBezTo>
                    <a:cubicBezTo>
                      <a:pt x="2294408" y="1344318"/>
                      <a:pt x="2348179" y="1336267"/>
                      <a:pt x="2401734" y="1327787"/>
                    </a:cubicBezTo>
                    <a:cubicBezTo>
                      <a:pt x="2534226" y="1306961"/>
                      <a:pt x="2666502" y="1284847"/>
                      <a:pt x="2798347" y="1259835"/>
                    </a:cubicBezTo>
                    <a:cubicBezTo>
                      <a:pt x="2802218" y="1259083"/>
                      <a:pt x="2805983" y="1261552"/>
                      <a:pt x="2806736" y="1265417"/>
                    </a:cubicBezTo>
                    <a:cubicBezTo>
                      <a:pt x="2807488" y="1269281"/>
                      <a:pt x="2805015" y="1273039"/>
                      <a:pt x="2801143" y="1273790"/>
                    </a:cubicBezTo>
                    <a:cubicBezTo>
                      <a:pt x="2636390" y="1306746"/>
                      <a:pt x="2471099" y="1335730"/>
                      <a:pt x="2305377" y="1362031"/>
                    </a:cubicBezTo>
                    <a:close/>
                    <a:moveTo>
                      <a:pt x="1883385" y="1105574"/>
                    </a:moveTo>
                    <a:cubicBezTo>
                      <a:pt x="1883923" y="1105467"/>
                      <a:pt x="1884353" y="1105360"/>
                      <a:pt x="1884138" y="1104930"/>
                    </a:cubicBezTo>
                    <a:cubicBezTo>
                      <a:pt x="1884030" y="1104930"/>
                      <a:pt x="1883923" y="1105145"/>
                      <a:pt x="1883815" y="1105145"/>
                    </a:cubicBezTo>
                    <a:lnTo>
                      <a:pt x="1883385" y="1105574"/>
                    </a:lnTo>
                    <a:close/>
                    <a:moveTo>
                      <a:pt x="2092015" y="1299446"/>
                    </a:moveTo>
                    <a:cubicBezTo>
                      <a:pt x="2064485" y="1324244"/>
                      <a:pt x="2037277" y="1349578"/>
                      <a:pt x="2009853" y="1374805"/>
                    </a:cubicBezTo>
                    <a:cubicBezTo>
                      <a:pt x="2006950" y="1377489"/>
                      <a:pt x="2006735" y="1381998"/>
                      <a:pt x="2009316" y="1384896"/>
                    </a:cubicBezTo>
                    <a:cubicBezTo>
                      <a:pt x="2011897" y="1387795"/>
                      <a:pt x="2016414" y="1388009"/>
                      <a:pt x="2019425" y="1385433"/>
                    </a:cubicBezTo>
                    <a:cubicBezTo>
                      <a:pt x="2047493" y="1361065"/>
                      <a:pt x="2075561" y="1336804"/>
                      <a:pt x="2103737" y="1312650"/>
                    </a:cubicBezTo>
                    <a:cubicBezTo>
                      <a:pt x="2122449" y="1296655"/>
                      <a:pt x="2141377" y="1280768"/>
                      <a:pt x="2160304" y="1264880"/>
                    </a:cubicBezTo>
                    <a:cubicBezTo>
                      <a:pt x="2176113" y="1251784"/>
                      <a:pt x="2191921" y="1238687"/>
                      <a:pt x="2208053" y="1225805"/>
                    </a:cubicBezTo>
                    <a:cubicBezTo>
                      <a:pt x="2223969" y="1212923"/>
                      <a:pt x="2239992" y="1200149"/>
                      <a:pt x="2256339" y="1187589"/>
                    </a:cubicBezTo>
                    <a:cubicBezTo>
                      <a:pt x="2269566" y="1177498"/>
                      <a:pt x="2283116" y="1167944"/>
                      <a:pt x="2296989" y="1158819"/>
                    </a:cubicBezTo>
                    <a:cubicBezTo>
                      <a:pt x="2310862" y="1149695"/>
                      <a:pt x="2325058" y="1140999"/>
                      <a:pt x="2339576" y="1132841"/>
                    </a:cubicBezTo>
                    <a:lnTo>
                      <a:pt x="2369687" y="1117061"/>
                    </a:lnTo>
                    <a:cubicBezTo>
                      <a:pt x="2370547" y="1116631"/>
                      <a:pt x="2382269" y="1110942"/>
                      <a:pt x="2384420" y="1109331"/>
                    </a:cubicBezTo>
                    <a:cubicBezTo>
                      <a:pt x="2387109" y="1107399"/>
                      <a:pt x="2387539" y="1105038"/>
                      <a:pt x="2387539" y="1104179"/>
                    </a:cubicBezTo>
                    <a:cubicBezTo>
                      <a:pt x="2387862" y="1101602"/>
                      <a:pt x="2387109" y="1099563"/>
                      <a:pt x="2384958" y="1097952"/>
                    </a:cubicBezTo>
                    <a:cubicBezTo>
                      <a:pt x="2384420" y="1097523"/>
                      <a:pt x="2382162" y="1095698"/>
                      <a:pt x="2377753" y="1096986"/>
                    </a:cubicBezTo>
                    <a:cubicBezTo>
                      <a:pt x="2377107" y="1097094"/>
                      <a:pt x="2376570" y="1097416"/>
                      <a:pt x="2376032" y="1097738"/>
                    </a:cubicBezTo>
                    <a:cubicBezTo>
                      <a:pt x="2376140" y="1097845"/>
                      <a:pt x="2376355" y="1097952"/>
                      <a:pt x="2376462" y="1098167"/>
                    </a:cubicBezTo>
                    <a:cubicBezTo>
                      <a:pt x="2376892" y="1098704"/>
                      <a:pt x="2375925" y="1099455"/>
                      <a:pt x="2374419" y="1100207"/>
                    </a:cubicBezTo>
                    <a:cubicBezTo>
                      <a:pt x="2374527" y="1099670"/>
                      <a:pt x="2374742" y="1099026"/>
                      <a:pt x="2374957" y="1098597"/>
                    </a:cubicBezTo>
                    <a:cubicBezTo>
                      <a:pt x="2374204" y="1099133"/>
                      <a:pt x="2373774" y="1099885"/>
                      <a:pt x="2373344" y="1100744"/>
                    </a:cubicBezTo>
                    <a:cubicBezTo>
                      <a:pt x="2369580" y="1102461"/>
                      <a:pt x="2363880" y="1104071"/>
                      <a:pt x="2363450" y="1104286"/>
                    </a:cubicBezTo>
                    <a:lnTo>
                      <a:pt x="2332155" y="1119315"/>
                    </a:lnTo>
                    <a:cubicBezTo>
                      <a:pt x="2317099" y="1127259"/>
                      <a:pt x="2302366" y="1135739"/>
                      <a:pt x="2287956" y="1144649"/>
                    </a:cubicBezTo>
                    <a:cubicBezTo>
                      <a:pt x="2273437" y="1153667"/>
                      <a:pt x="2259350" y="1163221"/>
                      <a:pt x="2245584" y="1173204"/>
                    </a:cubicBezTo>
                    <a:cubicBezTo>
                      <a:pt x="2228808" y="1185549"/>
                      <a:pt x="2212247" y="1198002"/>
                      <a:pt x="2196008" y="1210884"/>
                    </a:cubicBezTo>
                    <a:cubicBezTo>
                      <a:pt x="2179769" y="1223765"/>
                      <a:pt x="2163746" y="1236862"/>
                      <a:pt x="2148045" y="1250281"/>
                    </a:cubicBezTo>
                    <a:cubicBezTo>
                      <a:pt x="2129117" y="1266383"/>
                      <a:pt x="2110512" y="1282807"/>
                      <a:pt x="2092015" y="1299446"/>
                    </a:cubicBezTo>
                    <a:close/>
                    <a:moveTo>
                      <a:pt x="1399664" y="1821377"/>
                    </a:moveTo>
                    <a:cubicBezTo>
                      <a:pt x="1403535" y="1822128"/>
                      <a:pt x="1406009" y="1825885"/>
                      <a:pt x="1405256" y="1829750"/>
                    </a:cubicBezTo>
                    <a:cubicBezTo>
                      <a:pt x="1399019" y="1866248"/>
                      <a:pt x="1392244" y="1903069"/>
                      <a:pt x="1382780" y="1939138"/>
                    </a:cubicBezTo>
                    <a:cubicBezTo>
                      <a:pt x="1379661" y="1951269"/>
                      <a:pt x="1376112" y="1963184"/>
                      <a:pt x="1372241" y="1975100"/>
                    </a:cubicBezTo>
                    <a:cubicBezTo>
                      <a:pt x="1368369" y="1986909"/>
                      <a:pt x="1364068" y="1998717"/>
                      <a:pt x="1359551" y="2010311"/>
                    </a:cubicBezTo>
                    <a:cubicBezTo>
                      <a:pt x="1356432" y="2018147"/>
                      <a:pt x="1353313" y="2025984"/>
                      <a:pt x="1349980" y="2033820"/>
                    </a:cubicBezTo>
                    <a:cubicBezTo>
                      <a:pt x="1345140" y="2045414"/>
                      <a:pt x="1339979" y="2057007"/>
                      <a:pt x="1334817" y="2068494"/>
                    </a:cubicBezTo>
                    <a:cubicBezTo>
                      <a:pt x="1332988" y="2072680"/>
                      <a:pt x="1326106" y="2082127"/>
                      <a:pt x="1323202" y="2088353"/>
                    </a:cubicBezTo>
                    <a:cubicBezTo>
                      <a:pt x="1324493" y="2090608"/>
                      <a:pt x="1324385" y="2093399"/>
                      <a:pt x="1322772" y="2095653"/>
                    </a:cubicBezTo>
                    <a:cubicBezTo>
                      <a:pt x="1320406" y="2099088"/>
                      <a:pt x="1317932" y="2099625"/>
                      <a:pt x="1317287" y="2099840"/>
                    </a:cubicBezTo>
                    <a:cubicBezTo>
                      <a:pt x="1313631" y="2100591"/>
                      <a:pt x="1311157" y="2099088"/>
                      <a:pt x="1309544" y="2095760"/>
                    </a:cubicBezTo>
                    <a:cubicBezTo>
                      <a:pt x="1309221" y="2095009"/>
                      <a:pt x="1308576" y="2092969"/>
                      <a:pt x="1309437" y="2089749"/>
                    </a:cubicBezTo>
                    <a:cubicBezTo>
                      <a:pt x="1310834" y="2085240"/>
                      <a:pt x="1318040" y="2069245"/>
                      <a:pt x="1320621" y="2062590"/>
                    </a:cubicBezTo>
                    <a:lnTo>
                      <a:pt x="1342559" y="2004084"/>
                    </a:lnTo>
                    <a:cubicBezTo>
                      <a:pt x="1347614" y="1989700"/>
                      <a:pt x="1352131" y="1975100"/>
                      <a:pt x="1356647" y="1960501"/>
                    </a:cubicBezTo>
                    <a:cubicBezTo>
                      <a:pt x="1361057" y="1945901"/>
                      <a:pt x="1365250" y="1931194"/>
                      <a:pt x="1369230" y="1916488"/>
                    </a:cubicBezTo>
                    <a:cubicBezTo>
                      <a:pt x="1377403" y="1886752"/>
                      <a:pt x="1384715" y="1856909"/>
                      <a:pt x="1391276" y="1826959"/>
                    </a:cubicBezTo>
                    <a:cubicBezTo>
                      <a:pt x="1392028" y="1823094"/>
                      <a:pt x="1395792" y="1820625"/>
                      <a:pt x="1399664" y="1821377"/>
                    </a:cubicBezTo>
                    <a:close/>
                    <a:moveTo>
                      <a:pt x="1312663" y="2086636"/>
                    </a:moveTo>
                    <a:cubicBezTo>
                      <a:pt x="1312340" y="2086850"/>
                      <a:pt x="1312018" y="2087280"/>
                      <a:pt x="1311695" y="2087602"/>
                    </a:cubicBezTo>
                    <a:cubicBezTo>
                      <a:pt x="1311588" y="2087817"/>
                      <a:pt x="1311480" y="2088139"/>
                      <a:pt x="1311372" y="2088031"/>
                    </a:cubicBezTo>
                    <a:cubicBezTo>
                      <a:pt x="1310405" y="2087280"/>
                      <a:pt x="1311480" y="2086850"/>
                      <a:pt x="1312663" y="2086636"/>
                    </a:cubicBezTo>
                    <a:close/>
                    <a:moveTo>
                      <a:pt x="985952" y="1622352"/>
                    </a:moveTo>
                    <a:cubicBezTo>
                      <a:pt x="1010687" y="1614945"/>
                      <a:pt x="1035744" y="1608074"/>
                      <a:pt x="1060909" y="1602707"/>
                    </a:cubicBezTo>
                    <a:cubicBezTo>
                      <a:pt x="1086503" y="1597232"/>
                      <a:pt x="1112098" y="1592938"/>
                      <a:pt x="1137263" y="1590362"/>
                    </a:cubicBezTo>
                    <a:cubicBezTo>
                      <a:pt x="1141027" y="1590147"/>
                      <a:pt x="1143823" y="1586819"/>
                      <a:pt x="1143608" y="1583062"/>
                    </a:cubicBezTo>
                    <a:cubicBezTo>
                      <a:pt x="1143285" y="1579305"/>
                      <a:pt x="1140059" y="1576514"/>
                      <a:pt x="1136295" y="1576836"/>
                    </a:cubicBezTo>
                    <a:cubicBezTo>
                      <a:pt x="1110377" y="1578231"/>
                      <a:pt x="1084030" y="1581237"/>
                      <a:pt x="1057575" y="1585853"/>
                    </a:cubicBezTo>
                    <a:cubicBezTo>
                      <a:pt x="1031765" y="1590469"/>
                      <a:pt x="1005847" y="1596481"/>
                      <a:pt x="980467" y="1603888"/>
                    </a:cubicBezTo>
                    <a:cubicBezTo>
                      <a:pt x="960142" y="1609899"/>
                      <a:pt x="940139" y="1616984"/>
                      <a:pt x="920567" y="1624606"/>
                    </a:cubicBezTo>
                    <a:cubicBezTo>
                      <a:pt x="890348" y="1636415"/>
                      <a:pt x="861527" y="1650155"/>
                      <a:pt x="834534" y="1664433"/>
                    </a:cubicBezTo>
                    <a:cubicBezTo>
                      <a:pt x="831092" y="1666150"/>
                      <a:pt x="829587" y="1670444"/>
                      <a:pt x="831415" y="1673986"/>
                    </a:cubicBezTo>
                    <a:cubicBezTo>
                      <a:pt x="833136" y="1677529"/>
                      <a:pt x="837438" y="1678925"/>
                      <a:pt x="840986" y="1677100"/>
                    </a:cubicBezTo>
                    <a:cubicBezTo>
                      <a:pt x="867979" y="1664218"/>
                      <a:pt x="897015" y="1652517"/>
                      <a:pt x="927020" y="1641675"/>
                    </a:cubicBezTo>
                    <a:cubicBezTo>
                      <a:pt x="946377" y="1634804"/>
                      <a:pt x="966057" y="1628363"/>
                      <a:pt x="985952" y="1622352"/>
                    </a:cubicBezTo>
                    <a:close/>
                    <a:moveTo>
                      <a:pt x="1246633" y="1675275"/>
                    </a:moveTo>
                    <a:cubicBezTo>
                      <a:pt x="1232329" y="1692236"/>
                      <a:pt x="1217059" y="1712739"/>
                      <a:pt x="1214047" y="1716067"/>
                    </a:cubicBezTo>
                    <a:cubicBezTo>
                      <a:pt x="1183721" y="1749882"/>
                      <a:pt x="1154362" y="1784341"/>
                      <a:pt x="1125649" y="1819337"/>
                    </a:cubicBezTo>
                    <a:cubicBezTo>
                      <a:pt x="1096935" y="1854440"/>
                      <a:pt x="1068759" y="1889973"/>
                      <a:pt x="1040906" y="1925827"/>
                    </a:cubicBezTo>
                    <a:cubicBezTo>
                      <a:pt x="964874" y="2023729"/>
                      <a:pt x="888305" y="2122812"/>
                      <a:pt x="810444" y="2221144"/>
                    </a:cubicBezTo>
                    <a:cubicBezTo>
                      <a:pt x="758825" y="2286305"/>
                      <a:pt x="706559" y="2351251"/>
                      <a:pt x="653649" y="2415553"/>
                    </a:cubicBezTo>
                    <a:cubicBezTo>
                      <a:pt x="565250" y="2523331"/>
                      <a:pt x="475023" y="2629392"/>
                      <a:pt x="383075" y="2732125"/>
                    </a:cubicBezTo>
                    <a:cubicBezTo>
                      <a:pt x="380494" y="2735130"/>
                      <a:pt x="375977" y="2735345"/>
                      <a:pt x="373074" y="2732769"/>
                    </a:cubicBezTo>
                    <a:cubicBezTo>
                      <a:pt x="370063" y="2730192"/>
                      <a:pt x="369847" y="2725684"/>
                      <a:pt x="372429" y="2722678"/>
                    </a:cubicBezTo>
                    <a:cubicBezTo>
                      <a:pt x="463193" y="2619193"/>
                      <a:pt x="551915" y="2512274"/>
                      <a:pt x="639454" y="2404066"/>
                    </a:cubicBezTo>
                    <a:cubicBezTo>
                      <a:pt x="677308" y="2357262"/>
                      <a:pt x="714733" y="2310136"/>
                      <a:pt x="752265" y="2263010"/>
                    </a:cubicBezTo>
                    <a:cubicBezTo>
                      <a:pt x="752157" y="2262903"/>
                      <a:pt x="752157" y="2262795"/>
                      <a:pt x="752049" y="2262688"/>
                    </a:cubicBezTo>
                    <a:cubicBezTo>
                      <a:pt x="743554" y="2264191"/>
                      <a:pt x="728283" y="2269773"/>
                      <a:pt x="722153" y="2271490"/>
                    </a:cubicBezTo>
                    <a:cubicBezTo>
                      <a:pt x="710861" y="2274604"/>
                      <a:pt x="699569" y="2277932"/>
                      <a:pt x="688385" y="2281367"/>
                    </a:cubicBezTo>
                    <a:cubicBezTo>
                      <a:pt x="677201" y="2284802"/>
                      <a:pt x="666016" y="2288452"/>
                      <a:pt x="655047" y="2292316"/>
                    </a:cubicBezTo>
                    <a:cubicBezTo>
                      <a:pt x="633216" y="2299938"/>
                      <a:pt x="611600" y="2308311"/>
                      <a:pt x="589985" y="2316792"/>
                    </a:cubicBezTo>
                    <a:cubicBezTo>
                      <a:pt x="575682" y="2322589"/>
                      <a:pt x="561379" y="2328278"/>
                      <a:pt x="547076" y="2334290"/>
                    </a:cubicBezTo>
                    <a:cubicBezTo>
                      <a:pt x="511372" y="2349211"/>
                      <a:pt x="476098" y="2365206"/>
                      <a:pt x="441578" y="2382275"/>
                    </a:cubicBezTo>
                    <a:cubicBezTo>
                      <a:pt x="438029" y="2384100"/>
                      <a:pt x="433727" y="2382811"/>
                      <a:pt x="431899" y="2379269"/>
                    </a:cubicBezTo>
                    <a:cubicBezTo>
                      <a:pt x="430071" y="2375834"/>
                      <a:pt x="431469" y="2371540"/>
                      <a:pt x="434910" y="2369715"/>
                    </a:cubicBezTo>
                    <a:cubicBezTo>
                      <a:pt x="469108" y="2351036"/>
                      <a:pt x="503952" y="2333216"/>
                      <a:pt x="539655" y="2317221"/>
                    </a:cubicBezTo>
                    <a:cubicBezTo>
                      <a:pt x="553958" y="2310780"/>
                      <a:pt x="568369" y="2304661"/>
                      <a:pt x="582887" y="2298864"/>
                    </a:cubicBezTo>
                    <a:cubicBezTo>
                      <a:pt x="604825" y="2290277"/>
                      <a:pt x="626979" y="2282547"/>
                      <a:pt x="649240" y="2275248"/>
                    </a:cubicBezTo>
                    <a:cubicBezTo>
                      <a:pt x="660639" y="2271705"/>
                      <a:pt x="672146" y="2268270"/>
                      <a:pt x="683653" y="2265157"/>
                    </a:cubicBezTo>
                    <a:cubicBezTo>
                      <a:pt x="695160" y="2262044"/>
                      <a:pt x="706667" y="2259145"/>
                      <a:pt x="718282" y="2256462"/>
                    </a:cubicBezTo>
                    <a:cubicBezTo>
                      <a:pt x="728391" y="2254100"/>
                      <a:pt x="753448" y="2249269"/>
                      <a:pt x="759577" y="2250128"/>
                    </a:cubicBezTo>
                    <a:cubicBezTo>
                      <a:pt x="760760" y="2250235"/>
                      <a:pt x="760653" y="2250987"/>
                      <a:pt x="761513" y="2251416"/>
                    </a:cubicBezTo>
                    <a:cubicBezTo>
                      <a:pt x="772698" y="2237246"/>
                      <a:pt x="784097" y="2223291"/>
                      <a:pt x="795281" y="2209121"/>
                    </a:cubicBezTo>
                    <a:cubicBezTo>
                      <a:pt x="873249" y="2110897"/>
                      <a:pt x="950678" y="2012672"/>
                      <a:pt x="1027356" y="1915200"/>
                    </a:cubicBezTo>
                    <a:cubicBezTo>
                      <a:pt x="1055532" y="1879452"/>
                      <a:pt x="1084137" y="1844027"/>
                      <a:pt x="1113281" y="1809139"/>
                    </a:cubicBezTo>
                    <a:cubicBezTo>
                      <a:pt x="1142532" y="1774250"/>
                      <a:pt x="1172429" y="1740006"/>
                      <a:pt x="1203186" y="1706299"/>
                    </a:cubicBezTo>
                    <a:cubicBezTo>
                      <a:pt x="1207057" y="1702005"/>
                      <a:pt x="1231362" y="1670015"/>
                      <a:pt x="1247708" y="1653053"/>
                    </a:cubicBezTo>
                    <a:cubicBezTo>
                      <a:pt x="1252332" y="1648330"/>
                      <a:pt x="1256419" y="1644680"/>
                      <a:pt x="1259430" y="1642855"/>
                    </a:cubicBezTo>
                    <a:cubicBezTo>
                      <a:pt x="1262549" y="1640923"/>
                      <a:pt x="1265237" y="1640494"/>
                      <a:pt x="1267065" y="1640708"/>
                    </a:cubicBezTo>
                    <a:cubicBezTo>
                      <a:pt x="1270829" y="1641138"/>
                      <a:pt x="1273518" y="1644466"/>
                      <a:pt x="1273088" y="1648223"/>
                    </a:cubicBezTo>
                    <a:cubicBezTo>
                      <a:pt x="1272657" y="1651336"/>
                      <a:pt x="1270291" y="1653805"/>
                      <a:pt x="1267280" y="1654234"/>
                    </a:cubicBezTo>
                    <a:lnTo>
                      <a:pt x="1267173" y="1654127"/>
                    </a:lnTo>
                    <a:cubicBezTo>
                      <a:pt x="1267065" y="1653805"/>
                      <a:pt x="1266850" y="1653912"/>
                      <a:pt x="1266420" y="1654234"/>
                    </a:cubicBezTo>
                    <a:cubicBezTo>
                      <a:pt x="1266098" y="1654234"/>
                      <a:pt x="1265775" y="1654234"/>
                      <a:pt x="1265452" y="1654234"/>
                    </a:cubicBezTo>
                    <a:cubicBezTo>
                      <a:pt x="1265667" y="1654234"/>
                      <a:pt x="1265990" y="1654342"/>
                      <a:pt x="1266313" y="1654342"/>
                    </a:cubicBezTo>
                    <a:cubicBezTo>
                      <a:pt x="1265775" y="1654771"/>
                      <a:pt x="1265237" y="1655523"/>
                      <a:pt x="1264700" y="1655952"/>
                    </a:cubicBezTo>
                    <a:cubicBezTo>
                      <a:pt x="1259967" y="1659924"/>
                      <a:pt x="1253408" y="1667224"/>
                      <a:pt x="1246633" y="1675275"/>
                    </a:cubicBezTo>
                    <a:close/>
                    <a:moveTo>
                      <a:pt x="753663" y="2254422"/>
                    </a:moveTo>
                    <a:cubicBezTo>
                      <a:pt x="753878" y="2254207"/>
                      <a:pt x="754200" y="2253993"/>
                      <a:pt x="754523" y="2253778"/>
                    </a:cubicBezTo>
                    <a:cubicBezTo>
                      <a:pt x="754738" y="2253671"/>
                      <a:pt x="755061" y="2253563"/>
                      <a:pt x="754953" y="2253456"/>
                    </a:cubicBezTo>
                    <a:cubicBezTo>
                      <a:pt x="754308" y="2252597"/>
                      <a:pt x="753878" y="2253349"/>
                      <a:pt x="753663" y="2254422"/>
                    </a:cubicBezTo>
                    <a:close/>
                    <a:moveTo>
                      <a:pt x="1266313" y="1654342"/>
                    </a:moveTo>
                    <a:cubicBezTo>
                      <a:pt x="1266743" y="1654449"/>
                      <a:pt x="1267280" y="1654556"/>
                      <a:pt x="1267280" y="1654234"/>
                    </a:cubicBezTo>
                    <a:cubicBezTo>
                      <a:pt x="1266958" y="1654234"/>
                      <a:pt x="1266743" y="1654234"/>
                      <a:pt x="1266420" y="1654234"/>
                    </a:cubicBezTo>
                    <a:lnTo>
                      <a:pt x="1266313" y="1654342"/>
                    </a:lnTo>
                    <a:close/>
                    <a:moveTo>
                      <a:pt x="869377" y="2149971"/>
                    </a:moveTo>
                    <a:cubicBezTo>
                      <a:pt x="859591" y="2191730"/>
                      <a:pt x="847546" y="2232952"/>
                      <a:pt x="834426" y="2273852"/>
                    </a:cubicBezTo>
                    <a:cubicBezTo>
                      <a:pt x="826468" y="2298435"/>
                      <a:pt x="818080" y="2322803"/>
                      <a:pt x="809477" y="2347064"/>
                    </a:cubicBezTo>
                    <a:cubicBezTo>
                      <a:pt x="796572" y="2383670"/>
                      <a:pt x="783344" y="2420061"/>
                      <a:pt x="769149" y="2456023"/>
                    </a:cubicBezTo>
                    <a:cubicBezTo>
                      <a:pt x="766783" y="2462357"/>
                      <a:pt x="757104" y="2494454"/>
                      <a:pt x="746350" y="2521399"/>
                    </a:cubicBezTo>
                    <a:cubicBezTo>
                      <a:pt x="741941" y="2532348"/>
                      <a:pt x="737424" y="2542547"/>
                      <a:pt x="733122" y="2549417"/>
                    </a:cubicBezTo>
                    <a:cubicBezTo>
                      <a:pt x="731724" y="2551671"/>
                      <a:pt x="730326" y="2553603"/>
                      <a:pt x="729036" y="2554892"/>
                    </a:cubicBezTo>
                    <a:cubicBezTo>
                      <a:pt x="728606" y="2555321"/>
                      <a:pt x="728068" y="2556394"/>
                      <a:pt x="727853" y="2555965"/>
                    </a:cubicBezTo>
                    <a:cubicBezTo>
                      <a:pt x="724304" y="2556717"/>
                      <a:pt x="721938" y="2560152"/>
                      <a:pt x="722476" y="2563694"/>
                    </a:cubicBezTo>
                    <a:cubicBezTo>
                      <a:pt x="723121" y="2567451"/>
                      <a:pt x="726670" y="2570028"/>
                      <a:pt x="730326" y="2569384"/>
                    </a:cubicBezTo>
                    <a:cubicBezTo>
                      <a:pt x="732692" y="2569062"/>
                      <a:pt x="735273" y="2567881"/>
                      <a:pt x="737854" y="2565627"/>
                    </a:cubicBezTo>
                    <a:cubicBezTo>
                      <a:pt x="741618" y="2562406"/>
                      <a:pt x="745812" y="2556394"/>
                      <a:pt x="750114" y="2548665"/>
                    </a:cubicBezTo>
                    <a:cubicBezTo>
                      <a:pt x="765062" y="2521291"/>
                      <a:pt x="781839" y="2470515"/>
                      <a:pt x="785280" y="2462464"/>
                    </a:cubicBezTo>
                    <a:cubicBezTo>
                      <a:pt x="797647" y="2432514"/>
                      <a:pt x="809907" y="2402349"/>
                      <a:pt x="821091" y="2371862"/>
                    </a:cubicBezTo>
                    <a:cubicBezTo>
                      <a:pt x="828512" y="2351465"/>
                      <a:pt x="835609" y="2330962"/>
                      <a:pt x="842277" y="2310351"/>
                    </a:cubicBezTo>
                    <a:cubicBezTo>
                      <a:pt x="858838" y="2258609"/>
                      <a:pt x="872604" y="2206115"/>
                      <a:pt x="883358" y="2152977"/>
                    </a:cubicBezTo>
                    <a:cubicBezTo>
                      <a:pt x="884110" y="2149113"/>
                      <a:pt x="881745" y="2145356"/>
                      <a:pt x="877873" y="2144497"/>
                    </a:cubicBezTo>
                    <a:cubicBezTo>
                      <a:pt x="874002" y="2143745"/>
                      <a:pt x="870238" y="2146107"/>
                      <a:pt x="869377" y="2149971"/>
                    </a:cubicBezTo>
                    <a:close/>
                    <a:moveTo>
                      <a:pt x="1044777" y="1955241"/>
                    </a:moveTo>
                    <a:cubicBezTo>
                      <a:pt x="1040798" y="1955563"/>
                      <a:pt x="1037895" y="1958998"/>
                      <a:pt x="1038217" y="1962970"/>
                    </a:cubicBezTo>
                    <a:cubicBezTo>
                      <a:pt x="1040906" y="1999146"/>
                      <a:pt x="1040045" y="2035538"/>
                      <a:pt x="1037034" y="2071822"/>
                    </a:cubicBezTo>
                    <a:cubicBezTo>
                      <a:pt x="1034776" y="2098981"/>
                      <a:pt x="1031227" y="2126033"/>
                      <a:pt x="1026818" y="2152977"/>
                    </a:cubicBezTo>
                    <a:cubicBezTo>
                      <a:pt x="1022516" y="2180029"/>
                      <a:pt x="1017462" y="2206974"/>
                      <a:pt x="1011655" y="2233489"/>
                    </a:cubicBezTo>
                    <a:cubicBezTo>
                      <a:pt x="1008428" y="2247981"/>
                      <a:pt x="1005094" y="2262366"/>
                      <a:pt x="1001331" y="2276643"/>
                    </a:cubicBezTo>
                    <a:cubicBezTo>
                      <a:pt x="997459" y="2290921"/>
                      <a:pt x="993265" y="2304983"/>
                      <a:pt x="988318" y="2318939"/>
                    </a:cubicBezTo>
                    <a:cubicBezTo>
                      <a:pt x="984877" y="2328922"/>
                      <a:pt x="970466" y="2346313"/>
                      <a:pt x="966057" y="2355974"/>
                    </a:cubicBezTo>
                    <a:cubicBezTo>
                      <a:pt x="963261" y="2362200"/>
                      <a:pt x="964121" y="2367138"/>
                      <a:pt x="966165" y="2369607"/>
                    </a:cubicBezTo>
                    <a:cubicBezTo>
                      <a:pt x="967885" y="2371647"/>
                      <a:pt x="971112" y="2373687"/>
                      <a:pt x="976704" y="2372720"/>
                    </a:cubicBezTo>
                    <a:cubicBezTo>
                      <a:pt x="980467" y="2372076"/>
                      <a:pt x="983049" y="2368641"/>
                      <a:pt x="982403" y="2364884"/>
                    </a:cubicBezTo>
                    <a:cubicBezTo>
                      <a:pt x="982188" y="2363059"/>
                      <a:pt x="981220" y="2361556"/>
                      <a:pt x="979822" y="2360483"/>
                    </a:cubicBezTo>
                    <a:cubicBezTo>
                      <a:pt x="980790" y="2358765"/>
                      <a:pt x="981973" y="2356618"/>
                      <a:pt x="983156" y="2354901"/>
                    </a:cubicBezTo>
                    <a:cubicBezTo>
                      <a:pt x="990039" y="2344917"/>
                      <a:pt x="999825" y="2332357"/>
                      <a:pt x="1003051" y="2324306"/>
                    </a:cubicBezTo>
                    <a:cubicBezTo>
                      <a:pt x="1008536" y="2310136"/>
                      <a:pt x="1013375" y="2295859"/>
                      <a:pt x="1017677" y="2281259"/>
                    </a:cubicBezTo>
                    <a:cubicBezTo>
                      <a:pt x="1021979" y="2266874"/>
                      <a:pt x="1025743" y="2252275"/>
                      <a:pt x="1029291" y="2237568"/>
                    </a:cubicBezTo>
                    <a:cubicBezTo>
                      <a:pt x="1034668" y="2215132"/>
                      <a:pt x="1039615" y="2192589"/>
                      <a:pt x="1043594" y="2169724"/>
                    </a:cubicBezTo>
                    <a:cubicBezTo>
                      <a:pt x="1047573" y="2146858"/>
                      <a:pt x="1050692" y="2123886"/>
                      <a:pt x="1052843" y="2100806"/>
                    </a:cubicBezTo>
                    <a:cubicBezTo>
                      <a:pt x="1057145" y="2054431"/>
                      <a:pt x="1057360" y="2007734"/>
                      <a:pt x="1052520" y="1961682"/>
                    </a:cubicBezTo>
                    <a:cubicBezTo>
                      <a:pt x="1052090" y="1957817"/>
                      <a:pt x="1048649" y="1954919"/>
                      <a:pt x="1044777" y="1955241"/>
                    </a:cubicBezTo>
                    <a:close/>
                    <a:moveTo>
                      <a:pt x="1263086" y="1724011"/>
                    </a:moveTo>
                    <a:cubicBezTo>
                      <a:pt x="1259215" y="1724655"/>
                      <a:pt x="1256634" y="1728412"/>
                      <a:pt x="1257279" y="1732277"/>
                    </a:cubicBezTo>
                    <a:cubicBezTo>
                      <a:pt x="1264054" y="1775646"/>
                      <a:pt x="1266205" y="1818908"/>
                      <a:pt x="1265667" y="1862277"/>
                    </a:cubicBezTo>
                    <a:cubicBezTo>
                      <a:pt x="1265345" y="1879560"/>
                      <a:pt x="1264700" y="1896950"/>
                      <a:pt x="1263731" y="1914341"/>
                    </a:cubicBezTo>
                    <a:cubicBezTo>
                      <a:pt x="1262226" y="1940426"/>
                      <a:pt x="1260183" y="1966512"/>
                      <a:pt x="1257279" y="1992598"/>
                    </a:cubicBezTo>
                    <a:cubicBezTo>
                      <a:pt x="1255774" y="2006553"/>
                      <a:pt x="1253945" y="2020401"/>
                      <a:pt x="1252010" y="2034249"/>
                    </a:cubicBezTo>
                    <a:cubicBezTo>
                      <a:pt x="1250181" y="2048097"/>
                      <a:pt x="1248138" y="2062053"/>
                      <a:pt x="1246095" y="2075901"/>
                    </a:cubicBezTo>
                    <a:cubicBezTo>
                      <a:pt x="1244697" y="2085240"/>
                      <a:pt x="1234588" y="2101235"/>
                      <a:pt x="1233082" y="2109823"/>
                    </a:cubicBezTo>
                    <a:cubicBezTo>
                      <a:pt x="1232114" y="2115298"/>
                      <a:pt x="1233727" y="2119270"/>
                      <a:pt x="1236631" y="2121631"/>
                    </a:cubicBezTo>
                    <a:cubicBezTo>
                      <a:pt x="1238352" y="2123027"/>
                      <a:pt x="1240933" y="2124208"/>
                      <a:pt x="1244804" y="2123886"/>
                    </a:cubicBezTo>
                    <a:cubicBezTo>
                      <a:pt x="1248568" y="2123778"/>
                      <a:pt x="1251472" y="2120558"/>
                      <a:pt x="1251257" y="2116801"/>
                    </a:cubicBezTo>
                    <a:cubicBezTo>
                      <a:pt x="1251149" y="2114117"/>
                      <a:pt x="1249536" y="2111970"/>
                      <a:pt x="1247278" y="2110897"/>
                    </a:cubicBezTo>
                    <a:cubicBezTo>
                      <a:pt x="1248461" y="2107139"/>
                      <a:pt x="1251149" y="2102309"/>
                      <a:pt x="1253623" y="2097371"/>
                    </a:cubicBezTo>
                    <a:cubicBezTo>
                      <a:pt x="1257064" y="2090608"/>
                      <a:pt x="1260290" y="2083630"/>
                      <a:pt x="1261258" y="2078477"/>
                    </a:cubicBezTo>
                    <a:cubicBezTo>
                      <a:pt x="1264377" y="2061731"/>
                      <a:pt x="1267388" y="2045092"/>
                      <a:pt x="1270077" y="2028345"/>
                    </a:cubicBezTo>
                    <a:cubicBezTo>
                      <a:pt x="1271905" y="2017181"/>
                      <a:pt x="1273625" y="2006017"/>
                      <a:pt x="1275131" y="1994745"/>
                    </a:cubicBezTo>
                    <a:cubicBezTo>
                      <a:pt x="1278572" y="1968337"/>
                      <a:pt x="1281476" y="1941929"/>
                      <a:pt x="1282981" y="1915521"/>
                    </a:cubicBezTo>
                    <a:cubicBezTo>
                      <a:pt x="1284057" y="1897702"/>
                      <a:pt x="1284487" y="1879989"/>
                      <a:pt x="1284272" y="1862277"/>
                    </a:cubicBezTo>
                    <a:cubicBezTo>
                      <a:pt x="1283842" y="1818049"/>
                      <a:pt x="1279755" y="1773928"/>
                      <a:pt x="1271367" y="1729808"/>
                    </a:cubicBezTo>
                    <a:cubicBezTo>
                      <a:pt x="1270722" y="1725943"/>
                      <a:pt x="1266958" y="1723367"/>
                      <a:pt x="1263086" y="1724011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6" name="Google Shape;76;p2"/>
              <p:cNvSpPr/>
              <p:nvPr/>
            </p:nvSpPr>
            <p:spPr>
              <a:xfrm rot="1790023">
                <a:off x="6016631" y="8052468"/>
                <a:ext cx="3380846" cy="3234788"/>
              </a:xfrm>
              <a:custGeom>
                <a:avLst/>
                <a:gdLst/>
                <a:ahLst/>
                <a:cxnLst/>
                <a:rect l="l" t="t" r="r" b="b"/>
                <a:pathLst>
                  <a:path w="3380740" h="3234687" extrusionOk="0">
                    <a:moveTo>
                      <a:pt x="3019748" y="1904096"/>
                    </a:moveTo>
                    <a:cubicBezTo>
                      <a:pt x="2926295" y="1828737"/>
                      <a:pt x="2895108" y="1715269"/>
                      <a:pt x="2829615" y="1662346"/>
                    </a:cubicBezTo>
                    <a:cubicBezTo>
                      <a:pt x="2516992" y="1409969"/>
                      <a:pt x="2291478" y="1317327"/>
                      <a:pt x="2132424" y="1305948"/>
                    </a:cubicBezTo>
                    <a:cubicBezTo>
                      <a:pt x="2285886" y="1211266"/>
                      <a:pt x="2440853" y="1021259"/>
                      <a:pt x="2536457" y="678816"/>
                    </a:cubicBezTo>
                    <a:cubicBezTo>
                      <a:pt x="2562160" y="586818"/>
                      <a:pt x="2539576" y="466694"/>
                      <a:pt x="2565924" y="383069"/>
                    </a:cubicBezTo>
                    <a:cubicBezTo>
                      <a:pt x="2636471" y="159569"/>
                      <a:pt x="2768532" y="30750"/>
                      <a:pt x="2749282" y="17332"/>
                    </a:cubicBezTo>
                    <a:cubicBezTo>
                      <a:pt x="2729924" y="3913"/>
                      <a:pt x="2611414" y="193491"/>
                      <a:pt x="2450209" y="302558"/>
                    </a:cubicBezTo>
                    <a:cubicBezTo>
                      <a:pt x="2350734" y="369866"/>
                      <a:pt x="2232008" y="367397"/>
                      <a:pt x="2162213" y="414630"/>
                    </a:cubicBezTo>
                    <a:cubicBezTo>
                      <a:pt x="1893037" y="596801"/>
                      <a:pt x="1742479" y="753960"/>
                      <a:pt x="1664512" y="885892"/>
                    </a:cubicBezTo>
                    <a:cubicBezTo>
                      <a:pt x="1600955" y="729162"/>
                      <a:pt x="1460828" y="554720"/>
                      <a:pt x="1194448" y="390477"/>
                    </a:cubicBezTo>
                    <a:cubicBezTo>
                      <a:pt x="1112717" y="340130"/>
                      <a:pt x="989904" y="327463"/>
                      <a:pt x="916454" y="278619"/>
                    </a:cubicBezTo>
                    <a:cubicBezTo>
                      <a:pt x="720083" y="148405"/>
                      <a:pt x="632760" y="-13585"/>
                      <a:pt x="614370" y="908"/>
                    </a:cubicBezTo>
                    <a:cubicBezTo>
                      <a:pt x="595873" y="15400"/>
                      <a:pt x="745786" y="181790"/>
                      <a:pt x="805686" y="365786"/>
                    </a:cubicBezTo>
                    <a:cubicBezTo>
                      <a:pt x="842680" y="479361"/>
                      <a:pt x="806654" y="591434"/>
                      <a:pt x="832572" y="671087"/>
                    </a:cubicBezTo>
                    <a:cubicBezTo>
                      <a:pt x="947748" y="1024586"/>
                      <a:pt x="1075400" y="1220069"/>
                      <a:pt x="1195094" y="1322480"/>
                    </a:cubicBezTo>
                    <a:cubicBezTo>
                      <a:pt x="1018726" y="1328062"/>
                      <a:pt x="795362" y="1408466"/>
                      <a:pt x="541995" y="1631430"/>
                    </a:cubicBezTo>
                    <a:cubicBezTo>
                      <a:pt x="469942" y="1694766"/>
                      <a:pt x="422946" y="1807697"/>
                      <a:pt x="354873" y="1863733"/>
                    </a:cubicBezTo>
                    <a:cubicBezTo>
                      <a:pt x="173020" y="2013270"/>
                      <a:pt x="-8510" y="2050305"/>
                      <a:pt x="309" y="2071990"/>
                    </a:cubicBezTo>
                    <a:cubicBezTo>
                      <a:pt x="9127" y="2093567"/>
                      <a:pt x="212703" y="1998348"/>
                      <a:pt x="407783" y="1993625"/>
                    </a:cubicBezTo>
                    <a:cubicBezTo>
                      <a:pt x="528337" y="1990726"/>
                      <a:pt x="626522" y="2056639"/>
                      <a:pt x="711050" y="2054599"/>
                    </a:cubicBezTo>
                    <a:cubicBezTo>
                      <a:pt x="1017220" y="2047192"/>
                      <a:pt x="1223162" y="2001783"/>
                      <a:pt x="1361460" y="1939306"/>
                    </a:cubicBezTo>
                    <a:cubicBezTo>
                      <a:pt x="1322423" y="2094318"/>
                      <a:pt x="1325326" y="2300643"/>
                      <a:pt x="1409423" y="2564936"/>
                    </a:cubicBezTo>
                    <a:cubicBezTo>
                      <a:pt x="1438352" y="2655860"/>
                      <a:pt x="1523203" y="2744638"/>
                      <a:pt x="1546969" y="2829014"/>
                    </a:cubicBezTo>
                    <a:cubicBezTo>
                      <a:pt x="1610418" y="3054554"/>
                      <a:pt x="1570306" y="3233719"/>
                      <a:pt x="1593857" y="3234685"/>
                    </a:cubicBezTo>
                    <a:cubicBezTo>
                      <a:pt x="1617409" y="3235544"/>
                      <a:pt x="1612892" y="3012581"/>
                      <a:pt x="1688279" y="2834274"/>
                    </a:cubicBezTo>
                    <a:cubicBezTo>
                      <a:pt x="1734844" y="2724134"/>
                      <a:pt x="1835825" y="2662408"/>
                      <a:pt x="1868518" y="2585117"/>
                    </a:cubicBezTo>
                    <a:cubicBezTo>
                      <a:pt x="1989609" y="2298818"/>
                      <a:pt x="2031013" y="2091205"/>
                      <a:pt x="2028002" y="1939843"/>
                    </a:cubicBezTo>
                    <a:cubicBezTo>
                      <a:pt x="2167590" y="2031948"/>
                      <a:pt x="2376866" y="2098075"/>
                      <a:pt x="2679810" y="2092708"/>
                    </a:cubicBezTo>
                    <a:cubicBezTo>
                      <a:pt x="2776167" y="2090990"/>
                      <a:pt x="2886075" y="2035491"/>
                      <a:pt x="2974581" y="2036886"/>
                    </a:cubicBezTo>
                    <a:cubicBezTo>
                      <a:pt x="3210849" y="2040536"/>
                      <a:pt x="3373022" y="2129421"/>
                      <a:pt x="3380550" y="2107307"/>
                    </a:cubicBezTo>
                    <a:cubicBezTo>
                      <a:pt x="3388078" y="2085193"/>
                      <a:pt x="3171059" y="2026259"/>
                      <a:pt x="3019748" y="1904096"/>
                    </a:cubicBezTo>
                    <a:close/>
                    <a:moveTo>
                      <a:pt x="1615365" y="1594394"/>
                    </a:moveTo>
                    <a:cubicBezTo>
                      <a:pt x="1612354" y="1566162"/>
                      <a:pt x="1605687" y="1540183"/>
                      <a:pt x="1596761" y="1518606"/>
                    </a:cubicBezTo>
                    <a:cubicBezTo>
                      <a:pt x="1581275" y="1481356"/>
                      <a:pt x="1549658" y="1443140"/>
                      <a:pt x="1505458" y="1410076"/>
                    </a:cubicBezTo>
                    <a:cubicBezTo>
                      <a:pt x="1544710" y="1398805"/>
                      <a:pt x="1577833" y="1380233"/>
                      <a:pt x="1602675" y="1360481"/>
                    </a:cubicBezTo>
                    <a:cubicBezTo>
                      <a:pt x="1623431" y="1343949"/>
                      <a:pt x="1642573" y="1320440"/>
                      <a:pt x="1659027" y="1292100"/>
                    </a:cubicBezTo>
                    <a:cubicBezTo>
                      <a:pt x="1676234" y="1312389"/>
                      <a:pt x="1694838" y="1329028"/>
                      <a:pt x="1713013" y="1341480"/>
                    </a:cubicBezTo>
                    <a:cubicBezTo>
                      <a:pt x="1752373" y="1368425"/>
                      <a:pt x="1810445" y="1385386"/>
                      <a:pt x="1878519" y="1384957"/>
                    </a:cubicBezTo>
                    <a:cubicBezTo>
                      <a:pt x="1840880" y="1420274"/>
                      <a:pt x="1816898" y="1461818"/>
                      <a:pt x="1804746" y="1498424"/>
                    </a:cubicBezTo>
                    <a:cubicBezTo>
                      <a:pt x="1797433" y="1520324"/>
                      <a:pt x="1793884" y="1545980"/>
                      <a:pt x="1794314" y="1573783"/>
                    </a:cubicBezTo>
                    <a:cubicBezTo>
                      <a:pt x="1774204" y="1568845"/>
                      <a:pt x="1754524" y="1565840"/>
                      <a:pt x="1736780" y="1565303"/>
                    </a:cubicBezTo>
                    <a:cubicBezTo>
                      <a:pt x="1700538" y="1564229"/>
                      <a:pt x="1658382" y="1573676"/>
                      <a:pt x="1615365" y="1594394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7" name="Google Shape;77;p2"/>
              <p:cNvSpPr/>
              <p:nvPr/>
            </p:nvSpPr>
            <p:spPr>
              <a:xfrm rot="1790023">
                <a:off x="6296618" y="8286123"/>
                <a:ext cx="2801640" cy="2668974"/>
              </a:xfrm>
              <a:custGeom>
                <a:avLst/>
                <a:gdLst/>
                <a:ahLst/>
                <a:cxnLst/>
                <a:rect l="l" t="t" r="r" b="b"/>
                <a:pathLst>
                  <a:path w="2801552" h="2668891" extrusionOk="0">
                    <a:moveTo>
                      <a:pt x="1182372" y="1649006"/>
                    </a:moveTo>
                    <a:cubicBezTo>
                      <a:pt x="1189147" y="1644282"/>
                      <a:pt x="1195922" y="1639344"/>
                      <a:pt x="1202590" y="1634406"/>
                    </a:cubicBezTo>
                    <a:cubicBezTo>
                      <a:pt x="1212483" y="1626999"/>
                      <a:pt x="1222162" y="1619377"/>
                      <a:pt x="1231626" y="1611433"/>
                    </a:cubicBezTo>
                    <a:cubicBezTo>
                      <a:pt x="1241089" y="1603597"/>
                      <a:pt x="1250338" y="1595331"/>
                      <a:pt x="1259264" y="1586958"/>
                    </a:cubicBezTo>
                    <a:cubicBezTo>
                      <a:pt x="1286149" y="1561624"/>
                      <a:pt x="1310991" y="1534357"/>
                      <a:pt x="1335403" y="1507090"/>
                    </a:cubicBezTo>
                    <a:cubicBezTo>
                      <a:pt x="1338092" y="1504192"/>
                      <a:pt x="1337984" y="1499683"/>
                      <a:pt x="1335080" y="1497000"/>
                    </a:cubicBezTo>
                    <a:cubicBezTo>
                      <a:pt x="1332177" y="1494316"/>
                      <a:pt x="1327660" y="1494530"/>
                      <a:pt x="1324972" y="1497322"/>
                    </a:cubicBezTo>
                    <a:cubicBezTo>
                      <a:pt x="1303894" y="1518899"/>
                      <a:pt x="1282063" y="1540046"/>
                      <a:pt x="1259694" y="1560657"/>
                    </a:cubicBezTo>
                    <a:cubicBezTo>
                      <a:pt x="1248617" y="1570963"/>
                      <a:pt x="1237433" y="1581054"/>
                      <a:pt x="1226033" y="1590930"/>
                    </a:cubicBezTo>
                    <a:cubicBezTo>
                      <a:pt x="1214742" y="1600913"/>
                      <a:pt x="1203342" y="1610682"/>
                      <a:pt x="1191513" y="1620021"/>
                    </a:cubicBezTo>
                    <a:lnTo>
                      <a:pt x="1142582" y="1657701"/>
                    </a:lnTo>
                    <a:cubicBezTo>
                      <a:pt x="1136882" y="1661887"/>
                      <a:pt x="1122471" y="1671549"/>
                      <a:pt x="1119030" y="1674662"/>
                    </a:cubicBezTo>
                    <a:cubicBezTo>
                      <a:pt x="1116557" y="1676809"/>
                      <a:pt x="1116019" y="1678849"/>
                      <a:pt x="1115911" y="1679707"/>
                    </a:cubicBezTo>
                    <a:cubicBezTo>
                      <a:pt x="1115373" y="1683357"/>
                      <a:pt x="1116664" y="1686041"/>
                      <a:pt x="1120321" y="1687222"/>
                    </a:cubicBezTo>
                    <a:cubicBezTo>
                      <a:pt x="1120966" y="1687544"/>
                      <a:pt x="1123332" y="1688295"/>
                      <a:pt x="1127096" y="1686685"/>
                    </a:cubicBezTo>
                    <a:cubicBezTo>
                      <a:pt x="1127848" y="1686363"/>
                      <a:pt x="1127741" y="1685504"/>
                      <a:pt x="1128278" y="1684967"/>
                    </a:cubicBezTo>
                    <a:cubicBezTo>
                      <a:pt x="1128171" y="1684967"/>
                      <a:pt x="1128063" y="1685397"/>
                      <a:pt x="1127956" y="1685182"/>
                    </a:cubicBezTo>
                    <a:cubicBezTo>
                      <a:pt x="1127311" y="1684323"/>
                      <a:pt x="1127956" y="1683250"/>
                      <a:pt x="1129461" y="1682069"/>
                    </a:cubicBezTo>
                    <a:cubicBezTo>
                      <a:pt x="1129461" y="1682391"/>
                      <a:pt x="1129354" y="1683035"/>
                      <a:pt x="1129246" y="1683679"/>
                    </a:cubicBezTo>
                    <a:cubicBezTo>
                      <a:pt x="1129999" y="1682606"/>
                      <a:pt x="1131397" y="1681962"/>
                      <a:pt x="1131397" y="1680674"/>
                    </a:cubicBezTo>
                    <a:cubicBezTo>
                      <a:pt x="1137097" y="1677024"/>
                      <a:pt x="1147743" y="1672730"/>
                      <a:pt x="1151508" y="1670153"/>
                    </a:cubicBezTo>
                    <a:cubicBezTo>
                      <a:pt x="1161831" y="1663283"/>
                      <a:pt x="1172155" y="1656198"/>
                      <a:pt x="1182372" y="1649006"/>
                    </a:cubicBezTo>
                    <a:close/>
                    <a:moveTo>
                      <a:pt x="1122041" y="1674018"/>
                    </a:moveTo>
                    <a:cubicBezTo>
                      <a:pt x="1121826" y="1674125"/>
                      <a:pt x="1121503" y="1674340"/>
                      <a:pt x="1121396" y="1674232"/>
                    </a:cubicBezTo>
                    <a:cubicBezTo>
                      <a:pt x="1121073" y="1673052"/>
                      <a:pt x="1122256" y="1673159"/>
                      <a:pt x="1123332" y="1673589"/>
                    </a:cubicBezTo>
                    <a:cubicBezTo>
                      <a:pt x="1122901" y="1673696"/>
                      <a:pt x="1122471" y="1673803"/>
                      <a:pt x="1122041" y="1674018"/>
                    </a:cubicBezTo>
                    <a:close/>
                    <a:moveTo>
                      <a:pt x="1237110" y="1169478"/>
                    </a:moveTo>
                    <a:cubicBezTo>
                      <a:pt x="1214742" y="1158636"/>
                      <a:pt x="1191083" y="1149082"/>
                      <a:pt x="1166778" y="1140494"/>
                    </a:cubicBezTo>
                    <a:cubicBezTo>
                      <a:pt x="1143012" y="1132121"/>
                      <a:pt x="1118600" y="1124928"/>
                      <a:pt x="1093973" y="1118380"/>
                    </a:cubicBezTo>
                    <a:cubicBezTo>
                      <a:pt x="1074185" y="1113227"/>
                      <a:pt x="1054397" y="1108397"/>
                      <a:pt x="1034717" y="1104317"/>
                    </a:cubicBezTo>
                    <a:cubicBezTo>
                      <a:pt x="1004068" y="1097876"/>
                      <a:pt x="973634" y="1092724"/>
                      <a:pt x="944383" y="1089611"/>
                    </a:cubicBezTo>
                    <a:cubicBezTo>
                      <a:pt x="940404" y="1089288"/>
                      <a:pt x="937500" y="1085746"/>
                      <a:pt x="937930" y="1081881"/>
                    </a:cubicBezTo>
                    <a:cubicBezTo>
                      <a:pt x="938253" y="1077909"/>
                      <a:pt x="941694" y="1075011"/>
                      <a:pt x="945566" y="1075333"/>
                    </a:cubicBezTo>
                    <a:cubicBezTo>
                      <a:pt x="975570" y="1077265"/>
                      <a:pt x="1006757" y="1080701"/>
                      <a:pt x="1038159" y="1086283"/>
                    </a:cubicBezTo>
                    <a:cubicBezTo>
                      <a:pt x="1058484" y="1089933"/>
                      <a:pt x="1078809" y="1094441"/>
                      <a:pt x="1098920" y="1099809"/>
                    </a:cubicBezTo>
                    <a:cubicBezTo>
                      <a:pt x="1124084" y="1106679"/>
                      <a:pt x="1148819" y="1114945"/>
                      <a:pt x="1172801" y="1124499"/>
                    </a:cubicBezTo>
                    <a:cubicBezTo>
                      <a:pt x="1197428" y="1134160"/>
                      <a:pt x="1220979" y="1145217"/>
                      <a:pt x="1243348" y="1157348"/>
                    </a:cubicBezTo>
                    <a:cubicBezTo>
                      <a:pt x="1246682" y="1159172"/>
                      <a:pt x="1248080" y="1163252"/>
                      <a:pt x="1246359" y="1166580"/>
                    </a:cubicBezTo>
                    <a:cubicBezTo>
                      <a:pt x="1244531" y="1169907"/>
                      <a:pt x="1240444" y="1171303"/>
                      <a:pt x="1237110" y="1169478"/>
                    </a:cubicBezTo>
                    <a:close/>
                    <a:moveTo>
                      <a:pt x="1311422" y="1289279"/>
                    </a:moveTo>
                    <a:cubicBezTo>
                      <a:pt x="1311637" y="1289387"/>
                      <a:pt x="1311959" y="1289494"/>
                      <a:pt x="1312174" y="1289601"/>
                    </a:cubicBezTo>
                    <a:cubicBezTo>
                      <a:pt x="1312067" y="1289923"/>
                      <a:pt x="1311637" y="1289601"/>
                      <a:pt x="1311206" y="1289279"/>
                    </a:cubicBezTo>
                    <a:lnTo>
                      <a:pt x="1311422" y="1289279"/>
                    </a:lnTo>
                    <a:close/>
                    <a:moveTo>
                      <a:pt x="1235390" y="1313862"/>
                    </a:moveTo>
                    <a:cubicBezTo>
                      <a:pt x="1239692" y="1312681"/>
                      <a:pt x="1263135" y="1303450"/>
                      <a:pt x="1283891" y="1296579"/>
                    </a:cubicBezTo>
                    <a:cubicBezTo>
                      <a:pt x="1293785" y="1293359"/>
                      <a:pt x="1303141" y="1290568"/>
                      <a:pt x="1309055" y="1289709"/>
                    </a:cubicBezTo>
                    <a:cubicBezTo>
                      <a:pt x="1309808" y="1289709"/>
                      <a:pt x="1310561" y="1289387"/>
                      <a:pt x="1311206" y="1289279"/>
                    </a:cubicBezTo>
                    <a:cubicBezTo>
                      <a:pt x="1310991" y="1289065"/>
                      <a:pt x="1310776" y="1288850"/>
                      <a:pt x="1310669" y="1288743"/>
                    </a:cubicBezTo>
                    <a:cubicBezTo>
                      <a:pt x="1310884" y="1288957"/>
                      <a:pt x="1311099" y="1289065"/>
                      <a:pt x="1311422" y="1289279"/>
                    </a:cubicBezTo>
                    <a:cubicBezTo>
                      <a:pt x="1311852" y="1289172"/>
                      <a:pt x="1312282" y="1289172"/>
                      <a:pt x="1312174" y="1289494"/>
                    </a:cubicBezTo>
                    <a:lnTo>
                      <a:pt x="1312174" y="1289601"/>
                    </a:lnTo>
                    <a:cubicBezTo>
                      <a:pt x="1314970" y="1290782"/>
                      <a:pt x="1318304" y="1290031"/>
                      <a:pt x="1320240" y="1287562"/>
                    </a:cubicBezTo>
                    <a:cubicBezTo>
                      <a:pt x="1322606" y="1284556"/>
                      <a:pt x="1322068" y="1280370"/>
                      <a:pt x="1319057" y="1278008"/>
                    </a:cubicBezTo>
                    <a:cubicBezTo>
                      <a:pt x="1317659" y="1276827"/>
                      <a:pt x="1315186" y="1275861"/>
                      <a:pt x="1311529" y="1275861"/>
                    </a:cubicBezTo>
                    <a:cubicBezTo>
                      <a:pt x="1308088" y="1275861"/>
                      <a:pt x="1302711" y="1276827"/>
                      <a:pt x="1296365" y="1278437"/>
                    </a:cubicBezTo>
                    <a:cubicBezTo>
                      <a:pt x="1273889" y="1284127"/>
                      <a:pt x="1236788" y="1298297"/>
                      <a:pt x="1231303" y="1299907"/>
                    </a:cubicBezTo>
                    <a:cubicBezTo>
                      <a:pt x="1187964" y="1312145"/>
                      <a:pt x="1145055" y="1325456"/>
                      <a:pt x="1102361" y="1339519"/>
                    </a:cubicBezTo>
                    <a:cubicBezTo>
                      <a:pt x="1059667" y="1353689"/>
                      <a:pt x="1017296" y="1368503"/>
                      <a:pt x="974924" y="1383854"/>
                    </a:cubicBezTo>
                    <a:cubicBezTo>
                      <a:pt x="859963" y="1425720"/>
                      <a:pt x="743818" y="1467908"/>
                      <a:pt x="627243" y="1509774"/>
                    </a:cubicBezTo>
                    <a:cubicBezTo>
                      <a:pt x="610467" y="1515786"/>
                      <a:pt x="593690" y="1521690"/>
                      <a:pt x="576914" y="1527701"/>
                    </a:cubicBezTo>
                    <a:cubicBezTo>
                      <a:pt x="576376" y="1526950"/>
                      <a:pt x="576914" y="1526413"/>
                      <a:pt x="576053" y="1525769"/>
                    </a:cubicBezTo>
                    <a:cubicBezTo>
                      <a:pt x="571429" y="1521905"/>
                      <a:pt x="547877" y="1512995"/>
                      <a:pt x="538199" y="1509774"/>
                    </a:cubicBezTo>
                    <a:cubicBezTo>
                      <a:pt x="527122" y="1506017"/>
                      <a:pt x="515938" y="1502474"/>
                      <a:pt x="504753" y="1499147"/>
                    </a:cubicBezTo>
                    <a:cubicBezTo>
                      <a:pt x="493461" y="1495819"/>
                      <a:pt x="482170" y="1492813"/>
                      <a:pt x="470770" y="1489915"/>
                    </a:cubicBezTo>
                    <a:cubicBezTo>
                      <a:pt x="448294" y="1484547"/>
                      <a:pt x="425711" y="1479502"/>
                      <a:pt x="402912" y="1475530"/>
                    </a:cubicBezTo>
                    <a:cubicBezTo>
                      <a:pt x="387749" y="1472846"/>
                      <a:pt x="372477" y="1470592"/>
                      <a:pt x="357207" y="1468552"/>
                    </a:cubicBezTo>
                    <a:cubicBezTo>
                      <a:pt x="319030" y="1463614"/>
                      <a:pt x="280637" y="1460608"/>
                      <a:pt x="242352" y="1458569"/>
                    </a:cubicBezTo>
                    <a:cubicBezTo>
                      <a:pt x="238481" y="1458354"/>
                      <a:pt x="235040" y="1461252"/>
                      <a:pt x="234717" y="1465224"/>
                    </a:cubicBezTo>
                    <a:cubicBezTo>
                      <a:pt x="234502" y="1469089"/>
                      <a:pt x="237406" y="1472524"/>
                      <a:pt x="241385" y="1472846"/>
                    </a:cubicBezTo>
                    <a:cubicBezTo>
                      <a:pt x="279132" y="1476281"/>
                      <a:pt x="316879" y="1481112"/>
                      <a:pt x="354626" y="1487016"/>
                    </a:cubicBezTo>
                    <a:cubicBezTo>
                      <a:pt x="369574" y="1489378"/>
                      <a:pt x="384630" y="1491954"/>
                      <a:pt x="399578" y="1494530"/>
                    </a:cubicBezTo>
                    <a:cubicBezTo>
                      <a:pt x="422054" y="1498502"/>
                      <a:pt x="444423" y="1502582"/>
                      <a:pt x="466684" y="1507520"/>
                    </a:cubicBezTo>
                    <a:cubicBezTo>
                      <a:pt x="477868" y="1509881"/>
                      <a:pt x="489052" y="1512565"/>
                      <a:pt x="500237" y="1515463"/>
                    </a:cubicBezTo>
                    <a:cubicBezTo>
                      <a:pt x="511421" y="1518362"/>
                      <a:pt x="522498" y="1521368"/>
                      <a:pt x="533575" y="1524588"/>
                    </a:cubicBezTo>
                    <a:cubicBezTo>
                      <a:pt x="539597" y="1526306"/>
                      <a:pt x="555190" y="1529419"/>
                      <a:pt x="563041" y="1532639"/>
                    </a:cubicBezTo>
                    <a:cubicBezTo>
                      <a:pt x="507120" y="1552714"/>
                      <a:pt x="451198" y="1572895"/>
                      <a:pt x="395061" y="1592433"/>
                    </a:cubicBezTo>
                    <a:cubicBezTo>
                      <a:pt x="265259" y="1637734"/>
                      <a:pt x="135134" y="1681317"/>
                      <a:pt x="5116" y="1721144"/>
                    </a:cubicBezTo>
                    <a:cubicBezTo>
                      <a:pt x="1352" y="1722217"/>
                      <a:pt x="-799" y="1726189"/>
                      <a:pt x="277" y="1729947"/>
                    </a:cubicBezTo>
                    <a:cubicBezTo>
                      <a:pt x="1460" y="1733704"/>
                      <a:pt x="5439" y="1735851"/>
                      <a:pt x="9203" y="1734777"/>
                    </a:cubicBezTo>
                    <a:cubicBezTo>
                      <a:pt x="139758" y="1696239"/>
                      <a:pt x="270636" y="1654158"/>
                      <a:pt x="400976" y="1609609"/>
                    </a:cubicBezTo>
                    <a:cubicBezTo>
                      <a:pt x="478836" y="1583093"/>
                      <a:pt x="556481" y="1555827"/>
                      <a:pt x="633803" y="1527916"/>
                    </a:cubicBezTo>
                    <a:cubicBezTo>
                      <a:pt x="750378" y="1485943"/>
                      <a:pt x="866092" y="1442574"/>
                      <a:pt x="980947" y="1400064"/>
                    </a:cubicBezTo>
                    <a:cubicBezTo>
                      <a:pt x="1022995" y="1384391"/>
                      <a:pt x="1065044" y="1369147"/>
                      <a:pt x="1107415" y="1354655"/>
                    </a:cubicBezTo>
                    <a:cubicBezTo>
                      <a:pt x="1149787" y="1340270"/>
                      <a:pt x="1192373" y="1326529"/>
                      <a:pt x="1235390" y="1313862"/>
                    </a:cubicBezTo>
                    <a:close/>
                    <a:moveTo>
                      <a:pt x="570461" y="1526091"/>
                    </a:moveTo>
                    <a:cubicBezTo>
                      <a:pt x="570461" y="1526306"/>
                      <a:pt x="570031" y="1526198"/>
                      <a:pt x="569816" y="1526198"/>
                    </a:cubicBezTo>
                    <a:cubicBezTo>
                      <a:pt x="569493" y="1526198"/>
                      <a:pt x="569063" y="1526198"/>
                      <a:pt x="568741" y="1526306"/>
                    </a:cubicBezTo>
                    <a:cubicBezTo>
                      <a:pt x="569493" y="1525554"/>
                      <a:pt x="570246" y="1525125"/>
                      <a:pt x="570461" y="1526091"/>
                    </a:cubicBezTo>
                    <a:close/>
                    <a:moveTo>
                      <a:pt x="730268" y="1508486"/>
                    </a:moveTo>
                    <a:cubicBezTo>
                      <a:pt x="693489" y="1547346"/>
                      <a:pt x="654451" y="1584167"/>
                      <a:pt x="613585" y="1618841"/>
                    </a:cubicBezTo>
                    <a:cubicBezTo>
                      <a:pt x="597239" y="1632689"/>
                      <a:pt x="580570" y="1646107"/>
                      <a:pt x="563686" y="1659311"/>
                    </a:cubicBezTo>
                    <a:cubicBezTo>
                      <a:pt x="538306" y="1678956"/>
                      <a:pt x="512282" y="1697849"/>
                      <a:pt x="486256" y="1716421"/>
                    </a:cubicBezTo>
                    <a:cubicBezTo>
                      <a:pt x="479159" y="1721466"/>
                      <a:pt x="438508" y="1755173"/>
                      <a:pt x="411730" y="1770202"/>
                    </a:cubicBezTo>
                    <a:cubicBezTo>
                      <a:pt x="404095" y="1774496"/>
                      <a:pt x="397427" y="1777395"/>
                      <a:pt x="392588" y="1778146"/>
                    </a:cubicBezTo>
                    <a:cubicBezTo>
                      <a:pt x="389254" y="1778683"/>
                      <a:pt x="386350" y="1778361"/>
                      <a:pt x="384307" y="1777395"/>
                    </a:cubicBezTo>
                    <a:cubicBezTo>
                      <a:pt x="380758" y="1775999"/>
                      <a:pt x="379145" y="1772027"/>
                      <a:pt x="380543" y="1768485"/>
                    </a:cubicBezTo>
                    <a:cubicBezTo>
                      <a:pt x="381941" y="1765157"/>
                      <a:pt x="385705" y="1763547"/>
                      <a:pt x="389147" y="1764728"/>
                    </a:cubicBezTo>
                    <a:cubicBezTo>
                      <a:pt x="389147" y="1765157"/>
                      <a:pt x="390114" y="1764513"/>
                      <a:pt x="390760" y="1764406"/>
                    </a:cubicBezTo>
                    <a:cubicBezTo>
                      <a:pt x="392588" y="1763976"/>
                      <a:pt x="394631" y="1763117"/>
                      <a:pt x="396997" y="1761937"/>
                    </a:cubicBezTo>
                    <a:cubicBezTo>
                      <a:pt x="404202" y="1758394"/>
                      <a:pt x="413236" y="1752275"/>
                      <a:pt x="422700" y="1745297"/>
                    </a:cubicBezTo>
                    <a:cubicBezTo>
                      <a:pt x="445821" y="1728336"/>
                      <a:pt x="470663" y="1706545"/>
                      <a:pt x="476040" y="1702465"/>
                    </a:cubicBezTo>
                    <a:cubicBezTo>
                      <a:pt x="506689" y="1679707"/>
                      <a:pt x="536801" y="1656198"/>
                      <a:pt x="566697" y="1632259"/>
                    </a:cubicBezTo>
                    <a:cubicBezTo>
                      <a:pt x="586592" y="1616371"/>
                      <a:pt x="606488" y="1600376"/>
                      <a:pt x="625953" y="1584059"/>
                    </a:cubicBezTo>
                    <a:cubicBezTo>
                      <a:pt x="658323" y="1556686"/>
                      <a:pt x="690047" y="1528453"/>
                      <a:pt x="720051" y="1498610"/>
                    </a:cubicBezTo>
                    <a:cubicBezTo>
                      <a:pt x="722848" y="1495819"/>
                      <a:pt x="727364" y="1495711"/>
                      <a:pt x="730160" y="1498502"/>
                    </a:cubicBezTo>
                    <a:cubicBezTo>
                      <a:pt x="732956" y="1501186"/>
                      <a:pt x="733064" y="1505695"/>
                      <a:pt x="730268" y="1508486"/>
                    </a:cubicBezTo>
                    <a:close/>
                    <a:moveTo>
                      <a:pt x="959116" y="1429370"/>
                    </a:moveTo>
                    <a:cubicBezTo>
                      <a:pt x="942339" y="1460930"/>
                      <a:pt x="922552" y="1490773"/>
                      <a:pt x="900936" y="1519543"/>
                    </a:cubicBezTo>
                    <a:cubicBezTo>
                      <a:pt x="884805" y="1541120"/>
                      <a:pt x="867598" y="1561838"/>
                      <a:pt x="849961" y="1582020"/>
                    </a:cubicBezTo>
                    <a:cubicBezTo>
                      <a:pt x="832110" y="1602416"/>
                      <a:pt x="813827" y="1622276"/>
                      <a:pt x="795008" y="1641384"/>
                    </a:cubicBezTo>
                    <a:cubicBezTo>
                      <a:pt x="784791" y="1651904"/>
                      <a:pt x="774467" y="1662209"/>
                      <a:pt x="763713" y="1672193"/>
                    </a:cubicBezTo>
                    <a:cubicBezTo>
                      <a:pt x="753174" y="1682069"/>
                      <a:pt x="742205" y="1691623"/>
                      <a:pt x="730805" y="1700748"/>
                    </a:cubicBezTo>
                    <a:cubicBezTo>
                      <a:pt x="722632" y="1707296"/>
                      <a:pt x="701662" y="1714381"/>
                      <a:pt x="692951" y="1720178"/>
                    </a:cubicBezTo>
                    <a:cubicBezTo>
                      <a:pt x="687144" y="1723935"/>
                      <a:pt x="685315" y="1728551"/>
                      <a:pt x="685746" y="1731664"/>
                    </a:cubicBezTo>
                    <a:cubicBezTo>
                      <a:pt x="686068" y="1734348"/>
                      <a:pt x="687681" y="1737783"/>
                      <a:pt x="693059" y="1739930"/>
                    </a:cubicBezTo>
                    <a:cubicBezTo>
                      <a:pt x="696500" y="1741433"/>
                      <a:pt x="700586" y="1739715"/>
                      <a:pt x="701985" y="1736280"/>
                    </a:cubicBezTo>
                    <a:cubicBezTo>
                      <a:pt x="702737" y="1734670"/>
                      <a:pt x="702737" y="1732845"/>
                      <a:pt x="702092" y="1731235"/>
                    </a:cubicBezTo>
                    <a:cubicBezTo>
                      <a:pt x="703813" y="1730376"/>
                      <a:pt x="705963" y="1729195"/>
                      <a:pt x="707899" y="1728336"/>
                    </a:cubicBezTo>
                    <a:cubicBezTo>
                      <a:pt x="718761" y="1723613"/>
                      <a:pt x="733494" y="1718245"/>
                      <a:pt x="740377" y="1713093"/>
                    </a:cubicBezTo>
                    <a:cubicBezTo>
                      <a:pt x="752421" y="1704075"/>
                      <a:pt x="764036" y="1694629"/>
                      <a:pt x="775220" y="1684753"/>
                    </a:cubicBezTo>
                    <a:cubicBezTo>
                      <a:pt x="786405" y="1674877"/>
                      <a:pt x="797159" y="1664679"/>
                      <a:pt x="807912" y="1654266"/>
                    </a:cubicBezTo>
                    <a:cubicBezTo>
                      <a:pt x="824044" y="1638271"/>
                      <a:pt x="840067" y="1621954"/>
                      <a:pt x="855338" y="1604992"/>
                    </a:cubicBezTo>
                    <a:cubicBezTo>
                      <a:pt x="870609" y="1588031"/>
                      <a:pt x="885342" y="1570426"/>
                      <a:pt x="899215" y="1552177"/>
                    </a:cubicBezTo>
                    <a:cubicBezTo>
                      <a:pt x="927069" y="1515678"/>
                      <a:pt x="951696" y="1476818"/>
                      <a:pt x="971806" y="1435811"/>
                    </a:cubicBezTo>
                    <a:cubicBezTo>
                      <a:pt x="973526" y="1432268"/>
                      <a:pt x="972128" y="1427974"/>
                      <a:pt x="968687" y="1426257"/>
                    </a:cubicBezTo>
                    <a:cubicBezTo>
                      <a:pt x="965138" y="1424432"/>
                      <a:pt x="960836" y="1425827"/>
                      <a:pt x="959116" y="1429370"/>
                    </a:cubicBezTo>
                    <a:close/>
                    <a:moveTo>
                      <a:pt x="698328" y="1727370"/>
                    </a:moveTo>
                    <a:cubicBezTo>
                      <a:pt x="698221" y="1727263"/>
                      <a:pt x="697790" y="1727263"/>
                      <a:pt x="697898" y="1727048"/>
                    </a:cubicBezTo>
                    <a:cubicBezTo>
                      <a:pt x="698113" y="1726726"/>
                      <a:pt x="698436" y="1727048"/>
                      <a:pt x="698651" y="1727478"/>
                    </a:cubicBezTo>
                    <a:lnTo>
                      <a:pt x="698328" y="1727370"/>
                    </a:lnTo>
                    <a:close/>
                    <a:moveTo>
                      <a:pt x="1118492" y="1603490"/>
                    </a:moveTo>
                    <a:cubicBezTo>
                      <a:pt x="1107415" y="1616049"/>
                      <a:pt x="1096231" y="1628287"/>
                      <a:pt x="1084832" y="1640632"/>
                    </a:cubicBezTo>
                    <a:cubicBezTo>
                      <a:pt x="1081391" y="1644497"/>
                      <a:pt x="1075045" y="1648576"/>
                      <a:pt x="1068485" y="1652548"/>
                    </a:cubicBezTo>
                    <a:cubicBezTo>
                      <a:pt x="1063861" y="1655339"/>
                      <a:pt x="1059237" y="1658023"/>
                      <a:pt x="1056226" y="1660492"/>
                    </a:cubicBezTo>
                    <a:cubicBezTo>
                      <a:pt x="1057516" y="1662532"/>
                      <a:pt x="1057731" y="1665215"/>
                      <a:pt x="1056441" y="1667470"/>
                    </a:cubicBezTo>
                    <a:cubicBezTo>
                      <a:pt x="1054613" y="1670690"/>
                      <a:pt x="1050526" y="1671871"/>
                      <a:pt x="1047192" y="1670153"/>
                    </a:cubicBezTo>
                    <a:cubicBezTo>
                      <a:pt x="1043751" y="1668328"/>
                      <a:pt x="1042245" y="1665967"/>
                      <a:pt x="1041385" y="1663820"/>
                    </a:cubicBezTo>
                    <a:cubicBezTo>
                      <a:pt x="1040202" y="1660384"/>
                      <a:pt x="1041063" y="1656198"/>
                      <a:pt x="1044826" y="1652011"/>
                    </a:cubicBezTo>
                    <a:cubicBezTo>
                      <a:pt x="1050526" y="1645678"/>
                      <a:pt x="1067303" y="1637519"/>
                      <a:pt x="1073325" y="1630542"/>
                    </a:cubicBezTo>
                    <a:cubicBezTo>
                      <a:pt x="1082358" y="1619914"/>
                      <a:pt x="1091284" y="1609394"/>
                      <a:pt x="1100103" y="1598766"/>
                    </a:cubicBezTo>
                    <a:cubicBezTo>
                      <a:pt x="1109029" y="1588139"/>
                      <a:pt x="1117739" y="1577511"/>
                      <a:pt x="1126343" y="1566669"/>
                    </a:cubicBezTo>
                    <a:cubicBezTo>
                      <a:pt x="1142474" y="1546380"/>
                      <a:pt x="1157852" y="1525662"/>
                      <a:pt x="1172693" y="1504729"/>
                    </a:cubicBezTo>
                    <a:cubicBezTo>
                      <a:pt x="1182587" y="1490666"/>
                      <a:pt x="1192266" y="1476603"/>
                      <a:pt x="1201622" y="1462218"/>
                    </a:cubicBezTo>
                    <a:cubicBezTo>
                      <a:pt x="1224851" y="1426364"/>
                      <a:pt x="1245714" y="1389114"/>
                      <a:pt x="1262813" y="1349395"/>
                    </a:cubicBezTo>
                    <a:cubicBezTo>
                      <a:pt x="1264318" y="1345745"/>
                      <a:pt x="1268512" y="1344027"/>
                      <a:pt x="1272169" y="1345530"/>
                    </a:cubicBezTo>
                    <a:cubicBezTo>
                      <a:pt x="1275825" y="1347033"/>
                      <a:pt x="1277546" y="1351220"/>
                      <a:pt x="1276040" y="1354762"/>
                    </a:cubicBezTo>
                    <a:cubicBezTo>
                      <a:pt x="1259909" y="1395984"/>
                      <a:pt x="1240229" y="1434952"/>
                      <a:pt x="1217430" y="1472095"/>
                    </a:cubicBezTo>
                    <a:cubicBezTo>
                      <a:pt x="1208289" y="1487016"/>
                      <a:pt x="1198611" y="1501615"/>
                      <a:pt x="1188502" y="1515893"/>
                    </a:cubicBezTo>
                    <a:cubicBezTo>
                      <a:pt x="1173338" y="1537148"/>
                      <a:pt x="1157100" y="1557652"/>
                      <a:pt x="1140323" y="1577941"/>
                    </a:cubicBezTo>
                    <a:cubicBezTo>
                      <a:pt x="1133118" y="1586528"/>
                      <a:pt x="1125912" y="1595009"/>
                      <a:pt x="1118492" y="1603490"/>
                    </a:cubicBezTo>
                    <a:close/>
                    <a:moveTo>
                      <a:pt x="1203235" y="1290460"/>
                    </a:moveTo>
                    <a:cubicBezTo>
                      <a:pt x="1206676" y="1291534"/>
                      <a:pt x="1209042" y="1293144"/>
                      <a:pt x="1209903" y="1294218"/>
                    </a:cubicBezTo>
                    <a:cubicBezTo>
                      <a:pt x="1211516" y="1296364"/>
                      <a:pt x="1211945" y="1298511"/>
                      <a:pt x="1211408" y="1300658"/>
                    </a:cubicBezTo>
                    <a:cubicBezTo>
                      <a:pt x="1211085" y="1302161"/>
                      <a:pt x="1210225" y="1304416"/>
                      <a:pt x="1206999" y="1306133"/>
                    </a:cubicBezTo>
                    <a:cubicBezTo>
                      <a:pt x="1203772" y="1307851"/>
                      <a:pt x="1199793" y="1306670"/>
                      <a:pt x="1197858" y="1303557"/>
                    </a:cubicBezTo>
                    <a:cubicBezTo>
                      <a:pt x="1194201" y="1302805"/>
                      <a:pt x="1187534" y="1301410"/>
                      <a:pt x="1185060" y="1300551"/>
                    </a:cubicBezTo>
                    <a:lnTo>
                      <a:pt x="1148604" y="1288850"/>
                    </a:lnTo>
                    <a:lnTo>
                      <a:pt x="1055150" y="1257826"/>
                    </a:lnTo>
                    <a:cubicBezTo>
                      <a:pt x="1030953" y="1250205"/>
                      <a:pt x="1006649" y="1243227"/>
                      <a:pt x="982345" y="1236571"/>
                    </a:cubicBezTo>
                    <a:cubicBezTo>
                      <a:pt x="957933" y="1229808"/>
                      <a:pt x="933413" y="1223475"/>
                      <a:pt x="908894" y="1217678"/>
                    </a:cubicBezTo>
                    <a:cubicBezTo>
                      <a:pt x="859748" y="1205977"/>
                      <a:pt x="810171" y="1195993"/>
                      <a:pt x="759842" y="1188479"/>
                    </a:cubicBezTo>
                    <a:cubicBezTo>
                      <a:pt x="755970" y="1187942"/>
                      <a:pt x="753282" y="1184400"/>
                      <a:pt x="753712" y="1180428"/>
                    </a:cubicBezTo>
                    <a:cubicBezTo>
                      <a:pt x="754250" y="1176563"/>
                      <a:pt x="757906" y="1173879"/>
                      <a:pt x="761778" y="1174416"/>
                    </a:cubicBezTo>
                    <a:cubicBezTo>
                      <a:pt x="812752" y="1180535"/>
                      <a:pt x="863189" y="1188586"/>
                      <a:pt x="912981" y="1199536"/>
                    </a:cubicBezTo>
                    <a:cubicBezTo>
                      <a:pt x="938038" y="1205010"/>
                      <a:pt x="962880" y="1211129"/>
                      <a:pt x="987507" y="1218000"/>
                    </a:cubicBezTo>
                    <a:cubicBezTo>
                      <a:pt x="1012026" y="1224870"/>
                      <a:pt x="1036438" y="1232492"/>
                      <a:pt x="1060742" y="1240650"/>
                    </a:cubicBezTo>
                    <a:cubicBezTo>
                      <a:pt x="1070206" y="1243871"/>
                      <a:pt x="1079562" y="1247091"/>
                      <a:pt x="1088811" y="1250527"/>
                    </a:cubicBezTo>
                    <a:cubicBezTo>
                      <a:pt x="1110427" y="1258256"/>
                      <a:pt x="1131935" y="1266521"/>
                      <a:pt x="1153658" y="1274143"/>
                    </a:cubicBezTo>
                    <a:lnTo>
                      <a:pt x="1189900" y="1287133"/>
                    </a:lnTo>
                    <a:cubicBezTo>
                      <a:pt x="1192911" y="1288313"/>
                      <a:pt x="1199363" y="1289279"/>
                      <a:pt x="1203235" y="1290460"/>
                    </a:cubicBezTo>
                    <a:close/>
                    <a:moveTo>
                      <a:pt x="911045" y="1391476"/>
                    </a:moveTo>
                    <a:cubicBezTo>
                      <a:pt x="911153" y="1391905"/>
                      <a:pt x="911367" y="1392227"/>
                      <a:pt x="911582" y="1392549"/>
                    </a:cubicBezTo>
                    <a:cubicBezTo>
                      <a:pt x="911260" y="1392764"/>
                      <a:pt x="911045" y="1392120"/>
                      <a:pt x="910937" y="1391476"/>
                    </a:cubicBezTo>
                    <a:lnTo>
                      <a:pt x="911045" y="1391476"/>
                    </a:lnTo>
                    <a:close/>
                    <a:moveTo>
                      <a:pt x="415387" y="1309032"/>
                    </a:moveTo>
                    <a:cubicBezTo>
                      <a:pt x="411408" y="1308924"/>
                      <a:pt x="408396" y="1305596"/>
                      <a:pt x="408504" y="1301625"/>
                    </a:cubicBezTo>
                    <a:cubicBezTo>
                      <a:pt x="408612" y="1297760"/>
                      <a:pt x="411945" y="1294647"/>
                      <a:pt x="415924" y="1294754"/>
                    </a:cubicBezTo>
                    <a:cubicBezTo>
                      <a:pt x="480019" y="1296472"/>
                      <a:pt x="543468" y="1300444"/>
                      <a:pt x="606488" y="1308388"/>
                    </a:cubicBezTo>
                    <a:cubicBezTo>
                      <a:pt x="631868" y="1311608"/>
                      <a:pt x="657032" y="1315473"/>
                      <a:pt x="682197" y="1320089"/>
                    </a:cubicBezTo>
                    <a:cubicBezTo>
                      <a:pt x="719729" y="1327066"/>
                      <a:pt x="757045" y="1335654"/>
                      <a:pt x="794255" y="1345530"/>
                    </a:cubicBezTo>
                    <a:cubicBezTo>
                      <a:pt x="801890" y="1347570"/>
                      <a:pt x="862221" y="1360237"/>
                      <a:pt x="896312" y="1371294"/>
                    </a:cubicBezTo>
                    <a:cubicBezTo>
                      <a:pt x="908033" y="1375051"/>
                      <a:pt x="916744" y="1378808"/>
                      <a:pt x="920293" y="1381814"/>
                    </a:cubicBezTo>
                    <a:cubicBezTo>
                      <a:pt x="922767" y="1383854"/>
                      <a:pt x="923842" y="1386001"/>
                      <a:pt x="924165" y="1387826"/>
                    </a:cubicBezTo>
                    <a:cubicBezTo>
                      <a:pt x="924918" y="1391583"/>
                      <a:pt x="922552" y="1395125"/>
                      <a:pt x="918788" y="1395877"/>
                    </a:cubicBezTo>
                    <a:cubicBezTo>
                      <a:pt x="915884" y="1396521"/>
                      <a:pt x="912981" y="1395018"/>
                      <a:pt x="911582" y="1392549"/>
                    </a:cubicBezTo>
                    <a:lnTo>
                      <a:pt x="911690" y="1392549"/>
                    </a:lnTo>
                    <a:cubicBezTo>
                      <a:pt x="912013" y="1392120"/>
                      <a:pt x="911690" y="1391798"/>
                      <a:pt x="911045" y="1391476"/>
                    </a:cubicBezTo>
                    <a:cubicBezTo>
                      <a:pt x="910937" y="1391154"/>
                      <a:pt x="910830" y="1390831"/>
                      <a:pt x="910830" y="1390509"/>
                    </a:cubicBezTo>
                    <a:cubicBezTo>
                      <a:pt x="910830" y="1390724"/>
                      <a:pt x="910937" y="1391046"/>
                      <a:pt x="910937" y="1391476"/>
                    </a:cubicBezTo>
                    <a:cubicBezTo>
                      <a:pt x="909862" y="1390939"/>
                      <a:pt x="907819" y="1390402"/>
                      <a:pt x="906313" y="1389758"/>
                    </a:cubicBezTo>
                    <a:cubicBezTo>
                      <a:pt x="897602" y="1386216"/>
                      <a:pt x="882977" y="1382351"/>
                      <a:pt x="867061" y="1378594"/>
                    </a:cubicBezTo>
                    <a:cubicBezTo>
                      <a:pt x="834153" y="1370757"/>
                      <a:pt x="795868" y="1363672"/>
                      <a:pt x="789953" y="1362169"/>
                    </a:cubicBezTo>
                    <a:cubicBezTo>
                      <a:pt x="752959" y="1353045"/>
                      <a:pt x="715965" y="1345530"/>
                      <a:pt x="678755" y="1338982"/>
                    </a:cubicBezTo>
                    <a:cubicBezTo>
                      <a:pt x="653913" y="1334581"/>
                      <a:pt x="628964" y="1330716"/>
                      <a:pt x="604014" y="1327174"/>
                    </a:cubicBezTo>
                    <a:cubicBezTo>
                      <a:pt x="541640" y="1318371"/>
                      <a:pt x="478836" y="1312252"/>
                      <a:pt x="415387" y="1309032"/>
                    </a:cubicBezTo>
                    <a:close/>
                    <a:moveTo>
                      <a:pt x="1761052" y="1664142"/>
                    </a:moveTo>
                    <a:cubicBezTo>
                      <a:pt x="1761482" y="1667470"/>
                      <a:pt x="1761912" y="1675735"/>
                      <a:pt x="1762020" y="1678097"/>
                    </a:cubicBezTo>
                    <a:cubicBezTo>
                      <a:pt x="1762020" y="1679600"/>
                      <a:pt x="1761805" y="1680566"/>
                      <a:pt x="1761697" y="1680781"/>
                    </a:cubicBezTo>
                    <a:cubicBezTo>
                      <a:pt x="1760945" y="1683357"/>
                      <a:pt x="1759439" y="1684431"/>
                      <a:pt x="1758578" y="1684860"/>
                    </a:cubicBezTo>
                    <a:cubicBezTo>
                      <a:pt x="1756535" y="1685934"/>
                      <a:pt x="1754492" y="1686256"/>
                      <a:pt x="1752341" y="1685182"/>
                    </a:cubicBezTo>
                    <a:cubicBezTo>
                      <a:pt x="1751481" y="1684753"/>
                      <a:pt x="1750083" y="1684109"/>
                      <a:pt x="1749115" y="1682176"/>
                    </a:cubicBezTo>
                    <a:cubicBezTo>
                      <a:pt x="1748900" y="1681962"/>
                      <a:pt x="1748577" y="1681317"/>
                      <a:pt x="1748362" y="1680137"/>
                    </a:cubicBezTo>
                    <a:cubicBezTo>
                      <a:pt x="1748362" y="1679922"/>
                      <a:pt x="1748255" y="1679493"/>
                      <a:pt x="1748255" y="1678849"/>
                    </a:cubicBezTo>
                    <a:cubicBezTo>
                      <a:pt x="1748255" y="1678634"/>
                      <a:pt x="1748362" y="1678419"/>
                      <a:pt x="1748362" y="1678204"/>
                    </a:cubicBezTo>
                    <a:cubicBezTo>
                      <a:pt x="1748792" y="1677882"/>
                      <a:pt x="1749115" y="1677131"/>
                      <a:pt x="1748900" y="1675628"/>
                    </a:cubicBezTo>
                    <a:cubicBezTo>
                      <a:pt x="1748685" y="1676165"/>
                      <a:pt x="1748577" y="1676916"/>
                      <a:pt x="1748470" y="1677668"/>
                    </a:cubicBezTo>
                    <a:cubicBezTo>
                      <a:pt x="1748577" y="1676809"/>
                      <a:pt x="1748577" y="1675950"/>
                      <a:pt x="1748792" y="1675199"/>
                    </a:cubicBezTo>
                    <a:cubicBezTo>
                      <a:pt x="1748470" y="1672193"/>
                      <a:pt x="1747287" y="1668221"/>
                      <a:pt x="1746964" y="1666396"/>
                    </a:cubicBezTo>
                    <a:cubicBezTo>
                      <a:pt x="1746211" y="1662532"/>
                      <a:pt x="1745459" y="1658774"/>
                      <a:pt x="1744598" y="1654910"/>
                    </a:cubicBezTo>
                    <a:cubicBezTo>
                      <a:pt x="1743308" y="1649113"/>
                      <a:pt x="1741802" y="1643316"/>
                      <a:pt x="1740297" y="1637627"/>
                    </a:cubicBezTo>
                    <a:cubicBezTo>
                      <a:pt x="1736748" y="1623886"/>
                      <a:pt x="1732338" y="1610467"/>
                      <a:pt x="1727392" y="1597263"/>
                    </a:cubicBezTo>
                    <a:cubicBezTo>
                      <a:pt x="1722445" y="1583952"/>
                      <a:pt x="1717068" y="1570856"/>
                      <a:pt x="1711153" y="1557866"/>
                    </a:cubicBezTo>
                    <a:cubicBezTo>
                      <a:pt x="1702227" y="1537685"/>
                      <a:pt x="1692548" y="1519650"/>
                      <a:pt x="1682332" y="1502904"/>
                    </a:cubicBezTo>
                    <a:cubicBezTo>
                      <a:pt x="1671363" y="1484654"/>
                      <a:pt x="1659533" y="1468015"/>
                      <a:pt x="1646736" y="1452128"/>
                    </a:cubicBezTo>
                    <a:cubicBezTo>
                      <a:pt x="1621893" y="1421319"/>
                      <a:pt x="1593180" y="1393408"/>
                      <a:pt x="1558874" y="1362921"/>
                    </a:cubicBezTo>
                    <a:cubicBezTo>
                      <a:pt x="1555863" y="1360344"/>
                      <a:pt x="1555541" y="1355836"/>
                      <a:pt x="1558121" y="1352830"/>
                    </a:cubicBezTo>
                    <a:cubicBezTo>
                      <a:pt x="1560702" y="1349824"/>
                      <a:pt x="1565219" y="1349502"/>
                      <a:pt x="1568123" y="1352079"/>
                    </a:cubicBezTo>
                    <a:cubicBezTo>
                      <a:pt x="1604364" y="1382029"/>
                      <a:pt x="1634906" y="1409403"/>
                      <a:pt x="1661146" y="1440319"/>
                    </a:cubicBezTo>
                    <a:cubicBezTo>
                      <a:pt x="1674911" y="1456636"/>
                      <a:pt x="1687386" y="1473812"/>
                      <a:pt x="1698893" y="1492920"/>
                    </a:cubicBezTo>
                    <a:cubicBezTo>
                      <a:pt x="1709432" y="1510418"/>
                      <a:pt x="1718896" y="1529526"/>
                      <a:pt x="1727822" y="1550674"/>
                    </a:cubicBezTo>
                    <a:cubicBezTo>
                      <a:pt x="1733521" y="1564200"/>
                      <a:pt x="1738791" y="1577833"/>
                      <a:pt x="1743415" y="1591574"/>
                    </a:cubicBezTo>
                    <a:cubicBezTo>
                      <a:pt x="1748039" y="1605529"/>
                      <a:pt x="1752019" y="1619592"/>
                      <a:pt x="1755245" y="1633977"/>
                    </a:cubicBezTo>
                    <a:cubicBezTo>
                      <a:pt x="1756643" y="1639988"/>
                      <a:pt x="1757826" y="1645892"/>
                      <a:pt x="1759009" y="1652011"/>
                    </a:cubicBezTo>
                    <a:cubicBezTo>
                      <a:pt x="1759761" y="1655983"/>
                      <a:pt x="1760407" y="1660062"/>
                      <a:pt x="1761052" y="1664142"/>
                    </a:cubicBezTo>
                    <a:close/>
                    <a:moveTo>
                      <a:pt x="1748362" y="1677668"/>
                    </a:moveTo>
                    <a:cubicBezTo>
                      <a:pt x="1748362" y="1677882"/>
                      <a:pt x="1748255" y="1677990"/>
                      <a:pt x="1748255" y="1678204"/>
                    </a:cubicBezTo>
                    <a:cubicBezTo>
                      <a:pt x="1748147" y="1678204"/>
                      <a:pt x="1748255" y="1678634"/>
                      <a:pt x="1748147" y="1678634"/>
                    </a:cubicBezTo>
                    <a:cubicBezTo>
                      <a:pt x="1748039" y="1678634"/>
                      <a:pt x="1748147" y="1678419"/>
                      <a:pt x="1748147" y="1678419"/>
                    </a:cubicBezTo>
                    <a:cubicBezTo>
                      <a:pt x="1748255" y="1678097"/>
                      <a:pt x="1748362" y="1677990"/>
                      <a:pt x="1748362" y="1677668"/>
                    </a:cubicBezTo>
                    <a:close/>
                    <a:moveTo>
                      <a:pt x="1863754" y="1049462"/>
                    </a:moveTo>
                    <a:lnTo>
                      <a:pt x="1863001" y="1050643"/>
                    </a:lnTo>
                    <a:cubicBezTo>
                      <a:pt x="1863754" y="1049784"/>
                      <a:pt x="1864830" y="1049247"/>
                      <a:pt x="1866012" y="1048925"/>
                    </a:cubicBezTo>
                    <a:cubicBezTo>
                      <a:pt x="1865690" y="1048925"/>
                      <a:pt x="1865367" y="1048818"/>
                      <a:pt x="1865152" y="1048818"/>
                    </a:cubicBezTo>
                    <a:cubicBezTo>
                      <a:pt x="1865690" y="1048496"/>
                      <a:pt x="1866443" y="1047637"/>
                      <a:pt x="1866550" y="1048818"/>
                    </a:cubicBezTo>
                    <a:cubicBezTo>
                      <a:pt x="1867410" y="1048711"/>
                      <a:pt x="1868163" y="1048711"/>
                      <a:pt x="1869023" y="1048925"/>
                    </a:cubicBezTo>
                    <a:cubicBezTo>
                      <a:pt x="1872680" y="1049569"/>
                      <a:pt x="1875153" y="1053219"/>
                      <a:pt x="1874400" y="1056869"/>
                    </a:cubicBezTo>
                    <a:cubicBezTo>
                      <a:pt x="1874185" y="1057835"/>
                      <a:pt x="1873325" y="1061485"/>
                      <a:pt x="1868486" y="1062344"/>
                    </a:cubicBezTo>
                    <a:cubicBezTo>
                      <a:pt x="1867948" y="1062451"/>
                      <a:pt x="1866873" y="1062559"/>
                      <a:pt x="1865475" y="1062666"/>
                    </a:cubicBezTo>
                    <a:cubicBezTo>
                      <a:pt x="1859882" y="1062988"/>
                      <a:pt x="1846009" y="1063203"/>
                      <a:pt x="1844612" y="1063310"/>
                    </a:cubicBezTo>
                    <a:cubicBezTo>
                      <a:pt x="1838052" y="1064061"/>
                      <a:pt x="1831599" y="1065135"/>
                      <a:pt x="1825254" y="1066531"/>
                    </a:cubicBezTo>
                    <a:cubicBezTo>
                      <a:pt x="1815468" y="1068570"/>
                      <a:pt x="1805789" y="1071146"/>
                      <a:pt x="1796111" y="1073830"/>
                    </a:cubicBezTo>
                    <a:cubicBezTo>
                      <a:pt x="1780087" y="1078339"/>
                      <a:pt x="1763310" y="1083170"/>
                      <a:pt x="1746319" y="1088322"/>
                    </a:cubicBezTo>
                    <a:cubicBezTo>
                      <a:pt x="1730080" y="1093368"/>
                      <a:pt x="1713626" y="1098628"/>
                      <a:pt x="1697818" y="1104961"/>
                    </a:cubicBezTo>
                    <a:cubicBezTo>
                      <a:pt x="1676525" y="1113442"/>
                      <a:pt x="1656199" y="1123533"/>
                      <a:pt x="1638777" y="1136951"/>
                    </a:cubicBezTo>
                    <a:cubicBezTo>
                      <a:pt x="1635766" y="1139420"/>
                      <a:pt x="1631250" y="1138991"/>
                      <a:pt x="1628776" y="1135985"/>
                    </a:cubicBezTo>
                    <a:cubicBezTo>
                      <a:pt x="1626303" y="1132872"/>
                      <a:pt x="1626733" y="1128364"/>
                      <a:pt x="1629744" y="1125894"/>
                    </a:cubicBezTo>
                    <a:cubicBezTo>
                      <a:pt x="1647488" y="1110544"/>
                      <a:pt x="1668351" y="1098198"/>
                      <a:pt x="1690828" y="1088215"/>
                    </a:cubicBezTo>
                    <a:cubicBezTo>
                      <a:pt x="1706959" y="1081023"/>
                      <a:pt x="1723843" y="1075011"/>
                      <a:pt x="1740726" y="1069966"/>
                    </a:cubicBezTo>
                    <a:cubicBezTo>
                      <a:pt x="1757933" y="1064706"/>
                      <a:pt x="1775248" y="1060734"/>
                      <a:pt x="1791701" y="1056762"/>
                    </a:cubicBezTo>
                    <a:cubicBezTo>
                      <a:pt x="1800090" y="1054722"/>
                      <a:pt x="1808585" y="1052897"/>
                      <a:pt x="1817189" y="1051394"/>
                    </a:cubicBezTo>
                    <a:cubicBezTo>
                      <a:pt x="1825792" y="1049891"/>
                      <a:pt x="1834503" y="1048818"/>
                      <a:pt x="1843321" y="1048281"/>
                    </a:cubicBezTo>
                    <a:cubicBezTo>
                      <a:pt x="1844719" y="1048174"/>
                      <a:pt x="1857947" y="1048818"/>
                      <a:pt x="1864184" y="1048818"/>
                    </a:cubicBezTo>
                    <a:lnTo>
                      <a:pt x="1863754" y="1049462"/>
                    </a:lnTo>
                    <a:close/>
                    <a:moveTo>
                      <a:pt x="1408639" y="918926"/>
                    </a:moveTo>
                    <a:cubicBezTo>
                      <a:pt x="1410682" y="894236"/>
                      <a:pt x="1411973" y="868150"/>
                      <a:pt x="1412833" y="841957"/>
                    </a:cubicBezTo>
                    <a:cubicBezTo>
                      <a:pt x="1413801" y="809537"/>
                      <a:pt x="1413908" y="776689"/>
                      <a:pt x="1412510" y="745665"/>
                    </a:cubicBezTo>
                    <a:cubicBezTo>
                      <a:pt x="1410897" y="710776"/>
                      <a:pt x="1407671" y="678035"/>
                      <a:pt x="1402079" y="650232"/>
                    </a:cubicBezTo>
                    <a:cubicBezTo>
                      <a:pt x="1401326" y="646582"/>
                      <a:pt x="1403692" y="642932"/>
                      <a:pt x="1407348" y="642180"/>
                    </a:cubicBezTo>
                    <a:cubicBezTo>
                      <a:pt x="1411005" y="641322"/>
                      <a:pt x="1414661" y="643683"/>
                      <a:pt x="1415521" y="647333"/>
                    </a:cubicBezTo>
                    <a:cubicBezTo>
                      <a:pt x="1422297" y="675566"/>
                      <a:pt x="1427028" y="708951"/>
                      <a:pt x="1429717" y="744591"/>
                    </a:cubicBezTo>
                    <a:cubicBezTo>
                      <a:pt x="1432083" y="776152"/>
                      <a:pt x="1432943" y="809537"/>
                      <a:pt x="1432083" y="842493"/>
                    </a:cubicBezTo>
                    <a:cubicBezTo>
                      <a:pt x="1431437" y="869116"/>
                      <a:pt x="1429502" y="895524"/>
                      <a:pt x="1426921" y="920643"/>
                    </a:cubicBezTo>
                    <a:cubicBezTo>
                      <a:pt x="1422189" y="965515"/>
                      <a:pt x="1414554" y="1006093"/>
                      <a:pt x="1405628" y="1036580"/>
                    </a:cubicBezTo>
                    <a:cubicBezTo>
                      <a:pt x="1404552" y="1040337"/>
                      <a:pt x="1400681" y="1042592"/>
                      <a:pt x="1396917" y="1041518"/>
                    </a:cubicBezTo>
                    <a:cubicBezTo>
                      <a:pt x="1393045" y="1040552"/>
                      <a:pt x="1390787" y="1036580"/>
                      <a:pt x="1391862" y="1032823"/>
                    </a:cubicBezTo>
                    <a:cubicBezTo>
                      <a:pt x="1399605" y="1002765"/>
                      <a:pt x="1405090" y="962832"/>
                      <a:pt x="1408639" y="918926"/>
                    </a:cubicBezTo>
                    <a:close/>
                    <a:moveTo>
                      <a:pt x="1461549" y="1632581"/>
                    </a:moveTo>
                    <a:cubicBezTo>
                      <a:pt x="1455312" y="1735958"/>
                      <a:pt x="1448429" y="1839335"/>
                      <a:pt x="1440471" y="1942605"/>
                    </a:cubicBezTo>
                    <a:cubicBezTo>
                      <a:pt x="1432406" y="2045767"/>
                      <a:pt x="1423049" y="2148929"/>
                      <a:pt x="1413586" y="2252092"/>
                    </a:cubicBezTo>
                    <a:cubicBezTo>
                      <a:pt x="1411758" y="2271629"/>
                      <a:pt x="1409607" y="2291166"/>
                      <a:pt x="1407348" y="2310597"/>
                    </a:cubicBezTo>
                    <a:cubicBezTo>
                      <a:pt x="1398100" y="2388210"/>
                      <a:pt x="1386163" y="2465394"/>
                      <a:pt x="1378742" y="2543222"/>
                    </a:cubicBezTo>
                    <a:cubicBezTo>
                      <a:pt x="1376807" y="2564262"/>
                      <a:pt x="1368311" y="2597755"/>
                      <a:pt x="1365838" y="2626632"/>
                    </a:cubicBezTo>
                    <a:cubicBezTo>
                      <a:pt x="1364869" y="2639299"/>
                      <a:pt x="1364977" y="2651000"/>
                      <a:pt x="1367666" y="2660125"/>
                    </a:cubicBezTo>
                    <a:cubicBezTo>
                      <a:pt x="1368741" y="2663775"/>
                      <a:pt x="1366698" y="2667532"/>
                      <a:pt x="1363041" y="2668605"/>
                    </a:cubicBezTo>
                    <a:cubicBezTo>
                      <a:pt x="1359385" y="2669679"/>
                      <a:pt x="1355621" y="2667639"/>
                      <a:pt x="1354545" y="2664097"/>
                    </a:cubicBezTo>
                    <a:cubicBezTo>
                      <a:pt x="1351319" y="2653576"/>
                      <a:pt x="1350781" y="2640158"/>
                      <a:pt x="1351857" y="2625558"/>
                    </a:cubicBezTo>
                    <a:cubicBezTo>
                      <a:pt x="1353900" y="2596574"/>
                      <a:pt x="1362073" y="2563081"/>
                      <a:pt x="1363794" y="2541934"/>
                    </a:cubicBezTo>
                    <a:cubicBezTo>
                      <a:pt x="1365407" y="2522396"/>
                      <a:pt x="1367343" y="2502859"/>
                      <a:pt x="1369494" y="2483321"/>
                    </a:cubicBezTo>
                    <a:cubicBezTo>
                      <a:pt x="1377882" y="2405708"/>
                      <a:pt x="1389066" y="2328309"/>
                      <a:pt x="1395734" y="2250481"/>
                    </a:cubicBezTo>
                    <a:cubicBezTo>
                      <a:pt x="1401111" y="2188541"/>
                      <a:pt x="1406166" y="2126708"/>
                      <a:pt x="1411220" y="2064875"/>
                    </a:cubicBezTo>
                    <a:cubicBezTo>
                      <a:pt x="1416274" y="2002935"/>
                      <a:pt x="1421221" y="1941102"/>
                      <a:pt x="1426061" y="1879162"/>
                    </a:cubicBezTo>
                    <a:cubicBezTo>
                      <a:pt x="1432513" y="1796610"/>
                      <a:pt x="1438750" y="1714059"/>
                      <a:pt x="1444343" y="1631508"/>
                    </a:cubicBezTo>
                    <a:cubicBezTo>
                      <a:pt x="1448644" y="1569567"/>
                      <a:pt x="1447891" y="1506661"/>
                      <a:pt x="1450580" y="1444291"/>
                    </a:cubicBezTo>
                    <a:cubicBezTo>
                      <a:pt x="1451763" y="1417239"/>
                      <a:pt x="1453699" y="1390295"/>
                      <a:pt x="1456817" y="1363565"/>
                    </a:cubicBezTo>
                    <a:cubicBezTo>
                      <a:pt x="1457248" y="1359700"/>
                      <a:pt x="1460797" y="1356909"/>
                      <a:pt x="1464668" y="1357339"/>
                    </a:cubicBezTo>
                    <a:cubicBezTo>
                      <a:pt x="1468539" y="1357768"/>
                      <a:pt x="1471443" y="1361311"/>
                      <a:pt x="1471013" y="1365175"/>
                    </a:cubicBezTo>
                    <a:cubicBezTo>
                      <a:pt x="1468217" y="1391583"/>
                      <a:pt x="1466711" y="1418205"/>
                      <a:pt x="1465851" y="1444828"/>
                    </a:cubicBezTo>
                    <a:cubicBezTo>
                      <a:pt x="1463808" y="1507412"/>
                      <a:pt x="1465206" y="1570426"/>
                      <a:pt x="1461549" y="1632581"/>
                    </a:cubicBezTo>
                    <a:close/>
                    <a:moveTo>
                      <a:pt x="1557261" y="2314891"/>
                    </a:moveTo>
                    <a:cubicBezTo>
                      <a:pt x="1556938" y="2315213"/>
                      <a:pt x="1556723" y="2315535"/>
                      <a:pt x="1556508" y="2315964"/>
                    </a:cubicBezTo>
                    <a:cubicBezTo>
                      <a:pt x="1555863" y="2315749"/>
                      <a:pt x="1556293" y="2315105"/>
                      <a:pt x="1557154" y="2314461"/>
                    </a:cubicBezTo>
                    <a:cubicBezTo>
                      <a:pt x="1557154" y="2314569"/>
                      <a:pt x="1557261" y="2314676"/>
                      <a:pt x="1557261" y="2314891"/>
                    </a:cubicBezTo>
                    <a:close/>
                    <a:moveTo>
                      <a:pt x="1551669" y="2228475"/>
                    </a:moveTo>
                    <a:cubicBezTo>
                      <a:pt x="1552744" y="2232983"/>
                      <a:pt x="1568123" y="2287517"/>
                      <a:pt x="1570381" y="2309309"/>
                    </a:cubicBezTo>
                    <a:cubicBezTo>
                      <a:pt x="1571026" y="2315213"/>
                      <a:pt x="1570381" y="2319507"/>
                      <a:pt x="1569521" y="2321332"/>
                    </a:cubicBezTo>
                    <a:cubicBezTo>
                      <a:pt x="1568338" y="2323479"/>
                      <a:pt x="1566832" y="2324659"/>
                      <a:pt x="1565219" y="2325304"/>
                    </a:cubicBezTo>
                    <a:cubicBezTo>
                      <a:pt x="1561670" y="2326699"/>
                      <a:pt x="1557691" y="2324981"/>
                      <a:pt x="1556293" y="2321439"/>
                    </a:cubicBezTo>
                    <a:cubicBezTo>
                      <a:pt x="1555648" y="2319614"/>
                      <a:pt x="1555756" y="2317574"/>
                      <a:pt x="1556508" y="2315964"/>
                    </a:cubicBezTo>
                    <a:cubicBezTo>
                      <a:pt x="1556616" y="2315964"/>
                      <a:pt x="1556723" y="2316071"/>
                      <a:pt x="1556831" y="2316071"/>
                    </a:cubicBezTo>
                    <a:cubicBezTo>
                      <a:pt x="1557261" y="2316179"/>
                      <a:pt x="1557369" y="2315642"/>
                      <a:pt x="1557261" y="2314891"/>
                    </a:cubicBezTo>
                    <a:cubicBezTo>
                      <a:pt x="1557691" y="2314247"/>
                      <a:pt x="1558336" y="2313710"/>
                      <a:pt x="1558982" y="2313173"/>
                    </a:cubicBezTo>
                    <a:cubicBezTo>
                      <a:pt x="1558336" y="2313603"/>
                      <a:pt x="1557691" y="2314032"/>
                      <a:pt x="1557154" y="2314461"/>
                    </a:cubicBezTo>
                    <a:cubicBezTo>
                      <a:pt x="1556938" y="2313388"/>
                      <a:pt x="1556616" y="2312100"/>
                      <a:pt x="1556401" y="2311026"/>
                    </a:cubicBezTo>
                    <a:cubicBezTo>
                      <a:pt x="1553390" y="2289878"/>
                      <a:pt x="1536398" y="2237385"/>
                      <a:pt x="1535107" y="2232983"/>
                    </a:cubicBezTo>
                    <a:cubicBezTo>
                      <a:pt x="1525859" y="2200242"/>
                      <a:pt x="1515642" y="2167608"/>
                      <a:pt x="1505103" y="2135081"/>
                    </a:cubicBezTo>
                    <a:cubicBezTo>
                      <a:pt x="1498221" y="2113397"/>
                      <a:pt x="1491123" y="2091712"/>
                      <a:pt x="1483810" y="2070243"/>
                    </a:cubicBezTo>
                    <a:cubicBezTo>
                      <a:pt x="1471551" y="2034281"/>
                      <a:pt x="1458646" y="1998641"/>
                      <a:pt x="1444450" y="1963538"/>
                    </a:cubicBezTo>
                    <a:cubicBezTo>
                      <a:pt x="1442945" y="1959888"/>
                      <a:pt x="1444558" y="1955701"/>
                      <a:pt x="1448214" y="1954198"/>
                    </a:cubicBezTo>
                    <a:cubicBezTo>
                      <a:pt x="1451871" y="1952695"/>
                      <a:pt x="1456064" y="1954306"/>
                      <a:pt x="1457570" y="1957956"/>
                    </a:cubicBezTo>
                    <a:cubicBezTo>
                      <a:pt x="1477035" y="2001539"/>
                      <a:pt x="1494994" y="2045982"/>
                      <a:pt x="1510803" y="2091068"/>
                    </a:cubicBezTo>
                    <a:cubicBezTo>
                      <a:pt x="1517148" y="2109210"/>
                      <a:pt x="1523063" y="2127352"/>
                      <a:pt x="1528655" y="2145602"/>
                    </a:cubicBezTo>
                    <a:cubicBezTo>
                      <a:pt x="1537043" y="2173083"/>
                      <a:pt x="1544464" y="2200779"/>
                      <a:pt x="1551669" y="2228475"/>
                    </a:cubicBezTo>
                    <a:close/>
                    <a:moveTo>
                      <a:pt x="1640176" y="1927254"/>
                    </a:moveTo>
                    <a:cubicBezTo>
                      <a:pt x="1660931" y="1976420"/>
                      <a:pt x="1680289" y="2026230"/>
                      <a:pt x="1706313" y="2072389"/>
                    </a:cubicBezTo>
                    <a:cubicBezTo>
                      <a:pt x="1708249" y="2075717"/>
                      <a:pt x="1707174" y="2079904"/>
                      <a:pt x="1703840" y="2081729"/>
                    </a:cubicBezTo>
                    <a:cubicBezTo>
                      <a:pt x="1700614" y="2083661"/>
                      <a:pt x="1696420" y="2082588"/>
                      <a:pt x="1694484" y="2079367"/>
                    </a:cubicBezTo>
                    <a:cubicBezTo>
                      <a:pt x="1662221" y="2025800"/>
                      <a:pt x="1638455" y="1967295"/>
                      <a:pt x="1612322" y="1910293"/>
                    </a:cubicBezTo>
                    <a:cubicBezTo>
                      <a:pt x="1605439" y="1895264"/>
                      <a:pt x="1598449" y="1880235"/>
                      <a:pt x="1591137" y="1865528"/>
                    </a:cubicBezTo>
                    <a:cubicBezTo>
                      <a:pt x="1580060" y="1843522"/>
                      <a:pt x="1568338" y="1821945"/>
                      <a:pt x="1554895" y="1801334"/>
                    </a:cubicBezTo>
                    <a:cubicBezTo>
                      <a:pt x="1531666" y="1765801"/>
                      <a:pt x="1503705" y="1733060"/>
                      <a:pt x="1466603" y="1705686"/>
                    </a:cubicBezTo>
                    <a:cubicBezTo>
                      <a:pt x="1463377" y="1703431"/>
                      <a:pt x="1462625" y="1699030"/>
                      <a:pt x="1464883" y="1695810"/>
                    </a:cubicBezTo>
                    <a:cubicBezTo>
                      <a:pt x="1467249" y="1692589"/>
                      <a:pt x="1471658" y="1691838"/>
                      <a:pt x="1474885" y="1694092"/>
                    </a:cubicBezTo>
                    <a:cubicBezTo>
                      <a:pt x="1528010" y="1731020"/>
                      <a:pt x="1564896" y="1777931"/>
                      <a:pt x="1594040" y="1829781"/>
                    </a:cubicBezTo>
                    <a:cubicBezTo>
                      <a:pt x="1611462" y="1861019"/>
                      <a:pt x="1626088" y="1893976"/>
                      <a:pt x="1640176" y="1927254"/>
                    </a:cubicBezTo>
                    <a:close/>
                    <a:moveTo>
                      <a:pt x="1735027" y="1768055"/>
                    </a:moveTo>
                    <a:cubicBezTo>
                      <a:pt x="1738038" y="1770202"/>
                      <a:pt x="1738791" y="1774496"/>
                      <a:pt x="1736533" y="1777502"/>
                    </a:cubicBezTo>
                    <a:cubicBezTo>
                      <a:pt x="1734382" y="1780615"/>
                      <a:pt x="1730080" y="1781259"/>
                      <a:pt x="1727069" y="1779112"/>
                    </a:cubicBezTo>
                    <a:cubicBezTo>
                      <a:pt x="1718143" y="1772993"/>
                      <a:pt x="1709540" y="1762259"/>
                      <a:pt x="1701367" y="1749377"/>
                    </a:cubicBezTo>
                    <a:cubicBezTo>
                      <a:pt x="1685881" y="1724794"/>
                      <a:pt x="1672115" y="1692267"/>
                      <a:pt x="1659855" y="1675628"/>
                    </a:cubicBezTo>
                    <a:cubicBezTo>
                      <a:pt x="1645875" y="1656091"/>
                      <a:pt x="1630927" y="1637519"/>
                      <a:pt x="1615549" y="1619485"/>
                    </a:cubicBezTo>
                    <a:cubicBezTo>
                      <a:pt x="1605224" y="1607354"/>
                      <a:pt x="1594685" y="1595438"/>
                      <a:pt x="1583932" y="1583737"/>
                    </a:cubicBezTo>
                    <a:cubicBezTo>
                      <a:pt x="1557046" y="1554431"/>
                      <a:pt x="1528763" y="1526413"/>
                      <a:pt x="1499189" y="1498932"/>
                    </a:cubicBezTo>
                    <a:cubicBezTo>
                      <a:pt x="1496285" y="1496355"/>
                      <a:pt x="1495963" y="1491847"/>
                      <a:pt x="1498651" y="1488841"/>
                    </a:cubicBezTo>
                    <a:cubicBezTo>
                      <a:pt x="1501232" y="1485943"/>
                      <a:pt x="1505749" y="1485728"/>
                      <a:pt x="1508652" y="1488304"/>
                    </a:cubicBezTo>
                    <a:cubicBezTo>
                      <a:pt x="1530914" y="1507412"/>
                      <a:pt x="1552637" y="1526735"/>
                      <a:pt x="1573392" y="1546917"/>
                    </a:cubicBezTo>
                    <a:cubicBezTo>
                      <a:pt x="1587480" y="1560443"/>
                      <a:pt x="1601030" y="1574398"/>
                      <a:pt x="1614150" y="1588783"/>
                    </a:cubicBezTo>
                    <a:cubicBezTo>
                      <a:pt x="1625120" y="1600699"/>
                      <a:pt x="1635659" y="1613151"/>
                      <a:pt x="1645767" y="1625926"/>
                    </a:cubicBezTo>
                    <a:cubicBezTo>
                      <a:pt x="1655877" y="1638593"/>
                      <a:pt x="1665448" y="1651689"/>
                      <a:pt x="1674696" y="1665215"/>
                    </a:cubicBezTo>
                    <a:cubicBezTo>
                      <a:pt x="1686526" y="1682606"/>
                      <a:pt x="1699538" y="1715991"/>
                      <a:pt x="1714379" y="1741540"/>
                    </a:cubicBezTo>
                    <a:cubicBezTo>
                      <a:pt x="1720939" y="1752812"/>
                      <a:pt x="1727607" y="1762473"/>
                      <a:pt x="1735027" y="1768055"/>
                    </a:cubicBezTo>
                    <a:close/>
                    <a:moveTo>
                      <a:pt x="1273352" y="1823984"/>
                    </a:moveTo>
                    <a:cubicBezTo>
                      <a:pt x="1292494" y="1804339"/>
                      <a:pt x="1311852" y="1784909"/>
                      <a:pt x="1331639" y="1765908"/>
                    </a:cubicBezTo>
                    <a:cubicBezTo>
                      <a:pt x="1342501" y="1755281"/>
                      <a:pt x="1353793" y="1744975"/>
                      <a:pt x="1365084" y="1734777"/>
                    </a:cubicBezTo>
                    <a:cubicBezTo>
                      <a:pt x="1376484" y="1724579"/>
                      <a:pt x="1388098" y="1714381"/>
                      <a:pt x="1399605" y="1704398"/>
                    </a:cubicBezTo>
                    <a:cubicBezTo>
                      <a:pt x="1403477" y="1700962"/>
                      <a:pt x="1410790" y="1697957"/>
                      <a:pt x="1417242" y="1694736"/>
                    </a:cubicBezTo>
                    <a:cubicBezTo>
                      <a:pt x="1423157" y="1691838"/>
                      <a:pt x="1428642" y="1688832"/>
                      <a:pt x="1431653" y="1685934"/>
                    </a:cubicBezTo>
                    <a:cubicBezTo>
                      <a:pt x="1434557" y="1683250"/>
                      <a:pt x="1435954" y="1680351"/>
                      <a:pt x="1436170" y="1677668"/>
                    </a:cubicBezTo>
                    <a:cubicBezTo>
                      <a:pt x="1436492" y="1674555"/>
                      <a:pt x="1435632" y="1671119"/>
                      <a:pt x="1432083" y="1667899"/>
                    </a:cubicBezTo>
                    <a:cubicBezTo>
                      <a:pt x="1429287" y="1665430"/>
                      <a:pt x="1424985" y="1665537"/>
                      <a:pt x="1422404" y="1668328"/>
                    </a:cubicBezTo>
                    <a:cubicBezTo>
                      <a:pt x="1420361" y="1670475"/>
                      <a:pt x="1420038" y="1673803"/>
                      <a:pt x="1421436" y="1676272"/>
                    </a:cubicBezTo>
                    <a:cubicBezTo>
                      <a:pt x="1418318" y="1678634"/>
                      <a:pt x="1413048" y="1680781"/>
                      <a:pt x="1407779" y="1683035"/>
                    </a:cubicBezTo>
                    <a:cubicBezTo>
                      <a:pt x="1400788" y="1686041"/>
                      <a:pt x="1393906" y="1689261"/>
                      <a:pt x="1389711" y="1692697"/>
                    </a:cubicBezTo>
                    <a:cubicBezTo>
                      <a:pt x="1375408" y="1704290"/>
                      <a:pt x="1360998" y="1716099"/>
                      <a:pt x="1347018" y="1728122"/>
                    </a:cubicBezTo>
                    <a:cubicBezTo>
                      <a:pt x="1337554" y="1736173"/>
                      <a:pt x="1328305" y="1744439"/>
                      <a:pt x="1319164" y="1752812"/>
                    </a:cubicBezTo>
                    <a:cubicBezTo>
                      <a:pt x="1298947" y="1771705"/>
                      <a:pt x="1278836" y="1790706"/>
                      <a:pt x="1259479" y="1810566"/>
                    </a:cubicBezTo>
                    <a:cubicBezTo>
                      <a:pt x="1246574" y="1823769"/>
                      <a:pt x="1233992" y="1837296"/>
                      <a:pt x="1221732" y="1851036"/>
                    </a:cubicBezTo>
                    <a:cubicBezTo>
                      <a:pt x="1190975" y="1885602"/>
                      <a:pt x="1162262" y="1921994"/>
                      <a:pt x="1136237" y="1960103"/>
                    </a:cubicBezTo>
                    <a:cubicBezTo>
                      <a:pt x="1133978" y="1963323"/>
                      <a:pt x="1134731" y="1967724"/>
                      <a:pt x="1137957" y="1970086"/>
                    </a:cubicBezTo>
                    <a:cubicBezTo>
                      <a:pt x="1141184" y="1972340"/>
                      <a:pt x="1145593" y="1971589"/>
                      <a:pt x="1147851" y="1968368"/>
                    </a:cubicBezTo>
                    <a:cubicBezTo>
                      <a:pt x="1169359" y="1938955"/>
                      <a:pt x="1192803" y="1910937"/>
                      <a:pt x="1217108" y="1883777"/>
                    </a:cubicBezTo>
                    <a:cubicBezTo>
                      <a:pt x="1235282" y="1863381"/>
                      <a:pt x="1254209" y="1843522"/>
                      <a:pt x="1273352" y="1823984"/>
                    </a:cubicBezTo>
                    <a:close/>
                    <a:moveTo>
                      <a:pt x="1422942" y="1678097"/>
                    </a:moveTo>
                    <a:cubicBezTo>
                      <a:pt x="1422942" y="1678097"/>
                      <a:pt x="1422834" y="1677990"/>
                      <a:pt x="1422727" y="1677990"/>
                    </a:cubicBezTo>
                    <a:cubicBezTo>
                      <a:pt x="1422619" y="1677882"/>
                      <a:pt x="1422512" y="1677775"/>
                      <a:pt x="1422404" y="1677668"/>
                    </a:cubicBezTo>
                    <a:cubicBezTo>
                      <a:pt x="1422512" y="1678097"/>
                      <a:pt x="1422619" y="1678312"/>
                      <a:pt x="1422942" y="1678097"/>
                    </a:cubicBezTo>
                    <a:close/>
                    <a:moveTo>
                      <a:pt x="1286687" y="2109532"/>
                    </a:moveTo>
                    <a:cubicBezTo>
                      <a:pt x="1271954" y="2127996"/>
                      <a:pt x="1257651" y="2146568"/>
                      <a:pt x="1243993" y="2165783"/>
                    </a:cubicBezTo>
                    <a:cubicBezTo>
                      <a:pt x="1225926" y="2191117"/>
                      <a:pt x="1208934" y="2217310"/>
                      <a:pt x="1193664" y="2245221"/>
                    </a:cubicBezTo>
                    <a:cubicBezTo>
                      <a:pt x="1191836" y="2248656"/>
                      <a:pt x="1187534" y="2250052"/>
                      <a:pt x="1183985" y="2248227"/>
                    </a:cubicBezTo>
                    <a:cubicBezTo>
                      <a:pt x="1180543" y="2246402"/>
                      <a:pt x="1179146" y="2242001"/>
                      <a:pt x="1180974" y="2238566"/>
                    </a:cubicBezTo>
                    <a:cubicBezTo>
                      <a:pt x="1199256" y="2202282"/>
                      <a:pt x="1219796" y="2168252"/>
                      <a:pt x="1242810" y="2135833"/>
                    </a:cubicBezTo>
                    <a:cubicBezTo>
                      <a:pt x="1254317" y="2119516"/>
                      <a:pt x="1266469" y="2103736"/>
                      <a:pt x="1279159" y="2088170"/>
                    </a:cubicBezTo>
                    <a:cubicBezTo>
                      <a:pt x="1291634" y="2072819"/>
                      <a:pt x="1304861" y="2058005"/>
                      <a:pt x="1318304" y="2043083"/>
                    </a:cubicBezTo>
                    <a:lnTo>
                      <a:pt x="1373473" y="1982324"/>
                    </a:lnTo>
                    <a:cubicBezTo>
                      <a:pt x="1378635" y="1976742"/>
                      <a:pt x="1391970" y="1969120"/>
                      <a:pt x="1398960" y="1963430"/>
                    </a:cubicBezTo>
                    <a:cubicBezTo>
                      <a:pt x="1398530" y="1962250"/>
                      <a:pt x="1398315" y="1960961"/>
                      <a:pt x="1398637" y="1959566"/>
                    </a:cubicBezTo>
                    <a:cubicBezTo>
                      <a:pt x="1399283" y="1955916"/>
                      <a:pt x="1402832" y="1953447"/>
                      <a:pt x="1406596" y="1954091"/>
                    </a:cubicBezTo>
                    <a:cubicBezTo>
                      <a:pt x="1410359" y="1954735"/>
                      <a:pt x="1412403" y="1956560"/>
                      <a:pt x="1413478" y="1958063"/>
                    </a:cubicBezTo>
                    <a:cubicBezTo>
                      <a:pt x="1414876" y="1959888"/>
                      <a:pt x="1415414" y="1962035"/>
                      <a:pt x="1414984" y="1964504"/>
                    </a:cubicBezTo>
                    <a:cubicBezTo>
                      <a:pt x="1414661" y="1966865"/>
                      <a:pt x="1412188" y="1970623"/>
                      <a:pt x="1407779" y="1974380"/>
                    </a:cubicBezTo>
                    <a:cubicBezTo>
                      <a:pt x="1401326" y="1979962"/>
                      <a:pt x="1389604" y="1987262"/>
                      <a:pt x="1385087" y="1992522"/>
                    </a:cubicBezTo>
                    <a:lnTo>
                      <a:pt x="1331962" y="2055106"/>
                    </a:lnTo>
                    <a:cubicBezTo>
                      <a:pt x="1316261" y="2073034"/>
                      <a:pt x="1301313" y="2091283"/>
                      <a:pt x="1286687" y="2109532"/>
                    </a:cubicBezTo>
                    <a:close/>
                    <a:moveTo>
                      <a:pt x="1363579" y="2274742"/>
                    </a:moveTo>
                    <a:lnTo>
                      <a:pt x="1345835" y="2299540"/>
                    </a:lnTo>
                    <a:cubicBezTo>
                      <a:pt x="1339920" y="2307698"/>
                      <a:pt x="1334113" y="2316071"/>
                      <a:pt x="1328090" y="2324230"/>
                    </a:cubicBezTo>
                    <a:cubicBezTo>
                      <a:pt x="1322391" y="2331852"/>
                      <a:pt x="1316584" y="2339366"/>
                      <a:pt x="1310884" y="2346881"/>
                    </a:cubicBezTo>
                    <a:cubicBezTo>
                      <a:pt x="1302280" y="2358260"/>
                      <a:pt x="1293570" y="2369424"/>
                      <a:pt x="1285289" y="2380910"/>
                    </a:cubicBezTo>
                    <a:cubicBezTo>
                      <a:pt x="1283138" y="2384238"/>
                      <a:pt x="1278729" y="2385204"/>
                      <a:pt x="1275395" y="2383057"/>
                    </a:cubicBezTo>
                    <a:cubicBezTo>
                      <a:pt x="1272061" y="2380910"/>
                      <a:pt x="1271094" y="2376509"/>
                      <a:pt x="1273244" y="2373181"/>
                    </a:cubicBezTo>
                    <a:cubicBezTo>
                      <a:pt x="1281955" y="2358367"/>
                      <a:pt x="1290988" y="2343768"/>
                      <a:pt x="1300667" y="2329490"/>
                    </a:cubicBezTo>
                    <a:cubicBezTo>
                      <a:pt x="1304431" y="2323908"/>
                      <a:pt x="1308410" y="2318219"/>
                      <a:pt x="1312497" y="2312744"/>
                    </a:cubicBezTo>
                    <a:cubicBezTo>
                      <a:pt x="1318734" y="2304585"/>
                      <a:pt x="1325294" y="2296641"/>
                      <a:pt x="1331639" y="2288698"/>
                    </a:cubicBezTo>
                    <a:lnTo>
                      <a:pt x="1351427" y="2265403"/>
                    </a:lnTo>
                    <a:cubicBezTo>
                      <a:pt x="1351750" y="2265081"/>
                      <a:pt x="1357557" y="2258533"/>
                      <a:pt x="1359923" y="2255205"/>
                    </a:cubicBezTo>
                    <a:lnTo>
                      <a:pt x="1359923" y="2255956"/>
                    </a:lnTo>
                    <a:cubicBezTo>
                      <a:pt x="1359923" y="2255634"/>
                      <a:pt x="1360030" y="2255205"/>
                      <a:pt x="1360245" y="2254775"/>
                    </a:cubicBezTo>
                    <a:lnTo>
                      <a:pt x="1359923" y="2255205"/>
                    </a:lnTo>
                    <a:cubicBezTo>
                      <a:pt x="1359923" y="2254775"/>
                      <a:pt x="1359923" y="2254346"/>
                      <a:pt x="1360353" y="2254453"/>
                    </a:cubicBezTo>
                    <a:lnTo>
                      <a:pt x="1360353" y="2254346"/>
                    </a:lnTo>
                    <a:cubicBezTo>
                      <a:pt x="1361751" y="2250911"/>
                      <a:pt x="1365622" y="2249193"/>
                      <a:pt x="1369171" y="2250481"/>
                    </a:cubicBezTo>
                    <a:cubicBezTo>
                      <a:pt x="1371645" y="2251340"/>
                      <a:pt x="1373688" y="2253487"/>
                      <a:pt x="1373580" y="2257566"/>
                    </a:cubicBezTo>
                    <a:cubicBezTo>
                      <a:pt x="1373580" y="2258318"/>
                      <a:pt x="1373150" y="2259928"/>
                      <a:pt x="1372075" y="2261860"/>
                    </a:cubicBezTo>
                    <a:cubicBezTo>
                      <a:pt x="1370031" y="2265510"/>
                      <a:pt x="1363902" y="2274313"/>
                      <a:pt x="1363579" y="2274742"/>
                    </a:cubicBezTo>
                    <a:close/>
                    <a:moveTo>
                      <a:pt x="1313787" y="1026275"/>
                    </a:moveTo>
                    <a:lnTo>
                      <a:pt x="1313572" y="1025953"/>
                    </a:lnTo>
                    <a:cubicBezTo>
                      <a:pt x="1314325" y="1025953"/>
                      <a:pt x="1314970" y="1026060"/>
                      <a:pt x="1314755" y="1026489"/>
                    </a:cubicBezTo>
                    <a:cubicBezTo>
                      <a:pt x="1314433" y="1026382"/>
                      <a:pt x="1314110" y="1026382"/>
                      <a:pt x="1313787" y="1026275"/>
                    </a:cubicBezTo>
                    <a:close/>
                    <a:moveTo>
                      <a:pt x="944813" y="524311"/>
                    </a:moveTo>
                    <a:lnTo>
                      <a:pt x="945135" y="524848"/>
                    </a:lnTo>
                    <a:cubicBezTo>
                      <a:pt x="944813" y="525170"/>
                      <a:pt x="944598" y="524633"/>
                      <a:pt x="944383" y="523989"/>
                    </a:cubicBezTo>
                    <a:lnTo>
                      <a:pt x="944813" y="524311"/>
                    </a:lnTo>
                    <a:close/>
                    <a:moveTo>
                      <a:pt x="829098" y="444229"/>
                    </a:moveTo>
                    <a:cubicBezTo>
                      <a:pt x="809203" y="433709"/>
                      <a:pt x="788233" y="422544"/>
                      <a:pt x="767369" y="411380"/>
                    </a:cubicBezTo>
                    <a:cubicBezTo>
                      <a:pt x="746399" y="400323"/>
                      <a:pt x="725428" y="389266"/>
                      <a:pt x="705748" y="378424"/>
                    </a:cubicBezTo>
                    <a:cubicBezTo>
                      <a:pt x="669830" y="358672"/>
                      <a:pt x="637890" y="339993"/>
                      <a:pt x="616919" y="324428"/>
                    </a:cubicBezTo>
                    <a:cubicBezTo>
                      <a:pt x="613801" y="321959"/>
                      <a:pt x="609391" y="322495"/>
                      <a:pt x="606918" y="325608"/>
                    </a:cubicBezTo>
                    <a:cubicBezTo>
                      <a:pt x="604552" y="328722"/>
                      <a:pt x="605090" y="333230"/>
                      <a:pt x="608208" y="335592"/>
                    </a:cubicBezTo>
                    <a:cubicBezTo>
                      <a:pt x="627028" y="350836"/>
                      <a:pt x="654881" y="369085"/>
                      <a:pt x="686713" y="388085"/>
                    </a:cubicBezTo>
                    <a:cubicBezTo>
                      <a:pt x="703920" y="398284"/>
                      <a:pt x="722310" y="408804"/>
                      <a:pt x="741022" y="419109"/>
                    </a:cubicBezTo>
                    <a:cubicBezTo>
                      <a:pt x="765864" y="432635"/>
                      <a:pt x="791459" y="445839"/>
                      <a:pt x="815763" y="458184"/>
                    </a:cubicBezTo>
                    <a:cubicBezTo>
                      <a:pt x="862651" y="481908"/>
                      <a:pt x="904915" y="502197"/>
                      <a:pt x="928252" y="514650"/>
                    </a:cubicBezTo>
                    <a:cubicBezTo>
                      <a:pt x="936102" y="518836"/>
                      <a:pt x="941694" y="521950"/>
                      <a:pt x="944383" y="523989"/>
                    </a:cubicBezTo>
                    <a:cubicBezTo>
                      <a:pt x="944275" y="523560"/>
                      <a:pt x="944275" y="523023"/>
                      <a:pt x="944275" y="522594"/>
                    </a:cubicBezTo>
                    <a:cubicBezTo>
                      <a:pt x="944383" y="523238"/>
                      <a:pt x="944598" y="523775"/>
                      <a:pt x="944813" y="524311"/>
                    </a:cubicBezTo>
                    <a:lnTo>
                      <a:pt x="945135" y="524633"/>
                    </a:lnTo>
                    <a:cubicBezTo>
                      <a:pt x="945243" y="524633"/>
                      <a:pt x="945458" y="524741"/>
                      <a:pt x="945350" y="524741"/>
                    </a:cubicBezTo>
                    <a:cubicBezTo>
                      <a:pt x="945243" y="524848"/>
                      <a:pt x="945243" y="524848"/>
                      <a:pt x="945135" y="524848"/>
                    </a:cubicBezTo>
                    <a:cubicBezTo>
                      <a:pt x="945888" y="526029"/>
                      <a:pt x="946856" y="526888"/>
                      <a:pt x="948039" y="527424"/>
                    </a:cubicBezTo>
                    <a:cubicBezTo>
                      <a:pt x="948469" y="527639"/>
                      <a:pt x="948792" y="526888"/>
                      <a:pt x="949222" y="526995"/>
                    </a:cubicBezTo>
                    <a:cubicBezTo>
                      <a:pt x="949545" y="527424"/>
                      <a:pt x="949760" y="527746"/>
                      <a:pt x="950082" y="528176"/>
                    </a:cubicBezTo>
                    <a:cubicBezTo>
                      <a:pt x="993314" y="592263"/>
                      <a:pt x="1036330" y="655814"/>
                      <a:pt x="1079347" y="719150"/>
                    </a:cubicBezTo>
                    <a:cubicBezTo>
                      <a:pt x="1050096" y="710884"/>
                      <a:pt x="994067" y="694245"/>
                      <a:pt x="929649" y="670735"/>
                    </a:cubicBezTo>
                    <a:cubicBezTo>
                      <a:pt x="893838" y="657746"/>
                      <a:pt x="855769" y="642717"/>
                      <a:pt x="818559" y="625971"/>
                    </a:cubicBezTo>
                    <a:cubicBezTo>
                      <a:pt x="787695" y="612230"/>
                      <a:pt x="757476" y="597416"/>
                      <a:pt x="729945" y="581314"/>
                    </a:cubicBezTo>
                    <a:cubicBezTo>
                      <a:pt x="699296" y="563386"/>
                      <a:pt x="671873" y="544063"/>
                      <a:pt x="650580" y="523345"/>
                    </a:cubicBezTo>
                    <a:cubicBezTo>
                      <a:pt x="647891" y="520554"/>
                      <a:pt x="643374" y="520447"/>
                      <a:pt x="640578" y="523238"/>
                    </a:cubicBezTo>
                    <a:cubicBezTo>
                      <a:pt x="637674" y="526029"/>
                      <a:pt x="637674" y="530538"/>
                      <a:pt x="640471" y="533329"/>
                    </a:cubicBezTo>
                    <a:cubicBezTo>
                      <a:pt x="665850" y="559629"/>
                      <a:pt x="700049" y="584212"/>
                      <a:pt x="738549" y="606433"/>
                    </a:cubicBezTo>
                    <a:cubicBezTo>
                      <a:pt x="761347" y="619637"/>
                      <a:pt x="785759" y="632090"/>
                      <a:pt x="810709" y="643361"/>
                    </a:cubicBezTo>
                    <a:cubicBezTo>
                      <a:pt x="848240" y="660537"/>
                      <a:pt x="887063" y="675351"/>
                      <a:pt x="923412" y="688018"/>
                    </a:cubicBezTo>
                    <a:cubicBezTo>
                      <a:pt x="1003530" y="715714"/>
                      <a:pt x="1071389" y="732246"/>
                      <a:pt x="1091392" y="736862"/>
                    </a:cubicBezTo>
                    <a:cubicBezTo>
                      <a:pt x="1103867" y="755111"/>
                      <a:pt x="1116234" y="773897"/>
                      <a:pt x="1128709" y="792039"/>
                    </a:cubicBezTo>
                    <a:cubicBezTo>
                      <a:pt x="1142366" y="811792"/>
                      <a:pt x="1156347" y="831329"/>
                      <a:pt x="1170435" y="850759"/>
                    </a:cubicBezTo>
                    <a:cubicBezTo>
                      <a:pt x="1176779" y="859455"/>
                      <a:pt x="1183017" y="868257"/>
                      <a:pt x="1189362" y="876845"/>
                    </a:cubicBezTo>
                    <a:cubicBezTo>
                      <a:pt x="1166671" y="876952"/>
                      <a:pt x="1108706" y="864500"/>
                      <a:pt x="1105265" y="864178"/>
                    </a:cubicBezTo>
                    <a:cubicBezTo>
                      <a:pt x="1066012" y="860313"/>
                      <a:pt x="1026867" y="854624"/>
                      <a:pt x="988152" y="847324"/>
                    </a:cubicBezTo>
                    <a:cubicBezTo>
                      <a:pt x="962342" y="842386"/>
                      <a:pt x="936640" y="836804"/>
                      <a:pt x="911367" y="830041"/>
                    </a:cubicBezTo>
                    <a:cubicBezTo>
                      <a:pt x="869319" y="818662"/>
                      <a:pt x="828131" y="804277"/>
                      <a:pt x="788663" y="784954"/>
                    </a:cubicBezTo>
                    <a:cubicBezTo>
                      <a:pt x="785114" y="783237"/>
                      <a:pt x="780812" y="784632"/>
                      <a:pt x="779092" y="788068"/>
                    </a:cubicBezTo>
                    <a:cubicBezTo>
                      <a:pt x="777263" y="791610"/>
                      <a:pt x="778661" y="795904"/>
                      <a:pt x="782210" y="797622"/>
                    </a:cubicBezTo>
                    <a:cubicBezTo>
                      <a:pt x="832002" y="823922"/>
                      <a:pt x="884590" y="843030"/>
                      <a:pt x="938791" y="856449"/>
                    </a:cubicBezTo>
                    <a:cubicBezTo>
                      <a:pt x="960406" y="861709"/>
                      <a:pt x="982345" y="866110"/>
                      <a:pt x="1004391" y="869653"/>
                    </a:cubicBezTo>
                    <a:cubicBezTo>
                      <a:pt x="1037299" y="874913"/>
                      <a:pt x="1070529" y="878348"/>
                      <a:pt x="1103759" y="880924"/>
                    </a:cubicBezTo>
                    <a:cubicBezTo>
                      <a:pt x="1107200" y="881246"/>
                      <a:pt x="1167854" y="892089"/>
                      <a:pt x="1190545" y="891015"/>
                    </a:cubicBezTo>
                    <a:cubicBezTo>
                      <a:pt x="1194309" y="890800"/>
                      <a:pt x="1196137" y="889942"/>
                      <a:pt x="1198288" y="889190"/>
                    </a:cubicBezTo>
                    <a:cubicBezTo>
                      <a:pt x="1218721" y="917101"/>
                      <a:pt x="1239046" y="945012"/>
                      <a:pt x="1259156" y="973137"/>
                    </a:cubicBezTo>
                    <a:cubicBezTo>
                      <a:pt x="1258188" y="973352"/>
                      <a:pt x="1257866" y="973137"/>
                      <a:pt x="1256898" y="973459"/>
                    </a:cubicBezTo>
                    <a:cubicBezTo>
                      <a:pt x="1248295" y="976143"/>
                      <a:pt x="1235282" y="981940"/>
                      <a:pt x="1228292" y="983120"/>
                    </a:cubicBezTo>
                    <a:cubicBezTo>
                      <a:pt x="1214312" y="985589"/>
                      <a:pt x="1200331" y="987736"/>
                      <a:pt x="1186243" y="989561"/>
                    </a:cubicBezTo>
                    <a:cubicBezTo>
                      <a:pt x="1172263" y="991386"/>
                      <a:pt x="1158283" y="992889"/>
                      <a:pt x="1144195" y="993855"/>
                    </a:cubicBezTo>
                    <a:cubicBezTo>
                      <a:pt x="1125267" y="995143"/>
                      <a:pt x="1106340" y="995251"/>
                      <a:pt x="1087413" y="994607"/>
                    </a:cubicBezTo>
                    <a:cubicBezTo>
                      <a:pt x="1068485" y="993963"/>
                      <a:pt x="1049558" y="992567"/>
                      <a:pt x="1030738" y="990313"/>
                    </a:cubicBezTo>
                    <a:cubicBezTo>
                      <a:pt x="992884" y="985697"/>
                      <a:pt x="955459" y="977968"/>
                      <a:pt x="918895" y="967125"/>
                    </a:cubicBezTo>
                    <a:cubicBezTo>
                      <a:pt x="915131" y="965945"/>
                      <a:pt x="911153" y="968092"/>
                      <a:pt x="909969" y="971741"/>
                    </a:cubicBezTo>
                    <a:cubicBezTo>
                      <a:pt x="908787" y="975499"/>
                      <a:pt x="910830" y="979578"/>
                      <a:pt x="914594" y="980759"/>
                    </a:cubicBezTo>
                    <a:cubicBezTo>
                      <a:pt x="951588" y="993211"/>
                      <a:pt x="989658" y="1002980"/>
                      <a:pt x="1028265" y="1008669"/>
                    </a:cubicBezTo>
                    <a:cubicBezTo>
                      <a:pt x="1047622" y="1011460"/>
                      <a:pt x="1067195" y="1013285"/>
                      <a:pt x="1086875" y="1013930"/>
                    </a:cubicBezTo>
                    <a:cubicBezTo>
                      <a:pt x="1106447" y="1014466"/>
                      <a:pt x="1126020" y="1013822"/>
                      <a:pt x="1145700" y="1011997"/>
                    </a:cubicBezTo>
                    <a:cubicBezTo>
                      <a:pt x="1160111" y="1010709"/>
                      <a:pt x="1174521" y="1008777"/>
                      <a:pt x="1188824" y="1006415"/>
                    </a:cubicBezTo>
                    <a:cubicBezTo>
                      <a:pt x="1203020" y="1004053"/>
                      <a:pt x="1217108" y="1001262"/>
                      <a:pt x="1231195" y="998364"/>
                    </a:cubicBezTo>
                    <a:cubicBezTo>
                      <a:pt x="1237756" y="996968"/>
                      <a:pt x="1249155" y="991708"/>
                      <a:pt x="1258081" y="988166"/>
                    </a:cubicBezTo>
                    <a:cubicBezTo>
                      <a:pt x="1259264" y="987629"/>
                      <a:pt x="1260770" y="987092"/>
                      <a:pt x="1262060" y="986663"/>
                    </a:cubicBezTo>
                    <a:cubicBezTo>
                      <a:pt x="1262490" y="987092"/>
                      <a:pt x="1262920" y="987522"/>
                      <a:pt x="1263458" y="987844"/>
                    </a:cubicBezTo>
                    <a:cubicBezTo>
                      <a:pt x="1265394" y="988917"/>
                      <a:pt x="1267007" y="987200"/>
                      <a:pt x="1268943" y="986555"/>
                    </a:cubicBezTo>
                    <a:cubicBezTo>
                      <a:pt x="1270986" y="989561"/>
                      <a:pt x="1287117" y="1015218"/>
                      <a:pt x="1298086" y="1028958"/>
                    </a:cubicBezTo>
                    <a:cubicBezTo>
                      <a:pt x="1302388" y="1034218"/>
                      <a:pt x="1306260" y="1037868"/>
                      <a:pt x="1308625" y="1038942"/>
                    </a:cubicBezTo>
                    <a:cubicBezTo>
                      <a:pt x="1310991" y="1040123"/>
                      <a:pt x="1313035" y="1040123"/>
                      <a:pt x="1314648" y="1039586"/>
                    </a:cubicBezTo>
                    <a:cubicBezTo>
                      <a:pt x="1318304" y="1038620"/>
                      <a:pt x="1320455" y="1034863"/>
                      <a:pt x="1319487" y="1031320"/>
                    </a:cubicBezTo>
                    <a:cubicBezTo>
                      <a:pt x="1318842" y="1028958"/>
                      <a:pt x="1317014" y="1027241"/>
                      <a:pt x="1314863" y="1026489"/>
                    </a:cubicBezTo>
                    <a:cubicBezTo>
                      <a:pt x="1314863" y="1026597"/>
                      <a:pt x="1314863" y="1026704"/>
                      <a:pt x="1314755" y="1026704"/>
                    </a:cubicBezTo>
                    <a:cubicBezTo>
                      <a:pt x="1314540" y="1027026"/>
                      <a:pt x="1314217" y="1026811"/>
                      <a:pt x="1313895" y="1026275"/>
                    </a:cubicBezTo>
                    <a:cubicBezTo>
                      <a:pt x="1313035" y="1026167"/>
                      <a:pt x="1312067" y="1026167"/>
                      <a:pt x="1311099" y="1026489"/>
                    </a:cubicBezTo>
                    <a:cubicBezTo>
                      <a:pt x="1311529" y="1026382"/>
                      <a:pt x="1312712" y="1026060"/>
                      <a:pt x="1313680" y="1025953"/>
                    </a:cubicBezTo>
                    <a:cubicBezTo>
                      <a:pt x="1313357" y="1025631"/>
                      <a:pt x="1313035" y="1025094"/>
                      <a:pt x="1312712" y="1024772"/>
                    </a:cubicBezTo>
                    <a:cubicBezTo>
                      <a:pt x="1307980" y="1019619"/>
                      <a:pt x="1301098" y="1009743"/>
                      <a:pt x="1294860" y="1000296"/>
                    </a:cubicBezTo>
                    <a:cubicBezTo>
                      <a:pt x="1296258" y="999330"/>
                      <a:pt x="1298301" y="999652"/>
                      <a:pt x="1298732" y="997935"/>
                    </a:cubicBezTo>
                    <a:cubicBezTo>
                      <a:pt x="1302926" y="980437"/>
                      <a:pt x="1314110" y="940074"/>
                      <a:pt x="1322068" y="907332"/>
                    </a:cubicBezTo>
                    <a:cubicBezTo>
                      <a:pt x="1326154" y="890800"/>
                      <a:pt x="1329381" y="876201"/>
                      <a:pt x="1330671" y="867291"/>
                    </a:cubicBezTo>
                    <a:cubicBezTo>
                      <a:pt x="1333898" y="844748"/>
                      <a:pt x="1336156" y="815119"/>
                      <a:pt x="1337446" y="782163"/>
                    </a:cubicBezTo>
                    <a:cubicBezTo>
                      <a:pt x="1338199" y="764021"/>
                      <a:pt x="1338522" y="745021"/>
                      <a:pt x="1338629" y="725483"/>
                    </a:cubicBezTo>
                    <a:cubicBezTo>
                      <a:pt x="1338629" y="697358"/>
                      <a:pt x="1338092" y="668481"/>
                      <a:pt x="1337016" y="640677"/>
                    </a:cubicBezTo>
                    <a:cubicBezTo>
                      <a:pt x="1335188" y="591297"/>
                      <a:pt x="1331854" y="545459"/>
                      <a:pt x="1328198" y="513469"/>
                    </a:cubicBezTo>
                    <a:cubicBezTo>
                      <a:pt x="1327768" y="509497"/>
                      <a:pt x="1324326" y="506706"/>
                      <a:pt x="1320455" y="507135"/>
                    </a:cubicBezTo>
                    <a:cubicBezTo>
                      <a:pt x="1316476" y="507457"/>
                      <a:pt x="1313572" y="511000"/>
                      <a:pt x="1314002" y="514865"/>
                    </a:cubicBezTo>
                    <a:cubicBezTo>
                      <a:pt x="1317766" y="557160"/>
                      <a:pt x="1319379" y="623716"/>
                      <a:pt x="1319487" y="690273"/>
                    </a:cubicBezTo>
                    <a:cubicBezTo>
                      <a:pt x="1319487" y="720330"/>
                      <a:pt x="1319272" y="750281"/>
                      <a:pt x="1318519" y="777977"/>
                    </a:cubicBezTo>
                    <a:cubicBezTo>
                      <a:pt x="1317551" y="811684"/>
                      <a:pt x="1316153" y="842064"/>
                      <a:pt x="1313357" y="865037"/>
                    </a:cubicBezTo>
                    <a:cubicBezTo>
                      <a:pt x="1312282" y="873625"/>
                      <a:pt x="1309486" y="887687"/>
                      <a:pt x="1306044" y="903682"/>
                    </a:cubicBezTo>
                    <a:cubicBezTo>
                      <a:pt x="1299699" y="933310"/>
                      <a:pt x="1291311" y="968306"/>
                      <a:pt x="1286902" y="987951"/>
                    </a:cubicBezTo>
                    <a:cubicBezTo>
                      <a:pt x="1283783" y="982906"/>
                      <a:pt x="1281202" y="978827"/>
                      <a:pt x="1280664" y="978075"/>
                    </a:cubicBezTo>
                    <a:cubicBezTo>
                      <a:pt x="1259049" y="946622"/>
                      <a:pt x="1236680" y="915491"/>
                      <a:pt x="1214527" y="884359"/>
                    </a:cubicBezTo>
                    <a:cubicBezTo>
                      <a:pt x="1215279" y="883286"/>
                      <a:pt x="1217108" y="883393"/>
                      <a:pt x="1217215" y="881998"/>
                    </a:cubicBezTo>
                    <a:cubicBezTo>
                      <a:pt x="1217215" y="881998"/>
                      <a:pt x="1223022" y="802667"/>
                      <a:pt x="1226571" y="706482"/>
                    </a:cubicBezTo>
                    <a:cubicBezTo>
                      <a:pt x="1228077" y="668696"/>
                      <a:pt x="1229152" y="628332"/>
                      <a:pt x="1229367" y="589257"/>
                    </a:cubicBezTo>
                    <a:cubicBezTo>
                      <a:pt x="1229475" y="562098"/>
                      <a:pt x="1229152" y="535583"/>
                      <a:pt x="1228399" y="510893"/>
                    </a:cubicBezTo>
                    <a:cubicBezTo>
                      <a:pt x="1226894" y="460868"/>
                      <a:pt x="1223775" y="418143"/>
                      <a:pt x="1218506" y="393024"/>
                    </a:cubicBezTo>
                    <a:cubicBezTo>
                      <a:pt x="1217753" y="389159"/>
                      <a:pt x="1213989" y="386690"/>
                      <a:pt x="1210117" y="387441"/>
                    </a:cubicBezTo>
                    <a:cubicBezTo>
                      <a:pt x="1206246" y="388193"/>
                      <a:pt x="1203772" y="391950"/>
                      <a:pt x="1204526" y="395815"/>
                    </a:cubicBezTo>
                    <a:cubicBezTo>
                      <a:pt x="1209795" y="425228"/>
                      <a:pt x="1210978" y="479117"/>
                      <a:pt x="1210763" y="540414"/>
                    </a:cubicBezTo>
                    <a:cubicBezTo>
                      <a:pt x="1210548" y="566714"/>
                      <a:pt x="1210225" y="594410"/>
                      <a:pt x="1209687" y="622106"/>
                    </a:cubicBezTo>
                    <a:cubicBezTo>
                      <a:pt x="1209365" y="640463"/>
                      <a:pt x="1209150" y="658712"/>
                      <a:pt x="1208827" y="676639"/>
                    </a:cubicBezTo>
                    <a:cubicBezTo>
                      <a:pt x="1207321" y="763592"/>
                      <a:pt x="1204848" y="841312"/>
                      <a:pt x="1203988" y="869438"/>
                    </a:cubicBezTo>
                    <a:cubicBezTo>
                      <a:pt x="1192696" y="853550"/>
                      <a:pt x="1181404" y="837663"/>
                      <a:pt x="1170220" y="821668"/>
                    </a:cubicBezTo>
                    <a:cubicBezTo>
                      <a:pt x="1161078" y="808571"/>
                      <a:pt x="1152045" y="795475"/>
                      <a:pt x="1143119" y="782378"/>
                    </a:cubicBezTo>
                    <a:cubicBezTo>
                      <a:pt x="1115266" y="741478"/>
                      <a:pt x="1087520" y="699397"/>
                      <a:pt x="1059882" y="657746"/>
                    </a:cubicBezTo>
                    <a:cubicBezTo>
                      <a:pt x="1060528" y="657746"/>
                      <a:pt x="1061388" y="657961"/>
                      <a:pt x="1061926" y="657853"/>
                    </a:cubicBezTo>
                    <a:cubicBezTo>
                      <a:pt x="1063001" y="657639"/>
                      <a:pt x="1066227" y="657102"/>
                      <a:pt x="1067410" y="652701"/>
                    </a:cubicBezTo>
                    <a:cubicBezTo>
                      <a:pt x="1067518" y="652056"/>
                      <a:pt x="1067840" y="650768"/>
                      <a:pt x="1067948" y="648621"/>
                    </a:cubicBezTo>
                    <a:cubicBezTo>
                      <a:pt x="1068163" y="647118"/>
                      <a:pt x="1067840" y="645723"/>
                      <a:pt x="1067087" y="644435"/>
                    </a:cubicBezTo>
                    <a:cubicBezTo>
                      <a:pt x="1066872" y="633270"/>
                      <a:pt x="1067410" y="609976"/>
                      <a:pt x="1067410" y="599778"/>
                    </a:cubicBezTo>
                    <a:cubicBezTo>
                      <a:pt x="1067410" y="582924"/>
                      <a:pt x="1066980" y="566070"/>
                      <a:pt x="1066334" y="549216"/>
                    </a:cubicBezTo>
                    <a:cubicBezTo>
                      <a:pt x="1065582" y="532470"/>
                      <a:pt x="1064614" y="515616"/>
                      <a:pt x="1063539" y="498870"/>
                    </a:cubicBezTo>
                    <a:cubicBezTo>
                      <a:pt x="1061818" y="475575"/>
                      <a:pt x="1059667" y="451743"/>
                      <a:pt x="1056548" y="427912"/>
                    </a:cubicBezTo>
                    <a:cubicBezTo>
                      <a:pt x="1053430" y="404403"/>
                      <a:pt x="1049451" y="380893"/>
                      <a:pt x="1044719" y="357491"/>
                    </a:cubicBezTo>
                    <a:cubicBezTo>
                      <a:pt x="1035148" y="310258"/>
                      <a:pt x="1022350" y="263775"/>
                      <a:pt x="1006541" y="219870"/>
                    </a:cubicBezTo>
                    <a:cubicBezTo>
                      <a:pt x="1005144" y="216113"/>
                      <a:pt x="1001164" y="214073"/>
                      <a:pt x="997401" y="215361"/>
                    </a:cubicBezTo>
                    <a:cubicBezTo>
                      <a:pt x="993637" y="216649"/>
                      <a:pt x="991701" y="220729"/>
                      <a:pt x="992991" y="224378"/>
                    </a:cubicBezTo>
                    <a:cubicBezTo>
                      <a:pt x="1007187" y="268177"/>
                      <a:pt x="1017941" y="314337"/>
                      <a:pt x="1026437" y="360926"/>
                    </a:cubicBezTo>
                    <a:cubicBezTo>
                      <a:pt x="1030631" y="384114"/>
                      <a:pt x="1034180" y="407301"/>
                      <a:pt x="1037299" y="430381"/>
                    </a:cubicBezTo>
                    <a:cubicBezTo>
                      <a:pt x="1040417" y="453890"/>
                      <a:pt x="1043213" y="477292"/>
                      <a:pt x="1045149" y="500372"/>
                    </a:cubicBezTo>
                    <a:cubicBezTo>
                      <a:pt x="1046977" y="520232"/>
                      <a:pt x="1048590" y="540199"/>
                      <a:pt x="1049881" y="560166"/>
                    </a:cubicBezTo>
                    <a:cubicBezTo>
                      <a:pt x="1050633" y="573477"/>
                      <a:pt x="1051386" y="586681"/>
                      <a:pt x="1051817" y="599992"/>
                    </a:cubicBezTo>
                    <a:cubicBezTo>
                      <a:pt x="1052139" y="611156"/>
                      <a:pt x="1052462" y="637564"/>
                      <a:pt x="1053107" y="647655"/>
                    </a:cubicBezTo>
                    <a:cubicBezTo>
                      <a:pt x="1053430" y="647333"/>
                      <a:pt x="1053860" y="647011"/>
                      <a:pt x="1054397" y="646689"/>
                    </a:cubicBezTo>
                    <a:cubicBezTo>
                      <a:pt x="1054290" y="646904"/>
                      <a:pt x="1054290" y="647011"/>
                      <a:pt x="1054290" y="647226"/>
                    </a:cubicBezTo>
                    <a:cubicBezTo>
                      <a:pt x="1054182" y="648085"/>
                      <a:pt x="1054290" y="648943"/>
                      <a:pt x="1053967" y="649051"/>
                    </a:cubicBezTo>
                    <a:cubicBezTo>
                      <a:pt x="1024824" y="605038"/>
                      <a:pt x="995680" y="561454"/>
                      <a:pt x="966106" y="517334"/>
                    </a:cubicBezTo>
                    <a:cubicBezTo>
                      <a:pt x="958148" y="505633"/>
                      <a:pt x="949867" y="494146"/>
                      <a:pt x="941909" y="482338"/>
                    </a:cubicBezTo>
                    <a:cubicBezTo>
                      <a:pt x="942985" y="480942"/>
                      <a:pt x="945135" y="480406"/>
                      <a:pt x="944920" y="478581"/>
                    </a:cubicBezTo>
                    <a:cubicBezTo>
                      <a:pt x="941909" y="444766"/>
                      <a:pt x="928359" y="392057"/>
                      <a:pt x="911367" y="338168"/>
                    </a:cubicBezTo>
                    <a:cubicBezTo>
                      <a:pt x="907066" y="324535"/>
                      <a:pt x="902442" y="310794"/>
                      <a:pt x="897817" y="297268"/>
                    </a:cubicBezTo>
                    <a:cubicBezTo>
                      <a:pt x="892978" y="283528"/>
                      <a:pt x="888031" y="269894"/>
                      <a:pt x="883084" y="256905"/>
                    </a:cubicBezTo>
                    <a:cubicBezTo>
                      <a:pt x="857919" y="190349"/>
                      <a:pt x="834690" y="137319"/>
                      <a:pt x="834690" y="137319"/>
                    </a:cubicBezTo>
                    <a:cubicBezTo>
                      <a:pt x="833185" y="133669"/>
                      <a:pt x="829098" y="131844"/>
                      <a:pt x="825442" y="133347"/>
                    </a:cubicBezTo>
                    <a:cubicBezTo>
                      <a:pt x="821785" y="134850"/>
                      <a:pt x="820065" y="139036"/>
                      <a:pt x="821463" y="142686"/>
                    </a:cubicBezTo>
                    <a:cubicBezTo>
                      <a:pt x="821463" y="142686"/>
                      <a:pt x="834906" y="178004"/>
                      <a:pt x="852435" y="227062"/>
                    </a:cubicBezTo>
                    <a:cubicBezTo>
                      <a:pt x="858780" y="244453"/>
                      <a:pt x="865447" y="263561"/>
                      <a:pt x="872438" y="283528"/>
                    </a:cubicBezTo>
                    <a:cubicBezTo>
                      <a:pt x="876847" y="295873"/>
                      <a:pt x="881256" y="308433"/>
                      <a:pt x="885665" y="321100"/>
                    </a:cubicBezTo>
                    <a:cubicBezTo>
                      <a:pt x="892225" y="340208"/>
                      <a:pt x="898785" y="359316"/>
                      <a:pt x="904807" y="377780"/>
                    </a:cubicBezTo>
                    <a:cubicBezTo>
                      <a:pt x="915131" y="409555"/>
                      <a:pt x="922659" y="437788"/>
                      <a:pt x="927499" y="461620"/>
                    </a:cubicBezTo>
                    <a:cubicBezTo>
                      <a:pt x="900183" y="421793"/>
                      <a:pt x="873083" y="381752"/>
                      <a:pt x="844907" y="342570"/>
                    </a:cubicBezTo>
                    <a:cubicBezTo>
                      <a:pt x="775650" y="245956"/>
                      <a:pt x="703167" y="151918"/>
                      <a:pt x="625630" y="63677"/>
                    </a:cubicBezTo>
                    <a:cubicBezTo>
                      <a:pt x="623157" y="60671"/>
                      <a:pt x="618640" y="60349"/>
                      <a:pt x="615629" y="62926"/>
                    </a:cubicBezTo>
                    <a:cubicBezTo>
                      <a:pt x="612618" y="65502"/>
                      <a:pt x="612295" y="70011"/>
                      <a:pt x="614876" y="73017"/>
                    </a:cubicBezTo>
                    <a:cubicBezTo>
                      <a:pt x="691015" y="161794"/>
                      <a:pt x="761778" y="256368"/>
                      <a:pt x="829959" y="353090"/>
                    </a:cubicBezTo>
                    <a:cubicBezTo>
                      <a:pt x="863942" y="401289"/>
                      <a:pt x="897065" y="450241"/>
                      <a:pt x="930080" y="498977"/>
                    </a:cubicBezTo>
                    <a:cubicBezTo>
                      <a:pt x="927283" y="497367"/>
                      <a:pt x="925025" y="495971"/>
                      <a:pt x="921799" y="494254"/>
                    </a:cubicBezTo>
                    <a:cubicBezTo>
                      <a:pt x="898785" y="481372"/>
                      <a:pt x="865662" y="463767"/>
                      <a:pt x="829098" y="444229"/>
                    </a:cubicBezTo>
                    <a:close/>
                    <a:moveTo>
                      <a:pt x="1260555" y="979578"/>
                    </a:moveTo>
                    <a:cubicBezTo>
                      <a:pt x="1260662" y="979148"/>
                      <a:pt x="1260877" y="978827"/>
                      <a:pt x="1261092" y="978397"/>
                    </a:cubicBezTo>
                    <a:cubicBezTo>
                      <a:pt x="1261199" y="978290"/>
                      <a:pt x="1261307" y="978182"/>
                      <a:pt x="1261199" y="978182"/>
                    </a:cubicBezTo>
                    <a:cubicBezTo>
                      <a:pt x="1260339" y="977753"/>
                      <a:pt x="1260339" y="978504"/>
                      <a:pt x="1260555" y="979578"/>
                    </a:cubicBezTo>
                    <a:close/>
                    <a:moveTo>
                      <a:pt x="1479078" y="1104317"/>
                    </a:moveTo>
                    <a:cubicBezTo>
                      <a:pt x="1476175" y="1103136"/>
                      <a:pt x="1474885" y="1101204"/>
                      <a:pt x="1474239" y="1099594"/>
                    </a:cubicBezTo>
                    <a:cubicBezTo>
                      <a:pt x="1473164" y="1097018"/>
                      <a:pt x="1473379" y="1093690"/>
                      <a:pt x="1476175" y="1090362"/>
                    </a:cubicBezTo>
                    <a:cubicBezTo>
                      <a:pt x="1478756" y="1087356"/>
                      <a:pt x="1486284" y="1083277"/>
                      <a:pt x="1488865" y="1079949"/>
                    </a:cubicBezTo>
                    <a:lnTo>
                      <a:pt x="1510051" y="1052146"/>
                    </a:lnTo>
                    <a:lnTo>
                      <a:pt x="1571134" y="966052"/>
                    </a:lnTo>
                    <a:cubicBezTo>
                      <a:pt x="1574575" y="961436"/>
                      <a:pt x="1578124" y="956820"/>
                      <a:pt x="1581565" y="952204"/>
                    </a:cubicBezTo>
                    <a:cubicBezTo>
                      <a:pt x="1580060" y="952955"/>
                      <a:pt x="1578554" y="953385"/>
                      <a:pt x="1576941" y="953063"/>
                    </a:cubicBezTo>
                    <a:cubicBezTo>
                      <a:pt x="1575758" y="952848"/>
                      <a:pt x="1574360" y="952097"/>
                      <a:pt x="1573070" y="950486"/>
                    </a:cubicBezTo>
                    <a:cubicBezTo>
                      <a:pt x="1572747" y="950057"/>
                      <a:pt x="1571994" y="948984"/>
                      <a:pt x="1571672" y="947051"/>
                    </a:cubicBezTo>
                    <a:cubicBezTo>
                      <a:pt x="1571242" y="944797"/>
                      <a:pt x="1570596" y="936424"/>
                      <a:pt x="1569844" y="933096"/>
                    </a:cubicBezTo>
                    <a:cubicBezTo>
                      <a:pt x="1568338" y="926333"/>
                      <a:pt x="1566832" y="919570"/>
                      <a:pt x="1565219" y="912914"/>
                    </a:cubicBezTo>
                    <a:cubicBezTo>
                      <a:pt x="1564144" y="908513"/>
                      <a:pt x="1562961" y="904112"/>
                      <a:pt x="1561670" y="899818"/>
                    </a:cubicBezTo>
                    <a:cubicBezTo>
                      <a:pt x="1555325" y="878455"/>
                      <a:pt x="1548765" y="857093"/>
                      <a:pt x="1542851" y="835623"/>
                    </a:cubicBezTo>
                    <a:cubicBezTo>
                      <a:pt x="1538979" y="821238"/>
                      <a:pt x="1535322" y="806746"/>
                      <a:pt x="1531989" y="792039"/>
                    </a:cubicBezTo>
                    <a:cubicBezTo>
                      <a:pt x="1525536" y="762304"/>
                      <a:pt x="1520052" y="730099"/>
                      <a:pt x="1517041" y="697036"/>
                    </a:cubicBezTo>
                    <a:cubicBezTo>
                      <a:pt x="1514997" y="675888"/>
                      <a:pt x="1514029" y="654311"/>
                      <a:pt x="1514029" y="632841"/>
                    </a:cubicBezTo>
                    <a:cubicBezTo>
                      <a:pt x="1514244" y="577449"/>
                      <a:pt x="1521557" y="522379"/>
                      <a:pt x="1538764" y="474072"/>
                    </a:cubicBezTo>
                    <a:cubicBezTo>
                      <a:pt x="1540055" y="470315"/>
                      <a:pt x="1544033" y="468275"/>
                      <a:pt x="1547797" y="469563"/>
                    </a:cubicBezTo>
                    <a:cubicBezTo>
                      <a:pt x="1551561" y="470852"/>
                      <a:pt x="1553497" y="474931"/>
                      <a:pt x="1552314" y="478581"/>
                    </a:cubicBezTo>
                    <a:cubicBezTo>
                      <a:pt x="1539947" y="516582"/>
                      <a:pt x="1534355" y="558556"/>
                      <a:pt x="1532957" y="601388"/>
                    </a:cubicBezTo>
                    <a:cubicBezTo>
                      <a:pt x="1531881" y="632626"/>
                      <a:pt x="1533387" y="664294"/>
                      <a:pt x="1536291" y="695211"/>
                    </a:cubicBezTo>
                    <a:cubicBezTo>
                      <a:pt x="1539302" y="727630"/>
                      <a:pt x="1543818" y="759083"/>
                      <a:pt x="1549733" y="788389"/>
                    </a:cubicBezTo>
                    <a:cubicBezTo>
                      <a:pt x="1552637" y="802774"/>
                      <a:pt x="1555971" y="817052"/>
                      <a:pt x="1559519" y="831329"/>
                    </a:cubicBezTo>
                    <a:cubicBezTo>
                      <a:pt x="1564789" y="852799"/>
                      <a:pt x="1570596" y="874269"/>
                      <a:pt x="1576403" y="895631"/>
                    </a:cubicBezTo>
                    <a:cubicBezTo>
                      <a:pt x="1577586" y="900247"/>
                      <a:pt x="1578662" y="904863"/>
                      <a:pt x="1579737" y="909586"/>
                    </a:cubicBezTo>
                    <a:cubicBezTo>
                      <a:pt x="1581135" y="916349"/>
                      <a:pt x="1582426" y="923220"/>
                      <a:pt x="1583716" y="930090"/>
                    </a:cubicBezTo>
                    <a:cubicBezTo>
                      <a:pt x="1584146" y="932237"/>
                      <a:pt x="1583716" y="937390"/>
                      <a:pt x="1583824" y="940932"/>
                    </a:cubicBezTo>
                    <a:cubicBezTo>
                      <a:pt x="1584576" y="941791"/>
                      <a:pt x="1585222" y="942757"/>
                      <a:pt x="1585437" y="943938"/>
                    </a:cubicBezTo>
                    <a:cubicBezTo>
                      <a:pt x="1585114" y="943294"/>
                      <a:pt x="1584146" y="942542"/>
                      <a:pt x="1584039" y="942328"/>
                    </a:cubicBezTo>
                    <a:lnTo>
                      <a:pt x="1583932" y="942220"/>
                    </a:lnTo>
                    <a:cubicBezTo>
                      <a:pt x="1584146" y="943831"/>
                      <a:pt x="1584469" y="944797"/>
                      <a:pt x="1585222" y="944689"/>
                    </a:cubicBezTo>
                    <a:cubicBezTo>
                      <a:pt x="1585437" y="944689"/>
                      <a:pt x="1585545" y="944582"/>
                      <a:pt x="1585545" y="944475"/>
                    </a:cubicBezTo>
                    <a:cubicBezTo>
                      <a:pt x="1585652" y="945012"/>
                      <a:pt x="1585652" y="945656"/>
                      <a:pt x="1585652" y="946192"/>
                    </a:cubicBezTo>
                    <a:cubicBezTo>
                      <a:pt x="1585545" y="947373"/>
                      <a:pt x="1585114" y="947159"/>
                      <a:pt x="1584792" y="947910"/>
                    </a:cubicBezTo>
                    <a:cubicBezTo>
                      <a:pt x="1605010" y="920643"/>
                      <a:pt x="1625335" y="893377"/>
                      <a:pt x="1645983" y="866432"/>
                    </a:cubicBezTo>
                    <a:cubicBezTo>
                      <a:pt x="1657275" y="851833"/>
                      <a:pt x="1668674" y="837233"/>
                      <a:pt x="1680073" y="822634"/>
                    </a:cubicBezTo>
                    <a:cubicBezTo>
                      <a:pt x="1677922" y="813187"/>
                      <a:pt x="1668996" y="794186"/>
                      <a:pt x="1667921" y="790000"/>
                    </a:cubicBezTo>
                    <a:cubicBezTo>
                      <a:pt x="1663297" y="771106"/>
                      <a:pt x="1659533" y="751784"/>
                      <a:pt x="1656844" y="732461"/>
                    </a:cubicBezTo>
                    <a:cubicBezTo>
                      <a:pt x="1654048" y="712923"/>
                      <a:pt x="1652328" y="693386"/>
                      <a:pt x="1651467" y="673956"/>
                    </a:cubicBezTo>
                    <a:cubicBezTo>
                      <a:pt x="1650607" y="651198"/>
                      <a:pt x="1651037" y="628332"/>
                      <a:pt x="1652865" y="605574"/>
                    </a:cubicBezTo>
                    <a:cubicBezTo>
                      <a:pt x="1654693" y="583031"/>
                      <a:pt x="1657705" y="560488"/>
                      <a:pt x="1661684" y="538052"/>
                    </a:cubicBezTo>
                    <a:cubicBezTo>
                      <a:pt x="1666308" y="511322"/>
                      <a:pt x="1672438" y="484807"/>
                      <a:pt x="1679213" y="458506"/>
                    </a:cubicBezTo>
                    <a:cubicBezTo>
                      <a:pt x="1689322" y="419002"/>
                      <a:pt x="1701259" y="379927"/>
                      <a:pt x="1712873" y="341711"/>
                    </a:cubicBezTo>
                    <a:cubicBezTo>
                      <a:pt x="1714056" y="337954"/>
                      <a:pt x="1717928" y="335807"/>
                      <a:pt x="1721799" y="336880"/>
                    </a:cubicBezTo>
                    <a:cubicBezTo>
                      <a:pt x="1725563" y="337954"/>
                      <a:pt x="1727714" y="341926"/>
                      <a:pt x="1726639" y="345683"/>
                    </a:cubicBezTo>
                    <a:cubicBezTo>
                      <a:pt x="1716207" y="384006"/>
                      <a:pt x="1705668" y="423189"/>
                      <a:pt x="1696420" y="462693"/>
                    </a:cubicBezTo>
                    <a:cubicBezTo>
                      <a:pt x="1690397" y="488779"/>
                      <a:pt x="1684913" y="514972"/>
                      <a:pt x="1680504" y="541272"/>
                    </a:cubicBezTo>
                    <a:cubicBezTo>
                      <a:pt x="1676847" y="563172"/>
                      <a:pt x="1673836" y="585178"/>
                      <a:pt x="1671900" y="607185"/>
                    </a:cubicBezTo>
                    <a:cubicBezTo>
                      <a:pt x="1669965" y="629299"/>
                      <a:pt x="1668889" y="651305"/>
                      <a:pt x="1669427" y="673419"/>
                    </a:cubicBezTo>
                    <a:cubicBezTo>
                      <a:pt x="1669749" y="692312"/>
                      <a:pt x="1671040" y="711313"/>
                      <a:pt x="1673191" y="730314"/>
                    </a:cubicBezTo>
                    <a:cubicBezTo>
                      <a:pt x="1675342" y="749315"/>
                      <a:pt x="1678460" y="768208"/>
                      <a:pt x="1682439" y="786672"/>
                    </a:cubicBezTo>
                    <a:cubicBezTo>
                      <a:pt x="1683084" y="789678"/>
                      <a:pt x="1687171" y="799983"/>
                      <a:pt x="1690505" y="809323"/>
                    </a:cubicBezTo>
                    <a:cubicBezTo>
                      <a:pt x="1713949" y="779265"/>
                      <a:pt x="1737285" y="749207"/>
                      <a:pt x="1760837" y="719150"/>
                    </a:cubicBezTo>
                    <a:cubicBezTo>
                      <a:pt x="1796433" y="673848"/>
                      <a:pt x="1830954" y="627796"/>
                      <a:pt x="1865582" y="581850"/>
                    </a:cubicBezTo>
                    <a:cubicBezTo>
                      <a:pt x="1864830" y="579918"/>
                      <a:pt x="1864292" y="577986"/>
                      <a:pt x="1863646" y="575946"/>
                    </a:cubicBezTo>
                    <a:cubicBezTo>
                      <a:pt x="1862571" y="572618"/>
                      <a:pt x="1861926" y="569183"/>
                      <a:pt x="1861926" y="565855"/>
                    </a:cubicBezTo>
                    <a:cubicBezTo>
                      <a:pt x="1862571" y="546318"/>
                      <a:pt x="1862786" y="526780"/>
                      <a:pt x="1863431" y="507243"/>
                    </a:cubicBezTo>
                    <a:cubicBezTo>
                      <a:pt x="1863861" y="494146"/>
                      <a:pt x="1864507" y="481050"/>
                      <a:pt x="1865367" y="467953"/>
                    </a:cubicBezTo>
                    <a:cubicBezTo>
                      <a:pt x="1867625" y="438862"/>
                      <a:pt x="1870744" y="410092"/>
                      <a:pt x="1875369" y="381859"/>
                    </a:cubicBezTo>
                    <a:cubicBezTo>
                      <a:pt x="1878595" y="362751"/>
                      <a:pt x="1882359" y="343858"/>
                      <a:pt x="1886768" y="325072"/>
                    </a:cubicBezTo>
                    <a:cubicBezTo>
                      <a:pt x="1897845" y="278482"/>
                      <a:pt x="1912578" y="232859"/>
                      <a:pt x="1930752" y="187450"/>
                    </a:cubicBezTo>
                    <a:cubicBezTo>
                      <a:pt x="1932150" y="183801"/>
                      <a:pt x="1936237" y="181976"/>
                      <a:pt x="1940001" y="183371"/>
                    </a:cubicBezTo>
                    <a:cubicBezTo>
                      <a:pt x="1943657" y="184767"/>
                      <a:pt x="1945486" y="188846"/>
                      <a:pt x="1944087" y="192496"/>
                    </a:cubicBezTo>
                    <a:cubicBezTo>
                      <a:pt x="1927634" y="237797"/>
                      <a:pt x="1914944" y="283206"/>
                      <a:pt x="1905050" y="329151"/>
                    </a:cubicBezTo>
                    <a:cubicBezTo>
                      <a:pt x="1901178" y="347722"/>
                      <a:pt x="1897630" y="366294"/>
                      <a:pt x="1894403" y="384972"/>
                    </a:cubicBezTo>
                    <a:cubicBezTo>
                      <a:pt x="1889779" y="412776"/>
                      <a:pt x="1885800" y="440901"/>
                      <a:pt x="1883111" y="469456"/>
                    </a:cubicBezTo>
                    <a:cubicBezTo>
                      <a:pt x="1881821" y="482338"/>
                      <a:pt x="1880853" y="495220"/>
                      <a:pt x="1880100" y="508102"/>
                    </a:cubicBezTo>
                    <a:cubicBezTo>
                      <a:pt x="1878810" y="527532"/>
                      <a:pt x="1877842" y="547069"/>
                      <a:pt x="1876659" y="566499"/>
                    </a:cubicBezTo>
                    <a:cubicBezTo>
                      <a:pt x="1876659" y="566714"/>
                      <a:pt x="1876874" y="567036"/>
                      <a:pt x="1876874" y="567251"/>
                    </a:cubicBezTo>
                    <a:cubicBezTo>
                      <a:pt x="1889564" y="550504"/>
                      <a:pt x="1902576" y="533865"/>
                      <a:pt x="1915159" y="517012"/>
                    </a:cubicBezTo>
                    <a:cubicBezTo>
                      <a:pt x="1944840" y="477722"/>
                      <a:pt x="1975059" y="438862"/>
                      <a:pt x="2004741" y="399572"/>
                    </a:cubicBezTo>
                    <a:cubicBezTo>
                      <a:pt x="2004741" y="398069"/>
                      <a:pt x="2003235" y="396673"/>
                      <a:pt x="2004310" y="395493"/>
                    </a:cubicBezTo>
                    <a:cubicBezTo>
                      <a:pt x="2008720" y="389696"/>
                      <a:pt x="2011623" y="381215"/>
                      <a:pt x="2013989" y="371769"/>
                    </a:cubicBezTo>
                    <a:cubicBezTo>
                      <a:pt x="2019689" y="349333"/>
                      <a:pt x="2021840" y="321744"/>
                      <a:pt x="2025604" y="305856"/>
                    </a:cubicBezTo>
                    <a:cubicBezTo>
                      <a:pt x="2030335" y="286963"/>
                      <a:pt x="2035175" y="268069"/>
                      <a:pt x="2040767" y="249391"/>
                    </a:cubicBezTo>
                    <a:cubicBezTo>
                      <a:pt x="2044531" y="236938"/>
                      <a:pt x="2048510" y="224593"/>
                      <a:pt x="2052812" y="212355"/>
                    </a:cubicBezTo>
                    <a:cubicBezTo>
                      <a:pt x="2063673" y="181654"/>
                      <a:pt x="2076040" y="151489"/>
                      <a:pt x="2089806" y="122075"/>
                    </a:cubicBezTo>
                    <a:cubicBezTo>
                      <a:pt x="2091419" y="118425"/>
                      <a:pt x="2095613" y="116815"/>
                      <a:pt x="2099270" y="118425"/>
                    </a:cubicBezTo>
                    <a:cubicBezTo>
                      <a:pt x="2102818" y="119928"/>
                      <a:pt x="2104539" y="124115"/>
                      <a:pt x="2102926" y="127765"/>
                    </a:cubicBezTo>
                    <a:cubicBezTo>
                      <a:pt x="2093140" y="151489"/>
                      <a:pt x="2084537" y="175642"/>
                      <a:pt x="2076471" y="199903"/>
                    </a:cubicBezTo>
                    <a:cubicBezTo>
                      <a:pt x="2070449" y="218152"/>
                      <a:pt x="2064857" y="236616"/>
                      <a:pt x="2059264" y="254973"/>
                    </a:cubicBezTo>
                    <a:cubicBezTo>
                      <a:pt x="2053780" y="273437"/>
                      <a:pt x="2048187" y="291901"/>
                      <a:pt x="2043133" y="310472"/>
                    </a:cubicBezTo>
                    <a:cubicBezTo>
                      <a:pt x="2039261" y="323784"/>
                      <a:pt x="2036035" y="345361"/>
                      <a:pt x="2031088" y="365220"/>
                    </a:cubicBezTo>
                    <a:cubicBezTo>
                      <a:pt x="2069588" y="314552"/>
                      <a:pt x="2107551" y="263561"/>
                      <a:pt x="2146910" y="213429"/>
                    </a:cubicBezTo>
                    <a:cubicBezTo>
                      <a:pt x="2203047" y="142042"/>
                      <a:pt x="2260582" y="71514"/>
                      <a:pt x="2320267" y="2488"/>
                    </a:cubicBezTo>
                    <a:cubicBezTo>
                      <a:pt x="2322848" y="-517"/>
                      <a:pt x="2327365" y="-839"/>
                      <a:pt x="2330376" y="1737"/>
                    </a:cubicBezTo>
                    <a:cubicBezTo>
                      <a:pt x="2333387" y="4313"/>
                      <a:pt x="2333710" y="8822"/>
                      <a:pt x="2331129" y="11720"/>
                    </a:cubicBezTo>
                    <a:cubicBezTo>
                      <a:pt x="2272304" y="81282"/>
                      <a:pt x="2215845" y="152240"/>
                      <a:pt x="2160461" y="223949"/>
                    </a:cubicBezTo>
                    <a:cubicBezTo>
                      <a:pt x="2082708" y="324642"/>
                      <a:pt x="2007214" y="426946"/>
                      <a:pt x="1930645" y="528713"/>
                    </a:cubicBezTo>
                    <a:cubicBezTo>
                      <a:pt x="1920321" y="542346"/>
                      <a:pt x="1909674" y="555764"/>
                      <a:pt x="1899350" y="569398"/>
                    </a:cubicBezTo>
                    <a:lnTo>
                      <a:pt x="1919890" y="561239"/>
                    </a:lnTo>
                    <a:cubicBezTo>
                      <a:pt x="1932903" y="555872"/>
                      <a:pt x="1945701" y="550290"/>
                      <a:pt x="1958498" y="544708"/>
                    </a:cubicBezTo>
                    <a:cubicBezTo>
                      <a:pt x="1971295" y="539018"/>
                      <a:pt x="1983985" y="533221"/>
                      <a:pt x="1996675" y="527317"/>
                    </a:cubicBezTo>
                    <a:cubicBezTo>
                      <a:pt x="2020980" y="516045"/>
                      <a:pt x="2045391" y="504344"/>
                      <a:pt x="2070018" y="492751"/>
                    </a:cubicBezTo>
                    <a:cubicBezTo>
                      <a:pt x="2094323" y="481157"/>
                      <a:pt x="2118735" y="469563"/>
                      <a:pt x="2142717" y="457326"/>
                    </a:cubicBezTo>
                    <a:cubicBezTo>
                      <a:pt x="2174979" y="441008"/>
                      <a:pt x="2206596" y="423940"/>
                      <a:pt x="2236815" y="405261"/>
                    </a:cubicBezTo>
                    <a:cubicBezTo>
                      <a:pt x="2240149" y="403114"/>
                      <a:pt x="2244558" y="404080"/>
                      <a:pt x="2246709" y="407301"/>
                    </a:cubicBezTo>
                    <a:cubicBezTo>
                      <a:pt x="2248860" y="410629"/>
                      <a:pt x="2247892" y="415030"/>
                      <a:pt x="2244558" y="417177"/>
                    </a:cubicBezTo>
                    <a:cubicBezTo>
                      <a:pt x="2207134" y="442189"/>
                      <a:pt x="2167558" y="465055"/>
                      <a:pt x="2127015" y="485988"/>
                    </a:cubicBezTo>
                    <a:cubicBezTo>
                      <a:pt x="2110884" y="494361"/>
                      <a:pt x="2094645" y="502412"/>
                      <a:pt x="2078299" y="510141"/>
                    </a:cubicBezTo>
                    <a:cubicBezTo>
                      <a:pt x="2053564" y="521842"/>
                      <a:pt x="2028722" y="532792"/>
                      <a:pt x="2004095" y="543634"/>
                    </a:cubicBezTo>
                    <a:cubicBezTo>
                      <a:pt x="1991191" y="549324"/>
                      <a:pt x="1978178" y="554798"/>
                      <a:pt x="1965058" y="560166"/>
                    </a:cubicBezTo>
                    <a:cubicBezTo>
                      <a:pt x="1951938" y="565426"/>
                      <a:pt x="1938818" y="570579"/>
                      <a:pt x="1925590" y="575517"/>
                    </a:cubicBezTo>
                    <a:lnTo>
                      <a:pt x="1896984" y="585607"/>
                    </a:lnTo>
                    <a:cubicBezTo>
                      <a:pt x="1894941" y="586252"/>
                      <a:pt x="1889779" y="586574"/>
                      <a:pt x="1886337" y="587325"/>
                    </a:cubicBezTo>
                    <a:cubicBezTo>
                      <a:pt x="1885800" y="587862"/>
                      <a:pt x="1885047" y="588291"/>
                      <a:pt x="1884402" y="588721"/>
                    </a:cubicBezTo>
                    <a:cubicBezTo>
                      <a:pt x="1882359" y="591297"/>
                      <a:pt x="1880315" y="593981"/>
                      <a:pt x="1878380" y="596557"/>
                    </a:cubicBezTo>
                    <a:cubicBezTo>
                      <a:pt x="1878272" y="596772"/>
                      <a:pt x="1878380" y="596986"/>
                      <a:pt x="1878165" y="597094"/>
                    </a:cubicBezTo>
                    <a:cubicBezTo>
                      <a:pt x="1878057" y="597201"/>
                      <a:pt x="1877949" y="597094"/>
                      <a:pt x="1877842" y="597094"/>
                    </a:cubicBezTo>
                    <a:cubicBezTo>
                      <a:pt x="1843751" y="641644"/>
                      <a:pt x="1809983" y="686301"/>
                      <a:pt x="1775140" y="730421"/>
                    </a:cubicBezTo>
                    <a:cubicBezTo>
                      <a:pt x="1752234" y="759191"/>
                      <a:pt x="1729543" y="787960"/>
                      <a:pt x="1706636" y="816730"/>
                    </a:cubicBezTo>
                    <a:cubicBezTo>
                      <a:pt x="1708679" y="816408"/>
                      <a:pt x="1711045" y="816086"/>
                      <a:pt x="1712443" y="815656"/>
                    </a:cubicBezTo>
                    <a:lnTo>
                      <a:pt x="1748039" y="803633"/>
                    </a:lnTo>
                    <a:lnTo>
                      <a:pt x="1853430" y="767564"/>
                    </a:lnTo>
                    <a:cubicBezTo>
                      <a:pt x="1885155" y="756400"/>
                      <a:pt x="1921826" y="745128"/>
                      <a:pt x="1960003" y="733212"/>
                    </a:cubicBezTo>
                    <a:cubicBezTo>
                      <a:pt x="1994740" y="722370"/>
                      <a:pt x="2030658" y="710776"/>
                      <a:pt x="2064857" y="697250"/>
                    </a:cubicBezTo>
                    <a:cubicBezTo>
                      <a:pt x="2113035" y="678035"/>
                      <a:pt x="2157772" y="655062"/>
                      <a:pt x="2190357" y="624468"/>
                    </a:cubicBezTo>
                    <a:cubicBezTo>
                      <a:pt x="2193153" y="621784"/>
                      <a:pt x="2197670" y="621784"/>
                      <a:pt x="2200359" y="624682"/>
                    </a:cubicBezTo>
                    <a:cubicBezTo>
                      <a:pt x="2203155" y="627474"/>
                      <a:pt x="2203047" y="631982"/>
                      <a:pt x="2200251" y="634666"/>
                    </a:cubicBezTo>
                    <a:cubicBezTo>
                      <a:pt x="2167128" y="667407"/>
                      <a:pt x="2121531" y="692956"/>
                      <a:pt x="2071739" y="713889"/>
                    </a:cubicBezTo>
                    <a:cubicBezTo>
                      <a:pt x="2037326" y="728274"/>
                      <a:pt x="2001084" y="740619"/>
                      <a:pt x="1965811" y="751676"/>
                    </a:cubicBezTo>
                    <a:cubicBezTo>
                      <a:pt x="1927741" y="763485"/>
                      <a:pt x="1890962" y="773683"/>
                      <a:pt x="1859345" y="784418"/>
                    </a:cubicBezTo>
                    <a:cubicBezTo>
                      <a:pt x="1845149" y="789141"/>
                      <a:pt x="1830954" y="793650"/>
                      <a:pt x="1816758" y="798158"/>
                    </a:cubicBezTo>
                    <a:cubicBezTo>
                      <a:pt x="1795465" y="804921"/>
                      <a:pt x="1774064" y="811470"/>
                      <a:pt x="1752771" y="818125"/>
                    </a:cubicBezTo>
                    <a:lnTo>
                      <a:pt x="1717068" y="829075"/>
                    </a:lnTo>
                    <a:cubicBezTo>
                      <a:pt x="1714809" y="829826"/>
                      <a:pt x="1708679" y="829289"/>
                      <a:pt x="1704808" y="829719"/>
                    </a:cubicBezTo>
                    <a:cubicBezTo>
                      <a:pt x="1704593" y="830900"/>
                      <a:pt x="1704055" y="831973"/>
                      <a:pt x="1703195" y="832832"/>
                    </a:cubicBezTo>
                    <a:cubicBezTo>
                      <a:pt x="1700721" y="835623"/>
                      <a:pt x="1696420" y="835730"/>
                      <a:pt x="1693623" y="833261"/>
                    </a:cubicBezTo>
                    <a:cubicBezTo>
                      <a:pt x="1682117" y="847753"/>
                      <a:pt x="1670610" y="862138"/>
                      <a:pt x="1659210" y="876630"/>
                    </a:cubicBezTo>
                    <a:cubicBezTo>
                      <a:pt x="1645875" y="893699"/>
                      <a:pt x="1632970" y="910875"/>
                      <a:pt x="1619742" y="928050"/>
                    </a:cubicBezTo>
                    <a:cubicBezTo>
                      <a:pt x="1629421" y="931271"/>
                      <a:pt x="1648456" y="935887"/>
                      <a:pt x="1651682" y="935887"/>
                    </a:cubicBezTo>
                    <a:cubicBezTo>
                      <a:pt x="1667921" y="936746"/>
                      <a:pt x="1684160" y="937282"/>
                      <a:pt x="1700398" y="937497"/>
                    </a:cubicBezTo>
                    <a:cubicBezTo>
                      <a:pt x="1716637" y="937712"/>
                      <a:pt x="1732876" y="937604"/>
                      <a:pt x="1749008" y="937068"/>
                    </a:cubicBezTo>
                    <a:cubicBezTo>
                      <a:pt x="1778474" y="936102"/>
                      <a:pt x="1808908" y="933847"/>
                      <a:pt x="1839450" y="930412"/>
                    </a:cubicBezTo>
                    <a:cubicBezTo>
                      <a:pt x="1869346" y="927084"/>
                      <a:pt x="1899243" y="922468"/>
                      <a:pt x="1928601" y="915813"/>
                    </a:cubicBezTo>
                    <a:cubicBezTo>
                      <a:pt x="1968069" y="906795"/>
                      <a:pt x="2006461" y="894236"/>
                      <a:pt x="2041627" y="876308"/>
                    </a:cubicBezTo>
                    <a:cubicBezTo>
                      <a:pt x="2045069" y="874483"/>
                      <a:pt x="2049371" y="875771"/>
                      <a:pt x="2051199" y="879314"/>
                    </a:cubicBezTo>
                    <a:cubicBezTo>
                      <a:pt x="2053134" y="882749"/>
                      <a:pt x="2051736" y="887043"/>
                      <a:pt x="2048295" y="888976"/>
                    </a:cubicBezTo>
                    <a:cubicBezTo>
                      <a:pt x="2003773" y="913344"/>
                      <a:pt x="1953981" y="929768"/>
                      <a:pt x="1902684" y="940181"/>
                    </a:cubicBezTo>
                    <a:cubicBezTo>
                      <a:pt x="1882466" y="944260"/>
                      <a:pt x="1862033" y="947373"/>
                      <a:pt x="1841601" y="949627"/>
                    </a:cubicBezTo>
                    <a:cubicBezTo>
                      <a:pt x="1810521" y="953063"/>
                      <a:pt x="1779441" y="954458"/>
                      <a:pt x="1749437" y="954888"/>
                    </a:cubicBezTo>
                    <a:cubicBezTo>
                      <a:pt x="1732984" y="955102"/>
                      <a:pt x="1716422" y="954780"/>
                      <a:pt x="1699969" y="954029"/>
                    </a:cubicBezTo>
                    <a:cubicBezTo>
                      <a:pt x="1683515" y="953385"/>
                      <a:pt x="1667061" y="952311"/>
                      <a:pt x="1650715" y="951023"/>
                    </a:cubicBezTo>
                    <a:cubicBezTo>
                      <a:pt x="1646628" y="950701"/>
                      <a:pt x="1619420" y="943294"/>
                      <a:pt x="1610924" y="939537"/>
                    </a:cubicBezTo>
                    <a:cubicBezTo>
                      <a:pt x="1601783" y="951452"/>
                      <a:pt x="1592535" y="963154"/>
                      <a:pt x="1583609" y="975177"/>
                    </a:cubicBezTo>
                    <a:lnTo>
                      <a:pt x="1521665" y="1060519"/>
                    </a:lnTo>
                    <a:lnTo>
                      <a:pt x="1499941" y="1088644"/>
                    </a:lnTo>
                    <a:cubicBezTo>
                      <a:pt x="1498543" y="1090362"/>
                      <a:pt x="1496070" y="1092294"/>
                      <a:pt x="1493489" y="1094226"/>
                    </a:cubicBezTo>
                    <a:cubicBezTo>
                      <a:pt x="1492199" y="1095085"/>
                      <a:pt x="1490155" y="1096051"/>
                      <a:pt x="1488650" y="1096910"/>
                    </a:cubicBezTo>
                    <a:cubicBezTo>
                      <a:pt x="1488865" y="1098198"/>
                      <a:pt x="1488757" y="1099594"/>
                      <a:pt x="1488219" y="1100882"/>
                    </a:cubicBezTo>
                    <a:cubicBezTo>
                      <a:pt x="1486499" y="1104317"/>
                      <a:pt x="1482520" y="1105928"/>
                      <a:pt x="1479078" y="1104317"/>
                    </a:cubicBezTo>
                    <a:close/>
                    <a:moveTo>
                      <a:pt x="2190572" y="263775"/>
                    </a:moveTo>
                    <a:cubicBezTo>
                      <a:pt x="2207564" y="249928"/>
                      <a:pt x="2224340" y="235865"/>
                      <a:pt x="2240579" y="220836"/>
                    </a:cubicBezTo>
                    <a:cubicBezTo>
                      <a:pt x="2243375" y="218152"/>
                      <a:pt x="2247892" y="218152"/>
                      <a:pt x="2250688" y="220943"/>
                    </a:cubicBezTo>
                    <a:cubicBezTo>
                      <a:pt x="2253377" y="223734"/>
                      <a:pt x="2253377" y="228243"/>
                      <a:pt x="2250580" y="231034"/>
                    </a:cubicBezTo>
                    <a:cubicBezTo>
                      <a:pt x="2230900" y="251108"/>
                      <a:pt x="2210790" y="270324"/>
                      <a:pt x="2189605" y="288358"/>
                    </a:cubicBezTo>
                    <a:cubicBezTo>
                      <a:pt x="2179065" y="297483"/>
                      <a:pt x="2168311" y="306286"/>
                      <a:pt x="2157234" y="314766"/>
                    </a:cubicBezTo>
                    <a:cubicBezTo>
                      <a:pt x="2146265" y="323247"/>
                      <a:pt x="2134973" y="331405"/>
                      <a:pt x="2123574" y="339564"/>
                    </a:cubicBezTo>
                    <a:cubicBezTo>
                      <a:pt x="2112927" y="347078"/>
                      <a:pt x="2101958" y="354271"/>
                      <a:pt x="2091204" y="361785"/>
                    </a:cubicBezTo>
                    <a:cubicBezTo>
                      <a:pt x="2086687" y="364898"/>
                      <a:pt x="2082171" y="368011"/>
                      <a:pt x="2077869" y="371339"/>
                    </a:cubicBezTo>
                    <a:cubicBezTo>
                      <a:pt x="2072707" y="375204"/>
                      <a:pt x="2060877" y="384006"/>
                      <a:pt x="2055393" y="388408"/>
                    </a:cubicBezTo>
                    <a:cubicBezTo>
                      <a:pt x="2054962" y="389159"/>
                      <a:pt x="2054317" y="389803"/>
                      <a:pt x="2053564" y="390340"/>
                    </a:cubicBezTo>
                    <a:cubicBezTo>
                      <a:pt x="2046359" y="395600"/>
                      <a:pt x="2041520" y="388300"/>
                      <a:pt x="2041305" y="387871"/>
                    </a:cubicBezTo>
                    <a:cubicBezTo>
                      <a:pt x="2041197" y="387441"/>
                      <a:pt x="2040337" y="383362"/>
                      <a:pt x="2044208" y="379712"/>
                    </a:cubicBezTo>
                    <a:cubicBezTo>
                      <a:pt x="2048080" y="376062"/>
                      <a:pt x="2062275" y="364039"/>
                      <a:pt x="2068083" y="359209"/>
                    </a:cubicBezTo>
                    <a:cubicBezTo>
                      <a:pt x="2073890" y="354271"/>
                      <a:pt x="2079805" y="349547"/>
                      <a:pt x="2085935" y="344931"/>
                    </a:cubicBezTo>
                    <a:cubicBezTo>
                      <a:pt x="2094861" y="338168"/>
                      <a:pt x="2103894" y="331727"/>
                      <a:pt x="2112713" y="324857"/>
                    </a:cubicBezTo>
                    <a:cubicBezTo>
                      <a:pt x="2126047" y="314874"/>
                      <a:pt x="2138953" y="304675"/>
                      <a:pt x="2151857" y="294477"/>
                    </a:cubicBezTo>
                    <a:cubicBezTo>
                      <a:pt x="2164870" y="284387"/>
                      <a:pt x="2177882" y="274188"/>
                      <a:pt x="2190572" y="263775"/>
                    </a:cubicBezTo>
                    <a:close/>
                    <a:moveTo>
                      <a:pt x="2270476" y="188202"/>
                    </a:moveTo>
                    <a:cubicBezTo>
                      <a:pt x="2270261" y="188309"/>
                      <a:pt x="2270045" y="188524"/>
                      <a:pt x="2269830" y="188846"/>
                    </a:cubicBezTo>
                    <a:cubicBezTo>
                      <a:pt x="2269400" y="188417"/>
                      <a:pt x="2268647" y="187773"/>
                      <a:pt x="2269400" y="188202"/>
                    </a:cubicBezTo>
                    <a:cubicBezTo>
                      <a:pt x="2270368" y="188739"/>
                      <a:pt x="2268325" y="186914"/>
                      <a:pt x="2269293" y="187450"/>
                    </a:cubicBezTo>
                    <a:cubicBezTo>
                      <a:pt x="2269830" y="187880"/>
                      <a:pt x="2268540" y="186699"/>
                      <a:pt x="2269185" y="187021"/>
                    </a:cubicBezTo>
                    <a:cubicBezTo>
                      <a:pt x="2270045" y="187343"/>
                      <a:pt x="2268755" y="186377"/>
                      <a:pt x="2269400" y="185840"/>
                    </a:cubicBezTo>
                    <a:cubicBezTo>
                      <a:pt x="2269938" y="185411"/>
                      <a:pt x="2269293" y="186592"/>
                      <a:pt x="2269938" y="186377"/>
                    </a:cubicBezTo>
                    <a:cubicBezTo>
                      <a:pt x="2270261" y="186270"/>
                      <a:pt x="2270476" y="186162"/>
                      <a:pt x="2270691" y="186162"/>
                    </a:cubicBezTo>
                    <a:cubicBezTo>
                      <a:pt x="2272196" y="185518"/>
                      <a:pt x="2269615" y="185626"/>
                      <a:pt x="2270476" y="188202"/>
                    </a:cubicBezTo>
                    <a:close/>
                    <a:moveTo>
                      <a:pt x="2269723" y="188953"/>
                    </a:moveTo>
                    <a:lnTo>
                      <a:pt x="2269830" y="188846"/>
                    </a:lnTo>
                    <a:lnTo>
                      <a:pt x="2269938" y="188846"/>
                    </a:lnTo>
                    <a:cubicBezTo>
                      <a:pt x="2270153" y="188739"/>
                      <a:pt x="2270261" y="188524"/>
                      <a:pt x="2270476" y="188417"/>
                    </a:cubicBezTo>
                    <a:lnTo>
                      <a:pt x="2270476" y="188202"/>
                    </a:lnTo>
                    <a:cubicBezTo>
                      <a:pt x="2272841" y="185733"/>
                      <a:pt x="2276820" y="185303"/>
                      <a:pt x="2279724" y="187343"/>
                    </a:cubicBezTo>
                    <a:cubicBezTo>
                      <a:pt x="2282843" y="189597"/>
                      <a:pt x="2283595" y="193999"/>
                      <a:pt x="2281337" y="197219"/>
                    </a:cubicBezTo>
                    <a:cubicBezTo>
                      <a:pt x="2282951" y="198937"/>
                      <a:pt x="2280154" y="196790"/>
                      <a:pt x="2281445" y="198615"/>
                    </a:cubicBezTo>
                    <a:cubicBezTo>
                      <a:pt x="2282090" y="199366"/>
                      <a:pt x="2281015" y="198400"/>
                      <a:pt x="2281445" y="199152"/>
                    </a:cubicBezTo>
                    <a:cubicBezTo>
                      <a:pt x="2282305" y="200440"/>
                      <a:pt x="2280692" y="198937"/>
                      <a:pt x="2281230" y="200332"/>
                    </a:cubicBezTo>
                    <a:cubicBezTo>
                      <a:pt x="2281552" y="201191"/>
                      <a:pt x="2281122" y="200547"/>
                      <a:pt x="2280800" y="201298"/>
                    </a:cubicBezTo>
                    <a:cubicBezTo>
                      <a:pt x="2280800" y="201406"/>
                      <a:pt x="2280692" y="201513"/>
                      <a:pt x="2280584" y="201513"/>
                    </a:cubicBezTo>
                    <a:cubicBezTo>
                      <a:pt x="2279617" y="201513"/>
                      <a:pt x="2280262" y="201943"/>
                      <a:pt x="2279509" y="201298"/>
                    </a:cubicBezTo>
                    <a:cubicBezTo>
                      <a:pt x="2277251" y="199366"/>
                      <a:pt x="2280477" y="201943"/>
                      <a:pt x="2278111" y="199688"/>
                    </a:cubicBezTo>
                    <a:cubicBezTo>
                      <a:pt x="2274992" y="201835"/>
                      <a:pt x="2270798" y="200976"/>
                      <a:pt x="2268647" y="197863"/>
                    </a:cubicBezTo>
                    <a:cubicBezTo>
                      <a:pt x="2266712" y="195072"/>
                      <a:pt x="2267250" y="191208"/>
                      <a:pt x="2269723" y="188953"/>
                    </a:cubicBezTo>
                    <a:lnTo>
                      <a:pt x="2269723" y="188953"/>
                    </a:lnTo>
                    <a:close/>
                    <a:moveTo>
                      <a:pt x="2791944" y="1760970"/>
                    </a:moveTo>
                    <a:cubicBezTo>
                      <a:pt x="2795600" y="1762366"/>
                      <a:pt x="2799687" y="1760434"/>
                      <a:pt x="2801085" y="1756784"/>
                    </a:cubicBezTo>
                    <a:cubicBezTo>
                      <a:pt x="2802483" y="1753134"/>
                      <a:pt x="2800655" y="1748947"/>
                      <a:pt x="2796891" y="1747659"/>
                    </a:cubicBezTo>
                    <a:cubicBezTo>
                      <a:pt x="2673756" y="1700640"/>
                      <a:pt x="2551696" y="1651152"/>
                      <a:pt x="2430282" y="1600376"/>
                    </a:cubicBezTo>
                    <a:cubicBezTo>
                      <a:pt x="2381351" y="1579980"/>
                      <a:pt x="2332527" y="1559155"/>
                      <a:pt x="2283595" y="1538329"/>
                    </a:cubicBezTo>
                    <a:cubicBezTo>
                      <a:pt x="2309191" y="1536826"/>
                      <a:pt x="2334893" y="1535645"/>
                      <a:pt x="2360918" y="1535753"/>
                    </a:cubicBezTo>
                    <a:cubicBezTo>
                      <a:pt x="2386190" y="1535753"/>
                      <a:pt x="2411462" y="1536611"/>
                      <a:pt x="2436734" y="1537470"/>
                    </a:cubicBezTo>
                    <a:cubicBezTo>
                      <a:pt x="2462222" y="1538329"/>
                      <a:pt x="2487602" y="1539295"/>
                      <a:pt x="2512551" y="1540798"/>
                    </a:cubicBezTo>
                    <a:cubicBezTo>
                      <a:pt x="2528467" y="1541657"/>
                      <a:pt x="2544276" y="1542623"/>
                      <a:pt x="2560192" y="1544018"/>
                    </a:cubicBezTo>
                    <a:cubicBezTo>
                      <a:pt x="2570624" y="1544877"/>
                      <a:pt x="2581163" y="1545843"/>
                      <a:pt x="2591702" y="1547131"/>
                    </a:cubicBezTo>
                    <a:lnTo>
                      <a:pt x="2620200" y="1550459"/>
                    </a:lnTo>
                    <a:cubicBezTo>
                      <a:pt x="2623426" y="1550889"/>
                      <a:pt x="2631384" y="1552821"/>
                      <a:pt x="2633535" y="1553143"/>
                    </a:cubicBezTo>
                    <a:cubicBezTo>
                      <a:pt x="2635256" y="1553358"/>
                      <a:pt x="2636439" y="1553143"/>
                      <a:pt x="2636869" y="1553036"/>
                    </a:cubicBezTo>
                    <a:cubicBezTo>
                      <a:pt x="2639343" y="1552284"/>
                      <a:pt x="2640633" y="1550781"/>
                      <a:pt x="2641278" y="1549600"/>
                    </a:cubicBezTo>
                    <a:cubicBezTo>
                      <a:pt x="2642031" y="1548098"/>
                      <a:pt x="2642354" y="1546487"/>
                      <a:pt x="2641816" y="1544555"/>
                    </a:cubicBezTo>
                    <a:cubicBezTo>
                      <a:pt x="2641601" y="1544126"/>
                      <a:pt x="2641063" y="1541335"/>
                      <a:pt x="2637084" y="1539724"/>
                    </a:cubicBezTo>
                    <a:cubicBezTo>
                      <a:pt x="2636546" y="1539510"/>
                      <a:pt x="2636116" y="1539295"/>
                      <a:pt x="2635579" y="1539188"/>
                    </a:cubicBezTo>
                    <a:cubicBezTo>
                      <a:pt x="2635686" y="1539295"/>
                      <a:pt x="2635686" y="1539402"/>
                      <a:pt x="2635686" y="1539617"/>
                    </a:cubicBezTo>
                    <a:cubicBezTo>
                      <a:pt x="2635471" y="1540368"/>
                      <a:pt x="2634396" y="1540261"/>
                      <a:pt x="2632890" y="1539939"/>
                    </a:cubicBezTo>
                    <a:cubicBezTo>
                      <a:pt x="2633105" y="1539832"/>
                      <a:pt x="2633213" y="1539832"/>
                      <a:pt x="2633428" y="1539832"/>
                    </a:cubicBezTo>
                    <a:cubicBezTo>
                      <a:pt x="2633643" y="1539724"/>
                      <a:pt x="2634396" y="1539295"/>
                      <a:pt x="2635041" y="1539188"/>
                    </a:cubicBezTo>
                    <a:cubicBezTo>
                      <a:pt x="2633966" y="1539080"/>
                      <a:pt x="2632783" y="1539188"/>
                      <a:pt x="2631815" y="1539617"/>
                    </a:cubicBezTo>
                    <a:cubicBezTo>
                      <a:pt x="2628588" y="1538651"/>
                      <a:pt x="2624287" y="1536719"/>
                      <a:pt x="2622351" y="1536396"/>
                    </a:cubicBezTo>
                    <a:lnTo>
                      <a:pt x="2593745" y="1531781"/>
                    </a:lnTo>
                    <a:cubicBezTo>
                      <a:pt x="2580410" y="1529848"/>
                      <a:pt x="2567182" y="1528131"/>
                      <a:pt x="2553847" y="1526628"/>
                    </a:cubicBezTo>
                    <a:cubicBezTo>
                      <a:pt x="2540512" y="1525125"/>
                      <a:pt x="2527177" y="1523944"/>
                      <a:pt x="2513842" y="1522871"/>
                    </a:cubicBezTo>
                    <a:cubicBezTo>
                      <a:pt x="2488677" y="1520938"/>
                      <a:pt x="2463082" y="1519113"/>
                      <a:pt x="2437380" y="1518147"/>
                    </a:cubicBezTo>
                    <a:cubicBezTo>
                      <a:pt x="2420388" y="1517503"/>
                      <a:pt x="2403289" y="1517288"/>
                      <a:pt x="2386298" y="1517396"/>
                    </a:cubicBezTo>
                    <a:cubicBezTo>
                      <a:pt x="2343281" y="1517610"/>
                      <a:pt x="2300265" y="1520080"/>
                      <a:pt x="2258539" y="1525018"/>
                    </a:cubicBezTo>
                    <a:cubicBezTo>
                      <a:pt x="2257463" y="1525125"/>
                      <a:pt x="2257678" y="1526628"/>
                      <a:pt x="2256818" y="1527057"/>
                    </a:cubicBezTo>
                    <a:cubicBezTo>
                      <a:pt x="2241870" y="1520724"/>
                      <a:pt x="2226814" y="1514390"/>
                      <a:pt x="2211865" y="1508056"/>
                    </a:cubicBezTo>
                    <a:cubicBezTo>
                      <a:pt x="2168204" y="1489378"/>
                      <a:pt x="2124650" y="1470699"/>
                      <a:pt x="2081095" y="1452020"/>
                    </a:cubicBezTo>
                    <a:cubicBezTo>
                      <a:pt x="2117337" y="1446116"/>
                      <a:pt x="2153363" y="1440319"/>
                      <a:pt x="2189389" y="1434737"/>
                    </a:cubicBezTo>
                    <a:cubicBezTo>
                      <a:pt x="2213479" y="1430980"/>
                      <a:pt x="2237568" y="1427437"/>
                      <a:pt x="2261765" y="1424002"/>
                    </a:cubicBezTo>
                    <a:cubicBezTo>
                      <a:pt x="2281767" y="1421104"/>
                      <a:pt x="2301878" y="1418313"/>
                      <a:pt x="2321988" y="1415844"/>
                    </a:cubicBezTo>
                    <a:cubicBezTo>
                      <a:pt x="2342098" y="1413267"/>
                      <a:pt x="2362209" y="1410798"/>
                      <a:pt x="2382426" y="1408866"/>
                    </a:cubicBezTo>
                    <a:cubicBezTo>
                      <a:pt x="2398665" y="1407149"/>
                      <a:pt x="2415011" y="1406075"/>
                      <a:pt x="2431357" y="1405646"/>
                    </a:cubicBezTo>
                    <a:cubicBezTo>
                      <a:pt x="2447811" y="1405109"/>
                      <a:pt x="2464158" y="1405216"/>
                      <a:pt x="2480504" y="1405860"/>
                    </a:cubicBezTo>
                    <a:lnTo>
                      <a:pt x="2513949" y="1408115"/>
                    </a:lnTo>
                    <a:cubicBezTo>
                      <a:pt x="2514810" y="1408222"/>
                      <a:pt x="2527714" y="1409510"/>
                      <a:pt x="2530296" y="1409295"/>
                    </a:cubicBezTo>
                    <a:cubicBezTo>
                      <a:pt x="2537716" y="1408651"/>
                      <a:pt x="2537501" y="1401996"/>
                      <a:pt x="2536856" y="1400278"/>
                    </a:cubicBezTo>
                    <a:cubicBezTo>
                      <a:pt x="2536640" y="1399634"/>
                      <a:pt x="2535780" y="1396521"/>
                      <a:pt x="2531156" y="1395233"/>
                    </a:cubicBezTo>
                    <a:cubicBezTo>
                      <a:pt x="2530511" y="1395125"/>
                      <a:pt x="2529865" y="1395018"/>
                      <a:pt x="2529220" y="1395018"/>
                    </a:cubicBezTo>
                    <a:cubicBezTo>
                      <a:pt x="2529327" y="1395125"/>
                      <a:pt x="2529435" y="1395340"/>
                      <a:pt x="2529435" y="1395555"/>
                    </a:cubicBezTo>
                    <a:cubicBezTo>
                      <a:pt x="2529435" y="1396306"/>
                      <a:pt x="2528252" y="1396414"/>
                      <a:pt x="2526639" y="1396306"/>
                    </a:cubicBezTo>
                    <a:cubicBezTo>
                      <a:pt x="2527069" y="1395877"/>
                      <a:pt x="2527499" y="1395447"/>
                      <a:pt x="2528037" y="1395125"/>
                    </a:cubicBezTo>
                    <a:cubicBezTo>
                      <a:pt x="2527069" y="1395233"/>
                      <a:pt x="2526209" y="1395662"/>
                      <a:pt x="2525456" y="1396199"/>
                    </a:cubicBezTo>
                    <a:cubicBezTo>
                      <a:pt x="2521477" y="1395662"/>
                      <a:pt x="2515777" y="1394052"/>
                      <a:pt x="2515347" y="1394052"/>
                    </a:cubicBezTo>
                    <a:lnTo>
                      <a:pt x="2481364" y="1390509"/>
                    </a:lnTo>
                    <a:cubicBezTo>
                      <a:pt x="2464588" y="1389329"/>
                      <a:pt x="2447919" y="1388792"/>
                      <a:pt x="2431142" y="1388792"/>
                    </a:cubicBezTo>
                    <a:cubicBezTo>
                      <a:pt x="2414258" y="1388899"/>
                      <a:pt x="2397482" y="1389651"/>
                      <a:pt x="2380813" y="1390939"/>
                    </a:cubicBezTo>
                    <a:cubicBezTo>
                      <a:pt x="2360273" y="1392549"/>
                      <a:pt x="2339947" y="1394481"/>
                      <a:pt x="2319730" y="1396843"/>
                    </a:cubicBezTo>
                    <a:cubicBezTo>
                      <a:pt x="2299404" y="1399205"/>
                      <a:pt x="2279079" y="1401996"/>
                      <a:pt x="2258968" y="1405002"/>
                    </a:cubicBezTo>
                    <a:cubicBezTo>
                      <a:pt x="2234664" y="1408759"/>
                      <a:pt x="2210575" y="1412945"/>
                      <a:pt x="2186486" y="1417347"/>
                    </a:cubicBezTo>
                    <a:cubicBezTo>
                      <a:pt x="2150459" y="1423895"/>
                      <a:pt x="2114541" y="1430980"/>
                      <a:pt x="2078407" y="1438065"/>
                    </a:cubicBezTo>
                    <a:cubicBezTo>
                      <a:pt x="2074535" y="1438709"/>
                      <a:pt x="2071954" y="1442359"/>
                      <a:pt x="2072599" y="1446331"/>
                    </a:cubicBezTo>
                    <a:cubicBezTo>
                      <a:pt x="2073352" y="1449981"/>
                      <a:pt x="2076793" y="1452020"/>
                      <a:pt x="2080342" y="1451698"/>
                    </a:cubicBezTo>
                    <a:cubicBezTo>
                      <a:pt x="2072814" y="1448478"/>
                      <a:pt x="2065179" y="1445150"/>
                      <a:pt x="2057651" y="1441930"/>
                    </a:cubicBezTo>
                    <a:cubicBezTo>
                      <a:pt x="2057544" y="1441607"/>
                      <a:pt x="2057221" y="1441178"/>
                      <a:pt x="2057113" y="1440963"/>
                    </a:cubicBezTo>
                    <a:cubicBezTo>
                      <a:pt x="2056898" y="1440641"/>
                      <a:pt x="2056683" y="1440427"/>
                      <a:pt x="2056468" y="1440105"/>
                    </a:cubicBezTo>
                    <a:lnTo>
                      <a:pt x="2055931" y="1441178"/>
                    </a:lnTo>
                    <a:cubicBezTo>
                      <a:pt x="2055931" y="1440427"/>
                      <a:pt x="2055931" y="1439783"/>
                      <a:pt x="2055715" y="1439031"/>
                    </a:cubicBezTo>
                    <a:lnTo>
                      <a:pt x="2056468" y="1440105"/>
                    </a:lnTo>
                    <a:cubicBezTo>
                      <a:pt x="2057544" y="1438065"/>
                      <a:pt x="2057651" y="1436777"/>
                      <a:pt x="2055393" y="1437958"/>
                    </a:cubicBezTo>
                    <a:lnTo>
                      <a:pt x="2055285" y="1437636"/>
                    </a:lnTo>
                    <a:cubicBezTo>
                      <a:pt x="2053672" y="1434308"/>
                      <a:pt x="2049585" y="1432805"/>
                      <a:pt x="2046144" y="1434415"/>
                    </a:cubicBezTo>
                    <a:cubicBezTo>
                      <a:pt x="2046037" y="1434415"/>
                      <a:pt x="2045069" y="1435381"/>
                      <a:pt x="2044316" y="1436240"/>
                    </a:cubicBezTo>
                    <a:cubicBezTo>
                      <a:pt x="1991728" y="1413697"/>
                      <a:pt x="1939140" y="1391261"/>
                      <a:pt x="1886553" y="1368610"/>
                    </a:cubicBezTo>
                    <a:cubicBezTo>
                      <a:pt x="1934731" y="1351971"/>
                      <a:pt x="1983770" y="1337908"/>
                      <a:pt x="2033239" y="1326208"/>
                    </a:cubicBezTo>
                    <a:cubicBezTo>
                      <a:pt x="2053995" y="1321269"/>
                      <a:pt x="2074858" y="1316761"/>
                      <a:pt x="2095613" y="1312359"/>
                    </a:cubicBezTo>
                    <a:cubicBezTo>
                      <a:pt x="2126908" y="1305811"/>
                      <a:pt x="2158310" y="1299692"/>
                      <a:pt x="2189927" y="1294325"/>
                    </a:cubicBezTo>
                    <a:cubicBezTo>
                      <a:pt x="2206381" y="1291534"/>
                      <a:pt x="2222835" y="1289065"/>
                      <a:pt x="2239504" y="1286810"/>
                    </a:cubicBezTo>
                    <a:cubicBezTo>
                      <a:pt x="2256065" y="1284663"/>
                      <a:pt x="2272627" y="1282838"/>
                      <a:pt x="2289295" y="1281443"/>
                    </a:cubicBezTo>
                    <a:lnTo>
                      <a:pt x="2327150" y="1278974"/>
                    </a:lnTo>
                    <a:cubicBezTo>
                      <a:pt x="2329408" y="1278867"/>
                      <a:pt x="2340593" y="1279189"/>
                      <a:pt x="2344787" y="1278330"/>
                    </a:cubicBezTo>
                    <a:cubicBezTo>
                      <a:pt x="2351777" y="1276934"/>
                      <a:pt x="2352422" y="1271460"/>
                      <a:pt x="2351562" y="1268883"/>
                    </a:cubicBezTo>
                    <a:cubicBezTo>
                      <a:pt x="2350486" y="1265233"/>
                      <a:pt x="2346722" y="1263194"/>
                      <a:pt x="2343066" y="1264267"/>
                    </a:cubicBezTo>
                    <a:cubicBezTo>
                      <a:pt x="2342851" y="1264375"/>
                      <a:pt x="2342528" y="1264482"/>
                      <a:pt x="2342206" y="1264589"/>
                    </a:cubicBezTo>
                    <a:cubicBezTo>
                      <a:pt x="2342313" y="1264589"/>
                      <a:pt x="2342313" y="1264697"/>
                      <a:pt x="2342313" y="1264911"/>
                    </a:cubicBezTo>
                    <a:cubicBezTo>
                      <a:pt x="2342528" y="1265877"/>
                      <a:pt x="2341560" y="1266307"/>
                      <a:pt x="2339947" y="1266414"/>
                    </a:cubicBezTo>
                    <a:lnTo>
                      <a:pt x="2340055" y="1266307"/>
                    </a:lnTo>
                    <a:cubicBezTo>
                      <a:pt x="2340270" y="1266200"/>
                      <a:pt x="2340593" y="1265770"/>
                      <a:pt x="2341023" y="1265341"/>
                    </a:cubicBezTo>
                    <a:cubicBezTo>
                      <a:pt x="2340485" y="1265663"/>
                      <a:pt x="2340162" y="1265985"/>
                      <a:pt x="2339732" y="1266414"/>
                    </a:cubicBezTo>
                    <a:cubicBezTo>
                      <a:pt x="2335753" y="1266629"/>
                      <a:pt x="2328333" y="1264697"/>
                      <a:pt x="2326935" y="1264697"/>
                    </a:cubicBezTo>
                    <a:cubicBezTo>
                      <a:pt x="2320482" y="1264804"/>
                      <a:pt x="2313922" y="1264911"/>
                      <a:pt x="2307470" y="1265126"/>
                    </a:cubicBezTo>
                    <a:cubicBezTo>
                      <a:pt x="2301017" y="1265341"/>
                      <a:pt x="2294565" y="1265663"/>
                      <a:pt x="2288220" y="1266092"/>
                    </a:cubicBezTo>
                    <a:cubicBezTo>
                      <a:pt x="2271228" y="1267058"/>
                      <a:pt x="2254344" y="1268346"/>
                      <a:pt x="2237461" y="1270171"/>
                    </a:cubicBezTo>
                    <a:cubicBezTo>
                      <a:pt x="2220576" y="1271889"/>
                      <a:pt x="2203800" y="1274143"/>
                      <a:pt x="2187023" y="1276612"/>
                    </a:cubicBezTo>
                    <a:cubicBezTo>
                      <a:pt x="2155084" y="1281550"/>
                      <a:pt x="2123252" y="1286918"/>
                      <a:pt x="2091742" y="1293466"/>
                    </a:cubicBezTo>
                    <a:cubicBezTo>
                      <a:pt x="2070663" y="1297867"/>
                      <a:pt x="2049693" y="1302698"/>
                      <a:pt x="2028830" y="1308066"/>
                    </a:cubicBezTo>
                    <a:cubicBezTo>
                      <a:pt x="1976672" y="1321484"/>
                      <a:pt x="1925268" y="1337801"/>
                      <a:pt x="1875046" y="1357231"/>
                    </a:cubicBezTo>
                    <a:cubicBezTo>
                      <a:pt x="1872787" y="1357983"/>
                      <a:pt x="1873110" y="1360559"/>
                      <a:pt x="1872572" y="1362706"/>
                    </a:cubicBezTo>
                    <a:cubicBezTo>
                      <a:pt x="1837621" y="1347784"/>
                      <a:pt x="1802778" y="1332970"/>
                      <a:pt x="1767612" y="1318371"/>
                    </a:cubicBezTo>
                    <a:cubicBezTo>
                      <a:pt x="1733629" y="1304201"/>
                      <a:pt x="1699431" y="1290246"/>
                      <a:pt x="1665232" y="1276505"/>
                    </a:cubicBezTo>
                    <a:cubicBezTo>
                      <a:pt x="1707711" y="1258578"/>
                      <a:pt x="1749652" y="1240972"/>
                      <a:pt x="1792239" y="1226051"/>
                    </a:cubicBezTo>
                    <a:cubicBezTo>
                      <a:pt x="1813532" y="1218537"/>
                      <a:pt x="1834825" y="1211559"/>
                      <a:pt x="1856656" y="1204903"/>
                    </a:cubicBezTo>
                    <a:cubicBezTo>
                      <a:pt x="1888381" y="1195242"/>
                      <a:pt x="1920751" y="1186439"/>
                      <a:pt x="1954734" y="1179247"/>
                    </a:cubicBezTo>
                    <a:cubicBezTo>
                      <a:pt x="1973231" y="1175275"/>
                      <a:pt x="1991728" y="1171518"/>
                      <a:pt x="2010225" y="1167868"/>
                    </a:cubicBezTo>
                    <a:cubicBezTo>
                      <a:pt x="2028722" y="1164325"/>
                      <a:pt x="2047327" y="1160783"/>
                      <a:pt x="2065932" y="1157455"/>
                    </a:cubicBezTo>
                    <a:lnTo>
                      <a:pt x="2101528" y="1151444"/>
                    </a:lnTo>
                    <a:cubicBezTo>
                      <a:pt x="2104002" y="1151121"/>
                      <a:pt x="2108733" y="1149726"/>
                      <a:pt x="2112282" y="1148974"/>
                    </a:cubicBezTo>
                    <a:cubicBezTo>
                      <a:pt x="2114648" y="1150155"/>
                      <a:pt x="2117659" y="1149833"/>
                      <a:pt x="2119810" y="1147901"/>
                    </a:cubicBezTo>
                    <a:cubicBezTo>
                      <a:pt x="2123789" y="1144359"/>
                      <a:pt x="2122714" y="1140923"/>
                      <a:pt x="2122176" y="1139313"/>
                    </a:cubicBezTo>
                    <a:cubicBezTo>
                      <a:pt x="2121423" y="1137596"/>
                      <a:pt x="2119918" y="1135556"/>
                      <a:pt x="2116584" y="1134912"/>
                    </a:cubicBezTo>
                    <a:cubicBezTo>
                      <a:pt x="2115508" y="1134697"/>
                      <a:pt x="2113573" y="1134697"/>
                      <a:pt x="2111099" y="1135126"/>
                    </a:cubicBezTo>
                    <a:cubicBezTo>
                      <a:pt x="2107658" y="1135771"/>
                      <a:pt x="2102388" y="1137166"/>
                      <a:pt x="2099807" y="1137488"/>
                    </a:cubicBezTo>
                    <a:lnTo>
                      <a:pt x="2063351" y="1142426"/>
                    </a:lnTo>
                    <a:cubicBezTo>
                      <a:pt x="2040874" y="1145861"/>
                      <a:pt x="2018398" y="1149511"/>
                      <a:pt x="1995922" y="1153376"/>
                    </a:cubicBezTo>
                    <a:cubicBezTo>
                      <a:pt x="1980974" y="1155952"/>
                      <a:pt x="1966026" y="1158743"/>
                      <a:pt x="1951185" y="1161642"/>
                    </a:cubicBezTo>
                    <a:cubicBezTo>
                      <a:pt x="1928171" y="1166150"/>
                      <a:pt x="1905910" y="1171196"/>
                      <a:pt x="1884079" y="1176992"/>
                    </a:cubicBezTo>
                    <a:cubicBezTo>
                      <a:pt x="1861711" y="1183004"/>
                      <a:pt x="1839772" y="1189660"/>
                      <a:pt x="1818264" y="1196959"/>
                    </a:cubicBezTo>
                    <a:cubicBezTo>
                      <a:pt x="1792131" y="1205762"/>
                      <a:pt x="1766644" y="1215531"/>
                      <a:pt x="1741157" y="1225944"/>
                    </a:cubicBezTo>
                    <a:cubicBezTo>
                      <a:pt x="1709109" y="1239040"/>
                      <a:pt x="1677170" y="1253640"/>
                      <a:pt x="1644907" y="1268561"/>
                    </a:cubicBezTo>
                    <a:cubicBezTo>
                      <a:pt x="1643402" y="1268024"/>
                      <a:pt x="1641789" y="1267595"/>
                      <a:pt x="1639745" y="1266951"/>
                    </a:cubicBezTo>
                    <a:cubicBezTo>
                      <a:pt x="1639423" y="1266200"/>
                      <a:pt x="1638885" y="1264697"/>
                      <a:pt x="1638670" y="1264267"/>
                    </a:cubicBezTo>
                    <a:cubicBezTo>
                      <a:pt x="1638132" y="1262979"/>
                      <a:pt x="1637594" y="1262228"/>
                      <a:pt x="1637272" y="1261905"/>
                    </a:cubicBezTo>
                    <a:cubicBezTo>
                      <a:pt x="1635659" y="1259973"/>
                      <a:pt x="1633938" y="1259651"/>
                      <a:pt x="1632863" y="1259544"/>
                    </a:cubicBezTo>
                    <a:cubicBezTo>
                      <a:pt x="1630819" y="1259222"/>
                      <a:pt x="1629099" y="1259758"/>
                      <a:pt x="1627593" y="1261047"/>
                    </a:cubicBezTo>
                    <a:cubicBezTo>
                      <a:pt x="1627378" y="1261154"/>
                      <a:pt x="1626733" y="1261905"/>
                      <a:pt x="1626195" y="1262872"/>
                    </a:cubicBezTo>
                    <a:cubicBezTo>
                      <a:pt x="1617914" y="1260403"/>
                      <a:pt x="1608773" y="1257719"/>
                      <a:pt x="1599955" y="1254820"/>
                    </a:cubicBezTo>
                    <a:cubicBezTo>
                      <a:pt x="1591567" y="1252137"/>
                      <a:pt x="1583716" y="1249346"/>
                      <a:pt x="1578124" y="1246769"/>
                    </a:cubicBezTo>
                    <a:cubicBezTo>
                      <a:pt x="1575543" y="1245481"/>
                      <a:pt x="1571564" y="1244515"/>
                      <a:pt x="1572639" y="1243549"/>
                    </a:cubicBezTo>
                    <a:cubicBezTo>
                      <a:pt x="1570811" y="1240650"/>
                      <a:pt x="1567155" y="1239470"/>
                      <a:pt x="1563929" y="1240972"/>
                    </a:cubicBezTo>
                    <a:cubicBezTo>
                      <a:pt x="1560595" y="1242583"/>
                      <a:pt x="1559089" y="1246555"/>
                      <a:pt x="1560595" y="1249990"/>
                    </a:cubicBezTo>
                    <a:cubicBezTo>
                      <a:pt x="1561347" y="1251600"/>
                      <a:pt x="1562746" y="1253425"/>
                      <a:pt x="1565219" y="1255143"/>
                    </a:cubicBezTo>
                    <a:cubicBezTo>
                      <a:pt x="1568123" y="1257290"/>
                      <a:pt x="1572962" y="1259651"/>
                      <a:pt x="1578984" y="1262120"/>
                    </a:cubicBezTo>
                    <a:cubicBezTo>
                      <a:pt x="1592857" y="1267702"/>
                      <a:pt x="1612967" y="1273821"/>
                      <a:pt x="1627593" y="1278330"/>
                    </a:cubicBezTo>
                    <a:cubicBezTo>
                      <a:pt x="1625873" y="1280370"/>
                      <a:pt x="1623829" y="1282516"/>
                      <a:pt x="1624904" y="1285200"/>
                    </a:cubicBezTo>
                    <a:cubicBezTo>
                      <a:pt x="1626195" y="1288099"/>
                      <a:pt x="1629637" y="1288528"/>
                      <a:pt x="1632755" y="1288099"/>
                    </a:cubicBezTo>
                    <a:cubicBezTo>
                      <a:pt x="1632755" y="1288099"/>
                      <a:pt x="1632755" y="1288206"/>
                      <a:pt x="1632755" y="1288313"/>
                    </a:cubicBezTo>
                    <a:cubicBezTo>
                      <a:pt x="1635228" y="1295398"/>
                      <a:pt x="1637810" y="1302269"/>
                      <a:pt x="1640605" y="1309246"/>
                    </a:cubicBezTo>
                    <a:cubicBezTo>
                      <a:pt x="1643294" y="1316117"/>
                      <a:pt x="1646198" y="1322987"/>
                      <a:pt x="1649316" y="1329750"/>
                    </a:cubicBezTo>
                    <a:cubicBezTo>
                      <a:pt x="1659426" y="1352186"/>
                      <a:pt x="1669534" y="1374622"/>
                      <a:pt x="1679966" y="1396843"/>
                    </a:cubicBezTo>
                    <a:cubicBezTo>
                      <a:pt x="1686848" y="1411764"/>
                      <a:pt x="1693946" y="1426579"/>
                      <a:pt x="1701151" y="1441393"/>
                    </a:cubicBezTo>
                    <a:cubicBezTo>
                      <a:pt x="1717175" y="1473705"/>
                      <a:pt x="1734059" y="1507842"/>
                      <a:pt x="1752986" y="1541442"/>
                    </a:cubicBezTo>
                    <a:cubicBezTo>
                      <a:pt x="1771376" y="1574183"/>
                      <a:pt x="1791486" y="1606603"/>
                      <a:pt x="1813317" y="1637304"/>
                    </a:cubicBezTo>
                    <a:cubicBezTo>
                      <a:pt x="1843321" y="1679385"/>
                      <a:pt x="1876874" y="1718138"/>
                      <a:pt x="1914406" y="1750021"/>
                    </a:cubicBezTo>
                    <a:cubicBezTo>
                      <a:pt x="1917417" y="1752597"/>
                      <a:pt x="1921934" y="1752275"/>
                      <a:pt x="1924515" y="1749377"/>
                    </a:cubicBezTo>
                    <a:cubicBezTo>
                      <a:pt x="1927096" y="1746371"/>
                      <a:pt x="1926773" y="1741862"/>
                      <a:pt x="1923762" y="1739286"/>
                    </a:cubicBezTo>
                    <a:cubicBezTo>
                      <a:pt x="1887951" y="1707296"/>
                      <a:pt x="1856549" y="1668543"/>
                      <a:pt x="1828050" y="1626999"/>
                    </a:cubicBezTo>
                    <a:cubicBezTo>
                      <a:pt x="1807080" y="1596404"/>
                      <a:pt x="1787937" y="1564200"/>
                      <a:pt x="1769871" y="1531995"/>
                    </a:cubicBezTo>
                    <a:cubicBezTo>
                      <a:pt x="1751158" y="1498610"/>
                      <a:pt x="1733521" y="1465224"/>
                      <a:pt x="1717390" y="1433234"/>
                    </a:cubicBezTo>
                    <a:cubicBezTo>
                      <a:pt x="1708034" y="1415092"/>
                      <a:pt x="1699001" y="1396843"/>
                      <a:pt x="1689967" y="1378486"/>
                    </a:cubicBezTo>
                    <a:cubicBezTo>
                      <a:pt x="1681041" y="1360130"/>
                      <a:pt x="1672115" y="1341773"/>
                      <a:pt x="1663297" y="1323309"/>
                    </a:cubicBezTo>
                    <a:cubicBezTo>
                      <a:pt x="1660178" y="1316761"/>
                      <a:pt x="1657167" y="1310213"/>
                      <a:pt x="1654263" y="1303557"/>
                    </a:cubicBezTo>
                    <a:cubicBezTo>
                      <a:pt x="1651682" y="1297331"/>
                      <a:pt x="1649101" y="1291104"/>
                      <a:pt x="1646628" y="1284663"/>
                    </a:cubicBezTo>
                    <a:cubicBezTo>
                      <a:pt x="1685020" y="1300551"/>
                      <a:pt x="1723197" y="1316761"/>
                      <a:pt x="1761375" y="1333078"/>
                    </a:cubicBezTo>
                    <a:cubicBezTo>
                      <a:pt x="1788583" y="1344779"/>
                      <a:pt x="1815683" y="1356587"/>
                      <a:pt x="1842676" y="1368396"/>
                    </a:cubicBezTo>
                    <a:cubicBezTo>
                      <a:pt x="1843106" y="1369469"/>
                      <a:pt x="1842998" y="1370113"/>
                      <a:pt x="1843966" y="1371401"/>
                    </a:cubicBezTo>
                    <a:cubicBezTo>
                      <a:pt x="1846009" y="1374085"/>
                      <a:pt x="1849881" y="1377842"/>
                      <a:pt x="1850849" y="1380311"/>
                    </a:cubicBezTo>
                    <a:lnTo>
                      <a:pt x="1864722" y="1416488"/>
                    </a:lnTo>
                    <a:cubicBezTo>
                      <a:pt x="1872035" y="1433986"/>
                      <a:pt x="1880208" y="1451054"/>
                      <a:pt x="1889026" y="1467908"/>
                    </a:cubicBezTo>
                    <a:cubicBezTo>
                      <a:pt x="1897737" y="1484547"/>
                      <a:pt x="1907201" y="1500971"/>
                      <a:pt x="1916772" y="1517181"/>
                    </a:cubicBezTo>
                    <a:cubicBezTo>
                      <a:pt x="1933333" y="1544985"/>
                      <a:pt x="1949787" y="1572681"/>
                      <a:pt x="1967209" y="1599625"/>
                    </a:cubicBezTo>
                    <a:cubicBezTo>
                      <a:pt x="1984738" y="1626892"/>
                      <a:pt x="2003128" y="1653407"/>
                      <a:pt x="2022700" y="1679171"/>
                    </a:cubicBezTo>
                    <a:cubicBezTo>
                      <a:pt x="2048618" y="1713415"/>
                      <a:pt x="2076793" y="1746156"/>
                      <a:pt x="2107980" y="1776751"/>
                    </a:cubicBezTo>
                    <a:cubicBezTo>
                      <a:pt x="2110777" y="1779542"/>
                      <a:pt x="2115293" y="1779542"/>
                      <a:pt x="2118090" y="1776858"/>
                    </a:cubicBezTo>
                    <a:cubicBezTo>
                      <a:pt x="2120886" y="1774067"/>
                      <a:pt x="2120886" y="1769558"/>
                      <a:pt x="2118197" y="1766767"/>
                    </a:cubicBezTo>
                    <a:cubicBezTo>
                      <a:pt x="2088300" y="1735743"/>
                      <a:pt x="2061845" y="1702787"/>
                      <a:pt x="2037111" y="1668543"/>
                    </a:cubicBezTo>
                    <a:cubicBezTo>
                      <a:pt x="2018398" y="1642672"/>
                      <a:pt x="2000762" y="1616157"/>
                      <a:pt x="1983447" y="1589212"/>
                    </a:cubicBezTo>
                    <a:cubicBezTo>
                      <a:pt x="1966133" y="1562375"/>
                      <a:pt x="1949142" y="1535216"/>
                      <a:pt x="1932258" y="1507842"/>
                    </a:cubicBezTo>
                    <a:cubicBezTo>
                      <a:pt x="1920536" y="1488948"/>
                      <a:pt x="1909136" y="1469733"/>
                      <a:pt x="1898597" y="1450088"/>
                    </a:cubicBezTo>
                    <a:cubicBezTo>
                      <a:pt x="1891607" y="1437099"/>
                      <a:pt x="1884940" y="1423895"/>
                      <a:pt x="1878810" y="1410369"/>
                    </a:cubicBezTo>
                    <a:lnTo>
                      <a:pt x="1865367" y="1378272"/>
                    </a:lnTo>
                    <a:cubicBezTo>
                      <a:pt x="1869561" y="1380097"/>
                      <a:pt x="1873863" y="1381922"/>
                      <a:pt x="1878057" y="1383746"/>
                    </a:cubicBezTo>
                    <a:cubicBezTo>
                      <a:pt x="1935699" y="1408974"/>
                      <a:pt x="1993341" y="1434093"/>
                      <a:pt x="2050984" y="1459320"/>
                    </a:cubicBezTo>
                    <a:cubicBezTo>
                      <a:pt x="2056038" y="1468982"/>
                      <a:pt x="2061738" y="1479716"/>
                      <a:pt x="2062383" y="1480790"/>
                    </a:cubicBezTo>
                    <a:lnTo>
                      <a:pt x="2099485" y="1551855"/>
                    </a:lnTo>
                    <a:cubicBezTo>
                      <a:pt x="2121208" y="1592003"/>
                      <a:pt x="2143146" y="1630112"/>
                      <a:pt x="2168311" y="1666074"/>
                    </a:cubicBezTo>
                    <a:cubicBezTo>
                      <a:pt x="2193584" y="1702143"/>
                      <a:pt x="2221974" y="1735851"/>
                      <a:pt x="2254775" y="1768163"/>
                    </a:cubicBezTo>
                    <a:cubicBezTo>
                      <a:pt x="2267679" y="1780723"/>
                      <a:pt x="2281982" y="1799401"/>
                      <a:pt x="2298006" y="1812820"/>
                    </a:cubicBezTo>
                    <a:cubicBezTo>
                      <a:pt x="2305749" y="1819368"/>
                      <a:pt x="2314030" y="1824736"/>
                      <a:pt x="2322633" y="1827849"/>
                    </a:cubicBezTo>
                    <a:cubicBezTo>
                      <a:pt x="2326290" y="1829137"/>
                      <a:pt x="2330484" y="1827312"/>
                      <a:pt x="2331882" y="1823662"/>
                    </a:cubicBezTo>
                    <a:cubicBezTo>
                      <a:pt x="2333280" y="1819905"/>
                      <a:pt x="2331344" y="1815826"/>
                      <a:pt x="2327687" y="1814430"/>
                    </a:cubicBezTo>
                    <a:cubicBezTo>
                      <a:pt x="2318332" y="1810780"/>
                      <a:pt x="2309836" y="1803695"/>
                      <a:pt x="2301770" y="1795644"/>
                    </a:cubicBezTo>
                    <a:cubicBezTo>
                      <a:pt x="2288973" y="1782762"/>
                      <a:pt x="2277466" y="1767197"/>
                      <a:pt x="2266819" y="1756140"/>
                    </a:cubicBezTo>
                    <a:cubicBezTo>
                      <a:pt x="2235310" y="1724042"/>
                      <a:pt x="2208747" y="1690227"/>
                      <a:pt x="2184120" y="1655017"/>
                    </a:cubicBezTo>
                    <a:cubicBezTo>
                      <a:pt x="2159385" y="1619592"/>
                      <a:pt x="2136587" y="1582771"/>
                      <a:pt x="2114541" y="1543589"/>
                    </a:cubicBezTo>
                    <a:lnTo>
                      <a:pt x="2075611" y="1473705"/>
                    </a:lnTo>
                    <a:cubicBezTo>
                      <a:pt x="2075396" y="1473275"/>
                      <a:pt x="2074320" y="1471450"/>
                      <a:pt x="2072814" y="1468874"/>
                    </a:cubicBezTo>
                    <a:cubicBezTo>
                      <a:pt x="2098517" y="1480038"/>
                      <a:pt x="2124112" y="1491417"/>
                      <a:pt x="2149814" y="1502474"/>
                    </a:cubicBezTo>
                    <a:cubicBezTo>
                      <a:pt x="2182292" y="1516430"/>
                      <a:pt x="2214984" y="1530063"/>
                      <a:pt x="2247569" y="1543911"/>
                    </a:cubicBezTo>
                    <a:cubicBezTo>
                      <a:pt x="2246709" y="1551533"/>
                      <a:pt x="2250150" y="1562160"/>
                      <a:pt x="2257571" y="1574076"/>
                    </a:cubicBezTo>
                    <a:cubicBezTo>
                      <a:pt x="2268647" y="1591789"/>
                      <a:pt x="2287037" y="1612614"/>
                      <a:pt x="2301125" y="1627858"/>
                    </a:cubicBezTo>
                    <a:cubicBezTo>
                      <a:pt x="2321343" y="1649327"/>
                      <a:pt x="2342744" y="1673803"/>
                      <a:pt x="2365757" y="1697742"/>
                    </a:cubicBezTo>
                    <a:cubicBezTo>
                      <a:pt x="2380383" y="1713093"/>
                      <a:pt x="2395761" y="1728122"/>
                      <a:pt x="2411462" y="1742399"/>
                    </a:cubicBezTo>
                    <a:cubicBezTo>
                      <a:pt x="2439101" y="1767519"/>
                      <a:pt x="2468137" y="1789955"/>
                      <a:pt x="2497818" y="1806379"/>
                    </a:cubicBezTo>
                    <a:cubicBezTo>
                      <a:pt x="2501259" y="1808311"/>
                      <a:pt x="2505561" y="1807130"/>
                      <a:pt x="2507604" y="1803803"/>
                    </a:cubicBezTo>
                    <a:cubicBezTo>
                      <a:pt x="2509540" y="1800368"/>
                      <a:pt x="2508357" y="1795966"/>
                      <a:pt x="2504916" y="1794034"/>
                    </a:cubicBezTo>
                    <a:cubicBezTo>
                      <a:pt x="2476955" y="1777180"/>
                      <a:pt x="2449962" y="1754100"/>
                      <a:pt x="2423937" y="1729195"/>
                    </a:cubicBezTo>
                    <a:cubicBezTo>
                      <a:pt x="2408881" y="1714703"/>
                      <a:pt x="2394148" y="1699460"/>
                      <a:pt x="2379630" y="1684431"/>
                    </a:cubicBezTo>
                    <a:cubicBezTo>
                      <a:pt x="2356724" y="1660492"/>
                      <a:pt x="2334355" y="1636875"/>
                      <a:pt x="2313707" y="1615835"/>
                    </a:cubicBezTo>
                    <a:cubicBezTo>
                      <a:pt x="2301770" y="1603812"/>
                      <a:pt x="2286714" y="1588139"/>
                      <a:pt x="2275530" y="1573432"/>
                    </a:cubicBezTo>
                    <a:cubicBezTo>
                      <a:pt x="2269615" y="1565810"/>
                      <a:pt x="2264776" y="1558510"/>
                      <a:pt x="2262302" y="1552177"/>
                    </a:cubicBezTo>
                    <a:cubicBezTo>
                      <a:pt x="2261980" y="1551318"/>
                      <a:pt x="2262088" y="1550781"/>
                      <a:pt x="2261872" y="1549923"/>
                    </a:cubicBezTo>
                    <a:cubicBezTo>
                      <a:pt x="2285209" y="1559799"/>
                      <a:pt x="2308438" y="1569889"/>
                      <a:pt x="2331882" y="1579551"/>
                    </a:cubicBezTo>
                    <a:cubicBezTo>
                      <a:pt x="2483945" y="1642887"/>
                      <a:pt x="2637084" y="1703646"/>
                      <a:pt x="2791944" y="1760970"/>
                    </a:cubicBezTo>
                    <a:close/>
                    <a:moveTo>
                      <a:pt x="2114971" y="1148330"/>
                    </a:moveTo>
                    <a:cubicBezTo>
                      <a:pt x="2114971" y="1148223"/>
                      <a:pt x="2114756" y="1148438"/>
                      <a:pt x="2114648" y="1148438"/>
                    </a:cubicBezTo>
                    <a:lnTo>
                      <a:pt x="2114110" y="1148545"/>
                    </a:lnTo>
                    <a:cubicBezTo>
                      <a:pt x="2114541" y="1148760"/>
                      <a:pt x="2114971" y="1148867"/>
                      <a:pt x="2114971" y="1148330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8" name="Google Shape;78;p2"/>
              <p:cNvSpPr/>
              <p:nvPr/>
            </p:nvSpPr>
            <p:spPr>
              <a:xfrm rot="1790023">
                <a:off x="7597329" y="9354915"/>
                <a:ext cx="329333" cy="324916"/>
              </a:xfrm>
              <a:custGeom>
                <a:avLst/>
                <a:gdLst/>
                <a:ahLst/>
                <a:cxnLst/>
                <a:rect l="l" t="t" r="r" b="b"/>
                <a:pathLst>
                  <a:path w="329323" h="324906" extrusionOk="0">
                    <a:moveTo>
                      <a:pt x="71743" y="295563"/>
                    </a:moveTo>
                    <a:cubicBezTo>
                      <a:pt x="-3321" y="244142"/>
                      <a:pt x="-22571" y="142805"/>
                      <a:pt x="28727" y="69378"/>
                    </a:cubicBezTo>
                    <a:cubicBezTo>
                      <a:pt x="80024" y="-4156"/>
                      <a:pt x="182618" y="-22083"/>
                      <a:pt x="257682" y="29337"/>
                    </a:cubicBezTo>
                    <a:cubicBezTo>
                      <a:pt x="332639" y="80758"/>
                      <a:pt x="351888" y="182095"/>
                      <a:pt x="300591" y="255629"/>
                    </a:cubicBezTo>
                    <a:cubicBezTo>
                      <a:pt x="249294" y="329055"/>
                      <a:pt x="146700" y="346983"/>
                      <a:pt x="71743" y="295563"/>
                    </a:cubicBezTo>
                    <a:lnTo>
                      <a:pt x="71743" y="295563"/>
                    </a:ln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79" name="Google Shape;79;p2"/>
              <p:cNvSpPr/>
              <p:nvPr/>
            </p:nvSpPr>
            <p:spPr>
              <a:xfrm rot="1790023">
                <a:off x="6734774" y="11625216"/>
                <a:ext cx="2658756" cy="2554867"/>
              </a:xfrm>
              <a:custGeom>
                <a:avLst/>
                <a:gdLst/>
                <a:ahLst/>
                <a:cxnLst/>
                <a:rect l="l" t="t" r="r" b="b"/>
                <a:pathLst>
                  <a:path w="2658673" h="2554787" extrusionOk="0">
                    <a:moveTo>
                      <a:pt x="2341014" y="1118258"/>
                    </a:moveTo>
                    <a:cubicBezTo>
                      <a:pt x="2249495" y="1106664"/>
                      <a:pt x="2182820" y="1045368"/>
                      <a:pt x="2118725" y="1037210"/>
                    </a:cubicBezTo>
                    <a:cubicBezTo>
                      <a:pt x="1812447" y="998350"/>
                      <a:pt x="1628014" y="1028407"/>
                      <a:pt x="1519935" y="1084765"/>
                    </a:cubicBezTo>
                    <a:cubicBezTo>
                      <a:pt x="1581018" y="961744"/>
                      <a:pt x="1604247" y="776137"/>
                      <a:pt x="1526602" y="515280"/>
                    </a:cubicBezTo>
                    <a:cubicBezTo>
                      <a:pt x="1505739" y="445181"/>
                      <a:pt x="1441967" y="376048"/>
                      <a:pt x="1424976" y="311102"/>
                    </a:cubicBezTo>
                    <a:cubicBezTo>
                      <a:pt x="1379593" y="137626"/>
                      <a:pt x="1412931" y="971"/>
                      <a:pt x="1394864" y="5"/>
                    </a:cubicBezTo>
                    <a:cubicBezTo>
                      <a:pt x="1376905" y="-1069"/>
                      <a:pt x="1377120" y="169723"/>
                      <a:pt x="1316897" y="305090"/>
                    </a:cubicBezTo>
                    <a:cubicBezTo>
                      <a:pt x="1279687" y="388822"/>
                      <a:pt x="1201505" y="434661"/>
                      <a:pt x="1175372" y="493381"/>
                    </a:cubicBezTo>
                    <a:cubicBezTo>
                      <a:pt x="1074714" y="719672"/>
                      <a:pt x="1041053" y="882091"/>
                      <a:pt x="1044279" y="999101"/>
                    </a:cubicBezTo>
                    <a:cubicBezTo>
                      <a:pt x="938996" y="922668"/>
                      <a:pt x="776716" y="865344"/>
                      <a:pt x="536469" y="865237"/>
                    </a:cubicBezTo>
                    <a:cubicBezTo>
                      <a:pt x="462695" y="865237"/>
                      <a:pt x="377737" y="906137"/>
                      <a:pt x="309987" y="903882"/>
                    </a:cubicBezTo>
                    <a:cubicBezTo>
                      <a:pt x="129210" y="897871"/>
                      <a:pt x="6290" y="827450"/>
                      <a:pt x="160" y="844304"/>
                    </a:cubicBezTo>
                    <a:cubicBezTo>
                      <a:pt x="-5862" y="861158"/>
                      <a:pt x="159536" y="909250"/>
                      <a:pt x="273530" y="1004898"/>
                    </a:cubicBezTo>
                    <a:cubicBezTo>
                      <a:pt x="343970" y="1063940"/>
                      <a:pt x="366338" y="1151214"/>
                      <a:pt x="415700" y="1192651"/>
                    </a:cubicBezTo>
                    <a:cubicBezTo>
                      <a:pt x="634869" y="1376325"/>
                      <a:pt x="797579" y="1452328"/>
                      <a:pt x="917273" y="1470899"/>
                    </a:cubicBezTo>
                    <a:cubicBezTo>
                      <a:pt x="804999" y="1545185"/>
                      <a:pt x="692511" y="1686885"/>
                      <a:pt x="618845" y="1933251"/>
                    </a:cubicBezTo>
                    <a:cubicBezTo>
                      <a:pt x="597875" y="2003350"/>
                      <a:pt x="613468" y="2095670"/>
                      <a:pt x="592067" y="2159328"/>
                    </a:cubicBezTo>
                    <a:cubicBezTo>
                      <a:pt x="534963" y="2329368"/>
                      <a:pt x="431939" y="2426090"/>
                      <a:pt x="446564" y="2436717"/>
                    </a:cubicBezTo>
                    <a:cubicBezTo>
                      <a:pt x="461082" y="2447237"/>
                      <a:pt x="554643" y="2303819"/>
                      <a:pt x="679499" y="2222556"/>
                    </a:cubicBezTo>
                    <a:cubicBezTo>
                      <a:pt x="756606" y="2172424"/>
                      <a:pt x="847478" y="2175967"/>
                      <a:pt x="901572" y="2140756"/>
                    </a:cubicBezTo>
                    <a:cubicBezTo>
                      <a:pt x="1097620" y="2013226"/>
                      <a:pt x="1212904" y="1901261"/>
                      <a:pt x="1277321" y="1805291"/>
                    </a:cubicBezTo>
                    <a:cubicBezTo>
                      <a:pt x="1315176" y="1921765"/>
                      <a:pt x="1401317" y="2054663"/>
                      <a:pt x="1563919" y="2192821"/>
                    </a:cubicBezTo>
                    <a:cubicBezTo>
                      <a:pt x="1619841" y="2240376"/>
                      <a:pt x="1711251" y="2263993"/>
                      <a:pt x="1761150" y="2309402"/>
                    </a:cubicBezTo>
                    <a:cubicBezTo>
                      <a:pt x="1894502" y="2430598"/>
                      <a:pt x="1941604" y="2563174"/>
                      <a:pt x="1957306" y="2554372"/>
                    </a:cubicBezTo>
                    <a:cubicBezTo>
                      <a:pt x="1972899" y="2545462"/>
                      <a:pt x="1879015" y="2402365"/>
                      <a:pt x="1855248" y="2256264"/>
                    </a:cubicBezTo>
                    <a:cubicBezTo>
                      <a:pt x="1840516" y="2165983"/>
                      <a:pt x="1880951" y="2085364"/>
                      <a:pt x="1870627" y="2022028"/>
                    </a:cubicBezTo>
                    <a:cubicBezTo>
                      <a:pt x="1832450" y="1787471"/>
                      <a:pt x="1774592" y="1635894"/>
                      <a:pt x="1710821" y="1538637"/>
                    </a:cubicBezTo>
                    <a:cubicBezTo>
                      <a:pt x="1839118" y="1542716"/>
                      <a:pt x="2002150" y="1501816"/>
                      <a:pt x="2197015" y="1376969"/>
                    </a:cubicBezTo>
                    <a:cubicBezTo>
                      <a:pt x="2258959" y="1337357"/>
                      <a:pt x="2307783" y="1257168"/>
                      <a:pt x="2365855" y="1222709"/>
                    </a:cubicBezTo>
                    <a:cubicBezTo>
                      <a:pt x="2521037" y="1130389"/>
                      <a:pt x="2662777" y="1123196"/>
                      <a:pt x="2658583" y="1105806"/>
                    </a:cubicBezTo>
                    <a:cubicBezTo>
                      <a:pt x="2654496" y="1088415"/>
                      <a:pt x="2489205" y="1137152"/>
                      <a:pt x="2341014" y="1118258"/>
                    </a:cubicBezTo>
                    <a:close/>
                    <a:moveTo>
                      <a:pt x="1368624" y="1411858"/>
                    </a:moveTo>
                    <a:cubicBezTo>
                      <a:pt x="1344642" y="1425705"/>
                      <a:pt x="1321091" y="1448678"/>
                      <a:pt x="1301626" y="1479380"/>
                    </a:cubicBezTo>
                    <a:cubicBezTo>
                      <a:pt x="1288075" y="1462204"/>
                      <a:pt x="1273235" y="1447927"/>
                      <a:pt x="1258502" y="1437514"/>
                    </a:cubicBezTo>
                    <a:cubicBezTo>
                      <a:pt x="1233229" y="1419479"/>
                      <a:pt x="1197095" y="1407349"/>
                      <a:pt x="1154939" y="1403484"/>
                    </a:cubicBezTo>
                    <a:cubicBezTo>
                      <a:pt x="1175802" y="1380404"/>
                      <a:pt x="1189783" y="1355070"/>
                      <a:pt x="1197848" y="1332312"/>
                    </a:cubicBezTo>
                    <a:cubicBezTo>
                      <a:pt x="1204624" y="1313204"/>
                      <a:pt x="1207419" y="1290339"/>
                      <a:pt x="1206559" y="1265326"/>
                    </a:cubicBezTo>
                    <a:cubicBezTo>
                      <a:pt x="1226024" y="1271660"/>
                      <a:pt x="1244952" y="1274988"/>
                      <a:pt x="1261835" y="1275846"/>
                    </a:cubicBezTo>
                    <a:cubicBezTo>
                      <a:pt x="1298399" y="1277564"/>
                      <a:pt x="1343137" y="1265326"/>
                      <a:pt x="1387121" y="1237845"/>
                    </a:cubicBezTo>
                    <a:cubicBezTo>
                      <a:pt x="1377120" y="1275846"/>
                      <a:pt x="1378410" y="1312452"/>
                      <a:pt x="1385508" y="1341115"/>
                    </a:cubicBezTo>
                    <a:cubicBezTo>
                      <a:pt x="1389702" y="1358290"/>
                      <a:pt x="1397875" y="1376325"/>
                      <a:pt x="1409490" y="1394360"/>
                    </a:cubicBezTo>
                    <a:cubicBezTo>
                      <a:pt x="1394327" y="1399190"/>
                      <a:pt x="1380346" y="1405095"/>
                      <a:pt x="1368624" y="1411858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0" name="Google Shape;80;p2"/>
              <p:cNvSpPr/>
              <p:nvPr/>
            </p:nvSpPr>
            <p:spPr>
              <a:xfrm rot="1790023">
                <a:off x="7024477" y="11847806"/>
                <a:ext cx="2116295" cy="2126299"/>
              </a:xfrm>
              <a:custGeom>
                <a:avLst/>
                <a:gdLst/>
                <a:ahLst/>
                <a:cxnLst/>
                <a:rect l="l" t="t" r="r" b="b"/>
                <a:pathLst>
                  <a:path w="2116229" h="2126233" extrusionOk="0">
                    <a:moveTo>
                      <a:pt x="1055521" y="1370726"/>
                    </a:moveTo>
                    <a:cubicBezTo>
                      <a:pt x="1059393" y="1371477"/>
                      <a:pt x="1061974" y="1375234"/>
                      <a:pt x="1061221" y="1379099"/>
                    </a:cubicBezTo>
                    <a:cubicBezTo>
                      <a:pt x="1056705" y="1406688"/>
                      <a:pt x="1051865" y="1434491"/>
                      <a:pt x="1044767" y="1461758"/>
                    </a:cubicBezTo>
                    <a:cubicBezTo>
                      <a:pt x="1042509" y="1470883"/>
                      <a:pt x="1039820" y="1479900"/>
                      <a:pt x="1036809" y="1488917"/>
                    </a:cubicBezTo>
                    <a:cubicBezTo>
                      <a:pt x="1033906" y="1497827"/>
                      <a:pt x="1030572" y="1506737"/>
                      <a:pt x="1027130" y="1515432"/>
                    </a:cubicBezTo>
                    <a:cubicBezTo>
                      <a:pt x="1024765" y="1521336"/>
                      <a:pt x="1022399" y="1527240"/>
                      <a:pt x="1019818" y="1533145"/>
                    </a:cubicBezTo>
                    <a:cubicBezTo>
                      <a:pt x="1016054" y="1541947"/>
                      <a:pt x="1012182" y="1550535"/>
                      <a:pt x="1008203" y="1559230"/>
                    </a:cubicBezTo>
                    <a:cubicBezTo>
                      <a:pt x="1006805" y="1562236"/>
                      <a:pt x="1001966" y="1568892"/>
                      <a:pt x="999600" y="1573508"/>
                    </a:cubicBezTo>
                    <a:cubicBezTo>
                      <a:pt x="1000138" y="1574796"/>
                      <a:pt x="1000245" y="1576406"/>
                      <a:pt x="999815" y="1577802"/>
                    </a:cubicBezTo>
                    <a:cubicBezTo>
                      <a:pt x="999815" y="1577158"/>
                      <a:pt x="999277" y="1575870"/>
                      <a:pt x="998847" y="1575011"/>
                    </a:cubicBezTo>
                    <a:cubicBezTo>
                      <a:pt x="998202" y="1576621"/>
                      <a:pt x="998094" y="1577909"/>
                      <a:pt x="998954" y="1578231"/>
                    </a:cubicBezTo>
                    <a:cubicBezTo>
                      <a:pt x="999277" y="1578339"/>
                      <a:pt x="999600" y="1578231"/>
                      <a:pt x="999707" y="1578124"/>
                    </a:cubicBezTo>
                    <a:cubicBezTo>
                      <a:pt x="999492" y="1578768"/>
                      <a:pt x="999169" y="1579305"/>
                      <a:pt x="998740" y="1579949"/>
                    </a:cubicBezTo>
                    <a:cubicBezTo>
                      <a:pt x="996589" y="1583169"/>
                      <a:pt x="994223" y="1583599"/>
                      <a:pt x="993577" y="1583706"/>
                    </a:cubicBezTo>
                    <a:cubicBezTo>
                      <a:pt x="989921" y="1584565"/>
                      <a:pt x="987448" y="1582955"/>
                      <a:pt x="985835" y="1579627"/>
                    </a:cubicBezTo>
                    <a:cubicBezTo>
                      <a:pt x="985512" y="1578983"/>
                      <a:pt x="984866" y="1576943"/>
                      <a:pt x="985727" y="1573937"/>
                    </a:cubicBezTo>
                    <a:cubicBezTo>
                      <a:pt x="986695" y="1570502"/>
                      <a:pt x="992072" y="1558372"/>
                      <a:pt x="994008" y="1553326"/>
                    </a:cubicBezTo>
                    <a:lnTo>
                      <a:pt x="1010139" y="1509206"/>
                    </a:lnTo>
                    <a:cubicBezTo>
                      <a:pt x="1013903" y="1498364"/>
                      <a:pt x="1017237" y="1487414"/>
                      <a:pt x="1020570" y="1476464"/>
                    </a:cubicBezTo>
                    <a:cubicBezTo>
                      <a:pt x="1023904" y="1465515"/>
                      <a:pt x="1027023" y="1454565"/>
                      <a:pt x="1030142" y="1443508"/>
                    </a:cubicBezTo>
                    <a:cubicBezTo>
                      <a:pt x="1036379" y="1421180"/>
                      <a:pt x="1042079" y="1398744"/>
                      <a:pt x="1047241" y="1376415"/>
                    </a:cubicBezTo>
                    <a:cubicBezTo>
                      <a:pt x="1047993" y="1372551"/>
                      <a:pt x="1051757" y="1369974"/>
                      <a:pt x="1055521" y="1370726"/>
                    </a:cubicBezTo>
                    <a:close/>
                    <a:moveTo>
                      <a:pt x="739027" y="1206589"/>
                    </a:moveTo>
                    <a:cubicBezTo>
                      <a:pt x="723649" y="1211098"/>
                      <a:pt x="708593" y="1216466"/>
                      <a:pt x="693967" y="1222262"/>
                    </a:cubicBezTo>
                    <a:cubicBezTo>
                      <a:pt x="671168" y="1231387"/>
                      <a:pt x="649445" y="1241800"/>
                      <a:pt x="629120" y="1252749"/>
                    </a:cubicBezTo>
                    <a:cubicBezTo>
                      <a:pt x="625678" y="1254575"/>
                      <a:pt x="624280" y="1258868"/>
                      <a:pt x="626001" y="1262304"/>
                    </a:cubicBezTo>
                    <a:cubicBezTo>
                      <a:pt x="627829" y="1265846"/>
                      <a:pt x="632131" y="1267242"/>
                      <a:pt x="635572" y="1265524"/>
                    </a:cubicBezTo>
                    <a:cubicBezTo>
                      <a:pt x="655898" y="1255970"/>
                      <a:pt x="677836" y="1247382"/>
                      <a:pt x="700419" y="1239438"/>
                    </a:cubicBezTo>
                    <a:cubicBezTo>
                      <a:pt x="714830" y="1234285"/>
                      <a:pt x="729671" y="1229455"/>
                      <a:pt x="744619" y="1224946"/>
                    </a:cubicBezTo>
                    <a:cubicBezTo>
                      <a:pt x="763116" y="1219364"/>
                      <a:pt x="781936" y="1214211"/>
                      <a:pt x="800648" y="1210025"/>
                    </a:cubicBezTo>
                    <a:cubicBezTo>
                      <a:pt x="819898" y="1205838"/>
                      <a:pt x="839040" y="1202403"/>
                      <a:pt x="857860" y="1200363"/>
                    </a:cubicBezTo>
                    <a:cubicBezTo>
                      <a:pt x="861624" y="1200041"/>
                      <a:pt x="864528" y="1196821"/>
                      <a:pt x="864205" y="1193063"/>
                    </a:cubicBezTo>
                    <a:cubicBezTo>
                      <a:pt x="863882" y="1189306"/>
                      <a:pt x="860656" y="1186408"/>
                      <a:pt x="856892" y="1186730"/>
                    </a:cubicBezTo>
                    <a:cubicBezTo>
                      <a:pt x="837320" y="1187589"/>
                      <a:pt x="817317" y="1189736"/>
                      <a:pt x="797422" y="1193171"/>
                    </a:cubicBezTo>
                    <a:cubicBezTo>
                      <a:pt x="777849" y="1196499"/>
                      <a:pt x="758277" y="1200900"/>
                      <a:pt x="739027" y="1206589"/>
                    </a:cubicBezTo>
                    <a:close/>
                    <a:moveTo>
                      <a:pt x="953895" y="1249958"/>
                    </a:moveTo>
                    <a:cubicBezTo>
                      <a:pt x="942603" y="1260157"/>
                      <a:pt x="920127" y="1290858"/>
                      <a:pt x="916900" y="1294401"/>
                    </a:cubicBezTo>
                    <a:cubicBezTo>
                      <a:pt x="894102" y="1319950"/>
                      <a:pt x="872163" y="1345928"/>
                      <a:pt x="850547" y="1372229"/>
                    </a:cubicBezTo>
                    <a:cubicBezTo>
                      <a:pt x="828932" y="1398637"/>
                      <a:pt x="807853" y="1425367"/>
                      <a:pt x="786990" y="1452418"/>
                    </a:cubicBezTo>
                    <a:cubicBezTo>
                      <a:pt x="744834" y="1506737"/>
                      <a:pt x="702140" y="1561592"/>
                      <a:pt x="659447" y="1616233"/>
                    </a:cubicBezTo>
                    <a:cubicBezTo>
                      <a:pt x="660844" y="1615589"/>
                      <a:pt x="661382" y="1613656"/>
                      <a:pt x="662888" y="1613979"/>
                    </a:cubicBezTo>
                    <a:cubicBezTo>
                      <a:pt x="666759" y="1614837"/>
                      <a:pt x="669233" y="1618595"/>
                      <a:pt x="668373" y="1622459"/>
                    </a:cubicBezTo>
                    <a:cubicBezTo>
                      <a:pt x="660522" y="1662500"/>
                      <a:pt x="650305" y="1702219"/>
                      <a:pt x="637938" y="1741187"/>
                    </a:cubicBezTo>
                    <a:cubicBezTo>
                      <a:pt x="632991" y="1756752"/>
                      <a:pt x="627722" y="1772211"/>
                      <a:pt x="622022" y="1787562"/>
                    </a:cubicBezTo>
                    <a:cubicBezTo>
                      <a:pt x="613526" y="1810534"/>
                      <a:pt x="604278" y="1833185"/>
                      <a:pt x="594921" y="1855728"/>
                    </a:cubicBezTo>
                    <a:cubicBezTo>
                      <a:pt x="592233" y="1861847"/>
                      <a:pt x="579328" y="1900063"/>
                      <a:pt x="567929" y="1920674"/>
                    </a:cubicBezTo>
                    <a:cubicBezTo>
                      <a:pt x="564595" y="1926686"/>
                      <a:pt x="561261" y="1931409"/>
                      <a:pt x="558357" y="1933878"/>
                    </a:cubicBezTo>
                    <a:cubicBezTo>
                      <a:pt x="556099" y="1935810"/>
                      <a:pt x="553841" y="1936777"/>
                      <a:pt x="551797" y="1937099"/>
                    </a:cubicBezTo>
                    <a:cubicBezTo>
                      <a:pt x="548033" y="1937743"/>
                      <a:pt x="544592" y="1935167"/>
                      <a:pt x="543947" y="1931409"/>
                    </a:cubicBezTo>
                    <a:cubicBezTo>
                      <a:pt x="543409" y="1927974"/>
                      <a:pt x="545560" y="1924754"/>
                      <a:pt x="548786" y="1923787"/>
                    </a:cubicBezTo>
                    <a:cubicBezTo>
                      <a:pt x="549539" y="1924968"/>
                      <a:pt x="550937" y="1921426"/>
                      <a:pt x="552120" y="1919494"/>
                    </a:cubicBezTo>
                    <a:cubicBezTo>
                      <a:pt x="555346" y="1914341"/>
                      <a:pt x="558572" y="1906719"/>
                      <a:pt x="561799" y="1898560"/>
                    </a:cubicBezTo>
                    <a:cubicBezTo>
                      <a:pt x="569757" y="1878271"/>
                      <a:pt x="576962" y="1854011"/>
                      <a:pt x="578791" y="1849287"/>
                    </a:cubicBezTo>
                    <a:cubicBezTo>
                      <a:pt x="589330" y="1822235"/>
                      <a:pt x="599116" y="1794861"/>
                      <a:pt x="608795" y="1767273"/>
                    </a:cubicBezTo>
                    <a:cubicBezTo>
                      <a:pt x="615247" y="1749023"/>
                      <a:pt x="621699" y="1730774"/>
                      <a:pt x="627722" y="1712418"/>
                    </a:cubicBezTo>
                    <a:cubicBezTo>
                      <a:pt x="637185" y="1683433"/>
                      <a:pt x="645681" y="1654127"/>
                      <a:pt x="652886" y="1624499"/>
                    </a:cubicBezTo>
                    <a:cubicBezTo>
                      <a:pt x="639766" y="1641245"/>
                      <a:pt x="626969" y="1658099"/>
                      <a:pt x="613741" y="1674845"/>
                    </a:cubicBezTo>
                    <a:cubicBezTo>
                      <a:pt x="574811" y="1723904"/>
                      <a:pt x="535451" y="1772748"/>
                      <a:pt x="495553" y="1821055"/>
                    </a:cubicBezTo>
                    <a:cubicBezTo>
                      <a:pt x="428878" y="1902103"/>
                      <a:pt x="360804" y="1981863"/>
                      <a:pt x="291547" y="2059047"/>
                    </a:cubicBezTo>
                    <a:cubicBezTo>
                      <a:pt x="288966" y="2062053"/>
                      <a:pt x="284449" y="2062267"/>
                      <a:pt x="281438" y="2059691"/>
                    </a:cubicBezTo>
                    <a:cubicBezTo>
                      <a:pt x="278535" y="2057115"/>
                      <a:pt x="278212" y="2052606"/>
                      <a:pt x="280901" y="2049600"/>
                    </a:cubicBezTo>
                    <a:cubicBezTo>
                      <a:pt x="348974" y="1971665"/>
                      <a:pt x="415650" y="1891046"/>
                      <a:pt x="481358" y="1809568"/>
                    </a:cubicBezTo>
                    <a:cubicBezTo>
                      <a:pt x="508673" y="1775861"/>
                      <a:pt x="535559" y="1741831"/>
                      <a:pt x="562659" y="1707802"/>
                    </a:cubicBezTo>
                    <a:cubicBezTo>
                      <a:pt x="556529" y="1709519"/>
                      <a:pt x="549324" y="1712095"/>
                      <a:pt x="545883" y="1713062"/>
                    </a:cubicBezTo>
                    <a:cubicBezTo>
                      <a:pt x="537387" y="1715531"/>
                      <a:pt x="528891" y="1717999"/>
                      <a:pt x="520503" y="1720683"/>
                    </a:cubicBezTo>
                    <a:cubicBezTo>
                      <a:pt x="512115" y="1723367"/>
                      <a:pt x="503834" y="1726051"/>
                      <a:pt x="495553" y="1729056"/>
                    </a:cubicBezTo>
                    <a:cubicBezTo>
                      <a:pt x="479207" y="1734746"/>
                      <a:pt x="462968" y="1741187"/>
                      <a:pt x="446837" y="1747628"/>
                    </a:cubicBezTo>
                    <a:cubicBezTo>
                      <a:pt x="436083" y="1751922"/>
                      <a:pt x="425329" y="1756216"/>
                      <a:pt x="414575" y="1760617"/>
                    </a:cubicBezTo>
                    <a:cubicBezTo>
                      <a:pt x="387689" y="1771674"/>
                      <a:pt x="361019" y="1783482"/>
                      <a:pt x="334994" y="1796149"/>
                    </a:cubicBezTo>
                    <a:cubicBezTo>
                      <a:pt x="331553" y="1797975"/>
                      <a:pt x="327251" y="1796686"/>
                      <a:pt x="325423" y="1793144"/>
                    </a:cubicBezTo>
                    <a:cubicBezTo>
                      <a:pt x="323595" y="1789708"/>
                      <a:pt x="324885" y="1785415"/>
                      <a:pt x="328434" y="1783590"/>
                    </a:cubicBezTo>
                    <a:cubicBezTo>
                      <a:pt x="354136" y="1769420"/>
                      <a:pt x="380269" y="1755786"/>
                      <a:pt x="407154" y="1743549"/>
                    </a:cubicBezTo>
                    <a:cubicBezTo>
                      <a:pt x="417908" y="1738611"/>
                      <a:pt x="428663" y="1733995"/>
                      <a:pt x="439632" y="1729593"/>
                    </a:cubicBezTo>
                    <a:cubicBezTo>
                      <a:pt x="456193" y="1723152"/>
                      <a:pt x="472970" y="1717355"/>
                      <a:pt x="489853" y="1711988"/>
                    </a:cubicBezTo>
                    <a:cubicBezTo>
                      <a:pt x="498457" y="1709304"/>
                      <a:pt x="507060" y="1706728"/>
                      <a:pt x="515771" y="1704474"/>
                    </a:cubicBezTo>
                    <a:cubicBezTo>
                      <a:pt x="524482" y="1702112"/>
                      <a:pt x="533193" y="1700072"/>
                      <a:pt x="542011" y="1698032"/>
                    </a:cubicBezTo>
                    <a:cubicBezTo>
                      <a:pt x="549754" y="1696315"/>
                      <a:pt x="569112" y="1692772"/>
                      <a:pt x="573736" y="1693417"/>
                    </a:cubicBezTo>
                    <a:cubicBezTo>
                      <a:pt x="573951" y="1693417"/>
                      <a:pt x="573843" y="1693524"/>
                      <a:pt x="573951" y="1693632"/>
                    </a:cubicBezTo>
                    <a:cubicBezTo>
                      <a:pt x="582124" y="1683326"/>
                      <a:pt x="590405" y="1673128"/>
                      <a:pt x="598578" y="1662822"/>
                    </a:cubicBezTo>
                    <a:cubicBezTo>
                      <a:pt x="657188" y="1588859"/>
                      <a:pt x="715583" y="1515110"/>
                      <a:pt x="773333" y="1441791"/>
                    </a:cubicBezTo>
                    <a:cubicBezTo>
                      <a:pt x="794626" y="1414954"/>
                      <a:pt x="816242" y="1388331"/>
                      <a:pt x="838180" y="1362031"/>
                    </a:cubicBezTo>
                    <a:cubicBezTo>
                      <a:pt x="855387" y="1341527"/>
                      <a:pt x="873346" y="1321453"/>
                      <a:pt x="891198" y="1301486"/>
                    </a:cubicBezTo>
                    <a:cubicBezTo>
                      <a:pt x="889370" y="1302130"/>
                      <a:pt x="887757" y="1303848"/>
                      <a:pt x="886036" y="1302881"/>
                    </a:cubicBezTo>
                    <a:cubicBezTo>
                      <a:pt x="885821" y="1302774"/>
                      <a:pt x="885714" y="1302667"/>
                      <a:pt x="885498" y="1302559"/>
                    </a:cubicBezTo>
                    <a:cubicBezTo>
                      <a:pt x="882810" y="1303740"/>
                      <a:pt x="879369" y="1306102"/>
                      <a:pt x="877755" y="1306424"/>
                    </a:cubicBezTo>
                    <a:lnTo>
                      <a:pt x="849365" y="1313509"/>
                    </a:lnTo>
                    <a:lnTo>
                      <a:pt x="776021" y="1331114"/>
                    </a:lnTo>
                    <a:cubicBezTo>
                      <a:pt x="757201" y="1335838"/>
                      <a:pt x="738705" y="1341098"/>
                      <a:pt x="720207" y="1346465"/>
                    </a:cubicBezTo>
                    <a:cubicBezTo>
                      <a:pt x="701603" y="1351940"/>
                      <a:pt x="683105" y="1357522"/>
                      <a:pt x="664824" y="1363534"/>
                    </a:cubicBezTo>
                    <a:cubicBezTo>
                      <a:pt x="628045" y="1375557"/>
                      <a:pt x="591803" y="1388653"/>
                      <a:pt x="555992" y="1403789"/>
                    </a:cubicBezTo>
                    <a:cubicBezTo>
                      <a:pt x="552335" y="1405292"/>
                      <a:pt x="548141" y="1403682"/>
                      <a:pt x="546528" y="1400140"/>
                    </a:cubicBezTo>
                    <a:cubicBezTo>
                      <a:pt x="544915" y="1396490"/>
                      <a:pt x="546528" y="1392303"/>
                      <a:pt x="550184" y="1390693"/>
                    </a:cubicBezTo>
                    <a:cubicBezTo>
                      <a:pt x="585781" y="1374054"/>
                      <a:pt x="621914" y="1358918"/>
                      <a:pt x="658801" y="1345928"/>
                    </a:cubicBezTo>
                    <a:cubicBezTo>
                      <a:pt x="677298" y="1339380"/>
                      <a:pt x="695903" y="1333476"/>
                      <a:pt x="714830" y="1328001"/>
                    </a:cubicBezTo>
                    <a:cubicBezTo>
                      <a:pt x="733650" y="1322634"/>
                      <a:pt x="752685" y="1317910"/>
                      <a:pt x="771827" y="1313509"/>
                    </a:cubicBezTo>
                    <a:lnTo>
                      <a:pt x="845923" y="1298373"/>
                    </a:lnTo>
                    <a:lnTo>
                      <a:pt x="874852" y="1292468"/>
                    </a:lnTo>
                    <a:cubicBezTo>
                      <a:pt x="877325" y="1292039"/>
                      <a:pt x="881842" y="1290107"/>
                      <a:pt x="884853" y="1289355"/>
                    </a:cubicBezTo>
                    <a:cubicBezTo>
                      <a:pt x="887864" y="1288604"/>
                      <a:pt x="890338" y="1288711"/>
                      <a:pt x="891628" y="1289141"/>
                    </a:cubicBezTo>
                    <a:cubicBezTo>
                      <a:pt x="893994" y="1290107"/>
                      <a:pt x="895500" y="1291610"/>
                      <a:pt x="896145" y="1293649"/>
                    </a:cubicBezTo>
                    <a:cubicBezTo>
                      <a:pt x="896360" y="1294186"/>
                      <a:pt x="895822" y="1295474"/>
                      <a:pt x="895822" y="1296226"/>
                    </a:cubicBezTo>
                    <a:cubicBezTo>
                      <a:pt x="899264" y="1292361"/>
                      <a:pt x="902490" y="1288389"/>
                      <a:pt x="906039" y="1284632"/>
                    </a:cubicBezTo>
                    <a:cubicBezTo>
                      <a:pt x="908943" y="1281519"/>
                      <a:pt x="927332" y="1257365"/>
                      <a:pt x="939699" y="1244591"/>
                    </a:cubicBezTo>
                    <a:cubicBezTo>
                      <a:pt x="943248" y="1240941"/>
                      <a:pt x="946474" y="1238150"/>
                      <a:pt x="948840" y="1236647"/>
                    </a:cubicBezTo>
                    <a:cubicBezTo>
                      <a:pt x="951529" y="1234929"/>
                      <a:pt x="954002" y="1234608"/>
                      <a:pt x="955615" y="1234822"/>
                    </a:cubicBezTo>
                    <a:cubicBezTo>
                      <a:pt x="959379" y="1235252"/>
                      <a:pt x="962068" y="1238579"/>
                      <a:pt x="961638" y="1242337"/>
                    </a:cubicBezTo>
                    <a:cubicBezTo>
                      <a:pt x="961315" y="1245342"/>
                      <a:pt x="959057" y="1247704"/>
                      <a:pt x="956368" y="1248241"/>
                    </a:cubicBezTo>
                    <a:lnTo>
                      <a:pt x="956261" y="1248134"/>
                    </a:lnTo>
                    <a:cubicBezTo>
                      <a:pt x="956153" y="1247812"/>
                      <a:pt x="955830" y="1248026"/>
                      <a:pt x="955400" y="1248348"/>
                    </a:cubicBezTo>
                    <a:cubicBezTo>
                      <a:pt x="954970" y="1248455"/>
                      <a:pt x="954540" y="1248455"/>
                      <a:pt x="954110" y="1248348"/>
                    </a:cubicBezTo>
                    <a:cubicBezTo>
                      <a:pt x="954325" y="1248455"/>
                      <a:pt x="954755" y="1248563"/>
                      <a:pt x="955293" y="1248563"/>
                    </a:cubicBezTo>
                    <a:cubicBezTo>
                      <a:pt x="954863" y="1248992"/>
                      <a:pt x="954325" y="1249636"/>
                      <a:pt x="953895" y="1249958"/>
                    </a:cubicBezTo>
                    <a:close/>
                    <a:moveTo>
                      <a:pt x="567498" y="1697603"/>
                    </a:moveTo>
                    <a:cubicBezTo>
                      <a:pt x="567714" y="1696315"/>
                      <a:pt x="568251" y="1695242"/>
                      <a:pt x="569004" y="1696315"/>
                    </a:cubicBezTo>
                    <a:cubicBezTo>
                      <a:pt x="569112" y="1696315"/>
                      <a:pt x="568896" y="1696422"/>
                      <a:pt x="568789" y="1696422"/>
                    </a:cubicBezTo>
                    <a:cubicBezTo>
                      <a:pt x="568359" y="1696745"/>
                      <a:pt x="567821" y="1697174"/>
                      <a:pt x="567498" y="1697603"/>
                    </a:cubicBezTo>
                    <a:close/>
                    <a:moveTo>
                      <a:pt x="955293" y="1248563"/>
                    </a:moveTo>
                    <a:cubicBezTo>
                      <a:pt x="955830" y="1248670"/>
                      <a:pt x="956476" y="1248670"/>
                      <a:pt x="956368" y="1248241"/>
                    </a:cubicBezTo>
                    <a:cubicBezTo>
                      <a:pt x="956046" y="1248348"/>
                      <a:pt x="955723" y="1248348"/>
                      <a:pt x="955400" y="1248348"/>
                    </a:cubicBezTo>
                    <a:lnTo>
                      <a:pt x="955293" y="1248563"/>
                    </a:lnTo>
                    <a:close/>
                    <a:moveTo>
                      <a:pt x="787958" y="1471527"/>
                    </a:moveTo>
                    <a:cubicBezTo>
                      <a:pt x="784087" y="1471849"/>
                      <a:pt x="781183" y="1475284"/>
                      <a:pt x="781506" y="1479256"/>
                    </a:cubicBezTo>
                    <a:cubicBezTo>
                      <a:pt x="783334" y="1506307"/>
                      <a:pt x="782474" y="1533574"/>
                      <a:pt x="780108" y="1560733"/>
                    </a:cubicBezTo>
                    <a:cubicBezTo>
                      <a:pt x="778387" y="1581130"/>
                      <a:pt x="775591" y="1601419"/>
                      <a:pt x="772365" y="1621600"/>
                    </a:cubicBezTo>
                    <a:cubicBezTo>
                      <a:pt x="769031" y="1641996"/>
                      <a:pt x="765374" y="1662178"/>
                      <a:pt x="760966" y="1682145"/>
                    </a:cubicBezTo>
                    <a:cubicBezTo>
                      <a:pt x="758277" y="1695242"/>
                      <a:pt x="755266" y="1708123"/>
                      <a:pt x="751717" y="1721005"/>
                    </a:cubicBezTo>
                    <a:cubicBezTo>
                      <a:pt x="749351" y="1729486"/>
                      <a:pt x="746770" y="1737859"/>
                      <a:pt x="743867" y="1746232"/>
                    </a:cubicBezTo>
                    <a:cubicBezTo>
                      <a:pt x="741716" y="1752673"/>
                      <a:pt x="733327" y="1763193"/>
                      <a:pt x="729241" y="1770493"/>
                    </a:cubicBezTo>
                    <a:cubicBezTo>
                      <a:pt x="726337" y="1775538"/>
                      <a:pt x="725369" y="1779832"/>
                      <a:pt x="725907" y="1782302"/>
                    </a:cubicBezTo>
                    <a:cubicBezTo>
                      <a:pt x="726337" y="1784663"/>
                      <a:pt x="727520" y="1786488"/>
                      <a:pt x="729456" y="1787776"/>
                    </a:cubicBezTo>
                    <a:cubicBezTo>
                      <a:pt x="731069" y="1788742"/>
                      <a:pt x="733435" y="1789708"/>
                      <a:pt x="737199" y="1789065"/>
                    </a:cubicBezTo>
                    <a:cubicBezTo>
                      <a:pt x="740963" y="1788528"/>
                      <a:pt x="743544" y="1784985"/>
                      <a:pt x="742898" y="1781228"/>
                    </a:cubicBezTo>
                    <a:cubicBezTo>
                      <a:pt x="742683" y="1779940"/>
                      <a:pt x="742146" y="1778759"/>
                      <a:pt x="741285" y="1777793"/>
                    </a:cubicBezTo>
                    <a:cubicBezTo>
                      <a:pt x="745910" y="1770171"/>
                      <a:pt x="755696" y="1758685"/>
                      <a:pt x="758492" y="1751707"/>
                    </a:cubicBezTo>
                    <a:cubicBezTo>
                      <a:pt x="762794" y="1740972"/>
                      <a:pt x="766450" y="1730130"/>
                      <a:pt x="769784" y="1719180"/>
                    </a:cubicBezTo>
                    <a:cubicBezTo>
                      <a:pt x="773118" y="1708338"/>
                      <a:pt x="776021" y="1697281"/>
                      <a:pt x="778710" y="1686224"/>
                    </a:cubicBezTo>
                    <a:cubicBezTo>
                      <a:pt x="782796" y="1669370"/>
                      <a:pt x="786668" y="1652302"/>
                      <a:pt x="789679" y="1635019"/>
                    </a:cubicBezTo>
                    <a:cubicBezTo>
                      <a:pt x="792690" y="1617843"/>
                      <a:pt x="794949" y="1600453"/>
                      <a:pt x="796562" y="1583062"/>
                    </a:cubicBezTo>
                    <a:cubicBezTo>
                      <a:pt x="799680" y="1547959"/>
                      <a:pt x="799573" y="1512749"/>
                      <a:pt x="795701" y="1477967"/>
                    </a:cubicBezTo>
                    <a:cubicBezTo>
                      <a:pt x="795379" y="1473996"/>
                      <a:pt x="791937" y="1471097"/>
                      <a:pt x="787958" y="1471527"/>
                    </a:cubicBezTo>
                    <a:close/>
                    <a:moveTo>
                      <a:pt x="952174" y="1297514"/>
                    </a:moveTo>
                    <a:cubicBezTo>
                      <a:pt x="948302" y="1298158"/>
                      <a:pt x="945722" y="1301808"/>
                      <a:pt x="946367" y="1305672"/>
                    </a:cubicBezTo>
                    <a:cubicBezTo>
                      <a:pt x="950238" y="1331758"/>
                      <a:pt x="951851" y="1357737"/>
                      <a:pt x="952174" y="1383715"/>
                    </a:cubicBezTo>
                    <a:cubicBezTo>
                      <a:pt x="952389" y="1403253"/>
                      <a:pt x="951636" y="1422790"/>
                      <a:pt x="950561" y="1442327"/>
                    </a:cubicBezTo>
                    <a:cubicBezTo>
                      <a:pt x="949378" y="1461865"/>
                      <a:pt x="947980" y="1481403"/>
                      <a:pt x="945829" y="1501047"/>
                    </a:cubicBezTo>
                    <a:cubicBezTo>
                      <a:pt x="944754" y="1511568"/>
                      <a:pt x="943463" y="1521980"/>
                      <a:pt x="942065" y="1532393"/>
                    </a:cubicBezTo>
                    <a:cubicBezTo>
                      <a:pt x="940775" y="1542806"/>
                      <a:pt x="939269" y="1553326"/>
                      <a:pt x="937763" y="1563739"/>
                    </a:cubicBezTo>
                    <a:cubicBezTo>
                      <a:pt x="936796" y="1570717"/>
                      <a:pt x="929268" y="1582740"/>
                      <a:pt x="928192" y="1589181"/>
                    </a:cubicBezTo>
                    <a:cubicBezTo>
                      <a:pt x="927332" y="1594226"/>
                      <a:pt x="928837" y="1597769"/>
                      <a:pt x="931419" y="1599701"/>
                    </a:cubicBezTo>
                    <a:cubicBezTo>
                      <a:pt x="933032" y="1600989"/>
                      <a:pt x="935398" y="1602063"/>
                      <a:pt x="938732" y="1601848"/>
                    </a:cubicBezTo>
                    <a:cubicBezTo>
                      <a:pt x="942495" y="1601633"/>
                      <a:pt x="945399" y="1598520"/>
                      <a:pt x="945291" y="1594763"/>
                    </a:cubicBezTo>
                    <a:cubicBezTo>
                      <a:pt x="945184" y="1592616"/>
                      <a:pt x="944109" y="1590899"/>
                      <a:pt x="942710" y="1589718"/>
                    </a:cubicBezTo>
                    <a:cubicBezTo>
                      <a:pt x="943678" y="1587141"/>
                      <a:pt x="945399" y="1584136"/>
                      <a:pt x="947012" y="1581023"/>
                    </a:cubicBezTo>
                    <a:cubicBezTo>
                      <a:pt x="949701" y="1575762"/>
                      <a:pt x="952174" y="1570287"/>
                      <a:pt x="953035" y="1566316"/>
                    </a:cubicBezTo>
                    <a:cubicBezTo>
                      <a:pt x="955400" y="1553756"/>
                      <a:pt x="957766" y="1541196"/>
                      <a:pt x="959810" y="1528636"/>
                    </a:cubicBezTo>
                    <a:cubicBezTo>
                      <a:pt x="961315" y="1520156"/>
                      <a:pt x="962606" y="1511675"/>
                      <a:pt x="963788" y="1503302"/>
                    </a:cubicBezTo>
                    <a:cubicBezTo>
                      <a:pt x="966370" y="1483335"/>
                      <a:pt x="968736" y="1463368"/>
                      <a:pt x="969811" y="1443401"/>
                    </a:cubicBezTo>
                    <a:cubicBezTo>
                      <a:pt x="970671" y="1430090"/>
                      <a:pt x="970886" y="1416671"/>
                      <a:pt x="970779" y="1403253"/>
                    </a:cubicBezTo>
                    <a:cubicBezTo>
                      <a:pt x="970241" y="1369867"/>
                      <a:pt x="966907" y="1336589"/>
                      <a:pt x="960455" y="1303311"/>
                    </a:cubicBezTo>
                    <a:cubicBezTo>
                      <a:pt x="959702" y="1299446"/>
                      <a:pt x="956046" y="1296762"/>
                      <a:pt x="952174" y="1297514"/>
                    </a:cubicBezTo>
                    <a:close/>
                    <a:moveTo>
                      <a:pt x="371666" y="1617306"/>
                    </a:moveTo>
                    <a:cubicBezTo>
                      <a:pt x="373601" y="1620742"/>
                      <a:pt x="377903" y="1621922"/>
                      <a:pt x="381344" y="1619990"/>
                    </a:cubicBezTo>
                    <a:cubicBezTo>
                      <a:pt x="423931" y="1596803"/>
                      <a:pt x="467377" y="1575977"/>
                      <a:pt x="511469" y="1556762"/>
                    </a:cubicBezTo>
                    <a:cubicBezTo>
                      <a:pt x="529214" y="1549140"/>
                      <a:pt x="546958" y="1541733"/>
                      <a:pt x="564918" y="1534648"/>
                    </a:cubicBezTo>
                    <a:cubicBezTo>
                      <a:pt x="591588" y="1524020"/>
                      <a:pt x="618688" y="1513930"/>
                      <a:pt x="646326" y="1505020"/>
                    </a:cubicBezTo>
                    <a:cubicBezTo>
                      <a:pt x="652779" y="1502873"/>
                      <a:pt x="708055" y="1480973"/>
                      <a:pt x="731177" y="1476357"/>
                    </a:cubicBezTo>
                    <a:cubicBezTo>
                      <a:pt x="732682" y="1476035"/>
                      <a:pt x="734510" y="1475391"/>
                      <a:pt x="735693" y="1475177"/>
                    </a:cubicBezTo>
                    <a:cubicBezTo>
                      <a:pt x="735263" y="1474854"/>
                      <a:pt x="734941" y="1474425"/>
                      <a:pt x="734725" y="1474210"/>
                    </a:cubicBezTo>
                    <a:cubicBezTo>
                      <a:pt x="735048" y="1474640"/>
                      <a:pt x="735478" y="1474854"/>
                      <a:pt x="735908" y="1475177"/>
                    </a:cubicBezTo>
                    <a:cubicBezTo>
                      <a:pt x="736554" y="1475069"/>
                      <a:pt x="737091" y="1475177"/>
                      <a:pt x="736984" y="1475606"/>
                    </a:cubicBezTo>
                    <a:lnTo>
                      <a:pt x="736984" y="1475820"/>
                    </a:lnTo>
                    <a:cubicBezTo>
                      <a:pt x="739350" y="1476894"/>
                      <a:pt x="742361" y="1476464"/>
                      <a:pt x="744404" y="1474532"/>
                    </a:cubicBezTo>
                    <a:cubicBezTo>
                      <a:pt x="747200" y="1471956"/>
                      <a:pt x="747308" y="1467662"/>
                      <a:pt x="744727" y="1464871"/>
                    </a:cubicBezTo>
                    <a:cubicBezTo>
                      <a:pt x="743544" y="1463583"/>
                      <a:pt x="741716" y="1462509"/>
                      <a:pt x="738812" y="1462080"/>
                    </a:cubicBezTo>
                    <a:cubicBezTo>
                      <a:pt x="735156" y="1461436"/>
                      <a:pt x="727735" y="1462509"/>
                      <a:pt x="718271" y="1464656"/>
                    </a:cubicBezTo>
                    <a:cubicBezTo>
                      <a:pt x="691601" y="1471097"/>
                      <a:pt x="646972" y="1486877"/>
                      <a:pt x="641164" y="1488595"/>
                    </a:cubicBezTo>
                    <a:cubicBezTo>
                      <a:pt x="612881" y="1496968"/>
                      <a:pt x="585135" y="1506200"/>
                      <a:pt x="557820" y="1516720"/>
                    </a:cubicBezTo>
                    <a:cubicBezTo>
                      <a:pt x="539645" y="1523806"/>
                      <a:pt x="521578" y="1531427"/>
                      <a:pt x="503834" y="1539478"/>
                    </a:cubicBezTo>
                    <a:cubicBezTo>
                      <a:pt x="459527" y="1559660"/>
                      <a:pt x="416618" y="1582847"/>
                      <a:pt x="374354" y="1607645"/>
                    </a:cubicBezTo>
                    <a:cubicBezTo>
                      <a:pt x="370913" y="1609577"/>
                      <a:pt x="369730" y="1613871"/>
                      <a:pt x="371666" y="1617306"/>
                    </a:cubicBezTo>
                    <a:close/>
                    <a:moveTo>
                      <a:pt x="735693" y="1475177"/>
                    </a:moveTo>
                    <a:cubicBezTo>
                      <a:pt x="736231" y="1475820"/>
                      <a:pt x="736769" y="1476250"/>
                      <a:pt x="736984" y="1475820"/>
                    </a:cubicBezTo>
                    <a:cubicBezTo>
                      <a:pt x="736554" y="1475606"/>
                      <a:pt x="736231" y="1475391"/>
                      <a:pt x="735908" y="1475177"/>
                    </a:cubicBezTo>
                    <a:lnTo>
                      <a:pt x="735693" y="1475177"/>
                    </a:lnTo>
                    <a:close/>
                    <a:moveTo>
                      <a:pt x="1401589" y="1309430"/>
                    </a:moveTo>
                    <a:lnTo>
                      <a:pt x="1385566" y="1291825"/>
                    </a:lnTo>
                    <a:cubicBezTo>
                      <a:pt x="1377608" y="1283666"/>
                      <a:pt x="1369220" y="1276044"/>
                      <a:pt x="1360509" y="1268852"/>
                    </a:cubicBezTo>
                    <a:cubicBezTo>
                      <a:pt x="1351905" y="1261552"/>
                      <a:pt x="1342872" y="1254789"/>
                      <a:pt x="1333731" y="1248241"/>
                    </a:cubicBezTo>
                    <a:cubicBezTo>
                      <a:pt x="1319213" y="1237935"/>
                      <a:pt x="1305232" y="1229240"/>
                      <a:pt x="1291144" y="1222048"/>
                    </a:cubicBezTo>
                    <a:cubicBezTo>
                      <a:pt x="1275766" y="1214211"/>
                      <a:pt x="1260495" y="1207985"/>
                      <a:pt x="1244794" y="1202939"/>
                    </a:cubicBezTo>
                    <a:cubicBezTo>
                      <a:pt x="1215005" y="1193278"/>
                      <a:pt x="1183818" y="1188018"/>
                      <a:pt x="1147900" y="1183187"/>
                    </a:cubicBezTo>
                    <a:cubicBezTo>
                      <a:pt x="1144028" y="1182543"/>
                      <a:pt x="1140372" y="1185227"/>
                      <a:pt x="1139726" y="1189092"/>
                    </a:cubicBezTo>
                    <a:cubicBezTo>
                      <a:pt x="1139081" y="1192956"/>
                      <a:pt x="1141769" y="1196606"/>
                      <a:pt x="1145641" y="1197250"/>
                    </a:cubicBezTo>
                    <a:cubicBezTo>
                      <a:pt x="1180269" y="1203476"/>
                      <a:pt x="1210166" y="1210347"/>
                      <a:pt x="1238879" y="1220545"/>
                    </a:cubicBezTo>
                    <a:cubicBezTo>
                      <a:pt x="1253505" y="1225698"/>
                      <a:pt x="1267808" y="1231816"/>
                      <a:pt x="1282326" y="1239224"/>
                    </a:cubicBezTo>
                    <a:cubicBezTo>
                      <a:pt x="1295769" y="1245986"/>
                      <a:pt x="1309319" y="1253715"/>
                      <a:pt x="1323407" y="1263162"/>
                    </a:cubicBezTo>
                    <a:cubicBezTo>
                      <a:pt x="1332441" y="1269174"/>
                      <a:pt x="1341366" y="1275400"/>
                      <a:pt x="1349970" y="1282056"/>
                    </a:cubicBezTo>
                    <a:cubicBezTo>
                      <a:pt x="1358573" y="1288604"/>
                      <a:pt x="1366854" y="1295474"/>
                      <a:pt x="1374812" y="1302881"/>
                    </a:cubicBezTo>
                    <a:lnTo>
                      <a:pt x="1390943" y="1318769"/>
                    </a:lnTo>
                    <a:cubicBezTo>
                      <a:pt x="1391803" y="1319628"/>
                      <a:pt x="1393954" y="1321668"/>
                      <a:pt x="1395460" y="1323278"/>
                    </a:cubicBezTo>
                    <a:cubicBezTo>
                      <a:pt x="1395567" y="1323922"/>
                      <a:pt x="1395782" y="1324458"/>
                      <a:pt x="1396105" y="1324995"/>
                    </a:cubicBezTo>
                    <a:cubicBezTo>
                      <a:pt x="1395997" y="1324673"/>
                      <a:pt x="1395997" y="1324458"/>
                      <a:pt x="1395997" y="1324458"/>
                    </a:cubicBezTo>
                    <a:cubicBezTo>
                      <a:pt x="1395997" y="1324351"/>
                      <a:pt x="1395997" y="1324137"/>
                      <a:pt x="1396105" y="1324029"/>
                    </a:cubicBezTo>
                    <a:cubicBezTo>
                      <a:pt x="1396750" y="1324888"/>
                      <a:pt x="1397073" y="1325639"/>
                      <a:pt x="1396643" y="1325961"/>
                    </a:cubicBezTo>
                    <a:lnTo>
                      <a:pt x="1397503" y="1327035"/>
                    </a:lnTo>
                    <a:cubicBezTo>
                      <a:pt x="1398256" y="1327894"/>
                      <a:pt x="1398901" y="1328216"/>
                      <a:pt x="1399224" y="1328431"/>
                    </a:cubicBezTo>
                    <a:cubicBezTo>
                      <a:pt x="1400944" y="1329504"/>
                      <a:pt x="1402558" y="1329397"/>
                      <a:pt x="1403525" y="1329289"/>
                    </a:cubicBezTo>
                    <a:cubicBezTo>
                      <a:pt x="1405891" y="1328967"/>
                      <a:pt x="1407504" y="1327679"/>
                      <a:pt x="1408687" y="1325639"/>
                    </a:cubicBezTo>
                    <a:cubicBezTo>
                      <a:pt x="1409117" y="1324781"/>
                      <a:pt x="1409870" y="1323063"/>
                      <a:pt x="1409117" y="1320487"/>
                    </a:cubicBezTo>
                    <a:cubicBezTo>
                      <a:pt x="1409117" y="1320272"/>
                      <a:pt x="1408795" y="1319413"/>
                      <a:pt x="1408042" y="1318232"/>
                    </a:cubicBezTo>
                    <a:cubicBezTo>
                      <a:pt x="1407074" y="1316729"/>
                      <a:pt x="1403310" y="1311362"/>
                      <a:pt x="1401589" y="1309430"/>
                    </a:cubicBezTo>
                    <a:close/>
                    <a:moveTo>
                      <a:pt x="1216296" y="867260"/>
                    </a:moveTo>
                    <a:cubicBezTo>
                      <a:pt x="1215650" y="866830"/>
                      <a:pt x="1215005" y="866723"/>
                      <a:pt x="1214683" y="868118"/>
                    </a:cubicBezTo>
                    <a:lnTo>
                      <a:pt x="1215866" y="867367"/>
                    </a:lnTo>
                    <a:cubicBezTo>
                      <a:pt x="1216081" y="867260"/>
                      <a:pt x="1216188" y="867260"/>
                      <a:pt x="1216296" y="867260"/>
                    </a:cubicBezTo>
                    <a:close/>
                    <a:moveTo>
                      <a:pt x="1216296" y="867260"/>
                    </a:moveTo>
                    <a:cubicBezTo>
                      <a:pt x="1216296" y="867260"/>
                      <a:pt x="1216403" y="867260"/>
                      <a:pt x="1216511" y="867152"/>
                    </a:cubicBezTo>
                    <a:cubicBezTo>
                      <a:pt x="1215650" y="868011"/>
                      <a:pt x="1215005" y="869085"/>
                      <a:pt x="1214683" y="870265"/>
                    </a:cubicBezTo>
                    <a:cubicBezTo>
                      <a:pt x="1214683" y="869514"/>
                      <a:pt x="1214683" y="868763"/>
                      <a:pt x="1214790" y="868118"/>
                    </a:cubicBezTo>
                    <a:cubicBezTo>
                      <a:pt x="1210488" y="870695"/>
                      <a:pt x="1202315" y="875096"/>
                      <a:pt x="1201455" y="875740"/>
                    </a:cubicBezTo>
                    <a:cubicBezTo>
                      <a:pt x="1195863" y="879497"/>
                      <a:pt x="1190593" y="883791"/>
                      <a:pt x="1185431" y="888193"/>
                    </a:cubicBezTo>
                    <a:cubicBezTo>
                      <a:pt x="1180377" y="892594"/>
                      <a:pt x="1175645" y="897210"/>
                      <a:pt x="1170806" y="901826"/>
                    </a:cubicBezTo>
                    <a:cubicBezTo>
                      <a:pt x="1161772" y="911058"/>
                      <a:pt x="1152093" y="920504"/>
                      <a:pt x="1142952" y="930810"/>
                    </a:cubicBezTo>
                    <a:cubicBezTo>
                      <a:pt x="1133919" y="940901"/>
                      <a:pt x="1125423" y="951743"/>
                      <a:pt x="1117895" y="963015"/>
                    </a:cubicBezTo>
                    <a:cubicBezTo>
                      <a:pt x="1107356" y="978688"/>
                      <a:pt x="1098968" y="995327"/>
                      <a:pt x="1093699" y="1012610"/>
                    </a:cubicBezTo>
                    <a:cubicBezTo>
                      <a:pt x="1092515" y="1016367"/>
                      <a:pt x="1094451" y="1020339"/>
                      <a:pt x="1098215" y="1021627"/>
                    </a:cubicBezTo>
                    <a:cubicBezTo>
                      <a:pt x="1101872" y="1022916"/>
                      <a:pt x="1105958" y="1020876"/>
                      <a:pt x="1107249" y="1017226"/>
                    </a:cubicBezTo>
                    <a:cubicBezTo>
                      <a:pt x="1113163" y="1001768"/>
                      <a:pt x="1122304" y="987276"/>
                      <a:pt x="1132736" y="973427"/>
                    </a:cubicBezTo>
                    <a:cubicBezTo>
                      <a:pt x="1140372" y="963122"/>
                      <a:pt x="1148867" y="953246"/>
                      <a:pt x="1157470" y="943477"/>
                    </a:cubicBezTo>
                    <a:cubicBezTo>
                      <a:pt x="1166289" y="933387"/>
                      <a:pt x="1175107" y="923403"/>
                      <a:pt x="1183711" y="914064"/>
                    </a:cubicBezTo>
                    <a:cubicBezTo>
                      <a:pt x="1188765" y="908481"/>
                      <a:pt x="1193927" y="902900"/>
                      <a:pt x="1199304" y="897639"/>
                    </a:cubicBezTo>
                    <a:cubicBezTo>
                      <a:pt x="1202960" y="894204"/>
                      <a:pt x="1206617" y="890877"/>
                      <a:pt x="1210488" y="887763"/>
                    </a:cubicBezTo>
                    <a:cubicBezTo>
                      <a:pt x="1211241" y="887119"/>
                      <a:pt x="1220060" y="881430"/>
                      <a:pt x="1223609" y="878961"/>
                    </a:cubicBezTo>
                    <a:cubicBezTo>
                      <a:pt x="1228556" y="875418"/>
                      <a:pt x="1227803" y="870051"/>
                      <a:pt x="1227587" y="869729"/>
                    </a:cubicBezTo>
                    <a:cubicBezTo>
                      <a:pt x="1226297" y="866186"/>
                      <a:pt x="1222318" y="864361"/>
                      <a:pt x="1218769" y="865757"/>
                    </a:cubicBezTo>
                    <a:cubicBezTo>
                      <a:pt x="1218124" y="865971"/>
                      <a:pt x="1217371" y="866401"/>
                      <a:pt x="1216833" y="866938"/>
                    </a:cubicBezTo>
                    <a:cubicBezTo>
                      <a:pt x="1216511" y="866508"/>
                      <a:pt x="1216511" y="867367"/>
                      <a:pt x="1216296" y="867260"/>
                    </a:cubicBezTo>
                    <a:close/>
                    <a:moveTo>
                      <a:pt x="836352" y="916533"/>
                    </a:moveTo>
                    <a:cubicBezTo>
                      <a:pt x="846461" y="933816"/>
                      <a:pt x="856247" y="951207"/>
                      <a:pt x="865066" y="968060"/>
                    </a:cubicBezTo>
                    <a:cubicBezTo>
                      <a:pt x="880767" y="997903"/>
                      <a:pt x="893671" y="1025921"/>
                      <a:pt x="901092" y="1048357"/>
                    </a:cubicBezTo>
                    <a:cubicBezTo>
                      <a:pt x="902167" y="1052222"/>
                      <a:pt x="906146" y="1054261"/>
                      <a:pt x="909910" y="1053188"/>
                    </a:cubicBezTo>
                    <a:cubicBezTo>
                      <a:pt x="913674" y="1052007"/>
                      <a:pt x="915825" y="1048035"/>
                      <a:pt x="914749" y="1044278"/>
                    </a:cubicBezTo>
                    <a:cubicBezTo>
                      <a:pt x="908190" y="1020769"/>
                      <a:pt x="896683" y="991140"/>
                      <a:pt x="881519" y="959794"/>
                    </a:cubicBezTo>
                    <a:cubicBezTo>
                      <a:pt x="873024" y="942404"/>
                      <a:pt x="863453" y="924369"/>
                      <a:pt x="852914" y="906764"/>
                    </a:cubicBezTo>
                    <a:cubicBezTo>
                      <a:pt x="840008" y="884972"/>
                      <a:pt x="825705" y="863610"/>
                      <a:pt x="811080" y="844072"/>
                    </a:cubicBezTo>
                    <a:cubicBezTo>
                      <a:pt x="794734" y="821958"/>
                      <a:pt x="777849" y="802314"/>
                      <a:pt x="761718" y="786641"/>
                    </a:cubicBezTo>
                    <a:cubicBezTo>
                      <a:pt x="759137" y="783957"/>
                      <a:pt x="754728" y="783957"/>
                      <a:pt x="752040" y="786533"/>
                    </a:cubicBezTo>
                    <a:cubicBezTo>
                      <a:pt x="749351" y="789217"/>
                      <a:pt x="749351" y="793511"/>
                      <a:pt x="751932" y="796195"/>
                    </a:cubicBezTo>
                    <a:cubicBezTo>
                      <a:pt x="766773" y="812082"/>
                      <a:pt x="782044" y="832049"/>
                      <a:pt x="797099" y="854056"/>
                    </a:cubicBezTo>
                    <a:cubicBezTo>
                      <a:pt x="810650" y="873701"/>
                      <a:pt x="823770" y="895063"/>
                      <a:pt x="836352" y="916533"/>
                    </a:cubicBezTo>
                    <a:close/>
                    <a:moveTo>
                      <a:pt x="1537952" y="2093721"/>
                    </a:moveTo>
                    <a:cubicBezTo>
                      <a:pt x="1527735" y="2073969"/>
                      <a:pt x="1519670" y="2048741"/>
                      <a:pt x="1512357" y="2034249"/>
                    </a:cubicBezTo>
                    <a:cubicBezTo>
                      <a:pt x="1485472" y="1980682"/>
                      <a:pt x="1461813" y="1925612"/>
                      <a:pt x="1436218" y="1871508"/>
                    </a:cubicBezTo>
                    <a:cubicBezTo>
                      <a:pt x="1429765" y="1857875"/>
                      <a:pt x="1423205" y="1844349"/>
                      <a:pt x="1416430" y="1830823"/>
                    </a:cubicBezTo>
                    <a:cubicBezTo>
                      <a:pt x="1380511" y="1759973"/>
                      <a:pt x="1344485" y="1689123"/>
                      <a:pt x="1307598" y="1618809"/>
                    </a:cubicBezTo>
                    <a:cubicBezTo>
                      <a:pt x="1270712" y="1548388"/>
                      <a:pt x="1232857" y="1478611"/>
                      <a:pt x="1194572" y="1408835"/>
                    </a:cubicBezTo>
                    <a:cubicBezTo>
                      <a:pt x="1171558" y="1367076"/>
                      <a:pt x="1144781" y="1326605"/>
                      <a:pt x="1120476" y="1285169"/>
                    </a:cubicBezTo>
                    <a:cubicBezTo>
                      <a:pt x="1110152" y="1267564"/>
                      <a:pt x="1100259" y="1249744"/>
                      <a:pt x="1091225" y="1231495"/>
                    </a:cubicBezTo>
                    <a:cubicBezTo>
                      <a:pt x="1089504" y="1227952"/>
                      <a:pt x="1085310" y="1226449"/>
                      <a:pt x="1081761" y="1228167"/>
                    </a:cubicBezTo>
                    <a:cubicBezTo>
                      <a:pt x="1078212" y="1229884"/>
                      <a:pt x="1076707" y="1234178"/>
                      <a:pt x="1078428" y="1237721"/>
                    </a:cubicBezTo>
                    <a:cubicBezTo>
                      <a:pt x="1087246" y="1256399"/>
                      <a:pt x="1097033" y="1274649"/>
                      <a:pt x="1107249" y="1292791"/>
                    </a:cubicBezTo>
                    <a:cubicBezTo>
                      <a:pt x="1130908" y="1334442"/>
                      <a:pt x="1157040" y="1375020"/>
                      <a:pt x="1179409" y="1417101"/>
                    </a:cubicBezTo>
                    <a:cubicBezTo>
                      <a:pt x="1185001" y="1427514"/>
                      <a:pt x="1190486" y="1438034"/>
                      <a:pt x="1195970" y="1448554"/>
                    </a:cubicBezTo>
                    <a:cubicBezTo>
                      <a:pt x="1194680" y="1446085"/>
                      <a:pt x="1192529" y="1443830"/>
                      <a:pt x="1188443" y="1443079"/>
                    </a:cubicBezTo>
                    <a:cubicBezTo>
                      <a:pt x="1184679" y="1442435"/>
                      <a:pt x="1181130" y="1444797"/>
                      <a:pt x="1180377" y="1448447"/>
                    </a:cubicBezTo>
                    <a:cubicBezTo>
                      <a:pt x="1179947" y="1450916"/>
                      <a:pt x="1180700" y="1453170"/>
                      <a:pt x="1182313" y="1454780"/>
                    </a:cubicBezTo>
                    <a:cubicBezTo>
                      <a:pt x="1181130" y="1456820"/>
                      <a:pt x="1178871" y="1460684"/>
                      <a:pt x="1177043" y="1463261"/>
                    </a:cubicBezTo>
                    <a:cubicBezTo>
                      <a:pt x="1173602" y="1468199"/>
                      <a:pt x="1170376" y="1473244"/>
                      <a:pt x="1168978" y="1477216"/>
                    </a:cubicBezTo>
                    <a:cubicBezTo>
                      <a:pt x="1164353" y="1490527"/>
                      <a:pt x="1159729" y="1503839"/>
                      <a:pt x="1155427" y="1517364"/>
                    </a:cubicBezTo>
                    <a:cubicBezTo>
                      <a:pt x="1152524" y="1526382"/>
                      <a:pt x="1149835" y="1535506"/>
                      <a:pt x="1147254" y="1544631"/>
                    </a:cubicBezTo>
                    <a:cubicBezTo>
                      <a:pt x="1141769" y="1564920"/>
                      <a:pt x="1136392" y="1585424"/>
                      <a:pt x="1131876" y="1606035"/>
                    </a:cubicBezTo>
                    <a:cubicBezTo>
                      <a:pt x="1128865" y="1619883"/>
                      <a:pt x="1126284" y="1633731"/>
                      <a:pt x="1123918" y="1647686"/>
                    </a:cubicBezTo>
                    <a:cubicBezTo>
                      <a:pt x="1118218" y="1682575"/>
                      <a:pt x="1114562" y="1717785"/>
                      <a:pt x="1113378" y="1753102"/>
                    </a:cubicBezTo>
                    <a:cubicBezTo>
                      <a:pt x="1113163" y="1756967"/>
                      <a:pt x="1116175" y="1760402"/>
                      <a:pt x="1120154" y="1760617"/>
                    </a:cubicBezTo>
                    <a:cubicBezTo>
                      <a:pt x="1124025" y="1760832"/>
                      <a:pt x="1127359" y="1757719"/>
                      <a:pt x="1127574" y="1753854"/>
                    </a:cubicBezTo>
                    <a:cubicBezTo>
                      <a:pt x="1129725" y="1726158"/>
                      <a:pt x="1133704" y="1698784"/>
                      <a:pt x="1138436" y="1671410"/>
                    </a:cubicBezTo>
                    <a:cubicBezTo>
                      <a:pt x="1142092" y="1650906"/>
                      <a:pt x="1146394" y="1630510"/>
                      <a:pt x="1150803" y="1610221"/>
                    </a:cubicBezTo>
                    <a:cubicBezTo>
                      <a:pt x="1155212" y="1589718"/>
                      <a:pt x="1159729" y="1569321"/>
                      <a:pt x="1164783" y="1549140"/>
                    </a:cubicBezTo>
                    <a:cubicBezTo>
                      <a:pt x="1167579" y="1537868"/>
                      <a:pt x="1170591" y="1526704"/>
                      <a:pt x="1173709" y="1515540"/>
                    </a:cubicBezTo>
                    <a:cubicBezTo>
                      <a:pt x="1176935" y="1504268"/>
                      <a:pt x="1180162" y="1493104"/>
                      <a:pt x="1183603" y="1481940"/>
                    </a:cubicBezTo>
                    <a:cubicBezTo>
                      <a:pt x="1184679" y="1478290"/>
                      <a:pt x="1188012" y="1473459"/>
                      <a:pt x="1190808" y="1468950"/>
                    </a:cubicBezTo>
                    <a:cubicBezTo>
                      <a:pt x="1193605" y="1464441"/>
                      <a:pt x="1195970" y="1460147"/>
                      <a:pt x="1196723" y="1456927"/>
                    </a:cubicBezTo>
                    <a:cubicBezTo>
                      <a:pt x="1197583" y="1453492"/>
                      <a:pt x="1197261" y="1450808"/>
                      <a:pt x="1196078" y="1448661"/>
                    </a:cubicBezTo>
                    <a:cubicBezTo>
                      <a:pt x="1220382" y="1494177"/>
                      <a:pt x="1244472" y="1539800"/>
                      <a:pt x="1268453" y="1585531"/>
                    </a:cubicBezTo>
                    <a:cubicBezTo>
                      <a:pt x="1278347" y="1604424"/>
                      <a:pt x="1288133" y="1623318"/>
                      <a:pt x="1298027" y="1642104"/>
                    </a:cubicBezTo>
                    <a:cubicBezTo>
                      <a:pt x="1297167" y="1640923"/>
                      <a:pt x="1296414" y="1639635"/>
                      <a:pt x="1295016" y="1639206"/>
                    </a:cubicBezTo>
                    <a:cubicBezTo>
                      <a:pt x="1293403" y="1638562"/>
                      <a:pt x="1291037" y="1638132"/>
                      <a:pt x="1287811" y="1639420"/>
                    </a:cubicBezTo>
                    <a:cubicBezTo>
                      <a:pt x="1284262" y="1640816"/>
                      <a:pt x="1282541" y="1644788"/>
                      <a:pt x="1283939" y="1648330"/>
                    </a:cubicBezTo>
                    <a:cubicBezTo>
                      <a:pt x="1284262" y="1649189"/>
                      <a:pt x="1284692" y="1649833"/>
                      <a:pt x="1285230" y="1650477"/>
                    </a:cubicBezTo>
                    <a:cubicBezTo>
                      <a:pt x="1282864" y="1657025"/>
                      <a:pt x="1277702" y="1666794"/>
                      <a:pt x="1276626" y="1672269"/>
                    </a:cubicBezTo>
                    <a:lnTo>
                      <a:pt x="1265227" y="1733780"/>
                    </a:lnTo>
                    <a:cubicBezTo>
                      <a:pt x="1262538" y="1748916"/>
                      <a:pt x="1259958" y="1763945"/>
                      <a:pt x="1258022" y="1778974"/>
                    </a:cubicBezTo>
                    <a:cubicBezTo>
                      <a:pt x="1256086" y="1794110"/>
                      <a:pt x="1254688" y="1809354"/>
                      <a:pt x="1253827" y="1824597"/>
                    </a:cubicBezTo>
                    <a:cubicBezTo>
                      <a:pt x="1252322" y="1854977"/>
                      <a:pt x="1253075" y="1885464"/>
                      <a:pt x="1256194" y="1916380"/>
                    </a:cubicBezTo>
                    <a:cubicBezTo>
                      <a:pt x="1256516" y="1920245"/>
                      <a:pt x="1259958" y="1923251"/>
                      <a:pt x="1263829" y="1922928"/>
                    </a:cubicBezTo>
                    <a:cubicBezTo>
                      <a:pt x="1267808" y="1922607"/>
                      <a:pt x="1270712" y="1919171"/>
                      <a:pt x="1270389" y="1915307"/>
                    </a:cubicBezTo>
                    <a:cubicBezTo>
                      <a:pt x="1269099" y="1891153"/>
                      <a:pt x="1269636" y="1867322"/>
                      <a:pt x="1271142" y="1843705"/>
                    </a:cubicBezTo>
                    <a:cubicBezTo>
                      <a:pt x="1272217" y="1825885"/>
                      <a:pt x="1274046" y="1808065"/>
                      <a:pt x="1276089" y="1790245"/>
                    </a:cubicBezTo>
                    <a:cubicBezTo>
                      <a:pt x="1278132" y="1772533"/>
                      <a:pt x="1280283" y="1754713"/>
                      <a:pt x="1283187" y="1736785"/>
                    </a:cubicBezTo>
                    <a:lnTo>
                      <a:pt x="1291790" y="1674845"/>
                    </a:lnTo>
                    <a:cubicBezTo>
                      <a:pt x="1292542" y="1669585"/>
                      <a:pt x="1297059" y="1660246"/>
                      <a:pt x="1298995" y="1654127"/>
                    </a:cubicBezTo>
                    <a:cubicBezTo>
                      <a:pt x="1300178" y="1649833"/>
                      <a:pt x="1300070" y="1646935"/>
                      <a:pt x="1299425" y="1644895"/>
                    </a:cubicBezTo>
                    <a:cubicBezTo>
                      <a:pt x="1311147" y="1667331"/>
                      <a:pt x="1322869" y="1689659"/>
                      <a:pt x="1334591" y="1712095"/>
                    </a:cubicBezTo>
                    <a:cubicBezTo>
                      <a:pt x="1356530" y="1754391"/>
                      <a:pt x="1378575" y="1796579"/>
                      <a:pt x="1400407" y="1838982"/>
                    </a:cubicBezTo>
                    <a:cubicBezTo>
                      <a:pt x="1427937" y="1892227"/>
                      <a:pt x="1452349" y="1946975"/>
                      <a:pt x="1478589" y="2000757"/>
                    </a:cubicBezTo>
                    <a:cubicBezTo>
                      <a:pt x="1485257" y="2014283"/>
                      <a:pt x="1492032" y="2027701"/>
                      <a:pt x="1498915" y="2041120"/>
                    </a:cubicBezTo>
                    <a:cubicBezTo>
                      <a:pt x="1506442" y="2055504"/>
                      <a:pt x="1514939" y="2080624"/>
                      <a:pt x="1525478" y="2100269"/>
                    </a:cubicBezTo>
                    <a:cubicBezTo>
                      <a:pt x="1530854" y="2110252"/>
                      <a:pt x="1536769" y="2118948"/>
                      <a:pt x="1543329" y="2124530"/>
                    </a:cubicBezTo>
                    <a:cubicBezTo>
                      <a:pt x="1546125" y="2126999"/>
                      <a:pt x="1550427" y="2126784"/>
                      <a:pt x="1552900" y="2123886"/>
                    </a:cubicBezTo>
                    <a:cubicBezTo>
                      <a:pt x="1555481" y="2121095"/>
                      <a:pt x="1555158" y="2116801"/>
                      <a:pt x="1552363" y="2114332"/>
                    </a:cubicBezTo>
                    <a:cubicBezTo>
                      <a:pt x="1546985" y="2109501"/>
                      <a:pt x="1542254" y="2102094"/>
                      <a:pt x="1537952" y="2093721"/>
                    </a:cubicBezTo>
                    <a:close/>
                    <a:moveTo>
                      <a:pt x="1534726" y="1821055"/>
                    </a:moveTo>
                    <a:cubicBezTo>
                      <a:pt x="1537737" y="1823309"/>
                      <a:pt x="1542039" y="1822665"/>
                      <a:pt x="1544297" y="1819659"/>
                    </a:cubicBezTo>
                    <a:cubicBezTo>
                      <a:pt x="1545372" y="1818371"/>
                      <a:pt x="1545910" y="1816546"/>
                      <a:pt x="1545695" y="1814184"/>
                    </a:cubicBezTo>
                    <a:cubicBezTo>
                      <a:pt x="1545587" y="1812467"/>
                      <a:pt x="1544189" y="1809139"/>
                      <a:pt x="1541071" y="1805167"/>
                    </a:cubicBezTo>
                    <a:cubicBezTo>
                      <a:pt x="1530747" y="1791855"/>
                      <a:pt x="1498592" y="1762227"/>
                      <a:pt x="1496011" y="1759758"/>
                    </a:cubicBezTo>
                    <a:cubicBezTo>
                      <a:pt x="1480095" y="1744515"/>
                      <a:pt x="1463963" y="1729379"/>
                      <a:pt x="1447402" y="1714779"/>
                    </a:cubicBezTo>
                    <a:cubicBezTo>
                      <a:pt x="1436218" y="1705118"/>
                      <a:pt x="1424926" y="1695671"/>
                      <a:pt x="1413419" y="1686546"/>
                    </a:cubicBezTo>
                    <a:cubicBezTo>
                      <a:pt x="1384598" y="1663466"/>
                      <a:pt x="1354594" y="1642104"/>
                      <a:pt x="1324052" y="1621600"/>
                    </a:cubicBezTo>
                    <a:cubicBezTo>
                      <a:pt x="1320826" y="1619346"/>
                      <a:pt x="1316309" y="1620097"/>
                      <a:pt x="1314051" y="1623318"/>
                    </a:cubicBezTo>
                    <a:cubicBezTo>
                      <a:pt x="1311792" y="1626538"/>
                      <a:pt x="1312653" y="1631047"/>
                      <a:pt x="1315879" y="1633301"/>
                    </a:cubicBezTo>
                    <a:cubicBezTo>
                      <a:pt x="1339323" y="1650477"/>
                      <a:pt x="1362014" y="1668726"/>
                      <a:pt x="1384598" y="1687190"/>
                    </a:cubicBezTo>
                    <a:cubicBezTo>
                      <a:pt x="1398148" y="1698247"/>
                      <a:pt x="1411484" y="1709626"/>
                      <a:pt x="1424818" y="1720898"/>
                    </a:cubicBezTo>
                    <a:cubicBezTo>
                      <a:pt x="1444929" y="1737752"/>
                      <a:pt x="1464931" y="1754713"/>
                      <a:pt x="1484396" y="1772211"/>
                    </a:cubicBezTo>
                    <a:cubicBezTo>
                      <a:pt x="1486978" y="1774572"/>
                      <a:pt x="1519563" y="1801624"/>
                      <a:pt x="1530209" y="1814077"/>
                    </a:cubicBezTo>
                    <a:cubicBezTo>
                      <a:pt x="1530747" y="1814614"/>
                      <a:pt x="1531392" y="1815150"/>
                      <a:pt x="1531930" y="1815687"/>
                    </a:cubicBezTo>
                    <a:cubicBezTo>
                      <a:pt x="1532467" y="1816224"/>
                      <a:pt x="1532682" y="1816546"/>
                      <a:pt x="1532360" y="1816761"/>
                    </a:cubicBezTo>
                    <a:cubicBezTo>
                      <a:pt x="1532252" y="1816761"/>
                      <a:pt x="1532145" y="1816868"/>
                      <a:pt x="1532037" y="1816761"/>
                    </a:cubicBezTo>
                    <a:cubicBezTo>
                      <a:pt x="1532360" y="1818478"/>
                      <a:pt x="1533220" y="1819981"/>
                      <a:pt x="1534726" y="1821055"/>
                    </a:cubicBezTo>
                    <a:close/>
                    <a:moveTo>
                      <a:pt x="1430518" y="1528207"/>
                    </a:moveTo>
                    <a:cubicBezTo>
                      <a:pt x="1407720" y="1512104"/>
                      <a:pt x="1384813" y="1496324"/>
                      <a:pt x="1360616" y="1483120"/>
                    </a:cubicBezTo>
                    <a:cubicBezTo>
                      <a:pt x="1320181" y="1460899"/>
                      <a:pt x="1276626" y="1445334"/>
                      <a:pt x="1226727" y="1442864"/>
                    </a:cubicBezTo>
                    <a:cubicBezTo>
                      <a:pt x="1222856" y="1442650"/>
                      <a:pt x="1219414" y="1445655"/>
                      <a:pt x="1219092" y="1449520"/>
                    </a:cubicBezTo>
                    <a:cubicBezTo>
                      <a:pt x="1218877" y="1453492"/>
                      <a:pt x="1221888" y="1456820"/>
                      <a:pt x="1225759" y="1457142"/>
                    </a:cubicBezTo>
                    <a:cubicBezTo>
                      <a:pt x="1260925" y="1460147"/>
                      <a:pt x="1292220" y="1470346"/>
                      <a:pt x="1321471" y="1484194"/>
                    </a:cubicBezTo>
                    <a:cubicBezTo>
                      <a:pt x="1338570" y="1492245"/>
                      <a:pt x="1354917" y="1501584"/>
                      <a:pt x="1370940" y="1511460"/>
                    </a:cubicBezTo>
                    <a:cubicBezTo>
                      <a:pt x="1381694" y="1518116"/>
                      <a:pt x="1392341" y="1524879"/>
                      <a:pt x="1402987" y="1531857"/>
                    </a:cubicBezTo>
                    <a:cubicBezTo>
                      <a:pt x="1443315" y="1558372"/>
                      <a:pt x="1482891" y="1586712"/>
                      <a:pt x="1525907" y="1608396"/>
                    </a:cubicBezTo>
                    <a:cubicBezTo>
                      <a:pt x="1529241" y="1610221"/>
                      <a:pt x="1533328" y="1608933"/>
                      <a:pt x="1535156" y="1605605"/>
                    </a:cubicBezTo>
                    <a:cubicBezTo>
                      <a:pt x="1536876" y="1602277"/>
                      <a:pt x="1535586" y="1598198"/>
                      <a:pt x="1532252" y="1596373"/>
                    </a:cubicBezTo>
                    <a:cubicBezTo>
                      <a:pt x="1496656" y="1576729"/>
                      <a:pt x="1463856" y="1551823"/>
                      <a:pt x="1430518" y="1528207"/>
                    </a:cubicBezTo>
                    <a:close/>
                    <a:moveTo>
                      <a:pt x="1402450" y="1377918"/>
                    </a:moveTo>
                    <a:cubicBezTo>
                      <a:pt x="1382447" y="1367076"/>
                      <a:pt x="1360294" y="1350437"/>
                      <a:pt x="1345560" y="1343781"/>
                    </a:cubicBezTo>
                    <a:cubicBezTo>
                      <a:pt x="1333946" y="1338628"/>
                      <a:pt x="1322331" y="1333905"/>
                      <a:pt x="1310609" y="1329611"/>
                    </a:cubicBezTo>
                    <a:cubicBezTo>
                      <a:pt x="1298780" y="1325318"/>
                      <a:pt x="1286843" y="1321560"/>
                      <a:pt x="1274798" y="1318125"/>
                    </a:cubicBezTo>
                    <a:cubicBezTo>
                      <a:pt x="1260388" y="1314046"/>
                      <a:pt x="1245762" y="1310503"/>
                      <a:pt x="1231136" y="1307390"/>
                    </a:cubicBezTo>
                    <a:cubicBezTo>
                      <a:pt x="1209306" y="1302667"/>
                      <a:pt x="1187152" y="1299017"/>
                      <a:pt x="1164891" y="1295582"/>
                    </a:cubicBezTo>
                    <a:cubicBezTo>
                      <a:pt x="1161019" y="1294938"/>
                      <a:pt x="1157255" y="1297514"/>
                      <a:pt x="1156610" y="1301378"/>
                    </a:cubicBezTo>
                    <a:cubicBezTo>
                      <a:pt x="1155965" y="1305243"/>
                      <a:pt x="1158546" y="1308893"/>
                      <a:pt x="1162417" y="1309644"/>
                    </a:cubicBezTo>
                    <a:cubicBezTo>
                      <a:pt x="1192744" y="1315763"/>
                      <a:pt x="1222425" y="1322848"/>
                      <a:pt x="1251892" y="1331221"/>
                    </a:cubicBezTo>
                    <a:cubicBezTo>
                      <a:pt x="1263614" y="1334549"/>
                      <a:pt x="1275228" y="1338199"/>
                      <a:pt x="1286843" y="1341956"/>
                    </a:cubicBezTo>
                    <a:cubicBezTo>
                      <a:pt x="1304157" y="1347431"/>
                      <a:pt x="1321471" y="1353335"/>
                      <a:pt x="1338463" y="1360421"/>
                    </a:cubicBezTo>
                    <a:cubicBezTo>
                      <a:pt x="1353196" y="1366325"/>
                      <a:pt x="1375457" y="1381783"/>
                      <a:pt x="1395567" y="1391337"/>
                    </a:cubicBezTo>
                    <a:cubicBezTo>
                      <a:pt x="1406321" y="1396490"/>
                      <a:pt x="1416645" y="1400140"/>
                      <a:pt x="1425034" y="1400461"/>
                    </a:cubicBezTo>
                    <a:cubicBezTo>
                      <a:pt x="1428798" y="1400676"/>
                      <a:pt x="1432131" y="1397885"/>
                      <a:pt x="1432346" y="1394128"/>
                    </a:cubicBezTo>
                    <a:cubicBezTo>
                      <a:pt x="1432562" y="1390371"/>
                      <a:pt x="1429765" y="1387043"/>
                      <a:pt x="1426001" y="1386828"/>
                    </a:cubicBezTo>
                    <a:cubicBezTo>
                      <a:pt x="1419119" y="1386184"/>
                      <a:pt x="1411053" y="1382534"/>
                      <a:pt x="1402450" y="1377918"/>
                    </a:cubicBezTo>
                    <a:close/>
                    <a:moveTo>
                      <a:pt x="1379866" y="1856694"/>
                    </a:moveTo>
                    <a:lnTo>
                      <a:pt x="1380189" y="1857338"/>
                    </a:lnTo>
                    <a:cubicBezTo>
                      <a:pt x="1380189" y="1857016"/>
                      <a:pt x="1379974" y="1857124"/>
                      <a:pt x="1379974" y="1856801"/>
                    </a:cubicBezTo>
                    <a:cubicBezTo>
                      <a:pt x="1379974" y="1856801"/>
                      <a:pt x="1379866" y="1856801"/>
                      <a:pt x="1379866" y="1856694"/>
                    </a:cubicBezTo>
                    <a:close/>
                    <a:moveTo>
                      <a:pt x="1392234" y="1850683"/>
                    </a:moveTo>
                    <a:cubicBezTo>
                      <a:pt x="1390083" y="1847140"/>
                      <a:pt x="1387286" y="1846389"/>
                      <a:pt x="1384813" y="1847033"/>
                    </a:cubicBezTo>
                    <a:cubicBezTo>
                      <a:pt x="1381049" y="1847677"/>
                      <a:pt x="1378575" y="1851220"/>
                      <a:pt x="1379329" y="1854977"/>
                    </a:cubicBezTo>
                    <a:cubicBezTo>
                      <a:pt x="1379974" y="1855084"/>
                      <a:pt x="1379974" y="1855943"/>
                      <a:pt x="1379974" y="1856801"/>
                    </a:cubicBezTo>
                    <a:cubicBezTo>
                      <a:pt x="1379974" y="1856801"/>
                      <a:pt x="1379974" y="1856909"/>
                      <a:pt x="1380081" y="1856909"/>
                    </a:cubicBezTo>
                    <a:cubicBezTo>
                      <a:pt x="1380081" y="1857124"/>
                      <a:pt x="1380189" y="1857231"/>
                      <a:pt x="1380189" y="1857338"/>
                    </a:cubicBezTo>
                    <a:cubicBezTo>
                      <a:pt x="1379866" y="1860344"/>
                      <a:pt x="1377823" y="1865068"/>
                      <a:pt x="1377823" y="1865282"/>
                    </a:cubicBezTo>
                    <a:lnTo>
                      <a:pt x="1374167" y="1888255"/>
                    </a:lnTo>
                    <a:cubicBezTo>
                      <a:pt x="1373198" y="1896091"/>
                      <a:pt x="1372016" y="1903821"/>
                      <a:pt x="1371370" y="1911657"/>
                    </a:cubicBezTo>
                    <a:cubicBezTo>
                      <a:pt x="1370940" y="1916917"/>
                      <a:pt x="1370725" y="1922070"/>
                      <a:pt x="1370510" y="1927330"/>
                    </a:cubicBezTo>
                    <a:cubicBezTo>
                      <a:pt x="1370187" y="1940534"/>
                      <a:pt x="1370618" y="1953630"/>
                      <a:pt x="1371155" y="1966834"/>
                    </a:cubicBezTo>
                    <a:cubicBezTo>
                      <a:pt x="1371048" y="1970699"/>
                      <a:pt x="1374167" y="1973919"/>
                      <a:pt x="1378146" y="1974027"/>
                    </a:cubicBezTo>
                    <a:cubicBezTo>
                      <a:pt x="1382124" y="1974134"/>
                      <a:pt x="1385351" y="1970914"/>
                      <a:pt x="1385351" y="1967049"/>
                    </a:cubicBezTo>
                    <a:cubicBezTo>
                      <a:pt x="1386104" y="1957710"/>
                      <a:pt x="1387179" y="1948585"/>
                      <a:pt x="1388147" y="1939353"/>
                    </a:cubicBezTo>
                    <a:cubicBezTo>
                      <a:pt x="1388792" y="1933127"/>
                      <a:pt x="1389437" y="1927008"/>
                      <a:pt x="1389975" y="1920889"/>
                    </a:cubicBezTo>
                    <a:cubicBezTo>
                      <a:pt x="1390513" y="1915736"/>
                      <a:pt x="1390835" y="1910584"/>
                      <a:pt x="1391158" y="1905431"/>
                    </a:cubicBezTo>
                    <a:lnTo>
                      <a:pt x="1393094" y="1866785"/>
                    </a:lnTo>
                    <a:cubicBezTo>
                      <a:pt x="1393094" y="1866356"/>
                      <a:pt x="1393416" y="1857982"/>
                      <a:pt x="1393201" y="1854762"/>
                    </a:cubicBezTo>
                    <a:cubicBezTo>
                      <a:pt x="1392986" y="1852722"/>
                      <a:pt x="1392556" y="1851220"/>
                      <a:pt x="1392234" y="1850683"/>
                    </a:cubicBezTo>
                    <a:close/>
                    <a:moveTo>
                      <a:pt x="850010" y="1073047"/>
                    </a:moveTo>
                    <a:cubicBezTo>
                      <a:pt x="849902" y="1072403"/>
                      <a:pt x="849365" y="1072511"/>
                      <a:pt x="848719" y="1072940"/>
                    </a:cubicBezTo>
                    <a:lnTo>
                      <a:pt x="849257" y="1073262"/>
                    </a:lnTo>
                    <a:lnTo>
                      <a:pt x="850010" y="1073047"/>
                    </a:lnTo>
                    <a:close/>
                    <a:moveTo>
                      <a:pt x="365858" y="1029786"/>
                    </a:moveTo>
                    <a:cubicBezTo>
                      <a:pt x="397368" y="1025814"/>
                      <a:pt x="428663" y="1019910"/>
                      <a:pt x="457591" y="1013469"/>
                    </a:cubicBezTo>
                    <a:cubicBezTo>
                      <a:pt x="522116" y="998977"/>
                      <a:pt x="571800" y="982552"/>
                      <a:pt x="585781" y="977829"/>
                    </a:cubicBezTo>
                    <a:cubicBezTo>
                      <a:pt x="601267" y="984699"/>
                      <a:pt x="616968" y="991892"/>
                      <a:pt x="632453" y="998655"/>
                    </a:cubicBezTo>
                    <a:cubicBezTo>
                      <a:pt x="649445" y="1005954"/>
                      <a:pt x="666437" y="1013040"/>
                      <a:pt x="683536" y="1020017"/>
                    </a:cubicBezTo>
                    <a:cubicBezTo>
                      <a:pt x="690096" y="1022701"/>
                      <a:pt x="696548" y="1025384"/>
                      <a:pt x="703108" y="1027961"/>
                    </a:cubicBezTo>
                    <a:cubicBezTo>
                      <a:pt x="686439" y="1037086"/>
                      <a:pt x="648907" y="1050290"/>
                      <a:pt x="646649" y="1051256"/>
                    </a:cubicBezTo>
                    <a:cubicBezTo>
                      <a:pt x="619548" y="1064352"/>
                      <a:pt x="591695" y="1076160"/>
                      <a:pt x="563519" y="1086896"/>
                    </a:cubicBezTo>
                    <a:cubicBezTo>
                      <a:pt x="544807" y="1093980"/>
                      <a:pt x="525988" y="1100636"/>
                      <a:pt x="506845" y="1106433"/>
                    </a:cubicBezTo>
                    <a:cubicBezTo>
                      <a:pt x="475013" y="1115880"/>
                      <a:pt x="442535" y="1123287"/>
                      <a:pt x="409197" y="1126615"/>
                    </a:cubicBezTo>
                    <a:cubicBezTo>
                      <a:pt x="405326" y="1126936"/>
                      <a:pt x="402315" y="1130479"/>
                      <a:pt x="402638" y="1134344"/>
                    </a:cubicBezTo>
                    <a:cubicBezTo>
                      <a:pt x="402960" y="1138208"/>
                      <a:pt x="406402" y="1141214"/>
                      <a:pt x="410381" y="1140892"/>
                    </a:cubicBezTo>
                    <a:cubicBezTo>
                      <a:pt x="453612" y="1138101"/>
                      <a:pt x="495768" y="1129835"/>
                      <a:pt x="536527" y="1116846"/>
                    </a:cubicBezTo>
                    <a:cubicBezTo>
                      <a:pt x="552873" y="1111693"/>
                      <a:pt x="569004" y="1105682"/>
                      <a:pt x="584813" y="1099133"/>
                    </a:cubicBezTo>
                    <a:cubicBezTo>
                      <a:pt x="608472" y="1089365"/>
                      <a:pt x="631486" y="1078093"/>
                      <a:pt x="654177" y="1066284"/>
                    </a:cubicBezTo>
                    <a:cubicBezTo>
                      <a:pt x="656543" y="1065103"/>
                      <a:pt x="700419" y="1047606"/>
                      <a:pt x="714723" y="1037622"/>
                    </a:cubicBezTo>
                    <a:cubicBezTo>
                      <a:pt x="716658" y="1036334"/>
                      <a:pt x="717089" y="1035368"/>
                      <a:pt x="718164" y="1034080"/>
                    </a:cubicBezTo>
                    <a:cubicBezTo>
                      <a:pt x="741823" y="1043527"/>
                      <a:pt x="765374" y="1053080"/>
                      <a:pt x="788926" y="1062849"/>
                    </a:cubicBezTo>
                    <a:cubicBezTo>
                      <a:pt x="784410" y="1068002"/>
                      <a:pt x="778710" y="1076375"/>
                      <a:pt x="774731" y="1079810"/>
                    </a:cubicBezTo>
                    <a:cubicBezTo>
                      <a:pt x="766665" y="1086896"/>
                      <a:pt x="758384" y="1093873"/>
                      <a:pt x="749996" y="1100636"/>
                    </a:cubicBezTo>
                    <a:cubicBezTo>
                      <a:pt x="741608" y="1107292"/>
                      <a:pt x="733220" y="1113840"/>
                      <a:pt x="724402" y="1119959"/>
                    </a:cubicBezTo>
                    <a:cubicBezTo>
                      <a:pt x="712679" y="1128439"/>
                      <a:pt x="700419" y="1135954"/>
                      <a:pt x="687945" y="1143039"/>
                    </a:cubicBezTo>
                    <a:cubicBezTo>
                      <a:pt x="675363" y="1150231"/>
                      <a:pt x="662565" y="1156887"/>
                      <a:pt x="649552" y="1163006"/>
                    </a:cubicBezTo>
                    <a:cubicBezTo>
                      <a:pt x="623205" y="1175136"/>
                      <a:pt x="595889" y="1185335"/>
                      <a:pt x="567929" y="1193063"/>
                    </a:cubicBezTo>
                    <a:cubicBezTo>
                      <a:pt x="564057" y="1194030"/>
                      <a:pt x="561799" y="1197894"/>
                      <a:pt x="562767" y="1201652"/>
                    </a:cubicBezTo>
                    <a:cubicBezTo>
                      <a:pt x="563627" y="1205516"/>
                      <a:pt x="567498" y="1207770"/>
                      <a:pt x="571370" y="1206804"/>
                    </a:cubicBezTo>
                    <a:cubicBezTo>
                      <a:pt x="600621" y="1200256"/>
                      <a:pt x="629550" y="1191561"/>
                      <a:pt x="657080" y="1179859"/>
                    </a:cubicBezTo>
                    <a:cubicBezTo>
                      <a:pt x="670953" y="1173955"/>
                      <a:pt x="684503" y="1167300"/>
                      <a:pt x="697516" y="1159785"/>
                    </a:cubicBezTo>
                    <a:cubicBezTo>
                      <a:pt x="710636" y="1152271"/>
                      <a:pt x="723111" y="1143790"/>
                      <a:pt x="735263" y="1134773"/>
                    </a:cubicBezTo>
                    <a:cubicBezTo>
                      <a:pt x="744082" y="1128010"/>
                      <a:pt x="752685" y="1121032"/>
                      <a:pt x="760966" y="1113626"/>
                    </a:cubicBezTo>
                    <a:cubicBezTo>
                      <a:pt x="769246" y="1106326"/>
                      <a:pt x="777312" y="1098811"/>
                      <a:pt x="785270" y="1091189"/>
                    </a:cubicBezTo>
                    <a:cubicBezTo>
                      <a:pt x="789357" y="1087217"/>
                      <a:pt x="795486" y="1077449"/>
                      <a:pt x="799896" y="1071652"/>
                    </a:cubicBezTo>
                    <a:cubicBezTo>
                      <a:pt x="800218" y="1071759"/>
                      <a:pt x="800433" y="1071759"/>
                      <a:pt x="800756" y="1071759"/>
                    </a:cubicBezTo>
                    <a:cubicBezTo>
                      <a:pt x="802369" y="1071759"/>
                      <a:pt x="802476" y="1069827"/>
                      <a:pt x="803552" y="1068861"/>
                    </a:cubicBezTo>
                    <a:cubicBezTo>
                      <a:pt x="807423" y="1070686"/>
                      <a:pt x="833341" y="1083138"/>
                      <a:pt x="844740" y="1086144"/>
                    </a:cubicBezTo>
                    <a:cubicBezTo>
                      <a:pt x="847429" y="1086788"/>
                      <a:pt x="849687" y="1087003"/>
                      <a:pt x="850978" y="1086896"/>
                    </a:cubicBezTo>
                    <a:cubicBezTo>
                      <a:pt x="853558" y="1086573"/>
                      <a:pt x="855172" y="1085500"/>
                      <a:pt x="856247" y="1084426"/>
                    </a:cubicBezTo>
                    <a:cubicBezTo>
                      <a:pt x="858828" y="1081636"/>
                      <a:pt x="858720" y="1077341"/>
                      <a:pt x="855925" y="1074765"/>
                    </a:cubicBezTo>
                    <a:cubicBezTo>
                      <a:pt x="854311" y="1073155"/>
                      <a:pt x="852053" y="1072618"/>
                      <a:pt x="850010" y="1073047"/>
                    </a:cubicBezTo>
                    <a:cubicBezTo>
                      <a:pt x="850010" y="1073047"/>
                      <a:pt x="850010" y="1073155"/>
                      <a:pt x="850010" y="1073262"/>
                    </a:cubicBezTo>
                    <a:cubicBezTo>
                      <a:pt x="850010" y="1073477"/>
                      <a:pt x="849687" y="1073370"/>
                      <a:pt x="849257" y="1073262"/>
                    </a:cubicBezTo>
                    <a:cubicBezTo>
                      <a:pt x="848289" y="1073477"/>
                      <a:pt x="847321" y="1074013"/>
                      <a:pt x="846568" y="1074765"/>
                    </a:cubicBezTo>
                    <a:cubicBezTo>
                      <a:pt x="846999" y="1074336"/>
                      <a:pt x="847966" y="1073477"/>
                      <a:pt x="848719" y="1072940"/>
                    </a:cubicBezTo>
                    <a:cubicBezTo>
                      <a:pt x="848504" y="1072940"/>
                      <a:pt x="848397" y="1072833"/>
                      <a:pt x="848289" y="1072833"/>
                    </a:cubicBezTo>
                    <a:cubicBezTo>
                      <a:pt x="843342" y="1071545"/>
                      <a:pt x="835492" y="1068002"/>
                      <a:pt x="827964" y="1064567"/>
                    </a:cubicBezTo>
                    <a:cubicBezTo>
                      <a:pt x="828071" y="1063493"/>
                      <a:pt x="829577" y="1063064"/>
                      <a:pt x="829254" y="1061990"/>
                    </a:cubicBezTo>
                    <a:cubicBezTo>
                      <a:pt x="824953" y="1048894"/>
                      <a:pt x="815812" y="1018085"/>
                      <a:pt x="807746" y="993609"/>
                    </a:cubicBezTo>
                    <a:cubicBezTo>
                      <a:pt x="803660" y="981157"/>
                      <a:pt x="799788" y="970314"/>
                      <a:pt x="796992" y="963981"/>
                    </a:cubicBezTo>
                    <a:cubicBezTo>
                      <a:pt x="789894" y="947986"/>
                      <a:pt x="779355" y="927590"/>
                      <a:pt x="766773" y="905583"/>
                    </a:cubicBezTo>
                    <a:cubicBezTo>
                      <a:pt x="759783" y="893453"/>
                      <a:pt x="752255" y="880893"/>
                      <a:pt x="744296" y="868226"/>
                    </a:cubicBezTo>
                    <a:cubicBezTo>
                      <a:pt x="732897" y="849869"/>
                      <a:pt x="720638" y="831298"/>
                      <a:pt x="708485" y="813692"/>
                    </a:cubicBezTo>
                    <a:cubicBezTo>
                      <a:pt x="687085" y="782347"/>
                      <a:pt x="666006" y="754007"/>
                      <a:pt x="650413" y="734684"/>
                    </a:cubicBezTo>
                    <a:cubicBezTo>
                      <a:pt x="648047" y="731571"/>
                      <a:pt x="643530" y="731034"/>
                      <a:pt x="640412" y="733503"/>
                    </a:cubicBezTo>
                    <a:cubicBezTo>
                      <a:pt x="637293" y="735865"/>
                      <a:pt x="636755" y="740373"/>
                      <a:pt x="639228" y="743486"/>
                    </a:cubicBezTo>
                    <a:cubicBezTo>
                      <a:pt x="658694" y="769465"/>
                      <a:pt x="686762" y="812190"/>
                      <a:pt x="713755" y="855451"/>
                    </a:cubicBezTo>
                    <a:cubicBezTo>
                      <a:pt x="726015" y="874881"/>
                      <a:pt x="738059" y="894526"/>
                      <a:pt x="748921" y="912776"/>
                    </a:cubicBezTo>
                    <a:cubicBezTo>
                      <a:pt x="762041" y="934997"/>
                      <a:pt x="773548" y="955286"/>
                      <a:pt x="781183" y="971173"/>
                    </a:cubicBezTo>
                    <a:cubicBezTo>
                      <a:pt x="783979" y="977185"/>
                      <a:pt x="787958" y="987383"/>
                      <a:pt x="792260" y="998977"/>
                    </a:cubicBezTo>
                    <a:cubicBezTo>
                      <a:pt x="799573" y="1018944"/>
                      <a:pt x="807638" y="1042453"/>
                      <a:pt x="813015" y="1057482"/>
                    </a:cubicBezTo>
                    <a:cubicBezTo>
                      <a:pt x="810972" y="1056408"/>
                      <a:pt x="808929" y="1055550"/>
                      <a:pt x="808499" y="1055335"/>
                    </a:cubicBezTo>
                    <a:cubicBezTo>
                      <a:pt x="781828" y="1043527"/>
                      <a:pt x="754943" y="1032362"/>
                      <a:pt x="728058" y="1021090"/>
                    </a:cubicBezTo>
                    <a:cubicBezTo>
                      <a:pt x="727950" y="1020339"/>
                      <a:pt x="729026" y="1019803"/>
                      <a:pt x="728703" y="1019051"/>
                    </a:cubicBezTo>
                    <a:cubicBezTo>
                      <a:pt x="728703" y="1019051"/>
                      <a:pt x="700419" y="964947"/>
                      <a:pt x="663640" y="900753"/>
                    </a:cubicBezTo>
                    <a:cubicBezTo>
                      <a:pt x="649123" y="875633"/>
                      <a:pt x="633421" y="848903"/>
                      <a:pt x="617613" y="823354"/>
                    </a:cubicBezTo>
                    <a:cubicBezTo>
                      <a:pt x="606536" y="805641"/>
                      <a:pt x="595459" y="788680"/>
                      <a:pt x="584813" y="772900"/>
                    </a:cubicBezTo>
                    <a:cubicBezTo>
                      <a:pt x="563197" y="740910"/>
                      <a:pt x="543517" y="714502"/>
                      <a:pt x="529752" y="700332"/>
                    </a:cubicBezTo>
                    <a:cubicBezTo>
                      <a:pt x="527063" y="697434"/>
                      <a:pt x="522546" y="697219"/>
                      <a:pt x="519642" y="699903"/>
                    </a:cubicBezTo>
                    <a:cubicBezTo>
                      <a:pt x="516739" y="702586"/>
                      <a:pt x="516631" y="707095"/>
                      <a:pt x="519320" y="709994"/>
                    </a:cubicBezTo>
                    <a:cubicBezTo>
                      <a:pt x="534699" y="727062"/>
                      <a:pt x="557175" y="761521"/>
                      <a:pt x="581802" y="801562"/>
                    </a:cubicBezTo>
                    <a:cubicBezTo>
                      <a:pt x="592448" y="818738"/>
                      <a:pt x="603418" y="836880"/>
                      <a:pt x="614386" y="855129"/>
                    </a:cubicBezTo>
                    <a:cubicBezTo>
                      <a:pt x="621699" y="867045"/>
                      <a:pt x="629012" y="879068"/>
                      <a:pt x="636110" y="890877"/>
                    </a:cubicBezTo>
                    <a:cubicBezTo>
                      <a:pt x="668157" y="943370"/>
                      <a:pt x="696548" y="991355"/>
                      <a:pt x="709345" y="1013147"/>
                    </a:cubicBezTo>
                    <a:cubicBezTo>
                      <a:pt x="697193" y="1007994"/>
                      <a:pt x="685041" y="1002841"/>
                      <a:pt x="672889" y="997581"/>
                    </a:cubicBezTo>
                    <a:cubicBezTo>
                      <a:pt x="661705" y="992750"/>
                      <a:pt x="650521" y="987813"/>
                      <a:pt x="639336" y="982874"/>
                    </a:cubicBezTo>
                    <a:cubicBezTo>
                      <a:pt x="605246" y="967631"/>
                      <a:pt x="570832" y="951743"/>
                      <a:pt x="536634" y="936070"/>
                    </a:cubicBezTo>
                    <a:cubicBezTo>
                      <a:pt x="537817" y="934353"/>
                      <a:pt x="538892" y="931669"/>
                      <a:pt x="536419" y="927160"/>
                    </a:cubicBezTo>
                    <a:cubicBezTo>
                      <a:pt x="535881" y="925980"/>
                      <a:pt x="535021" y="925014"/>
                      <a:pt x="533946" y="924369"/>
                    </a:cubicBezTo>
                    <a:cubicBezTo>
                      <a:pt x="529321" y="917070"/>
                      <a:pt x="520288" y="901934"/>
                      <a:pt x="516201" y="895278"/>
                    </a:cubicBezTo>
                    <a:cubicBezTo>
                      <a:pt x="509426" y="884328"/>
                      <a:pt x="502328" y="873486"/>
                      <a:pt x="495015" y="862751"/>
                    </a:cubicBezTo>
                    <a:cubicBezTo>
                      <a:pt x="487703" y="852016"/>
                      <a:pt x="480283" y="841496"/>
                      <a:pt x="472755" y="830976"/>
                    </a:cubicBezTo>
                    <a:cubicBezTo>
                      <a:pt x="462108" y="816376"/>
                      <a:pt x="451031" y="801777"/>
                      <a:pt x="439202" y="787499"/>
                    </a:cubicBezTo>
                    <a:cubicBezTo>
                      <a:pt x="427587" y="773437"/>
                      <a:pt x="415328" y="759696"/>
                      <a:pt x="402638" y="746385"/>
                    </a:cubicBezTo>
                    <a:cubicBezTo>
                      <a:pt x="377043" y="719548"/>
                      <a:pt x="349404" y="694535"/>
                      <a:pt x="321121" y="672422"/>
                    </a:cubicBezTo>
                    <a:cubicBezTo>
                      <a:pt x="318002" y="669845"/>
                      <a:pt x="313593" y="670382"/>
                      <a:pt x="311012" y="673388"/>
                    </a:cubicBezTo>
                    <a:cubicBezTo>
                      <a:pt x="308539" y="676393"/>
                      <a:pt x="309076" y="680902"/>
                      <a:pt x="312088" y="683371"/>
                    </a:cubicBezTo>
                    <a:cubicBezTo>
                      <a:pt x="338973" y="706236"/>
                      <a:pt x="364568" y="732000"/>
                      <a:pt x="388980" y="758945"/>
                    </a:cubicBezTo>
                    <a:cubicBezTo>
                      <a:pt x="401132" y="772363"/>
                      <a:pt x="412854" y="785997"/>
                      <a:pt x="424254" y="799737"/>
                    </a:cubicBezTo>
                    <a:cubicBezTo>
                      <a:pt x="435975" y="813800"/>
                      <a:pt x="447267" y="827755"/>
                      <a:pt x="458021" y="841925"/>
                    </a:cubicBezTo>
                    <a:cubicBezTo>
                      <a:pt x="467377" y="854056"/>
                      <a:pt x="476519" y="866294"/>
                      <a:pt x="485552" y="878746"/>
                    </a:cubicBezTo>
                    <a:cubicBezTo>
                      <a:pt x="491574" y="887012"/>
                      <a:pt x="497489" y="895278"/>
                      <a:pt x="503189" y="903758"/>
                    </a:cubicBezTo>
                    <a:cubicBezTo>
                      <a:pt x="507060" y="909448"/>
                      <a:pt x="514480" y="920612"/>
                      <a:pt x="519750" y="928448"/>
                    </a:cubicBezTo>
                    <a:cubicBezTo>
                      <a:pt x="485229" y="912561"/>
                      <a:pt x="450923" y="896888"/>
                      <a:pt x="416188" y="881215"/>
                    </a:cubicBezTo>
                    <a:cubicBezTo>
                      <a:pt x="406402" y="876814"/>
                      <a:pt x="396400" y="872734"/>
                      <a:pt x="386614" y="868441"/>
                    </a:cubicBezTo>
                    <a:cubicBezTo>
                      <a:pt x="386399" y="867367"/>
                      <a:pt x="387689" y="866508"/>
                      <a:pt x="386937" y="865542"/>
                    </a:cubicBezTo>
                    <a:cubicBezTo>
                      <a:pt x="371236" y="844609"/>
                      <a:pt x="341016" y="815518"/>
                      <a:pt x="307894" y="786963"/>
                    </a:cubicBezTo>
                    <a:cubicBezTo>
                      <a:pt x="299506" y="779770"/>
                      <a:pt x="291010" y="772685"/>
                      <a:pt x="282406" y="765815"/>
                    </a:cubicBezTo>
                    <a:cubicBezTo>
                      <a:pt x="273695" y="758730"/>
                      <a:pt x="264877" y="751859"/>
                      <a:pt x="256274" y="745419"/>
                    </a:cubicBezTo>
                    <a:cubicBezTo>
                      <a:pt x="212612" y="712355"/>
                      <a:pt x="175618" y="687450"/>
                      <a:pt x="175618" y="687450"/>
                    </a:cubicBezTo>
                    <a:cubicBezTo>
                      <a:pt x="172499" y="685089"/>
                      <a:pt x="167982" y="685840"/>
                      <a:pt x="165724" y="689061"/>
                    </a:cubicBezTo>
                    <a:cubicBezTo>
                      <a:pt x="163358" y="692174"/>
                      <a:pt x="164111" y="696682"/>
                      <a:pt x="167337" y="698936"/>
                    </a:cubicBezTo>
                    <a:cubicBezTo>
                      <a:pt x="167337" y="698936"/>
                      <a:pt x="190351" y="716756"/>
                      <a:pt x="221538" y="741769"/>
                    </a:cubicBezTo>
                    <a:lnTo>
                      <a:pt x="281438" y="789754"/>
                    </a:lnTo>
                    <a:cubicBezTo>
                      <a:pt x="293483" y="799415"/>
                      <a:pt x="305635" y="809077"/>
                      <a:pt x="317035" y="818631"/>
                    </a:cubicBezTo>
                    <a:cubicBezTo>
                      <a:pt x="333273" y="832157"/>
                      <a:pt x="347039" y="844716"/>
                      <a:pt x="359083" y="856418"/>
                    </a:cubicBezTo>
                    <a:cubicBezTo>
                      <a:pt x="328111" y="842891"/>
                      <a:pt x="297247" y="829044"/>
                      <a:pt x="266060" y="816162"/>
                    </a:cubicBezTo>
                    <a:cubicBezTo>
                      <a:pt x="181425" y="781166"/>
                      <a:pt x="95822" y="749283"/>
                      <a:pt x="9251" y="723090"/>
                    </a:cubicBezTo>
                    <a:cubicBezTo>
                      <a:pt x="5487" y="721909"/>
                      <a:pt x="1508" y="724056"/>
                      <a:pt x="325" y="727706"/>
                    </a:cubicBezTo>
                    <a:cubicBezTo>
                      <a:pt x="-858" y="731463"/>
                      <a:pt x="1293" y="735542"/>
                      <a:pt x="5057" y="736723"/>
                    </a:cubicBezTo>
                    <a:cubicBezTo>
                      <a:pt x="90660" y="763990"/>
                      <a:pt x="175187" y="797375"/>
                      <a:pt x="258962" y="833015"/>
                    </a:cubicBezTo>
                    <a:cubicBezTo>
                      <a:pt x="297892" y="849654"/>
                      <a:pt x="336607" y="867045"/>
                      <a:pt x="375322" y="884328"/>
                    </a:cubicBezTo>
                    <a:cubicBezTo>
                      <a:pt x="355212" y="885080"/>
                      <a:pt x="327251" y="886690"/>
                      <a:pt x="296279" y="888515"/>
                    </a:cubicBezTo>
                    <a:cubicBezTo>
                      <a:pt x="278965" y="889481"/>
                      <a:pt x="260791" y="890554"/>
                      <a:pt x="242724" y="891735"/>
                    </a:cubicBezTo>
                    <a:cubicBezTo>
                      <a:pt x="224549" y="892916"/>
                      <a:pt x="206482" y="894204"/>
                      <a:pt x="189275" y="895063"/>
                    </a:cubicBezTo>
                    <a:cubicBezTo>
                      <a:pt x="157981" y="896781"/>
                      <a:pt x="129697" y="897639"/>
                      <a:pt x="109695" y="896029"/>
                    </a:cubicBezTo>
                    <a:cubicBezTo>
                      <a:pt x="105823" y="895600"/>
                      <a:pt x="102275" y="898391"/>
                      <a:pt x="101844" y="902363"/>
                    </a:cubicBezTo>
                    <a:cubicBezTo>
                      <a:pt x="101414" y="906227"/>
                      <a:pt x="104318" y="909770"/>
                      <a:pt x="108189" y="910199"/>
                    </a:cubicBezTo>
                    <a:cubicBezTo>
                      <a:pt x="130450" y="913098"/>
                      <a:pt x="163143" y="913849"/>
                      <a:pt x="198954" y="912883"/>
                    </a:cubicBezTo>
                    <a:cubicBezTo>
                      <a:pt x="218419" y="912346"/>
                      <a:pt x="238744" y="911380"/>
                      <a:pt x="258855" y="909984"/>
                    </a:cubicBezTo>
                    <a:cubicBezTo>
                      <a:pt x="282299" y="908374"/>
                      <a:pt x="305205" y="906227"/>
                      <a:pt x="325853" y="904188"/>
                    </a:cubicBezTo>
                    <a:cubicBezTo>
                      <a:pt x="354244" y="901611"/>
                      <a:pt x="378118" y="899035"/>
                      <a:pt x="392529" y="898176"/>
                    </a:cubicBezTo>
                    <a:cubicBezTo>
                      <a:pt x="396400" y="897961"/>
                      <a:pt x="400379" y="897210"/>
                      <a:pt x="402638" y="897103"/>
                    </a:cubicBezTo>
                    <a:lnTo>
                      <a:pt x="402960" y="897425"/>
                    </a:lnTo>
                    <a:lnTo>
                      <a:pt x="402745" y="897103"/>
                    </a:lnTo>
                    <a:cubicBezTo>
                      <a:pt x="403820" y="897103"/>
                      <a:pt x="404466" y="897317"/>
                      <a:pt x="404358" y="897961"/>
                    </a:cubicBezTo>
                    <a:cubicBezTo>
                      <a:pt x="404358" y="898069"/>
                      <a:pt x="404358" y="898176"/>
                      <a:pt x="404358" y="898176"/>
                    </a:cubicBezTo>
                    <a:cubicBezTo>
                      <a:pt x="405433" y="898605"/>
                      <a:pt x="406617" y="898820"/>
                      <a:pt x="407907" y="898713"/>
                    </a:cubicBezTo>
                    <a:cubicBezTo>
                      <a:pt x="407907" y="898713"/>
                      <a:pt x="407907" y="898605"/>
                      <a:pt x="407907" y="898605"/>
                    </a:cubicBezTo>
                    <a:cubicBezTo>
                      <a:pt x="408015" y="898713"/>
                      <a:pt x="408122" y="898713"/>
                      <a:pt x="408337" y="898820"/>
                    </a:cubicBezTo>
                    <a:cubicBezTo>
                      <a:pt x="460925" y="922437"/>
                      <a:pt x="513298" y="945732"/>
                      <a:pt x="565563" y="968919"/>
                    </a:cubicBezTo>
                    <a:cubicBezTo>
                      <a:pt x="542226" y="975360"/>
                      <a:pt x="502328" y="985773"/>
                      <a:pt x="453612" y="995542"/>
                    </a:cubicBezTo>
                    <a:cubicBezTo>
                      <a:pt x="425114" y="1001338"/>
                      <a:pt x="394249" y="1006706"/>
                      <a:pt x="363385" y="1010785"/>
                    </a:cubicBezTo>
                    <a:cubicBezTo>
                      <a:pt x="337790" y="1014220"/>
                      <a:pt x="312088" y="1016797"/>
                      <a:pt x="287676" y="1017441"/>
                    </a:cubicBezTo>
                    <a:cubicBezTo>
                      <a:pt x="260683" y="1018085"/>
                      <a:pt x="235195" y="1016797"/>
                      <a:pt x="213042" y="1011859"/>
                    </a:cubicBezTo>
                    <a:cubicBezTo>
                      <a:pt x="209171" y="1011000"/>
                      <a:pt x="205299" y="1013361"/>
                      <a:pt x="204439" y="1017119"/>
                    </a:cubicBezTo>
                    <a:cubicBezTo>
                      <a:pt x="203471" y="1020983"/>
                      <a:pt x="205837" y="1024848"/>
                      <a:pt x="209708" y="1025707"/>
                    </a:cubicBezTo>
                    <a:cubicBezTo>
                      <a:pt x="236916" y="1032792"/>
                      <a:pt x="269286" y="1035260"/>
                      <a:pt x="303592" y="1034402"/>
                    </a:cubicBezTo>
                    <a:cubicBezTo>
                      <a:pt x="324025" y="1033865"/>
                      <a:pt x="344996" y="1032362"/>
                      <a:pt x="365858" y="1029786"/>
                    </a:cubicBezTo>
                    <a:close/>
                    <a:moveTo>
                      <a:pt x="1127359" y="147271"/>
                    </a:moveTo>
                    <a:lnTo>
                      <a:pt x="1127359" y="147271"/>
                    </a:lnTo>
                    <a:lnTo>
                      <a:pt x="1127144" y="147378"/>
                    </a:lnTo>
                    <a:lnTo>
                      <a:pt x="1127359" y="147271"/>
                    </a:lnTo>
                    <a:lnTo>
                      <a:pt x="1127359" y="147271"/>
                    </a:lnTo>
                    <a:lnTo>
                      <a:pt x="1127251" y="147593"/>
                    </a:lnTo>
                    <a:lnTo>
                      <a:pt x="1127144" y="147593"/>
                    </a:lnTo>
                    <a:lnTo>
                      <a:pt x="1127144" y="147700"/>
                    </a:lnTo>
                    <a:lnTo>
                      <a:pt x="1127251" y="147700"/>
                    </a:lnTo>
                    <a:cubicBezTo>
                      <a:pt x="1126499" y="150813"/>
                      <a:pt x="1128112" y="154034"/>
                      <a:pt x="1131123" y="155429"/>
                    </a:cubicBezTo>
                    <a:cubicBezTo>
                      <a:pt x="1134564" y="156932"/>
                      <a:pt x="1138651" y="155429"/>
                      <a:pt x="1140156" y="151994"/>
                    </a:cubicBezTo>
                    <a:cubicBezTo>
                      <a:pt x="1144458" y="153068"/>
                      <a:pt x="1138221" y="151887"/>
                      <a:pt x="1142307" y="152638"/>
                    </a:cubicBezTo>
                    <a:cubicBezTo>
                      <a:pt x="1143060" y="152853"/>
                      <a:pt x="1142415" y="152853"/>
                      <a:pt x="1143060" y="152423"/>
                    </a:cubicBezTo>
                    <a:cubicBezTo>
                      <a:pt x="1143167" y="152316"/>
                      <a:pt x="1143275" y="152102"/>
                      <a:pt x="1143167" y="151994"/>
                    </a:cubicBezTo>
                    <a:cubicBezTo>
                      <a:pt x="1142738" y="151028"/>
                      <a:pt x="1143920" y="151565"/>
                      <a:pt x="1142952" y="151028"/>
                    </a:cubicBezTo>
                    <a:cubicBezTo>
                      <a:pt x="1141339" y="150062"/>
                      <a:pt x="1144351" y="150706"/>
                      <a:pt x="1142522" y="150062"/>
                    </a:cubicBezTo>
                    <a:cubicBezTo>
                      <a:pt x="1141447" y="149525"/>
                      <a:pt x="1143383" y="149847"/>
                      <a:pt x="1142307" y="149525"/>
                    </a:cubicBezTo>
                    <a:cubicBezTo>
                      <a:pt x="1139619" y="148666"/>
                      <a:pt x="1144351" y="149096"/>
                      <a:pt x="1141447" y="148452"/>
                    </a:cubicBezTo>
                    <a:cubicBezTo>
                      <a:pt x="1141662" y="144587"/>
                      <a:pt x="1138651" y="141152"/>
                      <a:pt x="1134672" y="140937"/>
                    </a:cubicBezTo>
                    <a:cubicBezTo>
                      <a:pt x="1131230" y="140722"/>
                      <a:pt x="1128327" y="142977"/>
                      <a:pt x="1127359" y="146197"/>
                    </a:cubicBezTo>
                    <a:lnTo>
                      <a:pt x="1127682" y="146412"/>
                    </a:lnTo>
                    <a:cubicBezTo>
                      <a:pt x="1127574" y="146734"/>
                      <a:pt x="1127466" y="146949"/>
                      <a:pt x="1127359" y="147271"/>
                    </a:cubicBezTo>
                    <a:close/>
                    <a:moveTo>
                      <a:pt x="1126821" y="147378"/>
                    </a:moveTo>
                    <a:cubicBezTo>
                      <a:pt x="1126284" y="147486"/>
                      <a:pt x="1126821" y="147486"/>
                      <a:pt x="1127144" y="147593"/>
                    </a:cubicBezTo>
                    <a:lnTo>
                      <a:pt x="1127144" y="147378"/>
                    </a:lnTo>
                    <a:cubicBezTo>
                      <a:pt x="1127144" y="147378"/>
                      <a:pt x="1127036" y="147378"/>
                      <a:pt x="1126821" y="147378"/>
                    </a:cubicBezTo>
                    <a:close/>
                    <a:moveTo>
                      <a:pt x="1125746" y="146305"/>
                    </a:moveTo>
                    <a:cubicBezTo>
                      <a:pt x="1124671" y="146305"/>
                      <a:pt x="1127251" y="146734"/>
                      <a:pt x="1126176" y="146734"/>
                    </a:cubicBezTo>
                    <a:cubicBezTo>
                      <a:pt x="1124778" y="146734"/>
                      <a:pt x="1126714" y="147056"/>
                      <a:pt x="1127251" y="147271"/>
                    </a:cubicBezTo>
                    <a:cubicBezTo>
                      <a:pt x="1127251" y="146841"/>
                      <a:pt x="1127359" y="146519"/>
                      <a:pt x="1127359" y="146197"/>
                    </a:cubicBezTo>
                    <a:cubicBezTo>
                      <a:pt x="1126606" y="145553"/>
                      <a:pt x="1126284" y="145016"/>
                      <a:pt x="1126176" y="144480"/>
                    </a:cubicBezTo>
                    <a:lnTo>
                      <a:pt x="1125853" y="144909"/>
                    </a:lnTo>
                    <a:cubicBezTo>
                      <a:pt x="1125423" y="145339"/>
                      <a:pt x="1125423" y="144372"/>
                      <a:pt x="1125316" y="144909"/>
                    </a:cubicBezTo>
                    <a:cubicBezTo>
                      <a:pt x="1124993" y="145768"/>
                      <a:pt x="1126391" y="145875"/>
                      <a:pt x="1125531" y="145983"/>
                    </a:cubicBezTo>
                    <a:cubicBezTo>
                      <a:pt x="1124778" y="145983"/>
                      <a:pt x="1126499" y="146305"/>
                      <a:pt x="1125746" y="146305"/>
                    </a:cubicBezTo>
                    <a:close/>
                    <a:moveTo>
                      <a:pt x="1104345" y="855881"/>
                    </a:moveTo>
                    <a:cubicBezTo>
                      <a:pt x="1093591" y="862536"/>
                      <a:pt x="1082729" y="868977"/>
                      <a:pt x="1071653" y="875096"/>
                    </a:cubicBezTo>
                    <a:cubicBezTo>
                      <a:pt x="1060576" y="881108"/>
                      <a:pt x="1049499" y="887012"/>
                      <a:pt x="1038207" y="892701"/>
                    </a:cubicBezTo>
                    <a:cubicBezTo>
                      <a:pt x="1035626" y="893990"/>
                      <a:pt x="1016806" y="899464"/>
                      <a:pt x="1008633" y="900860"/>
                    </a:cubicBezTo>
                    <a:cubicBezTo>
                      <a:pt x="1007665" y="911810"/>
                      <a:pt x="1006375" y="922867"/>
                      <a:pt x="1005515" y="933816"/>
                    </a:cubicBezTo>
                    <a:lnTo>
                      <a:pt x="999922" y="1014006"/>
                    </a:lnTo>
                    <a:lnTo>
                      <a:pt x="997234" y="1041057"/>
                    </a:lnTo>
                    <a:cubicBezTo>
                      <a:pt x="997019" y="1042883"/>
                      <a:pt x="996158" y="1045351"/>
                      <a:pt x="995191" y="1047820"/>
                    </a:cubicBezTo>
                    <a:cubicBezTo>
                      <a:pt x="994761" y="1048572"/>
                      <a:pt x="994115" y="1049646"/>
                      <a:pt x="993577" y="1050612"/>
                    </a:cubicBezTo>
                    <a:cubicBezTo>
                      <a:pt x="994115" y="1051470"/>
                      <a:pt x="994438" y="1052436"/>
                      <a:pt x="994545" y="1053403"/>
                    </a:cubicBezTo>
                    <a:cubicBezTo>
                      <a:pt x="995083" y="1057160"/>
                      <a:pt x="992394" y="1060595"/>
                      <a:pt x="988630" y="1061024"/>
                    </a:cubicBezTo>
                    <a:cubicBezTo>
                      <a:pt x="984437" y="1061669"/>
                      <a:pt x="982071" y="1059843"/>
                      <a:pt x="980673" y="1057804"/>
                    </a:cubicBezTo>
                    <a:cubicBezTo>
                      <a:pt x="979490" y="1056086"/>
                      <a:pt x="978737" y="1052973"/>
                      <a:pt x="979812" y="1049109"/>
                    </a:cubicBezTo>
                    <a:cubicBezTo>
                      <a:pt x="980673" y="1046317"/>
                      <a:pt x="983146" y="1042131"/>
                      <a:pt x="983361" y="1039555"/>
                    </a:cubicBezTo>
                    <a:lnTo>
                      <a:pt x="985727" y="1013040"/>
                    </a:lnTo>
                    <a:lnTo>
                      <a:pt x="990136" y="932635"/>
                    </a:lnTo>
                    <a:cubicBezTo>
                      <a:pt x="990351" y="929414"/>
                      <a:pt x="990674" y="926194"/>
                      <a:pt x="990889" y="923081"/>
                    </a:cubicBezTo>
                    <a:cubicBezTo>
                      <a:pt x="989599" y="923618"/>
                      <a:pt x="988200" y="924154"/>
                      <a:pt x="986157" y="923296"/>
                    </a:cubicBezTo>
                    <a:cubicBezTo>
                      <a:pt x="985619" y="923081"/>
                      <a:pt x="984544" y="922544"/>
                      <a:pt x="983253" y="921256"/>
                    </a:cubicBezTo>
                    <a:cubicBezTo>
                      <a:pt x="982071" y="919968"/>
                      <a:pt x="978307" y="914708"/>
                      <a:pt x="976478" y="912883"/>
                    </a:cubicBezTo>
                    <a:lnTo>
                      <a:pt x="957551" y="894741"/>
                    </a:lnTo>
                    <a:cubicBezTo>
                      <a:pt x="944538" y="883469"/>
                      <a:pt x="931634" y="872305"/>
                      <a:pt x="918944" y="860711"/>
                    </a:cubicBezTo>
                    <a:cubicBezTo>
                      <a:pt x="910448" y="852875"/>
                      <a:pt x="902060" y="844931"/>
                      <a:pt x="893886" y="836773"/>
                    </a:cubicBezTo>
                    <a:cubicBezTo>
                      <a:pt x="877540" y="819919"/>
                      <a:pt x="860656" y="801240"/>
                      <a:pt x="845170" y="780951"/>
                    </a:cubicBezTo>
                    <a:cubicBezTo>
                      <a:pt x="835169" y="767962"/>
                      <a:pt x="825705" y="754329"/>
                      <a:pt x="816995" y="740159"/>
                    </a:cubicBezTo>
                    <a:cubicBezTo>
                      <a:pt x="794518" y="703875"/>
                      <a:pt x="776882" y="664799"/>
                      <a:pt x="768386" y="626262"/>
                    </a:cubicBezTo>
                    <a:cubicBezTo>
                      <a:pt x="767418" y="622397"/>
                      <a:pt x="769784" y="618532"/>
                      <a:pt x="773655" y="617673"/>
                    </a:cubicBezTo>
                    <a:cubicBezTo>
                      <a:pt x="777527" y="616707"/>
                      <a:pt x="781291" y="619069"/>
                      <a:pt x="782259" y="622933"/>
                    </a:cubicBezTo>
                    <a:cubicBezTo>
                      <a:pt x="789894" y="652347"/>
                      <a:pt x="803444" y="681761"/>
                      <a:pt x="820113" y="709886"/>
                    </a:cubicBezTo>
                    <a:cubicBezTo>
                      <a:pt x="832158" y="730497"/>
                      <a:pt x="846031" y="750357"/>
                      <a:pt x="860549" y="769250"/>
                    </a:cubicBezTo>
                    <a:cubicBezTo>
                      <a:pt x="875605" y="789002"/>
                      <a:pt x="891306" y="807681"/>
                      <a:pt x="907007" y="824213"/>
                    </a:cubicBezTo>
                    <a:cubicBezTo>
                      <a:pt x="914749" y="832478"/>
                      <a:pt x="922708" y="840422"/>
                      <a:pt x="930666" y="848259"/>
                    </a:cubicBezTo>
                    <a:cubicBezTo>
                      <a:pt x="942925" y="860175"/>
                      <a:pt x="955400" y="871768"/>
                      <a:pt x="967767" y="883469"/>
                    </a:cubicBezTo>
                    <a:cubicBezTo>
                      <a:pt x="970456" y="886046"/>
                      <a:pt x="973037" y="888622"/>
                      <a:pt x="975618" y="891306"/>
                    </a:cubicBezTo>
                    <a:cubicBezTo>
                      <a:pt x="979382" y="895171"/>
                      <a:pt x="982931" y="899142"/>
                      <a:pt x="986695" y="903114"/>
                    </a:cubicBezTo>
                    <a:cubicBezTo>
                      <a:pt x="987770" y="904295"/>
                      <a:pt x="989491" y="907623"/>
                      <a:pt x="990997" y="909877"/>
                    </a:cubicBezTo>
                    <a:cubicBezTo>
                      <a:pt x="991319" y="910092"/>
                      <a:pt x="991642" y="910307"/>
                      <a:pt x="991964" y="910521"/>
                    </a:cubicBezTo>
                    <a:cubicBezTo>
                      <a:pt x="993792" y="886261"/>
                      <a:pt x="995728" y="862107"/>
                      <a:pt x="997987" y="837846"/>
                    </a:cubicBezTo>
                    <a:cubicBezTo>
                      <a:pt x="999277" y="823998"/>
                      <a:pt x="1000783" y="810150"/>
                      <a:pt x="1002181" y="796302"/>
                    </a:cubicBezTo>
                    <a:cubicBezTo>
                      <a:pt x="996481" y="790935"/>
                      <a:pt x="984114" y="782991"/>
                      <a:pt x="981748" y="780736"/>
                    </a:cubicBezTo>
                    <a:cubicBezTo>
                      <a:pt x="970886" y="770324"/>
                      <a:pt x="960562" y="759267"/>
                      <a:pt x="950776" y="747780"/>
                    </a:cubicBezTo>
                    <a:cubicBezTo>
                      <a:pt x="940882" y="736187"/>
                      <a:pt x="931741" y="724164"/>
                      <a:pt x="923138" y="711819"/>
                    </a:cubicBezTo>
                    <a:cubicBezTo>
                      <a:pt x="913244" y="697326"/>
                      <a:pt x="904103" y="682298"/>
                      <a:pt x="895930" y="666732"/>
                    </a:cubicBezTo>
                    <a:cubicBezTo>
                      <a:pt x="887864" y="651274"/>
                      <a:pt x="880552" y="635386"/>
                      <a:pt x="873992" y="619176"/>
                    </a:cubicBezTo>
                    <a:cubicBezTo>
                      <a:pt x="866141" y="599853"/>
                      <a:pt x="859258" y="580101"/>
                      <a:pt x="853021" y="560242"/>
                    </a:cubicBezTo>
                    <a:cubicBezTo>
                      <a:pt x="843557" y="530292"/>
                      <a:pt x="835492" y="500127"/>
                      <a:pt x="827641" y="470498"/>
                    </a:cubicBezTo>
                    <a:cubicBezTo>
                      <a:pt x="826566" y="466741"/>
                      <a:pt x="828716" y="462769"/>
                      <a:pt x="832480" y="461696"/>
                    </a:cubicBezTo>
                    <a:cubicBezTo>
                      <a:pt x="836244" y="460622"/>
                      <a:pt x="840224" y="462877"/>
                      <a:pt x="841299" y="466634"/>
                    </a:cubicBezTo>
                    <a:cubicBezTo>
                      <a:pt x="850332" y="495618"/>
                      <a:pt x="859581" y="525246"/>
                      <a:pt x="869797" y="554660"/>
                    </a:cubicBezTo>
                    <a:cubicBezTo>
                      <a:pt x="876572" y="573875"/>
                      <a:pt x="883885" y="593090"/>
                      <a:pt x="891736" y="611876"/>
                    </a:cubicBezTo>
                    <a:cubicBezTo>
                      <a:pt x="898296" y="627550"/>
                      <a:pt x="905286" y="643008"/>
                      <a:pt x="912921" y="658037"/>
                    </a:cubicBezTo>
                    <a:cubicBezTo>
                      <a:pt x="920557" y="673066"/>
                      <a:pt x="928837" y="687772"/>
                      <a:pt x="937979" y="701835"/>
                    </a:cubicBezTo>
                    <a:cubicBezTo>
                      <a:pt x="945937" y="713965"/>
                      <a:pt x="954433" y="725881"/>
                      <a:pt x="963574" y="737260"/>
                    </a:cubicBezTo>
                    <a:cubicBezTo>
                      <a:pt x="972607" y="748746"/>
                      <a:pt x="982178" y="759803"/>
                      <a:pt x="992287" y="770216"/>
                    </a:cubicBezTo>
                    <a:cubicBezTo>
                      <a:pt x="993685" y="771612"/>
                      <a:pt x="998740" y="775476"/>
                      <a:pt x="1003902" y="779448"/>
                    </a:cubicBezTo>
                    <a:cubicBezTo>
                      <a:pt x="1006698" y="751645"/>
                      <a:pt x="1009493" y="723842"/>
                      <a:pt x="1012290" y="696038"/>
                    </a:cubicBezTo>
                    <a:cubicBezTo>
                      <a:pt x="1016806" y="652455"/>
                      <a:pt x="1020463" y="608871"/>
                      <a:pt x="1024227" y="565180"/>
                    </a:cubicBezTo>
                    <a:cubicBezTo>
                      <a:pt x="1022829" y="564106"/>
                      <a:pt x="1021323" y="562926"/>
                      <a:pt x="1020140" y="561852"/>
                    </a:cubicBezTo>
                    <a:cubicBezTo>
                      <a:pt x="1018419" y="560349"/>
                      <a:pt x="1017129" y="558739"/>
                      <a:pt x="1016054" y="556914"/>
                    </a:cubicBezTo>
                    <a:cubicBezTo>
                      <a:pt x="1008311" y="544032"/>
                      <a:pt x="1000460" y="531365"/>
                      <a:pt x="992825" y="518376"/>
                    </a:cubicBezTo>
                    <a:cubicBezTo>
                      <a:pt x="987770" y="509680"/>
                      <a:pt x="982716" y="500985"/>
                      <a:pt x="977984" y="492075"/>
                    </a:cubicBezTo>
                    <a:cubicBezTo>
                      <a:pt x="967445" y="472216"/>
                      <a:pt x="957659" y="452356"/>
                      <a:pt x="949055" y="432067"/>
                    </a:cubicBezTo>
                    <a:cubicBezTo>
                      <a:pt x="943248" y="418327"/>
                      <a:pt x="938086" y="404479"/>
                      <a:pt x="933354" y="390416"/>
                    </a:cubicBezTo>
                    <a:cubicBezTo>
                      <a:pt x="921525" y="355635"/>
                      <a:pt x="912706" y="319888"/>
                      <a:pt x="906146" y="282852"/>
                    </a:cubicBezTo>
                    <a:cubicBezTo>
                      <a:pt x="905394" y="279095"/>
                      <a:pt x="907867" y="275338"/>
                      <a:pt x="911738" y="274479"/>
                    </a:cubicBezTo>
                    <a:cubicBezTo>
                      <a:pt x="915610" y="273728"/>
                      <a:pt x="919374" y="276304"/>
                      <a:pt x="920127" y="280169"/>
                    </a:cubicBezTo>
                    <a:cubicBezTo>
                      <a:pt x="928085" y="316023"/>
                      <a:pt x="938624" y="350482"/>
                      <a:pt x="950991" y="384190"/>
                    </a:cubicBezTo>
                    <a:cubicBezTo>
                      <a:pt x="956046" y="397716"/>
                      <a:pt x="961315" y="411241"/>
                      <a:pt x="966907" y="424553"/>
                    </a:cubicBezTo>
                    <a:cubicBezTo>
                      <a:pt x="975188" y="444520"/>
                      <a:pt x="983899" y="464379"/>
                      <a:pt x="993792" y="483917"/>
                    </a:cubicBezTo>
                    <a:cubicBezTo>
                      <a:pt x="998094" y="492827"/>
                      <a:pt x="1002718" y="501522"/>
                      <a:pt x="1007450" y="510217"/>
                    </a:cubicBezTo>
                    <a:cubicBezTo>
                      <a:pt x="1013580" y="521704"/>
                      <a:pt x="1019925" y="533190"/>
                      <a:pt x="1026163" y="544676"/>
                    </a:cubicBezTo>
                    <a:cubicBezTo>
                      <a:pt x="1027345" y="530721"/>
                      <a:pt x="1028743" y="516873"/>
                      <a:pt x="1029927" y="502917"/>
                    </a:cubicBezTo>
                    <a:cubicBezTo>
                      <a:pt x="1033153" y="465238"/>
                      <a:pt x="1037132" y="427666"/>
                      <a:pt x="1040466" y="389987"/>
                    </a:cubicBezTo>
                    <a:cubicBezTo>
                      <a:pt x="1040250" y="389128"/>
                      <a:pt x="1038853" y="389021"/>
                      <a:pt x="1038960" y="388161"/>
                    </a:cubicBezTo>
                    <a:cubicBezTo>
                      <a:pt x="1039390" y="382794"/>
                      <a:pt x="1037669" y="376353"/>
                      <a:pt x="1035411" y="369483"/>
                    </a:cubicBezTo>
                    <a:cubicBezTo>
                      <a:pt x="1029927" y="352737"/>
                      <a:pt x="1019925" y="333951"/>
                      <a:pt x="1015839" y="322249"/>
                    </a:cubicBezTo>
                    <a:cubicBezTo>
                      <a:pt x="1011107" y="308079"/>
                      <a:pt x="1006375" y="293802"/>
                      <a:pt x="1002396" y="279417"/>
                    </a:cubicBezTo>
                    <a:cubicBezTo>
                      <a:pt x="999707" y="269863"/>
                      <a:pt x="997341" y="260095"/>
                      <a:pt x="995191" y="250433"/>
                    </a:cubicBezTo>
                    <a:cubicBezTo>
                      <a:pt x="989706" y="225958"/>
                      <a:pt x="985727" y="201375"/>
                      <a:pt x="982824" y="176577"/>
                    </a:cubicBezTo>
                    <a:cubicBezTo>
                      <a:pt x="982286" y="172712"/>
                      <a:pt x="984974" y="169062"/>
                      <a:pt x="988846" y="168526"/>
                    </a:cubicBezTo>
                    <a:cubicBezTo>
                      <a:pt x="992717" y="167882"/>
                      <a:pt x="996374" y="170566"/>
                      <a:pt x="996911" y="174537"/>
                    </a:cubicBezTo>
                    <a:cubicBezTo>
                      <a:pt x="1000353" y="193753"/>
                      <a:pt x="1004869" y="212753"/>
                      <a:pt x="1009601" y="231754"/>
                    </a:cubicBezTo>
                    <a:cubicBezTo>
                      <a:pt x="1013257" y="246032"/>
                      <a:pt x="1017129" y="260202"/>
                      <a:pt x="1021108" y="274265"/>
                    </a:cubicBezTo>
                    <a:cubicBezTo>
                      <a:pt x="1024980" y="288542"/>
                      <a:pt x="1028743" y="302712"/>
                      <a:pt x="1033045" y="316775"/>
                    </a:cubicBezTo>
                    <a:cubicBezTo>
                      <a:pt x="1035304" y="324933"/>
                      <a:pt x="1039928" y="336634"/>
                      <a:pt x="1044230" y="348550"/>
                    </a:cubicBezTo>
                    <a:cubicBezTo>
                      <a:pt x="1048423" y="303248"/>
                      <a:pt x="1051972" y="257948"/>
                      <a:pt x="1056919" y="212753"/>
                    </a:cubicBezTo>
                    <a:cubicBezTo>
                      <a:pt x="1064340" y="143728"/>
                      <a:pt x="1073050" y="74917"/>
                      <a:pt x="1083805" y="6107"/>
                    </a:cubicBezTo>
                    <a:cubicBezTo>
                      <a:pt x="1084450" y="2135"/>
                      <a:pt x="1088107" y="-549"/>
                      <a:pt x="1091978" y="95"/>
                    </a:cubicBezTo>
                    <a:cubicBezTo>
                      <a:pt x="1095849" y="632"/>
                      <a:pt x="1098538" y="4282"/>
                      <a:pt x="1098000" y="8147"/>
                    </a:cubicBezTo>
                    <a:cubicBezTo>
                      <a:pt x="1088214" y="76850"/>
                      <a:pt x="1080686" y="145660"/>
                      <a:pt x="1074019" y="214471"/>
                    </a:cubicBezTo>
                    <a:cubicBezTo>
                      <a:pt x="1069717" y="258914"/>
                      <a:pt x="1066275" y="303463"/>
                      <a:pt x="1062619" y="348013"/>
                    </a:cubicBezTo>
                    <a:cubicBezTo>
                      <a:pt x="1063695" y="344471"/>
                      <a:pt x="1064877" y="340713"/>
                      <a:pt x="1065523" y="338566"/>
                    </a:cubicBezTo>
                    <a:cubicBezTo>
                      <a:pt x="1067244" y="332984"/>
                      <a:pt x="1069179" y="327509"/>
                      <a:pt x="1071222" y="322035"/>
                    </a:cubicBezTo>
                    <a:cubicBezTo>
                      <a:pt x="1074234" y="314091"/>
                      <a:pt x="1077352" y="306147"/>
                      <a:pt x="1080256" y="298203"/>
                    </a:cubicBezTo>
                    <a:cubicBezTo>
                      <a:pt x="1084773" y="286395"/>
                      <a:pt x="1088859" y="274479"/>
                      <a:pt x="1093161" y="262778"/>
                    </a:cubicBezTo>
                    <a:cubicBezTo>
                      <a:pt x="1097462" y="250970"/>
                      <a:pt x="1101872" y="239269"/>
                      <a:pt x="1105958" y="227460"/>
                    </a:cubicBezTo>
                    <a:cubicBezTo>
                      <a:pt x="1111443" y="211680"/>
                      <a:pt x="1116712" y="195900"/>
                      <a:pt x="1121229" y="179690"/>
                    </a:cubicBezTo>
                    <a:cubicBezTo>
                      <a:pt x="1122197" y="175933"/>
                      <a:pt x="1126068" y="173571"/>
                      <a:pt x="1129832" y="174537"/>
                    </a:cubicBezTo>
                    <a:cubicBezTo>
                      <a:pt x="1133704" y="175396"/>
                      <a:pt x="1136070" y="179261"/>
                      <a:pt x="1135102" y="183125"/>
                    </a:cubicBezTo>
                    <a:cubicBezTo>
                      <a:pt x="1130693" y="204166"/>
                      <a:pt x="1125638" y="224776"/>
                      <a:pt x="1119401" y="245065"/>
                    </a:cubicBezTo>
                    <a:cubicBezTo>
                      <a:pt x="1116282" y="255264"/>
                      <a:pt x="1112841" y="265355"/>
                      <a:pt x="1109185" y="275338"/>
                    </a:cubicBezTo>
                    <a:cubicBezTo>
                      <a:pt x="1105421" y="285214"/>
                      <a:pt x="1101334" y="294983"/>
                      <a:pt x="1097247" y="304859"/>
                    </a:cubicBezTo>
                    <a:lnTo>
                      <a:pt x="1080256" y="343719"/>
                    </a:lnTo>
                    <a:cubicBezTo>
                      <a:pt x="1078428" y="348228"/>
                      <a:pt x="1074341" y="358641"/>
                      <a:pt x="1072513" y="363579"/>
                    </a:cubicBezTo>
                    <a:cubicBezTo>
                      <a:pt x="1072406" y="364330"/>
                      <a:pt x="1072298" y="365081"/>
                      <a:pt x="1071975" y="365833"/>
                    </a:cubicBezTo>
                    <a:cubicBezTo>
                      <a:pt x="1068857" y="373562"/>
                      <a:pt x="1061544" y="370234"/>
                      <a:pt x="1060683" y="369698"/>
                    </a:cubicBezTo>
                    <a:cubicBezTo>
                      <a:pt x="1057027" y="414677"/>
                      <a:pt x="1052940" y="459549"/>
                      <a:pt x="1049176" y="504528"/>
                    </a:cubicBezTo>
                    <a:cubicBezTo>
                      <a:pt x="1048316" y="515263"/>
                      <a:pt x="1047026" y="525997"/>
                      <a:pt x="1046058" y="536733"/>
                    </a:cubicBezTo>
                    <a:lnTo>
                      <a:pt x="1051865" y="528789"/>
                    </a:lnTo>
                    <a:cubicBezTo>
                      <a:pt x="1058102" y="520093"/>
                      <a:pt x="1064124" y="511291"/>
                      <a:pt x="1070039" y="502488"/>
                    </a:cubicBezTo>
                    <a:cubicBezTo>
                      <a:pt x="1076062" y="493686"/>
                      <a:pt x="1081869" y="484883"/>
                      <a:pt x="1087676" y="475866"/>
                    </a:cubicBezTo>
                    <a:cubicBezTo>
                      <a:pt x="1098753" y="458797"/>
                      <a:pt x="1109830" y="441407"/>
                      <a:pt x="1121014" y="424016"/>
                    </a:cubicBezTo>
                    <a:cubicBezTo>
                      <a:pt x="1132091" y="406733"/>
                      <a:pt x="1143275" y="389557"/>
                      <a:pt x="1154029" y="372059"/>
                    </a:cubicBezTo>
                    <a:cubicBezTo>
                      <a:pt x="1168332" y="348657"/>
                      <a:pt x="1182097" y="325041"/>
                      <a:pt x="1194142" y="300780"/>
                    </a:cubicBezTo>
                    <a:cubicBezTo>
                      <a:pt x="1195863" y="297237"/>
                      <a:pt x="1200057" y="295734"/>
                      <a:pt x="1203606" y="297452"/>
                    </a:cubicBezTo>
                    <a:cubicBezTo>
                      <a:pt x="1207262" y="299062"/>
                      <a:pt x="1208768" y="303356"/>
                      <a:pt x="1207047" y="306898"/>
                    </a:cubicBezTo>
                    <a:cubicBezTo>
                      <a:pt x="1193067" y="338244"/>
                      <a:pt x="1176828" y="369161"/>
                      <a:pt x="1159084" y="399111"/>
                    </a:cubicBezTo>
                    <a:cubicBezTo>
                      <a:pt x="1152093" y="411027"/>
                      <a:pt x="1144781" y="422835"/>
                      <a:pt x="1137361" y="434429"/>
                    </a:cubicBezTo>
                    <a:cubicBezTo>
                      <a:pt x="1125961" y="451927"/>
                      <a:pt x="1114131" y="468995"/>
                      <a:pt x="1102624" y="485849"/>
                    </a:cubicBezTo>
                    <a:cubicBezTo>
                      <a:pt x="1096387" y="494759"/>
                      <a:pt x="1090150" y="503454"/>
                      <a:pt x="1083805" y="512150"/>
                    </a:cubicBezTo>
                    <a:cubicBezTo>
                      <a:pt x="1077352" y="520845"/>
                      <a:pt x="1070900" y="529433"/>
                      <a:pt x="1064232" y="537913"/>
                    </a:cubicBezTo>
                    <a:lnTo>
                      <a:pt x="1049607" y="555948"/>
                    </a:lnTo>
                    <a:cubicBezTo>
                      <a:pt x="1048531" y="557129"/>
                      <a:pt x="1045735" y="559168"/>
                      <a:pt x="1043692" y="560886"/>
                    </a:cubicBezTo>
                    <a:cubicBezTo>
                      <a:pt x="1039497" y="606616"/>
                      <a:pt x="1035411" y="652240"/>
                      <a:pt x="1030357" y="697970"/>
                    </a:cubicBezTo>
                    <a:cubicBezTo>
                      <a:pt x="1027453" y="724271"/>
                      <a:pt x="1024549" y="750357"/>
                      <a:pt x="1021538" y="776657"/>
                    </a:cubicBezTo>
                    <a:lnTo>
                      <a:pt x="1039175" y="755188"/>
                    </a:lnTo>
                    <a:lnTo>
                      <a:pt x="1092731" y="689275"/>
                    </a:lnTo>
                    <a:cubicBezTo>
                      <a:pt x="1108754" y="669309"/>
                      <a:pt x="1128004" y="647195"/>
                      <a:pt x="1147900" y="624114"/>
                    </a:cubicBezTo>
                    <a:cubicBezTo>
                      <a:pt x="1166074" y="603181"/>
                      <a:pt x="1184679" y="581390"/>
                      <a:pt x="1201347" y="558954"/>
                    </a:cubicBezTo>
                    <a:cubicBezTo>
                      <a:pt x="1224792" y="527500"/>
                      <a:pt x="1244579" y="494974"/>
                      <a:pt x="1253290" y="462340"/>
                    </a:cubicBezTo>
                    <a:cubicBezTo>
                      <a:pt x="1254258" y="458475"/>
                      <a:pt x="1258129" y="456114"/>
                      <a:pt x="1262001" y="457080"/>
                    </a:cubicBezTo>
                    <a:cubicBezTo>
                      <a:pt x="1265765" y="458046"/>
                      <a:pt x="1268131" y="461910"/>
                      <a:pt x="1267163" y="465775"/>
                    </a:cubicBezTo>
                    <a:cubicBezTo>
                      <a:pt x="1259097" y="500556"/>
                      <a:pt x="1239847" y="535766"/>
                      <a:pt x="1215973" y="569581"/>
                    </a:cubicBezTo>
                    <a:cubicBezTo>
                      <a:pt x="1199519" y="592769"/>
                      <a:pt x="1181022" y="615419"/>
                      <a:pt x="1162525" y="636782"/>
                    </a:cubicBezTo>
                    <a:cubicBezTo>
                      <a:pt x="1142738" y="659647"/>
                      <a:pt x="1122842" y="680902"/>
                      <a:pt x="1106603" y="700547"/>
                    </a:cubicBezTo>
                    <a:cubicBezTo>
                      <a:pt x="1099291" y="709242"/>
                      <a:pt x="1091871" y="717937"/>
                      <a:pt x="1084450" y="726525"/>
                    </a:cubicBezTo>
                    <a:cubicBezTo>
                      <a:pt x="1073373" y="739407"/>
                      <a:pt x="1062081" y="752182"/>
                      <a:pt x="1050897" y="764956"/>
                    </a:cubicBezTo>
                    <a:lnTo>
                      <a:pt x="1032077" y="786211"/>
                    </a:lnTo>
                    <a:cubicBezTo>
                      <a:pt x="1030894" y="787607"/>
                      <a:pt x="1027238" y="789432"/>
                      <a:pt x="1024872" y="791149"/>
                    </a:cubicBezTo>
                    <a:cubicBezTo>
                      <a:pt x="1025087" y="791901"/>
                      <a:pt x="1024980" y="792759"/>
                      <a:pt x="1024872" y="793511"/>
                    </a:cubicBezTo>
                    <a:cubicBezTo>
                      <a:pt x="1024442" y="796195"/>
                      <a:pt x="1021646" y="796731"/>
                      <a:pt x="1019280" y="797375"/>
                    </a:cubicBezTo>
                    <a:cubicBezTo>
                      <a:pt x="1017667" y="811438"/>
                      <a:pt x="1016054" y="825394"/>
                      <a:pt x="1014548" y="839456"/>
                    </a:cubicBezTo>
                    <a:cubicBezTo>
                      <a:pt x="1012935" y="855022"/>
                      <a:pt x="1011537" y="870695"/>
                      <a:pt x="1010031" y="886261"/>
                    </a:cubicBezTo>
                    <a:cubicBezTo>
                      <a:pt x="1017774" y="884221"/>
                      <a:pt x="1029174" y="880356"/>
                      <a:pt x="1031109" y="879283"/>
                    </a:cubicBezTo>
                    <a:cubicBezTo>
                      <a:pt x="1041971" y="873271"/>
                      <a:pt x="1052725" y="867045"/>
                      <a:pt x="1063264" y="860711"/>
                    </a:cubicBezTo>
                    <a:cubicBezTo>
                      <a:pt x="1073911" y="854271"/>
                      <a:pt x="1084343" y="847722"/>
                      <a:pt x="1094559" y="840852"/>
                    </a:cubicBezTo>
                    <a:cubicBezTo>
                      <a:pt x="1113271" y="828399"/>
                      <a:pt x="1131983" y="814766"/>
                      <a:pt x="1150373" y="800381"/>
                    </a:cubicBezTo>
                    <a:cubicBezTo>
                      <a:pt x="1168332" y="786318"/>
                      <a:pt x="1185861" y="771397"/>
                      <a:pt x="1202208" y="755509"/>
                    </a:cubicBezTo>
                    <a:cubicBezTo>
                      <a:pt x="1224146" y="733932"/>
                      <a:pt x="1244041" y="710745"/>
                      <a:pt x="1259635" y="685196"/>
                    </a:cubicBezTo>
                    <a:cubicBezTo>
                      <a:pt x="1261571" y="681761"/>
                      <a:pt x="1265980" y="680580"/>
                      <a:pt x="1269421" y="682619"/>
                    </a:cubicBezTo>
                    <a:cubicBezTo>
                      <a:pt x="1272755" y="684552"/>
                      <a:pt x="1273938" y="688953"/>
                      <a:pt x="1272002" y="692281"/>
                    </a:cubicBezTo>
                    <a:cubicBezTo>
                      <a:pt x="1253075" y="726311"/>
                      <a:pt x="1227372" y="757227"/>
                      <a:pt x="1198229" y="784816"/>
                    </a:cubicBezTo>
                    <a:cubicBezTo>
                      <a:pt x="1186722" y="795551"/>
                      <a:pt x="1174677" y="805856"/>
                      <a:pt x="1162310" y="815518"/>
                    </a:cubicBezTo>
                    <a:cubicBezTo>
                      <a:pt x="1143383" y="830224"/>
                      <a:pt x="1123702" y="843535"/>
                      <a:pt x="1104345" y="855881"/>
                    </a:cubicBezTo>
                    <a:close/>
                    <a:moveTo>
                      <a:pt x="991857" y="910951"/>
                    </a:moveTo>
                    <a:cubicBezTo>
                      <a:pt x="991857" y="910843"/>
                      <a:pt x="991857" y="910843"/>
                      <a:pt x="991857" y="910736"/>
                    </a:cubicBezTo>
                    <a:cubicBezTo>
                      <a:pt x="991749" y="910736"/>
                      <a:pt x="991534" y="910629"/>
                      <a:pt x="991427" y="910629"/>
                    </a:cubicBezTo>
                    <a:cubicBezTo>
                      <a:pt x="991642" y="910843"/>
                      <a:pt x="991749" y="910736"/>
                      <a:pt x="991857" y="910951"/>
                    </a:cubicBezTo>
                    <a:close/>
                    <a:moveTo>
                      <a:pt x="1737226" y="1029034"/>
                    </a:moveTo>
                    <a:cubicBezTo>
                      <a:pt x="1719697" y="1031826"/>
                      <a:pt x="1702060" y="1034294"/>
                      <a:pt x="1684531" y="1037086"/>
                    </a:cubicBezTo>
                    <a:cubicBezTo>
                      <a:pt x="1688510" y="1039447"/>
                      <a:pt x="1692919" y="1041702"/>
                      <a:pt x="1698511" y="1043849"/>
                    </a:cubicBezTo>
                    <a:cubicBezTo>
                      <a:pt x="1711739" y="1048787"/>
                      <a:pt x="1727763" y="1052866"/>
                      <a:pt x="1740453" y="1055764"/>
                    </a:cubicBezTo>
                    <a:cubicBezTo>
                      <a:pt x="1761961" y="1061024"/>
                      <a:pt x="1785405" y="1066929"/>
                      <a:pt x="1809387" y="1073155"/>
                    </a:cubicBezTo>
                    <a:cubicBezTo>
                      <a:pt x="1832078" y="1079059"/>
                      <a:pt x="1855091" y="1084963"/>
                      <a:pt x="1877891" y="1089150"/>
                    </a:cubicBezTo>
                    <a:cubicBezTo>
                      <a:pt x="1898216" y="1092800"/>
                      <a:pt x="1918110" y="1095376"/>
                      <a:pt x="1937038" y="1095376"/>
                    </a:cubicBezTo>
                    <a:cubicBezTo>
                      <a:pt x="1940910" y="1095161"/>
                      <a:pt x="1944243" y="1098274"/>
                      <a:pt x="1944351" y="1102246"/>
                    </a:cubicBezTo>
                    <a:cubicBezTo>
                      <a:pt x="1944458" y="1106218"/>
                      <a:pt x="1941340" y="1109439"/>
                      <a:pt x="1937468" y="1109546"/>
                    </a:cubicBezTo>
                    <a:cubicBezTo>
                      <a:pt x="1911336" y="1110942"/>
                      <a:pt x="1883052" y="1108150"/>
                      <a:pt x="1854661" y="1102998"/>
                    </a:cubicBezTo>
                    <a:cubicBezTo>
                      <a:pt x="1838530" y="1100099"/>
                      <a:pt x="1822399" y="1096450"/>
                      <a:pt x="1806591" y="1092370"/>
                    </a:cubicBezTo>
                    <a:cubicBezTo>
                      <a:pt x="1781856" y="1086037"/>
                      <a:pt x="1757981" y="1078522"/>
                      <a:pt x="1736044" y="1072618"/>
                    </a:cubicBezTo>
                    <a:cubicBezTo>
                      <a:pt x="1720665" y="1068217"/>
                      <a:pt x="1700125" y="1061883"/>
                      <a:pt x="1685606" y="1054691"/>
                    </a:cubicBezTo>
                    <a:cubicBezTo>
                      <a:pt x="1676466" y="1050075"/>
                      <a:pt x="1670443" y="1044922"/>
                      <a:pt x="1667325" y="1039769"/>
                    </a:cubicBezTo>
                    <a:cubicBezTo>
                      <a:pt x="1640654" y="1043849"/>
                      <a:pt x="1613984" y="1048035"/>
                      <a:pt x="1587313" y="1051900"/>
                    </a:cubicBezTo>
                    <a:cubicBezTo>
                      <a:pt x="1568063" y="1054691"/>
                      <a:pt x="1548706" y="1057267"/>
                      <a:pt x="1529456" y="1060058"/>
                    </a:cubicBezTo>
                    <a:lnTo>
                      <a:pt x="1581936" y="1088613"/>
                    </a:lnTo>
                    <a:cubicBezTo>
                      <a:pt x="1612263" y="1105145"/>
                      <a:pt x="1642052" y="1119852"/>
                      <a:pt x="1672594" y="1132841"/>
                    </a:cubicBezTo>
                    <a:cubicBezTo>
                      <a:pt x="1702813" y="1145937"/>
                      <a:pt x="1733785" y="1157424"/>
                      <a:pt x="1767230" y="1165689"/>
                    </a:cubicBezTo>
                    <a:cubicBezTo>
                      <a:pt x="1778630" y="1168695"/>
                      <a:pt x="1792395" y="1174170"/>
                      <a:pt x="1806052" y="1177498"/>
                    </a:cubicBezTo>
                    <a:cubicBezTo>
                      <a:pt x="1814333" y="1179538"/>
                      <a:pt x="1822399" y="1180826"/>
                      <a:pt x="1829819" y="1179538"/>
                    </a:cubicBezTo>
                    <a:cubicBezTo>
                      <a:pt x="1833691" y="1178786"/>
                      <a:pt x="1837454" y="1181255"/>
                      <a:pt x="1838208" y="1185120"/>
                    </a:cubicBezTo>
                    <a:cubicBezTo>
                      <a:pt x="1838960" y="1188984"/>
                      <a:pt x="1836380" y="1192742"/>
                      <a:pt x="1832508" y="1193493"/>
                    </a:cubicBezTo>
                    <a:cubicBezTo>
                      <a:pt x="1825517" y="1195103"/>
                      <a:pt x="1817774" y="1194889"/>
                      <a:pt x="1809817" y="1193815"/>
                    </a:cubicBezTo>
                    <a:cubicBezTo>
                      <a:pt x="1793793" y="1191561"/>
                      <a:pt x="1776909" y="1185120"/>
                      <a:pt x="1763251" y="1182221"/>
                    </a:cubicBezTo>
                    <a:cubicBezTo>
                      <a:pt x="1728623" y="1174385"/>
                      <a:pt x="1696145" y="1163972"/>
                      <a:pt x="1664958" y="1150661"/>
                    </a:cubicBezTo>
                    <a:cubicBezTo>
                      <a:pt x="1633879" y="1137349"/>
                      <a:pt x="1603982" y="1121140"/>
                      <a:pt x="1573548" y="1103642"/>
                    </a:cubicBezTo>
                    <a:lnTo>
                      <a:pt x="1520423" y="1072081"/>
                    </a:lnTo>
                    <a:cubicBezTo>
                      <a:pt x="1519670" y="1071545"/>
                      <a:pt x="1512572" y="1067358"/>
                      <a:pt x="1505582" y="1063279"/>
                    </a:cubicBezTo>
                    <a:cubicBezTo>
                      <a:pt x="1457833" y="1070042"/>
                      <a:pt x="1409978" y="1076697"/>
                      <a:pt x="1362122" y="1083353"/>
                    </a:cubicBezTo>
                    <a:cubicBezTo>
                      <a:pt x="1360294" y="1083568"/>
                      <a:pt x="1358358" y="1083890"/>
                      <a:pt x="1356530" y="1084104"/>
                    </a:cubicBezTo>
                    <a:lnTo>
                      <a:pt x="1374382" y="1096772"/>
                    </a:lnTo>
                    <a:cubicBezTo>
                      <a:pt x="1383737" y="1102998"/>
                      <a:pt x="1393524" y="1108902"/>
                      <a:pt x="1403418" y="1114484"/>
                    </a:cubicBezTo>
                    <a:cubicBezTo>
                      <a:pt x="1418259" y="1122857"/>
                      <a:pt x="1433529" y="1130694"/>
                      <a:pt x="1448800" y="1138208"/>
                    </a:cubicBezTo>
                    <a:cubicBezTo>
                      <a:pt x="1470954" y="1149265"/>
                      <a:pt x="1493107" y="1160000"/>
                      <a:pt x="1515368" y="1170520"/>
                    </a:cubicBezTo>
                    <a:cubicBezTo>
                      <a:pt x="1537522" y="1181148"/>
                      <a:pt x="1559783" y="1191346"/>
                      <a:pt x="1582367" y="1200792"/>
                    </a:cubicBezTo>
                    <a:cubicBezTo>
                      <a:pt x="1612371" y="1213138"/>
                      <a:pt x="1642912" y="1224087"/>
                      <a:pt x="1674852" y="1232461"/>
                    </a:cubicBezTo>
                    <a:cubicBezTo>
                      <a:pt x="1678616" y="1233319"/>
                      <a:pt x="1680982" y="1237184"/>
                      <a:pt x="1680122" y="1241048"/>
                    </a:cubicBezTo>
                    <a:cubicBezTo>
                      <a:pt x="1679153" y="1244806"/>
                      <a:pt x="1675282" y="1247167"/>
                      <a:pt x="1671518" y="1246309"/>
                    </a:cubicBezTo>
                    <a:cubicBezTo>
                      <a:pt x="1630223" y="1237184"/>
                      <a:pt x="1590862" y="1223980"/>
                      <a:pt x="1552578" y="1208200"/>
                    </a:cubicBezTo>
                    <a:cubicBezTo>
                      <a:pt x="1533435" y="1200256"/>
                      <a:pt x="1514508" y="1191668"/>
                      <a:pt x="1495796" y="1182543"/>
                    </a:cubicBezTo>
                    <a:cubicBezTo>
                      <a:pt x="1477298" y="1173633"/>
                      <a:pt x="1459017" y="1163972"/>
                      <a:pt x="1440627" y="1154418"/>
                    </a:cubicBezTo>
                    <a:cubicBezTo>
                      <a:pt x="1427722" y="1147655"/>
                      <a:pt x="1414925" y="1140677"/>
                      <a:pt x="1402450" y="1133270"/>
                    </a:cubicBezTo>
                    <a:cubicBezTo>
                      <a:pt x="1389760" y="1125863"/>
                      <a:pt x="1377500" y="1117919"/>
                      <a:pt x="1365563" y="1109439"/>
                    </a:cubicBezTo>
                    <a:lnTo>
                      <a:pt x="1341904" y="1091297"/>
                    </a:lnTo>
                    <a:cubicBezTo>
                      <a:pt x="1340291" y="1090116"/>
                      <a:pt x="1336419" y="1089257"/>
                      <a:pt x="1334161" y="1088398"/>
                    </a:cubicBezTo>
                    <a:cubicBezTo>
                      <a:pt x="1333408" y="1088076"/>
                      <a:pt x="1333408" y="1087754"/>
                      <a:pt x="1332870" y="1087432"/>
                    </a:cubicBezTo>
                    <a:cubicBezTo>
                      <a:pt x="1310502" y="1090546"/>
                      <a:pt x="1288133" y="1093659"/>
                      <a:pt x="1265657" y="1096879"/>
                    </a:cubicBezTo>
                    <a:cubicBezTo>
                      <a:pt x="1235546" y="1101280"/>
                      <a:pt x="1205542" y="1105896"/>
                      <a:pt x="1175430" y="1110512"/>
                    </a:cubicBezTo>
                    <a:cubicBezTo>
                      <a:pt x="1178549" y="1112766"/>
                      <a:pt x="1181560" y="1115128"/>
                      <a:pt x="1184786" y="1117275"/>
                    </a:cubicBezTo>
                    <a:cubicBezTo>
                      <a:pt x="1189303" y="1120388"/>
                      <a:pt x="1193927" y="1123502"/>
                      <a:pt x="1198659" y="1126400"/>
                    </a:cubicBezTo>
                    <a:cubicBezTo>
                      <a:pt x="1211886" y="1134773"/>
                      <a:pt x="1225222" y="1143146"/>
                      <a:pt x="1238664" y="1151412"/>
                    </a:cubicBezTo>
                    <a:cubicBezTo>
                      <a:pt x="1251999" y="1159678"/>
                      <a:pt x="1265335" y="1167944"/>
                      <a:pt x="1278777" y="1175995"/>
                    </a:cubicBezTo>
                    <a:cubicBezTo>
                      <a:pt x="1302437" y="1190165"/>
                      <a:pt x="1327493" y="1204765"/>
                      <a:pt x="1353304" y="1218935"/>
                    </a:cubicBezTo>
                    <a:cubicBezTo>
                      <a:pt x="1378038" y="1232675"/>
                      <a:pt x="1403525" y="1245879"/>
                      <a:pt x="1429550" y="1257473"/>
                    </a:cubicBezTo>
                    <a:cubicBezTo>
                      <a:pt x="1464931" y="1273146"/>
                      <a:pt x="1500958" y="1285813"/>
                      <a:pt x="1537091" y="1292361"/>
                    </a:cubicBezTo>
                    <a:cubicBezTo>
                      <a:pt x="1541071" y="1293005"/>
                      <a:pt x="1543652" y="1296655"/>
                      <a:pt x="1543006" y="1300627"/>
                    </a:cubicBezTo>
                    <a:cubicBezTo>
                      <a:pt x="1542361" y="1304492"/>
                      <a:pt x="1538704" y="1307068"/>
                      <a:pt x="1534833" y="1306424"/>
                    </a:cubicBezTo>
                    <a:cubicBezTo>
                      <a:pt x="1497194" y="1300842"/>
                      <a:pt x="1459339" y="1289248"/>
                      <a:pt x="1422452" y="1273897"/>
                    </a:cubicBezTo>
                    <a:cubicBezTo>
                      <a:pt x="1395675" y="1262733"/>
                      <a:pt x="1369220" y="1249851"/>
                      <a:pt x="1343947" y="1235896"/>
                    </a:cubicBezTo>
                    <a:cubicBezTo>
                      <a:pt x="1317815" y="1221511"/>
                      <a:pt x="1292973" y="1206053"/>
                      <a:pt x="1269314" y="1191346"/>
                    </a:cubicBezTo>
                    <a:cubicBezTo>
                      <a:pt x="1258667" y="1184583"/>
                      <a:pt x="1248021" y="1177820"/>
                      <a:pt x="1237374" y="1170842"/>
                    </a:cubicBezTo>
                    <a:cubicBezTo>
                      <a:pt x="1221565" y="1160537"/>
                      <a:pt x="1205864" y="1149909"/>
                      <a:pt x="1190163" y="1139282"/>
                    </a:cubicBezTo>
                    <a:cubicBezTo>
                      <a:pt x="1185431" y="1136061"/>
                      <a:pt x="1180700" y="1132733"/>
                      <a:pt x="1176075" y="1129298"/>
                    </a:cubicBezTo>
                    <a:cubicBezTo>
                      <a:pt x="1171451" y="1125970"/>
                      <a:pt x="1166934" y="1122428"/>
                      <a:pt x="1162417" y="1118778"/>
                    </a:cubicBezTo>
                    <a:cubicBezTo>
                      <a:pt x="1162417" y="1118778"/>
                      <a:pt x="1162417" y="1118778"/>
                      <a:pt x="1162417" y="1118778"/>
                    </a:cubicBezTo>
                    <a:cubicBezTo>
                      <a:pt x="1160267" y="1119637"/>
                      <a:pt x="1158223" y="1121355"/>
                      <a:pt x="1156180" y="1119959"/>
                    </a:cubicBezTo>
                    <a:cubicBezTo>
                      <a:pt x="1154567" y="1118886"/>
                      <a:pt x="1155535" y="1116739"/>
                      <a:pt x="1155212" y="1114913"/>
                    </a:cubicBezTo>
                    <a:cubicBezTo>
                      <a:pt x="1143920" y="1117812"/>
                      <a:pt x="1128972" y="1121676"/>
                      <a:pt x="1118003" y="1123609"/>
                    </a:cubicBezTo>
                    <a:cubicBezTo>
                      <a:pt x="1112949" y="1124360"/>
                      <a:pt x="1108754" y="1124790"/>
                      <a:pt x="1105851" y="1124575"/>
                    </a:cubicBezTo>
                    <a:cubicBezTo>
                      <a:pt x="1103270" y="1124360"/>
                      <a:pt x="1101334" y="1123609"/>
                      <a:pt x="1100151" y="1122750"/>
                    </a:cubicBezTo>
                    <a:cubicBezTo>
                      <a:pt x="1096925" y="1120710"/>
                      <a:pt x="1096064" y="1116524"/>
                      <a:pt x="1098108" y="1113303"/>
                    </a:cubicBezTo>
                    <a:cubicBezTo>
                      <a:pt x="1099936" y="1110512"/>
                      <a:pt x="1103592" y="1109546"/>
                      <a:pt x="1106496" y="1110834"/>
                    </a:cubicBezTo>
                    <a:cubicBezTo>
                      <a:pt x="1106496" y="1111264"/>
                      <a:pt x="1106819" y="1111371"/>
                      <a:pt x="1107464" y="1111264"/>
                    </a:cubicBezTo>
                    <a:cubicBezTo>
                      <a:pt x="1108432" y="1111156"/>
                      <a:pt x="1109830" y="1110834"/>
                      <a:pt x="1110905" y="1110620"/>
                    </a:cubicBezTo>
                    <a:cubicBezTo>
                      <a:pt x="1115529" y="1110083"/>
                      <a:pt x="1121659" y="1108795"/>
                      <a:pt x="1128219" y="1107184"/>
                    </a:cubicBezTo>
                    <a:cubicBezTo>
                      <a:pt x="1134672" y="1105574"/>
                      <a:pt x="1141232" y="1103856"/>
                      <a:pt x="1147362" y="1102139"/>
                    </a:cubicBezTo>
                    <a:cubicBezTo>
                      <a:pt x="1147469" y="1101817"/>
                      <a:pt x="1147469" y="1101066"/>
                      <a:pt x="1147577" y="1100958"/>
                    </a:cubicBezTo>
                    <a:cubicBezTo>
                      <a:pt x="1148437" y="1098811"/>
                      <a:pt x="1150695" y="1095269"/>
                      <a:pt x="1156180" y="1096879"/>
                    </a:cubicBezTo>
                    <a:cubicBezTo>
                      <a:pt x="1156610" y="1096986"/>
                      <a:pt x="1157363" y="1097308"/>
                      <a:pt x="1158439" y="1098060"/>
                    </a:cubicBezTo>
                    <a:cubicBezTo>
                      <a:pt x="1158654" y="1098167"/>
                      <a:pt x="1159406" y="1098704"/>
                      <a:pt x="1159729" y="1098919"/>
                    </a:cubicBezTo>
                    <a:cubicBezTo>
                      <a:pt x="1160589" y="1098704"/>
                      <a:pt x="1161450" y="1098489"/>
                      <a:pt x="1162202" y="1098274"/>
                    </a:cubicBezTo>
                    <a:cubicBezTo>
                      <a:pt x="1176935" y="1075731"/>
                      <a:pt x="1191669" y="1053510"/>
                      <a:pt x="1207047" y="1032147"/>
                    </a:cubicBezTo>
                    <a:cubicBezTo>
                      <a:pt x="1219307" y="1015079"/>
                      <a:pt x="1231889" y="998440"/>
                      <a:pt x="1245224" y="982230"/>
                    </a:cubicBezTo>
                    <a:cubicBezTo>
                      <a:pt x="1256301" y="968812"/>
                      <a:pt x="1267808" y="955608"/>
                      <a:pt x="1279960" y="942726"/>
                    </a:cubicBezTo>
                    <a:cubicBezTo>
                      <a:pt x="1291790" y="930274"/>
                      <a:pt x="1304372" y="918036"/>
                      <a:pt x="1317492" y="905905"/>
                    </a:cubicBezTo>
                    <a:cubicBezTo>
                      <a:pt x="1325988" y="898069"/>
                      <a:pt x="1334591" y="890340"/>
                      <a:pt x="1343302" y="882611"/>
                    </a:cubicBezTo>
                    <a:cubicBezTo>
                      <a:pt x="1356422" y="871124"/>
                      <a:pt x="1369542" y="859853"/>
                      <a:pt x="1382877" y="848688"/>
                    </a:cubicBezTo>
                    <a:lnTo>
                      <a:pt x="1404601" y="830868"/>
                    </a:lnTo>
                    <a:cubicBezTo>
                      <a:pt x="1406214" y="829688"/>
                      <a:pt x="1409010" y="826682"/>
                      <a:pt x="1411053" y="824964"/>
                    </a:cubicBezTo>
                    <a:cubicBezTo>
                      <a:pt x="1412666" y="823568"/>
                      <a:pt x="1414064" y="822602"/>
                      <a:pt x="1414925" y="822281"/>
                    </a:cubicBezTo>
                    <a:cubicBezTo>
                      <a:pt x="1418151" y="821207"/>
                      <a:pt x="1420409" y="822066"/>
                      <a:pt x="1421915" y="823247"/>
                    </a:cubicBezTo>
                    <a:cubicBezTo>
                      <a:pt x="1423205" y="824213"/>
                      <a:pt x="1425894" y="826467"/>
                      <a:pt x="1424388" y="831405"/>
                    </a:cubicBezTo>
                    <a:cubicBezTo>
                      <a:pt x="1423528" y="834411"/>
                      <a:pt x="1420732" y="836451"/>
                      <a:pt x="1417721" y="836343"/>
                    </a:cubicBezTo>
                    <a:cubicBezTo>
                      <a:pt x="1416215" y="838275"/>
                      <a:pt x="1414602" y="841067"/>
                      <a:pt x="1413526" y="841925"/>
                    </a:cubicBezTo>
                    <a:lnTo>
                      <a:pt x="1392879" y="860067"/>
                    </a:lnTo>
                    <a:cubicBezTo>
                      <a:pt x="1382232" y="869729"/>
                      <a:pt x="1371693" y="879497"/>
                      <a:pt x="1361154" y="889374"/>
                    </a:cubicBezTo>
                    <a:cubicBezTo>
                      <a:pt x="1350615" y="899142"/>
                      <a:pt x="1340183" y="909018"/>
                      <a:pt x="1329859" y="919002"/>
                    </a:cubicBezTo>
                    <a:cubicBezTo>
                      <a:pt x="1310717" y="937251"/>
                      <a:pt x="1293403" y="956037"/>
                      <a:pt x="1276734" y="974931"/>
                    </a:cubicBezTo>
                    <a:cubicBezTo>
                      <a:pt x="1265335" y="987920"/>
                      <a:pt x="1254365" y="1001016"/>
                      <a:pt x="1243611" y="1014220"/>
                    </a:cubicBezTo>
                    <a:cubicBezTo>
                      <a:pt x="1222856" y="1039877"/>
                      <a:pt x="1203498" y="1066929"/>
                      <a:pt x="1183926" y="1094195"/>
                    </a:cubicBezTo>
                    <a:cubicBezTo>
                      <a:pt x="1210381" y="1089686"/>
                      <a:pt x="1236944" y="1085285"/>
                      <a:pt x="1263399" y="1080991"/>
                    </a:cubicBezTo>
                    <a:cubicBezTo>
                      <a:pt x="1291682" y="1076483"/>
                      <a:pt x="1319966" y="1072189"/>
                      <a:pt x="1348464" y="1067895"/>
                    </a:cubicBezTo>
                    <a:cubicBezTo>
                      <a:pt x="1348571" y="1066499"/>
                      <a:pt x="1347066" y="1065211"/>
                      <a:pt x="1347926" y="1064030"/>
                    </a:cubicBezTo>
                    <a:cubicBezTo>
                      <a:pt x="1372661" y="1031181"/>
                      <a:pt x="1399224" y="999836"/>
                      <a:pt x="1427614" y="969993"/>
                    </a:cubicBezTo>
                    <a:cubicBezTo>
                      <a:pt x="1439014" y="958184"/>
                      <a:pt x="1450628" y="946483"/>
                      <a:pt x="1462565" y="935211"/>
                    </a:cubicBezTo>
                    <a:cubicBezTo>
                      <a:pt x="1480417" y="918250"/>
                      <a:pt x="1499022" y="902041"/>
                      <a:pt x="1517841" y="886153"/>
                    </a:cubicBezTo>
                    <a:cubicBezTo>
                      <a:pt x="1527735" y="877780"/>
                      <a:pt x="1537845" y="869621"/>
                      <a:pt x="1548169" y="861785"/>
                    </a:cubicBezTo>
                    <a:cubicBezTo>
                      <a:pt x="1558493" y="853841"/>
                      <a:pt x="1568924" y="846327"/>
                      <a:pt x="1579571" y="838920"/>
                    </a:cubicBezTo>
                    <a:lnTo>
                      <a:pt x="1604412" y="822602"/>
                    </a:lnTo>
                    <a:cubicBezTo>
                      <a:pt x="1605273" y="822066"/>
                      <a:pt x="1610327" y="820563"/>
                      <a:pt x="1612908" y="818953"/>
                    </a:cubicBezTo>
                    <a:lnTo>
                      <a:pt x="1613123" y="818308"/>
                    </a:lnTo>
                    <a:lnTo>
                      <a:pt x="1613016" y="818845"/>
                    </a:lnTo>
                    <a:cubicBezTo>
                      <a:pt x="1614199" y="818094"/>
                      <a:pt x="1614952" y="817342"/>
                      <a:pt x="1614306" y="816698"/>
                    </a:cubicBezTo>
                    <a:cubicBezTo>
                      <a:pt x="1614199" y="816591"/>
                      <a:pt x="1614199" y="816591"/>
                      <a:pt x="1614091" y="816484"/>
                    </a:cubicBezTo>
                    <a:cubicBezTo>
                      <a:pt x="1614199" y="816376"/>
                      <a:pt x="1614306" y="816269"/>
                      <a:pt x="1614414" y="816162"/>
                    </a:cubicBezTo>
                    <a:cubicBezTo>
                      <a:pt x="1616888" y="813371"/>
                      <a:pt x="1621189" y="813048"/>
                      <a:pt x="1624093" y="815518"/>
                    </a:cubicBezTo>
                    <a:cubicBezTo>
                      <a:pt x="1626136" y="817235"/>
                      <a:pt x="1628502" y="822173"/>
                      <a:pt x="1623555" y="826897"/>
                    </a:cubicBezTo>
                    <a:cubicBezTo>
                      <a:pt x="1621082" y="829151"/>
                      <a:pt x="1613554" y="833552"/>
                      <a:pt x="1612156" y="834518"/>
                    </a:cubicBezTo>
                    <a:lnTo>
                      <a:pt x="1588604" y="851372"/>
                    </a:lnTo>
                    <a:cubicBezTo>
                      <a:pt x="1578495" y="858994"/>
                      <a:pt x="1568493" y="866938"/>
                      <a:pt x="1558600" y="874989"/>
                    </a:cubicBezTo>
                    <a:cubicBezTo>
                      <a:pt x="1548813" y="883040"/>
                      <a:pt x="1539135" y="891306"/>
                      <a:pt x="1529671" y="899786"/>
                    </a:cubicBezTo>
                    <a:cubicBezTo>
                      <a:pt x="1511389" y="915781"/>
                      <a:pt x="1493537" y="932420"/>
                      <a:pt x="1475900" y="949167"/>
                    </a:cubicBezTo>
                    <a:cubicBezTo>
                      <a:pt x="1458264" y="965913"/>
                      <a:pt x="1440842" y="982874"/>
                      <a:pt x="1423958" y="1000372"/>
                    </a:cubicBezTo>
                    <a:cubicBezTo>
                      <a:pt x="1403740" y="1021198"/>
                      <a:pt x="1384490" y="1042883"/>
                      <a:pt x="1365993" y="1065211"/>
                    </a:cubicBezTo>
                    <a:cubicBezTo>
                      <a:pt x="1407504" y="1059092"/>
                      <a:pt x="1449015" y="1052866"/>
                      <a:pt x="1490526" y="1046640"/>
                    </a:cubicBezTo>
                    <a:cubicBezTo>
                      <a:pt x="1490634" y="1046532"/>
                      <a:pt x="1490741" y="1045888"/>
                      <a:pt x="1490741" y="1045888"/>
                    </a:cubicBezTo>
                    <a:cubicBezTo>
                      <a:pt x="1492785" y="1042668"/>
                      <a:pt x="1496979" y="1041809"/>
                      <a:pt x="1500205" y="1043849"/>
                    </a:cubicBezTo>
                    <a:lnTo>
                      <a:pt x="1500313" y="1043956"/>
                    </a:lnTo>
                    <a:cubicBezTo>
                      <a:pt x="1501388" y="1042131"/>
                      <a:pt x="1501711" y="1043527"/>
                      <a:pt x="1502033" y="1044922"/>
                    </a:cubicBezTo>
                    <a:cubicBezTo>
                      <a:pt x="1505689" y="1044385"/>
                      <a:pt x="1509346" y="1043849"/>
                      <a:pt x="1513002" y="1043312"/>
                    </a:cubicBezTo>
                    <a:cubicBezTo>
                      <a:pt x="1511604" y="1040521"/>
                      <a:pt x="1510959" y="1037086"/>
                      <a:pt x="1513433" y="1034939"/>
                    </a:cubicBezTo>
                    <a:cubicBezTo>
                      <a:pt x="1533973" y="1015723"/>
                      <a:pt x="1554298" y="996615"/>
                      <a:pt x="1574946" y="977829"/>
                    </a:cubicBezTo>
                    <a:cubicBezTo>
                      <a:pt x="1588819" y="965269"/>
                      <a:pt x="1602799" y="952817"/>
                      <a:pt x="1616995" y="940686"/>
                    </a:cubicBezTo>
                    <a:cubicBezTo>
                      <a:pt x="1628825" y="930595"/>
                      <a:pt x="1640869" y="920612"/>
                      <a:pt x="1653236" y="910951"/>
                    </a:cubicBezTo>
                    <a:cubicBezTo>
                      <a:pt x="1665388" y="901289"/>
                      <a:pt x="1677971" y="891950"/>
                      <a:pt x="1690661" y="882718"/>
                    </a:cubicBezTo>
                    <a:cubicBezTo>
                      <a:pt x="1701092" y="875204"/>
                      <a:pt x="1711739" y="868011"/>
                      <a:pt x="1722708" y="861248"/>
                    </a:cubicBezTo>
                    <a:cubicBezTo>
                      <a:pt x="1733677" y="854485"/>
                      <a:pt x="1744861" y="848259"/>
                      <a:pt x="1756261" y="842248"/>
                    </a:cubicBezTo>
                    <a:lnTo>
                      <a:pt x="1779920" y="830976"/>
                    </a:lnTo>
                    <a:cubicBezTo>
                      <a:pt x="1780243" y="830868"/>
                      <a:pt x="1784222" y="829795"/>
                      <a:pt x="1786911" y="828614"/>
                    </a:cubicBezTo>
                    <a:cubicBezTo>
                      <a:pt x="1787126" y="828185"/>
                      <a:pt x="1787448" y="827863"/>
                      <a:pt x="1787663" y="827541"/>
                    </a:cubicBezTo>
                    <a:cubicBezTo>
                      <a:pt x="1787555" y="827755"/>
                      <a:pt x="1787555" y="828078"/>
                      <a:pt x="1787448" y="828399"/>
                    </a:cubicBezTo>
                    <a:cubicBezTo>
                      <a:pt x="1788846" y="827755"/>
                      <a:pt x="1789814" y="827111"/>
                      <a:pt x="1789491" y="826574"/>
                    </a:cubicBezTo>
                    <a:cubicBezTo>
                      <a:pt x="1789384" y="826467"/>
                      <a:pt x="1789276" y="826360"/>
                      <a:pt x="1789169" y="826252"/>
                    </a:cubicBezTo>
                    <a:cubicBezTo>
                      <a:pt x="1789707" y="825930"/>
                      <a:pt x="1790352" y="825608"/>
                      <a:pt x="1790997" y="825501"/>
                    </a:cubicBezTo>
                    <a:cubicBezTo>
                      <a:pt x="1795298" y="824213"/>
                      <a:pt x="1797450" y="826145"/>
                      <a:pt x="1797987" y="826574"/>
                    </a:cubicBezTo>
                    <a:cubicBezTo>
                      <a:pt x="1800030" y="828078"/>
                      <a:pt x="1800783" y="830224"/>
                      <a:pt x="1800568" y="832801"/>
                    </a:cubicBezTo>
                    <a:cubicBezTo>
                      <a:pt x="1800461" y="833659"/>
                      <a:pt x="1800030" y="835806"/>
                      <a:pt x="1797450" y="837739"/>
                    </a:cubicBezTo>
                    <a:cubicBezTo>
                      <a:pt x="1795837" y="839027"/>
                      <a:pt x="1786803" y="843428"/>
                      <a:pt x="1786157" y="843750"/>
                    </a:cubicBezTo>
                    <a:lnTo>
                      <a:pt x="1763574" y="855773"/>
                    </a:lnTo>
                    <a:cubicBezTo>
                      <a:pt x="1752712" y="861892"/>
                      <a:pt x="1742173" y="868441"/>
                      <a:pt x="1731742" y="875418"/>
                    </a:cubicBezTo>
                    <a:cubicBezTo>
                      <a:pt x="1721418" y="882288"/>
                      <a:pt x="1711309" y="889481"/>
                      <a:pt x="1701415" y="897103"/>
                    </a:cubicBezTo>
                    <a:cubicBezTo>
                      <a:pt x="1689155" y="906549"/>
                      <a:pt x="1677110" y="916211"/>
                      <a:pt x="1665173" y="925872"/>
                    </a:cubicBezTo>
                    <a:cubicBezTo>
                      <a:pt x="1653129" y="935641"/>
                      <a:pt x="1641192" y="945410"/>
                      <a:pt x="1629362" y="955286"/>
                    </a:cubicBezTo>
                    <a:cubicBezTo>
                      <a:pt x="1615060" y="967201"/>
                      <a:pt x="1600864" y="979117"/>
                      <a:pt x="1586669" y="991140"/>
                    </a:cubicBezTo>
                    <a:cubicBezTo>
                      <a:pt x="1567095" y="1007672"/>
                      <a:pt x="1547630" y="1024311"/>
                      <a:pt x="1528058" y="1041057"/>
                    </a:cubicBezTo>
                    <a:cubicBezTo>
                      <a:pt x="1561934" y="1036012"/>
                      <a:pt x="1595702" y="1030967"/>
                      <a:pt x="1629577" y="1025921"/>
                    </a:cubicBezTo>
                    <a:cubicBezTo>
                      <a:pt x="1641729" y="1024096"/>
                      <a:pt x="1653882" y="1022164"/>
                      <a:pt x="1666034" y="1020339"/>
                    </a:cubicBezTo>
                    <a:cubicBezTo>
                      <a:pt x="1666356" y="1020017"/>
                      <a:pt x="1665819" y="1019373"/>
                      <a:pt x="1666142" y="1019051"/>
                    </a:cubicBezTo>
                    <a:cubicBezTo>
                      <a:pt x="1691199" y="998977"/>
                      <a:pt x="1718084" y="979976"/>
                      <a:pt x="1745937" y="962478"/>
                    </a:cubicBezTo>
                    <a:cubicBezTo>
                      <a:pt x="1757014" y="955500"/>
                      <a:pt x="1768198" y="948737"/>
                      <a:pt x="1779598" y="942404"/>
                    </a:cubicBezTo>
                    <a:cubicBezTo>
                      <a:pt x="1796696" y="932635"/>
                      <a:pt x="1814118" y="923725"/>
                      <a:pt x="1831325" y="914923"/>
                    </a:cubicBezTo>
                    <a:cubicBezTo>
                      <a:pt x="1840466" y="910307"/>
                      <a:pt x="1849607" y="905798"/>
                      <a:pt x="1858963" y="901504"/>
                    </a:cubicBezTo>
                    <a:cubicBezTo>
                      <a:pt x="1868212" y="897103"/>
                      <a:pt x="1877675" y="892916"/>
                      <a:pt x="1887139" y="888944"/>
                    </a:cubicBezTo>
                    <a:lnTo>
                      <a:pt x="1907679" y="880571"/>
                    </a:lnTo>
                    <a:cubicBezTo>
                      <a:pt x="1909077" y="880034"/>
                      <a:pt x="1912411" y="879605"/>
                      <a:pt x="1914884" y="878961"/>
                    </a:cubicBezTo>
                    <a:cubicBezTo>
                      <a:pt x="1915423" y="878531"/>
                      <a:pt x="1915960" y="877994"/>
                      <a:pt x="1916497" y="877672"/>
                    </a:cubicBezTo>
                    <a:cubicBezTo>
                      <a:pt x="1916175" y="878102"/>
                      <a:pt x="1915960" y="878531"/>
                      <a:pt x="1915745" y="878746"/>
                    </a:cubicBezTo>
                    <a:cubicBezTo>
                      <a:pt x="1917036" y="878424"/>
                      <a:pt x="1917895" y="877994"/>
                      <a:pt x="1917680" y="877458"/>
                    </a:cubicBezTo>
                    <a:cubicBezTo>
                      <a:pt x="1917573" y="877351"/>
                      <a:pt x="1917573" y="877243"/>
                      <a:pt x="1917573" y="877136"/>
                    </a:cubicBezTo>
                    <a:cubicBezTo>
                      <a:pt x="1918003" y="877028"/>
                      <a:pt x="1918541" y="876921"/>
                      <a:pt x="1918971" y="876814"/>
                    </a:cubicBezTo>
                    <a:cubicBezTo>
                      <a:pt x="1922843" y="876170"/>
                      <a:pt x="1924671" y="877887"/>
                      <a:pt x="1925101" y="878209"/>
                    </a:cubicBezTo>
                    <a:cubicBezTo>
                      <a:pt x="1926499" y="879390"/>
                      <a:pt x="1927145" y="880786"/>
                      <a:pt x="1927467" y="882288"/>
                    </a:cubicBezTo>
                    <a:cubicBezTo>
                      <a:pt x="1927790" y="883791"/>
                      <a:pt x="1927682" y="885938"/>
                      <a:pt x="1925747" y="888193"/>
                    </a:cubicBezTo>
                    <a:cubicBezTo>
                      <a:pt x="1925423" y="888515"/>
                      <a:pt x="1924563" y="889374"/>
                      <a:pt x="1922950" y="890018"/>
                    </a:cubicBezTo>
                    <a:cubicBezTo>
                      <a:pt x="1921445" y="890769"/>
                      <a:pt x="1915530" y="892701"/>
                      <a:pt x="1913271" y="893775"/>
                    </a:cubicBezTo>
                    <a:lnTo>
                      <a:pt x="1893376" y="903007"/>
                    </a:lnTo>
                    <a:cubicBezTo>
                      <a:pt x="1886171" y="906442"/>
                      <a:pt x="1878966" y="910092"/>
                      <a:pt x="1871760" y="913742"/>
                    </a:cubicBezTo>
                    <a:cubicBezTo>
                      <a:pt x="1861006" y="919217"/>
                      <a:pt x="1850252" y="925014"/>
                      <a:pt x="1839713" y="930810"/>
                    </a:cubicBezTo>
                    <a:cubicBezTo>
                      <a:pt x="1822937" y="939935"/>
                      <a:pt x="1806052" y="949596"/>
                      <a:pt x="1789169" y="959150"/>
                    </a:cubicBezTo>
                    <a:cubicBezTo>
                      <a:pt x="1772392" y="968597"/>
                      <a:pt x="1755616" y="978258"/>
                      <a:pt x="1739162" y="988242"/>
                    </a:cubicBezTo>
                    <a:cubicBezTo>
                      <a:pt x="1724859" y="996937"/>
                      <a:pt x="1711309" y="1006277"/>
                      <a:pt x="1697651" y="1015508"/>
                    </a:cubicBezTo>
                    <a:cubicBezTo>
                      <a:pt x="1734860" y="1009926"/>
                      <a:pt x="1772070" y="1004344"/>
                      <a:pt x="1809172" y="998547"/>
                    </a:cubicBezTo>
                    <a:cubicBezTo>
                      <a:pt x="1908862" y="982982"/>
                      <a:pt x="2008446" y="966557"/>
                      <a:pt x="2107706" y="947879"/>
                    </a:cubicBezTo>
                    <a:cubicBezTo>
                      <a:pt x="2111578" y="947127"/>
                      <a:pt x="2115342" y="949704"/>
                      <a:pt x="2116095" y="953568"/>
                    </a:cubicBezTo>
                    <a:cubicBezTo>
                      <a:pt x="2116848" y="957325"/>
                      <a:pt x="2114374" y="961083"/>
                      <a:pt x="2110502" y="961834"/>
                    </a:cubicBezTo>
                    <a:cubicBezTo>
                      <a:pt x="1986399" y="987168"/>
                      <a:pt x="1861974" y="1009282"/>
                      <a:pt x="1737226" y="1029034"/>
                    </a:cubicBezTo>
                    <a:close/>
                    <a:moveTo>
                      <a:pt x="1501280" y="1045244"/>
                    </a:moveTo>
                    <a:cubicBezTo>
                      <a:pt x="1501496" y="1045244"/>
                      <a:pt x="1501603" y="1045137"/>
                      <a:pt x="1501818" y="1045137"/>
                    </a:cubicBezTo>
                    <a:lnTo>
                      <a:pt x="1501603" y="1045030"/>
                    </a:lnTo>
                    <a:lnTo>
                      <a:pt x="1500850" y="1044707"/>
                    </a:lnTo>
                    <a:cubicBezTo>
                      <a:pt x="1501065" y="1044815"/>
                      <a:pt x="1501173" y="1045030"/>
                      <a:pt x="1501280" y="1045244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1" name="Google Shape;81;p2"/>
              <p:cNvSpPr/>
              <p:nvPr/>
            </p:nvSpPr>
            <p:spPr>
              <a:xfrm rot="1790023">
                <a:off x="6694870" y="11838454"/>
                <a:ext cx="2544356" cy="2434459"/>
              </a:xfrm>
              <a:custGeom>
                <a:avLst/>
                <a:gdLst/>
                <a:ahLst/>
                <a:cxnLst/>
                <a:rect l="l" t="t" r="r" b="b"/>
                <a:pathLst>
                  <a:path w="2544276" h="2434383" extrusionOk="0">
                    <a:moveTo>
                      <a:pt x="2272692" y="1433032"/>
                    </a:moveTo>
                    <a:cubicBezTo>
                      <a:pt x="2202360" y="1376244"/>
                      <a:pt x="2178916" y="1290902"/>
                      <a:pt x="2129554" y="1251076"/>
                    </a:cubicBezTo>
                    <a:cubicBezTo>
                      <a:pt x="1894361" y="1061175"/>
                      <a:pt x="1724661" y="991398"/>
                      <a:pt x="1604967" y="982918"/>
                    </a:cubicBezTo>
                    <a:cubicBezTo>
                      <a:pt x="1720359" y="911638"/>
                      <a:pt x="1837042" y="768649"/>
                      <a:pt x="1908987" y="510905"/>
                    </a:cubicBezTo>
                    <a:cubicBezTo>
                      <a:pt x="1928344" y="441665"/>
                      <a:pt x="1911353" y="351277"/>
                      <a:pt x="1931248" y="288263"/>
                    </a:cubicBezTo>
                    <a:cubicBezTo>
                      <a:pt x="1984266" y="120155"/>
                      <a:pt x="2083634" y="23219"/>
                      <a:pt x="2069116" y="13128"/>
                    </a:cubicBezTo>
                    <a:cubicBezTo>
                      <a:pt x="2054598" y="3037"/>
                      <a:pt x="1965446" y="145597"/>
                      <a:pt x="1844139" y="227719"/>
                    </a:cubicBezTo>
                    <a:cubicBezTo>
                      <a:pt x="1769183" y="278387"/>
                      <a:pt x="1679924" y="276562"/>
                      <a:pt x="1627336" y="312095"/>
                    </a:cubicBezTo>
                    <a:cubicBezTo>
                      <a:pt x="1424728" y="449179"/>
                      <a:pt x="1311487" y="567585"/>
                      <a:pt x="1252769" y="666776"/>
                    </a:cubicBezTo>
                    <a:cubicBezTo>
                      <a:pt x="1205021" y="548907"/>
                      <a:pt x="1099523" y="417511"/>
                      <a:pt x="899066" y="293953"/>
                    </a:cubicBezTo>
                    <a:cubicBezTo>
                      <a:pt x="837552" y="255951"/>
                      <a:pt x="745174" y="246505"/>
                      <a:pt x="689790" y="209791"/>
                    </a:cubicBezTo>
                    <a:cubicBezTo>
                      <a:pt x="542028" y="111674"/>
                      <a:pt x="476320" y="-10166"/>
                      <a:pt x="462447" y="676"/>
                    </a:cubicBezTo>
                    <a:cubicBezTo>
                      <a:pt x="448575" y="11625"/>
                      <a:pt x="561386" y="136794"/>
                      <a:pt x="606445" y="275274"/>
                    </a:cubicBezTo>
                    <a:cubicBezTo>
                      <a:pt x="634298" y="360831"/>
                      <a:pt x="607198" y="445100"/>
                      <a:pt x="626663" y="505108"/>
                    </a:cubicBezTo>
                    <a:cubicBezTo>
                      <a:pt x="713341" y="771119"/>
                      <a:pt x="809376" y="918187"/>
                      <a:pt x="899388" y="995263"/>
                    </a:cubicBezTo>
                    <a:cubicBezTo>
                      <a:pt x="766682" y="999557"/>
                      <a:pt x="598595" y="1059994"/>
                      <a:pt x="407924" y="1227781"/>
                    </a:cubicBezTo>
                    <a:cubicBezTo>
                      <a:pt x="353723" y="1275444"/>
                      <a:pt x="318342" y="1360464"/>
                      <a:pt x="267045" y="1402652"/>
                    </a:cubicBezTo>
                    <a:cubicBezTo>
                      <a:pt x="130252" y="1515154"/>
                      <a:pt x="-6433" y="1543064"/>
                      <a:pt x="234" y="1559381"/>
                    </a:cubicBezTo>
                    <a:cubicBezTo>
                      <a:pt x="6902" y="1575591"/>
                      <a:pt x="160041" y="1503989"/>
                      <a:pt x="306943" y="1500447"/>
                    </a:cubicBezTo>
                    <a:cubicBezTo>
                      <a:pt x="397600" y="1498193"/>
                      <a:pt x="471589" y="1547895"/>
                      <a:pt x="535146" y="1546285"/>
                    </a:cubicBezTo>
                    <a:cubicBezTo>
                      <a:pt x="765499" y="1540703"/>
                      <a:pt x="920574" y="1506458"/>
                      <a:pt x="1024566" y="1459547"/>
                    </a:cubicBezTo>
                    <a:cubicBezTo>
                      <a:pt x="995208" y="1576128"/>
                      <a:pt x="997359" y="1731462"/>
                      <a:pt x="1060700" y="1930272"/>
                    </a:cubicBezTo>
                    <a:cubicBezTo>
                      <a:pt x="1082423" y="1998761"/>
                      <a:pt x="1146303" y="2065531"/>
                      <a:pt x="1164263" y="2129082"/>
                    </a:cubicBezTo>
                    <a:cubicBezTo>
                      <a:pt x="1212011" y="2298801"/>
                      <a:pt x="1181792" y="2433738"/>
                      <a:pt x="1199536" y="2434382"/>
                    </a:cubicBezTo>
                    <a:cubicBezTo>
                      <a:pt x="1217280" y="2435026"/>
                      <a:pt x="1213839" y="2267240"/>
                      <a:pt x="1270621" y="2133054"/>
                    </a:cubicBezTo>
                    <a:cubicBezTo>
                      <a:pt x="1305679" y="2050181"/>
                      <a:pt x="1381604" y="2003698"/>
                      <a:pt x="1406231" y="1945515"/>
                    </a:cubicBezTo>
                    <a:cubicBezTo>
                      <a:pt x="1497318" y="1730066"/>
                      <a:pt x="1528613" y="1573766"/>
                      <a:pt x="1526247" y="1459869"/>
                    </a:cubicBezTo>
                    <a:cubicBezTo>
                      <a:pt x="1631207" y="1529217"/>
                      <a:pt x="1788756" y="1578919"/>
                      <a:pt x="2016743" y="1574947"/>
                    </a:cubicBezTo>
                    <a:cubicBezTo>
                      <a:pt x="2089334" y="1573659"/>
                      <a:pt x="2172033" y="1531900"/>
                      <a:pt x="2238601" y="1532974"/>
                    </a:cubicBezTo>
                    <a:cubicBezTo>
                      <a:pt x="2416475" y="1535657"/>
                      <a:pt x="2538534" y="1602643"/>
                      <a:pt x="2544126" y="1586004"/>
                    </a:cubicBezTo>
                    <a:cubicBezTo>
                      <a:pt x="2549933" y="1569257"/>
                      <a:pt x="2386578" y="1524922"/>
                      <a:pt x="2272692" y="1433032"/>
                    </a:cubicBezTo>
                    <a:close/>
                    <a:moveTo>
                      <a:pt x="1358375" y="1127732"/>
                    </a:moveTo>
                    <a:cubicBezTo>
                      <a:pt x="1352890" y="1144263"/>
                      <a:pt x="1350202" y="1163479"/>
                      <a:pt x="1350524" y="1184412"/>
                    </a:cubicBezTo>
                    <a:cubicBezTo>
                      <a:pt x="1335361" y="1180655"/>
                      <a:pt x="1320520" y="1178400"/>
                      <a:pt x="1307185" y="1178078"/>
                    </a:cubicBezTo>
                    <a:cubicBezTo>
                      <a:pt x="1279870" y="1177220"/>
                      <a:pt x="1248253" y="1184412"/>
                      <a:pt x="1215882" y="1199977"/>
                    </a:cubicBezTo>
                    <a:cubicBezTo>
                      <a:pt x="1213624" y="1178722"/>
                      <a:pt x="1208569" y="1159077"/>
                      <a:pt x="1201902" y="1142868"/>
                    </a:cubicBezTo>
                    <a:cubicBezTo>
                      <a:pt x="1190288" y="1114850"/>
                      <a:pt x="1166521" y="1086080"/>
                      <a:pt x="1133291" y="1061283"/>
                    </a:cubicBezTo>
                    <a:cubicBezTo>
                      <a:pt x="1162757" y="1052802"/>
                      <a:pt x="1187706" y="1038847"/>
                      <a:pt x="1206419" y="1023925"/>
                    </a:cubicBezTo>
                    <a:cubicBezTo>
                      <a:pt x="1222012" y="1011473"/>
                      <a:pt x="1236423" y="993760"/>
                      <a:pt x="1248790" y="972505"/>
                    </a:cubicBezTo>
                    <a:cubicBezTo>
                      <a:pt x="1261695" y="987748"/>
                      <a:pt x="1275783" y="1000308"/>
                      <a:pt x="1289441" y="1009648"/>
                    </a:cubicBezTo>
                    <a:cubicBezTo>
                      <a:pt x="1319015" y="1029937"/>
                      <a:pt x="1362784" y="1042711"/>
                      <a:pt x="1413974" y="1042389"/>
                    </a:cubicBezTo>
                    <a:cubicBezTo>
                      <a:pt x="1385475" y="1069012"/>
                      <a:pt x="1367516" y="1100250"/>
                      <a:pt x="1358375" y="1127732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2" name="Google Shape;82;p2"/>
              <p:cNvSpPr/>
              <p:nvPr/>
            </p:nvSpPr>
            <p:spPr>
              <a:xfrm rot="1790023">
                <a:off x="6903935" y="12012614"/>
                <a:ext cx="2111957" cy="2012086"/>
              </a:xfrm>
              <a:custGeom>
                <a:avLst/>
                <a:gdLst/>
                <a:ahLst/>
                <a:cxnLst/>
                <a:rect l="l" t="t" r="r" b="b"/>
                <a:pathLst>
                  <a:path w="2111891" h="2012023" extrusionOk="0">
                    <a:moveTo>
                      <a:pt x="892763" y="1244515"/>
                    </a:moveTo>
                    <a:cubicBezTo>
                      <a:pt x="898032" y="1240865"/>
                      <a:pt x="903087" y="1237215"/>
                      <a:pt x="908141" y="1233565"/>
                    </a:cubicBezTo>
                    <a:cubicBezTo>
                      <a:pt x="915669" y="1227983"/>
                      <a:pt x="923090" y="1222294"/>
                      <a:pt x="930187" y="1216282"/>
                    </a:cubicBezTo>
                    <a:cubicBezTo>
                      <a:pt x="937393" y="1210378"/>
                      <a:pt x="944383" y="1204152"/>
                      <a:pt x="951050" y="1197818"/>
                    </a:cubicBezTo>
                    <a:cubicBezTo>
                      <a:pt x="971268" y="1178603"/>
                      <a:pt x="989873" y="1157885"/>
                      <a:pt x="1008047" y="1137166"/>
                    </a:cubicBezTo>
                    <a:cubicBezTo>
                      <a:pt x="1010736" y="1134268"/>
                      <a:pt x="1010628" y="1129759"/>
                      <a:pt x="1007725" y="1127075"/>
                    </a:cubicBezTo>
                    <a:cubicBezTo>
                      <a:pt x="1004821" y="1124392"/>
                      <a:pt x="1000304" y="1124606"/>
                      <a:pt x="997616" y="1127397"/>
                    </a:cubicBezTo>
                    <a:cubicBezTo>
                      <a:pt x="981592" y="1143500"/>
                      <a:pt x="965031" y="1159172"/>
                      <a:pt x="948254" y="1174631"/>
                    </a:cubicBezTo>
                    <a:cubicBezTo>
                      <a:pt x="939866" y="1182252"/>
                      <a:pt x="931370" y="1189875"/>
                      <a:pt x="922874" y="1197282"/>
                    </a:cubicBezTo>
                    <a:cubicBezTo>
                      <a:pt x="914379" y="1204688"/>
                      <a:pt x="905883" y="1212203"/>
                      <a:pt x="897065" y="1219181"/>
                    </a:cubicBezTo>
                    <a:lnTo>
                      <a:pt x="860501" y="1247735"/>
                    </a:lnTo>
                    <a:cubicBezTo>
                      <a:pt x="856306" y="1250956"/>
                      <a:pt x="845445" y="1258363"/>
                      <a:pt x="842756" y="1260725"/>
                    </a:cubicBezTo>
                    <a:cubicBezTo>
                      <a:pt x="840498" y="1262872"/>
                      <a:pt x="839960" y="1264804"/>
                      <a:pt x="839852" y="1265555"/>
                    </a:cubicBezTo>
                    <a:cubicBezTo>
                      <a:pt x="839423" y="1269312"/>
                      <a:pt x="840713" y="1271889"/>
                      <a:pt x="844262" y="1273177"/>
                    </a:cubicBezTo>
                    <a:cubicBezTo>
                      <a:pt x="844907" y="1273392"/>
                      <a:pt x="847058" y="1274251"/>
                      <a:pt x="850606" y="1272641"/>
                    </a:cubicBezTo>
                    <a:cubicBezTo>
                      <a:pt x="851252" y="1272426"/>
                      <a:pt x="851897" y="1272104"/>
                      <a:pt x="852435" y="1271674"/>
                    </a:cubicBezTo>
                    <a:cubicBezTo>
                      <a:pt x="852220" y="1271674"/>
                      <a:pt x="852005" y="1271674"/>
                      <a:pt x="851682" y="1271352"/>
                    </a:cubicBezTo>
                    <a:cubicBezTo>
                      <a:pt x="851144" y="1270601"/>
                      <a:pt x="851897" y="1269635"/>
                      <a:pt x="853403" y="1268668"/>
                    </a:cubicBezTo>
                    <a:cubicBezTo>
                      <a:pt x="853295" y="1269527"/>
                      <a:pt x="853080" y="1270923"/>
                      <a:pt x="852650" y="1271460"/>
                    </a:cubicBezTo>
                    <a:cubicBezTo>
                      <a:pt x="853725" y="1270386"/>
                      <a:pt x="854478" y="1269098"/>
                      <a:pt x="854801" y="1267702"/>
                    </a:cubicBezTo>
                    <a:cubicBezTo>
                      <a:pt x="859210" y="1265126"/>
                      <a:pt x="866738" y="1262120"/>
                      <a:pt x="869426" y="1260295"/>
                    </a:cubicBezTo>
                    <a:cubicBezTo>
                      <a:pt x="877277" y="1255035"/>
                      <a:pt x="885128" y="1249882"/>
                      <a:pt x="892763" y="1244515"/>
                    </a:cubicBezTo>
                    <a:close/>
                    <a:moveTo>
                      <a:pt x="845229" y="1260081"/>
                    </a:moveTo>
                    <a:cubicBezTo>
                      <a:pt x="845229" y="1260188"/>
                      <a:pt x="845445" y="1260081"/>
                      <a:pt x="845552" y="1259973"/>
                    </a:cubicBezTo>
                    <a:cubicBezTo>
                      <a:pt x="846198" y="1259758"/>
                      <a:pt x="846842" y="1259651"/>
                      <a:pt x="847488" y="1259544"/>
                    </a:cubicBezTo>
                    <a:cubicBezTo>
                      <a:pt x="846198" y="1259114"/>
                      <a:pt x="844800" y="1258792"/>
                      <a:pt x="845229" y="1260081"/>
                    </a:cubicBezTo>
                    <a:close/>
                    <a:moveTo>
                      <a:pt x="885128" y="846036"/>
                    </a:moveTo>
                    <a:cubicBezTo>
                      <a:pt x="903624" y="853443"/>
                      <a:pt x="921476" y="861924"/>
                      <a:pt x="938253" y="871263"/>
                    </a:cubicBezTo>
                    <a:cubicBezTo>
                      <a:pt x="941587" y="872981"/>
                      <a:pt x="942985" y="877167"/>
                      <a:pt x="941264" y="880495"/>
                    </a:cubicBezTo>
                    <a:cubicBezTo>
                      <a:pt x="939436" y="883823"/>
                      <a:pt x="935349" y="885111"/>
                      <a:pt x="932015" y="883393"/>
                    </a:cubicBezTo>
                    <a:cubicBezTo>
                      <a:pt x="915132" y="875342"/>
                      <a:pt x="897387" y="868472"/>
                      <a:pt x="879105" y="862138"/>
                    </a:cubicBezTo>
                    <a:cubicBezTo>
                      <a:pt x="861253" y="855912"/>
                      <a:pt x="842864" y="850652"/>
                      <a:pt x="824474" y="845821"/>
                    </a:cubicBezTo>
                    <a:cubicBezTo>
                      <a:pt x="809634" y="841849"/>
                      <a:pt x="794793" y="838199"/>
                      <a:pt x="780059" y="835086"/>
                    </a:cubicBezTo>
                    <a:cubicBezTo>
                      <a:pt x="757046" y="830148"/>
                      <a:pt x="734247" y="826069"/>
                      <a:pt x="712308" y="823493"/>
                    </a:cubicBezTo>
                    <a:cubicBezTo>
                      <a:pt x="708437" y="823171"/>
                      <a:pt x="705533" y="819735"/>
                      <a:pt x="705856" y="815764"/>
                    </a:cubicBezTo>
                    <a:cubicBezTo>
                      <a:pt x="706179" y="811899"/>
                      <a:pt x="709620" y="809001"/>
                      <a:pt x="713599" y="809323"/>
                    </a:cubicBezTo>
                    <a:cubicBezTo>
                      <a:pt x="736182" y="810611"/>
                      <a:pt x="759734" y="812972"/>
                      <a:pt x="783501" y="817052"/>
                    </a:cubicBezTo>
                    <a:cubicBezTo>
                      <a:pt x="798879" y="819735"/>
                      <a:pt x="814258" y="823063"/>
                      <a:pt x="829421" y="827142"/>
                    </a:cubicBezTo>
                    <a:cubicBezTo>
                      <a:pt x="848456" y="832295"/>
                      <a:pt x="867061" y="838736"/>
                      <a:pt x="885128" y="846036"/>
                    </a:cubicBezTo>
                    <a:close/>
                    <a:moveTo>
                      <a:pt x="932015" y="992353"/>
                    </a:moveTo>
                    <a:cubicBezTo>
                      <a:pt x="936532" y="990957"/>
                      <a:pt x="971376" y="976894"/>
                      <a:pt x="986109" y="974210"/>
                    </a:cubicBezTo>
                    <a:cubicBezTo>
                      <a:pt x="986754" y="974210"/>
                      <a:pt x="987399" y="973888"/>
                      <a:pt x="988045" y="973781"/>
                    </a:cubicBezTo>
                    <a:cubicBezTo>
                      <a:pt x="987614" y="973459"/>
                      <a:pt x="987292" y="973137"/>
                      <a:pt x="987077" y="972922"/>
                    </a:cubicBezTo>
                    <a:cubicBezTo>
                      <a:pt x="987399" y="973244"/>
                      <a:pt x="987829" y="973459"/>
                      <a:pt x="988260" y="973674"/>
                    </a:cubicBezTo>
                    <a:cubicBezTo>
                      <a:pt x="988798" y="973566"/>
                      <a:pt x="989120" y="973566"/>
                      <a:pt x="989120" y="973888"/>
                    </a:cubicBezTo>
                    <a:lnTo>
                      <a:pt x="989120" y="973996"/>
                    </a:lnTo>
                    <a:cubicBezTo>
                      <a:pt x="991701" y="974962"/>
                      <a:pt x="994820" y="974103"/>
                      <a:pt x="996648" y="971849"/>
                    </a:cubicBezTo>
                    <a:cubicBezTo>
                      <a:pt x="999014" y="968843"/>
                      <a:pt x="998476" y="964549"/>
                      <a:pt x="995573" y="962187"/>
                    </a:cubicBezTo>
                    <a:cubicBezTo>
                      <a:pt x="994282" y="961221"/>
                      <a:pt x="992024" y="960255"/>
                      <a:pt x="988798" y="960255"/>
                    </a:cubicBezTo>
                    <a:cubicBezTo>
                      <a:pt x="986109" y="960255"/>
                      <a:pt x="981915" y="960899"/>
                      <a:pt x="976968" y="962187"/>
                    </a:cubicBezTo>
                    <a:cubicBezTo>
                      <a:pt x="959976" y="966481"/>
                      <a:pt x="932015" y="977109"/>
                      <a:pt x="927929" y="978290"/>
                    </a:cubicBezTo>
                    <a:cubicBezTo>
                      <a:pt x="923197" y="979578"/>
                      <a:pt x="918573" y="981188"/>
                      <a:pt x="913841" y="982584"/>
                    </a:cubicBezTo>
                    <a:cubicBezTo>
                      <a:pt x="914056" y="982047"/>
                      <a:pt x="915024" y="981403"/>
                      <a:pt x="915132" y="980973"/>
                    </a:cubicBezTo>
                    <a:cubicBezTo>
                      <a:pt x="915669" y="978934"/>
                      <a:pt x="915239" y="976787"/>
                      <a:pt x="913626" y="974747"/>
                    </a:cubicBezTo>
                    <a:cubicBezTo>
                      <a:pt x="912981" y="973888"/>
                      <a:pt x="911690" y="972815"/>
                      <a:pt x="909755" y="971956"/>
                    </a:cubicBezTo>
                    <a:cubicBezTo>
                      <a:pt x="906958" y="970883"/>
                      <a:pt x="900613" y="969809"/>
                      <a:pt x="897925" y="968736"/>
                    </a:cubicBezTo>
                    <a:lnTo>
                      <a:pt x="870609" y="958860"/>
                    </a:lnTo>
                    <a:lnTo>
                      <a:pt x="800815" y="933310"/>
                    </a:lnTo>
                    <a:cubicBezTo>
                      <a:pt x="782425" y="927192"/>
                      <a:pt x="764143" y="921287"/>
                      <a:pt x="745539" y="916135"/>
                    </a:cubicBezTo>
                    <a:cubicBezTo>
                      <a:pt x="726934" y="910874"/>
                      <a:pt x="708222" y="906366"/>
                      <a:pt x="689402" y="902287"/>
                    </a:cubicBezTo>
                    <a:cubicBezTo>
                      <a:pt x="651763" y="894128"/>
                      <a:pt x="613800" y="888331"/>
                      <a:pt x="575301" y="883823"/>
                    </a:cubicBezTo>
                    <a:cubicBezTo>
                      <a:pt x="571429" y="883286"/>
                      <a:pt x="567773" y="886077"/>
                      <a:pt x="567235" y="889941"/>
                    </a:cubicBezTo>
                    <a:cubicBezTo>
                      <a:pt x="566697" y="893806"/>
                      <a:pt x="569493" y="897456"/>
                      <a:pt x="573365" y="897993"/>
                    </a:cubicBezTo>
                    <a:cubicBezTo>
                      <a:pt x="611220" y="903790"/>
                      <a:pt x="648321" y="911519"/>
                      <a:pt x="685208" y="920429"/>
                    </a:cubicBezTo>
                    <a:cubicBezTo>
                      <a:pt x="703705" y="924830"/>
                      <a:pt x="722095" y="929661"/>
                      <a:pt x="740377" y="934599"/>
                    </a:cubicBezTo>
                    <a:cubicBezTo>
                      <a:pt x="758659" y="939644"/>
                      <a:pt x="776941" y="944797"/>
                      <a:pt x="795115" y="950594"/>
                    </a:cubicBezTo>
                    <a:lnTo>
                      <a:pt x="865555" y="973566"/>
                    </a:lnTo>
                    <a:lnTo>
                      <a:pt x="892978" y="982154"/>
                    </a:lnTo>
                    <a:cubicBezTo>
                      <a:pt x="894591" y="982691"/>
                      <a:pt x="898570" y="982584"/>
                      <a:pt x="901474" y="982906"/>
                    </a:cubicBezTo>
                    <a:cubicBezTo>
                      <a:pt x="901474" y="983120"/>
                      <a:pt x="901581" y="983228"/>
                      <a:pt x="901689" y="983443"/>
                    </a:cubicBezTo>
                    <a:cubicBezTo>
                      <a:pt x="902549" y="985053"/>
                      <a:pt x="904700" y="984409"/>
                      <a:pt x="906421" y="984838"/>
                    </a:cubicBezTo>
                    <a:cubicBezTo>
                      <a:pt x="881041" y="992245"/>
                      <a:pt x="855768" y="999760"/>
                      <a:pt x="830712" y="1008025"/>
                    </a:cubicBezTo>
                    <a:cubicBezTo>
                      <a:pt x="798557" y="1018546"/>
                      <a:pt x="766617" y="1029710"/>
                      <a:pt x="734784" y="1041196"/>
                    </a:cubicBezTo>
                    <a:cubicBezTo>
                      <a:pt x="648214" y="1072649"/>
                      <a:pt x="560675" y="1104210"/>
                      <a:pt x="473029" y="1135771"/>
                    </a:cubicBezTo>
                    <a:cubicBezTo>
                      <a:pt x="460877" y="1140172"/>
                      <a:pt x="448617" y="1144466"/>
                      <a:pt x="436465" y="1148760"/>
                    </a:cubicBezTo>
                    <a:cubicBezTo>
                      <a:pt x="436357" y="1148652"/>
                      <a:pt x="436465" y="1148652"/>
                      <a:pt x="436357" y="1148652"/>
                    </a:cubicBezTo>
                    <a:cubicBezTo>
                      <a:pt x="432808" y="1145754"/>
                      <a:pt x="414849" y="1138669"/>
                      <a:pt x="407429" y="1136200"/>
                    </a:cubicBezTo>
                    <a:cubicBezTo>
                      <a:pt x="399040" y="1133302"/>
                      <a:pt x="390652" y="1130618"/>
                      <a:pt x="382156" y="1128042"/>
                    </a:cubicBezTo>
                    <a:cubicBezTo>
                      <a:pt x="373661" y="1125465"/>
                      <a:pt x="365165" y="1123103"/>
                      <a:pt x="356562" y="1120956"/>
                    </a:cubicBezTo>
                    <a:cubicBezTo>
                      <a:pt x="339677" y="1116770"/>
                      <a:pt x="322578" y="1112905"/>
                      <a:pt x="305372" y="1109899"/>
                    </a:cubicBezTo>
                    <a:cubicBezTo>
                      <a:pt x="293972" y="1107860"/>
                      <a:pt x="282466" y="1106142"/>
                      <a:pt x="270958" y="1104747"/>
                    </a:cubicBezTo>
                    <a:cubicBezTo>
                      <a:pt x="242138" y="1101097"/>
                      <a:pt x="213101" y="1099057"/>
                      <a:pt x="184280" y="1097662"/>
                    </a:cubicBezTo>
                    <a:cubicBezTo>
                      <a:pt x="180409" y="1097447"/>
                      <a:pt x="176967" y="1100346"/>
                      <a:pt x="176645" y="1104317"/>
                    </a:cubicBezTo>
                    <a:cubicBezTo>
                      <a:pt x="176430" y="1108182"/>
                      <a:pt x="179333" y="1111617"/>
                      <a:pt x="183312" y="1111939"/>
                    </a:cubicBezTo>
                    <a:cubicBezTo>
                      <a:pt x="211596" y="1114730"/>
                      <a:pt x="239987" y="1118595"/>
                      <a:pt x="268270" y="1123103"/>
                    </a:cubicBezTo>
                    <a:cubicBezTo>
                      <a:pt x="279562" y="1124928"/>
                      <a:pt x="290854" y="1126968"/>
                      <a:pt x="302038" y="1128900"/>
                    </a:cubicBezTo>
                    <a:cubicBezTo>
                      <a:pt x="318922" y="1131799"/>
                      <a:pt x="335806" y="1134805"/>
                      <a:pt x="352475" y="1138454"/>
                    </a:cubicBezTo>
                    <a:cubicBezTo>
                      <a:pt x="360863" y="1140172"/>
                      <a:pt x="369251" y="1142212"/>
                      <a:pt x="377640" y="1144251"/>
                    </a:cubicBezTo>
                    <a:cubicBezTo>
                      <a:pt x="386028" y="1146398"/>
                      <a:pt x="394416" y="1148652"/>
                      <a:pt x="402804" y="1151014"/>
                    </a:cubicBezTo>
                    <a:cubicBezTo>
                      <a:pt x="406030" y="1151980"/>
                      <a:pt x="413021" y="1153483"/>
                      <a:pt x="418935" y="1155093"/>
                    </a:cubicBezTo>
                    <a:cubicBezTo>
                      <a:pt x="378715" y="1169478"/>
                      <a:pt x="338602" y="1183970"/>
                      <a:pt x="298382" y="1198033"/>
                    </a:cubicBezTo>
                    <a:cubicBezTo>
                      <a:pt x="200734" y="1232277"/>
                      <a:pt x="102871" y="1265341"/>
                      <a:pt x="5116" y="1295398"/>
                    </a:cubicBezTo>
                    <a:cubicBezTo>
                      <a:pt x="1352" y="1296472"/>
                      <a:pt x="-799" y="1300444"/>
                      <a:pt x="277" y="1304201"/>
                    </a:cubicBezTo>
                    <a:cubicBezTo>
                      <a:pt x="1460" y="1307958"/>
                      <a:pt x="5439" y="1310105"/>
                      <a:pt x="9203" y="1309031"/>
                    </a:cubicBezTo>
                    <a:cubicBezTo>
                      <a:pt x="107603" y="1280155"/>
                      <a:pt x="206111" y="1248702"/>
                      <a:pt x="304296" y="1215316"/>
                    </a:cubicBezTo>
                    <a:cubicBezTo>
                      <a:pt x="362906" y="1195349"/>
                      <a:pt x="421409" y="1174953"/>
                      <a:pt x="479589" y="1153912"/>
                    </a:cubicBezTo>
                    <a:cubicBezTo>
                      <a:pt x="499161" y="1146828"/>
                      <a:pt x="518411" y="1139528"/>
                      <a:pt x="537984" y="1132335"/>
                    </a:cubicBezTo>
                    <a:cubicBezTo>
                      <a:pt x="516583" y="1153161"/>
                      <a:pt x="494322" y="1173021"/>
                      <a:pt x="471308" y="1192129"/>
                    </a:cubicBezTo>
                    <a:cubicBezTo>
                      <a:pt x="456683" y="1204366"/>
                      <a:pt x="441734" y="1216389"/>
                      <a:pt x="426786" y="1228305"/>
                    </a:cubicBezTo>
                    <a:cubicBezTo>
                      <a:pt x="404310" y="1246232"/>
                      <a:pt x="381726" y="1264160"/>
                      <a:pt x="358712" y="1281336"/>
                    </a:cubicBezTo>
                    <a:cubicBezTo>
                      <a:pt x="354733" y="1284341"/>
                      <a:pt x="336129" y="1300873"/>
                      <a:pt x="318814" y="1313755"/>
                    </a:cubicBezTo>
                    <a:cubicBezTo>
                      <a:pt x="311824" y="1318908"/>
                      <a:pt x="305157" y="1323524"/>
                      <a:pt x="299780" y="1326207"/>
                    </a:cubicBezTo>
                    <a:cubicBezTo>
                      <a:pt x="297736" y="1327174"/>
                      <a:pt x="294833" y="1329428"/>
                      <a:pt x="294725" y="1328140"/>
                    </a:cubicBezTo>
                    <a:cubicBezTo>
                      <a:pt x="291499" y="1327174"/>
                      <a:pt x="287950" y="1328891"/>
                      <a:pt x="286659" y="1332111"/>
                    </a:cubicBezTo>
                    <a:cubicBezTo>
                      <a:pt x="285154" y="1335547"/>
                      <a:pt x="286875" y="1339519"/>
                      <a:pt x="290316" y="1341021"/>
                    </a:cubicBezTo>
                    <a:cubicBezTo>
                      <a:pt x="292144" y="1341773"/>
                      <a:pt x="294618" y="1342095"/>
                      <a:pt x="297521" y="1341666"/>
                    </a:cubicBezTo>
                    <a:cubicBezTo>
                      <a:pt x="301285" y="1341021"/>
                      <a:pt x="306555" y="1338874"/>
                      <a:pt x="312470" y="1335547"/>
                    </a:cubicBezTo>
                    <a:cubicBezTo>
                      <a:pt x="332795" y="1324275"/>
                      <a:pt x="363659" y="1299048"/>
                      <a:pt x="369036" y="1295291"/>
                    </a:cubicBezTo>
                    <a:cubicBezTo>
                      <a:pt x="388609" y="1281336"/>
                      <a:pt x="408289" y="1267165"/>
                      <a:pt x="427431" y="1252351"/>
                    </a:cubicBezTo>
                    <a:cubicBezTo>
                      <a:pt x="440121" y="1242475"/>
                      <a:pt x="452704" y="1232277"/>
                      <a:pt x="464963" y="1221865"/>
                    </a:cubicBezTo>
                    <a:cubicBezTo>
                      <a:pt x="495827" y="1195564"/>
                      <a:pt x="525079" y="1167653"/>
                      <a:pt x="552609" y="1138239"/>
                    </a:cubicBezTo>
                    <a:cubicBezTo>
                      <a:pt x="555405" y="1135449"/>
                      <a:pt x="555298" y="1130940"/>
                      <a:pt x="552502" y="1128256"/>
                    </a:cubicBezTo>
                    <a:cubicBezTo>
                      <a:pt x="551534" y="1127290"/>
                      <a:pt x="550136" y="1128578"/>
                      <a:pt x="548845" y="1128256"/>
                    </a:cubicBezTo>
                    <a:cubicBezTo>
                      <a:pt x="613048" y="1104639"/>
                      <a:pt x="677250" y="1080915"/>
                      <a:pt x="740699" y="1057406"/>
                    </a:cubicBezTo>
                    <a:cubicBezTo>
                      <a:pt x="772317" y="1045597"/>
                      <a:pt x="803934" y="1034111"/>
                      <a:pt x="835874" y="1023162"/>
                    </a:cubicBezTo>
                    <a:cubicBezTo>
                      <a:pt x="867598" y="1012212"/>
                      <a:pt x="899645" y="1001906"/>
                      <a:pt x="932015" y="992353"/>
                    </a:cubicBezTo>
                    <a:close/>
                    <a:moveTo>
                      <a:pt x="430657" y="1148652"/>
                    </a:moveTo>
                    <a:cubicBezTo>
                      <a:pt x="430765" y="1148652"/>
                      <a:pt x="430872" y="1148652"/>
                      <a:pt x="430872" y="1148652"/>
                    </a:cubicBezTo>
                    <a:cubicBezTo>
                      <a:pt x="430765" y="1147364"/>
                      <a:pt x="429797" y="1148008"/>
                      <a:pt x="428829" y="1148867"/>
                    </a:cubicBezTo>
                    <a:cubicBezTo>
                      <a:pt x="429367" y="1148760"/>
                      <a:pt x="430012" y="1148652"/>
                      <a:pt x="430657" y="1148652"/>
                    </a:cubicBezTo>
                    <a:close/>
                    <a:moveTo>
                      <a:pt x="988260" y="973674"/>
                    </a:moveTo>
                    <a:lnTo>
                      <a:pt x="989120" y="973996"/>
                    </a:lnTo>
                    <a:cubicBezTo>
                      <a:pt x="989012" y="974425"/>
                      <a:pt x="988475" y="974103"/>
                      <a:pt x="988045" y="973781"/>
                    </a:cubicBezTo>
                    <a:lnTo>
                      <a:pt x="988260" y="973674"/>
                    </a:lnTo>
                    <a:close/>
                    <a:moveTo>
                      <a:pt x="731558" y="1073508"/>
                    </a:moveTo>
                    <a:cubicBezTo>
                      <a:pt x="735107" y="1075333"/>
                      <a:pt x="736505" y="1079627"/>
                      <a:pt x="734677" y="1083169"/>
                    </a:cubicBezTo>
                    <a:cubicBezTo>
                      <a:pt x="719621" y="1114193"/>
                      <a:pt x="701231" y="1143714"/>
                      <a:pt x="680261" y="1171303"/>
                    </a:cubicBezTo>
                    <a:cubicBezTo>
                      <a:pt x="669829" y="1185151"/>
                      <a:pt x="658860" y="1198462"/>
                      <a:pt x="647246" y="1211237"/>
                    </a:cubicBezTo>
                    <a:cubicBezTo>
                      <a:pt x="635739" y="1224011"/>
                      <a:pt x="623587" y="1236356"/>
                      <a:pt x="611327" y="1248272"/>
                    </a:cubicBezTo>
                    <a:cubicBezTo>
                      <a:pt x="603261" y="1256108"/>
                      <a:pt x="595088" y="1263838"/>
                      <a:pt x="586593" y="1271245"/>
                    </a:cubicBezTo>
                    <a:cubicBezTo>
                      <a:pt x="578097" y="1278652"/>
                      <a:pt x="569278" y="1285844"/>
                      <a:pt x="560138" y="1292500"/>
                    </a:cubicBezTo>
                    <a:cubicBezTo>
                      <a:pt x="554115" y="1296901"/>
                      <a:pt x="539919" y="1301517"/>
                      <a:pt x="532069" y="1305489"/>
                    </a:cubicBezTo>
                    <a:cubicBezTo>
                      <a:pt x="532284" y="1306670"/>
                      <a:pt x="532177" y="1307958"/>
                      <a:pt x="531639" y="1309139"/>
                    </a:cubicBezTo>
                    <a:cubicBezTo>
                      <a:pt x="530133" y="1312574"/>
                      <a:pt x="526154" y="1314184"/>
                      <a:pt x="522713" y="1312789"/>
                    </a:cubicBezTo>
                    <a:cubicBezTo>
                      <a:pt x="519164" y="1311393"/>
                      <a:pt x="517551" y="1309139"/>
                      <a:pt x="516798" y="1307529"/>
                    </a:cubicBezTo>
                    <a:cubicBezTo>
                      <a:pt x="515830" y="1305382"/>
                      <a:pt x="515830" y="1303235"/>
                      <a:pt x="516690" y="1300981"/>
                    </a:cubicBezTo>
                    <a:cubicBezTo>
                      <a:pt x="517551" y="1298726"/>
                      <a:pt x="520670" y="1295613"/>
                      <a:pt x="525616" y="1292929"/>
                    </a:cubicBezTo>
                    <a:cubicBezTo>
                      <a:pt x="532929" y="1288958"/>
                      <a:pt x="545404" y="1284449"/>
                      <a:pt x="550566" y="1280155"/>
                    </a:cubicBezTo>
                    <a:cubicBezTo>
                      <a:pt x="557449" y="1274680"/>
                      <a:pt x="563901" y="1268991"/>
                      <a:pt x="570354" y="1263086"/>
                    </a:cubicBezTo>
                    <a:cubicBezTo>
                      <a:pt x="580032" y="1254176"/>
                      <a:pt x="589281" y="1244944"/>
                      <a:pt x="598422" y="1235498"/>
                    </a:cubicBezTo>
                    <a:cubicBezTo>
                      <a:pt x="612510" y="1221113"/>
                      <a:pt x="626168" y="1206084"/>
                      <a:pt x="639610" y="1190841"/>
                    </a:cubicBezTo>
                    <a:cubicBezTo>
                      <a:pt x="652946" y="1175597"/>
                      <a:pt x="665850" y="1160139"/>
                      <a:pt x="678003" y="1144036"/>
                    </a:cubicBezTo>
                    <a:cubicBezTo>
                      <a:pt x="694241" y="1122567"/>
                      <a:pt x="709297" y="1100238"/>
                      <a:pt x="721987" y="1076621"/>
                    </a:cubicBezTo>
                    <a:cubicBezTo>
                      <a:pt x="723708" y="1073186"/>
                      <a:pt x="728009" y="1071791"/>
                      <a:pt x="731558" y="1073508"/>
                    </a:cubicBezTo>
                    <a:close/>
                    <a:moveTo>
                      <a:pt x="845122" y="1209841"/>
                    </a:moveTo>
                    <a:cubicBezTo>
                      <a:pt x="836734" y="1219288"/>
                      <a:pt x="828238" y="1228520"/>
                      <a:pt x="819635" y="1237752"/>
                    </a:cubicBezTo>
                    <a:cubicBezTo>
                      <a:pt x="816946" y="1240758"/>
                      <a:pt x="811999" y="1243978"/>
                      <a:pt x="806837" y="1246984"/>
                    </a:cubicBezTo>
                    <a:cubicBezTo>
                      <a:pt x="803934" y="1248702"/>
                      <a:pt x="800923" y="1250312"/>
                      <a:pt x="798772" y="1251922"/>
                    </a:cubicBezTo>
                    <a:cubicBezTo>
                      <a:pt x="799417" y="1253747"/>
                      <a:pt x="799309" y="1255679"/>
                      <a:pt x="798342" y="1257504"/>
                    </a:cubicBezTo>
                    <a:cubicBezTo>
                      <a:pt x="796513" y="1260725"/>
                      <a:pt x="792319" y="1261905"/>
                      <a:pt x="788985" y="1260081"/>
                    </a:cubicBezTo>
                    <a:cubicBezTo>
                      <a:pt x="785974" y="1258578"/>
                      <a:pt x="784576" y="1256323"/>
                      <a:pt x="783931" y="1254391"/>
                    </a:cubicBezTo>
                    <a:cubicBezTo>
                      <a:pt x="782856" y="1251385"/>
                      <a:pt x="783501" y="1247628"/>
                      <a:pt x="786727" y="1243871"/>
                    </a:cubicBezTo>
                    <a:cubicBezTo>
                      <a:pt x="791029" y="1239040"/>
                      <a:pt x="803611" y="1232921"/>
                      <a:pt x="808128" y="1227554"/>
                    </a:cubicBezTo>
                    <a:cubicBezTo>
                      <a:pt x="814796" y="1219610"/>
                      <a:pt x="821463" y="1211666"/>
                      <a:pt x="828130" y="1203615"/>
                    </a:cubicBezTo>
                    <a:cubicBezTo>
                      <a:pt x="834690" y="1195564"/>
                      <a:pt x="841251" y="1187513"/>
                      <a:pt x="847703" y="1179354"/>
                    </a:cubicBezTo>
                    <a:cubicBezTo>
                      <a:pt x="859748" y="1164111"/>
                      <a:pt x="871147" y="1148545"/>
                      <a:pt x="882331" y="1132765"/>
                    </a:cubicBezTo>
                    <a:cubicBezTo>
                      <a:pt x="893516" y="1117092"/>
                      <a:pt x="904377" y="1101097"/>
                      <a:pt x="914379" y="1084672"/>
                    </a:cubicBezTo>
                    <a:cubicBezTo>
                      <a:pt x="927821" y="1062881"/>
                      <a:pt x="940081" y="1040337"/>
                      <a:pt x="950512" y="1016613"/>
                    </a:cubicBezTo>
                    <a:cubicBezTo>
                      <a:pt x="952018" y="1012963"/>
                      <a:pt x="956212" y="1011246"/>
                      <a:pt x="959869" y="1012749"/>
                    </a:cubicBezTo>
                    <a:cubicBezTo>
                      <a:pt x="963418" y="1014252"/>
                      <a:pt x="965246" y="1018438"/>
                      <a:pt x="963740" y="1022088"/>
                    </a:cubicBezTo>
                    <a:cubicBezTo>
                      <a:pt x="951696" y="1053219"/>
                      <a:pt x="937070" y="1082740"/>
                      <a:pt x="919863" y="1110866"/>
                    </a:cubicBezTo>
                    <a:cubicBezTo>
                      <a:pt x="913088" y="1122137"/>
                      <a:pt x="905775" y="1133194"/>
                      <a:pt x="898140" y="1143929"/>
                    </a:cubicBezTo>
                    <a:cubicBezTo>
                      <a:pt x="886741" y="1160032"/>
                      <a:pt x="874373" y="1175382"/>
                      <a:pt x="861683" y="1190733"/>
                    </a:cubicBezTo>
                    <a:cubicBezTo>
                      <a:pt x="856199" y="1197174"/>
                      <a:pt x="850714" y="1203508"/>
                      <a:pt x="845122" y="1209841"/>
                    </a:cubicBezTo>
                    <a:close/>
                    <a:moveTo>
                      <a:pt x="686068" y="1049999"/>
                    </a:moveTo>
                    <a:cubicBezTo>
                      <a:pt x="686176" y="1050428"/>
                      <a:pt x="686391" y="1050750"/>
                      <a:pt x="686606" y="1051072"/>
                    </a:cubicBezTo>
                    <a:cubicBezTo>
                      <a:pt x="686283" y="1051394"/>
                      <a:pt x="685961" y="1050750"/>
                      <a:pt x="685853" y="1049999"/>
                    </a:cubicBezTo>
                    <a:lnTo>
                      <a:pt x="686068" y="1049999"/>
                    </a:lnTo>
                    <a:close/>
                    <a:moveTo>
                      <a:pt x="314298" y="988703"/>
                    </a:moveTo>
                    <a:cubicBezTo>
                      <a:pt x="310319" y="988488"/>
                      <a:pt x="307308" y="985267"/>
                      <a:pt x="307415" y="981296"/>
                    </a:cubicBezTo>
                    <a:cubicBezTo>
                      <a:pt x="307630" y="977323"/>
                      <a:pt x="310857" y="974318"/>
                      <a:pt x="314835" y="974425"/>
                    </a:cubicBezTo>
                    <a:cubicBezTo>
                      <a:pt x="363122" y="975499"/>
                      <a:pt x="410978" y="978183"/>
                      <a:pt x="458511" y="984194"/>
                    </a:cubicBezTo>
                    <a:cubicBezTo>
                      <a:pt x="477653" y="986556"/>
                      <a:pt x="496688" y="989454"/>
                      <a:pt x="515615" y="992889"/>
                    </a:cubicBezTo>
                    <a:cubicBezTo>
                      <a:pt x="543899" y="998149"/>
                      <a:pt x="571967" y="1004805"/>
                      <a:pt x="600035" y="1012319"/>
                    </a:cubicBezTo>
                    <a:cubicBezTo>
                      <a:pt x="605735" y="1013822"/>
                      <a:pt x="651225" y="1023591"/>
                      <a:pt x="676820" y="1032072"/>
                    </a:cubicBezTo>
                    <a:cubicBezTo>
                      <a:pt x="685853" y="1034970"/>
                      <a:pt x="692736" y="1038083"/>
                      <a:pt x="695425" y="1040445"/>
                    </a:cubicBezTo>
                    <a:cubicBezTo>
                      <a:pt x="697683" y="1042270"/>
                      <a:pt x="698651" y="1044309"/>
                      <a:pt x="698973" y="1045920"/>
                    </a:cubicBezTo>
                    <a:cubicBezTo>
                      <a:pt x="699726" y="1049569"/>
                      <a:pt x="697253" y="1053219"/>
                      <a:pt x="693596" y="1053971"/>
                    </a:cubicBezTo>
                    <a:cubicBezTo>
                      <a:pt x="690800" y="1054507"/>
                      <a:pt x="688112" y="1053326"/>
                      <a:pt x="686606" y="1051072"/>
                    </a:cubicBezTo>
                    <a:lnTo>
                      <a:pt x="686714" y="1050965"/>
                    </a:lnTo>
                    <a:cubicBezTo>
                      <a:pt x="687036" y="1050643"/>
                      <a:pt x="686714" y="1050321"/>
                      <a:pt x="686068" y="1049999"/>
                    </a:cubicBezTo>
                    <a:cubicBezTo>
                      <a:pt x="685853" y="1049569"/>
                      <a:pt x="685638" y="1049140"/>
                      <a:pt x="685530" y="1048603"/>
                    </a:cubicBezTo>
                    <a:cubicBezTo>
                      <a:pt x="685638" y="1048818"/>
                      <a:pt x="685746" y="1049462"/>
                      <a:pt x="685853" y="1049999"/>
                    </a:cubicBezTo>
                    <a:cubicBezTo>
                      <a:pt x="684670" y="1049569"/>
                      <a:pt x="682950" y="1049140"/>
                      <a:pt x="681552" y="1048603"/>
                    </a:cubicBezTo>
                    <a:cubicBezTo>
                      <a:pt x="659828" y="1040659"/>
                      <a:pt x="602186" y="1030569"/>
                      <a:pt x="595733" y="1028958"/>
                    </a:cubicBezTo>
                    <a:cubicBezTo>
                      <a:pt x="567988" y="1022196"/>
                      <a:pt x="540135" y="1016720"/>
                      <a:pt x="512174" y="1011783"/>
                    </a:cubicBezTo>
                    <a:cubicBezTo>
                      <a:pt x="493462" y="1008562"/>
                      <a:pt x="474749" y="1005556"/>
                      <a:pt x="456037" y="1002873"/>
                    </a:cubicBezTo>
                    <a:cubicBezTo>
                      <a:pt x="409149" y="996110"/>
                      <a:pt x="362046" y="991279"/>
                      <a:pt x="314298" y="988703"/>
                    </a:cubicBezTo>
                    <a:close/>
                    <a:moveTo>
                      <a:pt x="1328843" y="1253962"/>
                    </a:moveTo>
                    <a:cubicBezTo>
                      <a:pt x="1329166" y="1256431"/>
                      <a:pt x="1329489" y="1262764"/>
                      <a:pt x="1329489" y="1264589"/>
                    </a:cubicBezTo>
                    <a:cubicBezTo>
                      <a:pt x="1329489" y="1266092"/>
                      <a:pt x="1329273" y="1266951"/>
                      <a:pt x="1329273" y="1267058"/>
                    </a:cubicBezTo>
                    <a:cubicBezTo>
                      <a:pt x="1328520" y="1269742"/>
                      <a:pt x="1326907" y="1270815"/>
                      <a:pt x="1326047" y="1271245"/>
                    </a:cubicBezTo>
                    <a:cubicBezTo>
                      <a:pt x="1324004" y="1272318"/>
                      <a:pt x="1321961" y="1272533"/>
                      <a:pt x="1319810" y="1271567"/>
                    </a:cubicBezTo>
                    <a:cubicBezTo>
                      <a:pt x="1318950" y="1271138"/>
                      <a:pt x="1317551" y="1270386"/>
                      <a:pt x="1316583" y="1268561"/>
                    </a:cubicBezTo>
                    <a:cubicBezTo>
                      <a:pt x="1316476" y="1268239"/>
                      <a:pt x="1316046" y="1267702"/>
                      <a:pt x="1315938" y="1266521"/>
                    </a:cubicBezTo>
                    <a:lnTo>
                      <a:pt x="1315723" y="1265126"/>
                    </a:lnTo>
                    <a:cubicBezTo>
                      <a:pt x="1316261" y="1265126"/>
                      <a:pt x="1316368" y="1264267"/>
                      <a:pt x="1316261" y="1263194"/>
                    </a:cubicBezTo>
                    <a:cubicBezTo>
                      <a:pt x="1316153" y="1263301"/>
                      <a:pt x="1316046" y="1263408"/>
                      <a:pt x="1316046" y="1263516"/>
                    </a:cubicBezTo>
                    <a:cubicBezTo>
                      <a:pt x="1316046" y="1263516"/>
                      <a:pt x="1315831" y="1263731"/>
                      <a:pt x="1315723" y="1263945"/>
                    </a:cubicBezTo>
                    <a:cubicBezTo>
                      <a:pt x="1315831" y="1263408"/>
                      <a:pt x="1315938" y="1262872"/>
                      <a:pt x="1316153" y="1262335"/>
                    </a:cubicBezTo>
                    <a:cubicBezTo>
                      <a:pt x="1315831" y="1260188"/>
                      <a:pt x="1314970" y="1257397"/>
                      <a:pt x="1314755" y="1256216"/>
                    </a:cubicBezTo>
                    <a:lnTo>
                      <a:pt x="1309593" y="1234639"/>
                    </a:lnTo>
                    <a:cubicBezTo>
                      <a:pt x="1306905" y="1224441"/>
                      <a:pt x="1303571" y="1214350"/>
                      <a:pt x="1299807" y="1204474"/>
                    </a:cubicBezTo>
                    <a:cubicBezTo>
                      <a:pt x="1296043" y="1194598"/>
                      <a:pt x="1291956" y="1184722"/>
                      <a:pt x="1287547" y="1175060"/>
                    </a:cubicBezTo>
                    <a:cubicBezTo>
                      <a:pt x="1280772" y="1160032"/>
                      <a:pt x="1273460" y="1146613"/>
                      <a:pt x="1265824" y="1134053"/>
                    </a:cubicBezTo>
                    <a:cubicBezTo>
                      <a:pt x="1257543" y="1120419"/>
                      <a:pt x="1248833" y="1107967"/>
                      <a:pt x="1239261" y="1096052"/>
                    </a:cubicBezTo>
                    <a:cubicBezTo>
                      <a:pt x="1220764" y="1072864"/>
                      <a:pt x="1199363" y="1051824"/>
                      <a:pt x="1173768" y="1028743"/>
                    </a:cubicBezTo>
                    <a:cubicBezTo>
                      <a:pt x="1170757" y="1026167"/>
                      <a:pt x="1170435" y="1021766"/>
                      <a:pt x="1173016" y="1018760"/>
                    </a:cubicBezTo>
                    <a:cubicBezTo>
                      <a:pt x="1175597" y="1015754"/>
                      <a:pt x="1180114" y="1015433"/>
                      <a:pt x="1183125" y="1018009"/>
                    </a:cubicBezTo>
                    <a:cubicBezTo>
                      <a:pt x="1210547" y="1040445"/>
                      <a:pt x="1233777" y="1060949"/>
                      <a:pt x="1253672" y="1084243"/>
                    </a:cubicBezTo>
                    <a:cubicBezTo>
                      <a:pt x="1264103" y="1096588"/>
                      <a:pt x="1273674" y="1109577"/>
                      <a:pt x="1282385" y="1124069"/>
                    </a:cubicBezTo>
                    <a:cubicBezTo>
                      <a:pt x="1290343" y="1137381"/>
                      <a:pt x="1297441" y="1151873"/>
                      <a:pt x="1304109" y="1167868"/>
                    </a:cubicBezTo>
                    <a:cubicBezTo>
                      <a:pt x="1308410" y="1178066"/>
                      <a:pt x="1312282" y="1188372"/>
                      <a:pt x="1315831" y="1198892"/>
                    </a:cubicBezTo>
                    <a:cubicBezTo>
                      <a:pt x="1319272" y="1209412"/>
                      <a:pt x="1322283" y="1220147"/>
                      <a:pt x="1324541" y="1230989"/>
                    </a:cubicBezTo>
                    <a:lnTo>
                      <a:pt x="1328843" y="1253962"/>
                    </a:lnTo>
                    <a:close/>
                    <a:moveTo>
                      <a:pt x="1406381" y="789463"/>
                    </a:moveTo>
                    <a:cubicBezTo>
                      <a:pt x="1407133" y="789356"/>
                      <a:pt x="1407886" y="789356"/>
                      <a:pt x="1408639" y="789463"/>
                    </a:cubicBezTo>
                    <a:cubicBezTo>
                      <a:pt x="1412403" y="790215"/>
                      <a:pt x="1414769" y="793864"/>
                      <a:pt x="1414016" y="797514"/>
                    </a:cubicBezTo>
                    <a:cubicBezTo>
                      <a:pt x="1414016" y="797944"/>
                      <a:pt x="1411865" y="802774"/>
                      <a:pt x="1405735" y="803204"/>
                    </a:cubicBezTo>
                    <a:cubicBezTo>
                      <a:pt x="1401541" y="803418"/>
                      <a:pt x="1391217" y="803741"/>
                      <a:pt x="1390142" y="803848"/>
                    </a:cubicBezTo>
                    <a:cubicBezTo>
                      <a:pt x="1385302" y="804492"/>
                      <a:pt x="1380463" y="805351"/>
                      <a:pt x="1375731" y="806424"/>
                    </a:cubicBezTo>
                    <a:cubicBezTo>
                      <a:pt x="1368418" y="807927"/>
                      <a:pt x="1361213" y="809967"/>
                      <a:pt x="1354116" y="812006"/>
                    </a:cubicBezTo>
                    <a:cubicBezTo>
                      <a:pt x="1342071" y="815441"/>
                      <a:pt x="1329489" y="819199"/>
                      <a:pt x="1316691" y="823171"/>
                    </a:cubicBezTo>
                    <a:cubicBezTo>
                      <a:pt x="1304539" y="826821"/>
                      <a:pt x="1292279" y="830685"/>
                      <a:pt x="1280450" y="835408"/>
                    </a:cubicBezTo>
                    <a:cubicBezTo>
                      <a:pt x="1264426" y="841634"/>
                      <a:pt x="1249262" y="848934"/>
                      <a:pt x="1236250" y="858811"/>
                    </a:cubicBezTo>
                    <a:cubicBezTo>
                      <a:pt x="1233131" y="861280"/>
                      <a:pt x="1228615" y="860850"/>
                      <a:pt x="1226141" y="857737"/>
                    </a:cubicBezTo>
                    <a:cubicBezTo>
                      <a:pt x="1223668" y="854731"/>
                      <a:pt x="1224098" y="850222"/>
                      <a:pt x="1227217" y="847754"/>
                    </a:cubicBezTo>
                    <a:cubicBezTo>
                      <a:pt x="1240552" y="835945"/>
                      <a:pt x="1256360" y="826391"/>
                      <a:pt x="1273352" y="818662"/>
                    </a:cubicBezTo>
                    <a:cubicBezTo>
                      <a:pt x="1285504" y="813187"/>
                      <a:pt x="1298301" y="808571"/>
                      <a:pt x="1311099" y="804707"/>
                    </a:cubicBezTo>
                    <a:cubicBezTo>
                      <a:pt x="1324112" y="800842"/>
                      <a:pt x="1337231" y="797836"/>
                      <a:pt x="1349599" y="794938"/>
                    </a:cubicBezTo>
                    <a:cubicBezTo>
                      <a:pt x="1356051" y="793435"/>
                      <a:pt x="1362396" y="792039"/>
                      <a:pt x="1368956" y="791073"/>
                    </a:cubicBezTo>
                    <a:cubicBezTo>
                      <a:pt x="1375516" y="790000"/>
                      <a:pt x="1382184" y="789141"/>
                      <a:pt x="1388851" y="788819"/>
                    </a:cubicBezTo>
                    <a:cubicBezTo>
                      <a:pt x="1389927" y="788819"/>
                      <a:pt x="1398960" y="789248"/>
                      <a:pt x="1404015" y="789356"/>
                    </a:cubicBezTo>
                    <a:cubicBezTo>
                      <a:pt x="1403584" y="789892"/>
                      <a:pt x="1403154" y="790537"/>
                      <a:pt x="1402724" y="791181"/>
                    </a:cubicBezTo>
                    <a:cubicBezTo>
                      <a:pt x="1403584" y="790322"/>
                      <a:pt x="1404768" y="789785"/>
                      <a:pt x="1405950" y="789463"/>
                    </a:cubicBezTo>
                    <a:cubicBezTo>
                      <a:pt x="1405735" y="789463"/>
                      <a:pt x="1405520" y="789463"/>
                      <a:pt x="1405413" y="789463"/>
                    </a:cubicBezTo>
                    <a:lnTo>
                      <a:pt x="1404015" y="789356"/>
                    </a:lnTo>
                    <a:cubicBezTo>
                      <a:pt x="1405198" y="787960"/>
                      <a:pt x="1406273" y="787316"/>
                      <a:pt x="1406381" y="789463"/>
                    </a:cubicBezTo>
                    <a:close/>
                    <a:moveTo>
                      <a:pt x="1062678" y="635310"/>
                    </a:moveTo>
                    <a:cubicBezTo>
                      <a:pt x="1063431" y="610942"/>
                      <a:pt x="1063646" y="586359"/>
                      <a:pt x="1062678" y="563064"/>
                    </a:cubicBezTo>
                    <a:cubicBezTo>
                      <a:pt x="1061603" y="536871"/>
                      <a:pt x="1059344" y="512396"/>
                      <a:pt x="1055366" y="491463"/>
                    </a:cubicBezTo>
                    <a:cubicBezTo>
                      <a:pt x="1054505" y="487813"/>
                      <a:pt x="1056871" y="484163"/>
                      <a:pt x="1060528" y="483411"/>
                    </a:cubicBezTo>
                    <a:cubicBezTo>
                      <a:pt x="1064184" y="482553"/>
                      <a:pt x="1067840" y="484914"/>
                      <a:pt x="1068701" y="488564"/>
                    </a:cubicBezTo>
                    <a:cubicBezTo>
                      <a:pt x="1073862" y="509927"/>
                      <a:pt x="1077734" y="535046"/>
                      <a:pt x="1079885" y="561991"/>
                    </a:cubicBezTo>
                    <a:cubicBezTo>
                      <a:pt x="1081713" y="585822"/>
                      <a:pt x="1082573" y="610942"/>
                      <a:pt x="1081928" y="635847"/>
                    </a:cubicBezTo>
                    <a:cubicBezTo>
                      <a:pt x="1081391" y="656029"/>
                      <a:pt x="1079993" y="675888"/>
                      <a:pt x="1077842" y="694889"/>
                    </a:cubicBezTo>
                    <a:cubicBezTo>
                      <a:pt x="1074185" y="728704"/>
                      <a:pt x="1068163" y="759405"/>
                      <a:pt x="1061280" y="782378"/>
                    </a:cubicBezTo>
                    <a:cubicBezTo>
                      <a:pt x="1060312" y="786135"/>
                      <a:pt x="1056333" y="788390"/>
                      <a:pt x="1052569" y="787316"/>
                    </a:cubicBezTo>
                    <a:cubicBezTo>
                      <a:pt x="1048698" y="786242"/>
                      <a:pt x="1046547" y="782378"/>
                      <a:pt x="1047515" y="778621"/>
                    </a:cubicBezTo>
                    <a:cubicBezTo>
                      <a:pt x="1053215" y="756078"/>
                      <a:pt x="1057086" y="726020"/>
                      <a:pt x="1059667" y="693171"/>
                    </a:cubicBezTo>
                    <a:cubicBezTo>
                      <a:pt x="1061065" y="674492"/>
                      <a:pt x="1062033" y="655062"/>
                      <a:pt x="1062678" y="635310"/>
                    </a:cubicBezTo>
                    <a:close/>
                    <a:moveTo>
                      <a:pt x="1088166" y="1463936"/>
                    </a:moveTo>
                    <a:cubicBezTo>
                      <a:pt x="1082143" y="1541549"/>
                      <a:pt x="1075046" y="1619162"/>
                      <a:pt x="1067840" y="1696776"/>
                    </a:cubicBezTo>
                    <a:cubicBezTo>
                      <a:pt x="1066442" y="1711590"/>
                      <a:pt x="1064829" y="1726189"/>
                      <a:pt x="1063001" y="1740896"/>
                    </a:cubicBezTo>
                    <a:cubicBezTo>
                      <a:pt x="1056011" y="1799294"/>
                      <a:pt x="1046870" y="1857370"/>
                      <a:pt x="1041278" y="1915982"/>
                    </a:cubicBezTo>
                    <a:cubicBezTo>
                      <a:pt x="1039772" y="1931763"/>
                      <a:pt x="1033319" y="1956882"/>
                      <a:pt x="1031491" y="1978674"/>
                    </a:cubicBezTo>
                    <a:cubicBezTo>
                      <a:pt x="1030631" y="1987906"/>
                      <a:pt x="1030631" y="1996494"/>
                      <a:pt x="1032674" y="2003257"/>
                    </a:cubicBezTo>
                    <a:cubicBezTo>
                      <a:pt x="1033750" y="2006799"/>
                      <a:pt x="1031706" y="2010664"/>
                      <a:pt x="1028050" y="2011737"/>
                    </a:cubicBezTo>
                    <a:cubicBezTo>
                      <a:pt x="1024393" y="2012811"/>
                      <a:pt x="1020629" y="2010771"/>
                      <a:pt x="1019554" y="2007121"/>
                    </a:cubicBezTo>
                    <a:cubicBezTo>
                      <a:pt x="1017081" y="1999070"/>
                      <a:pt x="1016651" y="1988765"/>
                      <a:pt x="1017403" y="1977600"/>
                    </a:cubicBezTo>
                    <a:cubicBezTo>
                      <a:pt x="1018909" y="1955809"/>
                      <a:pt x="1024931" y="1930474"/>
                      <a:pt x="1026222" y="1914587"/>
                    </a:cubicBezTo>
                    <a:cubicBezTo>
                      <a:pt x="1027512" y="1899880"/>
                      <a:pt x="1028910" y="1885173"/>
                      <a:pt x="1030416" y="1870466"/>
                    </a:cubicBezTo>
                    <a:cubicBezTo>
                      <a:pt x="1036653" y="1812068"/>
                      <a:pt x="1045042" y="1753885"/>
                      <a:pt x="1049988" y="1695273"/>
                    </a:cubicBezTo>
                    <a:cubicBezTo>
                      <a:pt x="1053968" y="1648683"/>
                      <a:pt x="1057624" y="1602094"/>
                      <a:pt x="1061495" y="1555505"/>
                    </a:cubicBezTo>
                    <a:cubicBezTo>
                      <a:pt x="1063431" y="1530922"/>
                      <a:pt x="1065367" y="1506446"/>
                      <a:pt x="1067410" y="1481863"/>
                    </a:cubicBezTo>
                    <a:cubicBezTo>
                      <a:pt x="1066657" y="1483903"/>
                      <a:pt x="1065474" y="1486265"/>
                      <a:pt x="1062356" y="1489056"/>
                    </a:cubicBezTo>
                    <a:cubicBezTo>
                      <a:pt x="1057516" y="1493135"/>
                      <a:pt x="1048913" y="1498610"/>
                      <a:pt x="1045579" y="1502582"/>
                    </a:cubicBezTo>
                    <a:lnTo>
                      <a:pt x="1005896" y="1549815"/>
                    </a:lnTo>
                    <a:cubicBezTo>
                      <a:pt x="994174" y="1563341"/>
                      <a:pt x="982990" y="1577082"/>
                      <a:pt x="972021" y="1590822"/>
                    </a:cubicBezTo>
                    <a:cubicBezTo>
                      <a:pt x="960944" y="1604670"/>
                      <a:pt x="950083" y="1618626"/>
                      <a:pt x="939758" y="1632903"/>
                    </a:cubicBezTo>
                    <a:cubicBezTo>
                      <a:pt x="926208" y="1651904"/>
                      <a:pt x="913303" y="1671442"/>
                      <a:pt x="901689" y="1692267"/>
                    </a:cubicBezTo>
                    <a:cubicBezTo>
                      <a:pt x="899860" y="1695702"/>
                      <a:pt x="895452" y="1697098"/>
                      <a:pt x="892010" y="1695273"/>
                    </a:cubicBezTo>
                    <a:cubicBezTo>
                      <a:pt x="888569" y="1693448"/>
                      <a:pt x="887171" y="1689154"/>
                      <a:pt x="888999" y="1685612"/>
                    </a:cubicBezTo>
                    <a:cubicBezTo>
                      <a:pt x="902549" y="1658130"/>
                      <a:pt x="917928" y="1632366"/>
                      <a:pt x="935242" y="1607783"/>
                    </a:cubicBezTo>
                    <a:cubicBezTo>
                      <a:pt x="943845" y="1595439"/>
                      <a:pt x="952986" y="1583523"/>
                      <a:pt x="962557" y="1571822"/>
                    </a:cubicBezTo>
                    <a:cubicBezTo>
                      <a:pt x="972021" y="1560228"/>
                      <a:pt x="982022" y="1549064"/>
                      <a:pt x="992239" y="1537792"/>
                    </a:cubicBezTo>
                    <a:lnTo>
                      <a:pt x="1033965" y="1492383"/>
                    </a:lnTo>
                    <a:cubicBezTo>
                      <a:pt x="1037836" y="1488304"/>
                      <a:pt x="1047192" y="1482937"/>
                      <a:pt x="1052677" y="1478750"/>
                    </a:cubicBezTo>
                    <a:cubicBezTo>
                      <a:pt x="1052462" y="1477891"/>
                      <a:pt x="1052462" y="1477033"/>
                      <a:pt x="1052677" y="1476174"/>
                    </a:cubicBezTo>
                    <a:cubicBezTo>
                      <a:pt x="1053322" y="1472524"/>
                      <a:pt x="1056871" y="1470055"/>
                      <a:pt x="1060635" y="1470699"/>
                    </a:cubicBezTo>
                    <a:cubicBezTo>
                      <a:pt x="1064076" y="1471236"/>
                      <a:pt x="1065905" y="1472953"/>
                      <a:pt x="1066872" y="1474349"/>
                    </a:cubicBezTo>
                    <a:cubicBezTo>
                      <a:pt x="1067625" y="1475315"/>
                      <a:pt x="1067518" y="1476603"/>
                      <a:pt x="1067733" y="1477784"/>
                    </a:cubicBezTo>
                    <a:cubicBezTo>
                      <a:pt x="1069346" y="1457173"/>
                      <a:pt x="1071067" y="1436562"/>
                      <a:pt x="1072680" y="1415844"/>
                    </a:cubicBezTo>
                    <a:cubicBezTo>
                      <a:pt x="1077519" y="1353689"/>
                      <a:pt x="1082358" y="1291641"/>
                      <a:pt x="1086660" y="1229486"/>
                    </a:cubicBezTo>
                    <a:cubicBezTo>
                      <a:pt x="1089994" y="1182897"/>
                      <a:pt x="1089456" y="1135556"/>
                      <a:pt x="1091607" y="1088644"/>
                    </a:cubicBezTo>
                    <a:cubicBezTo>
                      <a:pt x="1092575" y="1068248"/>
                      <a:pt x="1093973" y="1047959"/>
                      <a:pt x="1096339" y="1027777"/>
                    </a:cubicBezTo>
                    <a:cubicBezTo>
                      <a:pt x="1096769" y="1023913"/>
                      <a:pt x="1100318" y="1021122"/>
                      <a:pt x="1104297" y="1021551"/>
                    </a:cubicBezTo>
                    <a:cubicBezTo>
                      <a:pt x="1108168" y="1021981"/>
                      <a:pt x="1110964" y="1025416"/>
                      <a:pt x="1110534" y="1029388"/>
                    </a:cubicBezTo>
                    <a:cubicBezTo>
                      <a:pt x="1108491" y="1049247"/>
                      <a:pt x="1107415" y="1069214"/>
                      <a:pt x="1106878" y="1089181"/>
                    </a:cubicBezTo>
                    <a:cubicBezTo>
                      <a:pt x="1105372" y="1136307"/>
                      <a:pt x="1106555" y="1183755"/>
                      <a:pt x="1103867" y="1230560"/>
                    </a:cubicBezTo>
                    <a:cubicBezTo>
                      <a:pt x="1099242" y="1308388"/>
                      <a:pt x="1094188" y="1386215"/>
                      <a:pt x="1088166" y="1463936"/>
                    </a:cubicBezTo>
                    <a:close/>
                    <a:moveTo>
                      <a:pt x="1171510" y="1678312"/>
                    </a:moveTo>
                    <a:cubicBezTo>
                      <a:pt x="1172370" y="1681747"/>
                      <a:pt x="1183662" y="1722969"/>
                      <a:pt x="1185276" y="1739501"/>
                    </a:cubicBezTo>
                    <a:cubicBezTo>
                      <a:pt x="1185813" y="1744439"/>
                      <a:pt x="1185276" y="1747981"/>
                      <a:pt x="1184415" y="1749484"/>
                    </a:cubicBezTo>
                    <a:cubicBezTo>
                      <a:pt x="1183340" y="1751524"/>
                      <a:pt x="1181942" y="1752705"/>
                      <a:pt x="1180329" y="1753348"/>
                    </a:cubicBezTo>
                    <a:cubicBezTo>
                      <a:pt x="1176780" y="1754637"/>
                      <a:pt x="1172801" y="1752919"/>
                      <a:pt x="1171403" y="1749484"/>
                    </a:cubicBezTo>
                    <a:cubicBezTo>
                      <a:pt x="1170757" y="1747767"/>
                      <a:pt x="1170865" y="1745942"/>
                      <a:pt x="1171510" y="1744439"/>
                    </a:cubicBezTo>
                    <a:cubicBezTo>
                      <a:pt x="1171510" y="1744546"/>
                      <a:pt x="1171618" y="1744546"/>
                      <a:pt x="1171725" y="1744546"/>
                    </a:cubicBezTo>
                    <a:cubicBezTo>
                      <a:pt x="1172155" y="1744546"/>
                      <a:pt x="1172048" y="1744117"/>
                      <a:pt x="1171940" y="1743472"/>
                    </a:cubicBezTo>
                    <a:cubicBezTo>
                      <a:pt x="1171725" y="1742721"/>
                      <a:pt x="1171510" y="1741970"/>
                      <a:pt x="1171403" y="1741218"/>
                    </a:cubicBezTo>
                    <a:cubicBezTo>
                      <a:pt x="1169037" y="1725331"/>
                      <a:pt x="1156024" y="1686041"/>
                      <a:pt x="1155056" y="1682820"/>
                    </a:cubicBezTo>
                    <a:cubicBezTo>
                      <a:pt x="1147959" y="1658238"/>
                      <a:pt x="1140108" y="1633762"/>
                      <a:pt x="1132258" y="1609286"/>
                    </a:cubicBezTo>
                    <a:cubicBezTo>
                      <a:pt x="1126988" y="1592969"/>
                      <a:pt x="1121719" y="1576760"/>
                      <a:pt x="1116341" y="1560550"/>
                    </a:cubicBezTo>
                    <a:cubicBezTo>
                      <a:pt x="1107200" y="1533498"/>
                      <a:pt x="1097737" y="1506661"/>
                      <a:pt x="1087198" y="1480146"/>
                    </a:cubicBezTo>
                    <a:cubicBezTo>
                      <a:pt x="1085692" y="1476496"/>
                      <a:pt x="1087305" y="1472309"/>
                      <a:pt x="1090962" y="1470806"/>
                    </a:cubicBezTo>
                    <a:cubicBezTo>
                      <a:pt x="1094618" y="1469303"/>
                      <a:pt x="1098812" y="1471021"/>
                      <a:pt x="1100318" y="1474564"/>
                    </a:cubicBezTo>
                    <a:cubicBezTo>
                      <a:pt x="1115159" y="1507413"/>
                      <a:pt x="1129031" y="1540690"/>
                      <a:pt x="1140968" y="1574720"/>
                    </a:cubicBezTo>
                    <a:cubicBezTo>
                      <a:pt x="1145808" y="1588353"/>
                      <a:pt x="1150325" y="1602094"/>
                      <a:pt x="1154411" y="1615835"/>
                    </a:cubicBezTo>
                    <a:cubicBezTo>
                      <a:pt x="1160756" y="1636553"/>
                      <a:pt x="1166241" y="1657486"/>
                      <a:pt x="1171510" y="1678312"/>
                    </a:cubicBezTo>
                    <a:close/>
                    <a:moveTo>
                      <a:pt x="1238186" y="1451269"/>
                    </a:moveTo>
                    <a:cubicBezTo>
                      <a:pt x="1253672" y="1488197"/>
                      <a:pt x="1267975" y="1525769"/>
                      <a:pt x="1287332" y="1560550"/>
                    </a:cubicBezTo>
                    <a:cubicBezTo>
                      <a:pt x="1289268" y="1563878"/>
                      <a:pt x="1288192" y="1568065"/>
                      <a:pt x="1284859" y="1569889"/>
                    </a:cubicBezTo>
                    <a:cubicBezTo>
                      <a:pt x="1281633" y="1571822"/>
                      <a:pt x="1277438" y="1570748"/>
                      <a:pt x="1275610" y="1567420"/>
                    </a:cubicBezTo>
                    <a:cubicBezTo>
                      <a:pt x="1251091" y="1527272"/>
                      <a:pt x="1232809" y="1483259"/>
                      <a:pt x="1213021" y="1440319"/>
                    </a:cubicBezTo>
                    <a:cubicBezTo>
                      <a:pt x="1207859" y="1429048"/>
                      <a:pt x="1202590" y="1417883"/>
                      <a:pt x="1196997" y="1406827"/>
                    </a:cubicBezTo>
                    <a:cubicBezTo>
                      <a:pt x="1188824" y="1390295"/>
                      <a:pt x="1180006" y="1374085"/>
                      <a:pt x="1170005" y="1358734"/>
                    </a:cubicBezTo>
                    <a:cubicBezTo>
                      <a:pt x="1152798" y="1332111"/>
                      <a:pt x="1132150" y="1307529"/>
                      <a:pt x="1104404" y="1286918"/>
                    </a:cubicBezTo>
                    <a:cubicBezTo>
                      <a:pt x="1101286" y="1284556"/>
                      <a:pt x="1100533" y="1280155"/>
                      <a:pt x="1102791" y="1276934"/>
                    </a:cubicBezTo>
                    <a:cubicBezTo>
                      <a:pt x="1105049" y="1273714"/>
                      <a:pt x="1109566" y="1273070"/>
                      <a:pt x="1112793" y="1275324"/>
                    </a:cubicBezTo>
                    <a:cubicBezTo>
                      <a:pt x="1153121" y="1303020"/>
                      <a:pt x="1181404" y="1338445"/>
                      <a:pt x="1203450" y="1377627"/>
                    </a:cubicBezTo>
                    <a:cubicBezTo>
                      <a:pt x="1216678" y="1401244"/>
                      <a:pt x="1227647" y="1426149"/>
                      <a:pt x="1238186" y="1451269"/>
                    </a:cubicBezTo>
                    <a:close/>
                    <a:moveTo>
                      <a:pt x="1308410" y="1330931"/>
                    </a:moveTo>
                    <a:cubicBezTo>
                      <a:pt x="1311529" y="1333185"/>
                      <a:pt x="1312282" y="1337372"/>
                      <a:pt x="1310024" y="1340485"/>
                    </a:cubicBezTo>
                    <a:cubicBezTo>
                      <a:pt x="1307873" y="1343491"/>
                      <a:pt x="1303571" y="1344242"/>
                      <a:pt x="1300560" y="1342095"/>
                    </a:cubicBezTo>
                    <a:cubicBezTo>
                      <a:pt x="1293570" y="1337479"/>
                      <a:pt x="1286902" y="1329213"/>
                      <a:pt x="1280557" y="1319337"/>
                    </a:cubicBezTo>
                    <a:cubicBezTo>
                      <a:pt x="1268835" y="1300873"/>
                      <a:pt x="1258296" y="1276505"/>
                      <a:pt x="1249155" y="1264052"/>
                    </a:cubicBezTo>
                    <a:cubicBezTo>
                      <a:pt x="1238616" y="1249453"/>
                      <a:pt x="1227324" y="1235712"/>
                      <a:pt x="1215817" y="1222079"/>
                    </a:cubicBezTo>
                    <a:cubicBezTo>
                      <a:pt x="1207967" y="1213062"/>
                      <a:pt x="1200116" y="1204045"/>
                      <a:pt x="1192158" y="1195242"/>
                    </a:cubicBezTo>
                    <a:cubicBezTo>
                      <a:pt x="1171940" y="1173128"/>
                      <a:pt x="1150862" y="1151873"/>
                      <a:pt x="1128816" y="1131155"/>
                    </a:cubicBezTo>
                    <a:cubicBezTo>
                      <a:pt x="1125913" y="1128578"/>
                      <a:pt x="1125698" y="1124069"/>
                      <a:pt x="1128278" y="1121064"/>
                    </a:cubicBezTo>
                    <a:cubicBezTo>
                      <a:pt x="1130860" y="1118165"/>
                      <a:pt x="1135376" y="1117951"/>
                      <a:pt x="1138387" y="1120527"/>
                    </a:cubicBezTo>
                    <a:cubicBezTo>
                      <a:pt x="1155164" y="1134805"/>
                      <a:pt x="1171618" y="1149296"/>
                      <a:pt x="1187426" y="1164433"/>
                    </a:cubicBezTo>
                    <a:cubicBezTo>
                      <a:pt x="1198073" y="1174631"/>
                      <a:pt x="1208397" y="1185044"/>
                      <a:pt x="1218291" y="1195886"/>
                    </a:cubicBezTo>
                    <a:cubicBezTo>
                      <a:pt x="1226571" y="1204903"/>
                      <a:pt x="1234530" y="1214242"/>
                      <a:pt x="1242165" y="1223904"/>
                    </a:cubicBezTo>
                    <a:cubicBezTo>
                      <a:pt x="1249800" y="1233458"/>
                      <a:pt x="1257006" y="1243441"/>
                      <a:pt x="1263888" y="1253640"/>
                    </a:cubicBezTo>
                    <a:cubicBezTo>
                      <a:pt x="1272814" y="1266844"/>
                      <a:pt x="1282493" y="1292071"/>
                      <a:pt x="1293570" y="1311501"/>
                    </a:cubicBezTo>
                    <a:cubicBezTo>
                      <a:pt x="1298301" y="1319659"/>
                      <a:pt x="1303033" y="1326851"/>
                      <a:pt x="1308410" y="1330931"/>
                    </a:cubicBezTo>
                    <a:close/>
                    <a:moveTo>
                      <a:pt x="919433" y="1420889"/>
                    </a:moveTo>
                    <a:cubicBezTo>
                      <a:pt x="901044" y="1441286"/>
                      <a:pt x="883299" y="1462111"/>
                      <a:pt x="867061" y="1484118"/>
                    </a:cubicBezTo>
                    <a:cubicBezTo>
                      <a:pt x="864802" y="1487338"/>
                      <a:pt x="860393" y="1488090"/>
                      <a:pt x="857167" y="1485835"/>
                    </a:cubicBezTo>
                    <a:cubicBezTo>
                      <a:pt x="853940" y="1483581"/>
                      <a:pt x="853188" y="1479072"/>
                      <a:pt x="855446" y="1475852"/>
                    </a:cubicBezTo>
                    <a:cubicBezTo>
                      <a:pt x="874911" y="1446975"/>
                      <a:pt x="896419" y="1419494"/>
                      <a:pt x="919541" y="1393300"/>
                    </a:cubicBezTo>
                    <a:cubicBezTo>
                      <a:pt x="928682" y="1382888"/>
                      <a:pt x="938145" y="1372582"/>
                      <a:pt x="947932" y="1362706"/>
                    </a:cubicBezTo>
                    <a:cubicBezTo>
                      <a:pt x="962557" y="1347784"/>
                      <a:pt x="977721" y="1333400"/>
                      <a:pt x="992991" y="1319337"/>
                    </a:cubicBezTo>
                    <a:cubicBezTo>
                      <a:pt x="999874" y="1313004"/>
                      <a:pt x="1006972" y="1306777"/>
                      <a:pt x="1014069" y="1300766"/>
                    </a:cubicBezTo>
                    <a:cubicBezTo>
                      <a:pt x="1024716" y="1291641"/>
                      <a:pt x="1035578" y="1282946"/>
                      <a:pt x="1046440" y="1274143"/>
                    </a:cubicBezTo>
                    <a:cubicBezTo>
                      <a:pt x="1049666" y="1271567"/>
                      <a:pt x="1055043" y="1269098"/>
                      <a:pt x="1060528" y="1266736"/>
                    </a:cubicBezTo>
                    <a:cubicBezTo>
                      <a:pt x="1063323" y="1265555"/>
                      <a:pt x="1067195" y="1263516"/>
                      <a:pt x="1069346" y="1262335"/>
                    </a:cubicBezTo>
                    <a:cubicBezTo>
                      <a:pt x="1068808" y="1260188"/>
                      <a:pt x="1069346" y="1257934"/>
                      <a:pt x="1070959" y="1256108"/>
                    </a:cubicBezTo>
                    <a:cubicBezTo>
                      <a:pt x="1073540" y="1253425"/>
                      <a:pt x="1077842" y="1253210"/>
                      <a:pt x="1080638" y="1255787"/>
                    </a:cubicBezTo>
                    <a:cubicBezTo>
                      <a:pt x="1082896" y="1257826"/>
                      <a:pt x="1083864" y="1259973"/>
                      <a:pt x="1084186" y="1262013"/>
                    </a:cubicBezTo>
                    <a:cubicBezTo>
                      <a:pt x="1084832" y="1265233"/>
                      <a:pt x="1083649" y="1268668"/>
                      <a:pt x="1080423" y="1271889"/>
                    </a:cubicBezTo>
                    <a:cubicBezTo>
                      <a:pt x="1077949" y="1274143"/>
                      <a:pt x="1073755" y="1276505"/>
                      <a:pt x="1069131" y="1278759"/>
                    </a:cubicBezTo>
                    <a:cubicBezTo>
                      <a:pt x="1064399" y="1281121"/>
                      <a:pt x="1059130" y="1283375"/>
                      <a:pt x="1056333" y="1285951"/>
                    </a:cubicBezTo>
                    <a:cubicBezTo>
                      <a:pt x="1047622" y="1293466"/>
                      <a:pt x="1039019" y="1301195"/>
                      <a:pt x="1030523" y="1308924"/>
                    </a:cubicBezTo>
                    <a:cubicBezTo>
                      <a:pt x="1022028" y="1316546"/>
                      <a:pt x="1013639" y="1324383"/>
                      <a:pt x="1005466" y="1332434"/>
                    </a:cubicBezTo>
                    <a:cubicBezTo>
                      <a:pt x="990626" y="1346711"/>
                      <a:pt x="976215" y="1361418"/>
                      <a:pt x="961804" y="1376125"/>
                    </a:cubicBezTo>
                    <a:cubicBezTo>
                      <a:pt x="947394" y="1390831"/>
                      <a:pt x="933198" y="1405646"/>
                      <a:pt x="919433" y="1420889"/>
                    </a:cubicBezTo>
                    <a:close/>
                    <a:moveTo>
                      <a:pt x="1029448" y="1714810"/>
                    </a:moveTo>
                    <a:lnTo>
                      <a:pt x="1007617" y="1746156"/>
                    </a:lnTo>
                    <a:cubicBezTo>
                      <a:pt x="1004606" y="1750343"/>
                      <a:pt x="1001595" y="1754422"/>
                      <a:pt x="998584" y="1758501"/>
                    </a:cubicBezTo>
                    <a:cubicBezTo>
                      <a:pt x="994820" y="1763332"/>
                      <a:pt x="991056" y="1768055"/>
                      <a:pt x="987292" y="1772886"/>
                    </a:cubicBezTo>
                    <a:cubicBezTo>
                      <a:pt x="981700" y="1780078"/>
                      <a:pt x="976000" y="1787271"/>
                      <a:pt x="970515" y="1794571"/>
                    </a:cubicBezTo>
                    <a:cubicBezTo>
                      <a:pt x="968364" y="1797898"/>
                      <a:pt x="963955" y="1798865"/>
                      <a:pt x="960622" y="1796718"/>
                    </a:cubicBezTo>
                    <a:cubicBezTo>
                      <a:pt x="957288" y="1794571"/>
                      <a:pt x="956427" y="1790169"/>
                      <a:pt x="958471" y="1786841"/>
                    </a:cubicBezTo>
                    <a:cubicBezTo>
                      <a:pt x="964923" y="1775570"/>
                      <a:pt x="971483" y="1764405"/>
                      <a:pt x="978688" y="1753563"/>
                    </a:cubicBezTo>
                    <a:cubicBezTo>
                      <a:pt x="981592" y="1749269"/>
                      <a:pt x="984496" y="1744975"/>
                      <a:pt x="987614" y="1740896"/>
                    </a:cubicBezTo>
                    <a:cubicBezTo>
                      <a:pt x="992239" y="1734670"/>
                      <a:pt x="997293" y="1728766"/>
                      <a:pt x="1002240" y="1722862"/>
                    </a:cubicBezTo>
                    <a:lnTo>
                      <a:pt x="1017296" y="1705578"/>
                    </a:lnTo>
                    <a:cubicBezTo>
                      <a:pt x="1017511" y="1705364"/>
                      <a:pt x="1021597" y="1702465"/>
                      <a:pt x="1023426" y="1700211"/>
                    </a:cubicBezTo>
                    <a:lnTo>
                      <a:pt x="1023533" y="1699459"/>
                    </a:lnTo>
                    <a:cubicBezTo>
                      <a:pt x="1023533" y="1699567"/>
                      <a:pt x="1023533" y="1699674"/>
                      <a:pt x="1023533" y="1699782"/>
                    </a:cubicBezTo>
                    <a:cubicBezTo>
                      <a:pt x="1023533" y="1699889"/>
                      <a:pt x="1023533" y="1700104"/>
                      <a:pt x="1023533" y="1700211"/>
                    </a:cubicBezTo>
                    <a:cubicBezTo>
                      <a:pt x="1024286" y="1699138"/>
                      <a:pt x="1024716" y="1698279"/>
                      <a:pt x="1023963" y="1697742"/>
                    </a:cubicBezTo>
                    <a:cubicBezTo>
                      <a:pt x="1025361" y="1694199"/>
                      <a:pt x="1029340" y="1692482"/>
                      <a:pt x="1032782" y="1693877"/>
                    </a:cubicBezTo>
                    <a:cubicBezTo>
                      <a:pt x="1035255" y="1694629"/>
                      <a:pt x="1037191" y="1696776"/>
                      <a:pt x="1037191" y="1700962"/>
                    </a:cubicBezTo>
                    <a:cubicBezTo>
                      <a:pt x="1037191" y="1701606"/>
                      <a:pt x="1036761" y="1703002"/>
                      <a:pt x="1035793" y="1704934"/>
                    </a:cubicBezTo>
                    <a:cubicBezTo>
                      <a:pt x="1034287" y="1707725"/>
                      <a:pt x="1029663" y="1714488"/>
                      <a:pt x="1029448" y="1714810"/>
                    </a:cubicBezTo>
                    <a:close/>
                    <a:moveTo>
                      <a:pt x="991378" y="772609"/>
                    </a:moveTo>
                    <a:lnTo>
                      <a:pt x="991056" y="772180"/>
                    </a:lnTo>
                    <a:cubicBezTo>
                      <a:pt x="991916" y="772072"/>
                      <a:pt x="992561" y="772287"/>
                      <a:pt x="992239" y="772824"/>
                    </a:cubicBezTo>
                    <a:lnTo>
                      <a:pt x="991378" y="772609"/>
                    </a:lnTo>
                    <a:close/>
                    <a:moveTo>
                      <a:pt x="711018" y="396351"/>
                    </a:moveTo>
                    <a:cubicBezTo>
                      <a:pt x="711018" y="396351"/>
                      <a:pt x="711018" y="396351"/>
                      <a:pt x="711018" y="396351"/>
                    </a:cubicBezTo>
                    <a:lnTo>
                      <a:pt x="711126" y="396674"/>
                    </a:lnTo>
                    <a:lnTo>
                      <a:pt x="711018" y="396351"/>
                    </a:lnTo>
                    <a:close/>
                    <a:moveTo>
                      <a:pt x="626813" y="334089"/>
                    </a:moveTo>
                    <a:cubicBezTo>
                      <a:pt x="653483" y="348474"/>
                      <a:pt x="677358" y="361463"/>
                      <a:pt x="694672" y="371124"/>
                    </a:cubicBezTo>
                    <a:cubicBezTo>
                      <a:pt x="671550" y="336880"/>
                      <a:pt x="648429" y="302636"/>
                      <a:pt x="624555" y="268821"/>
                    </a:cubicBezTo>
                    <a:cubicBezTo>
                      <a:pt x="573365" y="196038"/>
                      <a:pt x="520347" y="124759"/>
                      <a:pt x="463243" y="57880"/>
                    </a:cubicBezTo>
                    <a:cubicBezTo>
                      <a:pt x="460661" y="54875"/>
                      <a:pt x="460984" y="50366"/>
                      <a:pt x="463888" y="47790"/>
                    </a:cubicBezTo>
                    <a:cubicBezTo>
                      <a:pt x="466899" y="45213"/>
                      <a:pt x="471416" y="45535"/>
                      <a:pt x="473997" y="48541"/>
                    </a:cubicBezTo>
                    <a:cubicBezTo>
                      <a:pt x="532499" y="114883"/>
                      <a:pt x="587130" y="185518"/>
                      <a:pt x="639503" y="258301"/>
                    </a:cubicBezTo>
                    <a:cubicBezTo>
                      <a:pt x="658645" y="284923"/>
                      <a:pt x="677142" y="312297"/>
                      <a:pt x="695747" y="339349"/>
                    </a:cubicBezTo>
                    <a:cubicBezTo>
                      <a:pt x="691876" y="323569"/>
                      <a:pt x="686929" y="306178"/>
                      <a:pt x="680584" y="286748"/>
                    </a:cubicBezTo>
                    <a:cubicBezTo>
                      <a:pt x="676067" y="272793"/>
                      <a:pt x="671013" y="258515"/>
                      <a:pt x="666065" y="244238"/>
                    </a:cubicBezTo>
                    <a:lnTo>
                      <a:pt x="641224" y="173388"/>
                    </a:lnTo>
                    <a:cubicBezTo>
                      <a:pt x="628211" y="136460"/>
                      <a:pt x="618425" y="109837"/>
                      <a:pt x="618425" y="109837"/>
                    </a:cubicBezTo>
                    <a:cubicBezTo>
                      <a:pt x="616919" y="106187"/>
                      <a:pt x="618640" y="102001"/>
                      <a:pt x="622296" y="100498"/>
                    </a:cubicBezTo>
                    <a:cubicBezTo>
                      <a:pt x="625953" y="98995"/>
                      <a:pt x="630147" y="100820"/>
                      <a:pt x="631545" y="104362"/>
                    </a:cubicBezTo>
                    <a:cubicBezTo>
                      <a:pt x="631545" y="104362"/>
                      <a:pt x="649397" y="144189"/>
                      <a:pt x="668539" y="194321"/>
                    </a:cubicBezTo>
                    <a:cubicBezTo>
                      <a:pt x="672303" y="204089"/>
                      <a:pt x="676067" y="214288"/>
                      <a:pt x="679724" y="224701"/>
                    </a:cubicBezTo>
                    <a:cubicBezTo>
                      <a:pt x="683165" y="234899"/>
                      <a:pt x="686606" y="245204"/>
                      <a:pt x="689832" y="255510"/>
                    </a:cubicBezTo>
                    <a:cubicBezTo>
                      <a:pt x="702522" y="296302"/>
                      <a:pt x="712416" y="336129"/>
                      <a:pt x="714567" y="361785"/>
                    </a:cubicBezTo>
                    <a:cubicBezTo>
                      <a:pt x="714674" y="362858"/>
                      <a:pt x="713169" y="362966"/>
                      <a:pt x="712846" y="363932"/>
                    </a:cubicBezTo>
                    <a:cubicBezTo>
                      <a:pt x="718761" y="372627"/>
                      <a:pt x="724891" y="381108"/>
                      <a:pt x="730805" y="389803"/>
                    </a:cubicBezTo>
                    <a:cubicBezTo>
                      <a:pt x="751561" y="420612"/>
                      <a:pt x="771886" y="451207"/>
                      <a:pt x="792319" y="482123"/>
                    </a:cubicBezTo>
                    <a:cubicBezTo>
                      <a:pt x="791997" y="472891"/>
                      <a:pt x="791566" y="460009"/>
                      <a:pt x="791351" y="453354"/>
                    </a:cubicBezTo>
                    <a:cubicBezTo>
                      <a:pt x="791029" y="443370"/>
                      <a:pt x="790491" y="433387"/>
                      <a:pt x="789738" y="423403"/>
                    </a:cubicBezTo>
                    <a:cubicBezTo>
                      <a:pt x="788770" y="408374"/>
                      <a:pt x="787480" y="393453"/>
                      <a:pt x="786082" y="378531"/>
                    </a:cubicBezTo>
                    <a:cubicBezTo>
                      <a:pt x="784576" y="361248"/>
                      <a:pt x="782425" y="343643"/>
                      <a:pt x="780059" y="326038"/>
                    </a:cubicBezTo>
                    <a:cubicBezTo>
                      <a:pt x="777694" y="308648"/>
                      <a:pt x="775005" y="291257"/>
                      <a:pt x="771994" y="273866"/>
                    </a:cubicBezTo>
                    <a:cubicBezTo>
                      <a:pt x="765757" y="238871"/>
                      <a:pt x="757906" y="204089"/>
                      <a:pt x="747367" y="171241"/>
                    </a:cubicBezTo>
                    <a:cubicBezTo>
                      <a:pt x="746077" y="167484"/>
                      <a:pt x="748120" y="163512"/>
                      <a:pt x="751776" y="162223"/>
                    </a:cubicBezTo>
                    <a:cubicBezTo>
                      <a:pt x="755540" y="160935"/>
                      <a:pt x="759627" y="162868"/>
                      <a:pt x="760917" y="166625"/>
                    </a:cubicBezTo>
                    <a:cubicBezTo>
                      <a:pt x="772962" y="199796"/>
                      <a:pt x="782856" y="234791"/>
                      <a:pt x="790169" y="270324"/>
                    </a:cubicBezTo>
                    <a:cubicBezTo>
                      <a:pt x="793825" y="288036"/>
                      <a:pt x="796836" y="305749"/>
                      <a:pt x="799202" y="323461"/>
                    </a:cubicBezTo>
                    <a:cubicBezTo>
                      <a:pt x="801568" y="341496"/>
                      <a:pt x="803073" y="359424"/>
                      <a:pt x="804256" y="377029"/>
                    </a:cubicBezTo>
                    <a:cubicBezTo>
                      <a:pt x="805117" y="389696"/>
                      <a:pt x="805762" y="402363"/>
                      <a:pt x="806300" y="415030"/>
                    </a:cubicBezTo>
                    <a:cubicBezTo>
                      <a:pt x="806730" y="427697"/>
                      <a:pt x="806945" y="440364"/>
                      <a:pt x="806945" y="453139"/>
                    </a:cubicBezTo>
                    <a:cubicBezTo>
                      <a:pt x="806837" y="460761"/>
                      <a:pt x="806407" y="477937"/>
                      <a:pt x="806514" y="486417"/>
                    </a:cubicBezTo>
                    <a:cubicBezTo>
                      <a:pt x="806945" y="487490"/>
                      <a:pt x="807267" y="488779"/>
                      <a:pt x="807160" y="490067"/>
                    </a:cubicBezTo>
                    <a:cubicBezTo>
                      <a:pt x="806730" y="495327"/>
                      <a:pt x="804256" y="496937"/>
                      <a:pt x="802643" y="497689"/>
                    </a:cubicBezTo>
                    <a:cubicBezTo>
                      <a:pt x="822861" y="528283"/>
                      <a:pt x="843294" y="559200"/>
                      <a:pt x="863727" y="589365"/>
                    </a:cubicBezTo>
                    <a:cubicBezTo>
                      <a:pt x="870394" y="599241"/>
                      <a:pt x="877169" y="609117"/>
                      <a:pt x="884052" y="618886"/>
                    </a:cubicBezTo>
                    <a:cubicBezTo>
                      <a:pt x="891365" y="629406"/>
                      <a:pt x="898785" y="639819"/>
                      <a:pt x="906206" y="650339"/>
                    </a:cubicBezTo>
                    <a:cubicBezTo>
                      <a:pt x="906851" y="625326"/>
                      <a:pt x="908249" y="570901"/>
                      <a:pt x="909109" y="511000"/>
                    </a:cubicBezTo>
                    <a:cubicBezTo>
                      <a:pt x="909217" y="497474"/>
                      <a:pt x="909432" y="483733"/>
                      <a:pt x="909647" y="469993"/>
                    </a:cubicBezTo>
                    <a:cubicBezTo>
                      <a:pt x="910077" y="449060"/>
                      <a:pt x="910400" y="428234"/>
                      <a:pt x="910615" y="408482"/>
                    </a:cubicBezTo>
                    <a:cubicBezTo>
                      <a:pt x="910937" y="362429"/>
                      <a:pt x="910292" y="322066"/>
                      <a:pt x="906421" y="299952"/>
                    </a:cubicBezTo>
                    <a:cubicBezTo>
                      <a:pt x="905668" y="296088"/>
                      <a:pt x="908141" y="292331"/>
                      <a:pt x="912013" y="291579"/>
                    </a:cubicBezTo>
                    <a:cubicBezTo>
                      <a:pt x="915884" y="290828"/>
                      <a:pt x="919648" y="293404"/>
                      <a:pt x="920401" y="297268"/>
                    </a:cubicBezTo>
                    <a:cubicBezTo>
                      <a:pt x="924487" y="316162"/>
                      <a:pt x="927069" y="348367"/>
                      <a:pt x="928359" y="386261"/>
                    </a:cubicBezTo>
                    <a:cubicBezTo>
                      <a:pt x="928897" y="404832"/>
                      <a:pt x="929327" y="424799"/>
                      <a:pt x="929219" y="445195"/>
                    </a:cubicBezTo>
                    <a:cubicBezTo>
                      <a:pt x="929112" y="474716"/>
                      <a:pt x="928251" y="505096"/>
                      <a:pt x="927069" y="533543"/>
                    </a:cubicBezTo>
                    <a:cubicBezTo>
                      <a:pt x="924165" y="606004"/>
                      <a:pt x="919433" y="665690"/>
                      <a:pt x="919433" y="665690"/>
                    </a:cubicBezTo>
                    <a:cubicBezTo>
                      <a:pt x="919433" y="666441"/>
                      <a:pt x="918250" y="666334"/>
                      <a:pt x="917928" y="667085"/>
                    </a:cubicBezTo>
                    <a:cubicBezTo>
                      <a:pt x="934382" y="690272"/>
                      <a:pt x="950943" y="713353"/>
                      <a:pt x="966966" y="736755"/>
                    </a:cubicBezTo>
                    <a:cubicBezTo>
                      <a:pt x="967182" y="737184"/>
                      <a:pt x="968364" y="738902"/>
                      <a:pt x="969440" y="740727"/>
                    </a:cubicBezTo>
                    <a:cubicBezTo>
                      <a:pt x="972881" y="725376"/>
                      <a:pt x="978366" y="701652"/>
                      <a:pt x="982667" y="681363"/>
                    </a:cubicBezTo>
                    <a:cubicBezTo>
                      <a:pt x="985141" y="669447"/>
                      <a:pt x="987184" y="658927"/>
                      <a:pt x="987937" y="652486"/>
                    </a:cubicBezTo>
                    <a:cubicBezTo>
                      <a:pt x="989980" y="635310"/>
                      <a:pt x="990948" y="612552"/>
                      <a:pt x="991593" y="587218"/>
                    </a:cubicBezTo>
                    <a:cubicBezTo>
                      <a:pt x="992131" y="566392"/>
                      <a:pt x="992346" y="543849"/>
                      <a:pt x="992346" y="521306"/>
                    </a:cubicBezTo>
                    <a:cubicBezTo>
                      <a:pt x="992454" y="471281"/>
                      <a:pt x="991486" y="421257"/>
                      <a:pt x="988798" y="389481"/>
                    </a:cubicBezTo>
                    <a:cubicBezTo>
                      <a:pt x="988475" y="385509"/>
                      <a:pt x="991271" y="382074"/>
                      <a:pt x="995250" y="381644"/>
                    </a:cubicBezTo>
                    <a:cubicBezTo>
                      <a:pt x="999121" y="381215"/>
                      <a:pt x="1002670" y="384114"/>
                      <a:pt x="1002993" y="387978"/>
                    </a:cubicBezTo>
                    <a:cubicBezTo>
                      <a:pt x="1005896" y="412132"/>
                      <a:pt x="1008585" y="446698"/>
                      <a:pt x="1010090" y="483841"/>
                    </a:cubicBezTo>
                    <a:cubicBezTo>
                      <a:pt x="1010951" y="504774"/>
                      <a:pt x="1011489" y="526566"/>
                      <a:pt x="1011489" y="547821"/>
                    </a:cubicBezTo>
                    <a:cubicBezTo>
                      <a:pt x="1011489" y="562420"/>
                      <a:pt x="1011166" y="576805"/>
                      <a:pt x="1010628" y="590438"/>
                    </a:cubicBezTo>
                    <a:cubicBezTo>
                      <a:pt x="1009553" y="615343"/>
                      <a:pt x="1007725" y="637779"/>
                      <a:pt x="1005251" y="654740"/>
                    </a:cubicBezTo>
                    <a:cubicBezTo>
                      <a:pt x="1004283" y="661503"/>
                      <a:pt x="1001810" y="672560"/>
                      <a:pt x="998691" y="685012"/>
                    </a:cubicBezTo>
                    <a:cubicBezTo>
                      <a:pt x="992561" y="709703"/>
                      <a:pt x="983958" y="740082"/>
                      <a:pt x="980732" y="753179"/>
                    </a:cubicBezTo>
                    <a:cubicBezTo>
                      <a:pt x="980516" y="754252"/>
                      <a:pt x="979011" y="753823"/>
                      <a:pt x="978366" y="754682"/>
                    </a:cubicBezTo>
                    <a:cubicBezTo>
                      <a:pt x="982775" y="761338"/>
                      <a:pt x="987507" y="768208"/>
                      <a:pt x="990840" y="771858"/>
                    </a:cubicBezTo>
                    <a:cubicBezTo>
                      <a:pt x="990948" y="771965"/>
                      <a:pt x="991056" y="772072"/>
                      <a:pt x="991056" y="772180"/>
                    </a:cubicBezTo>
                    <a:cubicBezTo>
                      <a:pt x="990195" y="772180"/>
                      <a:pt x="989012" y="772395"/>
                      <a:pt x="988260" y="772502"/>
                    </a:cubicBezTo>
                    <a:cubicBezTo>
                      <a:pt x="989335" y="772287"/>
                      <a:pt x="990411" y="772395"/>
                      <a:pt x="991378" y="772609"/>
                    </a:cubicBezTo>
                    <a:cubicBezTo>
                      <a:pt x="991701" y="773038"/>
                      <a:pt x="991916" y="773253"/>
                      <a:pt x="992131" y="773038"/>
                    </a:cubicBezTo>
                    <a:cubicBezTo>
                      <a:pt x="992131" y="773038"/>
                      <a:pt x="992131" y="772931"/>
                      <a:pt x="992239" y="772824"/>
                    </a:cubicBezTo>
                    <a:cubicBezTo>
                      <a:pt x="994174" y="773683"/>
                      <a:pt x="995680" y="775293"/>
                      <a:pt x="996325" y="777440"/>
                    </a:cubicBezTo>
                    <a:cubicBezTo>
                      <a:pt x="997293" y="781090"/>
                      <a:pt x="995142" y="784847"/>
                      <a:pt x="991486" y="785813"/>
                    </a:cubicBezTo>
                    <a:cubicBezTo>
                      <a:pt x="989980" y="786242"/>
                      <a:pt x="988045" y="786242"/>
                      <a:pt x="985786" y="785169"/>
                    </a:cubicBezTo>
                    <a:cubicBezTo>
                      <a:pt x="984496" y="784525"/>
                      <a:pt x="982775" y="783237"/>
                      <a:pt x="980839" y="781305"/>
                    </a:cubicBezTo>
                    <a:cubicBezTo>
                      <a:pt x="972881" y="773038"/>
                      <a:pt x="957825" y="749207"/>
                      <a:pt x="955460" y="745665"/>
                    </a:cubicBezTo>
                    <a:cubicBezTo>
                      <a:pt x="954061" y="745772"/>
                      <a:pt x="952878" y="747382"/>
                      <a:pt x="951588" y="746631"/>
                    </a:cubicBezTo>
                    <a:cubicBezTo>
                      <a:pt x="951481" y="746524"/>
                      <a:pt x="951265" y="746416"/>
                      <a:pt x="951050" y="746201"/>
                    </a:cubicBezTo>
                    <a:cubicBezTo>
                      <a:pt x="944275" y="748778"/>
                      <a:pt x="934166" y="753716"/>
                      <a:pt x="928574" y="755004"/>
                    </a:cubicBezTo>
                    <a:cubicBezTo>
                      <a:pt x="918035" y="757258"/>
                      <a:pt x="907389" y="759405"/>
                      <a:pt x="896634" y="761230"/>
                    </a:cubicBezTo>
                    <a:cubicBezTo>
                      <a:pt x="885880" y="763162"/>
                      <a:pt x="875018" y="764558"/>
                      <a:pt x="864049" y="765632"/>
                    </a:cubicBezTo>
                    <a:cubicBezTo>
                      <a:pt x="849209" y="767027"/>
                      <a:pt x="834368" y="767671"/>
                      <a:pt x="819527" y="767242"/>
                    </a:cubicBezTo>
                    <a:cubicBezTo>
                      <a:pt x="804686" y="766705"/>
                      <a:pt x="789846" y="765309"/>
                      <a:pt x="775220" y="763162"/>
                    </a:cubicBezTo>
                    <a:cubicBezTo>
                      <a:pt x="746077" y="758761"/>
                      <a:pt x="717363" y="751139"/>
                      <a:pt x="689402" y="741478"/>
                    </a:cubicBezTo>
                    <a:cubicBezTo>
                      <a:pt x="685746" y="740297"/>
                      <a:pt x="683595" y="736325"/>
                      <a:pt x="684778" y="732568"/>
                    </a:cubicBezTo>
                    <a:cubicBezTo>
                      <a:pt x="685961" y="728811"/>
                      <a:pt x="690047" y="726771"/>
                      <a:pt x="693811" y="727952"/>
                    </a:cubicBezTo>
                    <a:cubicBezTo>
                      <a:pt x="721234" y="735896"/>
                      <a:pt x="749303" y="741478"/>
                      <a:pt x="777694" y="744806"/>
                    </a:cubicBezTo>
                    <a:cubicBezTo>
                      <a:pt x="791782" y="746416"/>
                      <a:pt x="805977" y="747490"/>
                      <a:pt x="820173" y="747919"/>
                    </a:cubicBezTo>
                    <a:cubicBezTo>
                      <a:pt x="834261" y="748348"/>
                      <a:pt x="848456" y="748348"/>
                      <a:pt x="862651" y="747382"/>
                    </a:cubicBezTo>
                    <a:cubicBezTo>
                      <a:pt x="873190" y="746845"/>
                      <a:pt x="883622" y="745772"/>
                      <a:pt x="894161" y="744376"/>
                    </a:cubicBezTo>
                    <a:cubicBezTo>
                      <a:pt x="904700" y="743088"/>
                      <a:pt x="915239" y="741478"/>
                      <a:pt x="925671" y="739761"/>
                    </a:cubicBezTo>
                    <a:cubicBezTo>
                      <a:pt x="930725" y="738902"/>
                      <a:pt x="939866" y="735037"/>
                      <a:pt x="946211" y="732998"/>
                    </a:cubicBezTo>
                    <a:cubicBezTo>
                      <a:pt x="931800" y="712816"/>
                      <a:pt x="917175" y="692849"/>
                      <a:pt x="902442" y="672882"/>
                    </a:cubicBezTo>
                    <a:cubicBezTo>
                      <a:pt x="900829" y="673312"/>
                      <a:pt x="899968" y="673956"/>
                      <a:pt x="897710" y="674063"/>
                    </a:cubicBezTo>
                    <a:cubicBezTo>
                      <a:pt x="880611" y="674922"/>
                      <a:pt x="834798" y="666978"/>
                      <a:pt x="832110" y="666871"/>
                    </a:cubicBezTo>
                    <a:cubicBezTo>
                      <a:pt x="807052" y="664938"/>
                      <a:pt x="781995" y="662577"/>
                      <a:pt x="757153" y="658605"/>
                    </a:cubicBezTo>
                    <a:cubicBezTo>
                      <a:pt x="740484" y="655921"/>
                      <a:pt x="723923" y="652593"/>
                      <a:pt x="707577" y="648621"/>
                    </a:cubicBezTo>
                    <a:cubicBezTo>
                      <a:pt x="666711" y="638423"/>
                      <a:pt x="627028" y="623609"/>
                      <a:pt x="589496" y="603642"/>
                    </a:cubicBezTo>
                    <a:cubicBezTo>
                      <a:pt x="586055" y="601817"/>
                      <a:pt x="584657" y="597523"/>
                      <a:pt x="586378" y="594088"/>
                    </a:cubicBezTo>
                    <a:cubicBezTo>
                      <a:pt x="588206" y="590546"/>
                      <a:pt x="592507" y="589150"/>
                      <a:pt x="595948" y="590975"/>
                    </a:cubicBezTo>
                    <a:cubicBezTo>
                      <a:pt x="625630" y="605252"/>
                      <a:pt x="656602" y="615773"/>
                      <a:pt x="688219" y="624253"/>
                    </a:cubicBezTo>
                    <a:cubicBezTo>
                      <a:pt x="707146" y="629299"/>
                      <a:pt x="726396" y="633378"/>
                      <a:pt x="745754" y="637135"/>
                    </a:cubicBezTo>
                    <a:cubicBezTo>
                      <a:pt x="774790" y="642610"/>
                      <a:pt x="804149" y="647011"/>
                      <a:pt x="833615" y="650017"/>
                    </a:cubicBezTo>
                    <a:cubicBezTo>
                      <a:pt x="835981" y="650339"/>
                      <a:pt x="873943" y="658605"/>
                      <a:pt x="892763" y="659571"/>
                    </a:cubicBezTo>
                    <a:cubicBezTo>
                      <a:pt x="888784" y="654096"/>
                      <a:pt x="884805" y="648621"/>
                      <a:pt x="880826" y="643146"/>
                    </a:cubicBezTo>
                    <a:cubicBezTo>
                      <a:pt x="870179" y="628547"/>
                      <a:pt x="859640" y="613840"/>
                      <a:pt x="849424" y="599026"/>
                    </a:cubicBezTo>
                    <a:cubicBezTo>
                      <a:pt x="840067" y="585500"/>
                      <a:pt x="830712" y="571330"/>
                      <a:pt x="821355" y="557697"/>
                    </a:cubicBezTo>
                    <a:cubicBezTo>
                      <a:pt x="807375" y="554476"/>
                      <a:pt x="757261" y="542668"/>
                      <a:pt x="695854" y="521627"/>
                    </a:cubicBezTo>
                    <a:cubicBezTo>
                      <a:pt x="668432" y="512288"/>
                      <a:pt x="639073" y="501124"/>
                      <a:pt x="610789" y="488135"/>
                    </a:cubicBezTo>
                    <a:cubicBezTo>
                      <a:pt x="591970" y="479547"/>
                      <a:pt x="573580" y="470100"/>
                      <a:pt x="556374" y="460009"/>
                    </a:cubicBezTo>
                    <a:cubicBezTo>
                      <a:pt x="527337" y="443048"/>
                      <a:pt x="501527" y="424370"/>
                      <a:pt x="482385" y="404403"/>
                    </a:cubicBezTo>
                    <a:cubicBezTo>
                      <a:pt x="479589" y="401611"/>
                      <a:pt x="479696" y="397103"/>
                      <a:pt x="482493" y="394312"/>
                    </a:cubicBezTo>
                    <a:cubicBezTo>
                      <a:pt x="485288" y="391521"/>
                      <a:pt x="489805" y="391521"/>
                      <a:pt x="492601" y="394312"/>
                    </a:cubicBezTo>
                    <a:cubicBezTo>
                      <a:pt x="508517" y="409877"/>
                      <a:pt x="529058" y="424155"/>
                      <a:pt x="552072" y="437359"/>
                    </a:cubicBezTo>
                    <a:cubicBezTo>
                      <a:pt x="572827" y="449382"/>
                      <a:pt x="595519" y="460439"/>
                      <a:pt x="618640" y="470744"/>
                    </a:cubicBezTo>
                    <a:cubicBezTo>
                      <a:pt x="646600" y="483197"/>
                      <a:pt x="675207" y="494576"/>
                      <a:pt x="701984" y="504452"/>
                    </a:cubicBezTo>
                    <a:cubicBezTo>
                      <a:pt x="747690" y="521198"/>
                      <a:pt x="786297" y="533006"/>
                      <a:pt x="809096" y="539662"/>
                    </a:cubicBezTo>
                    <a:cubicBezTo>
                      <a:pt x="777586" y="493395"/>
                      <a:pt x="746184" y="447235"/>
                      <a:pt x="714674" y="400538"/>
                    </a:cubicBezTo>
                    <a:cubicBezTo>
                      <a:pt x="714567" y="400431"/>
                      <a:pt x="714567" y="400323"/>
                      <a:pt x="714459" y="400216"/>
                    </a:cubicBezTo>
                    <a:cubicBezTo>
                      <a:pt x="713384" y="399787"/>
                      <a:pt x="712416" y="398928"/>
                      <a:pt x="711771" y="397962"/>
                    </a:cubicBezTo>
                    <a:cubicBezTo>
                      <a:pt x="711771" y="397962"/>
                      <a:pt x="711878" y="397962"/>
                      <a:pt x="711878" y="397854"/>
                    </a:cubicBezTo>
                    <a:cubicBezTo>
                      <a:pt x="712308" y="397425"/>
                      <a:pt x="711878" y="396888"/>
                      <a:pt x="710910" y="396459"/>
                    </a:cubicBezTo>
                    <a:lnTo>
                      <a:pt x="710910" y="396244"/>
                    </a:lnTo>
                    <a:cubicBezTo>
                      <a:pt x="708975" y="395171"/>
                      <a:pt x="705211" y="393775"/>
                      <a:pt x="701984" y="392057"/>
                    </a:cubicBezTo>
                    <a:cubicBezTo>
                      <a:pt x="689510" y="385294"/>
                      <a:pt x="668216" y="375204"/>
                      <a:pt x="643159" y="362751"/>
                    </a:cubicBezTo>
                    <a:cubicBezTo>
                      <a:pt x="624877" y="353841"/>
                      <a:pt x="604552" y="343858"/>
                      <a:pt x="584119" y="333123"/>
                    </a:cubicBezTo>
                    <a:cubicBezTo>
                      <a:pt x="566697" y="323998"/>
                      <a:pt x="549168" y="314337"/>
                      <a:pt x="532607" y="304675"/>
                    </a:cubicBezTo>
                    <a:cubicBezTo>
                      <a:pt x="502280" y="287070"/>
                      <a:pt x="475395" y="269680"/>
                      <a:pt x="458296" y="255725"/>
                    </a:cubicBezTo>
                    <a:cubicBezTo>
                      <a:pt x="455177" y="253363"/>
                      <a:pt x="454639" y="248854"/>
                      <a:pt x="457005" y="245741"/>
                    </a:cubicBezTo>
                    <a:cubicBezTo>
                      <a:pt x="459479" y="242628"/>
                      <a:pt x="463888" y="242091"/>
                      <a:pt x="467007" y="244453"/>
                    </a:cubicBezTo>
                    <a:cubicBezTo>
                      <a:pt x="482815" y="256154"/>
                      <a:pt x="506904" y="269895"/>
                      <a:pt x="533897" y="284601"/>
                    </a:cubicBezTo>
                    <a:cubicBezTo>
                      <a:pt x="548738" y="292652"/>
                      <a:pt x="564546" y="300918"/>
                      <a:pt x="580247" y="309291"/>
                    </a:cubicBezTo>
                    <a:cubicBezTo>
                      <a:pt x="596164" y="317665"/>
                      <a:pt x="611865" y="326038"/>
                      <a:pt x="626813" y="334089"/>
                    </a:cubicBezTo>
                    <a:close/>
                    <a:moveTo>
                      <a:pt x="1123224" y="831007"/>
                    </a:moveTo>
                    <a:cubicBezTo>
                      <a:pt x="1123547" y="830041"/>
                      <a:pt x="1123762" y="829182"/>
                      <a:pt x="1123762" y="828216"/>
                    </a:cubicBezTo>
                    <a:cubicBezTo>
                      <a:pt x="1124730" y="827679"/>
                      <a:pt x="1125913" y="827142"/>
                      <a:pt x="1126665" y="826606"/>
                    </a:cubicBezTo>
                    <a:cubicBezTo>
                      <a:pt x="1128816" y="825103"/>
                      <a:pt x="1130644" y="823493"/>
                      <a:pt x="1131827" y="822097"/>
                    </a:cubicBezTo>
                    <a:lnTo>
                      <a:pt x="1148281" y="800949"/>
                    </a:lnTo>
                    <a:lnTo>
                      <a:pt x="1195062" y="736862"/>
                    </a:lnTo>
                    <a:cubicBezTo>
                      <a:pt x="1201622" y="728167"/>
                      <a:pt x="1208397" y="719686"/>
                      <a:pt x="1214957" y="710991"/>
                    </a:cubicBezTo>
                    <a:cubicBezTo>
                      <a:pt x="1222592" y="713997"/>
                      <a:pt x="1240982" y="719042"/>
                      <a:pt x="1243885" y="719364"/>
                    </a:cubicBezTo>
                    <a:cubicBezTo>
                      <a:pt x="1256253" y="720438"/>
                      <a:pt x="1268620" y="721296"/>
                      <a:pt x="1280987" y="721833"/>
                    </a:cubicBezTo>
                    <a:cubicBezTo>
                      <a:pt x="1293462" y="722477"/>
                      <a:pt x="1305829" y="722692"/>
                      <a:pt x="1318304" y="722585"/>
                    </a:cubicBezTo>
                    <a:cubicBezTo>
                      <a:pt x="1340995" y="722262"/>
                      <a:pt x="1364440" y="721404"/>
                      <a:pt x="1387883" y="718828"/>
                    </a:cubicBezTo>
                    <a:cubicBezTo>
                      <a:pt x="1403370" y="717110"/>
                      <a:pt x="1418748" y="714748"/>
                      <a:pt x="1434019" y="711528"/>
                    </a:cubicBezTo>
                    <a:cubicBezTo>
                      <a:pt x="1472734" y="703584"/>
                      <a:pt x="1510373" y="690917"/>
                      <a:pt x="1544034" y="672345"/>
                    </a:cubicBezTo>
                    <a:cubicBezTo>
                      <a:pt x="1547475" y="670413"/>
                      <a:pt x="1548765" y="666119"/>
                      <a:pt x="1546937" y="662684"/>
                    </a:cubicBezTo>
                    <a:cubicBezTo>
                      <a:pt x="1545109" y="659249"/>
                      <a:pt x="1540807" y="657853"/>
                      <a:pt x="1537258" y="659678"/>
                    </a:cubicBezTo>
                    <a:cubicBezTo>
                      <a:pt x="1510911" y="672989"/>
                      <a:pt x="1482197" y="682222"/>
                      <a:pt x="1452623" y="688770"/>
                    </a:cubicBezTo>
                    <a:cubicBezTo>
                      <a:pt x="1430577" y="693708"/>
                      <a:pt x="1408101" y="697143"/>
                      <a:pt x="1385733" y="699612"/>
                    </a:cubicBezTo>
                    <a:cubicBezTo>
                      <a:pt x="1362826" y="702188"/>
                      <a:pt x="1340028" y="704013"/>
                      <a:pt x="1317874" y="704765"/>
                    </a:cubicBezTo>
                    <a:cubicBezTo>
                      <a:pt x="1305722" y="705194"/>
                      <a:pt x="1293570" y="705302"/>
                      <a:pt x="1281417" y="705194"/>
                    </a:cubicBezTo>
                    <a:cubicBezTo>
                      <a:pt x="1269265" y="705087"/>
                      <a:pt x="1257006" y="704765"/>
                      <a:pt x="1244853" y="704228"/>
                    </a:cubicBezTo>
                    <a:cubicBezTo>
                      <a:pt x="1242703" y="704228"/>
                      <a:pt x="1231411" y="701544"/>
                      <a:pt x="1223990" y="699290"/>
                    </a:cubicBezTo>
                    <a:cubicBezTo>
                      <a:pt x="1233346" y="687159"/>
                      <a:pt x="1242595" y="674815"/>
                      <a:pt x="1252059" y="662792"/>
                    </a:cubicBezTo>
                    <a:cubicBezTo>
                      <a:pt x="1260662" y="651842"/>
                      <a:pt x="1269373" y="640999"/>
                      <a:pt x="1278084" y="630050"/>
                    </a:cubicBezTo>
                    <a:cubicBezTo>
                      <a:pt x="1280450" y="630587"/>
                      <a:pt x="1282923" y="631553"/>
                      <a:pt x="1284751" y="629728"/>
                    </a:cubicBezTo>
                    <a:cubicBezTo>
                      <a:pt x="1285289" y="629084"/>
                      <a:pt x="1285719" y="628440"/>
                      <a:pt x="1285934" y="627796"/>
                    </a:cubicBezTo>
                    <a:cubicBezTo>
                      <a:pt x="1288838" y="627581"/>
                      <a:pt x="1292924" y="627903"/>
                      <a:pt x="1294538" y="627366"/>
                    </a:cubicBezTo>
                    <a:lnTo>
                      <a:pt x="1321315" y="619315"/>
                    </a:lnTo>
                    <a:cubicBezTo>
                      <a:pt x="1337446" y="614377"/>
                      <a:pt x="1353470" y="609439"/>
                      <a:pt x="1369601" y="604501"/>
                    </a:cubicBezTo>
                    <a:cubicBezTo>
                      <a:pt x="1380248" y="601066"/>
                      <a:pt x="1391002" y="597631"/>
                      <a:pt x="1401649" y="594196"/>
                    </a:cubicBezTo>
                    <a:cubicBezTo>
                      <a:pt x="1425523" y="586144"/>
                      <a:pt x="1453268" y="578630"/>
                      <a:pt x="1481767" y="569720"/>
                    </a:cubicBezTo>
                    <a:cubicBezTo>
                      <a:pt x="1508437" y="561454"/>
                      <a:pt x="1535752" y="552007"/>
                      <a:pt x="1561670" y="541058"/>
                    </a:cubicBezTo>
                    <a:cubicBezTo>
                      <a:pt x="1599310" y="525170"/>
                      <a:pt x="1633830" y="505633"/>
                      <a:pt x="1658780" y="480727"/>
                    </a:cubicBezTo>
                    <a:cubicBezTo>
                      <a:pt x="1661576" y="477937"/>
                      <a:pt x="1661684" y="473428"/>
                      <a:pt x="1658888" y="470637"/>
                    </a:cubicBezTo>
                    <a:cubicBezTo>
                      <a:pt x="1656199" y="467846"/>
                      <a:pt x="1651682" y="467738"/>
                      <a:pt x="1648886" y="470422"/>
                    </a:cubicBezTo>
                    <a:cubicBezTo>
                      <a:pt x="1624367" y="493287"/>
                      <a:pt x="1590814" y="510141"/>
                      <a:pt x="1554787" y="524419"/>
                    </a:cubicBezTo>
                    <a:cubicBezTo>
                      <a:pt x="1529085" y="534509"/>
                      <a:pt x="1502092" y="543097"/>
                      <a:pt x="1476067" y="551256"/>
                    </a:cubicBezTo>
                    <a:cubicBezTo>
                      <a:pt x="1447246" y="560273"/>
                      <a:pt x="1419716" y="568861"/>
                      <a:pt x="1395842" y="577342"/>
                    </a:cubicBezTo>
                    <a:lnTo>
                      <a:pt x="1316583" y="604823"/>
                    </a:lnTo>
                    <a:lnTo>
                      <a:pt x="1291204" y="613518"/>
                    </a:lnTo>
                    <a:cubicBezTo>
                      <a:pt x="1307335" y="593336"/>
                      <a:pt x="1323251" y="573048"/>
                      <a:pt x="1339382" y="552866"/>
                    </a:cubicBezTo>
                    <a:cubicBezTo>
                      <a:pt x="1367558" y="517226"/>
                      <a:pt x="1394981" y="481264"/>
                      <a:pt x="1422404" y="445195"/>
                    </a:cubicBezTo>
                    <a:cubicBezTo>
                      <a:pt x="1425093" y="444766"/>
                      <a:pt x="1428534" y="444444"/>
                      <a:pt x="1429825" y="444122"/>
                    </a:cubicBezTo>
                    <a:lnTo>
                      <a:pt x="1451548" y="436607"/>
                    </a:lnTo>
                    <a:cubicBezTo>
                      <a:pt x="1461549" y="432957"/>
                      <a:pt x="1471443" y="429200"/>
                      <a:pt x="1481337" y="425228"/>
                    </a:cubicBezTo>
                    <a:cubicBezTo>
                      <a:pt x="1491231" y="421257"/>
                      <a:pt x="1501017" y="417177"/>
                      <a:pt x="1510803" y="412883"/>
                    </a:cubicBezTo>
                    <a:cubicBezTo>
                      <a:pt x="1529408" y="404724"/>
                      <a:pt x="1548228" y="396674"/>
                      <a:pt x="1566832" y="387871"/>
                    </a:cubicBezTo>
                    <a:cubicBezTo>
                      <a:pt x="1579092" y="382074"/>
                      <a:pt x="1591352" y="375955"/>
                      <a:pt x="1603504" y="369621"/>
                    </a:cubicBezTo>
                    <a:cubicBezTo>
                      <a:pt x="1634045" y="353627"/>
                      <a:pt x="1663727" y="336236"/>
                      <a:pt x="1691903" y="317235"/>
                    </a:cubicBezTo>
                    <a:cubicBezTo>
                      <a:pt x="1695129" y="315088"/>
                      <a:pt x="1696097" y="310687"/>
                      <a:pt x="1693946" y="307359"/>
                    </a:cubicBezTo>
                    <a:cubicBezTo>
                      <a:pt x="1691795" y="304031"/>
                      <a:pt x="1687386" y="303173"/>
                      <a:pt x="1684160" y="305212"/>
                    </a:cubicBezTo>
                    <a:cubicBezTo>
                      <a:pt x="1661362" y="319275"/>
                      <a:pt x="1637487" y="331835"/>
                      <a:pt x="1613182" y="343965"/>
                    </a:cubicBezTo>
                    <a:cubicBezTo>
                      <a:pt x="1595115" y="353090"/>
                      <a:pt x="1576726" y="361785"/>
                      <a:pt x="1558444" y="370373"/>
                    </a:cubicBezTo>
                    <a:cubicBezTo>
                      <a:pt x="1540054" y="379176"/>
                      <a:pt x="1521665" y="388086"/>
                      <a:pt x="1503383" y="396566"/>
                    </a:cubicBezTo>
                    <a:cubicBezTo>
                      <a:pt x="1493919" y="401075"/>
                      <a:pt x="1484348" y="405476"/>
                      <a:pt x="1474777" y="409770"/>
                    </a:cubicBezTo>
                    <a:cubicBezTo>
                      <a:pt x="1465205" y="414064"/>
                      <a:pt x="1455527" y="418251"/>
                      <a:pt x="1445848" y="422330"/>
                    </a:cubicBezTo>
                    <a:lnTo>
                      <a:pt x="1437460" y="425657"/>
                    </a:lnTo>
                    <a:cubicBezTo>
                      <a:pt x="1443698" y="417392"/>
                      <a:pt x="1450257" y="409341"/>
                      <a:pt x="1456495" y="401075"/>
                    </a:cubicBezTo>
                    <a:cubicBezTo>
                      <a:pt x="1483273" y="365542"/>
                      <a:pt x="1510158" y="330117"/>
                      <a:pt x="1536828" y="294478"/>
                    </a:cubicBezTo>
                    <a:cubicBezTo>
                      <a:pt x="1537689" y="295873"/>
                      <a:pt x="1541775" y="301670"/>
                      <a:pt x="1548120" y="296946"/>
                    </a:cubicBezTo>
                    <a:cubicBezTo>
                      <a:pt x="1548873" y="296517"/>
                      <a:pt x="1549411" y="295980"/>
                      <a:pt x="1549841" y="295336"/>
                    </a:cubicBezTo>
                    <a:cubicBezTo>
                      <a:pt x="1553928" y="292116"/>
                      <a:pt x="1562854" y="285675"/>
                      <a:pt x="1566725" y="282776"/>
                    </a:cubicBezTo>
                    <a:lnTo>
                      <a:pt x="1601245" y="259159"/>
                    </a:lnTo>
                    <a:cubicBezTo>
                      <a:pt x="1609849" y="253041"/>
                      <a:pt x="1618452" y="246922"/>
                      <a:pt x="1626733" y="240588"/>
                    </a:cubicBezTo>
                    <a:cubicBezTo>
                      <a:pt x="1635014" y="234147"/>
                      <a:pt x="1643186" y="227492"/>
                      <a:pt x="1651145" y="220621"/>
                    </a:cubicBezTo>
                    <a:cubicBezTo>
                      <a:pt x="1666953" y="206773"/>
                      <a:pt x="1682009" y="192174"/>
                      <a:pt x="1696742" y="176930"/>
                    </a:cubicBezTo>
                    <a:cubicBezTo>
                      <a:pt x="1699538" y="174139"/>
                      <a:pt x="1699538" y="169631"/>
                      <a:pt x="1696850" y="166839"/>
                    </a:cubicBezTo>
                    <a:cubicBezTo>
                      <a:pt x="1694053" y="164049"/>
                      <a:pt x="1689537" y="163941"/>
                      <a:pt x="1686741" y="166732"/>
                    </a:cubicBezTo>
                    <a:cubicBezTo>
                      <a:pt x="1674481" y="177896"/>
                      <a:pt x="1661791" y="188309"/>
                      <a:pt x="1648886" y="198615"/>
                    </a:cubicBezTo>
                    <a:cubicBezTo>
                      <a:pt x="1639315" y="206344"/>
                      <a:pt x="1629529" y="213858"/>
                      <a:pt x="1619743" y="221588"/>
                    </a:cubicBezTo>
                    <a:cubicBezTo>
                      <a:pt x="1609956" y="229102"/>
                      <a:pt x="1600385" y="236938"/>
                      <a:pt x="1590384" y="244453"/>
                    </a:cubicBezTo>
                    <a:cubicBezTo>
                      <a:pt x="1583824" y="249605"/>
                      <a:pt x="1577049" y="254544"/>
                      <a:pt x="1570381" y="259696"/>
                    </a:cubicBezTo>
                    <a:cubicBezTo>
                      <a:pt x="1565757" y="263239"/>
                      <a:pt x="1561348" y="266781"/>
                      <a:pt x="1556939" y="270538"/>
                    </a:cubicBezTo>
                    <a:cubicBezTo>
                      <a:pt x="1555541" y="271719"/>
                      <a:pt x="1553067" y="273866"/>
                      <a:pt x="1550809" y="275798"/>
                    </a:cubicBezTo>
                    <a:cubicBezTo>
                      <a:pt x="1576834" y="241018"/>
                      <a:pt x="1602751" y="206022"/>
                      <a:pt x="1629314" y="171670"/>
                    </a:cubicBezTo>
                    <a:cubicBezTo>
                      <a:pt x="1670932" y="117674"/>
                      <a:pt x="1713196" y="64106"/>
                      <a:pt x="1757396" y="11720"/>
                    </a:cubicBezTo>
                    <a:cubicBezTo>
                      <a:pt x="1759977" y="8822"/>
                      <a:pt x="1759546" y="4313"/>
                      <a:pt x="1756643" y="1737"/>
                    </a:cubicBezTo>
                    <a:cubicBezTo>
                      <a:pt x="1753631" y="-840"/>
                      <a:pt x="1749115" y="-517"/>
                      <a:pt x="1746534" y="2488"/>
                    </a:cubicBezTo>
                    <a:cubicBezTo>
                      <a:pt x="1701474" y="54445"/>
                      <a:pt x="1658027" y="107368"/>
                      <a:pt x="1615764" y="161150"/>
                    </a:cubicBezTo>
                    <a:cubicBezTo>
                      <a:pt x="1588126" y="196253"/>
                      <a:pt x="1561455" y="232108"/>
                      <a:pt x="1534355" y="267533"/>
                    </a:cubicBezTo>
                    <a:cubicBezTo>
                      <a:pt x="1536936" y="255617"/>
                      <a:pt x="1539087" y="243809"/>
                      <a:pt x="1541452" y="235972"/>
                    </a:cubicBezTo>
                    <a:cubicBezTo>
                      <a:pt x="1545324" y="222017"/>
                      <a:pt x="1549626" y="208169"/>
                      <a:pt x="1553712" y="194321"/>
                    </a:cubicBezTo>
                    <a:cubicBezTo>
                      <a:pt x="1557906" y="180580"/>
                      <a:pt x="1561993" y="166732"/>
                      <a:pt x="1566510" y="152992"/>
                    </a:cubicBezTo>
                    <a:cubicBezTo>
                      <a:pt x="1572424" y="134635"/>
                      <a:pt x="1578662" y="116493"/>
                      <a:pt x="1585867" y="98673"/>
                    </a:cubicBezTo>
                    <a:cubicBezTo>
                      <a:pt x="1587480" y="95023"/>
                      <a:pt x="1585867" y="90836"/>
                      <a:pt x="1582211" y="89226"/>
                    </a:cubicBezTo>
                    <a:cubicBezTo>
                      <a:pt x="1578662" y="87616"/>
                      <a:pt x="1574467" y="89333"/>
                      <a:pt x="1572854" y="92876"/>
                    </a:cubicBezTo>
                    <a:cubicBezTo>
                      <a:pt x="1562208" y="115097"/>
                      <a:pt x="1552637" y="137748"/>
                      <a:pt x="1544463" y="160828"/>
                    </a:cubicBezTo>
                    <a:cubicBezTo>
                      <a:pt x="1541130" y="170060"/>
                      <a:pt x="1538011" y="179399"/>
                      <a:pt x="1535215" y="188846"/>
                    </a:cubicBezTo>
                    <a:cubicBezTo>
                      <a:pt x="1531021" y="202909"/>
                      <a:pt x="1527472" y="217186"/>
                      <a:pt x="1523924" y="231356"/>
                    </a:cubicBezTo>
                    <a:cubicBezTo>
                      <a:pt x="1521235" y="243379"/>
                      <a:pt x="1519729" y="264205"/>
                      <a:pt x="1515643" y="281059"/>
                    </a:cubicBezTo>
                    <a:cubicBezTo>
                      <a:pt x="1513922" y="287929"/>
                      <a:pt x="1511878" y="294155"/>
                      <a:pt x="1508760" y="298342"/>
                    </a:cubicBezTo>
                    <a:cubicBezTo>
                      <a:pt x="1508222" y="299093"/>
                      <a:pt x="1509298" y="299845"/>
                      <a:pt x="1509083" y="300704"/>
                    </a:cubicBezTo>
                    <a:cubicBezTo>
                      <a:pt x="1486606" y="330332"/>
                      <a:pt x="1463592" y="359745"/>
                      <a:pt x="1441224" y="389481"/>
                    </a:cubicBezTo>
                    <a:cubicBezTo>
                      <a:pt x="1432943" y="400323"/>
                      <a:pt x="1424555" y="411166"/>
                      <a:pt x="1416382" y="422115"/>
                    </a:cubicBezTo>
                    <a:cubicBezTo>
                      <a:pt x="1417242" y="409448"/>
                      <a:pt x="1417995" y="396888"/>
                      <a:pt x="1418748" y="384221"/>
                    </a:cubicBezTo>
                    <a:cubicBezTo>
                      <a:pt x="1419393" y="374560"/>
                      <a:pt x="1420146" y="364898"/>
                      <a:pt x="1421221" y="355237"/>
                    </a:cubicBezTo>
                    <a:cubicBezTo>
                      <a:pt x="1423264" y="333874"/>
                      <a:pt x="1426383" y="312727"/>
                      <a:pt x="1429825" y="291901"/>
                    </a:cubicBezTo>
                    <a:cubicBezTo>
                      <a:pt x="1432298" y="277838"/>
                      <a:pt x="1434879" y="263883"/>
                      <a:pt x="1437783" y="250035"/>
                    </a:cubicBezTo>
                    <a:cubicBezTo>
                      <a:pt x="1445096" y="215469"/>
                      <a:pt x="1454344" y="181332"/>
                      <a:pt x="1466496" y="147302"/>
                    </a:cubicBezTo>
                    <a:cubicBezTo>
                      <a:pt x="1467894" y="143652"/>
                      <a:pt x="1466066" y="139466"/>
                      <a:pt x="1462410" y="138070"/>
                    </a:cubicBezTo>
                    <a:cubicBezTo>
                      <a:pt x="1458753" y="136675"/>
                      <a:pt x="1454559" y="138607"/>
                      <a:pt x="1453161" y="142256"/>
                    </a:cubicBezTo>
                    <a:cubicBezTo>
                      <a:pt x="1439288" y="176394"/>
                      <a:pt x="1427889" y="210745"/>
                      <a:pt x="1419500" y="245955"/>
                    </a:cubicBezTo>
                    <a:cubicBezTo>
                      <a:pt x="1416059" y="260018"/>
                      <a:pt x="1413156" y="274296"/>
                      <a:pt x="1410790" y="288681"/>
                    </a:cubicBezTo>
                    <a:cubicBezTo>
                      <a:pt x="1407348" y="310150"/>
                      <a:pt x="1405090" y="331835"/>
                      <a:pt x="1403477" y="353734"/>
                    </a:cubicBezTo>
                    <a:cubicBezTo>
                      <a:pt x="1402832" y="363610"/>
                      <a:pt x="1402401" y="373594"/>
                      <a:pt x="1402079" y="383470"/>
                    </a:cubicBezTo>
                    <a:cubicBezTo>
                      <a:pt x="1401649" y="398177"/>
                      <a:pt x="1401541" y="412776"/>
                      <a:pt x="1401219" y="427483"/>
                    </a:cubicBezTo>
                    <a:cubicBezTo>
                      <a:pt x="1401219" y="429522"/>
                      <a:pt x="1401541" y="431669"/>
                      <a:pt x="1402079" y="433816"/>
                    </a:cubicBezTo>
                    <a:cubicBezTo>
                      <a:pt x="1402509" y="435427"/>
                      <a:pt x="1403154" y="437037"/>
                      <a:pt x="1403692" y="438647"/>
                    </a:cubicBezTo>
                    <a:cubicBezTo>
                      <a:pt x="1377667" y="472999"/>
                      <a:pt x="1351750" y="507565"/>
                      <a:pt x="1325187" y="541594"/>
                    </a:cubicBezTo>
                    <a:cubicBezTo>
                      <a:pt x="1308303" y="563386"/>
                      <a:pt x="1291419" y="585071"/>
                      <a:pt x="1274535" y="606755"/>
                    </a:cubicBezTo>
                    <a:cubicBezTo>
                      <a:pt x="1272384" y="600851"/>
                      <a:pt x="1270233" y="595269"/>
                      <a:pt x="1269803" y="593444"/>
                    </a:cubicBezTo>
                    <a:cubicBezTo>
                      <a:pt x="1266899" y="579489"/>
                      <a:pt x="1264749" y="565319"/>
                      <a:pt x="1263135" y="551149"/>
                    </a:cubicBezTo>
                    <a:cubicBezTo>
                      <a:pt x="1261522" y="536979"/>
                      <a:pt x="1260662" y="522701"/>
                      <a:pt x="1260447" y="508424"/>
                    </a:cubicBezTo>
                    <a:cubicBezTo>
                      <a:pt x="1260124" y="491999"/>
                      <a:pt x="1260985" y="475467"/>
                      <a:pt x="1262490" y="458936"/>
                    </a:cubicBezTo>
                    <a:cubicBezTo>
                      <a:pt x="1263996" y="442404"/>
                      <a:pt x="1266254" y="425980"/>
                      <a:pt x="1268943" y="409555"/>
                    </a:cubicBezTo>
                    <a:cubicBezTo>
                      <a:pt x="1272276" y="389803"/>
                      <a:pt x="1276255" y="370051"/>
                      <a:pt x="1280665" y="350514"/>
                    </a:cubicBezTo>
                    <a:cubicBezTo>
                      <a:pt x="1287547" y="320778"/>
                      <a:pt x="1295290" y="291257"/>
                      <a:pt x="1303033" y="262380"/>
                    </a:cubicBezTo>
                    <a:cubicBezTo>
                      <a:pt x="1304109" y="258623"/>
                      <a:pt x="1301850" y="254651"/>
                      <a:pt x="1298086" y="253578"/>
                    </a:cubicBezTo>
                    <a:cubicBezTo>
                      <a:pt x="1294323" y="252504"/>
                      <a:pt x="1290343" y="254651"/>
                      <a:pt x="1289268" y="258515"/>
                    </a:cubicBezTo>
                    <a:cubicBezTo>
                      <a:pt x="1280342" y="287178"/>
                      <a:pt x="1271201" y="316591"/>
                      <a:pt x="1263458" y="346327"/>
                    </a:cubicBezTo>
                    <a:cubicBezTo>
                      <a:pt x="1258296" y="366187"/>
                      <a:pt x="1253672" y="386153"/>
                      <a:pt x="1250015" y="406227"/>
                    </a:cubicBezTo>
                    <a:cubicBezTo>
                      <a:pt x="1247004" y="423189"/>
                      <a:pt x="1244746" y="440257"/>
                      <a:pt x="1243456" y="457326"/>
                    </a:cubicBezTo>
                    <a:cubicBezTo>
                      <a:pt x="1242057" y="474609"/>
                      <a:pt x="1241842" y="491785"/>
                      <a:pt x="1242487" y="508960"/>
                    </a:cubicBezTo>
                    <a:cubicBezTo>
                      <a:pt x="1243240" y="523775"/>
                      <a:pt x="1244638" y="538481"/>
                      <a:pt x="1246682" y="553188"/>
                    </a:cubicBezTo>
                    <a:cubicBezTo>
                      <a:pt x="1248833" y="567895"/>
                      <a:pt x="1251736" y="582494"/>
                      <a:pt x="1255285" y="596772"/>
                    </a:cubicBezTo>
                    <a:cubicBezTo>
                      <a:pt x="1256145" y="599778"/>
                      <a:pt x="1262168" y="612659"/>
                      <a:pt x="1264211" y="620066"/>
                    </a:cubicBezTo>
                    <a:cubicBezTo>
                      <a:pt x="1255823" y="630909"/>
                      <a:pt x="1247327" y="641751"/>
                      <a:pt x="1238938" y="652593"/>
                    </a:cubicBezTo>
                    <a:cubicBezTo>
                      <a:pt x="1224420" y="671594"/>
                      <a:pt x="1210118" y="690809"/>
                      <a:pt x="1195922" y="710025"/>
                    </a:cubicBezTo>
                    <a:cubicBezTo>
                      <a:pt x="1195815" y="709810"/>
                      <a:pt x="1195707" y="709488"/>
                      <a:pt x="1195492" y="709273"/>
                    </a:cubicBezTo>
                    <a:cubicBezTo>
                      <a:pt x="1195492" y="706590"/>
                      <a:pt x="1195815" y="702940"/>
                      <a:pt x="1195492" y="701437"/>
                    </a:cubicBezTo>
                    <a:cubicBezTo>
                      <a:pt x="1194524" y="696177"/>
                      <a:pt x="1193556" y="691024"/>
                      <a:pt x="1192481" y="685872"/>
                    </a:cubicBezTo>
                    <a:cubicBezTo>
                      <a:pt x="1191728" y="682329"/>
                      <a:pt x="1190975" y="678786"/>
                      <a:pt x="1190007" y="675351"/>
                    </a:cubicBezTo>
                    <a:cubicBezTo>
                      <a:pt x="1185813" y="659142"/>
                      <a:pt x="1181512" y="643039"/>
                      <a:pt x="1177532" y="626829"/>
                    </a:cubicBezTo>
                    <a:cubicBezTo>
                      <a:pt x="1174952" y="616202"/>
                      <a:pt x="1172478" y="605467"/>
                      <a:pt x="1170435" y="594625"/>
                    </a:cubicBezTo>
                    <a:cubicBezTo>
                      <a:pt x="1165918" y="572726"/>
                      <a:pt x="1162692" y="549002"/>
                      <a:pt x="1160433" y="524741"/>
                    </a:cubicBezTo>
                    <a:cubicBezTo>
                      <a:pt x="1158175" y="501553"/>
                      <a:pt x="1157100" y="477937"/>
                      <a:pt x="1157745" y="454427"/>
                    </a:cubicBezTo>
                    <a:cubicBezTo>
                      <a:pt x="1158605" y="422437"/>
                      <a:pt x="1162692" y="390984"/>
                      <a:pt x="1171725" y="362537"/>
                    </a:cubicBezTo>
                    <a:cubicBezTo>
                      <a:pt x="1173016" y="358779"/>
                      <a:pt x="1170972" y="354807"/>
                      <a:pt x="1167316" y="353519"/>
                    </a:cubicBezTo>
                    <a:cubicBezTo>
                      <a:pt x="1163552" y="352231"/>
                      <a:pt x="1159465" y="354271"/>
                      <a:pt x="1158282" y="357921"/>
                    </a:cubicBezTo>
                    <a:cubicBezTo>
                      <a:pt x="1145055" y="394527"/>
                      <a:pt x="1139248" y="436178"/>
                      <a:pt x="1139033" y="478044"/>
                    </a:cubicBezTo>
                    <a:cubicBezTo>
                      <a:pt x="1138925" y="494253"/>
                      <a:pt x="1139678" y="510570"/>
                      <a:pt x="1141184" y="526566"/>
                    </a:cubicBezTo>
                    <a:cubicBezTo>
                      <a:pt x="1143442" y="551578"/>
                      <a:pt x="1147743" y="575839"/>
                      <a:pt x="1152690" y="598275"/>
                    </a:cubicBezTo>
                    <a:cubicBezTo>
                      <a:pt x="1155164" y="609332"/>
                      <a:pt x="1157960" y="620281"/>
                      <a:pt x="1160971" y="631231"/>
                    </a:cubicBezTo>
                    <a:cubicBezTo>
                      <a:pt x="1165488" y="647333"/>
                      <a:pt x="1170435" y="663435"/>
                      <a:pt x="1175381" y="679430"/>
                    </a:cubicBezTo>
                    <a:lnTo>
                      <a:pt x="1181619" y="704335"/>
                    </a:lnTo>
                    <a:cubicBezTo>
                      <a:pt x="1182157" y="706805"/>
                      <a:pt x="1182694" y="713138"/>
                      <a:pt x="1183017" y="714748"/>
                    </a:cubicBezTo>
                    <a:cubicBezTo>
                      <a:pt x="1183340" y="716681"/>
                      <a:pt x="1184092" y="717754"/>
                      <a:pt x="1184415" y="718076"/>
                    </a:cubicBezTo>
                    <a:cubicBezTo>
                      <a:pt x="1185491" y="719579"/>
                      <a:pt x="1186889" y="720223"/>
                      <a:pt x="1188071" y="720438"/>
                    </a:cubicBezTo>
                    <a:cubicBezTo>
                      <a:pt x="1186351" y="722799"/>
                      <a:pt x="1184523" y="725161"/>
                      <a:pt x="1182694" y="727630"/>
                    </a:cubicBezTo>
                    <a:lnTo>
                      <a:pt x="1136882" y="792576"/>
                    </a:lnTo>
                    <a:lnTo>
                      <a:pt x="1121073" y="813509"/>
                    </a:lnTo>
                    <a:cubicBezTo>
                      <a:pt x="1119460" y="815441"/>
                      <a:pt x="1115266" y="817696"/>
                      <a:pt x="1113115" y="819628"/>
                    </a:cubicBezTo>
                    <a:cubicBezTo>
                      <a:pt x="1110104" y="822312"/>
                      <a:pt x="1109136" y="825318"/>
                      <a:pt x="1109244" y="827357"/>
                    </a:cubicBezTo>
                    <a:cubicBezTo>
                      <a:pt x="1109351" y="829826"/>
                      <a:pt x="1110319" y="832617"/>
                      <a:pt x="1114298" y="834442"/>
                    </a:cubicBezTo>
                    <a:cubicBezTo>
                      <a:pt x="1117632" y="835945"/>
                      <a:pt x="1121611" y="834442"/>
                      <a:pt x="1123224" y="831007"/>
                    </a:cubicBezTo>
                    <a:close/>
                    <a:moveTo>
                      <a:pt x="1195492" y="710132"/>
                    </a:moveTo>
                    <a:lnTo>
                      <a:pt x="1195599" y="710239"/>
                    </a:lnTo>
                    <a:cubicBezTo>
                      <a:pt x="1195599" y="710239"/>
                      <a:pt x="1195599" y="710239"/>
                      <a:pt x="1195599" y="710239"/>
                    </a:cubicBezTo>
                    <a:cubicBezTo>
                      <a:pt x="1195492" y="710239"/>
                      <a:pt x="1195492" y="710239"/>
                      <a:pt x="1195492" y="710132"/>
                    </a:cubicBezTo>
                    <a:close/>
                    <a:moveTo>
                      <a:pt x="1708679" y="142793"/>
                    </a:moveTo>
                    <a:lnTo>
                      <a:pt x="1708572" y="142901"/>
                    </a:lnTo>
                    <a:cubicBezTo>
                      <a:pt x="1708249" y="142686"/>
                      <a:pt x="1707819" y="142364"/>
                      <a:pt x="1708357" y="142579"/>
                    </a:cubicBezTo>
                    <a:cubicBezTo>
                      <a:pt x="1708464" y="142686"/>
                      <a:pt x="1708572" y="142686"/>
                      <a:pt x="1708679" y="142793"/>
                    </a:cubicBezTo>
                    <a:close/>
                    <a:moveTo>
                      <a:pt x="1708572" y="142901"/>
                    </a:moveTo>
                    <a:lnTo>
                      <a:pt x="1708572" y="143008"/>
                    </a:lnTo>
                    <a:lnTo>
                      <a:pt x="1708464" y="143008"/>
                    </a:lnTo>
                    <a:lnTo>
                      <a:pt x="1708572" y="142901"/>
                    </a:lnTo>
                    <a:close/>
                    <a:moveTo>
                      <a:pt x="1707712" y="151596"/>
                    </a:moveTo>
                    <a:cubicBezTo>
                      <a:pt x="1705883" y="148912"/>
                      <a:pt x="1706314" y="145262"/>
                      <a:pt x="1708572" y="143008"/>
                    </a:cubicBezTo>
                    <a:lnTo>
                      <a:pt x="1708787" y="142793"/>
                    </a:lnTo>
                    <a:cubicBezTo>
                      <a:pt x="1709002" y="142579"/>
                      <a:pt x="1709325" y="142364"/>
                      <a:pt x="1709540" y="142149"/>
                    </a:cubicBezTo>
                    <a:lnTo>
                      <a:pt x="1709432" y="141935"/>
                    </a:lnTo>
                    <a:cubicBezTo>
                      <a:pt x="1711905" y="139680"/>
                      <a:pt x="1715670" y="139358"/>
                      <a:pt x="1718466" y="141290"/>
                    </a:cubicBezTo>
                    <a:cubicBezTo>
                      <a:pt x="1721584" y="143545"/>
                      <a:pt x="1722337" y="148053"/>
                      <a:pt x="1720079" y="151274"/>
                    </a:cubicBezTo>
                    <a:cubicBezTo>
                      <a:pt x="1722229" y="153313"/>
                      <a:pt x="1718466" y="150415"/>
                      <a:pt x="1720294" y="152562"/>
                    </a:cubicBezTo>
                    <a:cubicBezTo>
                      <a:pt x="1721047" y="153421"/>
                      <a:pt x="1719541" y="152133"/>
                      <a:pt x="1720294" y="153099"/>
                    </a:cubicBezTo>
                    <a:cubicBezTo>
                      <a:pt x="1721369" y="154709"/>
                      <a:pt x="1719218" y="152562"/>
                      <a:pt x="1720079" y="154280"/>
                    </a:cubicBezTo>
                    <a:cubicBezTo>
                      <a:pt x="1720616" y="155139"/>
                      <a:pt x="1719864" y="154065"/>
                      <a:pt x="1719756" y="155031"/>
                    </a:cubicBezTo>
                    <a:cubicBezTo>
                      <a:pt x="1719756" y="155246"/>
                      <a:pt x="1719541" y="155353"/>
                      <a:pt x="1719433" y="155353"/>
                    </a:cubicBezTo>
                    <a:cubicBezTo>
                      <a:pt x="1718681" y="155461"/>
                      <a:pt x="1719218" y="155782"/>
                      <a:pt x="1718681" y="155246"/>
                    </a:cubicBezTo>
                    <a:cubicBezTo>
                      <a:pt x="1715562" y="152347"/>
                      <a:pt x="1720401" y="156749"/>
                      <a:pt x="1717175" y="153528"/>
                    </a:cubicBezTo>
                    <a:cubicBezTo>
                      <a:pt x="1714057" y="155568"/>
                      <a:pt x="1709862" y="154816"/>
                      <a:pt x="1707712" y="151596"/>
                    </a:cubicBezTo>
                    <a:close/>
                    <a:moveTo>
                      <a:pt x="1708787" y="142793"/>
                    </a:moveTo>
                    <a:lnTo>
                      <a:pt x="1708679" y="142793"/>
                    </a:lnTo>
                    <a:lnTo>
                      <a:pt x="1708787" y="142793"/>
                    </a:lnTo>
                    <a:lnTo>
                      <a:pt x="1708787" y="142793"/>
                    </a:lnTo>
                    <a:close/>
                    <a:moveTo>
                      <a:pt x="1709432" y="141935"/>
                    </a:moveTo>
                    <a:cubicBezTo>
                      <a:pt x="1709217" y="142149"/>
                      <a:pt x="1709002" y="142364"/>
                      <a:pt x="1708787" y="142686"/>
                    </a:cubicBezTo>
                    <a:cubicBezTo>
                      <a:pt x="1708357" y="142149"/>
                      <a:pt x="1706959" y="140969"/>
                      <a:pt x="1708034" y="141720"/>
                    </a:cubicBezTo>
                    <a:cubicBezTo>
                      <a:pt x="1709002" y="142256"/>
                      <a:pt x="1707066" y="140432"/>
                      <a:pt x="1708034" y="141076"/>
                    </a:cubicBezTo>
                    <a:cubicBezTo>
                      <a:pt x="1708572" y="141505"/>
                      <a:pt x="1707389" y="140324"/>
                      <a:pt x="1708034" y="140646"/>
                    </a:cubicBezTo>
                    <a:cubicBezTo>
                      <a:pt x="1708787" y="141076"/>
                      <a:pt x="1707604" y="140217"/>
                      <a:pt x="1708249" y="139680"/>
                    </a:cubicBezTo>
                    <a:cubicBezTo>
                      <a:pt x="1708787" y="139358"/>
                      <a:pt x="1708249" y="140109"/>
                      <a:pt x="1708787" y="140002"/>
                    </a:cubicBezTo>
                    <a:lnTo>
                      <a:pt x="1709217" y="139788"/>
                    </a:lnTo>
                    <a:cubicBezTo>
                      <a:pt x="1709110" y="140217"/>
                      <a:pt x="1709110" y="140969"/>
                      <a:pt x="1709432" y="141935"/>
                    </a:cubicBezTo>
                    <a:close/>
                    <a:moveTo>
                      <a:pt x="2102281" y="1328677"/>
                    </a:moveTo>
                    <a:cubicBezTo>
                      <a:pt x="2105937" y="1330072"/>
                      <a:pt x="2110024" y="1328140"/>
                      <a:pt x="2111422" y="1324490"/>
                    </a:cubicBezTo>
                    <a:cubicBezTo>
                      <a:pt x="2112820" y="1320840"/>
                      <a:pt x="2110992" y="1316761"/>
                      <a:pt x="2107335" y="1315365"/>
                    </a:cubicBezTo>
                    <a:cubicBezTo>
                      <a:pt x="2014635" y="1279833"/>
                      <a:pt x="1922902" y="1242368"/>
                      <a:pt x="1831600" y="1204152"/>
                    </a:cubicBezTo>
                    <a:cubicBezTo>
                      <a:pt x="1797724" y="1189982"/>
                      <a:pt x="1763955" y="1175490"/>
                      <a:pt x="1730080" y="1161105"/>
                    </a:cubicBezTo>
                    <a:cubicBezTo>
                      <a:pt x="1746211" y="1160568"/>
                      <a:pt x="1762235" y="1159709"/>
                      <a:pt x="1778474" y="1159709"/>
                    </a:cubicBezTo>
                    <a:cubicBezTo>
                      <a:pt x="1797509" y="1159924"/>
                      <a:pt x="1816543" y="1160568"/>
                      <a:pt x="1835471" y="1161212"/>
                    </a:cubicBezTo>
                    <a:cubicBezTo>
                      <a:pt x="1854721" y="1161856"/>
                      <a:pt x="1873756" y="1162500"/>
                      <a:pt x="1892575" y="1163574"/>
                    </a:cubicBezTo>
                    <a:cubicBezTo>
                      <a:pt x="1904512" y="1164111"/>
                      <a:pt x="1916342" y="1164862"/>
                      <a:pt x="1928279" y="1165828"/>
                    </a:cubicBezTo>
                    <a:cubicBezTo>
                      <a:pt x="1936130" y="1166365"/>
                      <a:pt x="1944088" y="1167116"/>
                      <a:pt x="1951938" y="1167975"/>
                    </a:cubicBezTo>
                    <a:lnTo>
                      <a:pt x="1973446" y="1170337"/>
                    </a:lnTo>
                    <a:cubicBezTo>
                      <a:pt x="1975812" y="1170659"/>
                      <a:pt x="1981834" y="1172055"/>
                      <a:pt x="1983447" y="1172269"/>
                    </a:cubicBezTo>
                    <a:cubicBezTo>
                      <a:pt x="1985060" y="1172484"/>
                      <a:pt x="1986244" y="1172376"/>
                      <a:pt x="1986674" y="1172162"/>
                    </a:cubicBezTo>
                    <a:cubicBezTo>
                      <a:pt x="1989147" y="1171410"/>
                      <a:pt x="1990438" y="1170015"/>
                      <a:pt x="1990975" y="1168727"/>
                    </a:cubicBezTo>
                    <a:cubicBezTo>
                      <a:pt x="1991728" y="1167224"/>
                      <a:pt x="1992158" y="1165614"/>
                      <a:pt x="1991514" y="1163789"/>
                    </a:cubicBezTo>
                    <a:cubicBezTo>
                      <a:pt x="1991406" y="1163252"/>
                      <a:pt x="1990975" y="1160461"/>
                      <a:pt x="1986997" y="1158958"/>
                    </a:cubicBezTo>
                    <a:cubicBezTo>
                      <a:pt x="1986566" y="1158743"/>
                      <a:pt x="1986029" y="1158636"/>
                      <a:pt x="1985599" y="1158529"/>
                    </a:cubicBezTo>
                    <a:cubicBezTo>
                      <a:pt x="1985599" y="1158529"/>
                      <a:pt x="1985599" y="1158636"/>
                      <a:pt x="1985599" y="1158743"/>
                    </a:cubicBezTo>
                    <a:cubicBezTo>
                      <a:pt x="1985491" y="1159387"/>
                      <a:pt x="1984523" y="1159280"/>
                      <a:pt x="1983232" y="1158958"/>
                    </a:cubicBezTo>
                    <a:cubicBezTo>
                      <a:pt x="1983447" y="1158851"/>
                      <a:pt x="1983986" y="1158529"/>
                      <a:pt x="1984523" y="1158421"/>
                    </a:cubicBezTo>
                    <a:cubicBezTo>
                      <a:pt x="1983770" y="1158421"/>
                      <a:pt x="1983125" y="1158529"/>
                      <a:pt x="1982372" y="1158636"/>
                    </a:cubicBezTo>
                    <a:cubicBezTo>
                      <a:pt x="1980006" y="1157885"/>
                      <a:pt x="1976995" y="1156596"/>
                      <a:pt x="1975490" y="1156274"/>
                    </a:cubicBezTo>
                    <a:lnTo>
                      <a:pt x="1953981" y="1152732"/>
                    </a:lnTo>
                    <a:cubicBezTo>
                      <a:pt x="1943980" y="1151122"/>
                      <a:pt x="1933979" y="1149726"/>
                      <a:pt x="1923869" y="1148652"/>
                    </a:cubicBezTo>
                    <a:cubicBezTo>
                      <a:pt x="1913869" y="1147472"/>
                      <a:pt x="1903867" y="1146505"/>
                      <a:pt x="1893758" y="1145647"/>
                    </a:cubicBezTo>
                    <a:cubicBezTo>
                      <a:pt x="1874830" y="1144144"/>
                      <a:pt x="1855581" y="1142641"/>
                      <a:pt x="1836224" y="1141889"/>
                    </a:cubicBezTo>
                    <a:cubicBezTo>
                      <a:pt x="1823318" y="1141460"/>
                      <a:pt x="1810521" y="1141245"/>
                      <a:pt x="1797616" y="1141460"/>
                    </a:cubicBezTo>
                    <a:cubicBezTo>
                      <a:pt x="1765139" y="1141675"/>
                      <a:pt x="1732768" y="1143822"/>
                      <a:pt x="1701259" y="1147686"/>
                    </a:cubicBezTo>
                    <a:cubicBezTo>
                      <a:pt x="1700829" y="1147686"/>
                      <a:pt x="1700936" y="1148438"/>
                      <a:pt x="1700506" y="1148545"/>
                    </a:cubicBezTo>
                    <a:cubicBezTo>
                      <a:pt x="1689429" y="1143822"/>
                      <a:pt x="1678353" y="1139206"/>
                      <a:pt x="1667384" y="1134482"/>
                    </a:cubicBezTo>
                    <a:cubicBezTo>
                      <a:pt x="1636627" y="1121386"/>
                      <a:pt x="1605977" y="1108289"/>
                      <a:pt x="1575328" y="1095193"/>
                    </a:cubicBezTo>
                    <a:cubicBezTo>
                      <a:pt x="1600278" y="1091328"/>
                      <a:pt x="1625012" y="1087463"/>
                      <a:pt x="1649854" y="1083706"/>
                    </a:cubicBezTo>
                    <a:cubicBezTo>
                      <a:pt x="1667921" y="1080915"/>
                      <a:pt x="1686096" y="1078339"/>
                      <a:pt x="1704270" y="1075763"/>
                    </a:cubicBezTo>
                    <a:cubicBezTo>
                      <a:pt x="1719326" y="1073616"/>
                      <a:pt x="1734381" y="1071576"/>
                      <a:pt x="1749545" y="1069644"/>
                    </a:cubicBezTo>
                    <a:cubicBezTo>
                      <a:pt x="1764601" y="1067711"/>
                      <a:pt x="1779657" y="1065779"/>
                      <a:pt x="1794928" y="1064276"/>
                    </a:cubicBezTo>
                    <a:cubicBezTo>
                      <a:pt x="1807080" y="1062988"/>
                      <a:pt x="1819339" y="1062129"/>
                      <a:pt x="1831600" y="1061700"/>
                    </a:cubicBezTo>
                    <a:cubicBezTo>
                      <a:pt x="1843859" y="1061270"/>
                      <a:pt x="1856226" y="1061270"/>
                      <a:pt x="1868486" y="1061700"/>
                    </a:cubicBezTo>
                    <a:lnTo>
                      <a:pt x="1893543" y="1063310"/>
                    </a:lnTo>
                    <a:cubicBezTo>
                      <a:pt x="1894188" y="1063310"/>
                      <a:pt x="1904082" y="1064276"/>
                      <a:pt x="1906125" y="1064062"/>
                    </a:cubicBezTo>
                    <a:cubicBezTo>
                      <a:pt x="1913438" y="1063417"/>
                      <a:pt x="1913223" y="1056869"/>
                      <a:pt x="1912578" y="1055044"/>
                    </a:cubicBezTo>
                    <a:cubicBezTo>
                      <a:pt x="1912363" y="1054400"/>
                      <a:pt x="1911610" y="1051394"/>
                      <a:pt x="1907093" y="1050213"/>
                    </a:cubicBezTo>
                    <a:cubicBezTo>
                      <a:pt x="1906448" y="1049999"/>
                      <a:pt x="1905803" y="1049892"/>
                      <a:pt x="1905158" y="1049892"/>
                    </a:cubicBezTo>
                    <a:cubicBezTo>
                      <a:pt x="1905158" y="1049999"/>
                      <a:pt x="1905265" y="1050213"/>
                      <a:pt x="1905265" y="1050321"/>
                    </a:cubicBezTo>
                    <a:cubicBezTo>
                      <a:pt x="1905265" y="1050965"/>
                      <a:pt x="1904082" y="1050965"/>
                      <a:pt x="1902576" y="1050750"/>
                    </a:cubicBezTo>
                    <a:cubicBezTo>
                      <a:pt x="1902899" y="1050536"/>
                      <a:pt x="1903114" y="1050428"/>
                      <a:pt x="1903330" y="1050213"/>
                    </a:cubicBezTo>
                    <a:cubicBezTo>
                      <a:pt x="1902899" y="1050321"/>
                      <a:pt x="1902469" y="1050536"/>
                      <a:pt x="1902039" y="1050750"/>
                    </a:cubicBezTo>
                    <a:cubicBezTo>
                      <a:pt x="1899135" y="1050321"/>
                      <a:pt x="1895264" y="1049140"/>
                      <a:pt x="1894941" y="1049140"/>
                    </a:cubicBezTo>
                    <a:lnTo>
                      <a:pt x="1869239" y="1046349"/>
                    </a:lnTo>
                    <a:cubicBezTo>
                      <a:pt x="1856656" y="1045383"/>
                      <a:pt x="1843967" y="1044953"/>
                      <a:pt x="1831276" y="1044953"/>
                    </a:cubicBezTo>
                    <a:cubicBezTo>
                      <a:pt x="1818587" y="1044846"/>
                      <a:pt x="1805897" y="1045383"/>
                      <a:pt x="1793315" y="1046349"/>
                    </a:cubicBezTo>
                    <a:cubicBezTo>
                      <a:pt x="1777829" y="1047530"/>
                      <a:pt x="1762557" y="1048818"/>
                      <a:pt x="1747179" y="1050643"/>
                    </a:cubicBezTo>
                    <a:cubicBezTo>
                      <a:pt x="1731908" y="1052360"/>
                      <a:pt x="1716638" y="1054507"/>
                      <a:pt x="1701474" y="1056869"/>
                    </a:cubicBezTo>
                    <a:cubicBezTo>
                      <a:pt x="1683192" y="1059660"/>
                      <a:pt x="1665018" y="1062881"/>
                      <a:pt x="1646843" y="1066209"/>
                    </a:cubicBezTo>
                    <a:cubicBezTo>
                      <a:pt x="1619743" y="1071254"/>
                      <a:pt x="1592750" y="1076836"/>
                      <a:pt x="1565649" y="1082203"/>
                    </a:cubicBezTo>
                    <a:cubicBezTo>
                      <a:pt x="1562423" y="1082848"/>
                      <a:pt x="1561241" y="1085961"/>
                      <a:pt x="1560917" y="1088966"/>
                    </a:cubicBezTo>
                    <a:cubicBezTo>
                      <a:pt x="1557584" y="1087571"/>
                      <a:pt x="1554250" y="1086176"/>
                      <a:pt x="1550916" y="1084672"/>
                    </a:cubicBezTo>
                    <a:cubicBezTo>
                      <a:pt x="1551239" y="1083599"/>
                      <a:pt x="1551776" y="1082203"/>
                      <a:pt x="1550056" y="1083062"/>
                    </a:cubicBezTo>
                    <a:lnTo>
                      <a:pt x="1550056" y="1082848"/>
                    </a:lnTo>
                    <a:cubicBezTo>
                      <a:pt x="1548443" y="1079520"/>
                      <a:pt x="1544356" y="1078017"/>
                      <a:pt x="1540915" y="1079627"/>
                    </a:cubicBezTo>
                    <a:cubicBezTo>
                      <a:pt x="1540915" y="1079627"/>
                      <a:pt x="1540485" y="1080056"/>
                      <a:pt x="1540377" y="1080164"/>
                    </a:cubicBezTo>
                    <a:cubicBezTo>
                      <a:pt x="1502630" y="1064062"/>
                      <a:pt x="1464883" y="1047959"/>
                      <a:pt x="1427136" y="1031750"/>
                    </a:cubicBezTo>
                    <a:cubicBezTo>
                      <a:pt x="1454237" y="1022625"/>
                      <a:pt x="1481552" y="1014466"/>
                      <a:pt x="1509190" y="1007489"/>
                    </a:cubicBezTo>
                    <a:cubicBezTo>
                      <a:pt x="1532419" y="1001692"/>
                      <a:pt x="1555863" y="996432"/>
                      <a:pt x="1579415" y="991601"/>
                    </a:cubicBezTo>
                    <a:cubicBezTo>
                      <a:pt x="1602966" y="986663"/>
                      <a:pt x="1626518" y="981940"/>
                      <a:pt x="1650177" y="977860"/>
                    </a:cubicBezTo>
                    <a:cubicBezTo>
                      <a:pt x="1662544" y="975713"/>
                      <a:pt x="1674912" y="973781"/>
                      <a:pt x="1687386" y="972063"/>
                    </a:cubicBezTo>
                    <a:cubicBezTo>
                      <a:pt x="1699753" y="970453"/>
                      <a:pt x="1712229" y="968950"/>
                      <a:pt x="1724811" y="967877"/>
                    </a:cubicBezTo>
                    <a:lnTo>
                      <a:pt x="1753201" y="965837"/>
                    </a:lnTo>
                    <a:cubicBezTo>
                      <a:pt x="1754922" y="965730"/>
                      <a:pt x="1763526" y="965944"/>
                      <a:pt x="1766752" y="965300"/>
                    </a:cubicBezTo>
                    <a:cubicBezTo>
                      <a:pt x="1773420" y="963905"/>
                      <a:pt x="1773957" y="958537"/>
                      <a:pt x="1773096" y="955961"/>
                    </a:cubicBezTo>
                    <a:cubicBezTo>
                      <a:pt x="1772022" y="952419"/>
                      <a:pt x="1768257" y="950379"/>
                      <a:pt x="1764601" y="951453"/>
                    </a:cubicBezTo>
                    <a:cubicBezTo>
                      <a:pt x="1764494" y="951453"/>
                      <a:pt x="1764386" y="951560"/>
                      <a:pt x="1764170" y="951560"/>
                    </a:cubicBezTo>
                    <a:cubicBezTo>
                      <a:pt x="1764170" y="951667"/>
                      <a:pt x="1764278" y="951774"/>
                      <a:pt x="1764278" y="951882"/>
                    </a:cubicBezTo>
                    <a:cubicBezTo>
                      <a:pt x="1764386" y="952741"/>
                      <a:pt x="1763418" y="952955"/>
                      <a:pt x="1762020" y="952955"/>
                    </a:cubicBezTo>
                    <a:lnTo>
                      <a:pt x="1762450" y="952526"/>
                    </a:lnTo>
                    <a:lnTo>
                      <a:pt x="1761912" y="952955"/>
                    </a:lnTo>
                    <a:cubicBezTo>
                      <a:pt x="1758901" y="952955"/>
                      <a:pt x="1753846" y="951667"/>
                      <a:pt x="1752879" y="951667"/>
                    </a:cubicBezTo>
                    <a:lnTo>
                      <a:pt x="1723627" y="952526"/>
                    </a:lnTo>
                    <a:cubicBezTo>
                      <a:pt x="1710938" y="953170"/>
                      <a:pt x="1698140" y="954136"/>
                      <a:pt x="1685451" y="955424"/>
                    </a:cubicBezTo>
                    <a:cubicBezTo>
                      <a:pt x="1672653" y="956713"/>
                      <a:pt x="1659963" y="958323"/>
                      <a:pt x="1647273" y="960148"/>
                    </a:cubicBezTo>
                    <a:cubicBezTo>
                      <a:pt x="1623291" y="963797"/>
                      <a:pt x="1599202" y="967770"/>
                      <a:pt x="1575436" y="972707"/>
                    </a:cubicBezTo>
                    <a:cubicBezTo>
                      <a:pt x="1559519" y="975928"/>
                      <a:pt x="1543711" y="979685"/>
                      <a:pt x="1528010" y="983764"/>
                    </a:cubicBezTo>
                    <a:cubicBezTo>
                      <a:pt x="1488757" y="994070"/>
                      <a:pt x="1450150" y="1006523"/>
                      <a:pt x="1412295" y="1021337"/>
                    </a:cubicBezTo>
                    <a:cubicBezTo>
                      <a:pt x="1410897" y="1021873"/>
                      <a:pt x="1411435" y="1023591"/>
                      <a:pt x="1410682" y="1024772"/>
                    </a:cubicBezTo>
                    <a:cubicBezTo>
                      <a:pt x="1384765" y="1013715"/>
                      <a:pt x="1358847" y="1002765"/>
                      <a:pt x="1332822" y="991923"/>
                    </a:cubicBezTo>
                    <a:cubicBezTo>
                      <a:pt x="1308626" y="981832"/>
                      <a:pt x="1284321" y="972063"/>
                      <a:pt x="1260017" y="962295"/>
                    </a:cubicBezTo>
                    <a:cubicBezTo>
                      <a:pt x="1290559" y="949735"/>
                      <a:pt x="1320778" y="937175"/>
                      <a:pt x="1351427" y="926547"/>
                    </a:cubicBezTo>
                    <a:cubicBezTo>
                      <a:pt x="1367343" y="920965"/>
                      <a:pt x="1383367" y="915705"/>
                      <a:pt x="1399713" y="910767"/>
                    </a:cubicBezTo>
                    <a:cubicBezTo>
                      <a:pt x="1423480" y="903467"/>
                      <a:pt x="1447891" y="896812"/>
                      <a:pt x="1473271" y="891337"/>
                    </a:cubicBezTo>
                    <a:cubicBezTo>
                      <a:pt x="1487144" y="888331"/>
                      <a:pt x="1501017" y="885433"/>
                      <a:pt x="1514998" y="882642"/>
                    </a:cubicBezTo>
                    <a:cubicBezTo>
                      <a:pt x="1528978" y="879851"/>
                      <a:pt x="1542850" y="877167"/>
                      <a:pt x="1556831" y="874591"/>
                    </a:cubicBezTo>
                    <a:lnTo>
                      <a:pt x="1583608" y="869974"/>
                    </a:lnTo>
                    <a:cubicBezTo>
                      <a:pt x="1584899" y="869760"/>
                      <a:pt x="1587695" y="868364"/>
                      <a:pt x="1589954" y="867506"/>
                    </a:cubicBezTo>
                    <a:cubicBezTo>
                      <a:pt x="1590491" y="867828"/>
                      <a:pt x="1591029" y="867184"/>
                      <a:pt x="1591674" y="867398"/>
                    </a:cubicBezTo>
                    <a:cubicBezTo>
                      <a:pt x="1591567" y="867291"/>
                      <a:pt x="1591459" y="867398"/>
                      <a:pt x="1591352" y="867291"/>
                    </a:cubicBezTo>
                    <a:lnTo>
                      <a:pt x="1591029" y="867184"/>
                    </a:lnTo>
                    <a:cubicBezTo>
                      <a:pt x="1591459" y="867076"/>
                      <a:pt x="1591459" y="867398"/>
                      <a:pt x="1591782" y="867291"/>
                    </a:cubicBezTo>
                    <a:cubicBezTo>
                      <a:pt x="1593932" y="867935"/>
                      <a:pt x="1596406" y="868364"/>
                      <a:pt x="1598234" y="866754"/>
                    </a:cubicBezTo>
                    <a:cubicBezTo>
                      <a:pt x="1602106" y="863427"/>
                      <a:pt x="1601030" y="859991"/>
                      <a:pt x="1600385" y="858488"/>
                    </a:cubicBezTo>
                    <a:cubicBezTo>
                      <a:pt x="1599740" y="856771"/>
                      <a:pt x="1598234" y="854731"/>
                      <a:pt x="1594901" y="854087"/>
                    </a:cubicBezTo>
                    <a:cubicBezTo>
                      <a:pt x="1594040" y="853980"/>
                      <a:pt x="1592319" y="853980"/>
                      <a:pt x="1590276" y="854302"/>
                    </a:cubicBezTo>
                    <a:cubicBezTo>
                      <a:pt x="1587695" y="854731"/>
                      <a:pt x="1583717" y="855804"/>
                      <a:pt x="1581780" y="855912"/>
                    </a:cubicBezTo>
                    <a:lnTo>
                      <a:pt x="1554358" y="859562"/>
                    </a:lnTo>
                    <a:cubicBezTo>
                      <a:pt x="1537366" y="862138"/>
                      <a:pt x="1520374" y="864714"/>
                      <a:pt x="1503491" y="867613"/>
                    </a:cubicBezTo>
                    <a:cubicBezTo>
                      <a:pt x="1492199" y="869545"/>
                      <a:pt x="1480907" y="871585"/>
                      <a:pt x="1469722" y="873732"/>
                    </a:cubicBezTo>
                    <a:cubicBezTo>
                      <a:pt x="1452408" y="877060"/>
                      <a:pt x="1435524" y="880817"/>
                      <a:pt x="1419071" y="885218"/>
                    </a:cubicBezTo>
                    <a:cubicBezTo>
                      <a:pt x="1402186" y="889620"/>
                      <a:pt x="1385625" y="894665"/>
                      <a:pt x="1369386" y="900247"/>
                    </a:cubicBezTo>
                    <a:cubicBezTo>
                      <a:pt x="1349706" y="906903"/>
                      <a:pt x="1330456" y="914417"/>
                      <a:pt x="1311314" y="922254"/>
                    </a:cubicBezTo>
                    <a:cubicBezTo>
                      <a:pt x="1287440" y="932237"/>
                      <a:pt x="1263565" y="943294"/>
                      <a:pt x="1239476" y="954458"/>
                    </a:cubicBezTo>
                    <a:cubicBezTo>
                      <a:pt x="1238831" y="954244"/>
                      <a:pt x="1237971" y="954029"/>
                      <a:pt x="1237110" y="953707"/>
                    </a:cubicBezTo>
                    <a:cubicBezTo>
                      <a:pt x="1237003" y="953385"/>
                      <a:pt x="1236680" y="952633"/>
                      <a:pt x="1236573" y="952419"/>
                    </a:cubicBezTo>
                    <a:cubicBezTo>
                      <a:pt x="1236035" y="951238"/>
                      <a:pt x="1235497" y="950594"/>
                      <a:pt x="1235282" y="950272"/>
                    </a:cubicBezTo>
                    <a:cubicBezTo>
                      <a:pt x="1233561" y="948340"/>
                      <a:pt x="1231733" y="947910"/>
                      <a:pt x="1230658" y="947910"/>
                    </a:cubicBezTo>
                    <a:cubicBezTo>
                      <a:pt x="1228722" y="947695"/>
                      <a:pt x="1227001" y="948125"/>
                      <a:pt x="1225496" y="949413"/>
                    </a:cubicBezTo>
                    <a:cubicBezTo>
                      <a:pt x="1225496" y="949413"/>
                      <a:pt x="1225173" y="949950"/>
                      <a:pt x="1224958" y="950057"/>
                    </a:cubicBezTo>
                    <a:cubicBezTo>
                      <a:pt x="1218936" y="948340"/>
                      <a:pt x="1212591" y="946407"/>
                      <a:pt x="1206461" y="944475"/>
                    </a:cubicBezTo>
                    <a:cubicBezTo>
                      <a:pt x="1197858" y="941684"/>
                      <a:pt x="1190115" y="938893"/>
                      <a:pt x="1186781" y="936531"/>
                    </a:cubicBezTo>
                    <a:lnTo>
                      <a:pt x="1186566" y="936424"/>
                    </a:lnTo>
                    <a:cubicBezTo>
                      <a:pt x="1184738" y="933740"/>
                      <a:pt x="1181189" y="932667"/>
                      <a:pt x="1178070" y="934062"/>
                    </a:cubicBezTo>
                    <a:cubicBezTo>
                      <a:pt x="1174629" y="935672"/>
                      <a:pt x="1173123" y="939751"/>
                      <a:pt x="1174737" y="943187"/>
                    </a:cubicBezTo>
                    <a:cubicBezTo>
                      <a:pt x="1175381" y="944475"/>
                      <a:pt x="1176565" y="946085"/>
                      <a:pt x="1178715" y="947695"/>
                    </a:cubicBezTo>
                    <a:cubicBezTo>
                      <a:pt x="1180974" y="949306"/>
                      <a:pt x="1184738" y="951238"/>
                      <a:pt x="1189362" y="953063"/>
                    </a:cubicBezTo>
                    <a:cubicBezTo>
                      <a:pt x="1199471" y="957250"/>
                      <a:pt x="1213881" y="961650"/>
                      <a:pt x="1224851" y="964978"/>
                    </a:cubicBezTo>
                    <a:cubicBezTo>
                      <a:pt x="1224206" y="966696"/>
                      <a:pt x="1222270" y="967770"/>
                      <a:pt x="1223022" y="969594"/>
                    </a:cubicBezTo>
                    <a:cubicBezTo>
                      <a:pt x="1223990" y="971741"/>
                      <a:pt x="1226571" y="971312"/>
                      <a:pt x="1228830" y="971741"/>
                    </a:cubicBezTo>
                    <a:cubicBezTo>
                      <a:pt x="1228830" y="971741"/>
                      <a:pt x="1228830" y="971849"/>
                      <a:pt x="1228830" y="971849"/>
                    </a:cubicBezTo>
                    <a:cubicBezTo>
                      <a:pt x="1230766" y="977216"/>
                      <a:pt x="1232701" y="982476"/>
                      <a:pt x="1234745" y="987629"/>
                    </a:cubicBezTo>
                    <a:cubicBezTo>
                      <a:pt x="1236788" y="992889"/>
                      <a:pt x="1238938" y="998042"/>
                      <a:pt x="1241305" y="1003302"/>
                    </a:cubicBezTo>
                    <a:cubicBezTo>
                      <a:pt x="1248833" y="1020156"/>
                      <a:pt x="1256360" y="1037117"/>
                      <a:pt x="1264103" y="1053863"/>
                    </a:cubicBezTo>
                    <a:cubicBezTo>
                      <a:pt x="1269265" y="1065135"/>
                      <a:pt x="1274642" y="1076299"/>
                      <a:pt x="1280019" y="1087356"/>
                    </a:cubicBezTo>
                    <a:cubicBezTo>
                      <a:pt x="1291956" y="1111832"/>
                      <a:pt x="1304646" y="1137595"/>
                      <a:pt x="1318950" y="1162930"/>
                    </a:cubicBezTo>
                    <a:cubicBezTo>
                      <a:pt x="1332822" y="1187620"/>
                      <a:pt x="1347985" y="1211988"/>
                      <a:pt x="1364655" y="1235175"/>
                    </a:cubicBezTo>
                    <a:cubicBezTo>
                      <a:pt x="1387346" y="1266844"/>
                      <a:pt x="1412833" y="1296042"/>
                      <a:pt x="1441331" y="1320088"/>
                    </a:cubicBezTo>
                    <a:cubicBezTo>
                      <a:pt x="1444343" y="1322665"/>
                      <a:pt x="1448860" y="1322343"/>
                      <a:pt x="1451440" y="1319337"/>
                    </a:cubicBezTo>
                    <a:cubicBezTo>
                      <a:pt x="1454021" y="1316439"/>
                      <a:pt x="1453699" y="1311930"/>
                      <a:pt x="1450688" y="1309354"/>
                    </a:cubicBezTo>
                    <a:cubicBezTo>
                      <a:pt x="1424017" y="1285200"/>
                      <a:pt x="1400573" y="1256108"/>
                      <a:pt x="1379388" y="1224870"/>
                    </a:cubicBezTo>
                    <a:cubicBezTo>
                      <a:pt x="1363687" y="1201898"/>
                      <a:pt x="1349383" y="1177637"/>
                      <a:pt x="1335833" y="1153483"/>
                    </a:cubicBezTo>
                    <a:cubicBezTo>
                      <a:pt x="1321745" y="1128363"/>
                      <a:pt x="1308410" y="1103351"/>
                      <a:pt x="1296151" y="1079305"/>
                    </a:cubicBezTo>
                    <a:cubicBezTo>
                      <a:pt x="1289161" y="1065672"/>
                      <a:pt x="1282278" y="1051931"/>
                      <a:pt x="1275502" y="1038190"/>
                    </a:cubicBezTo>
                    <a:cubicBezTo>
                      <a:pt x="1268727" y="1024450"/>
                      <a:pt x="1261952" y="1010602"/>
                      <a:pt x="1255285" y="996754"/>
                    </a:cubicBezTo>
                    <a:cubicBezTo>
                      <a:pt x="1252919" y="991923"/>
                      <a:pt x="1250661" y="986985"/>
                      <a:pt x="1248510" y="982047"/>
                    </a:cubicBezTo>
                    <a:cubicBezTo>
                      <a:pt x="1247004" y="978612"/>
                      <a:pt x="1245714" y="975284"/>
                      <a:pt x="1244316" y="971849"/>
                    </a:cubicBezTo>
                    <a:cubicBezTo>
                      <a:pt x="1271846" y="983443"/>
                      <a:pt x="1299269" y="995036"/>
                      <a:pt x="1326585" y="1006737"/>
                    </a:cubicBezTo>
                    <a:cubicBezTo>
                      <a:pt x="1346910" y="1015540"/>
                      <a:pt x="1367235" y="1024450"/>
                      <a:pt x="1387561" y="1033360"/>
                    </a:cubicBezTo>
                    <a:cubicBezTo>
                      <a:pt x="1387883" y="1033896"/>
                      <a:pt x="1387668" y="1034219"/>
                      <a:pt x="1388098" y="1034755"/>
                    </a:cubicBezTo>
                    <a:cubicBezTo>
                      <a:pt x="1389604" y="1036687"/>
                      <a:pt x="1392400" y="1039371"/>
                      <a:pt x="1393045" y="1041089"/>
                    </a:cubicBezTo>
                    <a:lnTo>
                      <a:pt x="1403370" y="1068463"/>
                    </a:lnTo>
                    <a:cubicBezTo>
                      <a:pt x="1408747" y="1081667"/>
                      <a:pt x="1414984" y="1094656"/>
                      <a:pt x="1421544" y="1107323"/>
                    </a:cubicBezTo>
                    <a:cubicBezTo>
                      <a:pt x="1428104" y="1119990"/>
                      <a:pt x="1435202" y="1132443"/>
                      <a:pt x="1442299" y="1144681"/>
                    </a:cubicBezTo>
                    <a:cubicBezTo>
                      <a:pt x="1452623" y="1162071"/>
                      <a:pt x="1462947" y="1179569"/>
                      <a:pt x="1473702" y="1196530"/>
                    </a:cubicBezTo>
                    <a:cubicBezTo>
                      <a:pt x="1484563" y="1213813"/>
                      <a:pt x="1495855" y="1230667"/>
                      <a:pt x="1507685" y="1247091"/>
                    </a:cubicBezTo>
                    <a:cubicBezTo>
                      <a:pt x="1531344" y="1280048"/>
                      <a:pt x="1557369" y="1311286"/>
                      <a:pt x="1586943" y="1340055"/>
                    </a:cubicBezTo>
                    <a:cubicBezTo>
                      <a:pt x="1589739" y="1342847"/>
                      <a:pt x="1594256" y="1342847"/>
                      <a:pt x="1597051" y="1340163"/>
                    </a:cubicBezTo>
                    <a:cubicBezTo>
                      <a:pt x="1599847" y="1337372"/>
                      <a:pt x="1599847" y="1332863"/>
                      <a:pt x="1597051" y="1330072"/>
                    </a:cubicBezTo>
                    <a:cubicBezTo>
                      <a:pt x="1574791" y="1306670"/>
                      <a:pt x="1555110" y="1281872"/>
                      <a:pt x="1536613" y="1256108"/>
                    </a:cubicBezTo>
                    <a:cubicBezTo>
                      <a:pt x="1522633" y="1236678"/>
                      <a:pt x="1509405" y="1216604"/>
                      <a:pt x="1496500" y="1196423"/>
                    </a:cubicBezTo>
                    <a:cubicBezTo>
                      <a:pt x="1483488" y="1176241"/>
                      <a:pt x="1470583" y="1155845"/>
                      <a:pt x="1457893" y="1135234"/>
                    </a:cubicBezTo>
                    <a:cubicBezTo>
                      <a:pt x="1449075" y="1121171"/>
                      <a:pt x="1440471" y="1106786"/>
                      <a:pt x="1432406" y="1092079"/>
                    </a:cubicBezTo>
                    <a:cubicBezTo>
                      <a:pt x="1427136" y="1082311"/>
                      <a:pt x="1422082" y="1072435"/>
                      <a:pt x="1417457" y="1062344"/>
                    </a:cubicBezTo>
                    <a:lnTo>
                      <a:pt x="1409176" y="1042806"/>
                    </a:lnTo>
                    <a:cubicBezTo>
                      <a:pt x="1410897" y="1043558"/>
                      <a:pt x="1412510" y="1044309"/>
                      <a:pt x="1414231" y="1045061"/>
                    </a:cubicBezTo>
                    <a:cubicBezTo>
                      <a:pt x="1457678" y="1064169"/>
                      <a:pt x="1501125" y="1083062"/>
                      <a:pt x="1544463" y="1102063"/>
                    </a:cubicBezTo>
                    <a:cubicBezTo>
                      <a:pt x="1548120" y="1109041"/>
                      <a:pt x="1551776" y="1116126"/>
                      <a:pt x="1552206" y="1116985"/>
                    </a:cubicBezTo>
                    <a:lnTo>
                      <a:pt x="1579845" y="1170659"/>
                    </a:lnTo>
                    <a:cubicBezTo>
                      <a:pt x="1596191" y="1200931"/>
                      <a:pt x="1612645" y="1229808"/>
                      <a:pt x="1631573" y="1256860"/>
                    </a:cubicBezTo>
                    <a:cubicBezTo>
                      <a:pt x="1650714" y="1284127"/>
                      <a:pt x="1672330" y="1309461"/>
                      <a:pt x="1697173" y="1333829"/>
                    </a:cubicBezTo>
                    <a:cubicBezTo>
                      <a:pt x="1706959" y="1343276"/>
                      <a:pt x="1717820" y="1357339"/>
                      <a:pt x="1729972" y="1367430"/>
                    </a:cubicBezTo>
                    <a:cubicBezTo>
                      <a:pt x="1735995" y="1372475"/>
                      <a:pt x="1742447" y="1376554"/>
                      <a:pt x="1749115" y="1378916"/>
                    </a:cubicBezTo>
                    <a:cubicBezTo>
                      <a:pt x="1752772" y="1380311"/>
                      <a:pt x="1756966" y="1378379"/>
                      <a:pt x="1758363" y="1374729"/>
                    </a:cubicBezTo>
                    <a:cubicBezTo>
                      <a:pt x="1759654" y="1371079"/>
                      <a:pt x="1757826" y="1367000"/>
                      <a:pt x="1754170" y="1365604"/>
                    </a:cubicBezTo>
                    <a:cubicBezTo>
                      <a:pt x="1747394" y="1362814"/>
                      <a:pt x="1741264" y="1357554"/>
                      <a:pt x="1735350" y="1351649"/>
                    </a:cubicBezTo>
                    <a:cubicBezTo>
                      <a:pt x="1725779" y="1341988"/>
                      <a:pt x="1717175" y="1330179"/>
                      <a:pt x="1709217" y="1321806"/>
                    </a:cubicBezTo>
                    <a:cubicBezTo>
                      <a:pt x="1685666" y="1297760"/>
                      <a:pt x="1665878" y="1272211"/>
                      <a:pt x="1647488" y="1245803"/>
                    </a:cubicBezTo>
                    <a:cubicBezTo>
                      <a:pt x="1628884" y="1219288"/>
                      <a:pt x="1611677" y="1191699"/>
                      <a:pt x="1595008" y="1162286"/>
                    </a:cubicBezTo>
                    <a:lnTo>
                      <a:pt x="1566510" y="1111724"/>
                    </a:lnTo>
                    <a:cubicBezTo>
                      <a:pt x="1583932" y="1119346"/>
                      <a:pt x="1601245" y="1127075"/>
                      <a:pt x="1618667" y="1134590"/>
                    </a:cubicBezTo>
                    <a:cubicBezTo>
                      <a:pt x="1642971" y="1145110"/>
                      <a:pt x="1667384" y="1155201"/>
                      <a:pt x="1691795" y="1165614"/>
                    </a:cubicBezTo>
                    <a:cubicBezTo>
                      <a:pt x="1691795" y="1171518"/>
                      <a:pt x="1694053" y="1178925"/>
                      <a:pt x="1699216" y="1187298"/>
                    </a:cubicBezTo>
                    <a:cubicBezTo>
                      <a:pt x="1707604" y="1200824"/>
                      <a:pt x="1721369" y="1216604"/>
                      <a:pt x="1732016" y="1228198"/>
                    </a:cubicBezTo>
                    <a:cubicBezTo>
                      <a:pt x="1747179" y="1244515"/>
                      <a:pt x="1763096" y="1262979"/>
                      <a:pt x="1780409" y="1281014"/>
                    </a:cubicBezTo>
                    <a:cubicBezTo>
                      <a:pt x="1791486" y="1292607"/>
                      <a:pt x="1803100" y="1303986"/>
                      <a:pt x="1815037" y="1314614"/>
                    </a:cubicBezTo>
                    <a:cubicBezTo>
                      <a:pt x="1836116" y="1333614"/>
                      <a:pt x="1858162" y="1350361"/>
                      <a:pt x="1880745" y="1362599"/>
                    </a:cubicBezTo>
                    <a:cubicBezTo>
                      <a:pt x="1884080" y="1364638"/>
                      <a:pt x="1888489" y="1363457"/>
                      <a:pt x="1890424" y="1360022"/>
                    </a:cubicBezTo>
                    <a:cubicBezTo>
                      <a:pt x="1892360" y="1356587"/>
                      <a:pt x="1891284" y="1352293"/>
                      <a:pt x="1887843" y="1350361"/>
                    </a:cubicBezTo>
                    <a:cubicBezTo>
                      <a:pt x="1872035" y="1340592"/>
                      <a:pt x="1856764" y="1328247"/>
                      <a:pt x="1841815" y="1314721"/>
                    </a:cubicBezTo>
                    <a:cubicBezTo>
                      <a:pt x="1824932" y="1299585"/>
                      <a:pt x="1808800" y="1282731"/>
                      <a:pt x="1792992" y="1266199"/>
                    </a:cubicBezTo>
                    <a:cubicBezTo>
                      <a:pt x="1776215" y="1248702"/>
                      <a:pt x="1759761" y="1231633"/>
                      <a:pt x="1744490" y="1216175"/>
                    </a:cubicBezTo>
                    <a:cubicBezTo>
                      <a:pt x="1735565" y="1207265"/>
                      <a:pt x="1724273" y="1195671"/>
                      <a:pt x="1715777" y="1184722"/>
                    </a:cubicBezTo>
                    <a:cubicBezTo>
                      <a:pt x="1712336" y="1180320"/>
                      <a:pt x="1709970" y="1176348"/>
                      <a:pt x="1708034" y="1172376"/>
                    </a:cubicBezTo>
                    <a:cubicBezTo>
                      <a:pt x="1723950" y="1179139"/>
                      <a:pt x="1739866" y="1186010"/>
                      <a:pt x="1755783" y="1192665"/>
                    </a:cubicBezTo>
                    <a:cubicBezTo>
                      <a:pt x="1870314" y="1240221"/>
                      <a:pt x="1985706" y="1285737"/>
                      <a:pt x="2102281" y="1328677"/>
                    </a:cubicBezTo>
                    <a:close/>
                    <a:moveTo>
                      <a:pt x="1550378" y="1084029"/>
                    </a:moveTo>
                    <a:lnTo>
                      <a:pt x="1550809" y="1084672"/>
                    </a:lnTo>
                    <a:lnTo>
                      <a:pt x="1550809" y="1084672"/>
                    </a:lnTo>
                    <a:cubicBezTo>
                      <a:pt x="1550701" y="1084672"/>
                      <a:pt x="1550593" y="1084565"/>
                      <a:pt x="1550486" y="1084458"/>
                    </a:cubicBezTo>
                    <a:cubicBezTo>
                      <a:pt x="1550378" y="1084350"/>
                      <a:pt x="1550378" y="1084243"/>
                      <a:pt x="1550378" y="1084029"/>
                    </a:cubicBezTo>
                    <a:close/>
                    <a:moveTo>
                      <a:pt x="1591567" y="867398"/>
                    </a:moveTo>
                    <a:cubicBezTo>
                      <a:pt x="1591674" y="867398"/>
                      <a:pt x="1591674" y="867291"/>
                      <a:pt x="1591567" y="867398"/>
                    </a:cubicBezTo>
                    <a:cubicBezTo>
                      <a:pt x="1592427" y="867291"/>
                      <a:pt x="1593287" y="867184"/>
                      <a:pt x="1593287" y="867720"/>
                    </a:cubicBezTo>
                    <a:cubicBezTo>
                      <a:pt x="1593502" y="868687"/>
                      <a:pt x="1592212" y="867720"/>
                      <a:pt x="1591567" y="867398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3" name="Google Shape;83;p2"/>
              <p:cNvSpPr/>
              <p:nvPr/>
            </p:nvSpPr>
            <p:spPr>
              <a:xfrm rot="1790023">
                <a:off x="7884574" y="12818754"/>
                <a:ext cx="247884" cy="244524"/>
              </a:xfrm>
              <a:custGeom>
                <a:avLst/>
                <a:gdLst/>
                <a:ahLst/>
                <a:cxnLst/>
                <a:rect l="l" t="t" r="r" b="b"/>
                <a:pathLst>
                  <a:path w="247876" h="244516" extrusionOk="0">
                    <a:moveTo>
                      <a:pt x="226264" y="192393"/>
                    </a:moveTo>
                    <a:cubicBezTo>
                      <a:pt x="187656" y="247678"/>
                      <a:pt x="110442" y="261096"/>
                      <a:pt x="53982" y="222451"/>
                    </a:cubicBezTo>
                    <a:cubicBezTo>
                      <a:pt x="-2477" y="183805"/>
                      <a:pt x="-16995" y="107480"/>
                      <a:pt x="21613" y="52196"/>
                    </a:cubicBezTo>
                    <a:cubicBezTo>
                      <a:pt x="60220" y="-3089"/>
                      <a:pt x="137435" y="-16615"/>
                      <a:pt x="193894" y="22030"/>
                    </a:cubicBezTo>
                    <a:cubicBezTo>
                      <a:pt x="250353" y="60783"/>
                      <a:pt x="264871" y="137109"/>
                      <a:pt x="226264" y="192393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4" name="Google Shape;84;p2"/>
              <p:cNvSpPr/>
              <p:nvPr/>
            </p:nvSpPr>
            <p:spPr>
              <a:xfrm rot="1790023">
                <a:off x="4733155" y="10111931"/>
                <a:ext cx="2179890" cy="3588755"/>
              </a:xfrm>
              <a:custGeom>
                <a:avLst/>
                <a:gdLst/>
                <a:ahLst/>
                <a:cxnLst/>
                <a:rect l="l" t="t" r="r" b="b"/>
                <a:pathLst>
                  <a:path w="2179822" h="3588643" extrusionOk="0">
                    <a:moveTo>
                      <a:pt x="312944" y="3177368"/>
                    </a:moveTo>
                    <a:lnTo>
                      <a:pt x="323483" y="3178441"/>
                    </a:lnTo>
                    <a:cubicBezTo>
                      <a:pt x="289392" y="3299424"/>
                      <a:pt x="300577" y="3431356"/>
                      <a:pt x="204542" y="3530653"/>
                    </a:cubicBezTo>
                    <a:cubicBezTo>
                      <a:pt x="169484" y="3566830"/>
                      <a:pt x="106679" y="3608696"/>
                      <a:pt x="55705" y="3577994"/>
                    </a:cubicBezTo>
                    <a:cubicBezTo>
                      <a:pt x="-85712" y="3492974"/>
                      <a:pt x="77213" y="3303932"/>
                      <a:pt x="157762" y="3250794"/>
                    </a:cubicBezTo>
                    <a:cubicBezTo>
                      <a:pt x="189701" y="3229754"/>
                      <a:pt x="223900" y="3212041"/>
                      <a:pt x="258850" y="3196369"/>
                    </a:cubicBezTo>
                    <a:cubicBezTo>
                      <a:pt x="270142" y="3191216"/>
                      <a:pt x="281649" y="3186493"/>
                      <a:pt x="293694" y="3183165"/>
                    </a:cubicBezTo>
                    <a:cubicBezTo>
                      <a:pt x="300146" y="3181340"/>
                      <a:pt x="319181" y="3174792"/>
                      <a:pt x="312944" y="3177368"/>
                    </a:cubicBezTo>
                    <a:close/>
                    <a:moveTo>
                      <a:pt x="578678" y="1398704"/>
                    </a:moveTo>
                    <a:cubicBezTo>
                      <a:pt x="527274" y="1375302"/>
                      <a:pt x="464685" y="1405360"/>
                      <a:pt x="425109" y="1438638"/>
                    </a:cubicBezTo>
                    <a:cubicBezTo>
                      <a:pt x="330903" y="1517754"/>
                      <a:pt x="287134" y="1654731"/>
                      <a:pt x="267561" y="1771957"/>
                    </a:cubicBezTo>
                    <a:cubicBezTo>
                      <a:pt x="259926" y="1818224"/>
                      <a:pt x="257022" y="1865028"/>
                      <a:pt x="261431" y="1911725"/>
                    </a:cubicBezTo>
                    <a:cubicBezTo>
                      <a:pt x="262399" y="1921171"/>
                      <a:pt x="278961" y="1987620"/>
                      <a:pt x="276272" y="1975812"/>
                    </a:cubicBezTo>
                    <a:lnTo>
                      <a:pt x="290790" y="1985259"/>
                    </a:lnTo>
                    <a:cubicBezTo>
                      <a:pt x="366069" y="1831964"/>
                      <a:pt x="542652" y="1764120"/>
                      <a:pt x="613307" y="1609323"/>
                    </a:cubicBezTo>
                    <a:cubicBezTo>
                      <a:pt x="641805" y="1546846"/>
                      <a:pt x="656969" y="1434237"/>
                      <a:pt x="578678" y="1398704"/>
                    </a:cubicBezTo>
                    <a:close/>
                    <a:moveTo>
                      <a:pt x="2021024" y="1805449"/>
                    </a:moveTo>
                    <a:cubicBezTo>
                      <a:pt x="1909181" y="1903781"/>
                      <a:pt x="1896276" y="2148107"/>
                      <a:pt x="1938970" y="2278107"/>
                    </a:cubicBezTo>
                    <a:cubicBezTo>
                      <a:pt x="1953058" y="2321153"/>
                      <a:pt x="1989729" y="2405637"/>
                      <a:pt x="2039306" y="2421847"/>
                    </a:cubicBezTo>
                    <a:lnTo>
                      <a:pt x="2057157" y="2388246"/>
                    </a:lnTo>
                    <a:cubicBezTo>
                      <a:pt x="2070815" y="2297966"/>
                      <a:pt x="2120177" y="2217884"/>
                      <a:pt x="2147707" y="2131468"/>
                    </a:cubicBezTo>
                    <a:cubicBezTo>
                      <a:pt x="2162010" y="2086489"/>
                      <a:pt x="2174915" y="2040436"/>
                      <a:pt x="2179325" y="1993203"/>
                    </a:cubicBezTo>
                    <a:cubicBezTo>
                      <a:pt x="2185669" y="1924392"/>
                      <a:pt x="2131253" y="1708621"/>
                      <a:pt x="2021024" y="1805449"/>
                    </a:cubicBezTo>
                    <a:close/>
                    <a:moveTo>
                      <a:pt x="830541" y="10469"/>
                    </a:moveTo>
                    <a:cubicBezTo>
                      <a:pt x="663098" y="98817"/>
                      <a:pt x="931199" y="326074"/>
                      <a:pt x="990670" y="390162"/>
                    </a:cubicBezTo>
                    <a:cubicBezTo>
                      <a:pt x="1007016" y="407874"/>
                      <a:pt x="1081757" y="480013"/>
                      <a:pt x="1068529" y="503200"/>
                    </a:cubicBezTo>
                    <a:lnTo>
                      <a:pt x="1104556" y="462515"/>
                    </a:lnTo>
                    <a:cubicBezTo>
                      <a:pt x="1062507" y="331012"/>
                      <a:pt x="1070788" y="196826"/>
                      <a:pt x="987013" y="77776"/>
                    </a:cubicBezTo>
                    <a:cubicBezTo>
                      <a:pt x="952600" y="28933"/>
                      <a:pt x="893129" y="-22595"/>
                      <a:pt x="830541" y="10469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5" name="Google Shape;85;p2"/>
              <p:cNvSpPr/>
              <p:nvPr/>
            </p:nvSpPr>
            <p:spPr>
              <a:xfrm rot="5528855">
                <a:off x="11008944" y="299586"/>
                <a:ext cx="1840346" cy="3799887"/>
              </a:xfrm>
              <a:custGeom>
                <a:avLst/>
                <a:gdLst/>
                <a:ahLst/>
                <a:cxnLst/>
                <a:rect l="l" t="t" r="r" b="b"/>
                <a:pathLst>
                  <a:path w="1839053" h="3797218" extrusionOk="0">
                    <a:moveTo>
                      <a:pt x="1838616" y="3489771"/>
                    </a:moveTo>
                    <a:cubicBezTo>
                      <a:pt x="1842703" y="3621811"/>
                      <a:pt x="1817645" y="3692339"/>
                      <a:pt x="1785275" y="3797219"/>
                    </a:cubicBezTo>
                    <a:lnTo>
                      <a:pt x="1784845" y="3781331"/>
                    </a:lnTo>
                    <a:cubicBezTo>
                      <a:pt x="1776242" y="3752669"/>
                      <a:pt x="1768929" y="3724221"/>
                      <a:pt x="1761616" y="3695667"/>
                    </a:cubicBezTo>
                    <a:lnTo>
                      <a:pt x="1661818" y="3504693"/>
                    </a:lnTo>
                    <a:cubicBezTo>
                      <a:pt x="1612994" y="3371258"/>
                      <a:pt x="1558793" y="3232993"/>
                      <a:pt x="1546426" y="3081202"/>
                    </a:cubicBezTo>
                    <a:cubicBezTo>
                      <a:pt x="1544060" y="3052647"/>
                      <a:pt x="1535672" y="2918139"/>
                      <a:pt x="1579871" y="2922540"/>
                    </a:cubicBezTo>
                    <a:cubicBezTo>
                      <a:pt x="1615898" y="2926190"/>
                      <a:pt x="1641708" y="3016363"/>
                      <a:pt x="1654505" y="3050607"/>
                    </a:cubicBezTo>
                    <a:cubicBezTo>
                      <a:pt x="1680423" y="3119955"/>
                      <a:pt x="1701608" y="3192844"/>
                      <a:pt x="1719138" y="3267452"/>
                    </a:cubicBezTo>
                    <a:cubicBezTo>
                      <a:pt x="1720643" y="3244264"/>
                      <a:pt x="1721826" y="3220970"/>
                      <a:pt x="1725697" y="3198427"/>
                    </a:cubicBezTo>
                    <a:cubicBezTo>
                      <a:pt x="1729031" y="3178674"/>
                      <a:pt x="1734516" y="3159244"/>
                      <a:pt x="1740001" y="3140351"/>
                    </a:cubicBezTo>
                    <a:cubicBezTo>
                      <a:pt x="1802267" y="2925975"/>
                      <a:pt x="1822270" y="3238253"/>
                      <a:pt x="1827432" y="3301589"/>
                    </a:cubicBezTo>
                    <a:cubicBezTo>
                      <a:pt x="1832594" y="3364066"/>
                      <a:pt x="1836680" y="3426865"/>
                      <a:pt x="1838616" y="3489771"/>
                    </a:cubicBezTo>
                    <a:close/>
                    <a:moveTo>
                      <a:pt x="1564170" y="3487410"/>
                    </a:moveTo>
                    <a:lnTo>
                      <a:pt x="1535564" y="3425040"/>
                    </a:lnTo>
                    <a:cubicBezTo>
                      <a:pt x="1542877" y="3377592"/>
                      <a:pt x="1491795" y="3295148"/>
                      <a:pt x="1475879" y="3261655"/>
                    </a:cubicBezTo>
                    <a:cubicBezTo>
                      <a:pt x="1401890" y="3105785"/>
                      <a:pt x="1306931" y="2958931"/>
                      <a:pt x="1193798" y="2851904"/>
                    </a:cubicBezTo>
                    <a:cubicBezTo>
                      <a:pt x="1160030" y="2820022"/>
                      <a:pt x="963014" y="2661897"/>
                      <a:pt x="1019151" y="2841169"/>
                    </a:cubicBezTo>
                    <a:cubicBezTo>
                      <a:pt x="1024635" y="2858560"/>
                      <a:pt x="1031195" y="2875092"/>
                      <a:pt x="1038293" y="2891301"/>
                    </a:cubicBezTo>
                    <a:cubicBezTo>
                      <a:pt x="1050660" y="2919749"/>
                      <a:pt x="1064748" y="2946693"/>
                      <a:pt x="1079481" y="2972994"/>
                    </a:cubicBezTo>
                    <a:cubicBezTo>
                      <a:pt x="1096365" y="3002837"/>
                      <a:pt x="1115293" y="3030533"/>
                      <a:pt x="1134220" y="3058229"/>
                    </a:cubicBezTo>
                    <a:cubicBezTo>
                      <a:pt x="1094322" y="3039121"/>
                      <a:pt x="1054532" y="3020979"/>
                      <a:pt x="1016462" y="3003803"/>
                    </a:cubicBezTo>
                    <a:cubicBezTo>
                      <a:pt x="1004202" y="2998221"/>
                      <a:pt x="892144" y="2935100"/>
                      <a:pt x="883756" y="2959146"/>
                    </a:cubicBezTo>
                    <a:cubicBezTo>
                      <a:pt x="868915" y="3001656"/>
                      <a:pt x="1003880" y="3144967"/>
                      <a:pt x="1021624" y="3165792"/>
                    </a:cubicBezTo>
                    <a:cubicBezTo>
                      <a:pt x="1173042" y="3344206"/>
                      <a:pt x="1379522" y="3496749"/>
                      <a:pt x="1588045" y="3524338"/>
                    </a:cubicBezTo>
                    <a:lnTo>
                      <a:pt x="1545136" y="3469697"/>
                    </a:lnTo>
                    <a:cubicBezTo>
                      <a:pt x="1551373" y="3475709"/>
                      <a:pt x="1558040" y="3481076"/>
                      <a:pt x="1564170" y="3487410"/>
                    </a:cubicBezTo>
                    <a:close/>
                    <a:moveTo>
                      <a:pt x="1285531" y="2804456"/>
                    </a:moveTo>
                    <a:cubicBezTo>
                      <a:pt x="1304888" y="2763771"/>
                      <a:pt x="1360057" y="2657281"/>
                      <a:pt x="1376188" y="2614234"/>
                    </a:cubicBezTo>
                    <a:cubicBezTo>
                      <a:pt x="1424689" y="2484879"/>
                      <a:pt x="1449746" y="2347579"/>
                      <a:pt x="1449101" y="2205557"/>
                    </a:cubicBezTo>
                    <a:cubicBezTo>
                      <a:pt x="1448993" y="2177539"/>
                      <a:pt x="1453295" y="2085219"/>
                      <a:pt x="1426625" y="2072122"/>
                    </a:cubicBezTo>
                    <a:cubicBezTo>
                      <a:pt x="1385867" y="2052263"/>
                      <a:pt x="1348980" y="2174426"/>
                      <a:pt x="1339839" y="2206308"/>
                    </a:cubicBezTo>
                    <a:cubicBezTo>
                      <a:pt x="1328225" y="2246886"/>
                      <a:pt x="1318116" y="2291758"/>
                      <a:pt x="1309297" y="2338884"/>
                    </a:cubicBezTo>
                    <a:cubicBezTo>
                      <a:pt x="1297360" y="2240230"/>
                      <a:pt x="1275744" y="2144797"/>
                      <a:pt x="1234449" y="2078348"/>
                    </a:cubicBezTo>
                    <a:cubicBezTo>
                      <a:pt x="1191539" y="2009001"/>
                      <a:pt x="1170031" y="2238620"/>
                      <a:pt x="1168848" y="2263525"/>
                    </a:cubicBezTo>
                    <a:cubicBezTo>
                      <a:pt x="1161428" y="2430775"/>
                      <a:pt x="1202831" y="2656959"/>
                      <a:pt x="1265851" y="2800162"/>
                    </a:cubicBezTo>
                    <a:cubicBezTo>
                      <a:pt x="1267786" y="2826463"/>
                      <a:pt x="1276927" y="2822598"/>
                      <a:pt x="1285531" y="2804456"/>
                    </a:cubicBezTo>
                    <a:close/>
                    <a:moveTo>
                      <a:pt x="972262" y="2340280"/>
                    </a:moveTo>
                    <a:cubicBezTo>
                      <a:pt x="984845" y="2347687"/>
                      <a:pt x="991835" y="2351122"/>
                      <a:pt x="989899" y="2348223"/>
                    </a:cubicBezTo>
                    <a:cubicBezTo>
                      <a:pt x="988071" y="2345647"/>
                      <a:pt x="985920" y="2341997"/>
                      <a:pt x="983985" y="2339206"/>
                    </a:cubicBezTo>
                    <a:cubicBezTo>
                      <a:pt x="992050" y="2338133"/>
                      <a:pt x="996029" y="2336630"/>
                      <a:pt x="994416" y="2334805"/>
                    </a:cubicBezTo>
                    <a:cubicBezTo>
                      <a:pt x="984952" y="2324177"/>
                      <a:pt x="973446" y="2314301"/>
                      <a:pt x="961508" y="2304747"/>
                    </a:cubicBezTo>
                    <a:cubicBezTo>
                      <a:pt x="885154" y="2184302"/>
                      <a:pt x="772128" y="1983881"/>
                      <a:pt x="691364" y="1911957"/>
                    </a:cubicBezTo>
                    <a:cubicBezTo>
                      <a:pt x="657812" y="1882222"/>
                      <a:pt x="607375" y="1831124"/>
                      <a:pt x="562530" y="1840141"/>
                    </a:cubicBezTo>
                    <a:cubicBezTo>
                      <a:pt x="486928" y="1855385"/>
                      <a:pt x="602858" y="2032188"/>
                      <a:pt x="615763" y="2049364"/>
                    </a:cubicBezTo>
                    <a:cubicBezTo>
                      <a:pt x="627055" y="2064393"/>
                      <a:pt x="641465" y="2080495"/>
                      <a:pt x="657812" y="2097027"/>
                    </a:cubicBezTo>
                    <a:cubicBezTo>
                      <a:pt x="632432" y="2084145"/>
                      <a:pt x="606837" y="2072337"/>
                      <a:pt x="580812" y="2062353"/>
                    </a:cubicBezTo>
                    <a:cubicBezTo>
                      <a:pt x="556292" y="2052799"/>
                      <a:pt x="478432" y="2016945"/>
                      <a:pt x="460688" y="2067291"/>
                    </a:cubicBezTo>
                    <a:cubicBezTo>
                      <a:pt x="437674" y="2132452"/>
                      <a:pt x="525321" y="2210065"/>
                      <a:pt x="555110" y="2234541"/>
                    </a:cubicBezTo>
                    <a:cubicBezTo>
                      <a:pt x="667813" y="2326968"/>
                      <a:pt x="899672" y="2344788"/>
                      <a:pt x="972262" y="2340280"/>
                    </a:cubicBezTo>
                    <a:close/>
                    <a:moveTo>
                      <a:pt x="906232" y="1971858"/>
                    </a:moveTo>
                    <a:cubicBezTo>
                      <a:pt x="906340" y="1971429"/>
                      <a:pt x="906340" y="1970999"/>
                      <a:pt x="906340" y="1970570"/>
                    </a:cubicBezTo>
                    <a:cubicBezTo>
                      <a:pt x="917847" y="1943196"/>
                      <a:pt x="942904" y="1837243"/>
                      <a:pt x="950001" y="1808151"/>
                    </a:cubicBezTo>
                    <a:cubicBezTo>
                      <a:pt x="985275" y="1660976"/>
                      <a:pt x="1026786" y="1502636"/>
                      <a:pt x="1026463" y="1348483"/>
                    </a:cubicBezTo>
                    <a:cubicBezTo>
                      <a:pt x="1026356" y="1331630"/>
                      <a:pt x="1025603" y="1314883"/>
                      <a:pt x="1023130" y="1298566"/>
                    </a:cubicBezTo>
                    <a:cubicBezTo>
                      <a:pt x="1016032" y="1253157"/>
                      <a:pt x="990867" y="1229433"/>
                      <a:pt x="961939" y="1267757"/>
                    </a:cubicBezTo>
                    <a:cubicBezTo>
                      <a:pt x="939785" y="1297170"/>
                      <a:pt x="917847" y="1615567"/>
                      <a:pt x="907200" y="1815880"/>
                    </a:cubicBezTo>
                    <a:cubicBezTo>
                      <a:pt x="895478" y="1620827"/>
                      <a:pt x="861925" y="1242315"/>
                      <a:pt x="829125" y="1243603"/>
                    </a:cubicBezTo>
                    <a:cubicBezTo>
                      <a:pt x="774386" y="1245643"/>
                      <a:pt x="768149" y="1372315"/>
                      <a:pt x="766966" y="1421051"/>
                    </a:cubicBezTo>
                    <a:cubicBezTo>
                      <a:pt x="762557" y="1606335"/>
                      <a:pt x="876658" y="1899720"/>
                      <a:pt x="899887" y="1991503"/>
                    </a:cubicBezTo>
                    <a:cubicBezTo>
                      <a:pt x="901500" y="1998051"/>
                      <a:pt x="905157" y="1978836"/>
                      <a:pt x="906232" y="1971858"/>
                    </a:cubicBezTo>
                    <a:close/>
                    <a:moveTo>
                      <a:pt x="127632" y="761822"/>
                    </a:moveTo>
                    <a:cubicBezTo>
                      <a:pt x="113867" y="750121"/>
                      <a:pt x="21167" y="665100"/>
                      <a:pt x="1702" y="710831"/>
                    </a:cubicBezTo>
                    <a:cubicBezTo>
                      <a:pt x="-5074" y="726611"/>
                      <a:pt x="10197" y="751516"/>
                      <a:pt x="15789" y="762680"/>
                    </a:cubicBezTo>
                    <a:cubicBezTo>
                      <a:pt x="43105" y="816784"/>
                      <a:pt x="75152" y="867238"/>
                      <a:pt x="107200" y="916189"/>
                    </a:cubicBezTo>
                    <a:cubicBezTo>
                      <a:pt x="244853" y="1126915"/>
                      <a:pt x="466388" y="1164702"/>
                      <a:pt x="438857" y="1124553"/>
                    </a:cubicBezTo>
                    <a:cubicBezTo>
                      <a:pt x="345834" y="988972"/>
                      <a:pt x="244100" y="861441"/>
                      <a:pt x="127632" y="761822"/>
                    </a:cubicBezTo>
                    <a:close/>
                    <a:moveTo>
                      <a:pt x="435416" y="700311"/>
                    </a:moveTo>
                    <a:cubicBezTo>
                      <a:pt x="430899" y="518462"/>
                      <a:pt x="417241" y="337364"/>
                      <a:pt x="383796" y="162707"/>
                    </a:cubicBezTo>
                    <a:cubicBezTo>
                      <a:pt x="377344" y="129322"/>
                      <a:pt x="360782" y="-5616"/>
                      <a:pt x="318949" y="181"/>
                    </a:cubicBezTo>
                    <a:cubicBezTo>
                      <a:pt x="270340" y="6837"/>
                      <a:pt x="266253" y="195342"/>
                      <a:pt x="264640" y="235919"/>
                    </a:cubicBezTo>
                    <a:cubicBezTo>
                      <a:pt x="255284" y="464465"/>
                      <a:pt x="384764" y="908997"/>
                      <a:pt x="413262" y="986395"/>
                    </a:cubicBezTo>
                    <a:cubicBezTo>
                      <a:pt x="441761" y="1063794"/>
                      <a:pt x="436169" y="729188"/>
                      <a:pt x="435416" y="700311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6" name="Google Shape;86;p2"/>
              <p:cNvSpPr/>
              <p:nvPr/>
            </p:nvSpPr>
            <p:spPr>
              <a:xfrm rot="5528855">
                <a:off x="9332251" y="-837584"/>
                <a:ext cx="2764035" cy="6533007"/>
              </a:xfrm>
              <a:custGeom>
                <a:avLst/>
                <a:gdLst/>
                <a:ahLst/>
                <a:cxnLst/>
                <a:rect l="l" t="t" r="r" b="b"/>
                <a:pathLst>
                  <a:path w="2762094" h="6528418" extrusionOk="0">
                    <a:moveTo>
                      <a:pt x="3579" y="52095"/>
                    </a:moveTo>
                    <a:cubicBezTo>
                      <a:pt x="-5131" y="33953"/>
                      <a:pt x="2612" y="12268"/>
                      <a:pt x="20786" y="3573"/>
                    </a:cubicBezTo>
                    <a:cubicBezTo>
                      <a:pt x="38853" y="-5122"/>
                      <a:pt x="60684" y="2607"/>
                      <a:pt x="69395" y="20749"/>
                    </a:cubicBezTo>
                    <a:lnTo>
                      <a:pt x="556665" y="1020704"/>
                    </a:lnTo>
                    <a:cubicBezTo>
                      <a:pt x="837455" y="1597811"/>
                      <a:pt x="1182878" y="2329179"/>
                      <a:pt x="1465927" y="2906287"/>
                    </a:cubicBezTo>
                    <a:cubicBezTo>
                      <a:pt x="1632401" y="3245617"/>
                      <a:pt x="1776829" y="3531702"/>
                      <a:pt x="1875983" y="3699595"/>
                    </a:cubicBezTo>
                    <a:cubicBezTo>
                      <a:pt x="2153009" y="4172682"/>
                      <a:pt x="2335184" y="4635141"/>
                      <a:pt x="2459072" y="5049292"/>
                    </a:cubicBezTo>
                    <a:cubicBezTo>
                      <a:pt x="2651464" y="5692420"/>
                      <a:pt x="2703836" y="6218107"/>
                      <a:pt x="2761156" y="6482186"/>
                    </a:cubicBezTo>
                    <a:cubicBezTo>
                      <a:pt x="2765780" y="6502689"/>
                      <a:pt x="2752875" y="6522978"/>
                      <a:pt x="2732335" y="6527487"/>
                    </a:cubicBezTo>
                    <a:cubicBezTo>
                      <a:pt x="2711794" y="6532103"/>
                      <a:pt x="2691469" y="6519113"/>
                      <a:pt x="2686952" y="6498717"/>
                    </a:cubicBezTo>
                    <a:cubicBezTo>
                      <a:pt x="2626944" y="6236464"/>
                      <a:pt x="2568119" y="5714319"/>
                      <a:pt x="2370888" y="5076022"/>
                    </a:cubicBezTo>
                    <a:cubicBezTo>
                      <a:pt x="2245280" y="4669492"/>
                      <a:pt x="2063642" y="4215299"/>
                      <a:pt x="1787799" y="3751552"/>
                    </a:cubicBezTo>
                    <a:cubicBezTo>
                      <a:pt x="1687785" y="3581941"/>
                      <a:pt x="1540776" y="3293924"/>
                      <a:pt x="1374302" y="2950837"/>
                    </a:cubicBezTo>
                    <a:cubicBezTo>
                      <a:pt x="1093619" y="2372333"/>
                      <a:pt x="756154" y="1637101"/>
                      <a:pt x="479880" y="1057524"/>
                    </a:cubicBezTo>
                    <a:lnTo>
                      <a:pt x="3579" y="52095"/>
                    </a:lnTo>
                    <a:lnTo>
                      <a:pt x="3579" y="52095"/>
                    </a:ln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" name="Google Shape;87;p2"/>
              <p:cNvSpPr/>
              <p:nvPr/>
            </p:nvSpPr>
            <p:spPr>
              <a:xfrm rot="5528855">
                <a:off x="10970153" y="-235307"/>
                <a:ext cx="2864100" cy="3914881"/>
              </a:xfrm>
              <a:custGeom>
                <a:avLst/>
                <a:gdLst/>
                <a:ahLst/>
                <a:cxnLst/>
                <a:rect l="l" t="t" r="r" b="b"/>
                <a:pathLst>
                  <a:path w="2862088" h="3912131" extrusionOk="0">
                    <a:moveTo>
                      <a:pt x="2267483" y="3498409"/>
                    </a:moveTo>
                    <a:cubicBezTo>
                      <a:pt x="2280173" y="3529110"/>
                      <a:pt x="2297164" y="3582248"/>
                      <a:pt x="2272430" y="3614023"/>
                    </a:cubicBezTo>
                    <a:cubicBezTo>
                      <a:pt x="2248771" y="3644296"/>
                      <a:pt x="2203711" y="3613594"/>
                      <a:pt x="2182310" y="3598458"/>
                    </a:cubicBezTo>
                    <a:cubicBezTo>
                      <a:pt x="2104880" y="3543388"/>
                      <a:pt x="2033473" y="3459548"/>
                      <a:pt x="1980670" y="3366691"/>
                    </a:cubicBezTo>
                    <a:cubicBezTo>
                      <a:pt x="1959484" y="3329656"/>
                      <a:pt x="1939374" y="3254082"/>
                      <a:pt x="1969485" y="3229714"/>
                    </a:cubicBezTo>
                    <a:cubicBezTo>
                      <a:pt x="1999597" y="3205346"/>
                      <a:pt x="2036591" y="3227352"/>
                      <a:pt x="2036914" y="3227567"/>
                    </a:cubicBezTo>
                    <a:cubicBezTo>
                      <a:pt x="2066918" y="3243240"/>
                      <a:pt x="2095201" y="3263959"/>
                      <a:pt x="2121119" y="3288756"/>
                    </a:cubicBezTo>
                    <a:cubicBezTo>
                      <a:pt x="2178976" y="3343933"/>
                      <a:pt x="2232855" y="3414462"/>
                      <a:pt x="2267483" y="3498409"/>
                    </a:cubicBezTo>
                    <a:close/>
                    <a:moveTo>
                      <a:pt x="1893454" y="3397286"/>
                    </a:moveTo>
                    <a:cubicBezTo>
                      <a:pt x="1869364" y="3381613"/>
                      <a:pt x="1860224" y="3373776"/>
                      <a:pt x="1818175" y="3359177"/>
                    </a:cubicBezTo>
                    <a:cubicBezTo>
                      <a:pt x="1776126" y="3344578"/>
                      <a:pt x="1747197" y="3364974"/>
                      <a:pt x="1747197" y="3364974"/>
                    </a:cubicBezTo>
                    <a:cubicBezTo>
                      <a:pt x="1715258" y="3422942"/>
                      <a:pt x="1770749" y="3494007"/>
                      <a:pt x="1797312" y="3530291"/>
                    </a:cubicBezTo>
                    <a:cubicBezTo>
                      <a:pt x="1868074" y="3627335"/>
                      <a:pt x="1959807" y="3705377"/>
                      <a:pt x="2058315" y="3745096"/>
                    </a:cubicBezTo>
                    <a:cubicBezTo>
                      <a:pt x="2086168" y="3756368"/>
                      <a:pt x="2145101" y="3781917"/>
                      <a:pt x="2170481" y="3744345"/>
                    </a:cubicBezTo>
                    <a:cubicBezTo>
                      <a:pt x="2197043" y="3704840"/>
                      <a:pt x="2150370" y="3643866"/>
                      <a:pt x="2132841" y="3620035"/>
                    </a:cubicBezTo>
                    <a:cubicBezTo>
                      <a:pt x="2065305" y="3528466"/>
                      <a:pt x="1980132" y="3453644"/>
                      <a:pt x="1893454" y="3397286"/>
                    </a:cubicBezTo>
                    <a:close/>
                    <a:moveTo>
                      <a:pt x="2574944" y="3323859"/>
                    </a:moveTo>
                    <a:cubicBezTo>
                      <a:pt x="2569029" y="3314198"/>
                      <a:pt x="2562791" y="3304751"/>
                      <a:pt x="2555586" y="3296593"/>
                    </a:cubicBezTo>
                    <a:cubicBezTo>
                      <a:pt x="2529454" y="3267179"/>
                      <a:pt x="2508376" y="3289293"/>
                      <a:pt x="2498267" y="3329227"/>
                    </a:cubicBezTo>
                    <a:cubicBezTo>
                      <a:pt x="2484071" y="3384941"/>
                      <a:pt x="2489986" y="3448813"/>
                      <a:pt x="2497514" y="3504098"/>
                    </a:cubicBezTo>
                    <a:cubicBezTo>
                      <a:pt x="2505042" y="3558846"/>
                      <a:pt x="2518162" y="3611876"/>
                      <a:pt x="2532895" y="3663511"/>
                    </a:cubicBezTo>
                    <a:cubicBezTo>
                      <a:pt x="2552790" y="3733610"/>
                      <a:pt x="2579998" y="3816268"/>
                      <a:pt x="2634414" y="3847937"/>
                    </a:cubicBezTo>
                    <a:lnTo>
                      <a:pt x="2695282" y="3837309"/>
                    </a:lnTo>
                    <a:cubicBezTo>
                      <a:pt x="2721092" y="3806929"/>
                      <a:pt x="2700444" y="3708705"/>
                      <a:pt x="2695175" y="3676178"/>
                    </a:cubicBezTo>
                    <a:cubicBezTo>
                      <a:pt x="2674635" y="3550687"/>
                      <a:pt x="2635489" y="3422513"/>
                      <a:pt x="2574944" y="3323859"/>
                    </a:cubicBezTo>
                    <a:close/>
                    <a:moveTo>
                      <a:pt x="2848959" y="3555626"/>
                    </a:moveTo>
                    <a:cubicBezTo>
                      <a:pt x="2841861" y="3521489"/>
                      <a:pt x="2832075" y="3488318"/>
                      <a:pt x="2820783" y="3456650"/>
                    </a:cubicBezTo>
                    <a:cubicBezTo>
                      <a:pt x="2813685" y="3436790"/>
                      <a:pt x="2805835" y="3417253"/>
                      <a:pt x="2796909" y="3398789"/>
                    </a:cubicBezTo>
                    <a:cubicBezTo>
                      <a:pt x="2791962" y="3388376"/>
                      <a:pt x="2786585" y="3378070"/>
                      <a:pt x="2780132" y="3369160"/>
                    </a:cubicBezTo>
                    <a:cubicBezTo>
                      <a:pt x="2738407" y="3311622"/>
                      <a:pt x="2716683" y="3443124"/>
                      <a:pt x="2712812" y="3478227"/>
                    </a:cubicBezTo>
                    <a:cubicBezTo>
                      <a:pt x="2711736" y="3488210"/>
                      <a:pt x="2710338" y="3503883"/>
                      <a:pt x="2709693" y="3513867"/>
                    </a:cubicBezTo>
                    <a:cubicBezTo>
                      <a:pt x="2703778" y="3605650"/>
                      <a:pt x="2705821" y="3704518"/>
                      <a:pt x="2722060" y="3792759"/>
                    </a:cubicBezTo>
                    <a:cubicBezTo>
                      <a:pt x="2729911" y="3835484"/>
                      <a:pt x="2742708" y="3877135"/>
                      <a:pt x="2769809" y="3903007"/>
                    </a:cubicBezTo>
                    <a:lnTo>
                      <a:pt x="2810889" y="3912131"/>
                    </a:lnTo>
                    <a:cubicBezTo>
                      <a:pt x="2840786" y="3847937"/>
                      <a:pt x="2858423" y="3793188"/>
                      <a:pt x="2861541" y="3714180"/>
                    </a:cubicBezTo>
                    <a:cubicBezTo>
                      <a:pt x="2863692" y="3660505"/>
                      <a:pt x="2859498" y="3606616"/>
                      <a:pt x="2848959" y="3555626"/>
                    </a:cubicBezTo>
                    <a:close/>
                    <a:moveTo>
                      <a:pt x="1197446" y="1157129"/>
                    </a:moveTo>
                    <a:cubicBezTo>
                      <a:pt x="1183251" y="1073290"/>
                      <a:pt x="764054" y="606537"/>
                      <a:pt x="433687" y="251212"/>
                    </a:cubicBezTo>
                    <a:cubicBezTo>
                      <a:pt x="220863" y="22237"/>
                      <a:pt x="8683" y="-10397"/>
                      <a:pt x="4059" y="2377"/>
                    </a:cubicBezTo>
                    <a:cubicBezTo>
                      <a:pt x="-39495" y="125292"/>
                      <a:pt x="280118" y="406975"/>
                      <a:pt x="356795" y="485340"/>
                    </a:cubicBezTo>
                    <a:cubicBezTo>
                      <a:pt x="647049" y="782160"/>
                      <a:pt x="1210458" y="1233991"/>
                      <a:pt x="1197446" y="1157129"/>
                    </a:cubicBezTo>
                    <a:lnTo>
                      <a:pt x="1197446" y="1157129"/>
                    </a:lnTo>
                    <a:close/>
                    <a:moveTo>
                      <a:pt x="1299180" y="887791"/>
                    </a:moveTo>
                    <a:cubicBezTo>
                      <a:pt x="1328109" y="941573"/>
                      <a:pt x="1430273" y="1016717"/>
                      <a:pt x="1437263" y="910120"/>
                    </a:cubicBezTo>
                    <a:cubicBezTo>
                      <a:pt x="1449630" y="718394"/>
                      <a:pt x="1408012" y="360386"/>
                      <a:pt x="1341659" y="194317"/>
                    </a:cubicBezTo>
                    <a:cubicBezTo>
                      <a:pt x="1314989" y="127654"/>
                      <a:pt x="1257239" y="232748"/>
                      <a:pt x="1240247" y="390873"/>
                    </a:cubicBezTo>
                    <a:cubicBezTo>
                      <a:pt x="1221965" y="561236"/>
                      <a:pt x="1247345" y="791499"/>
                      <a:pt x="1299180" y="887791"/>
                    </a:cubicBezTo>
                    <a:lnTo>
                      <a:pt x="1299180" y="887791"/>
                    </a:lnTo>
                    <a:close/>
                    <a:moveTo>
                      <a:pt x="850087" y="1098410"/>
                    </a:moveTo>
                    <a:cubicBezTo>
                      <a:pt x="643608" y="1134586"/>
                      <a:pt x="1201425" y="1638589"/>
                      <a:pt x="1260358" y="1527376"/>
                    </a:cubicBezTo>
                    <a:cubicBezTo>
                      <a:pt x="1276274" y="1497318"/>
                      <a:pt x="1186799" y="1321695"/>
                      <a:pt x="1081086" y="1213595"/>
                    </a:cubicBezTo>
                    <a:cubicBezTo>
                      <a:pt x="1000968" y="1131473"/>
                      <a:pt x="863207" y="1096155"/>
                      <a:pt x="850087" y="1098410"/>
                    </a:cubicBezTo>
                    <a:lnTo>
                      <a:pt x="850087" y="1098410"/>
                    </a:lnTo>
                    <a:close/>
                    <a:moveTo>
                      <a:pt x="1850867" y="1521579"/>
                    </a:moveTo>
                    <a:cubicBezTo>
                      <a:pt x="1773760" y="1360770"/>
                      <a:pt x="1755908" y="1569349"/>
                      <a:pt x="1751284" y="1610356"/>
                    </a:cubicBezTo>
                    <a:cubicBezTo>
                      <a:pt x="1737304" y="1736599"/>
                      <a:pt x="1772255" y="2058216"/>
                      <a:pt x="1793978" y="2085268"/>
                    </a:cubicBezTo>
                    <a:cubicBezTo>
                      <a:pt x="1859578" y="2167604"/>
                      <a:pt x="1870978" y="2026119"/>
                      <a:pt x="1874419" y="2001858"/>
                    </a:cubicBezTo>
                    <a:cubicBezTo>
                      <a:pt x="1890335" y="1889893"/>
                      <a:pt x="1879258" y="1580835"/>
                      <a:pt x="1850867" y="1521579"/>
                    </a:cubicBezTo>
                    <a:lnTo>
                      <a:pt x="1850867" y="1521579"/>
                    </a:lnTo>
                    <a:close/>
                    <a:moveTo>
                      <a:pt x="2083372" y="1591248"/>
                    </a:moveTo>
                    <a:cubicBezTo>
                      <a:pt x="2056379" y="1356798"/>
                      <a:pt x="1952171" y="1542834"/>
                      <a:pt x="1942278" y="1629357"/>
                    </a:cubicBezTo>
                    <a:cubicBezTo>
                      <a:pt x="1927114" y="1760215"/>
                      <a:pt x="1923780" y="1885813"/>
                      <a:pt x="1930448" y="2010016"/>
                    </a:cubicBezTo>
                    <a:cubicBezTo>
                      <a:pt x="1931416" y="2027836"/>
                      <a:pt x="1933029" y="2045441"/>
                      <a:pt x="1936363" y="2062617"/>
                    </a:cubicBezTo>
                    <a:cubicBezTo>
                      <a:pt x="1962603" y="2199487"/>
                      <a:pt x="2088534" y="1901379"/>
                      <a:pt x="2083372" y="1591248"/>
                    </a:cubicBezTo>
                    <a:lnTo>
                      <a:pt x="2083372" y="1591248"/>
                    </a:lnTo>
                    <a:close/>
                    <a:moveTo>
                      <a:pt x="1474903" y="2267009"/>
                    </a:moveTo>
                    <a:cubicBezTo>
                      <a:pt x="1356607" y="2243500"/>
                      <a:pt x="1401882" y="2358793"/>
                      <a:pt x="1433284" y="2395828"/>
                    </a:cubicBezTo>
                    <a:cubicBezTo>
                      <a:pt x="1512542" y="2488900"/>
                      <a:pt x="1628472" y="2612995"/>
                      <a:pt x="1739454" y="2628131"/>
                    </a:cubicBezTo>
                    <a:cubicBezTo>
                      <a:pt x="1818390" y="2638759"/>
                      <a:pt x="1743541" y="2507256"/>
                      <a:pt x="1724829" y="2480956"/>
                    </a:cubicBezTo>
                    <a:cubicBezTo>
                      <a:pt x="1663315" y="2394003"/>
                      <a:pt x="1568571" y="2285688"/>
                      <a:pt x="1474903" y="2267009"/>
                    </a:cubicBezTo>
                    <a:lnTo>
                      <a:pt x="1474903" y="2267009"/>
                    </a:lnTo>
                    <a:close/>
                    <a:moveTo>
                      <a:pt x="1342734" y="2650567"/>
                    </a:moveTo>
                    <a:cubicBezTo>
                      <a:pt x="1445436" y="2699733"/>
                      <a:pt x="1732464" y="2824043"/>
                      <a:pt x="1750854" y="2789369"/>
                    </a:cubicBezTo>
                    <a:cubicBezTo>
                      <a:pt x="1769674" y="2754051"/>
                      <a:pt x="1721280" y="2694687"/>
                      <a:pt x="1706224" y="2675794"/>
                    </a:cubicBezTo>
                    <a:cubicBezTo>
                      <a:pt x="1634817" y="2586480"/>
                      <a:pt x="1379621" y="2452938"/>
                      <a:pt x="1356177" y="2458520"/>
                    </a:cubicBezTo>
                    <a:cubicBezTo>
                      <a:pt x="1247023" y="2484391"/>
                      <a:pt x="1280683" y="2620831"/>
                      <a:pt x="1342734" y="2650567"/>
                    </a:cubicBezTo>
                    <a:lnTo>
                      <a:pt x="1342734" y="2650567"/>
                    </a:lnTo>
                    <a:close/>
                    <a:moveTo>
                      <a:pt x="2313941" y="2796776"/>
                    </a:moveTo>
                    <a:cubicBezTo>
                      <a:pt x="2312758" y="2827478"/>
                      <a:pt x="2323189" y="2926239"/>
                      <a:pt x="2352225" y="2935686"/>
                    </a:cubicBezTo>
                    <a:cubicBezTo>
                      <a:pt x="2388359" y="2947387"/>
                      <a:pt x="2445356" y="2863762"/>
                      <a:pt x="2450196" y="2841004"/>
                    </a:cubicBezTo>
                    <a:cubicBezTo>
                      <a:pt x="2472672" y="2736661"/>
                      <a:pt x="2492890" y="2555563"/>
                      <a:pt x="2483641" y="2448644"/>
                    </a:cubicBezTo>
                    <a:cubicBezTo>
                      <a:pt x="2480737" y="2414507"/>
                      <a:pt x="2471704" y="2340329"/>
                      <a:pt x="2436645" y="2339148"/>
                    </a:cubicBezTo>
                    <a:cubicBezTo>
                      <a:pt x="2404813" y="2337967"/>
                      <a:pt x="2385348" y="2404845"/>
                      <a:pt x="2375669" y="2435547"/>
                    </a:cubicBezTo>
                    <a:cubicBezTo>
                      <a:pt x="2340396" y="2547942"/>
                      <a:pt x="2318673" y="2666991"/>
                      <a:pt x="2313941" y="2796776"/>
                    </a:cubicBezTo>
                    <a:lnTo>
                      <a:pt x="2313941" y="2796776"/>
                    </a:lnTo>
                    <a:close/>
                    <a:moveTo>
                      <a:pt x="2253395" y="2985925"/>
                    </a:moveTo>
                    <a:cubicBezTo>
                      <a:pt x="2253180" y="2990219"/>
                      <a:pt x="2300928" y="2854315"/>
                      <a:pt x="2299960" y="2758131"/>
                    </a:cubicBezTo>
                    <a:cubicBezTo>
                      <a:pt x="2298885" y="2643053"/>
                      <a:pt x="2304369" y="2592706"/>
                      <a:pt x="2276624" y="2506290"/>
                    </a:cubicBezTo>
                    <a:cubicBezTo>
                      <a:pt x="2267053" y="2476447"/>
                      <a:pt x="2249954" y="2428248"/>
                      <a:pt x="2219627" y="2433293"/>
                    </a:cubicBezTo>
                    <a:cubicBezTo>
                      <a:pt x="2184246" y="2439197"/>
                      <a:pt x="2164781" y="2490295"/>
                      <a:pt x="2155640" y="2530551"/>
                    </a:cubicBezTo>
                    <a:cubicBezTo>
                      <a:pt x="2132518" y="2632103"/>
                      <a:pt x="2142950" y="2747288"/>
                      <a:pt x="2161339" y="2845835"/>
                    </a:cubicBezTo>
                    <a:cubicBezTo>
                      <a:pt x="2168007" y="2881474"/>
                      <a:pt x="2211239" y="3018881"/>
                      <a:pt x="2253395" y="2985925"/>
                    </a:cubicBezTo>
                    <a:lnTo>
                      <a:pt x="2253395" y="2985925"/>
                    </a:ln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8" name="Google Shape;88;p2"/>
              <p:cNvSpPr/>
              <p:nvPr/>
            </p:nvSpPr>
            <p:spPr>
              <a:xfrm rot="5528855">
                <a:off x="6913708" y="2274115"/>
                <a:ext cx="4044489" cy="3289426"/>
              </a:xfrm>
              <a:custGeom>
                <a:avLst/>
                <a:gdLst/>
                <a:ahLst/>
                <a:cxnLst/>
                <a:rect l="l" t="t" r="r" b="b"/>
                <a:pathLst>
                  <a:path w="4041648" h="3287116" extrusionOk="0">
                    <a:moveTo>
                      <a:pt x="4041473" y="82674"/>
                    </a:moveTo>
                    <a:cubicBezTo>
                      <a:pt x="4045022" y="101568"/>
                      <a:pt x="3993510" y="151163"/>
                      <a:pt x="3983616" y="163615"/>
                    </a:cubicBezTo>
                    <a:cubicBezTo>
                      <a:pt x="3913391" y="251749"/>
                      <a:pt x="3844458" y="341707"/>
                      <a:pt x="3765845" y="422326"/>
                    </a:cubicBezTo>
                    <a:cubicBezTo>
                      <a:pt x="3452039" y="744588"/>
                      <a:pt x="2857550" y="968624"/>
                      <a:pt x="2454808" y="657742"/>
                    </a:cubicBezTo>
                    <a:cubicBezTo>
                      <a:pt x="2438139" y="647652"/>
                      <a:pt x="2469541" y="509386"/>
                      <a:pt x="2475456" y="493820"/>
                    </a:cubicBezTo>
                    <a:cubicBezTo>
                      <a:pt x="2515784" y="388726"/>
                      <a:pt x="2592783" y="303061"/>
                      <a:pt x="2675267" y="230279"/>
                    </a:cubicBezTo>
                    <a:cubicBezTo>
                      <a:pt x="2960467" y="-21132"/>
                      <a:pt x="3371598" y="-26392"/>
                      <a:pt x="3726054" y="27497"/>
                    </a:cubicBezTo>
                    <a:cubicBezTo>
                      <a:pt x="3811012" y="40486"/>
                      <a:pt x="3895862" y="53905"/>
                      <a:pt x="3980282" y="70651"/>
                    </a:cubicBezTo>
                    <a:cubicBezTo>
                      <a:pt x="3985229" y="71617"/>
                      <a:pt x="4040613" y="78058"/>
                      <a:pt x="4041473" y="82674"/>
                    </a:cubicBezTo>
                    <a:close/>
                    <a:moveTo>
                      <a:pt x="393347" y="1185255"/>
                    </a:moveTo>
                    <a:cubicBezTo>
                      <a:pt x="292150" y="1181282"/>
                      <a:pt x="190309" y="1189441"/>
                      <a:pt x="89112" y="1195560"/>
                    </a:cubicBezTo>
                    <a:cubicBezTo>
                      <a:pt x="74809" y="1196419"/>
                      <a:pt x="10607" y="1191910"/>
                      <a:pt x="176" y="1205544"/>
                    </a:cubicBezTo>
                    <a:cubicBezTo>
                      <a:pt x="-2513" y="1208979"/>
                      <a:pt x="26523" y="1249771"/>
                      <a:pt x="28781" y="1253636"/>
                    </a:cubicBezTo>
                    <a:cubicBezTo>
                      <a:pt x="68357" y="1319978"/>
                      <a:pt x="110405" y="1384816"/>
                      <a:pt x="152777" y="1449226"/>
                    </a:cubicBezTo>
                    <a:cubicBezTo>
                      <a:pt x="329790" y="1718349"/>
                      <a:pt x="580576" y="1989620"/>
                      <a:pt x="920407" y="2028802"/>
                    </a:cubicBezTo>
                    <a:cubicBezTo>
                      <a:pt x="1018700" y="2040181"/>
                      <a:pt x="1122477" y="2040074"/>
                      <a:pt x="1217114" y="2003790"/>
                    </a:cubicBezTo>
                    <a:cubicBezTo>
                      <a:pt x="1231094" y="1998315"/>
                      <a:pt x="1342615" y="1936160"/>
                      <a:pt x="1339388" y="1918984"/>
                    </a:cubicBezTo>
                    <a:cubicBezTo>
                      <a:pt x="1305513" y="1463181"/>
                      <a:pt x="797918" y="1201035"/>
                      <a:pt x="393347" y="1185255"/>
                    </a:cubicBezTo>
                    <a:close/>
                    <a:moveTo>
                      <a:pt x="3553988" y="2576711"/>
                    </a:moveTo>
                    <a:cubicBezTo>
                      <a:pt x="3234590" y="2532483"/>
                      <a:pt x="2864970" y="2542145"/>
                      <a:pt x="2611711" y="2771764"/>
                    </a:cubicBezTo>
                    <a:cubicBezTo>
                      <a:pt x="2538367" y="2838105"/>
                      <a:pt x="2470186" y="2916148"/>
                      <a:pt x="2435235" y="3011152"/>
                    </a:cubicBezTo>
                    <a:cubicBezTo>
                      <a:pt x="2429966" y="3025214"/>
                      <a:pt x="2403403" y="3149846"/>
                      <a:pt x="2418566" y="3158756"/>
                    </a:cubicBezTo>
                    <a:cubicBezTo>
                      <a:pt x="2784530" y="3433462"/>
                      <a:pt x="3316429" y="3224776"/>
                      <a:pt x="3594639" y="2931284"/>
                    </a:cubicBezTo>
                    <a:cubicBezTo>
                      <a:pt x="3664326" y="2857750"/>
                      <a:pt x="3725302" y="2775951"/>
                      <a:pt x="3787245" y="2695868"/>
                    </a:cubicBezTo>
                    <a:cubicBezTo>
                      <a:pt x="3796064" y="2684596"/>
                      <a:pt x="3841769" y="2639295"/>
                      <a:pt x="3838328" y="2622442"/>
                    </a:cubicBezTo>
                    <a:cubicBezTo>
                      <a:pt x="3837468" y="2618255"/>
                      <a:pt x="3787568" y="2613102"/>
                      <a:pt x="3783159" y="2612351"/>
                    </a:cubicBezTo>
                    <a:cubicBezTo>
                      <a:pt x="3707127" y="2598288"/>
                      <a:pt x="3630558" y="2587231"/>
                      <a:pt x="3553988" y="2576711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" name="Google Shape;89;p2"/>
              <p:cNvSpPr/>
              <p:nvPr/>
            </p:nvSpPr>
            <p:spPr>
              <a:xfrm rot="5528855">
                <a:off x="6862212" y="4430570"/>
                <a:ext cx="1512578" cy="610116"/>
              </a:xfrm>
              <a:custGeom>
                <a:avLst/>
                <a:gdLst/>
                <a:ahLst/>
                <a:cxnLst/>
                <a:rect l="l" t="t" r="r" b="b"/>
                <a:pathLst>
                  <a:path w="1511516" h="609687" extrusionOk="0">
                    <a:moveTo>
                      <a:pt x="1508595" y="64459"/>
                    </a:moveTo>
                    <a:cubicBezTo>
                      <a:pt x="1502465" y="53294"/>
                      <a:pt x="1488377" y="49215"/>
                      <a:pt x="1477193" y="55334"/>
                    </a:cubicBezTo>
                    <a:cubicBezTo>
                      <a:pt x="1435682" y="77233"/>
                      <a:pt x="1390729" y="95268"/>
                      <a:pt x="1344164" y="111263"/>
                    </a:cubicBezTo>
                    <a:cubicBezTo>
                      <a:pt x="1234687" y="149049"/>
                      <a:pt x="1116714" y="175457"/>
                      <a:pt x="1012721" y="209379"/>
                    </a:cubicBezTo>
                    <a:cubicBezTo>
                      <a:pt x="939701" y="233748"/>
                      <a:pt x="866787" y="257794"/>
                      <a:pt x="793982" y="282055"/>
                    </a:cubicBezTo>
                    <a:cubicBezTo>
                      <a:pt x="813447" y="253178"/>
                      <a:pt x="840655" y="221832"/>
                      <a:pt x="871197" y="189842"/>
                    </a:cubicBezTo>
                    <a:cubicBezTo>
                      <a:pt x="880875" y="179644"/>
                      <a:pt x="890877" y="169446"/>
                      <a:pt x="900878" y="159248"/>
                    </a:cubicBezTo>
                    <a:cubicBezTo>
                      <a:pt x="910879" y="149049"/>
                      <a:pt x="920881" y="138959"/>
                      <a:pt x="930882" y="129083"/>
                    </a:cubicBezTo>
                    <a:cubicBezTo>
                      <a:pt x="967446" y="93228"/>
                      <a:pt x="1004656" y="61238"/>
                      <a:pt x="1040145" y="44492"/>
                    </a:cubicBezTo>
                    <a:cubicBezTo>
                      <a:pt x="1052082" y="39768"/>
                      <a:pt x="1057781" y="26350"/>
                      <a:pt x="1053049" y="14541"/>
                    </a:cubicBezTo>
                    <a:cubicBezTo>
                      <a:pt x="1048318" y="2626"/>
                      <a:pt x="1034767" y="-3064"/>
                      <a:pt x="1022938" y="1660"/>
                    </a:cubicBezTo>
                    <a:cubicBezTo>
                      <a:pt x="994977" y="10784"/>
                      <a:pt x="964758" y="26457"/>
                      <a:pt x="934646" y="46960"/>
                    </a:cubicBezTo>
                    <a:cubicBezTo>
                      <a:pt x="908944" y="64351"/>
                      <a:pt x="883241" y="84962"/>
                      <a:pt x="859690" y="108042"/>
                    </a:cubicBezTo>
                    <a:cubicBezTo>
                      <a:pt x="841193" y="126184"/>
                      <a:pt x="824201" y="145829"/>
                      <a:pt x="808930" y="165689"/>
                    </a:cubicBezTo>
                    <a:cubicBezTo>
                      <a:pt x="782905" y="199611"/>
                      <a:pt x="762150" y="234070"/>
                      <a:pt x="747524" y="264020"/>
                    </a:cubicBezTo>
                    <a:cubicBezTo>
                      <a:pt x="741395" y="274862"/>
                      <a:pt x="745373" y="287851"/>
                      <a:pt x="755160" y="294937"/>
                    </a:cubicBezTo>
                    <a:cubicBezTo>
                      <a:pt x="740642" y="299767"/>
                      <a:pt x="726123" y="304491"/>
                      <a:pt x="711713" y="309428"/>
                    </a:cubicBezTo>
                    <a:cubicBezTo>
                      <a:pt x="644930" y="332079"/>
                      <a:pt x="578362" y="355374"/>
                      <a:pt x="512008" y="378991"/>
                    </a:cubicBezTo>
                    <a:cubicBezTo>
                      <a:pt x="510933" y="379420"/>
                      <a:pt x="509750" y="379850"/>
                      <a:pt x="508675" y="380279"/>
                    </a:cubicBezTo>
                    <a:cubicBezTo>
                      <a:pt x="511579" y="376951"/>
                      <a:pt x="514697" y="373731"/>
                      <a:pt x="517601" y="370295"/>
                    </a:cubicBezTo>
                    <a:cubicBezTo>
                      <a:pt x="527602" y="358702"/>
                      <a:pt x="537496" y="347108"/>
                      <a:pt x="546959" y="335085"/>
                    </a:cubicBezTo>
                    <a:cubicBezTo>
                      <a:pt x="554918" y="325101"/>
                      <a:pt x="562446" y="314796"/>
                      <a:pt x="569758" y="304383"/>
                    </a:cubicBezTo>
                    <a:cubicBezTo>
                      <a:pt x="577071" y="293863"/>
                      <a:pt x="583739" y="283128"/>
                      <a:pt x="590729" y="272393"/>
                    </a:cubicBezTo>
                    <a:cubicBezTo>
                      <a:pt x="592557" y="269602"/>
                      <a:pt x="622884" y="223549"/>
                      <a:pt x="636219" y="206588"/>
                    </a:cubicBezTo>
                    <a:cubicBezTo>
                      <a:pt x="636756" y="205944"/>
                      <a:pt x="637079" y="205193"/>
                      <a:pt x="637402" y="204442"/>
                    </a:cubicBezTo>
                    <a:lnTo>
                      <a:pt x="637187" y="204549"/>
                    </a:lnTo>
                    <a:lnTo>
                      <a:pt x="637509" y="204334"/>
                    </a:lnTo>
                    <a:cubicBezTo>
                      <a:pt x="637832" y="203582"/>
                      <a:pt x="638155" y="203046"/>
                      <a:pt x="638585" y="203368"/>
                    </a:cubicBezTo>
                    <a:cubicBezTo>
                      <a:pt x="638585" y="203475"/>
                      <a:pt x="638692" y="203582"/>
                      <a:pt x="638692" y="203582"/>
                    </a:cubicBezTo>
                    <a:cubicBezTo>
                      <a:pt x="648801" y="196712"/>
                      <a:pt x="651920" y="182972"/>
                      <a:pt x="645467" y="172452"/>
                    </a:cubicBezTo>
                    <a:cubicBezTo>
                      <a:pt x="641381" y="164186"/>
                      <a:pt x="631379" y="156671"/>
                      <a:pt x="613743" y="164186"/>
                    </a:cubicBezTo>
                    <a:cubicBezTo>
                      <a:pt x="611485" y="165152"/>
                      <a:pt x="607075" y="168587"/>
                      <a:pt x="601268" y="173847"/>
                    </a:cubicBezTo>
                    <a:cubicBezTo>
                      <a:pt x="583846" y="189520"/>
                      <a:pt x="543841" y="233855"/>
                      <a:pt x="541583" y="236539"/>
                    </a:cubicBezTo>
                    <a:cubicBezTo>
                      <a:pt x="533517" y="246415"/>
                      <a:pt x="525236" y="255969"/>
                      <a:pt x="517493" y="265952"/>
                    </a:cubicBezTo>
                    <a:cubicBezTo>
                      <a:pt x="509750" y="275936"/>
                      <a:pt x="502115" y="286134"/>
                      <a:pt x="494909" y="296439"/>
                    </a:cubicBezTo>
                    <a:cubicBezTo>
                      <a:pt x="486091" y="308892"/>
                      <a:pt x="477811" y="321666"/>
                      <a:pt x="469530" y="334441"/>
                    </a:cubicBezTo>
                    <a:cubicBezTo>
                      <a:pt x="457163" y="353656"/>
                      <a:pt x="445333" y="373087"/>
                      <a:pt x="432966" y="392517"/>
                    </a:cubicBezTo>
                    <a:cubicBezTo>
                      <a:pt x="428987" y="397670"/>
                      <a:pt x="427696" y="404003"/>
                      <a:pt x="428449" y="410014"/>
                    </a:cubicBezTo>
                    <a:cubicBezTo>
                      <a:pt x="290581" y="459717"/>
                      <a:pt x="152928" y="510171"/>
                      <a:pt x="15813" y="562987"/>
                    </a:cubicBezTo>
                    <a:cubicBezTo>
                      <a:pt x="3230" y="567603"/>
                      <a:pt x="-3114" y="581451"/>
                      <a:pt x="1510" y="593904"/>
                    </a:cubicBezTo>
                    <a:cubicBezTo>
                      <a:pt x="6134" y="606463"/>
                      <a:pt x="20007" y="612796"/>
                      <a:pt x="32481" y="608181"/>
                    </a:cubicBezTo>
                    <a:cubicBezTo>
                      <a:pt x="172178" y="559015"/>
                      <a:pt x="312412" y="512425"/>
                      <a:pt x="452431" y="465514"/>
                    </a:cubicBezTo>
                    <a:cubicBezTo>
                      <a:pt x="452968" y="465299"/>
                      <a:pt x="453506" y="465192"/>
                      <a:pt x="454044" y="464977"/>
                    </a:cubicBezTo>
                    <a:cubicBezTo>
                      <a:pt x="454151" y="471418"/>
                      <a:pt x="456302" y="478503"/>
                      <a:pt x="464905" y="486447"/>
                    </a:cubicBezTo>
                    <a:cubicBezTo>
                      <a:pt x="472649" y="493640"/>
                      <a:pt x="496523" y="509527"/>
                      <a:pt x="498996" y="510815"/>
                    </a:cubicBezTo>
                    <a:cubicBezTo>
                      <a:pt x="509965" y="516397"/>
                      <a:pt x="521257" y="521013"/>
                      <a:pt x="532764" y="525307"/>
                    </a:cubicBezTo>
                    <a:cubicBezTo>
                      <a:pt x="543733" y="529279"/>
                      <a:pt x="554918" y="532822"/>
                      <a:pt x="566102" y="536364"/>
                    </a:cubicBezTo>
                    <a:cubicBezTo>
                      <a:pt x="580083" y="540551"/>
                      <a:pt x="594063" y="544845"/>
                      <a:pt x="608366" y="548495"/>
                    </a:cubicBezTo>
                    <a:cubicBezTo>
                      <a:pt x="622454" y="552037"/>
                      <a:pt x="636649" y="555258"/>
                      <a:pt x="650844" y="557941"/>
                    </a:cubicBezTo>
                    <a:cubicBezTo>
                      <a:pt x="667836" y="561269"/>
                      <a:pt x="684935" y="563845"/>
                      <a:pt x="702034" y="566529"/>
                    </a:cubicBezTo>
                    <a:cubicBezTo>
                      <a:pt x="727522" y="570501"/>
                      <a:pt x="752901" y="573829"/>
                      <a:pt x="778281" y="578230"/>
                    </a:cubicBezTo>
                    <a:cubicBezTo>
                      <a:pt x="791186" y="581558"/>
                      <a:pt x="804306" y="573722"/>
                      <a:pt x="807640" y="560732"/>
                    </a:cubicBezTo>
                    <a:cubicBezTo>
                      <a:pt x="810866" y="547850"/>
                      <a:pt x="803016" y="534754"/>
                      <a:pt x="790111" y="531426"/>
                    </a:cubicBezTo>
                    <a:cubicBezTo>
                      <a:pt x="755375" y="520154"/>
                      <a:pt x="720854" y="509420"/>
                      <a:pt x="685580" y="500080"/>
                    </a:cubicBezTo>
                    <a:cubicBezTo>
                      <a:pt x="671707" y="496323"/>
                      <a:pt x="657835" y="492780"/>
                      <a:pt x="643854" y="489775"/>
                    </a:cubicBezTo>
                    <a:cubicBezTo>
                      <a:pt x="622991" y="485159"/>
                      <a:pt x="602021" y="481831"/>
                      <a:pt x="581265" y="477215"/>
                    </a:cubicBezTo>
                    <a:cubicBezTo>
                      <a:pt x="568468" y="474746"/>
                      <a:pt x="555670" y="472277"/>
                      <a:pt x="543088" y="469164"/>
                    </a:cubicBezTo>
                    <a:cubicBezTo>
                      <a:pt x="535022" y="467231"/>
                      <a:pt x="527065" y="465192"/>
                      <a:pt x="519214" y="462616"/>
                    </a:cubicBezTo>
                    <a:cubicBezTo>
                      <a:pt x="518031" y="462186"/>
                      <a:pt x="505664" y="459287"/>
                      <a:pt x="498566" y="455638"/>
                    </a:cubicBezTo>
                    <a:lnTo>
                      <a:pt x="498243" y="454887"/>
                    </a:lnTo>
                    <a:lnTo>
                      <a:pt x="497921" y="454350"/>
                    </a:lnTo>
                    <a:lnTo>
                      <a:pt x="498243" y="455423"/>
                    </a:lnTo>
                    <a:cubicBezTo>
                      <a:pt x="495662" y="454027"/>
                      <a:pt x="495340" y="452632"/>
                      <a:pt x="495125" y="451129"/>
                    </a:cubicBezTo>
                    <a:cubicBezTo>
                      <a:pt x="495232" y="451129"/>
                      <a:pt x="495340" y="451022"/>
                      <a:pt x="495447" y="451022"/>
                    </a:cubicBezTo>
                    <a:cubicBezTo>
                      <a:pt x="496307" y="452095"/>
                      <a:pt x="497276" y="453061"/>
                      <a:pt x="497921" y="454350"/>
                    </a:cubicBezTo>
                    <a:cubicBezTo>
                      <a:pt x="497598" y="453061"/>
                      <a:pt x="497060" y="451773"/>
                      <a:pt x="496630" y="450700"/>
                    </a:cubicBezTo>
                    <a:cubicBezTo>
                      <a:pt x="575458" y="424399"/>
                      <a:pt x="654286" y="398206"/>
                      <a:pt x="732899" y="371261"/>
                    </a:cubicBezTo>
                    <a:cubicBezTo>
                      <a:pt x="751288" y="365035"/>
                      <a:pt x="769570" y="358380"/>
                      <a:pt x="787852" y="352046"/>
                    </a:cubicBezTo>
                    <a:cubicBezTo>
                      <a:pt x="789573" y="356018"/>
                      <a:pt x="791186" y="360312"/>
                      <a:pt x="795057" y="362888"/>
                    </a:cubicBezTo>
                    <a:cubicBezTo>
                      <a:pt x="804414" y="369007"/>
                      <a:pt x="869907" y="393912"/>
                      <a:pt x="882381" y="397562"/>
                    </a:cubicBezTo>
                    <a:cubicBezTo>
                      <a:pt x="909482" y="404862"/>
                      <a:pt x="936904" y="412054"/>
                      <a:pt x="964758" y="417314"/>
                    </a:cubicBezTo>
                    <a:cubicBezTo>
                      <a:pt x="983255" y="420750"/>
                      <a:pt x="1001859" y="423433"/>
                      <a:pt x="1020572" y="425365"/>
                    </a:cubicBezTo>
                    <a:cubicBezTo>
                      <a:pt x="1067567" y="430196"/>
                      <a:pt x="1114563" y="430947"/>
                      <a:pt x="1160913" y="431055"/>
                    </a:cubicBezTo>
                    <a:cubicBezTo>
                      <a:pt x="1174248" y="431914"/>
                      <a:pt x="1185756" y="421716"/>
                      <a:pt x="1186508" y="408512"/>
                    </a:cubicBezTo>
                    <a:cubicBezTo>
                      <a:pt x="1187369" y="395200"/>
                      <a:pt x="1177152" y="383714"/>
                      <a:pt x="1163924" y="382963"/>
                    </a:cubicBezTo>
                    <a:lnTo>
                      <a:pt x="895394" y="340882"/>
                    </a:lnTo>
                    <a:cubicBezTo>
                      <a:pt x="885930" y="339271"/>
                      <a:pt x="874853" y="332187"/>
                      <a:pt x="864099" y="326497"/>
                    </a:cubicBezTo>
                    <a:cubicBezTo>
                      <a:pt x="863669" y="326282"/>
                      <a:pt x="863239" y="326175"/>
                      <a:pt x="862809" y="325853"/>
                    </a:cubicBezTo>
                    <a:cubicBezTo>
                      <a:pt x="919268" y="306101"/>
                      <a:pt x="975834" y="286456"/>
                      <a:pt x="1032401" y="266704"/>
                    </a:cubicBezTo>
                    <a:cubicBezTo>
                      <a:pt x="1135533" y="229776"/>
                      <a:pt x="1253184" y="200362"/>
                      <a:pt x="1361586" y="159355"/>
                    </a:cubicBezTo>
                    <a:cubicBezTo>
                      <a:pt x="1410087" y="140998"/>
                      <a:pt x="1456652" y="120280"/>
                      <a:pt x="1499561" y="95804"/>
                    </a:cubicBezTo>
                    <a:cubicBezTo>
                      <a:pt x="1510746" y="89686"/>
                      <a:pt x="1514832" y="75623"/>
                      <a:pt x="1508595" y="64459"/>
                    </a:cubicBezTo>
                    <a:close/>
                    <a:moveTo>
                      <a:pt x="500502" y="461650"/>
                    </a:moveTo>
                    <a:cubicBezTo>
                      <a:pt x="500609" y="462616"/>
                      <a:pt x="500717" y="463689"/>
                      <a:pt x="500717" y="464763"/>
                    </a:cubicBezTo>
                    <a:cubicBezTo>
                      <a:pt x="500824" y="467983"/>
                      <a:pt x="500287" y="470989"/>
                      <a:pt x="499211" y="473780"/>
                    </a:cubicBezTo>
                    <a:cubicBezTo>
                      <a:pt x="500932" y="470237"/>
                      <a:pt x="501685" y="466158"/>
                      <a:pt x="500502" y="461650"/>
                    </a:cubicBezTo>
                    <a:close/>
                    <a:moveTo>
                      <a:pt x="637509" y="204334"/>
                    </a:moveTo>
                    <a:lnTo>
                      <a:pt x="638692" y="203582"/>
                    </a:lnTo>
                    <a:cubicBezTo>
                      <a:pt x="638907" y="204012"/>
                      <a:pt x="638155" y="204227"/>
                      <a:pt x="637402" y="204442"/>
                    </a:cubicBezTo>
                    <a:lnTo>
                      <a:pt x="637509" y="204334"/>
                    </a:ln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0" name="Google Shape;90;p2"/>
              <p:cNvSpPr/>
              <p:nvPr/>
            </p:nvSpPr>
            <p:spPr>
              <a:xfrm rot="5528855">
                <a:off x="5526018" y="-195215"/>
                <a:ext cx="5186086" cy="7145281"/>
              </a:xfrm>
              <a:custGeom>
                <a:avLst/>
                <a:gdLst/>
                <a:ahLst/>
                <a:cxnLst/>
                <a:rect l="l" t="t" r="r" b="b"/>
                <a:pathLst>
                  <a:path w="5182443" h="7140262" extrusionOk="0">
                    <a:moveTo>
                      <a:pt x="3707469" y="3755381"/>
                    </a:moveTo>
                    <a:cubicBezTo>
                      <a:pt x="4118062" y="3271560"/>
                      <a:pt x="4611247" y="2858911"/>
                      <a:pt x="5163472" y="2584634"/>
                    </a:cubicBezTo>
                    <a:cubicBezTo>
                      <a:pt x="5180249" y="2576369"/>
                      <a:pt x="5187239" y="2556079"/>
                      <a:pt x="5178958" y="2539333"/>
                    </a:cubicBezTo>
                    <a:cubicBezTo>
                      <a:pt x="5170785" y="2522587"/>
                      <a:pt x="5150460" y="2515609"/>
                      <a:pt x="5133683" y="2523875"/>
                    </a:cubicBezTo>
                    <a:cubicBezTo>
                      <a:pt x="4568984" y="2796541"/>
                      <a:pt x="4061281" y="3209190"/>
                      <a:pt x="3640041" y="3697950"/>
                    </a:cubicBezTo>
                    <a:cubicBezTo>
                      <a:pt x="3599606" y="3744861"/>
                      <a:pt x="3562504" y="3794564"/>
                      <a:pt x="3523574" y="3842871"/>
                    </a:cubicBezTo>
                    <a:cubicBezTo>
                      <a:pt x="3538629" y="3772664"/>
                      <a:pt x="3546588" y="3700955"/>
                      <a:pt x="3550029" y="3628280"/>
                    </a:cubicBezTo>
                    <a:cubicBezTo>
                      <a:pt x="3557664" y="3465647"/>
                      <a:pt x="3542393" y="3298182"/>
                      <a:pt x="3534220" y="3133402"/>
                    </a:cubicBezTo>
                    <a:cubicBezTo>
                      <a:pt x="3526047" y="2970124"/>
                      <a:pt x="3524541" y="2809423"/>
                      <a:pt x="3564655" y="2658705"/>
                    </a:cubicBezTo>
                    <a:cubicBezTo>
                      <a:pt x="3587346" y="2570572"/>
                      <a:pt x="3647999" y="2448945"/>
                      <a:pt x="3733602" y="2387005"/>
                    </a:cubicBezTo>
                    <a:cubicBezTo>
                      <a:pt x="3784361" y="2350184"/>
                      <a:pt x="3844692" y="2336337"/>
                      <a:pt x="3910938" y="2372728"/>
                    </a:cubicBezTo>
                    <a:cubicBezTo>
                      <a:pt x="3977398" y="2409012"/>
                      <a:pt x="4010198" y="2495106"/>
                      <a:pt x="4007832" y="2575724"/>
                    </a:cubicBezTo>
                    <a:cubicBezTo>
                      <a:pt x="4005467" y="2655055"/>
                      <a:pt x="3968365" y="2731810"/>
                      <a:pt x="3884590" y="2748771"/>
                    </a:cubicBezTo>
                    <a:cubicBezTo>
                      <a:pt x="3858242" y="2754245"/>
                      <a:pt x="3835766" y="2743296"/>
                      <a:pt x="3818882" y="2727301"/>
                    </a:cubicBezTo>
                    <a:cubicBezTo>
                      <a:pt x="3802966" y="2712165"/>
                      <a:pt x="3791352" y="2692842"/>
                      <a:pt x="3785760" y="2675237"/>
                    </a:cubicBezTo>
                    <a:cubicBezTo>
                      <a:pt x="3784576" y="2671372"/>
                      <a:pt x="3783716" y="2666434"/>
                      <a:pt x="3783286" y="2662248"/>
                    </a:cubicBezTo>
                    <a:cubicBezTo>
                      <a:pt x="3796729" y="2661496"/>
                      <a:pt x="3808881" y="2652157"/>
                      <a:pt x="3812645" y="2638416"/>
                    </a:cubicBezTo>
                    <a:cubicBezTo>
                      <a:pt x="3817269" y="2621133"/>
                      <a:pt x="3807053" y="2603313"/>
                      <a:pt x="3789738" y="2598697"/>
                    </a:cubicBezTo>
                    <a:cubicBezTo>
                      <a:pt x="3770704" y="2593222"/>
                      <a:pt x="3755863" y="2596443"/>
                      <a:pt x="3744571" y="2602562"/>
                    </a:cubicBezTo>
                    <a:cubicBezTo>
                      <a:pt x="3730806" y="2610076"/>
                      <a:pt x="3721020" y="2623709"/>
                      <a:pt x="3717363" y="2642710"/>
                    </a:cubicBezTo>
                    <a:cubicBezTo>
                      <a:pt x="3713492" y="2663643"/>
                      <a:pt x="3718654" y="2694452"/>
                      <a:pt x="3733602" y="2724725"/>
                    </a:cubicBezTo>
                    <a:cubicBezTo>
                      <a:pt x="3761240" y="2780761"/>
                      <a:pt x="3821463" y="2832718"/>
                      <a:pt x="3898140" y="2819084"/>
                    </a:cubicBezTo>
                    <a:cubicBezTo>
                      <a:pt x="4018802" y="2797400"/>
                      <a:pt x="4080100" y="2692627"/>
                      <a:pt x="4085908" y="2578838"/>
                    </a:cubicBezTo>
                    <a:cubicBezTo>
                      <a:pt x="4091607" y="2468053"/>
                      <a:pt x="4042353" y="2351473"/>
                      <a:pt x="3952019" y="2299731"/>
                    </a:cubicBezTo>
                    <a:cubicBezTo>
                      <a:pt x="3852435" y="2242835"/>
                      <a:pt x="3760165" y="2260870"/>
                      <a:pt x="3682412" y="2315511"/>
                    </a:cubicBezTo>
                    <a:cubicBezTo>
                      <a:pt x="3579603" y="2387971"/>
                      <a:pt x="3504109" y="2530960"/>
                      <a:pt x="3476040" y="2635518"/>
                    </a:cubicBezTo>
                    <a:cubicBezTo>
                      <a:pt x="3434744" y="2795360"/>
                      <a:pt x="3435282" y="2965616"/>
                      <a:pt x="3446144" y="3138340"/>
                    </a:cubicBezTo>
                    <a:cubicBezTo>
                      <a:pt x="3456360" y="3300651"/>
                      <a:pt x="3475610" y="3465217"/>
                      <a:pt x="3471739" y="3625596"/>
                    </a:cubicBezTo>
                    <a:cubicBezTo>
                      <a:pt x="3468727" y="3752054"/>
                      <a:pt x="3450446" y="3875612"/>
                      <a:pt x="3402697" y="3993374"/>
                    </a:cubicBezTo>
                    <a:cubicBezTo>
                      <a:pt x="3325483" y="4096536"/>
                      <a:pt x="3251924" y="4202060"/>
                      <a:pt x="3182452" y="4309731"/>
                    </a:cubicBezTo>
                    <a:cubicBezTo>
                      <a:pt x="3062114" y="4496411"/>
                      <a:pt x="2955325" y="4689317"/>
                      <a:pt x="2859613" y="4885013"/>
                    </a:cubicBezTo>
                    <a:cubicBezTo>
                      <a:pt x="2873809" y="4784535"/>
                      <a:pt x="2889832" y="4663339"/>
                      <a:pt x="2907362" y="4525288"/>
                    </a:cubicBezTo>
                    <a:cubicBezTo>
                      <a:pt x="2958981" y="4118757"/>
                      <a:pt x="3027163" y="3566233"/>
                      <a:pt x="3111690" y="2985046"/>
                    </a:cubicBezTo>
                    <a:cubicBezTo>
                      <a:pt x="3139758" y="2791925"/>
                      <a:pt x="3169655" y="2595584"/>
                      <a:pt x="3201057" y="2400424"/>
                    </a:cubicBezTo>
                    <a:cubicBezTo>
                      <a:pt x="3233104" y="2200540"/>
                      <a:pt x="3267087" y="2002374"/>
                      <a:pt x="3303006" y="1809468"/>
                    </a:cubicBezTo>
                    <a:cubicBezTo>
                      <a:pt x="3441520" y="1763093"/>
                      <a:pt x="3580356" y="1718222"/>
                      <a:pt x="3719191" y="1673565"/>
                    </a:cubicBezTo>
                    <a:cubicBezTo>
                      <a:pt x="3721234" y="1672920"/>
                      <a:pt x="3723385" y="1672276"/>
                      <a:pt x="3725429" y="1671525"/>
                    </a:cubicBezTo>
                    <a:cubicBezTo>
                      <a:pt x="3723385" y="1679039"/>
                      <a:pt x="3724461" y="1687949"/>
                      <a:pt x="3735430" y="1698255"/>
                    </a:cubicBezTo>
                    <a:cubicBezTo>
                      <a:pt x="3743926" y="1706198"/>
                      <a:pt x="3769844" y="1723804"/>
                      <a:pt x="3772532" y="1725199"/>
                    </a:cubicBezTo>
                    <a:cubicBezTo>
                      <a:pt x="3784576" y="1731425"/>
                      <a:pt x="3797051" y="1736578"/>
                      <a:pt x="3809634" y="1741409"/>
                    </a:cubicBezTo>
                    <a:cubicBezTo>
                      <a:pt x="3821786" y="1746025"/>
                      <a:pt x="3834153" y="1749997"/>
                      <a:pt x="3846413" y="1753969"/>
                    </a:cubicBezTo>
                    <a:cubicBezTo>
                      <a:pt x="3862006" y="1758799"/>
                      <a:pt x="3877492" y="1763738"/>
                      <a:pt x="3893193" y="1767924"/>
                    </a:cubicBezTo>
                    <a:cubicBezTo>
                      <a:pt x="3908787" y="1772111"/>
                      <a:pt x="3924488" y="1775761"/>
                      <a:pt x="3940297" y="1779088"/>
                    </a:cubicBezTo>
                    <a:cubicBezTo>
                      <a:pt x="3959116" y="1783060"/>
                      <a:pt x="3978043" y="1786281"/>
                      <a:pt x="3996971" y="1789608"/>
                    </a:cubicBezTo>
                    <a:cubicBezTo>
                      <a:pt x="4025254" y="1794547"/>
                      <a:pt x="4053430" y="1798948"/>
                      <a:pt x="4081498" y="1804423"/>
                    </a:cubicBezTo>
                    <a:cubicBezTo>
                      <a:pt x="4094403" y="1807858"/>
                      <a:pt x="4107631" y="1800236"/>
                      <a:pt x="4111072" y="1787354"/>
                    </a:cubicBezTo>
                    <a:cubicBezTo>
                      <a:pt x="4114513" y="1774580"/>
                      <a:pt x="4106878" y="1761268"/>
                      <a:pt x="4093973" y="1757833"/>
                    </a:cubicBezTo>
                    <a:cubicBezTo>
                      <a:pt x="4055581" y="1745059"/>
                      <a:pt x="4017189" y="1732928"/>
                      <a:pt x="3978151" y="1722193"/>
                    </a:cubicBezTo>
                    <a:cubicBezTo>
                      <a:pt x="3962773" y="1717899"/>
                      <a:pt x="3947394" y="1713820"/>
                      <a:pt x="3931801" y="1710278"/>
                    </a:cubicBezTo>
                    <a:cubicBezTo>
                      <a:pt x="3908787" y="1704803"/>
                      <a:pt x="3885450" y="1700509"/>
                      <a:pt x="3862329" y="1695034"/>
                    </a:cubicBezTo>
                    <a:cubicBezTo>
                      <a:pt x="3848241" y="1692028"/>
                      <a:pt x="3834046" y="1689022"/>
                      <a:pt x="3819958" y="1685265"/>
                    </a:cubicBezTo>
                    <a:cubicBezTo>
                      <a:pt x="3811032" y="1682796"/>
                      <a:pt x="3802106" y="1680435"/>
                      <a:pt x="3793395" y="1677214"/>
                    </a:cubicBezTo>
                    <a:cubicBezTo>
                      <a:pt x="3792104" y="1676785"/>
                      <a:pt x="3777694" y="1673028"/>
                      <a:pt x="3769736" y="1668626"/>
                    </a:cubicBezTo>
                    <a:lnTo>
                      <a:pt x="3769413" y="1667875"/>
                    </a:lnTo>
                    <a:cubicBezTo>
                      <a:pt x="3769306" y="1667445"/>
                      <a:pt x="3769091" y="1667123"/>
                      <a:pt x="3768983" y="1666802"/>
                    </a:cubicBezTo>
                    <a:lnTo>
                      <a:pt x="3768660" y="1666157"/>
                    </a:lnTo>
                    <a:lnTo>
                      <a:pt x="3769198" y="1668304"/>
                    </a:lnTo>
                    <a:cubicBezTo>
                      <a:pt x="3765649" y="1666265"/>
                      <a:pt x="3763606" y="1664010"/>
                      <a:pt x="3765111" y="1661971"/>
                    </a:cubicBezTo>
                    <a:lnTo>
                      <a:pt x="3765327" y="1661649"/>
                    </a:lnTo>
                    <a:cubicBezTo>
                      <a:pt x="3764359" y="1660575"/>
                      <a:pt x="3762638" y="1660790"/>
                      <a:pt x="3761455" y="1659931"/>
                    </a:cubicBezTo>
                    <a:cubicBezTo>
                      <a:pt x="3851790" y="1631054"/>
                      <a:pt x="3942232" y="1602285"/>
                      <a:pt x="4032352" y="1572871"/>
                    </a:cubicBezTo>
                    <a:cubicBezTo>
                      <a:pt x="4053322" y="1566001"/>
                      <a:pt x="4074293" y="1558809"/>
                      <a:pt x="4095263" y="1551831"/>
                    </a:cubicBezTo>
                    <a:cubicBezTo>
                      <a:pt x="4096554" y="1557198"/>
                      <a:pt x="4099350" y="1562243"/>
                      <a:pt x="4104297" y="1565679"/>
                    </a:cubicBezTo>
                    <a:cubicBezTo>
                      <a:pt x="4114084" y="1572442"/>
                      <a:pt x="4186566" y="1600460"/>
                      <a:pt x="4200117" y="1604539"/>
                    </a:cubicBezTo>
                    <a:cubicBezTo>
                      <a:pt x="4230121" y="1613019"/>
                      <a:pt x="4260340" y="1621178"/>
                      <a:pt x="4291312" y="1627404"/>
                    </a:cubicBezTo>
                    <a:cubicBezTo>
                      <a:pt x="4311744" y="1631484"/>
                      <a:pt x="4332393" y="1634704"/>
                      <a:pt x="4353040" y="1637173"/>
                    </a:cubicBezTo>
                    <a:cubicBezTo>
                      <a:pt x="4405090" y="1643399"/>
                      <a:pt x="4457356" y="1645332"/>
                      <a:pt x="4508760" y="1646512"/>
                    </a:cubicBezTo>
                    <a:cubicBezTo>
                      <a:pt x="4522096" y="1647479"/>
                      <a:pt x="4533602" y="1637495"/>
                      <a:pt x="4534678" y="1624184"/>
                    </a:cubicBezTo>
                    <a:cubicBezTo>
                      <a:pt x="4535646" y="1610980"/>
                      <a:pt x="4525645" y="1599386"/>
                      <a:pt x="4512309" y="1598420"/>
                    </a:cubicBezTo>
                    <a:cubicBezTo>
                      <a:pt x="4482413" y="1594341"/>
                      <a:pt x="4452516" y="1589188"/>
                      <a:pt x="4422190" y="1584250"/>
                    </a:cubicBezTo>
                    <a:cubicBezTo>
                      <a:pt x="4387454" y="1578561"/>
                      <a:pt x="4352718" y="1572012"/>
                      <a:pt x="4317982" y="1566001"/>
                    </a:cubicBezTo>
                    <a:cubicBezTo>
                      <a:pt x="4283031" y="1559989"/>
                      <a:pt x="4248080" y="1555159"/>
                      <a:pt x="4213882" y="1548073"/>
                    </a:cubicBezTo>
                    <a:cubicBezTo>
                      <a:pt x="4203128" y="1546034"/>
                      <a:pt x="4190545" y="1537661"/>
                      <a:pt x="4178501" y="1530898"/>
                    </a:cubicBezTo>
                    <a:cubicBezTo>
                      <a:pt x="4175705" y="1529395"/>
                      <a:pt x="4173124" y="1528214"/>
                      <a:pt x="4170328" y="1526819"/>
                    </a:cubicBezTo>
                    <a:cubicBezTo>
                      <a:pt x="4235821" y="1504919"/>
                      <a:pt x="4301420" y="1483127"/>
                      <a:pt x="4367021" y="1461228"/>
                    </a:cubicBezTo>
                    <a:cubicBezTo>
                      <a:pt x="4482305" y="1421939"/>
                      <a:pt x="4613613" y="1391237"/>
                      <a:pt x="4734705" y="1347331"/>
                    </a:cubicBezTo>
                    <a:cubicBezTo>
                      <a:pt x="4788798" y="1327794"/>
                      <a:pt x="4840848" y="1305572"/>
                      <a:pt x="4888812" y="1279272"/>
                    </a:cubicBezTo>
                    <a:cubicBezTo>
                      <a:pt x="4900103" y="1273261"/>
                      <a:pt x="4904405" y="1259198"/>
                      <a:pt x="4898383" y="1247926"/>
                    </a:cubicBezTo>
                    <a:cubicBezTo>
                      <a:pt x="4892361" y="1236655"/>
                      <a:pt x="4878380" y="1232468"/>
                      <a:pt x="4867088" y="1238372"/>
                    </a:cubicBezTo>
                    <a:cubicBezTo>
                      <a:pt x="4820523" y="1262311"/>
                      <a:pt x="4770086" y="1281741"/>
                      <a:pt x="4717928" y="1299024"/>
                    </a:cubicBezTo>
                    <a:cubicBezTo>
                      <a:pt x="4595869" y="1339495"/>
                      <a:pt x="4464238" y="1367298"/>
                      <a:pt x="4348094" y="1403689"/>
                    </a:cubicBezTo>
                    <a:cubicBezTo>
                      <a:pt x="4263028" y="1430956"/>
                      <a:pt x="4177963" y="1457793"/>
                      <a:pt x="4093005" y="1484845"/>
                    </a:cubicBezTo>
                    <a:cubicBezTo>
                      <a:pt x="4093650" y="1483986"/>
                      <a:pt x="4094941" y="1483879"/>
                      <a:pt x="4095586" y="1482913"/>
                    </a:cubicBezTo>
                    <a:cubicBezTo>
                      <a:pt x="4117525" y="1449313"/>
                      <a:pt x="4150755" y="1411848"/>
                      <a:pt x="4187319" y="1374276"/>
                    </a:cubicBezTo>
                    <a:cubicBezTo>
                      <a:pt x="4198288" y="1363004"/>
                      <a:pt x="4209580" y="1351732"/>
                      <a:pt x="4220872" y="1340461"/>
                    </a:cubicBezTo>
                    <a:cubicBezTo>
                      <a:pt x="4232164" y="1329297"/>
                      <a:pt x="4243563" y="1318132"/>
                      <a:pt x="4254963" y="1307290"/>
                    </a:cubicBezTo>
                    <a:cubicBezTo>
                      <a:pt x="4296581" y="1267893"/>
                      <a:pt x="4339060" y="1233005"/>
                      <a:pt x="4379173" y="1215185"/>
                    </a:cubicBezTo>
                    <a:cubicBezTo>
                      <a:pt x="4391110" y="1210569"/>
                      <a:pt x="4397025" y="1197258"/>
                      <a:pt x="4392401" y="1185342"/>
                    </a:cubicBezTo>
                    <a:cubicBezTo>
                      <a:pt x="4387884" y="1173426"/>
                      <a:pt x="4374441" y="1167415"/>
                      <a:pt x="4362504" y="1172030"/>
                    </a:cubicBezTo>
                    <a:cubicBezTo>
                      <a:pt x="4331532" y="1181906"/>
                      <a:pt x="4298087" y="1198975"/>
                      <a:pt x="4264641" y="1221304"/>
                    </a:cubicBezTo>
                    <a:cubicBezTo>
                      <a:pt x="4236035" y="1240304"/>
                      <a:pt x="4207322" y="1262848"/>
                      <a:pt x="4180974" y="1288075"/>
                    </a:cubicBezTo>
                    <a:cubicBezTo>
                      <a:pt x="4160326" y="1307934"/>
                      <a:pt x="4141184" y="1329404"/>
                      <a:pt x="4123870" y="1351088"/>
                    </a:cubicBezTo>
                    <a:cubicBezTo>
                      <a:pt x="4094296" y="1388124"/>
                      <a:pt x="4070529" y="1425803"/>
                      <a:pt x="4053753" y="1458652"/>
                    </a:cubicBezTo>
                    <a:cubicBezTo>
                      <a:pt x="4047085" y="1470138"/>
                      <a:pt x="4050957" y="1484953"/>
                      <a:pt x="4062463" y="1491608"/>
                    </a:cubicBezTo>
                    <a:cubicBezTo>
                      <a:pt x="4064507" y="1492789"/>
                      <a:pt x="4066765" y="1491930"/>
                      <a:pt x="4069023" y="1492467"/>
                    </a:cubicBezTo>
                    <a:cubicBezTo>
                      <a:pt x="4050096" y="1498586"/>
                      <a:pt x="4030954" y="1504490"/>
                      <a:pt x="4012027" y="1510609"/>
                    </a:cubicBezTo>
                    <a:cubicBezTo>
                      <a:pt x="3937500" y="1534870"/>
                      <a:pt x="3863082" y="1559667"/>
                      <a:pt x="3788878" y="1584894"/>
                    </a:cubicBezTo>
                    <a:cubicBezTo>
                      <a:pt x="3783501" y="1586719"/>
                      <a:pt x="3778124" y="1588759"/>
                      <a:pt x="3772639" y="1590584"/>
                    </a:cubicBezTo>
                    <a:cubicBezTo>
                      <a:pt x="3778877" y="1583713"/>
                      <a:pt x="3785222" y="1576950"/>
                      <a:pt x="3791459" y="1569973"/>
                    </a:cubicBezTo>
                    <a:cubicBezTo>
                      <a:pt x="3802751" y="1557091"/>
                      <a:pt x="3813828" y="1544316"/>
                      <a:pt x="3824475" y="1531005"/>
                    </a:cubicBezTo>
                    <a:cubicBezTo>
                      <a:pt x="3833400" y="1519948"/>
                      <a:pt x="3841896" y="1508676"/>
                      <a:pt x="3850177" y="1497190"/>
                    </a:cubicBezTo>
                    <a:cubicBezTo>
                      <a:pt x="3858457" y="1485704"/>
                      <a:pt x="3866201" y="1473896"/>
                      <a:pt x="3874266" y="1462194"/>
                    </a:cubicBezTo>
                    <a:cubicBezTo>
                      <a:pt x="3876309" y="1459081"/>
                      <a:pt x="3911260" y="1408413"/>
                      <a:pt x="3926639" y="1389841"/>
                    </a:cubicBezTo>
                    <a:cubicBezTo>
                      <a:pt x="3927176" y="1389090"/>
                      <a:pt x="3927714" y="1388124"/>
                      <a:pt x="3928144" y="1387265"/>
                    </a:cubicBezTo>
                    <a:cubicBezTo>
                      <a:pt x="3928682" y="1386299"/>
                      <a:pt x="3929112" y="1385762"/>
                      <a:pt x="3929435" y="1386191"/>
                    </a:cubicBezTo>
                    <a:cubicBezTo>
                      <a:pt x="3929542" y="1386299"/>
                      <a:pt x="3929650" y="1386299"/>
                      <a:pt x="3929650" y="1386406"/>
                    </a:cubicBezTo>
                    <a:cubicBezTo>
                      <a:pt x="3940082" y="1379751"/>
                      <a:pt x="3943415" y="1365903"/>
                      <a:pt x="3936963" y="1355168"/>
                    </a:cubicBezTo>
                    <a:cubicBezTo>
                      <a:pt x="3932984" y="1346902"/>
                      <a:pt x="3922982" y="1339065"/>
                      <a:pt x="3905346" y="1346472"/>
                    </a:cubicBezTo>
                    <a:cubicBezTo>
                      <a:pt x="3902980" y="1347546"/>
                      <a:pt x="3898248" y="1351088"/>
                      <a:pt x="3892010" y="1356671"/>
                    </a:cubicBezTo>
                    <a:cubicBezTo>
                      <a:pt x="3872760" y="1373846"/>
                      <a:pt x="3828131" y="1422583"/>
                      <a:pt x="3825550" y="1425588"/>
                    </a:cubicBezTo>
                    <a:cubicBezTo>
                      <a:pt x="3816516" y="1436431"/>
                      <a:pt x="3807268" y="1447058"/>
                      <a:pt x="3798449" y="1458115"/>
                    </a:cubicBezTo>
                    <a:cubicBezTo>
                      <a:pt x="3789738" y="1469172"/>
                      <a:pt x="3781135" y="1480336"/>
                      <a:pt x="3772855" y="1491715"/>
                    </a:cubicBezTo>
                    <a:cubicBezTo>
                      <a:pt x="3762961" y="1505349"/>
                      <a:pt x="3753497" y="1519411"/>
                      <a:pt x="3743926" y="1533367"/>
                    </a:cubicBezTo>
                    <a:cubicBezTo>
                      <a:pt x="3729623" y="1554514"/>
                      <a:pt x="3716073" y="1575769"/>
                      <a:pt x="3701877" y="1597025"/>
                    </a:cubicBezTo>
                    <a:cubicBezTo>
                      <a:pt x="3697253" y="1603036"/>
                      <a:pt x="3696608" y="1610121"/>
                      <a:pt x="3698221" y="1616992"/>
                    </a:cubicBezTo>
                    <a:cubicBezTo>
                      <a:pt x="3569601" y="1661219"/>
                      <a:pt x="3441305" y="1706521"/>
                      <a:pt x="3313330" y="1753110"/>
                    </a:cubicBezTo>
                    <a:cubicBezTo>
                      <a:pt x="3327741" y="1676999"/>
                      <a:pt x="3342366" y="1601748"/>
                      <a:pt x="3357422" y="1527999"/>
                    </a:cubicBezTo>
                    <a:cubicBezTo>
                      <a:pt x="3494752" y="854707"/>
                      <a:pt x="3658430" y="288442"/>
                      <a:pt x="3861684" y="56246"/>
                    </a:cubicBezTo>
                    <a:cubicBezTo>
                      <a:pt x="3874051" y="42183"/>
                      <a:pt x="3872760" y="20821"/>
                      <a:pt x="3858780" y="8476"/>
                    </a:cubicBezTo>
                    <a:cubicBezTo>
                      <a:pt x="3844800" y="-3869"/>
                      <a:pt x="3823291" y="-2581"/>
                      <a:pt x="3810924" y="11374"/>
                    </a:cubicBezTo>
                    <a:cubicBezTo>
                      <a:pt x="3599928" y="246576"/>
                      <a:pt x="3418936" y="822288"/>
                      <a:pt x="3272249" y="1510287"/>
                    </a:cubicBezTo>
                    <a:cubicBezTo>
                      <a:pt x="3219877" y="1755472"/>
                      <a:pt x="3172021" y="2015149"/>
                      <a:pt x="3128251" y="2278261"/>
                    </a:cubicBezTo>
                    <a:cubicBezTo>
                      <a:pt x="3126638" y="2229310"/>
                      <a:pt x="3124810" y="2180251"/>
                      <a:pt x="3120831" y="2131622"/>
                    </a:cubicBezTo>
                    <a:cubicBezTo>
                      <a:pt x="3107173" y="1964373"/>
                      <a:pt x="3077815" y="1800880"/>
                      <a:pt x="3025227" y="1650055"/>
                    </a:cubicBezTo>
                    <a:cubicBezTo>
                      <a:pt x="2992964" y="1560311"/>
                      <a:pt x="2923170" y="1440617"/>
                      <a:pt x="2831330" y="1377174"/>
                    </a:cubicBezTo>
                    <a:cubicBezTo>
                      <a:pt x="2761320" y="1328760"/>
                      <a:pt x="2679374" y="1310725"/>
                      <a:pt x="2591405" y="1352269"/>
                    </a:cubicBezTo>
                    <a:cubicBezTo>
                      <a:pt x="2509028" y="1391237"/>
                      <a:pt x="2455688" y="1486455"/>
                      <a:pt x="2449665" y="1582103"/>
                    </a:cubicBezTo>
                    <a:cubicBezTo>
                      <a:pt x="2443428" y="1681186"/>
                      <a:pt x="2485799" y="1778015"/>
                      <a:pt x="2586458" y="1812259"/>
                    </a:cubicBezTo>
                    <a:cubicBezTo>
                      <a:pt x="2656790" y="1836091"/>
                      <a:pt x="2713464" y="1809790"/>
                      <a:pt x="2746265" y="1762342"/>
                    </a:cubicBezTo>
                    <a:cubicBezTo>
                      <a:pt x="2776268" y="1719188"/>
                      <a:pt x="2785732" y="1657355"/>
                      <a:pt x="2764009" y="1602607"/>
                    </a:cubicBezTo>
                    <a:cubicBezTo>
                      <a:pt x="2758847" y="1589725"/>
                      <a:pt x="2723466" y="1529180"/>
                      <a:pt x="2703463" y="1513937"/>
                    </a:cubicBezTo>
                    <a:cubicBezTo>
                      <a:pt x="2682600" y="1498049"/>
                      <a:pt x="2664103" y="1502772"/>
                      <a:pt x="2652596" y="1513507"/>
                    </a:cubicBezTo>
                    <a:cubicBezTo>
                      <a:pt x="2639261" y="1525530"/>
                      <a:pt x="2638293" y="1546034"/>
                      <a:pt x="2650230" y="1559345"/>
                    </a:cubicBezTo>
                    <a:cubicBezTo>
                      <a:pt x="2653779" y="1563210"/>
                      <a:pt x="2658833" y="1563317"/>
                      <a:pt x="2663458" y="1565142"/>
                    </a:cubicBezTo>
                    <a:cubicBezTo>
                      <a:pt x="2666254" y="1562029"/>
                      <a:pt x="2669910" y="1564069"/>
                      <a:pt x="2673889" y="1569006"/>
                    </a:cubicBezTo>
                    <a:cubicBezTo>
                      <a:pt x="2673352" y="1569006"/>
                      <a:pt x="2672706" y="1568899"/>
                      <a:pt x="2672169" y="1568899"/>
                    </a:cubicBezTo>
                    <a:cubicBezTo>
                      <a:pt x="2673029" y="1569006"/>
                      <a:pt x="2673674" y="1569973"/>
                      <a:pt x="2674642" y="1569973"/>
                    </a:cubicBezTo>
                    <a:cubicBezTo>
                      <a:pt x="2685611" y="1584787"/>
                      <a:pt x="2698409" y="1620427"/>
                      <a:pt x="2700667" y="1626653"/>
                    </a:cubicBezTo>
                    <a:cubicBezTo>
                      <a:pt x="2712604" y="1659394"/>
                      <a:pt x="2706474" y="1695893"/>
                      <a:pt x="2688085" y="1721012"/>
                    </a:cubicBezTo>
                    <a:cubicBezTo>
                      <a:pt x="2671953" y="1743019"/>
                      <a:pt x="2644530" y="1753861"/>
                      <a:pt x="2611515" y="1741731"/>
                    </a:cubicBezTo>
                    <a:cubicBezTo>
                      <a:pt x="2546668" y="1717899"/>
                      <a:pt x="2524729" y="1652309"/>
                      <a:pt x="2530321" y="1588007"/>
                    </a:cubicBezTo>
                    <a:cubicBezTo>
                      <a:pt x="2535914" y="1522417"/>
                      <a:pt x="2570112" y="1455539"/>
                      <a:pt x="2627324" y="1429883"/>
                    </a:cubicBezTo>
                    <a:cubicBezTo>
                      <a:pt x="2683998" y="1404334"/>
                      <a:pt x="2735725" y="1418611"/>
                      <a:pt x="2780032" y="1450171"/>
                    </a:cubicBezTo>
                    <a:cubicBezTo>
                      <a:pt x="2856064" y="1504168"/>
                      <a:pt x="2912201" y="1605505"/>
                      <a:pt x="2938548" y="1680757"/>
                    </a:cubicBezTo>
                    <a:cubicBezTo>
                      <a:pt x="2990491" y="1824068"/>
                      <a:pt x="3019097" y="1979938"/>
                      <a:pt x="3035121" y="2139351"/>
                    </a:cubicBezTo>
                    <a:cubicBezTo>
                      <a:pt x="3057274" y="2360812"/>
                      <a:pt x="3054586" y="2588499"/>
                      <a:pt x="3048563" y="2800513"/>
                    </a:cubicBezTo>
                    <a:cubicBezTo>
                      <a:pt x="3040283" y="2857730"/>
                      <a:pt x="3030819" y="2915591"/>
                      <a:pt x="3022968" y="2972486"/>
                    </a:cubicBezTo>
                    <a:cubicBezTo>
                      <a:pt x="2926827" y="3668214"/>
                      <a:pt x="2857785" y="4323472"/>
                      <a:pt x="2808423" y="4736980"/>
                    </a:cubicBezTo>
                    <a:cubicBezTo>
                      <a:pt x="2788958" y="4900149"/>
                      <a:pt x="2773580" y="5023494"/>
                      <a:pt x="2760675" y="5096705"/>
                    </a:cubicBezTo>
                    <a:cubicBezTo>
                      <a:pt x="2726692" y="5174319"/>
                      <a:pt x="2693999" y="5252147"/>
                      <a:pt x="2664103" y="5330082"/>
                    </a:cubicBezTo>
                    <a:cubicBezTo>
                      <a:pt x="2592373" y="5517943"/>
                      <a:pt x="2526988" y="5707950"/>
                      <a:pt x="2468162" y="5899997"/>
                    </a:cubicBezTo>
                    <a:cubicBezTo>
                      <a:pt x="2409445" y="6091937"/>
                      <a:pt x="2357180" y="6285809"/>
                      <a:pt x="2310937" y="6481399"/>
                    </a:cubicBezTo>
                    <a:cubicBezTo>
                      <a:pt x="2294376" y="6551927"/>
                      <a:pt x="2278567" y="6622777"/>
                      <a:pt x="2264371" y="6693842"/>
                    </a:cubicBezTo>
                    <a:cubicBezTo>
                      <a:pt x="2250069" y="6765014"/>
                      <a:pt x="2237271" y="6836616"/>
                      <a:pt x="2226624" y="6908540"/>
                    </a:cubicBezTo>
                    <a:cubicBezTo>
                      <a:pt x="2220925" y="6947293"/>
                      <a:pt x="2220602" y="7035749"/>
                      <a:pt x="2219419" y="7079868"/>
                    </a:cubicBezTo>
                    <a:cubicBezTo>
                      <a:pt x="2216085" y="7085665"/>
                      <a:pt x="2214472" y="7092536"/>
                      <a:pt x="2215333" y="7099729"/>
                    </a:cubicBezTo>
                    <a:cubicBezTo>
                      <a:pt x="2218882" y="7133221"/>
                      <a:pt x="2242003" y="7139770"/>
                      <a:pt x="2244476" y="7140199"/>
                    </a:cubicBezTo>
                    <a:cubicBezTo>
                      <a:pt x="2248133" y="7140843"/>
                      <a:pt x="2281040" y="7137193"/>
                      <a:pt x="2283729" y="7102412"/>
                    </a:cubicBezTo>
                    <a:cubicBezTo>
                      <a:pt x="2286095" y="7072032"/>
                      <a:pt x="2286310" y="6962537"/>
                      <a:pt x="2293408" y="6918845"/>
                    </a:cubicBezTo>
                    <a:cubicBezTo>
                      <a:pt x="2304807" y="6848210"/>
                      <a:pt x="2318250" y="6777897"/>
                      <a:pt x="2333198" y="6708012"/>
                    </a:cubicBezTo>
                    <a:cubicBezTo>
                      <a:pt x="2348146" y="6637914"/>
                      <a:pt x="2364600" y="6568137"/>
                      <a:pt x="2381914" y="6498467"/>
                    </a:cubicBezTo>
                    <a:cubicBezTo>
                      <a:pt x="2429985" y="6305132"/>
                      <a:pt x="2484186" y="6113407"/>
                      <a:pt x="2544409" y="5923721"/>
                    </a:cubicBezTo>
                    <a:cubicBezTo>
                      <a:pt x="2584630" y="5797157"/>
                      <a:pt x="2628507" y="5671881"/>
                      <a:pt x="2674212" y="5547249"/>
                    </a:cubicBezTo>
                    <a:cubicBezTo>
                      <a:pt x="2703248" y="5502377"/>
                      <a:pt x="2738091" y="5460403"/>
                      <a:pt x="2776806" y="5420899"/>
                    </a:cubicBezTo>
                    <a:cubicBezTo>
                      <a:pt x="2840471" y="5355953"/>
                      <a:pt x="2912631" y="5297341"/>
                      <a:pt x="2979092" y="5242271"/>
                    </a:cubicBezTo>
                    <a:cubicBezTo>
                      <a:pt x="3210198" y="5050116"/>
                      <a:pt x="3569494" y="4827582"/>
                      <a:pt x="3917283" y="4770043"/>
                    </a:cubicBezTo>
                    <a:cubicBezTo>
                      <a:pt x="4146776" y="4732149"/>
                      <a:pt x="4371645" y="4766715"/>
                      <a:pt x="4547690" y="4939976"/>
                    </a:cubicBezTo>
                    <a:cubicBezTo>
                      <a:pt x="4665771" y="5054625"/>
                      <a:pt x="4643725" y="5219513"/>
                      <a:pt x="4558767" y="5343501"/>
                    </a:cubicBezTo>
                    <a:cubicBezTo>
                      <a:pt x="4473164" y="5468348"/>
                      <a:pt x="4322499" y="5555729"/>
                      <a:pt x="4171295" y="5510428"/>
                    </a:cubicBezTo>
                    <a:cubicBezTo>
                      <a:pt x="4152045" y="5504739"/>
                      <a:pt x="4135699" y="5494648"/>
                      <a:pt x="4122579" y="5481229"/>
                    </a:cubicBezTo>
                    <a:cubicBezTo>
                      <a:pt x="4108706" y="5467060"/>
                      <a:pt x="4098060" y="5449561"/>
                      <a:pt x="4091070" y="5430131"/>
                    </a:cubicBezTo>
                    <a:cubicBezTo>
                      <a:pt x="4073648" y="5381825"/>
                      <a:pt x="4077197" y="5316234"/>
                      <a:pt x="4100426" y="5263526"/>
                    </a:cubicBezTo>
                    <a:cubicBezTo>
                      <a:pt x="4121826" y="5215004"/>
                      <a:pt x="4160541" y="5176466"/>
                      <a:pt x="4218829" y="5180330"/>
                    </a:cubicBezTo>
                    <a:cubicBezTo>
                      <a:pt x="4246789" y="5182048"/>
                      <a:pt x="4284644" y="5194179"/>
                      <a:pt x="4311422" y="5214467"/>
                    </a:cubicBezTo>
                    <a:cubicBezTo>
                      <a:pt x="4331532" y="5229711"/>
                      <a:pt x="4345943" y="5250214"/>
                      <a:pt x="4332285" y="5275979"/>
                    </a:cubicBezTo>
                    <a:cubicBezTo>
                      <a:pt x="4323467" y="5292403"/>
                      <a:pt x="4329596" y="5312906"/>
                      <a:pt x="4346050" y="5321816"/>
                    </a:cubicBezTo>
                    <a:cubicBezTo>
                      <a:pt x="4362504" y="5330726"/>
                      <a:pt x="4383045" y="5324607"/>
                      <a:pt x="4391971" y="5308183"/>
                    </a:cubicBezTo>
                    <a:cubicBezTo>
                      <a:pt x="4419501" y="5258373"/>
                      <a:pt x="4407241" y="5214682"/>
                      <a:pt x="4376485" y="5179901"/>
                    </a:cubicBezTo>
                    <a:cubicBezTo>
                      <a:pt x="4340028" y="5138679"/>
                      <a:pt x="4272169" y="5112271"/>
                      <a:pt x="4224098" y="5108407"/>
                    </a:cubicBezTo>
                    <a:cubicBezTo>
                      <a:pt x="4149357" y="5102288"/>
                      <a:pt x="4092468" y="5137820"/>
                      <a:pt x="4054613" y="5192031"/>
                    </a:cubicBezTo>
                    <a:cubicBezTo>
                      <a:pt x="4002778" y="5266210"/>
                      <a:pt x="3989658" y="5377638"/>
                      <a:pt x="4016543" y="5456217"/>
                    </a:cubicBezTo>
                    <a:cubicBezTo>
                      <a:pt x="4026975" y="5486919"/>
                      <a:pt x="4043429" y="5514400"/>
                      <a:pt x="4064937" y="5536944"/>
                    </a:cubicBezTo>
                    <a:cubicBezTo>
                      <a:pt x="4086983" y="5560131"/>
                      <a:pt x="4114728" y="5577843"/>
                      <a:pt x="4147421" y="5588149"/>
                    </a:cubicBezTo>
                    <a:cubicBezTo>
                      <a:pt x="4333575" y="5646547"/>
                      <a:pt x="4523816" y="5546712"/>
                      <a:pt x="4631143" y="5393418"/>
                    </a:cubicBezTo>
                    <a:cubicBezTo>
                      <a:pt x="4742017" y="5235078"/>
                      <a:pt x="4762558" y="5023279"/>
                      <a:pt x="4611893" y="4874708"/>
                    </a:cubicBezTo>
                    <a:cubicBezTo>
                      <a:pt x="4412726" y="4680729"/>
                      <a:pt x="4160326" y="4638219"/>
                      <a:pt x="3902442" y="4683412"/>
                    </a:cubicBezTo>
                    <a:cubicBezTo>
                      <a:pt x="3541103" y="4746749"/>
                      <a:pt x="3169655" y="4983345"/>
                      <a:pt x="2931989" y="5186557"/>
                    </a:cubicBezTo>
                    <a:cubicBezTo>
                      <a:pt x="2870798" y="5239265"/>
                      <a:pt x="2805412" y="5295623"/>
                      <a:pt x="2745727" y="5356382"/>
                    </a:cubicBezTo>
                    <a:cubicBezTo>
                      <a:pt x="2878971" y="5016194"/>
                      <a:pt x="3052973" y="4679656"/>
                      <a:pt x="3259775" y="4359541"/>
                    </a:cubicBezTo>
                    <a:cubicBezTo>
                      <a:pt x="3395277" y="4149781"/>
                      <a:pt x="3544867" y="3946999"/>
                      <a:pt x="3707469" y="3755381"/>
                    </a:cubicBezTo>
                    <a:close/>
                    <a:moveTo>
                      <a:pt x="3771134" y="2660959"/>
                    </a:moveTo>
                    <a:cubicBezTo>
                      <a:pt x="3771134" y="2660530"/>
                      <a:pt x="3772209" y="2661067"/>
                      <a:pt x="3772747" y="2661282"/>
                    </a:cubicBezTo>
                    <a:lnTo>
                      <a:pt x="3773822" y="2661496"/>
                    </a:lnTo>
                    <a:cubicBezTo>
                      <a:pt x="3772317" y="2662355"/>
                      <a:pt x="3771026" y="2662570"/>
                      <a:pt x="3771134" y="2660959"/>
                    </a:cubicBezTo>
                    <a:close/>
                    <a:moveTo>
                      <a:pt x="3771241" y="1674745"/>
                    </a:moveTo>
                    <a:cubicBezTo>
                      <a:pt x="3771349" y="1675389"/>
                      <a:pt x="3771457" y="1676141"/>
                      <a:pt x="3771457" y="1676785"/>
                    </a:cubicBezTo>
                    <a:cubicBezTo>
                      <a:pt x="3771457" y="1679898"/>
                      <a:pt x="3770919" y="1682796"/>
                      <a:pt x="3769844" y="1685480"/>
                    </a:cubicBezTo>
                    <a:cubicBezTo>
                      <a:pt x="3771349" y="1682260"/>
                      <a:pt x="3771994" y="1678717"/>
                      <a:pt x="3771241" y="1674745"/>
                    </a:cubicBezTo>
                    <a:close/>
                    <a:moveTo>
                      <a:pt x="3923520" y="1389197"/>
                    </a:moveTo>
                    <a:lnTo>
                      <a:pt x="3922445" y="1389519"/>
                    </a:lnTo>
                    <a:lnTo>
                      <a:pt x="3921477" y="1389734"/>
                    </a:lnTo>
                    <a:cubicBezTo>
                      <a:pt x="3922122" y="1389627"/>
                      <a:pt x="3922767" y="1389412"/>
                      <a:pt x="3923520" y="1389197"/>
                    </a:cubicBezTo>
                    <a:close/>
                    <a:moveTo>
                      <a:pt x="3928897" y="1386836"/>
                    </a:moveTo>
                    <a:lnTo>
                      <a:pt x="3929650" y="1386406"/>
                    </a:lnTo>
                    <a:cubicBezTo>
                      <a:pt x="3929758" y="1386836"/>
                      <a:pt x="3929005" y="1387050"/>
                      <a:pt x="3928359" y="1387157"/>
                    </a:cubicBezTo>
                    <a:lnTo>
                      <a:pt x="3928897" y="1386836"/>
                    </a:lnTo>
                    <a:close/>
                    <a:moveTo>
                      <a:pt x="3768660" y="1666157"/>
                    </a:moveTo>
                    <a:cubicBezTo>
                      <a:pt x="3767693" y="1664547"/>
                      <a:pt x="3766617" y="1662937"/>
                      <a:pt x="3765327" y="1661649"/>
                    </a:cubicBezTo>
                    <a:cubicBezTo>
                      <a:pt x="3766940" y="1659931"/>
                      <a:pt x="3767908" y="1663366"/>
                      <a:pt x="3768660" y="1666157"/>
                    </a:cubicBezTo>
                    <a:close/>
                    <a:moveTo>
                      <a:pt x="1276927" y="2431126"/>
                    </a:moveTo>
                    <a:cubicBezTo>
                      <a:pt x="1320803" y="2447872"/>
                      <a:pt x="1363927" y="2469878"/>
                      <a:pt x="1406729" y="2494247"/>
                    </a:cubicBezTo>
                    <a:cubicBezTo>
                      <a:pt x="1507280" y="2551571"/>
                      <a:pt x="1604928" y="2622958"/>
                      <a:pt x="1698919" y="2678672"/>
                    </a:cubicBezTo>
                    <a:cubicBezTo>
                      <a:pt x="1765379" y="2717425"/>
                      <a:pt x="1831517" y="2756393"/>
                      <a:pt x="1897870" y="2795145"/>
                    </a:cubicBezTo>
                    <a:cubicBezTo>
                      <a:pt x="1863350" y="2799547"/>
                      <a:pt x="1821731" y="2799761"/>
                      <a:pt x="1777424" y="2797829"/>
                    </a:cubicBezTo>
                    <a:cubicBezTo>
                      <a:pt x="1763336" y="2797185"/>
                      <a:pt x="1749033" y="2796434"/>
                      <a:pt x="1734838" y="2795682"/>
                    </a:cubicBezTo>
                    <a:cubicBezTo>
                      <a:pt x="1720535" y="2794824"/>
                      <a:pt x="1706339" y="2794072"/>
                      <a:pt x="1692251" y="2792998"/>
                    </a:cubicBezTo>
                    <a:cubicBezTo>
                      <a:pt x="1641169" y="2789134"/>
                      <a:pt x="1592560" y="2782264"/>
                      <a:pt x="1556642" y="2766591"/>
                    </a:cubicBezTo>
                    <a:cubicBezTo>
                      <a:pt x="1545242" y="2760794"/>
                      <a:pt x="1531262" y="2765302"/>
                      <a:pt x="1525455" y="2776681"/>
                    </a:cubicBezTo>
                    <a:cubicBezTo>
                      <a:pt x="1519647" y="2788061"/>
                      <a:pt x="1524164" y="2801908"/>
                      <a:pt x="1535564" y="2807705"/>
                    </a:cubicBezTo>
                    <a:cubicBezTo>
                      <a:pt x="1560943" y="2822734"/>
                      <a:pt x="1592560" y="2835079"/>
                      <a:pt x="1627942" y="2844311"/>
                    </a:cubicBezTo>
                    <a:cubicBezTo>
                      <a:pt x="1657946" y="2852041"/>
                      <a:pt x="1690423" y="2857837"/>
                      <a:pt x="1723331" y="2860306"/>
                    </a:cubicBezTo>
                    <a:cubicBezTo>
                      <a:pt x="1749141" y="2862239"/>
                      <a:pt x="1775166" y="2862024"/>
                      <a:pt x="1800223" y="2860414"/>
                    </a:cubicBezTo>
                    <a:cubicBezTo>
                      <a:pt x="1842917" y="2857730"/>
                      <a:pt x="1882600" y="2850645"/>
                      <a:pt x="1914754" y="2841842"/>
                    </a:cubicBezTo>
                    <a:cubicBezTo>
                      <a:pt x="1927014" y="2839373"/>
                      <a:pt x="1934219" y="2827780"/>
                      <a:pt x="1933036" y="2815757"/>
                    </a:cubicBezTo>
                    <a:cubicBezTo>
                      <a:pt x="1946156" y="2823378"/>
                      <a:pt x="1959384" y="2831215"/>
                      <a:pt x="1972504" y="2838837"/>
                    </a:cubicBezTo>
                    <a:cubicBezTo>
                      <a:pt x="2033588" y="2874154"/>
                      <a:pt x="2094994" y="2908828"/>
                      <a:pt x="2156508" y="2943180"/>
                    </a:cubicBezTo>
                    <a:cubicBezTo>
                      <a:pt x="2157475" y="2943716"/>
                      <a:pt x="2158443" y="2944253"/>
                      <a:pt x="2159411" y="2944683"/>
                    </a:cubicBezTo>
                    <a:cubicBezTo>
                      <a:pt x="2155002" y="2944683"/>
                      <a:pt x="2150700" y="2944468"/>
                      <a:pt x="2146291" y="2944468"/>
                    </a:cubicBezTo>
                    <a:cubicBezTo>
                      <a:pt x="2131020" y="2944575"/>
                      <a:pt x="2115749" y="2944790"/>
                      <a:pt x="2100371" y="2945649"/>
                    </a:cubicBezTo>
                    <a:cubicBezTo>
                      <a:pt x="2087681" y="2946293"/>
                      <a:pt x="2074884" y="2947366"/>
                      <a:pt x="2062301" y="2948762"/>
                    </a:cubicBezTo>
                    <a:cubicBezTo>
                      <a:pt x="2049504" y="2950157"/>
                      <a:pt x="2037029" y="2952197"/>
                      <a:pt x="2024339" y="2954022"/>
                    </a:cubicBezTo>
                    <a:cubicBezTo>
                      <a:pt x="2021005" y="2954559"/>
                      <a:pt x="1966374" y="2962073"/>
                      <a:pt x="1944651" y="2963254"/>
                    </a:cubicBezTo>
                    <a:cubicBezTo>
                      <a:pt x="1944006" y="2963254"/>
                      <a:pt x="1943038" y="2963469"/>
                      <a:pt x="1942393" y="2963683"/>
                    </a:cubicBezTo>
                    <a:lnTo>
                      <a:pt x="1942608" y="2963790"/>
                    </a:lnTo>
                    <a:lnTo>
                      <a:pt x="1942285" y="2963683"/>
                    </a:lnTo>
                    <a:cubicBezTo>
                      <a:pt x="1941425" y="2963898"/>
                      <a:pt x="1940780" y="2964005"/>
                      <a:pt x="1940780" y="2963576"/>
                    </a:cubicBezTo>
                    <a:cubicBezTo>
                      <a:pt x="1940780" y="2963469"/>
                      <a:pt x="1940887" y="2963361"/>
                      <a:pt x="1940887" y="2963361"/>
                    </a:cubicBezTo>
                    <a:cubicBezTo>
                      <a:pt x="1929057" y="2960248"/>
                      <a:pt x="1916690" y="2967011"/>
                      <a:pt x="1912926" y="2978820"/>
                    </a:cubicBezTo>
                    <a:cubicBezTo>
                      <a:pt x="1909377" y="2987300"/>
                      <a:pt x="1910345" y="2999753"/>
                      <a:pt x="1927552" y="3008018"/>
                    </a:cubicBezTo>
                    <a:cubicBezTo>
                      <a:pt x="1929810" y="3009092"/>
                      <a:pt x="1935295" y="3010166"/>
                      <a:pt x="1943145" y="3011024"/>
                    </a:cubicBezTo>
                    <a:cubicBezTo>
                      <a:pt x="1966374" y="3013815"/>
                      <a:pt x="2026060" y="3014674"/>
                      <a:pt x="2029716" y="3014674"/>
                    </a:cubicBezTo>
                    <a:cubicBezTo>
                      <a:pt x="2042406" y="3014137"/>
                      <a:pt x="2054988" y="3014030"/>
                      <a:pt x="2067678" y="3013279"/>
                    </a:cubicBezTo>
                    <a:cubicBezTo>
                      <a:pt x="2080368" y="3012527"/>
                      <a:pt x="2092950" y="3011561"/>
                      <a:pt x="2105533" y="3010273"/>
                    </a:cubicBezTo>
                    <a:cubicBezTo>
                      <a:pt x="2120696" y="3008663"/>
                      <a:pt x="2135752" y="3006408"/>
                      <a:pt x="2150915" y="3004261"/>
                    </a:cubicBezTo>
                    <a:cubicBezTo>
                      <a:pt x="2173607" y="3000933"/>
                      <a:pt x="2195975" y="2996961"/>
                      <a:pt x="2218666" y="2993419"/>
                    </a:cubicBezTo>
                    <a:cubicBezTo>
                      <a:pt x="2225119" y="2992990"/>
                      <a:pt x="2230819" y="2989876"/>
                      <a:pt x="2234798" y="2985475"/>
                    </a:cubicBezTo>
                    <a:cubicBezTo>
                      <a:pt x="2363202" y="3056326"/>
                      <a:pt x="2491822" y="3126424"/>
                      <a:pt x="2621947" y="3194698"/>
                    </a:cubicBezTo>
                    <a:cubicBezTo>
                      <a:pt x="2633669" y="3201032"/>
                      <a:pt x="2648402" y="3196738"/>
                      <a:pt x="2654747" y="3185037"/>
                    </a:cubicBezTo>
                    <a:cubicBezTo>
                      <a:pt x="2661199" y="3173335"/>
                      <a:pt x="2656790" y="3158629"/>
                      <a:pt x="2645068" y="3152295"/>
                    </a:cubicBezTo>
                    <a:cubicBezTo>
                      <a:pt x="2516018" y="3079727"/>
                      <a:pt x="2388582" y="3005120"/>
                      <a:pt x="2260930" y="2930727"/>
                    </a:cubicBezTo>
                    <a:cubicBezTo>
                      <a:pt x="2260500" y="2930405"/>
                      <a:pt x="2259962" y="2930190"/>
                      <a:pt x="2259532" y="2929868"/>
                    </a:cubicBezTo>
                    <a:cubicBezTo>
                      <a:pt x="2264371" y="2925574"/>
                      <a:pt x="2268243" y="2919241"/>
                      <a:pt x="2268566" y="2907647"/>
                    </a:cubicBezTo>
                    <a:cubicBezTo>
                      <a:pt x="2268888" y="2897020"/>
                      <a:pt x="2265124" y="2868680"/>
                      <a:pt x="2264479" y="2865996"/>
                    </a:cubicBezTo>
                    <a:cubicBezTo>
                      <a:pt x="2261468" y="2854080"/>
                      <a:pt x="2257489" y="2842594"/>
                      <a:pt x="2253080" y="2831107"/>
                    </a:cubicBezTo>
                    <a:cubicBezTo>
                      <a:pt x="2248993" y="2820158"/>
                      <a:pt x="2244261" y="2809530"/>
                      <a:pt x="2239530" y="2798795"/>
                    </a:cubicBezTo>
                    <a:cubicBezTo>
                      <a:pt x="2233507" y="2785484"/>
                      <a:pt x="2227592" y="2772065"/>
                      <a:pt x="2220925" y="2759076"/>
                    </a:cubicBezTo>
                    <a:cubicBezTo>
                      <a:pt x="2214365" y="2746087"/>
                      <a:pt x="2207375" y="2733312"/>
                      <a:pt x="2200062" y="2720860"/>
                    </a:cubicBezTo>
                    <a:cubicBezTo>
                      <a:pt x="2191351" y="2705939"/>
                      <a:pt x="2181995" y="2691339"/>
                      <a:pt x="2172746" y="2676740"/>
                    </a:cubicBezTo>
                    <a:cubicBezTo>
                      <a:pt x="2158981" y="2655055"/>
                      <a:pt x="2144786" y="2633800"/>
                      <a:pt x="2131450" y="2611794"/>
                    </a:cubicBezTo>
                    <a:cubicBezTo>
                      <a:pt x="2125428" y="2599878"/>
                      <a:pt x="2110802" y="2595155"/>
                      <a:pt x="2098973" y="2601273"/>
                    </a:cubicBezTo>
                    <a:cubicBezTo>
                      <a:pt x="2087036" y="2607285"/>
                      <a:pt x="2082304" y="2621777"/>
                      <a:pt x="2088326" y="2633693"/>
                    </a:cubicBezTo>
                    <a:cubicBezTo>
                      <a:pt x="2102629" y="2667186"/>
                      <a:pt x="2117363" y="2700249"/>
                      <a:pt x="2133494" y="2732883"/>
                    </a:cubicBezTo>
                    <a:cubicBezTo>
                      <a:pt x="2139839" y="2745765"/>
                      <a:pt x="2146291" y="2758540"/>
                      <a:pt x="2153281" y="2771099"/>
                    </a:cubicBezTo>
                    <a:cubicBezTo>
                      <a:pt x="2163498" y="2789671"/>
                      <a:pt x="2174790" y="2807705"/>
                      <a:pt x="2185006" y="2826384"/>
                    </a:cubicBezTo>
                    <a:cubicBezTo>
                      <a:pt x="2191566" y="2837548"/>
                      <a:pt x="2198126" y="2848713"/>
                      <a:pt x="2204041" y="2860306"/>
                    </a:cubicBezTo>
                    <a:cubicBezTo>
                      <a:pt x="2207912" y="2867606"/>
                      <a:pt x="2211569" y="2874906"/>
                      <a:pt x="2214795" y="2882527"/>
                    </a:cubicBezTo>
                    <a:cubicBezTo>
                      <a:pt x="2215225" y="2883708"/>
                      <a:pt x="2221247" y="2894873"/>
                      <a:pt x="2223183" y="2902602"/>
                    </a:cubicBezTo>
                    <a:lnTo>
                      <a:pt x="2222861" y="2903460"/>
                    </a:lnTo>
                    <a:lnTo>
                      <a:pt x="2222646" y="2903997"/>
                    </a:lnTo>
                    <a:lnTo>
                      <a:pt x="2223291" y="2903031"/>
                    </a:lnTo>
                    <a:cubicBezTo>
                      <a:pt x="2223936" y="2905822"/>
                      <a:pt x="2223076" y="2907110"/>
                      <a:pt x="2222108" y="2908184"/>
                    </a:cubicBezTo>
                    <a:cubicBezTo>
                      <a:pt x="2222000" y="2908077"/>
                      <a:pt x="2221893" y="2908077"/>
                      <a:pt x="2221678" y="2907969"/>
                    </a:cubicBezTo>
                    <a:cubicBezTo>
                      <a:pt x="2221893" y="2906681"/>
                      <a:pt x="2222108" y="2905286"/>
                      <a:pt x="2222646" y="2903997"/>
                    </a:cubicBezTo>
                    <a:cubicBezTo>
                      <a:pt x="2221893" y="2905071"/>
                      <a:pt x="2221247" y="2906252"/>
                      <a:pt x="2220710" y="2907325"/>
                    </a:cubicBezTo>
                    <a:cubicBezTo>
                      <a:pt x="2148980" y="2865459"/>
                      <a:pt x="2077357" y="2823486"/>
                      <a:pt x="2005304" y="2782156"/>
                    </a:cubicBezTo>
                    <a:cubicBezTo>
                      <a:pt x="1988528" y="2772495"/>
                      <a:pt x="1971429" y="2763048"/>
                      <a:pt x="1954545" y="2753494"/>
                    </a:cubicBezTo>
                    <a:cubicBezTo>
                      <a:pt x="1956481" y="2749630"/>
                      <a:pt x="1958524" y="2745658"/>
                      <a:pt x="1957986" y="2740934"/>
                    </a:cubicBezTo>
                    <a:cubicBezTo>
                      <a:pt x="1956481" y="2729878"/>
                      <a:pt x="1932069" y="2664287"/>
                      <a:pt x="1926584" y="2652479"/>
                    </a:cubicBezTo>
                    <a:cubicBezTo>
                      <a:pt x="1914324" y="2627359"/>
                      <a:pt x="1901742" y="2602025"/>
                      <a:pt x="1887224" y="2577657"/>
                    </a:cubicBezTo>
                    <a:cubicBezTo>
                      <a:pt x="1877760" y="2561447"/>
                      <a:pt x="1867544" y="2545667"/>
                      <a:pt x="1856682" y="2530423"/>
                    </a:cubicBezTo>
                    <a:cubicBezTo>
                      <a:pt x="1829367" y="2491885"/>
                      <a:pt x="1798932" y="2456138"/>
                      <a:pt x="1768498" y="2421142"/>
                    </a:cubicBezTo>
                    <a:cubicBezTo>
                      <a:pt x="1760325" y="2410622"/>
                      <a:pt x="1745162" y="2408690"/>
                      <a:pt x="1734623" y="2416848"/>
                    </a:cubicBezTo>
                    <a:cubicBezTo>
                      <a:pt x="1724084" y="2425007"/>
                      <a:pt x="1722148" y="2440143"/>
                      <a:pt x="1730213" y="2450663"/>
                    </a:cubicBezTo>
                    <a:lnTo>
                      <a:pt x="1875287" y="2680068"/>
                    </a:lnTo>
                    <a:cubicBezTo>
                      <a:pt x="1880449" y="2688226"/>
                      <a:pt x="1882384" y="2701322"/>
                      <a:pt x="1885073" y="2713024"/>
                    </a:cubicBezTo>
                    <a:cubicBezTo>
                      <a:pt x="1885181" y="2713453"/>
                      <a:pt x="1885288" y="2713882"/>
                      <a:pt x="1885396" y="2714312"/>
                    </a:cubicBezTo>
                    <a:cubicBezTo>
                      <a:pt x="1833346" y="2684898"/>
                      <a:pt x="1781296" y="2655377"/>
                      <a:pt x="1729246" y="2625964"/>
                    </a:cubicBezTo>
                    <a:cubicBezTo>
                      <a:pt x="1633426" y="2572826"/>
                      <a:pt x="1533843" y="2503801"/>
                      <a:pt x="1431464" y="2449375"/>
                    </a:cubicBezTo>
                    <a:cubicBezTo>
                      <a:pt x="1385758" y="2425114"/>
                      <a:pt x="1339408" y="2403644"/>
                      <a:pt x="1292843" y="2387542"/>
                    </a:cubicBezTo>
                    <a:cubicBezTo>
                      <a:pt x="1280798" y="2383248"/>
                      <a:pt x="1267463" y="2389367"/>
                      <a:pt x="1263161" y="2401390"/>
                    </a:cubicBezTo>
                    <a:cubicBezTo>
                      <a:pt x="1258752" y="2413520"/>
                      <a:pt x="1264989" y="2426724"/>
                      <a:pt x="1276927" y="2431126"/>
                    </a:cubicBezTo>
                    <a:close/>
                    <a:moveTo>
                      <a:pt x="2250176" y="2889613"/>
                    </a:moveTo>
                    <a:lnTo>
                      <a:pt x="2249961" y="2889613"/>
                    </a:lnTo>
                    <a:lnTo>
                      <a:pt x="2249854" y="2889505"/>
                    </a:lnTo>
                    <a:lnTo>
                      <a:pt x="2250176" y="2889613"/>
                    </a:lnTo>
                    <a:close/>
                    <a:moveTo>
                      <a:pt x="2228668" y="2895087"/>
                    </a:moveTo>
                    <a:cubicBezTo>
                      <a:pt x="2230926" y="2892940"/>
                      <a:pt x="2233615" y="2891330"/>
                      <a:pt x="2236411" y="2890364"/>
                    </a:cubicBezTo>
                    <a:cubicBezTo>
                      <a:pt x="2232647" y="2891437"/>
                      <a:pt x="2229098" y="2893477"/>
                      <a:pt x="2226409" y="2897342"/>
                    </a:cubicBezTo>
                    <a:cubicBezTo>
                      <a:pt x="2227055" y="2896590"/>
                      <a:pt x="2227808" y="2895839"/>
                      <a:pt x="2228668" y="2895087"/>
                    </a:cubicBezTo>
                    <a:close/>
                    <a:moveTo>
                      <a:pt x="1942285" y="2963790"/>
                    </a:moveTo>
                    <a:lnTo>
                      <a:pt x="1940887" y="2963469"/>
                    </a:lnTo>
                    <a:cubicBezTo>
                      <a:pt x="1941102" y="2963039"/>
                      <a:pt x="1941747" y="2963361"/>
                      <a:pt x="1942393" y="2963790"/>
                    </a:cubicBezTo>
                    <a:lnTo>
                      <a:pt x="1942285" y="2963790"/>
                    </a:lnTo>
                    <a:close/>
                    <a:moveTo>
                      <a:pt x="2663350" y="1565142"/>
                    </a:moveTo>
                    <a:cubicBezTo>
                      <a:pt x="2666361" y="1566323"/>
                      <a:pt x="2668942" y="1568685"/>
                      <a:pt x="2672169" y="1569006"/>
                    </a:cubicBezTo>
                    <a:cubicBezTo>
                      <a:pt x="2667222" y="1569006"/>
                      <a:pt x="2660446" y="1568685"/>
                      <a:pt x="2663243" y="1565249"/>
                    </a:cubicBezTo>
                    <a:cubicBezTo>
                      <a:pt x="2663243" y="1565142"/>
                      <a:pt x="2663350" y="1565142"/>
                      <a:pt x="2663350" y="1565142"/>
                    </a:cubicBezTo>
                    <a:close/>
                    <a:moveTo>
                      <a:pt x="2252434" y="3775026"/>
                    </a:moveTo>
                    <a:cubicBezTo>
                      <a:pt x="2185651" y="3791128"/>
                      <a:pt x="2121019" y="3825158"/>
                      <a:pt x="2063699" y="3857792"/>
                    </a:cubicBezTo>
                    <a:cubicBezTo>
                      <a:pt x="2032190" y="3875504"/>
                      <a:pt x="2002401" y="3895364"/>
                      <a:pt x="1973150" y="3915975"/>
                    </a:cubicBezTo>
                    <a:cubicBezTo>
                      <a:pt x="1972289" y="3919196"/>
                      <a:pt x="1973257" y="3922631"/>
                      <a:pt x="1971321" y="3925637"/>
                    </a:cubicBezTo>
                    <a:cubicBezTo>
                      <a:pt x="1922497" y="4004967"/>
                      <a:pt x="1890343" y="4094819"/>
                      <a:pt x="1861952" y="4187568"/>
                    </a:cubicBezTo>
                    <a:cubicBezTo>
                      <a:pt x="1843024" y="4249294"/>
                      <a:pt x="1826033" y="4312307"/>
                      <a:pt x="1807536" y="4374784"/>
                    </a:cubicBezTo>
                    <a:cubicBezTo>
                      <a:pt x="1794953" y="4417402"/>
                      <a:pt x="1781941" y="4459697"/>
                      <a:pt x="1766885" y="4501027"/>
                    </a:cubicBezTo>
                    <a:cubicBezTo>
                      <a:pt x="1743333" y="4565651"/>
                      <a:pt x="1715588" y="4627806"/>
                      <a:pt x="1681067" y="4685237"/>
                    </a:cubicBezTo>
                    <a:cubicBezTo>
                      <a:pt x="1619231" y="4788077"/>
                      <a:pt x="1535886" y="4875996"/>
                      <a:pt x="1414042" y="4936434"/>
                    </a:cubicBezTo>
                    <a:cubicBezTo>
                      <a:pt x="1397588" y="4945237"/>
                      <a:pt x="1377048" y="4938902"/>
                      <a:pt x="1368229" y="4922478"/>
                    </a:cubicBezTo>
                    <a:cubicBezTo>
                      <a:pt x="1359411" y="4905946"/>
                      <a:pt x="1365756" y="4885443"/>
                      <a:pt x="1382210" y="4876748"/>
                    </a:cubicBezTo>
                    <a:cubicBezTo>
                      <a:pt x="1486847" y="4817384"/>
                      <a:pt x="1554598" y="4735048"/>
                      <a:pt x="1605573" y="4642083"/>
                    </a:cubicBezTo>
                    <a:cubicBezTo>
                      <a:pt x="1635254" y="4587765"/>
                      <a:pt x="1658914" y="4529582"/>
                      <a:pt x="1680422" y="4469788"/>
                    </a:cubicBezTo>
                    <a:cubicBezTo>
                      <a:pt x="1694832" y="4429747"/>
                      <a:pt x="1708490" y="4389169"/>
                      <a:pt x="1721933" y="4348269"/>
                    </a:cubicBezTo>
                    <a:cubicBezTo>
                      <a:pt x="1759357" y="4234694"/>
                      <a:pt x="1795921" y="4120260"/>
                      <a:pt x="1846035" y="4015702"/>
                    </a:cubicBezTo>
                    <a:cubicBezTo>
                      <a:pt x="1822807" y="4035133"/>
                      <a:pt x="1799148" y="4054026"/>
                      <a:pt x="1776026" y="4073671"/>
                    </a:cubicBezTo>
                    <a:cubicBezTo>
                      <a:pt x="1707307" y="4132176"/>
                      <a:pt x="1638050" y="4190144"/>
                      <a:pt x="1564922" y="4242960"/>
                    </a:cubicBezTo>
                    <a:cubicBezTo>
                      <a:pt x="1505344" y="4285041"/>
                      <a:pt x="1444368" y="4327873"/>
                      <a:pt x="1378230" y="4358038"/>
                    </a:cubicBezTo>
                    <a:cubicBezTo>
                      <a:pt x="1331880" y="4379078"/>
                      <a:pt x="1283271" y="4394214"/>
                      <a:pt x="1231114" y="4399260"/>
                    </a:cubicBezTo>
                    <a:cubicBezTo>
                      <a:pt x="1212617" y="4401514"/>
                      <a:pt x="1195625" y="4388310"/>
                      <a:pt x="1193367" y="4369739"/>
                    </a:cubicBezTo>
                    <a:cubicBezTo>
                      <a:pt x="1191108" y="4351167"/>
                      <a:pt x="1204336" y="4334314"/>
                      <a:pt x="1222941" y="4332059"/>
                    </a:cubicBezTo>
                    <a:cubicBezTo>
                      <a:pt x="1266710" y="4325511"/>
                      <a:pt x="1307038" y="4310161"/>
                      <a:pt x="1345323" y="4290408"/>
                    </a:cubicBezTo>
                    <a:cubicBezTo>
                      <a:pt x="1405546" y="4259277"/>
                      <a:pt x="1460500" y="4216552"/>
                      <a:pt x="1514163" y="4174686"/>
                    </a:cubicBezTo>
                    <a:cubicBezTo>
                      <a:pt x="1584387" y="4121334"/>
                      <a:pt x="1649450" y="4061648"/>
                      <a:pt x="1716341" y="4004109"/>
                    </a:cubicBezTo>
                    <a:cubicBezTo>
                      <a:pt x="1762153" y="3964712"/>
                      <a:pt x="1808826" y="3926388"/>
                      <a:pt x="1857327" y="3890641"/>
                    </a:cubicBezTo>
                    <a:cubicBezTo>
                      <a:pt x="1910130" y="3851458"/>
                      <a:pt x="1965406" y="3815819"/>
                      <a:pt x="2024447" y="3785224"/>
                    </a:cubicBezTo>
                    <a:cubicBezTo>
                      <a:pt x="2089294" y="3752161"/>
                      <a:pt x="2162530" y="3718346"/>
                      <a:pt x="2237056" y="3704176"/>
                    </a:cubicBezTo>
                    <a:cubicBezTo>
                      <a:pt x="2254585" y="3700848"/>
                      <a:pt x="2272115" y="3700419"/>
                      <a:pt x="2289644" y="3699345"/>
                    </a:cubicBezTo>
                    <a:cubicBezTo>
                      <a:pt x="2264157" y="3680345"/>
                      <a:pt x="2239960" y="3662310"/>
                      <a:pt x="2218882" y="3648032"/>
                    </a:cubicBezTo>
                    <a:cubicBezTo>
                      <a:pt x="2100694" y="3567950"/>
                      <a:pt x="1965514" y="3485291"/>
                      <a:pt x="1822376" y="3416588"/>
                    </a:cubicBezTo>
                    <a:cubicBezTo>
                      <a:pt x="1684508" y="3350461"/>
                      <a:pt x="1539112" y="3297861"/>
                      <a:pt x="1394147" y="3274673"/>
                    </a:cubicBezTo>
                    <a:cubicBezTo>
                      <a:pt x="1200034" y="3243542"/>
                      <a:pt x="1006245" y="3265441"/>
                      <a:pt x="832781" y="3385672"/>
                    </a:cubicBezTo>
                    <a:cubicBezTo>
                      <a:pt x="708785" y="3471121"/>
                      <a:pt x="657273" y="3552706"/>
                      <a:pt x="652326" y="3623986"/>
                    </a:cubicBezTo>
                    <a:cubicBezTo>
                      <a:pt x="648025" y="3686141"/>
                      <a:pt x="680502" y="3737347"/>
                      <a:pt x="722766" y="3768478"/>
                    </a:cubicBezTo>
                    <a:cubicBezTo>
                      <a:pt x="754813" y="3791987"/>
                      <a:pt x="792453" y="3804977"/>
                      <a:pt x="824607" y="3800468"/>
                    </a:cubicBezTo>
                    <a:cubicBezTo>
                      <a:pt x="890853" y="3791021"/>
                      <a:pt x="936558" y="3747867"/>
                      <a:pt x="934945" y="3707718"/>
                    </a:cubicBezTo>
                    <a:cubicBezTo>
                      <a:pt x="934407" y="3693763"/>
                      <a:pt x="925589" y="3681740"/>
                      <a:pt x="908920" y="3674225"/>
                    </a:cubicBezTo>
                    <a:cubicBezTo>
                      <a:pt x="885583" y="3663812"/>
                      <a:pt x="851170" y="3660914"/>
                      <a:pt x="804282" y="3667462"/>
                    </a:cubicBezTo>
                    <a:cubicBezTo>
                      <a:pt x="786538" y="3670146"/>
                      <a:pt x="769976" y="3658016"/>
                      <a:pt x="767288" y="3640303"/>
                    </a:cubicBezTo>
                    <a:cubicBezTo>
                      <a:pt x="764599" y="3622698"/>
                      <a:pt x="776752" y="3606166"/>
                      <a:pt x="794496" y="3603375"/>
                    </a:cubicBezTo>
                    <a:cubicBezTo>
                      <a:pt x="942258" y="3579222"/>
                      <a:pt x="1000545" y="3642558"/>
                      <a:pt x="1004309" y="3704283"/>
                    </a:cubicBezTo>
                    <a:cubicBezTo>
                      <a:pt x="1008396" y="3770625"/>
                      <a:pt x="945054" y="3855430"/>
                      <a:pt x="835792" y="3873250"/>
                    </a:cubicBezTo>
                    <a:cubicBezTo>
                      <a:pt x="786645" y="3881301"/>
                      <a:pt x="727820" y="3865414"/>
                      <a:pt x="678028" y="3830311"/>
                    </a:cubicBezTo>
                    <a:cubicBezTo>
                      <a:pt x="614902" y="3785868"/>
                      <a:pt x="567261" y="3710724"/>
                      <a:pt x="571993" y="3619156"/>
                    </a:cubicBezTo>
                    <a:cubicBezTo>
                      <a:pt x="576509" y="3530807"/>
                      <a:pt x="631571" y="3423566"/>
                      <a:pt x="783419" y="3315465"/>
                    </a:cubicBezTo>
                    <a:cubicBezTo>
                      <a:pt x="894617" y="3236779"/>
                      <a:pt x="1013773" y="3194591"/>
                      <a:pt x="1136370" y="3178918"/>
                    </a:cubicBezTo>
                    <a:cubicBezTo>
                      <a:pt x="1030119" y="3119017"/>
                      <a:pt x="932686" y="3053427"/>
                      <a:pt x="842889" y="2981933"/>
                    </a:cubicBezTo>
                    <a:cubicBezTo>
                      <a:pt x="713625" y="2878878"/>
                      <a:pt x="599416" y="2764766"/>
                      <a:pt x="497359" y="2639704"/>
                    </a:cubicBezTo>
                    <a:cubicBezTo>
                      <a:pt x="416273" y="2540514"/>
                      <a:pt x="342930" y="2434346"/>
                      <a:pt x="274318" y="2322381"/>
                    </a:cubicBezTo>
                    <a:cubicBezTo>
                      <a:pt x="176886" y="2163612"/>
                      <a:pt x="89777" y="1992605"/>
                      <a:pt x="3529" y="1812259"/>
                    </a:cubicBezTo>
                    <a:cubicBezTo>
                      <a:pt x="-4752" y="1795513"/>
                      <a:pt x="2023" y="1775224"/>
                      <a:pt x="18800" y="1766851"/>
                    </a:cubicBezTo>
                    <a:cubicBezTo>
                      <a:pt x="35576" y="1758585"/>
                      <a:pt x="55902" y="1765348"/>
                      <a:pt x="64290" y="1782094"/>
                    </a:cubicBezTo>
                    <a:cubicBezTo>
                      <a:pt x="173874" y="1993357"/>
                      <a:pt x="286255" y="2189698"/>
                      <a:pt x="410896" y="2370581"/>
                    </a:cubicBezTo>
                    <a:cubicBezTo>
                      <a:pt x="449718" y="2426831"/>
                      <a:pt x="490046" y="2481043"/>
                      <a:pt x="531450" y="2534288"/>
                    </a:cubicBezTo>
                    <a:cubicBezTo>
                      <a:pt x="529406" y="2528169"/>
                      <a:pt x="526610" y="2522265"/>
                      <a:pt x="524675" y="2516146"/>
                    </a:cubicBezTo>
                    <a:cubicBezTo>
                      <a:pt x="510909" y="2472455"/>
                      <a:pt x="499617" y="2428120"/>
                      <a:pt x="490261" y="2383784"/>
                    </a:cubicBezTo>
                    <a:cubicBezTo>
                      <a:pt x="473807" y="2302414"/>
                      <a:pt x="463376" y="2220400"/>
                      <a:pt x="458214" y="2137741"/>
                    </a:cubicBezTo>
                    <a:cubicBezTo>
                      <a:pt x="453375" y="2061953"/>
                      <a:pt x="452729" y="1985842"/>
                      <a:pt x="452084" y="1909732"/>
                    </a:cubicBezTo>
                    <a:cubicBezTo>
                      <a:pt x="451009" y="1797338"/>
                      <a:pt x="451331" y="1685051"/>
                      <a:pt x="440577" y="1573408"/>
                    </a:cubicBezTo>
                    <a:cubicBezTo>
                      <a:pt x="438319" y="1554944"/>
                      <a:pt x="451546" y="1537983"/>
                      <a:pt x="470151" y="1535729"/>
                    </a:cubicBezTo>
                    <a:cubicBezTo>
                      <a:pt x="488648" y="1533474"/>
                      <a:pt x="505640" y="1546678"/>
                      <a:pt x="507898" y="1565249"/>
                    </a:cubicBezTo>
                    <a:cubicBezTo>
                      <a:pt x="527148" y="1694283"/>
                      <a:pt x="534246" y="1825034"/>
                      <a:pt x="540268" y="1955677"/>
                    </a:cubicBezTo>
                    <a:cubicBezTo>
                      <a:pt x="544247" y="2041020"/>
                      <a:pt x="548011" y="2126362"/>
                      <a:pt x="555754" y="2211168"/>
                    </a:cubicBezTo>
                    <a:cubicBezTo>
                      <a:pt x="560486" y="2263554"/>
                      <a:pt x="565970" y="2315833"/>
                      <a:pt x="575004" y="2367790"/>
                    </a:cubicBezTo>
                    <a:cubicBezTo>
                      <a:pt x="582102" y="2409870"/>
                      <a:pt x="591243" y="2452059"/>
                      <a:pt x="602212" y="2493710"/>
                    </a:cubicBezTo>
                    <a:cubicBezTo>
                      <a:pt x="613289" y="2535361"/>
                      <a:pt x="625979" y="2576476"/>
                      <a:pt x="641034" y="2616517"/>
                    </a:cubicBezTo>
                    <a:cubicBezTo>
                      <a:pt x="646734" y="2631546"/>
                      <a:pt x="652434" y="2646575"/>
                      <a:pt x="658779" y="2661389"/>
                    </a:cubicBezTo>
                    <a:cubicBezTo>
                      <a:pt x="664801" y="2675881"/>
                      <a:pt x="671253" y="2690265"/>
                      <a:pt x="678351" y="2704221"/>
                    </a:cubicBezTo>
                    <a:cubicBezTo>
                      <a:pt x="679212" y="2705939"/>
                      <a:pt x="680072" y="2709159"/>
                      <a:pt x="681040" y="2712272"/>
                    </a:cubicBezTo>
                    <a:cubicBezTo>
                      <a:pt x="684588" y="2716137"/>
                      <a:pt x="687707" y="2720431"/>
                      <a:pt x="691256" y="2724295"/>
                    </a:cubicBezTo>
                    <a:cubicBezTo>
                      <a:pt x="849987" y="2895410"/>
                      <a:pt x="1035173" y="3046127"/>
                      <a:pt x="1263591" y="3171618"/>
                    </a:cubicBezTo>
                    <a:cubicBezTo>
                      <a:pt x="1311770" y="3172477"/>
                      <a:pt x="1360164" y="3176342"/>
                      <a:pt x="1408557" y="3184071"/>
                    </a:cubicBezTo>
                    <a:cubicBezTo>
                      <a:pt x="1562234" y="3208439"/>
                      <a:pt x="1716018" y="3265334"/>
                      <a:pt x="1861199" y="3337043"/>
                    </a:cubicBezTo>
                    <a:cubicBezTo>
                      <a:pt x="2007563" y="3409288"/>
                      <a:pt x="2145001" y="3496993"/>
                      <a:pt x="2265124" y="3581262"/>
                    </a:cubicBezTo>
                    <a:cubicBezTo>
                      <a:pt x="2343845" y="3636653"/>
                      <a:pt x="2457086" y="3737239"/>
                      <a:pt x="2574628" y="3810237"/>
                    </a:cubicBezTo>
                    <a:cubicBezTo>
                      <a:pt x="2649585" y="3856826"/>
                      <a:pt x="2725939" y="3892895"/>
                      <a:pt x="2795841" y="3893647"/>
                    </a:cubicBezTo>
                    <a:cubicBezTo>
                      <a:pt x="2814553" y="3893647"/>
                      <a:pt x="2829824" y="3908783"/>
                      <a:pt x="2829824" y="3927461"/>
                    </a:cubicBezTo>
                    <a:cubicBezTo>
                      <a:pt x="2829824" y="3946140"/>
                      <a:pt x="2814553" y="3961276"/>
                      <a:pt x="2795841" y="3961276"/>
                    </a:cubicBezTo>
                    <a:cubicBezTo>
                      <a:pt x="2732714" y="3962028"/>
                      <a:pt x="2664103" y="3939914"/>
                      <a:pt x="2595169" y="3905347"/>
                    </a:cubicBezTo>
                    <a:cubicBezTo>
                      <a:pt x="2523224" y="3869171"/>
                      <a:pt x="2451063" y="3819361"/>
                      <a:pt x="2385033" y="3770625"/>
                    </a:cubicBezTo>
                    <a:cubicBezTo>
                      <a:pt x="2383312" y="3770410"/>
                      <a:pt x="2381807" y="3771698"/>
                      <a:pt x="2380086" y="3771269"/>
                    </a:cubicBezTo>
                    <a:cubicBezTo>
                      <a:pt x="2337607" y="3761178"/>
                      <a:pt x="2294591" y="3764828"/>
                      <a:pt x="2252434" y="3775026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1" name="Google Shape;91;p2"/>
              <p:cNvSpPr/>
              <p:nvPr/>
            </p:nvSpPr>
            <p:spPr>
              <a:xfrm rot="5528855">
                <a:off x="7708561" y="-642538"/>
                <a:ext cx="1608012" cy="3959123"/>
              </a:xfrm>
              <a:custGeom>
                <a:avLst/>
                <a:gdLst/>
                <a:ahLst/>
                <a:cxnLst/>
                <a:rect l="l" t="t" r="r" b="b"/>
                <a:pathLst>
                  <a:path w="1606883" h="3956342" extrusionOk="0">
                    <a:moveTo>
                      <a:pt x="839038" y="115185"/>
                    </a:moveTo>
                    <a:cubicBezTo>
                      <a:pt x="839038" y="178736"/>
                      <a:pt x="791505" y="230263"/>
                      <a:pt x="733002" y="230263"/>
                    </a:cubicBezTo>
                    <a:cubicBezTo>
                      <a:pt x="674500" y="230263"/>
                      <a:pt x="627074" y="178736"/>
                      <a:pt x="627074" y="115185"/>
                    </a:cubicBezTo>
                    <a:cubicBezTo>
                      <a:pt x="627074" y="51635"/>
                      <a:pt x="674500" y="0"/>
                      <a:pt x="733002" y="0"/>
                    </a:cubicBezTo>
                    <a:cubicBezTo>
                      <a:pt x="791505" y="0"/>
                      <a:pt x="839038" y="51635"/>
                      <a:pt x="839038" y="115185"/>
                    </a:cubicBezTo>
                    <a:close/>
                    <a:moveTo>
                      <a:pt x="105928" y="245077"/>
                    </a:moveTo>
                    <a:cubicBezTo>
                      <a:pt x="47533" y="245077"/>
                      <a:pt x="0" y="296605"/>
                      <a:pt x="0" y="360155"/>
                    </a:cubicBezTo>
                    <a:cubicBezTo>
                      <a:pt x="0" y="423706"/>
                      <a:pt x="47533" y="475233"/>
                      <a:pt x="105928" y="475233"/>
                    </a:cubicBezTo>
                    <a:cubicBezTo>
                      <a:pt x="164431" y="475233"/>
                      <a:pt x="211964" y="423706"/>
                      <a:pt x="211964" y="360155"/>
                    </a:cubicBezTo>
                    <a:cubicBezTo>
                      <a:pt x="211964" y="296605"/>
                      <a:pt x="164431" y="245077"/>
                      <a:pt x="105928" y="245077"/>
                    </a:cubicBezTo>
                    <a:close/>
                    <a:moveTo>
                      <a:pt x="1264041" y="3053646"/>
                    </a:moveTo>
                    <a:cubicBezTo>
                      <a:pt x="1205539" y="3053646"/>
                      <a:pt x="1158006" y="3105281"/>
                      <a:pt x="1158006" y="3168831"/>
                    </a:cubicBezTo>
                    <a:cubicBezTo>
                      <a:pt x="1158006" y="3232275"/>
                      <a:pt x="1205539" y="3283909"/>
                      <a:pt x="1264041" y="3283909"/>
                    </a:cubicBezTo>
                    <a:cubicBezTo>
                      <a:pt x="1322544" y="3283909"/>
                      <a:pt x="1370077" y="3232275"/>
                      <a:pt x="1370077" y="3168831"/>
                    </a:cubicBezTo>
                    <a:cubicBezTo>
                      <a:pt x="1370077" y="3105281"/>
                      <a:pt x="1322544" y="3053646"/>
                      <a:pt x="1264041" y="3053646"/>
                    </a:cubicBezTo>
                    <a:close/>
                    <a:moveTo>
                      <a:pt x="1500955" y="3726080"/>
                    </a:moveTo>
                    <a:cubicBezTo>
                      <a:pt x="1442453" y="3726080"/>
                      <a:pt x="1394919" y="3777715"/>
                      <a:pt x="1394919" y="3841265"/>
                    </a:cubicBezTo>
                    <a:cubicBezTo>
                      <a:pt x="1394919" y="3904708"/>
                      <a:pt x="1442453" y="3956343"/>
                      <a:pt x="1500955" y="3956343"/>
                    </a:cubicBezTo>
                    <a:cubicBezTo>
                      <a:pt x="1559458" y="3956343"/>
                      <a:pt x="1606883" y="3904708"/>
                      <a:pt x="1606883" y="3841265"/>
                    </a:cubicBezTo>
                    <a:cubicBezTo>
                      <a:pt x="1606883" y="3777715"/>
                      <a:pt x="1559458" y="3726080"/>
                      <a:pt x="1500955" y="3726080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2" name="Google Shape;92;p2"/>
              <p:cNvSpPr/>
              <p:nvPr/>
            </p:nvSpPr>
            <p:spPr>
              <a:xfrm rot="5528855">
                <a:off x="10508764" y="3152503"/>
                <a:ext cx="3535227" cy="3397110"/>
              </a:xfrm>
              <a:custGeom>
                <a:avLst/>
                <a:gdLst/>
                <a:ahLst/>
                <a:cxnLst/>
                <a:rect l="l" t="t" r="r" b="b"/>
                <a:pathLst>
                  <a:path w="3532744" h="3394724" extrusionOk="0">
                    <a:moveTo>
                      <a:pt x="3110635" y="1485929"/>
                    </a:moveTo>
                    <a:cubicBezTo>
                      <a:pt x="2989006" y="1470578"/>
                      <a:pt x="2900500" y="1389207"/>
                      <a:pt x="2815219" y="1378365"/>
                    </a:cubicBezTo>
                    <a:cubicBezTo>
                      <a:pt x="2408282" y="1326623"/>
                      <a:pt x="2163196" y="1366664"/>
                      <a:pt x="2019628" y="1441486"/>
                    </a:cubicBezTo>
                    <a:cubicBezTo>
                      <a:pt x="2100822" y="1278101"/>
                      <a:pt x="2131686" y="1031414"/>
                      <a:pt x="2028447" y="684677"/>
                    </a:cubicBezTo>
                    <a:cubicBezTo>
                      <a:pt x="2000701" y="591605"/>
                      <a:pt x="1916066" y="499822"/>
                      <a:pt x="1893482" y="413406"/>
                    </a:cubicBezTo>
                    <a:cubicBezTo>
                      <a:pt x="1833151" y="182928"/>
                      <a:pt x="1877351" y="1401"/>
                      <a:pt x="1853369" y="5"/>
                    </a:cubicBezTo>
                    <a:cubicBezTo>
                      <a:pt x="1829495" y="-1283"/>
                      <a:pt x="1829818" y="225545"/>
                      <a:pt x="1749807" y="405462"/>
                    </a:cubicBezTo>
                    <a:cubicBezTo>
                      <a:pt x="1700337" y="516676"/>
                      <a:pt x="1596453" y="577650"/>
                      <a:pt x="1561824" y="655585"/>
                    </a:cubicBezTo>
                    <a:cubicBezTo>
                      <a:pt x="1428043" y="956269"/>
                      <a:pt x="1383306" y="1172255"/>
                      <a:pt x="1387500" y="1327696"/>
                    </a:cubicBezTo>
                    <a:cubicBezTo>
                      <a:pt x="1247696" y="1226144"/>
                      <a:pt x="1031860" y="1150141"/>
                      <a:pt x="712785" y="1149819"/>
                    </a:cubicBezTo>
                    <a:cubicBezTo>
                      <a:pt x="614707" y="1149712"/>
                      <a:pt x="501897" y="1204138"/>
                      <a:pt x="411884" y="1201132"/>
                    </a:cubicBezTo>
                    <a:cubicBezTo>
                      <a:pt x="171637" y="1193081"/>
                      <a:pt x="8282" y="1099580"/>
                      <a:pt x="216" y="1122016"/>
                    </a:cubicBezTo>
                    <a:cubicBezTo>
                      <a:pt x="-7850" y="1144345"/>
                      <a:pt x="211857" y="1208217"/>
                      <a:pt x="363491" y="1335318"/>
                    </a:cubicBezTo>
                    <a:cubicBezTo>
                      <a:pt x="457052" y="1413790"/>
                      <a:pt x="486733" y="1529727"/>
                      <a:pt x="552333" y="1584690"/>
                    </a:cubicBezTo>
                    <a:cubicBezTo>
                      <a:pt x="843555" y="1828801"/>
                      <a:pt x="1059821" y="1929816"/>
                      <a:pt x="1218875" y="1954507"/>
                    </a:cubicBezTo>
                    <a:cubicBezTo>
                      <a:pt x="1069607" y="2053268"/>
                      <a:pt x="920232" y="2241557"/>
                      <a:pt x="822262" y="2568972"/>
                    </a:cubicBezTo>
                    <a:cubicBezTo>
                      <a:pt x="794409" y="2662043"/>
                      <a:pt x="815057" y="2784635"/>
                      <a:pt x="786666" y="2869226"/>
                    </a:cubicBezTo>
                    <a:cubicBezTo>
                      <a:pt x="710742" y="3095196"/>
                      <a:pt x="573949" y="3223800"/>
                      <a:pt x="593307" y="3237863"/>
                    </a:cubicBezTo>
                    <a:cubicBezTo>
                      <a:pt x="612664" y="3251818"/>
                      <a:pt x="736874" y="3061273"/>
                      <a:pt x="902811" y="2953281"/>
                    </a:cubicBezTo>
                    <a:cubicBezTo>
                      <a:pt x="1005405" y="2886617"/>
                      <a:pt x="1126067" y="2891340"/>
                      <a:pt x="1197904" y="2844643"/>
                    </a:cubicBezTo>
                    <a:cubicBezTo>
                      <a:pt x="1458369" y="2675247"/>
                      <a:pt x="1611616" y="2526354"/>
                      <a:pt x="1697326" y="2398824"/>
                    </a:cubicBezTo>
                    <a:cubicBezTo>
                      <a:pt x="1747656" y="2553513"/>
                      <a:pt x="1862080" y="2730210"/>
                      <a:pt x="2078023" y="2913776"/>
                    </a:cubicBezTo>
                    <a:cubicBezTo>
                      <a:pt x="2152442" y="2977005"/>
                      <a:pt x="2273856" y="3008458"/>
                      <a:pt x="2340209" y="3068681"/>
                    </a:cubicBezTo>
                    <a:cubicBezTo>
                      <a:pt x="2517329" y="3229704"/>
                      <a:pt x="2579919" y="3405971"/>
                      <a:pt x="2600674" y="3394162"/>
                    </a:cubicBezTo>
                    <a:cubicBezTo>
                      <a:pt x="2621537" y="3382354"/>
                      <a:pt x="2496682" y="3192239"/>
                      <a:pt x="2465172" y="2998045"/>
                    </a:cubicBezTo>
                    <a:cubicBezTo>
                      <a:pt x="2445599" y="2878136"/>
                      <a:pt x="2499263" y="2771002"/>
                      <a:pt x="2485605" y="2686948"/>
                    </a:cubicBezTo>
                    <a:cubicBezTo>
                      <a:pt x="2434845" y="2375100"/>
                      <a:pt x="2358061" y="2173713"/>
                      <a:pt x="2273318" y="2044572"/>
                    </a:cubicBezTo>
                    <a:cubicBezTo>
                      <a:pt x="2443879" y="2049940"/>
                      <a:pt x="2660467" y="1995621"/>
                      <a:pt x="2919319" y="1829767"/>
                    </a:cubicBezTo>
                    <a:cubicBezTo>
                      <a:pt x="3001589" y="1777059"/>
                      <a:pt x="3066436" y="1670569"/>
                      <a:pt x="3143651" y="1624731"/>
                    </a:cubicBezTo>
                    <a:cubicBezTo>
                      <a:pt x="3349807" y="1502031"/>
                      <a:pt x="3538112" y="1492584"/>
                      <a:pt x="3532628" y="1469504"/>
                    </a:cubicBezTo>
                    <a:cubicBezTo>
                      <a:pt x="3527143" y="1446317"/>
                      <a:pt x="3307544" y="1511048"/>
                      <a:pt x="3110635" y="1485929"/>
                    </a:cubicBezTo>
                    <a:close/>
                    <a:moveTo>
                      <a:pt x="1729482" y="1965778"/>
                    </a:moveTo>
                    <a:cubicBezTo>
                      <a:pt x="1711522" y="1942913"/>
                      <a:pt x="1691734" y="1924019"/>
                      <a:pt x="1672269" y="1910171"/>
                    </a:cubicBezTo>
                    <a:cubicBezTo>
                      <a:pt x="1638609" y="1886233"/>
                      <a:pt x="1590646" y="1870023"/>
                      <a:pt x="1534617" y="1864978"/>
                    </a:cubicBezTo>
                    <a:cubicBezTo>
                      <a:pt x="1562362" y="1834383"/>
                      <a:pt x="1580967" y="1800676"/>
                      <a:pt x="1591613" y="1770403"/>
                    </a:cubicBezTo>
                    <a:cubicBezTo>
                      <a:pt x="1600539" y="1745069"/>
                      <a:pt x="1604303" y="1714582"/>
                      <a:pt x="1603120" y="1681411"/>
                    </a:cubicBezTo>
                    <a:cubicBezTo>
                      <a:pt x="1628930" y="1689784"/>
                      <a:pt x="1654095" y="1694186"/>
                      <a:pt x="1676571" y="1695366"/>
                    </a:cubicBezTo>
                    <a:cubicBezTo>
                      <a:pt x="1725180" y="1697728"/>
                      <a:pt x="1784542" y="1681411"/>
                      <a:pt x="1843153" y="1644805"/>
                    </a:cubicBezTo>
                    <a:cubicBezTo>
                      <a:pt x="1829818" y="1695366"/>
                      <a:pt x="1831646" y="1743995"/>
                      <a:pt x="1841002" y="1782104"/>
                    </a:cubicBezTo>
                    <a:cubicBezTo>
                      <a:pt x="1846594" y="1804862"/>
                      <a:pt x="1857456" y="1828908"/>
                      <a:pt x="1872834" y="1852740"/>
                    </a:cubicBezTo>
                    <a:cubicBezTo>
                      <a:pt x="1852724" y="1859181"/>
                      <a:pt x="1834119" y="1867017"/>
                      <a:pt x="1818526" y="1876035"/>
                    </a:cubicBezTo>
                    <a:cubicBezTo>
                      <a:pt x="1786586" y="1894391"/>
                      <a:pt x="1755399" y="1924986"/>
                      <a:pt x="1729482" y="1965778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3" name="Google Shape;93;p2"/>
              <p:cNvSpPr/>
              <p:nvPr/>
            </p:nvSpPr>
            <p:spPr>
              <a:xfrm rot="5528855">
                <a:off x="10873527" y="3466141"/>
                <a:ext cx="2808843" cy="2822709"/>
              </a:xfrm>
              <a:custGeom>
                <a:avLst/>
                <a:gdLst/>
                <a:ahLst/>
                <a:cxnLst/>
                <a:rect l="l" t="t" r="r" b="b"/>
                <a:pathLst>
                  <a:path w="2806870" h="2820726" extrusionOk="0">
                    <a:moveTo>
                      <a:pt x="1028001" y="1763516"/>
                    </a:moveTo>
                    <a:cubicBezTo>
                      <a:pt x="1002944" y="1769742"/>
                      <a:pt x="978209" y="1776612"/>
                      <a:pt x="953582" y="1783804"/>
                    </a:cubicBezTo>
                    <a:cubicBezTo>
                      <a:pt x="928848" y="1790997"/>
                      <a:pt x="904221" y="1798619"/>
                      <a:pt x="879809" y="1806562"/>
                    </a:cubicBezTo>
                    <a:cubicBezTo>
                      <a:pt x="830985" y="1822665"/>
                      <a:pt x="782806" y="1840485"/>
                      <a:pt x="735273" y="1860774"/>
                    </a:cubicBezTo>
                    <a:cubicBezTo>
                      <a:pt x="731617" y="1862384"/>
                      <a:pt x="727423" y="1860774"/>
                      <a:pt x="725809" y="1857124"/>
                    </a:cubicBezTo>
                    <a:cubicBezTo>
                      <a:pt x="724304" y="1853581"/>
                      <a:pt x="725917" y="1849287"/>
                      <a:pt x="729466" y="1847784"/>
                    </a:cubicBezTo>
                    <a:cubicBezTo>
                      <a:pt x="776892" y="1825885"/>
                      <a:pt x="824855" y="1806133"/>
                      <a:pt x="873786" y="1788957"/>
                    </a:cubicBezTo>
                    <a:cubicBezTo>
                      <a:pt x="898413" y="1780477"/>
                      <a:pt x="923148" y="1772533"/>
                      <a:pt x="948205" y="1765340"/>
                    </a:cubicBezTo>
                    <a:cubicBezTo>
                      <a:pt x="973155" y="1758148"/>
                      <a:pt x="998319" y="1751814"/>
                      <a:pt x="1023699" y="1745910"/>
                    </a:cubicBezTo>
                    <a:cubicBezTo>
                      <a:pt x="1033593" y="1743656"/>
                      <a:pt x="1043379" y="1741509"/>
                      <a:pt x="1053273" y="1739469"/>
                    </a:cubicBezTo>
                    <a:cubicBezTo>
                      <a:pt x="1076179" y="1734746"/>
                      <a:pt x="1099193" y="1730345"/>
                      <a:pt x="1122100" y="1725407"/>
                    </a:cubicBezTo>
                    <a:lnTo>
                      <a:pt x="1160492" y="1717248"/>
                    </a:lnTo>
                    <a:cubicBezTo>
                      <a:pt x="1163718" y="1716711"/>
                      <a:pt x="1169848" y="1714135"/>
                      <a:pt x="1173827" y="1713062"/>
                    </a:cubicBezTo>
                    <a:cubicBezTo>
                      <a:pt x="1177268" y="1712203"/>
                      <a:pt x="1180064" y="1712310"/>
                      <a:pt x="1181462" y="1712847"/>
                    </a:cubicBezTo>
                    <a:cubicBezTo>
                      <a:pt x="1183936" y="1713706"/>
                      <a:pt x="1185442" y="1715316"/>
                      <a:pt x="1186194" y="1717356"/>
                    </a:cubicBezTo>
                    <a:cubicBezTo>
                      <a:pt x="1186732" y="1718858"/>
                      <a:pt x="1187162" y="1721327"/>
                      <a:pt x="1185334" y="1724441"/>
                    </a:cubicBezTo>
                    <a:cubicBezTo>
                      <a:pt x="1183398" y="1727661"/>
                      <a:pt x="1179419" y="1728734"/>
                      <a:pt x="1176193" y="1727017"/>
                    </a:cubicBezTo>
                    <a:cubicBezTo>
                      <a:pt x="1172536" y="1728412"/>
                      <a:pt x="1166084" y="1730667"/>
                      <a:pt x="1163288" y="1731311"/>
                    </a:cubicBezTo>
                    <a:lnTo>
                      <a:pt x="1125541" y="1740543"/>
                    </a:lnTo>
                    <a:lnTo>
                      <a:pt x="1028001" y="1763516"/>
                    </a:lnTo>
                    <a:close/>
                    <a:moveTo>
                      <a:pt x="975951" y="1955670"/>
                    </a:moveTo>
                    <a:cubicBezTo>
                      <a:pt x="976489" y="1956207"/>
                      <a:pt x="976918" y="1956744"/>
                      <a:pt x="977134" y="1956314"/>
                    </a:cubicBezTo>
                    <a:cubicBezTo>
                      <a:pt x="976811" y="1956099"/>
                      <a:pt x="976489" y="1955885"/>
                      <a:pt x="976166" y="1955670"/>
                    </a:cubicBezTo>
                    <a:lnTo>
                      <a:pt x="975951" y="1955670"/>
                    </a:lnTo>
                    <a:close/>
                    <a:moveTo>
                      <a:pt x="850342" y="1978321"/>
                    </a:moveTo>
                    <a:cubicBezTo>
                      <a:pt x="812918" y="1989592"/>
                      <a:pt x="776031" y="2002045"/>
                      <a:pt x="739897" y="2016000"/>
                    </a:cubicBezTo>
                    <a:cubicBezTo>
                      <a:pt x="715701" y="2025447"/>
                      <a:pt x="691827" y="2035430"/>
                      <a:pt x="668167" y="2046165"/>
                    </a:cubicBezTo>
                    <a:cubicBezTo>
                      <a:pt x="609342" y="2072788"/>
                      <a:pt x="552345" y="2103167"/>
                      <a:pt x="495993" y="2135801"/>
                    </a:cubicBezTo>
                    <a:cubicBezTo>
                      <a:pt x="492660" y="2137734"/>
                      <a:pt x="491369" y="2142135"/>
                      <a:pt x="493305" y="2145570"/>
                    </a:cubicBezTo>
                    <a:cubicBezTo>
                      <a:pt x="495241" y="2149005"/>
                      <a:pt x="499650" y="2150186"/>
                      <a:pt x="503091" y="2148254"/>
                    </a:cubicBezTo>
                    <a:cubicBezTo>
                      <a:pt x="559658" y="2117230"/>
                      <a:pt x="617193" y="2088997"/>
                      <a:pt x="675910" y="2063448"/>
                    </a:cubicBezTo>
                    <a:cubicBezTo>
                      <a:pt x="699354" y="2053143"/>
                      <a:pt x="723013" y="2043267"/>
                      <a:pt x="746887" y="2033820"/>
                    </a:cubicBezTo>
                    <a:cubicBezTo>
                      <a:pt x="782484" y="2019757"/>
                      <a:pt x="818618" y="2006553"/>
                      <a:pt x="855504" y="1994745"/>
                    </a:cubicBezTo>
                    <a:cubicBezTo>
                      <a:pt x="861419" y="1992813"/>
                      <a:pt x="898413" y="1978643"/>
                      <a:pt x="930999" y="1967908"/>
                    </a:cubicBezTo>
                    <a:cubicBezTo>
                      <a:pt x="946807" y="1962648"/>
                      <a:pt x="961540" y="1958246"/>
                      <a:pt x="971004" y="1956744"/>
                    </a:cubicBezTo>
                    <a:cubicBezTo>
                      <a:pt x="972725" y="1956421"/>
                      <a:pt x="974768" y="1955777"/>
                      <a:pt x="975951" y="1955670"/>
                    </a:cubicBezTo>
                    <a:cubicBezTo>
                      <a:pt x="975736" y="1955455"/>
                      <a:pt x="975628" y="1955133"/>
                      <a:pt x="975413" y="1955026"/>
                    </a:cubicBezTo>
                    <a:cubicBezTo>
                      <a:pt x="975628" y="1955241"/>
                      <a:pt x="975843" y="1955455"/>
                      <a:pt x="976166" y="1955670"/>
                    </a:cubicBezTo>
                    <a:cubicBezTo>
                      <a:pt x="976811" y="1955563"/>
                      <a:pt x="977241" y="1955670"/>
                      <a:pt x="977134" y="1956207"/>
                    </a:cubicBezTo>
                    <a:lnTo>
                      <a:pt x="977134" y="1956314"/>
                    </a:lnTo>
                    <a:cubicBezTo>
                      <a:pt x="979715" y="1957710"/>
                      <a:pt x="982941" y="1957388"/>
                      <a:pt x="985092" y="1955348"/>
                    </a:cubicBezTo>
                    <a:cubicBezTo>
                      <a:pt x="987888" y="1952772"/>
                      <a:pt x="987995" y="1948478"/>
                      <a:pt x="985415" y="1945687"/>
                    </a:cubicBezTo>
                    <a:cubicBezTo>
                      <a:pt x="984124" y="1944291"/>
                      <a:pt x="982081" y="1943110"/>
                      <a:pt x="978962" y="1942573"/>
                    </a:cubicBezTo>
                    <a:cubicBezTo>
                      <a:pt x="974230" y="1941929"/>
                      <a:pt x="964551" y="1943218"/>
                      <a:pt x="952507" y="1946223"/>
                    </a:cubicBezTo>
                    <a:cubicBezTo>
                      <a:pt x="917126" y="1954811"/>
                      <a:pt x="858085" y="1976066"/>
                      <a:pt x="850342" y="1978321"/>
                    </a:cubicBezTo>
                    <a:close/>
                    <a:moveTo>
                      <a:pt x="1858220" y="1739040"/>
                    </a:moveTo>
                    <a:cubicBezTo>
                      <a:pt x="1855424" y="1735819"/>
                      <a:pt x="1852628" y="1732706"/>
                      <a:pt x="1849832" y="1729593"/>
                    </a:cubicBezTo>
                    <a:cubicBezTo>
                      <a:pt x="1845530" y="1724977"/>
                      <a:pt x="1841229" y="1720469"/>
                      <a:pt x="1836820" y="1716067"/>
                    </a:cubicBezTo>
                    <a:cubicBezTo>
                      <a:pt x="1826281" y="1705333"/>
                      <a:pt x="1815204" y="1695349"/>
                      <a:pt x="1803589" y="1685795"/>
                    </a:cubicBezTo>
                    <a:cubicBezTo>
                      <a:pt x="1792082" y="1676348"/>
                      <a:pt x="1780145" y="1667331"/>
                      <a:pt x="1767993" y="1658743"/>
                    </a:cubicBezTo>
                    <a:cubicBezTo>
                      <a:pt x="1748743" y="1645217"/>
                      <a:pt x="1730246" y="1633731"/>
                      <a:pt x="1711641" y="1624284"/>
                    </a:cubicBezTo>
                    <a:cubicBezTo>
                      <a:pt x="1691424" y="1613871"/>
                      <a:pt x="1671206" y="1605713"/>
                      <a:pt x="1650558" y="1598950"/>
                    </a:cubicBezTo>
                    <a:cubicBezTo>
                      <a:pt x="1611198" y="1586068"/>
                      <a:pt x="1569902" y="1578768"/>
                      <a:pt x="1522369" y="1572112"/>
                    </a:cubicBezTo>
                    <a:cubicBezTo>
                      <a:pt x="1518497" y="1571576"/>
                      <a:pt x="1514841" y="1574152"/>
                      <a:pt x="1514196" y="1578017"/>
                    </a:cubicBezTo>
                    <a:cubicBezTo>
                      <a:pt x="1513658" y="1581989"/>
                      <a:pt x="1516239" y="1585638"/>
                      <a:pt x="1520218" y="1586175"/>
                    </a:cubicBezTo>
                    <a:cubicBezTo>
                      <a:pt x="1566461" y="1594334"/>
                      <a:pt x="1606358" y="1603136"/>
                      <a:pt x="1644643" y="1616555"/>
                    </a:cubicBezTo>
                    <a:cubicBezTo>
                      <a:pt x="1664323" y="1623425"/>
                      <a:pt x="1683465" y="1631584"/>
                      <a:pt x="1702931" y="1641460"/>
                    </a:cubicBezTo>
                    <a:cubicBezTo>
                      <a:pt x="1720782" y="1650477"/>
                      <a:pt x="1738957" y="1660997"/>
                      <a:pt x="1757669" y="1673665"/>
                    </a:cubicBezTo>
                    <a:cubicBezTo>
                      <a:pt x="1769714" y="1681716"/>
                      <a:pt x="1781543" y="1690089"/>
                      <a:pt x="1793050" y="1698999"/>
                    </a:cubicBezTo>
                    <a:cubicBezTo>
                      <a:pt x="1804449" y="1707801"/>
                      <a:pt x="1815526" y="1717034"/>
                      <a:pt x="1826065" y="1727017"/>
                    </a:cubicBezTo>
                    <a:cubicBezTo>
                      <a:pt x="1830475" y="1731204"/>
                      <a:pt x="1834884" y="1735390"/>
                      <a:pt x="1839185" y="1739684"/>
                    </a:cubicBezTo>
                    <a:cubicBezTo>
                      <a:pt x="1841982" y="1742582"/>
                      <a:pt x="1844777" y="1745481"/>
                      <a:pt x="1847466" y="1748379"/>
                    </a:cubicBezTo>
                    <a:cubicBezTo>
                      <a:pt x="1849187" y="1750312"/>
                      <a:pt x="1852843" y="1755035"/>
                      <a:pt x="1854564" y="1757397"/>
                    </a:cubicBezTo>
                    <a:cubicBezTo>
                      <a:pt x="1854779" y="1757719"/>
                      <a:pt x="1854994" y="1758148"/>
                      <a:pt x="1855317" y="1758470"/>
                    </a:cubicBezTo>
                    <a:cubicBezTo>
                      <a:pt x="1855747" y="1759007"/>
                      <a:pt x="1855962" y="1759329"/>
                      <a:pt x="1856070" y="1759544"/>
                    </a:cubicBezTo>
                    <a:cubicBezTo>
                      <a:pt x="1856822" y="1760295"/>
                      <a:pt x="1857575" y="1760724"/>
                      <a:pt x="1857790" y="1760832"/>
                    </a:cubicBezTo>
                    <a:cubicBezTo>
                      <a:pt x="1859618" y="1761905"/>
                      <a:pt x="1861124" y="1761798"/>
                      <a:pt x="1862092" y="1761691"/>
                    </a:cubicBezTo>
                    <a:cubicBezTo>
                      <a:pt x="1864458" y="1761369"/>
                      <a:pt x="1866178" y="1760080"/>
                      <a:pt x="1867254" y="1758148"/>
                    </a:cubicBezTo>
                    <a:cubicBezTo>
                      <a:pt x="1867791" y="1757289"/>
                      <a:pt x="1868544" y="1755464"/>
                      <a:pt x="1867791" y="1752888"/>
                    </a:cubicBezTo>
                    <a:cubicBezTo>
                      <a:pt x="1867684" y="1752673"/>
                      <a:pt x="1867361" y="1751814"/>
                      <a:pt x="1866609" y="1750526"/>
                    </a:cubicBezTo>
                    <a:cubicBezTo>
                      <a:pt x="1865211" y="1748487"/>
                      <a:pt x="1860371" y="1741616"/>
                      <a:pt x="1858220" y="1739040"/>
                    </a:cubicBezTo>
                    <a:close/>
                    <a:moveTo>
                      <a:pt x="1615715" y="1151305"/>
                    </a:moveTo>
                    <a:lnTo>
                      <a:pt x="1615715" y="1151305"/>
                    </a:lnTo>
                    <a:cubicBezTo>
                      <a:pt x="1615822" y="1151520"/>
                      <a:pt x="1615607" y="1151627"/>
                      <a:pt x="1615284" y="1151734"/>
                    </a:cubicBezTo>
                    <a:cubicBezTo>
                      <a:pt x="1614531" y="1152593"/>
                      <a:pt x="1613886" y="1153667"/>
                      <a:pt x="1613671" y="1154740"/>
                    </a:cubicBezTo>
                    <a:cubicBezTo>
                      <a:pt x="1613671" y="1153989"/>
                      <a:pt x="1613671" y="1153237"/>
                      <a:pt x="1613779" y="1152593"/>
                    </a:cubicBezTo>
                    <a:cubicBezTo>
                      <a:pt x="1608294" y="1155921"/>
                      <a:pt x="1596572" y="1162469"/>
                      <a:pt x="1595389" y="1163221"/>
                    </a:cubicBezTo>
                    <a:cubicBezTo>
                      <a:pt x="1588076" y="1168373"/>
                      <a:pt x="1581194" y="1173956"/>
                      <a:pt x="1574526" y="1179860"/>
                    </a:cubicBezTo>
                    <a:cubicBezTo>
                      <a:pt x="1567859" y="1185656"/>
                      <a:pt x="1561621" y="1191883"/>
                      <a:pt x="1555384" y="1198002"/>
                    </a:cubicBezTo>
                    <a:cubicBezTo>
                      <a:pt x="1543339" y="1210239"/>
                      <a:pt x="1530649" y="1222907"/>
                      <a:pt x="1518605" y="1236540"/>
                    </a:cubicBezTo>
                    <a:cubicBezTo>
                      <a:pt x="1506668" y="1249959"/>
                      <a:pt x="1495376" y="1264129"/>
                      <a:pt x="1485374" y="1278943"/>
                    </a:cubicBezTo>
                    <a:cubicBezTo>
                      <a:pt x="1471394" y="1299446"/>
                      <a:pt x="1459994" y="1321238"/>
                      <a:pt x="1453004" y="1343996"/>
                    </a:cubicBezTo>
                    <a:cubicBezTo>
                      <a:pt x="1451714" y="1347646"/>
                      <a:pt x="1453757" y="1351725"/>
                      <a:pt x="1457521" y="1353013"/>
                    </a:cubicBezTo>
                    <a:cubicBezTo>
                      <a:pt x="1461178" y="1354194"/>
                      <a:pt x="1465264" y="1352262"/>
                      <a:pt x="1466555" y="1348505"/>
                    </a:cubicBezTo>
                    <a:cubicBezTo>
                      <a:pt x="1474297" y="1327679"/>
                      <a:pt x="1486342" y="1308142"/>
                      <a:pt x="1500108" y="1289356"/>
                    </a:cubicBezTo>
                    <a:cubicBezTo>
                      <a:pt x="1510324" y="1275507"/>
                      <a:pt x="1521616" y="1262196"/>
                      <a:pt x="1533015" y="1249314"/>
                    </a:cubicBezTo>
                    <a:cubicBezTo>
                      <a:pt x="1544952" y="1235788"/>
                      <a:pt x="1556782" y="1222584"/>
                      <a:pt x="1568181" y="1210239"/>
                    </a:cubicBezTo>
                    <a:cubicBezTo>
                      <a:pt x="1575064" y="1202725"/>
                      <a:pt x="1582054" y="1195425"/>
                      <a:pt x="1589367" y="1188448"/>
                    </a:cubicBezTo>
                    <a:cubicBezTo>
                      <a:pt x="1594206" y="1183832"/>
                      <a:pt x="1599153" y="1179430"/>
                      <a:pt x="1604423" y="1175351"/>
                    </a:cubicBezTo>
                    <a:cubicBezTo>
                      <a:pt x="1605498" y="1174492"/>
                      <a:pt x="1617435" y="1166870"/>
                      <a:pt x="1622059" y="1163650"/>
                    </a:cubicBezTo>
                    <a:cubicBezTo>
                      <a:pt x="1623242" y="1162899"/>
                      <a:pt x="1624103" y="1162254"/>
                      <a:pt x="1624533" y="1161932"/>
                    </a:cubicBezTo>
                    <a:cubicBezTo>
                      <a:pt x="1628189" y="1158605"/>
                      <a:pt x="1627006" y="1154955"/>
                      <a:pt x="1626576" y="1154096"/>
                    </a:cubicBezTo>
                    <a:cubicBezTo>
                      <a:pt x="1625286" y="1150553"/>
                      <a:pt x="1621307" y="1148836"/>
                      <a:pt x="1617865" y="1150124"/>
                    </a:cubicBezTo>
                    <a:cubicBezTo>
                      <a:pt x="1617005" y="1150446"/>
                      <a:pt x="1616360" y="1150875"/>
                      <a:pt x="1615715" y="1151305"/>
                    </a:cubicBezTo>
                    <a:close/>
                    <a:moveTo>
                      <a:pt x="1615284" y="1151734"/>
                    </a:moveTo>
                    <a:lnTo>
                      <a:pt x="1615715" y="1151305"/>
                    </a:lnTo>
                    <a:cubicBezTo>
                      <a:pt x="1614531" y="1149695"/>
                      <a:pt x="1613994" y="1150768"/>
                      <a:pt x="1613779" y="1152593"/>
                    </a:cubicBezTo>
                    <a:lnTo>
                      <a:pt x="1614531" y="1152164"/>
                    </a:lnTo>
                    <a:cubicBezTo>
                      <a:pt x="1614746" y="1151949"/>
                      <a:pt x="1615069" y="1151842"/>
                      <a:pt x="1615284" y="1151734"/>
                    </a:cubicBezTo>
                    <a:close/>
                    <a:moveTo>
                      <a:pt x="1111561" y="1213889"/>
                    </a:moveTo>
                    <a:cubicBezTo>
                      <a:pt x="1125111" y="1236969"/>
                      <a:pt x="1138016" y="1260157"/>
                      <a:pt x="1149738" y="1282700"/>
                    </a:cubicBezTo>
                    <a:cubicBezTo>
                      <a:pt x="1170385" y="1322526"/>
                      <a:pt x="1187377" y="1359991"/>
                      <a:pt x="1197056" y="1390049"/>
                    </a:cubicBezTo>
                    <a:cubicBezTo>
                      <a:pt x="1198131" y="1393806"/>
                      <a:pt x="1202110" y="1395953"/>
                      <a:pt x="1205874" y="1394880"/>
                    </a:cubicBezTo>
                    <a:cubicBezTo>
                      <a:pt x="1209638" y="1393699"/>
                      <a:pt x="1211789" y="1389727"/>
                      <a:pt x="1210713" y="1385970"/>
                    </a:cubicBezTo>
                    <a:cubicBezTo>
                      <a:pt x="1201895" y="1354838"/>
                      <a:pt x="1186302" y="1315763"/>
                      <a:pt x="1166084" y="1274434"/>
                    </a:cubicBezTo>
                    <a:cubicBezTo>
                      <a:pt x="1154684" y="1251354"/>
                      <a:pt x="1141995" y="1227523"/>
                      <a:pt x="1128122" y="1204121"/>
                    </a:cubicBezTo>
                    <a:cubicBezTo>
                      <a:pt x="1110915" y="1175244"/>
                      <a:pt x="1092096" y="1146904"/>
                      <a:pt x="1072953" y="1120925"/>
                    </a:cubicBezTo>
                    <a:cubicBezTo>
                      <a:pt x="1051445" y="1091619"/>
                      <a:pt x="1029184" y="1065318"/>
                      <a:pt x="1008106" y="1044493"/>
                    </a:cubicBezTo>
                    <a:cubicBezTo>
                      <a:pt x="1005417" y="1041809"/>
                      <a:pt x="1001116" y="1041809"/>
                      <a:pt x="998427" y="1044385"/>
                    </a:cubicBezTo>
                    <a:cubicBezTo>
                      <a:pt x="995739" y="1047069"/>
                      <a:pt x="995631" y="1051363"/>
                      <a:pt x="998319" y="1054047"/>
                    </a:cubicBezTo>
                    <a:cubicBezTo>
                      <a:pt x="1018215" y="1075087"/>
                      <a:pt x="1038755" y="1101602"/>
                      <a:pt x="1058973" y="1130909"/>
                    </a:cubicBezTo>
                    <a:cubicBezTo>
                      <a:pt x="1077040" y="1156994"/>
                      <a:pt x="1094784" y="1185334"/>
                      <a:pt x="1111561" y="1213889"/>
                    </a:cubicBezTo>
                    <a:close/>
                    <a:moveTo>
                      <a:pt x="2038998" y="2780754"/>
                    </a:moveTo>
                    <a:cubicBezTo>
                      <a:pt x="2025340" y="2754560"/>
                      <a:pt x="2014586" y="2721068"/>
                      <a:pt x="2004907" y="2701852"/>
                    </a:cubicBezTo>
                    <a:cubicBezTo>
                      <a:pt x="1968988" y="2630680"/>
                      <a:pt x="1937478" y="2557575"/>
                      <a:pt x="1903280" y="2485652"/>
                    </a:cubicBezTo>
                    <a:cubicBezTo>
                      <a:pt x="1894677" y="2467617"/>
                      <a:pt x="1885966" y="2449582"/>
                      <a:pt x="1876933" y="2431762"/>
                    </a:cubicBezTo>
                    <a:cubicBezTo>
                      <a:pt x="1829184" y="2337617"/>
                      <a:pt x="1781221" y="2243580"/>
                      <a:pt x="1732182" y="2150079"/>
                    </a:cubicBezTo>
                    <a:cubicBezTo>
                      <a:pt x="1683143" y="2056578"/>
                      <a:pt x="1633029" y="1963721"/>
                      <a:pt x="1582377" y="1871079"/>
                    </a:cubicBezTo>
                    <a:cubicBezTo>
                      <a:pt x="1551727" y="1815472"/>
                      <a:pt x="1516346" y="1761691"/>
                      <a:pt x="1484192" y="1706621"/>
                    </a:cubicBezTo>
                    <a:cubicBezTo>
                      <a:pt x="1470426" y="1683111"/>
                      <a:pt x="1457306" y="1659387"/>
                      <a:pt x="1445369" y="1635019"/>
                    </a:cubicBezTo>
                    <a:cubicBezTo>
                      <a:pt x="1443648" y="1631476"/>
                      <a:pt x="1439454" y="1630081"/>
                      <a:pt x="1435905" y="1631798"/>
                    </a:cubicBezTo>
                    <a:cubicBezTo>
                      <a:pt x="1432356" y="1633409"/>
                      <a:pt x="1430851" y="1637703"/>
                      <a:pt x="1432572" y="1641245"/>
                    </a:cubicBezTo>
                    <a:cubicBezTo>
                      <a:pt x="1444293" y="1666043"/>
                      <a:pt x="1457306" y="1690196"/>
                      <a:pt x="1470964" y="1714242"/>
                    </a:cubicBezTo>
                    <a:cubicBezTo>
                      <a:pt x="1502473" y="1769527"/>
                      <a:pt x="1537317" y="1823524"/>
                      <a:pt x="1567213" y="1879238"/>
                    </a:cubicBezTo>
                    <a:cubicBezTo>
                      <a:pt x="1607111" y="1953630"/>
                      <a:pt x="1646471" y="2028238"/>
                      <a:pt x="1685724" y="2102953"/>
                    </a:cubicBezTo>
                    <a:cubicBezTo>
                      <a:pt x="1715190" y="2158989"/>
                      <a:pt x="1744441" y="2215132"/>
                      <a:pt x="1773585" y="2271276"/>
                    </a:cubicBezTo>
                    <a:cubicBezTo>
                      <a:pt x="1802836" y="2327419"/>
                      <a:pt x="1831980" y="2383563"/>
                      <a:pt x="1860909" y="2439814"/>
                    </a:cubicBezTo>
                    <a:cubicBezTo>
                      <a:pt x="1897473" y="2510664"/>
                      <a:pt x="1929735" y="2583446"/>
                      <a:pt x="1964579" y="2655048"/>
                    </a:cubicBezTo>
                    <a:cubicBezTo>
                      <a:pt x="1973290" y="2672975"/>
                      <a:pt x="1982215" y="2690903"/>
                      <a:pt x="1991464" y="2708615"/>
                    </a:cubicBezTo>
                    <a:cubicBezTo>
                      <a:pt x="2001358" y="2727831"/>
                      <a:pt x="2012542" y="2761216"/>
                      <a:pt x="2026523" y="2787302"/>
                    </a:cubicBezTo>
                    <a:cubicBezTo>
                      <a:pt x="2033513" y="2800398"/>
                      <a:pt x="2041256" y="2811670"/>
                      <a:pt x="2049644" y="2818970"/>
                    </a:cubicBezTo>
                    <a:cubicBezTo>
                      <a:pt x="2052440" y="2821546"/>
                      <a:pt x="2056849" y="2821224"/>
                      <a:pt x="2059323" y="2818433"/>
                    </a:cubicBezTo>
                    <a:cubicBezTo>
                      <a:pt x="2061796" y="2815535"/>
                      <a:pt x="2061474" y="2811241"/>
                      <a:pt x="2058677" y="2808772"/>
                    </a:cubicBezTo>
                    <a:cubicBezTo>
                      <a:pt x="2051365" y="2802331"/>
                      <a:pt x="2044912" y="2792240"/>
                      <a:pt x="2038998" y="2780754"/>
                    </a:cubicBezTo>
                    <a:close/>
                    <a:moveTo>
                      <a:pt x="2035126" y="2409219"/>
                    </a:moveTo>
                    <a:cubicBezTo>
                      <a:pt x="2034696" y="2410185"/>
                      <a:pt x="2034696" y="2411044"/>
                      <a:pt x="2035341" y="2410937"/>
                    </a:cubicBezTo>
                    <a:cubicBezTo>
                      <a:pt x="2035341" y="2410400"/>
                      <a:pt x="2035341" y="2409971"/>
                      <a:pt x="2035341" y="2409541"/>
                    </a:cubicBezTo>
                    <a:cubicBezTo>
                      <a:pt x="2035233" y="2409434"/>
                      <a:pt x="2035233" y="2409326"/>
                      <a:pt x="2035126" y="2409219"/>
                    </a:cubicBezTo>
                    <a:close/>
                    <a:moveTo>
                      <a:pt x="1918658" y="2278683"/>
                    </a:moveTo>
                    <a:cubicBezTo>
                      <a:pt x="1903926" y="2265801"/>
                      <a:pt x="1888869" y="2253241"/>
                      <a:pt x="1873706" y="2241004"/>
                    </a:cubicBezTo>
                    <a:cubicBezTo>
                      <a:pt x="1835529" y="2210409"/>
                      <a:pt x="1795846" y="2181639"/>
                      <a:pt x="1755518" y="2154373"/>
                    </a:cubicBezTo>
                    <a:cubicBezTo>
                      <a:pt x="1752292" y="2152119"/>
                      <a:pt x="1747775" y="2152870"/>
                      <a:pt x="1745517" y="2156090"/>
                    </a:cubicBezTo>
                    <a:cubicBezTo>
                      <a:pt x="1743259" y="2159311"/>
                      <a:pt x="1744012" y="2163712"/>
                      <a:pt x="1747238" y="2165966"/>
                    </a:cubicBezTo>
                    <a:cubicBezTo>
                      <a:pt x="1778640" y="2188724"/>
                      <a:pt x="1809074" y="2212663"/>
                      <a:pt x="1839185" y="2237246"/>
                    </a:cubicBezTo>
                    <a:cubicBezTo>
                      <a:pt x="1857252" y="2251846"/>
                      <a:pt x="1874997" y="2266874"/>
                      <a:pt x="1892741" y="2281903"/>
                    </a:cubicBezTo>
                    <a:cubicBezTo>
                      <a:pt x="1919519" y="2304447"/>
                      <a:pt x="1946082" y="2327097"/>
                      <a:pt x="1971784" y="2350499"/>
                    </a:cubicBezTo>
                    <a:cubicBezTo>
                      <a:pt x="1975333" y="2353612"/>
                      <a:pt x="2018457" y="2390004"/>
                      <a:pt x="2032545" y="2406643"/>
                    </a:cubicBezTo>
                    <a:cubicBezTo>
                      <a:pt x="2033298" y="2407501"/>
                      <a:pt x="2034373" y="2408468"/>
                      <a:pt x="2035126" y="2409219"/>
                    </a:cubicBezTo>
                    <a:cubicBezTo>
                      <a:pt x="2035341" y="2408575"/>
                      <a:pt x="2035664" y="2407824"/>
                      <a:pt x="2035986" y="2407287"/>
                    </a:cubicBezTo>
                    <a:cubicBezTo>
                      <a:pt x="2035664" y="2408038"/>
                      <a:pt x="2035449" y="2408790"/>
                      <a:pt x="2035341" y="2409541"/>
                    </a:cubicBezTo>
                    <a:cubicBezTo>
                      <a:pt x="2035879" y="2410185"/>
                      <a:pt x="2036094" y="2410615"/>
                      <a:pt x="2035664" y="2410829"/>
                    </a:cubicBezTo>
                    <a:cubicBezTo>
                      <a:pt x="2035556" y="2410829"/>
                      <a:pt x="2035449" y="2410829"/>
                      <a:pt x="2035341" y="2410937"/>
                    </a:cubicBezTo>
                    <a:cubicBezTo>
                      <a:pt x="2035556" y="2412654"/>
                      <a:pt x="2036524" y="2414479"/>
                      <a:pt x="2038029" y="2415660"/>
                    </a:cubicBezTo>
                    <a:cubicBezTo>
                      <a:pt x="2041041" y="2417914"/>
                      <a:pt x="2045342" y="2417270"/>
                      <a:pt x="2047601" y="2414264"/>
                    </a:cubicBezTo>
                    <a:cubicBezTo>
                      <a:pt x="2048784" y="2412869"/>
                      <a:pt x="2049429" y="2410937"/>
                      <a:pt x="2049214" y="2408575"/>
                    </a:cubicBezTo>
                    <a:cubicBezTo>
                      <a:pt x="2048999" y="2406428"/>
                      <a:pt x="2047170" y="2402563"/>
                      <a:pt x="2043514" y="2397840"/>
                    </a:cubicBezTo>
                    <a:cubicBezTo>
                      <a:pt x="2029641" y="2380235"/>
                      <a:pt x="1986947" y="2341267"/>
                      <a:pt x="1983506" y="2337940"/>
                    </a:cubicBezTo>
                    <a:cubicBezTo>
                      <a:pt x="1962213" y="2317865"/>
                      <a:pt x="1940705" y="2297898"/>
                      <a:pt x="1918658" y="2278683"/>
                    </a:cubicBezTo>
                    <a:close/>
                    <a:moveTo>
                      <a:pt x="1896505" y="2030707"/>
                    </a:moveTo>
                    <a:cubicBezTo>
                      <a:pt x="1866393" y="2009452"/>
                      <a:pt x="1835852" y="1988734"/>
                      <a:pt x="1803805" y="1971021"/>
                    </a:cubicBezTo>
                    <a:cubicBezTo>
                      <a:pt x="1750571" y="1941715"/>
                      <a:pt x="1693252" y="1920782"/>
                      <a:pt x="1627329" y="1917239"/>
                    </a:cubicBezTo>
                    <a:cubicBezTo>
                      <a:pt x="1623457" y="1917024"/>
                      <a:pt x="1620016" y="1919923"/>
                      <a:pt x="1619801" y="1923895"/>
                    </a:cubicBezTo>
                    <a:cubicBezTo>
                      <a:pt x="1619479" y="1927867"/>
                      <a:pt x="1622490" y="1931194"/>
                      <a:pt x="1626469" y="1931516"/>
                    </a:cubicBezTo>
                    <a:cubicBezTo>
                      <a:pt x="1673464" y="1935381"/>
                      <a:pt x="1715405" y="1948800"/>
                      <a:pt x="1754766" y="1967156"/>
                    </a:cubicBezTo>
                    <a:cubicBezTo>
                      <a:pt x="1777457" y="1977784"/>
                      <a:pt x="1799395" y="1990129"/>
                      <a:pt x="1820796" y="2003333"/>
                    </a:cubicBezTo>
                    <a:cubicBezTo>
                      <a:pt x="1835207" y="2012136"/>
                      <a:pt x="1849402" y="2021260"/>
                      <a:pt x="1863490" y="2030600"/>
                    </a:cubicBezTo>
                    <a:cubicBezTo>
                      <a:pt x="1916938" y="2065917"/>
                      <a:pt x="1969203" y="2103919"/>
                      <a:pt x="2026092" y="2132903"/>
                    </a:cubicBezTo>
                    <a:cubicBezTo>
                      <a:pt x="2029426" y="2134728"/>
                      <a:pt x="2033513" y="2133440"/>
                      <a:pt x="2035341" y="2130112"/>
                    </a:cubicBezTo>
                    <a:cubicBezTo>
                      <a:pt x="2037062" y="2126784"/>
                      <a:pt x="2035771" y="2122598"/>
                      <a:pt x="2032437" y="2120880"/>
                    </a:cubicBezTo>
                    <a:cubicBezTo>
                      <a:pt x="1984904" y="2094902"/>
                      <a:pt x="1941135" y="2062053"/>
                      <a:pt x="1896505" y="2030707"/>
                    </a:cubicBezTo>
                    <a:close/>
                    <a:moveTo>
                      <a:pt x="1859941" y="1830716"/>
                    </a:moveTo>
                    <a:cubicBezTo>
                      <a:pt x="1833271" y="1816546"/>
                      <a:pt x="1803805" y="1794647"/>
                      <a:pt x="1784232" y="1785952"/>
                    </a:cubicBezTo>
                    <a:cubicBezTo>
                      <a:pt x="1768961" y="1779189"/>
                      <a:pt x="1753475" y="1772962"/>
                      <a:pt x="1737989" y="1767380"/>
                    </a:cubicBezTo>
                    <a:cubicBezTo>
                      <a:pt x="1722288" y="1761798"/>
                      <a:pt x="1706479" y="1756645"/>
                      <a:pt x="1690563" y="1752137"/>
                    </a:cubicBezTo>
                    <a:cubicBezTo>
                      <a:pt x="1671421" y="1746662"/>
                      <a:pt x="1652063" y="1741938"/>
                      <a:pt x="1632598" y="1737644"/>
                    </a:cubicBezTo>
                    <a:cubicBezTo>
                      <a:pt x="1603777" y="1731311"/>
                      <a:pt x="1574526" y="1726158"/>
                      <a:pt x="1544952" y="1721435"/>
                    </a:cubicBezTo>
                    <a:cubicBezTo>
                      <a:pt x="1541081" y="1720791"/>
                      <a:pt x="1537317" y="1723367"/>
                      <a:pt x="1536672" y="1727232"/>
                    </a:cubicBezTo>
                    <a:cubicBezTo>
                      <a:pt x="1535919" y="1731096"/>
                      <a:pt x="1538500" y="1734853"/>
                      <a:pt x="1542371" y="1735497"/>
                    </a:cubicBezTo>
                    <a:cubicBezTo>
                      <a:pt x="1582807" y="1743441"/>
                      <a:pt x="1622490" y="1752673"/>
                      <a:pt x="1661635" y="1763623"/>
                    </a:cubicBezTo>
                    <a:cubicBezTo>
                      <a:pt x="1677336" y="1768024"/>
                      <a:pt x="1692929" y="1772747"/>
                      <a:pt x="1708415" y="1777686"/>
                    </a:cubicBezTo>
                    <a:cubicBezTo>
                      <a:pt x="1731537" y="1785093"/>
                      <a:pt x="1754443" y="1793144"/>
                      <a:pt x="1777134" y="1802590"/>
                    </a:cubicBezTo>
                    <a:cubicBezTo>
                      <a:pt x="1796707" y="1810534"/>
                      <a:pt x="1826281" y="1831253"/>
                      <a:pt x="1853059" y="1844242"/>
                    </a:cubicBezTo>
                    <a:cubicBezTo>
                      <a:pt x="1866931" y="1851005"/>
                      <a:pt x="1880266" y="1855728"/>
                      <a:pt x="1891236" y="1856265"/>
                    </a:cubicBezTo>
                    <a:cubicBezTo>
                      <a:pt x="1895000" y="1856480"/>
                      <a:pt x="1898226" y="1853689"/>
                      <a:pt x="1898548" y="1849931"/>
                    </a:cubicBezTo>
                    <a:cubicBezTo>
                      <a:pt x="1898764" y="1846174"/>
                      <a:pt x="1895860" y="1842954"/>
                      <a:pt x="1892096" y="1842632"/>
                    </a:cubicBezTo>
                    <a:cubicBezTo>
                      <a:pt x="1882740" y="1841880"/>
                      <a:pt x="1871663" y="1837050"/>
                      <a:pt x="1859941" y="1830716"/>
                    </a:cubicBezTo>
                    <a:close/>
                    <a:moveTo>
                      <a:pt x="1584850" y="1923358"/>
                    </a:moveTo>
                    <a:cubicBezTo>
                      <a:pt x="1586141" y="1925934"/>
                      <a:pt x="1586463" y="1929155"/>
                      <a:pt x="1585495" y="1932912"/>
                    </a:cubicBezTo>
                    <a:cubicBezTo>
                      <a:pt x="1584420" y="1937099"/>
                      <a:pt x="1581301" y="1942573"/>
                      <a:pt x="1577752" y="1948263"/>
                    </a:cubicBezTo>
                    <a:cubicBezTo>
                      <a:pt x="1573881" y="1954382"/>
                      <a:pt x="1569257" y="1960930"/>
                      <a:pt x="1567751" y="1965976"/>
                    </a:cubicBezTo>
                    <a:cubicBezTo>
                      <a:pt x="1563234" y="1980790"/>
                      <a:pt x="1558717" y="1995711"/>
                      <a:pt x="1554416" y="2010633"/>
                    </a:cubicBezTo>
                    <a:cubicBezTo>
                      <a:pt x="1550114" y="2025447"/>
                      <a:pt x="1546027" y="2040368"/>
                      <a:pt x="1542371" y="2055397"/>
                    </a:cubicBezTo>
                    <a:cubicBezTo>
                      <a:pt x="1535596" y="2082234"/>
                      <a:pt x="1529466" y="2109394"/>
                      <a:pt x="1523551" y="2136553"/>
                    </a:cubicBezTo>
                    <a:cubicBezTo>
                      <a:pt x="1517637" y="2163605"/>
                      <a:pt x="1512045" y="2190764"/>
                      <a:pt x="1507313" y="2218138"/>
                    </a:cubicBezTo>
                    <a:cubicBezTo>
                      <a:pt x="1501075" y="2254529"/>
                      <a:pt x="1496129" y="2291135"/>
                      <a:pt x="1493440" y="2327956"/>
                    </a:cubicBezTo>
                    <a:cubicBezTo>
                      <a:pt x="1493225" y="2331928"/>
                      <a:pt x="1489891" y="2334934"/>
                      <a:pt x="1486020" y="2334719"/>
                    </a:cubicBezTo>
                    <a:cubicBezTo>
                      <a:pt x="1482041" y="2334504"/>
                      <a:pt x="1479030" y="2331177"/>
                      <a:pt x="1479244" y="2327205"/>
                    </a:cubicBezTo>
                    <a:cubicBezTo>
                      <a:pt x="1481072" y="2280400"/>
                      <a:pt x="1486127" y="2233811"/>
                      <a:pt x="1493978" y="2187544"/>
                    </a:cubicBezTo>
                    <a:cubicBezTo>
                      <a:pt x="1497096" y="2169080"/>
                      <a:pt x="1500645" y="2150723"/>
                      <a:pt x="1504624" y="2132474"/>
                    </a:cubicBezTo>
                    <a:cubicBezTo>
                      <a:pt x="1510647" y="2104992"/>
                      <a:pt x="1517637" y="2077833"/>
                      <a:pt x="1524842" y="2050781"/>
                    </a:cubicBezTo>
                    <a:cubicBezTo>
                      <a:pt x="1528176" y="2038758"/>
                      <a:pt x="1531725" y="2026628"/>
                      <a:pt x="1535488" y="2014712"/>
                    </a:cubicBezTo>
                    <a:cubicBezTo>
                      <a:pt x="1541081" y="1996785"/>
                      <a:pt x="1547103" y="1978965"/>
                      <a:pt x="1553125" y="1961252"/>
                    </a:cubicBezTo>
                    <a:cubicBezTo>
                      <a:pt x="1554953" y="1956207"/>
                      <a:pt x="1559148" y="1949659"/>
                      <a:pt x="1563557" y="1943325"/>
                    </a:cubicBezTo>
                    <a:cubicBezTo>
                      <a:pt x="1566783" y="1938494"/>
                      <a:pt x="1570225" y="1933878"/>
                      <a:pt x="1571623" y="1930121"/>
                    </a:cubicBezTo>
                    <a:cubicBezTo>
                      <a:pt x="1569041" y="1928833"/>
                      <a:pt x="1567536" y="1925827"/>
                      <a:pt x="1568074" y="1922821"/>
                    </a:cubicBezTo>
                    <a:cubicBezTo>
                      <a:pt x="1568826" y="1919064"/>
                      <a:pt x="1572483" y="1916702"/>
                      <a:pt x="1576139" y="1917454"/>
                    </a:cubicBezTo>
                    <a:cubicBezTo>
                      <a:pt x="1580871" y="1918313"/>
                      <a:pt x="1583344" y="1920674"/>
                      <a:pt x="1584850" y="1923358"/>
                    </a:cubicBezTo>
                    <a:close/>
                    <a:moveTo>
                      <a:pt x="1573774" y="1930873"/>
                    </a:moveTo>
                    <a:cubicBezTo>
                      <a:pt x="1573774" y="1930873"/>
                      <a:pt x="1573666" y="1930873"/>
                      <a:pt x="1573558" y="1930765"/>
                    </a:cubicBezTo>
                    <a:cubicBezTo>
                      <a:pt x="1573451" y="1930765"/>
                      <a:pt x="1573236" y="1930765"/>
                      <a:pt x="1573128" y="1930765"/>
                    </a:cubicBezTo>
                    <a:cubicBezTo>
                      <a:pt x="1573451" y="1931087"/>
                      <a:pt x="1573666" y="1931194"/>
                      <a:pt x="1573774" y="1930873"/>
                    </a:cubicBezTo>
                    <a:close/>
                    <a:moveTo>
                      <a:pt x="1709490" y="2178204"/>
                    </a:moveTo>
                    <a:cubicBezTo>
                      <a:pt x="1705942" y="2179600"/>
                      <a:pt x="1704221" y="2183572"/>
                      <a:pt x="1705619" y="2187007"/>
                    </a:cubicBezTo>
                    <a:cubicBezTo>
                      <a:pt x="1706049" y="2188295"/>
                      <a:pt x="1706910" y="2189369"/>
                      <a:pt x="1707985" y="2190120"/>
                    </a:cubicBezTo>
                    <a:cubicBezTo>
                      <a:pt x="1705081" y="2198815"/>
                      <a:pt x="1697661" y="2212556"/>
                      <a:pt x="1696263" y="2220178"/>
                    </a:cubicBezTo>
                    <a:lnTo>
                      <a:pt x="1681637" y="2301978"/>
                    </a:lnTo>
                    <a:cubicBezTo>
                      <a:pt x="1678088" y="2321945"/>
                      <a:pt x="1674755" y="2341911"/>
                      <a:pt x="1672174" y="2361878"/>
                    </a:cubicBezTo>
                    <a:cubicBezTo>
                      <a:pt x="1669700" y="2382060"/>
                      <a:pt x="1667764" y="2402134"/>
                      <a:pt x="1666689" y="2422316"/>
                    </a:cubicBezTo>
                    <a:cubicBezTo>
                      <a:pt x="1664323" y="2462571"/>
                      <a:pt x="1665076" y="2502935"/>
                      <a:pt x="1668947" y="2543942"/>
                    </a:cubicBezTo>
                    <a:cubicBezTo>
                      <a:pt x="1669270" y="2547807"/>
                      <a:pt x="1672711" y="2550705"/>
                      <a:pt x="1676690" y="2550490"/>
                    </a:cubicBezTo>
                    <a:cubicBezTo>
                      <a:pt x="1680562" y="2550168"/>
                      <a:pt x="1683465" y="2546733"/>
                      <a:pt x="1683250" y="2542761"/>
                    </a:cubicBezTo>
                    <a:cubicBezTo>
                      <a:pt x="1681315" y="2510557"/>
                      <a:pt x="1681745" y="2478889"/>
                      <a:pt x="1683573" y="2447435"/>
                    </a:cubicBezTo>
                    <a:cubicBezTo>
                      <a:pt x="1684863" y="2423604"/>
                      <a:pt x="1687229" y="2399880"/>
                      <a:pt x="1689918" y="2376048"/>
                    </a:cubicBezTo>
                    <a:cubicBezTo>
                      <a:pt x="1692714" y="2352432"/>
                      <a:pt x="1695725" y="2328815"/>
                      <a:pt x="1699489" y="2304876"/>
                    </a:cubicBezTo>
                    <a:lnTo>
                      <a:pt x="1711534" y="2222647"/>
                    </a:lnTo>
                    <a:cubicBezTo>
                      <a:pt x="1712502" y="2215669"/>
                      <a:pt x="1718739" y="2203109"/>
                      <a:pt x="1721320" y="2194843"/>
                    </a:cubicBezTo>
                    <a:cubicBezTo>
                      <a:pt x="1723041" y="2189261"/>
                      <a:pt x="1723148" y="2184753"/>
                      <a:pt x="1722073" y="2182498"/>
                    </a:cubicBezTo>
                    <a:cubicBezTo>
                      <a:pt x="1721105" y="2180244"/>
                      <a:pt x="1719600" y="2178634"/>
                      <a:pt x="1717449" y="2177882"/>
                    </a:cubicBezTo>
                    <a:cubicBezTo>
                      <a:pt x="1715621" y="2177131"/>
                      <a:pt x="1713039" y="2176701"/>
                      <a:pt x="1709490" y="2178204"/>
                    </a:cubicBezTo>
                    <a:close/>
                    <a:moveTo>
                      <a:pt x="1838002" y="2454091"/>
                    </a:moveTo>
                    <a:cubicBezTo>
                      <a:pt x="1834238" y="2454842"/>
                      <a:pt x="1831765" y="2458385"/>
                      <a:pt x="1832410" y="2462035"/>
                    </a:cubicBezTo>
                    <a:lnTo>
                      <a:pt x="1832518" y="2462249"/>
                    </a:lnTo>
                    <a:lnTo>
                      <a:pt x="1832625" y="2462249"/>
                    </a:lnTo>
                    <a:cubicBezTo>
                      <a:pt x="1832625" y="2462249"/>
                      <a:pt x="1832518" y="2462357"/>
                      <a:pt x="1832518" y="2462571"/>
                    </a:cubicBezTo>
                    <a:cubicBezTo>
                      <a:pt x="1832625" y="2462894"/>
                      <a:pt x="1832840" y="2463323"/>
                      <a:pt x="1832948" y="2463752"/>
                    </a:cubicBezTo>
                    <a:lnTo>
                      <a:pt x="1832518" y="2463108"/>
                    </a:lnTo>
                    <a:cubicBezTo>
                      <a:pt x="1832303" y="2467187"/>
                      <a:pt x="1830905" y="2475990"/>
                      <a:pt x="1830797" y="2476419"/>
                    </a:cubicBezTo>
                    <a:lnTo>
                      <a:pt x="1826388" y="2507014"/>
                    </a:lnTo>
                    <a:cubicBezTo>
                      <a:pt x="1825098" y="2517319"/>
                      <a:pt x="1823807" y="2527625"/>
                      <a:pt x="1822947" y="2538038"/>
                    </a:cubicBezTo>
                    <a:cubicBezTo>
                      <a:pt x="1822301" y="2545015"/>
                      <a:pt x="1821979" y="2551886"/>
                      <a:pt x="1821656" y="2558863"/>
                    </a:cubicBezTo>
                    <a:cubicBezTo>
                      <a:pt x="1821119" y="2576254"/>
                      <a:pt x="1821226" y="2593645"/>
                      <a:pt x="1821764" y="2611142"/>
                    </a:cubicBezTo>
                    <a:cubicBezTo>
                      <a:pt x="1821656" y="2615007"/>
                      <a:pt x="1824775" y="2618335"/>
                      <a:pt x="1828754" y="2618335"/>
                    </a:cubicBezTo>
                    <a:cubicBezTo>
                      <a:pt x="1832733" y="2618442"/>
                      <a:pt x="1835959" y="2615222"/>
                      <a:pt x="1835959" y="2611357"/>
                    </a:cubicBezTo>
                    <a:cubicBezTo>
                      <a:pt x="1836927" y="2596972"/>
                      <a:pt x="1838325" y="2582588"/>
                      <a:pt x="1839616" y="2568310"/>
                    </a:cubicBezTo>
                    <a:cubicBezTo>
                      <a:pt x="1840476" y="2558756"/>
                      <a:pt x="1841444" y="2549095"/>
                      <a:pt x="1842197" y="2539541"/>
                    </a:cubicBezTo>
                    <a:cubicBezTo>
                      <a:pt x="1842949" y="2529235"/>
                      <a:pt x="1843380" y="2518930"/>
                      <a:pt x="1844133" y="2508624"/>
                    </a:cubicBezTo>
                    <a:lnTo>
                      <a:pt x="1846068" y="2477922"/>
                    </a:lnTo>
                    <a:cubicBezTo>
                      <a:pt x="1846068" y="2477386"/>
                      <a:pt x="1846713" y="2466543"/>
                      <a:pt x="1846391" y="2462249"/>
                    </a:cubicBezTo>
                    <a:cubicBezTo>
                      <a:pt x="1846283" y="2459995"/>
                      <a:pt x="1845746" y="2458385"/>
                      <a:pt x="1845423" y="2457848"/>
                    </a:cubicBezTo>
                    <a:cubicBezTo>
                      <a:pt x="1843272" y="2454306"/>
                      <a:pt x="1840476" y="2453554"/>
                      <a:pt x="1838002" y="2454091"/>
                    </a:cubicBezTo>
                    <a:close/>
                    <a:moveTo>
                      <a:pt x="1126939" y="1425796"/>
                    </a:moveTo>
                    <a:cubicBezTo>
                      <a:pt x="1126831" y="1425152"/>
                      <a:pt x="1126186" y="1425474"/>
                      <a:pt x="1125541" y="1425903"/>
                    </a:cubicBezTo>
                    <a:lnTo>
                      <a:pt x="1125971" y="1426118"/>
                    </a:lnTo>
                    <a:cubicBezTo>
                      <a:pt x="1126293" y="1425903"/>
                      <a:pt x="1126616" y="1425796"/>
                      <a:pt x="1126939" y="1425796"/>
                    </a:cubicBezTo>
                    <a:close/>
                    <a:moveTo>
                      <a:pt x="534386" y="1188555"/>
                    </a:moveTo>
                    <a:cubicBezTo>
                      <a:pt x="534816" y="1188984"/>
                      <a:pt x="535246" y="1189306"/>
                      <a:pt x="535461" y="1188877"/>
                    </a:cubicBezTo>
                    <a:lnTo>
                      <a:pt x="534816" y="1188555"/>
                    </a:lnTo>
                    <a:lnTo>
                      <a:pt x="534386" y="1188555"/>
                    </a:lnTo>
                    <a:close/>
                    <a:moveTo>
                      <a:pt x="400927" y="1369223"/>
                    </a:moveTo>
                    <a:cubicBezTo>
                      <a:pt x="355652" y="1370511"/>
                      <a:pt x="312851" y="1367505"/>
                      <a:pt x="276824" y="1358381"/>
                    </a:cubicBezTo>
                    <a:cubicBezTo>
                      <a:pt x="272953" y="1357415"/>
                      <a:pt x="270587" y="1353550"/>
                      <a:pt x="271555" y="1349793"/>
                    </a:cubicBezTo>
                    <a:cubicBezTo>
                      <a:pt x="272415" y="1345928"/>
                      <a:pt x="276286" y="1343567"/>
                      <a:pt x="280158" y="1344533"/>
                    </a:cubicBezTo>
                    <a:cubicBezTo>
                      <a:pt x="309732" y="1351188"/>
                      <a:pt x="343823" y="1353228"/>
                      <a:pt x="379956" y="1352369"/>
                    </a:cubicBezTo>
                    <a:cubicBezTo>
                      <a:pt x="412542" y="1351618"/>
                      <a:pt x="446739" y="1348397"/>
                      <a:pt x="480830" y="1343889"/>
                    </a:cubicBezTo>
                    <a:cubicBezTo>
                      <a:pt x="522018" y="1338521"/>
                      <a:pt x="563099" y="1331222"/>
                      <a:pt x="601061" y="1323492"/>
                    </a:cubicBezTo>
                    <a:cubicBezTo>
                      <a:pt x="669780" y="1309430"/>
                      <a:pt x="727423" y="1293864"/>
                      <a:pt x="757104" y="1285384"/>
                    </a:cubicBezTo>
                    <a:cubicBezTo>
                      <a:pt x="685374" y="1253501"/>
                      <a:pt x="613751" y="1221511"/>
                      <a:pt x="541483" y="1189092"/>
                    </a:cubicBezTo>
                    <a:cubicBezTo>
                      <a:pt x="541054" y="1188877"/>
                      <a:pt x="540623" y="1188662"/>
                      <a:pt x="540085" y="1188448"/>
                    </a:cubicBezTo>
                    <a:cubicBezTo>
                      <a:pt x="539655" y="1188662"/>
                      <a:pt x="539763" y="1189414"/>
                      <a:pt x="539333" y="1189521"/>
                    </a:cubicBezTo>
                    <a:cubicBezTo>
                      <a:pt x="537935" y="1189736"/>
                      <a:pt x="536644" y="1189521"/>
                      <a:pt x="535461" y="1188877"/>
                    </a:cubicBezTo>
                    <a:cubicBezTo>
                      <a:pt x="535461" y="1188877"/>
                      <a:pt x="535461" y="1188770"/>
                      <a:pt x="535569" y="1188662"/>
                    </a:cubicBezTo>
                    <a:cubicBezTo>
                      <a:pt x="535569" y="1188555"/>
                      <a:pt x="535354" y="1188662"/>
                      <a:pt x="535246" y="1188662"/>
                    </a:cubicBezTo>
                    <a:lnTo>
                      <a:pt x="534816" y="1188555"/>
                    </a:lnTo>
                    <a:cubicBezTo>
                      <a:pt x="534386" y="1188233"/>
                      <a:pt x="533848" y="1187911"/>
                      <a:pt x="533418" y="1187481"/>
                    </a:cubicBezTo>
                    <a:cubicBezTo>
                      <a:pt x="533741" y="1187803"/>
                      <a:pt x="534063" y="1188233"/>
                      <a:pt x="534386" y="1188555"/>
                    </a:cubicBezTo>
                    <a:cubicBezTo>
                      <a:pt x="530837" y="1188233"/>
                      <a:pt x="524277" y="1188555"/>
                      <a:pt x="515243" y="1189092"/>
                    </a:cubicBezTo>
                    <a:cubicBezTo>
                      <a:pt x="488251" y="1190702"/>
                      <a:pt x="440825" y="1195747"/>
                      <a:pt x="387377" y="1200149"/>
                    </a:cubicBezTo>
                    <a:cubicBezTo>
                      <a:pt x="359631" y="1202403"/>
                      <a:pt x="330380" y="1204550"/>
                      <a:pt x="301559" y="1206053"/>
                    </a:cubicBezTo>
                    <a:cubicBezTo>
                      <a:pt x="279835" y="1207234"/>
                      <a:pt x="258220" y="1207878"/>
                      <a:pt x="237894" y="1208200"/>
                    </a:cubicBezTo>
                    <a:cubicBezTo>
                      <a:pt x="200040" y="1208736"/>
                      <a:pt x="166057" y="1207770"/>
                      <a:pt x="141645" y="1204765"/>
                    </a:cubicBezTo>
                    <a:cubicBezTo>
                      <a:pt x="137666" y="1204335"/>
                      <a:pt x="134870" y="1200793"/>
                      <a:pt x="135300" y="1196928"/>
                    </a:cubicBezTo>
                    <a:cubicBezTo>
                      <a:pt x="135730" y="1192956"/>
                      <a:pt x="139279" y="1190165"/>
                      <a:pt x="143150" y="1190595"/>
                    </a:cubicBezTo>
                    <a:cubicBezTo>
                      <a:pt x="169713" y="1192956"/>
                      <a:pt x="207460" y="1192098"/>
                      <a:pt x="249186" y="1189951"/>
                    </a:cubicBezTo>
                    <a:cubicBezTo>
                      <a:pt x="272093" y="1188877"/>
                      <a:pt x="296182" y="1187267"/>
                      <a:pt x="320271" y="1185764"/>
                    </a:cubicBezTo>
                    <a:cubicBezTo>
                      <a:pt x="344468" y="1184261"/>
                      <a:pt x="368557" y="1182758"/>
                      <a:pt x="391463" y="1181255"/>
                    </a:cubicBezTo>
                    <a:cubicBezTo>
                      <a:pt x="433727" y="1178571"/>
                      <a:pt x="471797" y="1176210"/>
                      <a:pt x="498682" y="1175029"/>
                    </a:cubicBezTo>
                    <a:cubicBezTo>
                      <a:pt x="502661" y="1174814"/>
                      <a:pt x="505350" y="1174814"/>
                      <a:pt x="508899" y="1174707"/>
                    </a:cubicBezTo>
                    <a:cubicBezTo>
                      <a:pt x="453730" y="1150017"/>
                      <a:pt x="398561" y="1125326"/>
                      <a:pt x="342854" y="1101817"/>
                    </a:cubicBezTo>
                    <a:cubicBezTo>
                      <a:pt x="231334" y="1054476"/>
                      <a:pt x="118953" y="1010463"/>
                      <a:pt x="4960" y="974287"/>
                    </a:cubicBezTo>
                    <a:cubicBezTo>
                      <a:pt x="1196" y="973106"/>
                      <a:pt x="-848" y="969134"/>
                      <a:pt x="335" y="965377"/>
                    </a:cubicBezTo>
                    <a:cubicBezTo>
                      <a:pt x="1518" y="961619"/>
                      <a:pt x="5497" y="959472"/>
                      <a:pt x="9261" y="960653"/>
                    </a:cubicBezTo>
                    <a:cubicBezTo>
                      <a:pt x="124115" y="995756"/>
                      <a:pt x="237572" y="1038374"/>
                      <a:pt x="349952" y="1084963"/>
                    </a:cubicBezTo>
                    <a:cubicBezTo>
                      <a:pt x="395657" y="1103964"/>
                      <a:pt x="441040" y="1124146"/>
                      <a:pt x="486423" y="1144113"/>
                    </a:cubicBezTo>
                    <a:cubicBezTo>
                      <a:pt x="469323" y="1125971"/>
                      <a:pt x="447277" y="1105467"/>
                      <a:pt x="420822" y="1083246"/>
                    </a:cubicBezTo>
                    <a:cubicBezTo>
                      <a:pt x="405659" y="1070471"/>
                      <a:pt x="389635" y="1057482"/>
                      <a:pt x="373504" y="1044600"/>
                    </a:cubicBezTo>
                    <a:cubicBezTo>
                      <a:pt x="362857" y="1036012"/>
                      <a:pt x="352211" y="1027424"/>
                      <a:pt x="341779" y="1019051"/>
                    </a:cubicBezTo>
                    <a:cubicBezTo>
                      <a:pt x="324895" y="1005632"/>
                      <a:pt x="308657" y="992643"/>
                      <a:pt x="293816" y="980942"/>
                    </a:cubicBezTo>
                    <a:cubicBezTo>
                      <a:pt x="252090" y="947986"/>
                      <a:pt x="221333" y="924584"/>
                      <a:pt x="221333" y="924584"/>
                    </a:cubicBezTo>
                    <a:cubicBezTo>
                      <a:pt x="218107" y="922222"/>
                      <a:pt x="217354" y="917821"/>
                      <a:pt x="219720" y="914601"/>
                    </a:cubicBezTo>
                    <a:cubicBezTo>
                      <a:pt x="221978" y="911380"/>
                      <a:pt x="226495" y="910736"/>
                      <a:pt x="229613" y="912990"/>
                    </a:cubicBezTo>
                    <a:cubicBezTo>
                      <a:pt x="229613" y="912990"/>
                      <a:pt x="278437" y="946483"/>
                      <a:pt x="336295" y="990604"/>
                    </a:cubicBezTo>
                    <a:cubicBezTo>
                      <a:pt x="347587" y="999191"/>
                      <a:pt x="359308" y="1008316"/>
                      <a:pt x="370923" y="1017655"/>
                    </a:cubicBezTo>
                    <a:cubicBezTo>
                      <a:pt x="382322" y="1026888"/>
                      <a:pt x="393722" y="1036227"/>
                      <a:pt x="404798" y="1045781"/>
                    </a:cubicBezTo>
                    <a:cubicBezTo>
                      <a:pt x="448783" y="1083246"/>
                      <a:pt x="489003" y="1121569"/>
                      <a:pt x="510081" y="1149158"/>
                    </a:cubicBezTo>
                    <a:cubicBezTo>
                      <a:pt x="511264" y="1150661"/>
                      <a:pt x="509759" y="1152378"/>
                      <a:pt x="509436" y="1154203"/>
                    </a:cubicBezTo>
                    <a:cubicBezTo>
                      <a:pt x="522664" y="1160108"/>
                      <a:pt x="536106" y="1165582"/>
                      <a:pt x="549442" y="1171486"/>
                    </a:cubicBezTo>
                    <a:cubicBezTo>
                      <a:pt x="599018" y="1193708"/>
                      <a:pt x="647735" y="1216036"/>
                      <a:pt x="696881" y="1238472"/>
                    </a:cubicBezTo>
                    <a:cubicBezTo>
                      <a:pt x="696881" y="1238472"/>
                      <a:pt x="696881" y="1238472"/>
                      <a:pt x="696989" y="1238472"/>
                    </a:cubicBezTo>
                    <a:cubicBezTo>
                      <a:pt x="697419" y="1238365"/>
                      <a:pt x="696558" y="1237506"/>
                      <a:pt x="696236" y="1236647"/>
                    </a:cubicBezTo>
                    <a:cubicBezTo>
                      <a:pt x="696128" y="1236433"/>
                      <a:pt x="696020" y="1236325"/>
                      <a:pt x="695913" y="1236111"/>
                    </a:cubicBezTo>
                    <a:cubicBezTo>
                      <a:pt x="695698" y="1236647"/>
                      <a:pt x="695483" y="1237184"/>
                      <a:pt x="695375" y="1237506"/>
                    </a:cubicBezTo>
                    <a:cubicBezTo>
                      <a:pt x="689353" y="1229133"/>
                      <a:pt x="674727" y="1206589"/>
                      <a:pt x="668382" y="1197143"/>
                    </a:cubicBezTo>
                    <a:cubicBezTo>
                      <a:pt x="660854" y="1185871"/>
                      <a:pt x="653004" y="1174814"/>
                      <a:pt x="645153" y="1163757"/>
                    </a:cubicBezTo>
                    <a:cubicBezTo>
                      <a:pt x="633216" y="1147118"/>
                      <a:pt x="620957" y="1130801"/>
                      <a:pt x="608589" y="1114592"/>
                    </a:cubicBezTo>
                    <a:cubicBezTo>
                      <a:pt x="594394" y="1095698"/>
                      <a:pt x="579338" y="1076912"/>
                      <a:pt x="563852" y="1058341"/>
                    </a:cubicBezTo>
                    <a:cubicBezTo>
                      <a:pt x="548689" y="1039984"/>
                      <a:pt x="532880" y="1021842"/>
                      <a:pt x="516749" y="1004022"/>
                    </a:cubicBezTo>
                    <a:cubicBezTo>
                      <a:pt x="484164" y="968275"/>
                      <a:pt x="449751" y="934138"/>
                      <a:pt x="413832" y="903973"/>
                    </a:cubicBezTo>
                    <a:cubicBezTo>
                      <a:pt x="410713" y="901504"/>
                      <a:pt x="410283" y="896995"/>
                      <a:pt x="412757" y="893882"/>
                    </a:cubicBezTo>
                    <a:cubicBezTo>
                      <a:pt x="415230" y="890876"/>
                      <a:pt x="419747" y="890447"/>
                      <a:pt x="422865" y="892916"/>
                    </a:cubicBezTo>
                    <a:cubicBezTo>
                      <a:pt x="460290" y="922544"/>
                      <a:pt x="496531" y="955823"/>
                      <a:pt x="530407" y="991462"/>
                    </a:cubicBezTo>
                    <a:cubicBezTo>
                      <a:pt x="547183" y="1009175"/>
                      <a:pt x="563315" y="1027424"/>
                      <a:pt x="578693" y="1045996"/>
                    </a:cubicBezTo>
                    <a:cubicBezTo>
                      <a:pt x="594394" y="1064996"/>
                      <a:pt x="609235" y="1084319"/>
                      <a:pt x="623323" y="1103642"/>
                    </a:cubicBezTo>
                    <a:cubicBezTo>
                      <a:pt x="633324" y="1117597"/>
                      <a:pt x="643325" y="1131553"/>
                      <a:pt x="653112" y="1145615"/>
                    </a:cubicBezTo>
                    <a:cubicBezTo>
                      <a:pt x="662790" y="1159785"/>
                      <a:pt x="672254" y="1174170"/>
                      <a:pt x="681395" y="1188662"/>
                    </a:cubicBezTo>
                    <a:cubicBezTo>
                      <a:pt x="686987" y="1197572"/>
                      <a:pt x="699247" y="1217969"/>
                      <a:pt x="705484" y="1227523"/>
                    </a:cubicBezTo>
                    <a:cubicBezTo>
                      <a:pt x="706667" y="1228167"/>
                      <a:pt x="707743" y="1229240"/>
                      <a:pt x="708388" y="1230528"/>
                    </a:cubicBezTo>
                    <a:cubicBezTo>
                      <a:pt x="709463" y="1232568"/>
                      <a:pt x="710001" y="1233749"/>
                      <a:pt x="710108" y="1234393"/>
                    </a:cubicBezTo>
                    <a:cubicBezTo>
                      <a:pt x="711614" y="1239116"/>
                      <a:pt x="708603" y="1241478"/>
                      <a:pt x="707635" y="1242229"/>
                    </a:cubicBezTo>
                    <a:cubicBezTo>
                      <a:pt x="707420" y="1242444"/>
                      <a:pt x="706667" y="1242551"/>
                      <a:pt x="706344" y="1242766"/>
                    </a:cubicBezTo>
                    <a:cubicBezTo>
                      <a:pt x="752802" y="1264021"/>
                      <a:pt x="799690" y="1285598"/>
                      <a:pt x="845933" y="1306209"/>
                    </a:cubicBezTo>
                    <a:cubicBezTo>
                      <a:pt x="860774" y="1312865"/>
                      <a:pt x="875722" y="1319306"/>
                      <a:pt x="890670" y="1325747"/>
                    </a:cubicBezTo>
                    <a:cubicBezTo>
                      <a:pt x="909060" y="1333691"/>
                      <a:pt x="927557" y="1341420"/>
                      <a:pt x="946054" y="1349149"/>
                    </a:cubicBezTo>
                    <a:cubicBezTo>
                      <a:pt x="931751" y="1324459"/>
                      <a:pt x="891531" y="1255755"/>
                      <a:pt x="845611" y="1179860"/>
                    </a:cubicBezTo>
                    <a:cubicBezTo>
                      <a:pt x="836147" y="1164187"/>
                      <a:pt x="826468" y="1148192"/>
                      <a:pt x="816790" y="1132197"/>
                    </a:cubicBezTo>
                    <a:cubicBezTo>
                      <a:pt x="802056" y="1108043"/>
                      <a:pt x="787431" y="1083890"/>
                      <a:pt x="773235" y="1061024"/>
                    </a:cubicBezTo>
                    <a:cubicBezTo>
                      <a:pt x="740220" y="1007994"/>
                      <a:pt x="710001" y="962049"/>
                      <a:pt x="689353" y="939506"/>
                    </a:cubicBezTo>
                    <a:cubicBezTo>
                      <a:pt x="686665" y="936607"/>
                      <a:pt x="686880" y="932098"/>
                      <a:pt x="689783" y="929415"/>
                    </a:cubicBezTo>
                    <a:cubicBezTo>
                      <a:pt x="692579" y="926731"/>
                      <a:pt x="697096" y="926838"/>
                      <a:pt x="699784" y="929737"/>
                    </a:cubicBezTo>
                    <a:cubicBezTo>
                      <a:pt x="717959" y="948630"/>
                      <a:pt x="743876" y="983733"/>
                      <a:pt x="772267" y="1026243"/>
                    </a:cubicBezTo>
                    <a:cubicBezTo>
                      <a:pt x="786248" y="1047176"/>
                      <a:pt x="800981" y="1069934"/>
                      <a:pt x="815499" y="1093336"/>
                    </a:cubicBezTo>
                    <a:cubicBezTo>
                      <a:pt x="836577" y="1127259"/>
                      <a:pt x="857548" y="1162684"/>
                      <a:pt x="876797" y="1196069"/>
                    </a:cubicBezTo>
                    <a:cubicBezTo>
                      <a:pt x="925836" y="1281197"/>
                      <a:pt x="963906" y="1352799"/>
                      <a:pt x="963906" y="1352799"/>
                    </a:cubicBezTo>
                    <a:cubicBezTo>
                      <a:pt x="964659" y="1354087"/>
                      <a:pt x="963046" y="1355053"/>
                      <a:pt x="962938" y="1356341"/>
                    </a:cubicBezTo>
                    <a:cubicBezTo>
                      <a:pt x="998965" y="1371370"/>
                      <a:pt x="1035206" y="1386399"/>
                      <a:pt x="1070910" y="1402072"/>
                    </a:cubicBezTo>
                    <a:cubicBezTo>
                      <a:pt x="1071878" y="1402501"/>
                      <a:pt x="1076395" y="1404756"/>
                      <a:pt x="1081879" y="1407439"/>
                    </a:cubicBezTo>
                    <a:cubicBezTo>
                      <a:pt x="1074997" y="1388116"/>
                      <a:pt x="1063274" y="1353335"/>
                      <a:pt x="1052735" y="1324137"/>
                    </a:cubicBezTo>
                    <a:cubicBezTo>
                      <a:pt x="1047036" y="1308571"/>
                      <a:pt x="1041873" y="1294938"/>
                      <a:pt x="1038110" y="1286994"/>
                    </a:cubicBezTo>
                    <a:cubicBezTo>
                      <a:pt x="1028108" y="1265631"/>
                      <a:pt x="1012837" y="1238579"/>
                      <a:pt x="995308" y="1208951"/>
                    </a:cubicBezTo>
                    <a:cubicBezTo>
                      <a:pt x="980898" y="1184583"/>
                      <a:pt x="964874" y="1158605"/>
                      <a:pt x="948528" y="1132626"/>
                    </a:cubicBezTo>
                    <a:cubicBezTo>
                      <a:pt x="912394" y="1075195"/>
                      <a:pt x="874754" y="1018622"/>
                      <a:pt x="848622" y="984055"/>
                    </a:cubicBezTo>
                    <a:cubicBezTo>
                      <a:pt x="846256" y="980942"/>
                      <a:pt x="846794" y="976541"/>
                      <a:pt x="849912" y="974072"/>
                    </a:cubicBezTo>
                    <a:cubicBezTo>
                      <a:pt x="853031" y="971710"/>
                      <a:pt x="857548" y="972247"/>
                      <a:pt x="859914" y="975360"/>
                    </a:cubicBezTo>
                    <a:cubicBezTo>
                      <a:pt x="880454" y="1001016"/>
                      <a:pt x="908200" y="1038803"/>
                      <a:pt x="936483" y="1080455"/>
                    </a:cubicBezTo>
                    <a:cubicBezTo>
                      <a:pt x="952507" y="1103964"/>
                      <a:pt x="968638" y="1128654"/>
                      <a:pt x="983909" y="1152915"/>
                    </a:cubicBezTo>
                    <a:cubicBezTo>
                      <a:pt x="994340" y="1169769"/>
                      <a:pt x="1004449" y="1186515"/>
                      <a:pt x="1013590" y="1202510"/>
                    </a:cubicBezTo>
                    <a:cubicBezTo>
                      <a:pt x="1030474" y="1231709"/>
                      <a:pt x="1044455" y="1258546"/>
                      <a:pt x="1053918" y="1279694"/>
                    </a:cubicBezTo>
                    <a:cubicBezTo>
                      <a:pt x="1057682" y="1288067"/>
                      <a:pt x="1062844" y="1302452"/>
                      <a:pt x="1068329" y="1318769"/>
                    </a:cubicBezTo>
                    <a:cubicBezTo>
                      <a:pt x="1079190" y="1351403"/>
                      <a:pt x="1091450" y="1392196"/>
                      <a:pt x="1097150" y="1409479"/>
                    </a:cubicBezTo>
                    <a:cubicBezTo>
                      <a:pt x="1097795" y="1411196"/>
                      <a:pt x="1095860" y="1412055"/>
                      <a:pt x="1095107" y="1413666"/>
                    </a:cubicBezTo>
                    <a:cubicBezTo>
                      <a:pt x="1105646" y="1418496"/>
                      <a:pt x="1117045" y="1423434"/>
                      <a:pt x="1124035" y="1425366"/>
                    </a:cubicBezTo>
                    <a:cubicBezTo>
                      <a:pt x="1124573" y="1425474"/>
                      <a:pt x="1125111" y="1425796"/>
                      <a:pt x="1125541" y="1425903"/>
                    </a:cubicBezTo>
                    <a:cubicBezTo>
                      <a:pt x="1124788" y="1426548"/>
                      <a:pt x="1123928" y="1427406"/>
                      <a:pt x="1123713" y="1427728"/>
                    </a:cubicBezTo>
                    <a:cubicBezTo>
                      <a:pt x="1124358" y="1426977"/>
                      <a:pt x="1125111" y="1426440"/>
                      <a:pt x="1125971" y="1426118"/>
                    </a:cubicBezTo>
                    <a:cubicBezTo>
                      <a:pt x="1126509" y="1426333"/>
                      <a:pt x="1126939" y="1426333"/>
                      <a:pt x="1126939" y="1426011"/>
                    </a:cubicBezTo>
                    <a:cubicBezTo>
                      <a:pt x="1126939" y="1425903"/>
                      <a:pt x="1126939" y="1425796"/>
                      <a:pt x="1126939" y="1425796"/>
                    </a:cubicBezTo>
                    <a:cubicBezTo>
                      <a:pt x="1129090" y="1425152"/>
                      <a:pt x="1131563" y="1425689"/>
                      <a:pt x="1133284" y="1427406"/>
                    </a:cubicBezTo>
                    <a:cubicBezTo>
                      <a:pt x="1136080" y="1429983"/>
                      <a:pt x="1136188" y="1434276"/>
                      <a:pt x="1133606" y="1437068"/>
                    </a:cubicBezTo>
                    <a:cubicBezTo>
                      <a:pt x="1132531" y="1438248"/>
                      <a:pt x="1130703" y="1439322"/>
                      <a:pt x="1128122" y="1439644"/>
                    </a:cubicBezTo>
                    <a:cubicBezTo>
                      <a:pt x="1125541" y="1439859"/>
                      <a:pt x="1120164" y="1438785"/>
                      <a:pt x="1113711" y="1436531"/>
                    </a:cubicBezTo>
                    <a:cubicBezTo>
                      <a:pt x="1096612" y="1430519"/>
                      <a:pt x="1068436" y="1416779"/>
                      <a:pt x="1065425" y="1415491"/>
                    </a:cubicBezTo>
                    <a:cubicBezTo>
                      <a:pt x="1064242" y="1417101"/>
                      <a:pt x="1063705" y="1419462"/>
                      <a:pt x="1061446" y="1419462"/>
                    </a:cubicBezTo>
                    <a:cubicBezTo>
                      <a:pt x="1060801" y="1419462"/>
                      <a:pt x="1060156" y="1419355"/>
                      <a:pt x="1059510" y="1419248"/>
                    </a:cubicBezTo>
                    <a:cubicBezTo>
                      <a:pt x="1058650" y="1420321"/>
                      <a:pt x="1057682" y="1421502"/>
                      <a:pt x="1056822" y="1422683"/>
                    </a:cubicBezTo>
                    <a:cubicBezTo>
                      <a:pt x="1051015" y="1430519"/>
                      <a:pt x="1044024" y="1441039"/>
                      <a:pt x="1039185" y="1445763"/>
                    </a:cubicBezTo>
                    <a:cubicBezTo>
                      <a:pt x="1028538" y="1455746"/>
                      <a:pt x="1017892" y="1465730"/>
                      <a:pt x="1006815" y="1475284"/>
                    </a:cubicBezTo>
                    <a:cubicBezTo>
                      <a:pt x="995739" y="1484945"/>
                      <a:pt x="984446" y="1494177"/>
                      <a:pt x="972725" y="1503087"/>
                    </a:cubicBezTo>
                    <a:cubicBezTo>
                      <a:pt x="956701" y="1515003"/>
                      <a:pt x="940032" y="1526060"/>
                      <a:pt x="922825" y="1536043"/>
                    </a:cubicBezTo>
                    <a:cubicBezTo>
                      <a:pt x="905511" y="1545919"/>
                      <a:pt x="887659" y="1554722"/>
                      <a:pt x="869377" y="1562666"/>
                    </a:cubicBezTo>
                    <a:cubicBezTo>
                      <a:pt x="832921" y="1578339"/>
                      <a:pt x="794851" y="1590040"/>
                      <a:pt x="756136" y="1599057"/>
                    </a:cubicBezTo>
                    <a:cubicBezTo>
                      <a:pt x="752265" y="1599916"/>
                      <a:pt x="748393" y="1597662"/>
                      <a:pt x="747533" y="1593797"/>
                    </a:cubicBezTo>
                    <a:cubicBezTo>
                      <a:pt x="746565" y="1590040"/>
                      <a:pt x="748823" y="1586175"/>
                      <a:pt x="752695" y="1585209"/>
                    </a:cubicBezTo>
                    <a:cubicBezTo>
                      <a:pt x="790119" y="1575118"/>
                      <a:pt x="826683" y="1561914"/>
                      <a:pt x="861742" y="1545705"/>
                    </a:cubicBezTo>
                    <a:cubicBezTo>
                      <a:pt x="879271" y="1537654"/>
                      <a:pt x="896478" y="1528851"/>
                      <a:pt x="913147" y="1519297"/>
                    </a:cubicBezTo>
                    <a:cubicBezTo>
                      <a:pt x="929815" y="1509743"/>
                      <a:pt x="946162" y="1499545"/>
                      <a:pt x="961863" y="1488273"/>
                    </a:cubicBezTo>
                    <a:cubicBezTo>
                      <a:pt x="973477" y="1480007"/>
                      <a:pt x="984769" y="1471312"/>
                      <a:pt x="995846" y="1462294"/>
                    </a:cubicBezTo>
                    <a:cubicBezTo>
                      <a:pt x="1007030" y="1453170"/>
                      <a:pt x="1017892" y="1443831"/>
                      <a:pt x="1028646" y="1434384"/>
                    </a:cubicBezTo>
                    <a:cubicBezTo>
                      <a:pt x="1034023" y="1429661"/>
                      <a:pt x="1042196" y="1417638"/>
                      <a:pt x="1048111" y="1410660"/>
                    </a:cubicBezTo>
                    <a:cubicBezTo>
                      <a:pt x="1048864" y="1409801"/>
                      <a:pt x="1049186" y="1409801"/>
                      <a:pt x="1049939" y="1409157"/>
                    </a:cubicBezTo>
                    <a:cubicBezTo>
                      <a:pt x="1017247" y="1395416"/>
                      <a:pt x="984446" y="1382212"/>
                      <a:pt x="951647" y="1368901"/>
                    </a:cubicBezTo>
                    <a:cubicBezTo>
                      <a:pt x="950249" y="1370726"/>
                      <a:pt x="949065" y="1372443"/>
                      <a:pt x="945947" y="1374591"/>
                    </a:cubicBezTo>
                    <a:cubicBezTo>
                      <a:pt x="926912" y="1387580"/>
                      <a:pt x="868624" y="1410445"/>
                      <a:pt x="865506" y="1412055"/>
                    </a:cubicBezTo>
                    <a:cubicBezTo>
                      <a:pt x="835287" y="1427514"/>
                      <a:pt x="804745" y="1442328"/>
                      <a:pt x="773343" y="1455209"/>
                    </a:cubicBezTo>
                    <a:cubicBezTo>
                      <a:pt x="752372" y="1463905"/>
                      <a:pt x="731079" y="1471741"/>
                      <a:pt x="709463" y="1478719"/>
                    </a:cubicBezTo>
                    <a:cubicBezTo>
                      <a:pt x="655477" y="1496002"/>
                      <a:pt x="599771" y="1507381"/>
                      <a:pt x="542559" y="1511246"/>
                    </a:cubicBezTo>
                    <a:cubicBezTo>
                      <a:pt x="538688" y="1511568"/>
                      <a:pt x="535246" y="1508669"/>
                      <a:pt x="534924" y="1504697"/>
                    </a:cubicBezTo>
                    <a:cubicBezTo>
                      <a:pt x="534601" y="1500833"/>
                      <a:pt x="537505" y="1497398"/>
                      <a:pt x="541376" y="1497076"/>
                    </a:cubicBezTo>
                    <a:cubicBezTo>
                      <a:pt x="586006" y="1492674"/>
                      <a:pt x="629345" y="1483228"/>
                      <a:pt x="671824" y="1470668"/>
                    </a:cubicBezTo>
                    <a:cubicBezTo>
                      <a:pt x="697311" y="1463153"/>
                      <a:pt x="722476" y="1454351"/>
                      <a:pt x="747425" y="1444797"/>
                    </a:cubicBezTo>
                    <a:cubicBezTo>
                      <a:pt x="784957" y="1430519"/>
                      <a:pt x="821844" y="1414524"/>
                      <a:pt x="857978" y="1397026"/>
                    </a:cubicBezTo>
                    <a:cubicBezTo>
                      <a:pt x="861096" y="1395524"/>
                      <a:pt x="918094" y="1375342"/>
                      <a:pt x="937666" y="1363212"/>
                    </a:cubicBezTo>
                    <a:cubicBezTo>
                      <a:pt x="927342" y="1359025"/>
                      <a:pt x="917126" y="1354838"/>
                      <a:pt x="906801" y="1350544"/>
                    </a:cubicBezTo>
                    <a:cubicBezTo>
                      <a:pt x="884110" y="1341205"/>
                      <a:pt x="861527" y="1331758"/>
                      <a:pt x="839051" y="1321990"/>
                    </a:cubicBezTo>
                    <a:cubicBezTo>
                      <a:pt x="818403" y="1312972"/>
                      <a:pt x="797432" y="1303311"/>
                      <a:pt x="776784" y="1294186"/>
                    </a:cubicBezTo>
                    <a:cubicBezTo>
                      <a:pt x="757104" y="1300735"/>
                      <a:pt x="689245" y="1322634"/>
                      <a:pt x="604933" y="1341312"/>
                    </a:cubicBezTo>
                    <a:cubicBezTo>
                      <a:pt x="566541" y="1349900"/>
                      <a:pt x="525030" y="1357630"/>
                      <a:pt x="483304" y="1362890"/>
                    </a:cubicBezTo>
                    <a:cubicBezTo>
                      <a:pt x="455558" y="1366325"/>
                      <a:pt x="427812" y="1368472"/>
                      <a:pt x="400927" y="1369223"/>
                    </a:cubicBezTo>
                    <a:close/>
                    <a:moveTo>
                      <a:pt x="1054671" y="1413880"/>
                    </a:moveTo>
                    <a:cubicBezTo>
                      <a:pt x="1054563" y="1413451"/>
                      <a:pt x="1054563" y="1413129"/>
                      <a:pt x="1054563" y="1412699"/>
                    </a:cubicBezTo>
                    <a:cubicBezTo>
                      <a:pt x="1054563" y="1412592"/>
                      <a:pt x="1054563" y="1412377"/>
                      <a:pt x="1054456" y="1412377"/>
                    </a:cubicBezTo>
                    <a:cubicBezTo>
                      <a:pt x="1053596" y="1412485"/>
                      <a:pt x="1053918" y="1413236"/>
                      <a:pt x="1054671" y="1413880"/>
                    </a:cubicBezTo>
                    <a:close/>
                    <a:moveTo>
                      <a:pt x="1435690" y="394925"/>
                    </a:moveTo>
                    <a:cubicBezTo>
                      <a:pt x="1431066" y="407377"/>
                      <a:pt x="1426012" y="419615"/>
                      <a:pt x="1421387" y="431960"/>
                    </a:cubicBezTo>
                    <a:cubicBezTo>
                      <a:pt x="1419451" y="437435"/>
                      <a:pt x="1417516" y="442802"/>
                      <a:pt x="1415688" y="448384"/>
                    </a:cubicBezTo>
                    <a:cubicBezTo>
                      <a:pt x="1413322" y="455577"/>
                      <a:pt x="1407514" y="473611"/>
                      <a:pt x="1406224" y="478764"/>
                    </a:cubicBezTo>
                    <a:cubicBezTo>
                      <a:pt x="1404933" y="483810"/>
                      <a:pt x="1407622" y="486815"/>
                      <a:pt x="1407945" y="487137"/>
                    </a:cubicBezTo>
                    <a:cubicBezTo>
                      <a:pt x="1408375" y="487459"/>
                      <a:pt x="1416440" y="491109"/>
                      <a:pt x="1419774" y="482843"/>
                    </a:cubicBezTo>
                    <a:cubicBezTo>
                      <a:pt x="1420204" y="481985"/>
                      <a:pt x="1420419" y="481126"/>
                      <a:pt x="1420419" y="480160"/>
                    </a:cubicBezTo>
                    <a:cubicBezTo>
                      <a:pt x="1422785" y="473504"/>
                      <a:pt x="1428055" y="459656"/>
                      <a:pt x="1430421" y="453537"/>
                    </a:cubicBezTo>
                    <a:cubicBezTo>
                      <a:pt x="1432464" y="448384"/>
                      <a:pt x="1434615" y="443232"/>
                      <a:pt x="1436766" y="438079"/>
                    </a:cubicBezTo>
                    <a:cubicBezTo>
                      <a:pt x="1442035" y="425948"/>
                      <a:pt x="1447520" y="413818"/>
                      <a:pt x="1452682" y="401688"/>
                    </a:cubicBezTo>
                    <a:cubicBezTo>
                      <a:pt x="1458059" y="388591"/>
                      <a:pt x="1463436" y="375602"/>
                      <a:pt x="1468275" y="362398"/>
                    </a:cubicBezTo>
                    <a:cubicBezTo>
                      <a:pt x="1473222" y="349087"/>
                      <a:pt x="1477739" y="335775"/>
                      <a:pt x="1482041" y="322357"/>
                    </a:cubicBezTo>
                    <a:cubicBezTo>
                      <a:pt x="1490429" y="295520"/>
                      <a:pt x="1497526" y="268253"/>
                      <a:pt x="1503549" y="240450"/>
                    </a:cubicBezTo>
                    <a:cubicBezTo>
                      <a:pt x="1504409" y="236585"/>
                      <a:pt x="1502151" y="232720"/>
                      <a:pt x="1498279" y="231862"/>
                    </a:cubicBezTo>
                    <a:cubicBezTo>
                      <a:pt x="1494408" y="230896"/>
                      <a:pt x="1490644" y="233257"/>
                      <a:pt x="1489676" y="237014"/>
                    </a:cubicBezTo>
                    <a:cubicBezTo>
                      <a:pt x="1483761" y="258592"/>
                      <a:pt x="1476986" y="279739"/>
                      <a:pt x="1469888" y="300780"/>
                    </a:cubicBezTo>
                    <a:cubicBezTo>
                      <a:pt x="1464511" y="316560"/>
                      <a:pt x="1458812" y="332233"/>
                      <a:pt x="1453112" y="347906"/>
                    </a:cubicBezTo>
                    <a:cubicBezTo>
                      <a:pt x="1447412" y="363579"/>
                      <a:pt x="1441713" y="379252"/>
                      <a:pt x="1435690" y="394925"/>
                    </a:cubicBezTo>
                    <a:close/>
                    <a:moveTo>
                      <a:pt x="1496129" y="192787"/>
                    </a:moveTo>
                    <a:cubicBezTo>
                      <a:pt x="1495376" y="192787"/>
                      <a:pt x="1497419" y="193109"/>
                      <a:pt x="1496559" y="193216"/>
                    </a:cubicBezTo>
                    <a:cubicBezTo>
                      <a:pt x="1495376" y="193216"/>
                      <a:pt x="1497096" y="193431"/>
                      <a:pt x="1497634" y="193646"/>
                    </a:cubicBezTo>
                    <a:lnTo>
                      <a:pt x="1497742" y="192894"/>
                    </a:lnTo>
                    <a:cubicBezTo>
                      <a:pt x="1495806" y="191284"/>
                      <a:pt x="1497849" y="189781"/>
                      <a:pt x="1496881" y="191069"/>
                    </a:cubicBezTo>
                    <a:cubicBezTo>
                      <a:pt x="1496774" y="191176"/>
                      <a:pt x="1496559" y="191391"/>
                      <a:pt x="1496344" y="191606"/>
                    </a:cubicBezTo>
                    <a:cubicBezTo>
                      <a:pt x="1495913" y="192143"/>
                      <a:pt x="1495806" y="190747"/>
                      <a:pt x="1495591" y="191499"/>
                    </a:cubicBezTo>
                    <a:cubicBezTo>
                      <a:pt x="1495376" y="192035"/>
                      <a:pt x="1496559" y="192357"/>
                      <a:pt x="1495913" y="192357"/>
                    </a:cubicBezTo>
                    <a:cubicBezTo>
                      <a:pt x="1495376" y="192465"/>
                      <a:pt x="1496666" y="192679"/>
                      <a:pt x="1496129" y="192787"/>
                    </a:cubicBezTo>
                    <a:close/>
                    <a:moveTo>
                      <a:pt x="1497742" y="193646"/>
                    </a:moveTo>
                    <a:lnTo>
                      <a:pt x="1497742" y="193646"/>
                    </a:lnTo>
                    <a:lnTo>
                      <a:pt x="1497634" y="193753"/>
                    </a:lnTo>
                    <a:lnTo>
                      <a:pt x="1497634" y="193860"/>
                    </a:lnTo>
                    <a:lnTo>
                      <a:pt x="1497311" y="193860"/>
                    </a:lnTo>
                    <a:cubicBezTo>
                      <a:pt x="1497096" y="193860"/>
                      <a:pt x="1497419" y="193968"/>
                      <a:pt x="1497634" y="193968"/>
                    </a:cubicBezTo>
                    <a:cubicBezTo>
                      <a:pt x="1496666" y="197188"/>
                      <a:pt x="1498279" y="200731"/>
                      <a:pt x="1501398" y="202126"/>
                    </a:cubicBezTo>
                    <a:cubicBezTo>
                      <a:pt x="1504839" y="203629"/>
                      <a:pt x="1508926" y="202126"/>
                      <a:pt x="1510432" y="198691"/>
                    </a:cubicBezTo>
                    <a:cubicBezTo>
                      <a:pt x="1513443" y="199228"/>
                      <a:pt x="1509463" y="198906"/>
                      <a:pt x="1512367" y="199228"/>
                    </a:cubicBezTo>
                    <a:cubicBezTo>
                      <a:pt x="1513335" y="199442"/>
                      <a:pt x="1512582" y="199442"/>
                      <a:pt x="1513443" y="198906"/>
                    </a:cubicBezTo>
                    <a:cubicBezTo>
                      <a:pt x="1513443" y="198798"/>
                      <a:pt x="1513550" y="198691"/>
                      <a:pt x="1513550" y="198584"/>
                    </a:cubicBezTo>
                    <a:cubicBezTo>
                      <a:pt x="1513335" y="197725"/>
                      <a:pt x="1514088" y="198047"/>
                      <a:pt x="1513335" y="197510"/>
                    </a:cubicBezTo>
                    <a:cubicBezTo>
                      <a:pt x="1512152" y="196651"/>
                      <a:pt x="1514303" y="197081"/>
                      <a:pt x="1512905" y="196437"/>
                    </a:cubicBezTo>
                    <a:cubicBezTo>
                      <a:pt x="1512152" y="196007"/>
                      <a:pt x="1513550" y="196222"/>
                      <a:pt x="1512690" y="195900"/>
                    </a:cubicBezTo>
                    <a:cubicBezTo>
                      <a:pt x="1510647" y="195148"/>
                      <a:pt x="1514088" y="195470"/>
                      <a:pt x="1511830" y="194826"/>
                    </a:cubicBezTo>
                    <a:cubicBezTo>
                      <a:pt x="1512045" y="190962"/>
                      <a:pt x="1509033" y="187527"/>
                      <a:pt x="1505162" y="187312"/>
                    </a:cubicBezTo>
                    <a:cubicBezTo>
                      <a:pt x="1501506" y="187097"/>
                      <a:pt x="1498494" y="189566"/>
                      <a:pt x="1497742" y="192894"/>
                    </a:cubicBezTo>
                    <a:lnTo>
                      <a:pt x="1497957" y="193109"/>
                    </a:lnTo>
                    <a:cubicBezTo>
                      <a:pt x="1497849" y="193323"/>
                      <a:pt x="1497742" y="193431"/>
                      <a:pt x="1497742" y="193646"/>
                    </a:cubicBezTo>
                    <a:close/>
                    <a:moveTo>
                      <a:pt x="1463221" y="1132411"/>
                    </a:moveTo>
                    <a:cubicBezTo>
                      <a:pt x="1449133" y="1141321"/>
                      <a:pt x="1434722" y="1149909"/>
                      <a:pt x="1420097" y="1158068"/>
                    </a:cubicBezTo>
                    <a:cubicBezTo>
                      <a:pt x="1405471" y="1166226"/>
                      <a:pt x="1390738" y="1173956"/>
                      <a:pt x="1375897" y="1181577"/>
                    </a:cubicBezTo>
                    <a:cubicBezTo>
                      <a:pt x="1372133" y="1183510"/>
                      <a:pt x="1344818" y="1191453"/>
                      <a:pt x="1335354" y="1192741"/>
                    </a:cubicBezTo>
                    <a:cubicBezTo>
                      <a:pt x="1333956" y="1207878"/>
                      <a:pt x="1332343" y="1223014"/>
                      <a:pt x="1331053" y="1238257"/>
                    </a:cubicBezTo>
                    <a:lnTo>
                      <a:pt x="1323847" y="1344962"/>
                    </a:lnTo>
                    <a:lnTo>
                      <a:pt x="1320191" y="1380710"/>
                    </a:lnTo>
                    <a:cubicBezTo>
                      <a:pt x="1319976" y="1382964"/>
                      <a:pt x="1319008" y="1385970"/>
                      <a:pt x="1317717" y="1389083"/>
                    </a:cubicBezTo>
                    <a:cubicBezTo>
                      <a:pt x="1317072" y="1390478"/>
                      <a:pt x="1315889" y="1392410"/>
                      <a:pt x="1315029" y="1393913"/>
                    </a:cubicBezTo>
                    <a:cubicBezTo>
                      <a:pt x="1315996" y="1394880"/>
                      <a:pt x="1316642" y="1396168"/>
                      <a:pt x="1316749" y="1397671"/>
                    </a:cubicBezTo>
                    <a:cubicBezTo>
                      <a:pt x="1317287" y="1401428"/>
                      <a:pt x="1314599" y="1404863"/>
                      <a:pt x="1310942" y="1405292"/>
                    </a:cubicBezTo>
                    <a:cubicBezTo>
                      <a:pt x="1307931" y="1405722"/>
                      <a:pt x="1305780" y="1404863"/>
                      <a:pt x="1304382" y="1403897"/>
                    </a:cubicBezTo>
                    <a:cubicBezTo>
                      <a:pt x="1302124" y="1402179"/>
                      <a:pt x="1300403" y="1399281"/>
                      <a:pt x="1301048" y="1394987"/>
                    </a:cubicBezTo>
                    <a:cubicBezTo>
                      <a:pt x="1301586" y="1391015"/>
                      <a:pt x="1305995" y="1383500"/>
                      <a:pt x="1306426" y="1379207"/>
                    </a:cubicBezTo>
                    <a:lnTo>
                      <a:pt x="1309652" y="1343996"/>
                    </a:lnTo>
                    <a:lnTo>
                      <a:pt x="1315674" y="1237077"/>
                    </a:lnTo>
                    <a:cubicBezTo>
                      <a:pt x="1316104" y="1231172"/>
                      <a:pt x="1316749" y="1225268"/>
                      <a:pt x="1317180" y="1219257"/>
                    </a:cubicBezTo>
                    <a:cubicBezTo>
                      <a:pt x="1316534" y="1220545"/>
                      <a:pt x="1315674" y="1221511"/>
                      <a:pt x="1314491" y="1222155"/>
                    </a:cubicBezTo>
                    <a:cubicBezTo>
                      <a:pt x="1313093" y="1222907"/>
                      <a:pt x="1311157" y="1223336"/>
                      <a:pt x="1308684" y="1222370"/>
                    </a:cubicBezTo>
                    <a:cubicBezTo>
                      <a:pt x="1308254" y="1222155"/>
                      <a:pt x="1307071" y="1221618"/>
                      <a:pt x="1305780" y="1220223"/>
                    </a:cubicBezTo>
                    <a:cubicBezTo>
                      <a:pt x="1304167" y="1218505"/>
                      <a:pt x="1299113" y="1211528"/>
                      <a:pt x="1296639" y="1209059"/>
                    </a:cubicBezTo>
                    <a:cubicBezTo>
                      <a:pt x="1291692" y="1204013"/>
                      <a:pt x="1286745" y="1199075"/>
                      <a:pt x="1281691" y="1194137"/>
                    </a:cubicBezTo>
                    <a:cubicBezTo>
                      <a:pt x="1278357" y="1190917"/>
                      <a:pt x="1275024" y="1187803"/>
                      <a:pt x="1271475" y="1184690"/>
                    </a:cubicBezTo>
                    <a:cubicBezTo>
                      <a:pt x="1254375" y="1169661"/>
                      <a:pt x="1237169" y="1154740"/>
                      <a:pt x="1220500" y="1139282"/>
                    </a:cubicBezTo>
                    <a:cubicBezTo>
                      <a:pt x="1209208" y="1128976"/>
                      <a:pt x="1198239" y="1118349"/>
                      <a:pt x="1187485" y="1107399"/>
                    </a:cubicBezTo>
                    <a:cubicBezTo>
                      <a:pt x="1165761" y="1085178"/>
                      <a:pt x="1143608" y="1060380"/>
                      <a:pt x="1122960" y="1033436"/>
                    </a:cubicBezTo>
                    <a:cubicBezTo>
                      <a:pt x="1109840" y="1016260"/>
                      <a:pt x="1097258" y="998118"/>
                      <a:pt x="1085643" y="979547"/>
                    </a:cubicBezTo>
                    <a:cubicBezTo>
                      <a:pt x="1055747" y="931669"/>
                      <a:pt x="1032195" y="880142"/>
                      <a:pt x="1020795" y="829258"/>
                    </a:cubicBezTo>
                    <a:cubicBezTo>
                      <a:pt x="1019828" y="825394"/>
                      <a:pt x="1022194" y="821529"/>
                      <a:pt x="1026065" y="820670"/>
                    </a:cubicBezTo>
                    <a:cubicBezTo>
                      <a:pt x="1029829" y="819704"/>
                      <a:pt x="1033700" y="822066"/>
                      <a:pt x="1034668" y="825930"/>
                    </a:cubicBezTo>
                    <a:cubicBezTo>
                      <a:pt x="1044670" y="865327"/>
                      <a:pt x="1062522" y="904724"/>
                      <a:pt x="1084568" y="942404"/>
                    </a:cubicBezTo>
                    <a:cubicBezTo>
                      <a:pt x="1100699" y="969993"/>
                      <a:pt x="1119088" y="996615"/>
                      <a:pt x="1138338" y="1021735"/>
                    </a:cubicBezTo>
                    <a:cubicBezTo>
                      <a:pt x="1158556" y="1048035"/>
                      <a:pt x="1179527" y="1072833"/>
                      <a:pt x="1200497" y="1094947"/>
                    </a:cubicBezTo>
                    <a:cubicBezTo>
                      <a:pt x="1210821" y="1105789"/>
                      <a:pt x="1221468" y="1116416"/>
                      <a:pt x="1232222" y="1126829"/>
                    </a:cubicBezTo>
                    <a:cubicBezTo>
                      <a:pt x="1248568" y="1142610"/>
                      <a:pt x="1265129" y="1157961"/>
                      <a:pt x="1281799" y="1173419"/>
                    </a:cubicBezTo>
                    <a:cubicBezTo>
                      <a:pt x="1285347" y="1176746"/>
                      <a:pt x="1288789" y="1180182"/>
                      <a:pt x="1292122" y="1183617"/>
                    </a:cubicBezTo>
                    <a:cubicBezTo>
                      <a:pt x="1297177" y="1188770"/>
                      <a:pt x="1301909" y="1194030"/>
                      <a:pt x="1306856" y="1199290"/>
                    </a:cubicBezTo>
                    <a:cubicBezTo>
                      <a:pt x="1308361" y="1200900"/>
                      <a:pt x="1310727" y="1205516"/>
                      <a:pt x="1312770" y="1208522"/>
                    </a:cubicBezTo>
                    <a:cubicBezTo>
                      <a:pt x="1313953" y="1208844"/>
                      <a:pt x="1315029" y="1209488"/>
                      <a:pt x="1315889" y="1210347"/>
                    </a:cubicBezTo>
                    <a:cubicBezTo>
                      <a:pt x="1315244" y="1210025"/>
                      <a:pt x="1314061" y="1209810"/>
                      <a:pt x="1313846" y="1209703"/>
                    </a:cubicBezTo>
                    <a:cubicBezTo>
                      <a:pt x="1313738" y="1209703"/>
                      <a:pt x="1313631" y="1209595"/>
                      <a:pt x="1313523" y="1209595"/>
                    </a:cubicBezTo>
                    <a:cubicBezTo>
                      <a:pt x="1314491" y="1210884"/>
                      <a:pt x="1315352" y="1211635"/>
                      <a:pt x="1315996" y="1211098"/>
                    </a:cubicBezTo>
                    <a:cubicBezTo>
                      <a:pt x="1316104" y="1210991"/>
                      <a:pt x="1316212" y="1210776"/>
                      <a:pt x="1316212" y="1210669"/>
                    </a:cubicBezTo>
                    <a:cubicBezTo>
                      <a:pt x="1316534" y="1211098"/>
                      <a:pt x="1316857" y="1211635"/>
                      <a:pt x="1317180" y="1212172"/>
                    </a:cubicBezTo>
                    <a:cubicBezTo>
                      <a:pt x="1318470" y="1214748"/>
                      <a:pt x="1317717" y="1215499"/>
                      <a:pt x="1317395" y="1216680"/>
                    </a:cubicBezTo>
                    <a:cubicBezTo>
                      <a:pt x="1320083" y="1181470"/>
                      <a:pt x="1322987" y="1146367"/>
                      <a:pt x="1326321" y="1111156"/>
                    </a:cubicBezTo>
                    <a:cubicBezTo>
                      <a:pt x="1328149" y="1092478"/>
                      <a:pt x="1330192" y="1073799"/>
                      <a:pt x="1332020" y="1055228"/>
                    </a:cubicBezTo>
                    <a:cubicBezTo>
                      <a:pt x="1325030" y="1048143"/>
                      <a:pt x="1306856" y="1036549"/>
                      <a:pt x="1303737" y="1033328"/>
                    </a:cubicBezTo>
                    <a:cubicBezTo>
                      <a:pt x="1289434" y="1019480"/>
                      <a:pt x="1275776" y="1004881"/>
                      <a:pt x="1262871" y="989530"/>
                    </a:cubicBezTo>
                    <a:cubicBezTo>
                      <a:pt x="1249966" y="974179"/>
                      <a:pt x="1237814" y="958184"/>
                      <a:pt x="1226630" y="941867"/>
                    </a:cubicBezTo>
                    <a:cubicBezTo>
                      <a:pt x="1213510" y="922652"/>
                      <a:pt x="1201573" y="902792"/>
                      <a:pt x="1190819" y="882181"/>
                    </a:cubicBezTo>
                    <a:cubicBezTo>
                      <a:pt x="1180064" y="861785"/>
                      <a:pt x="1170493" y="840637"/>
                      <a:pt x="1161675" y="819167"/>
                    </a:cubicBezTo>
                    <a:cubicBezTo>
                      <a:pt x="1151243" y="793618"/>
                      <a:pt x="1142102" y="767425"/>
                      <a:pt x="1133714" y="741125"/>
                    </a:cubicBezTo>
                    <a:cubicBezTo>
                      <a:pt x="1121024" y="701513"/>
                      <a:pt x="1110163" y="661472"/>
                      <a:pt x="1099408" y="622290"/>
                    </a:cubicBezTo>
                    <a:cubicBezTo>
                      <a:pt x="1098333" y="618425"/>
                      <a:pt x="1100591" y="614560"/>
                      <a:pt x="1104355" y="613380"/>
                    </a:cubicBezTo>
                    <a:cubicBezTo>
                      <a:pt x="1108119" y="612306"/>
                      <a:pt x="1112098" y="614560"/>
                      <a:pt x="1113174" y="618318"/>
                    </a:cubicBezTo>
                    <a:cubicBezTo>
                      <a:pt x="1124896" y="656963"/>
                      <a:pt x="1137048" y="696468"/>
                      <a:pt x="1150491" y="735543"/>
                    </a:cubicBezTo>
                    <a:cubicBezTo>
                      <a:pt x="1159417" y="761306"/>
                      <a:pt x="1168988" y="786855"/>
                      <a:pt x="1179419" y="811868"/>
                    </a:cubicBezTo>
                    <a:cubicBezTo>
                      <a:pt x="1188130" y="832801"/>
                      <a:pt x="1197486" y="853412"/>
                      <a:pt x="1207702" y="873379"/>
                    </a:cubicBezTo>
                    <a:cubicBezTo>
                      <a:pt x="1218026" y="893560"/>
                      <a:pt x="1229103" y="913098"/>
                      <a:pt x="1241471" y="931884"/>
                    </a:cubicBezTo>
                    <a:cubicBezTo>
                      <a:pt x="1252010" y="948093"/>
                      <a:pt x="1263516" y="963874"/>
                      <a:pt x="1275668" y="979117"/>
                    </a:cubicBezTo>
                    <a:cubicBezTo>
                      <a:pt x="1287821" y="994253"/>
                      <a:pt x="1300726" y="1008960"/>
                      <a:pt x="1314276" y="1022916"/>
                    </a:cubicBezTo>
                    <a:cubicBezTo>
                      <a:pt x="1316427" y="1025170"/>
                      <a:pt x="1325891" y="1032040"/>
                      <a:pt x="1333741" y="1038374"/>
                    </a:cubicBezTo>
                    <a:cubicBezTo>
                      <a:pt x="1337720" y="999836"/>
                      <a:pt x="1341592" y="961405"/>
                      <a:pt x="1345571" y="922866"/>
                    </a:cubicBezTo>
                    <a:cubicBezTo>
                      <a:pt x="1351593" y="864791"/>
                      <a:pt x="1356540" y="806608"/>
                      <a:pt x="1361594" y="748532"/>
                    </a:cubicBezTo>
                    <a:cubicBezTo>
                      <a:pt x="1359873" y="747136"/>
                      <a:pt x="1358260" y="745741"/>
                      <a:pt x="1356647" y="744345"/>
                    </a:cubicBezTo>
                    <a:cubicBezTo>
                      <a:pt x="1353851" y="741984"/>
                      <a:pt x="1351378" y="739407"/>
                      <a:pt x="1349657" y="736509"/>
                    </a:cubicBezTo>
                    <a:cubicBezTo>
                      <a:pt x="1339548" y="719333"/>
                      <a:pt x="1329224" y="702372"/>
                      <a:pt x="1319116" y="685196"/>
                    </a:cubicBezTo>
                    <a:cubicBezTo>
                      <a:pt x="1312448" y="673602"/>
                      <a:pt x="1305888" y="662009"/>
                      <a:pt x="1299543" y="650200"/>
                    </a:cubicBezTo>
                    <a:cubicBezTo>
                      <a:pt x="1285670" y="623900"/>
                      <a:pt x="1272873" y="597385"/>
                      <a:pt x="1261473" y="570440"/>
                    </a:cubicBezTo>
                    <a:cubicBezTo>
                      <a:pt x="1253838" y="552298"/>
                      <a:pt x="1246955" y="533941"/>
                      <a:pt x="1240610" y="515477"/>
                    </a:cubicBezTo>
                    <a:cubicBezTo>
                      <a:pt x="1224801" y="469317"/>
                      <a:pt x="1212864" y="421977"/>
                      <a:pt x="1203831" y="373133"/>
                    </a:cubicBezTo>
                    <a:cubicBezTo>
                      <a:pt x="1203078" y="369268"/>
                      <a:pt x="1205552" y="365511"/>
                      <a:pt x="1209423" y="364760"/>
                    </a:cubicBezTo>
                    <a:cubicBezTo>
                      <a:pt x="1213295" y="364008"/>
                      <a:pt x="1217059" y="366477"/>
                      <a:pt x="1217811" y="370342"/>
                    </a:cubicBezTo>
                    <a:cubicBezTo>
                      <a:pt x="1228135" y="418112"/>
                      <a:pt x="1241793" y="464165"/>
                      <a:pt x="1258247" y="509251"/>
                    </a:cubicBezTo>
                    <a:cubicBezTo>
                      <a:pt x="1264914" y="527286"/>
                      <a:pt x="1271905" y="545213"/>
                      <a:pt x="1279325" y="563033"/>
                    </a:cubicBezTo>
                    <a:cubicBezTo>
                      <a:pt x="1290402" y="589548"/>
                      <a:pt x="1302231" y="615956"/>
                      <a:pt x="1315352" y="642042"/>
                    </a:cubicBezTo>
                    <a:cubicBezTo>
                      <a:pt x="1321266" y="653850"/>
                      <a:pt x="1327396" y="665444"/>
                      <a:pt x="1333741" y="677038"/>
                    </a:cubicBezTo>
                    <a:cubicBezTo>
                      <a:pt x="1343205" y="694535"/>
                      <a:pt x="1352883" y="711819"/>
                      <a:pt x="1362455" y="729316"/>
                    </a:cubicBezTo>
                    <a:cubicBezTo>
                      <a:pt x="1362670" y="729638"/>
                      <a:pt x="1363100" y="729853"/>
                      <a:pt x="1363315" y="730175"/>
                    </a:cubicBezTo>
                    <a:cubicBezTo>
                      <a:pt x="1365143" y="708813"/>
                      <a:pt x="1367401" y="687450"/>
                      <a:pt x="1369230" y="666195"/>
                    </a:cubicBezTo>
                    <a:cubicBezTo>
                      <a:pt x="1373531" y="616385"/>
                      <a:pt x="1378586" y="566790"/>
                      <a:pt x="1382995" y="517088"/>
                    </a:cubicBezTo>
                    <a:cubicBezTo>
                      <a:pt x="1382135" y="515799"/>
                      <a:pt x="1380091" y="515370"/>
                      <a:pt x="1380199" y="513653"/>
                    </a:cubicBezTo>
                    <a:cubicBezTo>
                      <a:pt x="1380951" y="506353"/>
                      <a:pt x="1378801" y="497443"/>
                      <a:pt x="1375682" y="487889"/>
                    </a:cubicBezTo>
                    <a:cubicBezTo>
                      <a:pt x="1368477" y="465560"/>
                      <a:pt x="1355357" y="440548"/>
                      <a:pt x="1350087" y="424875"/>
                    </a:cubicBezTo>
                    <a:cubicBezTo>
                      <a:pt x="1343850" y="406089"/>
                      <a:pt x="1337828" y="387195"/>
                      <a:pt x="1332558" y="368087"/>
                    </a:cubicBezTo>
                    <a:cubicBezTo>
                      <a:pt x="1329009" y="355420"/>
                      <a:pt x="1325783" y="342538"/>
                      <a:pt x="1322879" y="329657"/>
                    </a:cubicBezTo>
                    <a:cubicBezTo>
                      <a:pt x="1315459" y="297344"/>
                      <a:pt x="1309867" y="264710"/>
                      <a:pt x="1305780" y="231969"/>
                    </a:cubicBezTo>
                    <a:cubicBezTo>
                      <a:pt x="1305135" y="227997"/>
                      <a:pt x="1307931" y="224455"/>
                      <a:pt x="1311803" y="223811"/>
                    </a:cubicBezTo>
                    <a:cubicBezTo>
                      <a:pt x="1315674" y="223274"/>
                      <a:pt x="1319330" y="225957"/>
                      <a:pt x="1319868" y="229822"/>
                    </a:cubicBezTo>
                    <a:cubicBezTo>
                      <a:pt x="1324277" y="255478"/>
                      <a:pt x="1329977" y="280920"/>
                      <a:pt x="1336107" y="306254"/>
                    </a:cubicBezTo>
                    <a:cubicBezTo>
                      <a:pt x="1340839" y="325255"/>
                      <a:pt x="1346001" y="344149"/>
                      <a:pt x="1351162" y="362935"/>
                    </a:cubicBezTo>
                    <a:cubicBezTo>
                      <a:pt x="1356432" y="381828"/>
                      <a:pt x="1361594" y="400721"/>
                      <a:pt x="1367294" y="419508"/>
                    </a:cubicBezTo>
                    <a:cubicBezTo>
                      <a:pt x="1371273" y="433141"/>
                      <a:pt x="1380307" y="453967"/>
                      <a:pt x="1386866" y="473933"/>
                    </a:cubicBezTo>
                    <a:cubicBezTo>
                      <a:pt x="1392674" y="409524"/>
                      <a:pt x="1397836" y="345007"/>
                      <a:pt x="1404611" y="280598"/>
                    </a:cubicBezTo>
                    <a:cubicBezTo>
                      <a:pt x="1414289" y="189029"/>
                      <a:pt x="1425796" y="97461"/>
                      <a:pt x="1439884" y="6107"/>
                    </a:cubicBezTo>
                    <a:cubicBezTo>
                      <a:pt x="1440422" y="2135"/>
                      <a:pt x="1444078" y="-549"/>
                      <a:pt x="1447950" y="95"/>
                    </a:cubicBezTo>
                    <a:cubicBezTo>
                      <a:pt x="1451929" y="632"/>
                      <a:pt x="1454617" y="4282"/>
                      <a:pt x="1453972" y="8147"/>
                    </a:cubicBezTo>
                    <a:cubicBezTo>
                      <a:pt x="1440852" y="99501"/>
                      <a:pt x="1430636" y="190962"/>
                      <a:pt x="1421710" y="282316"/>
                    </a:cubicBezTo>
                    <a:cubicBezTo>
                      <a:pt x="1409020" y="410705"/>
                      <a:pt x="1399449" y="539202"/>
                      <a:pt x="1388372" y="667806"/>
                    </a:cubicBezTo>
                    <a:cubicBezTo>
                      <a:pt x="1386866" y="685303"/>
                      <a:pt x="1384823" y="702909"/>
                      <a:pt x="1383318" y="720406"/>
                    </a:cubicBezTo>
                    <a:lnTo>
                      <a:pt x="1397190" y="701728"/>
                    </a:lnTo>
                    <a:cubicBezTo>
                      <a:pt x="1405364" y="690241"/>
                      <a:pt x="1413537" y="678648"/>
                      <a:pt x="1421495" y="666947"/>
                    </a:cubicBezTo>
                    <a:cubicBezTo>
                      <a:pt x="1429453" y="655246"/>
                      <a:pt x="1437303" y="643545"/>
                      <a:pt x="1445046" y="631629"/>
                    </a:cubicBezTo>
                    <a:cubicBezTo>
                      <a:pt x="1459887" y="608978"/>
                      <a:pt x="1474728" y="585898"/>
                      <a:pt x="1489676" y="562711"/>
                    </a:cubicBezTo>
                    <a:cubicBezTo>
                      <a:pt x="1504409" y="539846"/>
                      <a:pt x="1519142" y="516873"/>
                      <a:pt x="1533338" y="493471"/>
                    </a:cubicBezTo>
                    <a:cubicBezTo>
                      <a:pt x="1552265" y="462232"/>
                      <a:pt x="1570332" y="430672"/>
                      <a:pt x="1586248" y="398360"/>
                    </a:cubicBezTo>
                    <a:cubicBezTo>
                      <a:pt x="1587969" y="394817"/>
                      <a:pt x="1592163" y="393314"/>
                      <a:pt x="1595712" y="394925"/>
                    </a:cubicBezTo>
                    <a:cubicBezTo>
                      <a:pt x="1599368" y="396642"/>
                      <a:pt x="1600874" y="400936"/>
                      <a:pt x="1599153" y="404479"/>
                    </a:cubicBezTo>
                    <a:cubicBezTo>
                      <a:pt x="1580441" y="445915"/>
                      <a:pt x="1558610" y="486708"/>
                      <a:pt x="1534951" y="526427"/>
                    </a:cubicBezTo>
                    <a:cubicBezTo>
                      <a:pt x="1525487" y="542207"/>
                      <a:pt x="1515809" y="557773"/>
                      <a:pt x="1505915" y="573231"/>
                    </a:cubicBezTo>
                    <a:cubicBezTo>
                      <a:pt x="1490967" y="596419"/>
                      <a:pt x="1475373" y="619069"/>
                      <a:pt x="1459994" y="641612"/>
                    </a:cubicBezTo>
                    <a:cubicBezTo>
                      <a:pt x="1451929" y="653421"/>
                      <a:pt x="1443648" y="665122"/>
                      <a:pt x="1435260" y="676608"/>
                    </a:cubicBezTo>
                    <a:cubicBezTo>
                      <a:pt x="1426764" y="688202"/>
                      <a:pt x="1418268" y="699581"/>
                      <a:pt x="1409450" y="710960"/>
                    </a:cubicBezTo>
                    <a:lnTo>
                      <a:pt x="1390200" y="734899"/>
                    </a:lnTo>
                    <a:cubicBezTo>
                      <a:pt x="1388802" y="736509"/>
                      <a:pt x="1384608" y="739622"/>
                      <a:pt x="1381920" y="742091"/>
                    </a:cubicBezTo>
                    <a:cubicBezTo>
                      <a:pt x="1381812" y="742950"/>
                      <a:pt x="1381489" y="743809"/>
                      <a:pt x="1380951" y="744560"/>
                    </a:cubicBezTo>
                    <a:cubicBezTo>
                      <a:pt x="1380951" y="744560"/>
                      <a:pt x="1380951" y="744560"/>
                      <a:pt x="1380951" y="744560"/>
                    </a:cubicBezTo>
                    <a:cubicBezTo>
                      <a:pt x="1380629" y="747673"/>
                      <a:pt x="1380307" y="750786"/>
                      <a:pt x="1380091" y="753899"/>
                    </a:cubicBezTo>
                    <a:cubicBezTo>
                      <a:pt x="1380091" y="754221"/>
                      <a:pt x="1380414" y="754543"/>
                      <a:pt x="1380307" y="754865"/>
                    </a:cubicBezTo>
                    <a:cubicBezTo>
                      <a:pt x="1380307" y="755080"/>
                      <a:pt x="1379984" y="754973"/>
                      <a:pt x="1379876" y="755188"/>
                    </a:cubicBezTo>
                    <a:cubicBezTo>
                      <a:pt x="1374607" y="811760"/>
                      <a:pt x="1369660" y="868226"/>
                      <a:pt x="1363530" y="924799"/>
                    </a:cubicBezTo>
                    <a:cubicBezTo>
                      <a:pt x="1359336" y="961941"/>
                      <a:pt x="1355357" y="999084"/>
                      <a:pt x="1351270" y="1036227"/>
                    </a:cubicBezTo>
                    <a:cubicBezTo>
                      <a:pt x="1352991" y="1034724"/>
                      <a:pt x="1355034" y="1033114"/>
                      <a:pt x="1355895" y="1031933"/>
                    </a:cubicBezTo>
                    <a:lnTo>
                      <a:pt x="1380091" y="1002734"/>
                    </a:lnTo>
                    <a:lnTo>
                      <a:pt x="1451714" y="915352"/>
                    </a:lnTo>
                    <a:cubicBezTo>
                      <a:pt x="1473007" y="888944"/>
                      <a:pt x="1498602" y="859745"/>
                      <a:pt x="1525057" y="829044"/>
                    </a:cubicBezTo>
                    <a:cubicBezTo>
                      <a:pt x="1549254" y="801133"/>
                      <a:pt x="1573988" y="772041"/>
                      <a:pt x="1596142" y="742198"/>
                    </a:cubicBezTo>
                    <a:cubicBezTo>
                      <a:pt x="1627329" y="699903"/>
                      <a:pt x="1653569" y="656319"/>
                      <a:pt x="1665076" y="612521"/>
                    </a:cubicBezTo>
                    <a:cubicBezTo>
                      <a:pt x="1665936" y="608656"/>
                      <a:pt x="1669808" y="606402"/>
                      <a:pt x="1673679" y="607368"/>
                    </a:cubicBezTo>
                    <a:cubicBezTo>
                      <a:pt x="1677443" y="608227"/>
                      <a:pt x="1679809" y="612091"/>
                      <a:pt x="1678841" y="615956"/>
                    </a:cubicBezTo>
                    <a:cubicBezTo>
                      <a:pt x="1668087" y="661794"/>
                      <a:pt x="1642385" y="708169"/>
                      <a:pt x="1610768" y="752719"/>
                    </a:cubicBezTo>
                    <a:cubicBezTo>
                      <a:pt x="1588829" y="783528"/>
                      <a:pt x="1564202" y="813478"/>
                      <a:pt x="1539683" y="841711"/>
                    </a:cubicBezTo>
                    <a:cubicBezTo>
                      <a:pt x="1513335" y="872198"/>
                      <a:pt x="1487095" y="900538"/>
                      <a:pt x="1465479" y="926624"/>
                    </a:cubicBezTo>
                    <a:cubicBezTo>
                      <a:pt x="1455801" y="938217"/>
                      <a:pt x="1446122" y="949811"/>
                      <a:pt x="1436228" y="961297"/>
                    </a:cubicBezTo>
                    <a:cubicBezTo>
                      <a:pt x="1421495" y="978366"/>
                      <a:pt x="1406654" y="995434"/>
                      <a:pt x="1391813" y="1012503"/>
                    </a:cubicBezTo>
                    <a:lnTo>
                      <a:pt x="1366971" y="1040950"/>
                    </a:lnTo>
                    <a:cubicBezTo>
                      <a:pt x="1365358" y="1042883"/>
                      <a:pt x="1359766" y="1045674"/>
                      <a:pt x="1356755" y="1048035"/>
                    </a:cubicBezTo>
                    <a:cubicBezTo>
                      <a:pt x="1357077" y="1049216"/>
                      <a:pt x="1357185" y="1050397"/>
                      <a:pt x="1356970" y="1051685"/>
                    </a:cubicBezTo>
                    <a:cubicBezTo>
                      <a:pt x="1356325" y="1055335"/>
                      <a:pt x="1352668" y="1057804"/>
                      <a:pt x="1349012" y="1057053"/>
                    </a:cubicBezTo>
                    <a:cubicBezTo>
                      <a:pt x="1349012" y="1057053"/>
                      <a:pt x="1349012" y="1057053"/>
                      <a:pt x="1348904" y="1057053"/>
                    </a:cubicBezTo>
                    <a:cubicBezTo>
                      <a:pt x="1346861" y="1075624"/>
                      <a:pt x="1344710" y="1094303"/>
                      <a:pt x="1342774" y="1112874"/>
                    </a:cubicBezTo>
                    <a:cubicBezTo>
                      <a:pt x="1340516" y="1134773"/>
                      <a:pt x="1338580" y="1156672"/>
                      <a:pt x="1336537" y="1178464"/>
                    </a:cubicBezTo>
                    <a:cubicBezTo>
                      <a:pt x="1346538" y="1176103"/>
                      <a:pt x="1365681" y="1169769"/>
                      <a:pt x="1368692" y="1168266"/>
                    </a:cubicBezTo>
                    <a:cubicBezTo>
                      <a:pt x="1383102" y="1160322"/>
                      <a:pt x="1397405" y="1152164"/>
                      <a:pt x="1411601" y="1143683"/>
                    </a:cubicBezTo>
                    <a:cubicBezTo>
                      <a:pt x="1425796" y="1135203"/>
                      <a:pt x="1439669" y="1126507"/>
                      <a:pt x="1453327" y="1117383"/>
                    </a:cubicBezTo>
                    <a:cubicBezTo>
                      <a:pt x="1478384" y="1100958"/>
                      <a:pt x="1503334" y="1082816"/>
                      <a:pt x="1527853" y="1063601"/>
                    </a:cubicBezTo>
                    <a:cubicBezTo>
                      <a:pt x="1551835" y="1044815"/>
                      <a:pt x="1575279" y="1024955"/>
                      <a:pt x="1597002" y="1003593"/>
                    </a:cubicBezTo>
                    <a:cubicBezTo>
                      <a:pt x="1626254" y="974716"/>
                      <a:pt x="1652601" y="943477"/>
                      <a:pt x="1673142" y="909233"/>
                    </a:cubicBezTo>
                    <a:cubicBezTo>
                      <a:pt x="1675185" y="905905"/>
                      <a:pt x="1679486" y="904724"/>
                      <a:pt x="1682928" y="906657"/>
                    </a:cubicBezTo>
                    <a:cubicBezTo>
                      <a:pt x="1686369" y="908696"/>
                      <a:pt x="1687445" y="912990"/>
                      <a:pt x="1685509" y="916426"/>
                    </a:cubicBezTo>
                    <a:cubicBezTo>
                      <a:pt x="1660236" y="961190"/>
                      <a:pt x="1626146" y="1001983"/>
                      <a:pt x="1587431" y="1038159"/>
                    </a:cubicBezTo>
                    <a:cubicBezTo>
                      <a:pt x="1572160" y="1052437"/>
                      <a:pt x="1556244" y="1066070"/>
                      <a:pt x="1539790" y="1078844"/>
                    </a:cubicBezTo>
                    <a:cubicBezTo>
                      <a:pt x="1514948" y="1098275"/>
                      <a:pt x="1488923" y="1115987"/>
                      <a:pt x="1463221" y="1132411"/>
                    </a:cubicBezTo>
                    <a:close/>
                    <a:moveTo>
                      <a:pt x="1355249" y="1051578"/>
                    </a:moveTo>
                    <a:cubicBezTo>
                      <a:pt x="1356002" y="1052222"/>
                      <a:pt x="1355787" y="1049860"/>
                      <a:pt x="1355787" y="1049216"/>
                    </a:cubicBezTo>
                    <a:lnTo>
                      <a:pt x="1355787" y="1049001"/>
                    </a:lnTo>
                    <a:cubicBezTo>
                      <a:pt x="1354711" y="1049968"/>
                      <a:pt x="1354282" y="1050934"/>
                      <a:pt x="1355249" y="1051578"/>
                    </a:cubicBezTo>
                    <a:close/>
                    <a:moveTo>
                      <a:pt x="2305377" y="1362031"/>
                    </a:moveTo>
                    <a:cubicBezTo>
                      <a:pt x="2279890" y="1366003"/>
                      <a:pt x="2254295" y="1369760"/>
                      <a:pt x="2228701" y="1373625"/>
                    </a:cubicBezTo>
                    <a:cubicBezTo>
                      <a:pt x="2229346" y="1374161"/>
                      <a:pt x="2229561" y="1374805"/>
                      <a:pt x="2230421" y="1375449"/>
                    </a:cubicBezTo>
                    <a:cubicBezTo>
                      <a:pt x="2236013" y="1379636"/>
                      <a:pt x="2244186" y="1383286"/>
                      <a:pt x="2253435" y="1386828"/>
                    </a:cubicBezTo>
                    <a:cubicBezTo>
                      <a:pt x="2271072" y="1393591"/>
                      <a:pt x="2292580" y="1399173"/>
                      <a:pt x="2309357" y="1403145"/>
                    </a:cubicBezTo>
                    <a:cubicBezTo>
                      <a:pt x="2338715" y="1410338"/>
                      <a:pt x="2370763" y="1418818"/>
                      <a:pt x="2403563" y="1427299"/>
                    </a:cubicBezTo>
                    <a:cubicBezTo>
                      <a:pt x="2424211" y="1432559"/>
                      <a:pt x="2445181" y="1437926"/>
                      <a:pt x="2466152" y="1442328"/>
                    </a:cubicBezTo>
                    <a:cubicBezTo>
                      <a:pt x="2502178" y="1450057"/>
                      <a:pt x="2537990" y="1455639"/>
                      <a:pt x="2571435" y="1455317"/>
                    </a:cubicBezTo>
                    <a:cubicBezTo>
                      <a:pt x="2575306" y="1455209"/>
                      <a:pt x="2578640" y="1458215"/>
                      <a:pt x="2578748" y="1462187"/>
                    </a:cubicBezTo>
                    <a:cubicBezTo>
                      <a:pt x="2578855" y="1466159"/>
                      <a:pt x="2575736" y="1469380"/>
                      <a:pt x="2571757" y="1469487"/>
                    </a:cubicBezTo>
                    <a:cubicBezTo>
                      <a:pt x="2537237" y="1471204"/>
                      <a:pt x="2500027" y="1467233"/>
                      <a:pt x="2462496" y="1460255"/>
                    </a:cubicBezTo>
                    <a:cubicBezTo>
                      <a:pt x="2441202" y="1456283"/>
                      <a:pt x="2419801" y="1451345"/>
                      <a:pt x="2398723" y="1445978"/>
                    </a:cubicBezTo>
                    <a:cubicBezTo>
                      <a:pt x="2365923" y="1437497"/>
                      <a:pt x="2334199" y="1427728"/>
                      <a:pt x="2305055" y="1419999"/>
                    </a:cubicBezTo>
                    <a:cubicBezTo>
                      <a:pt x="2284622" y="1414310"/>
                      <a:pt x="2257521" y="1406151"/>
                      <a:pt x="2238379" y="1396705"/>
                    </a:cubicBezTo>
                    <a:cubicBezTo>
                      <a:pt x="2225367" y="1390371"/>
                      <a:pt x="2216656" y="1383071"/>
                      <a:pt x="2213322" y="1375986"/>
                    </a:cubicBezTo>
                    <a:cubicBezTo>
                      <a:pt x="2177618" y="1381461"/>
                      <a:pt x="2141914" y="1387043"/>
                      <a:pt x="2106211" y="1392196"/>
                    </a:cubicBezTo>
                    <a:cubicBezTo>
                      <a:pt x="2077927" y="1396275"/>
                      <a:pt x="2049537" y="1400140"/>
                      <a:pt x="2021253" y="1404111"/>
                    </a:cubicBezTo>
                    <a:cubicBezTo>
                      <a:pt x="2024049" y="1405614"/>
                      <a:pt x="2026200" y="1406795"/>
                      <a:pt x="2026630" y="1407010"/>
                    </a:cubicBezTo>
                    <a:lnTo>
                      <a:pt x="2098145" y="1446729"/>
                    </a:lnTo>
                    <a:cubicBezTo>
                      <a:pt x="2138473" y="1468736"/>
                      <a:pt x="2178156" y="1488488"/>
                      <a:pt x="2218699" y="1505878"/>
                    </a:cubicBezTo>
                    <a:cubicBezTo>
                      <a:pt x="2259135" y="1523269"/>
                      <a:pt x="2300431" y="1538405"/>
                      <a:pt x="2345060" y="1549355"/>
                    </a:cubicBezTo>
                    <a:cubicBezTo>
                      <a:pt x="2360331" y="1553112"/>
                      <a:pt x="2378613" y="1560519"/>
                      <a:pt x="2396680" y="1564813"/>
                    </a:cubicBezTo>
                    <a:cubicBezTo>
                      <a:pt x="2408080" y="1567497"/>
                      <a:pt x="2419264" y="1569107"/>
                      <a:pt x="2429373" y="1567282"/>
                    </a:cubicBezTo>
                    <a:cubicBezTo>
                      <a:pt x="2433244" y="1566530"/>
                      <a:pt x="2437008" y="1568999"/>
                      <a:pt x="2437761" y="1572864"/>
                    </a:cubicBezTo>
                    <a:cubicBezTo>
                      <a:pt x="2438513" y="1576728"/>
                      <a:pt x="2435933" y="1580486"/>
                      <a:pt x="2432061" y="1581237"/>
                    </a:cubicBezTo>
                    <a:cubicBezTo>
                      <a:pt x="2422920" y="1583169"/>
                      <a:pt x="2412919" y="1582955"/>
                      <a:pt x="2402703" y="1581452"/>
                    </a:cubicBezTo>
                    <a:cubicBezTo>
                      <a:pt x="2381517" y="1578446"/>
                      <a:pt x="2359148" y="1569858"/>
                      <a:pt x="2341189" y="1565886"/>
                    </a:cubicBezTo>
                    <a:cubicBezTo>
                      <a:pt x="2295269" y="1555366"/>
                      <a:pt x="2252467" y="1541411"/>
                      <a:pt x="2211064" y="1523698"/>
                    </a:cubicBezTo>
                    <a:cubicBezTo>
                      <a:pt x="2169875" y="1505986"/>
                      <a:pt x="2130193" y="1484731"/>
                      <a:pt x="2089757" y="1461758"/>
                    </a:cubicBezTo>
                    <a:lnTo>
                      <a:pt x="2019102" y="1419999"/>
                    </a:lnTo>
                    <a:cubicBezTo>
                      <a:pt x="2018027" y="1419462"/>
                      <a:pt x="2007273" y="1413129"/>
                      <a:pt x="1997594" y="1407439"/>
                    </a:cubicBezTo>
                    <a:cubicBezTo>
                      <a:pt x="1934144" y="1416349"/>
                      <a:pt x="1870588" y="1425366"/>
                      <a:pt x="1807031" y="1434276"/>
                    </a:cubicBezTo>
                    <a:cubicBezTo>
                      <a:pt x="1802299" y="1434921"/>
                      <a:pt x="1797674" y="1435672"/>
                      <a:pt x="1792943" y="1436316"/>
                    </a:cubicBezTo>
                    <a:lnTo>
                      <a:pt x="1822194" y="1457034"/>
                    </a:lnTo>
                    <a:cubicBezTo>
                      <a:pt x="1834776" y="1465515"/>
                      <a:pt x="1847681" y="1473351"/>
                      <a:pt x="1860909" y="1480866"/>
                    </a:cubicBezTo>
                    <a:cubicBezTo>
                      <a:pt x="1880589" y="1492138"/>
                      <a:pt x="1900914" y="1502658"/>
                      <a:pt x="1921347" y="1512749"/>
                    </a:cubicBezTo>
                    <a:cubicBezTo>
                      <a:pt x="1950706" y="1527563"/>
                      <a:pt x="1980172" y="1541840"/>
                      <a:pt x="2009638" y="1555903"/>
                    </a:cubicBezTo>
                    <a:cubicBezTo>
                      <a:pt x="2039213" y="1569965"/>
                      <a:pt x="2068786" y="1583492"/>
                      <a:pt x="2099006" y="1595944"/>
                    </a:cubicBezTo>
                    <a:cubicBezTo>
                      <a:pt x="2139011" y="1612261"/>
                      <a:pt x="2179769" y="1626646"/>
                      <a:pt x="2222355" y="1637595"/>
                    </a:cubicBezTo>
                    <a:cubicBezTo>
                      <a:pt x="2226227" y="1638454"/>
                      <a:pt x="2228593" y="1642319"/>
                      <a:pt x="2227625" y="1646183"/>
                    </a:cubicBezTo>
                    <a:cubicBezTo>
                      <a:pt x="2226765" y="1649940"/>
                      <a:pt x="2222893" y="1652302"/>
                      <a:pt x="2219022" y="1651443"/>
                    </a:cubicBezTo>
                    <a:cubicBezTo>
                      <a:pt x="2175467" y="1641567"/>
                      <a:pt x="2133419" y="1628256"/>
                      <a:pt x="2092445" y="1612476"/>
                    </a:cubicBezTo>
                    <a:cubicBezTo>
                      <a:pt x="2061581" y="1600667"/>
                      <a:pt x="2031254" y="1587463"/>
                      <a:pt x="2001358" y="1573293"/>
                    </a:cubicBezTo>
                    <a:cubicBezTo>
                      <a:pt x="1971676" y="1559231"/>
                      <a:pt x="1942425" y="1544094"/>
                      <a:pt x="1913066" y="1528958"/>
                    </a:cubicBezTo>
                    <a:cubicBezTo>
                      <a:pt x="1895967" y="1520048"/>
                      <a:pt x="1878976" y="1510924"/>
                      <a:pt x="1862307" y="1501155"/>
                    </a:cubicBezTo>
                    <a:cubicBezTo>
                      <a:pt x="1845638" y="1491279"/>
                      <a:pt x="1829292" y="1480866"/>
                      <a:pt x="1813483" y="1469702"/>
                    </a:cubicBezTo>
                    <a:lnTo>
                      <a:pt x="1781866" y="1445763"/>
                    </a:lnTo>
                    <a:cubicBezTo>
                      <a:pt x="1779607" y="1444153"/>
                      <a:pt x="1774230" y="1442972"/>
                      <a:pt x="1771112" y="1441791"/>
                    </a:cubicBezTo>
                    <a:cubicBezTo>
                      <a:pt x="1769606" y="1441254"/>
                      <a:pt x="1769283" y="1440503"/>
                      <a:pt x="1768208" y="1439859"/>
                    </a:cubicBezTo>
                    <a:cubicBezTo>
                      <a:pt x="1738419" y="1444045"/>
                      <a:pt x="1708523" y="1448232"/>
                      <a:pt x="1678841" y="1452633"/>
                    </a:cubicBezTo>
                    <a:cubicBezTo>
                      <a:pt x="1637008" y="1458752"/>
                      <a:pt x="1595067" y="1465193"/>
                      <a:pt x="1553340" y="1471849"/>
                    </a:cubicBezTo>
                    <a:cubicBezTo>
                      <a:pt x="1558933" y="1476035"/>
                      <a:pt x="1564525" y="1480222"/>
                      <a:pt x="1570332" y="1484194"/>
                    </a:cubicBezTo>
                    <a:cubicBezTo>
                      <a:pt x="1576354" y="1488488"/>
                      <a:pt x="1582592" y="1492567"/>
                      <a:pt x="1588829" y="1496539"/>
                    </a:cubicBezTo>
                    <a:cubicBezTo>
                      <a:pt x="1606466" y="1507703"/>
                      <a:pt x="1624103" y="1518867"/>
                      <a:pt x="1641847" y="1530032"/>
                    </a:cubicBezTo>
                    <a:cubicBezTo>
                      <a:pt x="1659484" y="1541089"/>
                      <a:pt x="1677228" y="1552038"/>
                      <a:pt x="1695188" y="1562773"/>
                    </a:cubicBezTo>
                    <a:cubicBezTo>
                      <a:pt x="1726482" y="1581774"/>
                      <a:pt x="1759820" y="1601204"/>
                      <a:pt x="1794126" y="1620205"/>
                    </a:cubicBezTo>
                    <a:cubicBezTo>
                      <a:pt x="1827141" y="1638347"/>
                      <a:pt x="1861231" y="1655952"/>
                      <a:pt x="1895967" y="1671196"/>
                    </a:cubicBezTo>
                    <a:cubicBezTo>
                      <a:pt x="1943070" y="1692021"/>
                      <a:pt x="1991249" y="1708768"/>
                      <a:pt x="2039642" y="1717248"/>
                    </a:cubicBezTo>
                    <a:cubicBezTo>
                      <a:pt x="2043514" y="1717892"/>
                      <a:pt x="2046095" y="1721542"/>
                      <a:pt x="2045450" y="1725407"/>
                    </a:cubicBezTo>
                    <a:cubicBezTo>
                      <a:pt x="2044804" y="1729379"/>
                      <a:pt x="2041148" y="1731955"/>
                      <a:pt x="2037277" y="1731311"/>
                    </a:cubicBezTo>
                    <a:cubicBezTo>
                      <a:pt x="1987593" y="1723796"/>
                      <a:pt x="1937586" y="1708124"/>
                      <a:pt x="1888869" y="1687727"/>
                    </a:cubicBezTo>
                    <a:cubicBezTo>
                      <a:pt x="1853273" y="1672806"/>
                      <a:pt x="1818322" y="1655523"/>
                      <a:pt x="1784769" y="1637058"/>
                    </a:cubicBezTo>
                    <a:cubicBezTo>
                      <a:pt x="1750141" y="1618058"/>
                      <a:pt x="1717018" y="1597662"/>
                      <a:pt x="1685724" y="1578124"/>
                    </a:cubicBezTo>
                    <a:cubicBezTo>
                      <a:pt x="1671421" y="1569214"/>
                      <a:pt x="1657333" y="1560197"/>
                      <a:pt x="1643245" y="1551072"/>
                    </a:cubicBezTo>
                    <a:cubicBezTo>
                      <a:pt x="1622167" y="1537332"/>
                      <a:pt x="1601304" y="1523376"/>
                      <a:pt x="1580333" y="1509421"/>
                    </a:cubicBezTo>
                    <a:cubicBezTo>
                      <a:pt x="1573988" y="1505127"/>
                      <a:pt x="1567751" y="1500833"/>
                      <a:pt x="1561621" y="1496324"/>
                    </a:cubicBezTo>
                    <a:cubicBezTo>
                      <a:pt x="1555599" y="1491816"/>
                      <a:pt x="1549576" y="1487199"/>
                      <a:pt x="1543554" y="1482476"/>
                    </a:cubicBezTo>
                    <a:cubicBezTo>
                      <a:pt x="1543554" y="1482476"/>
                      <a:pt x="1543339" y="1482261"/>
                      <a:pt x="1543339" y="1482261"/>
                    </a:cubicBezTo>
                    <a:cubicBezTo>
                      <a:pt x="1540973" y="1484194"/>
                      <a:pt x="1537854" y="1485589"/>
                      <a:pt x="1535059" y="1483764"/>
                    </a:cubicBezTo>
                    <a:cubicBezTo>
                      <a:pt x="1532693" y="1482154"/>
                      <a:pt x="1533230" y="1479148"/>
                      <a:pt x="1533660" y="1476465"/>
                    </a:cubicBezTo>
                    <a:cubicBezTo>
                      <a:pt x="1518605" y="1480329"/>
                      <a:pt x="1497742" y="1485911"/>
                      <a:pt x="1482686" y="1488380"/>
                    </a:cubicBezTo>
                    <a:cubicBezTo>
                      <a:pt x="1476233" y="1489454"/>
                      <a:pt x="1470749" y="1489991"/>
                      <a:pt x="1467092" y="1489669"/>
                    </a:cubicBezTo>
                    <a:cubicBezTo>
                      <a:pt x="1464081" y="1489454"/>
                      <a:pt x="1461930" y="1488595"/>
                      <a:pt x="1460532" y="1487736"/>
                    </a:cubicBezTo>
                    <a:cubicBezTo>
                      <a:pt x="1457306" y="1485589"/>
                      <a:pt x="1456446" y="1481403"/>
                      <a:pt x="1458489" y="1478289"/>
                    </a:cubicBezTo>
                    <a:cubicBezTo>
                      <a:pt x="1460425" y="1475284"/>
                      <a:pt x="1464296" y="1474318"/>
                      <a:pt x="1467307" y="1475928"/>
                    </a:cubicBezTo>
                    <a:cubicBezTo>
                      <a:pt x="1466877" y="1477216"/>
                      <a:pt x="1470856" y="1476035"/>
                      <a:pt x="1473867" y="1475713"/>
                    </a:cubicBezTo>
                    <a:cubicBezTo>
                      <a:pt x="1480105" y="1474962"/>
                      <a:pt x="1488385" y="1473244"/>
                      <a:pt x="1497096" y="1471097"/>
                    </a:cubicBezTo>
                    <a:cubicBezTo>
                      <a:pt x="1506237" y="1468950"/>
                      <a:pt x="1515594" y="1466481"/>
                      <a:pt x="1524089" y="1464119"/>
                    </a:cubicBezTo>
                    <a:cubicBezTo>
                      <a:pt x="1523982" y="1462724"/>
                      <a:pt x="1524412" y="1461651"/>
                      <a:pt x="1524520" y="1461436"/>
                    </a:cubicBezTo>
                    <a:cubicBezTo>
                      <a:pt x="1525272" y="1459181"/>
                      <a:pt x="1527638" y="1455639"/>
                      <a:pt x="1533123" y="1457356"/>
                    </a:cubicBezTo>
                    <a:cubicBezTo>
                      <a:pt x="1533553" y="1457464"/>
                      <a:pt x="1534413" y="1457786"/>
                      <a:pt x="1535488" y="1458537"/>
                    </a:cubicBezTo>
                    <a:cubicBezTo>
                      <a:pt x="1535919" y="1458859"/>
                      <a:pt x="1537102" y="1459718"/>
                      <a:pt x="1537962" y="1460362"/>
                    </a:cubicBezTo>
                    <a:cubicBezTo>
                      <a:pt x="1540113" y="1459826"/>
                      <a:pt x="1541726" y="1459396"/>
                      <a:pt x="1543339" y="1458967"/>
                    </a:cubicBezTo>
                    <a:cubicBezTo>
                      <a:pt x="1563234" y="1429016"/>
                      <a:pt x="1582914" y="1399388"/>
                      <a:pt x="1603455" y="1371048"/>
                    </a:cubicBezTo>
                    <a:cubicBezTo>
                      <a:pt x="1619801" y="1348505"/>
                      <a:pt x="1636578" y="1326391"/>
                      <a:pt x="1654322" y="1304921"/>
                    </a:cubicBezTo>
                    <a:cubicBezTo>
                      <a:pt x="1668947" y="1287101"/>
                      <a:pt x="1684218" y="1269711"/>
                      <a:pt x="1700242" y="1252642"/>
                    </a:cubicBezTo>
                    <a:cubicBezTo>
                      <a:pt x="1715943" y="1236003"/>
                      <a:pt x="1732504" y="1219793"/>
                      <a:pt x="1749818" y="1203691"/>
                    </a:cubicBezTo>
                    <a:cubicBezTo>
                      <a:pt x="1761218" y="1193278"/>
                      <a:pt x="1772617" y="1182973"/>
                      <a:pt x="1784124" y="1172667"/>
                    </a:cubicBezTo>
                    <a:cubicBezTo>
                      <a:pt x="1801331" y="1157424"/>
                      <a:pt x="1818860" y="1142288"/>
                      <a:pt x="1836389" y="1127366"/>
                    </a:cubicBezTo>
                    <a:lnTo>
                      <a:pt x="1865103" y="1103642"/>
                    </a:lnTo>
                    <a:cubicBezTo>
                      <a:pt x="1867254" y="1102032"/>
                      <a:pt x="1871018" y="1098060"/>
                      <a:pt x="1873706" y="1095698"/>
                    </a:cubicBezTo>
                    <a:cubicBezTo>
                      <a:pt x="1875535" y="1093981"/>
                      <a:pt x="1877255" y="1092907"/>
                      <a:pt x="1878223" y="1092585"/>
                    </a:cubicBezTo>
                    <a:cubicBezTo>
                      <a:pt x="1881449" y="1091404"/>
                      <a:pt x="1883815" y="1092263"/>
                      <a:pt x="1885321" y="1093444"/>
                    </a:cubicBezTo>
                    <a:cubicBezTo>
                      <a:pt x="1886611" y="1094410"/>
                      <a:pt x="1889300" y="1096879"/>
                      <a:pt x="1887794" y="1101924"/>
                    </a:cubicBezTo>
                    <a:cubicBezTo>
                      <a:pt x="1887041" y="1104715"/>
                      <a:pt x="1884676" y="1106540"/>
                      <a:pt x="1881879" y="1106862"/>
                    </a:cubicBezTo>
                    <a:cubicBezTo>
                      <a:pt x="1879299" y="1109439"/>
                      <a:pt x="1875965" y="1113089"/>
                      <a:pt x="1874029" y="1114699"/>
                    </a:cubicBezTo>
                    <a:lnTo>
                      <a:pt x="1846498" y="1138745"/>
                    </a:lnTo>
                    <a:cubicBezTo>
                      <a:pt x="1832195" y="1151627"/>
                      <a:pt x="1818107" y="1164509"/>
                      <a:pt x="1804019" y="1177498"/>
                    </a:cubicBezTo>
                    <a:cubicBezTo>
                      <a:pt x="1789932" y="1190487"/>
                      <a:pt x="1776059" y="1203584"/>
                      <a:pt x="1762186" y="1216788"/>
                    </a:cubicBezTo>
                    <a:cubicBezTo>
                      <a:pt x="1736806" y="1241049"/>
                      <a:pt x="1713577" y="1265954"/>
                      <a:pt x="1691316" y="1291180"/>
                    </a:cubicBezTo>
                    <a:cubicBezTo>
                      <a:pt x="1676153" y="1308464"/>
                      <a:pt x="1661527" y="1325854"/>
                      <a:pt x="1647224" y="1343674"/>
                    </a:cubicBezTo>
                    <a:cubicBezTo>
                      <a:pt x="1618510" y="1379314"/>
                      <a:pt x="1591733" y="1416886"/>
                      <a:pt x="1564848" y="1455102"/>
                    </a:cubicBezTo>
                    <a:cubicBezTo>
                      <a:pt x="1601949" y="1448769"/>
                      <a:pt x="1639158" y="1442650"/>
                      <a:pt x="1676368" y="1436746"/>
                    </a:cubicBezTo>
                    <a:cubicBezTo>
                      <a:pt x="1714545" y="1430841"/>
                      <a:pt x="1752722" y="1424937"/>
                      <a:pt x="1790899" y="1419248"/>
                    </a:cubicBezTo>
                    <a:cubicBezTo>
                      <a:pt x="1790254" y="1417101"/>
                      <a:pt x="1788641" y="1415061"/>
                      <a:pt x="1790146" y="1413129"/>
                    </a:cubicBezTo>
                    <a:cubicBezTo>
                      <a:pt x="1823162" y="1369653"/>
                      <a:pt x="1858650" y="1328216"/>
                      <a:pt x="1896505" y="1288926"/>
                    </a:cubicBezTo>
                    <a:cubicBezTo>
                      <a:pt x="1911561" y="1273146"/>
                      <a:pt x="1927047" y="1257795"/>
                      <a:pt x="1942855" y="1242766"/>
                    </a:cubicBezTo>
                    <a:cubicBezTo>
                      <a:pt x="1966514" y="1220330"/>
                      <a:pt x="1991141" y="1198753"/>
                      <a:pt x="2015984" y="1177498"/>
                    </a:cubicBezTo>
                    <a:cubicBezTo>
                      <a:pt x="2029103" y="1166441"/>
                      <a:pt x="2042439" y="1155599"/>
                      <a:pt x="2056096" y="1145079"/>
                    </a:cubicBezTo>
                    <a:cubicBezTo>
                      <a:pt x="2069647" y="1134558"/>
                      <a:pt x="2083519" y="1124360"/>
                      <a:pt x="2097715" y="1114592"/>
                    </a:cubicBezTo>
                    <a:cubicBezTo>
                      <a:pt x="2102984" y="1110834"/>
                      <a:pt x="2108361" y="1107077"/>
                      <a:pt x="2113846" y="1103535"/>
                    </a:cubicBezTo>
                    <a:cubicBezTo>
                      <a:pt x="2119331" y="1099885"/>
                      <a:pt x="2124815" y="1096235"/>
                      <a:pt x="2130408" y="1092800"/>
                    </a:cubicBezTo>
                    <a:cubicBezTo>
                      <a:pt x="2131591" y="1092048"/>
                      <a:pt x="2139011" y="1089687"/>
                      <a:pt x="2142452" y="1087432"/>
                    </a:cubicBezTo>
                    <a:cubicBezTo>
                      <a:pt x="2142560" y="1086896"/>
                      <a:pt x="2142667" y="1086251"/>
                      <a:pt x="2142883" y="1085822"/>
                    </a:cubicBezTo>
                    <a:cubicBezTo>
                      <a:pt x="2142775" y="1086359"/>
                      <a:pt x="2142667" y="1086896"/>
                      <a:pt x="2142667" y="1087110"/>
                    </a:cubicBezTo>
                    <a:cubicBezTo>
                      <a:pt x="2142560" y="1087218"/>
                      <a:pt x="2142667" y="1087218"/>
                      <a:pt x="2142560" y="1087325"/>
                    </a:cubicBezTo>
                    <a:lnTo>
                      <a:pt x="2142667" y="1087110"/>
                    </a:lnTo>
                    <a:cubicBezTo>
                      <a:pt x="2142667" y="1087110"/>
                      <a:pt x="2142667" y="1087110"/>
                      <a:pt x="2142667" y="1087110"/>
                    </a:cubicBezTo>
                    <a:cubicBezTo>
                      <a:pt x="2143743" y="1086251"/>
                      <a:pt x="2144388" y="1085393"/>
                      <a:pt x="2143850" y="1084641"/>
                    </a:cubicBezTo>
                    <a:cubicBezTo>
                      <a:pt x="2143743" y="1084534"/>
                      <a:pt x="2143635" y="1084534"/>
                      <a:pt x="2143527" y="1084534"/>
                    </a:cubicBezTo>
                    <a:cubicBezTo>
                      <a:pt x="2143743" y="1084212"/>
                      <a:pt x="2143850" y="1083997"/>
                      <a:pt x="2144065" y="1083782"/>
                    </a:cubicBezTo>
                    <a:cubicBezTo>
                      <a:pt x="2146539" y="1080991"/>
                      <a:pt x="2150948" y="1080669"/>
                      <a:pt x="2153744" y="1083138"/>
                    </a:cubicBezTo>
                    <a:cubicBezTo>
                      <a:pt x="2155895" y="1084963"/>
                      <a:pt x="2158261" y="1090009"/>
                      <a:pt x="2152991" y="1094839"/>
                    </a:cubicBezTo>
                    <a:cubicBezTo>
                      <a:pt x="2149873" y="1097845"/>
                      <a:pt x="2139979" y="1103535"/>
                      <a:pt x="2138150" y="1104715"/>
                    </a:cubicBezTo>
                    <a:lnTo>
                      <a:pt x="2106641" y="1127044"/>
                    </a:lnTo>
                    <a:cubicBezTo>
                      <a:pt x="2093091" y="1137135"/>
                      <a:pt x="2079756" y="1147548"/>
                      <a:pt x="2066528" y="1158283"/>
                    </a:cubicBezTo>
                    <a:cubicBezTo>
                      <a:pt x="2053408" y="1168910"/>
                      <a:pt x="2040503" y="1179860"/>
                      <a:pt x="2027813" y="1191131"/>
                    </a:cubicBezTo>
                    <a:cubicBezTo>
                      <a:pt x="2003401" y="1212494"/>
                      <a:pt x="1979635" y="1234500"/>
                      <a:pt x="1956191" y="1256721"/>
                    </a:cubicBezTo>
                    <a:cubicBezTo>
                      <a:pt x="1940490" y="1271643"/>
                      <a:pt x="1925004" y="1286672"/>
                      <a:pt x="1909840" y="1301915"/>
                    </a:cubicBezTo>
                    <a:cubicBezTo>
                      <a:pt x="1873168" y="1338629"/>
                      <a:pt x="1838433" y="1376845"/>
                      <a:pt x="1805740" y="1416993"/>
                    </a:cubicBezTo>
                    <a:cubicBezTo>
                      <a:pt x="1863598" y="1408620"/>
                      <a:pt x="1921455" y="1399925"/>
                      <a:pt x="1979312" y="1391337"/>
                    </a:cubicBezTo>
                    <a:cubicBezTo>
                      <a:pt x="1979527" y="1390156"/>
                      <a:pt x="1979849" y="1388868"/>
                      <a:pt x="1979957" y="1388761"/>
                    </a:cubicBezTo>
                    <a:cubicBezTo>
                      <a:pt x="1982000" y="1385540"/>
                      <a:pt x="1986195" y="1384681"/>
                      <a:pt x="1989421" y="1386721"/>
                    </a:cubicBezTo>
                    <a:lnTo>
                      <a:pt x="1989636" y="1386828"/>
                    </a:lnTo>
                    <a:cubicBezTo>
                      <a:pt x="1991034" y="1384681"/>
                      <a:pt x="1991572" y="1385862"/>
                      <a:pt x="1991679" y="1388116"/>
                    </a:cubicBezTo>
                    <a:lnTo>
                      <a:pt x="1990604" y="1387687"/>
                    </a:lnTo>
                    <a:cubicBezTo>
                      <a:pt x="1991034" y="1388116"/>
                      <a:pt x="1991464" y="1388761"/>
                      <a:pt x="1991787" y="1389405"/>
                    </a:cubicBezTo>
                    <a:lnTo>
                      <a:pt x="1991679" y="1388116"/>
                    </a:lnTo>
                    <a:cubicBezTo>
                      <a:pt x="1992109" y="1388331"/>
                      <a:pt x="1992432" y="1388438"/>
                      <a:pt x="1992755" y="1388653"/>
                    </a:cubicBezTo>
                    <a:cubicBezTo>
                      <a:pt x="1992970" y="1388761"/>
                      <a:pt x="1993400" y="1389083"/>
                      <a:pt x="1993722" y="1389190"/>
                    </a:cubicBezTo>
                    <a:cubicBezTo>
                      <a:pt x="2050181" y="1380817"/>
                      <a:pt x="2106641" y="1372658"/>
                      <a:pt x="2162993" y="1364178"/>
                    </a:cubicBezTo>
                    <a:cubicBezTo>
                      <a:pt x="2179447" y="1361709"/>
                      <a:pt x="2195793" y="1359132"/>
                      <a:pt x="2212247" y="1356663"/>
                    </a:cubicBezTo>
                    <a:cubicBezTo>
                      <a:pt x="2212677" y="1355805"/>
                      <a:pt x="2211709" y="1354624"/>
                      <a:pt x="2212569" y="1353980"/>
                    </a:cubicBezTo>
                    <a:cubicBezTo>
                      <a:pt x="2246015" y="1327464"/>
                      <a:pt x="2281826" y="1302559"/>
                      <a:pt x="2318820" y="1279479"/>
                    </a:cubicBezTo>
                    <a:cubicBezTo>
                      <a:pt x="2333553" y="1270247"/>
                      <a:pt x="2348394" y="1261445"/>
                      <a:pt x="2363450" y="1252964"/>
                    </a:cubicBezTo>
                    <a:cubicBezTo>
                      <a:pt x="2386141" y="1240082"/>
                      <a:pt x="2409262" y="1228059"/>
                      <a:pt x="2431954" y="1216358"/>
                    </a:cubicBezTo>
                    <a:cubicBezTo>
                      <a:pt x="2444106" y="1210132"/>
                      <a:pt x="2456258" y="1204121"/>
                      <a:pt x="2468518" y="1198324"/>
                    </a:cubicBezTo>
                    <a:cubicBezTo>
                      <a:pt x="2480885" y="1192419"/>
                      <a:pt x="2493252" y="1186837"/>
                      <a:pt x="2505835" y="1181577"/>
                    </a:cubicBezTo>
                    <a:lnTo>
                      <a:pt x="2533043" y="1170306"/>
                    </a:lnTo>
                    <a:cubicBezTo>
                      <a:pt x="2534871" y="1169554"/>
                      <a:pt x="2539710" y="1168803"/>
                      <a:pt x="2542936" y="1167944"/>
                    </a:cubicBezTo>
                    <a:cubicBezTo>
                      <a:pt x="2543582" y="1167085"/>
                      <a:pt x="2544442" y="1166334"/>
                      <a:pt x="2545410" y="1165904"/>
                    </a:cubicBezTo>
                    <a:cubicBezTo>
                      <a:pt x="2544980" y="1166334"/>
                      <a:pt x="2544549" y="1167193"/>
                      <a:pt x="2544334" y="1167300"/>
                    </a:cubicBezTo>
                    <a:cubicBezTo>
                      <a:pt x="2544227" y="1167407"/>
                      <a:pt x="2544227" y="1167515"/>
                      <a:pt x="2544119" y="1167622"/>
                    </a:cubicBezTo>
                    <a:cubicBezTo>
                      <a:pt x="2545625" y="1167193"/>
                      <a:pt x="2546485" y="1166656"/>
                      <a:pt x="2546270" y="1165904"/>
                    </a:cubicBezTo>
                    <a:cubicBezTo>
                      <a:pt x="2546163" y="1165797"/>
                      <a:pt x="2546055" y="1165690"/>
                      <a:pt x="2545947" y="1165690"/>
                    </a:cubicBezTo>
                    <a:cubicBezTo>
                      <a:pt x="2546485" y="1165475"/>
                      <a:pt x="2546916" y="1165368"/>
                      <a:pt x="2547453" y="1165260"/>
                    </a:cubicBezTo>
                    <a:cubicBezTo>
                      <a:pt x="2551540" y="1164616"/>
                      <a:pt x="2553475" y="1166441"/>
                      <a:pt x="2553798" y="1166763"/>
                    </a:cubicBezTo>
                    <a:cubicBezTo>
                      <a:pt x="2555304" y="1167837"/>
                      <a:pt x="2555841" y="1169340"/>
                      <a:pt x="2556164" y="1170842"/>
                    </a:cubicBezTo>
                    <a:cubicBezTo>
                      <a:pt x="2556486" y="1172345"/>
                      <a:pt x="2556379" y="1174492"/>
                      <a:pt x="2554443" y="1176639"/>
                    </a:cubicBezTo>
                    <a:cubicBezTo>
                      <a:pt x="2554121" y="1177069"/>
                      <a:pt x="2553260" y="1177820"/>
                      <a:pt x="2551540" y="1178571"/>
                    </a:cubicBezTo>
                    <a:cubicBezTo>
                      <a:pt x="2549496" y="1179538"/>
                      <a:pt x="2541646" y="1182007"/>
                      <a:pt x="2538635" y="1183402"/>
                    </a:cubicBezTo>
                    <a:lnTo>
                      <a:pt x="2512072" y="1195640"/>
                    </a:lnTo>
                    <a:cubicBezTo>
                      <a:pt x="2502393" y="1200149"/>
                      <a:pt x="2492715" y="1204872"/>
                      <a:pt x="2483143" y="1209703"/>
                    </a:cubicBezTo>
                    <a:cubicBezTo>
                      <a:pt x="2468733" y="1217002"/>
                      <a:pt x="2454537" y="1224517"/>
                      <a:pt x="2440342" y="1232246"/>
                    </a:cubicBezTo>
                    <a:cubicBezTo>
                      <a:pt x="2417973" y="1244269"/>
                      <a:pt x="2395497" y="1256936"/>
                      <a:pt x="2373021" y="1269711"/>
                    </a:cubicBezTo>
                    <a:cubicBezTo>
                      <a:pt x="2350760" y="1282378"/>
                      <a:pt x="2328391" y="1295152"/>
                      <a:pt x="2306560" y="1308571"/>
                    </a:cubicBezTo>
                    <a:cubicBezTo>
                      <a:pt x="2283869" y="1322526"/>
                      <a:pt x="2262253" y="1337340"/>
                      <a:pt x="2240745" y="1352369"/>
                    </a:cubicBezTo>
                    <a:cubicBezTo>
                      <a:pt x="2294408" y="1344318"/>
                      <a:pt x="2348179" y="1336267"/>
                      <a:pt x="2401734" y="1327787"/>
                    </a:cubicBezTo>
                    <a:cubicBezTo>
                      <a:pt x="2534226" y="1306961"/>
                      <a:pt x="2666502" y="1284847"/>
                      <a:pt x="2798347" y="1259835"/>
                    </a:cubicBezTo>
                    <a:cubicBezTo>
                      <a:pt x="2802218" y="1259083"/>
                      <a:pt x="2805983" y="1261552"/>
                      <a:pt x="2806736" y="1265417"/>
                    </a:cubicBezTo>
                    <a:cubicBezTo>
                      <a:pt x="2807488" y="1269281"/>
                      <a:pt x="2805015" y="1273039"/>
                      <a:pt x="2801143" y="1273790"/>
                    </a:cubicBezTo>
                    <a:cubicBezTo>
                      <a:pt x="2636390" y="1306746"/>
                      <a:pt x="2471099" y="1335730"/>
                      <a:pt x="2305377" y="1362031"/>
                    </a:cubicBezTo>
                    <a:close/>
                    <a:moveTo>
                      <a:pt x="1883385" y="1105574"/>
                    </a:moveTo>
                    <a:cubicBezTo>
                      <a:pt x="1883923" y="1105467"/>
                      <a:pt x="1884353" y="1105360"/>
                      <a:pt x="1884138" y="1104930"/>
                    </a:cubicBezTo>
                    <a:cubicBezTo>
                      <a:pt x="1884030" y="1104930"/>
                      <a:pt x="1883923" y="1105145"/>
                      <a:pt x="1883815" y="1105145"/>
                    </a:cubicBezTo>
                    <a:lnTo>
                      <a:pt x="1883385" y="1105574"/>
                    </a:lnTo>
                    <a:close/>
                    <a:moveTo>
                      <a:pt x="2092015" y="1299446"/>
                    </a:moveTo>
                    <a:cubicBezTo>
                      <a:pt x="2064485" y="1324244"/>
                      <a:pt x="2037277" y="1349578"/>
                      <a:pt x="2009853" y="1374805"/>
                    </a:cubicBezTo>
                    <a:cubicBezTo>
                      <a:pt x="2006950" y="1377489"/>
                      <a:pt x="2006735" y="1381998"/>
                      <a:pt x="2009316" y="1384896"/>
                    </a:cubicBezTo>
                    <a:cubicBezTo>
                      <a:pt x="2011897" y="1387795"/>
                      <a:pt x="2016414" y="1388009"/>
                      <a:pt x="2019425" y="1385433"/>
                    </a:cubicBezTo>
                    <a:cubicBezTo>
                      <a:pt x="2047493" y="1361065"/>
                      <a:pt x="2075561" y="1336804"/>
                      <a:pt x="2103737" y="1312650"/>
                    </a:cubicBezTo>
                    <a:cubicBezTo>
                      <a:pt x="2122449" y="1296655"/>
                      <a:pt x="2141377" y="1280768"/>
                      <a:pt x="2160304" y="1264880"/>
                    </a:cubicBezTo>
                    <a:cubicBezTo>
                      <a:pt x="2176113" y="1251784"/>
                      <a:pt x="2191921" y="1238687"/>
                      <a:pt x="2208053" y="1225805"/>
                    </a:cubicBezTo>
                    <a:cubicBezTo>
                      <a:pt x="2223969" y="1212923"/>
                      <a:pt x="2239992" y="1200149"/>
                      <a:pt x="2256339" y="1187589"/>
                    </a:cubicBezTo>
                    <a:cubicBezTo>
                      <a:pt x="2269566" y="1177498"/>
                      <a:pt x="2283116" y="1167944"/>
                      <a:pt x="2296989" y="1158819"/>
                    </a:cubicBezTo>
                    <a:cubicBezTo>
                      <a:pt x="2310862" y="1149695"/>
                      <a:pt x="2325058" y="1140999"/>
                      <a:pt x="2339576" y="1132841"/>
                    </a:cubicBezTo>
                    <a:lnTo>
                      <a:pt x="2369687" y="1117061"/>
                    </a:lnTo>
                    <a:cubicBezTo>
                      <a:pt x="2370547" y="1116631"/>
                      <a:pt x="2382269" y="1110942"/>
                      <a:pt x="2384420" y="1109331"/>
                    </a:cubicBezTo>
                    <a:cubicBezTo>
                      <a:pt x="2387109" y="1107399"/>
                      <a:pt x="2387539" y="1105038"/>
                      <a:pt x="2387539" y="1104179"/>
                    </a:cubicBezTo>
                    <a:cubicBezTo>
                      <a:pt x="2387862" y="1101602"/>
                      <a:pt x="2387109" y="1099563"/>
                      <a:pt x="2384958" y="1097952"/>
                    </a:cubicBezTo>
                    <a:cubicBezTo>
                      <a:pt x="2384420" y="1097523"/>
                      <a:pt x="2382162" y="1095698"/>
                      <a:pt x="2377753" y="1096986"/>
                    </a:cubicBezTo>
                    <a:cubicBezTo>
                      <a:pt x="2377107" y="1097094"/>
                      <a:pt x="2376570" y="1097416"/>
                      <a:pt x="2376032" y="1097738"/>
                    </a:cubicBezTo>
                    <a:cubicBezTo>
                      <a:pt x="2376140" y="1097845"/>
                      <a:pt x="2376355" y="1097952"/>
                      <a:pt x="2376462" y="1098167"/>
                    </a:cubicBezTo>
                    <a:cubicBezTo>
                      <a:pt x="2376892" y="1098704"/>
                      <a:pt x="2375925" y="1099455"/>
                      <a:pt x="2374419" y="1100207"/>
                    </a:cubicBezTo>
                    <a:cubicBezTo>
                      <a:pt x="2374527" y="1099670"/>
                      <a:pt x="2374742" y="1099026"/>
                      <a:pt x="2374957" y="1098597"/>
                    </a:cubicBezTo>
                    <a:cubicBezTo>
                      <a:pt x="2374204" y="1099133"/>
                      <a:pt x="2373774" y="1099885"/>
                      <a:pt x="2373344" y="1100744"/>
                    </a:cubicBezTo>
                    <a:cubicBezTo>
                      <a:pt x="2369580" y="1102461"/>
                      <a:pt x="2363880" y="1104071"/>
                      <a:pt x="2363450" y="1104286"/>
                    </a:cubicBezTo>
                    <a:lnTo>
                      <a:pt x="2332155" y="1119315"/>
                    </a:lnTo>
                    <a:cubicBezTo>
                      <a:pt x="2317099" y="1127259"/>
                      <a:pt x="2302366" y="1135739"/>
                      <a:pt x="2287956" y="1144649"/>
                    </a:cubicBezTo>
                    <a:cubicBezTo>
                      <a:pt x="2273437" y="1153667"/>
                      <a:pt x="2259350" y="1163221"/>
                      <a:pt x="2245584" y="1173204"/>
                    </a:cubicBezTo>
                    <a:cubicBezTo>
                      <a:pt x="2228808" y="1185549"/>
                      <a:pt x="2212247" y="1198002"/>
                      <a:pt x="2196008" y="1210884"/>
                    </a:cubicBezTo>
                    <a:cubicBezTo>
                      <a:pt x="2179769" y="1223765"/>
                      <a:pt x="2163746" y="1236862"/>
                      <a:pt x="2148045" y="1250281"/>
                    </a:cubicBezTo>
                    <a:cubicBezTo>
                      <a:pt x="2129117" y="1266383"/>
                      <a:pt x="2110512" y="1282807"/>
                      <a:pt x="2092015" y="1299446"/>
                    </a:cubicBezTo>
                    <a:close/>
                    <a:moveTo>
                      <a:pt x="1399664" y="1821377"/>
                    </a:moveTo>
                    <a:cubicBezTo>
                      <a:pt x="1403535" y="1822128"/>
                      <a:pt x="1406009" y="1825885"/>
                      <a:pt x="1405256" y="1829750"/>
                    </a:cubicBezTo>
                    <a:cubicBezTo>
                      <a:pt x="1399019" y="1866248"/>
                      <a:pt x="1392244" y="1903069"/>
                      <a:pt x="1382780" y="1939138"/>
                    </a:cubicBezTo>
                    <a:cubicBezTo>
                      <a:pt x="1379661" y="1951269"/>
                      <a:pt x="1376112" y="1963184"/>
                      <a:pt x="1372241" y="1975100"/>
                    </a:cubicBezTo>
                    <a:cubicBezTo>
                      <a:pt x="1368369" y="1986909"/>
                      <a:pt x="1364068" y="1998717"/>
                      <a:pt x="1359551" y="2010311"/>
                    </a:cubicBezTo>
                    <a:cubicBezTo>
                      <a:pt x="1356432" y="2018147"/>
                      <a:pt x="1353313" y="2025984"/>
                      <a:pt x="1349980" y="2033820"/>
                    </a:cubicBezTo>
                    <a:cubicBezTo>
                      <a:pt x="1345140" y="2045414"/>
                      <a:pt x="1339979" y="2057007"/>
                      <a:pt x="1334817" y="2068494"/>
                    </a:cubicBezTo>
                    <a:cubicBezTo>
                      <a:pt x="1332988" y="2072680"/>
                      <a:pt x="1326106" y="2082127"/>
                      <a:pt x="1323202" y="2088353"/>
                    </a:cubicBezTo>
                    <a:cubicBezTo>
                      <a:pt x="1324493" y="2090608"/>
                      <a:pt x="1324385" y="2093399"/>
                      <a:pt x="1322772" y="2095653"/>
                    </a:cubicBezTo>
                    <a:cubicBezTo>
                      <a:pt x="1320406" y="2099088"/>
                      <a:pt x="1317932" y="2099625"/>
                      <a:pt x="1317287" y="2099840"/>
                    </a:cubicBezTo>
                    <a:cubicBezTo>
                      <a:pt x="1313631" y="2100591"/>
                      <a:pt x="1311157" y="2099088"/>
                      <a:pt x="1309544" y="2095760"/>
                    </a:cubicBezTo>
                    <a:cubicBezTo>
                      <a:pt x="1309221" y="2095009"/>
                      <a:pt x="1308576" y="2092969"/>
                      <a:pt x="1309437" y="2089749"/>
                    </a:cubicBezTo>
                    <a:cubicBezTo>
                      <a:pt x="1310834" y="2085240"/>
                      <a:pt x="1318040" y="2069245"/>
                      <a:pt x="1320621" y="2062590"/>
                    </a:cubicBezTo>
                    <a:lnTo>
                      <a:pt x="1342559" y="2004084"/>
                    </a:lnTo>
                    <a:cubicBezTo>
                      <a:pt x="1347614" y="1989700"/>
                      <a:pt x="1352131" y="1975100"/>
                      <a:pt x="1356647" y="1960501"/>
                    </a:cubicBezTo>
                    <a:cubicBezTo>
                      <a:pt x="1361057" y="1945901"/>
                      <a:pt x="1365250" y="1931194"/>
                      <a:pt x="1369230" y="1916488"/>
                    </a:cubicBezTo>
                    <a:cubicBezTo>
                      <a:pt x="1377403" y="1886752"/>
                      <a:pt x="1384715" y="1856909"/>
                      <a:pt x="1391276" y="1826959"/>
                    </a:cubicBezTo>
                    <a:cubicBezTo>
                      <a:pt x="1392028" y="1823094"/>
                      <a:pt x="1395792" y="1820625"/>
                      <a:pt x="1399664" y="1821377"/>
                    </a:cubicBezTo>
                    <a:close/>
                    <a:moveTo>
                      <a:pt x="1312663" y="2086636"/>
                    </a:moveTo>
                    <a:cubicBezTo>
                      <a:pt x="1312340" y="2086850"/>
                      <a:pt x="1312018" y="2087280"/>
                      <a:pt x="1311695" y="2087602"/>
                    </a:cubicBezTo>
                    <a:cubicBezTo>
                      <a:pt x="1311588" y="2087817"/>
                      <a:pt x="1311480" y="2088139"/>
                      <a:pt x="1311372" y="2088031"/>
                    </a:cubicBezTo>
                    <a:cubicBezTo>
                      <a:pt x="1310405" y="2087280"/>
                      <a:pt x="1311480" y="2086850"/>
                      <a:pt x="1312663" y="2086636"/>
                    </a:cubicBezTo>
                    <a:close/>
                    <a:moveTo>
                      <a:pt x="985952" y="1622352"/>
                    </a:moveTo>
                    <a:cubicBezTo>
                      <a:pt x="1010687" y="1614945"/>
                      <a:pt x="1035744" y="1608074"/>
                      <a:pt x="1060909" y="1602707"/>
                    </a:cubicBezTo>
                    <a:cubicBezTo>
                      <a:pt x="1086503" y="1597232"/>
                      <a:pt x="1112098" y="1592938"/>
                      <a:pt x="1137263" y="1590362"/>
                    </a:cubicBezTo>
                    <a:cubicBezTo>
                      <a:pt x="1141027" y="1590147"/>
                      <a:pt x="1143823" y="1586819"/>
                      <a:pt x="1143608" y="1583062"/>
                    </a:cubicBezTo>
                    <a:cubicBezTo>
                      <a:pt x="1143285" y="1579305"/>
                      <a:pt x="1140059" y="1576514"/>
                      <a:pt x="1136295" y="1576836"/>
                    </a:cubicBezTo>
                    <a:cubicBezTo>
                      <a:pt x="1110377" y="1578231"/>
                      <a:pt x="1084030" y="1581237"/>
                      <a:pt x="1057575" y="1585853"/>
                    </a:cubicBezTo>
                    <a:cubicBezTo>
                      <a:pt x="1031765" y="1590469"/>
                      <a:pt x="1005847" y="1596481"/>
                      <a:pt x="980467" y="1603888"/>
                    </a:cubicBezTo>
                    <a:cubicBezTo>
                      <a:pt x="960142" y="1609899"/>
                      <a:pt x="940139" y="1616984"/>
                      <a:pt x="920567" y="1624606"/>
                    </a:cubicBezTo>
                    <a:cubicBezTo>
                      <a:pt x="890348" y="1636415"/>
                      <a:pt x="861527" y="1650155"/>
                      <a:pt x="834534" y="1664433"/>
                    </a:cubicBezTo>
                    <a:cubicBezTo>
                      <a:pt x="831092" y="1666150"/>
                      <a:pt x="829587" y="1670444"/>
                      <a:pt x="831415" y="1673986"/>
                    </a:cubicBezTo>
                    <a:cubicBezTo>
                      <a:pt x="833136" y="1677529"/>
                      <a:pt x="837438" y="1678925"/>
                      <a:pt x="840986" y="1677100"/>
                    </a:cubicBezTo>
                    <a:cubicBezTo>
                      <a:pt x="867979" y="1664218"/>
                      <a:pt x="897015" y="1652517"/>
                      <a:pt x="927020" y="1641675"/>
                    </a:cubicBezTo>
                    <a:cubicBezTo>
                      <a:pt x="946377" y="1634804"/>
                      <a:pt x="966057" y="1628363"/>
                      <a:pt x="985952" y="1622352"/>
                    </a:cubicBezTo>
                    <a:close/>
                    <a:moveTo>
                      <a:pt x="1246633" y="1675275"/>
                    </a:moveTo>
                    <a:cubicBezTo>
                      <a:pt x="1232329" y="1692236"/>
                      <a:pt x="1217059" y="1712739"/>
                      <a:pt x="1214047" y="1716067"/>
                    </a:cubicBezTo>
                    <a:cubicBezTo>
                      <a:pt x="1183721" y="1749882"/>
                      <a:pt x="1154362" y="1784341"/>
                      <a:pt x="1125649" y="1819337"/>
                    </a:cubicBezTo>
                    <a:cubicBezTo>
                      <a:pt x="1096935" y="1854440"/>
                      <a:pt x="1068759" y="1889973"/>
                      <a:pt x="1040906" y="1925827"/>
                    </a:cubicBezTo>
                    <a:cubicBezTo>
                      <a:pt x="964874" y="2023729"/>
                      <a:pt x="888305" y="2122812"/>
                      <a:pt x="810444" y="2221144"/>
                    </a:cubicBezTo>
                    <a:cubicBezTo>
                      <a:pt x="758825" y="2286305"/>
                      <a:pt x="706559" y="2351251"/>
                      <a:pt x="653649" y="2415553"/>
                    </a:cubicBezTo>
                    <a:cubicBezTo>
                      <a:pt x="565250" y="2523331"/>
                      <a:pt x="475023" y="2629392"/>
                      <a:pt x="383075" y="2732125"/>
                    </a:cubicBezTo>
                    <a:cubicBezTo>
                      <a:pt x="380494" y="2735130"/>
                      <a:pt x="375977" y="2735345"/>
                      <a:pt x="373074" y="2732769"/>
                    </a:cubicBezTo>
                    <a:cubicBezTo>
                      <a:pt x="370063" y="2730192"/>
                      <a:pt x="369847" y="2725684"/>
                      <a:pt x="372429" y="2722678"/>
                    </a:cubicBezTo>
                    <a:cubicBezTo>
                      <a:pt x="463193" y="2619193"/>
                      <a:pt x="551915" y="2512274"/>
                      <a:pt x="639454" y="2404066"/>
                    </a:cubicBezTo>
                    <a:cubicBezTo>
                      <a:pt x="677308" y="2357262"/>
                      <a:pt x="714733" y="2310136"/>
                      <a:pt x="752265" y="2263010"/>
                    </a:cubicBezTo>
                    <a:cubicBezTo>
                      <a:pt x="752157" y="2262903"/>
                      <a:pt x="752157" y="2262795"/>
                      <a:pt x="752049" y="2262688"/>
                    </a:cubicBezTo>
                    <a:cubicBezTo>
                      <a:pt x="743554" y="2264191"/>
                      <a:pt x="728283" y="2269773"/>
                      <a:pt x="722153" y="2271490"/>
                    </a:cubicBezTo>
                    <a:cubicBezTo>
                      <a:pt x="710861" y="2274604"/>
                      <a:pt x="699569" y="2277932"/>
                      <a:pt x="688385" y="2281367"/>
                    </a:cubicBezTo>
                    <a:cubicBezTo>
                      <a:pt x="677201" y="2284802"/>
                      <a:pt x="666016" y="2288452"/>
                      <a:pt x="655047" y="2292316"/>
                    </a:cubicBezTo>
                    <a:cubicBezTo>
                      <a:pt x="633216" y="2299938"/>
                      <a:pt x="611600" y="2308311"/>
                      <a:pt x="589985" y="2316792"/>
                    </a:cubicBezTo>
                    <a:cubicBezTo>
                      <a:pt x="575682" y="2322589"/>
                      <a:pt x="561379" y="2328278"/>
                      <a:pt x="547076" y="2334290"/>
                    </a:cubicBezTo>
                    <a:cubicBezTo>
                      <a:pt x="511372" y="2349211"/>
                      <a:pt x="476098" y="2365206"/>
                      <a:pt x="441578" y="2382275"/>
                    </a:cubicBezTo>
                    <a:cubicBezTo>
                      <a:pt x="438029" y="2384100"/>
                      <a:pt x="433727" y="2382811"/>
                      <a:pt x="431899" y="2379269"/>
                    </a:cubicBezTo>
                    <a:cubicBezTo>
                      <a:pt x="430071" y="2375834"/>
                      <a:pt x="431469" y="2371540"/>
                      <a:pt x="434910" y="2369715"/>
                    </a:cubicBezTo>
                    <a:cubicBezTo>
                      <a:pt x="469108" y="2351036"/>
                      <a:pt x="503952" y="2333216"/>
                      <a:pt x="539655" y="2317221"/>
                    </a:cubicBezTo>
                    <a:cubicBezTo>
                      <a:pt x="553958" y="2310780"/>
                      <a:pt x="568369" y="2304661"/>
                      <a:pt x="582887" y="2298864"/>
                    </a:cubicBezTo>
                    <a:cubicBezTo>
                      <a:pt x="604825" y="2290277"/>
                      <a:pt x="626979" y="2282547"/>
                      <a:pt x="649240" y="2275248"/>
                    </a:cubicBezTo>
                    <a:cubicBezTo>
                      <a:pt x="660639" y="2271705"/>
                      <a:pt x="672146" y="2268270"/>
                      <a:pt x="683653" y="2265157"/>
                    </a:cubicBezTo>
                    <a:cubicBezTo>
                      <a:pt x="695160" y="2262044"/>
                      <a:pt x="706667" y="2259145"/>
                      <a:pt x="718282" y="2256462"/>
                    </a:cubicBezTo>
                    <a:cubicBezTo>
                      <a:pt x="728391" y="2254100"/>
                      <a:pt x="753448" y="2249269"/>
                      <a:pt x="759577" y="2250128"/>
                    </a:cubicBezTo>
                    <a:cubicBezTo>
                      <a:pt x="760760" y="2250235"/>
                      <a:pt x="760653" y="2250987"/>
                      <a:pt x="761513" y="2251416"/>
                    </a:cubicBezTo>
                    <a:cubicBezTo>
                      <a:pt x="772698" y="2237246"/>
                      <a:pt x="784097" y="2223291"/>
                      <a:pt x="795281" y="2209121"/>
                    </a:cubicBezTo>
                    <a:cubicBezTo>
                      <a:pt x="873249" y="2110897"/>
                      <a:pt x="950678" y="2012672"/>
                      <a:pt x="1027356" y="1915200"/>
                    </a:cubicBezTo>
                    <a:cubicBezTo>
                      <a:pt x="1055532" y="1879452"/>
                      <a:pt x="1084137" y="1844027"/>
                      <a:pt x="1113281" y="1809139"/>
                    </a:cubicBezTo>
                    <a:cubicBezTo>
                      <a:pt x="1142532" y="1774250"/>
                      <a:pt x="1172429" y="1740006"/>
                      <a:pt x="1203186" y="1706299"/>
                    </a:cubicBezTo>
                    <a:cubicBezTo>
                      <a:pt x="1207057" y="1702005"/>
                      <a:pt x="1231362" y="1670015"/>
                      <a:pt x="1247708" y="1653053"/>
                    </a:cubicBezTo>
                    <a:cubicBezTo>
                      <a:pt x="1252332" y="1648330"/>
                      <a:pt x="1256419" y="1644680"/>
                      <a:pt x="1259430" y="1642855"/>
                    </a:cubicBezTo>
                    <a:cubicBezTo>
                      <a:pt x="1262549" y="1640923"/>
                      <a:pt x="1265237" y="1640494"/>
                      <a:pt x="1267065" y="1640708"/>
                    </a:cubicBezTo>
                    <a:cubicBezTo>
                      <a:pt x="1270829" y="1641138"/>
                      <a:pt x="1273518" y="1644466"/>
                      <a:pt x="1273088" y="1648223"/>
                    </a:cubicBezTo>
                    <a:cubicBezTo>
                      <a:pt x="1272657" y="1651336"/>
                      <a:pt x="1270291" y="1653805"/>
                      <a:pt x="1267280" y="1654234"/>
                    </a:cubicBezTo>
                    <a:lnTo>
                      <a:pt x="1267173" y="1654127"/>
                    </a:lnTo>
                    <a:cubicBezTo>
                      <a:pt x="1267065" y="1653805"/>
                      <a:pt x="1266850" y="1653912"/>
                      <a:pt x="1266420" y="1654234"/>
                    </a:cubicBezTo>
                    <a:cubicBezTo>
                      <a:pt x="1266098" y="1654234"/>
                      <a:pt x="1265775" y="1654234"/>
                      <a:pt x="1265452" y="1654234"/>
                    </a:cubicBezTo>
                    <a:cubicBezTo>
                      <a:pt x="1265667" y="1654234"/>
                      <a:pt x="1265990" y="1654342"/>
                      <a:pt x="1266313" y="1654342"/>
                    </a:cubicBezTo>
                    <a:cubicBezTo>
                      <a:pt x="1265775" y="1654771"/>
                      <a:pt x="1265237" y="1655523"/>
                      <a:pt x="1264700" y="1655952"/>
                    </a:cubicBezTo>
                    <a:cubicBezTo>
                      <a:pt x="1259967" y="1659924"/>
                      <a:pt x="1253408" y="1667224"/>
                      <a:pt x="1246633" y="1675275"/>
                    </a:cubicBezTo>
                    <a:close/>
                    <a:moveTo>
                      <a:pt x="753663" y="2254422"/>
                    </a:moveTo>
                    <a:cubicBezTo>
                      <a:pt x="753878" y="2254207"/>
                      <a:pt x="754200" y="2253993"/>
                      <a:pt x="754523" y="2253778"/>
                    </a:cubicBezTo>
                    <a:cubicBezTo>
                      <a:pt x="754738" y="2253671"/>
                      <a:pt x="755061" y="2253563"/>
                      <a:pt x="754953" y="2253456"/>
                    </a:cubicBezTo>
                    <a:cubicBezTo>
                      <a:pt x="754308" y="2252597"/>
                      <a:pt x="753878" y="2253349"/>
                      <a:pt x="753663" y="2254422"/>
                    </a:cubicBezTo>
                    <a:close/>
                    <a:moveTo>
                      <a:pt x="1266313" y="1654342"/>
                    </a:moveTo>
                    <a:cubicBezTo>
                      <a:pt x="1266743" y="1654449"/>
                      <a:pt x="1267280" y="1654556"/>
                      <a:pt x="1267280" y="1654234"/>
                    </a:cubicBezTo>
                    <a:cubicBezTo>
                      <a:pt x="1266958" y="1654234"/>
                      <a:pt x="1266743" y="1654234"/>
                      <a:pt x="1266420" y="1654234"/>
                    </a:cubicBezTo>
                    <a:lnTo>
                      <a:pt x="1266313" y="1654342"/>
                    </a:lnTo>
                    <a:close/>
                    <a:moveTo>
                      <a:pt x="869377" y="2149971"/>
                    </a:moveTo>
                    <a:cubicBezTo>
                      <a:pt x="859591" y="2191730"/>
                      <a:pt x="847546" y="2232952"/>
                      <a:pt x="834426" y="2273852"/>
                    </a:cubicBezTo>
                    <a:cubicBezTo>
                      <a:pt x="826468" y="2298435"/>
                      <a:pt x="818080" y="2322803"/>
                      <a:pt x="809477" y="2347064"/>
                    </a:cubicBezTo>
                    <a:cubicBezTo>
                      <a:pt x="796572" y="2383670"/>
                      <a:pt x="783344" y="2420061"/>
                      <a:pt x="769149" y="2456023"/>
                    </a:cubicBezTo>
                    <a:cubicBezTo>
                      <a:pt x="766783" y="2462357"/>
                      <a:pt x="757104" y="2494454"/>
                      <a:pt x="746350" y="2521399"/>
                    </a:cubicBezTo>
                    <a:cubicBezTo>
                      <a:pt x="741941" y="2532348"/>
                      <a:pt x="737424" y="2542547"/>
                      <a:pt x="733122" y="2549417"/>
                    </a:cubicBezTo>
                    <a:cubicBezTo>
                      <a:pt x="731724" y="2551671"/>
                      <a:pt x="730326" y="2553603"/>
                      <a:pt x="729036" y="2554892"/>
                    </a:cubicBezTo>
                    <a:cubicBezTo>
                      <a:pt x="728606" y="2555321"/>
                      <a:pt x="728068" y="2556394"/>
                      <a:pt x="727853" y="2555965"/>
                    </a:cubicBezTo>
                    <a:cubicBezTo>
                      <a:pt x="724304" y="2556717"/>
                      <a:pt x="721938" y="2560152"/>
                      <a:pt x="722476" y="2563694"/>
                    </a:cubicBezTo>
                    <a:cubicBezTo>
                      <a:pt x="723121" y="2567451"/>
                      <a:pt x="726670" y="2570028"/>
                      <a:pt x="730326" y="2569384"/>
                    </a:cubicBezTo>
                    <a:cubicBezTo>
                      <a:pt x="732692" y="2569062"/>
                      <a:pt x="735273" y="2567881"/>
                      <a:pt x="737854" y="2565627"/>
                    </a:cubicBezTo>
                    <a:cubicBezTo>
                      <a:pt x="741618" y="2562406"/>
                      <a:pt x="745812" y="2556394"/>
                      <a:pt x="750114" y="2548665"/>
                    </a:cubicBezTo>
                    <a:cubicBezTo>
                      <a:pt x="765062" y="2521291"/>
                      <a:pt x="781839" y="2470515"/>
                      <a:pt x="785280" y="2462464"/>
                    </a:cubicBezTo>
                    <a:cubicBezTo>
                      <a:pt x="797647" y="2432514"/>
                      <a:pt x="809907" y="2402349"/>
                      <a:pt x="821091" y="2371862"/>
                    </a:cubicBezTo>
                    <a:cubicBezTo>
                      <a:pt x="828512" y="2351465"/>
                      <a:pt x="835609" y="2330962"/>
                      <a:pt x="842277" y="2310351"/>
                    </a:cubicBezTo>
                    <a:cubicBezTo>
                      <a:pt x="858838" y="2258609"/>
                      <a:pt x="872604" y="2206115"/>
                      <a:pt x="883358" y="2152977"/>
                    </a:cubicBezTo>
                    <a:cubicBezTo>
                      <a:pt x="884110" y="2149113"/>
                      <a:pt x="881745" y="2145356"/>
                      <a:pt x="877873" y="2144497"/>
                    </a:cubicBezTo>
                    <a:cubicBezTo>
                      <a:pt x="874002" y="2143745"/>
                      <a:pt x="870238" y="2146107"/>
                      <a:pt x="869377" y="2149971"/>
                    </a:cubicBezTo>
                    <a:close/>
                    <a:moveTo>
                      <a:pt x="1044777" y="1955241"/>
                    </a:moveTo>
                    <a:cubicBezTo>
                      <a:pt x="1040798" y="1955563"/>
                      <a:pt x="1037895" y="1958998"/>
                      <a:pt x="1038217" y="1962970"/>
                    </a:cubicBezTo>
                    <a:cubicBezTo>
                      <a:pt x="1040906" y="1999146"/>
                      <a:pt x="1040045" y="2035538"/>
                      <a:pt x="1037034" y="2071822"/>
                    </a:cubicBezTo>
                    <a:cubicBezTo>
                      <a:pt x="1034776" y="2098981"/>
                      <a:pt x="1031227" y="2126033"/>
                      <a:pt x="1026818" y="2152977"/>
                    </a:cubicBezTo>
                    <a:cubicBezTo>
                      <a:pt x="1022516" y="2180029"/>
                      <a:pt x="1017462" y="2206974"/>
                      <a:pt x="1011655" y="2233489"/>
                    </a:cubicBezTo>
                    <a:cubicBezTo>
                      <a:pt x="1008428" y="2247981"/>
                      <a:pt x="1005094" y="2262366"/>
                      <a:pt x="1001331" y="2276643"/>
                    </a:cubicBezTo>
                    <a:cubicBezTo>
                      <a:pt x="997459" y="2290921"/>
                      <a:pt x="993265" y="2304983"/>
                      <a:pt x="988318" y="2318939"/>
                    </a:cubicBezTo>
                    <a:cubicBezTo>
                      <a:pt x="984877" y="2328922"/>
                      <a:pt x="970466" y="2346313"/>
                      <a:pt x="966057" y="2355974"/>
                    </a:cubicBezTo>
                    <a:cubicBezTo>
                      <a:pt x="963261" y="2362200"/>
                      <a:pt x="964121" y="2367138"/>
                      <a:pt x="966165" y="2369607"/>
                    </a:cubicBezTo>
                    <a:cubicBezTo>
                      <a:pt x="967885" y="2371647"/>
                      <a:pt x="971112" y="2373687"/>
                      <a:pt x="976704" y="2372720"/>
                    </a:cubicBezTo>
                    <a:cubicBezTo>
                      <a:pt x="980467" y="2372076"/>
                      <a:pt x="983049" y="2368641"/>
                      <a:pt x="982403" y="2364884"/>
                    </a:cubicBezTo>
                    <a:cubicBezTo>
                      <a:pt x="982188" y="2363059"/>
                      <a:pt x="981220" y="2361556"/>
                      <a:pt x="979822" y="2360483"/>
                    </a:cubicBezTo>
                    <a:cubicBezTo>
                      <a:pt x="980790" y="2358765"/>
                      <a:pt x="981973" y="2356618"/>
                      <a:pt x="983156" y="2354901"/>
                    </a:cubicBezTo>
                    <a:cubicBezTo>
                      <a:pt x="990039" y="2344917"/>
                      <a:pt x="999825" y="2332357"/>
                      <a:pt x="1003051" y="2324306"/>
                    </a:cubicBezTo>
                    <a:cubicBezTo>
                      <a:pt x="1008536" y="2310136"/>
                      <a:pt x="1013375" y="2295859"/>
                      <a:pt x="1017677" y="2281259"/>
                    </a:cubicBezTo>
                    <a:cubicBezTo>
                      <a:pt x="1021979" y="2266874"/>
                      <a:pt x="1025743" y="2252275"/>
                      <a:pt x="1029291" y="2237568"/>
                    </a:cubicBezTo>
                    <a:cubicBezTo>
                      <a:pt x="1034668" y="2215132"/>
                      <a:pt x="1039615" y="2192589"/>
                      <a:pt x="1043594" y="2169724"/>
                    </a:cubicBezTo>
                    <a:cubicBezTo>
                      <a:pt x="1047573" y="2146858"/>
                      <a:pt x="1050692" y="2123886"/>
                      <a:pt x="1052843" y="2100806"/>
                    </a:cubicBezTo>
                    <a:cubicBezTo>
                      <a:pt x="1057145" y="2054431"/>
                      <a:pt x="1057360" y="2007734"/>
                      <a:pt x="1052520" y="1961682"/>
                    </a:cubicBezTo>
                    <a:cubicBezTo>
                      <a:pt x="1052090" y="1957817"/>
                      <a:pt x="1048649" y="1954919"/>
                      <a:pt x="1044777" y="1955241"/>
                    </a:cubicBezTo>
                    <a:close/>
                    <a:moveTo>
                      <a:pt x="1263086" y="1724011"/>
                    </a:moveTo>
                    <a:cubicBezTo>
                      <a:pt x="1259215" y="1724655"/>
                      <a:pt x="1256634" y="1728412"/>
                      <a:pt x="1257279" y="1732277"/>
                    </a:cubicBezTo>
                    <a:cubicBezTo>
                      <a:pt x="1264054" y="1775646"/>
                      <a:pt x="1266205" y="1818908"/>
                      <a:pt x="1265667" y="1862277"/>
                    </a:cubicBezTo>
                    <a:cubicBezTo>
                      <a:pt x="1265345" y="1879560"/>
                      <a:pt x="1264700" y="1896950"/>
                      <a:pt x="1263731" y="1914341"/>
                    </a:cubicBezTo>
                    <a:cubicBezTo>
                      <a:pt x="1262226" y="1940426"/>
                      <a:pt x="1260183" y="1966512"/>
                      <a:pt x="1257279" y="1992598"/>
                    </a:cubicBezTo>
                    <a:cubicBezTo>
                      <a:pt x="1255774" y="2006553"/>
                      <a:pt x="1253945" y="2020401"/>
                      <a:pt x="1252010" y="2034249"/>
                    </a:cubicBezTo>
                    <a:cubicBezTo>
                      <a:pt x="1250181" y="2048097"/>
                      <a:pt x="1248138" y="2062053"/>
                      <a:pt x="1246095" y="2075901"/>
                    </a:cubicBezTo>
                    <a:cubicBezTo>
                      <a:pt x="1244697" y="2085240"/>
                      <a:pt x="1234588" y="2101235"/>
                      <a:pt x="1233082" y="2109823"/>
                    </a:cubicBezTo>
                    <a:cubicBezTo>
                      <a:pt x="1232114" y="2115298"/>
                      <a:pt x="1233727" y="2119270"/>
                      <a:pt x="1236631" y="2121631"/>
                    </a:cubicBezTo>
                    <a:cubicBezTo>
                      <a:pt x="1238352" y="2123027"/>
                      <a:pt x="1240933" y="2124208"/>
                      <a:pt x="1244804" y="2123886"/>
                    </a:cubicBezTo>
                    <a:cubicBezTo>
                      <a:pt x="1248568" y="2123778"/>
                      <a:pt x="1251472" y="2120558"/>
                      <a:pt x="1251257" y="2116801"/>
                    </a:cubicBezTo>
                    <a:cubicBezTo>
                      <a:pt x="1251149" y="2114117"/>
                      <a:pt x="1249536" y="2111970"/>
                      <a:pt x="1247278" y="2110897"/>
                    </a:cubicBezTo>
                    <a:cubicBezTo>
                      <a:pt x="1248461" y="2107139"/>
                      <a:pt x="1251149" y="2102309"/>
                      <a:pt x="1253623" y="2097371"/>
                    </a:cubicBezTo>
                    <a:cubicBezTo>
                      <a:pt x="1257064" y="2090608"/>
                      <a:pt x="1260290" y="2083630"/>
                      <a:pt x="1261258" y="2078477"/>
                    </a:cubicBezTo>
                    <a:cubicBezTo>
                      <a:pt x="1264377" y="2061731"/>
                      <a:pt x="1267388" y="2045092"/>
                      <a:pt x="1270077" y="2028345"/>
                    </a:cubicBezTo>
                    <a:cubicBezTo>
                      <a:pt x="1271905" y="2017181"/>
                      <a:pt x="1273625" y="2006017"/>
                      <a:pt x="1275131" y="1994745"/>
                    </a:cubicBezTo>
                    <a:cubicBezTo>
                      <a:pt x="1278572" y="1968337"/>
                      <a:pt x="1281476" y="1941929"/>
                      <a:pt x="1282981" y="1915521"/>
                    </a:cubicBezTo>
                    <a:cubicBezTo>
                      <a:pt x="1284057" y="1897702"/>
                      <a:pt x="1284487" y="1879989"/>
                      <a:pt x="1284272" y="1862277"/>
                    </a:cubicBezTo>
                    <a:cubicBezTo>
                      <a:pt x="1283842" y="1818049"/>
                      <a:pt x="1279755" y="1773928"/>
                      <a:pt x="1271367" y="1729808"/>
                    </a:cubicBezTo>
                    <a:cubicBezTo>
                      <a:pt x="1270722" y="1725943"/>
                      <a:pt x="1266958" y="1723367"/>
                      <a:pt x="1263086" y="1724011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4" name="Google Shape;94;p2"/>
              <p:cNvSpPr/>
              <p:nvPr/>
            </p:nvSpPr>
            <p:spPr>
              <a:xfrm rot="5528855">
                <a:off x="10344763" y="3212751"/>
                <a:ext cx="3383116" cy="3236961"/>
              </a:xfrm>
              <a:custGeom>
                <a:avLst/>
                <a:gdLst/>
                <a:ahLst/>
                <a:cxnLst/>
                <a:rect l="l" t="t" r="r" b="b"/>
                <a:pathLst>
                  <a:path w="3380740" h="3234687" extrusionOk="0">
                    <a:moveTo>
                      <a:pt x="3019748" y="1904096"/>
                    </a:moveTo>
                    <a:cubicBezTo>
                      <a:pt x="2926295" y="1828737"/>
                      <a:pt x="2895108" y="1715269"/>
                      <a:pt x="2829615" y="1662346"/>
                    </a:cubicBezTo>
                    <a:cubicBezTo>
                      <a:pt x="2516992" y="1409969"/>
                      <a:pt x="2291478" y="1317327"/>
                      <a:pt x="2132424" y="1305948"/>
                    </a:cubicBezTo>
                    <a:cubicBezTo>
                      <a:pt x="2285886" y="1211266"/>
                      <a:pt x="2440853" y="1021259"/>
                      <a:pt x="2536457" y="678816"/>
                    </a:cubicBezTo>
                    <a:cubicBezTo>
                      <a:pt x="2562160" y="586818"/>
                      <a:pt x="2539576" y="466694"/>
                      <a:pt x="2565924" y="383069"/>
                    </a:cubicBezTo>
                    <a:cubicBezTo>
                      <a:pt x="2636471" y="159569"/>
                      <a:pt x="2768532" y="30750"/>
                      <a:pt x="2749282" y="17332"/>
                    </a:cubicBezTo>
                    <a:cubicBezTo>
                      <a:pt x="2729924" y="3913"/>
                      <a:pt x="2611414" y="193491"/>
                      <a:pt x="2450209" y="302558"/>
                    </a:cubicBezTo>
                    <a:cubicBezTo>
                      <a:pt x="2350734" y="369866"/>
                      <a:pt x="2232008" y="367397"/>
                      <a:pt x="2162213" y="414630"/>
                    </a:cubicBezTo>
                    <a:cubicBezTo>
                      <a:pt x="1893037" y="596801"/>
                      <a:pt x="1742479" y="753960"/>
                      <a:pt x="1664512" y="885892"/>
                    </a:cubicBezTo>
                    <a:cubicBezTo>
                      <a:pt x="1600955" y="729162"/>
                      <a:pt x="1460828" y="554720"/>
                      <a:pt x="1194448" y="390477"/>
                    </a:cubicBezTo>
                    <a:cubicBezTo>
                      <a:pt x="1112717" y="340130"/>
                      <a:pt x="989904" y="327463"/>
                      <a:pt x="916454" y="278619"/>
                    </a:cubicBezTo>
                    <a:cubicBezTo>
                      <a:pt x="720083" y="148405"/>
                      <a:pt x="632760" y="-13585"/>
                      <a:pt x="614370" y="908"/>
                    </a:cubicBezTo>
                    <a:cubicBezTo>
                      <a:pt x="595873" y="15400"/>
                      <a:pt x="745786" y="181790"/>
                      <a:pt x="805686" y="365786"/>
                    </a:cubicBezTo>
                    <a:cubicBezTo>
                      <a:pt x="842680" y="479361"/>
                      <a:pt x="806654" y="591434"/>
                      <a:pt x="832572" y="671087"/>
                    </a:cubicBezTo>
                    <a:cubicBezTo>
                      <a:pt x="947748" y="1024586"/>
                      <a:pt x="1075400" y="1220069"/>
                      <a:pt x="1195094" y="1322480"/>
                    </a:cubicBezTo>
                    <a:cubicBezTo>
                      <a:pt x="1018726" y="1328062"/>
                      <a:pt x="795362" y="1408466"/>
                      <a:pt x="541995" y="1631430"/>
                    </a:cubicBezTo>
                    <a:cubicBezTo>
                      <a:pt x="469942" y="1694766"/>
                      <a:pt x="422946" y="1807697"/>
                      <a:pt x="354873" y="1863733"/>
                    </a:cubicBezTo>
                    <a:cubicBezTo>
                      <a:pt x="173020" y="2013270"/>
                      <a:pt x="-8510" y="2050305"/>
                      <a:pt x="309" y="2071990"/>
                    </a:cubicBezTo>
                    <a:cubicBezTo>
                      <a:pt x="9127" y="2093567"/>
                      <a:pt x="212703" y="1998348"/>
                      <a:pt x="407783" y="1993625"/>
                    </a:cubicBezTo>
                    <a:cubicBezTo>
                      <a:pt x="528337" y="1990726"/>
                      <a:pt x="626522" y="2056639"/>
                      <a:pt x="711050" y="2054599"/>
                    </a:cubicBezTo>
                    <a:cubicBezTo>
                      <a:pt x="1017220" y="2047192"/>
                      <a:pt x="1223162" y="2001783"/>
                      <a:pt x="1361460" y="1939306"/>
                    </a:cubicBezTo>
                    <a:cubicBezTo>
                      <a:pt x="1322423" y="2094318"/>
                      <a:pt x="1325326" y="2300643"/>
                      <a:pt x="1409423" y="2564936"/>
                    </a:cubicBezTo>
                    <a:cubicBezTo>
                      <a:pt x="1438352" y="2655860"/>
                      <a:pt x="1523203" y="2744638"/>
                      <a:pt x="1546969" y="2829014"/>
                    </a:cubicBezTo>
                    <a:cubicBezTo>
                      <a:pt x="1610418" y="3054554"/>
                      <a:pt x="1570306" y="3233719"/>
                      <a:pt x="1593857" y="3234685"/>
                    </a:cubicBezTo>
                    <a:cubicBezTo>
                      <a:pt x="1617409" y="3235544"/>
                      <a:pt x="1612892" y="3012581"/>
                      <a:pt x="1688279" y="2834274"/>
                    </a:cubicBezTo>
                    <a:cubicBezTo>
                      <a:pt x="1734844" y="2724134"/>
                      <a:pt x="1835825" y="2662408"/>
                      <a:pt x="1868518" y="2585117"/>
                    </a:cubicBezTo>
                    <a:cubicBezTo>
                      <a:pt x="1989609" y="2298818"/>
                      <a:pt x="2031013" y="2091205"/>
                      <a:pt x="2028002" y="1939843"/>
                    </a:cubicBezTo>
                    <a:cubicBezTo>
                      <a:pt x="2167590" y="2031948"/>
                      <a:pt x="2376866" y="2098075"/>
                      <a:pt x="2679810" y="2092708"/>
                    </a:cubicBezTo>
                    <a:cubicBezTo>
                      <a:pt x="2776167" y="2090990"/>
                      <a:pt x="2886075" y="2035491"/>
                      <a:pt x="2974581" y="2036886"/>
                    </a:cubicBezTo>
                    <a:cubicBezTo>
                      <a:pt x="3210849" y="2040536"/>
                      <a:pt x="3373022" y="2129421"/>
                      <a:pt x="3380550" y="2107307"/>
                    </a:cubicBezTo>
                    <a:cubicBezTo>
                      <a:pt x="3388078" y="2085193"/>
                      <a:pt x="3171059" y="2026259"/>
                      <a:pt x="3019748" y="1904096"/>
                    </a:cubicBezTo>
                    <a:close/>
                    <a:moveTo>
                      <a:pt x="1615365" y="1594394"/>
                    </a:moveTo>
                    <a:cubicBezTo>
                      <a:pt x="1612354" y="1566162"/>
                      <a:pt x="1605687" y="1540183"/>
                      <a:pt x="1596761" y="1518606"/>
                    </a:cubicBezTo>
                    <a:cubicBezTo>
                      <a:pt x="1581275" y="1481356"/>
                      <a:pt x="1549658" y="1443140"/>
                      <a:pt x="1505458" y="1410076"/>
                    </a:cubicBezTo>
                    <a:cubicBezTo>
                      <a:pt x="1544710" y="1398805"/>
                      <a:pt x="1577833" y="1380233"/>
                      <a:pt x="1602675" y="1360481"/>
                    </a:cubicBezTo>
                    <a:cubicBezTo>
                      <a:pt x="1623431" y="1343949"/>
                      <a:pt x="1642573" y="1320440"/>
                      <a:pt x="1659027" y="1292100"/>
                    </a:cubicBezTo>
                    <a:cubicBezTo>
                      <a:pt x="1676234" y="1312389"/>
                      <a:pt x="1694838" y="1329028"/>
                      <a:pt x="1713013" y="1341480"/>
                    </a:cubicBezTo>
                    <a:cubicBezTo>
                      <a:pt x="1752373" y="1368425"/>
                      <a:pt x="1810445" y="1385386"/>
                      <a:pt x="1878519" y="1384957"/>
                    </a:cubicBezTo>
                    <a:cubicBezTo>
                      <a:pt x="1840880" y="1420274"/>
                      <a:pt x="1816898" y="1461818"/>
                      <a:pt x="1804746" y="1498424"/>
                    </a:cubicBezTo>
                    <a:cubicBezTo>
                      <a:pt x="1797433" y="1520324"/>
                      <a:pt x="1793884" y="1545980"/>
                      <a:pt x="1794314" y="1573783"/>
                    </a:cubicBezTo>
                    <a:cubicBezTo>
                      <a:pt x="1774204" y="1568845"/>
                      <a:pt x="1754524" y="1565840"/>
                      <a:pt x="1736780" y="1565303"/>
                    </a:cubicBezTo>
                    <a:cubicBezTo>
                      <a:pt x="1700538" y="1564229"/>
                      <a:pt x="1658382" y="1573676"/>
                      <a:pt x="1615365" y="1594394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5" name="Google Shape;95;p2"/>
              <p:cNvSpPr/>
              <p:nvPr/>
            </p:nvSpPr>
            <p:spPr>
              <a:xfrm rot="5528855">
                <a:off x="10673810" y="3464167"/>
                <a:ext cx="2803521" cy="2670767"/>
              </a:xfrm>
              <a:custGeom>
                <a:avLst/>
                <a:gdLst/>
                <a:ahLst/>
                <a:cxnLst/>
                <a:rect l="l" t="t" r="r" b="b"/>
                <a:pathLst>
                  <a:path w="2801552" h="2668891" extrusionOk="0">
                    <a:moveTo>
                      <a:pt x="1182372" y="1649006"/>
                    </a:moveTo>
                    <a:cubicBezTo>
                      <a:pt x="1189147" y="1644282"/>
                      <a:pt x="1195922" y="1639344"/>
                      <a:pt x="1202590" y="1634406"/>
                    </a:cubicBezTo>
                    <a:cubicBezTo>
                      <a:pt x="1212483" y="1626999"/>
                      <a:pt x="1222162" y="1619377"/>
                      <a:pt x="1231626" y="1611433"/>
                    </a:cubicBezTo>
                    <a:cubicBezTo>
                      <a:pt x="1241089" y="1603597"/>
                      <a:pt x="1250338" y="1595331"/>
                      <a:pt x="1259264" y="1586958"/>
                    </a:cubicBezTo>
                    <a:cubicBezTo>
                      <a:pt x="1286149" y="1561624"/>
                      <a:pt x="1310991" y="1534357"/>
                      <a:pt x="1335403" y="1507090"/>
                    </a:cubicBezTo>
                    <a:cubicBezTo>
                      <a:pt x="1338092" y="1504192"/>
                      <a:pt x="1337984" y="1499683"/>
                      <a:pt x="1335080" y="1497000"/>
                    </a:cubicBezTo>
                    <a:cubicBezTo>
                      <a:pt x="1332177" y="1494316"/>
                      <a:pt x="1327660" y="1494530"/>
                      <a:pt x="1324972" y="1497322"/>
                    </a:cubicBezTo>
                    <a:cubicBezTo>
                      <a:pt x="1303894" y="1518899"/>
                      <a:pt x="1282063" y="1540046"/>
                      <a:pt x="1259694" y="1560657"/>
                    </a:cubicBezTo>
                    <a:cubicBezTo>
                      <a:pt x="1248617" y="1570963"/>
                      <a:pt x="1237433" y="1581054"/>
                      <a:pt x="1226033" y="1590930"/>
                    </a:cubicBezTo>
                    <a:cubicBezTo>
                      <a:pt x="1214742" y="1600913"/>
                      <a:pt x="1203342" y="1610682"/>
                      <a:pt x="1191513" y="1620021"/>
                    </a:cubicBezTo>
                    <a:lnTo>
                      <a:pt x="1142582" y="1657701"/>
                    </a:lnTo>
                    <a:cubicBezTo>
                      <a:pt x="1136882" y="1661887"/>
                      <a:pt x="1122471" y="1671549"/>
                      <a:pt x="1119030" y="1674662"/>
                    </a:cubicBezTo>
                    <a:cubicBezTo>
                      <a:pt x="1116557" y="1676809"/>
                      <a:pt x="1116019" y="1678849"/>
                      <a:pt x="1115911" y="1679707"/>
                    </a:cubicBezTo>
                    <a:cubicBezTo>
                      <a:pt x="1115373" y="1683357"/>
                      <a:pt x="1116664" y="1686041"/>
                      <a:pt x="1120321" y="1687222"/>
                    </a:cubicBezTo>
                    <a:cubicBezTo>
                      <a:pt x="1120966" y="1687544"/>
                      <a:pt x="1123332" y="1688295"/>
                      <a:pt x="1127096" y="1686685"/>
                    </a:cubicBezTo>
                    <a:cubicBezTo>
                      <a:pt x="1127848" y="1686363"/>
                      <a:pt x="1127741" y="1685504"/>
                      <a:pt x="1128278" y="1684967"/>
                    </a:cubicBezTo>
                    <a:cubicBezTo>
                      <a:pt x="1128171" y="1684967"/>
                      <a:pt x="1128063" y="1685397"/>
                      <a:pt x="1127956" y="1685182"/>
                    </a:cubicBezTo>
                    <a:cubicBezTo>
                      <a:pt x="1127311" y="1684323"/>
                      <a:pt x="1127956" y="1683250"/>
                      <a:pt x="1129461" y="1682069"/>
                    </a:cubicBezTo>
                    <a:cubicBezTo>
                      <a:pt x="1129461" y="1682391"/>
                      <a:pt x="1129354" y="1683035"/>
                      <a:pt x="1129246" y="1683679"/>
                    </a:cubicBezTo>
                    <a:cubicBezTo>
                      <a:pt x="1129999" y="1682606"/>
                      <a:pt x="1131397" y="1681962"/>
                      <a:pt x="1131397" y="1680674"/>
                    </a:cubicBezTo>
                    <a:cubicBezTo>
                      <a:pt x="1137097" y="1677024"/>
                      <a:pt x="1147743" y="1672730"/>
                      <a:pt x="1151508" y="1670153"/>
                    </a:cubicBezTo>
                    <a:cubicBezTo>
                      <a:pt x="1161831" y="1663283"/>
                      <a:pt x="1172155" y="1656198"/>
                      <a:pt x="1182372" y="1649006"/>
                    </a:cubicBezTo>
                    <a:close/>
                    <a:moveTo>
                      <a:pt x="1122041" y="1674018"/>
                    </a:moveTo>
                    <a:cubicBezTo>
                      <a:pt x="1121826" y="1674125"/>
                      <a:pt x="1121503" y="1674340"/>
                      <a:pt x="1121396" y="1674232"/>
                    </a:cubicBezTo>
                    <a:cubicBezTo>
                      <a:pt x="1121073" y="1673052"/>
                      <a:pt x="1122256" y="1673159"/>
                      <a:pt x="1123332" y="1673589"/>
                    </a:cubicBezTo>
                    <a:cubicBezTo>
                      <a:pt x="1122901" y="1673696"/>
                      <a:pt x="1122471" y="1673803"/>
                      <a:pt x="1122041" y="1674018"/>
                    </a:cubicBezTo>
                    <a:close/>
                    <a:moveTo>
                      <a:pt x="1237110" y="1169478"/>
                    </a:moveTo>
                    <a:cubicBezTo>
                      <a:pt x="1214742" y="1158636"/>
                      <a:pt x="1191083" y="1149082"/>
                      <a:pt x="1166778" y="1140494"/>
                    </a:cubicBezTo>
                    <a:cubicBezTo>
                      <a:pt x="1143012" y="1132121"/>
                      <a:pt x="1118600" y="1124928"/>
                      <a:pt x="1093973" y="1118380"/>
                    </a:cubicBezTo>
                    <a:cubicBezTo>
                      <a:pt x="1074185" y="1113227"/>
                      <a:pt x="1054397" y="1108397"/>
                      <a:pt x="1034717" y="1104317"/>
                    </a:cubicBezTo>
                    <a:cubicBezTo>
                      <a:pt x="1004068" y="1097876"/>
                      <a:pt x="973634" y="1092724"/>
                      <a:pt x="944383" y="1089611"/>
                    </a:cubicBezTo>
                    <a:cubicBezTo>
                      <a:pt x="940404" y="1089288"/>
                      <a:pt x="937500" y="1085746"/>
                      <a:pt x="937930" y="1081881"/>
                    </a:cubicBezTo>
                    <a:cubicBezTo>
                      <a:pt x="938253" y="1077909"/>
                      <a:pt x="941694" y="1075011"/>
                      <a:pt x="945566" y="1075333"/>
                    </a:cubicBezTo>
                    <a:cubicBezTo>
                      <a:pt x="975570" y="1077265"/>
                      <a:pt x="1006757" y="1080701"/>
                      <a:pt x="1038159" y="1086283"/>
                    </a:cubicBezTo>
                    <a:cubicBezTo>
                      <a:pt x="1058484" y="1089933"/>
                      <a:pt x="1078809" y="1094441"/>
                      <a:pt x="1098920" y="1099809"/>
                    </a:cubicBezTo>
                    <a:cubicBezTo>
                      <a:pt x="1124084" y="1106679"/>
                      <a:pt x="1148819" y="1114945"/>
                      <a:pt x="1172801" y="1124499"/>
                    </a:cubicBezTo>
                    <a:cubicBezTo>
                      <a:pt x="1197428" y="1134160"/>
                      <a:pt x="1220979" y="1145217"/>
                      <a:pt x="1243348" y="1157348"/>
                    </a:cubicBezTo>
                    <a:cubicBezTo>
                      <a:pt x="1246682" y="1159172"/>
                      <a:pt x="1248080" y="1163252"/>
                      <a:pt x="1246359" y="1166580"/>
                    </a:cubicBezTo>
                    <a:cubicBezTo>
                      <a:pt x="1244531" y="1169907"/>
                      <a:pt x="1240444" y="1171303"/>
                      <a:pt x="1237110" y="1169478"/>
                    </a:cubicBezTo>
                    <a:close/>
                    <a:moveTo>
                      <a:pt x="1311422" y="1289279"/>
                    </a:moveTo>
                    <a:cubicBezTo>
                      <a:pt x="1311637" y="1289387"/>
                      <a:pt x="1311959" y="1289494"/>
                      <a:pt x="1312174" y="1289601"/>
                    </a:cubicBezTo>
                    <a:cubicBezTo>
                      <a:pt x="1312067" y="1289923"/>
                      <a:pt x="1311637" y="1289601"/>
                      <a:pt x="1311206" y="1289279"/>
                    </a:cubicBezTo>
                    <a:lnTo>
                      <a:pt x="1311422" y="1289279"/>
                    </a:lnTo>
                    <a:close/>
                    <a:moveTo>
                      <a:pt x="1235390" y="1313862"/>
                    </a:moveTo>
                    <a:cubicBezTo>
                      <a:pt x="1239692" y="1312681"/>
                      <a:pt x="1263135" y="1303450"/>
                      <a:pt x="1283891" y="1296579"/>
                    </a:cubicBezTo>
                    <a:cubicBezTo>
                      <a:pt x="1293785" y="1293359"/>
                      <a:pt x="1303141" y="1290568"/>
                      <a:pt x="1309055" y="1289709"/>
                    </a:cubicBezTo>
                    <a:cubicBezTo>
                      <a:pt x="1309808" y="1289709"/>
                      <a:pt x="1310561" y="1289387"/>
                      <a:pt x="1311206" y="1289279"/>
                    </a:cubicBezTo>
                    <a:cubicBezTo>
                      <a:pt x="1310991" y="1289065"/>
                      <a:pt x="1310776" y="1288850"/>
                      <a:pt x="1310669" y="1288743"/>
                    </a:cubicBezTo>
                    <a:cubicBezTo>
                      <a:pt x="1310884" y="1288957"/>
                      <a:pt x="1311099" y="1289065"/>
                      <a:pt x="1311422" y="1289279"/>
                    </a:cubicBezTo>
                    <a:cubicBezTo>
                      <a:pt x="1311852" y="1289172"/>
                      <a:pt x="1312282" y="1289172"/>
                      <a:pt x="1312174" y="1289494"/>
                    </a:cubicBezTo>
                    <a:lnTo>
                      <a:pt x="1312174" y="1289601"/>
                    </a:lnTo>
                    <a:cubicBezTo>
                      <a:pt x="1314970" y="1290782"/>
                      <a:pt x="1318304" y="1290031"/>
                      <a:pt x="1320240" y="1287562"/>
                    </a:cubicBezTo>
                    <a:cubicBezTo>
                      <a:pt x="1322606" y="1284556"/>
                      <a:pt x="1322068" y="1280370"/>
                      <a:pt x="1319057" y="1278008"/>
                    </a:cubicBezTo>
                    <a:cubicBezTo>
                      <a:pt x="1317659" y="1276827"/>
                      <a:pt x="1315186" y="1275861"/>
                      <a:pt x="1311529" y="1275861"/>
                    </a:cubicBezTo>
                    <a:cubicBezTo>
                      <a:pt x="1308088" y="1275861"/>
                      <a:pt x="1302711" y="1276827"/>
                      <a:pt x="1296365" y="1278437"/>
                    </a:cubicBezTo>
                    <a:cubicBezTo>
                      <a:pt x="1273889" y="1284127"/>
                      <a:pt x="1236788" y="1298297"/>
                      <a:pt x="1231303" y="1299907"/>
                    </a:cubicBezTo>
                    <a:cubicBezTo>
                      <a:pt x="1187964" y="1312145"/>
                      <a:pt x="1145055" y="1325456"/>
                      <a:pt x="1102361" y="1339519"/>
                    </a:cubicBezTo>
                    <a:cubicBezTo>
                      <a:pt x="1059667" y="1353689"/>
                      <a:pt x="1017296" y="1368503"/>
                      <a:pt x="974924" y="1383854"/>
                    </a:cubicBezTo>
                    <a:cubicBezTo>
                      <a:pt x="859963" y="1425720"/>
                      <a:pt x="743818" y="1467908"/>
                      <a:pt x="627243" y="1509774"/>
                    </a:cubicBezTo>
                    <a:cubicBezTo>
                      <a:pt x="610467" y="1515786"/>
                      <a:pt x="593690" y="1521690"/>
                      <a:pt x="576914" y="1527701"/>
                    </a:cubicBezTo>
                    <a:cubicBezTo>
                      <a:pt x="576376" y="1526950"/>
                      <a:pt x="576914" y="1526413"/>
                      <a:pt x="576053" y="1525769"/>
                    </a:cubicBezTo>
                    <a:cubicBezTo>
                      <a:pt x="571429" y="1521905"/>
                      <a:pt x="547877" y="1512995"/>
                      <a:pt x="538199" y="1509774"/>
                    </a:cubicBezTo>
                    <a:cubicBezTo>
                      <a:pt x="527122" y="1506017"/>
                      <a:pt x="515938" y="1502474"/>
                      <a:pt x="504753" y="1499147"/>
                    </a:cubicBezTo>
                    <a:cubicBezTo>
                      <a:pt x="493461" y="1495819"/>
                      <a:pt x="482170" y="1492813"/>
                      <a:pt x="470770" y="1489915"/>
                    </a:cubicBezTo>
                    <a:cubicBezTo>
                      <a:pt x="448294" y="1484547"/>
                      <a:pt x="425711" y="1479502"/>
                      <a:pt x="402912" y="1475530"/>
                    </a:cubicBezTo>
                    <a:cubicBezTo>
                      <a:pt x="387749" y="1472846"/>
                      <a:pt x="372477" y="1470592"/>
                      <a:pt x="357207" y="1468552"/>
                    </a:cubicBezTo>
                    <a:cubicBezTo>
                      <a:pt x="319030" y="1463614"/>
                      <a:pt x="280637" y="1460608"/>
                      <a:pt x="242352" y="1458569"/>
                    </a:cubicBezTo>
                    <a:cubicBezTo>
                      <a:pt x="238481" y="1458354"/>
                      <a:pt x="235040" y="1461252"/>
                      <a:pt x="234717" y="1465224"/>
                    </a:cubicBezTo>
                    <a:cubicBezTo>
                      <a:pt x="234502" y="1469089"/>
                      <a:pt x="237406" y="1472524"/>
                      <a:pt x="241385" y="1472846"/>
                    </a:cubicBezTo>
                    <a:cubicBezTo>
                      <a:pt x="279132" y="1476281"/>
                      <a:pt x="316879" y="1481112"/>
                      <a:pt x="354626" y="1487016"/>
                    </a:cubicBezTo>
                    <a:cubicBezTo>
                      <a:pt x="369574" y="1489378"/>
                      <a:pt x="384630" y="1491954"/>
                      <a:pt x="399578" y="1494530"/>
                    </a:cubicBezTo>
                    <a:cubicBezTo>
                      <a:pt x="422054" y="1498502"/>
                      <a:pt x="444423" y="1502582"/>
                      <a:pt x="466684" y="1507520"/>
                    </a:cubicBezTo>
                    <a:cubicBezTo>
                      <a:pt x="477868" y="1509881"/>
                      <a:pt x="489052" y="1512565"/>
                      <a:pt x="500237" y="1515463"/>
                    </a:cubicBezTo>
                    <a:cubicBezTo>
                      <a:pt x="511421" y="1518362"/>
                      <a:pt x="522498" y="1521368"/>
                      <a:pt x="533575" y="1524588"/>
                    </a:cubicBezTo>
                    <a:cubicBezTo>
                      <a:pt x="539597" y="1526306"/>
                      <a:pt x="555190" y="1529419"/>
                      <a:pt x="563041" y="1532639"/>
                    </a:cubicBezTo>
                    <a:cubicBezTo>
                      <a:pt x="507120" y="1552714"/>
                      <a:pt x="451198" y="1572895"/>
                      <a:pt x="395061" y="1592433"/>
                    </a:cubicBezTo>
                    <a:cubicBezTo>
                      <a:pt x="265259" y="1637734"/>
                      <a:pt x="135134" y="1681317"/>
                      <a:pt x="5116" y="1721144"/>
                    </a:cubicBezTo>
                    <a:cubicBezTo>
                      <a:pt x="1352" y="1722217"/>
                      <a:pt x="-799" y="1726189"/>
                      <a:pt x="277" y="1729947"/>
                    </a:cubicBezTo>
                    <a:cubicBezTo>
                      <a:pt x="1460" y="1733704"/>
                      <a:pt x="5439" y="1735851"/>
                      <a:pt x="9203" y="1734777"/>
                    </a:cubicBezTo>
                    <a:cubicBezTo>
                      <a:pt x="139758" y="1696239"/>
                      <a:pt x="270636" y="1654158"/>
                      <a:pt x="400976" y="1609609"/>
                    </a:cubicBezTo>
                    <a:cubicBezTo>
                      <a:pt x="478836" y="1583093"/>
                      <a:pt x="556481" y="1555827"/>
                      <a:pt x="633803" y="1527916"/>
                    </a:cubicBezTo>
                    <a:cubicBezTo>
                      <a:pt x="750378" y="1485943"/>
                      <a:pt x="866092" y="1442574"/>
                      <a:pt x="980947" y="1400064"/>
                    </a:cubicBezTo>
                    <a:cubicBezTo>
                      <a:pt x="1022995" y="1384391"/>
                      <a:pt x="1065044" y="1369147"/>
                      <a:pt x="1107415" y="1354655"/>
                    </a:cubicBezTo>
                    <a:cubicBezTo>
                      <a:pt x="1149787" y="1340270"/>
                      <a:pt x="1192373" y="1326529"/>
                      <a:pt x="1235390" y="1313862"/>
                    </a:cubicBezTo>
                    <a:close/>
                    <a:moveTo>
                      <a:pt x="570461" y="1526091"/>
                    </a:moveTo>
                    <a:cubicBezTo>
                      <a:pt x="570461" y="1526306"/>
                      <a:pt x="570031" y="1526198"/>
                      <a:pt x="569816" y="1526198"/>
                    </a:cubicBezTo>
                    <a:cubicBezTo>
                      <a:pt x="569493" y="1526198"/>
                      <a:pt x="569063" y="1526198"/>
                      <a:pt x="568741" y="1526306"/>
                    </a:cubicBezTo>
                    <a:cubicBezTo>
                      <a:pt x="569493" y="1525554"/>
                      <a:pt x="570246" y="1525125"/>
                      <a:pt x="570461" y="1526091"/>
                    </a:cubicBezTo>
                    <a:close/>
                    <a:moveTo>
                      <a:pt x="730268" y="1508486"/>
                    </a:moveTo>
                    <a:cubicBezTo>
                      <a:pt x="693489" y="1547346"/>
                      <a:pt x="654451" y="1584167"/>
                      <a:pt x="613585" y="1618841"/>
                    </a:cubicBezTo>
                    <a:cubicBezTo>
                      <a:pt x="597239" y="1632689"/>
                      <a:pt x="580570" y="1646107"/>
                      <a:pt x="563686" y="1659311"/>
                    </a:cubicBezTo>
                    <a:cubicBezTo>
                      <a:pt x="538306" y="1678956"/>
                      <a:pt x="512282" y="1697849"/>
                      <a:pt x="486256" y="1716421"/>
                    </a:cubicBezTo>
                    <a:cubicBezTo>
                      <a:pt x="479159" y="1721466"/>
                      <a:pt x="438508" y="1755173"/>
                      <a:pt x="411730" y="1770202"/>
                    </a:cubicBezTo>
                    <a:cubicBezTo>
                      <a:pt x="404095" y="1774496"/>
                      <a:pt x="397427" y="1777395"/>
                      <a:pt x="392588" y="1778146"/>
                    </a:cubicBezTo>
                    <a:cubicBezTo>
                      <a:pt x="389254" y="1778683"/>
                      <a:pt x="386350" y="1778361"/>
                      <a:pt x="384307" y="1777395"/>
                    </a:cubicBezTo>
                    <a:cubicBezTo>
                      <a:pt x="380758" y="1775999"/>
                      <a:pt x="379145" y="1772027"/>
                      <a:pt x="380543" y="1768485"/>
                    </a:cubicBezTo>
                    <a:cubicBezTo>
                      <a:pt x="381941" y="1765157"/>
                      <a:pt x="385705" y="1763547"/>
                      <a:pt x="389147" y="1764728"/>
                    </a:cubicBezTo>
                    <a:cubicBezTo>
                      <a:pt x="389147" y="1765157"/>
                      <a:pt x="390114" y="1764513"/>
                      <a:pt x="390760" y="1764406"/>
                    </a:cubicBezTo>
                    <a:cubicBezTo>
                      <a:pt x="392588" y="1763976"/>
                      <a:pt x="394631" y="1763117"/>
                      <a:pt x="396997" y="1761937"/>
                    </a:cubicBezTo>
                    <a:cubicBezTo>
                      <a:pt x="404202" y="1758394"/>
                      <a:pt x="413236" y="1752275"/>
                      <a:pt x="422700" y="1745297"/>
                    </a:cubicBezTo>
                    <a:cubicBezTo>
                      <a:pt x="445821" y="1728336"/>
                      <a:pt x="470663" y="1706545"/>
                      <a:pt x="476040" y="1702465"/>
                    </a:cubicBezTo>
                    <a:cubicBezTo>
                      <a:pt x="506689" y="1679707"/>
                      <a:pt x="536801" y="1656198"/>
                      <a:pt x="566697" y="1632259"/>
                    </a:cubicBezTo>
                    <a:cubicBezTo>
                      <a:pt x="586592" y="1616371"/>
                      <a:pt x="606488" y="1600376"/>
                      <a:pt x="625953" y="1584059"/>
                    </a:cubicBezTo>
                    <a:cubicBezTo>
                      <a:pt x="658323" y="1556686"/>
                      <a:pt x="690047" y="1528453"/>
                      <a:pt x="720051" y="1498610"/>
                    </a:cubicBezTo>
                    <a:cubicBezTo>
                      <a:pt x="722848" y="1495819"/>
                      <a:pt x="727364" y="1495711"/>
                      <a:pt x="730160" y="1498502"/>
                    </a:cubicBezTo>
                    <a:cubicBezTo>
                      <a:pt x="732956" y="1501186"/>
                      <a:pt x="733064" y="1505695"/>
                      <a:pt x="730268" y="1508486"/>
                    </a:cubicBezTo>
                    <a:close/>
                    <a:moveTo>
                      <a:pt x="959116" y="1429370"/>
                    </a:moveTo>
                    <a:cubicBezTo>
                      <a:pt x="942339" y="1460930"/>
                      <a:pt x="922552" y="1490773"/>
                      <a:pt x="900936" y="1519543"/>
                    </a:cubicBezTo>
                    <a:cubicBezTo>
                      <a:pt x="884805" y="1541120"/>
                      <a:pt x="867598" y="1561838"/>
                      <a:pt x="849961" y="1582020"/>
                    </a:cubicBezTo>
                    <a:cubicBezTo>
                      <a:pt x="832110" y="1602416"/>
                      <a:pt x="813827" y="1622276"/>
                      <a:pt x="795008" y="1641384"/>
                    </a:cubicBezTo>
                    <a:cubicBezTo>
                      <a:pt x="784791" y="1651904"/>
                      <a:pt x="774467" y="1662209"/>
                      <a:pt x="763713" y="1672193"/>
                    </a:cubicBezTo>
                    <a:cubicBezTo>
                      <a:pt x="753174" y="1682069"/>
                      <a:pt x="742205" y="1691623"/>
                      <a:pt x="730805" y="1700748"/>
                    </a:cubicBezTo>
                    <a:cubicBezTo>
                      <a:pt x="722632" y="1707296"/>
                      <a:pt x="701662" y="1714381"/>
                      <a:pt x="692951" y="1720178"/>
                    </a:cubicBezTo>
                    <a:cubicBezTo>
                      <a:pt x="687144" y="1723935"/>
                      <a:pt x="685315" y="1728551"/>
                      <a:pt x="685746" y="1731664"/>
                    </a:cubicBezTo>
                    <a:cubicBezTo>
                      <a:pt x="686068" y="1734348"/>
                      <a:pt x="687681" y="1737783"/>
                      <a:pt x="693059" y="1739930"/>
                    </a:cubicBezTo>
                    <a:cubicBezTo>
                      <a:pt x="696500" y="1741433"/>
                      <a:pt x="700586" y="1739715"/>
                      <a:pt x="701985" y="1736280"/>
                    </a:cubicBezTo>
                    <a:cubicBezTo>
                      <a:pt x="702737" y="1734670"/>
                      <a:pt x="702737" y="1732845"/>
                      <a:pt x="702092" y="1731235"/>
                    </a:cubicBezTo>
                    <a:cubicBezTo>
                      <a:pt x="703813" y="1730376"/>
                      <a:pt x="705963" y="1729195"/>
                      <a:pt x="707899" y="1728336"/>
                    </a:cubicBezTo>
                    <a:cubicBezTo>
                      <a:pt x="718761" y="1723613"/>
                      <a:pt x="733494" y="1718245"/>
                      <a:pt x="740377" y="1713093"/>
                    </a:cubicBezTo>
                    <a:cubicBezTo>
                      <a:pt x="752421" y="1704075"/>
                      <a:pt x="764036" y="1694629"/>
                      <a:pt x="775220" y="1684753"/>
                    </a:cubicBezTo>
                    <a:cubicBezTo>
                      <a:pt x="786405" y="1674877"/>
                      <a:pt x="797159" y="1664679"/>
                      <a:pt x="807912" y="1654266"/>
                    </a:cubicBezTo>
                    <a:cubicBezTo>
                      <a:pt x="824044" y="1638271"/>
                      <a:pt x="840067" y="1621954"/>
                      <a:pt x="855338" y="1604992"/>
                    </a:cubicBezTo>
                    <a:cubicBezTo>
                      <a:pt x="870609" y="1588031"/>
                      <a:pt x="885342" y="1570426"/>
                      <a:pt x="899215" y="1552177"/>
                    </a:cubicBezTo>
                    <a:cubicBezTo>
                      <a:pt x="927069" y="1515678"/>
                      <a:pt x="951696" y="1476818"/>
                      <a:pt x="971806" y="1435811"/>
                    </a:cubicBezTo>
                    <a:cubicBezTo>
                      <a:pt x="973526" y="1432268"/>
                      <a:pt x="972128" y="1427974"/>
                      <a:pt x="968687" y="1426257"/>
                    </a:cubicBezTo>
                    <a:cubicBezTo>
                      <a:pt x="965138" y="1424432"/>
                      <a:pt x="960836" y="1425827"/>
                      <a:pt x="959116" y="1429370"/>
                    </a:cubicBezTo>
                    <a:close/>
                    <a:moveTo>
                      <a:pt x="698328" y="1727370"/>
                    </a:moveTo>
                    <a:cubicBezTo>
                      <a:pt x="698221" y="1727263"/>
                      <a:pt x="697790" y="1727263"/>
                      <a:pt x="697898" y="1727048"/>
                    </a:cubicBezTo>
                    <a:cubicBezTo>
                      <a:pt x="698113" y="1726726"/>
                      <a:pt x="698436" y="1727048"/>
                      <a:pt x="698651" y="1727478"/>
                    </a:cubicBezTo>
                    <a:lnTo>
                      <a:pt x="698328" y="1727370"/>
                    </a:lnTo>
                    <a:close/>
                    <a:moveTo>
                      <a:pt x="1118492" y="1603490"/>
                    </a:moveTo>
                    <a:cubicBezTo>
                      <a:pt x="1107415" y="1616049"/>
                      <a:pt x="1096231" y="1628287"/>
                      <a:pt x="1084832" y="1640632"/>
                    </a:cubicBezTo>
                    <a:cubicBezTo>
                      <a:pt x="1081391" y="1644497"/>
                      <a:pt x="1075045" y="1648576"/>
                      <a:pt x="1068485" y="1652548"/>
                    </a:cubicBezTo>
                    <a:cubicBezTo>
                      <a:pt x="1063861" y="1655339"/>
                      <a:pt x="1059237" y="1658023"/>
                      <a:pt x="1056226" y="1660492"/>
                    </a:cubicBezTo>
                    <a:cubicBezTo>
                      <a:pt x="1057516" y="1662532"/>
                      <a:pt x="1057731" y="1665215"/>
                      <a:pt x="1056441" y="1667470"/>
                    </a:cubicBezTo>
                    <a:cubicBezTo>
                      <a:pt x="1054613" y="1670690"/>
                      <a:pt x="1050526" y="1671871"/>
                      <a:pt x="1047192" y="1670153"/>
                    </a:cubicBezTo>
                    <a:cubicBezTo>
                      <a:pt x="1043751" y="1668328"/>
                      <a:pt x="1042245" y="1665967"/>
                      <a:pt x="1041385" y="1663820"/>
                    </a:cubicBezTo>
                    <a:cubicBezTo>
                      <a:pt x="1040202" y="1660384"/>
                      <a:pt x="1041063" y="1656198"/>
                      <a:pt x="1044826" y="1652011"/>
                    </a:cubicBezTo>
                    <a:cubicBezTo>
                      <a:pt x="1050526" y="1645678"/>
                      <a:pt x="1067303" y="1637519"/>
                      <a:pt x="1073325" y="1630542"/>
                    </a:cubicBezTo>
                    <a:cubicBezTo>
                      <a:pt x="1082358" y="1619914"/>
                      <a:pt x="1091284" y="1609394"/>
                      <a:pt x="1100103" y="1598766"/>
                    </a:cubicBezTo>
                    <a:cubicBezTo>
                      <a:pt x="1109029" y="1588139"/>
                      <a:pt x="1117739" y="1577511"/>
                      <a:pt x="1126343" y="1566669"/>
                    </a:cubicBezTo>
                    <a:cubicBezTo>
                      <a:pt x="1142474" y="1546380"/>
                      <a:pt x="1157852" y="1525662"/>
                      <a:pt x="1172693" y="1504729"/>
                    </a:cubicBezTo>
                    <a:cubicBezTo>
                      <a:pt x="1182587" y="1490666"/>
                      <a:pt x="1192266" y="1476603"/>
                      <a:pt x="1201622" y="1462218"/>
                    </a:cubicBezTo>
                    <a:cubicBezTo>
                      <a:pt x="1224851" y="1426364"/>
                      <a:pt x="1245714" y="1389114"/>
                      <a:pt x="1262813" y="1349395"/>
                    </a:cubicBezTo>
                    <a:cubicBezTo>
                      <a:pt x="1264318" y="1345745"/>
                      <a:pt x="1268512" y="1344027"/>
                      <a:pt x="1272169" y="1345530"/>
                    </a:cubicBezTo>
                    <a:cubicBezTo>
                      <a:pt x="1275825" y="1347033"/>
                      <a:pt x="1277546" y="1351220"/>
                      <a:pt x="1276040" y="1354762"/>
                    </a:cubicBezTo>
                    <a:cubicBezTo>
                      <a:pt x="1259909" y="1395984"/>
                      <a:pt x="1240229" y="1434952"/>
                      <a:pt x="1217430" y="1472095"/>
                    </a:cubicBezTo>
                    <a:cubicBezTo>
                      <a:pt x="1208289" y="1487016"/>
                      <a:pt x="1198611" y="1501615"/>
                      <a:pt x="1188502" y="1515893"/>
                    </a:cubicBezTo>
                    <a:cubicBezTo>
                      <a:pt x="1173338" y="1537148"/>
                      <a:pt x="1157100" y="1557652"/>
                      <a:pt x="1140323" y="1577941"/>
                    </a:cubicBezTo>
                    <a:cubicBezTo>
                      <a:pt x="1133118" y="1586528"/>
                      <a:pt x="1125912" y="1595009"/>
                      <a:pt x="1118492" y="1603490"/>
                    </a:cubicBezTo>
                    <a:close/>
                    <a:moveTo>
                      <a:pt x="1203235" y="1290460"/>
                    </a:moveTo>
                    <a:cubicBezTo>
                      <a:pt x="1206676" y="1291534"/>
                      <a:pt x="1209042" y="1293144"/>
                      <a:pt x="1209903" y="1294218"/>
                    </a:cubicBezTo>
                    <a:cubicBezTo>
                      <a:pt x="1211516" y="1296364"/>
                      <a:pt x="1211945" y="1298511"/>
                      <a:pt x="1211408" y="1300658"/>
                    </a:cubicBezTo>
                    <a:cubicBezTo>
                      <a:pt x="1211085" y="1302161"/>
                      <a:pt x="1210225" y="1304416"/>
                      <a:pt x="1206999" y="1306133"/>
                    </a:cubicBezTo>
                    <a:cubicBezTo>
                      <a:pt x="1203772" y="1307851"/>
                      <a:pt x="1199793" y="1306670"/>
                      <a:pt x="1197858" y="1303557"/>
                    </a:cubicBezTo>
                    <a:cubicBezTo>
                      <a:pt x="1194201" y="1302805"/>
                      <a:pt x="1187534" y="1301410"/>
                      <a:pt x="1185060" y="1300551"/>
                    </a:cubicBezTo>
                    <a:lnTo>
                      <a:pt x="1148604" y="1288850"/>
                    </a:lnTo>
                    <a:lnTo>
                      <a:pt x="1055150" y="1257826"/>
                    </a:lnTo>
                    <a:cubicBezTo>
                      <a:pt x="1030953" y="1250205"/>
                      <a:pt x="1006649" y="1243227"/>
                      <a:pt x="982345" y="1236571"/>
                    </a:cubicBezTo>
                    <a:cubicBezTo>
                      <a:pt x="957933" y="1229808"/>
                      <a:pt x="933413" y="1223475"/>
                      <a:pt x="908894" y="1217678"/>
                    </a:cubicBezTo>
                    <a:cubicBezTo>
                      <a:pt x="859748" y="1205977"/>
                      <a:pt x="810171" y="1195993"/>
                      <a:pt x="759842" y="1188479"/>
                    </a:cubicBezTo>
                    <a:cubicBezTo>
                      <a:pt x="755970" y="1187942"/>
                      <a:pt x="753282" y="1184400"/>
                      <a:pt x="753712" y="1180428"/>
                    </a:cubicBezTo>
                    <a:cubicBezTo>
                      <a:pt x="754250" y="1176563"/>
                      <a:pt x="757906" y="1173879"/>
                      <a:pt x="761778" y="1174416"/>
                    </a:cubicBezTo>
                    <a:cubicBezTo>
                      <a:pt x="812752" y="1180535"/>
                      <a:pt x="863189" y="1188586"/>
                      <a:pt x="912981" y="1199536"/>
                    </a:cubicBezTo>
                    <a:cubicBezTo>
                      <a:pt x="938038" y="1205010"/>
                      <a:pt x="962880" y="1211129"/>
                      <a:pt x="987507" y="1218000"/>
                    </a:cubicBezTo>
                    <a:cubicBezTo>
                      <a:pt x="1012026" y="1224870"/>
                      <a:pt x="1036438" y="1232492"/>
                      <a:pt x="1060742" y="1240650"/>
                    </a:cubicBezTo>
                    <a:cubicBezTo>
                      <a:pt x="1070206" y="1243871"/>
                      <a:pt x="1079562" y="1247091"/>
                      <a:pt x="1088811" y="1250527"/>
                    </a:cubicBezTo>
                    <a:cubicBezTo>
                      <a:pt x="1110427" y="1258256"/>
                      <a:pt x="1131935" y="1266521"/>
                      <a:pt x="1153658" y="1274143"/>
                    </a:cubicBezTo>
                    <a:lnTo>
                      <a:pt x="1189900" y="1287133"/>
                    </a:lnTo>
                    <a:cubicBezTo>
                      <a:pt x="1192911" y="1288313"/>
                      <a:pt x="1199363" y="1289279"/>
                      <a:pt x="1203235" y="1290460"/>
                    </a:cubicBezTo>
                    <a:close/>
                    <a:moveTo>
                      <a:pt x="911045" y="1391476"/>
                    </a:moveTo>
                    <a:cubicBezTo>
                      <a:pt x="911153" y="1391905"/>
                      <a:pt x="911367" y="1392227"/>
                      <a:pt x="911582" y="1392549"/>
                    </a:cubicBezTo>
                    <a:cubicBezTo>
                      <a:pt x="911260" y="1392764"/>
                      <a:pt x="911045" y="1392120"/>
                      <a:pt x="910937" y="1391476"/>
                    </a:cubicBezTo>
                    <a:lnTo>
                      <a:pt x="911045" y="1391476"/>
                    </a:lnTo>
                    <a:close/>
                    <a:moveTo>
                      <a:pt x="415387" y="1309032"/>
                    </a:moveTo>
                    <a:cubicBezTo>
                      <a:pt x="411408" y="1308924"/>
                      <a:pt x="408396" y="1305596"/>
                      <a:pt x="408504" y="1301625"/>
                    </a:cubicBezTo>
                    <a:cubicBezTo>
                      <a:pt x="408612" y="1297760"/>
                      <a:pt x="411945" y="1294647"/>
                      <a:pt x="415924" y="1294754"/>
                    </a:cubicBezTo>
                    <a:cubicBezTo>
                      <a:pt x="480019" y="1296472"/>
                      <a:pt x="543468" y="1300444"/>
                      <a:pt x="606488" y="1308388"/>
                    </a:cubicBezTo>
                    <a:cubicBezTo>
                      <a:pt x="631868" y="1311608"/>
                      <a:pt x="657032" y="1315473"/>
                      <a:pt x="682197" y="1320089"/>
                    </a:cubicBezTo>
                    <a:cubicBezTo>
                      <a:pt x="719729" y="1327066"/>
                      <a:pt x="757045" y="1335654"/>
                      <a:pt x="794255" y="1345530"/>
                    </a:cubicBezTo>
                    <a:cubicBezTo>
                      <a:pt x="801890" y="1347570"/>
                      <a:pt x="862221" y="1360237"/>
                      <a:pt x="896312" y="1371294"/>
                    </a:cubicBezTo>
                    <a:cubicBezTo>
                      <a:pt x="908033" y="1375051"/>
                      <a:pt x="916744" y="1378808"/>
                      <a:pt x="920293" y="1381814"/>
                    </a:cubicBezTo>
                    <a:cubicBezTo>
                      <a:pt x="922767" y="1383854"/>
                      <a:pt x="923842" y="1386001"/>
                      <a:pt x="924165" y="1387826"/>
                    </a:cubicBezTo>
                    <a:cubicBezTo>
                      <a:pt x="924918" y="1391583"/>
                      <a:pt x="922552" y="1395125"/>
                      <a:pt x="918788" y="1395877"/>
                    </a:cubicBezTo>
                    <a:cubicBezTo>
                      <a:pt x="915884" y="1396521"/>
                      <a:pt x="912981" y="1395018"/>
                      <a:pt x="911582" y="1392549"/>
                    </a:cubicBezTo>
                    <a:lnTo>
                      <a:pt x="911690" y="1392549"/>
                    </a:lnTo>
                    <a:cubicBezTo>
                      <a:pt x="912013" y="1392120"/>
                      <a:pt x="911690" y="1391798"/>
                      <a:pt x="911045" y="1391476"/>
                    </a:cubicBezTo>
                    <a:cubicBezTo>
                      <a:pt x="910937" y="1391154"/>
                      <a:pt x="910830" y="1390831"/>
                      <a:pt x="910830" y="1390509"/>
                    </a:cubicBezTo>
                    <a:cubicBezTo>
                      <a:pt x="910830" y="1390724"/>
                      <a:pt x="910937" y="1391046"/>
                      <a:pt x="910937" y="1391476"/>
                    </a:cubicBezTo>
                    <a:cubicBezTo>
                      <a:pt x="909862" y="1390939"/>
                      <a:pt x="907819" y="1390402"/>
                      <a:pt x="906313" y="1389758"/>
                    </a:cubicBezTo>
                    <a:cubicBezTo>
                      <a:pt x="897602" y="1386216"/>
                      <a:pt x="882977" y="1382351"/>
                      <a:pt x="867061" y="1378594"/>
                    </a:cubicBezTo>
                    <a:cubicBezTo>
                      <a:pt x="834153" y="1370757"/>
                      <a:pt x="795868" y="1363672"/>
                      <a:pt x="789953" y="1362169"/>
                    </a:cubicBezTo>
                    <a:cubicBezTo>
                      <a:pt x="752959" y="1353045"/>
                      <a:pt x="715965" y="1345530"/>
                      <a:pt x="678755" y="1338982"/>
                    </a:cubicBezTo>
                    <a:cubicBezTo>
                      <a:pt x="653913" y="1334581"/>
                      <a:pt x="628964" y="1330716"/>
                      <a:pt x="604014" y="1327174"/>
                    </a:cubicBezTo>
                    <a:cubicBezTo>
                      <a:pt x="541640" y="1318371"/>
                      <a:pt x="478836" y="1312252"/>
                      <a:pt x="415387" y="1309032"/>
                    </a:cubicBezTo>
                    <a:close/>
                    <a:moveTo>
                      <a:pt x="1761052" y="1664142"/>
                    </a:moveTo>
                    <a:cubicBezTo>
                      <a:pt x="1761482" y="1667470"/>
                      <a:pt x="1761912" y="1675735"/>
                      <a:pt x="1762020" y="1678097"/>
                    </a:cubicBezTo>
                    <a:cubicBezTo>
                      <a:pt x="1762020" y="1679600"/>
                      <a:pt x="1761805" y="1680566"/>
                      <a:pt x="1761697" y="1680781"/>
                    </a:cubicBezTo>
                    <a:cubicBezTo>
                      <a:pt x="1760945" y="1683357"/>
                      <a:pt x="1759439" y="1684431"/>
                      <a:pt x="1758578" y="1684860"/>
                    </a:cubicBezTo>
                    <a:cubicBezTo>
                      <a:pt x="1756535" y="1685934"/>
                      <a:pt x="1754492" y="1686256"/>
                      <a:pt x="1752341" y="1685182"/>
                    </a:cubicBezTo>
                    <a:cubicBezTo>
                      <a:pt x="1751481" y="1684753"/>
                      <a:pt x="1750083" y="1684109"/>
                      <a:pt x="1749115" y="1682176"/>
                    </a:cubicBezTo>
                    <a:cubicBezTo>
                      <a:pt x="1748900" y="1681962"/>
                      <a:pt x="1748577" y="1681317"/>
                      <a:pt x="1748362" y="1680137"/>
                    </a:cubicBezTo>
                    <a:cubicBezTo>
                      <a:pt x="1748362" y="1679922"/>
                      <a:pt x="1748255" y="1679493"/>
                      <a:pt x="1748255" y="1678849"/>
                    </a:cubicBezTo>
                    <a:cubicBezTo>
                      <a:pt x="1748255" y="1678634"/>
                      <a:pt x="1748362" y="1678419"/>
                      <a:pt x="1748362" y="1678204"/>
                    </a:cubicBezTo>
                    <a:cubicBezTo>
                      <a:pt x="1748792" y="1677882"/>
                      <a:pt x="1749115" y="1677131"/>
                      <a:pt x="1748900" y="1675628"/>
                    </a:cubicBezTo>
                    <a:cubicBezTo>
                      <a:pt x="1748685" y="1676165"/>
                      <a:pt x="1748577" y="1676916"/>
                      <a:pt x="1748470" y="1677668"/>
                    </a:cubicBezTo>
                    <a:cubicBezTo>
                      <a:pt x="1748577" y="1676809"/>
                      <a:pt x="1748577" y="1675950"/>
                      <a:pt x="1748792" y="1675199"/>
                    </a:cubicBezTo>
                    <a:cubicBezTo>
                      <a:pt x="1748470" y="1672193"/>
                      <a:pt x="1747287" y="1668221"/>
                      <a:pt x="1746964" y="1666396"/>
                    </a:cubicBezTo>
                    <a:cubicBezTo>
                      <a:pt x="1746211" y="1662532"/>
                      <a:pt x="1745459" y="1658774"/>
                      <a:pt x="1744598" y="1654910"/>
                    </a:cubicBezTo>
                    <a:cubicBezTo>
                      <a:pt x="1743308" y="1649113"/>
                      <a:pt x="1741802" y="1643316"/>
                      <a:pt x="1740297" y="1637627"/>
                    </a:cubicBezTo>
                    <a:cubicBezTo>
                      <a:pt x="1736748" y="1623886"/>
                      <a:pt x="1732338" y="1610467"/>
                      <a:pt x="1727392" y="1597263"/>
                    </a:cubicBezTo>
                    <a:cubicBezTo>
                      <a:pt x="1722445" y="1583952"/>
                      <a:pt x="1717068" y="1570856"/>
                      <a:pt x="1711153" y="1557866"/>
                    </a:cubicBezTo>
                    <a:cubicBezTo>
                      <a:pt x="1702227" y="1537685"/>
                      <a:pt x="1692548" y="1519650"/>
                      <a:pt x="1682332" y="1502904"/>
                    </a:cubicBezTo>
                    <a:cubicBezTo>
                      <a:pt x="1671363" y="1484654"/>
                      <a:pt x="1659533" y="1468015"/>
                      <a:pt x="1646736" y="1452128"/>
                    </a:cubicBezTo>
                    <a:cubicBezTo>
                      <a:pt x="1621893" y="1421319"/>
                      <a:pt x="1593180" y="1393408"/>
                      <a:pt x="1558874" y="1362921"/>
                    </a:cubicBezTo>
                    <a:cubicBezTo>
                      <a:pt x="1555863" y="1360344"/>
                      <a:pt x="1555541" y="1355836"/>
                      <a:pt x="1558121" y="1352830"/>
                    </a:cubicBezTo>
                    <a:cubicBezTo>
                      <a:pt x="1560702" y="1349824"/>
                      <a:pt x="1565219" y="1349502"/>
                      <a:pt x="1568123" y="1352079"/>
                    </a:cubicBezTo>
                    <a:cubicBezTo>
                      <a:pt x="1604364" y="1382029"/>
                      <a:pt x="1634906" y="1409403"/>
                      <a:pt x="1661146" y="1440319"/>
                    </a:cubicBezTo>
                    <a:cubicBezTo>
                      <a:pt x="1674911" y="1456636"/>
                      <a:pt x="1687386" y="1473812"/>
                      <a:pt x="1698893" y="1492920"/>
                    </a:cubicBezTo>
                    <a:cubicBezTo>
                      <a:pt x="1709432" y="1510418"/>
                      <a:pt x="1718896" y="1529526"/>
                      <a:pt x="1727822" y="1550674"/>
                    </a:cubicBezTo>
                    <a:cubicBezTo>
                      <a:pt x="1733521" y="1564200"/>
                      <a:pt x="1738791" y="1577833"/>
                      <a:pt x="1743415" y="1591574"/>
                    </a:cubicBezTo>
                    <a:cubicBezTo>
                      <a:pt x="1748039" y="1605529"/>
                      <a:pt x="1752019" y="1619592"/>
                      <a:pt x="1755245" y="1633977"/>
                    </a:cubicBezTo>
                    <a:cubicBezTo>
                      <a:pt x="1756643" y="1639988"/>
                      <a:pt x="1757826" y="1645892"/>
                      <a:pt x="1759009" y="1652011"/>
                    </a:cubicBezTo>
                    <a:cubicBezTo>
                      <a:pt x="1759761" y="1655983"/>
                      <a:pt x="1760407" y="1660062"/>
                      <a:pt x="1761052" y="1664142"/>
                    </a:cubicBezTo>
                    <a:close/>
                    <a:moveTo>
                      <a:pt x="1748362" y="1677668"/>
                    </a:moveTo>
                    <a:cubicBezTo>
                      <a:pt x="1748362" y="1677882"/>
                      <a:pt x="1748255" y="1677990"/>
                      <a:pt x="1748255" y="1678204"/>
                    </a:cubicBezTo>
                    <a:cubicBezTo>
                      <a:pt x="1748147" y="1678204"/>
                      <a:pt x="1748255" y="1678634"/>
                      <a:pt x="1748147" y="1678634"/>
                    </a:cubicBezTo>
                    <a:cubicBezTo>
                      <a:pt x="1748039" y="1678634"/>
                      <a:pt x="1748147" y="1678419"/>
                      <a:pt x="1748147" y="1678419"/>
                    </a:cubicBezTo>
                    <a:cubicBezTo>
                      <a:pt x="1748255" y="1678097"/>
                      <a:pt x="1748362" y="1677990"/>
                      <a:pt x="1748362" y="1677668"/>
                    </a:cubicBezTo>
                    <a:close/>
                    <a:moveTo>
                      <a:pt x="1863754" y="1049462"/>
                    </a:moveTo>
                    <a:lnTo>
                      <a:pt x="1863001" y="1050643"/>
                    </a:lnTo>
                    <a:cubicBezTo>
                      <a:pt x="1863754" y="1049784"/>
                      <a:pt x="1864830" y="1049247"/>
                      <a:pt x="1866012" y="1048925"/>
                    </a:cubicBezTo>
                    <a:cubicBezTo>
                      <a:pt x="1865690" y="1048925"/>
                      <a:pt x="1865367" y="1048818"/>
                      <a:pt x="1865152" y="1048818"/>
                    </a:cubicBezTo>
                    <a:cubicBezTo>
                      <a:pt x="1865690" y="1048496"/>
                      <a:pt x="1866443" y="1047637"/>
                      <a:pt x="1866550" y="1048818"/>
                    </a:cubicBezTo>
                    <a:cubicBezTo>
                      <a:pt x="1867410" y="1048711"/>
                      <a:pt x="1868163" y="1048711"/>
                      <a:pt x="1869023" y="1048925"/>
                    </a:cubicBezTo>
                    <a:cubicBezTo>
                      <a:pt x="1872680" y="1049569"/>
                      <a:pt x="1875153" y="1053219"/>
                      <a:pt x="1874400" y="1056869"/>
                    </a:cubicBezTo>
                    <a:cubicBezTo>
                      <a:pt x="1874185" y="1057835"/>
                      <a:pt x="1873325" y="1061485"/>
                      <a:pt x="1868486" y="1062344"/>
                    </a:cubicBezTo>
                    <a:cubicBezTo>
                      <a:pt x="1867948" y="1062451"/>
                      <a:pt x="1866873" y="1062559"/>
                      <a:pt x="1865475" y="1062666"/>
                    </a:cubicBezTo>
                    <a:cubicBezTo>
                      <a:pt x="1859882" y="1062988"/>
                      <a:pt x="1846009" y="1063203"/>
                      <a:pt x="1844612" y="1063310"/>
                    </a:cubicBezTo>
                    <a:cubicBezTo>
                      <a:pt x="1838052" y="1064061"/>
                      <a:pt x="1831599" y="1065135"/>
                      <a:pt x="1825254" y="1066531"/>
                    </a:cubicBezTo>
                    <a:cubicBezTo>
                      <a:pt x="1815468" y="1068570"/>
                      <a:pt x="1805789" y="1071146"/>
                      <a:pt x="1796111" y="1073830"/>
                    </a:cubicBezTo>
                    <a:cubicBezTo>
                      <a:pt x="1780087" y="1078339"/>
                      <a:pt x="1763310" y="1083170"/>
                      <a:pt x="1746319" y="1088322"/>
                    </a:cubicBezTo>
                    <a:cubicBezTo>
                      <a:pt x="1730080" y="1093368"/>
                      <a:pt x="1713626" y="1098628"/>
                      <a:pt x="1697818" y="1104961"/>
                    </a:cubicBezTo>
                    <a:cubicBezTo>
                      <a:pt x="1676525" y="1113442"/>
                      <a:pt x="1656199" y="1123533"/>
                      <a:pt x="1638777" y="1136951"/>
                    </a:cubicBezTo>
                    <a:cubicBezTo>
                      <a:pt x="1635766" y="1139420"/>
                      <a:pt x="1631250" y="1138991"/>
                      <a:pt x="1628776" y="1135985"/>
                    </a:cubicBezTo>
                    <a:cubicBezTo>
                      <a:pt x="1626303" y="1132872"/>
                      <a:pt x="1626733" y="1128364"/>
                      <a:pt x="1629744" y="1125894"/>
                    </a:cubicBezTo>
                    <a:cubicBezTo>
                      <a:pt x="1647488" y="1110544"/>
                      <a:pt x="1668351" y="1098198"/>
                      <a:pt x="1690828" y="1088215"/>
                    </a:cubicBezTo>
                    <a:cubicBezTo>
                      <a:pt x="1706959" y="1081023"/>
                      <a:pt x="1723843" y="1075011"/>
                      <a:pt x="1740726" y="1069966"/>
                    </a:cubicBezTo>
                    <a:cubicBezTo>
                      <a:pt x="1757933" y="1064706"/>
                      <a:pt x="1775248" y="1060734"/>
                      <a:pt x="1791701" y="1056762"/>
                    </a:cubicBezTo>
                    <a:cubicBezTo>
                      <a:pt x="1800090" y="1054722"/>
                      <a:pt x="1808585" y="1052897"/>
                      <a:pt x="1817189" y="1051394"/>
                    </a:cubicBezTo>
                    <a:cubicBezTo>
                      <a:pt x="1825792" y="1049891"/>
                      <a:pt x="1834503" y="1048818"/>
                      <a:pt x="1843321" y="1048281"/>
                    </a:cubicBezTo>
                    <a:cubicBezTo>
                      <a:pt x="1844719" y="1048174"/>
                      <a:pt x="1857947" y="1048818"/>
                      <a:pt x="1864184" y="1048818"/>
                    </a:cubicBezTo>
                    <a:lnTo>
                      <a:pt x="1863754" y="1049462"/>
                    </a:lnTo>
                    <a:close/>
                    <a:moveTo>
                      <a:pt x="1408639" y="918926"/>
                    </a:moveTo>
                    <a:cubicBezTo>
                      <a:pt x="1410682" y="894236"/>
                      <a:pt x="1411973" y="868150"/>
                      <a:pt x="1412833" y="841957"/>
                    </a:cubicBezTo>
                    <a:cubicBezTo>
                      <a:pt x="1413801" y="809537"/>
                      <a:pt x="1413908" y="776689"/>
                      <a:pt x="1412510" y="745665"/>
                    </a:cubicBezTo>
                    <a:cubicBezTo>
                      <a:pt x="1410897" y="710776"/>
                      <a:pt x="1407671" y="678035"/>
                      <a:pt x="1402079" y="650232"/>
                    </a:cubicBezTo>
                    <a:cubicBezTo>
                      <a:pt x="1401326" y="646582"/>
                      <a:pt x="1403692" y="642932"/>
                      <a:pt x="1407348" y="642180"/>
                    </a:cubicBezTo>
                    <a:cubicBezTo>
                      <a:pt x="1411005" y="641322"/>
                      <a:pt x="1414661" y="643683"/>
                      <a:pt x="1415521" y="647333"/>
                    </a:cubicBezTo>
                    <a:cubicBezTo>
                      <a:pt x="1422297" y="675566"/>
                      <a:pt x="1427028" y="708951"/>
                      <a:pt x="1429717" y="744591"/>
                    </a:cubicBezTo>
                    <a:cubicBezTo>
                      <a:pt x="1432083" y="776152"/>
                      <a:pt x="1432943" y="809537"/>
                      <a:pt x="1432083" y="842493"/>
                    </a:cubicBezTo>
                    <a:cubicBezTo>
                      <a:pt x="1431437" y="869116"/>
                      <a:pt x="1429502" y="895524"/>
                      <a:pt x="1426921" y="920643"/>
                    </a:cubicBezTo>
                    <a:cubicBezTo>
                      <a:pt x="1422189" y="965515"/>
                      <a:pt x="1414554" y="1006093"/>
                      <a:pt x="1405628" y="1036580"/>
                    </a:cubicBezTo>
                    <a:cubicBezTo>
                      <a:pt x="1404552" y="1040337"/>
                      <a:pt x="1400681" y="1042592"/>
                      <a:pt x="1396917" y="1041518"/>
                    </a:cubicBezTo>
                    <a:cubicBezTo>
                      <a:pt x="1393045" y="1040552"/>
                      <a:pt x="1390787" y="1036580"/>
                      <a:pt x="1391862" y="1032823"/>
                    </a:cubicBezTo>
                    <a:cubicBezTo>
                      <a:pt x="1399605" y="1002765"/>
                      <a:pt x="1405090" y="962832"/>
                      <a:pt x="1408639" y="918926"/>
                    </a:cubicBezTo>
                    <a:close/>
                    <a:moveTo>
                      <a:pt x="1461549" y="1632581"/>
                    </a:moveTo>
                    <a:cubicBezTo>
                      <a:pt x="1455312" y="1735958"/>
                      <a:pt x="1448429" y="1839335"/>
                      <a:pt x="1440471" y="1942605"/>
                    </a:cubicBezTo>
                    <a:cubicBezTo>
                      <a:pt x="1432406" y="2045767"/>
                      <a:pt x="1423049" y="2148929"/>
                      <a:pt x="1413586" y="2252092"/>
                    </a:cubicBezTo>
                    <a:cubicBezTo>
                      <a:pt x="1411758" y="2271629"/>
                      <a:pt x="1409607" y="2291166"/>
                      <a:pt x="1407348" y="2310597"/>
                    </a:cubicBezTo>
                    <a:cubicBezTo>
                      <a:pt x="1398100" y="2388210"/>
                      <a:pt x="1386163" y="2465394"/>
                      <a:pt x="1378742" y="2543222"/>
                    </a:cubicBezTo>
                    <a:cubicBezTo>
                      <a:pt x="1376807" y="2564262"/>
                      <a:pt x="1368311" y="2597755"/>
                      <a:pt x="1365838" y="2626632"/>
                    </a:cubicBezTo>
                    <a:cubicBezTo>
                      <a:pt x="1364869" y="2639299"/>
                      <a:pt x="1364977" y="2651000"/>
                      <a:pt x="1367666" y="2660125"/>
                    </a:cubicBezTo>
                    <a:cubicBezTo>
                      <a:pt x="1368741" y="2663775"/>
                      <a:pt x="1366698" y="2667532"/>
                      <a:pt x="1363041" y="2668605"/>
                    </a:cubicBezTo>
                    <a:cubicBezTo>
                      <a:pt x="1359385" y="2669679"/>
                      <a:pt x="1355621" y="2667639"/>
                      <a:pt x="1354545" y="2664097"/>
                    </a:cubicBezTo>
                    <a:cubicBezTo>
                      <a:pt x="1351319" y="2653576"/>
                      <a:pt x="1350781" y="2640158"/>
                      <a:pt x="1351857" y="2625558"/>
                    </a:cubicBezTo>
                    <a:cubicBezTo>
                      <a:pt x="1353900" y="2596574"/>
                      <a:pt x="1362073" y="2563081"/>
                      <a:pt x="1363794" y="2541934"/>
                    </a:cubicBezTo>
                    <a:cubicBezTo>
                      <a:pt x="1365407" y="2522396"/>
                      <a:pt x="1367343" y="2502859"/>
                      <a:pt x="1369494" y="2483321"/>
                    </a:cubicBezTo>
                    <a:cubicBezTo>
                      <a:pt x="1377882" y="2405708"/>
                      <a:pt x="1389066" y="2328309"/>
                      <a:pt x="1395734" y="2250481"/>
                    </a:cubicBezTo>
                    <a:cubicBezTo>
                      <a:pt x="1401111" y="2188541"/>
                      <a:pt x="1406166" y="2126708"/>
                      <a:pt x="1411220" y="2064875"/>
                    </a:cubicBezTo>
                    <a:cubicBezTo>
                      <a:pt x="1416274" y="2002935"/>
                      <a:pt x="1421221" y="1941102"/>
                      <a:pt x="1426061" y="1879162"/>
                    </a:cubicBezTo>
                    <a:cubicBezTo>
                      <a:pt x="1432513" y="1796610"/>
                      <a:pt x="1438750" y="1714059"/>
                      <a:pt x="1444343" y="1631508"/>
                    </a:cubicBezTo>
                    <a:cubicBezTo>
                      <a:pt x="1448644" y="1569567"/>
                      <a:pt x="1447891" y="1506661"/>
                      <a:pt x="1450580" y="1444291"/>
                    </a:cubicBezTo>
                    <a:cubicBezTo>
                      <a:pt x="1451763" y="1417239"/>
                      <a:pt x="1453699" y="1390295"/>
                      <a:pt x="1456817" y="1363565"/>
                    </a:cubicBezTo>
                    <a:cubicBezTo>
                      <a:pt x="1457248" y="1359700"/>
                      <a:pt x="1460797" y="1356909"/>
                      <a:pt x="1464668" y="1357339"/>
                    </a:cubicBezTo>
                    <a:cubicBezTo>
                      <a:pt x="1468539" y="1357768"/>
                      <a:pt x="1471443" y="1361311"/>
                      <a:pt x="1471013" y="1365175"/>
                    </a:cubicBezTo>
                    <a:cubicBezTo>
                      <a:pt x="1468217" y="1391583"/>
                      <a:pt x="1466711" y="1418205"/>
                      <a:pt x="1465851" y="1444828"/>
                    </a:cubicBezTo>
                    <a:cubicBezTo>
                      <a:pt x="1463808" y="1507412"/>
                      <a:pt x="1465206" y="1570426"/>
                      <a:pt x="1461549" y="1632581"/>
                    </a:cubicBezTo>
                    <a:close/>
                    <a:moveTo>
                      <a:pt x="1557261" y="2314891"/>
                    </a:moveTo>
                    <a:cubicBezTo>
                      <a:pt x="1556938" y="2315213"/>
                      <a:pt x="1556723" y="2315535"/>
                      <a:pt x="1556508" y="2315964"/>
                    </a:cubicBezTo>
                    <a:cubicBezTo>
                      <a:pt x="1555863" y="2315749"/>
                      <a:pt x="1556293" y="2315105"/>
                      <a:pt x="1557154" y="2314461"/>
                    </a:cubicBezTo>
                    <a:cubicBezTo>
                      <a:pt x="1557154" y="2314569"/>
                      <a:pt x="1557261" y="2314676"/>
                      <a:pt x="1557261" y="2314891"/>
                    </a:cubicBezTo>
                    <a:close/>
                    <a:moveTo>
                      <a:pt x="1551669" y="2228475"/>
                    </a:moveTo>
                    <a:cubicBezTo>
                      <a:pt x="1552744" y="2232983"/>
                      <a:pt x="1568123" y="2287517"/>
                      <a:pt x="1570381" y="2309309"/>
                    </a:cubicBezTo>
                    <a:cubicBezTo>
                      <a:pt x="1571026" y="2315213"/>
                      <a:pt x="1570381" y="2319507"/>
                      <a:pt x="1569521" y="2321332"/>
                    </a:cubicBezTo>
                    <a:cubicBezTo>
                      <a:pt x="1568338" y="2323479"/>
                      <a:pt x="1566832" y="2324659"/>
                      <a:pt x="1565219" y="2325304"/>
                    </a:cubicBezTo>
                    <a:cubicBezTo>
                      <a:pt x="1561670" y="2326699"/>
                      <a:pt x="1557691" y="2324981"/>
                      <a:pt x="1556293" y="2321439"/>
                    </a:cubicBezTo>
                    <a:cubicBezTo>
                      <a:pt x="1555648" y="2319614"/>
                      <a:pt x="1555756" y="2317574"/>
                      <a:pt x="1556508" y="2315964"/>
                    </a:cubicBezTo>
                    <a:cubicBezTo>
                      <a:pt x="1556616" y="2315964"/>
                      <a:pt x="1556723" y="2316071"/>
                      <a:pt x="1556831" y="2316071"/>
                    </a:cubicBezTo>
                    <a:cubicBezTo>
                      <a:pt x="1557261" y="2316179"/>
                      <a:pt x="1557369" y="2315642"/>
                      <a:pt x="1557261" y="2314891"/>
                    </a:cubicBezTo>
                    <a:cubicBezTo>
                      <a:pt x="1557691" y="2314247"/>
                      <a:pt x="1558336" y="2313710"/>
                      <a:pt x="1558982" y="2313173"/>
                    </a:cubicBezTo>
                    <a:cubicBezTo>
                      <a:pt x="1558336" y="2313603"/>
                      <a:pt x="1557691" y="2314032"/>
                      <a:pt x="1557154" y="2314461"/>
                    </a:cubicBezTo>
                    <a:cubicBezTo>
                      <a:pt x="1556938" y="2313388"/>
                      <a:pt x="1556616" y="2312100"/>
                      <a:pt x="1556401" y="2311026"/>
                    </a:cubicBezTo>
                    <a:cubicBezTo>
                      <a:pt x="1553390" y="2289878"/>
                      <a:pt x="1536398" y="2237385"/>
                      <a:pt x="1535107" y="2232983"/>
                    </a:cubicBezTo>
                    <a:cubicBezTo>
                      <a:pt x="1525859" y="2200242"/>
                      <a:pt x="1515642" y="2167608"/>
                      <a:pt x="1505103" y="2135081"/>
                    </a:cubicBezTo>
                    <a:cubicBezTo>
                      <a:pt x="1498221" y="2113397"/>
                      <a:pt x="1491123" y="2091712"/>
                      <a:pt x="1483810" y="2070243"/>
                    </a:cubicBezTo>
                    <a:cubicBezTo>
                      <a:pt x="1471551" y="2034281"/>
                      <a:pt x="1458646" y="1998641"/>
                      <a:pt x="1444450" y="1963538"/>
                    </a:cubicBezTo>
                    <a:cubicBezTo>
                      <a:pt x="1442945" y="1959888"/>
                      <a:pt x="1444558" y="1955701"/>
                      <a:pt x="1448214" y="1954198"/>
                    </a:cubicBezTo>
                    <a:cubicBezTo>
                      <a:pt x="1451871" y="1952695"/>
                      <a:pt x="1456064" y="1954306"/>
                      <a:pt x="1457570" y="1957956"/>
                    </a:cubicBezTo>
                    <a:cubicBezTo>
                      <a:pt x="1477035" y="2001539"/>
                      <a:pt x="1494994" y="2045982"/>
                      <a:pt x="1510803" y="2091068"/>
                    </a:cubicBezTo>
                    <a:cubicBezTo>
                      <a:pt x="1517148" y="2109210"/>
                      <a:pt x="1523063" y="2127352"/>
                      <a:pt x="1528655" y="2145602"/>
                    </a:cubicBezTo>
                    <a:cubicBezTo>
                      <a:pt x="1537043" y="2173083"/>
                      <a:pt x="1544464" y="2200779"/>
                      <a:pt x="1551669" y="2228475"/>
                    </a:cubicBezTo>
                    <a:close/>
                    <a:moveTo>
                      <a:pt x="1640176" y="1927254"/>
                    </a:moveTo>
                    <a:cubicBezTo>
                      <a:pt x="1660931" y="1976420"/>
                      <a:pt x="1680289" y="2026230"/>
                      <a:pt x="1706313" y="2072389"/>
                    </a:cubicBezTo>
                    <a:cubicBezTo>
                      <a:pt x="1708249" y="2075717"/>
                      <a:pt x="1707174" y="2079904"/>
                      <a:pt x="1703840" y="2081729"/>
                    </a:cubicBezTo>
                    <a:cubicBezTo>
                      <a:pt x="1700614" y="2083661"/>
                      <a:pt x="1696420" y="2082588"/>
                      <a:pt x="1694484" y="2079367"/>
                    </a:cubicBezTo>
                    <a:cubicBezTo>
                      <a:pt x="1662221" y="2025800"/>
                      <a:pt x="1638455" y="1967295"/>
                      <a:pt x="1612322" y="1910293"/>
                    </a:cubicBezTo>
                    <a:cubicBezTo>
                      <a:pt x="1605439" y="1895264"/>
                      <a:pt x="1598449" y="1880235"/>
                      <a:pt x="1591137" y="1865528"/>
                    </a:cubicBezTo>
                    <a:cubicBezTo>
                      <a:pt x="1580060" y="1843522"/>
                      <a:pt x="1568338" y="1821945"/>
                      <a:pt x="1554895" y="1801334"/>
                    </a:cubicBezTo>
                    <a:cubicBezTo>
                      <a:pt x="1531666" y="1765801"/>
                      <a:pt x="1503705" y="1733060"/>
                      <a:pt x="1466603" y="1705686"/>
                    </a:cubicBezTo>
                    <a:cubicBezTo>
                      <a:pt x="1463377" y="1703431"/>
                      <a:pt x="1462625" y="1699030"/>
                      <a:pt x="1464883" y="1695810"/>
                    </a:cubicBezTo>
                    <a:cubicBezTo>
                      <a:pt x="1467249" y="1692589"/>
                      <a:pt x="1471658" y="1691838"/>
                      <a:pt x="1474885" y="1694092"/>
                    </a:cubicBezTo>
                    <a:cubicBezTo>
                      <a:pt x="1528010" y="1731020"/>
                      <a:pt x="1564896" y="1777931"/>
                      <a:pt x="1594040" y="1829781"/>
                    </a:cubicBezTo>
                    <a:cubicBezTo>
                      <a:pt x="1611462" y="1861019"/>
                      <a:pt x="1626088" y="1893976"/>
                      <a:pt x="1640176" y="1927254"/>
                    </a:cubicBezTo>
                    <a:close/>
                    <a:moveTo>
                      <a:pt x="1735027" y="1768055"/>
                    </a:moveTo>
                    <a:cubicBezTo>
                      <a:pt x="1738038" y="1770202"/>
                      <a:pt x="1738791" y="1774496"/>
                      <a:pt x="1736533" y="1777502"/>
                    </a:cubicBezTo>
                    <a:cubicBezTo>
                      <a:pt x="1734382" y="1780615"/>
                      <a:pt x="1730080" y="1781259"/>
                      <a:pt x="1727069" y="1779112"/>
                    </a:cubicBezTo>
                    <a:cubicBezTo>
                      <a:pt x="1718143" y="1772993"/>
                      <a:pt x="1709540" y="1762259"/>
                      <a:pt x="1701367" y="1749377"/>
                    </a:cubicBezTo>
                    <a:cubicBezTo>
                      <a:pt x="1685881" y="1724794"/>
                      <a:pt x="1672115" y="1692267"/>
                      <a:pt x="1659855" y="1675628"/>
                    </a:cubicBezTo>
                    <a:cubicBezTo>
                      <a:pt x="1645875" y="1656091"/>
                      <a:pt x="1630927" y="1637519"/>
                      <a:pt x="1615549" y="1619485"/>
                    </a:cubicBezTo>
                    <a:cubicBezTo>
                      <a:pt x="1605224" y="1607354"/>
                      <a:pt x="1594685" y="1595438"/>
                      <a:pt x="1583932" y="1583737"/>
                    </a:cubicBezTo>
                    <a:cubicBezTo>
                      <a:pt x="1557046" y="1554431"/>
                      <a:pt x="1528763" y="1526413"/>
                      <a:pt x="1499189" y="1498932"/>
                    </a:cubicBezTo>
                    <a:cubicBezTo>
                      <a:pt x="1496285" y="1496355"/>
                      <a:pt x="1495963" y="1491847"/>
                      <a:pt x="1498651" y="1488841"/>
                    </a:cubicBezTo>
                    <a:cubicBezTo>
                      <a:pt x="1501232" y="1485943"/>
                      <a:pt x="1505749" y="1485728"/>
                      <a:pt x="1508652" y="1488304"/>
                    </a:cubicBezTo>
                    <a:cubicBezTo>
                      <a:pt x="1530914" y="1507412"/>
                      <a:pt x="1552637" y="1526735"/>
                      <a:pt x="1573392" y="1546917"/>
                    </a:cubicBezTo>
                    <a:cubicBezTo>
                      <a:pt x="1587480" y="1560443"/>
                      <a:pt x="1601030" y="1574398"/>
                      <a:pt x="1614150" y="1588783"/>
                    </a:cubicBezTo>
                    <a:cubicBezTo>
                      <a:pt x="1625120" y="1600699"/>
                      <a:pt x="1635659" y="1613151"/>
                      <a:pt x="1645767" y="1625926"/>
                    </a:cubicBezTo>
                    <a:cubicBezTo>
                      <a:pt x="1655877" y="1638593"/>
                      <a:pt x="1665448" y="1651689"/>
                      <a:pt x="1674696" y="1665215"/>
                    </a:cubicBezTo>
                    <a:cubicBezTo>
                      <a:pt x="1686526" y="1682606"/>
                      <a:pt x="1699538" y="1715991"/>
                      <a:pt x="1714379" y="1741540"/>
                    </a:cubicBezTo>
                    <a:cubicBezTo>
                      <a:pt x="1720939" y="1752812"/>
                      <a:pt x="1727607" y="1762473"/>
                      <a:pt x="1735027" y="1768055"/>
                    </a:cubicBezTo>
                    <a:close/>
                    <a:moveTo>
                      <a:pt x="1273352" y="1823984"/>
                    </a:moveTo>
                    <a:cubicBezTo>
                      <a:pt x="1292494" y="1804339"/>
                      <a:pt x="1311852" y="1784909"/>
                      <a:pt x="1331639" y="1765908"/>
                    </a:cubicBezTo>
                    <a:cubicBezTo>
                      <a:pt x="1342501" y="1755281"/>
                      <a:pt x="1353793" y="1744975"/>
                      <a:pt x="1365084" y="1734777"/>
                    </a:cubicBezTo>
                    <a:cubicBezTo>
                      <a:pt x="1376484" y="1724579"/>
                      <a:pt x="1388098" y="1714381"/>
                      <a:pt x="1399605" y="1704398"/>
                    </a:cubicBezTo>
                    <a:cubicBezTo>
                      <a:pt x="1403477" y="1700962"/>
                      <a:pt x="1410790" y="1697957"/>
                      <a:pt x="1417242" y="1694736"/>
                    </a:cubicBezTo>
                    <a:cubicBezTo>
                      <a:pt x="1423157" y="1691838"/>
                      <a:pt x="1428642" y="1688832"/>
                      <a:pt x="1431653" y="1685934"/>
                    </a:cubicBezTo>
                    <a:cubicBezTo>
                      <a:pt x="1434557" y="1683250"/>
                      <a:pt x="1435954" y="1680351"/>
                      <a:pt x="1436170" y="1677668"/>
                    </a:cubicBezTo>
                    <a:cubicBezTo>
                      <a:pt x="1436492" y="1674555"/>
                      <a:pt x="1435632" y="1671119"/>
                      <a:pt x="1432083" y="1667899"/>
                    </a:cubicBezTo>
                    <a:cubicBezTo>
                      <a:pt x="1429287" y="1665430"/>
                      <a:pt x="1424985" y="1665537"/>
                      <a:pt x="1422404" y="1668328"/>
                    </a:cubicBezTo>
                    <a:cubicBezTo>
                      <a:pt x="1420361" y="1670475"/>
                      <a:pt x="1420038" y="1673803"/>
                      <a:pt x="1421436" y="1676272"/>
                    </a:cubicBezTo>
                    <a:cubicBezTo>
                      <a:pt x="1418318" y="1678634"/>
                      <a:pt x="1413048" y="1680781"/>
                      <a:pt x="1407779" y="1683035"/>
                    </a:cubicBezTo>
                    <a:cubicBezTo>
                      <a:pt x="1400788" y="1686041"/>
                      <a:pt x="1393906" y="1689261"/>
                      <a:pt x="1389711" y="1692697"/>
                    </a:cubicBezTo>
                    <a:cubicBezTo>
                      <a:pt x="1375408" y="1704290"/>
                      <a:pt x="1360998" y="1716099"/>
                      <a:pt x="1347018" y="1728122"/>
                    </a:cubicBezTo>
                    <a:cubicBezTo>
                      <a:pt x="1337554" y="1736173"/>
                      <a:pt x="1328305" y="1744439"/>
                      <a:pt x="1319164" y="1752812"/>
                    </a:cubicBezTo>
                    <a:cubicBezTo>
                      <a:pt x="1298947" y="1771705"/>
                      <a:pt x="1278836" y="1790706"/>
                      <a:pt x="1259479" y="1810566"/>
                    </a:cubicBezTo>
                    <a:cubicBezTo>
                      <a:pt x="1246574" y="1823769"/>
                      <a:pt x="1233992" y="1837296"/>
                      <a:pt x="1221732" y="1851036"/>
                    </a:cubicBezTo>
                    <a:cubicBezTo>
                      <a:pt x="1190975" y="1885602"/>
                      <a:pt x="1162262" y="1921994"/>
                      <a:pt x="1136237" y="1960103"/>
                    </a:cubicBezTo>
                    <a:cubicBezTo>
                      <a:pt x="1133978" y="1963323"/>
                      <a:pt x="1134731" y="1967724"/>
                      <a:pt x="1137957" y="1970086"/>
                    </a:cubicBezTo>
                    <a:cubicBezTo>
                      <a:pt x="1141184" y="1972340"/>
                      <a:pt x="1145593" y="1971589"/>
                      <a:pt x="1147851" y="1968368"/>
                    </a:cubicBezTo>
                    <a:cubicBezTo>
                      <a:pt x="1169359" y="1938955"/>
                      <a:pt x="1192803" y="1910937"/>
                      <a:pt x="1217108" y="1883777"/>
                    </a:cubicBezTo>
                    <a:cubicBezTo>
                      <a:pt x="1235282" y="1863381"/>
                      <a:pt x="1254209" y="1843522"/>
                      <a:pt x="1273352" y="1823984"/>
                    </a:cubicBezTo>
                    <a:close/>
                    <a:moveTo>
                      <a:pt x="1422942" y="1678097"/>
                    </a:moveTo>
                    <a:cubicBezTo>
                      <a:pt x="1422942" y="1678097"/>
                      <a:pt x="1422834" y="1677990"/>
                      <a:pt x="1422727" y="1677990"/>
                    </a:cubicBezTo>
                    <a:cubicBezTo>
                      <a:pt x="1422619" y="1677882"/>
                      <a:pt x="1422512" y="1677775"/>
                      <a:pt x="1422404" y="1677668"/>
                    </a:cubicBezTo>
                    <a:cubicBezTo>
                      <a:pt x="1422512" y="1678097"/>
                      <a:pt x="1422619" y="1678312"/>
                      <a:pt x="1422942" y="1678097"/>
                    </a:cubicBezTo>
                    <a:close/>
                    <a:moveTo>
                      <a:pt x="1286687" y="2109532"/>
                    </a:moveTo>
                    <a:cubicBezTo>
                      <a:pt x="1271954" y="2127996"/>
                      <a:pt x="1257651" y="2146568"/>
                      <a:pt x="1243993" y="2165783"/>
                    </a:cubicBezTo>
                    <a:cubicBezTo>
                      <a:pt x="1225926" y="2191117"/>
                      <a:pt x="1208934" y="2217310"/>
                      <a:pt x="1193664" y="2245221"/>
                    </a:cubicBezTo>
                    <a:cubicBezTo>
                      <a:pt x="1191836" y="2248656"/>
                      <a:pt x="1187534" y="2250052"/>
                      <a:pt x="1183985" y="2248227"/>
                    </a:cubicBezTo>
                    <a:cubicBezTo>
                      <a:pt x="1180543" y="2246402"/>
                      <a:pt x="1179146" y="2242001"/>
                      <a:pt x="1180974" y="2238566"/>
                    </a:cubicBezTo>
                    <a:cubicBezTo>
                      <a:pt x="1199256" y="2202282"/>
                      <a:pt x="1219796" y="2168252"/>
                      <a:pt x="1242810" y="2135833"/>
                    </a:cubicBezTo>
                    <a:cubicBezTo>
                      <a:pt x="1254317" y="2119516"/>
                      <a:pt x="1266469" y="2103736"/>
                      <a:pt x="1279159" y="2088170"/>
                    </a:cubicBezTo>
                    <a:cubicBezTo>
                      <a:pt x="1291634" y="2072819"/>
                      <a:pt x="1304861" y="2058005"/>
                      <a:pt x="1318304" y="2043083"/>
                    </a:cubicBezTo>
                    <a:lnTo>
                      <a:pt x="1373473" y="1982324"/>
                    </a:lnTo>
                    <a:cubicBezTo>
                      <a:pt x="1378635" y="1976742"/>
                      <a:pt x="1391970" y="1969120"/>
                      <a:pt x="1398960" y="1963430"/>
                    </a:cubicBezTo>
                    <a:cubicBezTo>
                      <a:pt x="1398530" y="1962250"/>
                      <a:pt x="1398315" y="1960961"/>
                      <a:pt x="1398637" y="1959566"/>
                    </a:cubicBezTo>
                    <a:cubicBezTo>
                      <a:pt x="1399283" y="1955916"/>
                      <a:pt x="1402832" y="1953447"/>
                      <a:pt x="1406596" y="1954091"/>
                    </a:cubicBezTo>
                    <a:cubicBezTo>
                      <a:pt x="1410359" y="1954735"/>
                      <a:pt x="1412403" y="1956560"/>
                      <a:pt x="1413478" y="1958063"/>
                    </a:cubicBezTo>
                    <a:cubicBezTo>
                      <a:pt x="1414876" y="1959888"/>
                      <a:pt x="1415414" y="1962035"/>
                      <a:pt x="1414984" y="1964504"/>
                    </a:cubicBezTo>
                    <a:cubicBezTo>
                      <a:pt x="1414661" y="1966865"/>
                      <a:pt x="1412188" y="1970623"/>
                      <a:pt x="1407779" y="1974380"/>
                    </a:cubicBezTo>
                    <a:cubicBezTo>
                      <a:pt x="1401326" y="1979962"/>
                      <a:pt x="1389604" y="1987262"/>
                      <a:pt x="1385087" y="1992522"/>
                    </a:cubicBezTo>
                    <a:lnTo>
                      <a:pt x="1331962" y="2055106"/>
                    </a:lnTo>
                    <a:cubicBezTo>
                      <a:pt x="1316261" y="2073034"/>
                      <a:pt x="1301313" y="2091283"/>
                      <a:pt x="1286687" y="2109532"/>
                    </a:cubicBezTo>
                    <a:close/>
                    <a:moveTo>
                      <a:pt x="1363579" y="2274742"/>
                    </a:moveTo>
                    <a:lnTo>
                      <a:pt x="1345835" y="2299540"/>
                    </a:lnTo>
                    <a:cubicBezTo>
                      <a:pt x="1339920" y="2307698"/>
                      <a:pt x="1334113" y="2316071"/>
                      <a:pt x="1328090" y="2324230"/>
                    </a:cubicBezTo>
                    <a:cubicBezTo>
                      <a:pt x="1322391" y="2331852"/>
                      <a:pt x="1316584" y="2339366"/>
                      <a:pt x="1310884" y="2346881"/>
                    </a:cubicBezTo>
                    <a:cubicBezTo>
                      <a:pt x="1302280" y="2358260"/>
                      <a:pt x="1293570" y="2369424"/>
                      <a:pt x="1285289" y="2380910"/>
                    </a:cubicBezTo>
                    <a:cubicBezTo>
                      <a:pt x="1283138" y="2384238"/>
                      <a:pt x="1278729" y="2385204"/>
                      <a:pt x="1275395" y="2383057"/>
                    </a:cubicBezTo>
                    <a:cubicBezTo>
                      <a:pt x="1272061" y="2380910"/>
                      <a:pt x="1271094" y="2376509"/>
                      <a:pt x="1273244" y="2373181"/>
                    </a:cubicBezTo>
                    <a:cubicBezTo>
                      <a:pt x="1281955" y="2358367"/>
                      <a:pt x="1290988" y="2343768"/>
                      <a:pt x="1300667" y="2329490"/>
                    </a:cubicBezTo>
                    <a:cubicBezTo>
                      <a:pt x="1304431" y="2323908"/>
                      <a:pt x="1308410" y="2318219"/>
                      <a:pt x="1312497" y="2312744"/>
                    </a:cubicBezTo>
                    <a:cubicBezTo>
                      <a:pt x="1318734" y="2304585"/>
                      <a:pt x="1325294" y="2296641"/>
                      <a:pt x="1331639" y="2288698"/>
                    </a:cubicBezTo>
                    <a:lnTo>
                      <a:pt x="1351427" y="2265403"/>
                    </a:lnTo>
                    <a:cubicBezTo>
                      <a:pt x="1351750" y="2265081"/>
                      <a:pt x="1357557" y="2258533"/>
                      <a:pt x="1359923" y="2255205"/>
                    </a:cubicBezTo>
                    <a:lnTo>
                      <a:pt x="1359923" y="2255956"/>
                    </a:lnTo>
                    <a:cubicBezTo>
                      <a:pt x="1359923" y="2255634"/>
                      <a:pt x="1360030" y="2255205"/>
                      <a:pt x="1360245" y="2254775"/>
                    </a:cubicBezTo>
                    <a:lnTo>
                      <a:pt x="1359923" y="2255205"/>
                    </a:lnTo>
                    <a:cubicBezTo>
                      <a:pt x="1359923" y="2254775"/>
                      <a:pt x="1359923" y="2254346"/>
                      <a:pt x="1360353" y="2254453"/>
                    </a:cubicBezTo>
                    <a:lnTo>
                      <a:pt x="1360353" y="2254346"/>
                    </a:lnTo>
                    <a:cubicBezTo>
                      <a:pt x="1361751" y="2250911"/>
                      <a:pt x="1365622" y="2249193"/>
                      <a:pt x="1369171" y="2250481"/>
                    </a:cubicBezTo>
                    <a:cubicBezTo>
                      <a:pt x="1371645" y="2251340"/>
                      <a:pt x="1373688" y="2253487"/>
                      <a:pt x="1373580" y="2257566"/>
                    </a:cubicBezTo>
                    <a:cubicBezTo>
                      <a:pt x="1373580" y="2258318"/>
                      <a:pt x="1373150" y="2259928"/>
                      <a:pt x="1372075" y="2261860"/>
                    </a:cubicBezTo>
                    <a:cubicBezTo>
                      <a:pt x="1370031" y="2265510"/>
                      <a:pt x="1363902" y="2274313"/>
                      <a:pt x="1363579" y="2274742"/>
                    </a:cubicBezTo>
                    <a:close/>
                    <a:moveTo>
                      <a:pt x="1313787" y="1026275"/>
                    </a:moveTo>
                    <a:lnTo>
                      <a:pt x="1313572" y="1025953"/>
                    </a:lnTo>
                    <a:cubicBezTo>
                      <a:pt x="1314325" y="1025953"/>
                      <a:pt x="1314970" y="1026060"/>
                      <a:pt x="1314755" y="1026489"/>
                    </a:cubicBezTo>
                    <a:cubicBezTo>
                      <a:pt x="1314433" y="1026382"/>
                      <a:pt x="1314110" y="1026382"/>
                      <a:pt x="1313787" y="1026275"/>
                    </a:cubicBezTo>
                    <a:close/>
                    <a:moveTo>
                      <a:pt x="944813" y="524311"/>
                    </a:moveTo>
                    <a:lnTo>
                      <a:pt x="945135" y="524848"/>
                    </a:lnTo>
                    <a:cubicBezTo>
                      <a:pt x="944813" y="525170"/>
                      <a:pt x="944598" y="524633"/>
                      <a:pt x="944383" y="523989"/>
                    </a:cubicBezTo>
                    <a:lnTo>
                      <a:pt x="944813" y="524311"/>
                    </a:lnTo>
                    <a:close/>
                    <a:moveTo>
                      <a:pt x="829098" y="444229"/>
                    </a:moveTo>
                    <a:cubicBezTo>
                      <a:pt x="809203" y="433709"/>
                      <a:pt x="788233" y="422544"/>
                      <a:pt x="767369" y="411380"/>
                    </a:cubicBezTo>
                    <a:cubicBezTo>
                      <a:pt x="746399" y="400323"/>
                      <a:pt x="725428" y="389266"/>
                      <a:pt x="705748" y="378424"/>
                    </a:cubicBezTo>
                    <a:cubicBezTo>
                      <a:pt x="669830" y="358672"/>
                      <a:pt x="637890" y="339993"/>
                      <a:pt x="616919" y="324428"/>
                    </a:cubicBezTo>
                    <a:cubicBezTo>
                      <a:pt x="613801" y="321959"/>
                      <a:pt x="609391" y="322495"/>
                      <a:pt x="606918" y="325608"/>
                    </a:cubicBezTo>
                    <a:cubicBezTo>
                      <a:pt x="604552" y="328722"/>
                      <a:pt x="605090" y="333230"/>
                      <a:pt x="608208" y="335592"/>
                    </a:cubicBezTo>
                    <a:cubicBezTo>
                      <a:pt x="627028" y="350836"/>
                      <a:pt x="654881" y="369085"/>
                      <a:pt x="686713" y="388085"/>
                    </a:cubicBezTo>
                    <a:cubicBezTo>
                      <a:pt x="703920" y="398284"/>
                      <a:pt x="722310" y="408804"/>
                      <a:pt x="741022" y="419109"/>
                    </a:cubicBezTo>
                    <a:cubicBezTo>
                      <a:pt x="765864" y="432635"/>
                      <a:pt x="791459" y="445839"/>
                      <a:pt x="815763" y="458184"/>
                    </a:cubicBezTo>
                    <a:cubicBezTo>
                      <a:pt x="862651" y="481908"/>
                      <a:pt x="904915" y="502197"/>
                      <a:pt x="928252" y="514650"/>
                    </a:cubicBezTo>
                    <a:cubicBezTo>
                      <a:pt x="936102" y="518836"/>
                      <a:pt x="941694" y="521950"/>
                      <a:pt x="944383" y="523989"/>
                    </a:cubicBezTo>
                    <a:cubicBezTo>
                      <a:pt x="944275" y="523560"/>
                      <a:pt x="944275" y="523023"/>
                      <a:pt x="944275" y="522594"/>
                    </a:cubicBezTo>
                    <a:cubicBezTo>
                      <a:pt x="944383" y="523238"/>
                      <a:pt x="944598" y="523775"/>
                      <a:pt x="944813" y="524311"/>
                    </a:cubicBezTo>
                    <a:lnTo>
                      <a:pt x="945135" y="524633"/>
                    </a:lnTo>
                    <a:cubicBezTo>
                      <a:pt x="945243" y="524633"/>
                      <a:pt x="945458" y="524741"/>
                      <a:pt x="945350" y="524741"/>
                    </a:cubicBezTo>
                    <a:cubicBezTo>
                      <a:pt x="945243" y="524848"/>
                      <a:pt x="945243" y="524848"/>
                      <a:pt x="945135" y="524848"/>
                    </a:cubicBezTo>
                    <a:cubicBezTo>
                      <a:pt x="945888" y="526029"/>
                      <a:pt x="946856" y="526888"/>
                      <a:pt x="948039" y="527424"/>
                    </a:cubicBezTo>
                    <a:cubicBezTo>
                      <a:pt x="948469" y="527639"/>
                      <a:pt x="948792" y="526888"/>
                      <a:pt x="949222" y="526995"/>
                    </a:cubicBezTo>
                    <a:cubicBezTo>
                      <a:pt x="949545" y="527424"/>
                      <a:pt x="949760" y="527746"/>
                      <a:pt x="950082" y="528176"/>
                    </a:cubicBezTo>
                    <a:cubicBezTo>
                      <a:pt x="993314" y="592263"/>
                      <a:pt x="1036330" y="655814"/>
                      <a:pt x="1079347" y="719150"/>
                    </a:cubicBezTo>
                    <a:cubicBezTo>
                      <a:pt x="1050096" y="710884"/>
                      <a:pt x="994067" y="694245"/>
                      <a:pt x="929649" y="670735"/>
                    </a:cubicBezTo>
                    <a:cubicBezTo>
                      <a:pt x="893838" y="657746"/>
                      <a:pt x="855769" y="642717"/>
                      <a:pt x="818559" y="625971"/>
                    </a:cubicBezTo>
                    <a:cubicBezTo>
                      <a:pt x="787695" y="612230"/>
                      <a:pt x="757476" y="597416"/>
                      <a:pt x="729945" y="581314"/>
                    </a:cubicBezTo>
                    <a:cubicBezTo>
                      <a:pt x="699296" y="563386"/>
                      <a:pt x="671873" y="544063"/>
                      <a:pt x="650580" y="523345"/>
                    </a:cubicBezTo>
                    <a:cubicBezTo>
                      <a:pt x="647891" y="520554"/>
                      <a:pt x="643374" y="520447"/>
                      <a:pt x="640578" y="523238"/>
                    </a:cubicBezTo>
                    <a:cubicBezTo>
                      <a:pt x="637674" y="526029"/>
                      <a:pt x="637674" y="530538"/>
                      <a:pt x="640471" y="533329"/>
                    </a:cubicBezTo>
                    <a:cubicBezTo>
                      <a:pt x="665850" y="559629"/>
                      <a:pt x="700049" y="584212"/>
                      <a:pt x="738549" y="606433"/>
                    </a:cubicBezTo>
                    <a:cubicBezTo>
                      <a:pt x="761347" y="619637"/>
                      <a:pt x="785759" y="632090"/>
                      <a:pt x="810709" y="643361"/>
                    </a:cubicBezTo>
                    <a:cubicBezTo>
                      <a:pt x="848240" y="660537"/>
                      <a:pt x="887063" y="675351"/>
                      <a:pt x="923412" y="688018"/>
                    </a:cubicBezTo>
                    <a:cubicBezTo>
                      <a:pt x="1003530" y="715714"/>
                      <a:pt x="1071389" y="732246"/>
                      <a:pt x="1091392" y="736862"/>
                    </a:cubicBezTo>
                    <a:cubicBezTo>
                      <a:pt x="1103867" y="755111"/>
                      <a:pt x="1116234" y="773897"/>
                      <a:pt x="1128709" y="792039"/>
                    </a:cubicBezTo>
                    <a:cubicBezTo>
                      <a:pt x="1142366" y="811792"/>
                      <a:pt x="1156347" y="831329"/>
                      <a:pt x="1170435" y="850759"/>
                    </a:cubicBezTo>
                    <a:cubicBezTo>
                      <a:pt x="1176779" y="859455"/>
                      <a:pt x="1183017" y="868257"/>
                      <a:pt x="1189362" y="876845"/>
                    </a:cubicBezTo>
                    <a:cubicBezTo>
                      <a:pt x="1166671" y="876952"/>
                      <a:pt x="1108706" y="864500"/>
                      <a:pt x="1105265" y="864178"/>
                    </a:cubicBezTo>
                    <a:cubicBezTo>
                      <a:pt x="1066012" y="860313"/>
                      <a:pt x="1026867" y="854624"/>
                      <a:pt x="988152" y="847324"/>
                    </a:cubicBezTo>
                    <a:cubicBezTo>
                      <a:pt x="962342" y="842386"/>
                      <a:pt x="936640" y="836804"/>
                      <a:pt x="911367" y="830041"/>
                    </a:cubicBezTo>
                    <a:cubicBezTo>
                      <a:pt x="869319" y="818662"/>
                      <a:pt x="828131" y="804277"/>
                      <a:pt x="788663" y="784954"/>
                    </a:cubicBezTo>
                    <a:cubicBezTo>
                      <a:pt x="785114" y="783237"/>
                      <a:pt x="780812" y="784632"/>
                      <a:pt x="779092" y="788068"/>
                    </a:cubicBezTo>
                    <a:cubicBezTo>
                      <a:pt x="777263" y="791610"/>
                      <a:pt x="778661" y="795904"/>
                      <a:pt x="782210" y="797622"/>
                    </a:cubicBezTo>
                    <a:cubicBezTo>
                      <a:pt x="832002" y="823922"/>
                      <a:pt x="884590" y="843030"/>
                      <a:pt x="938791" y="856449"/>
                    </a:cubicBezTo>
                    <a:cubicBezTo>
                      <a:pt x="960406" y="861709"/>
                      <a:pt x="982345" y="866110"/>
                      <a:pt x="1004391" y="869653"/>
                    </a:cubicBezTo>
                    <a:cubicBezTo>
                      <a:pt x="1037299" y="874913"/>
                      <a:pt x="1070529" y="878348"/>
                      <a:pt x="1103759" y="880924"/>
                    </a:cubicBezTo>
                    <a:cubicBezTo>
                      <a:pt x="1107200" y="881246"/>
                      <a:pt x="1167854" y="892089"/>
                      <a:pt x="1190545" y="891015"/>
                    </a:cubicBezTo>
                    <a:cubicBezTo>
                      <a:pt x="1194309" y="890800"/>
                      <a:pt x="1196137" y="889942"/>
                      <a:pt x="1198288" y="889190"/>
                    </a:cubicBezTo>
                    <a:cubicBezTo>
                      <a:pt x="1218721" y="917101"/>
                      <a:pt x="1239046" y="945012"/>
                      <a:pt x="1259156" y="973137"/>
                    </a:cubicBezTo>
                    <a:cubicBezTo>
                      <a:pt x="1258188" y="973352"/>
                      <a:pt x="1257866" y="973137"/>
                      <a:pt x="1256898" y="973459"/>
                    </a:cubicBezTo>
                    <a:cubicBezTo>
                      <a:pt x="1248295" y="976143"/>
                      <a:pt x="1235282" y="981940"/>
                      <a:pt x="1228292" y="983120"/>
                    </a:cubicBezTo>
                    <a:cubicBezTo>
                      <a:pt x="1214312" y="985589"/>
                      <a:pt x="1200331" y="987736"/>
                      <a:pt x="1186243" y="989561"/>
                    </a:cubicBezTo>
                    <a:cubicBezTo>
                      <a:pt x="1172263" y="991386"/>
                      <a:pt x="1158283" y="992889"/>
                      <a:pt x="1144195" y="993855"/>
                    </a:cubicBezTo>
                    <a:cubicBezTo>
                      <a:pt x="1125267" y="995143"/>
                      <a:pt x="1106340" y="995251"/>
                      <a:pt x="1087413" y="994607"/>
                    </a:cubicBezTo>
                    <a:cubicBezTo>
                      <a:pt x="1068485" y="993963"/>
                      <a:pt x="1049558" y="992567"/>
                      <a:pt x="1030738" y="990313"/>
                    </a:cubicBezTo>
                    <a:cubicBezTo>
                      <a:pt x="992884" y="985697"/>
                      <a:pt x="955459" y="977968"/>
                      <a:pt x="918895" y="967125"/>
                    </a:cubicBezTo>
                    <a:cubicBezTo>
                      <a:pt x="915131" y="965945"/>
                      <a:pt x="911153" y="968092"/>
                      <a:pt x="909969" y="971741"/>
                    </a:cubicBezTo>
                    <a:cubicBezTo>
                      <a:pt x="908787" y="975499"/>
                      <a:pt x="910830" y="979578"/>
                      <a:pt x="914594" y="980759"/>
                    </a:cubicBezTo>
                    <a:cubicBezTo>
                      <a:pt x="951588" y="993211"/>
                      <a:pt x="989658" y="1002980"/>
                      <a:pt x="1028265" y="1008669"/>
                    </a:cubicBezTo>
                    <a:cubicBezTo>
                      <a:pt x="1047622" y="1011460"/>
                      <a:pt x="1067195" y="1013285"/>
                      <a:pt x="1086875" y="1013930"/>
                    </a:cubicBezTo>
                    <a:cubicBezTo>
                      <a:pt x="1106447" y="1014466"/>
                      <a:pt x="1126020" y="1013822"/>
                      <a:pt x="1145700" y="1011997"/>
                    </a:cubicBezTo>
                    <a:cubicBezTo>
                      <a:pt x="1160111" y="1010709"/>
                      <a:pt x="1174521" y="1008777"/>
                      <a:pt x="1188824" y="1006415"/>
                    </a:cubicBezTo>
                    <a:cubicBezTo>
                      <a:pt x="1203020" y="1004053"/>
                      <a:pt x="1217108" y="1001262"/>
                      <a:pt x="1231195" y="998364"/>
                    </a:cubicBezTo>
                    <a:cubicBezTo>
                      <a:pt x="1237756" y="996968"/>
                      <a:pt x="1249155" y="991708"/>
                      <a:pt x="1258081" y="988166"/>
                    </a:cubicBezTo>
                    <a:cubicBezTo>
                      <a:pt x="1259264" y="987629"/>
                      <a:pt x="1260770" y="987092"/>
                      <a:pt x="1262060" y="986663"/>
                    </a:cubicBezTo>
                    <a:cubicBezTo>
                      <a:pt x="1262490" y="987092"/>
                      <a:pt x="1262920" y="987522"/>
                      <a:pt x="1263458" y="987844"/>
                    </a:cubicBezTo>
                    <a:cubicBezTo>
                      <a:pt x="1265394" y="988917"/>
                      <a:pt x="1267007" y="987200"/>
                      <a:pt x="1268943" y="986555"/>
                    </a:cubicBezTo>
                    <a:cubicBezTo>
                      <a:pt x="1270986" y="989561"/>
                      <a:pt x="1287117" y="1015218"/>
                      <a:pt x="1298086" y="1028958"/>
                    </a:cubicBezTo>
                    <a:cubicBezTo>
                      <a:pt x="1302388" y="1034218"/>
                      <a:pt x="1306260" y="1037868"/>
                      <a:pt x="1308625" y="1038942"/>
                    </a:cubicBezTo>
                    <a:cubicBezTo>
                      <a:pt x="1310991" y="1040123"/>
                      <a:pt x="1313035" y="1040123"/>
                      <a:pt x="1314648" y="1039586"/>
                    </a:cubicBezTo>
                    <a:cubicBezTo>
                      <a:pt x="1318304" y="1038620"/>
                      <a:pt x="1320455" y="1034863"/>
                      <a:pt x="1319487" y="1031320"/>
                    </a:cubicBezTo>
                    <a:cubicBezTo>
                      <a:pt x="1318842" y="1028958"/>
                      <a:pt x="1317014" y="1027241"/>
                      <a:pt x="1314863" y="1026489"/>
                    </a:cubicBezTo>
                    <a:cubicBezTo>
                      <a:pt x="1314863" y="1026597"/>
                      <a:pt x="1314863" y="1026704"/>
                      <a:pt x="1314755" y="1026704"/>
                    </a:cubicBezTo>
                    <a:cubicBezTo>
                      <a:pt x="1314540" y="1027026"/>
                      <a:pt x="1314217" y="1026811"/>
                      <a:pt x="1313895" y="1026275"/>
                    </a:cubicBezTo>
                    <a:cubicBezTo>
                      <a:pt x="1313035" y="1026167"/>
                      <a:pt x="1312067" y="1026167"/>
                      <a:pt x="1311099" y="1026489"/>
                    </a:cubicBezTo>
                    <a:cubicBezTo>
                      <a:pt x="1311529" y="1026382"/>
                      <a:pt x="1312712" y="1026060"/>
                      <a:pt x="1313680" y="1025953"/>
                    </a:cubicBezTo>
                    <a:cubicBezTo>
                      <a:pt x="1313357" y="1025631"/>
                      <a:pt x="1313035" y="1025094"/>
                      <a:pt x="1312712" y="1024772"/>
                    </a:cubicBezTo>
                    <a:cubicBezTo>
                      <a:pt x="1307980" y="1019619"/>
                      <a:pt x="1301098" y="1009743"/>
                      <a:pt x="1294860" y="1000296"/>
                    </a:cubicBezTo>
                    <a:cubicBezTo>
                      <a:pt x="1296258" y="999330"/>
                      <a:pt x="1298301" y="999652"/>
                      <a:pt x="1298732" y="997935"/>
                    </a:cubicBezTo>
                    <a:cubicBezTo>
                      <a:pt x="1302926" y="980437"/>
                      <a:pt x="1314110" y="940074"/>
                      <a:pt x="1322068" y="907332"/>
                    </a:cubicBezTo>
                    <a:cubicBezTo>
                      <a:pt x="1326154" y="890800"/>
                      <a:pt x="1329381" y="876201"/>
                      <a:pt x="1330671" y="867291"/>
                    </a:cubicBezTo>
                    <a:cubicBezTo>
                      <a:pt x="1333898" y="844748"/>
                      <a:pt x="1336156" y="815119"/>
                      <a:pt x="1337446" y="782163"/>
                    </a:cubicBezTo>
                    <a:cubicBezTo>
                      <a:pt x="1338199" y="764021"/>
                      <a:pt x="1338522" y="745021"/>
                      <a:pt x="1338629" y="725483"/>
                    </a:cubicBezTo>
                    <a:cubicBezTo>
                      <a:pt x="1338629" y="697358"/>
                      <a:pt x="1338092" y="668481"/>
                      <a:pt x="1337016" y="640677"/>
                    </a:cubicBezTo>
                    <a:cubicBezTo>
                      <a:pt x="1335188" y="591297"/>
                      <a:pt x="1331854" y="545459"/>
                      <a:pt x="1328198" y="513469"/>
                    </a:cubicBezTo>
                    <a:cubicBezTo>
                      <a:pt x="1327768" y="509497"/>
                      <a:pt x="1324326" y="506706"/>
                      <a:pt x="1320455" y="507135"/>
                    </a:cubicBezTo>
                    <a:cubicBezTo>
                      <a:pt x="1316476" y="507457"/>
                      <a:pt x="1313572" y="511000"/>
                      <a:pt x="1314002" y="514865"/>
                    </a:cubicBezTo>
                    <a:cubicBezTo>
                      <a:pt x="1317766" y="557160"/>
                      <a:pt x="1319379" y="623716"/>
                      <a:pt x="1319487" y="690273"/>
                    </a:cubicBezTo>
                    <a:cubicBezTo>
                      <a:pt x="1319487" y="720330"/>
                      <a:pt x="1319272" y="750281"/>
                      <a:pt x="1318519" y="777977"/>
                    </a:cubicBezTo>
                    <a:cubicBezTo>
                      <a:pt x="1317551" y="811684"/>
                      <a:pt x="1316153" y="842064"/>
                      <a:pt x="1313357" y="865037"/>
                    </a:cubicBezTo>
                    <a:cubicBezTo>
                      <a:pt x="1312282" y="873625"/>
                      <a:pt x="1309486" y="887687"/>
                      <a:pt x="1306044" y="903682"/>
                    </a:cubicBezTo>
                    <a:cubicBezTo>
                      <a:pt x="1299699" y="933310"/>
                      <a:pt x="1291311" y="968306"/>
                      <a:pt x="1286902" y="987951"/>
                    </a:cubicBezTo>
                    <a:cubicBezTo>
                      <a:pt x="1283783" y="982906"/>
                      <a:pt x="1281202" y="978827"/>
                      <a:pt x="1280664" y="978075"/>
                    </a:cubicBezTo>
                    <a:cubicBezTo>
                      <a:pt x="1259049" y="946622"/>
                      <a:pt x="1236680" y="915491"/>
                      <a:pt x="1214527" y="884359"/>
                    </a:cubicBezTo>
                    <a:cubicBezTo>
                      <a:pt x="1215279" y="883286"/>
                      <a:pt x="1217108" y="883393"/>
                      <a:pt x="1217215" y="881998"/>
                    </a:cubicBezTo>
                    <a:cubicBezTo>
                      <a:pt x="1217215" y="881998"/>
                      <a:pt x="1223022" y="802667"/>
                      <a:pt x="1226571" y="706482"/>
                    </a:cubicBezTo>
                    <a:cubicBezTo>
                      <a:pt x="1228077" y="668696"/>
                      <a:pt x="1229152" y="628332"/>
                      <a:pt x="1229367" y="589257"/>
                    </a:cubicBezTo>
                    <a:cubicBezTo>
                      <a:pt x="1229475" y="562098"/>
                      <a:pt x="1229152" y="535583"/>
                      <a:pt x="1228399" y="510893"/>
                    </a:cubicBezTo>
                    <a:cubicBezTo>
                      <a:pt x="1226894" y="460868"/>
                      <a:pt x="1223775" y="418143"/>
                      <a:pt x="1218506" y="393024"/>
                    </a:cubicBezTo>
                    <a:cubicBezTo>
                      <a:pt x="1217753" y="389159"/>
                      <a:pt x="1213989" y="386690"/>
                      <a:pt x="1210117" y="387441"/>
                    </a:cubicBezTo>
                    <a:cubicBezTo>
                      <a:pt x="1206246" y="388193"/>
                      <a:pt x="1203772" y="391950"/>
                      <a:pt x="1204526" y="395815"/>
                    </a:cubicBezTo>
                    <a:cubicBezTo>
                      <a:pt x="1209795" y="425228"/>
                      <a:pt x="1210978" y="479117"/>
                      <a:pt x="1210763" y="540414"/>
                    </a:cubicBezTo>
                    <a:cubicBezTo>
                      <a:pt x="1210548" y="566714"/>
                      <a:pt x="1210225" y="594410"/>
                      <a:pt x="1209687" y="622106"/>
                    </a:cubicBezTo>
                    <a:cubicBezTo>
                      <a:pt x="1209365" y="640463"/>
                      <a:pt x="1209150" y="658712"/>
                      <a:pt x="1208827" y="676639"/>
                    </a:cubicBezTo>
                    <a:cubicBezTo>
                      <a:pt x="1207321" y="763592"/>
                      <a:pt x="1204848" y="841312"/>
                      <a:pt x="1203988" y="869438"/>
                    </a:cubicBezTo>
                    <a:cubicBezTo>
                      <a:pt x="1192696" y="853550"/>
                      <a:pt x="1181404" y="837663"/>
                      <a:pt x="1170220" y="821668"/>
                    </a:cubicBezTo>
                    <a:cubicBezTo>
                      <a:pt x="1161078" y="808571"/>
                      <a:pt x="1152045" y="795475"/>
                      <a:pt x="1143119" y="782378"/>
                    </a:cubicBezTo>
                    <a:cubicBezTo>
                      <a:pt x="1115266" y="741478"/>
                      <a:pt x="1087520" y="699397"/>
                      <a:pt x="1059882" y="657746"/>
                    </a:cubicBezTo>
                    <a:cubicBezTo>
                      <a:pt x="1060528" y="657746"/>
                      <a:pt x="1061388" y="657961"/>
                      <a:pt x="1061926" y="657853"/>
                    </a:cubicBezTo>
                    <a:cubicBezTo>
                      <a:pt x="1063001" y="657639"/>
                      <a:pt x="1066227" y="657102"/>
                      <a:pt x="1067410" y="652701"/>
                    </a:cubicBezTo>
                    <a:cubicBezTo>
                      <a:pt x="1067518" y="652056"/>
                      <a:pt x="1067840" y="650768"/>
                      <a:pt x="1067948" y="648621"/>
                    </a:cubicBezTo>
                    <a:cubicBezTo>
                      <a:pt x="1068163" y="647118"/>
                      <a:pt x="1067840" y="645723"/>
                      <a:pt x="1067087" y="644435"/>
                    </a:cubicBezTo>
                    <a:cubicBezTo>
                      <a:pt x="1066872" y="633270"/>
                      <a:pt x="1067410" y="609976"/>
                      <a:pt x="1067410" y="599778"/>
                    </a:cubicBezTo>
                    <a:cubicBezTo>
                      <a:pt x="1067410" y="582924"/>
                      <a:pt x="1066980" y="566070"/>
                      <a:pt x="1066334" y="549216"/>
                    </a:cubicBezTo>
                    <a:cubicBezTo>
                      <a:pt x="1065582" y="532470"/>
                      <a:pt x="1064614" y="515616"/>
                      <a:pt x="1063539" y="498870"/>
                    </a:cubicBezTo>
                    <a:cubicBezTo>
                      <a:pt x="1061818" y="475575"/>
                      <a:pt x="1059667" y="451743"/>
                      <a:pt x="1056548" y="427912"/>
                    </a:cubicBezTo>
                    <a:cubicBezTo>
                      <a:pt x="1053430" y="404403"/>
                      <a:pt x="1049451" y="380893"/>
                      <a:pt x="1044719" y="357491"/>
                    </a:cubicBezTo>
                    <a:cubicBezTo>
                      <a:pt x="1035148" y="310258"/>
                      <a:pt x="1022350" y="263775"/>
                      <a:pt x="1006541" y="219870"/>
                    </a:cubicBezTo>
                    <a:cubicBezTo>
                      <a:pt x="1005144" y="216113"/>
                      <a:pt x="1001164" y="214073"/>
                      <a:pt x="997401" y="215361"/>
                    </a:cubicBezTo>
                    <a:cubicBezTo>
                      <a:pt x="993637" y="216649"/>
                      <a:pt x="991701" y="220729"/>
                      <a:pt x="992991" y="224378"/>
                    </a:cubicBezTo>
                    <a:cubicBezTo>
                      <a:pt x="1007187" y="268177"/>
                      <a:pt x="1017941" y="314337"/>
                      <a:pt x="1026437" y="360926"/>
                    </a:cubicBezTo>
                    <a:cubicBezTo>
                      <a:pt x="1030631" y="384114"/>
                      <a:pt x="1034180" y="407301"/>
                      <a:pt x="1037299" y="430381"/>
                    </a:cubicBezTo>
                    <a:cubicBezTo>
                      <a:pt x="1040417" y="453890"/>
                      <a:pt x="1043213" y="477292"/>
                      <a:pt x="1045149" y="500372"/>
                    </a:cubicBezTo>
                    <a:cubicBezTo>
                      <a:pt x="1046977" y="520232"/>
                      <a:pt x="1048590" y="540199"/>
                      <a:pt x="1049881" y="560166"/>
                    </a:cubicBezTo>
                    <a:cubicBezTo>
                      <a:pt x="1050633" y="573477"/>
                      <a:pt x="1051386" y="586681"/>
                      <a:pt x="1051817" y="599992"/>
                    </a:cubicBezTo>
                    <a:cubicBezTo>
                      <a:pt x="1052139" y="611156"/>
                      <a:pt x="1052462" y="637564"/>
                      <a:pt x="1053107" y="647655"/>
                    </a:cubicBezTo>
                    <a:cubicBezTo>
                      <a:pt x="1053430" y="647333"/>
                      <a:pt x="1053860" y="647011"/>
                      <a:pt x="1054397" y="646689"/>
                    </a:cubicBezTo>
                    <a:cubicBezTo>
                      <a:pt x="1054290" y="646904"/>
                      <a:pt x="1054290" y="647011"/>
                      <a:pt x="1054290" y="647226"/>
                    </a:cubicBezTo>
                    <a:cubicBezTo>
                      <a:pt x="1054182" y="648085"/>
                      <a:pt x="1054290" y="648943"/>
                      <a:pt x="1053967" y="649051"/>
                    </a:cubicBezTo>
                    <a:cubicBezTo>
                      <a:pt x="1024824" y="605038"/>
                      <a:pt x="995680" y="561454"/>
                      <a:pt x="966106" y="517334"/>
                    </a:cubicBezTo>
                    <a:cubicBezTo>
                      <a:pt x="958148" y="505633"/>
                      <a:pt x="949867" y="494146"/>
                      <a:pt x="941909" y="482338"/>
                    </a:cubicBezTo>
                    <a:cubicBezTo>
                      <a:pt x="942985" y="480942"/>
                      <a:pt x="945135" y="480406"/>
                      <a:pt x="944920" y="478581"/>
                    </a:cubicBezTo>
                    <a:cubicBezTo>
                      <a:pt x="941909" y="444766"/>
                      <a:pt x="928359" y="392057"/>
                      <a:pt x="911367" y="338168"/>
                    </a:cubicBezTo>
                    <a:cubicBezTo>
                      <a:pt x="907066" y="324535"/>
                      <a:pt x="902442" y="310794"/>
                      <a:pt x="897817" y="297268"/>
                    </a:cubicBezTo>
                    <a:cubicBezTo>
                      <a:pt x="892978" y="283528"/>
                      <a:pt x="888031" y="269894"/>
                      <a:pt x="883084" y="256905"/>
                    </a:cubicBezTo>
                    <a:cubicBezTo>
                      <a:pt x="857919" y="190349"/>
                      <a:pt x="834690" y="137319"/>
                      <a:pt x="834690" y="137319"/>
                    </a:cubicBezTo>
                    <a:cubicBezTo>
                      <a:pt x="833185" y="133669"/>
                      <a:pt x="829098" y="131844"/>
                      <a:pt x="825442" y="133347"/>
                    </a:cubicBezTo>
                    <a:cubicBezTo>
                      <a:pt x="821785" y="134850"/>
                      <a:pt x="820065" y="139036"/>
                      <a:pt x="821463" y="142686"/>
                    </a:cubicBezTo>
                    <a:cubicBezTo>
                      <a:pt x="821463" y="142686"/>
                      <a:pt x="834906" y="178004"/>
                      <a:pt x="852435" y="227062"/>
                    </a:cubicBezTo>
                    <a:cubicBezTo>
                      <a:pt x="858780" y="244453"/>
                      <a:pt x="865447" y="263561"/>
                      <a:pt x="872438" y="283528"/>
                    </a:cubicBezTo>
                    <a:cubicBezTo>
                      <a:pt x="876847" y="295873"/>
                      <a:pt x="881256" y="308433"/>
                      <a:pt x="885665" y="321100"/>
                    </a:cubicBezTo>
                    <a:cubicBezTo>
                      <a:pt x="892225" y="340208"/>
                      <a:pt x="898785" y="359316"/>
                      <a:pt x="904807" y="377780"/>
                    </a:cubicBezTo>
                    <a:cubicBezTo>
                      <a:pt x="915131" y="409555"/>
                      <a:pt x="922659" y="437788"/>
                      <a:pt x="927499" y="461620"/>
                    </a:cubicBezTo>
                    <a:cubicBezTo>
                      <a:pt x="900183" y="421793"/>
                      <a:pt x="873083" y="381752"/>
                      <a:pt x="844907" y="342570"/>
                    </a:cubicBezTo>
                    <a:cubicBezTo>
                      <a:pt x="775650" y="245956"/>
                      <a:pt x="703167" y="151918"/>
                      <a:pt x="625630" y="63677"/>
                    </a:cubicBezTo>
                    <a:cubicBezTo>
                      <a:pt x="623157" y="60671"/>
                      <a:pt x="618640" y="60349"/>
                      <a:pt x="615629" y="62926"/>
                    </a:cubicBezTo>
                    <a:cubicBezTo>
                      <a:pt x="612618" y="65502"/>
                      <a:pt x="612295" y="70011"/>
                      <a:pt x="614876" y="73017"/>
                    </a:cubicBezTo>
                    <a:cubicBezTo>
                      <a:pt x="691015" y="161794"/>
                      <a:pt x="761778" y="256368"/>
                      <a:pt x="829959" y="353090"/>
                    </a:cubicBezTo>
                    <a:cubicBezTo>
                      <a:pt x="863942" y="401289"/>
                      <a:pt x="897065" y="450241"/>
                      <a:pt x="930080" y="498977"/>
                    </a:cubicBezTo>
                    <a:cubicBezTo>
                      <a:pt x="927283" y="497367"/>
                      <a:pt x="925025" y="495971"/>
                      <a:pt x="921799" y="494254"/>
                    </a:cubicBezTo>
                    <a:cubicBezTo>
                      <a:pt x="898785" y="481372"/>
                      <a:pt x="865662" y="463767"/>
                      <a:pt x="829098" y="444229"/>
                    </a:cubicBezTo>
                    <a:close/>
                    <a:moveTo>
                      <a:pt x="1260555" y="979578"/>
                    </a:moveTo>
                    <a:cubicBezTo>
                      <a:pt x="1260662" y="979148"/>
                      <a:pt x="1260877" y="978827"/>
                      <a:pt x="1261092" y="978397"/>
                    </a:cubicBezTo>
                    <a:cubicBezTo>
                      <a:pt x="1261199" y="978290"/>
                      <a:pt x="1261307" y="978182"/>
                      <a:pt x="1261199" y="978182"/>
                    </a:cubicBezTo>
                    <a:cubicBezTo>
                      <a:pt x="1260339" y="977753"/>
                      <a:pt x="1260339" y="978504"/>
                      <a:pt x="1260555" y="979578"/>
                    </a:cubicBezTo>
                    <a:close/>
                    <a:moveTo>
                      <a:pt x="1479078" y="1104317"/>
                    </a:moveTo>
                    <a:cubicBezTo>
                      <a:pt x="1476175" y="1103136"/>
                      <a:pt x="1474885" y="1101204"/>
                      <a:pt x="1474239" y="1099594"/>
                    </a:cubicBezTo>
                    <a:cubicBezTo>
                      <a:pt x="1473164" y="1097018"/>
                      <a:pt x="1473379" y="1093690"/>
                      <a:pt x="1476175" y="1090362"/>
                    </a:cubicBezTo>
                    <a:cubicBezTo>
                      <a:pt x="1478756" y="1087356"/>
                      <a:pt x="1486284" y="1083277"/>
                      <a:pt x="1488865" y="1079949"/>
                    </a:cubicBezTo>
                    <a:lnTo>
                      <a:pt x="1510051" y="1052146"/>
                    </a:lnTo>
                    <a:lnTo>
                      <a:pt x="1571134" y="966052"/>
                    </a:lnTo>
                    <a:cubicBezTo>
                      <a:pt x="1574575" y="961436"/>
                      <a:pt x="1578124" y="956820"/>
                      <a:pt x="1581565" y="952204"/>
                    </a:cubicBezTo>
                    <a:cubicBezTo>
                      <a:pt x="1580060" y="952955"/>
                      <a:pt x="1578554" y="953385"/>
                      <a:pt x="1576941" y="953063"/>
                    </a:cubicBezTo>
                    <a:cubicBezTo>
                      <a:pt x="1575758" y="952848"/>
                      <a:pt x="1574360" y="952097"/>
                      <a:pt x="1573070" y="950486"/>
                    </a:cubicBezTo>
                    <a:cubicBezTo>
                      <a:pt x="1572747" y="950057"/>
                      <a:pt x="1571994" y="948984"/>
                      <a:pt x="1571672" y="947051"/>
                    </a:cubicBezTo>
                    <a:cubicBezTo>
                      <a:pt x="1571242" y="944797"/>
                      <a:pt x="1570596" y="936424"/>
                      <a:pt x="1569844" y="933096"/>
                    </a:cubicBezTo>
                    <a:cubicBezTo>
                      <a:pt x="1568338" y="926333"/>
                      <a:pt x="1566832" y="919570"/>
                      <a:pt x="1565219" y="912914"/>
                    </a:cubicBezTo>
                    <a:cubicBezTo>
                      <a:pt x="1564144" y="908513"/>
                      <a:pt x="1562961" y="904112"/>
                      <a:pt x="1561670" y="899818"/>
                    </a:cubicBezTo>
                    <a:cubicBezTo>
                      <a:pt x="1555325" y="878455"/>
                      <a:pt x="1548765" y="857093"/>
                      <a:pt x="1542851" y="835623"/>
                    </a:cubicBezTo>
                    <a:cubicBezTo>
                      <a:pt x="1538979" y="821238"/>
                      <a:pt x="1535322" y="806746"/>
                      <a:pt x="1531989" y="792039"/>
                    </a:cubicBezTo>
                    <a:cubicBezTo>
                      <a:pt x="1525536" y="762304"/>
                      <a:pt x="1520052" y="730099"/>
                      <a:pt x="1517041" y="697036"/>
                    </a:cubicBezTo>
                    <a:cubicBezTo>
                      <a:pt x="1514997" y="675888"/>
                      <a:pt x="1514029" y="654311"/>
                      <a:pt x="1514029" y="632841"/>
                    </a:cubicBezTo>
                    <a:cubicBezTo>
                      <a:pt x="1514244" y="577449"/>
                      <a:pt x="1521557" y="522379"/>
                      <a:pt x="1538764" y="474072"/>
                    </a:cubicBezTo>
                    <a:cubicBezTo>
                      <a:pt x="1540055" y="470315"/>
                      <a:pt x="1544033" y="468275"/>
                      <a:pt x="1547797" y="469563"/>
                    </a:cubicBezTo>
                    <a:cubicBezTo>
                      <a:pt x="1551561" y="470852"/>
                      <a:pt x="1553497" y="474931"/>
                      <a:pt x="1552314" y="478581"/>
                    </a:cubicBezTo>
                    <a:cubicBezTo>
                      <a:pt x="1539947" y="516582"/>
                      <a:pt x="1534355" y="558556"/>
                      <a:pt x="1532957" y="601388"/>
                    </a:cubicBezTo>
                    <a:cubicBezTo>
                      <a:pt x="1531881" y="632626"/>
                      <a:pt x="1533387" y="664294"/>
                      <a:pt x="1536291" y="695211"/>
                    </a:cubicBezTo>
                    <a:cubicBezTo>
                      <a:pt x="1539302" y="727630"/>
                      <a:pt x="1543818" y="759083"/>
                      <a:pt x="1549733" y="788389"/>
                    </a:cubicBezTo>
                    <a:cubicBezTo>
                      <a:pt x="1552637" y="802774"/>
                      <a:pt x="1555971" y="817052"/>
                      <a:pt x="1559519" y="831329"/>
                    </a:cubicBezTo>
                    <a:cubicBezTo>
                      <a:pt x="1564789" y="852799"/>
                      <a:pt x="1570596" y="874269"/>
                      <a:pt x="1576403" y="895631"/>
                    </a:cubicBezTo>
                    <a:cubicBezTo>
                      <a:pt x="1577586" y="900247"/>
                      <a:pt x="1578662" y="904863"/>
                      <a:pt x="1579737" y="909586"/>
                    </a:cubicBezTo>
                    <a:cubicBezTo>
                      <a:pt x="1581135" y="916349"/>
                      <a:pt x="1582426" y="923220"/>
                      <a:pt x="1583716" y="930090"/>
                    </a:cubicBezTo>
                    <a:cubicBezTo>
                      <a:pt x="1584146" y="932237"/>
                      <a:pt x="1583716" y="937390"/>
                      <a:pt x="1583824" y="940932"/>
                    </a:cubicBezTo>
                    <a:cubicBezTo>
                      <a:pt x="1584576" y="941791"/>
                      <a:pt x="1585222" y="942757"/>
                      <a:pt x="1585437" y="943938"/>
                    </a:cubicBezTo>
                    <a:cubicBezTo>
                      <a:pt x="1585114" y="943294"/>
                      <a:pt x="1584146" y="942542"/>
                      <a:pt x="1584039" y="942328"/>
                    </a:cubicBezTo>
                    <a:lnTo>
                      <a:pt x="1583932" y="942220"/>
                    </a:lnTo>
                    <a:cubicBezTo>
                      <a:pt x="1584146" y="943831"/>
                      <a:pt x="1584469" y="944797"/>
                      <a:pt x="1585222" y="944689"/>
                    </a:cubicBezTo>
                    <a:cubicBezTo>
                      <a:pt x="1585437" y="944689"/>
                      <a:pt x="1585545" y="944582"/>
                      <a:pt x="1585545" y="944475"/>
                    </a:cubicBezTo>
                    <a:cubicBezTo>
                      <a:pt x="1585652" y="945012"/>
                      <a:pt x="1585652" y="945656"/>
                      <a:pt x="1585652" y="946192"/>
                    </a:cubicBezTo>
                    <a:cubicBezTo>
                      <a:pt x="1585545" y="947373"/>
                      <a:pt x="1585114" y="947159"/>
                      <a:pt x="1584792" y="947910"/>
                    </a:cubicBezTo>
                    <a:cubicBezTo>
                      <a:pt x="1605010" y="920643"/>
                      <a:pt x="1625335" y="893377"/>
                      <a:pt x="1645983" y="866432"/>
                    </a:cubicBezTo>
                    <a:cubicBezTo>
                      <a:pt x="1657275" y="851833"/>
                      <a:pt x="1668674" y="837233"/>
                      <a:pt x="1680073" y="822634"/>
                    </a:cubicBezTo>
                    <a:cubicBezTo>
                      <a:pt x="1677922" y="813187"/>
                      <a:pt x="1668996" y="794186"/>
                      <a:pt x="1667921" y="790000"/>
                    </a:cubicBezTo>
                    <a:cubicBezTo>
                      <a:pt x="1663297" y="771106"/>
                      <a:pt x="1659533" y="751784"/>
                      <a:pt x="1656844" y="732461"/>
                    </a:cubicBezTo>
                    <a:cubicBezTo>
                      <a:pt x="1654048" y="712923"/>
                      <a:pt x="1652328" y="693386"/>
                      <a:pt x="1651467" y="673956"/>
                    </a:cubicBezTo>
                    <a:cubicBezTo>
                      <a:pt x="1650607" y="651198"/>
                      <a:pt x="1651037" y="628332"/>
                      <a:pt x="1652865" y="605574"/>
                    </a:cubicBezTo>
                    <a:cubicBezTo>
                      <a:pt x="1654693" y="583031"/>
                      <a:pt x="1657705" y="560488"/>
                      <a:pt x="1661684" y="538052"/>
                    </a:cubicBezTo>
                    <a:cubicBezTo>
                      <a:pt x="1666308" y="511322"/>
                      <a:pt x="1672438" y="484807"/>
                      <a:pt x="1679213" y="458506"/>
                    </a:cubicBezTo>
                    <a:cubicBezTo>
                      <a:pt x="1689322" y="419002"/>
                      <a:pt x="1701259" y="379927"/>
                      <a:pt x="1712873" y="341711"/>
                    </a:cubicBezTo>
                    <a:cubicBezTo>
                      <a:pt x="1714056" y="337954"/>
                      <a:pt x="1717928" y="335807"/>
                      <a:pt x="1721799" y="336880"/>
                    </a:cubicBezTo>
                    <a:cubicBezTo>
                      <a:pt x="1725563" y="337954"/>
                      <a:pt x="1727714" y="341926"/>
                      <a:pt x="1726639" y="345683"/>
                    </a:cubicBezTo>
                    <a:cubicBezTo>
                      <a:pt x="1716207" y="384006"/>
                      <a:pt x="1705668" y="423189"/>
                      <a:pt x="1696420" y="462693"/>
                    </a:cubicBezTo>
                    <a:cubicBezTo>
                      <a:pt x="1690397" y="488779"/>
                      <a:pt x="1684913" y="514972"/>
                      <a:pt x="1680504" y="541272"/>
                    </a:cubicBezTo>
                    <a:cubicBezTo>
                      <a:pt x="1676847" y="563172"/>
                      <a:pt x="1673836" y="585178"/>
                      <a:pt x="1671900" y="607185"/>
                    </a:cubicBezTo>
                    <a:cubicBezTo>
                      <a:pt x="1669965" y="629299"/>
                      <a:pt x="1668889" y="651305"/>
                      <a:pt x="1669427" y="673419"/>
                    </a:cubicBezTo>
                    <a:cubicBezTo>
                      <a:pt x="1669749" y="692312"/>
                      <a:pt x="1671040" y="711313"/>
                      <a:pt x="1673191" y="730314"/>
                    </a:cubicBezTo>
                    <a:cubicBezTo>
                      <a:pt x="1675342" y="749315"/>
                      <a:pt x="1678460" y="768208"/>
                      <a:pt x="1682439" y="786672"/>
                    </a:cubicBezTo>
                    <a:cubicBezTo>
                      <a:pt x="1683084" y="789678"/>
                      <a:pt x="1687171" y="799983"/>
                      <a:pt x="1690505" y="809323"/>
                    </a:cubicBezTo>
                    <a:cubicBezTo>
                      <a:pt x="1713949" y="779265"/>
                      <a:pt x="1737285" y="749207"/>
                      <a:pt x="1760837" y="719150"/>
                    </a:cubicBezTo>
                    <a:cubicBezTo>
                      <a:pt x="1796433" y="673848"/>
                      <a:pt x="1830954" y="627796"/>
                      <a:pt x="1865582" y="581850"/>
                    </a:cubicBezTo>
                    <a:cubicBezTo>
                      <a:pt x="1864830" y="579918"/>
                      <a:pt x="1864292" y="577986"/>
                      <a:pt x="1863646" y="575946"/>
                    </a:cubicBezTo>
                    <a:cubicBezTo>
                      <a:pt x="1862571" y="572618"/>
                      <a:pt x="1861926" y="569183"/>
                      <a:pt x="1861926" y="565855"/>
                    </a:cubicBezTo>
                    <a:cubicBezTo>
                      <a:pt x="1862571" y="546318"/>
                      <a:pt x="1862786" y="526780"/>
                      <a:pt x="1863431" y="507243"/>
                    </a:cubicBezTo>
                    <a:cubicBezTo>
                      <a:pt x="1863861" y="494146"/>
                      <a:pt x="1864507" y="481050"/>
                      <a:pt x="1865367" y="467953"/>
                    </a:cubicBezTo>
                    <a:cubicBezTo>
                      <a:pt x="1867625" y="438862"/>
                      <a:pt x="1870744" y="410092"/>
                      <a:pt x="1875369" y="381859"/>
                    </a:cubicBezTo>
                    <a:cubicBezTo>
                      <a:pt x="1878595" y="362751"/>
                      <a:pt x="1882359" y="343858"/>
                      <a:pt x="1886768" y="325072"/>
                    </a:cubicBezTo>
                    <a:cubicBezTo>
                      <a:pt x="1897845" y="278482"/>
                      <a:pt x="1912578" y="232859"/>
                      <a:pt x="1930752" y="187450"/>
                    </a:cubicBezTo>
                    <a:cubicBezTo>
                      <a:pt x="1932150" y="183801"/>
                      <a:pt x="1936237" y="181976"/>
                      <a:pt x="1940001" y="183371"/>
                    </a:cubicBezTo>
                    <a:cubicBezTo>
                      <a:pt x="1943657" y="184767"/>
                      <a:pt x="1945486" y="188846"/>
                      <a:pt x="1944087" y="192496"/>
                    </a:cubicBezTo>
                    <a:cubicBezTo>
                      <a:pt x="1927634" y="237797"/>
                      <a:pt x="1914944" y="283206"/>
                      <a:pt x="1905050" y="329151"/>
                    </a:cubicBezTo>
                    <a:cubicBezTo>
                      <a:pt x="1901178" y="347722"/>
                      <a:pt x="1897630" y="366294"/>
                      <a:pt x="1894403" y="384972"/>
                    </a:cubicBezTo>
                    <a:cubicBezTo>
                      <a:pt x="1889779" y="412776"/>
                      <a:pt x="1885800" y="440901"/>
                      <a:pt x="1883111" y="469456"/>
                    </a:cubicBezTo>
                    <a:cubicBezTo>
                      <a:pt x="1881821" y="482338"/>
                      <a:pt x="1880853" y="495220"/>
                      <a:pt x="1880100" y="508102"/>
                    </a:cubicBezTo>
                    <a:cubicBezTo>
                      <a:pt x="1878810" y="527532"/>
                      <a:pt x="1877842" y="547069"/>
                      <a:pt x="1876659" y="566499"/>
                    </a:cubicBezTo>
                    <a:cubicBezTo>
                      <a:pt x="1876659" y="566714"/>
                      <a:pt x="1876874" y="567036"/>
                      <a:pt x="1876874" y="567251"/>
                    </a:cubicBezTo>
                    <a:cubicBezTo>
                      <a:pt x="1889564" y="550504"/>
                      <a:pt x="1902576" y="533865"/>
                      <a:pt x="1915159" y="517012"/>
                    </a:cubicBezTo>
                    <a:cubicBezTo>
                      <a:pt x="1944840" y="477722"/>
                      <a:pt x="1975059" y="438862"/>
                      <a:pt x="2004741" y="399572"/>
                    </a:cubicBezTo>
                    <a:cubicBezTo>
                      <a:pt x="2004741" y="398069"/>
                      <a:pt x="2003235" y="396673"/>
                      <a:pt x="2004310" y="395493"/>
                    </a:cubicBezTo>
                    <a:cubicBezTo>
                      <a:pt x="2008720" y="389696"/>
                      <a:pt x="2011623" y="381215"/>
                      <a:pt x="2013989" y="371769"/>
                    </a:cubicBezTo>
                    <a:cubicBezTo>
                      <a:pt x="2019689" y="349333"/>
                      <a:pt x="2021840" y="321744"/>
                      <a:pt x="2025604" y="305856"/>
                    </a:cubicBezTo>
                    <a:cubicBezTo>
                      <a:pt x="2030335" y="286963"/>
                      <a:pt x="2035175" y="268069"/>
                      <a:pt x="2040767" y="249391"/>
                    </a:cubicBezTo>
                    <a:cubicBezTo>
                      <a:pt x="2044531" y="236938"/>
                      <a:pt x="2048510" y="224593"/>
                      <a:pt x="2052812" y="212355"/>
                    </a:cubicBezTo>
                    <a:cubicBezTo>
                      <a:pt x="2063673" y="181654"/>
                      <a:pt x="2076040" y="151489"/>
                      <a:pt x="2089806" y="122075"/>
                    </a:cubicBezTo>
                    <a:cubicBezTo>
                      <a:pt x="2091419" y="118425"/>
                      <a:pt x="2095613" y="116815"/>
                      <a:pt x="2099270" y="118425"/>
                    </a:cubicBezTo>
                    <a:cubicBezTo>
                      <a:pt x="2102818" y="119928"/>
                      <a:pt x="2104539" y="124115"/>
                      <a:pt x="2102926" y="127765"/>
                    </a:cubicBezTo>
                    <a:cubicBezTo>
                      <a:pt x="2093140" y="151489"/>
                      <a:pt x="2084537" y="175642"/>
                      <a:pt x="2076471" y="199903"/>
                    </a:cubicBezTo>
                    <a:cubicBezTo>
                      <a:pt x="2070449" y="218152"/>
                      <a:pt x="2064857" y="236616"/>
                      <a:pt x="2059264" y="254973"/>
                    </a:cubicBezTo>
                    <a:cubicBezTo>
                      <a:pt x="2053780" y="273437"/>
                      <a:pt x="2048187" y="291901"/>
                      <a:pt x="2043133" y="310472"/>
                    </a:cubicBezTo>
                    <a:cubicBezTo>
                      <a:pt x="2039261" y="323784"/>
                      <a:pt x="2036035" y="345361"/>
                      <a:pt x="2031088" y="365220"/>
                    </a:cubicBezTo>
                    <a:cubicBezTo>
                      <a:pt x="2069588" y="314552"/>
                      <a:pt x="2107551" y="263561"/>
                      <a:pt x="2146910" y="213429"/>
                    </a:cubicBezTo>
                    <a:cubicBezTo>
                      <a:pt x="2203047" y="142042"/>
                      <a:pt x="2260582" y="71514"/>
                      <a:pt x="2320267" y="2488"/>
                    </a:cubicBezTo>
                    <a:cubicBezTo>
                      <a:pt x="2322848" y="-517"/>
                      <a:pt x="2327365" y="-839"/>
                      <a:pt x="2330376" y="1737"/>
                    </a:cubicBezTo>
                    <a:cubicBezTo>
                      <a:pt x="2333387" y="4313"/>
                      <a:pt x="2333710" y="8822"/>
                      <a:pt x="2331129" y="11720"/>
                    </a:cubicBezTo>
                    <a:cubicBezTo>
                      <a:pt x="2272304" y="81282"/>
                      <a:pt x="2215845" y="152240"/>
                      <a:pt x="2160461" y="223949"/>
                    </a:cubicBezTo>
                    <a:cubicBezTo>
                      <a:pt x="2082708" y="324642"/>
                      <a:pt x="2007214" y="426946"/>
                      <a:pt x="1930645" y="528713"/>
                    </a:cubicBezTo>
                    <a:cubicBezTo>
                      <a:pt x="1920321" y="542346"/>
                      <a:pt x="1909674" y="555764"/>
                      <a:pt x="1899350" y="569398"/>
                    </a:cubicBezTo>
                    <a:lnTo>
                      <a:pt x="1919890" y="561239"/>
                    </a:lnTo>
                    <a:cubicBezTo>
                      <a:pt x="1932903" y="555872"/>
                      <a:pt x="1945701" y="550290"/>
                      <a:pt x="1958498" y="544708"/>
                    </a:cubicBezTo>
                    <a:cubicBezTo>
                      <a:pt x="1971295" y="539018"/>
                      <a:pt x="1983985" y="533221"/>
                      <a:pt x="1996675" y="527317"/>
                    </a:cubicBezTo>
                    <a:cubicBezTo>
                      <a:pt x="2020980" y="516045"/>
                      <a:pt x="2045391" y="504344"/>
                      <a:pt x="2070018" y="492751"/>
                    </a:cubicBezTo>
                    <a:cubicBezTo>
                      <a:pt x="2094323" y="481157"/>
                      <a:pt x="2118735" y="469563"/>
                      <a:pt x="2142717" y="457326"/>
                    </a:cubicBezTo>
                    <a:cubicBezTo>
                      <a:pt x="2174979" y="441008"/>
                      <a:pt x="2206596" y="423940"/>
                      <a:pt x="2236815" y="405261"/>
                    </a:cubicBezTo>
                    <a:cubicBezTo>
                      <a:pt x="2240149" y="403114"/>
                      <a:pt x="2244558" y="404080"/>
                      <a:pt x="2246709" y="407301"/>
                    </a:cubicBezTo>
                    <a:cubicBezTo>
                      <a:pt x="2248860" y="410629"/>
                      <a:pt x="2247892" y="415030"/>
                      <a:pt x="2244558" y="417177"/>
                    </a:cubicBezTo>
                    <a:cubicBezTo>
                      <a:pt x="2207134" y="442189"/>
                      <a:pt x="2167558" y="465055"/>
                      <a:pt x="2127015" y="485988"/>
                    </a:cubicBezTo>
                    <a:cubicBezTo>
                      <a:pt x="2110884" y="494361"/>
                      <a:pt x="2094645" y="502412"/>
                      <a:pt x="2078299" y="510141"/>
                    </a:cubicBezTo>
                    <a:cubicBezTo>
                      <a:pt x="2053564" y="521842"/>
                      <a:pt x="2028722" y="532792"/>
                      <a:pt x="2004095" y="543634"/>
                    </a:cubicBezTo>
                    <a:cubicBezTo>
                      <a:pt x="1991191" y="549324"/>
                      <a:pt x="1978178" y="554798"/>
                      <a:pt x="1965058" y="560166"/>
                    </a:cubicBezTo>
                    <a:cubicBezTo>
                      <a:pt x="1951938" y="565426"/>
                      <a:pt x="1938818" y="570579"/>
                      <a:pt x="1925590" y="575517"/>
                    </a:cubicBezTo>
                    <a:lnTo>
                      <a:pt x="1896984" y="585607"/>
                    </a:lnTo>
                    <a:cubicBezTo>
                      <a:pt x="1894941" y="586252"/>
                      <a:pt x="1889779" y="586574"/>
                      <a:pt x="1886337" y="587325"/>
                    </a:cubicBezTo>
                    <a:cubicBezTo>
                      <a:pt x="1885800" y="587862"/>
                      <a:pt x="1885047" y="588291"/>
                      <a:pt x="1884402" y="588721"/>
                    </a:cubicBezTo>
                    <a:cubicBezTo>
                      <a:pt x="1882359" y="591297"/>
                      <a:pt x="1880315" y="593981"/>
                      <a:pt x="1878380" y="596557"/>
                    </a:cubicBezTo>
                    <a:cubicBezTo>
                      <a:pt x="1878272" y="596772"/>
                      <a:pt x="1878380" y="596986"/>
                      <a:pt x="1878165" y="597094"/>
                    </a:cubicBezTo>
                    <a:cubicBezTo>
                      <a:pt x="1878057" y="597201"/>
                      <a:pt x="1877949" y="597094"/>
                      <a:pt x="1877842" y="597094"/>
                    </a:cubicBezTo>
                    <a:cubicBezTo>
                      <a:pt x="1843751" y="641644"/>
                      <a:pt x="1809983" y="686301"/>
                      <a:pt x="1775140" y="730421"/>
                    </a:cubicBezTo>
                    <a:cubicBezTo>
                      <a:pt x="1752234" y="759191"/>
                      <a:pt x="1729543" y="787960"/>
                      <a:pt x="1706636" y="816730"/>
                    </a:cubicBezTo>
                    <a:cubicBezTo>
                      <a:pt x="1708679" y="816408"/>
                      <a:pt x="1711045" y="816086"/>
                      <a:pt x="1712443" y="815656"/>
                    </a:cubicBezTo>
                    <a:lnTo>
                      <a:pt x="1748039" y="803633"/>
                    </a:lnTo>
                    <a:lnTo>
                      <a:pt x="1853430" y="767564"/>
                    </a:lnTo>
                    <a:cubicBezTo>
                      <a:pt x="1885155" y="756400"/>
                      <a:pt x="1921826" y="745128"/>
                      <a:pt x="1960003" y="733212"/>
                    </a:cubicBezTo>
                    <a:cubicBezTo>
                      <a:pt x="1994740" y="722370"/>
                      <a:pt x="2030658" y="710776"/>
                      <a:pt x="2064857" y="697250"/>
                    </a:cubicBezTo>
                    <a:cubicBezTo>
                      <a:pt x="2113035" y="678035"/>
                      <a:pt x="2157772" y="655062"/>
                      <a:pt x="2190357" y="624468"/>
                    </a:cubicBezTo>
                    <a:cubicBezTo>
                      <a:pt x="2193153" y="621784"/>
                      <a:pt x="2197670" y="621784"/>
                      <a:pt x="2200359" y="624682"/>
                    </a:cubicBezTo>
                    <a:cubicBezTo>
                      <a:pt x="2203155" y="627474"/>
                      <a:pt x="2203047" y="631982"/>
                      <a:pt x="2200251" y="634666"/>
                    </a:cubicBezTo>
                    <a:cubicBezTo>
                      <a:pt x="2167128" y="667407"/>
                      <a:pt x="2121531" y="692956"/>
                      <a:pt x="2071739" y="713889"/>
                    </a:cubicBezTo>
                    <a:cubicBezTo>
                      <a:pt x="2037326" y="728274"/>
                      <a:pt x="2001084" y="740619"/>
                      <a:pt x="1965811" y="751676"/>
                    </a:cubicBezTo>
                    <a:cubicBezTo>
                      <a:pt x="1927741" y="763485"/>
                      <a:pt x="1890962" y="773683"/>
                      <a:pt x="1859345" y="784418"/>
                    </a:cubicBezTo>
                    <a:cubicBezTo>
                      <a:pt x="1845149" y="789141"/>
                      <a:pt x="1830954" y="793650"/>
                      <a:pt x="1816758" y="798158"/>
                    </a:cubicBezTo>
                    <a:cubicBezTo>
                      <a:pt x="1795465" y="804921"/>
                      <a:pt x="1774064" y="811470"/>
                      <a:pt x="1752771" y="818125"/>
                    </a:cubicBezTo>
                    <a:lnTo>
                      <a:pt x="1717068" y="829075"/>
                    </a:lnTo>
                    <a:cubicBezTo>
                      <a:pt x="1714809" y="829826"/>
                      <a:pt x="1708679" y="829289"/>
                      <a:pt x="1704808" y="829719"/>
                    </a:cubicBezTo>
                    <a:cubicBezTo>
                      <a:pt x="1704593" y="830900"/>
                      <a:pt x="1704055" y="831973"/>
                      <a:pt x="1703195" y="832832"/>
                    </a:cubicBezTo>
                    <a:cubicBezTo>
                      <a:pt x="1700721" y="835623"/>
                      <a:pt x="1696420" y="835730"/>
                      <a:pt x="1693623" y="833261"/>
                    </a:cubicBezTo>
                    <a:cubicBezTo>
                      <a:pt x="1682117" y="847753"/>
                      <a:pt x="1670610" y="862138"/>
                      <a:pt x="1659210" y="876630"/>
                    </a:cubicBezTo>
                    <a:cubicBezTo>
                      <a:pt x="1645875" y="893699"/>
                      <a:pt x="1632970" y="910875"/>
                      <a:pt x="1619742" y="928050"/>
                    </a:cubicBezTo>
                    <a:cubicBezTo>
                      <a:pt x="1629421" y="931271"/>
                      <a:pt x="1648456" y="935887"/>
                      <a:pt x="1651682" y="935887"/>
                    </a:cubicBezTo>
                    <a:cubicBezTo>
                      <a:pt x="1667921" y="936746"/>
                      <a:pt x="1684160" y="937282"/>
                      <a:pt x="1700398" y="937497"/>
                    </a:cubicBezTo>
                    <a:cubicBezTo>
                      <a:pt x="1716637" y="937712"/>
                      <a:pt x="1732876" y="937604"/>
                      <a:pt x="1749008" y="937068"/>
                    </a:cubicBezTo>
                    <a:cubicBezTo>
                      <a:pt x="1778474" y="936102"/>
                      <a:pt x="1808908" y="933847"/>
                      <a:pt x="1839450" y="930412"/>
                    </a:cubicBezTo>
                    <a:cubicBezTo>
                      <a:pt x="1869346" y="927084"/>
                      <a:pt x="1899243" y="922468"/>
                      <a:pt x="1928601" y="915813"/>
                    </a:cubicBezTo>
                    <a:cubicBezTo>
                      <a:pt x="1968069" y="906795"/>
                      <a:pt x="2006461" y="894236"/>
                      <a:pt x="2041627" y="876308"/>
                    </a:cubicBezTo>
                    <a:cubicBezTo>
                      <a:pt x="2045069" y="874483"/>
                      <a:pt x="2049371" y="875771"/>
                      <a:pt x="2051199" y="879314"/>
                    </a:cubicBezTo>
                    <a:cubicBezTo>
                      <a:pt x="2053134" y="882749"/>
                      <a:pt x="2051736" y="887043"/>
                      <a:pt x="2048295" y="888976"/>
                    </a:cubicBezTo>
                    <a:cubicBezTo>
                      <a:pt x="2003773" y="913344"/>
                      <a:pt x="1953981" y="929768"/>
                      <a:pt x="1902684" y="940181"/>
                    </a:cubicBezTo>
                    <a:cubicBezTo>
                      <a:pt x="1882466" y="944260"/>
                      <a:pt x="1862033" y="947373"/>
                      <a:pt x="1841601" y="949627"/>
                    </a:cubicBezTo>
                    <a:cubicBezTo>
                      <a:pt x="1810521" y="953063"/>
                      <a:pt x="1779441" y="954458"/>
                      <a:pt x="1749437" y="954888"/>
                    </a:cubicBezTo>
                    <a:cubicBezTo>
                      <a:pt x="1732984" y="955102"/>
                      <a:pt x="1716422" y="954780"/>
                      <a:pt x="1699969" y="954029"/>
                    </a:cubicBezTo>
                    <a:cubicBezTo>
                      <a:pt x="1683515" y="953385"/>
                      <a:pt x="1667061" y="952311"/>
                      <a:pt x="1650715" y="951023"/>
                    </a:cubicBezTo>
                    <a:cubicBezTo>
                      <a:pt x="1646628" y="950701"/>
                      <a:pt x="1619420" y="943294"/>
                      <a:pt x="1610924" y="939537"/>
                    </a:cubicBezTo>
                    <a:cubicBezTo>
                      <a:pt x="1601783" y="951452"/>
                      <a:pt x="1592535" y="963154"/>
                      <a:pt x="1583609" y="975177"/>
                    </a:cubicBezTo>
                    <a:lnTo>
                      <a:pt x="1521665" y="1060519"/>
                    </a:lnTo>
                    <a:lnTo>
                      <a:pt x="1499941" y="1088644"/>
                    </a:lnTo>
                    <a:cubicBezTo>
                      <a:pt x="1498543" y="1090362"/>
                      <a:pt x="1496070" y="1092294"/>
                      <a:pt x="1493489" y="1094226"/>
                    </a:cubicBezTo>
                    <a:cubicBezTo>
                      <a:pt x="1492199" y="1095085"/>
                      <a:pt x="1490155" y="1096051"/>
                      <a:pt x="1488650" y="1096910"/>
                    </a:cubicBezTo>
                    <a:cubicBezTo>
                      <a:pt x="1488865" y="1098198"/>
                      <a:pt x="1488757" y="1099594"/>
                      <a:pt x="1488219" y="1100882"/>
                    </a:cubicBezTo>
                    <a:cubicBezTo>
                      <a:pt x="1486499" y="1104317"/>
                      <a:pt x="1482520" y="1105928"/>
                      <a:pt x="1479078" y="1104317"/>
                    </a:cubicBezTo>
                    <a:close/>
                    <a:moveTo>
                      <a:pt x="2190572" y="263775"/>
                    </a:moveTo>
                    <a:cubicBezTo>
                      <a:pt x="2207564" y="249928"/>
                      <a:pt x="2224340" y="235865"/>
                      <a:pt x="2240579" y="220836"/>
                    </a:cubicBezTo>
                    <a:cubicBezTo>
                      <a:pt x="2243375" y="218152"/>
                      <a:pt x="2247892" y="218152"/>
                      <a:pt x="2250688" y="220943"/>
                    </a:cubicBezTo>
                    <a:cubicBezTo>
                      <a:pt x="2253377" y="223734"/>
                      <a:pt x="2253377" y="228243"/>
                      <a:pt x="2250580" y="231034"/>
                    </a:cubicBezTo>
                    <a:cubicBezTo>
                      <a:pt x="2230900" y="251108"/>
                      <a:pt x="2210790" y="270324"/>
                      <a:pt x="2189605" y="288358"/>
                    </a:cubicBezTo>
                    <a:cubicBezTo>
                      <a:pt x="2179065" y="297483"/>
                      <a:pt x="2168311" y="306286"/>
                      <a:pt x="2157234" y="314766"/>
                    </a:cubicBezTo>
                    <a:cubicBezTo>
                      <a:pt x="2146265" y="323247"/>
                      <a:pt x="2134973" y="331405"/>
                      <a:pt x="2123574" y="339564"/>
                    </a:cubicBezTo>
                    <a:cubicBezTo>
                      <a:pt x="2112927" y="347078"/>
                      <a:pt x="2101958" y="354271"/>
                      <a:pt x="2091204" y="361785"/>
                    </a:cubicBezTo>
                    <a:cubicBezTo>
                      <a:pt x="2086687" y="364898"/>
                      <a:pt x="2082171" y="368011"/>
                      <a:pt x="2077869" y="371339"/>
                    </a:cubicBezTo>
                    <a:cubicBezTo>
                      <a:pt x="2072707" y="375204"/>
                      <a:pt x="2060877" y="384006"/>
                      <a:pt x="2055393" y="388408"/>
                    </a:cubicBezTo>
                    <a:cubicBezTo>
                      <a:pt x="2054962" y="389159"/>
                      <a:pt x="2054317" y="389803"/>
                      <a:pt x="2053564" y="390340"/>
                    </a:cubicBezTo>
                    <a:cubicBezTo>
                      <a:pt x="2046359" y="395600"/>
                      <a:pt x="2041520" y="388300"/>
                      <a:pt x="2041305" y="387871"/>
                    </a:cubicBezTo>
                    <a:cubicBezTo>
                      <a:pt x="2041197" y="387441"/>
                      <a:pt x="2040337" y="383362"/>
                      <a:pt x="2044208" y="379712"/>
                    </a:cubicBezTo>
                    <a:cubicBezTo>
                      <a:pt x="2048080" y="376062"/>
                      <a:pt x="2062275" y="364039"/>
                      <a:pt x="2068083" y="359209"/>
                    </a:cubicBezTo>
                    <a:cubicBezTo>
                      <a:pt x="2073890" y="354271"/>
                      <a:pt x="2079805" y="349547"/>
                      <a:pt x="2085935" y="344931"/>
                    </a:cubicBezTo>
                    <a:cubicBezTo>
                      <a:pt x="2094861" y="338168"/>
                      <a:pt x="2103894" y="331727"/>
                      <a:pt x="2112713" y="324857"/>
                    </a:cubicBezTo>
                    <a:cubicBezTo>
                      <a:pt x="2126047" y="314874"/>
                      <a:pt x="2138953" y="304675"/>
                      <a:pt x="2151857" y="294477"/>
                    </a:cubicBezTo>
                    <a:cubicBezTo>
                      <a:pt x="2164870" y="284387"/>
                      <a:pt x="2177882" y="274188"/>
                      <a:pt x="2190572" y="263775"/>
                    </a:cubicBezTo>
                    <a:close/>
                    <a:moveTo>
                      <a:pt x="2270476" y="188202"/>
                    </a:moveTo>
                    <a:cubicBezTo>
                      <a:pt x="2270261" y="188309"/>
                      <a:pt x="2270045" y="188524"/>
                      <a:pt x="2269830" y="188846"/>
                    </a:cubicBezTo>
                    <a:cubicBezTo>
                      <a:pt x="2269400" y="188417"/>
                      <a:pt x="2268647" y="187773"/>
                      <a:pt x="2269400" y="188202"/>
                    </a:cubicBezTo>
                    <a:cubicBezTo>
                      <a:pt x="2270368" y="188739"/>
                      <a:pt x="2268325" y="186914"/>
                      <a:pt x="2269293" y="187450"/>
                    </a:cubicBezTo>
                    <a:cubicBezTo>
                      <a:pt x="2269830" y="187880"/>
                      <a:pt x="2268540" y="186699"/>
                      <a:pt x="2269185" y="187021"/>
                    </a:cubicBezTo>
                    <a:cubicBezTo>
                      <a:pt x="2270045" y="187343"/>
                      <a:pt x="2268755" y="186377"/>
                      <a:pt x="2269400" y="185840"/>
                    </a:cubicBezTo>
                    <a:cubicBezTo>
                      <a:pt x="2269938" y="185411"/>
                      <a:pt x="2269293" y="186592"/>
                      <a:pt x="2269938" y="186377"/>
                    </a:cubicBezTo>
                    <a:cubicBezTo>
                      <a:pt x="2270261" y="186270"/>
                      <a:pt x="2270476" y="186162"/>
                      <a:pt x="2270691" y="186162"/>
                    </a:cubicBezTo>
                    <a:cubicBezTo>
                      <a:pt x="2272196" y="185518"/>
                      <a:pt x="2269615" y="185626"/>
                      <a:pt x="2270476" y="188202"/>
                    </a:cubicBezTo>
                    <a:close/>
                    <a:moveTo>
                      <a:pt x="2269723" y="188953"/>
                    </a:moveTo>
                    <a:lnTo>
                      <a:pt x="2269830" y="188846"/>
                    </a:lnTo>
                    <a:lnTo>
                      <a:pt x="2269938" y="188846"/>
                    </a:lnTo>
                    <a:cubicBezTo>
                      <a:pt x="2270153" y="188739"/>
                      <a:pt x="2270261" y="188524"/>
                      <a:pt x="2270476" y="188417"/>
                    </a:cubicBezTo>
                    <a:lnTo>
                      <a:pt x="2270476" y="188202"/>
                    </a:lnTo>
                    <a:cubicBezTo>
                      <a:pt x="2272841" y="185733"/>
                      <a:pt x="2276820" y="185303"/>
                      <a:pt x="2279724" y="187343"/>
                    </a:cubicBezTo>
                    <a:cubicBezTo>
                      <a:pt x="2282843" y="189597"/>
                      <a:pt x="2283595" y="193999"/>
                      <a:pt x="2281337" y="197219"/>
                    </a:cubicBezTo>
                    <a:cubicBezTo>
                      <a:pt x="2282951" y="198937"/>
                      <a:pt x="2280154" y="196790"/>
                      <a:pt x="2281445" y="198615"/>
                    </a:cubicBezTo>
                    <a:cubicBezTo>
                      <a:pt x="2282090" y="199366"/>
                      <a:pt x="2281015" y="198400"/>
                      <a:pt x="2281445" y="199152"/>
                    </a:cubicBezTo>
                    <a:cubicBezTo>
                      <a:pt x="2282305" y="200440"/>
                      <a:pt x="2280692" y="198937"/>
                      <a:pt x="2281230" y="200332"/>
                    </a:cubicBezTo>
                    <a:cubicBezTo>
                      <a:pt x="2281552" y="201191"/>
                      <a:pt x="2281122" y="200547"/>
                      <a:pt x="2280800" y="201298"/>
                    </a:cubicBezTo>
                    <a:cubicBezTo>
                      <a:pt x="2280800" y="201406"/>
                      <a:pt x="2280692" y="201513"/>
                      <a:pt x="2280584" y="201513"/>
                    </a:cubicBezTo>
                    <a:cubicBezTo>
                      <a:pt x="2279617" y="201513"/>
                      <a:pt x="2280262" y="201943"/>
                      <a:pt x="2279509" y="201298"/>
                    </a:cubicBezTo>
                    <a:cubicBezTo>
                      <a:pt x="2277251" y="199366"/>
                      <a:pt x="2280477" y="201943"/>
                      <a:pt x="2278111" y="199688"/>
                    </a:cubicBezTo>
                    <a:cubicBezTo>
                      <a:pt x="2274992" y="201835"/>
                      <a:pt x="2270798" y="200976"/>
                      <a:pt x="2268647" y="197863"/>
                    </a:cubicBezTo>
                    <a:cubicBezTo>
                      <a:pt x="2266712" y="195072"/>
                      <a:pt x="2267250" y="191208"/>
                      <a:pt x="2269723" y="188953"/>
                    </a:cubicBezTo>
                    <a:lnTo>
                      <a:pt x="2269723" y="188953"/>
                    </a:lnTo>
                    <a:close/>
                    <a:moveTo>
                      <a:pt x="2791944" y="1760970"/>
                    </a:moveTo>
                    <a:cubicBezTo>
                      <a:pt x="2795600" y="1762366"/>
                      <a:pt x="2799687" y="1760434"/>
                      <a:pt x="2801085" y="1756784"/>
                    </a:cubicBezTo>
                    <a:cubicBezTo>
                      <a:pt x="2802483" y="1753134"/>
                      <a:pt x="2800655" y="1748947"/>
                      <a:pt x="2796891" y="1747659"/>
                    </a:cubicBezTo>
                    <a:cubicBezTo>
                      <a:pt x="2673756" y="1700640"/>
                      <a:pt x="2551696" y="1651152"/>
                      <a:pt x="2430282" y="1600376"/>
                    </a:cubicBezTo>
                    <a:cubicBezTo>
                      <a:pt x="2381351" y="1579980"/>
                      <a:pt x="2332527" y="1559155"/>
                      <a:pt x="2283595" y="1538329"/>
                    </a:cubicBezTo>
                    <a:cubicBezTo>
                      <a:pt x="2309191" y="1536826"/>
                      <a:pt x="2334893" y="1535645"/>
                      <a:pt x="2360918" y="1535753"/>
                    </a:cubicBezTo>
                    <a:cubicBezTo>
                      <a:pt x="2386190" y="1535753"/>
                      <a:pt x="2411462" y="1536611"/>
                      <a:pt x="2436734" y="1537470"/>
                    </a:cubicBezTo>
                    <a:cubicBezTo>
                      <a:pt x="2462222" y="1538329"/>
                      <a:pt x="2487602" y="1539295"/>
                      <a:pt x="2512551" y="1540798"/>
                    </a:cubicBezTo>
                    <a:cubicBezTo>
                      <a:pt x="2528467" y="1541657"/>
                      <a:pt x="2544276" y="1542623"/>
                      <a:pt x="2560192" y="1544018"/>
                    </a:cubicBezTo>
                    <a:cubicBezTo>
                      <a:pt x="2570624" y="1544877"/>
                      <a:pt x="2581163" y="1545843"/>
                      <a:pt x="2591702" y="1547131"/>
                    </a:cubicBezTo>
                    <a:lnTo>
                      <a:pt x="2620200" y="1550459"/>
                    </a:lnTo>
                    <a:cubicBezTo>
                      <a:pt x="2623426" y="1550889"/>
                      <a:pt x="2631384" y="1552821"/>
                      <a:pt x="2633535" y="1553143"/>
                    </a:cubicBezTo>
                    <a:cubicBezTo>
                      <a:pt x="2635256" y="1553358"/>
                      <a:pt x="2636439" y="1553143"/>
                      <a:pt x="2636869" y="1553036"/>
                    </a:cubicBezTo>
                    <a:cubicBezTo>
                      <a:pt x="2639343" y="1552284"/>
                      <a:pt x="2640633" y="1550781"/>
                      <a:pt x="2641278" y="1549600"/>
                    </a:cubicBezTo>
                    <a:cubicBezTo>
                      <a:pt x="2642031" y="1548098"/>
                      <a:pt x="2642354" y="1546487"/>
                      <a:pt x="2641816" y="1544555"/>
                    </a:cubicBezTo>
                    <a:cubicBezTo>
                      <a:pt x="2641601" y="1544126"/>
                      <a:pt x="2641063" y="1541335"/>
                      <a:pt x="2637084" y="1539724"/>
                    </a:cubicBezTo>
                    <a:cubicBezTo>
                      <a:pt x="2636546" y="1539510"/>
                      <a:pt x="2636116" y="1539295"/>
                      <a:pt x="2635579" y="1539188"/>
                    </a:cubicBezTo>
                    <a:cubicBezTo>
                      <a:pt x="2635686" y="1539295"/>
                      <a:pt x="2635686" y="1539402"/>
                      <a:pt x="2635686" y="1539617"/>
                    </a:cubicBezTo>
                    <a:cubicBezTo>
                      <a:pt x="2635471" y="1540368"/>
                      <a:pt x="2634396" y="1540261"/>
                      <a:pt x="2632890" y="1539939"/>
                    </a:cubicBezTo>
                    <a:cubicBezTo>
                      <a:pt x="2633105" y="1539832"/>
                      <a:pt x="2633213" y="1539832"/>
                      <a:pt x="2633428" y="1539832"/>
                    </a:cubicBezTo>
                    <a:cubicBezTo>
                      <a:pt x="2633643" y="1539724"/>
                      <a:pt x="2634396" y="1539295"/>
                      <a:pt x="2635041" y="1539188"/>
                    </a:cubicBezTo>
                    <a:cubicBezTo>
                      <a:pt x="2633966" y="1539080"/>
                      <a:pt x="2632783" y="1539188"/>
                      <a:pt x="2631815" y="1539617"/>
                    </a:cubicBezTo>
                    <a:cubicBezTo>
                      <a:pt x="2628588" y="1538651"/>
                      <a:pt x="2624287" y="1536719"/>
                      <a:pt x="2622351" y="1536396"/>
                    </a:cubicBezTo>
                    <a:lnTo>
                      <a:pt x="2593745" y="1531781"/>
                    </a:lnTo>
                    <a:cubicBezTo>
                      <a:pt x="2580410" y="1529848"/>
                      <a:pt x="2567182" y="1528131"/>
                      <a:pt x="2553847" y="1526628"/>
                    </a:cubicBezTo>
                    <a:cubicBezTo>
                      <a:pt x="2540512" y="1525125"/>
                      <a:pt x="2527177" y="1523944"/>
                      <a:pt x="2513842" y="1522871"/>
                    </a:cubicBezTo>
                    <a:cubicBezTo>
                      <a:pt x="2488677" y="1520938"/>
                      <a:pt x="2463082" y="1519113"/>
                      <a:pt x="2437380" y="1518147"/>
                    </a:cubicBezTo>
                    <a:cubicBezTo>
                      <a:pt x="2420388" y="1517503"/>
                      <a:pt x="2403289" y="1517288"/>
                      <a:pt x="2386298" y="1517396"/>
                    </a:cubicBezTo>
                    <a:cubicBezTo>
                      <a:pt x="2343281" y="1517610"/>
                      <a:pt x="2300265" y="1520080"/>
                      <a:pt x="2258539" y="1525018"/>
                    </a:cubicBezTo>
                    <a:cubicBezTo>
                      <a:pt x="2257463" y="1525125"/>
                      <a:pt x="2257678" y="1526628"/>
                      <a:pt x="2256818" y="1527057"/>
                    </a:cubicBezTo>
                    <a:cubicBezTo>
                      <a:pt x="2241870" y="1520724"/>
                      <a:pt x="2226814" y="1514390"/>
                      <a:pt x="2211865" y="1508056"/>
                    </a:cubicBezTo>
                    <a:cubicBezTo>
                      <a:pt x="2168204" y="1489378"/>
                      <a:pt x="2124650" y="1470699"/>
                      <a:pt x="2081095" y="1452020"/>
                    </a:cubicBezTo>
                    <a:cubicBezTo>
                      <a:pt x="2117337" y="1446116"/>
                      <a:pt x="2153363" y="1440319"/>
                      <a:pt x="2189389" y="1434737"/>
                    </a:cubicBezTo>
                    <a:cubicBezTo>
                      <a:pt x="2213479" y="1430980"/>
                      <a:pt x="2237568" y="1427437"/>
                      <a:pt x="2261765" y="1424002"/>
                    </a:cubicBezTo>
                    <a:cubicBezTo>
                      <a:pt x="2281767" y="1421104"/>
                      <a:pt x="2301878" y="1418313"/>
                      <a:pt x="2321988" y="1415844"/>
                    </a:cubicBezTo>
                    <a:cubicBezTo>
                      <a:pt x="2342098" y="1413267"/>
                      <a:pt x="2362209" y="1410798"/>
                      <a:pt x="2382426" y="1408866"/>
                    </a:cubicBezTo>
                    <a:cubicBezTo>
                      <a:pt x="2398665" y="1407149"/>
                      <a:pt x="2415011" y="1406075"/>
                      <a:pt x="2431357" y="1405646"/>
                    </a:cubicBezTo>
                    <a:cubicBezTo>
                      <a:pt x="2447811" y="1405109"/>
                      <a:pt x="2464158" y="1405216"/>
                      <a:pt x="2480504" y="1405860"/>
                    </a:cubicBezTo>
                    <a:lnTo>
                      <a:pt x="2513949" y="1408115"/>
                    </a:lnTo>
                    <a:cubicBezTo>
                      <a:pt x="2514810" y="1408222"/>
                      <a:pt x="2527714" y="1409510"/>
                      <a:pt x="2530296" y="1409295"/>
                    </a:cubicBezTo>
                    <a:cubicBezTo>
                      <a:pt x="2537716" y="1408651"/>
                      <a:pt x="2537501" y="1401996"/>
                      <a:pt x="2536856" y="1400278"/>
                    </a:cubicBezTo>
                    <a:cubicBezTo>
                      <a:pt x="2536640" y="1399634"/>
                      <a:pt x="2535780" y="1396521"/>
                      <a:pt x="2531156" y="1395233"/>
                    </a:cubicBezTo>
                    <a:cubicBezTo>
                      <a:pt x="2530511" y="1395125"/>
                      <a:pt x="2529865" y="1395018"/>
                      <a:pt x="2529220" y="1395018"/>
                    </a:cubicBezTo>
                    <a:cubicBezTo>
                      <a:pt x="2529327" y="1395125"/>
                      <a:pt x="2529435" y="1395340"/>
                      <a:pt x="2529435" y="1395555"/>
                    </a:cubicBezTo>
                    <a:cubicBezTo>
                      <a:pt x="2529435" y="1396306"/>
                      <a:pt x="2528252" y="1396414"/>
                      <a:pt x="2526639" y="1396306"/>
                    </a:cubicBezTo>
                    <a:cubicBezTo>
                      <a:pt x="2527069" y="1395877"/>
                      <a:pt x="2527499" y="1395447"/>
                      <a:pt x="2528037" y="1395125"/>
                    </a:cubicBezTo>
                    <a:cubicBezTo>
                      <a:pt x="2527069" y="1395233"/>
                      <a:pt x="2526209" y="1395662"/>
                      <a:pt x="2525456" y="1396199"/>
                    </a:cubicBezTo>
                    <a:cubicBezTo>
                      <a:pt x="2521477" y="1395662"/>
                      <a:pt x="2515777" y="1394052"/>
                      <a:pt x="2515347" y="1394052"/>
                    </a:cubicBezTo>
                    <a:lnTo>
                      <a:pt x="2481364" y="1390509"/>
                    </a:lnTo>
                    <a:cubicBezTo>
                      <a:pt x="2464588" y="1389329"/>
                      <a:pt x="2447919" y="1388792"/>
                      <a:pt x="2431142" y="1388792"/>
                    </a:cubicBezTo>
                    <a:cubicBezTo>
                      <a:pt x="2414258" y="1388899"/>
                      <a:pt x="2397482" y="1389651"/>
                      <a:pt x="2380813" y="1390939"/>
                    </a:cubicBezTo>
                    <a:cubicBezTo>
                      <a:pt x="2360273" y="1392549"/>
                      <a:pt x="2339947" y="1394481"/>
                      <a:pt x="2319730" y="1396843"/>
                    </a:cubicBezTo>
                    <a:cubicBezTo>
                      <a:pt x="2299404" y="1399205"/>
                      <a:pt x="2279079" y="1401996"/>
                      <a:pt x="2258968" y="1405002"/>
                    </a:cubicBezTo>
                    <a:cubicBezTo>
                      <a:pt x="2234664" y="1408759"/>
                      <a:pt x="2210575" y="1412945"/>
                      <a:pt x="2186486" y="1417347"/>
                    </a:cubicBezTo>
                    <a:cubicBezTo>
                      <a:pt x="2150459" y="1423895"/>
                      <a:pt x="2114541" y="1430980"/>
                      <a:pt x="2078407" y="1438065"/>
                    </a:cubicBezTo>
                    <a:cubicBezTo>
                      <a:pt x="2074535" y="1438709"/>
                      <a:pt x="2071954" y="1442359"/>
                      <a:pt x="2072599" y="1446331"/>
                    </a:cubicBezTo>
                    <a:cubicBezTo>
                      <a:pt x="2073352" y="1449981"/>
                      <a:pt x="2076793" y="1452020"/>
                      <a:pt x="2080342" y="1451698"/>
                    </a:cubicBezTo>
                    <a:cubicBezTo>
                      <a:pt x="2072814" y="1448478"/>
                      <a:pt x="2065179" y="1445150"/>
                      <a:pt x="2057651" y="1441930"/>
                    </a:cubicBezTo>
                    <a:cubicBezTo>
                      <a:pt x="2057544" y="1441607"/>
                      <a:pt x="2057221" y="1441178"/>
                      <a:pt x="2057113" y="1440963"/>
                    </a:cubicBezTo>
                    <a:cubicBezTo>
                      <a:pt x="2056898" y="1440641"/>
                      <a:pt x="2056683" y="1440427"/>
                      <a:pt x="2056468" y="1440105"/>
                    </a:cubicBezTo>
                    <a:lnTo>
                      <a:pt x="2055931" y="1441178"/>
                    </a:lnTo>
                    <a:cubicBezTo>
                      <a:pt x="2055931" y="1440427"/>
                      <a:pt x="2055931" y="1439783"/>
                      <a:pt x="2055715" y="1439031"/>
                    </a:cubicBezTo>
                    <a:lnTo>
                      <a:pt x="2056468" y="1440105"/>
                    </a:lnTo>
                    <a:cubicBezTo>
                      <a:pt x="2057544" y="1438065"/>
                      <a:pt x="2057651" y="1436777"/>
                      <a:pt x="2055393" y="1437958"/>
                    </a:cubicBezTo>
                    <a:lnTo>
                      <a:pt x="2055285" y="1437636"/>
                    </a:lnTo>
                    <a:cubicBezTo>
                      <a:pt x="2053672" y="1434308"/>
                      <a:pt x="2049585" y="1432805"/>
                      <a:pt x="2046144" y="1434415"/>
                    </a:cubicBezTo>
                    <a:cubicBezTo>
                      <a:pt x="2046037" y="1434415"/>
                      <a:pt x="2045069" y="1435381"/>
                      <a:pt x="2044316" y="1436240"/>
                    </a:cubicBezTo>
                    <a:cubicBezTo>
                      <a:pt x="1991728" y="1413697"/>
                      <a:pt x="1939140" y="1391261"/>
                      <a:pt x="1886553" y="1368610"/>
                    </a:cubicBezTo>
                    <a:cubicBezTo>
                      <a:pt x="1934731" y="1351971"/>
                      <a:pt x="1983770" y="1337908"/>
                      <a:pt x="2033239" y="1326208"/>
                    </a:cubicBezTo>
                    <a:cubicBezTo>
                      <a:pt x="2053995" y="1321269"/>
                      <a:pt x="2074858" y="1316761"/>
                      <a:pt x="2095613" y="1312359"/>
                    </a:cubicBezTo>
                    <a:cubicBezTo>
                      <a:pt x="2126908" y="1305811"/>
                      <a:pt x="2158310" y="1299692"/>
                      <a:pt x="2189927" y="1294325"/>
                    </a:cubicBezTo>
                    <a:cubicBezTo>
                      <a:pt x="2206381" y="1291534"/>
                      <a:pt x="2222835" y="1289065"/>
                      <a:pt x="2239504" y="1286810"/>
                    </a:cubicBezTo>
                    <a:cubicBezTo>
                      <a:pt x="2256065" y="1284663"/>
                      <a:pt x="2272627" y="1282838"/>
                      <a:pt x="2289295" y="1281443"/>
                    </a:cubicBezTo>
                    <a:lnTo>
                      <a:pt x="2327150" y="1278974"/>
                    </a:lnTo>
                    <a:cubicBezTo>
                      <a:pt x="2329408" y="1278867"/>
                      <a:pt x="2340593" y="1279189"/>
                      <a:pt x="2344787" y="1278330"/>
                    </a:cubicBezTo>
                    <a:cubicBezTo>
                      <a:pt x="2351777" y="1276934"/>
                      <a:pt x="2352422" y="1271460"/>
                      <a:pt x="2351562" y="1268883"/>
                    </a:cubicBezTo>
                    <a:cubicBezTo>
                      <a:pt x="2350486" y="1265233"/>
                      <a:pt x="2346722" y="1263194"/>
                      <a:pt x="2343066" y="1264267"/>
                    </a:cubicBezTo>
                    <a:cubicBezTo>
                      <a:pt x="2342851" y="1264375"/>
                      <a:pt x="2342528" y="1264482"/>
                      <a:pt x="2342206" y="1264589"/>
                    </a:cubicBezTo>
                    <a:cubicBezTo>
                      <a:pt x="2342313" y="1264589"/>
                      <a:pt x="2342313" y="1264697"/>
                      <a:pt x="2342313" y="1264911"/>
                    </a:cubicBezTo>
                    <a:cubicBezTo>
                      <a:pt x="2342528" y="1265877"/>
                      <a:pt x="2341560" y="1266307"/>
                      <a:pt x="2339947" y="1266414"/>
                    </a:cubicBezTo>
                    <a:lnTo>
                      <a:pt x="2340055" y="1266307"/>
                    </a:lnTo>
                    <a:cubicBezTo>
                      <a:pt x="2340270" y="1266200"/>
                      <a:pt x="2340593" y="1265770"/>
                      <a:pt x="2341023" y="1265341"/>
                    </a:cubicBezTo>
                    <a:cubicBezTo>
                      <a:pt x="2340485" y="1265663"/>
                      <a:pt x="2340162" y="1265985"/>
                      <a:pt x="2339732" y="1266414"/>
                    </a:cubicBezTo>
                    <a:cubicBezTo>
                      <a:pt x="2335753" y="1266629"/>
                      <a:pt x="2328333" y="1264697"/>
                      <a:pt x="2326935" y="1264697"/>
                    </a:cubicBezTo>
                    <a:cubicBezTo>
                      <a:pt x="2320482" y="1264804"/>
                      <a:pt x="2313922" y="1264911"/>
                      <a:pt x="2307470" y="1265126"/>
                    </a:cubicBezTo>
                    <a:cubicBezTo>
                      <a:pt x="2301017" y="1265341"/>
                      <a:pt x="2294565" y="1265663"/>
                      <a:pt x="2288220" y="1266092"/>
                    </a:cubicBezTo>
                    <a:cubicBezTo>
                      <a:pt x="2271228" y="1267058"/>
                      <a:pt x="2254344" y="1268346"/>
                      <a:pt x="2237461" y="1270171"/>
                    </a:cubicBezTo>
                    <a:cubicBezTo>
                      <a:pt x="2220576" y="1271889"/>
                      <a:pt x="2203800" y="1274143"/>
                      <a:pt x="2187023" y="1276612"/>
                    </a:cubicBezTo>
                    <a:cubicBezTo>
                      <a:pt x="2155084" y="1281550"/>
                      <a:pt x="2123252" y="1286918"/>
                      <a:pt x="2091742" y="1293466"/>
                    </a:cubicBezTo>
                    <a:cubicBezTo>
                      <a:pt x="2070663" y="1297867"/>
                      <a:pt x="2049693" y="1302698"/>
                      <a:pt x="2028830" y="1308066"/>
                    </a:cubicBezTo>
                    <a:cubicBezTo>
                      <a:pt x="1976672" y="1321484"/>
                      <a:pt x="1925268" y="1337801"/>
                      <a:pt x="1875046" y="1357231"/>
                    </a:cubicBezTo>
                    <a:cubicBezTo>
                      <a:pt x="1872787" y="1357983"/>
                      <a:pt x="1873110" y="1360559"/>
                      <a:pt x="1872572" y="1362706"/>
                    </a:cubicBezTo>
                    <a:cubicBezTo>
                      <a:pt x="1837621" y="1347784"/>
                      <a:pt x="1802778" y="1332970"/>
                      <a:pt x="1767612" y="1318371"/>
                    </a:cubicBezTo>
                    <a:cubicBezTo>
                      <a:pt x="1733629" y="1304201"/>
                      <a:pt x="1699431" y="1290246"/>
                      <a:pt x="1665232" y="1276505"/>
                    </a:cubicBezTo>
                    <a:cubicBezTo>
                      <a:pt x="1707711" y="1258578"/>
                      <a:pt x="1749652" y="1240972"/>
                      <a:pt x="1792239" y="1226051"/>
                    </a:cubicBezTo>
                    <a:cubicBezTo>
                      <a:pt x="1813532" y="1218537"/>
                      <a:pt x="1834825" y="1211559"/>
                      <a:pt x="1856656" y="1204903"/>
                    </a:cubicBezTo>
                    <a:cubicBezTo>
                      <a:pt x="1888381" y="1195242"/>
                      <a:pt x="1920751" y="1186439"/>
                      <a:pt x="1954734" y="1179247"/>
                    </a:cubicBezTo>
                    <a:cubicBezTo>
                      <a:pt x="1973231" y="1175275"/>
                      <a:pt x="1991728" y="1171518"/>
                      <a:pt x="2010225" y="1167868"/>
                    </a:cubicBezTo>
                    <a:cubicBezTo>
                      <a:pt x="2028722" y="1164325"/>
                      <a:pt x="2047327" y="1160783"/>
                      <a:pt x="2065932" y="1157455"/>
                    </a:cubicBezTo>
                    <a:lnTo>
                      <a:pt x="2101528" y="1151444"/>
                    </a:lnTo>
                    <a:cubicBezTo>
                      <a:pt x="2104002" y="1151121"/>
                      <a:pt x="2108733" y="1149726"/>
                      <a:pt x="2112282" y="1148974"/>
                    </a:cubicBezTo>
                    <a:cubicBezTo>
                      <a:pt x="2114648" y="1150155"/>
                      <a:pt x="2117659" y="1149833"/>
                      <a:pt x="2119810" y="1147901"/>
                    </a:cubicBezTo>
                    <a:cubicBezTo>
                      <a:pt x="2123789" y="1144359"/>
                      <a:pt x="2122714" y="1140923"/>
                      <a:pt x="2122176" y="1139313"/>
                    </a:cubicBezTo>
                    <a:cubicBezTo>
                      <a:pt x="2121423" y="1137596"/>
                      <a:pt x="2119918" y="1135556"/>
                      <a:pt x="2116584" y="1134912"/>
                    </a:cubicBezTo>
                    <a:cubicBezTo>
                      <a:pt x="2115508" y="1134697"/>
                      <a:pt x="2113573" y="1134697"/>
                      <a:pt x="2111099" y="1135126"/>
                    </a:cubicBezTo>
                    <a:cubicBezTo>
                      <a:pt x="2107658" y="1135771"/>
                      <a:pt x="2102388" y="1137166"/>
                      <a:pt x="2099807" y="1137488"/>
                    </a:cubicBezTo>
                    <a:lnTo>
                      <a:pt x="2063351" y="1142426"/>
                    </a:lnTo>
                    <a:cubicBezTo>
                      <a:pt x="2040874" y="1145861"/>
                      <a:pt x="2018398" y="1149511"/>
                      <a:pt x="1995922" y="1153376"/>
                    </a:cubicBezTo>
                    <a:cubicBezTo>
                      <a:pt x="1980974" y="1155952"/>
                      <a:pt x="1966026" y="1158743"/>
                      <a:pt x="1951185" y="1161642"/>
                    </a:cubicBezTo>
                    <a:cubicBezTo>
                      <a:pt x="1928171" y="1166150"/>
                      <a:pt x="1905910" y="1171196"/>
                      <a:pt x="1884079" y="1176992"/>
                    </a:cubicBezTo>
                    <a:cubicBezTo>
                      <a:pt x="1861711" y="1183004"/>
                      <a:pt x="1839772" y="1189660"/>
                      <a:pt x="1818264" y="1196959"/>
                    </a:cubicBezTo>
                    <a:cubicBezTo>
                      <a:pt x="1792131" y="1205762"/>
                      <a:pt x="1766644" y="1215531"/>
                      <a:pt x="1741157" y="1225944"/>
                    </a:cubicBezTo>
                    <a:cubicBezTo>
                      <a:pt x="1709109" y="1239040"/>
                      <a:pt x="1677170" y="1253640"/>
                      <a:pt x="1644907" y="1268561"/>
                    </a:cubicBezTo>
                    <a:cubicBezTo>
                      <a:pt x="1643402" y="1268024"/>
                      <a:pt x="1641789" y="1267595"/>
                      <a:pt x="1639745" y="1266951"/>
                    </a:cubicBezTo>
                    <a:cubicBezTo>
                      <a:pt x="1639423" y="1266200"/>
                      <a:pt x="1638885" y="1264697"/>
                      <a:pt x="1638670" y="1264267"/>
                    </a:cubicBezTo>
                    <a:cubicBezTo>
                      <a:pt x="1638132" y="1262979"/>
                      <a:pt x="1637594" y="1262228"/>
                      <a:pt x="1637272" y="1261905"/>
                    </a:cubicBezTo>
                    <a:cubicBezTo>
                      <a:pt x="1635659" y="1259973"/>
                      <a:pt x="1633938" y="1259651"/>
                      <a:pt x="1632863" y="1259544"/>
                    </a:cubicBezTo>
                    <a:cubicBezTo>
                      <a:pt x="1630819" y="1259222"/>
                      <a:pt x="1629099" y="1259758"/>
                      <a:pt x="1627593" y="1261047"/>
                    </a:cubicBezTo>
                    <a:cubicBezTo>
                      <a:pt x="1627378" y="1261154"/>
                      <a:pt x="1626733" y="1261905"/>
                      <a:pt x="1626195" y="1262872"/>
                    </a:cubicBezTo>
                    <a:cubicBezTo>
                      <a:pt x="1617914" y="1260403"/>
                      <a:pt x="1608773" y="1257719"/>
                      <a:pt x="1599955" y="1254820"/>
                    </a:cubicBezTo>
                    <a:cubicBezTo>
                      <a:pt x="1591567" y="1252137"/>
                      <a:pt x="1583716" y="1249346"/>
                      <a:pt x="1578124" y="1246769"/>
                    </a:cubicBezTo>
                    <a:cubicBezTo>
                      <a:pt x="1575543" y="1245481"/>
                      <a:pt x="1571564" y="1244515"/>
                      <a:pt x="1572639" y="1243549"/>
                    </a:cubicBezTo>
                    <a:cubicBezTo>
                      <a:pt x="1570811" y="1240650"/>
                      <a:pt x="1567155" y="1239470"/>
                      <a:pt x="1563929" y="1240972"/>
                    </a:cubicBezTo>
                    <a:cubicBezTo>
                      <a:pt x="1560595" y="1242583"/>
                      <a:pt x="1559089" y="1246555"/>
                      <a:pt x="1560595" y="1249990"/>
                    </a:cubicBezTo>
                    <a:cubicBezTo>
                      <a:pt x="1561347" y="1251600"/>
                      <a:pt x="1562746" y="1253425"/>
                      <a:pt x="1565219" y="1255143"/>
                    </a:cubicBezTo>
                    <a:cubicBezTo>
                      <a:pt x="1568123" y="1257290"/>
                      <a:pt x="1572962" y="1259651"/>
                      <a:pt x="1578984" y="1262120"/>
                    </a:cubicBezTo>
                    <a:cubicBezTo>
                      <a:pt x="1592857" y="1267702"/>
                      <a:pt x="1612967" y="1273821"/>
                      <a:pt x="1627593" y="1278330"/>
                    </a:cubicBezTo>
                    <a:cubicBezTo>
                      <a:pt x="1625873" y="1280370"/>
                      <a:pt x="1623829" y="1282516"/>
                      <a:pt x="1624904" y="1285200"/>
                    </a:cubicBezTo>
                    <a:cubicBezTo>
                      <a:pt x="1626195" y="1288099"/>
                      <a:pt x="1629637" y="1288528"/>
                      <a:pt x="1632755" y="1288099"/>
                    </a:cubicBezTo>
                    <a:cubicBezTo>
                      <a:pt x="1632755" y="1288099"/>
                      <a:pt x="1632755" y="1288206"/>
                      <a:pt x="1632755" y="1288313"/>
                    </a:cubicBezTo>
                    <a:cubicBezTo>
                      <a:pt x="1635228" y="1295398"/>
                      <a:pt x="1637810" y="1302269"/>
                      <a:pt x="1640605" y="1309246"/>
                    </a:cubicBezTo>
                    <a:cubicBezTo>
                      <a:pt x="1643294" y="1316117"/>
                      <a:pt x="1646198" y="1322987"/>
                      <a:pt x="1649316" y="1329750"/>
                    </a:cubicBezTo>
                    <a:cubicBezTo>
                      <a:pt x="1659426" y="1352186"/>
                      <a:pt x="1669534" y="1374622"/>
                      <a:pt x="1679966" y="1396843"/>
                    </a:cubicBezTo>
                    <a:cubicBezTo>
                      <a:pt x="1686848" y="1411764"/>
                      <a:pt x="1693946" y="1426579"/>
                      <a:pt x="1701151" y="1441393"/>
                    </a:cubicBezTo>
                    <a:cubicBezTo>
                      <a:pt x="1717175" y="1473705"/>
                      <a:pt x="1734059" y="1507842"/>
                      <a:pt x="1752986" y="1541442"/>
                    </a:cubicBezTo>
                    <a:cubicBezTo>
                      <a:pt x="1771376" y="1574183"/>
                      <a:pt x="1791486" y="1606603"/>
                      <a:pt x="1813317" y="1637304"/>
                    </a:cubicBezTo>
                    <a:cubicBezTo>
                      <a:pt x="1843321" y="1679385"/>
                      <a:pt x="1876874" y="1718138"/>
                      <a:pt x="1914406" y="1750021"/>
                    </a:cubicBezTo>
                    <a:cubicBezTo>
                      <a:pt x="1917417" y="1752597"/>
                      <a:pt x="1921934" y="1752275"/>
                      <a:pt x="1924515" y="1749377"/>
                    </a:cubicBezTo>
                    <a:cubicBezTo>
                      <a:pt x="1927096" y="1746371"/>
                      <a:pt x="1926773" y="1741862"/>
                      <a:pt x="1923762" y="1739286"/>
                    </a:cubicBezTo>
                    <a:cubicBezTo>
                      <a:pt x="1887951" y="1707296"/>
                      <a:pt x="1856549" y="1668543"/>
                      <a:pt x="1828050" y="1626999"/>
                    </a:cubicBezTo>
                    <a:cubicBezTo>
                      <a:pt x="1807080" y="1596404"/>
                      <a:pt x="1787937" y="1564200"/>
                      <a:pt x="1769871" y="1531995"/>
                    </a:cubicBezTo>
                    <a:cubicBezTo>
                      <a:pt x="1751158" y="1498610"/>
                      <a:pt x="1733521" y="1465224"/>
                      <a:pt x="1717390" y="1433234"/>
                    </a:cubicBezTo>
                    <a:cubicBezTo>
                      <a:pt x="1708034" y="1415092"/>
                      <a:pt x="1699001" y="1396843"/>
                      <a:pt x="1689967" y="1378486"/>
                    </a:cubicBezTo>
                    <a:cubicBezTo>
                      <a:pt x="1681041" y="1360130"/>
                      <a:pt x="1672115" y="1341773"/>
                      <a:pt x="1663297" y="1323309"/>
                    </a:cubicBezTo>
                    <a:cubicBezTo>
                      <a:pt x="1660178" y="1316761"/>
                      <a:pt x="1657167" y="1310213"/>
                      <a:pt x="1654263" y="1303557"/>
                    </a:cubicBezTo>
                    <a:cubicBezTo>
                      <a:pt x="1651682" y="1297331"/>
                      <a:pt x="1649101" y="1291104"/>
                      <a:pt x="1646628" y="1284663"/>
                    </a:cubicBezTo>
                    <a:cubicBezTo>
                      <a:pt x="1685020" y="1300551"/>
                      <a:pt x="1723197" y="1316761"/>
                      <a:pt x="1761375" y="1333078"/>
                    </a:cubicBezTo>
                    <a:cubicBezTo>
                      <a:pt x="1788583" y="1344779"/>
                      <a:pt x="1815683" y="1356587"/>
                      <a:pt x="1842676" y="1368396"/>
                    </a:cubicBezTo>
                    <a:cubicBezTo>
                      <a:pt x="1843106" y="1369469"/>
                      <a:pt x="1842998" y="1370113"/>
                      <a:pt x="1843966" y="1371401"/>
                    </a:cubicBezTo>
                    <a:cubicBezTo>
                      <a:pt x="1846009" y="1374085"/>
                      <a:pt x="1849881" y="1377842"/>
                      <a:pt x="1850849" y="1380311"/>
                    </a:cubicBezTo>
                    <a:lnTo>
                      <a:pt x="1864722" y="1416488"/>
                    </a:lnTo>
                    <a:cubicBezTo>
                      <a:pt x="1872035" y="1433986"/>
                      <a:pt x="1880208" y="1451054"/>
                      <a:pt x="1889026" y="1467908"/>
                    </a:cubicBezTo>
                    <a:cubicBezTo>
                      <a:pt x="1897737" y="1484547"/>
                      <a:pt x="1907201" y="1500971"/>
                      <a:pt x="1916772" y="1517181"/>
                    </a:cubicBezTo>
                    <a:cubicBezTo>
                      <a:pt x="1933333" y="1544985"/>
                      <a:pt x="1949787" y="1572681"/>
                      <a:pt x="1967209" y="1599625"/>
                    </a:cubicBezTo>
                    <a:cubicBezTo>
                      <a:pt x="1984738" y="1626892"/>
                      <a:pt x="2003128" y="1653407"/>
                      <a:pt x="2022700" y="1679171"/>
                    </a:cubicBezTo>
                    <a:cubicBezTo>
                      <a:pt x="2048618" y="1713415"/>
                      <a:pt x="2076793" y="1746156"/>
                      <a:pt x="2107980" y="1776751"/>
                    </a:cubicBezTo>
                    <a:cubicBezTo>
                      <a:pt x="2110777" y="1779542"/>
                      <a:pt x="2115293" y="1779542"/>
                      <a:pt x="2118090" y="1776858"/>
                    </a:cubicBezTo>
                    <a:cubicBezTo>
                      <a:pt x="2120886" y="1774067"/>
                      <a:pt x="2120886" y="1769558"/>
                      <a:pt x="2118197" y="1766767"/>
                    </a:cubicBezTo>
                    <a:cubicBezTo>
                      <a:pt x="2088300" y="1735743"/>
                      <a:pt x="2061845" y="1702787"/>
                      <a:pt x="2037111" y="1668543"/>
                    </a:cubicBezTo>
                    <a:cubicBezTo>
                      <a:pt x="2018398" y="1642672"/>
                      <a:pt x="2000762" y="1616157"/>
                      <a:pt x="1983447" y="1589212"/>
                    </a:cubicBezTo>
                    <a:cubicBezTo>
                      <a:pt x="1966133" y="1562375"/>
                      <a:pt x="1949142" y="1535216"/>
                      <a:pt x="1932258" y="1507842"/>
                    </a:cubicBezTo>
                    <a:cubicBezTo>
                      <a:pt x="1920536" y="1488948"/>
                      <a:pt x="1909136" y="1469733"/>
                      <a:pt x="1898597" y="1450088"/>
                    </a:cubicBezTo>
                    <a:cubicBezTo>
                      <a:pt x="1891607" y="1437099"/>
                      <a:pt x="1884940" y="1423895"/>
                      <a:pt x="1878810" y="1410369"/>
                    </a:cubicBezTo>
                    <a:lnTo>
                      <a:pt x="1865367" y="1378272"/>
                    </a:lnTo>
                    <a:cubicBezTo>
                      <a:pt x="1869561" y="1380097"/>
                      <a:pt x="1873863" y="1381922"/>
                      <a:pt x="1878057" y="1383746"/>
                    </a:cubicBezTo>
                    <a:cubicBezTo>
                      <a:pt x="1935699" y="1408974"/>
                      <a:pt x="1993341" y="1434093"/>
                      <a:pt x="2050984" y="1459320"/>
                    </a:cubicBezTo>
                    <a:cubicBezTo>
                      <a:pt x="2056038" y="1468982"/>
                      <a:pt x="2061738" y="1479716"/>
                      <a:pt x="2062383" y="1480790"/>
                    </a:cubicBezTo>
                    <a:lnTo>
                      <a:pt x="2099485" y="1551855"/>
                    </a:lnTo>
                    <a:cubicBezTo>
                      <a:pt x="2121208" y="1592003"/>
                      <a:pt x="2143146" y="1630112"/>
                      <a:pt x="2168311" y="1666074"/>
                    </a:cubicBezTo>
                    <a:cubicBezTo>
                      <a:pt x="2193584" y="1702143"/>
                      <a:pt x="2221974" y="1735851"/>
                      <a:pt x="2254775" y="1768163"/>
                    </a:cubicBezTo>
                    <a:cubicBezTo>
                      <a:pt x="2267679" y="1780723"/>
                      <a:pt x="2281982" y="1799401"/>
                      <a:pt x="2298006" y="1812820"/>
                    </a:cubicBezTo>
                    <a:cubicBezTo>
                      <a:pt x="2305749" y="1819368"/>
                      <a:pt x="2314030" y="1824736"/>
                      <a:pt x="2322633" y="1827849"/>
                    </a:cubicBezTo>
                    <a:cubicBezTo>
                      <a:pt x="2326290" y="1829137"/>
                      <a:pt x="2330484" y="1827312"/>
                      <a:pt x="2331882" y="1823662"/>
                    </a:cubicBezTo>
                    <a:cubicBezTo>
                      <a:pt x="2333280" y="1819905"/>
                      <a:pt x="2331344" y="1815826"/>
                      <a:pt x="2327687" y="1814430"/>
                    </a:cubicBezTo>
                    <a:cubicBezTo>
                      <a:pt x="2318332" y="1810780"/>
                      <a:pt x="2309836" y="1803695"/>
                      <a:pt x="2301770" y="1795644"/>
                    </a:cubicBezTo>
                    <a:cubicBezTo>
                      <a:pt x="2288973" y="1782762"/>
                      <a:pt x="2277466" y="1767197"/>
                      <a:pt x="2266819" y="1756140"/>
                    </a:cubicBezTo>
                    <a:cubicBezTo>
                      <a:pt x="2235310" y="1724042"/>
                      <a:pt x="2208747" y="1690227"/>
                      <a:pt x="2184120" y="1655017"/>
                    </a:cubicBezTo>
                    <a:cubicBezTo>
                      <a:pt x="2159385" y="1619592"/>
                      <a:pt x="2136587" y="1582771"/>
                      <a:pt x="2114541" y="1543589"/>
                    </a:cubicBezTo>
                    <a:lnTo>
                      <a:pt x="2075611" y="1473705"/>
                    </a:lnTo>
                    <a:cubicBezTo>
                      <a:pt x="2075396" y="1473275"/>
                      <a:pt x="2074320" y="1471450"/>
                      <a:pt x="2072814" y="1468874"/>
                    </a:cubicBezTo>
                    <a:cubicBezTo>
                      <a:pt x="2098517" y="1480038"/>
                      <a:pt x="2124112" y="1491417"/>
                      <a:pt x="2149814" y="1502474"/>
                    </a:cubicBezTo>
                    <a:cubicBezTo>
                      <a:pt x="2182292" y="1516430"/>
                      <a:pt x="2214984" y="1530063"/>
                      <a:pt x="2247569" y="1543911"/>
                    </a:cubicBezTo>
                    <a:cubicBezTo>
                      <a:pt x="2246709" y="1551533"/>
                      <a:pt x="2250150" y="1562160"/>
                      <a:pt x="2257571" y="1574076"/>
                    </a:cubicBezTo>
                    <a:cubicBezTo>
                      <a:pt x="2268647" y="1591789"/>
                      <a:pt x="2287037" y="1612614"/>
                      <a:pt x="2301125" y="1627858"/>
                    </a:cubicBezTo>
                    <a:cubicBezTo>
                      <a:pt x="2321343" y="1649327"/>
                      <a:pt x="2342744" y="1673803"/>
                      <a:pt x="2365757" y="1697742"/>
                    </a:cubicBezTo>
                    <a:cubicBezTo>
                      <a:pt x="2380383" y="1713093"/>
                      <a:pt x="2395761" y="1728122"/>
                      <a:pt x="2411462" y="1742399"/>
                    </a:cubicBezTo>
                    <a:cubicBezTo>
                      <a:pt x="2439101" y="1767519"/>
                      <a:pt x="2468137" y="1789955"/>
                      <a:pt x="2497818" y="1806379"/>
                    </a:cubicBezTo>
                    <a:cubicBezTo>
                      <a:pt x="2501259" y="1808311"/>
                      <a:pt x="2505561" y="1807130"/>
                      <a:pt x="2507604" y="1803803"/>
                    </a:cubicBezTo>
                    <a:cubicBezTo>
                      <a:pt x="2509540" y="1800368"/>
                      <a:pt x="2508357" y="1795966"/>
                      <a:pt x="2504916" y="1794034"/>
                    </a:cubicBezTo>
                    <a:cubicBezTo>
                      <a:pt x="2476955" y="1777180"/>
                      <a:pt x="2449962" y="1754100"/>
                      <a:pt x="2423937" y="1729195"/>
                    </a:cubicBezTo>
                    <a:cubicBezTo>
                      <a:pt x="2408881" y="1714703"/>
                      <a:pt x="2394148" y="1699460"/>
                      <a:pt x="2379630" y="1684431"/>
                    </a:cubicBezTo>
                    <a:cubicBezTo>
                      <a:pt x="2356724" y="1660492"/>
                      <a:pt x="2334355" y="1636875"/>
                      <a:pt x="2313707" y="1615835"/>
                    </a:cubicBezTo>
                    <a:cubicBezTo>
                      <a:pt x="2301770" y="1603812"/>
                      <a:pt x="2286714" y="1588139"/>
                      <a:pt x="2275530" y="1573432"/>
                    </a:cubicBezTo>
                    <a:cubicBezTo>
                      <a:pt x="2269615" y="1565810"/>
                      <a:pt x="2264776" y="1558510"/>
                      <a:pt x="2262302" y="1552177"/>
                    </a:cubicBezTo>
                    <a:cubicBezTo>
                      <a:pt x="2261980" y="1551318"/>
                      <a:pt x="2262088" y="1550781"/>
                      <a:pt x="2261872" y="1549923"/>
                    </a:cubicBezTo>
                    <a:cubicBezTo>
                      <a:pt x="2285209" y="1559799"/>
                      <a:pt x="2308438" y="1569889"/>
                      <a:pt x="2331882" y="1579551"/>
                    </a:cubicBezTo>
                    <a:cubicBezTo>
                      <a:pt x="2483945" y="1642887"/>
                      <a:pt x="2637084" y="1703646"/>
                      <a:pt x="2791944" y="1760970"/>
                    </a:cubicBezTo>
                    <a:close/>
                    <a:moveTo>
                      <a:pt x="2114971" y="1148330"/>
                    </a:moveTo>
                    <a:cubicBezTo>
                      <a:pt x="2114971" y="1148223"/>
                      <a:pt x="2114756" y="1148438"/>
                      <a:pt x="2114648" y="1148438"/>
                    </a:cubicBezTo>
                    <a:lnTo>
                      <a:pt x="2114110" y="1148545"/>
                    </a:lnTo>
                    <a:cubicBezTo>
                      <a:pt x="2114541" y="1148760"/>
                      <a:pt x="2114971" y="1148867"/>
                      <a:pt x="2114971" y="1148330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6" name="Google Shape;96;p2"/>
              <p:cNvSpPr/>
              <p:nvPr/>
            </p:nvSpPr>
            <p:spPr>
              <a:xfrm rot="5528855">
                <a:off x="12032565" y="4644964"/>
                <a:ext cx="329554" cy="325134"/>
              </a:xfrm>
              <a:custGeom>
                <a:avLst/>
                <a:gdLst/>
                <a:ahLst/>
                <a:cxnLst/>
                <a:rect l="l" t="t" r="r" b="b"/>
                <a:pathLst>
                  <a:path w="329323" h="324906" extrusionOk="0">
                    <a:moveTo>
                      <a:pt x="71743" y="295563"/>
                    </a:moveTo>
                    <a:cubicBezTo>
                      <a:pt x="-3321" y="244142"/>
                      <a:pt x="-22571" y="142805"/>
                      <a:pt x="28727" y="69378"/>
                    </a:cubicBezTo>
                    <a:cubicBezTo>
                      <a:pt x="80024" y="-4156"/>
                      <a:pt x="182618" y="-22083"/>
                      <a:pt x="257682" y="29337"/>
                    </a:cubicBezTo>
                    <a:cubicBezTo>
                      <a:pt x="332639" y="80758"/>
                      <a:pt x="351888" y="182095"/>
                      <a:pt x="300591" y="255629"/>
                    </a:cubicBezTo>
                    <a:cubicBezTo>
                      <a:pt x="249294" y="329055"/>
                      <a:pt x="146700" y="346983"/>
                      <a:pt x="71743" y="295563"/>
                    </a:cubicBezTo>
                    <a:lnTo>
                      <a:pt x="71743" y="295563"/>
                    </a:ln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7" name="Google Shape;97;p2"/>
              <p:cNvSpPr/>
              <p:nvPr/>
            </p:nvSpPr>
            <p:spPr>
              <a:xfrm rot="5528855">
                <a:off x="8008730" y="5369800"/>
                <a:ext cx="2660542" cy="2556583"/>
              </a:xfrm>
              <a:custGeom>
                <a:avLst/>
                <a:gdLst/>
                <a:ahLst/>
                <a:cxnLst/>
                <a:rect l="l" t="t" r="r" b="b"/>
                <a:pathLst>
                  <a:path w="2658673" h="2554787" extrusionOk="0">
                    <a:moveTo>
                      <a:pt x="2341014" y="1118258"/>
                    </a:moveTo>
                    <a:cubicBezTo>
                      <a:pt x="2249495" y="1106664"/>
                      <a:pt x="2182820" y="1045368"/>
                      <a:pt x="2118725" y="1037210"/>
                    </a:cubicBezTo>
                    <a:cubicBezTo>
                      <a:pt x="1812447" y="998350"/>
                      <a:pt x="1628014" y="1028407"/>
                      <a:pt x="1519935" y="1084765"/>
                    </a:cubicBezTo>
                    <a:cubicBezTo>
                      <a:pt x="1581018" y="961744"/>
                      <a:pt x="1604247" y="776137"/>
                      <a:pt x="1526602" y="515280"/>
                    </a:cubicBezTo>
                    <a:cubicBezTo>
                      <a:pt x="1505739" y="445181"/>
                      <a:pt x="1441967" y="376048"/>
                      <a:pt x="1424976" y="311102"/>
                    </a:cubicBezTo>
                    <a:cubicBezTo>
                      <a:pt x="1379593" y="137626"/>
                      <a:pt x="1412931" y="971"/>
                      <a:pt x="1394864" y="5"/>
                    </a:cubicBezTo>
                    <a:cubicBezTo>
                      <a:pt x="1376905" y="-1069"/>
                      <a:pt x="1377120" y="169723"/>
                      <a:pt x="1316897" y="305090"/>
                    </a:cubicBezTo>
                    <a:cubicBezTo>
                      <a:pt x="1279687" y="388822"/>
                      <a:pt x="1201505" y="434661"/>
                      <a:pt x="1175372" y="493381"/>
                    </a:cubicBezTo>
                    <a:cubicBezTo>
                      <a:pt x="1074714" y="719672"/>
                      <a:pt x="1041053" y="882091"/>
                      <a:pt x="1044279" y="999101"/>
                    </a:cubicBezTo>
                    <a:cubicBezTo>
                      <a:pt x="938996" y="922668"/>
                      <a:pt x="776716" y="865344"/>
                      <a:pt x="536469" y="865237"/>
                    </a:cubicBezTo>
                    <a:cubicBezTo>
                      <a:pt x="462695" y="865237"/>
                      <a:pt x="377737" y="906137"/>
                      <a:pt x="309987" y="903882"/>
                    </a:cubicBezTo>
                    <a:cubicBezTo>
                      <a:pt x="129210" y="897871"/>
                      <a:pt x="6290" y="827450"/>
                      <a:pt x="160" y="844304"/>
                    </a:cubicBezTo>
                    <a:cubicBezTo>
                      <a:pt x="-5862" y="861158"/>
                      <a:pt x="159536" y="909250"/>
                      <a:pt x="273530" y="1004898"/>
                    </a:cubicBezTo>
                    <a:cubicBezTo>
                      <a:pt x="343970" y="1063940"/>
                      <a:pt x="366338" y="1151214"/>
                      <a:pt x="415700" y="1192651"/>
                    </a:cubicBezTo>
                    <a:cubicBezTo>
                      <a:pt x="634869" y="1376325"/>
                      <a:pt x="797579" y="1452328"/>
                      <a:pt x="917273" y="1470899"/>
                    </a:cubicBezTo>
                    <a:cubicBezTo>
                      <a:pt x="804999" y="1545185"/>
                      <a:pt x="692511" y="1686885"/>
                      <a:pt x="618845" y="1933251"/>
                    </a:cubicBezTo>
                    <a:cubicBezTo>
                      <a:pt x="597875" y="2003350"/>
                      <a:pt x="613468" y="2095670"/>
                      <a:pt x="592067" y="2159328"/>
                    </a:cubicBezTo>
                    <a:cubicBezTo>
                      <a:pt x="534963" y="2329368"/>
                      <a:pt x="431939" y="2426090"/>
                      <a:pt x="446564" y="2436717"/>
                    </a:cubicBezTo>
                    <a:cubicBezTo>
                      <a:pt x="461082" y="2447237"/>
                      <a:pt x="554643" y="2303819"/>
                      <a:pt x="679499" y="2222556"/>
                    </a:cubicBezTo>
                    <a:cubicBezTo>
                      <a:pt x="756606" y="2172424"/>
                      <a:pt x="847478" y="2175967"/>
                      <a:pt x="901572" y="2140756"/>
                    </a:cubicBezTo>
                    <a:cubicBezTo>
                      <a:pt x="1097620" y="2013226"/>
                      <a:pt x="1212904" y="1901261"/>
                      <a:pt x="1277321" y="1805291"/>
                    </a:cubicBezTo>
                    <a:cubicBezTo>
                      <a:pt x="1315176" y="1921765"/>
                      <a:pt x="1401317" y="2054663"/>
                      <a:pt x="1563919" y="2192821"/>
                    </a:cubicBezTo>
                    <a:cubicBezTo>
                      <a:pt x="1619841" y="2240376"/>
                      <a:pt x="1711251" y="2263993"/>
                      <a:pt x="1761150" y="2309402"/>
                    </a:cubicBezTo>
                    <a:cubicBezTo>
                      <a:pt x="1894502" y="2430598"/>
                      <a:pt x="1941604" y="2563174"/>
                      <a:pt x="1957306" y="2554372"/>
                    </a:cubicBezTo>
                    <a:cubicBezTo>
                      <a:pt x="1972899" y="2545462"/>
                      <a:pt x="1879015" y="2402365"/>
                      <a:pt x="1855248" y="2256264"/>
                    </a:cubicBezTo>
                    <a:cubicBezTo>
                      <a:pt x="1840516" y="2165983"/>
                      <a:pt x="1880951" y="2085364"/>
                      <a:pt x="1870627" y="2022028"/>
                    </a:cubicBezTo>
                    <a:cubicBezTo>
                      <a:pt x="1832450" y="1787471"/>
                      <a:pt x="1774592" y="1635894"/>
                      <a:pt x="1710821" y="1538637"/>
                    </a:cubicBezTo>
                    <a:cubicBezTo>
                      <a:pt x="1839118" y="1542716"/>
                      <a:pt x="2002150" y="1501816"/>
                      <a:pt x="2197015" y="1376969"/>
                    </a:cubicBezTo>
                    <a:cubicBezTo>
                      <a:pt x="2258959" y="1337357"/>
                      <a:pt x="2307783" y="1257168"/>
                      <a:pt x="2365855" y="1222709"/>
                    </a:cubicBezTo>
                    <a:cubicBezTo>
                      <a:pt x="2521037" y="1130389"/>
                      <a:pt x="2662777" y="1123196"/>
                      <a:pt x="2658583" y="1105806"/>
                    </a:cubicBezTo>
                    <a:cubicBezTo>
                      <a:pt x="2654496" y="1088415"/>
                      <a:pt x="2489205" y="1137152"/>
                      <a:pt x="2341014" y="1118258"/>
                    </a:cubicBezTo>
                    <a:close/>
                    <a:moveTo>
                      <a:pt x="1368624" y="1411858"/>
                    </a:moveTo>
                    <a:cubicBezTo>
                      <a:pt x="1344642" y="1425705"/>
                      <a:pt x="1321091" y="1448678"/>
                      <a:pt x="1301626" y="1479380"/>
                    </a:cubicBezTo>
                    <a:cubicBezTo>
                      <a:pt x="1288075" y="1462204"/>
                      <a:pt x="1273235" y="1447927"/>
                      <a:pt x="1258502" y="1437514"/>
                    </a:cubicBezTo>
                    <a:cubicBezTo>
                      <a:pt x="1233229" y="1419479"/>
                      <a:pt x="1197095" y="1407349"/>
                      <a:pt x="1154939" y="1403484"/>
                    </a:cubicBezTo>
                    <a:cubicBezTo>
                      <a:pt x="1175802" y="1380404"/>
                      <a:pt x="1189783" y="1355070"/>
                      <a:pt x="1197848" y="1332312"/>
                    </a:cubicBezTo>
                    <a:cubicBezTo>
                      <a:pt x="1204624" y="1313204"/>
                      <a:pt x="1207419" y="1290339"/>
                      <a:pt x="1206559" y="1265326"/>
                    </a:cubicBezTo>
                    <a:cubicBezTo>
                      <a:pt x="1226024" y="1271660"/>
                      <a:pt x="1244952" y="1274988"/>
                      <a:pt x="1261835" y="1275846"/>
                    </a:cubicBezTo>
                    <a:cubicBezTo>
                      <a:pt x="1298399" y="1277564"/>
                      <a:pt x="1343137" y="1265326"/>
                      <a:pt x="1387121" y="1237845"/>
                    </a:cubicBezTo>
                    <a:cubicBezTo>
                      <a:pt x="1377120" y="1275846"/>
                      <a:pt x="1378410" y="1312452"/>
                      <a:pt x="1385508" y="1341115"/>
                    </a:cubicBezTo>
                    <a:cubicBezTo>
                      <a:pt x="1389702" y="1358290"/>
                      <a:pt x="1397875" y="1376325"/>
                      <a:pt x="1409490" y="1394360"/>
                    </a:cubicBezTo>
                    <a:cubicBezTo>
                      <a:pt x="1394327" y="1399190"/>
                      <a:pt x="1380346" y="1405095"/>
                      <a:pt x="1368624" y="1411858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8" name="Google Shape;98;p2"/>
              <p:cNvSpPr/>
              <p:nvPr/>
            </p:nvSpPr>
            <p:spPr>
              <a:xfrm rot="5528855">
                <a:off x="8281412" y="5604184"/>
                <a:ext cx="2117716" cy="2127727"/>
              </a:xfrm>
              <a:custGeom>
                <a:avLst/>
                <a:gdLst/>
                <a:ahLst/>
                <a:cxnLst/>
                <a:rect l="l" t="t" r="r" b="b"/>
                <a:pathLst>
                  <a:path w="2116229" h="2126233" extrusionOk="0">
                    <a:moveTo>
                      <a:pt x="1055521" y="1370726"/>
                    </a:moveTo>
                    <a:cubicBezTo>
                      <a:pt x="1059393" y="1371477"/>
                      <a:pt x="1061974" y="1375234"/>
                      <a:pt x="1061221" y="1379099"/>
                    </a:cubicBezTo>
                    <a:cubicBezTo>
                      <a:pt x="1056705" y="1406688"/>
                      <a:pt x="1051865" y="1434491"/>
                      <a:pt x="1044767" y="1461758"/>
                    </a:cubicBezTo>
                    <a:cubicBezTo>
                      <a:pt x="1042509" y="1470883"/>
                      <a:pt x="1039820" y="1479900"/>
                      <a:pt x="1036809" y="1488917"/>
                    </a:cubicBezTo>
                    <a:cubicBezTo>
                      <a:pt x="1033906" y="1497827"/>
                      <a:pt x="1030572" y="1506737"/>
                      <a:pt x="1027130" y="1515432"/>
                    </a:cubicBezTo>
                    <a:cubicBezTo>
                      <a:pt x="1024765" y="1521336"/>
                      <a:pt x="1022399" y="1527240"/>
                      <a:pt x="1019818" y="1533145"/>
                    </a:cubicBezTo>
                    <a:cubicBezTo>
                      <a:pt x="1016054" y="1541947"/>
                      <a:pt x="1012182" y="1550535"/>
                      <a:pt x="1008203" y="1559230"/>
                    </a:cubicBezTo>
                    <a:cubicBezTo>
                      <a:pt x="1006805" y="1562236"/>
                      <a:pt x="1001966" y="1568892"/>
                      <a:pt x="999600" y="1573508"/>
                    </a:cubicBezTo>
                    <a:cubicBezTo>
                      <a:pt x="1000138" y="1574796"/>
                      <a:pt x="1000245" y="1576406"/>
                      <a:pt x="999815" y="1577802"/>
                    </a:cubicBezTo>
                    <a:cubicBezTo>
                      <a:pt x="999815" y="1577158"/>
                      <a:pt x="999277" y="1575870"/>
                      <a:pt x="998847" y="1575011"/>
                    </a:cubicBezTo>
                    <a:cubicBezTo>
                      <a:pt x="998202" y="1576621"/>
                      <a:pt x="998094" y="1577909"/>
                      <a:pt x="998954" y="1578231"/>
                    </a:cubicBezTo>
                    <a:cubicBezTo>
                      <a:pt x="999277" y="1578339"/>
                      <a:pt x="999600" y="1578231"/>
                      <a:pt x="999707" y="1578124"/>
                    </a:cubicBezTo>
                    <a:cubicBezTo>
                      <a:pt x="999492" y="1578768"/>
                      <a:pt x="999169" y="1579305"/>
                      <a:pt x="998740" y="1579949"/>
                    </a:cubicBezTo>
                    <a:cubicBezTo>
                      <a:pt x="996589" y="1583169"/>
                      <a:pt x="994223" y="1583599"/>
                      <a:pt x="993577" y="1583706"/>
                    </a:cubicBezTo>
                    <a:cubicBezTo>
                      <a:pt x="989921" y="1584565"/>
                      <a:pt x="987448" y="1582955"/>
                      <a:pt x="985835" y="1579627"/>
                    </a:cubicBezTo>
                    <a:cubicBezTo>
                      <a:pt x="985512" y="1578983"/>
                      <a:pt x="984866" y="1576943"/>
                      <a:pt x="985727" y="1573937"/>
                    </a:cubicBezTo>
                    <a:cubicBezTo>
                      <a:pt x="986695" y="1570502"/>
                      <a:pt x="992072" y="1558372"/>
                      <a:pt x="994008" y="1553326"/>
                    </a:cubicBezTo>
                    <a:lnTo>
                      <a:pt x="1010139" y="1509206"/>
                    </a:lnTo>
                    <a:cubicBezTo>
                      <a:pt x="1013903" y="1498364"/>
                      <a:pt x="1017237" y="1487414"/>
                      <a:pt x="1020570" y="1476464"/>
                    </a:cubicBezTo>
                    <a:cubicBezTo>
                      <a:pt x="1023904" y="1465515"/>
                      <a:pt x="1027023" y="1454565"/>
                      <a:pt x="1030142" y="1443508"/>
                    </a:cubicBezTo>
                    <a:cubicBezTo>
                      <a:pt x="1036379" y="1421180"/>
                      <a:pt x="1042079" y="1398744"/>
                      <a:pt x="1047241" y="1376415"/>
                    </a:cubicBezTo>
                    <a:cubicBezTo>
                      <a:pt x="1047993" y="1372551"/>
                      <a:pt x="1051757" y="1369974"/>
                      <a:pt x="1055521" y="1370726"/>
                    </a:cubicBezTo>
                    <a:close/>
                    <a:moveTo>
                      <a:pt x="739027" y="1206589"/>
                    </a:moveTo>
                    <a:cubicBezTo>
                      <a:pt x="723649" y="1211098"/>
                      <a:pt x="708593" y="1216466"/>
                      <a:pt x="693967" y="1222262"/>
                    </a:cubicBezTo>
                    <a:cubicBezTo>
                      <a:pt x="671168" y="1231387"/>
                      <a:pt x="649445" y="1241800"/>
                      <a:pt x="629120" y="1252749"/>
                    </a:cubicBezTo>
                    <a:cubicBezTo>
                      <a:pt x="625678" y="1254575"/>
                      <a:pt x="624280" y="1258868"/>
                      <a:pt x="626001" y="1262304"/>
                    </a:cubicBezTo>
                    <a:cubicBezTo>
                      <a:pt x="627829" y="1265846"/>
                      <a:pt x="632131" y="1267242"/>
                      <a:pt x="635572" y="1265524"/>
                    </a:cubicBezTo>
                    <a:cubicBezTo>
                      <a:pt x="655898" y="1255970"/>
                      <a:pt x="677836" y="1247382"/>
                      <a:pt x="700419" y="1239438"/>
                    </a:cubicBezTo>
                    <a:cubicBezTo>
                      <a:pt x="714830" y="1234285"/>
                      <a:pt x="729671" y="1229455"/>
                      <a:pt x="744619" y="1224946"/>
                    </a:cubicBezTo>
                    <a:cubicBezTo>
                      <a:pt x="763116" y="1219364"/>
                      <a:pt x="781936" y="1214211"/>
                      <a:pt x="800648" y="1210025"/>
                    </a:cubicBezTo>
                    <a:cubicBezTo>
                      <a:pt x="819898" y="1205838"/>
                      <a:pt x="839040" y="1202403"/>
                      <a:pt x="857860" y="1200363"/>
                    </a:cubicBezTo>
                    <a:cubicBezTo>
                      <a:pt x="861624" y="1200041"/>
                      <a:pt x="864528" y="1196821"/>
                      <a:pt x="864205" y="1193063"/>
                    </a:cubicBezTo>
                    <a:cubicBezTo>
                      <a:pt x="863882" y="1189306"/>
                      <a:pt x="860656" y="1186408"/>
                      <a:pt x="856892" y="1186730"/>
                    </a:cubicBezTo>
                    <a:cubicBezTo>
                      <a:pt x="837320" y="1187589"/>
                      <a:pt x="817317" y="1189736"/>
                      <a:pt x="797422" y="1193171"/>
                    </a:cubicBezTo>
                    <a:cubicBezTo>
                      <a:pt x="777849" y="1196499"/>
                      <a:pt x="758277" y="1200900"/>
                      <a:pt x="739027" y="1206589"/>
                    </a:cubicBezTo>
                    <a:close/>
                    <a:moveTo>
                      <a:pt x="953895" y="1249958"/>
                    </a:moveTo>
                    <a:cubicBezTo>
                      <a:pt x="942603" y="1260157"/>
                      <a:pt x="920127" y="1290858"/>
                      <a:pt x="916900" y="1294401"/>
                    </a:cubicBezTo>
                    <a:cubicBezTo>
                      <a:pt x="894102" y="1319950"/>
                      <a:pt x="872163" y="1345928"/>
                      <a:pt x="850547" y="1372229"/>
                    </a:cubicBezTo>
                    <a:cubicBezTo>
                      <a:pt x="828932" y="1398637"/>
                      <a:pt x="807853" y="1425367"/>
                      <a:pt x="786990" y="1452418"/>
                    </a:cubicBezTo>
                    <a:cubicBezTo>
                      <a:pt x="744834" y="1506737"/>
                      <a:pt x="702140" y="1561592"/>
                      <a:pt x="659447" y="1616233"/>
                    </a:cubicBezTo>
                    <a:cubicBezTo>
                      <a:pt x="660844" y="1615589"/>
                      <a:pt x="661382" y="1613656"/>
                      <a:pt x="662888" y="1613979"/>
                    </a:cubicBezTo>
                    <a:cubicBezTo>
                      <a:pt x="666759" y="1614837"/>
                      <a:pt x="669233" y="1618595"/>
                      <a:pt x="668373" y="1622459"/>
                    </a:cubicBezTo>
                    <a:cubicBezTo>
                      <a:pt x="660522" y="1662500"/>
                      <a:pt x="650305" y="1702219"/>
                      <a:pt x="637938" y="1741187"/>
                    </a:cubicBezTo>
                    <a:cubicBezTo>
                      <a:pt x="632991" y="1756752"/>
                      <a:pt x="627722" y="1772211"/>
                      <a:pt x="622022" y="1787562"/>
                    </a:cubicBezTo>
                    <a:cubicBezTo>
                      <a:pt x="613526" y="1810534"/>
                      <a:pt x="604278" y="1833185"/>
                      <a:pt x="594921" y="1855728"/>
                    </a:cubicBezTo>
                    <a:cubicBezTo>
                      <a:pt x="592233" y="1861847"/>
                      <a:pt x="579328" y="1900063"/>
                      <a:pt x="567929" y="1920674"/>
                    </a:cubicBezTo>
                    <a:cubicBezTo>
                      <a:pt x="564595" y="1926686"/>
                      <a:pt x="561261" y="1931409"/>
                      <a:pt x="558357" y="1933878"/>
                    </a:cubicBezTo>
                    <a:cubicBezTo>
                      <a:pt x="556099" y="1935810"/>
                      <a:pt x="553841" y="1936777"/>
                      <a:pt x="551797" y="1937099"/>
                    </a:cubicBezTo>
                    <a:cubicBezTo>
                      <a:pt x="548033" y="1937743"/>
                      <a:pt x="544592" y="1935167"/>
                      <a:pt x="543947" y="1931409"/>
                    </a:cubicBezTo>
                    <a:cubicBezTo>
                      <a:pt x="543409" y="1927974"/>
                      <a:pt x="545560" y="1924754"/>
                      <a:pt x="548786" y="1923787"/>
                    </a:cubicBezTo>
                    <a:cubicBezTo>
                      <a:pt x="549539" y="1924968"/>
                      <a:pt x="550937" y="1921426"/>
                      <a:pt x="552120" y="1919494"/>
                    </a:cubicBezTo>
                    <a:cubicBezTo>
                      <a:pt x="555346" y="1914341"/>
                      <a:pt x="558572" y="1906719"/>
                      <a:pt x="561799" y="1898560"/>
                    </a:cubicBezTo>
                    <a:cubicBezTo>
                      <a:pt x="569757" y="1878271"/>
                      <a:pt x="576962" y="1854011"/>
                      <a:pt x="578791" y="1849287"/>
                    </a:cubicBezTo>
                    <a:cubicBezTo>
                      <a:pt x="589330" y="1822235"/>
                      <a:pt x="599116" y="1794861"/>
                      <a:pt x="608795" y="1767273"/>
                    </a:cubicBezTo>
                    <a:cubicBezTo>
                      <a:pt x="615247" y="1749023"/>
                      <a:pt x="621699" y="1730774"/>
                      <a:pt x="627722" y="1712418"/>
                    </a:cubicBezTo>
                    <a:cubicBezTo>
                      <a:pt x="637185" y="1683433"/>
                      <a:pt x="645681" y="1654127"/>
                      <a:pt x="652886" y="1624499"/>
                    </a:cubicBezTo>
                    <a:cubicBezTo>
                      <a:pt x="639766" y="1641245"/>
                      <a:pt x="626969" y="1658099"/>
                      <a:pt x="613741" y="1674845"/>
                    </a:cubicBezTo>
                    <a:cubicBezTo>
                      <a:pt x="574811" y="1723904"/>
                      <a:pt x="535451" y="1772748"/>
                      <a:pt x="495553" y="1821055"/>
                    </a:cubicBezTo>
                    <a:cubicBezTo>
                      <a:pt x="428878" y="1902103"/>
                      <a:pt x="360804" y="1981863"/>
                      <a:pt x="291547" y="2059047"/>
                    </a:cubicBezTo>
                    <a:cubicBezTo>
                      <a:pt x="288966" y="2062053"/>
                      <a:pt x="284449" y="2062267"/>
                      <a:pt x="281438" y="2059691"/>
                    </a:cubicBezTo>
                    <a:cubicBezTo>
                      <a:pt x="278535" y="2057115"/>
                      <a:pt x="278212" y="2052606"/>
                      <a:pt x="280901" y="2049600"/>
                    </a:cubicBezTo>
                    <a:cubicBezTo>
                      <a:pt x="348974" y="1971665"/>
                      <a:pt x="415650" y="1891046"/>
                      <a:pt x="481358" y="1809568"/>
                    </a:cubicBezTo>
                    <a:cubicBezTo>
                      <a:pt x="508673" y="1775861"/>
                      <a:pt x="535559" y="1741831"/>
                      <a:pt x="562659" y="1707802"/>
                    </a:cubicBezTo>
                    <a:cubicBezTo>
                      <a:pt x="556529" y="1709519"/>
                      <a:pt x="549324" y="1712095"/>
                      <a:pt x="545883" y="1713062"/>
                    </a:cubicBezTo>
                    <a:cubicBezTo>
                      <a:pt x="537387" y="1715531"/>
                      <a:pt x="528891" y="1717999"/>
                      <a:pt x="520503" y="1720683"/>
                    </a:cubicBezTo>
                    <a:cubicBezTo>
                      <a:pt x="512115" y="1723367"/>
                      <a:pt x="503834" y="1726051"/>
                      <a:pt x="495553" y="1729056"/>
                    </a:cubicBezTo>
                    <a:cubicBezTo>
                      <a:pt x="479207" y="1734746"/>
                      <a:pt x="462968" y="1741187"/>
                      <a:pt x="446837" y="1747628"/>
                    </a:cubicBezTo>
                    <a:cubicBezTo>
                      <a:pt x="436083" y="1751922"/>
                      <a:pt x="425329" y="1756216"/>
                      <a:pt x="414575" y="1760617"/>
                    </a:cubicBezTo>
                    <a:cubicBezTo>
                      <a:pt x="387689" y="1771674"/>
                      <a:pt x="361019" y="1783482"/>
                      <a:pt x="334994" y="1796149"/>
                    </a:cubicBezTo>
                    <a:cubicBezTo>
                      <a:pt x="331553" y="1797975"/>
                      <a:pt x="327251" y="1796686"/>
                      <a:pt x="325423" y="1793144"/>
                    </a:cubicBezTo>
                    <a:cubicBezTo>
                      <a:pt x="323595" y="1789708"/>
                      <a:pt x="324885" y="1785415"/>
                      <a:pt x="328434" y="1783590"/>
                    </a:cubicBezTo>
                    <a:cubicBezTo>
                      <a:pt x="354136" y="1769420"/>
                      <a:pt x="380269" y="1755786"/>
                      <a:pt x="407154" y="1743549"/>
                    </a:cubicBezTo>
                    <a:cubicBezTo>
                      <a:pt x="417908" y="1738611"/>
                      <a:pt x="428663" y="1733995"/>
                      <a:pt x="439632" y="1729593"/>
                    </a:cubicBezTo>
                    <a:cubicBezTo>
                      <a:pt x="456193" y="1723152"/>
                      <a:pt x="472970" y="1717355"/>
                      <a:pt x="489853" y="1711988"/>
                    </a:cubicBezTo>
                    <a:cubicBezTo>
                      <a:pt x="498457" y="1709304"/>
                      <a:pt x="507060" y="1706728"/>
                      <a:pt x="515771" y="1704474"/>
                    </a:cubicBezTo>
                    <a:cubicBezTo>
                      <a:pt x="524482" y="1702112"/>
                      <a:pt x="533193" y="1700072"/>
                      <a:pt x="542011" y="1698032"/>
                    </a:cubicBezTo>
                    <a:cubicBezTo>
                      <a:pt x="549754" y="1696315"/>
                      <a:pt x="569112" y="1692772"/>
                      <a:pt x="573736" y="1693417"/>
                    </a:cubicBezTo>
                    <a:cubicBezTo>
                      <a:pt x="573951" y="1693417"/>
                      <a:pt x="573843" y="1693524"/>
                      <a:pt x="573951" y="1693632"/>
                    </a:cubicBezTo>
                    <a:cubicBezTo>
                      <a:pt x="582124" y="1683326"/>
                      <a:pt x="590405" y="1673128"/>
                      <a:pt x="598578" y="1662822"/>
                    </a:cubicBezTo>
                    <a:cubicBezTo>
                      <a:pt x="657188" y="1588859"/>
                      <a:pt x="715583" y="1515110"/>
                      <a:pt x="773333" y="1441791"/>
                    </a:cubicBezTo>
                    <a:cubicBezTo>
                      <a:pt x="794626" y="1414954"/>
                      <a:pt x="816242" y="1388331"/>
                      <a:pt x="838180" y="1362031"/>
                    </a:cubicBezTo>
                    <a:cubicBezTo>
                      <a:pt x="855387" y="1341527"/>
                      <a:pt x="873346" y="1321453"/>
                      <a:pt x="891198" y="1301486"/>
                    </a:cubicBezTo>
                    <a:cubicBezTo>
                      <a:pt x="889370" y="1302130"/>
                      <a:pt x="887757" y="1303848"/>
                      <a:pt x="886036" y="1302881"/>
                    </a:cubicBezTo>
                    <a:cubicBezTo>
                      <a:pt x="885821" y="1302774"/>
                      <a:pt x="885714" y="1302667"/>
                      <a:pt x="885498" y="1302559"/>
                    </a:cubicBezTo>
                    <a:cubicBezTo>
                      <a:pt x="882810" y="1303740"/>
                      <a:pt x="879369" y="1306102"/>
                      <a:pt x="877755" y="1306424"/>
                    </a:cubicBezTo>
                    <a:lnTo>
                      <a:pt x="849365" y="1313509"/>
                    </a:lnTo>
                    <a:lnTo>
                      <a:pt x="776021" y="1331114"/>
                    </a:lnTo>
                    <a:cubicBezTo>
                      <a:pt x="757201" y="1335838"/>
                      <a:pt x="738705" y="1341098"/>
                      <a:pt x="720207" y="1346465"/>
                    </a:cubicBezTo>
                    <a:cubicBezTo>
                      <a:pt x="701603" y="1351940"/>
                      <a:pt x="683105" y="1357522"/>
                      <a:pt x="664824" y="1363534"/>
                    </a:cubicBezTo>
                    <a:cubicBezTo>
                      <a:pt x="628045" y="1375557"/>
                      <a:pt x="591803" y="1388653"/>
                      <a:pt x="555992" y="1403789"/>
                    </a:cubicBezTo>
                    <a:cubicBezTo>
                      <a:pt x="552335" y="1405292"/>
                      <a:pt x="548141" y="1403682"/>
                      <a:pt x="546528" y="1400140"/>
                    </a:cubicBezTo>
                    <a:cubicBezTo>
                      <a:pt x="544915" y="1396490"/>
                      <a:pt x="546528" y="1392303"/>
                      <a:pt x="550184" y="1390693"/>
                    </a:cubicBezTo>
                    <a:cubicBezTo>
                      <a:pt x="585781" y="1374054"/>
                      <a:pt x="621914" y="1358918"/>
                      <a:pt x="658801" y="1345928"/>
                    </a:cubicBezTo>
                    <a:cubicBezTo>
                      <a:pt x="677298" y="1339380"/>
                      <a:pt x="695903" y="1333476"/>
                      <a:pt x="714830" y="1328001"/>
                    </a:cubicBezTo>
                    <a:cubicBezTo>
                      <a:pt x="733650" y="1322634"/>
                      <a:pt x="752685" y="1317910"/>
                      <a:pt x="771827" y="1313509"/>
                    </a:cubicBezTo>
                    <a:lnTo>
                      <a:pt x="845923" y="1298373"/>
                    </a:lnTo>
                    <a:lnTo>
                      <a:pt x="874852" y="1292468"/>
                    </a:lnTo>
                    <a:cubicBezTo>
                      <a:pt x="877325" y="1292039"/>
                      <a:pt x="881842" y="1290107"/>
                      <a:pt x="884853" y="1289355"/>
                    </a:cubicBezTo>
                    <a:cubicBezTo>
                      <a:pt x="887864" y="1288604"/>
                      <a:pt x="890338" y="1288711"/>
                      <a:pt x="891628" y="1289141"/>
                    </a:cubicBezTo>
                    <a:cubicBezTo>
                      <a:pt x="893994" y="1290107"/>
                      <a:pt x="895500" y="1291610"/>
                      <a:pt x="896145" y="1293649"/>
                    </a:cubicBezTo>
                    <a:cubicBezTo>
                      <a:pt x="896360" y="1294186"/>
                      <a:pt x="895822" y="1295474"/>
                      <a:pt x="895822" y="1296226"/>
                    </a:cubicBezTo>
                    <a:cubicBezTo>
                      <a:pt x="899264" y="1292361"/>
                      <a:pt x="902490" y="1288389"/>
                      <a:pt x="906039" y="1284632"/>
                    </a:cubicBezTo>
                    <a:cubicBezTo>
                      <a:pt x="908943" y="1281519"/>
                      <a:pt x="927332" y="1257365"/>
                      <a:pt x="939699" y="1244591"/>
                    </a:cubicBezTo>
                    <a:cubicBezTo>
                      <a:pt x="943248" y="1240941"/>
                      <a:pt x="946474" y="1238150"/>
                      <a:pt x="948840" y="1236647"/>
                    </a:cubicBezTo>
                    <a:cubicBezTo>
                      <a:pt x="951529" y="1234929"/>
                      <a:pt x="954002" y="1234608"/>
                      <a:pt x="955615" y="1234822"/>
                    </a:cubicBezTo>
                    <a:cubicBezTo>
                      <a:pt x="959379" y="1235252"/>
                      <a:pt x="962068" y="1238579"/>
                      <a:pt x="961638" y="1242337"/>
                    </a:cubicBezTo>
                    <a:cubicBezTo>
                      <a:pt x="961315" y="1245342"/>
                      <a:pt x="959057" y="1247704"/>
                      <a:pt x="956368" y="1248241"/>
                    </a:cubicBezTo>
                    <a:lnTo>
                      <a:pt x="956261" y="1248134"/>
                    </a:lnTo>
                    <a:cubicBezTo>
                      <a:pt x="956153" y="1247812"/>
                      <a:pt x="955830" y="1248026"/>
                      <a:pt x="955400" y="1248348"/>
                    </a:cubicBezTo>
                    <a:cubicBezTo>
                      <a:pt x="954970" y="1248455"/>
                      <a:pt x="954540" y="1248455"/>
                      <a:pt x="954110" y="1248348"/>
                    </a:cubicBezTo>
                    <a:cubicBezTo>
                      <a:pt x="954325" y="1248455"/>
                      <a:pt x="954755" y="1248563"/>
                      <a:pt x="955293" y="1248563"/>
                    </a:cubicBezTo>
                    <a:cubicBezTo>
                      <a:pt x="954863" y="1248992"/>
                      <a:pt x="954325" y="1249636"/>
                      <a:pt x="953895" y="1249958"/>
                    </a:cubicBezTo>
                    <a:close/>
                    <a:moveTo>
                      <a:pt x="567498" y="1697603"/>
                    </a:moveTo>
                    <a:cubicBezTo>
                      <a:pt x="567714" y="1696315"/>
                      <a:pt x="568251" y="1695242"/>
                      <a:pt x="569004" y="1696315"/>
                    </a:cubicBezTo>
                    <a:cubicBezTo>
                      <a:pt x="569112" y="1696315"/>
                      <a:pt x="568896" y="1696422"/>
                      <a:pt x="568789" y="1696422"/>
                    </a:cubicBezTo>
                    <a:cubicBezTo>
                      <a:pt x="568359" y="1696745"/>
                      <a:pt x="567821" y="1697174"/>
                      <a:pt x="567498" y="1697603"/>
                    </a:cubicBezTo>
                    <a:close/>
                    <a:moveTo>
                      <a:pt x="955293" y="1248563"/>
                    </a:moveTo>
                    <a:cubicBezTo>
                      <a:pt x="955830" y="1248670"/>
                      <a:pt x="956476" y="1248670"/>
                      <a:pt x="956368" y="1248241"/>
                    </a:cubicBezTo>
                    <a:cubicBezTo>
                      <a:pt x="956046" y="1248348"/>
                      <a:pt x="955723" y="1248348"/>
                      <a:pt x="955400" y="1248348"/>
                    </a:cubicBezTo>
                    <a:lnTo>
                      <a:pt x="955293" y="1248563"/>
                    </a:lnTo>
                    <a:close/>
                    <a:moveTo>
                      <a:pt x="787958" y="1471527"/>
                    </a:moveTo>
                    <a:cubicBezTo>
                      <a:pt x="784087" y="1471849"/>
                      <a:pt x="781183" y="1475284"/>
                      <a:pt x="781506" y="1479256"/>
                    </a:cubicBezTo>
                    <a:cubicBezTo>
                      <a:pt x="783334" y="1506307"/>
                      <a:pt x="782474" y="1533574"/>
                      <a:pt x="780108" y="1560733"/>
                    </a:cubicBezTo>
                    <a:cubicBezTo>
                      <a:pt x="778387" y="1581130"/>
                      <a:pt x="775591" y="1601419"/>
                      <a:pt x="772365" y="1621600"/>
                    </a:cubicBezTo>
                    <a:cubicBezTo>
                      <a:pt x="769031" y="1641996"/>
                      <a:pt x="765374" y="1662178"/>
                      <a:pt x="760966" y="1682145"/>
                    </a:cubicBezTo>
                    <a:cubicBezTo>
                      <a:pt x="758277" y="1695242"/>
                      <a:pt x="755266" y="1708123"/>
                      <a:pt x="751717" y="1721005"/>
                    </a:cubicBezTo>
                    <a:cubicBezTo>
                      <a:pt x="749351" y="1729486"/>
                      <a:pt x="746770" y="1737859"/>
                      <a:pt x="743867" y="1746232"/>
                    </a:cubicBezTo>
                    <a:cubicBezTo>
                      <a:pt x="741716" y="1752673"/>
                      <a:pt x="733327" y="1763193"/>
                      <a:pt x="729241" y="1770493"/>
                    </a:cubicBezTo>
                    <a:cubicBezTo>
                      <a:pt x="726337" y="1775538"/>
                      <a:pt x="725369" y="1779832"/>
                      <a:pt x="725907" y="1782302"/>
                    </a:cubicBezTo>
                    <a:cubicBezTo>
                      <a:pt x="726337" y="1784663"/>
                      <a:pt x="727520" y="1786488"/>
                      <a:pt x="729456" y="1787776"/>
                    </a:cubicBezTo>
                    <a:cubicBezTo>
                      <a:pt x="731069" y="1788742"/>
                      <a:pt x="733435" y="1789708"/>
                      <a:pt x="737199" y="1789065"/>
                    </a:cubicBezTo>
                    <a:cubicBezTo>
                      <a:pt x="740963" y="1788528"/>
                      <a:pt x="743544" y="1784985"/>
                      <a:pt x="742898" y="1781228"/>
                    </a:cubicBezTo>
                    <a:cubicBezTo>
                      <a:pt x="742683" y="1779940"/>
                      <a:pt x="742146" y="1778759"/>
                      <a:pt x="741285" y="1777793"/>
                    </a:cubicBezTo>
                    <a:cubicBezTo>
                      <a:pt x="745910" y="1770171"/>
                      <a:pt x="755696" y="1758685"/>
                      <a:pt x="758492" y="1751707"/>
                    </a:cubicBezTo>
                    <a:cubicBezTo>
                      <a:pt x="762794" y="1740972"/>
                      <a:pt x="766450" y="1730130"/>
                      <a:pt x="769784" y="1719180"/>
                    </a:cubicBezTo>
                    <a:cubicBezTo>
                      <a:pt x="773118" y="1708338"/>
                      <a:pt x="776021" y="1697281"/>
                      <a:pt x="778710" y="1686224"/>
                    </a:cubicBezTo>
                    <a:cubicBezTo>
                      <a:pt x="782796" y="1669370"/>
                      <a:pt x="786668" y="1652302"/>
                      <a:pt x="789679" y="1635019"/>
                    </a:cubicBezTo>
                    <a:cubicBezTo>
                      <a:pt x="792690" y="1617843"/>
                      <a:pt x="794949" y="1600453"/>
                      <a:pt x="796562" y="1583062"/>
                    </a:cubicBezTo>
                    <a:cubicBezTo>
                      <a:pt x="799680" y="1547959"/>
                      <a:pt x="799573" y="1512749"/>
                      <a:pt x="795701" y="1477967"/>
                    </a:cubicBezTo>
                    <a:cubicBezTo>
                      <a:pt x="795379" y="1473996"/>
                      <a:pt x="791937" y="1471097"/>
                      <a:pt x="787958" y="1471527"/>
                    </a:cubicBezTo>
                    <a:close/>
                    <a:moveTo>
                      <a:pt x="952174" y="1297514"/>
                    </a:moveTo>
                    <a:cubicBezTo>
                      <a:pt x="948302" y="1298158"/>
                      <a:pt x="945722" y="1301808"/>
                      <a:pt x="946367" y="1305672"/>
                    </a:cubicBezTo>
                    <a:cubicBezTo>
                      <a:pt x="950238" y="1331758"/>
                      <a:pt x="951851" y="1357737"/>
                      <a:pt x="952174" y="1383715"/>
                    </a:cubicBezTo>
                    <a:cubicBezTo>
                      <a:pt x="952389" y="1403253"/>
                      <a:pt x="951636" y="1422790"/>
                      <a:pt x="950561" y="1442327"/>
                    </a:cubicBezTo>
                    <a:cubicBezTo>
                      <a:pt x="949378" y="1461865"/>
                      <a:pt x="947980" y="1481403"/>
                      <a:pt x="945829" y="1501047"/>
                    </a:cubicBezTo>
                    <a:cubicBezTo>
                      <a:pt x="944754" y="1511568"/>
                      <a:pt x="943463" y="1521980"/>
                      <a:pt x="942065" y="1532393"/>
                    </a:cubicBezTo>
                    <a:cubicBezTo>
                      <a:pt x="940775" y="1542806"/>
                      <a:pt x="939269" y="1553326"/>
                      <a:pt x="937763" y="1563739"/>
                    </a:cubicBezTo>
                    <a:cubicBezTo>
                      <a:pt x="936796" y="1570717"/>
                      <a:pt x="929268" y="1582740"/>
                      <a:pt x="928192" y="1589181"/>
                    </a:cubicBezTo>
                    <a:cubicBezTo>
                      <a:pt x="927332" y="1594226"/>
                      <a:pt x="928837" y="1597769"/>
                      <a:pt x="931419" y="1599701"/>
                    </a:cubicBezTo>
                    <a:cubicBezTo>
                      <a:pt x="933032" y="1600989"/>
                      <a:pt x="935398" y="1602063"/>
                      <a:pt x="938732" y="1601848"/>
                    </a:cubicBezTo>
                    <a:cubicBezTo>
                      <a:pt x="942495" y="1601633"/>
                      <a:pt x="945399" y="1598520"/>
                      <a:pt x="945291" y="1594763"/>
                    </a:cubicBezTo>
                    <a:cubicBezTo>
                      <a:pt x="945184" y="1592616"/>
                      <a:pt x="944109" y="1590899"/>
                      <a:pt x="942710" y="1589718"/>
                    </a:cubicBezTo>
                    <a:cubicBezTo>
                      <a:pt x="943678" y="1587141"/>
                      <a:pt x="945399" y="1584136"/>
                      <a:pt x="947012" y="1581023"/>
                    </a:cubicBezTo>
                    <a:cubicBezTo>
                      <a:pt x="949701" y="1575762"/>
                      <a:pt x="952174" y="1570287"/>
                      <a:pt x="953035" y="1566316"/>
                    </a:cubicBezTo>
                    <a:cubicBezTo>
                      <a:pt x="955400" y="1553756"/>
                      <a:pt x="957766" y="1541196"/>
                      <a:pt x="959810" y="1528636"/>
                    </a:cubicBezTo>
                    <a:cubicBezTo>
                      <a:pt x="961315" y="1520156"/>
                      <a:pt x="962606" y="1511675"/>
                      <a:pt x="963788" y="1503302"/>
                    </a:cubicBezTo>
                    <a:cubicBezTo>
                      <a:pt x="966370" y="1483335"/>
                      <a:pt x="968736" y="1463368"/>
                      <a:pt x="969811" y="1443401"/>
                    </a:cubicBezTo>
                    <a:cubicBezTo>
                      <a:pt x="970671" y="1430090"/>
                      <a:pt x="970886" y="1416671"/>
                      <a:pt x="970779" y="1403253"/>
                    </a:cubicBezTo>
                    <a:cubicBezTo>
                      <a:pt x="970241" y="1369867"/>
                      <a:pt x="966907" y="1336589"/>
                      <a:pt x="960455" y="1303311"/>
                    </a:cubicBezTo>
                    <a:cubicBezTo>
                      <a:pt x="959702" y="1299446"/>
                      <a:pt x="956046" y="1296762"/>
                      <a:pt x="952174" y="1297514"/>
                    </a:cubicBezTo>
                    <a:close/>
                    <a:moveTo>
                      <a:pt x="371666" y="1617306"/>
                    </a:moveTo>
                    <a:cubicBezTo>
                      <a:pt x="373601" y="1620742"/>
                      <a:pt x="377903" y="1621922"/>
                      <a:pt x="381344" y="1619990"/>
                    </a:cubicBezTo>
                    <a:cubicBezTo>
                      <a:pt x="423931" y="1596803"/>
                      <a:pt x="467377" y="1575977"/>
                      <a:pt x="511469" y="1556762"/>
                    </a:cubicBezTo>
                    <a:cubicBezTo>
                      <a:pt x="529214" y="1549140"/>
                      <a:pt x="546958" y="1541733"/>
                      <a:pt x="564918" y="1534648"/>
                    </a:cubicBezTo>
                    <a:cubicBezTo>
                      <a:pt x="591588" y="1524020"/>
                      <a:pt x="618688" y="1513930"/>
                      <a:pt x="646326" y="1505020"/>
                    </a:cubicBezTo>
                    <a:cubicBezTo>
                      <a:pt x="652779" y="1502873"/>
                      <a:pt x="708055" y="1480973"/>
                      <a:pt x="731177" y="1476357"/>
                    </a:cubicBezTo>
                    <a:cubicBezTo>
                      <a:pt x="732682" y="1476035"/>
                      <a:pt x="734510" y="1475391"/>
                      <a:pt x="735693" y="1475177"/>
                    </a:cubicBezTo>
                    <a:cubicBezTo>
                      <a:pt x="735263" y="1474854"/>
                      <a:pt x="734941" y="1474425"/>
                      <a:pt x="734725" y="1474210"/>
                    </a:cubicBezTo>
                    <a:cubicBezTo>
                      <a:pt x="735048" y="1474640"/>
                      <a:pt x="735478" y="1474854"/>
                      <a:pt x="735908" y="1475177"/>
                    </a:cubicBezTo>
                    <a:cubicBezTo>
                      <a:pt x="736554" y="1475069"/>
                      <a:pt x="737091" y="1475177"/>
                      <a:pt x="736984" y="1475606"/>
                    </a:cubicBezTo>
                    <a:lnTo>
                      <a:pt x="736984" y="1475820"/>
                    </a:lnTo>
                    <a:cubicBezTo>
                      <a:pt x="739350" y="1476894"/>
                      <a:pt x="742361" y="1476464"/>
                      <a:pt x="744404" y="1474532"/>
                    </a:cubicBezTo>
                    <a:cubicBezTo>
                      <a:pt x="747200" y="1471956"/>
                      <a:pt x="747308" y="1467662"/>
                      <a:pt x="744727" y="1464871"/>
                    </a:cubicBezTo>
                    <a:cubicBezTo>
                      <a:pt x="743544" y="1463583"/>
                      <a:pt x="741716" y="1462509"/>
                      <a:pt x="738812" y="1462080"/>
                    </a:cubicBezTo>
                    <a:cubicBezTo>
                      <a:pt x="735156" y="1461436"/>
                      <a:pt x="727735" y="1462509"/>
                      <a:pt x="718271" y="1464656"/>
                    </a:cubicBezTo>
                    <a:cubicBezTo>
                      <a:pt x="691601" y="1471097"/>
                      <a:pt x="646972" y="1486877"/>
                      <a:pt x="641164" y="1488595"/>
                    </a:cubicBezTo>
                    <a:cubicBezTo>
                      <a:pt x="612881" y="1496968"/>
                      <a:pt x="585135" y="1506200"/>
                      <a:pt x="557820" y="1516720"/>
                    </a:cubicBezTo>
                    <a:cubicBezTo>
                      <a:pt x="539645" y="1523806"/>
                      <a:pt x="521578" y="1531427"/>
                      <a:pt x="503834" y="1539478"/>
                    </a:cubicBezTo>
                    <a:cubicBezTo>
                      <a:pt x="459527" y="1559660"/>
                      <a:pt x="416618" y="1582847"/>
                      <a:pt x="374354" y="1607645"/>
                    </a:cubicBezTo>
                    <a:cubicBezTo>
                      <a:pt x="370913" y="1609577"/>
                      <a:pt x="369730" y="1613871"/>
                      <a:pt x="371666" y="1617306"/>
                    </a:cubicBezTo>
                    <a:close/>
                    <a:moveTo>
                      <a:pt x="735693" y="1475177"/>
                    </a:moveTo>
                    <a:cubicBezTo>
                      <a:pt x="736231" y="1475820"/>
                      <a:pt x="736769" y="1476250"/>
                      <a:pt x="736984" y="1475820"/>
                    </a:cubicBezTo>
                    <a:cubicBezTo>
                      <a:pt x="736554" y="1475606"/>
                      <a:pt x="736231" y="1475391"/>
                      <a:pt x="735908" y="1475177"/>
                    </a:cubicBezTo>
                    <a:lnTo>
                      <a:pt x="735693" y="1475177"/>
                    </a:lnTo>
                    <a:close/>
                    <a:moveTo>
                      <a:pt x="1401589" y="1309430"/>
                    </a:moveTo>
                    <a:lnTo>
                      <a:pt x="1385566" y="1291825"/>
                    </a:lnTo>
                    <a:cubicBezTo>
                      <a:pt x="1377608" y="1283666"/>
                      <a:pt x="1369220" y="1276044"/>
                      <a:pt x="1360509" y="1268852"/>
                    </a:cubicBezTo>
                    <a:cubicBezTo>
                      <a:pt x="1351905" y="1261552"/>
                      <a:pt x="1342872" y="1254789"/>
                      <a:pt x="1333731" y="1248241"/>
                    </a:cubicBezTo>
                    <a:cubicBezTo>
                      <a:pt x="1319213" y="1237935"/>
                      <a:pt x="1305232" y="1229240"/>
                      <a:pt x="1291144" y="1222048"/>
                    </a:cubicBezTo>
                    <a:cubicBezTo>
                      <a:pt x="1275766" y="1214211"/>
                      <a:pt x="1260495" y="1207985"/>
                      <a:pt x="1244794" y="1202939"/>
                    </a:cubicBezTo>
                    <a:cubicBezTo>
                      <a:pt x="1215005" y="1193278"/>
                      <a:pt x="1183818" y="1188018"/>
                      <a:pt x="1147900" y="1183187"/>
                    </a:cubicBezTo>
                    <a:cubicBezTo>
                      <a:pt x="1144028" y="1182543"/>
                      <a:pt x="1140372" y="1185227"/>
                      <a:pt x="1139726" y="1189092"/>
                    </a:cubicBezTo>
                    <a:cubicBezTo>
                      <a:pt x="1139081" y="1192956"/>
                      <a:pt x="1141769" y="1196606"/>
                      <a:pt x="1145641" y="1197250"/>
                    </a:cubicBezTo>
                    <a:cubicBezTo>
                      <a:pt x="1180269" y="1203476"/>
                      <a:pt x="1210166" y="1210347"/>
                      <a:pt x="1238879" y="1220545"/>
                    </a:cubicBezTo>
                    <a:cubicBezTo>
                      <a:pt x="1253505" y="1225698"/>
                      <a:pt x="1267808" y="1231816"/>
                      <a:pt x="1282326" y="1239224"/>
                    </a:cubicBezTo>
                    <a:cubicBezTo>
                      <a:pt x="1295769" y="1245986"/>
                      <a:pt x="1309319" y="1253715"/>
                      <a:pt x="1323407" y="1263162"/>
                    </a:cubicBezTo>
                    <a:cubicBezTo>
                      <a:pt x="1332441" y="1269174"/>
                      <a:pt x="1341366" y="1275400"/>
                      <a:pt x="1349970" y="1282056"/>
                    </a:cubicBezTo>
                    <a:cubicBezTo>
                      <a:pt x="1358573" y="1288604"/>
                      <a:pt x="1366854" y="1295474"/>
                      <a:pt x="1374812" y="1302881"/>
                    </a:cubicBezTo>
                    <a:lnTo>
                      <a:pt x="1390943" y="1318769"/>
                    </a:lnTo>
                    <a:cubicBezTo>
                      <a:pt x="1391803" y="1319628"/>
                      <a:pt x="1393954" y="1321668"/>
                      <a:pt x="1395460" y="1323278"/>
                    </a:cubicBezTo>
                    <a:cubicBezTo>
                      <a:pt x="1395567" y="1323922"/>
                      <a:pt x="1395782" y="1324458"/>
                      <a:pt x="1396105" y="1324995"/>
                    </a:cubicBezTo>
                    <a:cubicBezTo>
                      <a:pt x="1395997" y="1324673"/>
                      <a:pt x="1395997" y="1324458"/>
                      <a:pt x="1395997" y="1324458"/>
                    </a:cubicBezTo>
                    <a:cubicBezTo>
                      <a:pt x="1395997" y="1324351"/>
                      <a:pt x="1395997" y="1324137"/>
                      <a:pt x="1396105" y="1324029"/>
                    </a:cubicBezTo>
                    <a:cubicBezTo>
                      <a:pt x="1396750" y="1324888"/>
                      <a:pt x="1397073" y="1325639"/>
                      <a:pt x="1396643" y="1325961"/>
                    </a:cubicBezTo>
                    <a:lnTo>
                      <a:pt x="1397503" y="1327035"/>
                    </a:lnTo>
                    <a:cubicBezTo>
                      <a:pt x="1398256" y="1327894"/>
                      <a:pt x="1398901" y="1328216"/>
                      <a:pt x="1399224" y="1328431"/>
                    </a:cubicBezTo>
                    <a:cubicBezTo>
                      <a:pt x="1400944" y="1329504"/>
                      <a:pt x="1402558" y="1329397"/>
                      <a:pt x="1403525" y="1329289"/>
                    </a:cubicBezTo>
                    <a:cubicBezTo>
                      <a:pt x="1405891" y="1328967"/>
                      <a:pt x="1407504" y="1327679"/>
                      <a:pt x="1408687" y="1325639"/>
                    </a:cubicBezTo>
                    <a:cubicBezTo>
                      <a:pt x="1409117" y="1324781"/>
                      <a:pt x="1409870" y="1323063"/>
                      <a:pt x="1409117" y="1320487"/>
                    </a:cubicBezTo>
                    <a:cubicBezTo>
                      <a:pt x="1409117" y="1320272"/>
                      <a:pt x="1408795" y="1319413"/>
                      <a:pt x="1408042" y="1318232"/>
                    </a:cubicBezTo>
                    <a:cubicBezTo>
                      <a:pt x="1407074" y="1316729"/>
                      <a:pt x="1403310" y="1311362"/>
                      <a:pt x="1401589" y="1309430"/>
                    </a:cubicBezTo>
                    <a:close/>
                    <a:moveTo>
                      <a:pt x="1216296" y="867260"/>
                    </a:moveTo>
                    <a:cubicBezTo>
                      <a:pt x="1215650" y="866830"/>
                      <a:pt x="1215005" y="866723"/>
                      <a:pt x="1214683" y="868118"/>
                    </a:cubicBezTo>
                    <a:lnTo>
                      <a:pt x="1215866" y="867367"/>
                    </a:lnTo>
                    <a:cubicBezTo>
                      <a:pt x="1216081" y="867260"/>
                      <a:pt x="1216188" y="867260"/>
                      <a:pt x="1216296" y="867260"/>
                    </a:cubicBezTo>
                    <a:close/>
                    <a:moveTo>
                      <a:pt x="1216296" y="867260"/>
                    </a:moveTo>
                    <a:cubicBezTo>
                      <a:pt x="1216296" y="867260"/>
                      <a:pt x="1216403" y="867260"/>
                      <a:pt x="1216511" y="867152"/>
                    </a:cubicBezTo>
                    <a:cubicBezTo>
                      <a:pt x="1215650" y="868011"/>
                      <a:pt x="1215005" y="869085"/>
                      <a:pt x="1214683" y="870265"/>
                    </a:cubicBezTo>
                    <a:cubicBezTo>
                      <a:pt x="1214683" y="869514"/>
                      <a:pt x="1214683" y="868763"/>
                      <a:pt x="1214790" y="868118"/>
                    </a:cubicBezTo>
                    <a:cubicBezTo>
                      <a:pt x="1210488" y="870695"/>
                      <a:pt x="1202315" y="875096"/>
                      <a:pt x="1201455" y="875740"/>
                    </a:cubicBezTo>
                    <a:cubicBezTo>
                      <a:pt x="1195863" y="879497"/>
                      <a:pt x="1190593" y="883791"/>
                      <a:pt x="1185431" y="888193"/>
                    </a:cubicBezTo>
                    <a:cubicBezTo>
                      <a:pt x="1180377" y="892594"/>
                      <a:pt x="1175645" y="897210"/>
                      <a:pt x="1170806" y="901826"/>
                    </a:cubicBezTo>
                    <a:cubicBezTo>
                      <a:pt x="1161772" y="911058"/>
                      <a:pt x="1152093" y="920504"/>
                      <a:pt x="1142952" y="930810"/>
                    </a:cubicBezTo>
                    <a:cubicBezTo>
                      <a:pt x="1133919" y="940901"/>
                      <a:pt x="1125423" y="951743"/>
                      <a:pt x="1117895" y="963015"/>
                    </a:cubicBezTo>
                    <a:cubicBezTo>
                      <a:pt x="1107356" y="978688"/>
                      <a:pt x="1098968" y="995327"/>
                      <a:pt x="1093699" y="1012610"/>
                    </a:cubicBezTo>
                    <a:cubicBezTo>
                      <a:pt x="1092515" y="1016367"/>
                      <a:pt x="1094451" y="1020339"/>
                      <a:pt x="1098215" y="1021627"/>
                    </a:cubicBezTo>
                    <a:cubicBezTo>
                      <a:pt x="1101872" y="1022916"/>
                      <a:pt x="1105958" y="1020876"/>
                      <a:pt x="1107249" y="1017226"/>
                    </a:cubicBezTo>
                    <a:cubicBezTo>
                      <a:pt x="1113163" y="1001768"/>
                      <a:pt x="1122304" y="987276"/>
                      <a:pt x="1132736" y="973427"/>
                    </a:cubicBezTo>
                    <a:cubicBezTo>
                      <a:pt x="1140372" y="963122"/>
                      <a:pt x="1148867" y="953246"/>
                      <a:pt x="1157470" y="943477"/>
                    </a:cubicBezTo>
                    <a:cubicBezTo>
                      <a:pt x="1166289" y="933387"/>
                      <a:pt x="1175107" y="923403"/>
                      <a:pt x="1183711" y="914064"/>
                    </a:cubicBezTo>
                    <a:cubicBezTo>
                      <a:pt x="1188765" y="908481"/>
                      <a:pt x="1193927" y="902900"/>
                      <a:pt x="1199304" y="897639"/>
                    </a:cubicBezTo>
                    <a:cubicBezTo>
                      <a:pt x="1202960" y="894204"/>
                      <a:pt x="1206617" y="890877"/>
                      <a:pt x="1210488" y="887763"/>
                    </a:cubicBezTo>
                    <a:cubicBezTo>
                      <a:pt x="1211241" y="887119"/>
                      <a:pt x="1220060" y="881430"/>
                      <a:pt x="1223609" y="878961"/>
                    </a:cubicBezTo>
                    <a:cubicBezTo>
                      <a:pt x="1228556" y="875418"/>
                      <a:pt x="1227803" y="870051"/>
                      <a:pt x="1227587" y="869729"/>
                    </a:cubicBezTo>
                    <a:cubicBezTo>
                      <a:pt x="1226297" y="866186"/>
                      <a:pt x="1222318" y="864361"/>
                      <a:pt x="1218769" y="865757"/>
                    </a:cubicBezTo>
                    <a:cubicBezTo>
                      <a:pt x="1218124" y="865971"/>
                      <a:pt x="1217371" y="866401"/>
                      <a:pt x="1216833" y="866938"/>
                    </a:cubicBezTo>
                    <a:cubicBezTo>
                      <a:pt x="1216511" y="866508"/>
                      <a:pt x="1216511" y="867367"/>
                      <a:pt x="1216296" y="867260"/>
                    </a:cubicBezTo>
                    <a:close/>
                    <a:moveTo>
                      <a:pt x="836352" y="916533"/>
                    </a:moveTo>
                    <a:cubicBezTo>
                      <a:pt x="846461" y="933816"/>
                      <a:pt x="856247" y="951207"/>
                      <a:pt x="865066" y="968060"/>
                    </a:cubicBezTo>
                    <a:cubicBezTo>
                      <a:pt x="880767" y="997903"/>
                      <a:pt x="893671" y="1025921"/>
                      <a:pt x="901092" y="1048357"/>
                    </a:cubicBezTo>
                    <a:cubicBezTo>
                      <a:pt x="902167" y="1052222"/>
                      <a:pt x="906146" y="1054261"/>
                      <a:pt x="909910" y="1053188"/>
                    </a:cubicBezTo>
                    <a:cubicBezTo>
                      <a:pt x="913674" y="1052007"/>
                      <a:pt x="915825" y="1048035"/>
                      <a:pt x="914749" y="1044278"/>
                    </a:cubicBezTo>
                    <a:cubicBezTo>
                      <a:pt x="908190" y="1020769"/>
                      <a:pt x="896683" y="991140"/>
                      <a:pt x="881519" y="959794"/>
                    </a:cubicBezTo>
                    <a:cubicBezTo>
                      <a:pt x="873024" y="942404"/>
                      <a:pt x="863453" y="924369"/>
                      <a:pt x="852914" y="906764"/>
                    </a:cubicBezTo>
                    <a:cubicBezTo>
                      <a:pt x="840008" y="884972"/>
                      <a:pt x="825705" y="863610"/>
                      <a:pt x="811080" y="844072"/>
                    </a:cubicBezTo>
                    <a:cubicBezTo>
                      <a:pt x="794734" y="821958"/>
                      <a:pt x="777849" y="802314"/>
                      <a:pt x="761718" y="786641"/>
                    </a:cubicBezTo>
                    <a:cubicBezTo>
                      <a:pt x="759137" y="783957"/>
                      <a:pt x="754728" y="783957"/>
                      <a:pt x="752040" y="786533"/>
                    </a:cubicBezTo>
                    <a:cubicBezTo>
                      <a:pt x="749351" y="789217"/>
                      <a:pt x="749351" y="793511"/>
                      <a:pt x="751932" y="796195"/>
                    </a:cubicBezTo>
                    <a:cubicBezTo>
                      <a:pt x="766773" y="812082"/>
                      <a:pt x="782044" y="832049"/>
                      <a:pt x="797099" y="854056"/>
                    </a:cubicBezTo>
                    <a:cubicBezTo>
                      <a:pt x="810650" y="873701"/>
                      <a:pt x="823770" y="895063"/>
                      <a:pt x="836352" y="916533"/>
                    </a:cubicBezTo>
                    <a:close/>
                    <a:moveTo>
                      <a:pt x="1537952" y="2093721"/>
                    </a:moveTo>
                    <a:cubicBezTo>
                      <a:pt x="1527735" y="2073969"/>
                      <a:pt x="1519670" y="2048741"/>
                      <a:pt x="1512357" y="2034249"/>
                    </a:cubicBezTo>
                    <a:cubicBezTo>
                      <a:pt x="1485472" y="1980682"/>
                      <a:pt x="1461813" y="1925612"/>
                      <a:pt x="1436218" y="1871508"/>
                    </a:cubicBezTo>
                    <a:cubicBezTo>
                      <a:pt x="1429765" y="1857875"/>
                      <a:pt x="1423205" y="1844349"/>
                      <a:pt x="1416430" y="1830823"/>
                    </a:cubicBezTo>
                    <a:cubicBezTo>
                      <a:pt x="1380511" y="1759973"/>
                      <a:pt x="1344485" y="1689123"/>
                      <a:pt x="1307598" y="1618809"/>
                    </a:cubicBezTo>
                    <a:cubicBezTo>
                      <a:pt x="1270712" y="1548388"/>
                      <a:pt x="1232857" y="1478611"/>
                      <a:pt x="1194572" y="1408835"/>
                    </a:cubicBezTo>
                    <a:cubicBezTo>
                      <a:pt x="1171558" y="1367076"/>
                      <a:pt x="1144781" y="1326605"/>
                      <a:pt x="1120476" y="1285169"/>
                    </a:cubicBezTo>
                    <a:cubicBezTo>
                      <a:pt x="1110152" y="1267564"/>
                      <a:pt x="1100259" y="1249744"/>
                      <a:pt x="1091225" y="1231495"/>
                    </a:cubicBezTo>
                    <a:cubicBezTo>
                      <a:pt x="1089504" y="1227952"/>
                      <a:pt x="1085310" y="1226449"/>
                      <a:pt x="1081761" y="1228167"/>
                    </a:cubicBezTo>
                    <a:cubicBezTo>
                      <a:pt x="1078212" y="1229884"/>
                      <a:pt x="1076707" y="1234178"/>
                      <a:pt x="1078428" y="1237721"/>
                    </a:cubicBezTo>
                    <a:cubicBezTo>
                      <a:pt x="1087246" y="1256399"/>
                      <a:pt x="1097033" y="1274649"/>
                      <a:pt x="1107249" y="1292791"/>
                    </a:cubicBezTo>
                    <a:cubicBezTo>
                      <a:pt x="1130908" y="1334442"/>
                      <a:pt x="1157040" y="1375020"/>
                      <a:pt x="1179409" y="1417101"/>
                    </a:cubicBezTo>
                    <a:cubicBezTo>
                      <a:pt x="1185001" y="1427514"/>
                      <a:pt x="1190486" y="1438034"/>
                      <a:pt x="1195970" y="1448554"/>
                    </a:cubicBezTo>
                    <a:cubicBezTo>
                      <a:pt x="1194680" y="1446085"/>
                      <a:pt x="1192529" y="1443830"/>
                      <a:pt x="1188443" y="1443079"/>
                    </a:cubicBezTo>
                    <a:cubicBezTo>
                      <a:pt x="1184679" y="1442435"/>
                      <a:pt x="1181130" y="1444797"/>
                      <a:pt x="1180377" y="1448447"/>
                    </a:cubicBezTo>
                    <a:cubicBezTo>
                      <a:pt x="1179947" y="1450916"/>
                      <a:pt x="1180700" y="1453170"/>
                      <a:pt x="1182313" y="1454780"/>
                    </a:cubicBezTo>
                    <a:cubicBezTo>
                      <a:pt x="1181130" y="1456820"/>
                      <a:pt x="1178871" y="1460684"/>
                      <a:pt x="1177043" y="1463261"/>
                    </a:cubicBezTo>
                    <a:cubicBezTo>
                      <a:pt x="1173602" y="1468199"/>
                      <a:pt x="1170376" y="1473244"/>
                      <a:pt x="1168978" y="1477216"/>
                    </a:cubicBezTo>
                    <a:cubicBezTo>
                      <a:pt x="1164353" y="1490527"/>
                      <a:pt x="1159729" y="1503839"/>
                      <a:pt x="1155427" y="1517364"/>
                    </a:cubicBezTo>
                    <a:cubicBezTo>
                      <a:pt x="1152524" y="1526382"/>
                      <a:pt x="1149835" y="1535506"/>
                      <a:pt x="1147254" y="1544631"/>
                    </a:cubicBezTo>
                    <a:cubicBezTo>
                      <a:pt x="1141769" y="1564920"/>
                      <a:pt x="1136392" y="1585424"/>
                      <a:pt x="1131876" y="1606035"/>
                    </a:cubicBezTo>
                    <a:cubicBezTo>
                      <a:pt x="1128865" y="1619883"/>
                      <a:pt x="1126284" y="1633731"/>
                      <a:pt x="1123918" y="1647686"/>
                    </a:cubicBezTo>
                    <a:cubicBezTo>
                      <a:pt x="1118218" y="1682575"/>
                      <a:pt x="1114562" y="1717785"/>
                      <a:pt x="1113378" y="1753102"/>
                    </a:cubicBezTo>
                    <a:cubicBezTo>
                      <a:pt x="1113163" y="1756967"/>
                      <a:pt x="1116175" y="1760402"/>
                      <a:pt x="1120154" y="1760617"/>
                    </a:cubicBezTo>
                    <a:cubicBezTo>
                      <a:pt x="1124025" y="1760832"/>
                      <a:pt x="1127359" y="1757719"/>
                      <a:pt x="1127574" y="1753854"/>
                    </a:cubicBezTo>
                    <a:cubicBezTo>
                      <a:pt x="1129725" y="1726158"/>
                      <a:pt x="1133704" y="1698784"/>
                      <a:pt x="1138436" y="1671410"/>
                    </a:cubicBezTo>
                    <a:cubicBezTo>
                      <a:pt x="1142092" y="1650906"/>
                      <a:pt x="1146394" y="1630510"/>
                      <a:pt x="1150803" y="1610221"/>
                    </a:cubicBezTo>
                    <a:cubicBezTo>
                      <a:pt x="1155212" y="1589718"/>
                      <a:pt x="1159729" y="1569321"/>
                      <a:pt x="1164783" y="1549140"/>
                    </a:cubicBezTo>
                    <a:cubicBezTo>
                      <a:pt x="1167579" y="1537868"/>
                      <a:pt x="1170591" y="1526704"/>
                      <a:pt x="1173709" y="1515540"/>
                    </a:cubicBezTo>
                    <a:cubicBezTo>
                      <a:pt x="1176935" y="1504268"/>
                      <a:pt x="1180162" y="1493104"/>
                      <a:pt x="1183603" y="1481940"/>
                    </a:cubicBezTo>
                    <a:cubicBezTo>
                      <a:pt x="1184679" y="1478290"/>
                      <a:pt x="1188012" y="1473459"/>
                      <a:pt x="1190808" y="1468950"/>
                    </a:cubicBezTo>
                    <a:cubicBezTo>
                      <a:pt x="1193605" y="1464441"/>
                      <a:pt x="1195970" y="1460147"/>
                      <a:pt x="1196723" y="1456927"/>
                    </a:cubicBezTo>
                    <a:cubicBezTo>
                      <a:pt x="1197583" y="1453492"/>
                      <a:pt x="1197261" y="1450808"/>
                      <a:pt x="1196078" y="1448661"/>
                    </a:cubicBezTo>
                    <a:cubicBezTo>
                      <a:pt x="1220382" y="1494177"/>
                      <a:pt x="1244472" y="1539800"/>
                      <a:pt x="1268453" y="1585531"/>
                    </a:cubicBezTo>
                    <a:cubicBezTo>
                      <a:pt x="1278347" y="1604424"/>
                      <a:pt x="1288133" y="1623318"/>
                      <a:pt x="1298027" y="1642104"/>
                    </a:cubicBezTo>
                    <a:cubicBezTo>
                      <a:pt x="1297167" y="1640923"/>
                      <a:pt x="1296414" y="1639635"/>
                      <a:pt x="1295016" y="1639206"/>
                    </a:cubicBezTo>
                    <a:cubicBezTo>
                      <a:pt x="1293403" y="1638562"/>
                      <a:pt x="1291037" y="1638132"/>
                      <a:pt x="1287811" y="1639420"/>
                    </a:cubicBezTo>
                    <a:cubicBezTo>
                      <a:pt x="1284262" y="1640816"/>
                      <a:pt x="1282541" y="1644788"/>
                      <a:pt x="1283939" y="1648330"/>
                    </a:cubicBezTo>
                    <a:cubicBezTo>
                      <a:pt x="1284262" y="1649189"/>
                      <a:pt x="1284692" y="1649833"/>
                      <a:pt x="1285230" y="1650477"/>
                    </a:cubicBezTo>
                    <a:cubicBezTo>
                      <a:pt x="1282864" y="1657025"/>
                      <a:pt x="1277702" y="1666794"/>
                      <a:pt x="1276626" y="1672269"/>
                    </a:cubicBezTo>
                    <a:lnTo>
                      <a:pt x="1265227" y="1733780"/>
                    </a:lnTo>
                    <a:cubicBezTo>
                      <a:pt x="1262538" y="1748916"/>
                      <a:pt x="1259958" y="1763945"/>
                      <a:pt x="1258022" y="1778974"/>
                    </a:cubicBezTo>
                    <a:cubicBezTo>
                      <a:pt x="1256086" y="1794110"/>
                      <a:pt x="1254688" y="1809354"/>
                      <a:pt x="1253827" y="1824597"/>
                    </a:cubicBezTo>
                    <a:cubicBezTo>
                      <a:pt x="1252322" y="1854977"/>
                      <a:pt x="1253075" y="1885464"/>
                      <a:pt x="1256194" y="1916380"/>
                    </a:cubicBezTo>
                    <a:cubicBezTo>
                      <a:pt x="1256516" y="1920245"/>
                      <a:pt x="1259958" y="1923251"/>
                      <a:pt x="1263829" y="1922928"/>
                    </a:cubicBezTo>
                    <a:cubicBezTo>
                      <a:pt x="1267808" y="1922607"/>
                      <a:pt x="1270712" y="1919171"/>
                      <a:pt x="1270389" y="1915307"/>
                    </a:cubicBezTo>
                    <a:cubicBezTo>
                      <a:pt x="1269099" y="1891153"/>
                      <a:pt x="1269636" y="1867322"/>
                      <a:pt x="1271142" y="1843705"/>
                    </a:cubicBezTo>
                    <a:cubicBezTo>
                      <a:pt x="1272217" y="1825885"/>
                      <a:pt x="1274046" y="1808065"/>
                      <a:pt x="1276089" y="1790245"/>
                    </a:cubicBezTo>
                    <a:cubicBezTo>
                      <a:pt x="1278132" y="1772533"/>
                      <a:pt x="1280283" y="1754713"/>
                      <a:pt x="1283187" y="1736785"/>
                    </a:cubicBezTo>
                    <a:lnTo>
                      <a:pt x="1291790" y="1674845"/>
                    </a:lnTo>
                    <a:cubicBezTo>
                      <a:pt x="1292542" y="1669585"/>
                      <a:pt x="1297059" y="1660246"/>
                      <a:pt x="1298995" y="1654127"/>
                    </a:cubicBezTo>
                    <a:cubicBezTo>
                      <a:pt x="1300178" y="1649833"/>
                      <a:pt x="1300070" y="1646935"/>
                      <a:pt x="1299425" y="1644895"/>
                    </a:cubicBezTo>
                    <a:cubicBezTo>
                      <a:pt x="1311147" y="1667331"/>
                      <a:pt x="1322869" y="1689659"/>
                      <a:pt x="1334591" y="1712095"/>
                    </a:cubicBezTo>
                    <a:cubicBezTo>
                      <a:pt x="1356530" y="1754391"/>
                      <a:pt x="1378575" y="1796579"/>
                      <a:pt x="1400407" y="1838982"/>
                    </a:cubicBezTo>
                    <a:cubicBezTo>
                      <a:pt x="1427937" y="1892227"/>
                      <a:pt x="1452349" y="1946975"/>
                      <a:pt x="1478589" y="2000757"/>
                    </a:cubicBezTo>
                    <a:cubicBezTo>
                      <a:pt x="1485257" y="2014283"/>
                      <a:pt x="1492032" y="2027701"/>
                      <a:pt x="1498915" y="2041120"/>
                    </a:cubicBezTo>
                    <a:cubicBezTo>
                      <a:pt x="1506442" y="2055504"/>
                      <a:pt x="1514939" y="2080624"/>
                      <a:pt x="1525478" y="2100269"/>
                    </a:cubicBezTo>
                    <a:cubicBezTo>
                      <a:pt x="1530854" y="2110252"/>
                      <a:pt x="1536769" y="2118948"/>
                      <a:pt x="1543329" y="2124530"/>
                    </a:cubicBezTo>
                    <a:cubicBezTo>
                      <a:pt x="1546125" y="2126999"/>
                      <a:pt x="1550427" y="2126784"/>
                      <a:pt x="1552900" y="2123886"/>
                    </a:cubicBezTo>
                    <a:cubicBezTo>
                      <a:pt x="1555481" y="2121095"/>
                      <a:pt x="1555158" y="2116801"/>
                      <a:pt x="1552363" y="2114332"/>
                    </a:cubicBezTo>
                    <a:cubicBezTo>
                      <a:pt x="1546985" y="2109501"/>
                      <a:pt x="1542254" y="2102094"/>
                      <a:pt x="1537952" y="2093721"/>
                    </a:cubicBezTo>
                    <a:close/>
                    <a:moveTo>
                      <a:pt x="1534726" y="1821055"/>
                    </a:moveTo>
                    <a:cubicBezTo>
                      <a:pt x="1537737" y="1823309"/>
                      <a:pt x="1542039" y="1822665"/>
                      <a:pt x="1544297" y="1819659"/>
                    </a:cubicBezTo>
                    <a:cubicBezTo>
                      <a:pt x="1545372" y="1818371"/>
                      <a:pt x="1545910" y="1816546"/>
                      <a:pt x="1545695" y="1814184"/>
                    </a:cubicBezTo>
                    <a:cubicBezTo>
                      <a:pt x="1545587" y="1812467"/>
                      <a:pt x="1544189" y="1809139"/>
                      <a:pt x="1541071" y="1805167"/>
                    </a:cubicBezTo>
                    <a:cubicBezTo>
                      <a:pt x="1530747" y="1791855"/>
                      <a:pt x="1498592" y="1762227"/>
                      <a:pt x="1496011" y="1759758"/>
                    </a:cubicBezTo>
                    <a:cubicBezTo>
                      <a:pt x="1480095" y="1744515"/>
                      <a:pt x="1463963" y="1729379"/>
                      <a:pt x="1447402" y="1714779"/>
                    </a:cubicBezTo>
                    <a:cubicBezTo>
                      <a:pt x="1436218" y="1705118"/>
                      <a:pt x="1424926" y="1695671"/>
                      <a:pt x="1413419" y="1686546"/>
                    </a:cubicBezTo>
                    <a:cubicBezTo>
                      <a:pt x="1384598" y="1663466"/>
                      <a:pt x="1354594" y="1642104"/>
                      <a:pt x="1324052" y="1621600"/>
                    </a:cubicBezTo>
                    <a:cubicBezTo>
                      <a:pt x="1320826" y="1619346"/>
                      <a:pt x="1316309" y="1620097"/>
                      <a:pt x="1314051" y="1623318"/>
                    </a:cubicBezTo>
                    <a:cubicBezTo>
                      <a:pt x="1311792" y="1626538"/>
                      <a:pt x="1312653" y="1631047"/>
                      <a:pt x="1315879" y="1633301"/>
                    </a:cubicBezTo>
                    <a:cubicBezTo>
                      <a:pt x="1339323" y="1650477"/>
                      <a:pt x="1362014" y="1668726"/>
                      <a:pt x="1384598" y="1687190"/>
                    </a:cubicBezTo>
                    <a:cubicBezTo>
                      <a:pt x="1398148" y="1698247"/>
                      <a:pt x="1411484" y="1709626"/>
                      <a:pt x="1424818" y="1720898"/>
                    </a:cubicBezTo>
                    <a:cubicBezTo>
                      <a:pt x="1444929" y="1737752"/>
                      <a:pt x="1464931" y="1754713"/>
                      <a:pt x="1484396" y="1772211"/>
                    </a:cubicBezTo>
                    <a:cubicBezTo>
                      <a:pt x="1486978" y="1774572"/>
                      <a:pt x="1519563" y="1801624"/>
                      <a:pt x="1530209" y="1814077"/>
                    </a:cubicBezTo>
                    <a:cubicBezTo>
                      <a:pt x="1530747" y="1814614"/>
                      <a:pt x="1531392" y="1815150"/>
                      <a:pt x="1531930" y="1815687"/>
                    </a:cubicBezTo>
                    <a:cubicBezTo>
                      <a:pt x="1532467" y="1816224"/>
                      <a:pt x="1532682" y="1816546"/>
                      <a:pt x="1532360" y="1816761"/>
                    </a:cubicBezTo>
                    <a:cubicBezTo>
                      <a:pt x="1532252" y="1816761"/>
                      <a:pt x="1532145" y="1816868"/>
                      <a:pt x="1532037" y="1816761"/>
                    </a:cubicBezTo>
                    <a:cubicBezTo>
                      <a:pt x="1532360" y="1818478"/>
                      <a:pt x="1533220" y="1819981"/>
                      <a:pt x="1534726" y="1821055"/>
                    </a:cubicBezTo>
                    <a:close/>
                    <a:moveTo>
                      <a:pt x="1430518" y="1528207"/>
                    </a:moveTo>
                    <a:cubicBezTo>
                      <a:pt x="1407720" y="1512104"/>
                      <a:pt x="1384813" y="1496324"/>
                      <a:pt x="1360616" y="1483120"/>
                    </a:cubicBezTo>
                    <a:cubicBezTo>
                      <a:pt x="1320181" y="1460899"/>
                      <a:pt x="1276626" y="1445334"/>
                      <a:pt x="1226727" y="1442864"/>
                    </a:cubicBezTo>
                    <a:cubicBezTo>
                      <a:pt x="1222856" y="1442650"/>
                      <a:pt x="1219414" y="1445655"/>
                      <a:pt x="1219092" y="1449520"/>
                    </a:cubicBezTo>
                    <a:cubicBezTo>
                      <a:pt x="1218877" y="1453492"/>
                      <a:pt x="1221888" y="1456820"/>
                      <a:pt x="1225759" y="1457142"/>
                    </a:cubicBezTo>
                    <a:cubicBezTo>
                      <a:pt x="1260925" y="1460147"/>
                      <a:pt x="1292220" y="1470346"/>
                      <a:pt x="1321471" y="1484194"/>
                    </a:cubicBezTo>
                    <a:cubicBezTo>
                      <a:pt x="1338570" y="1492245"/>
                      <a:pt x="1354917" y="1501584"/>
                      <a:pt x="1370940" y="1511460"/>
                    </a:cubicBezTo>
                    <a:cubicBezTo>
                      <a:pt x="1381694" y="1518116"/>
                      <a:pt x="1392341" y="1524879"/>
                      <a:pt x="1402987" y="1531857"/>
                    </a:cubicBezTo>
                    <a:cubicBezTo>
                      <a:pt x="1443315" y="1558372"/>
                      <a:pt x="1482891" y="1586712"/>
                      <a:pt x="1525907" y="1608396"/>
                    </a:cubicBezTo>
                    <a:cubicBezTo>
                      <a:pt x="1529241" y="1610221"/>
                      <a:pt x="1533328" y="1608933"/>
                      <a:pt x="1535156" y="1605605"/>
                    </a:cubicBezTo>
                    <a:cubicBezTo>
                      <a:pt x="1536876" y="1602277"/>
                      <a:pt x="1535586" y="1598198"/>
                      <a:pt x="1532252" y="1596373"/>
                    </a:cubicBezTo>
                    <a:cubicBezTo>
                      <a:pt x="1496656" y="1576729"/>
                      <a:pt x="1463856" y="1551823"/>
                      <a:pt x="1430518" y="1528207"/>
                    </a:cubicBezTo>
                    <a:close/>
                    <a:moveTo>
                      <a:pt x="1402450" y="1377918"/>
                    </a:moveTo>
                    <a:cubicBezTo>
                      <a:pt x="1382447" y="1367076"/>
                      <a:pt x="1360294" y="1350437"/>
                      <a:pt x="1345560" y="1343781"/>
                    </a:cubicBezTo>
                    <a:cubicBezTo>
                      <a:pt x="1333946" y="1338628"/>
                      <a:pt x="1322331" y="1333905"/>
                      <a:pt x="1310609" y="1329611"/>
                    </a:cubicBezTo>
                    <a:cubicBezTo>
                      <a:pt x="1298780" y="1325318"/>
                      <a:pt x="1286843" y="1321560"/>
                      <a:pt x="1274798" y="1318125"/>
                    </a:cubicBezTo>
                    <a:cubicBezTo>
                      <a:pt x="1260388" y="1314046"/>
                      <a:pt x="1245762" y="1310503"/>
                      <a:pt x="1231136" y="1307390"/>
                    </a:cubicBezTo>
                    <a:cubicBezTo>
                      <a:pt x="1209306" y="1302667"/>
                      <a:pt x="1187152" y="1299017"/>
                      <a:pt x="1164891" y="1295582"/>
                    </a:cubicBezTo>
                    <a:cubicBezTo>
                      <a:pt x="1161019" y="1294938"/>
                      <a:pt x="1157255" y="1297514"/>
                      <a:pt x="1156610" y="1301378"/>
                    </a:cubicBezTo>
                    <a:cubicBezTo>
                      <a:pt x="1155965" y="1305243"/>
                      <a:pt x="1158546" y="1308893"/>
                      <a:pt x="1162417" y="1309644"/>
                    </a:cubicBezTo>
                    <a:cubicBezTo>
                      <a:pt x="1192744" y="1315763"/>
                      <a:pt x="1222425" y="1322848"/>
                      <a:pt x="1251892" y="1331221"/>
                    </a:cubicBezTo>
                    <a:cubicBezTo>
                      <a:pt x="1263614" y="1334549"/>
                      <a:pt x="1275228" y="1338199"/>
                      <a:pt x="1286843" y="1341956"/>
                    </a:cubicBezTo>
                    <a:cubicBezTo>
                      <a:pt x="1304157" y="1347431"/>
                      <a:pt x="1321471" y="1353335"/>
                      <a:pt x="1338463" y="1360421"/>
                    </a:cubicBezTo>
                    <a:cubicBezTo>
                      <a:pt x="1353196" y="1366325"/>
                      <a:pt x="1375457" y="1381783"/>
                      <a:pt x="1395567" y="1391337"/>
                    </a:cubicBezTo>
                    <a:cubicBezTo>
                      <a:pt x="1406321" y="1396490"/>
                      <a:pt x="1416645" y="1400140"/>
                      <a:pt x="1425034" y="1400461"/>
                    </a:cubicBezTo>
                    <a:cubicBezTo>
                      <a:pt x="1428798" y="1400676"/>
                      <a:pt x="1432131" y="1397885"/>
                      <a:pt x="1432346" y="1394128"/>
                    </a:cubicBezTo>
                    <a:cubicBezTo>
                      <a:pt x="1432562" y="1390371"/>
                      <a:pt x="1429765" y="1387043"/>
                      <a:pt x="1426001" y="1386828"/>
                    </a:cubicBezTo>
                    <a:cubicBezTo>
                      <a:pt x="1419119" y="1386184"/>
                      <a:pt x="1411053" y="1382534"/>
                      <a:pt x="1402450" y="1377918"/>
                    </a:cubicBezTo>
                    <a:close/>
                    <a:moveTo>
                      <a:pt x="1379866" y="1856694"/>
                    </a:moveTo>
                    <a:lnTo>
                      <a:pt x="1380189" y="1857338"/>
                    </a:lnTo>
                    <a:cubicBezTo>
                      <a:pt x="1380189" y="1857016"/>
                      <a:pt x="1379974" y="1857124"/>
                      <a:pt x="1379974" y="1856801"/>
                    </a:cubicBezTo>
                    <a:cubicBezTo>
                      <a:pt x="1379974" y="1856801"/>
                      <a:pt x="1379866" y="1856801"/>
                      <a:pt x="1379866" y="1856694"/>
                    </a:cubicBezTo>
                    <a:close/>
                    <a:moveTo>
                      <a:pt x="1392234" y="1850683"/>
                    </a:moveTo>
                    <a:cubicBezTo>
                      <a:pt x="1390083" y="1847140"/>
                      <a:pt x="1387286" y="1846389"/>
                      <a:pt x="1384813" y="1847033"/>
                    </a:cubicBezTo>
                    <a:cubicBezTo>
                      <a:pt x="1381049" y="1847677"/>
                      <a:pt x="1378575" y="1851220"/>
                      <a:pt x="1379329" y="1854977"/>
                    </a:cubicBezTo>
                    <a:cubicBezTo>
                      <a:pt x="1379974" y="1855084"/>
                      <a:pt x="1379974" y="1855943"/>
                      <a:pt x="1379974" y="1856801"/>
                    </a:cubicBezTo>
                    <a:cubicBezTo>
                      <a:pt x="1379974" y="1856801"/>
                      <a:pt x="1379974" y="1856909"/>
                      <a:pt x="1380081" y="1856909"/>
                    </a:cubicBezTo>
                    <a:cubicBezTo>
                      <a:pt x="1380081" y="1857124"/>
                      <a:pt x="1380189" y="1857231"/>
                      <a:pt x="1380189" y="1857338"/>
                    </a:cubicBezTo>
                    <a:cubicBezTo>
                      <a:pt x="1379866" y="1860344"/>
                      <a:pt x="1377823" y="1865068"/>
                      <a:pt x="1377823" y="1865282"/>
                    </a:cubicBezTo>
                    <a:lnTo>
                      <a:pt x="1374167" y="1888255"/>
                    </a:lnTo>
                    <a:cubicBezTo>
                      <a:pt x="1373198" y="1896091"/>
                      <a:pt x="1372016" y="1903821"/>
                      <a:pt x="1371370" y="1911657"/>
                    </a:cubicBezTo>
                    <a:cubicBezTo>
                      <a:pt x="1370940" y="1916917"/>
                      <a:pt x="1370725" y="1922070"/>
                      <a:pt x="1370510" y="1927330"/>
                    </a:cubicBezTo>
                    <a:cubicBezTo>
                      <a:pt x="1370187" y="1940534"/>
                      <a:pt x="1370618" y="1953630"/>
                      <a:pt x="1371155" y="1966834"/>
                    </a:cubicBezTo>
                    <a:cubicBezTo>
                      <a:pt x="1371048" y="1970699"/>
                      <a:pt x="1374167" y="1973919"/>
                      <a:pt x="1378146" y="1974027"/>
                    </a:cubicBezTo>
                    <a:cubicBezTo>
                      <a:pt x="1382124" y="1974134"/>
                      <a:pt x="1385351" y="1970914"/>
                      <a:pt x="1385351" y="1967049"/>
                    </a:cubicBezTo>
                    <a:cubicBezTo>
                      <a:pt x="1386104" y="1957710"/>
                      <a:pt x="1387179" y="1948585"/>
                      <a:pt x="1388147" y="1939353"/>
                    </a:cubicBezTo>
                    <a:cubicBezTo>
                      <a:pt x="1388792" y="1933127"/>
                      <a:pt x="1389437" y="1927008"/>
                      <a:pt x="1389975" y="1920889"/>
                    </a:cubicBezTo>
                    <a:cubicBezTo>
                      <a:pt x="1390513" y="1915736"/>
                      <a:pt x="1390835" y="1910584"/>
                      <a:pt x="1391158" y="1905431"/>
                    </a:cubicBezTo>
                    <a:lnTo>
                      <a:pt x="1393094" y="1866785"/>
                    </a:lnTo>
                    <a:cubicBezTo>
                      <a:pt x="1393094" y="1866356"/>
                      <a:pt x="1393416" y="1857982"/>
                      <a:pt x="1393201" y="1854762"/>
                    </a:cubicBezTo>
                    <a:cubicBezTo>
                      <a:pt x="1392986" y="1852722"/>
                      <a:pt x="1392556" y="1851220"/>
                      <a:pt x="1392234" y="1850683"/>
                    </a:cubicBezTo>
                    <a:close/>
                    <a:moveTo>
                      <a:pt x="850010" y="1073047"/>
                    </a:moveTo>
                    <a:cubicBezTo>
                      <a:pt x="849902" y="1072403"/>
                      <a:pt x="849365" y="1072511"/>
                      <a:pt x="848719" y="1072940"/>
                    </a:cubicBezTo>
                    <a:lnTo>
                      <a:pt x="849257" y="1073262"/>
                    </a:lnTo>
                    <a:lnTo>
                      <a:pt x="850010" y="1073047"/>
                    </a:lnTo>
                    <a:close/>
                    <a:moveTo>
                      <a:pt x="365858" y="1029786"/>
                    </a:moveTo>
                    <a:cubicBezTo>
                      <a:pt x="397368" y="1025814"/>
                      <a:pt x="428663" y="1019910"/>
                      <a:pt x="457591" y="1013469"/>
                    </a:cubicBezTo>
                    <a:cubicBezTo>
                      <a:pt x="522116" y="998977"/>
                      <a:pt x="571800" y="982552"/>
                      <a:pt x="585781" y="977829"/>
                    </a:cubicBezTo>
                    <a:cubicBezTo>
                      <a:pt x="601267" y="984699"/>
                      <a:pt x="616968" y="991892"/>
                      <a:pt x="632453" y="998655"/>
                    </a:cubicBezTo>
                    <a:cubicBezTo>
                      <a:pt x="649445" y="1005954"/>
                      <a:pt x="666437" y="1013040"/>
                      <a:pt x="683536" y="1020017"/>
                    </a:cubicBezTo>
                    <a:cubicBezTo>
                      <a:pt x="690096" y="1022701"/>
                      <a:pt x="696548" y="1025384"/>
                      <a:pt x="703108" y="1027961"/>
                    </a:cubicBezTo>
                    <a:cubicBezTo>
                      <a:pt x="686439" y="1037086"/>
                      <a:pt x="648907" y="1050290"/>
                      <a:pt x="646649" y="1051256"/>
                    </a:cubicBezTo>
                    <a:cubicBezTo>
                      <a:pt x="619548" y="1064352"/>
                      <a:pt x="591695" y="1076160"/>
                      <a:pt x="563519" y="1086896"/>
                    </a:cubicBezTo>
                    <a:cubicBezTo>
                      <a:pt x="544807" y="1093980"/>
                      <a:pt x="525988" y="1100636"/>
                      <a:pt x="506845" y="1106433"/>
                    </a:cubicBezTo>
                    <a:cubicBezTo>
                      <a:pt x="475013" y="1115880"/>
                      <a:pt x="442535" y="1123287"/>
                      <a:pt x="409197" y="1126615"/>
                    </a:cubicBezTo>
                    <a:cubicBezTo>
                      <a:pt x="405326" y="1126936"/>
                      <a:pt x="402315" y="1130479"/>
                      <a:pt x="402638" y="1134344"/>
                    </a:cubicBezTo>
                    <a:cubicBezTo>
                      <a:pt x="402960" y="1138208"/>
                      <a:pt x="406402" y="1141214"/>
                      <a:pt x="410381" y="1140892"/>
                    </a:cubicBezTo>
                    <a:cubicBezTo>
                      <a:pt x="453612" y="1138101"/>
                      <a:pt x="495768" y="1129835"/>
                      <a:pt x="536527" y="1116846"/>
                    </a:cubicBezTo>
                    <a:cubicBezTo>
                      <a:pt x="552873" y="1111693"/>
                      <a:pt x="569004" y="1105682"/>
                      <a:pt x="584813" y="1099133"/>
                    </a:cubicBezTo>
                    <a:cubicBezTo>
                      <a:pt x="608472" y="1089365"/>
                      <a:pt x="631486" y="1078093"/>
                      <a:pt x="654177" y="1066284"/>
                    </a:cubicBezTo>
                    <a:cubicBezTo>
                      <a:pt x="656543" y="1065103"/>
                      <a:pt x="700419" y="1047606"/>
                      <a:pt x="714723" y="1037622"/>
                    </a:cubicBezTo>
                    <a:cubicBezTo>
                      <a:pt x="716658" y="1036334"/>
                      <a:pt x="717089" y="1035368"/>
                      <a:pt x="718164" y="1034080"/>
                    </a:cubicBezTo>
                    <a:cubicBezTo>
                      <a:pt x="741823" y="1043527"/>
                      <a:pt x="765374" y="1053080"/>
                      <a:pt x="788926" y="1062849"/>
                    </a:cubicBezTo>
                    <a:cubicBezTo>
                      <a:pt x="784410" y="1068002"/>
                      <a:pt x="778710" y="1076375"/>
                      <a:pt x="774731" y="1079810"/>
                    </a:cubicBezTo>
                    <a:cubicBezTo>
                      <a:pt x="766665" y="1086896"/>
                      <a:pt x="758384" y="1093873"/>
                      <a:pt x="749996" y="1100636"/>
                    </a:cubicBezTo>
                    <a:cubicBezTo>
                      <a:pt x="741608" y="1107292"/>
                      <a:pt x="733220" y="1113840"/>
                      <a:pt x="724402" y="1119959"/>
                    </a:cubicBezTo>
                    <a:cubicBezTo>
                      <a:pt x="712679" y="1128439"/>
                      <a:pt x="700419" y="1135954"/>
                      <a:pt x="687945" y="1143039"/>
                    </a:cubicBezTo>
                    <a:cubicBezTo>
                      <a:pt x="675363" y="1150231"/>
                      <a:pt x="662565" y="1156887"/>
                      <a:pt x="649552" y="1163006"/>
                    </a:cubicBezTo>
                    <a:cubicBezTo>
                      <a:pt x="623205" y="1175136"/>
                      <a:pt x="595889" y="1185335"/>
                      <a:pt x="567929" y="1193063"/>
                    </a:cubicBezTo>
                    <a:cubicBezTo>
                      <a:pt x="564057" y="1194030"/>
                      <a:pt x="561799" y="1197894"/>
                      <a:pt x="562767" y="1201652"/>
                    </a:cubicBezTo>
                    <a:cubicBezTo>
                      <a:pt x="563627" y="1205516"/>
                      <a:pt x="567498" y="1207770"/>
                      <a:pt x="571370" y="1206804"/>
                    </a:cubicBezTo>
                    <a:cubicBezTo>
                      <a:pt x="600621" y="1200256"/>
                      <a:pt x="629550" y="1191561"/>
                      <a:pt x="657080" y="1179859"/>
                    </a:cubicBezTo>
                    <a:cubicBezTo>
                      <a:pt x="670953" y="1173955"/>
                      <a:pt x="684503" y="1167300"/>
                      <a:pt x="697516" y="1159785"/>
                    </a:cubicBezTo>
                    <a:cubicBezTo>
                      <a:pt x="710636" y="1152271"/>
                      <a:pt x="723111" y="1143790"/>
                      <a:pt x="735263" y="1134773"/>
                    </a:cubicBezTo>
                    <a:cubicBezTo>
                      <a:pt x="744082" y="1128010"/>
                      <a:pt x="752685" y="1121032"/>
                      <a:pt x="760966" y="1113626"/>
                    </a:cubicBezTo>
                    <a:cubicBezTo>
                      <a:pt x="769246" y="1106326"/>
                      <a:pt x="777312" y="1098811"/>
                      <a:pt x="785270" y="1091189"/>
                    </a:cubicBezTo>
                    <a:cubicBezTo>
                      <a:pt x="789357" y="1087217"/>
                      <a:pt x="795486" y="1077449"/>
                      <a:pt x="799896" y="1071652"/>
                    </a:cubicBezTo>
                    <a:cubicBezTo>
                      <a:pt x="800218" y="1071759"/>
                      <a:pt x="800433" y="1071759"/>
                      <a:pt x="800756" y="1071759"/>
                    </a:cubicBezTo>
                    <a:cubicBezTo>
                      <a:pt x="802369" y="1071759"/>
                      <a:pt x="802476" y="1069827"/>
                      <a:pt x="803552" y="1068861"/>
                    </a:cubicBezTo>
                    <a:cubicBezTo>
                      <a:pt x="807423" y="1070686"/>
                      <a:pt x="833341" y="1083138"/>
                      <a:pt x="844740" y="1086144"/>
                    </a:cubicBezTo>
                    <a:cubicBezTo>
                      <a:pt x="847429" y="1086788"/>
                      <a:pt x="849687" y="1087003"/>
                      <a:pt x="850978" y="1086896"/>
                    </a:cubicBezTo>
                    <a:cubicBezTo>
                      <a:pt x="853558" y="1086573"/>
                      <a:pt x="855172" y="1085500"/>
                      <a:pt x="856247" y="1084426"/>
                    </a:cubicBezTo>
                    <a:cubicBezTo>
                      <a:pt x="858828" y="1081636"/>
                      <a:pt x="858720" y="1077341"/>
                      <a:pt x="855925" y="1074765"/>
                    </a:cubicBezTo>
                    <a:cubicBezTo>
                      <a:pt x="854311" y="1073155"/>
                      <a:pt x="852053" y="1072618"/>
                      <a:pt x="850010" y="1073047"/>
                    </a:cubicBezTo>
                    <a:cubicBezTo>
                      <a:pt x="850010" y="1073047"/>
                      <a:pt x="850010" y="1073155"/>
                      <a:pt x="850010" y="1073262"/>
                    </a:cubicBezTo>
                    <a:cubicBezTo>
                      <a:pt x="850010" y="1073477"/>
                      <a:pt x="849687" y="1073370"/>
                      <a:pt x="849257" y="1073262"/>
                    </a:cubicBezTo>
                    <a:cubicBezTo>
                      <a:pt x="848289" y="1073477"/>
                      <a:pt x="847321" y="1074013"/>
                      <a:pt x="846568" y="1074765"/>
                    </a:cubicBezTo>
                    <a:cubicBezTo>
                      <a:pt x="846999" y="1074336"/>
                      <a:pt x="847966" y="1073477"/>
                      <a:pt x="848719" y="1072940"/>
                    </a:cubicBezTo>
                    <a:cubicBezTo>
                      <a:pt x="848504" y="1072940"/>
                      <a:pt x="848397" y="1072833"/>
                      <a:pt x="848289" y="1072833"/>
                    </a:cubicBezTo>
                    <a:cubicBezTo>
                      <a:pt x="843342" y="1071545"/>
                      <a:pt x="835492" y="1068002"/>
                      <a:pt x="827964" y="1064567"/>
                    </a:cubicBezTo>
                    <a:cubicBezTo>
                      <a:pt x="828071" y="1063493"/>
                      <a:pt x="829577" y="1063064"/>
                      <a:pt x="829254" y="1061990"/>
                    </a:cubicBezTo>
                    <a:cubicBezTo>
                      <a:pt x="824953" y="1048894"/>
                      <a:pt x="815812" y="1018085"/>
                      <a:pt x="807746" y="993609"/>
                    </a:cubicBezTo>
                    <a:cubicBezTo>
                      <a:pt x="803660" y="981157"/>
                      <a:pt x="799788" y="970314"/>
                      <a:pt x="796992" y="963981"/>
                    </a:cubicBezTo>
                    <a:cubicBezTo>
                      <a:pt x="789894" y="947986"/>
                      <a:pt x="779355" y="927590"/>
                      <a:pt x="766773" y="905583"/>
                    </a:cubicBezTo>
                    <a:cubicBezTo>
                      <a:pt x="759783" y="893453"/>
                      <a:pt x="752255" y="880893"/>
                      <a:pt x="744296" y="868226"/>
                    </a:cubicBezTo>
                    <a:cubicBezTo>
                      <a:pt x="732897" y="849869"/>
                      <a:pt x="720638" y="831298"/>
                      <a:pt x="708485" y="813692"/>
                    </a:cubicBezTo>
                    <a:cubicBezTo>
                      <a:pt x="687085" y="782347"/>
                      <a:pt x="666006" y="754007"/>
                      <a:pt x="650413" y="734684"/>
                    </a:cubicBezTo>
                    <a:cubicBezTo>
                      <a:pt x="648047" y="731571"/>
                      <a:pt x="643530" y="731034"/>
                      <a:pt x="640412" y="733503"/>
                    </a:cubicBezTo>
                    <a:cubicBezTo>
                      <a:pt x="637293" y="735865"/>
                      <a:pt x="636755" y="740373"/>
                      <a:pt x="639228" y="743486"/>
                    </a:cubicBezTo>
                    <a:cubicBezTo>
                      <a:pt x="658694" y="769465"/>
                      <a:pt x="686762" y="812190"/>
                      <a:pt x="713755" y="855451"/>
                    </a:cubicBezTo>
                    <a:cubicBezTo>
                      <a:pt x="726015" y="874881"/>
                      <a:pt x="738059" y="894526"/>
                      <a:pt x="748921" y="912776"/>
                    </a:cubicBezTo>
                    <a:cubicBezTo>
                      <a:pt x="762041" y="934997"/>
                      <a:pt x="773548" y="955286"/>
                      <a:pt x="781183" y="971173"/>
                    </a:cubicBezTo>
                    <a:cubicBezTo>
                      <a:pt x="783979" y="977185"/>
                      <a:pt x="787958" y="987383"/>
                      <a:pt x="792260" y="998977"/>
                    </a:cubicBezTo>
                    <a:cubicBezTo>
                      <a:pt x="799573" y="1018944"/>
                      <a:pt x="807638" y="1042453"/>
                      <a:pt x="813015" y="1057482"/>
                    </a:cubicBezTo>
                    <a:cubicBezTo>
                      <a:pt x="810972" y="1056408"/>
                      <a:pt x="808929" y="1055550"/>
                      <a:pt x="808499" y="1055335"/>
                    </a:cubicBezTo>
                    <a:cubicBezTo>
                      <a:pt x="781828" y="1043527"/>
                      <a:pt x="754943" y="1032362"/>
                      <a:pt x="728058" y="1021090"/>
                    </a:cubicBezTo>
                    <a:cubicBezTo>
                      <a:pt x="727950" y="1020339"/>
                      <a:pt x="729026" y="1019803"/>
                      <a:pt x="728703" y="1019051"/>
                    </a:cubicBezTo>
                    <a:cubicBezTo>
                      <a:pt x="728703" y="1019051"/>
                      <a:pt x="700419" y="964947"/>
                      <a:pt x="663640" y="900753"/>
                    </a:cubicBezTo>
                    <a:cubicBezTo>
                      <a:pt x="649123" y="875633"/>
                      <a:pt x="633421" y="848903"/>
                      <a:pt x="617613" y="823354"/>
                    </a:cubicBezTo>
                    <a:cubicBezTo>
                      <a:pt x="606536" y="805641"/>
                      <a:pt x="595459" y="788680"/>
                      <a:pt x="584813" y="772900"/>
                    </a:cubicBezTo>
                    <a:cubicBezTo>
                      <a:pt x="563197" y="740910"/>
                      <a:pt x="543517" y="714502"/>
                      <a:pt x="529752" y="700332"/>
                    </a:cubicBezTo>
                    <a:cubicBezTo>
                      <a:pt x="527063" y="697434"/>
                      <a:pt x="522546" y="697219"/>
                      <a:pt x="519642" y="699903"/>
                    </a:cubicBezTo>
                    <a:cubicBezTo>
                      <a:pt x="516739" y="702586"/>
                      <a:pt x="516631" y="707095"/>
                      <a:pt x="519320" y="709994"/>
                    </a:cubicBezTo>
                    <a:cubicBezTo>
                      <a:pt x="534699" y="727062"/>
                      <a:pt x="557175" y="761521"/>
                      <a:pt x="581802" y="801562"/>
                    </a:cubicBezTo>
                    <a:cubicBezTo>
                      <a:pt x="592448" y="818738"/>
                      <a:pt x="603418" y="836880"/>
                      <a:pt x="614386" y="855129"/>
                    </a:cubicBezTo>
                    <a:cubicBezTo>
                      <a:pt x="621699" y="867045"/>
                      <a:pt x="629012" y="879068"/>
                      <a:pt x="636110" y="890877"/>
                    </a:cubicBezTo>
                    <a:cubicBezTo>
                      <a:pt x="668157" y="943370"/>
                      <a:pt x="696548" y="991355"/>
                      <a:pt x="709345" y="1013147"/>
                    </a:cubicBezTo>
                    <a:cubicBezTo>
                      <a:pt x="697193" y="1007994"/>
                      <a:pt x="685041" y="1002841"/>
                      <a:pt x="672889" y="997581"/>
                    </a:cubicBezTo>
                    <a:cubicBezTo>
                      <a:pt x="661705" y="992750"/>
                      <a:pt x="650521" y="987813"/>
                      <a:pt x="639336" y="982874"/>
                    </a:cubicBezTo>
                    <a:cubicBezTo>
                      <a:pt x="605246" y="967631"/>
                      <a:pt x="570832" y="951743"/>
                      <a:pt x="536634" y="936070"/>
                    </a:cubicBezTo>
                    <a:cubicBezTo>
                      <a:pt x="537817" y="934353"/>
                      <a:pt x="538892" y="931669"/>
                      <a:pt x="536419" y="927160"/>
                    </a:cubicBezTo>
                    <a:cubicBezTo>
                      <a:pt x="535881" y="925980"/>
                      <a:pt x="535021" y="925014"/>
                      <a:pt x="533946" y="924369"/>
                    </a:cubicBezTo>
                    <a:cubicBezTo>
                      <a:pt x="529321" y="917070"/>
                      <a:pt x="520288" y="901934"/>
                      <a:pt x="516201" y="895278"/>
                    </a:cubicBezTo>
                    <a:cubicBezTo>
                      <a:pt x="509426" y="884328"/>
                      <a:pt x="502328" y="873486"/>
                      <a:pt x="495015" y="862751"/>
                    </a:cubicBezTo>
                    <a:cubicBezTo>
                      <a:pt x="487703" y="852016"/>
                      <a:pt x="480283" y="841496"/>
                      <a:pt x="472755" y="830976"/>
                    </a:cubicBezTo>
                    <a:cubicBezTo>
                      <a:pt x="462108" y="816376"/>
                      <a:pt x="451031" y="801777"/>
                      <a:pt x="439202" y="787499"/>
                    </a:cubicBezTo>
                    <a:cubicBezTo>
                      <a:pt x="427587" y="773437"/>
                      <a:pt x="415328" y="759696"/>
                      <a:pt x="402638" y="746385"/>
                    </a:cubicBezTo>
                    <a:cubicBezTo>
                      <a:pt x="377043" y="719548"/>
                      <a:pt x="349404" y="694535"/>
                      <a:pt x="321121" y="672422"/>
                    </a:cubicBezTo>
                    <a:cubicBezTo>
                      <a:pt x="318002" y="669845"/>
                      <a:pt x="313593" y="670382"/>
                      <a:pt x="311012" y="673388"/>
                    </a:cubicBezTo>
                    <a:cubicBezTo>
                      <a:pt x="308539" y="676393"/>
                      <a:pt x="309076" y="680902"/>
                      <a:pt x="312088" y="683371"/>
                    </a:cubicBezTo>
                    <a:cubicBezTo>
                      <a:pt x="338973" y="706236"/>
                      <a:pt x="364568" y="732000"/>
                      <a:pt x="388980" y="758945"/>
                    </a:cubicBezTo>
                    <a:cubicBezTo>
                      <a:pt x="401132" y="772363"/>
                      <a:pt x="412854" y="785997"/>
                      <a:pt x="424254" y="799737"/>
                    </a:cubicBezTo>
                    <a:cubicBezTo>
                      <a:pt x="435975" y="813800"/>
                      <a:pt x="447267" y="827755"/>
                      <a:pt x="458021" y="841925"/>
                    </a:cubicBezTo>
                    <a:cubicBezTo>
                      <a:pt x="467377" y="854056"/>
                      <a:pt x="476519" y="866294"/>
                      <a:pt x="485552" y="878746"/>
                    </a:cubicBezTo>
                    <a:cubicBezTo>
                      <a:pt x="491574" y="887012"/>
                      <a:pt x="497489" y="895278"/>
                      <a:pt x="503189" y="903758"/>
                    </a:cubicBezTo>
                    <a:cubicBezTo>
                      <a:pt x="507060" y="909448"/>
                      <a:pt x="514480" y="920612"/>
                      <a:pt x="519750" y="928448"/>
                    </a:cubicBezTo>
                    <a:cubicBezTo>
                      <a:pt x="485229" y="912561"/>
                      <a:pt x="450923" y="896888"/>
                      <a:pt x="416188" y="881215"/>
                    </a:cubicBezTo>
                    <a:cubicBezTo>
                      <a:pt x="406402" y="876814"/>
                      <a:pt x="396400" y="872734"/>
                      <a:pt x="386614" y="868441"/>
                    </a:cubicBezTo>
                    <a:cubicBezTo>
                      <a:pt x="386399" y="867367"/>
                      <a:pt x="387689" y="866508"/>
                      <a:pt x="386937" y="865542"/>
                    </a:cubicBezTo>
                    <a:cubicBezTo>
                      <a:pt x="371236" y="844609"/>
                      <a:pt x="341016" y="815518"/>
                      <a:pt x="307894" y="786963"/>
                    </a:cubicBezTo>
                    <a:cubicBezTo>
                      <a:pt x="299506" y="779770"/>
                      <a:pt x="291010" y="772685"/>
                      <a:pt x="282406" y="765815"/>
                    </a:cubicBezTo>
                    <a:cubicBezTo>
                      <a:pt x="273695" y="758730"/>
                      <a:pt x="264877" y="751859"/>
                      <a:pt x="256274" y="745419"/>
                    </a:cubicBezTo>
                    <a:cubicBezTo>
                      <a:pt x="212612" y="712355"/>
                      <a:pt x="175618" y="687450"/>
                      <a:pt x="175618" y="687450"/>
                    </a:cubicBezTo>
                    <a:cubicBezTo>
                      <a:pt x="172499" y="685089"/>
                      <a:pt x="167982" y="685840"/>
                      <a:pt x="165724" y="689061"/>
                    </a:cubicBezTo>
                    <a:cubicBezTo>
                      <a:pt x="163358" y="692174"/>
                      <a:pt x="164111" y="696682"/>
                      <a:pt x="167337" y="698936"/>
                    </a:cubicBezTo>
                    <a:cubicBezTo>
                      <a:pt x="167337" y="698936"/>
                      <a:pt x="190351" y="716756"/>
                      <a:pt x="221538" y="741769"/>
                    </a:cubicBezTo>
                    <a:lnTo>
                      <a:pt x="281438" y="789754"/>
                    </a:lnTo>
                    <a:cubicBezTo>
                      <a:pt x="293483" y="799415"/>
                      <a:pt x="305635" y="809077"/>
                      <a:pt x="317035" y="818631"/>
                    </a:cubicBezTo>
                    <a:cubicBezTo>
                      <a:pt x="333273" y="832157"/>
                      <a:pt x="347039" y="844716"/>
                      <a:pt x="359083" y="856418"/>
                    </a:cubicBezTo>
                    <a:cubicBezTo>
                      <a:pt x="328111" y="842891"/>
                      <a:pt x="297247" y="829044"/>
                      <a:pt x="266060" y="816162"/>
                    </a:cubicBezTo>
                    <a:cubicBezTo>
                      <a:pt x="181425" y="781166"/>
                      <a:pt x="95822" y="749283"/>
                      <a:pt x="9251" y="723090"/>
                    </a:cubicBezTo>
                    <a:cubicBezTo>
                      <a:pt x="5487" y="721909"/>
                      <a:pt x="1508" y="724056"/>
                      <a:pt x="325" y="727706"/>
                    </a:cubicBezTo>
                    <a:cubicBezTo>
                      <a:pt x="-858" y="731463"/>
                      <a:pt x="1293" y="735542"/>
                      <a:pt x="5057" y="736723"/>
                    </a:cubicBezTo>
                    <a:cubicBezTo>
                      <a:pt x="90660" y="763990"/>
                      <a:pt x="175187" y="797375"/>
                      <a:pt x="258962" y="833015"/>
                    </a:cubicBezTo>
                    <a:cubicBezTo>
                      <a:pt x="297892" y="849654"/>
                      <a:pt x="336607" y="867045"/>
                      <a:pt x="375322" y="884328"/>
                    </a:cubicBezTo>
                    <a:cubicBezTo>
                      <a:pt x="355212" y="885080"/>
                      <a:pt x="327251" y="886690"/>
                      <a:pt x="296279" y="888515"/>
                    </a:cubicBezTo>
                    <a:cubicBezTo>
                      <a:pt x="278965" y="889481"/>
                      <a:pt x="260791" y="890554"/>
                      <a:pt x="242724" y="891735"/>
                    </a:cubicBezTo>
                    <a:cubicBezTo>
                      <a:pt x="224549" y="892916"/>
                      <a:pt x="206482" y="894204"/>
                      <a:pt x="189275" y="895063"/>
                    </a:cubicBezTo>
                    <a:cubicBezTo>
                      <a:pt x="157981" y="896781"/>
                      <a:pt x="129697" y="897639"/>
                      <a:pt x="109695" y="896029"/>
                    </a:cubicBezTo>
                    <a:cubicBezTo>
                      <a:pt x="105823" y="895600"/>
                      <a:pt x="102275" y="898391"/>
                      <a:pt x="101844" y="902363"/>
                    </a:cubicBezTo>
                    <a:cubicBezTo>
                      <a:pt x="101414" y="906227"/>
                      <a:pt x="104318" y="909770"/>
                      <a:pt x="108189" y="910199"/>
                    </a:cubicBezTo>
                    <a:cubicBezTo>
                      <a:pt x="130450" y="913098"/>
                      <a:pt x="163143" y="913849"/>
                      <a:pt x="198954" y="912883"/>
                    </a:cubicBezTo>
                    <a:cubicBezTo>
                      <a:pt x="218419" y="912346"/>
                      <a:pt x="238744" y="911380"/>
                      <a:pt x="258855" y="909984"/>
                    </a:cubicBezTo>
                    <a:cubicBezTo>
                      <a:pt x="282299" y="908374"/>
                      <a:pt x="305205" y="906227"/>
                      <a:pt x="325853" y="904188"/>
                    </a:cubicBezTo>
                    <a:cubicBezTo>
                      <a:pt x="354244" y="901611"/>
                      <a:pt x="378118" y="899035"/>
                      <a:pt x="392529" y="898176"/>
                    </a:cubicBezTo>
                    <a:cubicBezTo>
                      <a:pt x="396400" y="897961"/>
                      <a:pt x="400379" y="897210"/>
                      <a:pt x="402638" y="897103"/>
                    </a:cubicBezTo>
                    <a:lnTo>
                      <a:pt x="402960" y="897425"/>
                    </a:lnTo>
                    <a:lnTo>
                      <a:pt x="402745" y="897103"/>
                    </a:lnTo>
                    <a:cubicBezTo>
                      <a:pt x="403820" y="897103"/>
                      <a:pt x="404466" y="897317"/>
                      <a:pt x="404358" y="897961"/>
                    </a:cubicBezTo>
                    <a:cubicBezTo>
                      <a:pt x="404358" y="898069"/>
                      <a:pt x="404358" y="898176"/>
                      <a:pt x="404358" y="898176"/>
                    </a:cubicBezTo>
                    <a:cubicBezTo>
                      <a:pt x="405433" y="898605"/>
                      <a:pt x="406617" y="898820"/>
                      <a:pt x="407907" y="898713"/>
                    </a:cubicBezTo>
                    <a:cubicBezTo>
                      <a:pt x="407907" y="898713"/>
                      <a:pt x="407907" y="898605"/>
                      <a:pt x="407907" y="898605"/>
                    </a:cubicBezTo>
                    <a:cubicBezTo>
                      <a:pt x="408015" y="898713"/>
                      <a:pt x="408122" y="898713"/>
                      <a:pt x="408337" y="898820"/>
                    </a:cubicBezTo>
                    <a:cubicBezTo>
                      <a:pt x="460925" y="922437"/>
                      <a:pt x="513298" y="945732"/>
                      <a:pt x="565563" y="968919"/>
                    </a:cubicBezTo>
                    <a:cubicBezTo>
                      <a:pt x="542226" y="975360"/>
                      <a:pt x="502328" y="985773"/>
                      <a:pt x="453612" y="995542"/>
                    </a:cubicBezTo>
                    <a:cubicBezTo>
                      <a:pt x="425114" y="1001338"/>
                      <a:pt x="394249" y="1006706"/>
                      <a:pt x="363385" y="1010785"/>
                    </a:cubicBezTo>
                    <a:cubicBezTo>
                      <a:pt x="337790" y="1014220"/>
                      <a:pt x="312088" y="1016797"/>
                      <a:pt x="287676" y="1017441"/>
                    </a:cubicBezTo>
                    <a:cubicBezTo>
                      <a:pt x="260683" y="1018085"/>
                      <a:pt x="235195" y="1016797"/>
                      <a:pt x="213042" y="1011859"/>
                    </a:cubicBezTo>
                    <a:cubicBezTo>
                      <a:pt x="209171" y="1011000"/>
                      <a:pt x="205299" y="1013361"/>
                      <a:pt x="204439" y="1017119"/>
                    </a:cubicBezTo>
                    <a:cubicBezTo>
                      <a:pt x="203471" y="1020983"/>
                      <a:pt x="205837" y="1024848"/>
                      <a:pt x="209708" y="1025707"/>
                    </a:cubicBezTo>
                    <a:cubicBezTo>
                      <a:pt x="236916" y="1032792"/>
                      <a:pt x="269286" y="1035260"/>
                      <a:pt x="303592" y="1034402"/>
                    </a:cubicBezTo>
                    <a:cubicBezTo>
                      <a:pt x="324025" y="1033865"/>
                      <a:pt x="344996" y="1032362"/>
                      <a:pt x="365858" y="1029786"/>
                    </a:cubicBezTo>
                    <a:close/>
                    <a:moveTo>
                      <a:pt x="1127359" y="147271"/>
                    </a:moveTo>
                    <a:lnTo>
                      <a:pt x="1127359" y="147271"/>
                    </a:lnTo>
                    <a:lnTo>
                      <a:pt x="1127144" y="147378"/>
                    </a:lnTo>
                    <a:lnTo>
                      <a:pt x="1127359" y="147271"/>
                    </a:lnTo>
                    <a:lnTo>
                      <a:pt x="1127359" y="147271"/>
                    </a:lnTo>
                    <a:lnTo>
                      <a:pt x="1127251" y="147593"/>
                    </a:lnTo>
                    <a:lnTo>
                      <a:pt x="1127144" y="147593"/>
                    </a:lnTo>
                    <a:lnTo>
                      <a:pt x="1127144" y="147700"/>
                    </a:lnTo>
                    <a:lnTo>
                      <a:pt x="1127251" y="147700"/>
                    </a:lnTo>
                    <a:cubicBezTo>
                      <a:pt x="1126499" y="150813"/>
                      <a:pt x="1128112" y="154034"/>
                      <a:pt x="1131123" y="155429"/>
                    </a:cubicBezTo>
                    <a:cubicBezTo>
                      <a:pt x="1134564" y="156932"/>
                      <a:pt x="1138651" y="155429"/>
                      <a:pt x="1140156" y="151994"/>
                    </a:cubicBezTo>
                    <a:cubicBezTo>
                      <a:pt x="1144458" y="153068"/>
                      <a:pt x="1138221" y="151887"/>
                      <a:pt x="1142307" y="152638"/>
                    </a:cubicBezTo>
                    <a:cubicBezTo>
                      <a:pt x="1143060" y="152853"/>
                      <a:pt x="1142415" y="152853"/>
                      <a:pt x="1143060" y="152423"/>
                    </a:cubicBezTo>
                    <a:cubicBezTo>
                      <a:pt x="1143167" y="152316"/>
                      <a:pt x="1143275" y="152102"/>
                      <a:pt x="1143167" y="151994"/>
                    </a:cubicBezTo>
                    <a:cubicBezTo>
                      <a:pt x="1142738" y="151028"/>
                      <a:pt x="1143920" y="151565"/>
                      <a:pt x="1142952" y="151028"/>
                    </a:cubicBezTo>
                    <a:cubicBezTo>
                      <a:pt x="1141339" y="150062"/>
                      <a:pt x="1144351" y="150706"/>
                      <a:pt x="1142522" y="150062"/>
                    </a:cubicBezTo>
                    <a:cubicBezTo>
                      <a:pt x="1141447" y="149525"/>
                      <a:pt x="1143383" y="149847"/>
                      <a:pt x="1142307" y="149525"/>
                    </a:cubicBezTo>
                    <a:cubicBezTo>
                      <a:pt x="1139619" y="148666"/>
                      <a:pt x="1144351" y="149096"/>
                      <a:pt x="1141447" y="148452"/>
                    </a:cubicBezTo>
                    <a:cubicBezTo>
                      <a:pt x="1141662" y="144587"/>
                      <a:pt x="1138651" y="141152"/>
                      <a:pt x="1134672" y="140937"/>
                    </a:cubicBezTo>
                    <a:cubicBezTo>
                      <a:pt x="1131230" y="140722"/>
                      <a:pt x="1128327" y="142977"/>
                      <a:pt x="1127359" y="146197"/>
                    </a:cubicBezTo>
                    <a:lnTo>
                      <a:pt x="1127682" y="146412"/>
                    </a:lnTo>
                    <a:cubicBezTo>
                      <a:pt x="1127574" y="146734"/>
                      <a:pt x="1127466" y="146949"/>
                      <a:pt x="1127359" y="147271"/>
                    </a:cubicBezTo>
                    <a:close/>
                    <a:moveTo>
                      <a:pt x="1126821" y="147378"/>
                    </a:moveTo>
                    <a:cubicBezTo>
                      <a:pt x="1126284" y="147486"/>
                      <a:pt x="1126821" y="147486"/>
                      <a:pt x="1127144" y="147593"/>
                    </a:cubicBezTo>
                    <a:lnTo>
                      <a:pt x="1127144" y="147378"/>
                    </a:lnTo>
                    <a:cubicBezTo>
                      <a:pt x="1127144" y="147378"/>
                      <a:pt x="1127036" y="147378"/>
                      <a:pt x="1126821" y="147378"/>
                    </a:cubicBezTo>
                    <a:close/>
                    <a:moveTo>
                      <a:pt x="1125746" y="146305"/>
                    </a:moveTo>
                    <a:cubicBezTo>
                      <a:pt x="1124671" y="146305"/>
                      <a:pt x="1127251" y="146734"/>
                      <a:pt x="1126176" y="146734"/>
                    </a:cubicBezTo>
                    <a:cubicBezTo>
                      <a:pt x="1124778" y="146734"/>
                      <a:pt x="1126714" y="147056"/>
                      <a:pt x="1127251" y="147271"/>
                    </a:cubicBezTo>
                    <a:cubicBezTo>
                      <a:pt x="1127251" y="146841"/>
                      <a:pt x="1127359" y="146519"/>
                      <a:pt x="1127359" y="146197"/>
                    </a:cubicBezTo>
                    <a:cubicBezTo>
                      <a:pt x="1126606" y="145553"/>
                      <a:pt x="1126284" y="145016"/>
                      <a:pt x="1126176" y="144480"/>
                    </a:cubicBezTo>
                    <a:lnTo>
                      <a:pt x="1125853" y="144909"/>
                    </a:lnTo>
                    <a:cubicBezTo>
                      <a:pt x="1125423" y="145339"/>
                      <a:pt x="1125423" y="144372"/>
                      <a:pt x="1125316" y="144909"/>
                    </a:cubicBezTo>
                    <a:cubicBezTo>
                      <a:pt x="1124993" y="145768"/>
                      <a:pt x="1126391" y="145875"/>
                      <a:pt x="1125531" y="145983"/>
                    </a:cubicBezTo>
                    <a:cubicBezTo>
                      <a:pt x="1124778" y="145983"/>
                      <a:pt x="1126499" y="146305"/>
                      <a:pt x="1125746" y="146305"/>
                    </a:cubicBezTo>
                    <a:close/>
                    <a:moveTo>
                      <a:pt x="1104345" y="855881"/>
                    </a:moveTo>
                    <a:cubicBezTo>
                      <a:pt x="1093591" y="862536"/>
                      <a:pt x="1082729" y="868977"/>
                      <a:pt x="1071653" y="875096"/>
                    </a:cubicBezTo>
                    <a:cubicBezTo>
                      <a:pt x="1060576" y="881108"/>
                      <a:pt x="1049499" y="887012"/>
                      <a:pt x="1038207" y="892701"/>
                    </a:cubicBezTo>
                    <a:cubicBezTo>
                      <a:pt x="1035626" y="893990"/>
                      <a:pt x="1016806" y="899464"/>
                      <a:pt x="1008633" y="900860"/>
                    </a:cubicBezTo>
                    <a:cubicBezTo>
                      <a:pt x="1007665" y="911810"/>
                      <a:pt x="1006375" y="922867"/>
                      <a:pt x="1005515" y="933816"/>
                    </a:cubicBezTo>
                    <a:lnTo>
                      <a:pt x="999922" y="1014006"/>
                    </a:lnTo>
                    <a:lnTo>
                      <a:pt x="997234" y="1041057"/>
                    </a:lnTo>
                    <a:cubicBezTo>
                      <a:pt x="997019" y="1042883"/>
                      <a:pt x="996158" y="1045351"/>
                      <a:pt x="995191" y="1047820"/>
                    </a:cubicBezTo>
                    <a:cubicBezTo>
                      <a:pt x="994761" y="1048572"/>
                      <a:pt x="994115" y="1049646"/>
                      <a:pt x="993577" y="1050612"/>
                    </a:cubicBezTo>
                    <a:cubicBezTo>
                      <a:pt x="994115" y="1051470"/>
                      <a:pt x="994438" y="1052436"/>
                      <a:pt x="994545" y="1053403"/>
                    </a:cubicBezTo>
                    <a:cubicBezTo>
                      <a:pt x="995083" y="1057160"/>
                      <a:pt x="992394" y="1060595"/>
                      <a:pt x="988630" y="1061024"/>
                    </a:cubicBezTo>
                    <a:cubicBezTo>
                      <a:pt x="984437" y="1061669"/>
                      <a:pt x="982071" y="1059843"/>
                      <a:pt x="980673" y="1057804"/>
                    </a:cubicBezTo>
                    <a:cubicBezTo>
                      <a:pt x="979490" y="1056086"/>
                      <a:pt x="978737" y="1052973"/>
                      <a:pt x="979812" y="1049109"/>
                    </a:cubicBezTo>
                    <a:cubicBezTo>
                      <a:pt x="980673" y="1046317"/>
                      <a:pt x="983146" y="1042131"/>
                      <a:pt x="983361" y="1039555"/>
                    </a:cubicBezTo>
                    <a:lnTo>
                      <a:pt x="985727" y="1013040"/>
                    </a:lnTo>
                    <a:lnTo>
                      <a:pt x="990136" y="932635"/>
                    </a:lnTo>
                    <a:cubicBezTo>
                      <a:pt x="990351" y="929414"/>
                      <a:pt x="990674" y="926194"/>
                      <a:pt x="990889" y="923081"/>
                    </a:cubicBezTo>
                    <a:cubicBezTo>
                      <a:pt x="989599" y="923618"/>
                      <a:pt x="988200" y="924154"/>
                      <a:pt x="986157" y="923296"/>
                    </a:cubicBezTo>
                    <a:cubicBezTo>
                      <a:pt x="985619" y="923081"/>
                      <a:pt x="984544" y="922544"/>
                      <a:pt x="983253" y="921256"/>
                    </a:cubicBezTo>
                    <a:cubicBezTo>
                      <a:pt x="982071" y="919968"/>
                      <a:pt x="978307" y="914708"/>
                      <a:pt x="976478" y="912883"/>
                    </a:cubicBezTo>
                    <a:lnTo>
                      <a:pt x="957551" y="894741"/>
                    </a:lnTo>
                    <a:cubicBezTo>
                      <a:pt x="944538" y="883469"/>
                      <a:pt x="931634" y="872305"/>
                      <a:pt x="918944" y="860711"/>
                    </a:cubicBezTo>
                    <a:cubicBezTo>
                      <a:pt x="910448" y="852875"/>
                      <a:pt x="902060" y="844931"/>
                      <a:pt x="893886" y="836773"/>
                    </a:cubicBezTo>
                    <a:cubicBezTo>
                      <a:pt x="877540" y="819919"/>
                      <a:pt x="860656" y="801240"/>
                      <a:pt x="845170" y="780951"/>
                    </a:cubicBezTo>
                    <a:cubicBezTo>
                      <a:pt x="835169" y="767962"/>
                      <a:pt x="825705" y="754329"/>
                      <a:pt x="816995" y="740159"/>
                    </a:cubicBezTo>
                    <a:cubicBezTo>
                      <a:pt x="794518" y="703875"/>
                      <a:pt x="776882" y="664799"/>
                      <a:pt x="768386" y="626262"/>
                    </a:cubicBezTo>
                    <a:cubicBezTo>
                      <a:pt x="767418" y="622397"/>
                      <a:pt x="769784" y="618532"/>
                      <a:pt x="773655" y="617673"/>
                    </a:cubicBezTo>
                    <a:cubicBezTo>
                      <a:pt x="777527" y="616707"/>
                      <a:pt x="781291" y="619069"/>
                      <a:pt x="782259" y="622933"/>
                    </a:cubicBezTo>
                    <a:cubicBezTo>
                      <a:pt x="789894" y="652347"/>
                      <a:pt x="803444" y="681761"/>
                      <a:pt x="820113" y="709886"/>
                    </a:cubicBezTo>
                    <a:cubicBezTo>
                      <a:pt x="832158" y="730497"/>
                      <a:pt x="846031" y="750357"/>
                      <a:pt x="860549" y="769250"/>
                    </a:cubicBezTo>
                    <a:cubicBezTo>
                      <a:pt x="875605" y="789002"/>
                      <a:pt x="891306" y="807681"/>
                      <a:pt x="907007" y="824213"/>
                    </a:cubicBezTo>
                    <a:cubicBezTo>
                      <a:pt x="914749" y="832478"/>
                      <a:pt x="922708" y="840422"/>
                      <a:pt x="930666" y="848259"/>
                    </a:cubicBezTo>
                    <a:cubicBezTo>
                      <a:pt x="942925" y="860175"/>
                      <a:pt x="955400" y="871768"/>
                      <a:pt x="967767" y="883469"/>
                    </a:cubicBezTo>
                    <a:cubicBezTo>
                      <a:pt x="970456" y="886046"/>
                      <a:pt x="973037" y="888622"/>
                      <a:pt x="975618" y="891306"/>
                    </a:cubicBezTo>
                    <a:cubicBezTo>
                      <a:pt x="979382" y="895171"/>
                      <a:pt x="982931" y="899142"/>
                      <a:pt x="986695" y="903114"/>
                    </a:cubicBezTo>
                    <a:cubicBezTo>
                      <a:pt x="987770" y="904295"/>
                      <a:pt x="989491" y="907623"/>
                      <a:pt x="990997" y="909877"/>
                    </a:cubicBezTo>
                    <a:cubicBezTo>
                      <a:pt x="991319" y="910092"/>
                      <a:pt x="991642" y="910307"/>
                      <a:pt x="991964" y="910521"/>
                    </a:cubicBezTo>
                    <a:cubicBezTo>
                      <a:pt x="993792" y="886261"/>
                      <a:pt x="995728" y="862107"/>
                      <a:pt x="997987" y="837846"/>
                    </a:cubicBezTo>
                    <a:cubicBezTo>
                      <a:pt x="999277" y="823998"/>
                      <a:pt x="1000783" y="810150"/>
                      <a:pt x="1002181" y="796302"/>
                    </a:cubicBezTo>
                    <a:cubicBezTo>
                      <a:pt x="996481" y="790935"/>
                      <a:pt x="984114" y="782991"/>
                      <a:pt x="981748" y="780736"/>
                    </a:cubicBezTo>
                    <a:cubicBezTo>
                      <a:pt x="970886" y="770324"/>
                      <a:pt x="960562" y="759267"/>
                      <a:pt x="950776" y="747780"/>
                    </a:cubicBezTo>
                    <a:cubicBezTo>
                      <a:pt x="940882" y="736187"/>
                      <a:pt x="931741" y="724164"/>
                      <a:pt x="923138" y="711819"/>
                    </a:cubicBezTo>
                    <a:cubicBezTo>
                      <a:pt x="913244" y="697326"/>
                      <a:pt x="904103" y="682298"/>
                      <a:pt x="895930" y="666732"/>
                    </a:cubicBezTo>
                    <a:cubicBezTo>
                      <a:pt x="887864" y="651274"/>
                      <a:pt x="880552" y="635386"/>
                      <a:pt x="873992" y="619176"/>
                    </a:cubicBezTo>
                    <a:cubicBezTo>
                      <a:pt x="866141" y="599853"/>
                      <a:pt x="859258" y="580101"/>
                      <a:pt x="853021" y="560242"/>
                    </a:cubicBezTo>
                    <a:cubicBezTo>
                      <a:pt x="843557" y="530292"/>
                      <a:pt x="835492" y="500127"/>
                      <a:pt x="827641" y="470498"/>
                    </a:cubicBezTo>
                    <a:cubicBezTo>
                      <a:pt x="826566" y="466741"/>
                      <a:pt x="828716" y="462769"/>
                      <a:pt x="832480" y="461696"/>
                    </a:cubicBezTo>
                    <a:cubicBezTo>
                      <a:pt x="836244" y="460622"/>
                      <a:pt x="840224" y="462877"/>
                      <a:pt x="841299" y="466634"/>
                    </a:cubicBezTo>
                    <a:cubicBezTo>
                      <a:pt x="850332" y="495618"/>
                      <a:pt x="859581" y="525246"/>
                      <a:pt x="869797" y="554660"/>
                    </a:cubicBezTo>
                    <a:cubicBezTo>
                      <a:pt x="876572" y="573875"/>
                      <a:pt x="883885" y="593090"/>
                      <a:pt x="891736" y="611876"/>
                    </a:cubicBezTo>
                    <a:cubicBezTo>
                      <a:pt x="898296" y="627550"/>
                      <a:pt x="905286" y="643008"/>
                      <a:pt x="912921" y="658037"/>
                    </a:cubicBezTo>
                    <a:cubicBezTo>
                      <a:pt x="920557" y="673066"/>
                      <a:pt x="928837" y="687772"/>
                      <a:pt x="937979" y="701835"/>
                    </a:cubicBezTo>
                    <a:cubicBezTo>
                      <a:pt x="945937" y="713965"/>
                      <a:pt x="954433" y="725881"/>
                      <a:pt x="963574" y="737260"/>
                    </a:cubicBezTo>
                    <a:cubicBezTo>
                      <a:pt x="972607" y="748746"/>
                      <a:pt x="982178" y="759803"/>
                      <a:pt x="992287" y="770216"/>
                    </a:cubicBezTo>
                    <a:cubicBezTo>
                      <a:pt x="993685" y="771612"/>
                      <a:pt x="998740" y="775476"/>
                      <a:pt x="1003902" y="779448"/>
                    </a:cubicBezTo>
                    <a:cubicBezTo>
                      <a:pt x="1006698" y="751645"/>
                      <a:pt x="1009493" y="723842"/>
                      <a:pt x="1012290" y="696038"/>
                    </a:cubicBezTo>
                    <a:cubicBezTo>
                      <a:pt x="1016806" y="652455"/>
                      <a:pt x="1020463" y="608871"/>
                      <a:pt x="1024227" y="565180"/>
                    </a:cubicBezTo>
                    <a:cubicBezTo>
                      <a:pt x="1022829" y="564106"/>
                      <a:pt x="1021323" y="562926"/>
                      <a:pt x="1020140" y="561852"/>
                    </a:cubicBezTo>
                    <a:cubicBezTo>
                      <a:pt x="1018419" y="560349"/>
                      <a:pt x="1017129" y="558739"/>
                      <a:pt x="1016054" y="556914"/>
                    </a:cubicBezTo>
                    <a:cubicBezTo>
                      <a:pt x="1008311" y="544032"/>
                      <a:pt x="1000460" y="531365"/>
                      <a:pt x="992825" y="518376"/>
                    </a:cubicBezTo>
                    <a:cubicBezTo>
                      <a:pt x="987770" y="509680"/>
                      <a:pt x="982716" y="500985"/>
                      <a:pt x="977984" y="492075"/>
                    </a:cubicBezTo>
                    <a:cubicBezTo>
                      <a:pt x="967445" y="472216"/>
                      <a:pt x="957659" y="452356"/>
                      <a:pt x="949055" y="432067"/>
                    </a:cubicBezTo>
                    <a:cubicBezTo>
                      <a:pt x="943248" y="418327"/>
                      <a:pt x="938086" y="404479"/>
                      <a:pt x="933354" y="390416"/>
                    </a:cubicBezTo>
                    <a:cubicBezTo>
                      <a:pt x="921525" y="355635"/>
                      <a:pt x="912706" y="319888"/>
                      <a:pt x="906146" y="282852"/>
                    </a:cubicBezTo>
                    <a:cubicBezTo>
                      <a:pt x="905394" y="279095"/>
                      <a:pt x="907867" y="275338"/>
                      <a:pt x="911738" y="274479"/>
                    </a:cubicBezTo>
                    <a:cubicBezTo>
                      <a:pt x="915610" y="273728"/>
                      <a:pt x="919374" y="276304"/>
                      <a:pt x="920127" y="280169"/>
                    </a:cubicBezTo>
                    <a:cubicBezTo>
                      <a:pt x="928085" y="316023"/>
                      <a:pt x="938624" y="350482"/>
                      <a:pt x="950991" y="384190"/>
                    </a:cubicBezTo>
                    <a:cubicBezTo>
                      <a:pt x="956046" y="397716"/>
                      <a:pt x="961315" y="411241"/>
                      <a:pt x="966907" y="424553"/>
                    </a:cubicBezTo>
                    <a:cubicBezTo>
                      <a:pt x="975188" y="444520"/>
                      <a:pt x="983899" y="464379"/>
                      <a:pt x="993792" y="483917"/>
                    </a:cubicBezTo>
                    <a:cubicBezTo>
                      <a:pt x="998094" y="492827"/>
                      <a:pt x="1002718" y="501522"/>
                      <a:pt x="1007450" y="510217"/>
                    </a:cubicBezTo>
                    <a:cubicBezTo>
                      <a:pt x="1013580" y="521704"/>
                      <a:pt x="1019925" y="533190"/>
                      <a:pt x="1026163" y="544676"/>
                    </a:cubicBezTo>
                    <a:cubicBezTo>
                      <a:pt x="1027345" y="530721"/>
                      <a:pt x="1028743" y="516873"/>
                      <a:pt x="1029927" y="502917"/>
                    </a:cubicBezTo>
                    <a:cubicBezTo>
                      <a:pt x="1033153" y="465238"/>
                      <a:pt x="1037132" y="427666"/>
                      <a:pt x="1040466" y="389987"/>
                    </a:cubicBezTo>
                    <a:cubicBezTo>
                      <a:pt x="1040250" y="389128"/>
                      <a:pt x="1038853" y="389021"/>
                      <a:pt x="1038960" y="388161"/>
                    </a:cubicBezTo>
                    <a:cubicBezTo>
                      <a:pt x="1039390" y="382794"/>
                      <a:pt x="1037669" y="376353"/>
                      <a:pt x="1035411" y="369483"/>
                    </a:cubicBezTo>
                    <a:cubicBezTo>
                      <a:pt x="1029927" y="352737"/>
                      <a:pt x="1019925" y="333951"/>
                      <a:pt x="1015839" y="322249"/>
                    </a:cubicBezTo>
                    <a:cubicBezTo>
                      <a:pt x="1011107" y="308079"/>
                      <a:pt x="1006375" y="293802"/>
                      <a:pt x="1002396" y="279417"/>
                    </a:cubicBezTo>
                    <a:cubicBezTo>
                      <a:pt x="999707" y="269863"/>
                      <a:pt x="997341" y="260095"/>
                      <a:pt x="995191" y="250433"/>
                    </a:cubicBezTo>
                    <a:cubicBezTo>
                      <a:pt x="989706" y="225958"/>
                      <a:pt x="985727" y="201375"/>
                      <a:pt x="982824" y="176577"/>
                    </a:cubicBezTo>
                    <a:cubicBezTo>
                      <a:pt x="982286" y="172712"/>
                      <a:pt x="984974" y="169062"/>
                      <a:pt x="988846" y="168526"/>
                    </a:cubicBezTo>
                    <a:cubicBezTo>
                      <a:pt x="992717" y="167882"/>
                      <a:pt x="996374" y="170566"/>
                      <a:pt x="996911" y="174537"/>
                    </a:cubicBezTo>
                    <a:cubicBezTo>
                      <a:pt x="1000353" y="193753"/>
                      <a:pt x="1004869" y="212753"/>
                      <a:pt x="1009601" y="231754"/>
                    </a:cubicBezTo>
                    <a:cubicBezTo>
                      <a:pt x="1013257" y="246032"/>
                      <a:pt x="1017129" y="260202"/>
                      <a:pt x="1021108" y="274265"/>
                    </a:cubicBezTo>
                    <a:cubicBezTo>
                      <a:pt x="1024980" y="288542"/>
                      <a:pt x="1028743" y="302712"/>
                      <a:pt x="1033045" y="316775"/>
                    </a:cubicBezTo>
                    <a:cubicBezTo>
                      <a:pt x="1035304" y="324933"/>
                      <a:pt x="1039928" y="336634"/>
                      <a:pt x="1044230" y="348550"/>
                    </a:cubicBezTo>
                    <a:cubicBezTo>
                      <a:pt x="1048423" y="303248"/>
                      <a:pt x="1051972" y="257948"/>
                      <a:pt x="1056919" y="212753"/>
                    </a:cubicBezTo>
                    <a:cubicBezTo>
                      <a:pt x="1064340" y="143728"/>
                      <a:pt x="1073050" y="74917"/>
                      <a:pt x="1083805" y="6107"/>
                    </a:cubicBezTo>
                    <a:cubicBezTo>
                      <a:pt x="1084450" y="2135"/>
                      <a:pt x="1088107" y="-549"/>
                      <a:pt x="1091978" y="95"/>
                    </a:cubicBezTo>
                    <a:cubicBezTo>
                      <a:pt x="1095849" y="632"/>
                      <a:pt x="1098538" y="4282"/>
                      <a:pt x="1098000" y="8147"/>
                    </a:cubicBezTo>
                    <a:cubicBezTo>
                      <a:pt x="1088214" y="76850"/>
                      <a:pt x="1080686" y="145660"/>
                      <a:pt x="1074019" y="214471"/>
                    </a:cubicBezTo>
                    <a:cubicBezTo>
                      <a:pt x="1069717" y="258914"/>
                      <a:pt x="1066275" y="303463"/>
                      <a:pt x="1062619" y="348013"/>
                    </a:cubicBezTo>
                    <a:cubicBezTo>
                      <a:pt x="1063695" y="344471"/>
                      <a:pt x="1064877" y="340713"/>
                      <a:pt x="1065523" y="338566"/>
                    </a:cubicBezTo>
                    <a:cubicBezTo>
                      <a:pt x="1067244" y="332984"/>
                      <a:pt x="1069179" y="327509"/>
                      <a:pt x="1071222" y="322035"/>
                    </a:cubicBezTo>
                    <a:cubicBezTo>
                      <a:pt x="1074234" y="314091"/>
                      <a:pt x="1077352" y="306147"/>
                      <a:pt x="1080256" y="298203"/>
                    </a:cubicBezTo>
                    <a:cubicBezTo>
                      <a:pt x="1084773" y="286395"/>
                      <a:pt x="1088859" y="274479"/>
                      <a:pt x="1093161" y="262778"/>
                    </a:cubicBezTo>
                    <a:cubicBezTo>
                      <a:pt x="1097462" y="250970"/>
                      <a:pt x="1101872" y="239269"/>
                      <a:pt x="1105958" y="227460"/>
                    </a:cubicBezTo>
                    <a:cubicBezTo>
                      <a:pt x="1111443" y="211680"/>
                      <a:pt x="1116712" y="195900"/>
                      <a:pt x="1121229" y="179690"/>
                    </a:cubicBezTo>
                    <a:cubicBezTo>
                      <a:pt x="1122197" y="175933"/>
                      <a:pt x="1126068" y="173571"/>
                      <a:pt x="1129832" y="174537"/>
                    </a:cubicBezTo>
                    <a:cubicBezTo>
                      <a:pt x="1133704" y="175396"/>
                      <a:pt x="1136070" y="179261"/>
                      <a:pt x="1135102" y="183125"/>
                    </a:cubicBezTo>
                    <a:cubicBezTo>
                      <a:pt x="1130693" y="204166"/>
                      <a:pt x="1125638" y="224776"/>
                      <a:pt x="1119401" y="245065"/>
                    </a:cubicBezTo>
                    <a:cubicBezTo>
                      <a:pt x="1116282" y="255264"/>
                      <a:pt x="1112841" y="265355"/>
                      <a:pt x="1109185" y="275338"/>
                    </a:cubicBezTo>
                    <a:cubicBezTo>
                      <a:pt x="1105421" y="285214"/>
                      <a:pt x="1101334" y="294983"/>
                      <a:pt x="1097247" y="304859"/>
                    </a:cubicBezTo>
                    <a:lnTo>
                      <a:pt x="1080256" y="343719"/>
                    </a:lnTo>
                    <a:cubicBezTo>
                      <a:pt x="1078428" y="348228"/>
                      <a:pt x="1074341" y="358641"/>
                      <a:pt x="1072513" y="363579"/>
                    </a:cubicBezTo>
                    <a:cubicBezTo>
                      <a:pt x="1072406" y="364330"/>
                      <a:pt x="1072298" y="365081"/>
                      <a:pt x="1071975" y="365833"/>
                    </a:cubicBezTo>
                    <a:cubicBezTo>
                      <a:pt x="1068857" y="373562"/>
                      <a:pt x="1061544" y="370234"/>
                      <a:pt x="1060683" y="369698"/>
                    </a:cubicBezTo>
                    <a:cubicBezTo>
                      <a:pt x="1057027" y="414677"/>
                      <a:pt x="1052940" y="459549"/>
                      <a:pt x="1049176" y="504528"/>
                    </a:cubicBezTo>
                    <a:cubicBezTo>
                      <a:pt x="1048316" y="515263"/>
                      <a:pt x="1047026" y="525997"/>
                      <a:pt x="1046058" y="536733"/>
                    </a:cubicBezTo>
                    <a:lnTo>
                      <a:pt x="1051865" y="528789"/>
                    </a:lnTo>
                    <a:cubicBezTo>
                      <a:pt x="1058102" y="520093"/>
                      <a:pt x="1064124" y="511291"/>
                      <a:pt x="1070039" y="502488"/>
                    </a:cubicBezTo>
                    <a:cubicBezTo>
                      <a:pt x="1076062" y="493686"/>
                      <a:pt x="1081869" y="484883"/>
                      <a:pt x="1087676" y="475866"/>
                    </a:cubicBezTo>
                    <a:cubicBezTo>
                      <a:pt x="1098753" y="458797"/>
                      <a:pt x="1109830" y="441407"/>
                      <a:pt x="1121014" y="424016"/>
                    </a:cubicBezTo>
                    <a:cubicBezTo>
                      <a:pt x="1132091" y="406733"/>
                      <a:pt x="1143275" y="389557"/>
                      <a:pt x="1154029" y="372059"/>
                    </a:cubicBezTo>
                    <a:cubicBezTo>
                      <a:pt x="1168332" y="348657"/>
                      <a:pt x="1182097" y="325041"/>
                      <a:pt x="1194142" y="300780"/>
                    </a:cubicBezTo>
                    <a:cubicBezTo>
                      <a:pt x="1195863" y="297237"/>
                      <a:pt x="1200057" y="295734"/>
                      <a:pt x="1203606" y="297452"/>
                    </a:cubicBezTo>
                    <a:cubicBezTo>
                      <a:pt x="1207262" y="299062"/>
                      <a:pt x="1208768" y="303356"/>
                      <a:pt x="1207047" y="306898"/>
                    </a:cubicBezTo>
                    <a:cubicBezTo>
                      <a:pt x="1193067" y="338244"/>
                      <a:pt x="1176828" y="369161"/>
                      <a:pt x="1159084" y="399111"/>
                    </a:cubicBezTo>
                    <a:cubicBezTo>
                      <a:pt x="1152093" y="411027"/>
                      <a:pt x="1144781" y="422835"/>
                      <a:pt x="1137361" y="434429"/>
                    </a:cubicBezTo>
                    <a:cubicBezTo>
                      <a:pt x="1125961" y="451927"/>
                      <a:pt x="1114131" y="468995"/>
                      <a:pt x="1102624" y="485849"/>
                    </a:cubicBezTo>
                    <a:cubicBezTo>
                      <a:pt x="1096387" y="494759"/>
                      <a:pt x="1090150" y="503454"/>
                      <a:pt x="1083805" y="512150"/>
                    </a:cubicBezTo>
                    <a:cubicBezTo>
                      <a:pt x="1077352" y="520845"/>
                      <a:pt x="1070900" y="529433"/>
                      <a:pt x="1064232" y="537913"/>
                    </a:cubicBezTo>
                    <a:lnTo>
                      <a:pt x="1049607" y="555948"/>
                    </a:lnTo>
                    <a:cubicBezTo>
                      <a:pt x="1048531" y="557129"/>
                      <a:pt x="1045735" y="559168"/>
                      <a:pt x="1043692" y="560886"/>
                    </a:cubicBezTo>
                    <a:cubicBezTo>
                      <a:pt x="1039497" y="606616"/>
                      <a:pt x="1035411" y="652240"/>
                      <a:pt x="1030357" y="697970"/>
                    </a:cubicBezTo>
                    <a:cubicBezTo>
                      <a:pt x="1027453" y="724271"/>
                      <a:pt x="1024549" y="750357"/>
                      <a:pt x="1021538" y="776657"/>
                    </a:cubicBezTo>
                    <a:lnTo>
                      <a:pt x="1039175" y="755188"/>
                    </a:lnTo>
                    <a:lnTo>
                      <a:pt x="1092731" y="689275"/>
                    </a:lnTo>
                    <a:cubicBezTo>
                      <a:pt x="1108754" y="669309"/>
                      <a:pt x="1128004" y="647195"/>
                      <a:pt x="1147900" y="624114"/>
                    </a:cubicBezTo>
                    <a:cubicBezTo>
                      <a:pt x="1166074" y="603181"/>
                      <a:pt x="1184679" y="581390"/>
                      <a:pt x="1201347" y="558954"/>
                    </a:cubicBezTo>
                    <a:cubicBezTo>
                      <a:pt x="1224792" y="527500"/>
                      <a:pt x="1244579" y="494974"/>
                      <a:pt x="1253290" y="462340"/>
                    </a:cubicBezTo>
                    <a:cubicBezTo>
                      <a:pt x="1254258" y="458475"/>
                      <a:pt x="1258129" y="456114"/>
                      <a:pt x="1262001" y="457080"/>
                    </a:cubicBezTo>
                    <a:cubicBezTo>
                      <a:pt x="1265765" y="458046"/>
                      <a:pt x="1268131" y="461910"/>
                      <a:pt x="1267163" y="465775"/>
                    </a:cubicBezTo>
                    <a:cubicBezTo>
                      <a:pt x="1259097" y="500556"/>
                      <a:pt x="1239847" y="535766"/>
                      <a:pt x="1215973" y="569581"/>
                    </a:cubicBezTo>
                    <a:cubicBezTo>
                      <a:pt x="1199519" y="592769"/>
                      <a:pt x="1181022" y="615419"/>
                      <a:pt x="1162525" y="636782"/>
                    </a:cubicBezTo>
                    <a:cubicBezTo>
                      <a:pt x="1142738" y="659647"/>
                      <a:pt x="1122842" y="680902"/>
                      <a:pt x="1106603" y="700547"/>
                    </a:cubicBezTo>
                    <a:cubicBezTo>
                      <a:pt x="1099291" y="709242"/>
                      <a:pt x="1091871" y="717937"/>
                      <a:pt x="1084450" y="726525"/>
                    </a:cubicBezTo>
                    <a:cubicBezTo>
                      <a:pt x="1073373" y="739407"/>
                      <a:pt x="1062081" y="752182"/>
                      <a:pt x="1050897" y="764956"/>
                    </a:cubicBezTo>
                    <a:lnTo>
                      <a:pt x="1032077" y="786211"/>
                    </a:lnTo>
                    <a:cubicBezTo>
                      <a:pt x="1030894" y="787607"/>
                      <a:pt x="1027238" y="789432"/>
                      <a:pt x="1024872" y="791149"/>
                    </a:cubicBezTo>
                    <a:cubicBezTo>
                      <a:pt x="1025087" y="791901"/>
                      <a:pt x="1024980" y="792759"/>
                      <a:pt x="1024872" y="793511"/>
                    </a:cubicBezTo>
                    <a:cubicBezTo>
                      <a:pt x="1024442" y="796195"/>
                      <a:pt x="1021646" y="796731"/>
                      <a:pt x="1019280" y="797375"/>
                    </a:cubicBezTo>
                    <a:cubicBezTo>
                      <a:pt x="1017667" y="811438"/>
                      <a:pt x="1016054" y="825394"/>
                      <a:pt x="1014548" y="839456"/>
                    </a:cubicBezTo>
                    <a:cubicBezTo>
                      <a:pt x="1012935" y="855022"/>
                      <a:pt x="1011537" y="870695"/>
                      <a:pt x="1010031" y="886261"/>
                    </a:cubicBezTo>
                    <a:cubicBezTo>
                      <a:pt x="1017774" y="884221"/>
                      <a:pt x="1029174" y="880356"/>
                      <a:pt x="1031109" y="879283"/>
                    </a:cubicBezTo>
                    <a:cubicBezTo>
                      <a:pt x="1041971" y="873271"/>
                      <a:pt x="1052725" y="867045"/>
                      <a:pt x="1063264" y="860711"/>
                    </a:cubicBezTo>
                    <a:cubicBezTo>
                      <a:pt x="1073911" y="854271"/>
                      <a:pt x="1084343" y="847722"/>
                      <a:pt x="1094559" y="840852"/>
                    </a:cubicBezTo>
                    <a:cubicBezTo>
                      <a:pt x="1113271" y="828399"/>
                      <a:pt x="1131983" y="814766"/>
                      <a:pt x="1150373" y="800381"/>
                    </a:cubicBezTo>
                    <a:cubicBezTo>
                      <a:pt x="1168332" y="786318"/>
                      <a:pt x="1185861" y="771397"/>
                      <a:pt x="1202208" y="755509"/>
                    </a:cubicBezTo>
                    <a:cubicBezTo>
                      <a:pt x="1224146" y="733932"/>
                      <a:pt x="1244041" y="710745"/>
                      <a:pt x="1259635" y="685196"/>
                    </a:cubicBezTo>
                    <a:cubicBezTo>
                      <a:pt x="1261571" y="681761"/>
                      <a:pt x="1265980" y="680580"/>
                      <a:pt x="1269421" y="682619"/>
                    </a:cubicBezTo>
                    <a:cubicBezTo>
                      <a:pt x="1272755" y="684552"/>
                      <a:pt x="1273938" y="688953"/>
                      <a:pt x="1272002" y="692281"/>
                    </a:cubicBezTo>
                    <a:cubicBezTo>
                      <a:pt x="1253075" y="726311"/>
                      <a:pt x="1227372" y="757227"/>
                      <a:pt x="1198229" y="784816"/>
                    </a:cubicBezTo>
                    <a:cubicBezTo>
                      <a:pt x="1186722" y="795551"/>
                      <a:pt x="1174677" y="805856"/>
                      <a:pt x="1162310" y="815518"/>
                    </a:cubicBezTo>
                    <a:cubicBezTo>
                      <a:pt x="1143383" y="830224"/>
                      <a:pt x="1123702" y="843535"/>
                      <a:pt x="1104345" y="855881"/>
                    </a:cubicBezTo>
                    <a:close/>
                    <a:moveTo>
                      <a:pt x="991857" y="910951"/>
                    </a:moveTo>
                    <a:cubicBezTo>
                      <a:pt x="991857" y="910843"/>
                      <a:pt x="991857" y="910843"/>
                      <a:pt x="991857" y="910736"/>
                    </a:cubicBezTo>
                    <a:cubicBezTo>
                      <a:pt x="991749" y="910736"/>
                      <a:pt x="991534" y="910629"/>
                      <a:pt x="991427" y="910629"/>
                    </a:cubicBezTo>
                    <a:cubicBezTo>
                      <a:pt x="991642" y="910843"/>
                      <a:pt x="991749" y="910736"/>
                      <a:pt x="991857" y="910951"/>
                    </a:cubicBezTo>
                    <a:close/>
                    <a:moveTo>
                      <a:pt x="1737226" y="1029034"/>
                    </a:moveTo>
                    <a:cubicBezTo>
                      <a:pt x="1719697" y="1031826"/>
                      <a:pt x="1702060" y="1034294"/>
                      <a:pt x="1684531" y="1037086"/>
                    </a:cubicBezTo>
                    <a:cubicBezTo>
                      <a:pt x="1688510" y="1039447"/>
                      <a:pt x="1692919" y="1041702"/>
                      <a:pt x="1698511" y="1043849"/>
                    </a:cubicBezTo>
                    <a:cubicBezTo>
                      <a:pt x="1711739" y="1048787"/>
                      <a:pt x="1727763" y="1052866"/>
                      <a:pt x="1740453" y="1055764"/>
                    </a:cubicBezTo>
                    <a:cubicBezTo>
                      <a:pt x="1761961" y="1061024"/>
                      <a:pt x="1785405" y="1066929"/>
                      <a:pt x="1809387" y="1073155"/>
                    </a:cubicBezTo>
                    <a:cubicBezTo>
                      <a:pt x="1832078" y="1079059"/>
                      <a:pt x="1855091" y="1084963"/>
                      <a:pt x="1877891" y="1089150"/>
                    </a:cubicBezTo>
                    <a:cubicBezTo>
                      <a:pt x="1898216" y="1092800"/>
                      <a:pt x="1918110" y="1095376"/>
                      <a:pt x="1937038" y="1095376"/>
                    </a:cubicBezTo>
                    <a:cubicBezTo>
                      <a:pt x="1940910" y="1095161"/>
                      <a:pt x="1944243" y="1098274"/>
                      <a:pt x="1944351" y="1102246"/>
                    </a:cubicBezTo>
                    <a:cubicBezTo>
                      <a:pt x="1944458" y="1106218"/>
                      <a:pt x="1941340" y="1109439"/>
                      <a:pt x="1937468" y="1109546"/>
                    </a:cubicBezTo>
                    <a:cubicBezTo>
                      <a:pt x="1911336" y="1110942"/>
                      <a:pt x="1883052" y="1108150"/>
                      <a:pt x="1854661" y="1102998"/>
                    </a:cubicBezTo>
                    <a:cubicBezTo>
                      <a:pt x="1838530" y="1100099"/>
                      <a:pt x="1822399" y="1096450"/>
                      <a:pt x="1806591" y="1092370"/>
                    </a:cubicBezTo>
                    <a:cubicBezTo>
                      <a:pt x="1781856" y="1086037"/>
                      <a:pt x="1757981" y="1078522"/>
                      <a:pt x="1736044" y="1072618"/>
                    </a:cubicBezTo>
                    <a:cubicBezTo>
                      <a:pt x="1720665" y="1068217"/>
                      <a:pt x="1700125" y="1061883"/>
                      <a:pt x="1685606" y="1054691"/>
                    </a:cubicBezTo>
                    <a:cubicBezTo>
                      <a:pt x="1676466" y="1050075"/>
                      <a:pt x="1670443" y="1044922"/>
                      <a:pt x="1667325" y="1039769"/>
                    </a:cubicBezTo>
                    <a:cubicBezTo>
                      <a:pt x="1640654" y="1043849"/>
                      <a:pt x="1613984" y="1048035"/>
                      <a:pt x="1587313" y="1051900"/>
                    </a:cubicBezTo>
                    <a:cubicBezTo>
                      <a:pt x="1568063" y="1054691"/>
                      <a:pt x="1548706" y="1057267"/>
                      <a:pt x="1529456" y="1060058"/>
                    </a:cubicBezTo>
                    <a:lnTo>
                      <a:pt x="1581936" y="1088613"/>
                    </a:lnTo>
                    <a:cubicBezTo>
                      <a:pt x="1612263" y="1105145"/>
                      <a:pt x="1642052" y="1119852"/>
                      <a:pt x="1672594" y="1132841"/>
                    </a:cubicBezTo>
                    <a:cubicBezTo>
                      <a:pt x="1702813" y="1145937"/>
                      <a:pt x="1733785" y="1157424"/>
                      <a:pt x="1767230" y="1165689"/>
                    </a:cubicBezTo>
                    <a:cubicBezTo>
                      <a:pt x="1778630" y="1168695"/>
                      <a:pt x="1792395" y="1174170"/>
                      <a:pt x="1806052" y="1177498"/>
                    </a:cubicBezTo>
                    <a:cubicBezTo>
                      <a:pt x="1814333" y="1179538"/>
                      <a:pt x="1822399" y="1180826"/>
                      <a:pt x="1829819" y="1179538"/>
                    </a:cubicBezTo>
                    <a:cubicBezTo>
                      <a:pt x="1833691" y="1178786"/>
                      <a:pt x="1837454" y="1181255"/>
                      <a:pt x="1838208" y="1185120"/>
                    </a:cubicBezTo>
                    <a:cubicBezTo>
                      <a:pt x="1838960" y="1188984"/>
                      <a:pt x="1836380" y="1192742"/>
                      <a:pt x="1832508" y="1193493"/>
                    </a:cubicBezTo>
                    <a:cubicBezTo>
                      <a:pt x="1825517" y="1195103"/>
                      <a:pt x="1817774" y="1194889"/>
                      <a:pt x="1809817" y="1193815"/>
                    </a:cubicBezTo>
                    <a:cubicBezTo>
                      <a:pt x="1793793" y="1191561"/>
                      <a:pt x="1776909" y="1185120"/>
                      <a:pt x="1763251" y="1182221"/>
                    </a:cubicBezTo>
                    <a:cubicBezTo>
                      <a:pt x="1728623" y="1174385"/>
                      <a:pt x="1696145" y="1163972"/>
                      <a:pt x="1664958" y="1150661"/>
                    </a:cubicBezTo>
                    <a:cubicBezTo>
                      <a:pt x="1633879" y="1137349"/>
                      <a:pt x="1603982" y="1121140"/>
                      <a:pt x="1573548" y="1103642"/>
                    </a:cubicBezTo>
                    <a:lnTo>
                      <a:pt x="1520423" y="1072081"/>
                    </a:lnTo>
                    <a:cubicBezTo>
                      <a:pt x="1519670" y="1071545"/>
                      <a:pt x="1512572" y="1067358"/>
                      <a:pt x="1505582" y="1063279"/>
                    </a:cubicBezTo>
                    <a:cubicBezTo>
                      <a:pt x="1457833" y="1070042"/>
                      <a:pt x="1409978" y="1076697"/>
                      <a:pt x="1362122" y="1083353"/>
                    </a:cubicBezTo>
                    <a:cubicBezTo>
                      <a:pt x="1360294" y="1083568"/>
                      <a:pt x="1358358" y="1083890"/>
                      <a:pt x="1356530" y="1084104"/>
                    </a:cubicBezTo>
                    <a:lnTo>
                      <a:pt x="1374382" y="1096772"/>
                    </a:lnTo>
                    <a:cubicBezTo>
                      <a:pt x="1383737" y="1102998"/>
                      <a:pt x="1393524" y="1108902"/>
                      <a:pt x="1403418" y="1114484"/>
                    </a:cubicBezTo>
                    <a:cubicBezTo>
                      <a:pt x="1418259" y="1122857"/>
                      <a:pt x="1433529" y="1130694"/>
                      <a:pt x="1448800" y="1138208"/>
                    </a:cubicBezTo>
                    <a:cubicBezTo>
                      <a:pt x="1470954" y="1149265"/>
                      <a:pt x="1493107" y="1160000"/>
                      <a:pt x="1515368" y="1170520"/>
                    </a:cubicBezTo>
                    <a:cubicBezTo>
                      <a:pt x="1537522" y="1181148"/>
                      <a:pt x="1559783" y="1191346"/>
                      <a:pt x="1582367" y="1200792"/>
                    </a:cubicBezTo>
                    <a:cubicBezTo>
                      <a:pt x="1612371" y="1213138"/>
                      <a:pt x="1642912" y="1224087"/>
                      <a:pt x="1674852" y="1232461"/>
                    </a:cubicBezTo>
                    <a:cubicBezTo>
                      <a:pt x="1678616" y="1233319"/>
                      <a:pt x="1680982" y="1237184"/>
                      <a:pt x="1680122" y="1241048"/>
                    </a:cubicBezTo>
                    <a:cubicBezTo>
                      <a:pt x="1679153" y="1244806"/>
                      <a:pt x="1675282" y="1247167"/>
                      <a:pt x="1671518" y="1246309"/>
                    </a:cubicBezTo>
                    <a:cubicBezTo>
                      <a:pt x="1630223" y="1237184"/>
                      <a:pt x="1590862" y="1223980"/>
                      <a:pt x="1552578" y="1208200"/>
                    </a:cubicBezTo>
                    <a:cubicBezTo>
                      <a:pt x="1533435" y="1200256"/>
                      <a:pt x="1514508" y="1191668"/>
                      <a:pt x="1495796" y="1182543"/>
                    </a:cubicBezTo>
                    <a:cubicBezTo>
                      <a:pt x="1477298" y="1173633"/>
                      <a:pt x="1459017" y="1163972"/>
                      <a:pt x="1440627" y="1154418"/>
                    </a:cubicBezTo>
                    <a:cubicBezTo>
                      <a:pt x="1427722" y="1147655"/>
                      <a:pt x="1414925" y="1140677"/>
                      <a:pt x="1402450" y="1133270"/>
                    </a:cubicBezTo>
                    <a:cubicBezTo>
                      <a:pt x="1389760" y="1125863"/>
                      <a:pt x="1377500" y="1117919"/>
                      <a:pt x="1365563" y="1109439"/>
                    </a:cubicBezTo>
                    <a:lnTo>
                      <a:pt x="1341904" y="1091297"/>
                    </a:lnTo>
                    <a:cubicBezTo>
                      <a:pt x="1340291" y="1090116"/>
                      <a:pt x="1336419" y="1089257"/>
                      <a:pt x="1334161" y="1088398"/>
                    </a:cubicBezTo>
                    <a:cubicBezTo>
                      <a:pt x="1333408" y="1088076"/>
                      <a:pt x="1333408" y="1087754"/>
                      <a:pt x="1332870" y="1087432"/>
                    </a:cubicBezTo>
                    <a:cubicBezTo>
                      <a:pt x="1310502" y="1090546"/>
                      <a:pt x="1288133" y="1093659"/>
                      <a:pt x="1265657" y="1096879"/>
                    </a:cubicBezTo>
                    <a:cubicBezTo>
                      <a:pt x="1235546" y="1101280"/>
                      <a:pt x="1205542" y="1105896"/>
                      <a:pt x="1175430" y="1110512"/>
                    </a:cubicBezTo>
                    <a:cubicBezTo>
                      <a:pt x="1178549" y="1112766"/>
                      <a:pt x="1181560" y="1115128"/>
                      <a:pt x="1184786" y="1117275"/>
                    </a:cubicBezTo>
                    <a:cubicBezTo>
                      <a:pt x="1189303" y="1120388"/>
                      <a:pt x="1193927" y="1123502"/>
                      <a:pt x="1198659" y="1126400"/>
                    </a:cubicBezTo>
                    <a:cubicBezTo>
                      <a:pt x="1211886" y="1134773"/>
                      <a:pt x="1225222" y="1143146"/>
                      <a:pt x="1238664" y="1151412"/>
                    </a:cubicBezTo>
                    <a:cubicBezTo>
                      <a:pt x="1251999" y="1159678"/>
                      <a:pt x="1265335" y="1167944"/>
                      <a:pt x="1278777" y="1175995"/>
                    </a:cubicBezTo>
                    <a:cubicBezTo>
                      <a:pt x="1302437" y="1190165"/>
                      <a:pt x="1327493" y="1204765"/>
                      <a:pt x="1353304" y="1218935"/>
                    </a:cubicBezTo>
                    <a:cubicBezTo>
                      <a:pt x="1378038" y="1232675"/>
                      <a:pt x="1403525" y="1245879"/>
                      <a:pt x="1429550" y="1257473"/>
                    </a:cubicBezTo>
                    <a:cubicBezTo>
                      <a:pt x="1464931" y="1273146"/>
                      <a:pt x="1500958" y="1285813"/>
                      <a:pt x="1537091" y="1292361"/>
                    </a:cubicBezTo>
                    <a:cubicBezTo>
                      <a:pt x="1541071" y="1293005"/>
                      <a:pt x="1543652" y="1296655"/>
                      <a:pt x="1543006" y="1300627"/>
                    </a:cubicBezTo>
                    <a:cubicBezTo>
                      <a:pt x="1542361" y="1304492"/>
                      <a:pt x="1538704" y="1307068"/>
                      <a:pt x="1534833" y="1306424"/>
                    </a:cubicBezTo>
                    <a:cubicBezTo>
                      <a:pt x="1497194" y="1300842"/>
                      <a:pt x="1459339" y="1289248"/>
                      <a:pt x="1422452" y="1273897"/>
                    </a:cubicBezTo>
                    <a:cubicBezTo>
                      <a:pt x="1395675" y="1262733"/>
                      <a:pt x="1369220" y="1249851"/>
                      <a:pt x="1343947" y="1235896"/>
                    </a:cubicBezTo>
                    <a:cubicBezTo>
                      <a:pt x="1317815" y="1221511"/>
                      <a:pt x="1292973" y="1206053"/>
                      <a:pt x="1269314" y="1191346"/>
                    </a:cubicBezTo>
                    <a:cubicBezTo>
                      <a:pt x="1258667" y="1184583"/>
                      <a:pt x="1248021" y="1177820"/>
                      <a:pt x="1237374" y="1170842"/>
                    </a:cubicBezTo>
                    <a:cubicBezTo>
                      <a:pt x="1221565" y="1160537"/>
                      <a:pt x="1205864" y="1149909"/>
                      <a:pt x="1190163" y="1139282"/>
                    </a:cubicBezTo>
                    <a:cubicBezTo>
                      <a:pt x="1185431" y="1136061"/>
                      <a:pt x="1180700" y="1132733"/>
                      <a:pt x="1176075" y="1129298"/>
                    </a:cubicBezTo>
                    <a:cubicBezTo>
                      <a:pt x="1171451" y="1125970"/>
                      <a:pt x="1166934" y="1122428"/>
                      <a:pt x="1162417" y="1118778"/>
                    </a:cubicBezTo>
                    <a:cubicBezTo>
                      <a:pt x="1162417" y="1118778"/>
                      <a:pt x="1162417" y="1118778"/>
                      <a:pt x="1162417" y="1118778"/>
                    </a:cubicBezTo>
                    <a:cubicBezTo>
                      <a:pt x="1160267" y="1119637"/>
                      <a:pt x="1158223" y="1121355"/>
                      <a:pt x="1156180" y="1119959"/>
                    </a:cubicBezTo>
                    <a:cubicBezTo>
                      <a:pt x="1154567" y="1118886"/>
                      <a:pt x="1155535" y="1116739"/>
                      <a:pt x="1155212" y="1114913"/>
                    </a:cubicBezTo>
                    <a:cubicBezTo>
                      <a:pt x="1143920" y="1117812"/>
                      <a:pt x="1128972" y="1121676"/>
                      <a:pt x="1118003" y="1123609"/>
                    </a:cubicBezTo>
                    <a:cubicBezTo>
                      <a:pt x="1112949" y="1124360"/>
                      <a:pt x="1108754" y="1124790"/>
                      <a:pt x="1105851" y="1124575"/>
                    </a:cubicBezTo>
                    <a:cubicBezTo>
                      <a:pt x="1103270" y="1124360"/>
                      <a:pt x="1101334" y="1123609"/>
                      <a:pt x="1100151" y="1122750"/>
                    </a:cubicBezTo>
                    <a:cubicBezTo>
                      <a:pt x="1096925" y="1120710"/>
                      <a:pt x="1096064" y="1116524"/>
                      <a:pt x="1098108" y="1113303"/>
                    </a:cubicBezTo>
                    <a:cubicBezTo>
                      <a:pt x="1099936" y="1110512"/>
                      <a:pt x="1103592" y="1109546"/>
                      <a:pt x="1106496" y="1110834"/>
                    </a:cubicBezTo>
                    <a:cubicBezTo>
                      <a:pt x="1106496" y="1111264"/>
                      <a:pt x="1106819" y="1111371"/>
                      <a:pt x="1107464" y="1111264"/>
                    </a:cubicBezTo>
                    <a:cubicBezTo>
                      <a:pt x="1108432" y="1111156"/>
                      <a:pt x="1109830" y="1110834"/>
                      <a:pt x="1110905" y="1110620"/>
                    </a:cubicBezTo>
                    <a:cubicBezTo>
                      <a:pt x="1115529" y="1110083"/>
                      <a:pt x="1121659" y="1108795"/>
                      <a:pt x="1128219" y="1107184"/>
                    </a:cubicBezTo>
                    <a:cubicBezTo>
                      <a:pt x="1134672" y="1105574"/>
                      <a:pt x="1141232" y="1103856"/>
                      <a:pt x="1147362" y="1102139"/>
                    </a:cubicBezTo>
                    <a:cubicBezTo>
                      <a:pt x="1147469" y="1101817"/>
                      <a:pt x="1147469" y="1101066"/>
                      <a:pt x="1147577" y="1100958"/>
                    </a:cubicBezTo>
                    <a:cubicBezTo>
                      <a:pt x="1148437" y="1098811"/>
                      <a:pt x="1150695" y="1095269"/>
                      <a:pt x="1156180" y="1096879"/>
                    </a:cubicBezTo>
                    <a:cubicBezTo>
                      <a:pt x="1156610" y="1096986"/>
                      <a:pt x="1157363" y="1097308"/>
                      <a:pt x="1158439" y="1098060"/>
                    </a:cubicBezTo>
                    <a:cubicBezTo>
                      <a:pt x="1158654" y="1098167"/>
                      <a:pt x="1159406" y="1098704"/>
                      <a:pt x="1159729" y="1098919"/>
                    </a:cubicBezTo>
                    <a:cubicBezTo>
                      <a:pt x="1160589" y="1098704"/>
                      <a:pt x="1161450" y="1098489"/>
                      <a:pt x="1162202" y="1098274"/>
                    </a:cubicBezTo>
                    <a:cubicBezTo>
                      <a:pt x="1176935" y="1075731"/>
                      <a:pt x="1191669" y="1053510"/>
                      <a:pt x="1207047" y="1032147"/>
                    </a:cubicBezTo>
                    <a:cubicBezTo>
                      <a:pt x="1219307" y="1015079"/>
                      <a:pt x="1231889" y="998440"/>
                      <a:pt x="1245224" y="982230"/>
                    </a:cubicBezTo>
                    <a:cubicBezTo>
                      <a:pt x="1256301" y="968812"/>
                      <a:pt x="1267808" y="955608"/>
                      <a:pt x="1279960" y="942726"/>
                    </a:cubicBezTo>
                    <a:cubicBezTo>
                      <a:pt x="1291790" y="930274"/>
                      <a:pt x="1304372" y="918036"/>
                      <a:pt x="1317492" y="905905"/>
                    </a:cubicBezTo>
                    <a:cubicBezTo>
                      <a:pt x="1325988" y="898069"/>
                      <a:pt x="1334591" y="890340"/>
                      <a:pt x="1343302" y="882611"/>
                    </a:cubicBezTo>
                    <a:cubicBezTo>
                      <a:pt x="1356422" y="871124"/>
                      <a:pt x="1369542" y="859853"/>
                      <a:pt x="1382877" y="848688"/>
                    </a:cubicBezTo>
                    <a:lnTo>
                      <a:pt x="1404601" y="830868"/>
                    </a:lnTo>
                    <a:cubicBezTo>
                      <a:pt x="1406214" y="829688"/>
                      <a:pt x="1409010" y="826682"/>
                      <a:pt x="1411053" y="824964"/>
                    </a:cubicBezTo>
                    <a:cubicBezTo>
                      <a:pt x="1412666" y="823568"/>
                      <a:pt x="1414064" y="822602"/>
                      <a:pt x="1414925" y="822281"/>
                    </a:cubicBezTo>
                    <a:cubicBezTo>
                      <a:pt x="1418151" y="821207"/>
                      <a:pt x="1420409" y="822066"/>
                      <a:pt x="1421915" y="823247"/>
                    </a:cubicBezTo>
                    <a:cubicBezTo>
                      <a:pt x="1423205" y="824213"/>
                      <a:pt x="1425894" y="826467"/>
                      <a:pt x="1424388" y="831405"/>
                    </a:cubicBezTo>
                    <a:cubicBezTo>
                      <a:pt x="1423528" y="834411"/>
                      <a:pt x="1420732" y="836451"/>
                      <a:pt x="1417721" y="836343"/>
                    </a:cubicBezTo>
                    <a:cubicBezTo>
                      <a:pt x="1416215" y="838275"/>
                      <a:pt x="1414602" y="841067"/>
                      <a:pt x="1413526" y="841925"/>
                    </a:cubicBezTo>
                    <a:lnTo>
                      <a:pt x="1392879" y="860067"/>
                    </a:lnTo>
                    <a:cubicBezTo>
                      <a:pt x="1382232" y="869729"/>
                      <a:pt x="1371693" y="879497"/>
                      <a:pt x="1361154" y="889374"/>
                    </a:cubicBezTo>
                    <a:cubicBezTo>
                      <a:pt x="1350615" y="899142"/>
                      <a:pt x="1340183" y="909018"/>
                      <a:pt x="1329859" y="919002"/>
                    </a:cubicBezTo>
                    <a:cubicBezTo>
                      <a:pt x="1310717" y="937251"/>
                      <a:pt x="1293403" y="956037"/>
                      <a:pt x="1276734" y="974931"/>
                    </a:cubicBezTo>
                    <a:cubicBezTo>
                      <a:pt x="1265335" y="987920"/>
                      <a:pt x="1254365" y="1001016"/>
                      <a:pt x="1243611" y="1014220"/>
                    </a:cubicBezTo>
                    <a:cubicBezTo>
                      <a:pt x="1222856" y="1039877"/>
                      <a:pt x="1203498" y="1066929"/>
                      <a:pt x="1183926" y="1094195"/>
                    </a:cubicBezTo>
                    <a:cubicBezTo>
                      <a:pt x="1210381" y="1089686"/>
                      <a:pt x="1236944" y="1085285"/>
                      <a:pt x="1263399" y="1080991"/>
                    </a:cubicBezTo>
                    <a:cubicBezTo>
                      <a:pt x="1291682" y="1076483"/>
                      <a:pt x="1319966" y="1072189"/>
                      <a:pt x="1348464" y="1067895"/>
                    </a:cubicBezTo>
                    <a:cubicBezTo>
                      <a:pt x="1348571" y="1066499"/>
                      <a:pt x="1347066" y="1065211"/>
                      <a:pt x="1347926" y="1064030"/>
                    </a:cubicBezTo>
                    <a:cubicBezTo>
                      <a:pt x="1372661" y="1031181"/>
                      <a:pt x="1399224" y="999836"/>
                      <a:pt x="1427614" y="969993"/>
                    </a:cubicBezTo>
                    <a:cubicBezTo>
                      <a:pt x="1439014" y="958184"/>
                      <a:pt x="1450628" y="946483"/>
                      <a:pt x="1462565" y="935211"/>
                    </a:cubicBezTo>
                    <a:cubicBezTo>
                      <a:pt x="1480417" y="918250"/>
                      <a:pt x="1499022" y="902041"/>
                      <a:pt x="1517841" y="886153"/>
                    </a:cubicBezTo>
                    <a:cubicBezTo>
                      <a:pt x="1527735" y="877780"/>
                      <a:pt x="1537845" y="869621"/>
                      <a:pt x="1548169" y="861785"/>
                    </a:cubicBezTo>
                    <a:cubicBezTo>
                      <a:pt x="1558493" y="853841"/>
                      <a:pt x="1568924" y="846327"/>
                      <a:pt x="1579571" y="838920"/>
                    </a:cubicBezTo>
                    <a:lnTo>
                      <a:pt x="1604412" y="822602"/>
                    </a:lnTo>
                    <a:cubicBezTo>
                      <a:pt x="1605273" y="822066"/>
                      <a:pt x="1610327" y="820563"/>
                      <a:pt x="1612908" y="818953"/>
                    </a:cubicBezTo>
                    <a:lnTo>
                      <a:pt x="1613123" y="818308"/>
                    </a:lnTo>
                    <a:lnTo>
                      <a:pt x="1613016" y="818845"/>
                    </a:lnTo>
                    <a:cubicBezTo>
                      <a:pt x="1614199" y="818094"/>
                      <a:pt x="1614952" y="817342"/>
                      <a:pt x="1614306" y="816698"/>
                    </a:cubicBezTo>
                    <a:cubicBezTo>
                      <a:pt x="1614199" y="816591"/>
                      <a:pt x="1614199" y="816591"/>
                      <a:pt x="1614091" y="816484"/>
                    </a:cubicBezTo>
                    <a:cubicBezTo>
                      <a:pt x="1614199" y="816376"/>
                      <a:pt x="1614306" y="816269"/>
                      <a:pt x="1614414" y="816162"/>
                    </a:cubicBezTo>
                    <a:cubicBezTo>
                      <a:pt x="1616888" y="813371"/>
                      <a:pt x="1621189" y="813048"/>
                      <a:pt x="1624093" y="815518"/>
                    </a:cubicBezTo>
                    <a:cubicBezTo>
                      <a:pt x="1626136" y="817235"/>
                      <a:pt x="1628502" y="822173"/>
                      <a:pt x="1623555" y="826897"/>
                    </a:cubicBezTo>
                    <a:cubicBezTo>
                      <a:pt x="1621082" y="829151"/>
                      <a:pt x="1613554" y="833552"/>
                      <a:pt x="1612156" y="834518"/>
                    </a:cubicBezTo>
                    <a:lnTo>
                      <a:pt x="1588604" y="851372"/>
                    </a:lnTo>
                    <a:cubicBezTo>
                      <a:pt x="1578495" y="858994"/>
                      <a:pt x="1568493" y="866938"/>
                      <a:pt x="1558600" y="874989"/>
                    </a:cubicBezTo>
                    <a:cubicBezTo>
                      <a:pt x="1548813" y="883040"/>
                      <a:pt x="1539135" y="891306"/>
                      <a:pt x="1529671" y="899786"/>
                    </a:cubicBezTo>
                    <a:cubicBezTo>
                      <a:pt x="1511389" y="915781"/>
                      <a:pt x="1493537" y="932420"/>
                      <a:pt x="1475900" y="949167"/>
                    </a:cubicBezTo>
                    <a:cubicBezTo>
                      <a:pt x="1458264" y="965913"/>
                      <a:pt x="1440842" y="982874"/>
                      <a:pt x="1423958" y="1000372"/>
                    </a:cubicBezTo>
                    <a:cubicBezTo>
                      <a:pt x="1403740" y="1021198"/>
                      <a:pt x="1384490" y="1042883"/>
                      <a:pt x="1365993" y="1065211"/>
                    </a:cubicBezTo>
                    <a:cubicBezTo>
                      <a:pt x="1407504" y="1059092"/>
                      <a:pt x="1449015" y="1052866"/>
                      <a:pt x="1490526" y="1046640"/>
                    </a:cubicBezTo>
                    <a:cubicBezTo>
                      <a:pt x="1490634" y="1046532"/>
                      <a:pt x="1490741" y="1045888"/>
                      <a:pt x="1490741" y="1045888"/>
                    </a:cubicBezTo>
                    <a:cubicBezTo>
                      <a:pt x="1492785" y="1042668"/>
                      <a:pt x="1496979" y="1041809"/>
                      <a:pt x="1500205" y="1043849"/>
                    </a:cubicBezTo>
                    <a:lnTo>
                      <a:pt x="1500313" y="1043956"/>
                    </a:lnTo>
                    <a:cubicBezTo>
                      <a:pt x="1501388" y="1042131"/>
                      <a:pt x="1501711" y="1043527"/>
                      <a:pt x="1502033" y="1044922"/>
                    </a:cubicBezTo>
                    <a:cubicBezTo>
                      <a:pt x="1505689" y="1044385"/>
                      <a:pt x="1509346" y="1043849"/>
                      <a:pt x="1513002" y="1043312"/>
                    </a:cubicBezTo>
                    <a:cubicBezTo>
                      <a:pt x="1511604" y="1040521"/>
                      <a:pt x="1510959" y="1037086"/>
                      <a:pt x="1513433" y="1034939"/>
                    </a:cubicBezTo>
                    <a:cubicBezTo>
                      <a:pt x="1533973" y="1015723"/>
                      <a:pt x="1554298" y="996615"/>
                      <a:pt x="1574946" y="977829"/>
                    </a:cubicBezTo>
                    <a:cubicBezTo>
                      <a:pt x="1588819" y="965269"/>
                      <a:pt x="1602799" y="952817"/>
                      <a:pt x="1616995" y="940686"/>
                    </a:cubicBezTo>
                    <a:cubicBezTo>
                      <a:pt x="1628825" y="930595"/>
                      <a:pt x="1640869" y="920612"/>
                      <a:pt x="1653236" y="910951"/>
                    </a:cubicBezTo>
                    <a:cubicBezTo>
                      <a:pt x="1665388" y="901289"/>
                      <a:pt x="1677971" y="891950"/>
                      <a:pt x="1690661" y="882718"/>
                    </a:cubicBezTo>
                    <a:cubicBezTo>
                      <a:pt x="1701092" y="875204"/>
                      <a:pt x="1711739" y="868011"/>
                      <a:pt x="1722708" y="861248"/>
                    </a:cubicBezTo>
                    <a:cubicBezTo>
                      <a:pt x="1733677" y="854485"/>
                      <a:pt x="1744861" y="848259"/>
                      <a:pt x="1756261" y="842248"/>
                    </a:cubicBezTo>
                    <a:lnTo>
                      <a:pt x="1779920" y="830976"/>
                    </a:lnTo>
                    <a:cubicBezTo>
                      <a:pt x="1780243" y="830868"/>
                      <a:pt x="1784222" y="829795"/>
                      <a:pt x="1786911" y="828614"/>
                    </a:cubicBezTo>
                    <a:cubicBezTo>
                      <a:pt x="1787126" y="828185"/>
                      <a:pt x="1787448" y="827863"/>
                      <a:pt x="1787663" y="827541"/>
                    </a:cubicBezTo>
                    <a:cubicBezTo>
                      <a:pt x="1787555" y="827755"/>
                      <a:pt x="1787555" y="828078"/>
                      <a:pt x="1787448" y="828399"/>
                    </a:cubicBezTo>
                    <a:cubicBezTo>
                      <a:pt x="1788846" y="827755"/>
                      <a:pt x="1789814" y="827111"/>
                      <a:pt x="1789491" y="826574"/>
                    </a:cubicBezTo>
                    <a:cubicBezTo>
                      <a:pt x="1789384" y="826467"/>
                      <a:pt x="1789276" y="826360"/>
                      <a:pt x="1789169" y="826252"/>
                    </a:cubicBezTo>
                    <a:cubicBezTo>
                      <a:pt x="1789707" y="825930"/>
                      <a:pt x="1790352" y="825608"/>
                      <a:pt x="1790997" y="825501"/>
                    </a:cubicBezTo>
                    <a:cubicBezTo>
                      <a:pt x="1795298" y="824213"/>
                      <a:pt x="1797450" y="826145"/>
                      <a:pt x="1797987" y="826574"/>
                    </a:cubicBezTo>
                    <a:cubicBezTo>
                      <a:pt x="1800030" y="828078"/>
                      <a:pt x="1800783" y="830224"/>
                      <a:pt x="1800568" y="832801"/>
                    </a:cubicBezTo>
                    <a:cubicBezTo>
                      <a:pt x="1800461" y="833659"/>
                      <a:pt x="1800030" y="835806"/>
                      <a:pt x="1797450" y="837739"/>
                    </a:cubicBezTo>
                    <a:cubicBezTo>
                      <a:pt x="1795837" y="839027"/>
                      <a:pt x="1786803" y="843428"/>
                      <a:pt x="1786157" y="843750"/>
                    </a:cubicBezTo>
                    <a:lnTo>
                      <a:pt x="1763574" y="855773"/>
                    </a:lnTo>
                    <a:cubicBezTo>
                      <a:pt x="1752712" y="861892"/>
                      <a:pt x="1742173" y="868441"/>
                      <a:pt x="1731742" y="875418"/>
                    </a:cubicBezTo>
                    <a:cubicBezTo>
                      <a:pt x="1721418" y="882288"/>
                      <a:pt x="1711309" y="889481"/>
                      <a:pt x="1701415" y="897103"/>
                    </a:cubicBezTo>
                    <a:cubicBezTo>
                      <a:pt x="1689155" y="906549"/>
                      <a:pt x="1677110" y="916211"/>
                      <a:pt x="1665173" y="925872"/>
                    </a:cubicBezTo>
                    <a:cubicBezTo>
                      <a:pt x="1653129" y="935641"/>
                      <a:pt x="1641192" y="945410"/>
                      <a:pt x="1629362" y="955286"/>
                    </a:cubicBezTo>
                    <a:cubicBezTo>
                      <a:pt x="1615060" y="967201"/>
                      <a:pt x="1600864" y="979117"/>
                      <a:pt x="1586669" y="991140"/>
                    </a:cubicBezTo>
                    <a:cubicBezTo>
                      <a:pt x="1567095" y="1007672"/>
                      <a:pt x="1547630" y="1024311"/>
                      <a:pt x="1528058" y="1041057"/>
                    </a:cubicBezTo>
                    <a:cubicBezTo>
                      <a:pt x="1561934" y="1036012"/>
                      <a:pt x="1595702" y="1030967"/>
                      <a:pt x="1629577" y="1025921"/>
                    </a:cubicBezTo>
                    <a:cubicBezTo>
                      <a:pt x="1641729" y="1024096"/>
                      <a:pt x="1653882" y="1022164"/>
                      <a:pt x="1666034" y="1020339"/>
                    </a:cubicBezTo>
                    <a:cubicBezTo>
                      <a:pt x="1666356" y="1020017"/>
                      <a:pt x="1665819" y="1019373"/>
                      <a:pt x="1666142" y="1019051"/>
                    </a:cubicBezTo>
                    <a:cubicBezTo>
                      <a:pt x="1691199" y="998977"/>
                      <a:pt x="1718084" y="979976"/>
                      <a:pt x="1745937" y="962478"/>
                    </a:cubicBezTo>
                    <a:cubicBezTo>
                      <a:pt x="1757014" y="955500"/>
                      <a:pt x="1768198" y="948737"/>
                      <a:pt x="1779598" y="942404"/>
                    </a:cubicBezTo>
                    <a:cubicBezTo>
                      <a:pt x="1796696" y="932635"/>
                      <a:pt x="1814118" y="923725"/>
                      <a:pt x="1831325" y="914923"/>
                    </a:cubicBezTo>
                    <a:cubicBezTo>
                      <a:pt x="1840466" y="910307"/>
                      <a:pt x="1849607" y="905798"/>
                      <a:pt x="1858963" y="901504"/>
                    </a:cubicBezTo>
                    <a:cubicBezTo>
                      <a:pt x="1868212" y="897103"/>
                      <a:pt x="1877675" y="892916"/>
                      <a:pt x="1887139" y="888944"/>
                    </a:cubicBezTo>
                    <a:lnTo>
                      <a:pt x="1907679" y="880571"/>
                    </a:lnTo>
                    <a:cubicBezTo>
                      <a:pt x="1909077" y="880034"/>
                      <a:pt x="1912411" y="879605"/>
                      <a:pt x="1914884" y="878961"/>
                    </a:cubicBezTo>
                    <a:cubicBezTo>
                      <a:pt x="1915423" y="878531"/>
                      <a:pt x="1915960" y="877994"/>
                      <a:pt x="1916497" y="877672"/>
                    </a:cubicBezTo>
                    <a:cubicBezTo>
                      <a:pt x="1916175" y="878102"/>
                      <a:pt x="1915960" y="878531"/>
                      <a:pt x="1915745" y="878746"/>
                    </a:cubicBezTo>
                    <a:cubicBezTo>
                      <a:pt x="1917036" y="878424"/>
                      <a:pt x="1917895" y="877994"/>
                      <a:pt x="1917680" y="877458"/>
                    </a:cubicBezTo>
                    <a:cubicBezTo>
                      <a:pt x="1917573" y="877351"/>
                      <a:pt x="1917573" y="877243"/>
                      <a:pt x="1917573" y="877136"/>
                    </a:cubicBezTo>
                    <a:cubicBezTo>
                      <a:pt x="1918003" y="877028"/>
                      <a:pt x="1918541" y="876921"/>
                      <a:pt x="1918971" y="876814"/>
                    </a:cubicBezTo>
                    <a:cubicBezTo>
                      <a:pt x="1922843" y="876170"/>
                      <a:pt x="1924671" y="877887"/>
                      <a:pt x="1925101" y="878209"/>
                    </a:cubicBezTo>
                    <a:cubicBezTo>
                      <a:pt x="1926499" y="879390"/>
                      <a:pt x="1927145" y="880786"/>
                      <a:pt x="1927467" y="882288"/>
                    </a:cubicBezTo>
                    <a:cubicBezTo>
                      <a:pt x="1927790" y="883791"/>
                      <a:pt x="1927682" y="885938"/>
                      <a:pt x="1925747" y="888193"/>
                    </a:cubicBezTo>
                    <a:cubicBezTo>
                      <a:pt x="1925423" y="888515"/>
                      <a:pt x="1924563" y="889374"/>
                      <a:pt x="1922950" y="890018"/>
                    </a:cubicBezTo>
                    <a:cubicBezTo>
                      <a:pt x="1921445" y="890769"/>
                      <a:pt x="1915530" y="892701"/>
                      <a:pt x="1913271" y="893775"/>
                    </a:cubicBezTo>
                    <a:lnTo>
                      <a:pt x="1893376" y="903007"/>
                    </a:lnTo>
                    <a:cubicBezTo>
                      <a:pt x="1886171" y="906442"/>
                      <a:pt x="1878966" y="910092"/>
                      <a:pt x="1871760" y="913742"/>
                    </a:cubicBezTo>
                    <a:cubicBezTo>
                      <a:pt x="1861006" y="919217"/>
                      <a:pt x="1850252" y="925014"/>
                      <a:pt x="1839713" y="930810"/>
                    </a:cubicBezTo>
                    <a:cubicBezTo>
                      <a:pt x="1822937" y="939935"/>
                      <a:pt x="1806052" y="949596"/>
                      <a:pt x="1789169" y="959150"/>
                    </a:cubicBezTo>
                    <a:cubicBezTo>
                      <a:pt x="1772392" y="968597"/>
                      <a:pt x="1755616" y="978258"/>
                      <a:pt x="1739162" y="988242"/>
                    </a:cubicBezTo>
                    <a:cubicBezTo>
                      <a:pt x="1724859" y="996937"/>
                      <a:pt x="1711309" y="1006277"/>
                      <a:pt x="1697651" y="1015508"/>
                    </a:cubicBezTo>
                    <a:cubicBezTo>
                      <a:pt x="1734860" y="1009926"/>
                      <a:pt x="1772070" y="1004344"/>
                      <a:pt x="1809172" y="998547"/>
                    </a:cubicBezTo>
                    <a:cubicBezTo>
                      <a:pt x="1908862" y="982982"/>
                      <a:pt x="2008446" y="966557"/>
                      <a:pt x="2107706" y="947879"/>
                    </a:cubicBezTo>
                    <a:cubicBezTo>
                      <a:pt x="2111578" y="947127"/>
                      <a:pt x="2115342" y="949704"/>
                      <a:pt x="2116095" y="953568"/>
                    </a:cubicBezTo>
                    <a:cubicBezTo>
                      <a:pt x="2116848" y="957325"/>
                      <a:pt x="2114374" y="961083"/>
                      <a:pt x="2110502" y="961834"/>
                    </a:cubicBezTo>
                    <a:cubicBezTo>
                      <a:pt x="1986399" y="987168"/>
                      <a:pt x="1861974" y="1009282"/>
                      <a:pt x="1737226" y="1029034"/>
                    </a:cubicBezTo>
                    <a:close/>
                    <a:moveTo>
                      <a:pt x="1501280" y="1045244"/>
                    </a:moveTo>
                    <a:cubicBezTo>
                      <a:pt x="1501496" y="1045244"/>
                      <a:pt x="1501603" y="1045137"/>
                      <a:pt x="1501818" y="1045137"/>
                    </a:cubicBezTo>
                    <a:lnTo>
                      <a:pt x="1501603" y="1045030"/>
                    </a:lnTo>
                    <a:lnTo>
                      <a:pt x="1500850" y="1044707"/>
                    </a:lnTo>
                    <a:cubicBezTo>
                      <a:pt x="1501065" y="1044815"/>
                      <a:pt x="1501173" y="1045030"/>
                      <a:pt x="1501280" y="1045244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9" name="Google Shape;99;p2"/>
              <p:cNvSpPr/>
              <p:nvPr/>
            </p:nvSpPr>
            <p:spPr>
              <a:xfrm rot="5528855">
                <a:off x="7885362" y="5415031"/>
                <a:ext cx="2546064" cy="2436094"/>
              </a:xfrm>
              <a:custGeom>
                <a:avLst/>
                <a:gdLst/>
                <a:ahLst/>
                <a:cxnLst/>
                <a:rect l="l" t="t" r="r" b="b"/>
                <a:pathLst>
                  <a:path w="2544276" h="2434383" extrusionOk="0">
                    <a:moveTo>
                      <a:pt x="2272692" y="1433032"/>
                    </a:moveTo>
                    <a:cubicBezTo>
                      <a:pt x="2202360" y="1376244"/>
                      <a:pt x="2178916" y="1290902"/>
                      <a:pt x="2129554" y="1251076"/>
                    </a:cubicBezTo>
                    <a:cubicBezTo>
                      <a:pt x="1894361" y="1061175"/>
                      <a:pt x="1724661" y="991398"/>
                      <a:pt x="1604967" y="982918"/>
                    </a:cubicBezTo>
                    <a:cubicBezTo>
                      <a:pt x="1720359" y="911638"/>
                      <a:pt x="1837042" y="768649"/>
                      <a:pt x="1908987" y="510905"/>
                    </a:cubicBezTo>
                    <a:cubicBezTo>
                      <a:pt x="1928344" y="441665"/>
                      <a:pt x="1911353" y="351277"/>
                      <a:pt x="1931248" y="288263"/>
                    </a:cubicBezTo>
                    <a:cubicBezTo>
                      <a:pt x="1984266" y="120155"/>
                      <a:pt x="2083634" y="23219"/>
                      <a:pt x="2069116" y="13128"/>
                    </a:cubicBezTo>
                    <a:cubicBezTo>
                      <a:pt x="2054598" y="3037"/>
                      <a:pt x="1965446" y="145597"/>
                      <a:pt x="1844139" y="227719"/>
                    </a:cubicBezTo>
                    <a:cubicBezTo>
                      <a:pt x="1769183" y="278387"/>
                      <a:pt x="1679924" y="276562"/>
                      <a:pt x="1627336" y="312095"/>
                    </a:cubicBezTo>
                    <a:cubicBezTo>
                      <a:pt x="1424728" y="449179"/>
                      <a:pt x="1311487" y="567585"/>
                      <a:pt x="1252769" y="666776"/>
                    </a:cubicBezTo>
                    <a:cubicBezTo>
                      <a:pt x="1205021" y="548907"/>
                      <a:pt x="1099523" y="417511"/>
                      <a:pt x="899066" y="293953"/>
                    </a:cubicBezTo>
                    <a:cubicBezTo>
                      <a:pt x="837552" y="255951"/>
                      <a:pt x="745174" y="246505"/>
                      <a:pt x="689790" y="209791"/>
                    </a:cubicBezTo>
                    <a:cubicBezTo>
                      <a:pt x="542028" y="111674"/>
                      <a:pt x="476320" y="-10166"/>
                      <a:pt x="462447" y="676"/>
                    </a:cubicBezTo>
                    <a:cubicBezTo>
                      <a:pt x="448575" y="11625"/>
                      <a:pt x="561386" y="136794"/>
                      <a:pt x="606445" y="275274"/>
                    </a:cubicBezTo>
                    <a:cubicBezTo>
                      <a:pt x="634298" y="360831"/>
                      <a:pt x="607198" y="445100"/>
                      <a:pt x="626663" y="505108"/>
                    </a:cubicBezTo>
                    <a:cubicBezTo>
                      <a:pt x="713341" y="771119"/>
                      <a:pt x="809376" y="918187"/>
                      <a:pt x="899388" y="995263"/>
                    </a:cubicBezTo>
                    <a:cubicBezTo>
                      <a:pt x="766682" y="999557"/>
                      <a:pt x="598595" y="1059994"/>
                      <a:pt x="407924" y="1227781"/>
                    </a:cubicBezTo>
                    <a:cubicBezTo>
                      <a:pt x="353723" y="1275444"/>
                      <a:pt x="318342" y="1360464"/>
                      <a:pt x="267045" y="1402652"/>
                    </a:cubicBezTo>
                    <a:cubicBezTo>
                      <a:pt x="130252" y="1515154"/>
                      <a:pt x="-6433" y="1543064"/>
                      <a:pt x="234" y="1559381"/>
                    </a:cubicBezTo>
                    <a:cubicBezTo>
                      <a:pt x="6902" y="1575591"/>
                      <a:pt x="160041" y="1503989"/>
                      <a:pt x="306943" y="1500447"/>
                    </a:cubicBezTo>
                    <a:cubicBezTo>
                      <a:pt x="397600" y="1498193"/>
                      <a:pt x="471589" y="1547895"/>
                      <a:pt x="535146" y="1546285"/>
                    </a:cubicBezTo>
                    <a:cubicBezTo>
                      <a:pt x="765499" y="1540703"/>
                      <a:pt x="920574" y="1506458"/>
                      <a:pt x="1024566" y="1459547"/>
                    </a:cubicBezTo>
                    <a:cubicBezTo>
                      <a:pt x="995208" y="1576128"/>
                      <a:pt x="997359" y="1731462"/>
                      <a:pt x="1060700" y="1930272"/>
                    </a:cubicBezTo>
                    <a:cubicBezTo>
                      <a:pt x="1082423" y="1998761"/>
                      <a:pt x="1146303" y="2065531"/>
                      <a:pt x="1164263" y="2129082"/>
                    </a:cubicBezTo>
                    <a:cubicBezTo>
                      <a:pt x="1212011" y="2298801"/>
                      <a:pt x="1181792" y="2433738"/>
                      <a:pt x="1199536" y="2434382"/>
                    </a:cubicBezTo>
                    <a:cubicBezTo>
                      <a:pt x="1217280" y="2435026"/>
                      <a:pt x="1213839" y="2267240"/>
                      <a:pt x="1270621" y="2133054"/>
                    </a:cubicBezTo>
                    <a:cubicBezTo>
                      <a:pt x="1305679" y="2050181"/>
                      <a:pt x="1381604" y="2003698"/>
                      <a:pt x="1406231" y="1945515"/>
                    </a:cubicBezTo>
                    <a:cubicBezTo>
                      <a:pt x="1497318" y="1730066"/>
                      <a:pt x="1528613" y="1573766"/>
                      <a:pt x="1526247" y="1459869"/>
                    </a:cubicBezTo>
                    <a:cubicBezTo>
                      <a:pt x="1631207" y="1529217"/>
                      <a:pt x="1788756" y="1578919"/>
                      <a:pt x="2016743" y="1574947"/>
                    </a:cubicBezTo>
                    <a:cubicBezTo>
                      <a:pt x="2089334" y="1573659"/>
                      <a:pt x="2172033" y="1531900"/>
                      <a:pt x="2238601" y="1532974"/>
                    </a:cubicBezTo>
                    <a:cubicBezTo>
                      <a:pt x="2416475" y="1535657"/>
                      <a:pt x="2538534" y="1602643"/>
                      <a:pt x="2544126" y="1586004"/>
                    </a:cubicBezTo>
                    <a:cubicBezTo>
                      <a:pt x="2549933" y="1569257"/>
                      <a:pt x="2386578" y="1524922"/>
                      <a:pt x="2272692" y="1433032"/>
                    </a:cubicBezTo>
                    <a:close/>
                    <a:moveTo>
                      <a:pt x="1358375" y="1127732"/>
                    </a:moveTo>
                    <a:cubicBezTo>
                      <a:pt x="1352890" y="1144263"/>
                      <a:pt x="1350202" y="1163479"/>
                      <a:pt x="1350524" y="1184412"/>
                    </a:cubicBezTo>
                    <a:cubicBezTo>
                      <a:pt x="1335361" y="1180655"/>
                      <a:pt x="1320520" y="1178400"/>
                      <a:pt x="1307185" y="1178078"/>
                    </a:cubicBezTo>
                    <a:cubicBezTo>
                      <a:pt x="1279870" y="1177220"/>
                      <a:pt x="1248253" y="1184412"/>
                      <a:pt x="1215882" y="1199977"/>
                    </a:cubicBezTo>
                    <a:cubicBezTo>
                      <a:pt x="1213624" y="1178722"/>
                      <a:pt x="1208569" y="1159077"/>
                      <a:pt x="1201902" y="1142868"/>
                    </a:cubicBezTo>
                    <a:cubicBezTo>
                      <a:pt x="1190288" y="1114850"/>
                      <a:pt x="1166521" y="1086080"/>
                      <a:pt x="1133291" y="1061283"/>
                    </a:cubicBezTo>
                    <a:cubicBezTo>
                      <a:pt x="1162757" y="1052802"/>
                      <a:pt x="1187706" y="1038847"/>
                      <a:pt x="1206419" y="1023925"/>
                    </a:cubicBezTo>
                    <a:cubicBezTo>
                      <a:pt x="1222012" y="1011473"/>
                      <a:pt x="1236423" y="993760"/>
                      <a:pt x="1248790" y="972505"/>
                    </a:cubicBezTo>
                    <a:cubicBezTo>
                      <a:pt x="1261695" y="987748"/>
                      <a:pt x="1275783" y="1000308"/>
                      <a:pt x="1289441" y="1009648"/>
                    </a:cubicBezTo>
                    <a:cubicBezTo>
                      <a:pt x="1319015" y="1029937"/>
                      <a:pt x="1362784" y="1042711"/>
                      <a:pt x="1413974" y="1042389"/>
                    </a:cubicBezTo>
                    <a:cubicBezTo>
                      <a:pt x="1385475" y="1069012"/>
                      <a:pt x="1367516" y="1100250"/>
                      <a:pt x="1358375" y="1127732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0" name="Google Shape;100;p2"/>
              <p:cNvSpPr/>
              <p:nvPr/>
            </p:nvSpPr>
            <p:spPr>
              <a:xfrm rot="5528855">
                <a:off x="8131258" y="5602627"/>
                <a:ext cx="2113375" cy="2013437"/>
              </a:xfrm>
              <a:custGeom>
                <a:avLst/>
                <a:gdLst/>
                <a:ahLst/>
                <a:cxnLst/>
                <a:rect l="l" t="t" r="r" b="b"/>
                <a:pathLst>
                  <a:path w="2111891" h="2012023" extrusionOk="0">
                    <a:moveTo>
                      <a:pt x="892763" y="1244515"/>
                    </a:moveTo>
                    <a:cubicBezTo>
                      <a:pt x="898032" y="1240865"/>
                      <a:pt x="903087" y="1237215"/>
                      <a:pt x="908141" y="1233565"/>
                    </a:cubicBezTo>
                    <a:cubicBezTo>
                      <a:pt x="915669" y="1227983"/>
                      <a:pt x="923090" y="1222294"/>
                      <a:pt x="930187" y="1216282"/>
                    </a:cubicBezTo>
                    <a:cubicBezTo>
                      <a:pt x="937393" y="1210378"/>
                      <a:pt x="944383" y="1204152"/>
                      <a:pt x="951050" y="1197818"/>
                    </a:cubicBezTo>
                    <a:cubicBezTo>
                      <a:pt x="971268" y="1178603"/>
                      <a:pt x="989873" y="1157885"/>
                      <a:pt x="1008047" y="1137166"/>
                    </a:cubicBezTo>
                    <a:cubicBezTo>
                      <a:pt x="1010736" y="1134268"/>
                      <a:pt x="1010628" y="1129759"/>
                      <a:pt x="1007725" y="1127075"/>
                    </a:cubicBezTo>
                    <a:cubicBezTo>
                      <a:pt x="1004821" y="1124392"/>
                      <a:pt x="1000304" y="1124606"/>
                      <a:pt x="997616" y="1127397"/>
                    </a:cubicBezTo>
                    <a:cubicBezTo>
                      <a:pt x="981592" y="1143500"/>
                      <a:pt x="965031" y="1159172"/>
                      <a:pt x="948254" y="1174631"/>
                    </a:cubicBezTo>
                    <a:cubicBezTo>
                      <a:pt x="939866" y="1182252"/>
                      <a:pt x="931370" y="1189875"/>
                      <a:pt x="922874" y="1197282"/>
                    </a:cubicBezTo>
                    <a:cubicBezTo>
                      <a:pt x="914379" y="1204688"/>
                      <a:pt x="905883" y="1212203"/>
                      <a:pt x="897065" y="1219181"/>
                    </a:cubicBezTo>
                    <a:lnTo>
                      <a:pt x="860501" y="1247735"/>
                    </a:lnTo>
                    <a:cubicBezTo>
                      <a:pt x="856306" y="1250956"/>
                      <a:pt x="845445" y="1258363"/>
                      <a:pt x="842756" y="1260725"/>
                    </a:cubicBezTo>
                    <a:cubicBezTo>
                      <a:pt x="840498" y="1262872"/>
                      <a:pt x="839960" y="1264804"/>
                      <a:pt x="839852" y="1265555"/>
                    </a:cubicBezTo>
                    <a:cubicBezTo>
                      <a:pt x="839423" y="1269312"/>
                      <a:pt x="840713" y="1271889"/>
                      <a:pt x="844262" y="1273177"/>
                    </a:cubicBezTo>
                    <a:cubicBezTo>
                      <a:pt x="844907" y="1273392"/>
                      <a:pt x="847058" y="1274251"/>
                      <a:pt x="850606" y="1272641"/>
                    </a:cubicBezTo>
                    <a:cubicBezTo>
                      <a:pt x="851252" y="1272426"/>
                      <a:pt x="851897" y="1272104"/>
                      <a:pt x="852435" y="1271674"/>
                    </a:cubicBezTo>
                    <a:cubicBezTo>
                      <a:pt x="852220" y="1271674"/>
                      <a:pt x="852005" y="1271674"/>
                      <a:pt x="851682" y="1271352"/>
                    </a:cubicBezTo>
                    <a:cubicBezTo>
                      <a:pt x="851144" y="1270601"/>
                      <a:pt x="851897" y="1269635"/>
                      <a:pt x="853403" y="1268668"/>
                    </a:cubicBezTo>
                    <a:cubicBezTo>
                      <a:pt x="853295" y="1269527"/>
                      <a:pt x="853080" y="1270923"/>
                      <a:pt x="852650" y="1271460"/>
                    </a:cubicBezTo>
                    <a:cubicBezTo>
                      <a:pt x="853725" y="1270386"/>
                      <a:pt x="854478" y="1269098"/>
                      <a:pt x="854801" y="1267702"/>
                    </a:cubicBezTo>
                    <a:cubicBezTo>
                      <a:pt x="859210" y="1265126"/>
                      <a:pt x="866738" y="1262120"/>
                      <a:pt x="869426" y="1260295"/>
                    </a:cubicBezTo>
                    <a:cubicBezTo>
                      <a:pt x="877277" y="1255035"/>
                      <a:pt x="885128" y="1249882"/>
                      <a:pt x="892763" y="1244515"/>
                    </a:cubicBezTo>
                    <a:close/>
                    <a:moveTo>
                      <a:pt x="845229" y="1260081"/>
                    </a:moveTo>
                    <a:cubicBezTo>
                      <a:pt x="845229" y="1260188"/>
                      <a:pt x="845445" y="1260081"/>
                      <a:pt x="845552" y="1259973"/>
                    </a:cubicBezTo>
                    <a:cubicBezTo>
                      <a:pt x="846198" y="1259758"/>
                      <a:pt x="846842" y="1259651"/>
                      <a:pt x="847488" y="1259544"/>
                    </a:cubicBezTo>
                    <a:cubicBezTo>
                      <a:pt x="846198" y="1259114"/>
                      <a:pt x="844800" y="1258792"/>
                      <a:pt x="845229" y="1260081"/>
                    </a:cubicBezTo>
                    <a:close/>
                    <a:moveTo>
                      <a:pt x="885128" y="846036"/>
                    </a:moveTo>
                    <a:cubicBezTo>
                      <a:pt x="903624" y="853443"/>
                      <a:pt x="921476" y="861924"/>
                      <a:pt x="938253" y="871263"/>
                    </a:cubicBezTo>
                    <a:cubicBezTo>
                      <a:pt x="941587" y="872981"/>
                      <a:pt x="942985" y="877167"/>
                      <a:pt x="941264" y="880495"/>
                    </a:cubicBezTo>
                    <a:cubicBezTo>
                      <a:pt x="939436" y="883823"/>
                      <a:pt x="935349" y="885111"/>
                      <a:pt x="932015" y="883393"/>
                    </a:cubicBezTo>
                    <a:cubicBezTo>
                      <a:pt x="915132" y="875342"/>
                      <a:pt x="897387" y="868472"/>
                      <a:pt x="879105" y="862138"/>
                    </a:cubicBezTo>
                    <a:cubicBezTo>
                      <a:pt x="861253" y="855912"/>
                      <a:pt x="842864" y="850652"/>
                      <a:pt x="824474" y="845821"/>
                    </a:cubicBezTo>
                    <a:cubicBezTo>
                      <a:pt x="809634" y="841849"/>
                      <a:pt x="794793" y="838199"/>
                      <a:pt x="780059" y="835086"/>
                    </a:cubicBezTo>
                    <a:cubicBezTo>
                      <a:pt x="757046" y="830148"/>
                      <a:pt x="734247" y="826069"/>
                      <a:pt x="712308" y="823493"/>
                    </a:cubicBezTo>
                    <a:cubicBezTo>
                      <a:pt x="708437" y="823171"/>
                      <a:pt x="705533" y="819735"/>
                      <a:pt x="705856" y="815764"/>
                    </a:cubicBezTo>
                    <a:cubicBezTo>
                      <a:pt x="706179" y="811899"/>
                      <a:pt x="709620" y="809001"/>
                      <a:pt x="713599" y="809323"/>
                    </a:cubicBezTo>
                    <a:cubicBezTo>
                      <a:pt x="736182" y="810611"/>
                      <a:pt x="759734" y="812972"/>
                      <a:pt x="783501" y="817052"/>
                    </a:cubicBezTo>
                    <a:cubicBezTo>
                      <a:pt x="798879" y="819735"/>
                      <a:pt x="814258" y="823063"/>
                      <a:pt x="829421" y="827142"/>
                    </a:cubicBezTo>
                    <a:cubicBezTo>
                      <a:pt x="848456" y="832295"/>
                      <a:pt x="867061" y="838736"/>
                      <a:pt x="885128" y="846036"/>
                    </a:cubicBezTo>
                    <a:close/>
                    <a:moveTo>
                      <a:pt x="932015" y="992353"/>
                    </a:moveTo>
                    <a:cubicBezTo>
                      <a:pt x="936532" y="990957"/>
                      <a:pt x="971376" y="976894"/>
                      <a:pt x="986109" y="974210"/>
                    </a:cubicBezTo>
                    <a:cubicBezTo>
                      <a:pt x="986754" y="974210"/>
                      <a:pt x="987399" y="973888"/>
                      <a:pt x="988045" y="973781"/>
                    </a:cubicBezTo>
                    <a:cubicBezTo>
                      <a:pt x="987614" y="973459"/>
                      <a:pt x="987292" y="973137"/>
                      <a:pt x="987077" y="972922"/>
                    </a:cubicBezTo>
                    <a:cubicBezTo>
                      <a:pt x="987399" y="973244"/>
                      <a:pt x="987829" y="973459"/>
                      <a:pt x="988260" y="973674"/>
                    </a:cubicBezTo>
                    <a:cubicBezTo>
                      <a:pt x="988798" y="973566"/>
                      <a:pt x="989120" y="973566"/>
                      <a:pt x="989120" y="973888"/>
                    </a:cubicBezTo>
                    <a:lnTo>
                      <a:pt x="989120" y="973996"/>
                    </a:lnTo>
                    <a:cubicBezTo>
                      <a:pt x="991701" y="974962"/>
                      <a:pt x="994820" y="974103"/>
                      <a:pt x="996648" y="971849"/>
                    </a:cubicBezTo>
                    <a:cubicBezTo>
                      <a:pt x="999014" y="968843"/>
                      <a:pt x="998476" y="964549"/>
                      <a:pt x="995573" y="962187"/>
                    </a:cubicBezTo>
                    <a:cubicBezTo>
                      <a:pt x="994282" y="961221"/>
                      <a:pt x="992024" y="960255"/>
                      <a:pt x="988798" y="960255"/>
                    </a:cubicBezTo>
                    <a:cubicBezTo>
                      <a:pt x="986109" y="960255"/>
                      <a:pt x="981915" y="960899"/>
                      <a:pt x="976968" y="962187"/>
                    </a:cubicBezTo>
                    <a:cubicBezTo>
                      <a:pt x="959976" y="966481"/>
                      <a:pt x="932015" y="977109"/>
                      <a:pt x="927929" y="978290"/>
                    </a:cubicBezTo>
                    <a:cubicBezTo>
                      <a:pt x="923197" y="979578"/>
                      <a:pt x="918573" y="981188"/>
                      <a:pt x="913841" y="982584"/>
                    </a:cubicBezTo>
                    <a:cubicBezTo>
                      <a:pt x="914056" y="982047"/>
                      <a:pt x="915024" y="981403"/>
                      <a:pt x="915132" y="980973"/>
                    </a:cubicBezTo>
                    <a:cubicBezTo>
                      <a:pt x="915669" y="978934"/>
                      <a:pt x="915239" y="976787"/>
                      <a:pt x="913626" y="974747"/>
                    </a:cubicBezTo>
                    <a:cubicBezTo>
                      <a:pt x="912981" y="973888"/>
                      <a:pt x="911690" y="972815"/>
                      <a:pt x="909755" y="971956"/>
                    </a:cubicBezTo>
                    <a:cubicBezTo>
                      <a:pt x="906958" y="970883"/>
                      <a:pt x="900613" y="969809"/>
                      <a:pt x="897925" y="968736"/>
                    </a:cubicBezTo>
                    <a:lnTo>
                      <a:pt x="870609" y="958860"/>
                    </a:lnTo>
                    <a:lnTo>
                      <a:pt x="800815" y="933310"/>
                    </a:lnTo>
                    <a:cubicBezTo>
                      <a:pt x="782425" y="927192"/>
                      <a:pt x="764143" y="921287"/>
                      <a:pt x="745539" y="916135"/>
                    </a:cubicBezTo>
                    <a:cubicBezTo>
                      <a:pt x="726934" y="910874"/>
                      <a:pt x="708222" y="906366"/>
                      <a:pt x="689402" y="902287"/>
                    </a:cubicBezTo>
                    <a:cubicBezTo>
                      <a:pt x="651763" y="894128"/>
                      <a:pt x="613800" y="888331"/>
                      <a:pt x="575301" y="883823"/>
                    </a:cubicBezTo>
                    <a:cubicBezTo>
                      <a:pt x="571429" y="883286"/>
                      <a:pt x="567773" y="886077"/>
                      <a:pt x="567235" y="889941"/>
                    </a:cubicBezTo>
                    <a:cubicBezTo>
                      <a:pt x="566697" y="893806"/>
                      <a:pt x="569493" y="897456"/>
                      <a:pt x="573365" y="897993"/>
                    </a:cubicBezTo>
                    <a:cubicBezTo>
                      <a:pt x="611220" y="903790"/>
                      <a:pt x="648321" y="911519"/>
                      <a:pt x="685208" y="920429"/>
                    </a:cubicBezTo>
                    <a:cubicBezTo>
                      <a:pt x="703705" y="924830"/>
                      <a:pt x="722095" y="929661"/>
                      <a:pt x="740377" y="934599"/>
                    </a:cubicBezTo>
                    <a:cubicBezTo>
                      <a:pt x="758659" y="939644"/>
                      <a:pt x="776941" y="944797"/>
                      <a:pt x="795115" y="950594"/>
                    </a:cubicBezTo>
                    <a:lnTo>
                      <a:pt x="865555" y="973566"/>
                    </a:lnTo>
                    <a:lnTo>
                      <a:pt x="892978" y="982154"/>
                    </a:lnTo>
                    <a:cubicBezTo>
                      <a:pt x="894591" y="982691"/>
                      <a:pt x="898570" y="982584"/>
                      <a:pt x="901474" y="982906"/>
                    </a:cubicBezTo>
                    <a:cubicBezTo>
                      <a:pt x="901474" y="983120"/>
                      <a:pt x="901581" y="983228"/>
                      <a:pt x="901689" y="983443"/>
                    </a:cubicBezTo>
                    <a:cubicBezTo>
                      <a:pt x="902549" y="985053"/>
                      <a:pt x="904700" y="984409"/>
                      <a:pt x="906421" y="984838"/>
                    </a:cubicBezTo>
                    <a:cubicBezTo>
                      <a:pt x="881041" y="992245"/>
                      <a:pt x="855768" y="999760"/>
                      <a:pt x="830712" y="1008025"/>
                    </a:cubicBezTo>
                    <a:cubicBezTo>
                      <a:pt x="798557" y="1018546"/>
                      <a:pt x="766617" y="1029710"/>
                      <a:pt x="734784" y="1041196"/>
                    </a:cubicBezTo>
                    <a:cubicBezTo>
                      <a:pt x="648214" y="1072649"/>
                      <a:pt x="560675" y="1104210"/>
                      <a:pt x="473029" y="1135771"/>
                    </a:cubicBezTo>
                    <a:cubicBezTo>
                      <a:pt x="460877" y="1140172"/>
                      <a:pt x="448617" y="1144466"/>
                      <a:pt x="436465" y="1148760"/>
                    </a:cubicBezTo>
                    <a:cubicBezTo>
                      <a:pt x="436357" y="1148652"/>
                      <a:pt x="436465" y="1148652"/>
                      <a:pt x="436357" y="1148652"/>
                    </a:cubicBezTo>
                    <a:cubicBezTo>
                      <a:pt x="432808" y="1145754"/>
                      <a:pt x="414849" y="1138669"/>
                      <a:pt x="407429" y="1136200"/>
                    </a:cubicBezTo>
                    <a:cubicBezTo>
                      <a:pt x="399040" y="1133302"/>
                      <a:pt x="390652" y="1130618"/>
                      <a:pt x="382156" y="1128042"/>
                    </a:cubicBezTo>
                    <a:cubicBezTo>
                      <a:pt x="373661" y="1125465"/>
                      <a:pt x="365165" y="1123103"/>
                      <a:pt x="356562" y="1120956"/>
                    </a:cubicBezTo>
                    <a:cubicBezTo>
                      <a:pt x="339677" y="1116770"/>
                      <a:pt x="322578" y="1112905"/>
                      <a:pt x="305372" y="1109899"/>
                    </a:cubicBezTo>
                    <a:cubicBezTo>
                      <a:pt x="293972" y="1107860"/>
                      <a:pt x="282466" y="1106142"/>
                      <a:pt x="270958" y="1104747"/>
                    </a:cubicBezTo>
                    <a:cubicBezTo>
                      <a:pt x="242138" y="1101097"/>
                      <a:pt x="213101" y="1099057"/>
                      <a:pt x="184280" y="1097662"/>
                    </a:cubicBezTo>
                    <a:cubicBezTo>
                      <a:pt x="180409" y="1097447"/>
                      <a:pt x="176967" y="1100346"/>
                      <a:pt x="176645" y="1104317"/>
                    </a:cubicBezTo>
                    <a:cubicBezTo>
                      <a:pt x="176430" y="1108182"/>
                      <a:pt x="179333" y="1111617"/>
                      <a:pt x="183312" y="1111939"/>
                    </a:cubicBezTo>
                    <a:cubicBezTo>
                      <a:pt x="211596" y="1114730"/>
                      <a:pt x="239987" y="1118595"/>
                      <a:pt x="268270" y="1123103"/>
                    </a:cubicBezTo>
                    <a:cubicBezTo>
                      <a:pt x="279562" y="1124928"/>
                      <a:pt x="290854" y="1126968"/>
                      <a:pt x="302038" y="1128900"/>
                    </a:cubicBezTo>
                    <a:cubicBezTo>
                      <a:pt x="318922" y="1131799"/>
                      <a:pt x="335806" y="1134805"/>
                      <a:pt x="352475" y="1138454"/>
                    </a:cubicBezTo>
                    <a:cubicBezTo>
                      <a:pt x="360863" y="1140172"/>
                      <a:pt x="369251" y="1142212"/>
                      <a:pt x="377640" y="1144251"/>
                    </a:cubicBezTo>
                    <a:cubicBezTo>
                      <a:pt x="386028" y="1146398"/>
                      <a:pt x="394416" y="1148652"/>
                      <a:pt x="402804" y="1151014"/>
                    </a:cubicBezTo>
                    <a:cubicBezTo>
                      <a:pt x="406030" y="1151980"/>
                      <a:pt x="413021" y="1153483"/>
                      <a:pt x="418935" y="1155093"/>
                    </a:cubicBezTo>
                    <a:cubicBezTo>
                      <a:pt x="378715" y="1169478"/>
                      <a:pt x="338602" y="1183970"/>
                      <a:pt x="298382" y="1198033"/>
                    </a:cubicBezTo>
                    <a:cubicBezTo>
                      <a:pt x="200734" y="1232277"/>
                      <a:pt x="102871" y="1265341"/>
                      <a:pt x="5116" y="1295398"/>
                    </a:cubicBezTo>
                    <a:cubicBezTo>
                      <a:pt x="1352" y="1296472"/>
                      <a:pt x="-799" y="1300444"/>
                      <a:pt x="277" y="1304201"/>
                    </a:cubicBezTo>
                    <a:cubicBezTo>
                      <a:pt x="1460" y="1307958"/>
                      <a:pt x="5439" y="1310105"/>
                      <a:pt x="9203" y="1309031"/>
                    </a:cubicBezTo>
                    <a:cubicBezTo>
                      <a:pt x="107603" y="1280155"/>
                      <a:pt x="206111" y="1248702"/>
                      <a:pt x="304296" y="1215316"/>
                    </a:cubicBezTo>
                    <a:cubicBezTo>
                      <a:pt x="362906" y="1195349"/>
                      <a:pt x="421409" y="1174953"/>
                      <a:pt x="479589" y="1153912"/>
                    </a:cubicBezTo>
                    <a:cubicBezTo>
                      <a:pt x="499161" y="1146828"/>
                      <a:pt x="518411" y="1139528"/>
                      <a:pt x="537984" y="1132335"/>
                    </a:cubicBezTo>
                    <a:cubicBezTo>
                      <a:pt x="516583" y="1153161"/>
                      <a:pt x="494322" y="1173021"/>
                      <a:pt x="471308" y="1192129"/>
                    </a:cubicBezTo>
                    <a:cubicBezTo>
                      <a:pt x="456683" y="1204366"/>
                      <a:pt x="441734" y="1216389"/>
                      <a:pt x="426786" y="1228305"/>
                    </a:cubicBezTo>
                    <a:cubicBezTo>
                      <a:pt x="404310" y="1246232"/>
                      <a:pt x="381726" y="1264160"/>
                      <a:pt x="358712" y="1281336"/>
                    </a:cubicBezTo>
                    <a:cubicBezTo>
                      <a:pt x="354733" y="1284341"/>
                      <a:pt x="336129" y="1300873"/>
                      <a:pt x="318814" y="1313755"/>
                    </a:cubicBezTo>
                    <a:cubicBezTo>
                      <a:pt x="311824" y="1318908"/>
                      <a:pt x="305157" y="1323524"/>
                      <a:pt x="299780" y="1326207"/>
                    </a:cubicBezTo>
                    <a:cubicBezTo>
                      <a:pt x="297736" y="1327174"/>
                      <a:pt x="294833" y="1329428"/>
                      <a:pt x="294725" y="1328140"/>
                    </a:cubicBezTo>
                    <a:cubicBezTo>
                      <a:pt x="291499" y="1327174"/>
                      <a:pt x="287950" y="1328891"/>
                      <a:pt x="286659" y="1332111"/>
                    </a:cubicBezTo>
                    <a:cubicBezTo>
                      <a:pt x="285154" y="1335547"/>
                      <a:pt x="286875" y="1339519"/>
                      <a:pt x="290316" y="1341021"/>
                    </a:cubicBezTo>
                    <a:cubicBezTo>
                      <a:pt x="292144" y="1341773"/>
                      <a:pt x="294618" y="1342095"/>
                      <a:pt x="297521" y="1341666"/>
                    </a:cubicBezTo>
                    <a:cubicBezTo>
                      <a:pt x="301285" y="1341021"/>
                      <a:pt x="306555" y="1338874"/>
                      <a:pt x="312470" y="1335547"/>
                    </a:cubicBezTo>
                    <a:cubicBezTo>
                      <a:pt x="332795" y="1324275"/>
                      <a:pt x="363659" y="1299048"/>
                      <a:pt x="369036" y="1295291"/>
                    </a:cubicBezTo>
                    <a:cubicBezTo>
                      <a:pt x="388609" y="1281336"/>
                      <a:pt x="408289" y="1267165"/>
                      <a:pt x="427431" y="1252351"/>
                    </a:cubicBezTo>
                    <a:cubicBezTo>
                      <a:pt x="440121" y="1242475"/>
                      <a:pt x="452704" y="1232277"/>
                      <a:pt x="464963" y="1221865"/>
                    </a:cubicBezTo>
                    <a:cubicBezTo>
                      <a:pt x="495827" y="1195564"/>
                      <a:pt x="525079" y="1167653"/>
                      <a:pt x="552609" y="1138239"/>
                    </a:cubicBezTo>
                    <a:cubicBezTo>
                      <a:pt x="555405" y="1135449"/>
                      <a:pt x="555298" y="1130940"/>
                      <a:pt x="552502" y="1128256"/>
                    </a:cubicBezTo>
                    <a:cubicBezTo>
                      <a:pt x="551534" y="1127290"/>
                      <a:pt x="550136" y="1128578"/>
                      <a:pt x="548845" y="1128256"/>
                    </a:cubicBezTo>
                    <a:cubicBezTo>
                      <a:pt x="613048" y="1104639"/>
                      <a:pt x="677250" y="1080915"/>
                      <a:pt x="740699" y="1057406"/>
                    </a:cubicBezTo>
                    <a:cubicBezTo>
                      <a:pt x="772317" y="1045597"/>
                      <a:pt x="803934" y="1034111"/>
                      <a:pt x="835874" y="1023162"/>
                    </a:cubicBezTo>
                    <a:cubicBezTo>
                      <a:pt x="867598" y="1012212"/>
                      <a:pt x="899645" y="1001906"/>
                      <a:pt x="932015" y="992353"/>
                    </a:cubicBezTo>
                    <a:close/>
                    <a:moveTo>
                      <a:pt x="430657" y="1148652"/>
                    </a:moveTo>
                    <a:cubicBezTo>
                      <a:pt x="430765" y="1148652"/>
                      <a:pt x="430872" y="1148652"/>
                      <a:pt x="430872" y="1148652"/>
                    </a:cubicBezTo>
                    <a:cubicBezTo>
                      <a:pt x="430765" y="1147364"/>
                      <a:pt x="429797" y="1148008"/>
                      <a:pt x="428829" y="1148867"/>
                    </a:cubicBezTo>
                    <a:cubicBezTo>
                      <a:pt x="429367" y="1148760"/>
                      <a:pt x="430012" y="1148652"/>
                      <a:pt x="430657" y="1148652"/>
                    </a:cubicBezTo>
                    <a:close/>
                    <a:moveTo>
                      <a:pt x="988260" y="973674"/>
                    </a:moveTo>
                    <a:lnTo>
                      <a:pt x="989120" y="973996"/>
                    </a:lnTo>
                    <a:cubicBezTo>
                      <a:pt x="989012" y="974425"/>
                      <a:pt x="988475" y="974103"/>
                      <a:pt x="988045" y="973781"/>
                    </a:cubicBezTo>
                    <a:lnTo>
                      <a:pt x="988260" y="973674"/>
                    </a:lnTo>
                    <a:close/>
                    <a:moveTo>
                      <a:pt x="731558" y="1073508"/>
                    </a:moveTo>
                    <a:cubicBezTo>
                      <a:pt x="735107" y="1075333"/>
                      <a:pt x="736505" y="1079627"/>
                      <a:pt x="734677" y="1083169"/>
                    </a:cubicBezTo>
                    <a:cubicBezTo>
                      <a:pt x="719621" y="1114193"/>
                      <a:pt x="701231" y="1143714"/>
                      <a:pt x="680261" y="1171303"/>
                    </a:cubicBezTo>
                    <a:cubicBezTo>
                      <a:pt x="669829" y="1185151"/>
                      <a:pt x="658860" y="1198462"/>
                      <a:pt x="647246" y="1211237"/>
                    </a:cubicBezTo>
                    <a:cubicBezTo>
                      <a:pt x="635739" y="1224011"/>
                      <a:pt x="623587" y="1236356"/>
                      <a:pt x="611327" y="1248272"/>
                    </a:cubicBezTo>
                    <a:cubicBezTo>
                      <a:pt x="603261" y="1256108"/>
                      <a:pt x="595088" y="1263838"/>
                      <a:pt x="586593" y="1271245"/>
                    </a:cubicBezTo>
                    <a:cubicBezTo>
                      <a:pt x="578097" y="1278652"/>
                      <a:pt x="569278" y="1285844"/>
                      <a:pt x="560138" y="1292500"/>
                    </a:cubicBezTo>
                    <a:cubicBezTo>
                      <a:pt x="554115" y="1296901"/>
                      <a:pt x="539919" y="1301517"/>
                      <a:pt x="532069" y="1305489"/>
                    </a:cubicBezTo>
                    <a:cubicBezTo>
                      <a:pt x="532284" y="1306670"/>
                      <a:pt x="532177" y="1307958"/>
                      <a:pt x="531639" y="1309139"/>
                    </a:cubicBezTo>
                    <a:cubicBezTo>
                      <a:pt x="530133" y="1312574"/>
                      <a:pt x="526154" y="1314184"/>
                      <a:pt x="522713" y="1312789"/>
                    </a:cubicBezTo>
                    <a:cubicBezTo>
                      <a:pt x="519164" y="1311393"/>
                      <a:pt x="517551" y="1309139"/>
                      <a:pt x="516798" y="1307529"/>
                    </a:cubicBezTo>
                    <a:cubicBezTo>
                      <a:pt x="515830" y="1305382"/>
                      <a:pt x="515830" y="1303235"/>
                      <a:pt x="516690" y="1300981"/>
                    </a:cubicBezTo>
                    <a:cubicBezTo>
                      <a:pt x="517551" y="1298726"/>
                      <a:pt x="520670" y="1295613"/>
                      <a:pt x="525616" y="1292929"/>
                    </a:cubicBezTo>
                    <a:cubicBezTo>
                      <a:pt x="532929" y="1288958"/>
                      <a:pt x="545404" y="1284449"/>
                      <a:pt x="550566" y="1280155"/>
                    </a:cubicBezTo>
                    <a:cubicBezTo>
                      <a:pt x="557449" y="1274680"/>
                      <a:pt x="563901" y="1268991"/>
                      <a:pt x="570354" y="1263086"/>
                    </a:cubicBezTo>
                    <a:cubicBezTo>
                      <a:pt x="580032" y="1254176"/>
                      <a:pt x="589281" y="1244944"/>
                      <a:pt x="598422" y="1235498"/>
                    </a:cubicBezTo>
                    <a:cubicBezTo>
                      <a:pt x="612510" y="1221113"/>
                      <a:pt x="626168" y="1206084"/>
                      <a:pt x="639610" y="1190841"/>
                    </a:cubicBezTo>
                    <a:cubicBezTo>
                      <a:pt x="652946" y="1175597"/>
                      <a:pt x="665850" y="1160139"/>
                      <a:pt x="678003" y="1144036"/>
                    </a:cubicBezTo>
                    <a:cubicBezTo>
                      <a:pt x="694241" y="1122567"/>
                      <a:pt x="709297" y="1100238"/>
                      <a:pt x="721987" y="1076621"/>
                    </a:cubicBezTo>
                    <a:cubicBezTo>
                      <a:pt x="723708" y="1073186"/>
                      <a:pt x="728009" y="1071791"/>
                      <a:pt x="731558" y="1073508"/>
                    </a:cubicBezTo>
                    <a:close/>
                    <a:moveTo>
                      <a:pt x="845122" y="1209841"/>
                    </a:moveTo>
                    <a:cubicBezTo>
                      <a:pt x="836734" y="1219288"/>
                      <a:pt x="828238" y="1228520"/>
                      <a:pt x="819635" y="1237752"/>
                    </a:cubicBezTo>
                    <a:cubicBezTo>
                      <a:pt x="816946" y="1240758"/>
                      <a:pt x="811999" y="1243978"/>
                      <a:pt x="806837" y="1246984"/>
                    </a:cubicBezTo>
                    <a:cubicBezTo>
                      <a:pt x="803934" y="1248702"/>
                      <a:pt x="800923" y="1250312"/>
                      <a:pt x="798772" y="1251922"/>
                    </a:cubicBezTo>
                    <a:cubicBezTo>
                      <a:pt x="799417" y="1253747"/>
                      <a:pt x="799309" y="1255679"/>
                      <a:pt x="798342" y="1257504"/>
                    </a:cubicBezTo>
                    <a:cubicBezTo>
                      <a:pt x="796513" y="1260725"/>
                      <a:pt x="792319" y="1261905"/>
                      <a:pt x="788985" y="1260081"/>
                    </a:cubicBezTo>
                    <a:cubicBezTo>
                      <a:pt x="785974" y="1258578"/>
                      <a:pt x="784576" y="1256323"/>
                      <a:pt x="783931" y="1254391"/>
                    </a:cubicBezTo>
                    <a:cubicBezTo>
                      <a:pt x="782856" y="1251385"/>
                      <a:pt x="783501" y="1247628"/>
                      <a:pt x="786727" y="1243871"/>
                    </a:cubicBezTo>
                    <a:cubicBezTo>
                      <a:pt x="791029" y="1239040"/>
                      <a:pt x="803611" y="1232921"/>
                      <a:pt x="808128" y="1227554"/>
                    </a:cubicBezTo>
                    <a:cubicBezTo>
                      <a:pt x="814796" y="1219610"/>
                      <a:pt x="821463" y="1211666"/>
                      <a:pt x="828130" y="1203615"/>
                    </a:cubicBezTo>
                    <a:cubicBezTo>
                      <a:pt x="834690" y="1195564"/>
                      <a:pt x="841251" y="1187513"/>
                      <a:pt x="847703" y="1179354"/>
                    </a:cubicBezTo>
                    <a:cubicBezTo>
                      <a:pt x="859748" y="1164111"/>
                      <a:pt x="871147" y="1148545"/>
                      <a:pt x="882331" y="1132765"/>
                    </a:cubicBezTo>
                    <a:cubicBezTo>
                      <a:pt x="893516" y="1117092"/>
                      <a:pt x="904377" y="1101097"/>
                      <a:pt x="914379" y="1084672"/>
                    </a:cubicBezTo>
                    <a:cubicBezTo>
                      <a:pt x="927821" y="1062881"/>
                      <a:pt x="940081" y="1040337"/>
                      <a:pt x="950512" y="1016613"/>
                    </a:cubicBezTo>
                    <a:cubicBezTo>
                      <a:pt x="952018" y="1012963"/>
                      <a:pt x="956212" y="1011246"/>
                      <a:pt x="959869" y="1012749"/>
                    </a:cubicBezTo>
                    <a:cubicBezTo>
                      <a:pt x="963418" y="1014252"/>
                      <a:pt x="965246" y="1018438"/>
                      <a:pt x="963740" y="1022088"/>
                    </a:cubicBezTo>
                    <a:cubicBezTo>
                      <a:pt x="951696" y="1053219"/>
                      <a:pt x="937070" y="1082740"/>
                      <a:pt x="919863" y="1110866"/>
                    </a:cubicBezTo>
                    <a:cubicBezTo>
                      <a:pt x="913088" y="1122137"/>
                      <a:pt x="905775" y="1133194"/>
                      <a:pt x="898140" y="1143929"/>
                    </a:cubicBezTo>
                    <a:cubicBezTo>
                      <a:pt x="886741" y="1160032"/>
                      <a:pt x="874373" y="1175382"/>
                      <a:pt x="861683" y="1190733"/>
                    </a:cubicBezTo>
                    <a:cubicBezTo>
                      <a:pt x="856199" y="1197174"/>
                      <a:pt x="850714" y="1203508"/>
                      <a:pt x="845122" y="1209841"/>
                    </a:cubicBezTo>
                    <a:close/>
                    <a:moveTo>
                      <a:pt x="686068" y="1049999"/>
                    </a:moveTo>
                    <a:cubicBezTo>
                      <a:pt x="686176" y="1050428"/>
                      <a:pt x="686391" y="1050750"/>
                      <a:pt x="686606" y="1051072"/>
                    </a:cubicBezTo>
                    <a:cubicBezTo>
                      <a:pt x="686283" y="1051394"/>
                      <a:pt x="685961" y="1050750"/>
                      <a:pt x="685853" y="1049999"/>
                    </a:cubicBezTo>
                    <a:lnTo>
                      <a:pt x="686068" y="1049999"/>
                    </a:lnTo>
                    <a:close/>
                    <a:moveTo>
                      <a:pt x="314298" y="988703"/>
                    </a:moveTo>
                    <a:cubicBezTo>
                      <a:pt x="310319" y="988488"/>
                      <a:pt x="307308" y="985267"/>
                      <a:pt x="307415" y="981296"/>
                    </a:cubicBezTo>
                    <a:cubicBezTo>
                      <a:pt x="307630" y="977323"/>
                      <a:pt x="310857" y="974318"/>
                      <a:pt x="314835" y="974425"/>
                    </a:cubicBezTo>
                    <a:cubicBezTo>
                      <a:pt x="363122" y="975499"/>
                      <a:pt x="410978" y="978183"/>
                      <a:pt x="458511" y="984194"/>
                    </a:cubicBezTo>
                    <a:cubicBezTo>
                      <a:pt x="477653" y="986556"/>
                      <a:pt x="496688" y="989454"/>
                      <a:pt x="515615" y="992889"/>
                    </a:cubicBezTo>
                    <a:cubicBezTo>
                      <a:pt x="543899" y="998149"/>
                      <a:pt x="571967" y="1004805"/>
                      <a:pt x="600035" y="1012319"/>
                    </a:cubicBezTo>
                    <a:cubicBezTo>
                      <a:pt x="605735" y="1013822"/>
                      <a:pt x="651225" y="1023591"/>
                      <a:pt x="676820" y="1032072"/>
                    </a:cubicBezTo>
                    <a:cubicBezTo>
                      <a:pt x="685853" y="1034970"/>
                      <a:pt x="692736" y="1038083"/>
                      <a:pt x="695425" y="1040445"/>
                    </a:cubicBezTo>
                    <a:cubicBezTo>
                      <a:pt x="697683" y="1042270"/>
                      <a:pt x="698651" y="1044309"/>
                      <a:pt x="698973" y="1045920"/>
                    </a:cubicBezTo>
                    <a:cubicBezTo>
                      <a:pt x="699726" y="1049569"/>
                      <a:pt x="697253" y="1053219"/>
                      <a:pt x="693596" y="1053971"/>
                    </a:cubicBezTo>
                    <a:cubicBezTo>
                      <a:pt x="690800" y="1054507"/>
                      <a:pt x="688112" y="1053326"/>
                      <a:pt x="686606" y="1051072"/>
                    </a:cubicBezTo>
                    <a:lnTo>
                      <a:pt x="686714" y="1050965"/>
                    </a:lnTo>
                    <a:cubicBezTo>
                      <a:pt x="687036" y="1050643"/>
                      <a:pt x="686714" y="1050321"/>
                      <a:pt x="686068" y="1049999"/>
                    </a:cubicBezTo>
                    <a:cubicBezTo>
                      <a:pt x="685853" y="1049569"/>
                      <a:pt x="685638" y="1049140"/>
                      <a:pt x="685530" y="1048603"/>
                    </a:cubicBezTo>
                    <a:cubicBezTo>
                      <a:pt x="685638" y="1048818"/>
                      <a:pt x="685746" y="1049462"/>
                      <a:pt x="685853" y="1049999"/>
                    </a:cubicBezTo>
                    <a:cubicBezTo>
                      <a:pt x="684670" y="1049569"/>
                      <a:pt x="682950" y="1049140"/>
                      <a:pt x="681552" y="1048603"/>
                    </a:cubicBezTo>
                    <a:cubicBezTo>
                      <a:pt x="659828" y="1040659"/>
                      <a:pt x="602186" y="1030569"/>
                      <a:pt x="595733" y="1028958"/>
                    </a:cubicBezTo>
                    <a:cubicBezTo>
                      <a:pt x="567988" y="1022196"/>
                      <a:pt x="540135" y="1016720"/>
                      <a:pt x="512174" y="1011783"/>
                    </a:cubicBezTo>
                    <a:cubicBezTo>
                      <a:pt x="493462" y="1008562"/>
                      <a:pt x="474749" y="1005556"/>
                      <a:pt x="456037" y="1002873"/>
                    </a:cubicBezTo>
                    <a:cubicBezTo>
                      <a:pt x="409149" y="996110"/>
                      <a:pt x="362046" y="991279"/>
                      <a:pt x="314298" y="988703"/>
                    </a:cubicBezTo>
                    <a:close/>
                    <a:moveTo>
                      <a:pt x="1328843" y="1253962"/>
                    </a:moveTo>
                    <a:cubicBezTo>
                      <a:pt x="1329166" y="1256431"/>
                      <a:pt x="1329489" y="1262764"/>
                      <a:pt x="1329489" y="1264589"/>
                    </a:cubicBezTo>
                    <a:cubicBezTo>
                      <a:pt x="1329489" y="1266092"/>
                      <a:pt x="1329273" y="1266951"/>
                      <a:pt x="1329273" y="1267058"/>
                    </a:cubicBezTo>
                    <a:cubicBezTo>
                      <a:pt x="1328520" y="1269742"/>
                      <a:pt x="1326907" y="1270815"/>
                      <a:pt x="1326047" y="1271245"/>
                    </a:cubicBezTo>
                    <a:cubicBezTo>
                      <a:pt x="1324004" y="1272318"/>
                      <a:pt x="1321961" y="1272533"/>
                      <a:pt x="1319810" y="1271567"/>
                    </a:cubicBezTo>
                    <a:cubicBezTo>
                      <a:pt x="1318950" y="1271138"/>
                      <a:pt x="1317551" y="1270386"/>
                      <a:pt x="1316583" y="1268561"/>
                    </a:cubicBezTo>
                    <a:cubicBezTo>
                      <a:pt x="1316476" y="1268239"/>
                      <a:pt x="1316046" y="1267702"/>
                      <a:pt x="1315938" y="1266521"/>
                    </a:cubicBezTo>
                    <a:lnTo>
                      <a:pt x="1315723" y="1265126"/>
                    </a:lnTo>
                    <a:cubicBezTo>
                      <a:pt x="1316261" y="1265126"/>
                      <a:pt x="1316368" y="1264267"/>
                      <a:pt x="1316261" y="1263194"/>
                    </a:cubicBezTo>
                    <a:cubicBezTo>
                      <a:pt x="1316153" y="1263301"/>
                      <a:pt x="1316046" y="1263408"/>
                      <a:pt x="1316046" y="1263516"/>
                    </a:cubicBezTo>
                    <a:cubicBezTo>
                      <a:pt x="1316046" y="1263516"/>
                      <a:pt x="1315831" y="1263731"/>
                      <a:pt x="1315723" y="1263945"/>
                    </a:cubicBezTo>
                    <a:cubicBezTo>
                      <a:pt x="1315831" y="1263408"/>
                      <a:pt x="1315938" y="1262872"/>
                      <a:pt x="1316153" y="1262335"/>
                    </a:cubicBezTo>
                    <a:cubicBezTo>
                      <a:pt x="1315831" y="1260188"/>
                      <a:pt x="1314970" y="1257397"/>
                      <a:pt x="1314755" y="1256216"/>
                    </a:cubicBezTo>
                    <a:lnTo>
                      <a:pt x="1309593" y="1234639"/>
                    </a:lnTo>
                    <a:cubicBezTo>
                      <a:pt x="1306905" y="1224441"/>
                      <a:pt x="1303571" y="1214350"/>
                      <a:pt x="1299807" y="1204474"/>
                    </a:cubicBezTo>
                    <a:cubicBezTo>
                      <a:pt x="1296043" y="1194598"/>
                      <a:pt x="1291956" y="1184722"/>
                      <a:pt x="1287547" y="1175060"/>
                    </a:cubicBezTo>
                    <a:cubicBezTo>
                      <a:pt x="1280772" y="1160032"/>
                      <a:pt x="1273460" y="1146613"/>
                      <a:pt x="1265824" y="1134053"/>
                    </a:cubicBezTo>
                    <a:cubicBezTo>
                      <a:pt x="1257543" y="1120419"/>
                      <a:pt x="1248833" y="1107967"/>
                      <a:pt x="1239261" y="1096052"/>
                    </a:cubicBezTo>
                    <a:cubicBezTo>
                      <a:pt x="1220764" y="1072864"/>
                      <a:pt x="1199363" y="1051824"/>
                      <a:pt x="1173768" y="1028743"/>
                    </a:cubicBezTo>
                    <a:cubicBezTo>
                      <a:pt x="1170757" y="1026167"/>
                      <a:pt x="1170435" y="1021766"/>
                      <a:pt x="1173016" y="1018760"/>
                    </a:cubicBezTo>
                    <a:cubicBezTo>
                      <a:pt x="1175597" y="1015754"/>
                      <a:pt x="1180114" y="1015433"/>
                      <a:pt x="1183125" y="1018009"/>
                    </a:cubicBezTo>
                    <a:cubicBezTo>
                      <a:pt x="1210547" y="1040445"/>
                      <a:pt x="1233777" y="1060949"/>
                      <a:pt x="1253672" y="1084243"/>
                    </a:cubicBezTo>
                    <a:cubicBezTo>
                      <a:pt x="1264103" y="1096588"/>
                      <a:pt x="1273674" y="1109577"/>
                      <a:pt x="1282385" y="1124069"/>
                    </a:cubicBezTo>
                    <a:cubicBezTo>
                      <a:pt x="1290343" y="1137381"/>
                      <a:pt x="1297441" y="1151873"/>
                      <a:pt x="1304109" y="1167868"/>
                    </a:cubicBezTo>
                    <a:cubicBezTo>
                      <a:pt x="1308410" y="1178066"/>
                      <a:pt x="1312282" y="1188372"/>
                      <a:pt x="1315831" y="1198892"/>
                    </a:cubicBezTo>
                    <a:cubicBezTo>
                      <a:pt x="1319272" y="1209412"/>
                      <a:pt x="1322283" y="1220147"/>
                      <a:pt x="1324541" y="1230989"/>
                    </a:cubicBezTo>
                    <a:lnTo>
                      <a:pt x="1328843" y="1253962"/>
                    </a:lnTo>
                    <a:close/>
                    <a:moveTo>
                      <a:pt x="1406381" y="789463"/>
                    </a:moveTo>
                    <a:cubicBezTo>
                      <a:pt x="1407133" y="789356"/>
                      <a:pt x="1407886" y="789356"/>
                      <a:pt x="1408639" y="789463"/>
                    </a:cubicBezTo>
                    <a:cubicBezTo>
                      <a:pt x="1412403" y="790215"/>
                      <a:pt x="1414769" y="793864"/>
                      <a:pt x="1414016" y="797514"/>
                    </a:cubicBezTo>
                    <a:cubicBezTo>
                      <a:pt x="1414016" y="797944"/>
                      <a:pt x="1411865" y="802774"/>
                      <a:pt x="1405735" y="803204"/>
                    </a:cubicBezTo>
                    <a:cubicBezTo>
                      <a:pt x="1401541" y="803418"/>
                      <a:pt x="1391217" y="803741"/>
                      <a:pt x="1390142" y="803848"/>
                    </a:cubicBezTo>
                    <a:cubicBezTo>
                      <a:pt x="1385302" y="804492"/>
                      <a:pt x="1380463" y="805351"/>
                      <a:pt x="1375731" y="806424"/>
                    </a:cubicBezTo>
                    <a:cubicBezTo>
                      <a:pt x="1368418" y="807927"/>
                      <a:pt x="1361213" y="809967"/>
                      <a:pt x="1354116" y="812006"/>
                    </a:cubicBezTo>
                    <a:cubicBezTo>
                      <a:pt x="1342071" y="815441"/>
                      <a:pt x="1329489" y="819199"/>
                      <a:pt x="1316691" y="823171"/>
                    </a:cubicBezTo>
                    <a:cubicBezTo>
                      <a:pt x="1304539" y="826821"/>
                      <a:pt x="1292279" y="830685"/>
                      <a:pt x="1280450" y="835408"/>
                    </a:cubicBezTo>
                    <a:cubicBezTo>
                      <a:pt x="1264426" y="841634"/>
                      <a:pt x="1249262" y="848934"/>
                      <a:pt x="1236250" y="858811"/>
                    </a:cubicBezTo>
                    <a:cubicBezTo>
                      <a:pt x="1233131" y="861280"/>
                      <a:pt x="1228615" y="860850"/>
                      <a:pt x="1226141" y="857737"/>
                    </a:cubicBezTo>
                    <a:cubicBezTo>
                      <a:pt x="1223668" y="854731"/>
                      <a:pt x="1224098" y="850222"/>
                      <a:pt x="1227217" y="847754"/>
                    </a:cubicBezTo>
                    <a:cubicBezTo>
                      <a:pt x="1240552" y="835945"/>
                      <a:pt x="1256360" y="826391"/>
                      <a:pt x="1273352" y="818662"/>
                    </a:cubicBezTo>
                    <a:cubicBezTo>
                      <a:pt x="1285504" y="813187"/>
                      <a:pt x="1298301" y="808571"/>
                      <a:pt x="1311099" y="804707"/>
                    </a:cubicBezTo>
                    <a:cubicBezTo>
                      <a:pt x="1324112" y="800842"/>
                      <a:pt x="1337231" y="797836"/>
                      <a:pt x="1349599" y="794938"/>
                    </a:cubicBezTo>
                    <a:cubicBezTo>
                      <a:pt x="1356051" y="793435"/>
                      <a:pt x="1362396" y="792039"/>
                      <a:pt x="1368956" y="791073"/>
                    </a:cubicBezTo>
                    <a:cubicBezTo>
                      <a:pt x="1375516" y="790000"/>
                      <a:pt x="1382184" y="789141"/>
                      <a:pt x="1388851" y="788819"/>
                    </a:cubicBezTo>
                    <a:cubicBezTo>
                      <a:pt x="1389927" y="788819"/>
                      <a:pt x="1398960" y="789248"/>
                      <a:pt x="1404015" y="789356"/>
                    </a:cubicBezTo>
                    <a:cubicBezTo>
                      <a:pt x="1403584" y="789892"/>
                      <a:pt x="1403154" y="790537"/>
                      <a:pt x="1402724" y="791181"/>
                    </a:cubicBezTo>
                    <a:cubicBezTo>
                      <a:pt x="1403584" y="790322"/>
                      <a:pt x="1404768" y="789785"/>
                      <a:pt x="1405950" y="789463"/>
                    </a:cubicBezTo>
                    <a:cubicBezTo>
                      <a:pt x="1405735" y="789463"/>
                      <a:pt x="1405520" y="789463"/>
                      <a:pt x="1405413" y="789463"/>
                    </a:cubicBezTo>
                    <a:lnTo>
                      <a:pt x="1404015" y="789356"/>
                    </a:lnTo>
                    <a:cubicBezTo>
                      <a:pt x="1405198" y="787960"/>
                      <a:pt x="1406273" y="787316"/>
                      <a:pt x="1406381" y="789463"/>
                    </a:cubicBezTo>
                    <a:close/>
                    <a:moveTo>
                      <a:pt x="1062678" y="635310"/>
                    </a:moveTo>
                    <a:cubicBezTo>
                      <a:pt x="1063431" y="610942"/>
                      <a:pt x="1063646" y="586359"/>
                      <a:pt x="1062678" y="563064"/>
                    </a:cubicBezTo>
                    <a:cubicBezTo>
                      <a:pt x="1061603" y="536871"/>
                      <a:pt x="1059344" y="512396"/>
                      <a:pt x="1055366" y="491463"/>
                    </a:cubicBezTo>
                    <a:cubicBezTo>
                      <a:pt x="1054505" y="487813"/>
                      <a:pt x="1056871" y="484163"/>
                      <a:pt x="1060528" y="483411"/>
                    </a:cubicBezTo>
                    <a:cubicBezTo>
                      <a:pt x="1064184" y="482553"/>
                      <a:pt x="1067840" y="484914"/>
                      <a:pt x="1068701" y="488564"/>
                    </a:cubicBezTo>
                    <a:cubicBezTo>
                      <a:pt x="1073862" y="509927"/>
                      <a:pt x="1077734" y="535046"/>
                      <a:pt x="1079885" y="561991"/>
                    </a:cubicBezTo>
                    <a:cubicBezTo>
                      <a:pt x="1081713" y="585822"/>
                      <a:pt x="1082573" y="610942"/>
                      <a:pt x="1081928" y="635847"/>
                    </a:cubicBezTo>
                    <a:cubicBezTo>
                      <a:pt x="1081391" y="656029"/>
                      <a:pt x="1079993" y="675888"/>
                      <a:pt x="1077842" y="694889"/>
                    </a:cubicBezTo>
                    <a:cubicBezTo>
                      <a:pt x="1074185" y="728704"/>
                      <a:pt x="1068163" y="759405"/>
                      <a:pt x="1061280" y="782378"/>
                    </a:cubicBezTo>
                    <a:cubicBezTo>
                      <a:pt x="1060312" y="786135"/>
                      <a:pt x="1056333" y="788390"/>
                      <a:pt x="1052569" y="787316"/>
                    </a:cubicBezTo>
                    <a:cubicBezTo>
                      <a:pt x="1048698" y="786242"/>
                      <a:pt x="1046547" y="782378"/>
                      <a:pt x="1047515" y="778621"/>
                    </a:cubicBezTo>
                    <a:cubicBezTo>
                      <a:pt x="1053215" y="756078"/>
                      <a:pt x="1057086" y="726020"/>
                      <a:pt x="1059667" y="693171"/>
                    </a:cubicBezTo>
                    <a:cubicBezTo>
                      <a:pt x="1061065" y="674492"/>
                      <a:pt x="1062033" y="655062"/>
                      <a:pt x="1062678" y="635310"/>
                    </a:cubicBezTo>
                    <a:close/>
                    <a:moveTo>
                      <a:pt x="1088166" y="1463936"/>
                    </a:moveTo>
                    <a:cubicBezTo>
                      <a:pt x="1082143" y="1541549"/>
                      <a:pt x="1075046" y="1619162"/>
                      <a:pt x="1067840" y="1696776"/>
                    </a:cubicBezTo>
                    <a:cubicBezTo>
                      <a:pt x="1066442" y="1711590"/>
                      <a:pt x="1064829" y="1726189"/>
                      <a:pt x="1063001" y="1740896"/>
                    </a:cubicBezTo>
                    <a:cubicBezTo>
                      <a:pt x="1056011" y="1799294"/>
                      <a:pt x="1046870" y="1857370"/>
                      <a:pt x="1041278" y="1915982"/>
                    </a:cubicBezTo>
                    <a:cubicBezTo>
                      <a:pt x="1039772" y="1931763"/>
                      <a:pt x="1033319" y="1956882"/>
                      <a:pt x="1031491" y="1978674"/>
                    </a:cubicBezTo>
                    <a:cubicBezTo>
                      <a:pt x="1030631" y="1987906"/>
                      <a:pt x="1030631" y="1996494"/>
                      <a:pt x="1032674" y="2003257"/>
                    </a:cubicBezTo>
                    <a:cubicBezTo>
                      <a:pt x="1033750" y="2006799"/>
                      <a:pt x="1031706" y="2010664"/>
                      <a:pt x="1028050" y="2011737"/>
                    </a:cubicBezTo>
                    <a:cubicBezTo>
                      <a:pt x="1024393" y="2012811"/>
                      <a:pt x="1020629" y="2010771"/>
                      <a:pt x="1019554" y="2007121"/>
                    </a:cubicBezTo>
                    <a:cubicBezTo>
                      <a:pt x="1017081" y="1999070"/>
                      <a:pt x="1016651" y="1988765"/>
                      <a:pt x="1017403" y="1977600"/>
                    </a:cubicBezTo>
                    <a:cubicBezTo>
                      <a:pt x="1018909" y="1955809"/>
                      <a:pt x="1024931" y="1930474"/>
                      <a:pt x="1026222" y="1914587"/>
                    </a:cubicBezTo>
                    <a:cubicBezTo>
                      <a:pt x="1027512" y="1899880"/>
                      <a:pt x="1028910" y="1885173"/>
                      <a:pt x="1030416" y="1870466"/>
                    </a:cubicBezTo>
                    <a:cubicBezTo>
                      <a:pt x="1036653" y="1812068"/>
                      <a:pt x="1045042" y="1753885"/>
                      <a:pt x="1049988" y="1695273"/>
                    </a:cubicBezTo>
                    <a:cubicBezTo>
                      <a:pt x="1053968" y="1648683"/>
                      <a:pt x="1057624" y="1602094"/>
                      <a:pt x="1061495" y="1555505"/>
                    </a:cubicBezTo>
                    <a:cubicBezTo>
                      <a:pt x="1063431" y="1530922"/>
                      <a:pt x="1065367" y="1506446"/>
                      <a:pt x="1067410" y="1481863"/>
                    </a:cubicBezTo>
                    <a:cubicBezTo>
                      <a:pt x="1066657" y="1483903"/>
                      <a:pt x="1065474" y="1486265"/>
                      <a:pt x="1062356" y="1489056"/>
                    </a:cubicBezTo>
                    <a:cubicBezTo>
                      <a:pt x="1057516" y="1493135"/>
                      <a:pt x="1048913" y="1498610"/>
                      <a:pt x="1045579" y="1502582"/>
                    </a:cubicBezTo>
                    <a:lnTo>
                      <a:pt x="1005896" y="1549815"/>
                    </a:lnTo>
                    <a:cubicBezTo>
                      <a:pt x="994174" y="1563341"/>
                      <a:pt x="982990" y="1577082"/>
                      <a:pt x="972021" y="1590822"/>
                    </a:cubicBezTo>
                    <a:cubicBezTo>
                      <a:pt x="960944" y="1604670"/>
                      <a:pt x="950083" y="1618626"/>
                      <a:pt x="939758" y="1632903"/>
                    </a:cubicBezTo>
                    <a:cubicBezTo>
                      <a:pt x="926208" y="1651904"/>
                      <a:pt x="913303" y="1671442"/>
                      <a:pt x="901689" y="1692267"/>
                    </a:cubicBezTo>
                    <a:cubicBezTo>
                      <a:pt x="899860" y="1695702"/>
                      <a:pt x="895452" y="1697098"/>
                      <a:pt x="892010" y="1695273"/>
                    </a:cubicBezTo>
                    <a:cubicBezTo>
                      <a:pt x="888569" y="1693448"/>
                      <a:pt x="887171" y="1689154"/>
                      <a:pt x="888999" y="1685612"/>
                    </a:cubicBezTo>
                    <a:cubicBezTo>
                      <a:pt x="902549" y="1658130"/>
                      <a:pt x="917928" y="1632366"/>
                      <a:pt x="935242" y="1607783"/>
                    </a:cubicBezTo>
                    <a:cubicBezTo>
                      <a:pt x="943845" y="1595439"/>
                      <a:pt x="952986" y="1583523"/>
                      <a:pt x="962557" y="1571822"/>
                    </a:cubicBezTo>
                    <a:cubicBezTo>
                      <a:pt x="972021" y="1560228"/>
                      <a:pt x="982022" y="1549064"/>
                      <a:pt x="992239" y="1537792"/>
                    </a:cubicBezTo>
                    <a:lnTo>
                      <a:pt x="1033965" y="1492383"/>
                    </a:lnTo>
                    <a:cubicBezTo>
                      <a:pt x="1037836" y="1488304"/>
                      <a:pt x="1047192" y="1482937"/>
                      <a:pt x="1052677" y="1478750"/>
                    </a:cubicBezTo>
                    <a:cubicBezTo>
                      <a:pt x="1052462" y="1477891"/>
                      <a:pt x="1052462" y="1477033"/>
                      <a:pt x="1052677" y="1476174"/>
                    </a:cubicBezTo>
                    <a:cubicBezTo>
                      <a:pt x="1053322" y="1472524"/>
                      <a:pt x="1056871" y="1470055"/>
                      <a:pt x="1060635" y="1470699"/>
                    </a:cubicBezTo>
                    <a:cubicBezTo>
                      <a:pt x="1064076" y="1471236"/>
                      <a:pt x="1065905" y="1472953"/>
                      <a:pt x="1066872" y="1474349"/>
                    </a:cubicBezTo>
                    <a:cubicBezTo>
                      <a:pt x="1067625" y="1475315"/>
                      <a:pt x="1067518" y="1476603"/>
                      <a:pt x="1067733" y="1477784"/>
                    </a:cubicBezTo>
                    <a:cubicBezTo>
                      <a:pt x="1069346" y="1457173"/>
                      <a:pt x="1071067" y="1436562"/>
                      <a:pt x="1072680" y="1415844"/>
                    </a:cubicBezTo>
                    <a:cubicBezTo>
                      <a:pt x="1077519" y="1353689"/>
                      <a:pt x="1082358" y="1291641"/>
                      <a:pt x="1086660" y="1229486"/>
                    </a:cubicBezTo>
                    <a:cubicBezTo>
                      <a:pt x="1089994" y="1182897"/>
                      <a:pt x="1089456" y="1135556"/>
                      <a:pt x="1091607" y="1088644"/>
                    </a:cubicBezTo>
                    <a:cubicBezTo>
                      <a:pt x="1092575" y="1068248"/>
                      <a:pt x="1093973" y="1047959"/>
                      <a:pt x="1096339" y="1027777"/>
                    </a:cubicBezTo>
                    <a:cubicBezTo>
                      <a:pt x="1096769" y="1023913"/>
                      <a:pt x="1100318" y="1021122"/>
                      <a:pt x="1104297" y="1021551"/>
                    </a:cubicBezTo>
                    <a:cubicBezTo>
                      <a:pt x="1108168" y="1021981"/>
                      <a:pt x="1110964" y="1025416"/>
                      <a:pt x="1110534" y="1029388"/>
                    </a:cubicBezTo>
                    <a:cubicBezTo>
                      <a:pt x="1108491" y="1049247"/>
                      <a:pt x="1107415" y="1069214"/>
                      <a:pt x="1106878" y="1089181"/>
                    </a:cubicBezTo>
                    <a:cubicBezTo>
                      <a:pt x="1105372" y="1136307"/>
                      <a:pt x="1106555" y="1183755"/>
                      <a:pt x="1103867" y="1230560"/>
                    </a:cubicBezTo>
                    <a:cubicBezTo>
                      <a:pt x="1099242" y="1308388"/>
                      <a:pt x="1094188" y="1386215"/>
                      <a:pt x="1088166" y="1463936"/>
                    </a:cubicBezTo>
                    <a:close/>
                    <a:moveTo>
                      <a:pt x="1171510" y="1678312"/>
                    </a:moveTo>
                    <a:cubicBezTo>
                      <a:pt x="1172370" y="1681747"/>
                      <a:pt x="1183662" y="1722969"/>
                      <a:pt x="1185276" y="1739501"/>
                    </a:cubicBezTo>
                    <a:cubicBezTo>
                      <a:pt x="1185813" y="1744439"/>
                      <a:pt x="1185276" y="1747981"/>
                      <a:pt x="1184415" y="1749484"/>
                    </a:cubicBezTo>
                    <a:cubicBezTo>
                      <a:pt x="1183340" y="1751524"/>
                      <a:pt x="1181942" y="1752705"/>
                      <a:pt x="1180329" y="1753348"/>
                    </a:cubicBezTo>
                    <a:cubicBezTo>
                      <a:pt x="1176780" y="1754637"/>
                      <a:pt x="1172801" y="1752919"/>
                      <a:pt x="1171403" y="1749484"/>
                    </a:cubicBezTo>
                    <a:cubicBezTo>
                      <a:pt x="1170757" y="1747767"/>
                      <a:pt x="1170865" y="1745942"/>
                      <a:pt x="1171510" y="1744439"/>
                    </a:cubicBezTo>
                    <a:cubicBezTo>
                      <a:pt x="1171510" y="1744546"/>
                      <a:pt x="1171618" y="1744546"/>
                      <a:pt x="1171725" y="1744546"/>
                    </a:cubicBezTo>
                    <a:cubicBezTo>
                      <a:pt x="1172155" y="1744546"/>
                      <a:pt x="1172048" y="1744117"/>
                      <a:pt x="1171940" y="1743472"/>
                    </a:cubicBezTo>
                    <a:cubicBezTo>
                      <a:pt x="1171725" y="1742721"/>
                      <a:pt x="1171510" y="1741970"/>
                      <a:pt x="1171403" y="1741218"/>
                    </a:cubicBezTo>
                    <a:cubicBezTo>
                      <a:pt x="1169037" y="1725331"/>
                      <a:pt x="1156024" y="1686041"/>
                      <a:pt x="1155056" y="1682820"/>
                    </a:cubicBezTo>
                    <a:cubicBezTo>
                      <a:pt x="1147959" y="1658238"/>
                      <a:pt x="1140108" y="1633762"/>
                      <a:pt x="1132258" y="1609286"/>
                    </a:cubicBezTo>
                    <a:cubicBezTo>
                      <a:pt x="1126988" y="1592969"/>
                      <a:pt x="1121719" y="1576760"/>
                      <a:pt x="1116341" y="1560550"/>
                    </a:cubicBezTo>
                    <a:cubicBezTo>
                      <a:pt x="1107200" y="1533498"/>
                      <a:pt x="1097737" y="1506661"/>
                      <a:pt x="1087198" y="1480146"/>
                    </a:cubicBezTo>
                    <a:cubicBezTo>
                      <a:pt x="1085692" y="1476496"/>
                      <a:pt x="1087305" y="1472309"/>
                      <a:pt x="1090962" y="1470806"/>
                    </a:cubicBezTo>
                    <a:cubicBezTo>
                      <a:pt x="1094618" y="1469303"/>
                      <a:pt x="1098812" y="1471021"/>
                      <a:pt x="1100318" y="1474564"/>
                    </a:cubicBezTo>
                    <a:cubicBezTo>
                      <a:pt x="1115159" y="1507413"/>
                      <a:pt x="1129031" y="1540690"/>
                      <a:pt x="1140968" y="1574720"/>
                    </a:cubicBezTo>
                    <a:cubicBezTo>
                      <a:pt x="1145808" y="1588353"/>
                      <a:pt x="1150325" y="1602094"/>
                      <a:pt x="1154411" y="1615835"/>
                    </a:cubicBezTo>
                    <a:cubicBezTo>
                      <a:pt x="1160756" y="1636553"/>
                      <a:pt x="1166241" y="1657486"/>
                      <a:pt x="1171510" y="1678312"/>
                    </a:cubicBezTo>
                    <a:close/>
                    <a:moveTo>
                      <a:pt x="1238186" y="1451269"/>
                    </a:moveTo>
                    <a:cubicBezTo>
                      <a:pt x="1253672" y="1488197"/>
                      <a:pt x="1267975" y="1525769"/>
                      <a:pt x="1287332" y="1560550"/>
                    </a:cubicBezTo>
                    <a:cubicBezTo>
                      <a:pt x="1289268" y="1563878"/>
                      <a:pt x="1288192" y="1568065"/>
                      <a:pt x="1284859" y="1569889"/>
                    </a:cubicBezTo>
                    <a:cubicBezTo>
                      <a:pt x="1281633" y="1571822"/>
                      <a:pt x="1277438" y="1570748"/>
                      <a:pt x="1275610" y="1567420"/>
                    </a:cubicBezTo>
                    <a:cubicBezTo>
                      <a:pt x="1251091" y="1527272"/>
                      <a:pt x="1232809" y="1483259"/>
                      <a:pt x="1213021" y="1440319"/>
                    </a:cubicBezTo>
                    <a:cubicBezTo>
                      <a:pt x="1207859" y="1429048"/>
                      <a:pt x="1202590" y="1417883"/>
                      <a:pt x="1196997" y="1406827"/>
                    </a:cubicBezTo>
                    <a:cubicBezTo>
                      <a:pt x="1188824" y="1390295"/>
                      <a:pt x="1180006" y="1374085"/>
                      <a:pt x="1170005" y="1358734"/>
                    </a:cubicBezTo>
                    <a:cubicBezTo>
                      <a:pt x="1152798" y="1332111"/>
                      <a:pt x="1132150" y="1307529"/>
                      <a:pt x="1104404" y="1286918"/>
                    </a:cubicBezTo>
                    <a:cubicBezTo>
                      <a:pt x="1101286" y="1284556"/>
                      <a:pt x="1100533" y="1280155"/>
                      <a:pt x="1102791" y="1276934"/>
                    </a:cubicBezTo>
                    <a:cubicBezTo>
                      <a:pt x="1105049" y="1273714"/>
                      <a:pt x="1109566" y="1273070"/>
                      <a:pt x="1112793" y="1275324"/>
                    </a:cubicBezTo>
                    <a:cubicBezTo>
                      <a:pt x="1153121" y="1303020"/>
                      <a:pt x="1181404" y="1338445"/>
                      <a:pt x="1203450" y="1377627"/>
                    </a:cubicBezTo>
                    <a:cubicBezTo>
                      <a:pt x="1216678" y="1401244"/>
                      <a:pt x="1227647" y="1426149"/>
                      <a:pt x="1238186" y="1451269"/>
                    </a:cubicBezTo>
                    <a:close/>
                    <a:moveTo>
                      <a:pt x="1308410" y="1330931"/>
                    </a:moveTo>
                    <a:cubicBezTo>
                      <a:pt x="1311529" y="1333185"/>
                      <a:pt x="1312282" y="1337372"/>
                      <a:pt x="1310024" y="1340485"/>
                    </a:cubicBezTo>
                    <a:cubicBezTo>
                      <a:pt x="1307873" y="1343491"/>
                      <a:pt x="1303571" y="1344242"/>
                      <a:pt x="1300560" y="1342095"/>
                    </a:cubicBezTo>
                    <a:cubicBezTo>
                      <a:pt x="1293570" y="1337479"/>
                      <a:pt x="1286902" y="1329213"/>
                      <a:pt x="1280557" y="1319337"/>
                    </a:cubicBezTo>
                    <a:cubicBezTo>
                      <a:pt x="1268835" y="1300873"/>
                      <a:pt x="1258296" y="1276505"/>
                      <a:pt x="1249155" y="1264052"/>
                    </a:cubicBezTo>
                    <a:cubicBezTo>
                      <a:pt x="1238616" y="1249453"/>
                      <a:pt x="1227324" y="1235712"/>
                      <a:pt x="1215817" y="1222079"/>
                    </a:cubicBezTo>
                    <a:cubicBezTo>
                      <a:pt x="1207967" y="1213062"/>
                      <a:pt x="1200116" y="1204045"/>
                      <a:pt x="1192158" y="1195242"/>
                    </a:cubicBezTo>
                    <a:cubicBezTo>
                      <a:pt x="1171940" y="1173128"/>
                      <a:pt x="1150862" y="1151873"/>
                      <a:pt x="1128816" y="1131155"/>
                    </a:cubicBezTo>
                    <a:cubicBezTo>
                      <a:pt x="1125913" y="1128578"/>
                      <a:pt x="1125698" y="1124069"/>
                      <a:pt x="1128278" y="1121064"/>
                    </a:cubicBezTo>
                    <a:cubicBezTo>
                      <a:pt x="1130860" y="1118165"/>
                      <a:pt x="1135376" y="1117951"/>
                      <a:pt x="1138387" y="1120527"/>
                    </a:cubicBezTo>
                    <a:cubicBezTo>
                      <a:pt x="1155164" y="1134805"/>
                      <a:pt x="1171618" y="1149296"/>
                      <a:pt x="1187426" y="1164433"/>
                    </a:cubicBezTo>
                    <a:cubicBezTo>
                      <a:pt x="1198073" y="1174631"/>
                      <a:pt x="1208397" y="1185044"/>
                      <a:pt x="1218291" y="1195886"/>
                    </a:cubicBezTo>
                    <a:cubicBezTo>
                      <a:pt x="1226571" y="1204903"/>
                      <a:pt x="1234530" y="1214242"/>
                      <a:pt x="1242165" y="1223904"/>
                    </a:cubicBezTo>
                    <a:cubicBezTo>
                      <a:pt x="1249800" y="1233458"/>
                      <a:pt x="1257006" y="1243441"/>
                      <a:pt x="1263888" y="1253640"/>
                    </a:cubicBezTo>
                    <a:cubicBezTo>
                      <a:pt x="1272814" y="1266844"/>
                      <a:pt x="1282493" y="1292071"/>
                      <a:pt x="1293570" y="1311501"/>
                    </a:cubicBezTo>
                    <a:cubicBezTo>
                      <a:pt x="1298301" y="1319659"/>
                      <a:pt x="1303033" y="1326851"/>
                      <a:pt x="1308410" y="1330931"/>
                    </a:cubicBezTo>
                    <a:close/>
                    <a:moveTo>
                      <a:pt x="919433" y="1420889"/>
                    </a:moveTo>
                    <a:cubicBezTo>
                      <a:pt x="901044" y="1441286"/>
                      <a:pt x="883299" y="1462111"/>
                      <a:pt x="867061" y="1484118"/>
                    </a:cubicBezTo>
                    <a:cubicBezTo>
                      <a:pt x="864802" y="1487338"/>
                      <a:pt x="860393" y="1488090"/>
                      <a:pt x="857167" y="1485835"/>
                    </a:cubicBezTo>
                    <a:cubicBezTo>
                      <a:pt x="853940" y="1483581"/>
                      <a:pt x="853188" y="1479072"/>
                      <a:pt x="855446" y="1475852"/>
                    </a:cubicBezTo>
                    <a:cubicBezTo>
                      <a:pt x="874911" y="1446975"/>
                      <a:pt x="896419" y="1419494"/>
                      <a:pt x="919541" y="1393300"/>
                    </a:cubicBezTo>
                    <a:cubicBezTo>
                      <a:pt x="928682" y="1382888"/>
                      <a:pt x="938145" y="1372582"/>
                      <a:pt x="947932" y="1362706"/>
                    </a:cubicBezTo>
                    <a:cubicBezTo>
                      <a:pt x="962557" y="1347784"/>
                      <a:pt x="977721" y="1333400"/>
                      <a:pt x="992991" y="1319337"/>
                    </a:cubicBezTo>
                    <a:cubicBezTo>
                      <a:pt x="999874" y="1313004"/>
                      <a:pt x="1006972" y="1306777"/>
                      <a:pt x="1014069" y="1300766"/>
                    </a:cubicBezTo>
                    <a:cubicBezTo>
                      <a:pt x="1024716" y="1291641"/>
                      <a:pt x="1035578" y="1282946"/>
                      <a:pt x="1046440" y="1274143"/>
                    </a:cubicBezTo>
                    <a:cubicBezTo>
                      <a:pt x="1049666" y="1271567"/>
                      <a:pt x="1055043" y="1269098"/>
                      <a:pt x="1060528" y="1266736"/>
                    </a:cubicBezTo>
                    <a:cubicBezTo>
                      <a:pt x="1063323" y="1265555"/>
                      <a:pt x="1067195" y="1263516"/>
                      <a:pt x="1069346" y="1262335"/>
                    </a:cubicBezTo>
                    <a:cubicBezTo>
                      <a:pt x="1068808" y="1260188"/>
                      <a:pt x="1069346" y="1257934"/>
                      <a:pt x="1070959" y="1256108"/>
                    </a:cubicBezTo>
                    <a:cubicBezTo>
                      <a:pt x="1073540" y="1253425"/>
                      <a:pt x="1077842" y="1253210"/>
                      <a:pt x="1080638" y="1255787"/>
                    </a:cubicBezTo>
                    <a:cubicBezTo>
                      <a:pt x="1082896" y="1257826"/>
                      <a:pt x="1083864" y="1259973"/>
                      <a:pt x="1084186" y="1262013"/>
                    </a:cubicBezTo>
                    <a:cubicBezTo>
                      <a:pt x="1084832" y="1265233"/>
                      <a:pt x="1083649" y="1268668"/>
                      <a:pt x="1080423" y="1271889"/>
                    </a:cubicBezTo>
                    <a:cubicBezTo>
                      <a:pt x="1077949" y="1274143"/>
                      <a:pt x="1073755" y="1276505"/>
                      <a:pt x="1069131" y="1278759"/>
                    </a:cubicBezTo>
                    <a:cubicBezTo>
                      <a:pt x="1064399" y="1281121"/>
                      <a:pt x="1059130" y="1283375"/>
                      <a:pt x="1056333" y="1285951"/>
                    </a:cubicBezTo>
                    <a:cubicBezTo>
                      <a:pt x="1047622" y="1293466"/>
                      <a:pt x="1039019" y="1301195"/>
                      <a:pt x="1030523" y="1308924"/>
                    </a:cubicBezTo>
                    <a:cubicBezTo>
                      <a:pt x="1022028" y="1316546"/>
                      <a:pt x="1013639" y="1324383"/>
                      <a:pt x="1005466" y="1332434"/>
                    </a:cubicBezTo>
                    <a:cubicBezTo>
                      <a:pt x="990626" y="1346711"/>
                      <a:pt x="976215" y="1361418"/>
                      <a:pt x="961804" y="1376125"/>
                    </a:cubicBezTo>
                    <a:cubicBezTo>
                      <a:pt x="947394" y="1390831"/>
                      <a:pt x="933198" y="1405646"/>
                      <a:pt x="919433" y="1420889"/>
                    </a:cubicBezTo>
                    <a:close/>
                    <a:moveTo>
                      <a:pt x="1029448" y="1714810"/>
                    </a:moveTo>
                    <a:lnTo>
                      <a:pt x="1007617" y="1746156"/>
                    </a:lnTo>
                    <a:cubicBezTo>
                      <a:pt x="1004606" y="1750343"/>
                      <a:pt x="1001595" y="1754422"/>
                      <a:pt x="998584" y="1758501"/>
                    </a:cubicBezTo>
                    <a:cubicBezTo>
                      <a:pt x="994820" y="1763332"/>
                      <a:pt x="991056" y="1768055"/>
                      <a:pt x="987292" y="1772886"/>
                    </a:cubicBezTo>
                    <a:cubicBezTo>
                      <a:pt x="981700" y="1780078"/>
                      <a:pt x="976000" y="1787271"/>
                      <a:pt x="970515" y="1794571"/>
                    </a:cubicBezTo>
                    <a:cubicBezTo>
                      <a:pt x="968364" y="1797898"/>
                      <a:pt x="963955" y="1798865"/>
                      <a:pt x="960622" y="1796718"/>
                    </a:cubicBezTo>
                    <a:cubicBezTo>
                      <a:pt x="957288" y="1794571"/>
                      <a:pt x="956427" y="1790169"/>
                      <a:pt x="958471" y="1786841"/>
                    </a:cubicBezTo>
                    <a:cubicBezTo>
                      <a:pt x="964923" y="1775570"/>
                      <a:pt x="971483" y="1764405"/>
                      <a:pt x="978688" y="1753563"/>
                    </a:cubicBezTo>
                    <a:cubicBezTo>
                      <a:pt x="981592" y="1749269"/>
                      <a:pt x="984496" y="1744975"/>
                      <a:pt x="987614" y="1740896"/>
                    </a:cubicBezTo>
                    <a:cubicBezTo>
                      <a:pt x="992239" y="1734670"/>
                      <a:pt x="997293" y="1728766"/>
                      <a:pt x="1002240" y="1722862"/>
                    </a:cubicBezTo>
                    <a:lnTo>
                      <a:pt x="1017296" y="1705578"/>
                    </a:lnTo>
                    <a:cubicBezTo>
                      <a:pt x="1017511" y="1705364"/>
                      <a:pt x="1021597" y="1702465"/>
                      <a:pt x="1023426" y="1700211"/>
                    </a:cubicBezTo>
                    <a:lnTo>
                      <a:pt x="1023533" y="1699459"/>
                    </a:lnTo>
                    <a:cubicBezTo>
                      <a:pt x="1023533" y="1699567"/>
                      <a:pt x="1023533" y="1699674"/>
                      <a:pt x="1023533" y="1699782"/>
                    </a:cubicBezTo>
                    <a:cubicBezTo>
                      <a:pt x="1023533" y="1699889"/>
                      <a:pt x="1023533" y="1700104"/>
                      <a:pt x="1023533" y="1700211"/>
                    </a:cubicBezTo>
                    <a:cubicBezTo>
                      <a:pt x="1024286" y="1699138"/>
                      <a:pt x="1024716" y="1698279"/>
                      <a:pt x="1023963" y="1697742"/>
                    </a:cubicBezTo>
                    <a:cubicBezTo>
                      <a:pt x="1025361" y="1694199"/>
                      <a:pt x="1029340" y="1692482"/>
                      <a:pt x="1032782" y="1693877"/>
                    </a:cubicBezTo>
                    <a:cubicBezTo>
                      <a:pt x="1035255" y="1694629"/>
                      <a:pt x="1037191" y="1696776"/>
                      <a:pt x="1037191" y="1700962"/>
                    </a:cubicBezTo>
                    <a:cubicBezTo>
                      <a:pt x="1037191" y="1701606"/>
                      <a:pt x="1036761" y="1703002"/>
                      <a:pt x="1035793" y="1704934"/>
                    </a:cubicBezTo>
                    <a:cubicBezTo>
                      <a:pt x="1034287" y="1707725"/>
                      <a:pt x="1029663" y="1714488"/>
                      <a:pt x="1029448" y="1714810"/>
                    </a:cubicBezTo>
                    <a:close/>
                    <a:moveTo>
                      <a:pt x="991378" y="772609"/>
                    </a:moveTo>
                    <a:lnTo>
                      <a:pt x="991056" y="772180"/>
                    </a:lnTo>
                    <a:cubicBezTo>
                      <a:pt x="991916" y="772072"/>
                      <a:pt x="992561" y="772287"/>
                      <a:pt x="992239" y="772824"/>
                    </a:cubicBezTo>
                    <a:lnTo>
                      <a:pt x="991378" y="772609"/>
                    </a:lnTo>
                    <a:close/>
                    <a:moveTo>
                      <a:pt x="711018" y="396351"/>
                    </a:moveTo>
                    <a:cubicBezTo>
                      <a:pt x="711018" y="396351"/>
                      <a:pt x="711018" y="396351"/>
                      <a:pt x="711018" y="396351"/>
                    </a:cubicBezTo>
                    <a:lnTo>
                      <a:pt x="711126" y="396674"/>
                    </a:lnTo>
                    <a:lnTo>
                      <a:pt x="711018" y="396351"/>
                    </a:lnTo>
                    <a:close/>
                    <a:moveTo>
                      <a:pt x="626813" y="334089"/>
                    </a:moveTo>
                    <a:cubicBezTo>
                      <a:pt x="653483" y="348474"/>
                      <a:pt x="677358" y="361463"/>
                      <a:pt x="694672" y="371124"/>
                    </a:cubicBezTo>
                    <a:cubicBezTo>
                      <a:pt x="671550" y="336880"/>
                      <a:pt x="648429" y="302636"/>
                      <a:pt x="624555" y="268821"/>
                    </a:cubicBezTo>
                    <a:cubicBezTo>
                      <a:pt x="573365" y="196038"/>
                      <a:pt x="520347" y="124759"/>
                      <a:pt x="463243" y="57880"/>
                    </a:cubicBezTo>
                    <a:cubicBezTo>
                      <a:pt x="460661" y="54875"/>
                      <a:pt x="460984" y="50366"/>
                      <a:pt x="463888" y="47790"/>
                    </a:cubicBezTo>
                    <a:cubicBezTo>
                      <a:pt x="466899" y="45213"/>
                      <a:pt x="471416" y="45535"/>
                      <a:pt x="473997" y="48541"/>
                    </a:cubicBezTo>
                    <a:cubicBezTo>
                      <a:pt x="532499" y="114883"/>
                      <a:pt x="587130" y="185518"/>
                      <a:pt x="639503" y="258301"/>
                    </a:cubicBezTo>
                    <a:cubicBezTo>
                      <a:pt x="658645" y="284923"/>
                      <a:pt x="677142" y="312297"/>
                      <a:pt x="695747" y="339349"/>
                    </a:cubicBezTo>
                    <a:cubicBezTo>
                      <a:pt x="691876" y="323569"/>
                      <a:pt x="686929" y="306178"/>
                      <a:pt x="680584" y="286748"/>
                    </a:cubicBezTo>
                    <a:cubicBezTo>
                      <a:pt x="676067" y="272793"/>
                      <a:pt x="671013" y="258515"/>
                      <a:pt x="666065" y="244238"/>
                    </a:cubicBezTo>
                    <a:lnTo>
                      <a:pt x="641224" y="173388"/>
                    </a:lnTo>
                    <a:cubicBezTo>
                      <a:pt x="628211" y="136460"/>
                      <a:pt x="618425" y="109837"/>
                      <a:pt x="618425" y="109837"/>
                    </a:cubicBezTo>
                    <a:cubicBezTo>
                      <a:pt x="616919" y="106187"/>
                      <a:pt x="618640" y="102001"/>
                      <a:pt x="622296" y="100498"/>
                    </a:cubicBezTo>
                    <a:cubicBezTo>
                      <a:pt x="625953" y="98995"/>
                      <a:pt x="630147" y="100820"/>
                      <a:pt x="631545" y="104362"/>
                    </a:cubicBezTo>
                    <a:cubicBezTo>
                      <a:pt x="631545" y="104362"/>
                      <a:pt x="649397" y="144189"/>
                      <a:pt x="668539" y="194321"/>
                    </a:cubicBezTo>
                    <a:cubicBezTo>
                      <a:pt x="672303" y="204089"/>
                      <a:pt x="676067" y="214288"/>
                      <a:pt x="679724" y="224701"/>
                    </a:cubicBezTo>
                    <a:cubicBezTo>
                      <a:pt x="683165" y="234899"/>
                      <a:pt x="686606" y="245204"/>
                      <a:pt x="689832" y="255510"/>
                    </a:cubicBezTo>
                    <a:cubicBezTo>
                      <a:pt x="702522" y="296302"/>
                      <a:pt x="712416" y="336129"/>
                      <a:pt x="714567" y="361785"/>
                    </a:cubicBezTo>
                    <a:cubicBezTo>
                      <a:pt x="714674" y="362858"/>
                      <a:pt x="713169" y="362966"/>
                      <a:pt x="712846" y="363932"/>
                    </a:cubicBezTo>
                    <a:cubicBezTo>
                      <a:pt x="718761" y="372627"/>
                      <a:pt x="724891" y="381108"/>
                      <a:pt x="730805" y="389803"/>
                    </a:cubicBezTo>
                    <a:cubicBezTo>
                      <a:pt x="751561" y="420612"/>
                      <a:pt x="771886" y="451207"/>
                      <a:pt x="792319" y="482123"/>
                    </a:cubicBezTo>
                    <a:cubicBezTo>
                      <a:pt x="791997" y="472891"/>
                      <a:pt x="791566" y="460009"/>
                      <a:pt x="791351" y="453354"/>
                    </a:cubicBezTo>
                    <a:cubicBezTo>
                      <a:pt x="791029" y="443370"/>
                      <a:pt x="790491" y="433387"/>
                      <a:pt x="789738" y="423403"/>
                    </a:cubicBezTo>
                    <a:cubicBezTo>
                      <a:pt x="788770" y="408374"/>
                      <a:pt x="787480" y="393453"/>
                      <a:pt x="786082" y="378531"/>
                    </a:cubicBezTo>
                    <a:cubicBezTo>
                      <a:pt x="784576" y="361248"/>
                      <a:pt x="782425" y="343643"/>
                      <a:pt x="780059" y="326038"/>
                    </a:cubicBezTo>
                    <a:cubicBezTo>
                      <a:pt x="777694" y="308648"/>
                      <a:pt x="775005" y="291257"/>
                      <a:pt x="771994" y="273866"/>
                    </a:cubicBezTo>
                    <a:cubicBezTo>
                      <a:pt x="765757" y="238871"/>
                      <a:pt x="757906" y="204089"/>
                      <a:pt x="747367" y="171241"/>
                    </a:cubicBezTo>
                    <a:cubicBezTo>
                      <a:pt x="746077" y="167484"/>
                      <a:pt x="748120" y="163512"/>
                      <a:pt x="751776" y="162223"/>
                    </a:cubicBezTo>
                    <a:cubicBezTo>
                      <a:pt x="755540" y="160935"/>
                      <a:pt x="759627" y="162868"/>
                      <a:pt x="760917" y="166625"/>
                    </a:cubicBezTo>
                    <a:cubicBezTo>
                      <a:pt x="772962" y="199796"/>
                      <a:pt x="782856" y="234791"/>
                      <a:pt x="790169" y="270324"/>
                    </a:cubicBezTo>
                    <a:cubicBezTo>
                      <a:pt x="793825" y="288036"/>
                      <a:pt x="796836" y="305749"/>
                      <a:pt x="799202" y="323461"/>
                    </a:cubicBezTo>
                    <a:cubicBezTo>
                      <a:pt x="801568" y="341496"/>
                      <a:pt x="803073" y="359424"/>
                      <a:pt x="804256" y="377029"/>
                    </a:cubicBezTo>
                    <a:cubicBezTo>
                      <a:pt x="805117" y="389696"/>
                      <a:pt x="805762" y="402363"/>
                      <a:pt x="806300" y="415030"/>
                    </a:cubicBezTo>
                    <a:cubicBezTo>
                      <a:pt x="806730" y="427697"/>
                      <a:pt x="806945" y="440364"/>
                      <a:pt x="806945" y="453139"/>
                    </a:cubicBezTo>
                    <a:cubicBezTo>
                      <a:pt x="806837" y="460761"/>
                      <a:pt x="806407" y="477937"/>
                      <a:pt x="806514" y="486417"/>
                    </a:cubicBezTo>
                    <a:cubicBezTo>
                      <a:pt x="806945" y="487490"/>
                      <a:pt x="807267" y="488779"/>
                      <a:pt x="807160" y="490067"/>
                    </a:cubicBezTo>
                    <a:cubicBezTo>
                      <a:pt x="806730" y="495327"/>
                      <a:pt x="804256" y="496937"/>
                      <a:pt x="802643" y="497689"/>
                    </a:cubicBezTo>
                    <a:cubicBezTo>
                      <a:pt x="822861" y="528283"/>
                      <a:pt x="843294" y="559200"/>
                      <a:pt x="863727" y="589365"/>
                    </a:cubicBezTo>
                    <a:cubicBezTo>
                      <a:pt x="870394" y="599241"/>
                      <a:pt x="877169" y="609117"/>
                      <a:pt x="884052" y="618886"/>
                    </a:cubicBezTo>
                    <a:cubicBezTo>
                      <a:pt x="891365" y="629406"/>
                      <a:pt x="898785" y="639819"/>
                      <a:pt x="906206" y="650339"/>
                    </a:cubicBezTo>
                    <a:cubicBezTo>
                      <a:pt x="906851" y="625326"/>
                      <a:pt x="908249" y="570901"/>
                      <a:pt x="909109" y="511000"/>
                    </a:cubicBezTo>
                    <a:cubicBezTo>
                      <a:pt x="909217" y="497474"/>
                      <a:pt x="909432" y="483733"/>
                      <a:pt x="909647" y="469993"/>
                    </a:cubicBezTo>
                    <a:cubicBezTo>
                      <a:pt x="910077" y="449060"/>
                      <a:pt x="910400" y="428234"/>
                      <a:pt x="910615" y="408482"/>
                    </a:cubicBezTo>
                    <a:cubicBezTo>
                      <a:pt x="910937" y="362429"/>
                      <a:pt x="910292" y="322066"/>
                      <a:pt x="906421" y="299952"/>
                    </a:cubicBezTo>
                    <a:cubicBezTo>
                      <a:pt x="905668" y="296088"/>
                      <a:pt x="908141" y="292331"/>
                      <a:pt x="912013" y="291579"/>
                    </a:cubicBezTo>
                    <a:cubicBezTo>
                      <a:pt x="915884" y="290828"/>
                      <a:pt x="919648" y="293404"/>
                      <a:pt x="920401" y="297268"/>
                    </a:cubicBezTo>
                    <a:cubicBezTo>
                      <a:pt x="924487" y="316162"/>
                      <a:pt x="927069" y="348367"/>
                      <a:pt x="928359" y="386261"/>
                    </a:cubicBezTo>
                    <a:cubicBezTo>
                      <a:pt x="928897" y="404832"/>
                      <a:pt x="929327" y="424799"/>
                      <a:pt x="929219" y="445195"/>
                    </a:cubicBezTo>
                    <a:cubicBezTo>
                      <a:pt x="929112" y="474716"/>
                      <a:pt x="928251" y="505096"/>
                      <a:pt x="927069" y="533543"/>
                    </a:cubicBezTo>
                    <a:cubicBezTo>
                      <a:pt x="924165" y="606004"/>
                      <a:pt x="919433" y="665690"/>
                      <a:pt x="919433" y="665690"/>
                    </a:cubicBezTo>
                    <a:cubicBezTo>
                      <a:pt x="919433" y="666441"/>
                      <a:pt x="918250" y="666334"/>
                      <a:pt x="917928" y="667085"/>
                    </a:cubicBezTo>
                    <a:cubicBezTo>
                      <a:pt x="934382" y="690272"/>
                      <a:pt x="950943" y="713353"/>
                      <a:pt x="966966" y="736755"/>
                    </a:cubicBezTo>
                    <a:cubicBezTo>
                      <a:pt x="967182" y="737184"/>
                      <a:pt x="968364" y="738902"/>
                      <a:pt x="969440" y="740727"/>
                    </a:cubicBezTo>
                    <a:cubicBezTo>
                      <a:pt x="972881" y="725376"/>
                      <a:pt x="978366" y="701652"/>
                      <a:pt x="982667" y="681363"/>
                    </a:cubicBezTo>
                    <a:cubicBezTo>
                      <a:pt x="985141" y="669447"/>
                      <a:pt x="987184" y="658927"/>
                      <a:pt x="987937" y="652486"/>
                    </a:cubicBezTo>
                    <a:cubicBezTo>
                      <a:pt x="989980" y="635310"/>
                      <a:pt x="990948" y="612552"/>
                      <a:pt x="991593" y="587218"/>
                    </a:cubicBezTo>
                    <a:cubicBezTo>
                      <a:pt x="992131" y="566392"/>
                      <a:pt x="992346" y="543849"/>
                      <a:pt x="992346" y="521306"/>
                    </a:cubicBezTo>
                    <a:cubicBezTo>
                      <a:pt x="992454" y="471281"/>
                      <a:pt x="991486" y="421257"/>
                      <a:pt x="988798" y="389481"/>
                    </a:cubicBezTo>
                    <a:cubicBezTo>
                      <a:pt x="988475" y="385509"/>
                      <a:pt x="991271" y="382074"/>
                      <a:pt x="995250" y="381644"/>
                    </a:cubicBezTo>
                    <a:cubicBezTo>
                      <a:pt x="999121" y="381215"/>
                      <a:pt x="1002670" y="384114"/>
                      <a:pt x="1002993" y="387978"/>
                    </a:cubicBezTo>
                    <a:cubicBezTo>
                      <a:pt x="1005896" y="412132"/>
                      <a:pt x="1008585" y="446698"/>
                      <a:pt x="1010090" y="483841"/>
                    </a:cubicBezTo>
                    <a:cubicBezTo>
                      <a:pt x="1010951" y="504774"/>
                      <a:pt x="1011489" y="526566"/>
                      <a:pt x="1011489" y="547821"/>
                    </a:cubicBezTo>
                    <a:cubicBezTo>
                      <a:pt x="1011489" y="562420"/>
                      <a:pt x="1011166" y="576805"/>
                      <a:pt x="1010628" y="590438"/>
                    </a:cubicBezTo>
                    <a:cubicBezTo>
                      <a:pt x="1009553" y="615343"/>
                      <a:pt x="1007725" y="637779"/>
                      <a:pt x="1005251" y="654740"/>
                    </a:cubicBezTo>
                    <a:cubicBezTo>
                      <a:pt x="1004283" y="661503"/>
                      <a:pt x="1001810" y="672560"/>
                      <a:pt x="998691" y="685012"/>
                    </a:cubicBezTo>
                    <a:cubicBezTo>
                      <a:pt x="992561" y="709703"/>
                      <a:pt x="983958" y="740082"/>
                      <a:pt x="980732" y="753179"/>
                    </a:cubicBezTo>
                    <a:cubicBezTo>
                      <a:pt x="980516" y="754252"/>
                      <a:pt x="979011" y="753823"/>
                      <a:pt x="978366" y="754682"/>
                    </a:cubicBezTo>
                    <a:cubicBezTo>
                      <a:pt x="982775" y="761338"/>
                      <a:pt x="987507" y="768208"/>
                      <a:pt x="990840" y="771858"/>
                    </a:cubicBezTo>
                    <a:cubicBezTo>
                      <a:pt x="990948" y="771965"/>
                      <a:pt x="991056" y="772072"/>
                      <a:pt x="991056" y="772180"/>
                    </a:cubicBezTo>
                    <a:cubicBezTo>
                      <a:pt x="990195" y="772180"/>
                      <a:pt x="989012" y="772395"/>
                      <a:pt x="988260" y="772502"/>
                    </a:cubicBezTo>
                    <a:cubicBezTo>
                      <a:pt x="989335" y="772287"/>
                      <a:pt x="990411" y="772395"/>
                      <a:pt x="991378" y="772609"/>
                    </a:cubicBezTo>
                    <a:cubicBezTo>
                      <a:pt x="991701" y="773038"/>
                      <a:pt x="991916" y="773253"/>
                      <a:pt x="992131" y="773038"/>
                    </a:cubicBezTo>
                    <a:cubicBezTo>
                      <a:pt x="992131" y="773038"/>
                      <a:pt x="992131" y="772931"/>
                      <a:pt x="992239" y="772824"/>
                    </a:cubicBezTo>
                    <a:cubicBezTo>
                      <a:pt x="994174" y="773683"/>
                      <a:pt x="995680" y="775293"/>
                      <a:pt x="996325" y="777440"/>
                    </a:cubicBezTo>
                    <a:cubicBezTo>
                      <a:pt x="997293" y="781090"/>
                      <a:pt x="995142" y="784847"/>
                      <a:pt x="991486" y="785813"/>
                    </a:cubicBezTo>
                    <a:cubicBezTo>
                      <a:pt x="989980" y="786242"/>
                      <a:pt x="988045" y="786242"/>
                      <a:pt x="985786" y="785169"/>
                    </a:cubicBezTo>
                    <a:cubicBezTo>
                      <a:pt x="984496" y="784525"/>
                      <a:pt x="982775" y="783237"/>
                      <a:pt x="980839" y="781305"/>
                    </a:cubicBezTo>
                    <a:cubicBezTo>
                      <a:pt x="972881" y="773038"/>
                      <a:pt x="957825" y="749207"/>
                      <a:pt x="955460" y="745665"/>
                    </a:cubicBezTo>
                    <a:cubicBezTo>
                      <a:pt x="954061" y="745772"/>
                      <a:pt x="952878" y="747382"/>
                      <a:pt x="951588" y="746631"/>
                    </a:cubicBezTo>
                    <a:cubicBezTo>
                      <a:pt x="951481" y="746524"/>
                      <a:pt x="951265" y="746416"/>
                      <a:pt x="951050" y="746201"/>
                    </a:cubicBezTo>
                    <a:cubicBezTo>
                      <a:pt x="944275" y="748778"/>
                      <a:pt x="934166" y="753716"/>
                      <a:pt x="928574" y="755004"/>
                    </a:cubicBezTo>
                    <a:cubicBezTo>
                      <a:pt x="918035" y="757258"/>
                      <a:pt x="907389" y="759405"/>
                      <a:pt x="896634" y="761230"/>
                    </a:cubicBezTo>
                    <a:cubicBezTo>
                      <a:pt x="885880" y="763162"/>
                      <a:pt x="875018" y="764558"/>
                      <a:pt x="864049" y="765632"/>
                    </a:cubicBezTo>
                    <a:cubicBezTo>
                      <a:pt x="849209" y="767027"/>
                      <a:pt x="834368" y="767671"/>
                      <a:pt x="819527" y="767242"/>
                    </a:cubicBezTo>
                    <a:cubicBezTo>
                      <a:pt x="804686" y="766705"/>
                      <a:pt x="789846" y="765309"/>
                      <a:pt x="775220" y="763162"/>
                    </a:cubicBezTo>
                    <a:cubicBezTo>
                      <a:pt x="746077" y="758761"/>
                      <a:pt x="717363" y="751139"/>
                      <a:pt x="689402" y="741478"/>
                    </a:cubicBezTo>
                    <a:cubicBezTo>
                      <a:pt x="685746" y="740297"/>
                      <a:pt x="683595" y="736325"/>
                      <a:pt x="684778" y="732568"/>
                    </a:cubicBezTo>
                    <a:cubicBezTo>
                      <a:pt x="685961" y="728811"/>
                      <a:pt x="690047" y="726771"/>
                      <a:pt x="693811" y="727952"/>
                    </a:cubicBezTo>
                    <a:cubicBezTo>
                      <a:pt x="721234" y="735896"/>
                      <a:pt x="749303" y="741478"/>
                      <a:pt x="777694" y="744806"/>
                    </a:cubicBezTo>
                    <a:cubicBezTo>
                      <a:pt x="791782" y="746416"/>
                      <a:pt x="805977" y="747490"/>
                      <a:pt x="820173" y="747919"/>
                    </a:cubicBezTo>
                    <a:cubicBezTo>
                      <a:pt x="834261" y="748348"/>
                      <a:pt x="848456" y="748348"/>
                      <a:pt x="862651" y="747382"/>
                    </a:cubicBezTo>
                    <a:cubicBezTo>
                      <a:pt x="873190" y="746845"/>
                      <a:pt x="883622" y="745772"/>
                      <a:pt x="894161" y="744376"/>
                    </a:cubicBezTo>
                    <a:cubicBezTo>
                      <a:pt x="904700" y="743088"/>
                      <a:pt x="915239" y="741478"/>
                      <a:pt x="925671" y="739761"/>
                    </a:cubicBezTo>
                    <a:cubicBezTo>
                      <a:pt x="930725" y="738902"/>
                      <a:pt x="939866" y="735037"/>
                      <a:pt x="946211" y="732998"/>
                    </a:cubicBezTo>
                    <a:cubicBezTo>
                      <a:pt x="931800" y="712816"/>
                      <a:pt x="917175" y="692849"/>
                      <a:pt x="902442" y="672882"/>
                    </a:cubicBezTo>
                    <a:cubicBezTo>
                      <a:pt x="900829" y="673312"/>
                      <a:pt x="899968" y="673956"/>
                      <a:pt x="897710" y="674063"/>
                    </a:cubicBezTo>
                    <a:cubicBezTo>
                      <a:pt x="880611" y="674922"/>
                      <a:pt x="834798" y="666978"/>
                      <a:pt x="832110" y="666871"/>
                    </a:cubicBezTo>
                    <a:cubicBezTo>
                      <a:pt x="807052" y="664938"/>
                      <a:pt x="781995" y="662577"/>
                      <a:pt x="757153" y="658605"/>
                    </a:cubicBezTo>
                    <a:cubicBezTo>
                      <a:pt x="740484" y="655921"/>
                      <a:pt x="723923" y="652593"/>
                      <a:pt x="707577" y="648621"/>
                    </a:cubicBezTo>
                    <a:cubicBezTo>
                      <a:pt x="666711" y="638423"/>
                      <a:pt x="627028" y="623609"/>
                      <a:pt x="589496" y="603642"/>
                    </a:cubicBezTo>
                    <a:cubicBezTo>
                      <a:pt x="586055" y="601817"/>
                      <a:pt x="584657" y="597523"/>
                      <a:pt x="586378" y="594088"/>
                    </a:cubicBezTo>
                    <a:cubicBezTo>
                      <a:pt x="588206" y="590546"/>
                      <a:pt x="592507" y="589150"/>
                      <a:pt x="595948" y="590975"/>
                    </a:cubicBezTo>
                    <a:cubicBezTo>
                      <a:pt x="625630" y="605252"/>
                      <a:pt x="656602" y="615773"/>
                      <a:pt x="688219" y="624253"/>
                    </a:cubicBezTo>
                    <a:cubicBezTo>
                      <a:pt x="707146" y="629299"/>
                      <a:pt x="726396" y="633378"/>
                      <a:pt x="745754" y="637135"/>
                    </a:cubicBezTo>
                    <a:cubicBezTo>
                      <a:pt x="774790" y="642610"/>
                      <a:pt x="804149" y="647011"/>
                      <a:pt x="833615" y="650017"/>
                    </a:cubicBezTo>
                    <a:cubicBezTo>
                      <a:pt x="835981" y="650339"/>
                      <a:pt x="873943" y="658605"/>
                      <a:pt x="892763" y="659571"/>
                    </a:cubicBezTo>
                    <a:cubicBezTo>
                      <a:pt x="888784" y="654096"/>
                      <a:pt x="884805" y="648621"/>
                      <a:pt x="880826" y="643146"/>
                    </a:cubicBezTo>
                    <a:cubicBezTo>
                      <a:pt x="870179" y="628547"/>
                      <a:pt x="859640" y="613840"/>
                      <a:pt x="849424" y="599026"/>
                    </a:cubicBezTo>
                    <a:cubicBezTo>
                      <a:pt x="840067" y="585500"/>
                      <a:pt x="830712" y="571330"/>
                      <a:pt x="821355" y="557697"/>
                    </a:cubicBezTo>
                    <a:cubicBezTo>
                      <a:pt x="807375" y="554476"/>
                      <a:pt x="757261" y="542668"/>
                      <a:pt x="695854" y="521627"/>
                    </a:cubicBezTo>
                    <a:cubicBezTo>
                      <a:pt x="668432" y="512288"/>
                      <a:pt x="639073" y="501124"/>
                      <a:pt x="610789" y="488135"/>
                    </a:cubicBezTo>
                    <a:cubicBezTo>
                      <a:pt x="591970" y="479547"/>
                      <a:pt x="573580" y="470100"/>
                      <a:pt x="556374" y="460009"/>
                    </a:cubicBezTo>
                    <a:cubicBezTo>
                      <a:pt x="527337" y="443048"/>
                      <a:pt x="501527" y="424370"/>
                      <a:pt x="482385" y="404403"/>
                    </a:cubicBezTo>
                    <a:cubicBezTo>
                      <a:pt x="479589" y="401611"/>
                      <a:pt x="479696" y="397103"/>
                      <a:pt x="482493" y="394312"/>
                    </a:cubicBezTo>
                    <a:cubicBezTo>
                      <a:pt x="485288" y="391521"/>
                      <a:pt x="489805" y="391521"/>
                      <a:pt x="492601" y="394312"/>
                    </a:cubicBezTo>
                    <a:cubicBezTo>
                      <a:pt x="508517" y="409877"/>
                      <a:pt x="529058" y="424155"/>
                      <a:pt x="552072" y="437359"/>
                    </a:cubicBezTo>
                    <a:cubicBezTo>
                      <a:pt x="572827" y="449382"/>
                      <a:pt x="595519" y="460439"/>
                      <a:pt x="618640" y="470744"/>
                    </a:cubicBezTo>
                    <a:cubicBezTo>
                      <a:pt x="646600" y="483197"/>
                      <a:pt x="675207" y="494576"/>
                      <a:pt x="701984" y="504452"/>
                    </a:cubicBezTo>
                    <a:cubicBezTo>
                      <a:pt x="747690" y="521198"/>
                      <a:pt x="786297" y="533006"/>
                      <a:pt x="809096" y="539662"/>
                    </a:cubicBezTo>
                    <a:cubicBezTo>
                      <a:pt x="777586" y="493395"/>
                      <a:pt x="746184" y="447235"/>
                      <a:pt x="714674" y="400538"/>
                    </a:cubicBezTo>
                    <a:cubicBezTo>
                      <a:pt x="714567" y="400431"/>
                      <a:pt x="714567" y="400323"/>
                      <a:pt x="714459" y="400216"/>
                    </a:cubicBezTo>
                    <a:cubicBezTo>
                      <a:pt x="713384" y="399787"/>
                      <a:pt x="712416" y="398928"/>
                      <a:pt x="711771" y="397962"/>
                    </a:cubicBezTo>
                    <a:cubicBezTo>
                      <a:pt x="711771" y="397962"/>
                      <a:pt x="711878" y="397962"/>
                      <a:pt x="711878" y="397854"/>
                    </a:cubicBezTo>
                    <a:cubicBezTo>
                      <a:pt x="712308" y="397425"/>
                      <a:pt x="711878" y="396888"/>
                      <a:pt x="710910" y="396459"/>
                    </a:cubicBezTo>
                    <a:lnTo>
                      <a:pt x="710910" y="396244"/>
                    </a:lnTo>
                    <a:cubicBezTo>
                      <a:pt x="708975" y="395171"/>
                      <a:pt x="705211" y="393775"/>
                      <a:pt x="701984" y="392057"/>
                    </a:cubicBezTo>
                    <a:cubicBezTo>
                      <a:pt x="689510" y="385294"/>
                      <a:pt x="668216" y="375204"/>
                      <a:pt x="643159" y="362751"/>
                    </a:cubicBezTo>
                    <a:cubicBezTo>
                      <a:pt x="624877" y="353841"/>
                      <a:pt x="604552" y="343858"/>
                      <a:pt x="584119" y="333123"/>
                    </a:cubicBezTo>
                    <a:cubicBezTo>
                      <a:pt x="566697" y="323998"/>
                      <a:pt x="549168" y="314337"/>
                      <a:pt x="532607" y="304675"/>
                    </a:cubicBezTo>
                    <a:cubicBezTo>
                      <a:pt x="502280" y="287070"/>
                      <a:pt x="475395" y="269680"/>
                      <a:pt x="458296" y="255725"/>
                    </a:cubicBezTo>
                    <a:cubicBezTo>
                      <a:pt x="455177" y="253363"/>
                      <a:pt x="454639" y="248854"/>
                      <a:pt x="457005" y="245741"/>
                    </a:cubicBezTo>
                    <a:cubicBezTo>
                      <a:pt x="459479" y="242628"/>
                      <a:pt x="463888" y="242091"/>
                      <a:pt x="467007" y="244453"/>
                    </a:cubicBezTo>
                    <a:cubicBezTo>
                      <a:pt x="482815" y="256154"/>
                      <a:pt x="506904" y="269895"/>
                      <a:pt x="533897" y="284601"/>
                    </a:cubicBezTo>
                    <a:cubicBezTo>
                      <a:pt x="548738" y="292652"/>
                      <a:pt x="564546" y="300918"/>
                      <a:pt x="580247" y="309291"/>
                    </a:cubicBezTo>
                    <a:cubicBezTo>
                      <a:pt x="596164" y="317665"/>
                      <a:pt x="611865" y="326038"/>
                      <a:pt x="626813" y="334089"/>
                    </a:cubicBezTo>
                    <a:close/>
                    <a:moveTo>
                      <a:pt x="1123224" y="831007"/>
                    </a:moveTo>
                    <a:cubicBezTo>
                      <a:pt x="1123547" y="830041"/>
                      <a:pt x="1123762" y="829182"/>
                      <a:pt x="1123762" y="828216"/>
                    </a:cubicBezTo>
                    <a:cubicBezTo>
                      <a:pt x="1124730" y="827679"/>
                      <a:pt x="1125913" y="827142"/>
                      <a:pt x="1126665" y="826606"/>
                    </a:cubicBezTo>
                    <a:cubicBezTo>
                      <a:pt x="1128816" y="825103"/>
                      <a:pt x="1130644" y="823493"/>
                      <a:pt x="1131827" y="822097"/>
                    </a:cubicBezTo>
                    <a:lnTo>
                      <a:pt x="1148281" y="800949"/>
                    </a:lnTo>
                    <a:lnTo>
                      <a:pt x="1195062" y="736862"/>
                    </a:lnTo>
                    <a:cubicBezTo>
                      <a:pt x="1201622" y="728167"/>
                      <a:pt x="1208397" y="719686"/>
                      <a:pt x="1214957" y="710991"/>
                    </a:cubicBezTo>
                    <a:cubicBezTo>
                      <a:pt x="1222592" y="713997"/>
                      <a:pt x="1240982" y="719042"/>
                      <a:pt x="1243885" y="719364"/>
                    </a:cubicBezTo>
                    <a:cubicBezTo>
                      <a:pt x="1256253" y="720438"/>
                      <a:pt x="1268620" y="721296"/>
                      <a:pt x="1280987" y="721833"/>
                    </a:cubicBezTo>
                    <a:cubicBezTo>
                      <a:pt x="1293462" y="722477"/>
                      <a:pt x="1305829" y="722692"/>
                      <a:pt x="1318304" y="722585"/>
                    </a:cubicBezTo>
                    <a:cubicBezTo>
                      <a:pt x="1340995" y="722262"/>
                      <a:pt x="1364440" y="721404"/>
                      <a:pt x="1387883" y="718828"/>
                    </a:cubicBezTo>
                    <a:cubicBezTo>
                      <a:pt x="1403370" y="717110"/>
                      <a:pt x="1418748" y="714748"/>
                      <a:pt x="1434019" y="711528"/>
                    </a:cubicBezTo>
                    <a:cubicBezTo>
                      <a:pt x="1472734" y="703584"/>
                      <a:pt x="1510373" y="690917"/>
                      <a:pt x="1544034" y="672345"/>
                    </a:cubicBezTo>
                    <a:cubicBezTo>
                      <a:pt x="1547475" y="670413"/>
                      <a:pt x="1548765" y="666119"/>
                      <a:pt x="1546937" y="662684"/>
                    </a:cubicBezTo>
                    <a:cubicBezTo>
                      <a:pt x="1545109" y="659249"/>
                      <a:pt x="1540807" y="657853"/>
                      <a:pt x="1537258" y="659678"/>
                    </a:cubicBezTo>
                    <a:cubicBezTo>
                      <a:pt x="1510911" y="672989"/>
                      <a:pt x="1482197" y="682222"/>
                      <a:pt x="1452623" y="688770"/>
                    </a:cubicBezTo>
                    <a:cubicBezTo>
                      <a:pt x="1430577" y="693708"/>
                      <a:pt x="1408101" y="697143"/>
                      <a:pt x="1385733" y="699612"/>
                    </a:cubicBezTo>
                    <a:cubicBezTo>
                      <a:pt x="1362826" y="702188"/>
                      <a:pt x="1340028" y="704013"/>
                      <a:pt x="1317874" y="704765"/>
                    </a:cubicBezTo>
                    <a:cubicBezTo>
                      <a:pt x="1305722" y="705194"/>
                      <a:pt x="1293570" y="705302"/>
                      <a:pt x="1281417" y="705194"/>
                    </a:cubicBezTo>
                    <a:cubicBezTo>
                      <a:pt x="1269265" y="705087"/>
                      <a:pt x="1257006" y="704765"/>
                      <a:pt x="1244853" y="704228"/>
                    </a:cubicBezTo>
                    <a:cubicBezTo>
                      <a:pt x="1242703" y="704228"/>
                      <a:pt x="1231411" y="701544"/>
                      <a:pt x="1223990" y="699290"/>
                    </a:cubicBezTo>
                    <a:cubicBezTo>
                      <a:pt x="1233346" y="687159"/>
                      <a:pt x="1242595" y="674815"/>
                      <a:pt x="1252059" y="662792"/>
                    </a:cubicBezTo>
                    <a:cubicBezTo>
                      <a:pt x="1260662" y="651842"/>
                      <a:pt x="1269373" y="640999"/>
                      <a:pt x="1278084" y="630050"/>
                    </a:cubicBezTo>
                    <a:cubicBezTo>
                      <a:pt x="1280450" y="630587"/>
                      <a:pt x="1282923" y="631553"/>
                      <a:pt x="1284751" y="629728"/>
                    </a:cubicBezTo>
                    <a:cubicBezTo>
                      <a:pt x="1285289" y="629084"/>
                      <a:pt x="1285719" y="628440"/>
                      <a:pt x="1285934" y="627796"/>
                    </a:cubicBezTo>
                    <a:cubicBezTo>
                      <a:pt x="1288838" y="627581"/>
                      <a:pt x="1292924" y="627903"/>
                      <a:pt x="1294538" y="627366"/>
                    </a:cubicBezTo>
                    <a:lnTo>
                      <a:pt x="1321315" y="619315"/>
                    </a:lnTo>
                    <a:cubicBezTo>
                      <a:pt x="1337446" y="614377"/>
                      <a:pt x="1353470" y="609439"/>
                      <a:pt x="1369601" y="604501"/>
                    </a:cubicBezTo>
                    <a:cubicBezTo>
                      <a:pt x="1380248" y="601066"/>
                      <a:pt x="1391002" y="597631"/>
                      <a:pt x="1401649" y="594196"/>
                    </a:cubicBezTo>
                    <a:cubicBezTo>
                      <a:pt x="1425523" y="586144"/>
                      <a:pt x="1453268" y="578630"/>
                      <a:pt x="1481767" y="569720"/>
                    </a:cubicBezTo>
                    <a:cubicBezTo>
                      <a:pt x="1508437" y="561454"/>
                      <a:pt x="1535752" y="552007"/>
                      <a:pt x="1561670" y="541058"/>
                    </a:cubicBezTo>
                    <a:cubicBezTo>
                      <a:pt x="1599310" y="525170"/>
                      <a:pt x="1633830" y="505633"/>
                      <a:pt x="1658780" y="480727"/>
                    </a:cubicBezTo>
                    <a:cubicBezTo>
                      <a:pt x="1661576" y="477937"/>
                      <a:pt x="1661684" y="473428"/>
                      <a:pt x="1658888" y="470637"/>
                    </a:cubicBezTo>
                    <a:cubicBezTo>
                      <a:pt x="1656199" y="467846"/>
                      <a:pt x="1651682" y="467738"/>
                      <a:pt x="1648886" y="470422"/>
                    </a:cubicBezTo>
                    <a:cubicBezTo>
                      <a:pt x="1624367" y="493287"/>
                      <a:pt x="1590814" y="510141"/>
                      <a:pt x="1554787" y="524419"/>
                    </a:cubicBezTo>
                    <a:cubicBezTo>
                      <a:pt x="1529085" y="534509"/>
                      <a:pt x="1502092" y="543097"/>
                      <a:pt x="1476067" y="551256"/>
                    </a:cubicBezTo>
                    <a:cubicBezTo>
                      <a:pt x="1447246" y="560273"/>
                      <a:pt x="1419716" y="568861"/>
                      <a:pt x="1395842" y="577342"/>
                    </a:cubicBezTo>
                    <a:lnTo>
                      <a:pt x="1316583" y="604823"/>
                    </a:lnTo>
                    <a:lnTo>
                      <a:pt x="1291204" y="613518"/>
                    </a:lnTo>
                    <a:cubicBezTo>
                      <a:pt x="1307335" y="593336"/>
                      <a:pt x="1323251" y="573048"/>
                      <a:pt x="1339382" y="552866"/>
                    </a:cubicBezTo>
                    <a:cubicBezTo>
                      <a:pt x="1367558" y="517226"/>
                      <a:pt x="1394981" y="481264"/>
                      <a:pt x="1422404" y="445195"/>
                    </a:cubicBezTo>
                    <a:cubicBezTo>
                      <a:pt x="1425093" y="444766"/>
                      <a:pt x="1428534" y="444444"/>
                      <a:pt x="1429825" y="444122"/>
                    </a:cubicBezTo>
                    <a:lnTo>
                      <a:pt x="1451548" y="436607"/>
                    </a:lnTo>
                    <a:cubicBezTo>
                      <a:pt x="1461549" y="432957"/>
                      <a:pt x="1471443" y="429200"/>
                      <a:pt x="1481337" y="425228"/>
                    </a:cubicBezTo>
                    <a:cubicBezTo>
                      <a:pt x="1491231" y="421257"/>
                      <a:pt x="1501017" y="417177"/>
                      <a:pt x="1510803" y="412883"/>
                    </a:cubicBezTo>
                    <a:cubicBezTo>
                      <a:pt x="1529408" y="404724"/>
                      <a:pt x="1548228" y="396674"/>
                      <a:pt x="1566832" y="387871"/>
                    </a:cubicBezTo>
                    <a:cubicBezTo>
                      <a:pt x="1579092" y="382074"/>
                      <a:pt x="1591352" y="375955"/>
                      <a:pt x="1603504" y="369621"/>
                    </a:cubicBezTo>
                    <a:cubicBezTo>
                      <a:pt x="1634045" y="353627"/>
                      <a:pt x="1663727" y="336236"/>
                      <a:pt x="1691903" y="317235"/>
                    </a:cubicBezTo>
                    <a:cubicBezTo>
                      <a:pt x="1695129" y="315088"/>
                      <a:pt x="1696097" y="310687"/>
                      <a:pt x="1693946" y="307359"/>
                    </a:cubicBezTo>
                    <a:cubicBezTo>
                      <a:pt x="1691795" y="304031"/>
                      <a:pt x="1687386" y="303173"/>
                      <a:pt x="1684160" y="305212"/>
                    </a:cubicBezTo>
                    <a:cubicBezTo>
                      <a:pt x="1661362" y="319275"/>
                      <a:pt x="1637487" y="331835"/>
                      <a:pt x="1613182" y="343965"/>
                    </a:cubicBezTo>
                    <a:cubicBezTo>
                      <a:pt x="1595115" y="353090"/>
                      <a:pt x="1576726" y="361785"/>
                      <a:pt x="1558444" y="370373"/>
                    </a:cubicBezTo>
                    <a:cubicBezTo>
                      <a:pt x="1540054" y="379176"/>
                      <a:pt x="1521665" y="388086"/>
                      <a:pt x="1503383" y="396566"/>
                    </a:cubicBezTo>
                    <a:cubicBezTo>
                      <a:pt x="1493919" y="401075"/>
                      <a:pt x="1484348" y="405476"/>
                      <a:pt x="1474777" y="409770"/>
                    </a:cubicBezTo>
                    <a:cubicBezTo>
                      <a:pt x="1465205" y="414064"/>
                      <a:pt x="1455527" y="418251"/>
                      <a:pt x="1445848" y="422330"/>
                    </a:cubicBezTo>
                    <a:lnTo>
                      <a:pt x="1437460" y="425657"/>
                    </a:lnTo>
                    <a:cubicBezTo>
                      <a:pt x="1443698" y="417392"/>
                      <a:pt x="1450257" y="409341"/>
                      <a:pt x="1456495" y="401075"/>
                    </a:cubicBezTo>
                    <a:cubicBezTo>
                      <a:pt x="1483273" y="365542"/>
                      <a:pt x="1510158" y="330117"/>
                      <a:pt x="1536828" y="294478"/>
                    </a:cubicBezTo>
                    <a:cubicBezTo>
                      <a:pt x="1537689" y="295873"/>
                      <a:pt x="1541775" y="301670"/>
                      <a:pt x="1548120" y="296946"/>
                    </a:cubicBezTo>
                    <a:cubicBezTo>
                      <a:pt x="1548873" y="296517"/>
                      <a:pt x="1549411" y="295980"/>
                      <a:pt x="1549841" y="295336"/>
                    </a:cubicBezTo>
                    <a:cubicBezTo>
                      <a:pt x="1553928" y="292116"/>
                      <a:pt x="1562854" y="285675"/>
                      <a:pt x="1566725" y="282776"/>
                    </a:cubicBezTo>
                    <a:lnTo>
                      <a:pt x="1601245" y="259159"/>
                    </a:lnTo>
                    <a:cubicBezTo>
                      <a:pt x="1609849" y="253041"/>
                      <a:pt x="1618452" y="246922"/>
                      <a:pt x="1626733" y="240588"/>
                    </a:cubicBezTo>
                    <a:cubicBezTo>
                      <a:pt x="1635014" y="234147"/>
                      <a:pt x="1643186" y="227492"/>
                      <a:pt x="1651145" y="220621"/>
                    </a:cubicBezTo>
                    <a:cubicBezTo>
                      <a:pt x="1666953" y="206773"/>
                      <a:pt x="1682009" y="192174"/>
                      <a:pt x="1696742" y="176930"/>
                    </a:cubicBezTo>
                    <a:cubicBezTo>
                      <a:pt x="1699538" y="174139"/>
                      <a:pt x="1699538" y="169631"/>
                      <a:pt x="1696850" y="166839"/>
                    </a:cubicBezTo>
                    <a:cubicBezTo>
                      <a:pt x="1694053" y="164049"/>
                      <a:pt x="1689537" y="163941"/>
                      <a:pt x="1686741" y="166732"/>
                    </a:cubicBezTo>
                    <a:cubicBezTo>
                      <a:pt x="1674481" y="177896"/>
                      <a:pt x="1661791" y="188309"/>
                      <a:pt x="1648886" y="198615"/>
                    </a:cubicBezTo>
                    <a:cubicBezTo>
                      <a:pt x="1639315" y="206344"/>
                      <a:pt x="1629529" y="213858"/>
                      <a:pt x="1619743" y="221588"/>
                    </a:cubicBezTo>
                    <a:cubicBezTo>
                      <a:pt x="1609956" y="229102"/>
                      <a:pt x="1600385" y="236938"/>
                      <a:pt x="1590384" y="244453"/>
                    </a:cubicBezTo>
                    <a:cubicBezTo>
                      <a:pt x="1583824" y="249605"/>
                      <a:pt x="1577049" y="254544"/>
                      <a:pt x="1570381" y="259696"/>
                    </a:cubicBezTo>
                    <a:cubicBezTo>
                      <a:pt x="1565757" y="263239"/>
                      <a:pt x="1561348" y="266781"/>
                      <a:pt x="1556939" y="270538"/>
                    </a:cubicBezTo>
                    <a:cubicBezTo>
                      <a:pt x="1555541" y="271719"/>
                      <a:pt x="1553067" y="273866"/>
                      <a:pt x="1550809" y="275798"/>
                    </a:cubicBezTo>
                    <a:cubicBezTo>
                      <a:pt x="1576834" y="241018"/>
                      <a:pt x="1602751" y="206022"/>
                      <a:pt x="1629314" y="171670"/>
                    </a:cubicBezTo>
                    <a:cubicBezTo>
                      <a:pt x="1670932" y="117674"/>
                      <a:pt x="1713196" y="64106"/>
                      <a:pt x="1757396" y="11720"/>
                    </a:cubicBezTo>
                    <a:cubicBezTo>
                      <a:pt x="1759977" y="8822"/>
                      <a:pt x="1759546" y="4313"/>
                      <a:pt x="1756643" y="1737"/>
                    </a:cubicBezTo>
                    <a:cubicBezTo>
                      <a:pt x="1753631" y="-840"/>
                      <a:pt x="1749115" y="-517"/>
                      <a:pt x="1746534" y="2488"/>
                    </a:cubicBezTo>
                    <a:cubicBezTo>
                      <a:pt x="1701474" y="54445"/>
                      <a:pt x="1658027" y="107368"/>
                      <a:pt x="1615764" y="161150"/>
                    </a:cubicBezTo>
                    <a:cubicBezTo>
                      <a:pt x="1588126" y="196253"/>
                      <a:pt x="1561455" y="232108"/>
                      <a:pt x="1534355" y="267533"/>
                    </a:cubicBezTo>
                    <a:cubicBezTo>
                      <a:pt x="1536936" y="255617"/>
                      <a:pt x="1539087" y="243809"/>
                      <a:pt x="1541452" y="235972"/>
                    </a:cubicBezTo>
                    <a:cubicBezTo>
                      <a:pt x="1545324" y="222017"/>
                      <a:pt x="1549626" y="208169"/>
                      <a:pt x="1553712" y="194321"/>
                    </a:cubicBezTo>
                    <a:cubicBezTo>
                      <a:pt x="1557906" y="180580"/>
                      <a:pt x="1561993" y="166732"/>
                      <a:pt x="1566510" y="152992"/>
                    </a:cubicBezTo>
                    <a:cubicBezTo>
                      <a:pt x="1572424" y="134635"/>
                      <a:pt x="1578662" y="116493"/>
                      <a:pt x="1585867" y="98673"/>
                    </a:cubicBezTo>
                    <a:cubicBezTo>
                      <a:pt x="1587480" y="95023"/>
                      <a:pt x="1585867" y="90836"/>
                      <a:pt x="1582211" y="89226"/>
                    </a:cubicBezTo>
                    <a:cubicBezTo>
                      <a:pt x="1578662" y="87616"/>
                      <a:pt x="1574467" y="89333"/>
                      <a:pt x="1572854" y="92876"/>
                    </a:cubicBezTo>
                    <a:cubicBezTo>
                      <a:pt x="1562208" y="115097"/>
                      <a:pt x="1552637" y="137748"/>
                      <a:pt x="1544463" y="160828"/>
                    </a:cubicBezTo>
                    <a:cubicBezTo>
                      <a:pt x="1541130" y="170060"/>
                      <a:pt x="1538011" y="179399"/>
                      <a:pt x="1535215" y="188846"/>
                    </a:cubicBezTo>
                    <a:cubicBezTo>
                      <a:pt x="1531021" y="202909"/>
                      <a:pt x="1527472" y="217186"/>
                      <a:pt x="1523924" y="231356"/>
                    </a:cubicBezTo>
                    <a:cubicBezTo>
                      <a:pt x="1521235" y="243379"/>
                      <a:pt x="1519729" y="264205"/>
                      <a:pt x="1515643" y="281059"/>
                    </a:cubicBezTo>
                    <a:cubicBezTo>
                      <a:pt x="1513922" y="287929"/>
                      <a:pt x="1511878" y="294155"/>
                      <a:pt x="1508760" y="298342"/>
                    </a:cubicBezTo>
                    <a:cubicBezTo>
                      <a:pt x="1508222" y="299093"/>
                      <a:pt x="1509298" y="299845"/>
                      <a:pt x="1509083" y="300704"/>
                    </a:cubicBezTo>
                    <a:cubicBezTo>
                      <a:pt x="1486606" y="330332"/>
                      <a:pt x="1463592" y="359745"/>
                      <a:pt x="1441224" y="389481"/>
                    </a:cubicBezTo>
                    <a:cubicBezTo>
                      <a:pt x="1432943" y="400323"/>
                      <a:pt x="1424555" y="411166"/>
                      <a:pt x="1416382" y="422115"/>
                    </a:cubicBezTo>
                    <a:cubicBezTo>
                      <a:pt x="1417242" y="409448"/>
                      <a:pt x="1417995" y="396888"/>
                      <a:pt x="1418748" y="384221"/>
                    </a:cubicBezTo>
                    <a:cubicBezTo>
                      <a:pt x="1419393" y="374560"/>
                      <a:pt x="1420146" y="364898"/>
                      <a:pt x="1421221" y="355237"/>
                    </a:cubicBezTo>
                    <a:cubicBezTo>
                      <a:pt x="1423264" y="333874"/>
                      <a:pt x="1426383" y="312727"/>
                      <a:pt x="1429825" y="291901"/>
                    </a:cubicBezTo>
                    <a:cubicBezTo>
                      <a:pt x="1432298" y="277838"/>
                      <a:pt x="1434879" y="263883"/>
                      <a:pt x="1437783" y="250035"/>
                    </a:cubicBezTo>
                    <a:cubicBezTo>
                      <a:pt x="1445096" y="215469"/>
                      <a:pt x="1454344" y="181332"/>
                      <a:pt x="1466496" y="147302"/>
                    </a:cubicBezTo>
                    <a:cubicBezTo>
                      <a:pt x="1467894" y="143652"/>
                      <a:pt x="1466066" y="139466"/>
                      <a:pt x="1462410" y="138070"/>
                    </a:cubicBezTo>
                    <a:cubicBezTo>
                      <a:pt x="1458753" y="136675"/>
                      <a:pt x="1454559" y="138607"/>
                      <a:pt x="1453161" y="142256"/>
                    </a:cubicBezTo>
                    <a:cubicBezTo>
                      <a:pt x="1439288" y="176394"/>
                      <a:pt x="1427889" y="210745"/>
                      <a:pt x="1419500" y="245955"/>
                    </a:cubicBezTo>
                    <a:cubicBezTo>
                      <a:pt x="1416059" y="260018"/>
                      <a:pt x="1413156" y="274296"/>
                      <a:pt x="1410790" y="288681"/>
                    </a:cubicBezTo>
                    <a:cubicBezTo>
                      <a:pt x="1407348" y="310150"/>
                      <a:pt x="1405090" y="331835"/>
                      <a:pt x="1403477" y="353734"/>
                    </a:cubicBezTo>
                    <a:cubicBezTo>
                      <a:pt x="1402832" y="363610"/>
                      <a:pt x="1402401" y="373594"/>
                      <a:pt x="1402079" y="383470"/>
                    </a:cubicBezTo>
                    <a:cubicBezTo>
                      <a:pt x="1401649" y="398177"/>
                      <a:pt x="1401541" y="412776"/>
                      <a:pt x="1401219" y="427483"/>
                    </a:cubicBezTo>
                    <a:cubicBezTo>
                      <a:pt x="1401219" y="429522"/>
                      <a:pt x="1401541" y="431669"/>
                      <a:pt x="1402079" y="433816"/>
                    </a:cubicBezTo>
                    <a:cubicBezTo>
                      <a:pt x="1402509" y="435427"/>
                      <a:pt x="1403154" y="437037"/>
                      <a:pt x="1403692" y="438647"/>
                    </a:cubicBezTo>
                    <a:cubicBezTo>
                      <a:pt x="1377667" y="472999"/>
                      <a:pt x="1351750" y="507565"/>
                      <a:pt x="1325187" y="541594"/>
                    </a:cubicBezTo>
                    <a:cubicBezTo>
                      <a:pt x="1308303" y="563386"/>
                      <a:pt x="1291419" y="585071"/>
                      <a:pt x="1274535" y="606755"/>
                    </a:cubicBezTo>
                    <a:cubicBezTo>
                      <a:pt x="1272384" y="600851"/>
                      <a:pt x="1270233" y="595269"/>
                      <a:pt x="1269803" y="593444"/>
                    </a:cubicBezTo>
                    <a:cubicBezTo>
                      <a:pt x="1266899" y="579489"/>
                      <a:pt x="1264749" y="565319"/>
                      <a:pt x="1263135" y="551149"/>
                    </a:cubicBezTo>
                    <a:cubicBezTo>
                      <a:pt x="1261522" y="536979"/>
                      <a:pt x="1260662" y="522701"/>
                      <a:pt x="1260447" y="508424"/>
                    </a:cubicBezTo>
                    <a:cubicBezTo>
                      <a:pt x="1260124" y="491999"/>
                      <a:pt x="1260985" y="475467"/>
                      <a:pt x="1262490" y="458936"/>
                    </a:cubicBezTo>
                    <a:cubicBezTo>
                      <a:pt x="1263996" y="442404"/>
                      <a:pt x="1266254" y="425980"/>
                      <a:pt x="1268943" y="409555"/>
                    </a:cubicBezTo>
                    <a:cubicBezTo>
                      <a:pt x="1272276" y="389803"/>
                      <a:pt x="1276255" y="370051"/>
                      <a:pt x="1280665" y="350514"/>
                    </a:cubicBezTo>
                    <a:cubicBezTo>
                      <a:pt x="1287547" y="320778"/>
                      <a:pt x="1295290" y="291257"/>
                      <a:pt x="1303033" y="262380"/>
                    </a:cubicBezTo>
                    <a:cubicBezTo>
                      <a:pt x="1304109" y="258623"/>
                      <a:pt x="1301850" y="254651"/>
                      <a:pt x="1298086" y="253578"/>
                    </a:cubicBezTo>
                    <a:cubicBezTo>
                      <a:pt x="1294323" y="252504"/>
                      <a:pt x="1290343" y="254651"/>
                      <a:pt x="1289268" y="258515"/>
                    </a:cubicBezTo>
                    <a:cubicBezTo>
                      <a:pt x="1280342" y="287178"/>
                      <a:pt x="1271201" y="316591"/>
                      <a:pt x="1263458" y="346327"/>
                    </a:cubicBezTo>
                    <a:cubicBezTo>
                      <a:pt x="1258296" y="366187"/>
                      <a:pt x="1253672" y="386153"/>
                      <a:pt x="1250015" y="406227"/>
                    </a:cubicBezTo>
                    <a:cubicBezTo>
                      <a:pt x="1247004" y="423189"/>
                      <a:pt x="1244746" y="440257"/>
                      <a:pt x="1243456" y="457326"/>
                    </a:cubicBezTo>
                    <a:cubicBezTo>
                      <a:pt x="1242057" y="474609"/>
                      <a:pt x="1241842" y="491785"/>
                      <a:pt x="1242487" y="508960"/>
                    </a:cubicBezTo>
                    <a:cubicBezTo>
                      <a:pt x="1243240" y="523775"/>
                      <a:pt x="1244638" y="538481"/>
                      <a:pt x="1246682" y="553188"/>
                    </a:cubicBezTo>
                    <a:cubicBezTo>
                      <a:pt x="1248833" y="567895"/>
                      <a:pt x="1251736" y="582494"/>
                      <a:pt x="1255285" y="596772"/>
                    </a:cubicBezTo>
                    <a:cubicBezTo>
                      <a:pt x="1256145" y="599778"/>
                      <a:pt x="1262168" y="612659"/>
                      <a:pt x="1264211" y="620066"/>
                    </a:cubicBezTo>
                    <a:cubicBezTo>
                      <a:pt x="1255823" y="630909"/>
                      <a:pt x="1247327" y="641751"/>
                      <a:pt x="1238938" y="652593"/>
                    </a:cubicBezTo>
                    <a:cubicBezTo>
                      <a:pt x="1224420" y="671594"/>
                      <a:pt x="1210118" y="690809"/>
                      <a:pt x="1195922" y="710025"/>
                    </a:cubicBezTo>
                    <a:cubicBezTo>
                      <a:pt x="1195815" y="709810"/>
                      <a:pt x="1195707" y="709488"/>
                      <a:pt x="1195492" y="709273"/>
                    </a:cubicBezTo>
                    <a:cubicBezTo>
                      <a:pt x="1195492" y="706590"/>
                      <a:pt x="1195815" y="702940"/>
                      <a:pt x="1195492" y="701437"/>
                    </a:cubicBezTo>
                    <a:cubicBezTo>
                      <a:pt x="1194524" y="696177"/>
                      <a:pt x="1193556" y="691024"/>
                      <a:pt x="1192481" y="685872"/>
                    </a:cubicBezTo>
                    <a:cubicBezTo>
                      <a:pt x="1191728" y="682329"/>
                      <a:pt x="1190975" y="678786"/>
                      <a:pt x="1190007" y="675351"/>
                    </a:cubicBezTo>
                    <a:cubicBezTo>
                      <a:pt x="1185813" y="659142"/>
                      <a:pt x="1181512" y="643039"/>
                      <a:pt x="1177532" y="626829"/>
                    </a:cubicBezTo>
                    <a:cubicBezTo>
                      <a:pt x="1174952" y="616202"/>
                      <a:pt x="1172478" y="605467"/>
                      <a:pt x="1170435" y="594625"/>
                    </a:cubicBezTo>
                    <a:cubicBezTo>
                      <a:pt x="1165918" y="572726"/>
                      <a:pt x="1162692" y="549002"/>
                      <a:pt x="1160433" y="524741"/>
                    </a:cubicBezTo>
                    <a:cubicBezTo>
                      <a:pt x="1158175" y="501553"/>
                      <a:pt x="1157100" y="477937"/>
                      <a:pt x="1157745" y="454427"/>
                    </a:cubicBezTo>
                    <a:cubicBezTo>
                      <a:pt x="1158605" y="422437"/>
                      <a:pt x="1162692" y="390984"/>
                      <a:pt x="1171725" y="362537"/>
                    </a:cubicBezTo>
                    <a:cubicBezTo>
                      <a:pt x="1173016" y="358779"/>
                      <a:pt x="1170972" y="354807"/>
                      <a:pt x="1167316" y="353519"/>
                    </a:cubicBezTo>
                    <a:cubicBezTo>
                      <a:pt x="1163552" y="352231"/>
                      <a:pt x="1159465" y="354271"/>
                      <a:pt x="1158282" y="357921"/>
                    </a:cubicBezTo>
                    <a:cubicBezTo>
                      <a:pt x="1145055" y="394527"/>
                      <a:pt x="1139248" y="436178"/>
                      <a:pt x="1139033" y="478044"/>
                    </a:cubicBezTo>
                    <a:cubicBezTo>
                      <a:pt x="1138925" y="494253"/>
                      <a:pt x="1139678" y="510570"/>
                      <a:pt x="1141184" y="526566"/>
                    </a:cubicBezTo>
                    <a:cubicBezTo>
                      <a:pt x="1143442" y="551578"/>
                      <a:pt x="1147743" y="575839"/>
                      <a:pt x="1152690" y="598275"/>
                    </a:cubicBezTo>
                    <a:cubicBezTo>
                      <a:pt x="1155164" y="609332"/>
                      <a:pt x="1157960" y="620281"/>
                      <a:pt x="1160971" y="631231"/>
                    </a:cubicBezTo>
                    <a:cubicBezTo>
                      <a:pt x="1165488" y="647333"/>
                      <a:pt x="1170435" y="663435"/>
                      <a:pt x="1175381" y="679430"/>
                    </a:cubicBezTo>
                    <a:lnTo>
                      <a:pt x="1181619" y="704335"/>
                    </a:lnTo>
                    <a:cubicBezTo>
                      <a:pt x="1182157" y="706805"/>
                      <a:pt x="1182694" y="713138"/>
                      <a:pt x="1183017" y="714748"/>
                    </a:cubicBezTo>
                    <a:cubicBezTo>
                      <a:pt x="1183340" y="716681"/>
                      <a:pt x="1184092" y="717754"/>
                      <a:pt x="1184415" y="718076"/>
                    </a:cubicBezTo>
                    <a:cubicBezTo>
                      <a:pt x="1185491" y="719579"/>
                      <a:pt x="1186889" y="720223"/>
                      <a:pt x="1188071" y="720438"/>
                    </a:cubicBezTo>
                    <a:cubicBezTo>
                      <a:pt x="1186351" y="722799"/>
                      <a:pt x="1184523" y="725161"/>
                      <a:pt x="1182694" y="727630"/>
                    </a:cubicBezTo>
                    <a:lnTo>
                      <a:pt x="1136882" y="792576"/>
                    </a:lnTo>
                    <a:lnTo>
                      <a:pt x="1121073" y="813509"/>
                    </a:lnTo>
                    <a:cubicBezTo>
                      <a:pt x="1119460" y="815441"/>
                      <a:pt x="1115266" y="817696"/>
                      <a:pt x="1113115" y="819628"/>
                    </a:cubicBezTo>
                    <a:cubicBezTo>
                      <a:pt x="1110104" y="822312"/>
                      <a:pt x="1109136" y="825318"/>
                      <a:pt x="1109244" y="827357"/>
                    </a:cubicBezTo>
                    <a:cubicBezTo>
                      <a:pt x="1109351" y="829826"/>
                      <a:pt x="1110319" y="832617"/>
                      <a:pt x="1114298" y="834442"/>
                    </a:cubicBezTo>
                    <a:cubicBezTo>
                      <a:pt x="1117632" y="835945"/>
                      <a:pt x="1121611" y="834442"/>
                      <a:pt x="1123224" y="831007"/>
                    </a:cubicBezTo>
                    <a:close/>
                    <a:moveTo>
                      <a:pt x="1195492" y="710132"/>
                    </a:moveTo>
                    <a:lnTo>
                      <a:pt x="1195599" y="710239"/>
                    </a:lnTo>
                    <a:cubicBezTo>
                      <a:pt x="1195599" y="710239"/>
                      <a:pt x="1195599" y="710239"/>
                      <a:pt x="1195599" y="710239"/>
                    </a:cubicBezTo>
                    <a:cubicBezTo>
                      <a:pt x="1195492" y="710239"/>
                      <a:pt x="1195492" y="710239"/>
                      <a:pt x="1195492" y="710132"/>
                    </a:cubicBezTo>
                    <a:close/>
                    <a:moveTo>
                      <a:pt x="1708679" y="142793"/>
                    </a:moveTo>
                    <a:lnTo>
                      <a:pt x="1708572" y="142901"/>
                    </a:lnTo>
                    <a:cubicBezTo>
                      <a:pt x="1708249" y="142686"/>
                      <a:pt x="1707819" y="142364"/>
                      <a:pt x="1708357" y="142579"/>
                    </a:cubicBezTo>
                    <a:cubicBezTo>
                      <a:pt x="1708464" y="142686"/>
                      <a:pt x="1708572" y="142686"/>
                      <a:pt x="1708679" y="142793"/>
                    </a:cubicBezTo>
                    <a:close/>
                    <a:moveTo>
                      <a:pt x="1708572" y="142901"/>
                    </a:moveTo>
                    <a:lnTo>
                      <a:pt x="1708572" y="143008"/>
                    </a:lnTo>
                    <a:lnTo>
                      <a:pt x="1708464" y="143008"/>
                    </a:lnTo>
                    <a:lnTo>
                      <a:pt x="1708572" y="142901"/>
                    </a:lnTo>
                    <a:close/>
                    <a:moveTo>
                      <a:pt x="1707712" y="151596"/>
                    </a:moveTo>
                    <a:cubicBezTo>
                      <a:pt x="1705883" y="148912"/>
                      <a:pt x="1706314" y="145262"/>
                      <a:pt x="1708572" y="143008"/>
                    </a:cubicBezTo>
                    <a:lnTo>
                      <a:pt x="1708787" y="142793"/>
                    </a:lnTo>
                    <a:cubicBezTo>
                      <a:pt x="1709002" y="142579"/>
                      <a:pt x="1709325" y="142364"/>
                      <a:pt x="1709540" y="142149"/>
                    </a:cubicBezTo>
                    <a:lnTo>
                      <a:pt x="1709432" y="141935"/>
                    </a:lnTo>
                    <a:cubicBezTo>
                      <a:pt x="1711905" y="139680"/>
                      <a:pt x="1715670" y="139358"/>
                      <a:pt x="1718466" y="141290"/>
                    </a:cubicBezTo>
                    <a:cubicBezTo>
                      <a:pt x="1721584" y="143545"/>
                      <a:pt x="1722337" y="148053"/>
                      <a:pt x="1720079" y="151274"/>
                    </a:cubicBezTo>
                    <a:cubicBezTo>
                      <a:pt x="1722229" y="153313"/>
                      <a:pt x="1718466" y="150415"/>
                      <a:pt x="1720294" y="152562"/>
                    </a:cubicBezTo>
                    <a:cubicBezTo>
                      <a:pt x="1721047" y="153421"/>
                      <a:pt x="1719541" y="152133"/>
                      <a:pt x="1720294" y="153099"/>
                    </a:cubicBezTo>
                    <a:cubicBezTo>
                      <a:pt x="1721369" y="154709"/>
                      <a:pt x="1719218" y="152562"/>
                      <a:pt x="1720079" y="154280"/>
                    </a:cubicBezTo>
                    <a:cubicBezTo>
                      <a:pt x="1720616" y="155139"/>
                      <a:pt x="1719864" y="154065"/>
                      <a:pt x="1719756" y="155031"/>
                    </a:cubicBezTo>
                    <a:cubicBezTo>
                      <a:pt x="1719756" y="155246"/>
                      <a:pt x="1719541" y="155353"/>
                      <a:pt x="1719433" y="155353"/>
                    </a:cubicBezTo>
                    <a:cubicBezTo>
                      <a:pt x="1718681" y="155461"/>
                      <a:pt x="1719218" y="155782"/>
                      <a:pt x="1718681" y="155246"/>
                    </a:cubicBezTo>
                    <a:cubicBezTo>
                      <a:pt x="1715562" y="152347"/>
                      <a:pt x="1720401" y="156749"/>
                      <a:pt x="1717175" y="153528"/>
                    </a:cubicBezTo>
                    <a:cubicBezTo>
                      <a:pt x="1714057" y="155568"/>
                      <a:pt x="1709862" y="154816"/>
                      <a:pt x="1707712" y="151596"/>
                    </a:cubicBezTo>
                    <a:close/>
                    <a:moveTo>
                      <a:pt x="1708787" y="142793"/>
                    </a:moveTo>
                    <a:lnTo>
                      <a:pt x="1708679" y="142793"/>
                    </a:lnTo>
                    <a:lnTo>
                      <a:pt x="1708787" y="142793"/>
                    </a:lnTo>
                    <a:lnTo>
                      <a:pt x="1708787" y="142793"/>
                    </a:lnTo>
                    <a:close/>
                    <a:moveTo>
                      <a:pt x="1709432" y="141935"/>
                    </a:moveTo>
                    <a:cubicBezTo>
                      <a:pt x="1709217" y="142149"/>
                      <a:pt x="1709002" y="142364"/>
                      <a:pt x="1708787" y="142686"/>
                    </a:cubicBezTo>
                    <a:cubicBezTo>
                      <a:pt x="1708357" y="142149"/>
                      <a:pt x="1706959" y="140969"/>
                      <a:pt x="1708034" y="141720"/>
                    </a:cubicBezTo>
                    <a:cubicBezTo>
                      <a:pt x="1709002" y="142256"/>
                      <a:pt x="1707066" y="140432"/>
                      <a:pt x="1708034" y="141076"/>
                    </a:cubicBezTo>
                    <a:cubicBezTo>
                      <a:pt x="1708572" y="141505"/>
                      <a:pt x="1707389" y="140324"/>
                      <a:pt x="1708034" y="140646"/>
                    </a:cubicBezTo>
                    <a:cubicBezTo>
                      <a:pt x="1708787" y="141076"/>
                      <a:pt x="1707604" y="140217"/>
                      <a:pt x="1708249" y="139680"/>
                    </a:cubicBezTo>
                    <a:cubicBezTo>
                      <a:pt x="1708787" y="139358"/>
                      <a:pt x="1708249" y="140109"/>
                      <a:pt x="1708787" y="140002"/>
                    </a:cubicBezTo>
                    <a:lnTo>
                      <a:pt x="1709217" y="139788"/>
                    </a:lnTo>
                    <a:cubicBezTo>
                      <a:pt x="1709110" y="140217"/>
                      <a:pt x="1709110" y="140969"/>
                      <a:pt x="1709432" y="141935"/>
                    </a:cubicBezTo>
                    <a:close/>
                    <a:moveTo>
                      <a:pt x="2102281" y="1328677"/>
                    </a:moveTo>
                    <a:cubicBezTo>
                      <a:pt x="2105937" y="1330072"/>
                      <a:pt x="2110024" y="1328140"/>
                      <a:pt x="2111422" y="1324490"/>
                    </a:cubicBezTo>
                    <a:cubicBezTo>
                      <a:pt x="2112820" y="1320840"/>
                      <a:pt x="2110992" y="1316761"/>
                      <a:pt x="2107335" y="1315365"/>
                    </a:cubicBezTo>
                    <a:cubicBezTo>
                      <a:pt x="2014635" y="1279833"/>
                      <a:pt x="1922902" y="1242368"/>
                      <a:pt x="1831600" y="1204152"/>
                    </a:cubicBezTo>
                    <a:cubicBezTo>
                      <a:pt x="1797724" y="1189982"/>
                      <a:pt x="1763955" y="1175490"/>
                      <a:pt x="1730080" y="1161105"/>
                    </a:cubicBezTo>
                    <a:cubicBezTo>
                      <a:pt x="1746211" y="1160568"/>
                      <a:pt x="1762235" y="1159709"/>
                      <a:pt x="1778474" y="1159709"/>
                    </a:cubicBezTo>
                    <a:cubicBezTo>
                      <a:pt x="1797509" y="1159924"/>
                      <a:pt x="1816543" y="1160568"/>
                      <a:pt x="1835471" y="1161212"/>
                    </a:cubicBezTo>
                    <a:cubicBezTo>
                      <a:pt x="1854721" y="1161856"/>
                      <a:pt x="1873756" y="1162500"/>
                      <a:pt x="1892575" y="1163574"/>
                    </a:cubicBezTo>
                    <a:cubicBezTo>
                      <a:pt x="1904512" y="1164111"/>
                      <a:pt x="1916342" y="1164862"/>
                      <a:pt x="1928279" y="1165828"/>
                    </a:cubicBezTo>
                    <a:cubicBezTo>
                      <a:pt x="1936130" y="1166365"/>
                      <a:pt x="1944088" y="1167116"/>
                      <a:pt x="1951938" y="1167975"/>
                    </a:cubicBezTo>
                    <a:lnTo>
                      <a:pt x="1973446" y="1170337"/>
                    </a:lnTo>
                    <a:cubicBezTo>
                      <a:pt x="1975812" y="1170659"/>
                      <a:pt x="1981834" y="1172055"/>
                      <a:pt x="1983447" y="1172269"/>
                    </a:cubicBezTo>
                    <a:cubicBezTo>
                      <a:pt x="1985060" y="1172484"/>
                      <a:pt x="1986244" y="1172376"/>
                      <a:pt x="1986674" y="1172162"/>
                    </a:cubicBezTo>
                    <a:cubicBezTo>
                      <a:pt x="1989147" y="1171410"/>
                      <a:pt x="1990438" y="1170015"/>
                      <a:pt x="1990975" y="1168727"/>
                    </a:cubicBezTo>
                    <a:cubicBezTo>
                      <a:pt x="1991728" y="1167224"/>
                      <a:pt x="1992158" y="1165614"/>
                      <a:pt x="1991514" y="1163789"/>
                    </a:cubicBezTo>
                    <a:cubicBezTo>
                      <a:pt x="1991406" y="1163252"/>
                      <a:pt x="1990975" y="1160461"/>
                      <a:pt x="1986997" y="1158958"/>
                    </a:cubicBezTo>
                    <a:cubicBezTo>
                      <a:pt x="1986566" y="1158743"/>
                      <a:pt x="1986029" y="1158636"/>
                      <a:pt x="1985599" y="1158529"/>
                    </a:cubicBezTo>
                    <a:cubicBezTo>
                      <a:pt x="1985599" y="1158529"/>
                      <a:pt x="1985599" y="1158636"/>
                      <a:pt x="1985599" y="1158743"/>
                    </a:cubicBezTo>
                    <a:cubicBezTo>
                      <a:pt x="1985491" y="1159387"/>
                      <a:pt x="1984523" y="1159280"/>
                      <a:pt x="1983232" y="1158958"/>
                    </a:cubicBezTo>
                    <a:cubicBezTo>
                      <a:pt x="1983447" y="1158851"/>
                      <a:pt x="1983986" y="1158529"/>
                      <a:pt x="1984523" y="1158421"/>
                    </a:cubicBezTo>
                    <a:cubicBezTo>
                      <a:pt x="1983770" y="1158421"/>
                      <a:pt x="1983125" y="1158529"/>
                      <a:pt x="1982372" y="1158636"/>
                    </a:cubicBezTo>
                    <a:cubicBezTo>
                      <a:pt x="1980006" y="1157885"/>
                      <a:pt x="1976995" y="1156596"/>
                      <a:pt x="1975490" y="1156274"/>
                    </a:cubicBezTo>
                    <a:lnTo>
                      <a:pt x="1953981" y="1152732"/>
                    </a:lnTo>
                    <a:cubicBezTo>
                      <a:pt x="1943980" y="1151122"/>
                      <a:pt x="1933979" y="1149726"/>
                      <a:pt x="1923869" y="1148652"/>
                    </a:cubicBezTo>
                    <a:cubicBezTo>
                      <a:pt x="1913869" y="1147472"/>
                      <a:pt x="1903867" y="1146505"/>
                      <a:pt x="1893758" y="1145647"/>
                    </a:cubicBezTo>
                    <a:cubicBezTo>
                      <a:pt x="1874830" y="1144144"/>
                      <a:pt x="1855581" y="1142641"/>
                      <a:pt x="1836224" y="1141889"/>
                    </a:cubicBezTo>
                    <a:cubicBezTo>
                      <a:pt x="1823318" y="1141460"/>
                      <a:pt x="1810521" y="1141245"/>
                      <a:pt x="1797616" y="1141460"/>
                    </a:cubicBezTo>
                    <a:cubicBezTo>
                      <a:pt x="1765139" y="1141675"/>
                      <a:pt x="1732768" y="1143822"/>
                      <a:pt x="1701259" y="1147686"/>
                    </a:cubicBezTo>
                    <a:cubicBezTo>
                      <a:pt x="1700829" y="1147686"/>
                      <a:pt x="1700936" y="1148438"/>
                      <a:pt x="1700506" y="1148545"/>
                    </a:cubicBezTo>
                    <a:cubicBezTo>
                      <a:pt x="1689429" y="1143822"/>
                      <a:pt x="1678353" y="1139206"/>
                      <a:pt x="1667384" y="1134482"/>
                    </a:cubicBezTo>
                    <a:cubicBezTo>
                      <a:pt x="1636627" y="1121386"/>
                      <a:pt x="1605977" y="1108289"/>
                      <a:pt x="1575328" y="1095193"/>
                    </a:cubicBezTo>
                    <a:cubicBezTo>
                      <a:pt x="1600278" y="1091328"/>
                      <a:pt x="1625012" y="1087463"/>
                      <a:pt x="1649854" y="1083706"/>
                    </a:cubicBezTo>
                    <a:cubicBezTo>
                      <a:pt x="1667921" y="1080915"/>
                      <a:pt x="1686096" y="1078339"/>
                      <a:pt x="1704270" y="1075763"/>
                    </a:cubicBezTo>
                    <a:cubicBezTo>
                      <a:pt x="1719326" y="1073616"/>
                      <a:pt x="1734381" y="1071576"/>
                      <a:pt x="1749545" y="1069644"/>
                    </a:cubicBezTo>
                    <a:cubicBezTo>
                      <a:pt x="1764601" y="1067711"/>
                      <a:pt x="1779657" y="1065779"/>
                      <a:pt x="1794928" y="1064276"/>
                    </a:cubicBezTo>
                    <a:cubicBezTo>
                      <a:pt x="1807080" y="1062988"/>
                      <a:pt x="1819339" y="1062129"/>
                      <a:pt x="1831600" y="1061700"/>
                    </a:cubicBezTo>
                    <a:cubicBezTo>
                      <a:pt x="1843859" y="1061270"/>
                      <a:pt x="1856226" y="1061270"/>
                      <a:pt x="1868486" y="1061700"/>
                    </a:cubicBezTo>
                    <a:lnTo>
                      <a:pt x="1893543" y="1063310"/>
                    </a:lnTo>
                    <a:cubicBezTo>
                      <a:pt x="1894188" y="1063310"/>
                      <a:pt x="1904082" y="1064276"/>
                      <a:pt x="1906125" y="1064062"/>
                    </a:cubicBezTo>
                    <a:cubicBezTo>
                      <a:pt x="1913438" y="1063417"/>
                      <a:pt x="1913223" y="1056869"/>
                      <a:pt x="1912578" y="1055044"/>
                    </a:cubicBezTo>
                    <a:cubicBezTo>
                      <a:pt x="1912363" y="1054400"/>
                      <a:pt x="1911610" y="1051394"/>
                      <a:pt x="1907093" y="1050213"/>
                    </a:cubicBezTo>
                    <a:cubicBezTo>
                      <a:pt x="1906448" y="1049999"/>
                      <a:pt x="1905803" y="1049892"/>
                      <a:pt x="1905158" y="1049892"/>
                    </a:cubicBezTo>
                    <a:cubicBezTo>
                      <a:pt x="1905158" y="1049999"/>
                      <a:pt x="1905265" y="1050213"/>
                      <a:pt x="1905265" y="1050321"/>
                    </a:cubicBezTo>
                    <a:cubicBezTo>
                      <a:pt x="1905265" y="1050965"/>
                      <a:pt x="1904082" y="1050965"/>
                      <a:pt x="1902576" y="1050750"/>
                    </a:cubicBezTo>
                    <a:cubicBezTo>
                      <a:pt x="1902899" y="1050536"/>
                      <a:pt x="1903114" y="1050428"/>
                      <a:pt x="1903330" y="1050213"/>
                    </a:cubicBezTo>
                    <a:cubicBezTo>
                      <a:pt x="1902899" y="1050321"/>
                      <a:pt x="1902469" y="1050536"/>
                      <a:pt x="1902039" y="1050750"/>
                    </a:cubicBezTo>
                    <a:cubicBezTo>
                      <a:pt x="1899135" y="1050321"/>
                      <a:pt x="1895264" y="1049140"/>
                      <a:pt x="1894941" y="1049140"/>
                    </a:cubicBezTo>
                    <a:lnTo>
                      <a:pt x="1869239" y="1046349"/>
                    </a:lnTo>
                    <a:cubicBezTo>
                      <a:pt x="1856656" y="1045383"/>
                      <a:pt x="1843967" y="1044953"/>
                      <a:pt x="1831276" y="1044953"/>
                    </a:cubicBezTo>
                    <a:cubicBezTo>
                      <a:pt x="1818587" y="1044846"/>
                      <a:pt x="1805897" y="1045383"/>
                      <a:pt x="1793315" y="1046349"/>
                    </a:cubicBezTo>
                    <a:cubicBezTo>
                      <a:pt x="1777829" y="1047530"/>
                      <a:pt x="1762557" y="1048818"/>
                      <a:pt x="1747179" y="1050643"/>
                    </a:cubicBezTo>
                    <a:cubicBezTo>
                      <a:pt x="1731908" y="1052360"/>
                      <a:pt x="1716638" y="1054507"/>
                      <a:pt x="1701474" y="1056869"/>
                    </a:cubicBezTo>
                    <a:cubicBezTo>
                      <a:pt x="1683192" y="1059660"/>
                      <a:pt x="1665018" y="1062881"/>
                      <a:pt x="1646843" y="1066209"/>
                    </a:cubicBezTo>
                    <a:cubicBezTo>
                      <a:pt x="1619743" y="1071254"/>
                      <a:pt x="1592750" y="1076836"/>
                      <a:pt x="1565649" y="1082203"/>
                    </a:cubicBezTo>
                    <a:cubicBezTo>
                      <a:pt x="1562423" y="1082848"/>
                      <a:pt x="1561241" y="1085961"/>
                      <a:pt x="1560917" y="1088966"/>
                    </a:cubicBezTo>
                    <a:cubicBezTo>
                      <a:pt x="1557584" y="1087571"/>
                      <a:pt x="1554250" y="1086176"/>
                      <a:pt x="1550916" y="1084672"/>
                    </a:cubicBezTo>
                    <a:cubicBezTo>
                      <a:pt x="1551239" y="1083599"/>
                      <a:pt x="1551776" y="1082203"/>
                      <a:pt x="1550056" y="1083062"/>
                    </a:cubicBezTo>
                    <a:lnTo>
                      <a:pt x="1550056" y="1082848"/>
                    </a:lnTo>
                    <a:cubicBezTo>
                      <a:pt x="1548443" y="1079520"/>
                      <a:pt x="1544356" y="1078017"/>
                      <a:pt x="1540915" y="1079627"/>
                    </a:cubicBezTo>
                    <a:cubicBezTo>
                      <a:pt x="1540915" y="1079627"/>
                      <a:pt x="1540485" y="1080056"/>
                      <a:pt x="1540377" y="1080164"/>
                    </a:cubicBezTo>
                    <a:cubicBezTo>
                      <a:pt x="1502630" y="1064062"/>
                      <a:pt x="1464883" y="1047959"/>
                      <a:pt x="1427136" y="1031750"/>
                    </a:cubicBezTo>
                    <a:cubicBezTo>
                      <a:pt x="1454237" y="1022625"/>
                      <a:pt x="1481552" y="1014466"/>
                      <a:pt x="1509190" y="1007489"/>
                    </a:cubicBezTo>
                    <a:cubicBezTo>
                      <a:pt x="1532419" y="1001692"/>
                      <a:pt x="1555863" y="996432"/>
                      <a:pt x="1579415" y="991601"/>
                    </a:cubicBezTo>
                    <a:cubicBezTo>
                      <a:pt x="1602966" y="986663"/>
                      <a:pt x="1626518" y="981940"/>
                      <a:pt x="1650177" y="977860"/>
                    </a:cubicBezTo>
                    <a:cubicBezTo>
                      <a:pt x="1662544" y="975713"/>
                      <a:pt x="1674912" y="973781"/>
                      <a:pt x="1687386" y="972063"/>
                    </a:cubicBezTo>
                    <a:cubicBezTo>
                      <a:pt x="1699753" y="970453"/>
                      <a:pt x="1712229" y="968950"/>
                      <a:pt x="1724811" y="967877"/>
                    </a:cubicBezTo>
                    <a:lnTo>
                      <a:pt x="1753201" y="965837"/>
                    </a:lnTo>
                    <a:cubicBezTo>
                      <a:pt x="1754922" y="965730"/>
                      <a:pt x="1763526" y="965944"/>
                      <a:pt x="1766752" y="965300"/>
                    </a:cubicBezTo>
                    <a:cubicBezTo>
                      <a:pt x="1773420" y="963905"/>
                      <a:pt x="1773957" y="958537"/>
                      <a:pt x="1773096" y="955961"/>
                    </a:cubicBezTo>
                    <a:cubicBezTo>
                      <a:pt x="1772022" y="952419"/>
                      <a:pt x="1768257" y="950379"/>
                      <a:pt x="1764601" y="951453"/>
                    </a:cubicBezTo>
                    <a:cubicBezTo>
                      <a:pt x="1764494" y="951453"/>
                      <a:pt x="1764386" y="951560"/>
                      <a:pt x="1764170" y="951560"/>
                    </a:cubicBezTo>
                    <a:cubicBezTo>
                      <a:pt x="1764170" y="951667"/>
                      <a:pt x="1764278" y="951774"/>
                      <a:pt x="1764278" y="951882"/>
                    </a:cubicBezTo>
                    <a:cubicBezTo>
                      <a:pt x="1764386" y="952741"/>
                      <a:pt x="1763418" y="952955"/>
                      <a:pt x="1762020" y="952955"/>
                    </a:cubicBezTo>
                    <a:lnTo>
                      <a:pt x="1762450" y="952526"/>
                    </a:lnTo>
                    <a:lnTo>
                      <a:pt x="1761912" y="952955"/>
                    </a:lnTo>
                    <a:cubicBezTo>
                      <a:pt x="1758901" y="952955"/>
                      <a:pt x="1753846" y="951667"/>
                      <a:pt x="1752879" y="951667"/>
                    </a:cubicBezTo>
                    <a:lnTo>
                      <a:pt x="1723627" y="952526"/>
                    </a:lnTo>
                    <a:cubicBezTo>
                      <a:pt x="1710938" y="953170"/>
                      <a:pt x="1698140" y="954136"/>
                      <a:pt x="1685451" y="955424"/>
                    </a:cubicBezTo>
                    <a:cubicBezTo>
                      <a:pt x="1672653" y="956713"/>
                      <a:pt x="1659963" y="958323"/>
                      <a:pt x="1647273" y="960148"/>
                    </a:cubicBezTo>
                    <a:cubicBezTo>
                      <a:pt x="1623291" y="963797"/>
                      <a:pt x="1599202" y="967770"/>
                      <a:pt x="1575436" y="972707"/>
                    </a:cubicBezTo>
                    <a:cubicBezTo>
                      <a:pt x="1559519" y="975928"/>
                      <a:pt x="1543711" y="979685"/>
                      <a:pt x="1528010" y="983764"/>
                    </a:cubicBezTo>
                    <a:cubicBezTo>
                      <a:pt x="1488757" y="994070"/>
                      <a:pt x="1450150" y="1006523"/>
                      <a:pt x="1412295" y="1021337"/>
                    </a:cubicBezTo>
                    <a:cubicBezTo>
                      <a:pt x="1410897" y="1021873"/>
                      <a:pt x="1411435" y="1023591"/>
                      <a:pt x="1410682" y="1024772"/>
                    </a:cubicBezTo>
                    <a:cubicBezTo>
                      <a:pt x="1384765" y="1013715"/>
                      <a:pt x="1358847" y="1002765"/>
                      <a:pt x="1332822" y="991923"/>
                    </a:cubicBezTo>
                    <a:cubicBezTo>
                      <a:pt x="1308626" y="981832"/>
                      <a:pt x="1284321" y="972063"/>
                      <a:pt x="1260017" y="962295"/>
                    </a:cubicBezTo>
                    <a:cubicBezTo>
                      <a:pt x="1290559" y="949735"/>
                      <a:pt x="1320778" y="937175"/>
                      <a:pt x="1351427" y="926547"/>
                    </a:cubicBezTo>
                    <a:cubicBezTo>
                      <a:pt x="1367343" y="920965"/>
                      <a:pt x="1383367" y="915705"/>
                      <a:pt x="1399713" y="910767"/>
                    </a:cubicBezTo>
                    <a:cubicBezTo>
                      <a:pt x="1423480" y="903467"/>
                      <a:pt x="1447891" y="896812"/>
                      <a:pt x="1473271" y="891337"/>
                    </a:cubicBezTo>
                    <a:cubicBezTo>
                      <a:pt x="1487144" y="888331"/>
                      <a:pt x="1501017" y="885433"/>
                      <a:pt x="1514998" y="882642"/>
                    </a:cubicBezTo>
                    <a:cubicBezTo>
                      <a:pt x="1528978" y="879851"/>
                      <a:pt x="1542850" y="877167"/>
                      <a:pt x="1556831" y="874591"/>
                    </a:cubicBezTo>
                    <a:lnTo>
                      <a:pt x="1583608" y="869974"/>
                    </a:lnTo>
                    <a:cubicBezTo>
                      <a:pt x="1584899" y="869760"/>
                      <a:pt x="1587695" y="868364"/>
                      <a:pt x="1589954" y="867506"/>
                    </a:cubicBezTo>
                    <a:cubicBezTo>
                      <a:pt x="1590491" y="867828"/>
                      <a:pt x="1591029" y="867184"/>
                      <a:pt x="1591674" y="867398"/>
                    </a:cubicBezTo>
                    <a:cubicBezTo>
                      <a:pt x="1591567" y="867291"/>
                      <a:pt x="1591459" y="867398"/>
                      <a:pt x="1591352" y="867291"/>
                    </a:cubicBezTo>
                    <a:lnTo>
                      <a:pt x="1591029" y="867184"/>
                    </a:lnTo>
                    <a:cubicBezTo>
                      <a:pt x="1591459" y="867076"/>
                      <a:pt x="1591459" y="867398"/>
                      <a:pt x="1591782" y="867291"/>
                    </a:cubicBezTo>
                    <a:cubicBezTo>
                      <a:pt x="1593932" y="867935"/>
                      <a:pt x="1596406" y="868364"/>
                      <a:pt x="1598234" y="866754"/>
                    </a:cubicBezTo>
                    <a:cubicBezTo>
                      <a:pt x="1602106" y="863427"/>
                      <a:pt x="1601030" y="859991"/>
                      <a:pt x="1600385" y="858488"/>
                    </a:cubicBezTo>
                    <a:cubicBezTo>
                      <a:pt x="1599740" y="856771"/>
                      <a:pt x="1598234" y="854731"/>
                      <a:pt x="1594901" y="854087"/>
                    </a:cubicBezTo>
                    <a:cubicBezTo>
                      <a:pt x="1594040" y="853980"/>
                      <a:pt x="1592319" y="853980"/>
                      <a:pt x="1590276" y="854302"/>
                    </a:cubicBezTo>
                    <a:cubicBezTo>
                      <a:pt x="1587695" y="854731"/>
                      <a:pt x="1583717" y="855804"/>
                      <a:pt x="1581780" y="855912"/>
                    </a:cubicBezTo>
                    <a:lnTo>
                      <a:pt x="1554358" y="859562"/>
                    </a:lnTo>
                    <a:cubicBezTo>
                      <a:pt x="1537366" y="862138"/>
                      <a:pt x="1520374" y="864714"/>
                      <a:pt x="1503491" y="867613"/>
                    </a:cubicBezTo>
                    <a:cubicBezTo>
                      <a:pt x="1492199" y="869545"/>
                      <a:pt x="1480907" y="871585"/>
                      <a:pt x="1469722" y="873732"/>
                    </a:cubicBezTo>
                    <a:cubicBezTo>
                      <a:pt x="1452408" y="877060"/>
                      <a:pt x="1435524" y="880817"/>
                      <a:pt x="1419071" y="885218"/>
                    </a:cubicBezTo>
                    <a:cubicBezTo>
                      <a:pt x="1402186" y="889620"/>
                      <a:pt x="1385625" y="894665"/>
                      <a:pt x="1369386" y="900247"/>
                    </a:cubicBezTo>
                    <a:cubicBezTo>
                      <a:pt x="1349706" y="906903"/>
                      <a:pt x="1330456" y="914417"/>
                      <a:pt x="1311314" y="922254"/>
                    </a:cubicBezTo>
                    <a:cubicBezTo>
                      <a:pt x="1287440" y="932237"/>
                      <a:pt x="1263565" y="943294"/>
                      <a:pt x="1239476" y="954458"/>
                    </a:cubicBezTo>
                    <a:cubicBezTo>
                      <a:pt x="1238831" y="954244"/>
                      <a:pt x="1237971" y="954029"/>
                      <a:pt x="1237110" y="953707"/>
                    </a:cubicBezTo>
                    <a:cubicBezTo>
                      <a:pt x="1237003" y="953385"/>
                      <a:pt x="1236680" y="952633"/>
                      <a:pt x="1236573" y="952419"/>
                    </a:cubicBezTo>
                    <a:cubicBezTo>
                      <a:pt x="1236035" y="951238"/>
                      <a:pt x="1235497" y="950594"/>
                      <a:pt x="1235282" y="950272"/>
                    </a:cubicBezTo>
                    <a:cubicBezTo>
                      <a:pt x="1233561" y="948340"/>
                      <a:pt x="1231733" y="947910"/>
                      <a:pt x="1230658" y="947910"/>
                    </a:cubicBezTo>
                    <a:cubicBezTo>
                      <a:pt x="1228722" y="947695"/>
                      <a:pt x="1227001" y="948125"/>
                      <a:pt x="1225496" y="949413"/>
                    </a:cubicBezTo>
                    <a:cubicBezTo>
                      <a:pt x="1225496" y="949413"/>
                      <a:pt x="1225173" y="949950"/>
                      <a:pt x="1224958" y="950057"/>
                    </a:cubicBezTo>
                    <a:cubicBezTo>
                      <a:pt x="1218936" y="948340"/>
                      <a:pt x="1212591" y="946407"/>
                      <a:pt x="1206461" y="944475"/>
                    </a:cubicBezTo>
                    <a:cubicBezTo>
                      <a:pt x="1197858" y="941684"/>
                      <a:pt x="1190115" y="938893"/>
                      <a:pt x="1186781" y="936531"/>
                    </a:cubicBezTo>
                    <a:lnTo>
                      <a:pt x="1186566" y="936424"/>
                    </a:lnTo>
                    <a:cubicBezTo>
                      <a:pt x="1184738" y="933740"/>
                      <a:pt x="1181189" y="932667"/>
                      <a:pt x="1178070" y="934062"/>
                    </a:cubicBezTo>
                    <a:cubicBezTo>
                      <a:pt x="1174629" y="935672"/>
                      <a:pt x="1173123" y="939751"/>
                      <a:pt x="1174737" y="943187"/>
                    </a:cubicBezTo>
                    <a:cubicBezTo>
                      <a:pt x="1175381" y="944475"/>
                      <a:pt x="1176565" y="946085"/>
                      <a:pt x="1178715" y="947695"/>
                    </a:cubicBezTo>
                    <a:cubicBezTo>
                      <a:pt x="1180974" y="949306"/>
                      <a:pt x="1184738" y="951238"/>
                      <a:pt x="1189362" y="953063"/>
                    </a:cubicBezTo>
                    <a:cubicBezTo>
                      <a:pt x="1199471" y="957250"/>
                      <a:pt x="1213881" y="961650"/>
                      <a:pt x="1224851" y="964978"/>
                    </a:cubicBezTo>
                    <a:cubicBezTo>
                      <a:pt x="1224206" y="966696"/>
                      <a:pt x="1222270" y="967770"/>
                      <a:pt x="1223022" y="969594"/>
                    </a:cubicBezTo>
                    <a:cubicBezTo>
                      <a:pt x="1223990" y="971741"/>
                      <a:pt x="1226571" y="971312"/>
                      <a:pt x="1228830" y="971741"/>
                    </a:cubicBezTo>
                    <a:cubicBezTo>
                      <a:pt x="1228830" y="971741"/>
                      <a:pt x="1228830" y="971849"/>
                      <a:pt x="1228830" y="971849"/>
                    </a:cubicBezTo>
                    <a:cubicBezTo>
                      <a:pt x="1230766" y="977216"/>
                      <a:pt x="1232701" y="982476"/>
                      <a:pt x="1234745" y="987629"/>
                    </a:cubicBezTo>
                    <a:cubicBezTo>
                      <a:pt x="1236788" y="992889"/>
                      <a:pt x="1238938" y="998042"/>
                      <a:pt x="1241305" y="1003302"/>
                    </a:cubicBezTo>
                    <a:cubicBezTo>
                      <a:pt x="1248833" y="1020156"/>
                      <a:pt x="1256360" y="1037117"/>
                      <a:pt x="1264103" y="1053863"/>
                    </a:cubicBezTo>
                    <a:cubicBezTo>
                      <a:pt x="1269265" y="1065135"/>
                      <a:pt x="1274642" y="1076299"/>
                      <a:pt x="1280019" y="1087356"/>
                    </a:cubicBezTo>
                    <a:cubicBezTo>
                      <a:pt x="1291956" y="1111832"/>
                      <a:pt x="1304646" y="1137595"/>
                      <a:pt x="1318950" y="1162930"/>
                    </a:cubicBezTo>
                    <a:cubicBezTo>
                      <a:pt x="1332822" y="1187620"/>
                      <a:pt x="1347985" y="1211988"/>
                      <a:pt x="1364655" y="1235175"/>
                    </a:cubicBezTo>
                    <a:cubicBezTo>
                      <a:pt x="1387346" y="1266844"/>
                      <a:pt x="1412833" y="1296042"/>
                      <a:pt x="1441331" y="1320088"/>
                    </a:cubicBezTo>
                    <a:cubicBezTo>
                      <a:pt x="1444343" y="1322665"/>
                      <a:pt x="1448860" y="1322343"/>
                      <a:pt x="1451440" y="1319337"/>
                    </a:cubicBezTo>
                    <a:cubicBezTo>
                      <a:pt x="1454021" y="1316439"/>
                      <a:pt x="1453699" y="1311930"/>
                      <a:pt x="1450688" y="1309354"/>
                    </a:cubicBezTo>
                    <a:cubicBezTo>
                      <a:pt x="1424017" y="1285200"/>
                      <a:pt x="1400573" y="1256108"/>
                      <a:pt x="1379388" y="1224870"/>
                    </a:cubicBezTo>
                    <a:cubicBezTo>
                      <a:pt x="1363687" y="1201898"/>
                      <a:pt x="1349383" y="1177637"/>
                      <a:pt x="1335833" y="1153483"/>
                    </a:cubicBezTo>
                    <a:cubicBezTo>
                      <a:pt x="1321745" y="1128363"/>
                      <a:pt x="1308410" y="1103351"/>
                      <a:pt x="1296151" y="1079305"/>
                    </a:cubicBezTo>
                    <a:cubicBezTo>
                      <a:pt x="1289161" y="1065672"/>
                      <a:pt x="1282278" y="1051931"/>
                      <a:pt x="1275502" y="1038190"/>
                    </a:cubicBezTo>
                    <a:cubicBezTo>
                      <a:pt x="1268727" y="1024450"/>
                      <a:pt x="1261952" y="1010602"/>
                      <a:pt x="1255285" y="996754"/>
                    </a:cubicBezTo>
                    <a:cubicBezTo>
                      <a:pt x="1252919" y="991923"/>
                      <a:pt x="1250661" y="986985"/>
                      <a:pt x="1248510" y="982047"/>
                    </a:cubicBezTo>
                    <a:cubicBezTo>
                      <a:pt x="1247004" y="978612"/>
                      <a:pt x="1245714" y="975284"/>
                      <a:pt x="1244316" y="971849"/>
                    </a:cubicBezTo>
                    <a:cubicBezTo>
                      <a:pt x="1271846" y="983443"/>
                      <a:pt x="1299269" y="995036"/>
                      <a:pt x="1326585" y="1006737"/>
                    </a:cubicBezTo>
                    <a:cubicBezTo>
                      <a:pt x="1346910" y="1015540"/>
                      <a:pt x="1367235" y="1024450"/>
                      <a:pt x="1387561" y="1033360"/>
                    </a:cubicBezTo>
                    <a:cubicBezTo>
                      <a:pt x="1387883" y="1033896"/>
                      <a:pt x="1387668" y="1034219"/>
                      <a:pt x="1388098" y="1034755"/>
                    </a:cubicBezTo>
                    <a:cubicBezTo>
                      <a:pt x="1389604" y="1036687"/>
                      <a:pt x="1392400" y="1039371"/>
                      <a:pt x="1393045" y="1041089"/>
                    </a:cubicBezTo>
                    <a:lnTo>
                      <a:pt x="1403370" y="1068463"/>
                    </a:lnTo>
                    <a:cubicBezTo>
                      <a:pt x="1408747" y="1081667"/>
                      <a:pt x="1414984" y="1094656"/>
                      <a:pt x="1421544" y="1107323"/>
                    </a:cubicBezTo>
                    <a:cubicBezTo>
                      <a:pt x="1428104" y="1119990"/>
                      <a:pt x="1435202" y="1132443"/>
                      <a:pt x="1442299" y="1144681"/>
                    </a:cubicBezTo>
                    <a:cubicBezTo>
                      <a:pt x="1452623" y="1162071"/>
                      <a:pt x="1462947" y="1179569"/>
                      <a:pt x="1473702" y="1196530"/>
                    </a:cubicBezTo>
                    <a:cubicBezTo>
                      <a:pt x="1484563" y="1213813"/>
                      <a:pt x="1495855" y="1230667"/>
                      <a:pt x="1507685" y="1247091"/>
                    </a:cubicBezTo>
                    <a:cubicBezTo>
                      <a:pt x="1531344" y="1280048"/>
                      <a:pt x="1557369" y="1311286"/>
                      <a:pt x="1586943" y="1340055"/>
                    </a:cubicBezTo>
                    <a:cubicBezTo>
                      <a:pt x="1589739" y="1342847"/>
                      <a:pt x="1594256" y="1342847"/>
                      <a:pt x="1597051" y="1340163"/>
                    </a:cubicBezTo>
                    <a:cubicBezTo>
                      <a:pt x="1599847" y="1337372"/>
                      <a:pt x="1599847" y="1332863"/>
                      <a:pt x="1597051" y="1330072"/>
                    </a:cubicBezTo>
                    <a:cubicBezTo>
                      <a:pt x="1574791" y="1306670"/>
                      <a:pt x="1555110" y="1281872"/>
                      <a:pt x="1536613" y="1256108"/>
                    </a:cubicBezTo>
                    <a:cubicBezTo>
                      <a:pt x="1522633" y="1236678"/>
                      <a:pt x="1509405" y="1216604"/>
                      <a:pt x="1496500" y="1196423"/>
                    </a:cubicBezTo>
                    <a:cubicBezTo>
                      <a:pt x="1483488" y="1176241"/>
                      <a:pt x="1470583" y="1155845"/>
                      <a:pt x="1457893" y="1135234"/>
                    </a:cubicBezTo>
                    <a:cubicBezTo>
                      <a:pt x="1449075" y="1121171"/>
                      <a:pt x="1440471" y="1106786"/>
                      <a:pt x="1432406" y="1092079"/>
                    </a:cubicBezTo>
                    <a:cubicBezTo>
                      <a:pt x="1427136" y="1082311"/>
                      <a:pt x="1422082" y="1072435"/>
                      <a:pt x="1417457" y="1062344"/>
                    </a:cubicBezTo>
                    <a:lnTo>
                      <a:pt x="1409176" y="1042806"/>
                    </a:lnTo>
                    <a:cubicBezTo>
                      <a:pt x="1410897" y="1043558"/>
                      <a:pt x="1412510" y="1044309"/>
                      <a:pt x="1414231" y="1045061"/>
                    </a:cubicBezTo>
                    <a:cubicBezTo>
                      <a:pt x="1457678" y="1064169"/>
                      <a:pt x="1501125" y="1083062"/>
                      <a:pt x="1544463" y="1102063"/>
                    </a:cubicBezTo>
                    <a:cubicBezTo>
                      <a:pt x="1548120" y="1109041"/>
                      <a:pt x="1551776" y="1116126"/>
                      <a:pt x="1552206" y="1116985"/>
                    </a:cubicBezTo>
                    <a:lnTo>
                      <a:pt x="1579845" y="1170659"/>
                    </a:lnTo>
                    <a:cubicBezTo>
                      <a:pt x="1596191" y="1200931"/>
                      <a:pt x="1612645" y="1229808"/>
                      <a:pt x="1631573" y="1256860"/>
                    </a:cubicBezTo>
                    <a:cubicBezTo>
                      <a:pt x="1650714" y="1284127"/>
                      <a:pt x="1672330" y="1309461"/>
                      <a:pt x="1697173" y="1333829"/>
                    </a:cubicBezTo>
                    <a:cubicBezTo>
                      <a:pt x="1706959" y="1343276"/>
                      <a:pt x="1717820" y="1357339"/>
                      <a:pt x="1729972" y="1367430"/>
                    </a:cubicBezTo>
                    <a:cubicBezTo>
                      <a:pt x="1735995" y="1372475"/>
                      <a:pt x="1742447" y="1376554"/>
                      <a:pt x="1749115" y="1378916"/>
                    </a:cubicBezTo>
                    <a:cubicBezTo>
                      <a:pt x="1752772" y="1380311"/>
                      <a:pt x="1756966" y="1378379"/>
                      <a:pt x="1758363" y="1374729"/>
                    </a:cubicBezTo>
                    <a:cubicBezTo>
                      <a:pt x="1759654" y="1371079"/>
                      <a:pt x="1757826" y="1367000"/>
                      <a:pt x="1754170" y="1365604"/>
                    </a:cubicBezTo>
                    <a:cubicBezTo>
                      <a:pt x="1747394" y="1362814"/>
                      <a:pt x="1741264" y="1357554"/>
                      <a:pt x="1735350" y="1351649"/>
                    </a:cubicBezTo>
                    <a:cubicBezTo>
                      <a:pt x="1725779" y="1341988"/>
                      <a:pt x="1717175" y="1330179"/>
                      <a:pt x="1709217" y="1321806"/>
                    </a:cubicBezTo>
                    <a:cubicBezTo>
                      <a:pt x="1685666" y="1297760"/>
                      <a:pt x="1665878" y="1272211"/>
                      <a:pt x="1647488" y="1245803"/>
                    </a:cubicBezTo>
                    <a:cubicBezTo>
                      <a:pt x="1628884" y="1219288"/>
                      <a:pt x="1611677" y="1191699"/>
                      <a:pt x="1595008" y="1162286"/>
                    </a:cubicBezTo>
                    <a:lnTo>
                      <a:pt x="1566510" y="1111724"/>
                    </a:lnTo>
                    <a:cubicBezTo>
                      <a:pt x="1583932" y="1119346"/>
                      <a:pt x="1601245" y="1127075"/>
                      <a:pt x="1618667" y="1134590"/>
                    </a:cubicBezTo>
                    <a:cubicBezTo>
                      <a:pt x="1642971" y="1145110"/>
                      <a:pt x="1667384" y="1155201"/>
                      <a:pt x="1691795" y="1165614"/>
                    </a:cubicBezTo>
                    <a:cubicBezTo>
                      <a:pt x="1691795" y="1171518"/>
                      <a:pt x="1694053" y="1178925"/>
                      <a:pt x="1699216" y="1187298"/>
                    </a:cubicBezTo>
                    <a:cubicBezTo>
                      <a:pt x="1707604" y="1200824"/>
                      <a:pt x="1721369" y="1216604"/>
                      <a:pt x="1732016" y="1228198"/>
                    </a:cubicBezTo>
                    <a:cubicBezTo>
                      <a:pt x="1747179" y="1244515"/>
                      <a:pt x="1763096" y="1262979"/>
                      <a:pt x="1780409" y="1281014"/>
                    </a:cubicBezTo>
                    <a:cubicBezTo>
                      <a:pt x="1791486" y="1292607"/>
                      <a:pt x="1803100" y="1303986"/>
                      <a:pt x="1815037" y="1314614"/>
                    </a:cubicBezTo>
                    <a:cubicBezTo>
                      <a:pt x="1836116" y="1333614"/>
                      <a:pt x="1858162" y="1350361"/>
                      <a:pt x="1880745" y="1362599"/>
                    </a:cubicBezTo>
                    <a:cubicBezTo>
                      <a:pt x="1884080" y="1364638"/>
                      <a:pt x="1888489" y="1363457"/>
                      <a:pt x="1890424" y="1360022"/>
                    </a:cubicBezTo>
                    <a:cubicBezTo>
                      <a:pt x="1892360" y="1356587"/>
                      <a:pt x="1891284" y="1352293"/>
                      <a:pt x="1887843" y="1350361"/>
                    </a:cubicBezTo>
                    <a:cubicBezTo>
                      <a:pt x="1872035" y="1340592"/>
                      <a:pt x="1856764" y="1328247"/>
                      <a:pt x="1841815" y="1314721"/>
                    </a:cubicBezTo>
                    <a:cubicBezTo>
                      <a:pt x="1824932" y="1299585"/>
                      <a:pt x="1808800" y="1282731"/>
                      <a:pt x="1792992" y="1266199"/>
                    </a:cubicBezTo>
                    <a:cubicBezTo>
                      <a:pt x="1776215" y="1248702"/>
                      <a:pt x="1759761" y="1231633"/>
                      <a:pt x="1744490" y="1216175"/>
                    </a:cubicBezTo>
                    <a:cubicBezTo>
                      <a:pt x="1735565" y="1207265"/>
                      <a:pt x="1724273" y="1195671"/>
                      <a:pt x="1715777" y="1184722"/>
                    </a:cubicBezTo>
                    <a:cubicBezTo>
                      <a:pt x="1712336" y="1180320"/>
                      <a:pt x="1709970" y="1176348"/>
                      <a:pt x="1708034" y="1172376"/>
                    </a:cubicBezTo>
                    <a:cubicBezTo>
                      <a:pt x="1723950" y="1179139"/>
                      <a:pt x="1739866" y="1186010"/>
                      <a:pt x="1755783" y="1192665"/>
                    </a:cubicBezTo>
                    <a:cubicBezTo>
                      <a:pt x="1870314" y="1240221"/>
                      <a:pt x="1985706" y="1285737"/>
                      <a:pt x="2102281" y="1328677"/>
                    </a:cubicBezTo>
                    <a:close/>
                    <a:moveTo>
                      <a:pt x="1550378" y="1084029"/>
                    </a:moveTo>
                    <a:lnTo>
                      <a:pt x="1550809" y="1084672"/>
                    </a:lnTo>
                    <a:lnTo>
                      <a:pt x="1550809" y="1084672"/>
                    </a:lnTo>
                    <a:cubicBezTo>
                      <a:pt x="1550701" y="1084672"/>
                      <a:pt x="1550593" y="1084565"/>
                      <a:pt x="1550486" y="1084458"/>
                    </a:cubicBezTo>
                    <a:cubicBezTo>
                      <a:pt x="1550378" y="1084350"/>
                      <a:pt x="1550378" y="1084243"/>
                      <a:pt x="1550378" y="1084029"/>
                    </a:cubicBezTo>
                    <a:close/>
                    <a:moveTo>
                      <a:pt x="1591567" y="867398"/>
                    </a:moveTo>
                    <a:cubicBezTo>
                      <a:pt x="1591674" y="867398"/>
                      <a:pt x="1591674" y="867291"/>
                      <a:pt x="1591567" y="867398"/>
                    </a:cubicBezTo>
                    <a:cubicBezTo>
                      <a:pt x="1592427" y="867291"/>
                      <a:pt x="1593287" y="867184"/>
                      <a:pt x="1593287" y="867720"/>
                    </a:cubicBezTo>
                    <a:cubicBezTo>
                      <a:pt x="1593502" y="868687"/>
                      <a:pt x="1592212" y="867720"/>
                      <a:pt x="1591567" y="867398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" name="Google Shape;101;p2"/>
              <p:cNvSpPr/>
              <p:nvPr/>
            </p:nvSpPr>
            <p:spPr>
              <a:xfrm rot="5528855">
                <a:off x="9155525" y="6493047"/>
                <a:ext cx="248050" cy="244688"/>
              </a:xfrm>
              <a:custGeom>
                <a:avLst/>
                <a:gdLst/>
                <a:ahLst/>
                <a:cxnLst/>
                <a:rect l="l" t="t" r="r" b="b"/>
                <a:pathLst>
                  <a:path w="247876" h="244516" extrusionOk="0">
                    <a:moveTo>
                      <a:pt x="226264" y="192393"/>
                    </a:moveTo>
                    <a:cubicBezTo>
                      <a:pt x="187656" y="247678"/>
                      <a:pt x="110442" y="261096"/>
                      <a:pt x="53982" y="222451"/>
                    </a:cubicBezTo>
                    <a:cubicBezTo>
                      <a:pt x="-2477" y="183805"/>
                      <a:pt x="-16995" y="107480"/>
                      <a:pt x="21613" y="52196"/>
                    </a:cubicBezTo>
                    <a:cubicBezTo>
                      <a:pt x="60220" y="-3089"/>
                      <a:pt x="137435" y="-16615"/>
                      <a:pt x="193894" y="22030"/>
                    </a:cubicBezTo>
                    <a:cubicBezTo>
                      <a:pt x="250353" y="60783"/>
                      <a:pt x="264871" y="137109"/>
                      <a:pt x="226264" y="192393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" name="Google Shape;102;p2"/>
              <p:cNvSpPr/>
              <p:nvPr/>
            </p:nvSpPr>
            <p:spPr>
              <a:xfrm rot="5528855">
                <a:off x="8089826" y="2405075"/>
                <a:ext cx="2181354" cy="3591165"/>
              </a:xfrm>
              <a:custGeom>
                <a:avLst/>
                <a:gdLst/>
                <a:ahLst/>
                <a:cxnLst/>
                <a:rect l="l" t="t" r="r" b="b"/>
                <a:pathLst>
                  <a:path w="2179822" h="3588643" extrusionOk="0">
                    <a:moveTo>
                      <a:pt x="312944" y="3177368"/>
                    </a:moveTo>
                    <a:lnTo>
                      <a:pt x="323483" y="3178441"/>
                    </a:lnTo>
                    <a:cubicBezTo>
                      <a:pt x="289392" y="3299424"/>
                      <a:pt x="300577" y="3431356"/>
                      <a:pt x="204542" y="3530653"/>
                    </a:cubicBezTo>
                    <a:cubicBezTo>
                      <a:pt x="169484" y="3566830"/>
                      <a:pt x="106679" y="3608696"/>
                      <a:pt x="55705" y="3577994"/>
                    </a:cubicBezTo>
                    <a:cubicBezTo>
                      <a:pt x="-85712" y="3492974"/>
                      <a:pt x="77213" y="3303932"/>
                      <a:pt x="157762" y="3250794"/>
                    </a:cubicBezTo>
                    <a:cubicBezTo>
                      <a:pt x="189701" y="3229754"/>
                      <a:pt x="223900" y="3212041"/>
                      <a:pt x="258850" y="3196369"/>
                    </a:cubicBezTo>
                    <a:cubicBezTo>
                      <a:pt x="270142" y="3191216"/>
                      <a:pt x="281649" y="3186493"/>
                      <a:pt x="293694" y="3183165"/>
                    </a:cubicBezTo>
                    <a:cubicBezTo>
                      <a:pt x="300146" y="3181340"/>
                      <a:pt x="319181" y="3174792"/>
                      <a:pt x="312944" y="3177368"/>
                    </a:cubicBezTo>
                    <a:close/>
                    <a:moveTo>
                      <a:pt x="578678" y="1398704"/>
                    </a:moveTo>
                    <a:cubicBezTo>
                      <a:pt x="527274" y="1375302"/>
                      <a:pt x="464685" y="1405360"/>
                      <a:pt x="425109" y="1438638"/>
                    </a:cubicBezTo>
                    <a:cubicBezTo>
                      <a:pt x="330903" y="1517754"/>
                      <a:pt x="287134" y="1654731"/>
                      <a:pt x="267561" y="1771957"/>
                    </a:cubicBezTo>
                    <a:cubicBezTo>
                      <a:pt x="259926" y="1818224"/>
                      <a:pt x="257022" y="1865028"/>
                      <a:pt x="261431" y="1911725"/>
                    </a:cubicBezTo>
                    <a:cubicBezTo>
                      <a:pt x="262399" y="1921171"/>
                      <a:pt x="278961" y="1987620"/>
                      <a:pt x="276272" y="1975812"/>
                    </a:cubicBezTo>
                    <a:lnTo>
                      <a:pt x="290790" y="1985259"/>
                    </a:lnTo>
                    <a:cubicBezTo>
                      <a:pt x="366069" y="1831964"/>
                      <a:pt x="542652" y="1764120"/>
                      <a:pt x="613307" y="1609323"/>
                    </a:cubicBezTo>
                    <a:cubicBezTo>
                      <a:pt x="641805" y="1546846"/>
                      <a:pt x="656969" y="1434237"/>
                      <a:pt x="578678" y="1398704"/>
                    </a:cubicBezTo>
                    <a:close/>
                    <a:moveTo>
                      <a:pt x="2021024" y="1805449"/>
                    </a:moveTo>
                    <a:cubicBezTo>
                      <a:pt x="1909181" y="1903781"/>
                      <a:pt x="1896276" y="2148107"/>
                      <a:pt x="1938970" y="2278107"/>
                    </a:cubicBezTo>
                    <a:cubicBezTo>
                      <a:pt x="1953058" y="2321153"/>
                      <a:pt x="1989729" y="2405637"/>
                      <a:pt x="2039306" y="2421847"/>
                    </a:cubicBezTo>
                    <a:lnTo>
                      <a:pt x="2057157" y="2388246"/>
                    </a:lnTo>
                    <a:cubicBezTo>
                      <a:pt x="2070815" y="2297966"/>
                      <a:pt x="2120177" y="2217884"/>
                      <a:pt x="2147707" y="2131468"/>
                    </a:cubicBezTo>
                    <a:cubicBezTo>
                      <a:pt x="2162010" y="2086489"/>
                      <a:pt x="2174915" y="2040436"/>
                      <a:pt x="2179325" y="1993203"/>
                    </a:cubicBezTo>
                    <a:cubicBezTo>
                      <a:pt x="2185669" y="1924392"/>
                      <a:pt x="2131253" y="1708621"/>
                      <a:pt x="2021024" y="1805449"/>
                    </a:cubicBezTo>
                    <a:close/>
                    <a:moveTo>
                      <a:pt x="830541" y="10469"/>
                    </a:moveTo>
                    <a:cubicBezTo>
                      <a:pt x="663098" y="98817"/>
                      <a:pt x="931199" y="326074"/>
                      <a:pt x="990670" y="390162"/>
                    </a:cubicBezTo>
                    <a:cubicBezTo>
                      <a:pt x="1007016" y="407874"/>
                      <a:pt x="1081757" y="480013"/>
                      <a:pt x="1068529" y="503200"/>
                    </a:cubicBezTo>
                    <a:lnTo>
                      <a:pt x="1104556" y="462515"/>
                    </a:lnTo>
                    <a:cubicBezTo>
                      <a:pt x="1062507" y="331012"/>
                      <a:pt x="1070788" y="196826"/>
                      <a:pt x="987013" y="77776"/>
                    </a:cubicBezTo>
                    <a:cubicBezTo>
                      <a:pt x="952600" y="28933"/>
                      <a:pt x="893129" y="-22595"/>
                      <a:pt x="830541" y="10469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3" name="Google Shape;103;p2"/>
              <p:cNvSpPr/>
              <p:nvPr/>
            </p:nvSpPr>
            <p:spPr>
              <a:xfrm>
                <a:off x="5979978" y="13897680"/>
                <a:ext cx="1839053" cy="3797218"/>
              </a:xfrm>
              <a:custGeom>
                <a:avLst/>
                <a:gdLst/>
                <a:ahLst/>
                <a:cxnLst/>
                <a:rect l="l" t="t" r="r" b="b"/>
                <a:pathLst>
                  <a:path w="1839053" h="3797218" extrusionOk="0">
                    <a:moveTo>
                      <a:pt x="1838616" y="3489771"/>
                    </a:moveTo>
                    <a:cubicBezTo>
                      <a:pt x="1842703" y="3621811"/>
                      <a:pt x="1817645" y="3692339"/>
                      <a:pt x="1785275" y="3797219"/>
                    </a:cubicBezTo>
                    <a:lnTo>
                      <a:pt x="1784845" y="3781331"/>
                    </a:lnTo>
                    <a:cubicBezTo>
                      <a:pt x="1776242" y="3752669"/>
                      <a:pt x="1768929" y="3724221"/>
                      <a:pt x="1761616" y="3695667"/>
                    </a:cubicBezTo>
                    <a:lnTo>
                      <a:pt x="1661818" y="3504693"/>
                    </a:lnTo>
                    <a:cubicBezTo>
                      <a:pt x="1612994" y="3371258"/>
                      <a:pt x="1558793" y="3232993"/>
                      <a:pt x="1546426" y="3081202"/>
                    </a:cubicBezTo>
                    <a:cubicBezTo>
                      <a:pt x="1544060" y="3052647"/>
                      <a:pt x="1535672" y="2918139"/>
                      <a:pt x="1579871" y="2922540"/>
                    </a:cubicBezTo>
                    <a:cubicBezTo>
                      <a:pt x="1615898" y="2926190"/>
                      <a:pt x="1641708" y="3016363"/>
                      <a:pt x="1654505" y="3050607"/>
                    </a:cubicBezTo>
                    <a:cubicBezTo>
                      <a:pt x="1680423" y="3119955"/>
                      <a:pt x="1701608" y="3192844"/>
                      <a:pt x="1719138" y="3267452"/>
                    </a:cubicBezTo>
                    <a:cubicBezTo>
                      <a:pt x="1720643" y="3244264"/>
                      <a:pt x="1721826" y="3220970"/>
                      <a:pt x="1725697" y="3198427"/>
                    </a:cubicBezTo>
                    <a:cubicBezTo>
                      <a:pt x="1729031" y="3178674"/>
                      <a:pt x="1734516" y="3159244"/>
                      <a:pt x="1740001" y="3140351"/>
                    </a:cubicBezTo>
                    <a:cubicBezTo>
                      <a:pt x="1802267" y="2925975"/>
                      <a:pt x="1822270" y="3238253"/>
                      <a:pt x="1827432" y="3301589"/>
                    </a:cubicBezTo>
                    <a:cubicBezTo>
                      <a:pt x="1832594" y="3364066"/>
                      <a:pt x="1836680" y="3426865"/>
                      <a:pt x="1838616" y="3489771"/>
                    </a:cubicBezTo>
                    <a:close/>
                    <a:moveTo>
                      <a:pt x="1564170" y="3487410"/>
                    </a:moveTo>
                    <a:lnTo>
                      <a:pt x="1535564" y="3425040"/>
                    </a:lnTo>
                    <a:cubicBezTo>
                      <a:pt x="1542877" y="3377592"/>
                      <a:pt x="1491795" y="3295148"/>
                      <a:pt x="1475879" y="3261655"/>
                    </a:cubicBezTo>
                    <a:cubicBezTo>
                      <a:pt x="1401890" y="3105785"/>
                      <a:pt x="1306931" y="2958931"/>
                      <a:pt x="1193798" y="2851904"/>
                    </a:cubicBezTo>
                    <a:cubicBezTo>
                      <a:pt x="1160030" y="2820022"/>
                      <a:pt x="963014" y="2661897"/>
                      <a:pt x="1019151" y="2841169"/>
                    </a:cubicBezTo>
                    <a:cubicBezTo>
                      <a:pt x="1024635" y="2858560"/>
                      <a:pt x="1031195" y="2875092"/>
                      <a:pt x="1038293" y="2891301"/>
                    </a:cubicBezTo>
                    <a:cubicBezTo>
                      <a:pt x="1050660" y="2919749"/>
                      <a:pt x="1064748" y="2946693"/>
                      <a:pt x="1079481" y="2972994"/>
                    </a:cubicBezTo>
                    <a:cubicBezTo>
                      <a:pt x="1096365" y="3002837"/>
                      <a:pt x="1115293" y="3030533"/>
                      <a:pt x="1134220" y="3058229"/>
                    </a:cubicBezTo>
                    <a:cubicBezTo>
                      <a:pt x="1094322" y="3039121"/>
                      <a:pt x="1054532" y="3020979"/>
                      <a:pt x="1016462" y="3003803"/>
                    </a:cubicBezTo>
                    <a:cubicBezTo>
                      <a:pt x="1004202" y="2998221"/>
                      <a:pt x="892144" y="2935100"/>
                      <a:pt x="883756" y="2959146"/>
                    </a:cubicBezTo>
                    <a:cubicBezTo>
                      <a:pt x="868915" y="3001656"/>
                      <a:pt x="1003880" y="3144967"/>
                      <a:pt x="1021624" y="3165792"/>
                    </a:cubicBezTo>
                    <a:cubicBezTo>
                      <a:pt x="1173042" y="3344206"/>
                      <a:pt x="1379522" y="3496749"/>
                      <a:pt x="1588045" y="3524338"/>
                    </a:cubicBezTo>
                    <a:lnTo>
                      <a:pt x="1545136" y="3469697"/>
                    </a:lnTo>
                    <a:cubicBezTo>
                      <a:pt x="1551373" y="3475709"/>
                      <a:pt x="1558040" y="3481076"/>
                      <a:pt x="1564170" y="3487410"/>
                    </a:cubicBezTo>
                    <a:close/>
                    <a:moveTo>
                      <a:pt x="1285531" y="2804456"/>
                    </a:moveTo>
                    <a:cubicBezTo>
                      <a:pt x="1304888" y="2763771"/>
                      <a:pt x="1360057" y="2657281"/>
                      <a:pt x="1376188" y="2614234"/>
                    </a:cubicBezTo>
                    <a:cubicBezTo>
                      <a:pt x="1424689" y="2484879"/>
                      <a:pt x="1449746" y="2347579"/>
                      <a:pt x="1449101" y="2205557"/>
                    </a:cubicBezTo>
                    <a:cubicBezTo>
                      <a:pt x="1448993" y="2177539"/>
                      <a:pt x="1453295" y="2085219"/>
                      <a:pt x="1426625" y="2072122"/>
                    </a:cubicBezTo>
                    <a:cubicBezTo>
                      <a:pt x="1385867" y="2052263"/>
                      <a:pt x="1348980" y="2174426"/>
                      <a:pt x="1339839" y="2206308"/>
                    </a:cubicBezTo>
                    <a:cubicBezTo>
                      <a:pt x="1328225" y="2246886"/>
                      <a:pt x="1318116" y="2291758"/>
                      <a:pt x="1309297" y="2338884"/>
                    </a:cubicBezTo>
                    <a:cubicBezTo>
                      <a:pt x="1297360" y="2240230"/>
                      <a:pt x="1275744" y="2144797"/>
                      <a:pt x="1234449" y="2078348"/>
                    </a:cubicBezTo>
                    <a:cubicBezTo>
                      <a:pt x="1191539" y="2009001"/>
                      <a:pt x="1170031" y="2238620"/>
                      <a:pt x="1168848" y="2263525"/>
                    </a:cubicBezTo>
                    <a:cubicBezTo>
                      <a:pt x="1161428" y="2430775"/>
                      <a:pt x="1202831" y="2656959"/>
                      <a:pt x="1265851" y="2800162"/>
                    </a:cubicBezTo>
                    <a:cubicBezTo>
                      <a:pt x="1267786" y="2826463"/>
                      <a:pt x="1276927" y="2822598"/>
                      <a:pt x="1285531" y="2804456"/>
                    </a:cubicBezTo>
                    <a:close/>
                    <a:moveTo>
                      <a:pt x="972262" y="2340280"/>
                    </a:moveTo>
                    <a:cubicBezTo>
                      <a:pt x="984845" y="2347687"/>
                      <a:pt x="991835" y="2351122"/>
                      <a:pt x="989899" y="2348223"/>
                    </a:cubicBezTo>
                    <a:cubicBezTo>
                      <a:pt x="988071" y="2345647"/>
                      <a:pt x="985920" y="2341997"/>
                      <a:pt x="983985" y="2339206"/>
                    </a:cubicBezTo>
                    <a:cubicBezTo>
                      <a:pt x="992050" y="2338133"/>
                      <a:pt x="996029" y="2336630"/>
                      <a:pt x="994416" y="2334805"/>
                    </a:cubicBezTo>
                    <a:cubicBezTo>
                      <a:pt x="984952" y="2324177"/>
                      <a:pt x="973446" y="2314301"/>
                      <a:pt x="961508" y="2304747"/>
                    </a:cubicBezTo>
                    <a:cubicBezTo>
                      <a:pt x="885154" y="2184302"/>
                      <a:pt x="772128" y="1983881"/>
                      <a:pt x="691364" y="1911957"/>
                    </a:cubicBezTo>
                    <a:cubicBezTo>
                      <a:pt x="657812" y="1882222"/>
                      <a:pt x="607375" y="1831124"/>
                      <a:pt x="562530" y="1840141"/>
                    </a:cubicBezTo>
                    <a:cubicBezTo>
                      <a:pt x="486928" y="1855385"/>
                      <a:pt x="602858" y="2032188"/>
                      <a:pt x="615763" y="2049364"/>
                    </a:cubicBezTo>
                    <a:cubicBezTo>
                      <a:pt x="627055" y="2064393"/>
                      <a:pt x="641465" y="2080495"/>
                      <a:pt x="657812" y="2097027"/>
                    </a:cubicBezTo>
                    <a:cubicBezTo>
                      <a:pt x="632432" y="2084145"/>
                      <a:pt x="606837" y="2072337"/>
                      <a:pt x="580812" y="2062353"/>
                    </a:cubicBezTo>
                    <a:cubicBezTo>
                      <a:pt x="556292" y="2052799"/>
                      <a:pt x="478432" y="2016945"/>
                      <a:pt x="460688" y="2067291"/>
                    </a:cubicBezTo>
                    <a:cubicBezTo>
                      <a:pt x="437674" y="2132452"/>
                      <a:pt x="525321" y="2210065"/>
                      <a:pt x="555110" y="2234541"/>
                    </a:cubicBezTo>
                    <a:cubicBezTo>
                      <a:pt x="667813" y="2326968"/>
                      <a:pt x="899672" y="2344788"/>
                      <a:pt x="972262" y="2340280"/>
                    </a:cubicBezTo>
                    <a:close/>
                    <a:moveTo>
                      <a:pt x="906232" y="1971858"/>
                    </a:moveTo>
                    <a:cubicBezTo>
                      <a:pt x="906340" y="1971429"/>
                      <a:pt x="906340" y="1970999"/>
                      <a:pt x="906340" y="1970570"/>
                    </a:cubicBezTo>
                    <a:cubicBezTo>
                      <a:pt x="917847" y="1943196"/>
                      <a:pt x="942904" y="1837243"/>
                      <a:pt x="950001" y="1808151"/>
                    </a:cubicBezTo>
                    <a:cubicBezTo>
                      <a:pt x="985275" y="1660976"/>
                      <a:pt x="1026786" y="1502636"/>
                      <a:pt x="1026463" y="1348483"/>
                    </a:cubicBezTo>
                    <a:cubicBezTo>
                      <a:pt x="1026356" y="1331630"/>
                      <a:pt x="1025603" y="1314883"/>
                      <a:pt x="1023130" y="1298566"/>
                    </a:cubicBezTo>
                    <a:cubicBezTo>
                      <a:pt x="1016032" y="1253157"/>
                      <a:pt x="990867" y="1229433"/>
                      <a:pt x="961939" y="1267757"/>
                    </a:cubicBezTo>
                    <a:cubicBezTo>
                      <a:pt x="939785" y="1297170"/>
                      <a:pt x="917847" y="1615567"/>
                      <a:pt x="907200" y="1815880"/>
                    </a:cubicBezTo>
                    <a:cubicBezTo>
                      <a:pt x="895478" y="1620827"/>
                      <a:pt x="861925" y="1242315"/>
                      <a:pt x="829125" y="1243603"/>
                    </a:cubicBezTo>
                    <a:cubicBezTo>
                      <a:pt x="774386" y="1245643"/>
                      <a:pt x="768149" y="1372315"/>
                      <a:pt x="766966" y="1421051"/>
                    </a:cubicBezTo>
                    <a:cubicBezTo>
                      <a:pt x="762557" y="1606335"/>
                      <a:pt x="876658" y="1899720"/>
                      <a:pt x="899887" y="1991503"/>
                    </a:cubicBezTo>
                    <a:cubicBezTo>
                      <a:pt x="901500" y="1998051"/>
                      <a:pt x="905157" y="1978836"/>
                      <a:pt x="906232" y="1971858"/>
                    </a:cubicBezTo>
                    <a:close/>
                    <a:moveTo>
                      <a:pt x="127632" y="761822"/>
                    </a:moveTo>
                    <a:cubicBezTo>
                      <a:pt x="113867" y="750121"/>
                      <a:pt x="21167" y="665100"/>
                      <a:pt x="1702" y="710831"/>
                    </a:cubicBezTo>
                    <a:cubicBezTo>
                      <a:pt x="-5074" y="726611"/>
                      <a:pt x="10197" y="751516"/>
                      <a:pt x="15789" y="762680"/>
                    </a:cubicBezTo>
                    <a:cubicBezTo>
                      <a:pt x="43105" y="816784"/>
                      <a:pt x="75152" y="867238"/>
                      <a:pt x="107200" y="916189"/>
                    </a:cubicBezTo>
                    <a:cubicBezTo>
                      <a:pt x="244853" y="1126915"/>
                      <a:pt x="466388" y="1164702"/>
                      <a:pt x="438857" y="1124553"/>
                    </a:cubicBezTo>
                    <a:cubicBezTo>
                      <a:pt x="345834" y="988972"/>
                      <a:pt x="244100" y="861441"/>
                      <a:pt x="127632" y="761822"/>
                    </a:cubicBezTo>
                    <a:close/>
                    <a:moveTo>
                      <a:pt x="435416" y="700311"/>
                    </a:moveTo>
                    <a:cubicBezTo>
                      <a:pt x="430899" y="518462"/>
                      <a:pt x="417241" y="337364"/>
                      <a:pt x="383796" y="162707"/>
                    </a:cubicBezTo>
                    <a:cubicBezTo>
                      <a:pt x="377344" y="129322"/>
                      <a:pt x="360782" y="-5616"/>
                      <a:pt x="318949" y="181"/>
                    </a:cubicBezTo>
                    <a:cubicBezTo>
                      <a:pt x="270340" y="6837"/>
                      <a:pt x="266253" y="195342"/>
                      <a:pt x="264640" y="235919"/>
                    </a:cubicBezTo>
                    <a:cubicBezTo>
                      <a:pt x="255284" y="464465"/>
                      <a:pt x="384764" y="908997"/>
                      <a:pt x="413262" y="986395"/>
                    </a:cubicBezTo>
                    <a:cubicBezTo>
                      <a:pt x="441761" y="1063794"/>
                      <a:pt x="436169" y="729188"/>
                      <a:pt x="435416" y="700311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4" name="Google Shape;104;p2"/>
              <p:cNvSpPr/>
              <p:nvPr/>
            </p:nvSpPr>
            <p:spPr>
              <a:xfrm>
                <a:off x="5792914" y="13736488"/>
                <a:ext cx="2762094" cy="6528418"/>
              </a:xfrm>
              <a:custGeom>
                <a:avLst/>
                <a:gdLst/>
                <a:ahLst/>
                <a:cxnLst/>
                <a:rect l="l" t="t" r="r" b="b"/>
                <a:pathLst>
                  <a:path w="2762094" h="6528418" extrusionOk="0">
                    <a:moveTo>
                      <a:pt x="3579" y="52095"/>
                    </a:moveTo>
                    <a:cubicBezTo>
                      <a:pt x="-5131" y="33953"/>
                      <a:pt x="2612" y="12268"/>
                      <a:pt x="20786" y="3573"/>
                    </a:cubicBezTo>
                    <a:cubicBezTo>
                      <a:pt x="38853" y="-5122"/>
                      <a:pt x="60684" y="2607"/>
                      <a:pt x="69395" y="20749"/>
                    </a:cubicBezTo>
                    <a:lnTo>
                      <a:pt x="556665" y="1020704"/>
                    </a:lnTo>
                    <a:cubicBezTo>
                      <a:pt x="837455" y="1597811"/>
                      <a:pt x="1182878" y="2329179"/>
                      <a:pt x="1465927" y="2906287"/>
                    </a:cubicBezTo>
                    <a:cubicBezTo>
                      <a:pt x="1632401" y="3245617"/>
                      <a:pt x="1776829" y="3531702"/>
                      <a:pt x="1875983" y="3699595"/>
                    </a:cubicBezTo>
                    <a:cubicBezTo>
                      <a:pt x="2153009" y="4172682"/>
                      <a:pt x="2335184" y="4635141"/>
                      <a:pt x="2459072" y="5049292"/>
                    </a:cubicBezTo>
                    <a:cubicBezTo>
                      <a:pt x="2651464" y="5692420"/>
                      <a:pt x="2703836" y="6218107"/>
                      <a:pt x="2761156" y="6482186"/>
                    </a:cubicBezTo>
                    <a:cubicBezTo>
                      <a:pt x="2765780" y="6502689"/>
                      <a:pt x="2752875" y="6522978"/>
                      <a:pt x="2732335" y="6527487"/>
                    </a:cubicBezTo>
                    <a:cubicBezTo>
                      <a:pt x="2711794" y="6532103"/>
                      <a:pt x="2691469" y="6519113"/>
                      <a:pt x="2686952" y="6498717"/>
                    </a:cubicBezTo>
                    <a:cubicBezTo>
                      <a:pt x="2626944" y="6236464"/>
                      <a:pt x="2568119" y="5714319"/>
                      <a:pt x="2370888" y="5076022"/>
                    </a:cubicBezTo>
                    <a:cubicBezTo>
                      <a:pt x="2245280" y="4669492"/>
                      <a:pt x="2063642" y="4215299"/>
                      <a:pt x="1787799" y="3751552"/>
                    </a:cubicBezTo>
                    <a:cubicBezTo>
                      <a:pt x="1687785" y="3581941"/>
                      <a:pt x="1540776" y="3293924"/>
                      <a:pt x="1374302" y="2950837"/>
                    </a:cubicBezTo>
                    <a:cubicBezTo>
                      <a:pt x="1093619" y="2372333"/>
                      <a:pt x="756154" y="1637101"/>
                      <a:pt x="479880" y="1057524"/>
                    </a:cubicBezTo>
                    <a:lnTo>
                      <a:pt x="3579" y="52095"/>
                    </a:lnTo>
                    <a:lnTo>
                      <a:pt x="3579" y="52095"/>
                    </a:ln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5" name="Google Shape;105;p2"/>
              <p:cNvSpPr/>
              <p:nvPr/>
            </p:nvSpPr>
            <p:spPr>
              <a:xfrm>
                <a:off x="4973399" y="13385148"/>
                <a:ext cx="2862088" cy="3912131"/>
              </a:xfrm>
              <a:custGeom>
                <a:avLst/>
                <a:gdLst/>
                <a:ahLst/>
                <a:cxnLst/>
                <a:rect l="l" t="t" r="r" b="b"/>
                <a:pathLst>
                  <a:path w="2862088" h="3912131" extrusionOk="0">
                    <a:moveTo>
                      <a:pt x="2267483" y="3498409"/>
                    </a:moveTo>
                    <a:cubicBezTo>
                      <a:pt x="2280173" y="3529110"/>
                      <a:pt x="2297164" y="3582248"/>
                      <a:pt x="2272430" y="3614023"/>
                    </a:cubicBezTo>
                    <a:cubicBezTo>
                      <a:pt x="2248771" y="3644296"/>
                      <a:pt x="2203711" y="3613594"/>
                      <a:pt x="2182310" y="3598458"/>
                    </a:cubicBezTo>
                    <a:cubicBezTo>
                      <a:pt x="2104880" y="3543388"/>
                      <a:pt x="2033473" y="3459548"/>
                      <a:pt x="1980670" y="3366691"/>
                    </a:cubicBezTo>
                    <a:cubicBezTo>
                      <a:pt x="1959484" y="3329656"/>
                      <a:pt x="1939374" y="3254082"/>
                      <a:pt x="1969485" y="3229714"/>
                    </a:cubicBezTo>
                    <a:cubicBezTo>
                      <a:pt x="1999597" y="3205346"/>
                      <a:pt x="2036591" y="3227352"/>
                      <a:pt x="2036914" y="3227567"/>
                    </a:cubicBezTo>
                    <a:cubicBezTo>
                      <a:pt x="2066918" y="3243240"/>
                      <a:pt x="2095201" y="3263959"/>
                      <a:pt x="2121119" y="3288756"/>
                    </a:cubicBezTo>
                    <a:cubicBezTo>
                      <a:pt x="2178976" y="3343933"/>
                      <a:pt x="2232855" y="3414462"/>
                      <a:pt x="2267483" y="3498409"/>
                    </a:cubicBezTo>
                    <a:close/>
                    <a:moveTo>
                      <a:pt x="1893454" y="3397286"/>
                    </a:moveTo>
                    <a:cubicBezTo>
                      <a:pt x="1869364" y="3381613"/>
                      <a:pt x="1860224" y="3373776"/>
                      <a:pt x="1818175" y="3359177"/>
                    </a:cubicBezTo>
                    <a:cubicBezTo>
                      <a:pt x="1776126" y="3344578"/>
                      <a:pt x="1747197" y="3364974"/>
                      <a:pt x="1747197" y="3364974"/>
                    </a:cubicBezTo>
                    <a:cubicBezTo>
                      <a:pt x="1715258" y="3422942"/>
                      <a:pt x="1770749" y="3494007"/>
                      <a:pt x="1797312" y="3530291"/>
                    </a:cubicBezTo>
                    <a:cubicBezTo>
                      <a:pt x="1868074" y="3627335"/>
                      <a:pt x="1959807" y="3705377"/>
                      <a:pt x="2058315" y="3745096"/>
                    </a:cubicBezTo>
                    <a:cubicBezTo>
                      <a:pt x="2086168" y="3756368"/>
                      <a:pt x="2145101" y="3781917"/>
                      <a:pt x="2170481" y="3744345"/>
                    </a:cubicBezTo>
                    <a:cubicBezTo>
                      <a:pt x="2197043" y="3704840"/>
                      <a:pt x="2150370" y="3643866"/>
                      <a:pt x="2132841" y="3620035"/>
                    </a:cubicBezTo>
                    <a:cubicBezTo>
                      <a:pt x="2065305" y="3528466"/>
                      <a:pt x="1980132" y="3453644"/>
                      <a:pt x="1893454" y="3397286"/>
                    </a:cubicBezTo>
                    <a:close/>
                    <a:moveTo>
                      <a:pt x="2574944" y="3323859"/>
                    </a:moveTo>
                    <a:cubicBezTo>
                      <a:pt x="2569029" y="3314198"/>
                      <a:pt x="2562791" y="3304751"/>
                      <a:pt x="2555586" y="3296593"/>
                    </a:cubicBezTo>
                    <a:cubicBezTo>
                      <a:pt x="2529454" y="3267179"/>
                      <a:pt x="2508376" y="3289293"/>
                      <a:pt x="2498267" y="3329227"/>
                    </a:cubicBezTo>
                    <a:cubicBezTo>
                      <a:pt x="2484071" y="3384941"/>
                      <a:pt x="2489986" y="3448813"/>
                      <a:pt x="2497514" y="3504098"/>
                    </a:cubicBezTo>
                    <a:cubicBezTo>
                      <a:pt x="2505042" y="3558846"/>
                      <a:pt x="2518162" y="3611876"/>
                      <a:pt x="2532895" y="3663511"/>
                    </a:cubicBezTo>
                    <a:cubicBezTo>
                      <a:pt x="2552790" y="3733610"/>
                      <a:pt x="2579998" y="3816268"/>
                      <a:pt x="2634414" y="3847937"/>
                    </a:cubicBezTo>
                    <a:lnTo>
                      <a:pt x="2695282" y="3837309"/>
                    </a:lnTo>
                    <a:cubicBezTo>
                      <a:pt x="2721092" y="3806929"/>
                      <a:pt x="2700444" y="3708705"/>
                      <a:pt x="2695175" y="3676178"/>
                    </a:cubicBezTo>
                    <a:cubicBezTo>
                      <a:pt x="2674635" y="3550687"/>
                      <a:pt x="2635489" y="3422513"/>
                      <a:pt x="2574944" y="3323859"/>
                    </a:cubicBezTo>
                    <a:close/>
                    <a:moveTo>
                      <a:pt x="2848959" y="3555626"/>
                    </a:moveTo>
                    <a:cubicBezTo>
                      <a:pt x="2841861" y="3521489"/>
                      <a:pt x="2832075" y="3488318"/>
                      <a:pt x="2820783" y="3456650"/>
                    </a:cubicBezTo>
                    <a:cubicBezTo>
                      <a:pt x="2813685" y="3436790"/>
                      <a:pt x="2805835" y="3417253"/>
                      <a:pt x="2796909" y="3398789"/>
                    </a:cubicBezTo>
                    <a:cubicBezTo>
                      <a:pt x="2791962" y="3388376"/>
                      <a:pt x="2786585" y="3378070"/>
                      <a:pt x="2780132" y="3369160"/>
                    </a:cubicBezTo>
                    <a:cubicBezTo>
                      <a:pt x="2738407" y="3311622"/>
                      <a:pt x="2716683" y="3443124"/>
                      <a:pt x="2712812" y="3478227"/>
                    </a:cubicBezTo>
                    <a:cubicBezTo>
                      <a:pt x="2711736" y="3488210"/>
                      <a:pt x="2710338" y="3503883"/>
                      <a:pt x="2709693" y="3513867"/>
                    </a:cubicBezTo>
                    <a:cubicBezTo>
                      <a:pt x="2703778" y="3605650"/>
                      <a:pt x="2705821" y="3704518"/>
                      <a:pt x="2722060" y="3792759"/>
                    </a:cubicBezTo>
                    <a:cubicBezTo>
                      <a:pt x="2729911" y="3835484"/>
                      <a:pt x="2742708" y="3877135"/>
                      <a:pt x="2769809" y="3903007"/>
                    </a:cubicBezTo>
                    <a:lnTo>
                      <a:pt x="2810889" y="3912131"/>
                    </a:lnTo>
                    <a:cubicBezTo>
                      <a:pt x="2840786" y="3847937"/>
                      <a:pt x="2858423" y="3793188"/>
                      <a:pt x="2861541" y="3714180"/>
                    </a:cubicBezTo>
                    <a:cubicBezTo>
                      <a:pt x="2863692" y="3660505"/>
                      <a:pt x="2859498" y="3606616"/>
                      <a:pt x="2848959" y="3555626"/>
                    </a:cubicBezTo>
                    <a:close/>
                    <a:moveTo>
                      <a:pt x="1197446" y="1157129"/>
                    </a:moveTo>
                    <a:cubicBezTo>
                      <a:pt x="1183251" y="1073290"/>
                      <a:pt x="764054" y="606537"/>
                      <a:pt x="433687" y="251212"/>
                    </a:cubicBezTo>
                    <a:cubicBezTo>
                      <a:pt x="220863" y="22237"/>
                      <a:pt x="8683" y="-10397"/>
                      <a:pt x="4059" y="2377"/>
                    </a:cubicBezTo>
                    <a:cubicBezTo>
                      <a:pt x="-39495" y="125292"/>
                      <a:pt x="280118" y="406975"/>
                      <a:pt x="356795" y="485340"/>
                    </a:cubicBezTo>
                    <a:cubicBezTo>
                      <a:pt x="647049" y="782160"/>
                      <a:pt x="1210458" y="1233991"/>
                      <a:pt x="1197446" y="1157129"/>
                    </a:cubicBezTo>
                    <a:lnTo>
                      <a:pt x="1197446" y="1157129"/>
                    </a:lnTo>
                    <a:close/>
                    <a:moveTo>
                      <a:pt x="1299180" y="887791"/>
                    </a:moveTo>
                    <a:cubicBezTo>
                      <a:pt x="1328109" y="941573"/>
                      <a:pt x="1430273" y="1016717"/>
                      <a:pt x="1437263" y="910120"/>
                    </a:cubicBezTo>
                    <a:cubicBezTo>
                      <a:pt x="1449630" y="718394"/>
                      <a:pt x="1408012" y="360386"/>
                      <a:pt x="1341659" y="194317"/>
                    </a:cubicBezTo>
                    <a:cubicBezTo>
                      <a:pt x="1314989" y="127654"/>
                      <a:pt x="1257239" y="232748"/>
                      <a:pt x="1240247" y="390873"/>
                    </a:cubicBezTo>
                    <a:cubicBezTo>
                      <a:pt x="1221965" y="561236"/>
                      <a:pt x="1247345" y="791499"/>
                      <a:pt x="1299180" y="887791"/>
                    </a:cubicBezTo>
                    <a:lnTo>
                      <a:pt x="1299180" y="887791"/>
                    </a:lnTo>
                    <a:close/>
                    <a:moveTo>
                      <a:pt x="850087" y="1098410"/>
                    </a:moveTo>
                    <a:cubicBezTo>
                      <a:pt x="643608" y="1134586"/>
                      <a:pt x="1201425" y="1638589"/>
                      <a:pt x="1260358" y="1527376"/>
                    </a:cubicBezTo>
                    <a:cubicBezTo>
                      <a:pt x="1276274" y="1497318"/>
                      <a:pt x="1186799" y="1321695"/>
                      <a:pt x="1081086" y="1213595"/>
                    </a:cubicBezTo>
                    <a:cubicBezTo>
                      <a:pt x="1000968" y="1131473"/>
                      <a:pt x="863207" y="1096155"/>
                      <a:pt x="850087" y="1098410"/>
                    </a:cubicBezTo>
                    <a:lnTo>
                      <a:pt x="850087" y="1098410"/>
                    </a:lnTo>
                    <a:close/>
                    <a:moveTo>
                      <a:pt x="1850867" y="1521579"/>
                    </a:moveTo>
                    <a:cubicBezTo>
                      <a:pt x="1773760" y="1360770"/>
                      <a:pt x="1755908" y="1569349"/>
                      <a:pt x="1751284" y="1610356"/>
                    </a:cubicBezTo>
                    <a:cubicBezTo>
                      <a:pt x="1737304" y="1736599"/>
                      <a:pt x="1772255" y="2058216"/>
                      <a:pt x="1793978" y="2085268"/>
                    </a:cubicBezTo>
                    <a:cubicBezTo>
                      <a:pt x="1859578" y="2167604"/>
                      <a:pt x="1870978" y="2026119"/>
                      <a:pt x="1874419" y="2001858"/>
                    </a:cubicBezTo>
                    <a:cubicBezTo>
                      <a:pt x="1890335" y="1889893"/>
                      <a:pt x="1879258" y="1580835"/>
                      <a:pt x="1850867" y="1521579"/>
                    </a:cubicBezTo>
                    <a:lnTo>
                      <a:pt x="1850867" y="1521579"/>
                    </a:lnTo>
                    <a:close/>
                    <a:moveTo>
                      <a:pt x="2083372" y="1591248"/>
                    </a:moveTo>
                    <a:cubicBezTo>
                      <a:pt x="2056379" y="1356798"/>
                      <a:pt x="1952171" y="1542834"/>
                      <a:pt x="1942278" y="1629357"/>
                    </a:cubicBezTo>
                    <a:cubicBezTo>
                      <a:pt x="1927114" y="1760215"/>
                      <a:pt x="1923780" y="1885813"/>
                      <a:pt x="1930448" y="2010016"/>
                    </a:cubicBezTo>
                    <a:cubicBezTo>
                      <a:pt x="1931416" y="2027836"/>
                      <a:pt x="1933029" y="2045441"/>
                      <a:pt x="1936363" y="2062617"/>
                    </a:cubicBezTo>
                    <a:cubicBezTo>
                      <a:pt x="1962603" y="2199487"/>
                      <a:pt x="2088534" y="1901379"/>
                      <a:pt x="2083372" y="1591248"/>
                    </a:cubicBezTo>
                    <a:lnTo>
                      <a:pt x="2083372" y="1591248"/>
                    </a:lnTo>
                    <a:close/>
                    <a:moveTo>
                      <a:pt x="1474903" y="2267009"/>
                    </a:moveTo>
                    <a:cubicBezTo>
                      <a:pt x="1356607" y="2243500"/>
                      <a:pt x="1401882" y="2358793"/>
                      <a:pt x="1433284" y="2395828"/>
                    </a:cubicBezTo>
                    <a:cubicBezTo>
                      <a:pt x="1512542" y="2488900"/>
                      <a:pt x="1628472" y="2612995"/>
                      <a:pt x="1739454" y="2628131"/>
                    </a:cubicBezTo>
                    <a:cubicBezTo>
                      <a:pt x="1818390" y="2638759"/>
                      <a:pt x="1743541" y="2507256"/>
                      <a:pt x="1724829" y="2480956"/>
                    </a:cubicBezTo>
                    <a:cubicBezTo>
                      <a:pt x="1663315" y="2394003"/>
                      <a:pt x="1568571" y="2285688"/>
                      <a:pt x="1474903" y="2267009"/>
                    </a:cubicBezTo>
                    <a:lnTo>
                      <a:pt x="1474903" y="2267009"/>
                    </a:lnTo>
                    <a:close/>
                    <a:moveTo>
                      <a:pt x="1342734" y="2650567"/>
                    </a:moveTo>
                    <a:cubicBezTo>
                      <a:pt x="1445436" y="2699733"/>
                      <a:pt x="1732464" y="2824043"/>
                      <a:pt x="1750854" y="2789369"/>
                    </a:cubicBezTo>
                    <a:cubicBezTo>
                      <a:pt x="1769674" y="2754051"/>
                      <a:pt x="1721280" y="2694687"/>
                      <a:pt x="1706224" y="2675794"/>
                    </a:cubicBezTo>
                    <a:cubicBezTo>
                      <a:pt x="1634817" y="2586480"/>
                      <a:pt x="1379621" y="2452938"/>
                      <a:pt x="1356177" y="2458520"/>
                    </a:cubicBezTo>
                    <a:cubicBezTo>
                      <a:pt x="1247023" y="2484391"/>
                      <a:pt x="1280683" y="2620831"/>
                      <a:pt x="1342734" y="2650567"/>
                    </a:cubicBezTo>
                    <a:lnTo>
                      <a:pt x="1342734" y="2650567"/>
                    </a:lnTo>
                    <a:close/>
                    <a:moveTo>
                      <a:pt x="2313941" y="2796776"/>
                    </a:moveTo>
                    <a:cubicBezTo>
                      <a:pt x="2312758" y="2827478"/>
                      <a:pt x="2323189" y="2926239"/>
                      <a:pt x="2352225" y="2935686"/>
                    </a:cubicBezTo>
                    <a:cubicBezTo>
                      <a:pt x="2388359" y="2947387"/>
                      <a:pt x="2445356" y="2863762"/>
                      <a:pt x="2450196" y="2841004"/>
                    </a:cubicBezTo>
                    <a:cubicBezTo>
                      <a:pt x="2472672" y="2736661"/>
                      <a:pt x="2492890" y="2555563"/>
                      <a:pt x="2483641" y="2448644"/>
                    </a:cubicBezTo>
                    <a:cubicBezTo>
                      <a:pt x="2480737" y="2414507"/>
                      <a:pt x="2471704" y="2340329"/>
                      <a:pt x="2436645" y="2339148"/>
                    </a:cubicBezTo>
                    <a:cubicBezTo>
                      <a:pt x="2404813" y="2337967"/>
                      <a:pt x="2385348" y="2404845"/>
                      <a:pt x="2375669" y="2435547"/>
                    </a:cubicBezTo>
                    <a:cubicBezTo>
                      <a:pt x="2340396" y="2547942"/>
                      <a:pt x="2318673" y="2666991"/>
                      <a:pt x="2313941" y="2796776"/>
                    </a:cubicBezTo>
                    <a:lnTo>
                      <a:pt x="2313941" y="2796776"/>
                    </a:lnTo>
                    <a:close/>
                    <a:moveTo>
                      <a:pt x="2253395" y="2985925"/>
                    </a:moveTo>
                    <a:cubicBezTo>
                      <a:pt x="2253180" y="2990219"/>
                      <a:pt x="2300928" y="2854315"/>
                      <a:pt x="2299960" y="2758131"/>
                    </a:cubicBezTo>
                    <a:cubicBezTo>
                      <a:pt x="2298885" y="2643053"/>
                      <a:pt x="2304369" y="2592706"/>
                      <a:pt x="2276624" y="2506290"/>
                    </a:cubicBezTo>
                    <a:cubicBezTo>
                      <a:pt x="2267053" y="2476447"/>
                      <a:pt x="2249954" y="2428248"/>
                      <a:pt x="2219627" y="2433293"/>
                    </a:cubicBezTo>
                    <a:cubicBezTo>
                      <a:pt x="2184246" y="2439197"/>
                      <a:pt x="2164781" y="2490295"/>
                      <a:pt x="2155640" y="2530551"/>
                    </a:cubicBezTo>
                    <a:cubicBezTo>
                      <a:pt x="2132518" y="2632103"/>
                      <a:pt x="2142950" y="2747288"/>
                      <a:pt x="2161339" y="2845835"/>
                    </a:cubicBezTo>
                    <a:cubicBezTo>
                      <a:pt x="2168007" y="2881474"/>
                      <a:pt x="2211239" y="3018881"/>
                      <a:pt x="2253395" y="2985925"/>
                    </a:cubicBezTo>
                    <a:lnTo>
                      <a:pt x="2253395" y="2985925"/>
                    </a:ln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6" name="Google Shape;106;p2"/>
              <p:cNvSpPr/>
              <p:nvPr/>
            </p:nvSpPr>
            <p:spPr>
              <a:xfrm>
                <a:off x="6707623" y="17079667"/>
                <a:ext cx="4041648" cy="3287116"/>
              </a:xfrm>
              <a:custGeom>
                <a:avLst/>
                <a:gdLst/>
                <a:ahLst/>
                <a:cxnLst/>
                <a:rect l="l" t="t" r="r" b="b"/>
                <a:pathLst>
                  <a:path w="4041648" h="3287116" extrusionOk="0">
                    <a:moveTo>
                      <a:pt x="4041473" y="82674"/>
                    </a:moveTo>
                    <a:cubicBezTo>
                      <a:pt x="4045022" y="101568"/>
                      <a:pt x="3993510" y="151163"/>
                      <a:pt x="3983616" y="163615"/>
                    </a:cubicBezTo>
                    <a:cubicBezTo>
                      <a:pt x="3913391" y="251749"/>
                      <a:pt x="3844458" y="341707"/>
                      <a:pt x="3765845" y="422326"/>
                    </a:cubicBezTo>
                    <a:cubicBezTo>
                      <a:pt x="3452039" y="744588"/>
                      <a:pt x="2857550" y="968624"/>
                      <a:pt x="2454808" y="657742"/>
                    </a:cubicBezTo>
                    <a:cubicBezTo>
                      <a:pt x="2438139" y="647652"/>
                      <a:pt x="2469541" y="509386"/>
                      <a:pt x="2475456" y="493820"/>
                    </a:cubicBezTo>
                    <a:cubicBezTo>
                      <a:pt x="2515784" y="388726"/>
                      <a:pt x="2592783" y="303061"/>
                      <a:pt x="2675267" y="230279"/>
                    </a:cubicBezTo>
                    <a:cubicBezTo>
                      <a:pt x="2960467" y="-21132"/>
                      <a:pt x="3371598" y="-26392"/>
                      <a:pt x="3726054" y="27497"/>
                    </a:cubicBezTo>
                    <a:cubicBezTo>
                      <a:pt x="3811012" y="40486"/>
                      <a:pt x="3895862" y="53905"/>
                      <a:pt x="3980282" y="70651"/>
                    </a:cubicBezTo>
                    <a:cubicBezTo>
                      <a:pt x="3985229" y="71617"/>
                      <a:pt x="4040613" y="78058"/>
                      <a:pt x="4041473" y="82674"/>
                    </a:cubicBezTo>
                    <a:close/>
                    <a:moveTo>
                      <a:pt x="393347" y="1185255"/>
                    </a:moveTo>
                    <a:cubicBezTo>
                      <a:pt x="292150" y="1181282"/>
                      <a:pt x="190309" y="1189441"/>
                      <a:pt x="89112" y="1195560"/>
                    </a:cubicBezTo>
                    <a:cubicBezTo>
                      <a:pt x="74809" y="1196419"/>
                      <a:pt x="10607" y="1191910"/>
                      <a:pt x="176" y="1205544"/>
                    </a:cubicBezTo>
                    <a:cubicBezTo>
                      <a:pt x="-2513" y="1208979"/>
                      <a:pt x="26523" y="1249771"/>
                      <a:pt x="28781" y="1253636"/>
                    </a:cubicBezTo>
                    <a:cubicBezTo>
                      <a:pt x="68357" y="1319978"/>
                      <a:pt x="110405" y="1384816"/>
                      <a:pt x="152777" y="1449226"/>
                    </a:cubicBezTo>
                    <a:cubicBezTo>
                      <a:pt x="329790" y="1718349"/>
                      <a:pt x="580576" y="1989620"/>
                      <a:pt x="920407" y="2028802"/>
                    </a:cubicBezTo>
                    <a:cubicBezTo>
                      <a:pt x="1018700" y="2040181"/>
                      <a:pt x="1122477" y="2040074"/>
                      <a:pt x="1217114" y="2003790"/>
                    </a:cubicBezTo>
                    <a:cubicBezTo>
                      <a:pt x="1231094" y="1998315"/>
                      <a:pt x="1342615" y="1936160"/>
                      <a:pt x="1339388" y="1918984"/>
                    </a:cubicBezTo>
                    <a:cubicBezTo>
                      <a:pt x="1305513" y="1463181"/>
                      <a:pt x="797918" y="1201035"/>
                      <a:pt x="393347" y="1185255"/>
                    </a:cubicBezTo>
                    <a:close/>
                    <a:moveTo>
                      <a:pt x="3553988" y="2576711"/>
                    </a:moveTo>
                    <a:cubicBezTo>
                      <a:pt x="3234590" y="2532483"/>
                      <a:pt x="2864970" y="2542145"/>
                      <a:pt x="2611711" y="2771764"/>
                    </a:cubicBezTo>
                    <a:cubicBezTo>
                      <a:pt x="2538367" y="2838105"/>
                      <a:pt x="2470186" y="2916148"/>
                      <a:pt x="2435235" y="3011152"/>
                    </a:cubicBezTo>
                    <a:cubicBezTo>
                      <a:pt x="2429966" y="3025214"/>
                      <a:pt x="2403403" y="3149846"/>
                      <a:pt x="2418566" y="3158756"/>
                    </a:cubicBezTo>
                    <a:cubicBezTo>
                      <a:pt x="2784530" y="3433462"/>
                      <a:pt x="3316429" y="3224776"/>
                      <a:pt x="3594639" y="2931284"/>
                    </a:cubicBezTo>
                    <a:cubicBezTo>
                      <a:pt x="3664326" y="2857750"/>
                      <a:pt x="3725302" y="2775951"/>
                      <a:pt x="3787245" y="2695868"/>
                    </a:cubicBezTo>
                    <a:cubicBezTo>
                      <a:pt x="3796064" y="2684596"/>
                      <a:pt x="3841769" y="2639295"/>
                      <a:pt x="3838328" y="2622442"/>
                    </a:cubicBezTo>
                    <a:cubicBezTo>
                      <a:pt x="3837468" y="2618255"/>
                      <a:pt x="3787568" y="2613102"/>
                      <a:pt x="3783159" y="2612351"/>
                    </a:cubicBezTo>
                    <a:cubicBezTo>
                      <a:pt x="3707127" y="2598288"/>
                      <a:pt x="3630558" y="2587231"/>
                      <a:pt x="3553988" y="2576711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7" name="Google Shape;107;p2"/>
              <p:cNvSpPr/>
              <p:nvPr/>
            </p:nvSpPr>
            <p:spPr>
              <a:xfrm>
                <a:off x="8838727" y="19705603"/>
                <a:ext cx="1511516" cy="609687"/>
              </a:xfrm>
              <a:custGeom>
                <a:avLst/>
                <a:gdLst/>
                <a:ahLst/>
                <a:cxnLst/>
                <a:rect l="l" t="t" r="r" b="b"/>
                <a:pathLst>
                  <a:path w="1511516" h="609687" extrusionOk="0">
                    <a:moveTo>
                      <a:pt x="1508595" y="64459"/>
                    </a:moveTo>
                    <a:cubicBezTo>
                      <a:pt x="1502465" y="53294"/>
                      <a:pt x="1488377" y="49215"/>
                      <a:pt x="1477193" y="55334"/>
                    </a:cubicBezTo>
                    <a:cubicBezTo>
                      <a:pt x="1435682" y="77233"/>
                      <a:pt x="1390729" y="95268"/>
                      <a:pt x="1344164" y="111263"/>
                    </a:cubicBezTo>
                    <a:cubicBezTo>
                      <a:pt x="1234687" y="149049"/>
                      <a:pt x="1116714" y="175457"/>
                      <a:pt x="1012721" y="209379"/>
                    </a:cubicBezTo>
                    <a:cubicBezTo>
                      <a:pt x="939701" y="233748"/>
                      <a:pt x="866787" y="257794"/>
                      <a:pt x="793982" y="282055"/>
                    </a:cubicBezTo>
                    <a:cubicBezTo>
                      <a:pt x="813447" y="253178"/>
                      <a:pt x="840655" y="221832"/>
                      <a:pt x="871197" y="189842"/>
                    </a:cubicBezTo>
                    <a:cubicBezTo>
                      <a:pt x="880875" y="179644"/>
                      <a:pt x="890877" y="169446"/>
                      <a:pt x="900878" y="159248"/>
                    </a:cubicBezTo>
                    <a:cubicBezTo>
                      <a:pt x="910879" y="149049"/>
                      <a:pt x="920881" y="138959"/>
                      <a:pt x="930882" y="129083"/>
                    </a:cubicBezTo>
                    <a:cubicBezTo>
                      <a:pt x="967446" y="93228"/>
                      <a:pt x="1004656" y="61238"/>
                      <a:pt x="1040145" y="44492"/>
                    </a:cubicBezTo>
                    <a:cubicBezTo>
                      <a:pt x="1052082" y="39768"/>
                      <a:pt x="1057781" y="26350"/>
                      <a:pt x="1053049" y="14541"/>
                    </a:cubicBezTo>
                    <a:cubicBezTo>
                      <a:pt x="1048318" y="2626"/>
                      <a:pt x="1034767" y="-3064"/>
                      <a:pt x="1022938" y="1660"/>
                    </a:cubicBezTo>
                    <a:cubicBezTo>
                      <a:pt x="994977" y="10784"/>
                      <a:pt x="964758" y="26457"/>
                      <a:pt x="934646" y="46960"/>
                    </a:cubicBezTo>
                    <a:cubicBezTo>
                      <a:pt x="908944" y="64351"/>
                      <a:pt x="883241" y="84962"/>
                      <a:pt x="859690" y="108042"/>
                    </a:cubicBezTo>
                    <a:cubicBezTo>
                      <a:pt x="841193" y="126184"/>
                      <a:pt x="824201" y="145829"/>
                      <a:pt x="808930" y="165689"/>
                    </a:cubicBezTo>
                    <a:cubicBezTo>
                      <a:pt x="782905" y="199611"/>
                      <a:pt x="762150" y="234070"/>
                      <a:pt x="747524" y="264020"/>
                    </a:cubicBezTo>
                    <a:cubicBezTo>
                      <a:pt x="741395" y="274862"/>
                      <a:pt x="745373" y="287851"/>
                      <a:pt x="755160" y="294937"/>
                    </a:cubicBezTo>
                    <a:cubicBezTo>
                      <a:pt x="740642" y="299767"/>
                      <a:pt x="726123" y="304491"/>
                      <a:pt x="711713" y="309428"/>
                    </a:cubicBezTo>
                    <a:cubicBezTo>
                      <a:pt x="644930" y="332079"/>
                      <a:pt x="578362" y="355374"/>
                      <a:pt x="512008" y="378991"/>
                    </a:cubicBezTo>
                    <a:cubicBezTo>
                      <a:pt x="510933" y="379420"/>
                      <a:pt x="509750" y="379850"/>
                      <a:pt x="508675" y="380279"/>
                    </a:cubicBezTo>
                    <a:cubicBezTo>
                      <a:pt x="511579" y="376951"/>
                      <a:pt x="514697" y="373731"/>
                      <a:pt x="517601" y="370295"/>
                    </a:cubicBezTo>
                    <a:cubicBezTo>
                      <a:pt x="527602" y="358702"/>
                      <a:pt x="537496" y="347108"/>
                      <a:pt x="546959" y="335085"/>
                    </a:cubicBezTo>
                    <a:cubicBezTo>
                      <a:pt x="554918" y="325101"/>
                      <a:pt x="562446" y="314796"/>
                      <a:pt x="569758" y="304383"/>
                    </a:cubicBezTo>
                    <a:cubicBezTo>
                      <a:pt x="577071" y="293863"/>
                      <a:pt x="583739" y="283128"/>
                      <a:pt x="590729" y="272393"/>
                    </a:cubicBezTo>
                    <a:cubicBezTo>
                      <a:pt x="592557" y="269602"/>
                      <a:pt x="622884" y="223549"/>
                      <a:pt x="636219" y="206588"/>
                    </a:cubicBezTo>
                    <a:cubicBezTo>
                      <a:pt x="636756" y="205944"/>
                      <a:pt x="637079" y="205193"/>
                      <a:pt x="637402" y="204442"/>
                    </a:cubicBezTo>
                    <a:lnTo>
                      <a:pt x="637187" y="204549"/>
                    </a:lnTo>
                    <a:lnTo>
                      <a:pt x="637509" y="204334"/>
                    </a:lnTo>
                    <a:cubicBezTo>
                      <a:pt x="637832" y="203582"/>
                      <a:pt x="638155" y="203046"/>
                      <a:pt x="638585" y="203368"/>
                    </a:cubicBezTo>
                    <a:cubicBezTo>
                      <a:pt x="638585" y="203475"/>
                      <a:pt x="638692" y="203582"/>
                      <a:pt x="638692" y="203582"/>
                    </a:cubicBezTo>
                    <a:cubicBezTo>
                      <a:pt x="648801" y="196712"/>
                      <a:pt x="651920" y="182972"/>
                      <a:pt x="645467" y="172452"/>
                    </a:cubicBezTo>
                    <a:cubicBezTo>
                      <a:pt x="641381" y="164186"/>
                      <a:pt x="631379" y="156671"/>
                      <a:pt x="613743" y="164186"/>
                    </a:cubicBezTo>
                    <a:cubicBezTo>
                      <a:pt x="611485" y="165152"/>
                      <a:pt x="607075" y="168587"/>
                      <a:pt x="601268" y="173847"/>
                    </a:cubicBezTo>
                    <a:cubicBezTo>
                      <a:pt x="583846" y="189520"/>
                      <a:pt x="543841" y="233855"/>
                      <a:pt x="541583" y="236539"/>
                    </a:cubicBezTo>
                    <a:cubicBezTo>
                      <a:pt x="533517" y="246415"/>
                      <a:pt x="525236" y="255969"/>
                      <a:pt x="517493" y="265952"/>
                    </a:cubicBezTo>
                    <a:cubicBezTo>
                      <a:pt x="509750" y="275936"/>
                      <a:pt x="502115" y="286134"/>
                      <a:pt x="494909" y="296439"/>
                    </a:cubicBezTo>
                    <a:cubicBezTo>
                      <a:pt x="486091" y="308892"/>
                      <a:pt x="477811" y="321666"/>
                      <a:pt x="469530" y="334441"/>
                    </a:cubicBezTo>
                    <a:cubicBezTo>
                      <a:pt x="457163" y="353656"/>
                      <a:pt x="445333" y="373087"/>
                      <a:pt x="432966" y="392517"/>
                    </a:cubicBezTo>
                    <a:cubicBezTo>
                      <a:pt x="428987" y="397670"/>
                      <a:pt x="427696" y="404003"/>
                      <a:pt x="428449" y="410014"/>
                    </a:cubicBezTo>
                    <a:cubicBezTo>
                      <a:pt x="290581" y="459717"/>
                      <a:pt x="152928" y="510171"/>
                      <a:pt x="15813" y="562987"/>
                    </a:cubicBezTo>
                    <a:cubicBezTo>
                      <a:pt x="3230" y="567603"/>
                      <a:pt x="-3114" y="581451"/>
                      <a:pt x="1510" y="593904"/>
                    </a:cubicBezTo>
                    <a:cubicBezTo>
                      <a:pt x="6134" y="606463"/>
                      <a:pt x="20007" y="612796"/>
                      <a:pt x="32481" y="608181"/>
                    </a:cubicBezTo>
                    <a:cubicBezTo>
                      <a:pt x="172178" y="559015"/>
                      <a:pt x="312412" y="512425"/>
                      <a:pt x="452431" y="465514"/>
                    </a:cubicBezTo>
                    <a:cubicBezTo>
                      <a:pt x="452968" y="465299"/>
                      <a:pt x="453506" y="465192"/>
                      <a:pt x="454044" y="464977"/>
                    </a:cubicBezTo>
                    <a:cubicBezTo>
                      <a:pt x="454151" y="471418"/>
                      <a:pt x="456302" y="478503"/>
                      <a:pt x="464905" y="486447"/>
                    </a:cubicBezTo>
                    <a:cubicBezTo>
                      <a:pt x="472649" y="493640"/>
                      <a:pt x="496523" y="509527"/>
                      <a:pt x="498996" y="510815"/>
                    </a:cubicBezTo>
                    <a:cubicBezTo>
                      <a:pt x="509965" y="516397"/>
                      <a:pt x="521257" y="521013"/>
                      <a:pt x="532764" y="525307"/>
                    </a:cubicBezTo>
                    <a:cubicBezTo>
                      <a:pt x="543733" y="529279"/>
                      <a:pt x="554918" y="532822"/>
                      <a:pt x="566102" y="536364"/>
                    </a:cubicBezTo>
                    <a:cubicBezTo>
                      <a:pt x="580083" y="540551"/>
                      <a:pt x="594063" y="544845"/>
                      <a:pt x="608366" y="548495"/>
                    </a:cubicBezTo>
                    <a:cubicBezTo>
                      <a:pt x="622454" y="552037"/>
                      <a:pt x="636649" y="555258"/>
                      <a:pt x="650844" y="557941"/>
                    </a:cubicBezTo>
                    <a:cubicBezTo>
                      <a:pt x="667836" y="561269"/>
                      <a:pt x="684935" y="563845"/>
                      <a:pt x="702034" y="566529"/>
                    </a:cubicBezTo>
                    <a:cubicBezTo>
                      <a:pt x="727522" y="570501"/>
                      <a:pt x="752901" y="573829"/>
                      <a:pt x="778281" y="578230"/>
                    </a:cubicBezTo>
                    <a:cubicBezTo>
                      <a:pt x="791186" y="581558"/>
                      <a:pt x="804306" y="573722"/>
                      <a:pt x="807640" y="560732"/>
                    </a:cubicBezTo>
                    <a:cubicBezTo>
                      <a:pt x="810866" y="547850"/>
                      <a:pt x="803016" y="534754"/>
                      <a:pt x="790111" y="531426"/>
                    </a:cubicBezTo>
                    <a:cubicBezTo>
                      <a:pt x="755375" y="520154"/>
                      <a:pt x="720854" y="509420"/>
                      <a:pt x="685580" y="500080"/>
                    </a:cubicBezTo>
                    <a:cubicBezTo>
                      <a:pt x="671707" y="496323"/>
                      <a:pt x="657835" y="492780"/>
                      <a:pt x="643854" y="489775"/>
                    </a:cubicBezTo>
                    <a:cubicBezTo>
                      <a:pt x="622991" y="485159"/>
                      <a:pt x="602021" y="481831"/>
                      <a:pt x="581265" y="477215"/>
                    </a:cubicBezTo>
                    <a:cubicBezTo>
                      <a:pt x="568468" y="474746"/>
                      <a:pt x="555670" y="472277"/>
                      <a:pt x="543088" y="469164"/>
                    </a:cubicBezTo>
                    <a:cubicBezTo>
                      <a:pt x="535022" y="467231"/>
                      <a:pt x="527065" y="465192"/>
                      <a:pt x="519214" y="462616"/>
                    </a:cubicBezTo>
                    <a:cubicBezTo>
                      <a:pt x="518031" y="462186"/>
                      <a:pt x="505664" y="459287"/>
                      <a:pt x="498566" y="455638"/>
                    </a:cubicBezTo>
                    <a:lnTo>
                      <a:pt x="498243" y="454887"/>
                    </a:lnTo>
                    <a:lnTo>
                      <a:pt x="497921" y="454350"/>
                    </a:lnTo>
                    <a:lnTo>
                      <a:pt x="498243" y="455423"/>
                    </a:lnTo>
                    <a:cubicBezTo>
                      <a:pt x="495662" y="454027"/>
                      <a:pt x="495340" y="452632"/>
                      <a:pt x="495125" y="451129"/>
                    </a:cubicBezTo>
                    <a:cubicBezTo>
                      <a:pt x="495232" y="451129"/>
                      <a:pt x="495340" y="451022"/>
                      <a:pt x="495447" y="451022"/>
                    </a:cubicBezTo>
                    <a:cubicBezTo>
                      <a:pt x="496307" y="452095"/>
                      <a:pt x="497276" y="453061"/>
                      <a:pt x="497921" y="454350"/>
                    </a:cubicBezTo>
                    <a:cubicBezTo>
                      <a:pt x="497598" y="453061"/>
                      <a:pt x="497060" y="451773"/>
                      <a:pt x="496630" y="450700"/>
                    </a:cubicBezTo>
                    <a:cubicBezTo>
                      <a:pt x="575458" y="424399"/>
                      <a:pt x="654286" y="398206"/>
                      <a:pt x="732899" y="371261"/>
                    </a:cubicBezTo>
                    <a:cubicBezTo>
                      <a:pt x="751288" y="365035"/>
                      <a:pt x="769570" y="358380"/>
                      <a:pt x="787852" y="352046"/>
                    </a:cubicBezTo>
                    <a:cubicBezTo>
                      <a:pt x="789573" y="356018"/>
                      <a:pt x="791186" y="360312"/>
                      <a:pt x="795057" y="362888"/>
                    </a:cubicBezTo>
                    <a:cubicBezTo>
                      <a:pt x="804414" y="369007"/>
                      <a:pt x="869907" y="393912"/>
                      <a:pt x="882381" y="397562"/>
                    </a:cubicBezTo>
                    <a:cubicBezTo>
                      <a:pt x="909482" y="404862"/>
                      <a:pt x="936904" y="412054"/>
                      <a:pt x="964758" y="417314"/>
                    </a:cubicBezTo>
                    <a:cubicBezTo>
                      <a:pt x="983255" y="420750"/>
                      <a:pt x="1001859" y="423433"/>
                      <a:pt x="1020572" y="425365"/>
                    </a:cubicBezTo>
                    <a:cubicBezTo>
                      <a:pt x="1067567" y="430196"/>
                      <a:pt x="1114563" y="430947"/>
                      <a:pt x="1160913" y="431055"/>
                    </a:cubicBezTo>
                    <a:cubicBezTo>
                      <a:pt x="1174248" y="431914"/>
                      <a:pt x="1185756" y="421716"/>
                      <a:pt x="1186508" y="408512"/>
                    </a:cubicBezTo>
                    <a:cubicBezTo>
                      <a:pt x="1187369" y="395200"/>
                      <a:pt x="1177152" y="383714"/>
                      <a:pt x="1163924" y="382963"/>
                    </a:cubicBezTo>
                    <a:lnTo>
                      <a:pt x="895394" y="340882"/>
                    </a:lnTo>
                    <a:cubicBezTo>
                      <a:pt x="885930" y="339271"/>
                      <a:pt x="874853" y="332187"/>
                      <a:pt x="864099" y="326497"/>
                    </a:cubicBezTo>
                    <a:cubicBezTo>
                      <a:pt x="863669" y="326282"/>
                      <a:pt x="863239" y="326175"/>
                      <a:pt x="862809" y="325853"/>
                    </a:cubicBezTo>
                    <a:cubicBezTo>
                      <a:pt x="919268" y="306101"/>
                      <a:pt x="975834" y="286456"/>
                      <a:pt x="1032401" y="266704"/>
                    </a:cubicBezTo>
                    <a:cubicBezTo>
                      <a:pt x="1135533" y="229776"/>
                      <a:pt x="1253184" y="200362"/>
                      <a:pt x="1361586" y="159355"/>
                    </a:cubicBezTo>
                    <a:cubicBezTo>
                      <a:pt x="1410087" y="140998"/>
                      <a:pt x="1456652" y="120280"/>
                      <a:pt x="1499561" y="95804"/>
                    </a:cubicBezTo>
                    <a:cubicBezTo>
                      <a:pt x="1510746" y="89686"/>
                      <a:pt x="1514832" y="75623"/>
                      <a:pt x="1508595" y="64459"/>
                    </a:cubicBezTo>
                    <a:close/>
                    <a:moveTo>
                      <a:pt x="500502" y="461650"/>
                    </a:moveTo>
                    <a:cubicBezTo>
                      <a:pt x="500609" y="462616"/>
                      <a:pt x="500717" y="463689"/>
                      <a:pt x="500717" y="464763"/>
                    </a:cubicBezTo>
                    <a:cubicBezTo>
                      <a:pt x="500824" y="467983"/>
                      <a:pt x="500287" y="470989"/>
                      <a:pt x="499211" y="473780"/>
                    </a:cubicBezTo>
                    <a:cubicBezTo>
                      <a:pt x="500932" y="470237"/>
                      <a:pt x="501685" y="466158"/>
                      <a:pt x="500502" y="461650"/>
                    </a:cubicBezTo>
                    <a:close/>
                    <a:moveTo>
                      <a:pt x="637509" y="204334"/>
                    </a:moveTo>
                    <a:lnTo>
                      <a:pt x="638692" y="203582"/>
                    </a:lnTo>
                    <a:cubicBezTo>
                      <a:pt x="638907" y="204012"/>
                      <a:pt x="638155" y="204227"/>
                      <a:pt x="637402" y="204442"/>
                    </a:cubicBezTo>
                    <a:lnTo>
                      <a:pt x="637509" y="204334"/>
                    </a:ln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8" name="Google Shape;108;p2"/>
              <p:cNvSpPr/>
              <p:nvPr/>
            </p:nvSpPr>
            <p:spPr>
              <a:xfrm>
                <a:off x="5626598" y="15988164"/>
                <a:ext cx="5182443" cy="7140262"/>
              </a:xfrm>
              <a:custGeom>
                <a:avLst/>
                <a:gdLst/>
                <a:ahLst/>
                <a:cxnLst/>
                <a:rect l="l" t="t" r="r" b="b"/>
                <a:pathLst>
                  <a:path w="5182443" h="7140262" extrusionOk="0">
                    <a:moveTo>
                      <a:pt x="3707469" y="3755381"/>
                    </a:moveTo>
                    <a:cubicBezTo>
                      <a:pt x="4118062" y="3271560"/>
                      <a:pt x="4611247" y="2858911"/>
                      <a:pt x="5163472" y="2584634"/>
                    </a:cubicBezTo>
                    <a:cubicBezTo>
                      <a:pt x="5180249" y="2576369"/>
                      <a:pt x="5187239" y="2556079"/>
                      <a:pt x="5178958" y="2539333"/>
                    </a:cubicBezTo>
                    <a:cubicBezTo>
                      <a:pt x="5170785" y="2522587"/>
                      <a:pt x="5150460" y="2515609"/>
                      <a:pt x="5133683" y="2523875"/>
                    </a:cubicBezTo>
                    <a:cubicBezTo>
                      <a:pt x="4568984" y="2796541"/>
                      <a:pt x="4061281" y="3209190"/>
                      <a:pt x="3640041" y="3697950"/>
                    </a:cubicBezTo>
                    <a:cubicBezTo>
                      <a:pt x="3599606" y="3744861"/>
                      <a:pt x="3562504" y="3794564"/>
                      <a:pt x="3523574" y="3842871"/>
                    </a:cubicBezTo>
                    <a:cubicBezTo>
                      <a:pt x="3538629" y="3772664"/>
                      <a:pt x="3546588" y="3700955"/>
                      <a:pt x="3550029" y="3628280"/>
                    </a:cubicBezTo>
                    <a:cubicBezTo>
                      <a:pt x="3557664" y="3465647"/>
                      <a:pt x="3542393" y="3298182"/>
                      <a:pt x="3534220" y="3133402"/>
                    </a:cubicBezTo>
                    <a:cubicBezTo>
                      <a:pt x="3526047" y="2970124"/>
                      <a:pt x="3524541" y="2809423"/>
                      <a:pt x="3564655" y="2658705"/>
                    </a:cubicBezTo>
                    <a:cubicBezTo>
                      <a:pt x="3587346" y="2570572"/>
                      <a:pt x="3647999" y="2448945"/>
                      <a:pt x="3733602" y="2387005"/>
                    </a:cubicBezTo>
                    <a:cubicBezTo>
                      <a:pt x="3784361" y="2350184"/>
                      <a:pt x="3844692" y="2336337"/>
                      <a:pt x="3910938" y="2372728"/>
                    </a:cubicBezTo>
                    <a:cubicBezTo>
                      <a:pt x="3977398" y="2409012"/>
                      <a:pt x="4010198" y="2495106"/>
                      <a:pt x="4007832" y="2575724"/>
                    </a:cubicBezTo>
                    <a:cubicBezTo>
                      <a:pt x="4005467" y="2655055"/>
                      <a:pt x="3968365" y="2731810"/>
                      <a:pt x="3884590" y="2748771"/>
                    </a:cubicBezTo>
                    <a:cubicBezTo>
                      <a:pt x="3858242" y="2754245"/>
                      <a:pt x="3835766" y="2743296"/>
                      <a:pt x="3818882" y="2727301"/>
                    </a:cubicBezTo>
                    <a:cubicBezTo>
                      <a:pt x="3802966" y="2712165"/>
                      <a:pt x="3791352" y="2692842"/>
                      <a:pt x="3785760" y="2675237"/>
                    </a:cubicBezTo>
                    <a:cubicBezTo>
                      <a:pt x="3784576" y="2671372"/>
                      <a:pt x="3783716" y="2666434"/>
                      <a:pt x="3783286" y="2662248"/>
                    </a:cubicBezTo>
                    <a:cubicBezTo>
                      <a:pt x="3796729" y="2661496"/>
                      <a:pt x="3808881" y="2652157"/>
                      <a:pt x="3812645" y="2638416"/>
                    </a:cubicBezTo>
                    <a:cubicBezTo>
                      <a:pt x="3817269" y="2621133"/>
                      <a:pt x="3807053" y="2603313"/>
                      <a:pt x="3789738" y="2598697"/>
                    </a:cubicBezTo>
                    <a:cubicBezTo>
                      <a:pt x="3770704" y="2593222"/>
                      <a:pt x="3755863" y="2596443"/>
                      <a:pt x="3744571" y="2602562"/>
                    </a:cubicBezTo>
                    <a:cubicBezTo>
                      <a:pt x="3730806" y="2610076"/>
                      <a:pt x="3721020" y="2623709"/>
                      <a:pt x="3717363" y="2642710"/>
                    </a:cubicBezTo>
                    <a:cubicBezTo>
                      <a:pt x="3713492" y="2663643"/>
                      <a:pt x="3718654" y="2694452"/>
                      <a:pt x="3733602" y="2724725"/>
                    </a:cubicBezTo>
                    <a:cubicBezTo>
                      <a:pt x="3761240" y="2780761"/>
                      <a:pt x="3821463" y="2832718"/>
                      <a:pt x="3898140" y="2819084"/>
                    </a:cubicBezTo>
                    <a:cubicBezTo>
                      <a:pt x="4018802" y="2797400"/>
                      <a:pt x="4080100" y="2692627"/>
                      <a:pt x="4085908" y="2578838"/>
                    </a:cubicBezTo>
                    <a:cubicBezTo>
                      <a:pt x="4091607" y="2468053"/>
                      <a:pt x="4042353" y="2351473"/>
                      <a:pt x="3952019" y="2299731"/>
                    </a:cubicBezTo>
                    <a:cubicBezTo>
                      <a:pt x="3852435" y="2242835"/>
                      <a:pt x="3760165" y="2260870"/>
                      <a:pt x="3682412" y="2315511"/>
                    </a:cubicBezTo>
                    <a:cubicBezTo>
                      <a:pt x="3579603" y="2387971"/>
                      <a:pt x="3504109" y="2530960"/>
                      <a:pt x="3476040" y="2635518"/>
                    </a:cubicBezTo>
                    <a:cubicBezTo>
                      <a:pt x="3434744" y="2795360"/>
                      <a:pt x="3435282" y="2965616"/>
                      <a:pt x="3446144" y="3138340"/>
                    </a:cubicBezTo>
                    <a:cubicBezTo>
                      <a:pt x="3456360" y="3300651"/>
                      <a:pt x="3475610" y="3465217"/>
                      <a:pt x="3471739" y="3625596"/>
                    </a:cubicBezTo>
                    <a:cubicBezTo>
                      <a:pt x="3468727" y="3752054"/>
                      <a:pt x="3450446" y="3875612"/>
                      <a:pt x="3402697" y="3993374"/>
                    </a:cubicBezTo>
                    <a:cubicBezTo>
                      <a:pt x="3325483" y="4096536"/>
                      <a:pt x="3251924" y="4202060"/>
                      <a:pt x="3182452" y="4309731"/>
                    </a:cubicBezTo>
                    <a:cubicBezTo>
                      <a:pt x="3062114" y="4496411"/>
                      <a:pt x="2955325" y="4689317"/>
                      <a:pt x="2859613" y="4885013"/>
                    </a:cubicBezTo>
                    <a:cubicBezTo>
                      <a:pt x="2873809" y="4784535"/>
                      <a:pt x="2889832" y="4663339"/>
                      <a:pt x="2907362" y="4525288"/>
                    </a:cubicBezTo>
                    <a:cubicBezTo>
                      <a:pt x="2958981" y="4118757"/>
                      <a:pt x="3027163" y="3566233"/>
                      <a:pt x="3111690" y="2985046"/>
                    </a:cubicBezTo>
                    <a:cubicBezTo>
                      <a:pt x="3139758" y="2791925"/>
                      <a:pt x="3169655" y="2595584"/>
                      <a:pt x="3201057" y="2400424"/>
                    </a:cubicBezTo>
                    <a:cubicBezTo>
                      <a:pt x="3233104" y="2200540"/>
                      <a:pt x="3267087" y="2002374"/>
                      <a:pt x="3303006" y="1809468"/>
                    </a:cubicBezTo>
                    <a:cubicBezTo>
                      <a:pt x="3441520" y="1763093"/>
                      <a:pt x="3580356" y="1718222"/>
                      <a:pt x="3719191" y="1673565"/>
                    </a:cubicBezTo>
                    <a:cubicBezTo>
                      <a:pt x="3721234" y="1672920"/>
                      <a:pt x="3723385" y="1672276"/>
                      <a:pt x="3725429" y="1671525"/>
                    </a:cubicBezTo>
                    <a:cubicBezTo>
                      <a:pt x="3723385" y="1679039"/>
                      <a:pt x="3724461" y="1687949"/>
                      <a:pt x="3735430" y="1698255"/>
                    </a:cubicBezTo>
                    <a:cubicBezTo>
                      <a:pt x="3743926" y="1706198"/>
                      <a:pt x="3769844" y="1723804"/>
                      <a:pt x="3772532" y="1725199"/>
                    </a:cubicBezTo>
                    <a:cubicBezTo>
                      <a:pt x="3784576" y="1731425"/>
                      <a:pt x="3797051" y="1736578"/>
                      <a:pt x="3809634" y="1741409"/>
                    </a:cubicBezTo>
                    <a:cubicBezTo>
                      <a:pt x="3821786" y="1746025"/>
                      <a:pt x="3834153" y="1749997"/>
                      <a:pt x="3846413" y="1753969"/>
                    </a:cubicBezTo>
                    <a:cubicBezTo>
                      <a:pt x="3862006" y="1758799"/>
                      <a:pt x="3877492" y="1763738"/>
                      <a:pt x="3893193" y="1767924"/>
                    </a:cubicBezTo>
                    <a:cubicBezTo>
                      <a:pt x="3908787" y="1772111"/>
                      <a:pt x="3924488" y="1775761"/>
                      <a:pt x="3940297" y="1779088"/>
                    </a:cubicBezTo>
                    <a:cubicBezTo>
                      <a:pt x="3959116" y="1783060"/>
                      <a:pt x="3978043" y="1786281"/>
                      <a:pt x="3996971" y="1789608"/>
                    </a:cubicBezTo>
                    <a:cubicBezTo>
                      <a:pt x="4025254" y="1794547"/>
                      <a:pt x="4053430" y="1798948"/>
                      <a:pt x="4081498" y="1804423"/>
                    </a:cubicBezTo>
                    <a:cubicBezTo>
                      <a:pt x="4094403" y="1807858"/>
                      <a:pt x="4107631" y="1800236"/>
                      <a:pt x="4111072" y="1787354"/>
                    </a:cubicBezTo>
                    <a:cubicBezTo>
                      <a:pt x="4114513" y="1774580"/>
                      <a:pt x="4106878" y="1761268"/>
                      <a:pt x="4093973" y="1757833"/>
                    </a:cubicBezTo>
                    <a:cubicBezTo>
                      <a:pt x="4055581" y="1745059"/>
                      <a:pt x="4017189" y="1732928"/>
                      <a:pt x="3978151" y="1722193"/>
                    </a:cubicBezTo>
                    <a:cubicBezTo>
                      <a:pt x="3962773" y="1717899"/>
                      <a:pt x="3947394" y="1713820"/>
                      <a:pt x="3931801" y="1710278"/>
                    </a:cubicBezTo>
                    <a:cubicBezTo>
                      <a:pt x="3908787" y="1704803"/>
                      <a:pt x="3885450" y="1700509"/>
                      <a:pt x="3862329" y="1695034"/>
                    </a:cubicBezTo>
                    <a:cubicBezTo>
                      <a:pt x="3848241" y="1692028"/>
                      <a:pt x="3834046" y="1689022"/>
                      <a:pt x="3819958" y="1685265"/>
                    </a:cubicBezTo>
                    <a:cubicBezTo>
                      <a:pt x="3811032" y="1682796"/>
                      <a:pt x="3802106" y="1680435"/>
                      <a:pt x="3793395" y="1677214"/>
                    </a:cubicBezTo>
                    <a:cubicBezTo>
                      <a:pt x="3792104" y="1676785"/>
                      <a:pt x="3777694" y="1673028"/>
                      <a:pt x="3769736" y="1668626"/>
                    </a:cubicBezTo>
                    <a:lnTo>
                      <a:pt x="3769413" y="1667875"/>
                    </a:lnTo>
                    <a:cubicBezTo>
                      <a:pt x="3769306" y="1667445"/>
                      <a:pt x="3769091" y="1667123"/>
                      <a:pt x="3768983" y="1666802"/>
                    </a:cubicBezTo>
                    <a:lnTo>
                      <a:pt x="3768660" y="1666157"/>
                    </a:lnTo>
                    <a:lnTo>
                      <a:pt x="3769198" y="1668304"/>
                    </a:lnTo>
                    <a:cubicBezTo>
                      <a:pt x="3765649" y="1666265"/>
                      <a:pt x="3763606" y="1664010"/>
                      <a:pt x="3765111" y="1661971"/>
                    </a:cubicBezTo>
                    <a:lnTo>
                      <a:pt x="3765327" y="1661649"/>
                    </a:lnTo>
                    <a:cubicBezTo>
                      <a:pt x="3764359" y="1660575"/>
                      <a:pt x="3762638" y="1660790"/>
                      <a:pt x="3761455" y="1659931"/>
                    </a:cubicBezTo>
                    <a:cubicBezTo>
                      <a:pt x="3851790" y="1631054"/>
                      <a:pt x="3942232" y="1602285"/>
                      <a:pt x="4032352" y="1572871"/>
                    </a:cubicBezTo>
                    <a:cubicBezTo>
                      <a:pt x="4053322" y="1566001"/>
                      <a:pt x="4074293" y="1558809"/>
                      <a:pt x="4095263" y="1551831"/>
                    </a:cubicBezTo>
                    <a:cubicBezTo>
                      <a:pt x="4096554" y="1557198"/>
                      <a:pt x="4099350" y="1562243"/>
                      <a:pt x="4104297" y="1565679"/>
                    </a:cubicBezTo>
                    <a:cubicBezTo>
                      <a:pt x="4114084" y="1572442"/>
                      <a:pt x="4186566" y="1600460"/>
                      <a:pt x="4200117" y="1604539"/>
                    </a:cubicBezTo>
                    <a:cubicBezTo>
                      <a:pt x="4230121" y="1613019"/>
                      <a:pt x="4260340" y="1621178"/>
                      <a:pt x="4291312" y="1627404"/>
                    </a:cubicBezTo>
                    <a:cubicBezTo>
                      <a:pt x="4311744" y="1631484"/>
                      <a:pt x="4332393" y="1634704"/>
                      <a:pt x="4353040" y="1637173"/>
                    </a:cubicBezTo>
                    <a:cubicBezTo>
                      <a:pt x="4405090" y="1643399"/>
                      <a:pt x="4457356" y="1645332"/>
                      <a:pt x="4508760" y="1646512"/>
                    </a:cubicBezTo>
                    <a:cubicBezTo>
                      <a:pt x="4522096" y="1647479"/>
                      <a:pt x="4533602" y="1637495"/>
                      <a:pt x="4534678" y="1624184"/>
                    </a:cubicBezTo>
                    <a:cubicBezTo>
                      <a:pt x="4535646" y="1610980"/>
                      <a:pt x="4525645" y="1599386"/>
                      <a:pt x="4512309" y="1598420"/>
                    </a:cubicBezTo>
                    <a:cubicBezTo>
                      <a:pt x="4482413" y="1594341"/>
                      <a:pt x="4452516" y="1589188"/>
                      <a:pt x="4422190" y="1584250"/>
                    </a:cubicBezTo>
                    <a:cubicBezTo>
                      <a:pt x="4387454" y="1578561"/>
                      <a:pt x="4352718" y="1572012"/>
                      <a:pt x="4317982" y="1566001"/>
                    </a:cubicBezTo>
                    <a:cubicBezTo>
                      <a:pt x="4283031" y="1559989"/>
                      <a:pt x="4248080" y="1555159"/>
                      <a:pt x="4213882" y="1548073"/>
                    </a:cubicBezTo>
                    <a:cubicBezTo>
                      <a:pt x="4203128" y="1546034"/>
                      <a:pt x="4190545" y="1537661"/>
                      <a:pt x="4178501" y="1530898"/>
                    </a:cubicBezTo>
                    <a:cubicBezTo>
                      <a:pt x="4175705" y="1529395"/>
                      <a:pt x="4173124" y="1528214"/>
                      <a:pt x="4170328" y="1526819"/>
                    </a:cubicBezTo>
                    <a:cubicBezTo>
                      <a:pt x="4235821" y="1504919"/>
                      <a:pt x="4301420" y="1483127"/>
                      <a:pt x="4367021" y="1461228"/>
                    </a:cubicBezTo>
                    <a:cubicBezTo>
                      <a:pt x="4482305" y="1421939"/>
                      <a:pt x="4613613" y="1391237"/>
                      <a:pt x="4734705" y="1347331"/>
                    </a:cubicBezTo>
                    <a:cubicBezTo>
                      <a:pt x="4788798" y="1327794"/>
                      <a:pt x="4840848" y="1305572"/>
                      <a:pt x="4888812" y="1279272"/>
                    </a:cubicBezTo>
                    <a:cubicBezTo>
                      <a:pt x="4900103" y="1273261"/>
                      <a:pt x="4904405" y="1259198"/>
                      <a:pt x="4898383" y="1247926"/>
                    </a:cubicBezTo>
                    <a:cubicBezTo>
                      <a:pt x="4892361" y="1236655"/>
                      <a:pt x="4878380" y="1232468"/>
                      <a:pt x="4867088" y="1238372"/>
                    </a:cubicBezTo>
                    <a:cubicBezTo>
                      <a:pt x="4820523" y="1262311"/>
                      <a:pt x="4770086" y="1281741"/>
                      <a:pt x="4717928" y="1299024"/>
                    </a:cubicBezTo>
                    <a:cubicBezTo>
                      <a:pt x="4595869" y="1339495"/>
                      <a:pt x="4464238" y="1367298"/>
                      <a:pt x="4348094" y="1403689"/>
                    </a:cubicBezTo>
                    <a:cubicBezTo>
                      <a:pt x="4263028" y="1430956"/>
                      <a:pt x="4177963" y="1457793"/>
                      <a:pt x="4093005" y="1484845"/>
                    </a:cubicBezTo>
                    <a:cubicBezTo>
                      <a:pt x="4093650" y="1483986"/>
                      <a:pt x="4094941" y="1483879"/>
                      <a:pt x="4095586" y="1482913"/>
                    </a:cubicBezTo>
                    <a:cubicBezTo>
                      <a:pt x="4117525" y="1449313"/>
                      <a:pt x="4150755" y="1411848"/>
                      <a:pt x="4187319" y="1374276"/>
                    </a:cubicBezTo>
                    <a:cubicBezTo>
                      <a:pt x="4198288" y="1363004"/>
                      <a:pt x="4209580" y="1351732"/>
                      <a:pt x="4220872" y="1340461"/>
                    </a:cubicBezTo>
                    <a:cubicBezTo>
                      <a:pt x="4232164" y="1329297"/>
                      <a:pt x="4243563" y="1318132"/>
                      <a:pt x="4254963" y="1307290"/>
                    </a:cubicBezTo>
                    <a:cubicBezTo>
                      <a:pt x="4296581" y="1267893"/>
                      <a:pt x="4339060" y="1233005"/>
                      <a:pt x="4379173" y="1215185"/>
                    </a:cubicBezTo>
                    <a:cubicBezTo>
                      <a:pt x="4391110" y="1210569"/>
                      <a:pt x="4397025" y="1197258"/>
                      <a:pt x="4392401" y="1185342"/>
                    </a:cubicBezTo>
                    <a:cubicBezTo>
                      <a:pt x="4387884" y="1173426"/>
                      <a:pt x="4374441" y="1167415"/>
                      <a:pt x="4362504" y="1172030"/>
                    </a:cubicBezTo>
                    <a:cubicBezTo>
                      <a:pt x="4331532" y="1181906"/>
                      <a:pt x="4298087" y="1198975"/>
                      <a:pt x="4264641" y="1221304"/>
                    </a:cubicBezTo>
                    <a:cubicBezTo>
                      <a:pt x="4236035" y="1240304"/>
                      <a:pt x="4207322" y="1262848"/>
                      <a:pt x="4180974" y="1288075"/>
                    </a:cubicBezTo>
                    <a:cubicBezTo>
                      <a:pt x="4160326" y="1307934"/>
                      <a:pt x="4141184" y="1329404"/>
                      <a:pt x="4123870" y="1351088"/>
                    </a:cubicBezTo>
                    <a:cubicBezTo>
                      <a:pt x="4094296" y="1388124"/>
                      <a:pt x="4070529" y="1425803"/>
                      <a:pt x="4053753" y="1458652"/>
                    </a:cubicBezTo>
                    <a:cubicBezTo>
                      <a:pt x="4047085" y="1470138"/>
                      <a:pt x="4050957" y="1484953"/>
                      <a:pt x="4062463" y="1491608"/>
                    </a:cubicBezTo>
                    <a:cubicBezTo>
                      <a:pt x="4064507" y="1492789"/>
                      <a:pt x="4066765" y="1491930"/>
                      <a:pt x="4069023" y="1492467"/>
                    </a:cubicBezTo>
                    <a:cubicBezTo>
                      <a:pt x="4050096" y="1498586"/>
                      <a:pt x="4030954" y="1504490"/>
                      <a:pt x="4012027" y="1510609"/>
                    </a:cubicBezTo>
                    <a:cubicBezTo>
                      <a:pt x="3937500" y="1534870"/>
                      <a:pt x="3863082" y="1559667"/>
                      <a:pt x="3788878" y="1584894"/>
                    </a:cubicBezTo>
                    <a:cubicBezTo>
                      <a:pt x="3783501" y="1586719"/>
                      <a:pt x="3778124" y="1588759"/>
                      <a:pt x="3772639" y="1590584"/>
                    </a:cubicBezTo>
                    <a:cubicBezTo>
                      <a:pt x="3778877" y="1583713"/>
                      <a:pt x="3785222" y="1576950"/>
                      <a:pt x="3791459" y="1569973"/>
                    </a:cubicBezTo>
                    <a:cubicBezTo>
                      <a:pt x="3802751" y="1557091"/>
                      <a:pt x="3813828" y="1544316"/>
                      <a:pt x="3824475" y="1531005"/>
                    </a:cubicBezTo>
                    <a:cubicBezTo>
                      <a:pt x="3833400" y="1519948"/>
                      <a:pt x="3841896" y="1508676"/>
                      <a:pt x="3850177" y="1497190"/>
                    </a:cubicBezTo>
                    <a:cubicBezTo>
                      <a:pt x="3858457" y="1485704"/>
                      <a:pt x="3866201" y="1473896"/>
                      <a:pt x="3874266" y="1462194"/>
                    </a:cubicBezTo>
                    <a:cubicBezTo>
                      <a:pt x="3876309" y="1459081"/>
                      <a:pt x="3911260" y="1408413"/>
                      <a:pt x="3926639" y="1389841"/>
                    </a:cubicBezTo>
                    <a:cubicBezTo>
                      <a:pt x="3927176" y="1389090"/>
                      <a:pt x="3927714" y="1388124"/>
                      <a:pt x="3928144" y="1387265"/>
                    </a:cubicBezTo>
                    <a:cubicBezTo>
                      <a:pt x="3928682" y="1386299"/>
                      <a:pt x="3929112" y="1385762"/>
                      <a:pt x="3929435" y="1386191"/>
                    </a:cubicBezTo>
                    <a:cubicBezTo>
                      <a:pt x="3929542" y="1386299"/>
                      <a:pt x="3929650" y="1386299"/>
                      <a:pt x="3929650" y="1386406"/>
                    </a:cubicBezTo>
                    <a:cubicBezTo>
                      <a:pt x="3940082" y="1379751"/>
                      <a:pt x="3943415" y="1365903"/>
                      <a:pt x="3936963" y="1355168"/>
                    </a:cubicBezTo>
                    <a:cubicBezTo>
                      <a:pt x="3932984" y="1346902"/>
                      <a:pt x="3922982" y="1339065"/>
                      <a:pt x="3905346" y="1346472"/>
                    </a:cubicBezTo>
                    <a:cubicBezTo>
                      <a:pt x="3902980" y="1347546"/>
                      <a:pt x="3898248" y="1351088"/>
                      <a:pt x="3892010" y="1356671"/>
                    </a:cubicBezTo>
                    <a:cubicBezTo>
                      <a:pt x="3872760" y="1373846"/>
                      <a:pt x="3828131" y="1422583"/>
                      <a:pt x="3825550" y="1425588"/>
                    </a:cubicBezTo>
                    <a:cubicBezTo>
                      <a:pt x="3816516" y="1436431"/>
                      <a:pt x="3807268" y="1447058"/>
                      <a:pt x="3798449" y="1458115"/>
                    </a:cubicBezTo>
                    <a:cubicBezTo>
                      <a:pt x="3789738" y="1469172"/>
                      <a:pt x="3781135" y="1480336"/>
                      <a:pt x="3772855" y="1491715"/>
                    </a:cubicBezTo>
                    <a:cubicBezTo>
                      <a:pt x="3762961" y="1505349"/>
                      <a:pt x="3753497" y="1519411"/>
                      <a:pt x="3743926" y="1533367"/>
                    </a:cubicBezTo>
                    <a:cubicBezTo>
                      <a:pt x="3729623" y="1554514"/>
                      <a:pt x="3716073" y="1575769"/>
                      <a:pt x="3701877" y="1597025"/>
                    </a:cubicBezTo>
                    <a:cubicBezTo>
                      <a:pt x="3697253" y="1603036"/>
                      <a:pt x="3696608" y="1610121"/>
                      <a:pt x="3698221" y="1616992"/>
                    </a:cubicBezTo>
                    <a:cubicBezTo>
                      <a:pt x="3569601" y="1661219"/>
                      <a:pt x="3441305" y="1706521"/>
                      <a:pt x="3313330" y="1753110"/>
                    </a:cubicBezTo>
                    <a:cubicBezTo>
                      <a:pt x="3327741" y="1676999"/>
                      <a:pt x="3342366" y="1601748"/>
                      <a:pt x="3357422" y="1527999"/>
                    </a:cubicBezTo>
                    <a:cubicBezTo>
                      <a:pt x="3494752" y="854707"/>
                      <a:pt x="3658430" y="288442"/>
                      <a:pt x="3861684" y="56246"/>
                    </a:cubicBezTo>
                    <a:cubicBezTo>
                      <a:pt x="3874051" y="42183"/>
                      <a:pt x="3872760" y="20821"/>
                      <a:pt x="3858780" y="8476"/>
                    </a:cubicBezTo>
                    <a:cubicBezTo>
                      <a:pt x="3844800" y="-3869"/>
                      <a:pt x="3823291" y="-2581"/>
                      <a:pt x="3810924" y="11374"/>
                    </a:cubicBezTo>
                    <a:cubicBezTo>
                      <a:pt x="3599928" y="246576"/>
                      <a:pt x="3418936" y="822288"/>
                      <a:pt x="3272249" y="1510287"/>
                    </a:cubicBezTo>
                    <a:cubicBezTo>
                      <a:pt x="3219877" y="1755472"/>
                      <a:pt x="3172021" y="2015149"/>
                      <a:pt x="3128251" y="2278261"/>
                    </a:cubicBezTo>
                    <a:cubicBezTo>
                      <a:pt x="3126638" y="2229310"/>
                      <a:pt x="3124810" y="2180251"/>
                      <a:pt x="3120831" y="2131622"/>
                    </a:cubicBezTo>
                    <a:cubicBezTo>
                      <a:pt x="3107173" y="1964373"/>
                      <a:pt x="3077815" y="1800880"/>
                      <a:pt x="3025227" y="1650055"/>
                    </a:cubicBezTo>
                    <a:cubicBezTo>
                      <a:pt x="2992964" y="1560311"/>
                      <a:pt x="2923170" y="1440617"/>
                      <a:pt x="2831330" y="1377174"/>
                    </a:cubicBezTo>
                    <a:cubicBezTo>
                      <a:pt x="2761320" y="1328760"/>
                      <a:pt x="2679374" y="1310725"/>
                      <a:pt x="2591405" y="1352269"/>
                    </a:cubicBezTo>
                    <a:cubicBezTo>
                      <a:pt x="2509028" y="1391237"/>
                      <a:pt x="2455688" y="1486455"/>
                      <a:pt x="2449665" y="1582103"/>
                    </a:cubicBezTo>
                    <a:cubicBezTo>
                      <a:pt x="2443428" y="1681186"/>
                      <a:pt x="2485799" y="1778015"/>
                      <a:pt x="2586458" y="1812259"/>
                    </a:cubicBezTo>
                    <a:cubicBezTo>
                      <a:pt x="2656790" y="1836091"/>
                      <a:pt x="2713464" y="1809790"/>
                      <a:pt x="2746265" y="1762342"/>
                    </a:cubicBezTo>
                    <a:cubicBezTo>
                      <a:pt x="2776268" y="1719188"/>
                      <a:pt x="2785732" y="1657355"/>
                      <a:pt x="2764009" y="1602607"/>
                    </a:cubicBezTo>
                    <a:cubicBezTo>
                      <a:pt x="2758847" y="1589725"/>
                      <a:pt x="2723466" y="1529180"/>
                      <a:pt x="2703463" y="1513937"/>
                    </a:cubicBezTo>
                    <a:cubicBezTo>
                      <a:pt x="2682600" y="1498049"/>
                      <a:pt x="2664103" y="1502772"/>
                      <a:pt x="2652596" y="1513507"/>
                    </a:cubicBezTo>
                    <a:cubicBezTo>
                      <a:pt x="2639261" y="1525530"/>
                      <a:pt x="2638293" y="1546034"/>
                      <a:pt x="2650230" y="1559345"/>
                    </a:cubicBezTo>
                    <a:cubicBezTo>
                      <a:pt x="2653779" y="1563210"/>
                      <a:pt x="2658833" y="1563317"/>
                      <a:pt x="2663458" y="1565142"/>
                    </a:cubicBezTo>
                    <a:cubicBezTo>
                      <a:pt x="2666254" y="1562029"/>
                      <a:pt x="2669910" y="1564069"/>
                      <a:pt x="2673889" y="1569006"/>
                    </a:cubicBezTo>
                    <a:cubicBezTo>
                      <a:pt x="2673352" y="1569006"/>
                      <a:pt x="2672706" y="1568899"/>
                      <a:pt x="2672169" y="1568899"/>
                    </a:cubicBezTo>
                    <a:cubicBezTo>
                      <a:pt x="2673029" y="1569006"/>
                      <a:pt x="2673674" y="1569973"/>
                      <a:pt x="2674642" y="1569973"/>
                    </a:cubicBezTo>
                    <a:cubicBezTo>
                      <a:pt x="2685611" y="1584787"/>
                      <a:pt x="2698409" y="1620427"/>
                      <a:pt x="2700667" y="1626653"/>
                    </a:cubicBezTo>
                    <a:cubicBezTo>
                      <a:pt x="2712604" y="1659394"/>
                      <a:pt x="2706474" y="1695893"/>
                      <a:pt x="2688085" y="1721012"/>
                    </a:cubicBezTo>
                    <a:cubicBezTo>
                      <a:pt x="2671953" y="1743019"/>
                      <a:pt x="2644530" y="1753861"/>
                      <a:pt x="2611515" y="1741731"/>
                    </a:cubicBezTo>
                    <a:cubicBezTo>
                      <a:pt x="2546668" y="1717899"/>
                      <a:pt x="2524729" y="1652309"/>
                      <a:pt x="2530321" y="1588007"/>
                    </a:cubicBezTo>
                    <a:cubicBezTo>
                      <a:pt x="2535914" y="1522417"/>
                      <a:pt x="2570112" y="1455539"/>
                      <a:pt x="2627324" y="1429883"/>
                    </a:cubicBezTo>
                    <a:cubicBezTo>
                      <a:pt x="2683998" y="1404334"/>
                      <a:pt x="2735725" y="1418611"/>
                      <a:pt x="2780032" y="1450171"/>
                    </a:cubicBezTo>
                    <a:cubicBezTo>
                      <a:pt x="2856064" y="1504168"/>
                      <a:pt x="2912201" y="1605505"/>
                      <a:pt x="2938548" y="1680757"/>
                    </a:cubicBezTo>
                    <a:cubicBezTo>
                      <a:pt x="2990491" y="1824068"/>
                      <a:pt x="3019097" y="1979938"/>
                      <a:pt x="3035121" y="2139351"/>
                    </a:cubicBezTo>
                    <a:cubicBezTo>
                      <a:pt x="3057274" y="2360812"/>
                      <a:pt x="3054586" y="2588499"/>
                      <a:pt x="3048563" y="2800513"/>
                    </a:cubicBezTo>
                    <a:cubicBezTo>
                      <a:pt x="3040283" y="2857730"/>
                      <a:pt x="3030819" y="2915591"/>
                      <a:pt x="3022968" y="2972486"/>
                    </a:cubicBezTo>
                    <a:cubicBezTo>
                      <a:pt x="2926827" y="3668214"/>
                      <a:pt x="2857785" y="4323472"/>
                      <a:pt x="2808423" y="4736980"/>
                    </a:cubicBezTo>
                    <a:cubicBezTo>
                      <a:pt x="2788958" y="4900149"/>
                      <a:pt x="2773580" y="5023494"/>
                      <a:pt x="2760675" y="5096705"/>
                    </a:cubicBezTo>
                    <a:cubicBezTo>
                      <a:pt x="2726692" y="5174319"/>
                      <a:pt x="2693999" y="5252147"/>
                      <a:pt x="2664103" y="5330082"/>
                    </a:cubicBezTo>
                    <a:cubicBezTo>
                      <a:pt x="2592373" y="5517943"/>
                      <a:pt x="2526988" y="5707950"/>
                      <a:pt x="2468162" y="5899997"/>
                    </a:cubicBezTo>
                    <a:cubicBezTo>
                      <a:pt x="2409445" y="6091937"/>
                      <a:pt x="2357180" y="6285809"/>
                      <a:pt x="2310937" y="6481399"/>
                    </a:cubicBezTo>
                    <a:cubicBezTo>
                      <a:pt x="2294376" y="6551927"/>
                      <a:pt x="2278567" y="6622777"/>
                      <a:pt x="2264371" y="6693842"/>
                    </a:cubicBezTo>
                    <a:cubicBezTo>
                      <a:pt x="2250069" y="6765014"/>
                      <a:pt x="2237271" y="6836616"/>
                      <a:pt x="2226624" y="6908540"/>
                    </a:cubicBezTo>
                    <a:cubicBezTo>
                      <a:pt x="2220925" y="6947293"/>
                      <a:pt x="2220602" y="7035749"/>
                      <a:pt x="2219419" y="7079868"/>
                    </a:cubicBezTo>
                    <a:cubicBezTo>
                      <a:pt x="2216085" y="7085665"/>
                      <a:pt x="2214472" y="7092536"/>
                      <a:pt x="2215333" y="7099729"/>
                    </a:cubicBezTo>
                    <a:cubicBezTo>
                      <a:pt x="2218882" y="7133221"/>
                      <a:pt x="2242003" y="7139770"/>
                      <a:pt x="2244476" y="7140199"/>
                    </a:cubicBezTo>
                    <a:cubicBezTo>
                      <a:pt x="2248133" y="7140843"/>
                      <a:pt x="2281040" y="7137193"/>
                      <a:pt x="2283729" y="7102412"/>
                    </a:cubicBezTo>
                    <a:cubicBezTo>
                      <a:pt x="2286095" y="7072032"/>
                      <a:pt x="2286310" y="6962537"/>
                      <a:pt x="2293408" y="6918845"/>
                    </a:cubicBezTo>
                    <a:cubicBezTo>
                      <a:pt x="2304807" y="6848210"/>
                      <a:pt x="2318250" y="6777897"/>
                      <a:pt x="2333198" y="6708012"/>
                    </a:cubicBezTo>
                    <a:cubicBezTo>
                      <a:pt x="2348146" y="6637914"/>
                      <a:pt x="2364600" y="6568137"/>
                      <a:pt x="2381914" y="6498467"/>
                    </a:cubicBezTo>
                    <a:cubicBezTo>
                      <a:pt x="2429985" y="6305132"/>
                      <a:pt x="2484186" y="6113407"/>
                      <a:pt x="2544409" y="5923721"/>
                    </a:cubicBezTo>
                    <a:cubicBezTo>
                      <a:pt x="2584630" y="5797157"/>
                      <a:pt x="2628507" y="5671881"/>
                      <a:pt x="2674212" y="5547249"/>
                    </a:cubicBezTo>
                    <a:cubicBezTo>
                      <a:pt x="2703248" y="5502377"/>
                      <a:pt x="2738091" y="5460403"/>
                      <a:pt x="2776806" y="5420899"/>
                    </a:cubicBezTo>
                    <a:cubicBezTo>
                      <a:pt x="2840471" y="5355953"/>
                      <a:pt x="2912631" y="5297341"/>
                      <a:pt x="2979092" y="5242271"/>
                    </a:cubicBezTo>
                    <a:cubicBezTo>
                      <a:pt x="3210198" y="5050116"/>
                      <a:pt x="3569494" y="4827582"/>
                      <a:pt x="3917283" y="4770043"/>
                    </a:cubicBezTo>
                    <a:cubicBezTo>
                      <a:pt x="4146776" y="4732149"/>
                      <a:pt x="4371645" y="4766715"/>
                      <a:pt x="4547690" y="4939976"/>
                    </a:cubicBezTo>
                    <a:cubicBezTo>
                      <a:pt x="4665771" y="5054625"/>
                      <a:pt x="4643725" y="5219513"/>
                      <a:pt x="4558767" y="5343501"/>
                    </a:cubicBezTo>
                    <a:cubicBezTo>
                      <a:pt x="4473164" y="5468348"/>
                      <a:pt x="4322499" y="5555729"/>
                      <a:pt x="4171295" y="5510428"/>
                    </a:cubicBezTo>
                    <a:cubicBezTo>
                      <a:pt x="4152045" y="5504739"/>
                      <a:pt x="4135699" y="5494648"/>
                      <a:pt x="4122579" y="5481229"/>
                    </a:cubicBezTo>
                    <a:cubicBezTo>
                      <a:pt x="4108706" y="5467060"/>
                      <a:pt x="4098060" y="5449561"/>
                      <a:pt x="4091070" y="5430131"/>
                    </a:cubicBezTo>
                    <a:cubicBezTo>
                      <a:pt x="4073648" y="5381825"/>
                      <a:pt x="4077197" y="5316234"/>
                      <a:pt x="4100426" y="5263526"/>
                    </a:cubicBezTo>
                    <a:cubicBezTo>
                      <a:pt x="4121826" y="5215004"/>
                      <a:pt x="4160541" y="5176466"/>
                      <a:pt x="4218829" y="5180330"/>
                    </a:cubicBezTo>
                    <a:cubicBezTo>
                      <a:pt x="4246789" y="5182048"/>
                      <a:pt x="4284644" y="5194179"/>
                      <a:pt x="4311422" y="5214467"/>
                    </a:cubicBezTo>
                    <a:cubicBezTo>
                      <a:pt x="4331532" y="5229711"/>
                      <a:pt x="4345943" y="5250214"/>
                      <a:pt x="4332285" y="5275979"/>
                    </a:cubicBezTo>
                    <a:cubicBezTo>
                      <a:pt x="4323467" y="5292403"/>
                      <a:pt x="4329596" y="5312906"/>
                      <a:pt x="4346050" y="5321816"/>
                    </a:cubicBezTo>
                    <a:cubicBezTo>
                      <a:pt x="4362504" y="5330726"/>
                      <a:pt x="4383045" y="5324607"/>
                      <a:pt x="4391971" y="5308183"/>
                    </a:cubicBezTo>
                    <a:cubicBezTo>
                      <a:pt x="4419501" y="5258373"/>
                      <a:pt x="4407241" y="5214682"/>
                      <a:pt x="4376485" y="5179901"/>
                    </a:cubicBezTo>
                    <a:cubicBezTo>
                      <a:pt x="4340028" y="5138679"/>
                      <a:pt x="4272169" y="5112271"/>
                      <a:pt x="4224098" y="5108407"/>
                    </a:cubicBezTo>
                    <a:cubicBezTo>
                      <a:pt x="4149357" y="5102288"/>
                      <a:pt x="4092468" y="5137820"/>
                      <a:pt x="4054613" y="5192031"/>
                    </a:cubicBezTo>
                    <a:cubicBezTo>
                      <a:pt x="4002778" y="5266210"/>
                      <a:pt x="3989658" y="5377638"/>
                      <a:pt x="4016543" y="5456217"/>
                    </a:cubicBezTo>
                    <a:cubicBezTo>
                      <a:pt x="4026975" y="5486919"/>
                      <a:pt x="4043429" y="5514400"/>
                      <a:pt x="4064937" y="5536944"/>
                    </a:cubicBezTo>
                    <a:cubicBezTo>
                      <a:pt x="4086983" y="5560131"/>
                      <a:pt x="4114728" y="5577843"/>
                      <a:pt x="4147421" y="5588149"/>
                    </a:cubicBezTo>
                    <a:cubicBezTo>
                      <a:pt x="4333575" y="5646547"/>
                      <a:pt x="4523816" y="5546712"/>
                      <a:pt x="4631143" y="5393418"/>
                    </a:cubicBezTo>
                    <a:cubicBezTo>
                      <a:pt x="4742017" y="5235078"/>
                      <a:pt x="4762558" y="5023279"/>
                      <a:pt x="4611893" y="4874708"/>
                    </a:cubicBezTo>
                    <a:cubicBezTo>
                      <a:pt x="4412726" y="4680729"/>
                      <a:pt x="4160326" y="4638219"/>
                      <a:pt x="3902442" y="4683412"/>
                    </a:cubicBezTo>
                    <a:cubicBezTo>
                      <a:pt x="3541103" y="4746749"/>
                      <a:pt x="3169655" y="4983345"/>
                      <a:pt x="2931989" y="5186557"/>
                    </a:cubicBezTo>
                    <a:cubicBezTo>
                      <a:pt x="2870798" y="5239265"/>
                      <a:pt x="2805412" y="5295623"/>
                      <a:pt x="2745727" y="5356382"/>
                    </a:cubicBezTo>
                    <a:cubicBezTo>
                      <a:pt x="2878971" y="5016194"/>
                      <a:pt x="3052973" y="4679656"/>
                      <a:pt x="3259775" y="4359541"/>
                    </a:cubicBezTo>
                    <a:cubicBezTo>
                      <a:pt x="3395277" y="4149781"/>
                      <a:pt x="3544867" y="3946999"/>
                      <a:pt x="3707469" y="3755381"/>
                    </a:cubicBezTo>
                    <a:close/>
                    <a:moveTo>
                      <a:pt x="3771134" y="2660959"/>
                    </a:moveTo>
                    <a:cubicBezTo>
                      <a:pt x="3771134" y="2660530"/>
                      <a:pt x="3772209" y="2661067"/>
                      <a:pt x="3772747" y="2661282"/>
                    </a:cubicBezTo>
                    <a:lnTo>
                      <a:pt x="3773822" y="2661496"/>
                    </a:lnTo>
                    <a:cubicBezTo>
                      <a:pt x="3772317" y="2662355"/>
                      <a:pt x="3771026" y="2662570"/>
                      <a:pt x="3771134" y="2660959"/>
                    </a:cubicBezTo>
                    <a:close/>
                    <a:moveTo>
                      <a:pt x="3771241" y="1674745"/>
                    </a:moveTo>
                    <a:cubicBezTo>
                      <a:pt x="3771349" y="1675389"/>
                      <a:pt x="3771457" y="1676141"/>
                      <a:pt x="3771457" y="1676785"/>
                    </a:cubicBezTo>
                    <a:cubicBezTo>
                      <a:pt x="3771457" y="1679898"/>
                      <a:pt x="3770919" y="1682796"/>
                      <a:pt x="3769844" y="1685480"/>
                    </a:cubicBezTo>
                    <a:cubicBezTo>
                      <a:pt x="3771349" y="1682260"/>
                      <a:pt x="3771994" y="1678717"/>
                      <a:pt x="3771241" y="1674745"/>
                    </a:cubicBezTo>
                    <a:close/>
                    <a:moveTo>
                      <a:pt x="3923520" y="1389197"/>
                    </a:moveTo>
                    <a:lnTo>
                      <a:pt x="3922445" y="1389519"/>
                    </a:lnTo>
                    <a:lnTo>
                      <a:pt x="3921477" y="1389734"/>
                    </a:lnTo>
                    <a:cubicBezTo>
                      <a:pt x="3922122" y="1389627"/>
                      <a:pt x="3922767" y="1389412"/>
                      <a:pt x="3923520" y="1389197"/>
                    </a:cubicBezTo>
                    <a:close/>
                    <a:moveTo>
                      <a:pt x="3928897" y="1386836"/>
                    </a:moveTo>
                    <a:lnTo>
                      <a:pt x="3929650" y="1386406"/>
                    </a:lnTo>
                    <a:cubicBezTo>
                      <a:pt x="3929758" y="1386836"/>
                      <a:pt x="3929005" y="1387050"/>
                      <a:pt x="3928359" y="1387157"/>
                    </a:cubicBezTo>
                    <a:lnTo>
                      <a:pt x="3928897" y="1386836"/>
                    </a:lnTo>
                    <a:close/>
                    <a:moveTo>
                      <a:pt x="3768660" y="1666157"/>
                    </a:moveTo>
                    <a:cubicBezTo>
                      <a:pt x="3767693" y="1664547"/>
                      <a:pt x="3766617" y="1662937"/>
                      <a:pt x="3765327" y="1661649"/>
                    </a:cubicBezTo>
                    <a:cubicBezTo>
                      <a:pt x="3766940" y="1659931"/>
                      <a:pt x="3767908" y="1663366"/>
                      <a:pt x="3768660" y="1666157"/>
                    </a:cubicBezTo>
                    <a:close/>
                    <a:moveTo>
                      <a:pt x="1276927" y="2431126"/>
                    </a:moveTo>
                    <a:cubicBezTo>
                      <a:pt x="1320803" y="2447872"/>
                      <a:pt x="1363927" y="2469878"/>
                      <a:pt x="1406729" y="2494247"/>
                    </a:cubicBezTo>
                    <a:cubicBezTo>
                      <a:pt x="1507280" y="2551571"/>
                      <a:pt x="1604928" y="2622958"/>
                      <a:pt x="1698919" y="2678672"/>
                    </a:cubicBezTo>
                    <a:cubicBezTo>
                      <a:pt x="1765379" y="2717425"/>
                      <a:pt x="1831517" y="2756393"/>
                      <a:pt x="1897870" y="2795145"/>
                    </a:cubicBezTo>
                    <a:cubicBezTo>
                      <a:pt x="1863350" y="2799547"/>
                      <a:pt x="1821731" y="2799761"/>
                      <a:pt x="1777424" y="2797829"/>
                    </a:cubicBezTo>
                    <a:cubicBezTo>
                      <a:pt x="1763336" y="2797185"/>
                      <a:pt x="1749033" y="2796434"/>
                      <a:pt x="1734838" y="2795682"/>
                    </a:cubicBezTo>
                    <a:cubicBezTo>
                      <a:pt x="1720535" y="2794824"/>
                      <a:pt x="1706339" y="2794072"/>
                      <a:pt x="1692251" y="2792998"/>
                    </a:cubicBezTo>
                    <a:cubicBezTo>
                      <a:pt x="1641169" y="2789134"/>
                      <a:pt x="1592560" y="2782264"/>
                      <a:pt x="1556642" y="2766591"/>
                    </a:cubicBezTo>
                    <a:cubicBezTo>
                      <a:pt x="1545242" y="2760794"/>
                      <a:pt x="1531262" y="2765302"/>
                      <a:pt x="1525455" y="2776681"/>
                    </a:cubicBezTo>
                    <a:cubicBezTo>
                      <a:pt x="1519647" y="2788061"/>
                      <a:pt x="1524164" y="2801908"/>
                      <a:pt x="1535564" y="2807705"/>
                    </a:cubicBezTo>
                    <a:cubicBezTo>
                      <a:pt x="1560943" y="2822734"/>
                      <a:pt x="1592560" y="2835079"/>
                      <a:pt x="1627942" y="2844311"/>
                    </a:cubicBezTo>
                    <a:cubicBezTo>
                      <a:pt x="1657946" y="2852041"/>
                      <a:pt x="1690423" y="2857837"/>
                      <a:pt x="1723331" y="2860306"/>
                    </a:cubicBezTo>
                    <a:cubicBezTo>
                      <a:pt x="1749141" y="2862239"/>
                      <a:pt x="1775166" y="2862024"/>
                      <a:pt x="1800223" y="2860414"/>
                    </a:cubicBezTo>
                    <a:cubicBezTo>
                      <a:pt x="1842917" y="2857730"/>
                      <a:pt x="1882600" y="2850645"/>
                      <a:pt x="1914754" y="2841842"/>
                    </a:cubicBezTo>
                    <a:cubicBezTo>
                      <a:pt x="1927014" y="2839373"/>
                      <a:pt x="1934219" y="2827780"/>
                      <a:pt x="1933036" y="2815757"/>
                    </a:cubicBezTo>
                    <a:cubicBezTo>
                      <a:pt x="1946156" y="2823378"/>
                      <a:pt x="1959384" y="2831215"/>
                      <a:pt x="1972504" y="2838837"/>
                    </a:cubicBezTo>
                    <a:cubicBezTo>
                      <a:pt x="2033588" y="2874154"/>
                      <a:pt x="2094994" y="2908828"/>
                      <a:pt x="2156508" y="2943180"/>
                    </a:cubicBezTo>
                    <a:cubicBezTo>
                      <a:pt x="2157475" y="2943716"/>
                      <a:pt x="2158443" y="2944253"/>
                      <a:pt x="2159411" y="2944683"/>
                    </a:cubicBezTo>
                    <a:cubicBezTo>
                      <a:pt x="2155002" y="2944683"/>
                      <a:pt x="2150700" y="2944468"/>
                      <a:pt x="2146291" y="2944468"/>
                    </a:cubicBezTo>
                    <a:cubicBezTo>
                      <a:pt x="2131020" y="2944575"/>
                      <a:pt x="2115749" y="2944790"/>
                      <a:pt x="2100371" y="2945649"/>
                    </a:cubicBezTo>
                    <a:cubicBezTo>
                      <a:pt x="2087681" y="2946293"/>
                      <a:pt x="2074884" y="2947366"/>
                      <a:pt x="2062301" y="2948762"/>
                    </a:cubicBezTo>
                    <a:cubicBezTo>
                      <a:pt x="2049504" y="2950157"/>
                      <a:pt x="2037029" y="2952197"/>
                      <a:pt x="2024339" y="2954022"/>
                    </a:cubicBezTo>
                    <a:cubicBezTo>
                      <a:pt x="2021005" y="2954559"/>
                      <a:pt x="1966374" y="2962073"/>
                      <a:pt x="1944651" y="2963254"/>
                    </a:cubicBezTo>
                    <a:cubicBezTo>
                      <a:pt x="1944006" y="2963254"/>
                      <a:pt x="1943038" y="2963469"/>
                      <a:pt x="1942393" y="2963683"/>
                    </a:cubicBezTo>
                    <a:lnTo>
                      <a:pt x="1942608" y="2963790"/>
                    </a:lnTo>
                    <a:lnTo>
                      <a:pt x="1942285" y="2963683"/>
                    </a:lnTo>
                    <a:cubicBezTo>
                      <a:pt x="1941425" y="2963898"/>
                      <a:pt x="1940780" y="2964005"/>
                      <a:pt x="1940780" y="2963576"/>
                    </a:cubicBezTo>
                    <a:cubicBezTo>
                      <a:pt x="1940780" y="2963469"/>
                      <a:pt x="1940887" y="2963361"/>
                      <a:pt x="1940887" y="2963361"/>
                    </a:cubicBezTo>
                    <a:cubicBezTo>
                      <a:pt x="1929057" y="2960248"/>
                      <a:pt x="1916690" y="2967011"/>
                      <a:pt x="1912926" y="2978820"/>
                    </a:cubicBezTo>
                    <a:cubicBezTo>
                      <a:pt x="1909377" y="2987300"/>
                      <a:pt x="1910345" y="2999753"/>
                      <a:pt x="1927552" y="3008018"/>
                    </a:cubicBezTo>
                    <a:cubicBezTo>
                      <a:pt x="1929810" y="3009092"/>
                      <a:pt x="1935295" y="3010166"/>
                      <a:pt x="1943145" y="3011024"/>
                    </a:cubicBezTo>
                    <a:cubicBezTo>
                      <a:pt x="1966374" y="3013815"/>
                      <a:pt x="2026060" y="3014674"/>
                      <a:pt x="2029716" y="3014674"/>
                    </a:cubicBezTo>
                    <a:cubicBezTo>
                      <a:pt x="2042406" y="3014137"/>
                      <a:pt x="2054988" y="3014030"/>
                      <a:pt x="2067678" y="3013279"/>
                    </a:cubicBezTo>
                    <a:cubicBezTo>
                      <a:pt x="2080368" y="3012527"/>
                      <a:pt x="2092950" y="3011561"/>
                      <a:pt x="2105533" y="3010273"/>
                    </a:cubicBezTo>
                    <a:cubicBezTo>
                      <a:pt x="2120696" y="3008663"/>
                      <a:pt x="2135752" y="3006408"/>
                      <a:pt x="2150915" y="3004261"/>
                    </a:cubicBezTo>
                    <a:cubicBezTo>
                      <a:pt x="2173607" y="3000933"/>
                      <a:pt x="2195975" y="2996961"/>
                      <a:pt x="2218666" y="2993419"/>
                    </a:cubicBezTo>
                    <a:cubicBezTo>
                      <a:pt x="2225119" y="2992990"/>
                      <a:pt x="2230819" y="2989876"/>
                      <a:pt x="2234798" y="2985475"/>
                    </a:cubicBezTo>
                    <a:cubicBezTo>
                      <a:pt x="2363202" y="3056326"/>
                      <a:pt x="2491822" y="3126424"/>
                      <a:pt x="2621947" y="3194698"/>
                    </a:cubicBezTo>
                    <a:cubicBezTo>
                      <a:pt x="2633669" y="3201032"/>
                      <a:pt x="2648402" y="3196738"/>
                      <a:pt x="2654747" y="3185037"/>
                    </a:cubicBezTo>
                    <a:cubicBezTo>
                      <a:pt x="2661199" y="3173335"/>
                      <a:pt x="2656790" y="3158629"/>
                      <a:pt x="2645068" y="3152295"/>
                    </a:cubicBezTo>
                    <a:cubicBezTo>
                      <a:pt x="2516018" y="3079727"/>
                      <a:pt x="2388582" y="3005120"/>
                      <a:pt x="2260930" y="2930727"/>
                    </a:cubicBezTo>
                    <a:cubicBezTo>
                      <a:pt x="2260500" y="2930405"/>
                      <a:pt x="2259962" y="2930190"/>
                      <a:pt x="2259532" y="2929868"/>
                    </a:cubicBezTo>
                    <a:cubicBezTo>
                      <a:pt x="2264371" y="2925574"/>
                      <a:pt x="2268243" y="2919241"/>
                      <a:pt x="2268566" y="2907647"/>
                    </a:cubicBezTo>
                    <a:cubicBezTo>
                      <a:pt x="2268888" y="2897020"/>
                      <a:pt x="2265124" y="2868680"/>
                      <a:pt x="2264479" y="2865996"/>
                    </a:cubicBezTo>
                    <a:cubicBezTo>
                      <a:pt x="2261468" y="2854080"/>
                      <a:pt x="2257489" y="2842594"/>
                      <a:pt x="2253080" y="2831107"/>
                    </a:cubicBezTo>
                    <a:cubicBezTo>
                      <a:pt x="2248993" y="2820158"/>
                      <a:pt x="2244261" y="2809530"/>
                      <a:pt x="2239530" y="2798795"/>
                    </a:cubicBezTo>
                    <a:cubicBezTo>
                      <a:pt x="2233507" y="2785484"/>
                      <a:pt x="2227592" y="2772065"/>
                      <a:pt x="2220925" y="2759076"/>
                    </a:cubicBezTo>
                    <a:cubicBezTo>
                      <a:pt x="2214365" y="2746087"/>
                      <a:pt x="2207375" y="2733312"/>
                      <a:pt x="2200062" y="2720860"/>
                    </a:cubicBezTo>
                    <a:cubicBezTo>
                      <a:pt x="2191351" y="2705939"/>
                      <a:pt x="2181995" y="2691339"/>
                      <a:pt x="2172746" y="2676740"/>
                    </a:cubicBezTo>
                    <a:cubicBezTo>
                      <a:pt x="2158981" y="2655055"/>
                      <a:pt x="2144786" y="2633800"/>
                      <a:pt x="2131450" y="2611794"/>
                    </a:cubicBezTo>
                    <a:cubicBezTo>
                      <a:pt x="2125428" y="2599878"/>
                      <a:pt x="2110802" y="2595155"/>
                      <a:pt x="2098973" y="2601273"/>
                    </a:cubicBezTo>
                    <a:cubicBezTo>
                      <a:pt x="2087036" y="2607285"/>
                      <a:pt x="2082304" y="2621777"/>
                      <a:pt x="2088326" y="2633693"/>
                    </a:cubicBezTo>
                    <a:cubicBezTo>
                      <a:pt x="2102629" y="2667186"/>
                      <a:pt x="2117363" y="2700249"/>
                      <a:pt x="2133494" y="2732883"/>
                    </a:cubicBezTo>
                    <a:cubicBezTo>
                      <a:pt x="2139839" y="2745765"/>
                      <a:pt x="2146291" y="2758540"/>
                      <a:pt x="2153281" y="2771099"/>
                    </a:cubicBezTo>
                    <a:cubicBezTo>
                      <a:pt x="2163498" y="2789671"/>
                      <a:pt x="2174790" y="2807705"/>
                      <a:pt x="2185006" y="2826384"/>
                    </a:cubicBezTo>
                    <a:cubicBezTo>
                      <a:pt x="2191566" y="2837548"/>
                      <a:pt x="2198126" y="2848713"/>
                      <a:pt x="2204041" y="2860306"/>
                    </a:cubicBezTo>
                    <a:cubicBezTo>
                      <a:pt x="2207912" y="2867606"/>
                      <a:pt x="2211569" y="2874906"/>
                      <a:pt x="2214795" y="2882527"/>
                    </a:cubicBezTo>
                    <a:cubicBezTo>
                      <a:pt x="2215225" y="2883708"/>
                      <a:pt x="2221247" y="2894873"/>
                      <a:pt x="2223183" y="2902602"/>
                    </a:cubicBezTo>
                    <a:lnTo>
                      <a:pt x="2222861" y="2903460"/>
                    </a:lnTo>
                    <a:lnTo>
                      <a:pt x="2222646" y="2903997"/>
                    </a:lnTo>
                    <a:lnTo>
                      <a:pt x="2223291" y="2903031"/>
                    </a:lnTo>
                    <a:cubicBezTo>
                      <a:pt x="2223936" y="2905822"/>
                      <a:pt x="2223076" y="2907110"/>
                      <a:pt x="2222108" y="2908184"/>
                    </a:cubicBezTo>
                    <a:cubicBezTo>
                      <a:pt x="2222000" y="2908077"/>
                      <a:pt x="2221893" y="2908077"/>
                      <a:pt x="2221678" y="2907969"/>
                    </a:cubicBezTo>
                    <a:cubicBezTo>
                      <a:pt x="2221893" y="2906681"/>
                      <a:pt x="2222108" y="2905286"/>
                      <a:pt x="2222646" y="2903997"/>
                    </a:cubicBezTo>
                    <a:cubicBezTo>
                      <a:pt x="2221893" y="2905071"/>
                      <a:pt x="2221247" y="2906252"/>
                      <a:pt x="2220710" y="2907325"/>
                    </a:cubicBezTo>
                    <a:cubicBezTo>
                      <a:pt x="2148980" y="2865459"/>
                      <a:pt x="2077357" y="2823486"/>
                      <a:pt x="2005304" y="2782156"/>
                    </a:cubicBezTo>
                    <a:cubicBezTo>
                      <a:pt x="1988528" y="2772495"/>
                      <a:pt x="1971429" y="2763048"/>
                      <a:pt x="1954545" y="2753494"/>
                    </a:cubicBezTo>
                    <a:cubicBezTo>
                      <a:pt x="1956481" y="2749630"/>
                      <a:pt x="1958524" y="2745658"/>
                      <a:pt x="1957986" y="2740934"/>
                    </a:cubicBezTo>
                    <a:cubicBezTo>
                      <a:pt x="1956481" y="2729878"/>
                      <a:pt x="1932069" y="2664287"/>
                      <a:pt x="1926584" y="2652479"/>
                    </a:cubicBezTo>
                    <a:cubicBezTo>
                      <a:pt x="1914324" y="2627359"/>
                      <a:pt x="1901742" y="2602025"/>
                      <a:pt x="1887224" y="2577657"/>
                    </a:cubicBezTo>
                    <a:cubicBezTo>
                      <a:pt x="1877760" y="2561447"/>
                      <a:pt x="1867544" y="2545667"/>
                      <a:pt x="1856682" y="2530423"/>
                    </a:cubicBezTo>
                    <a:cubicBezTo>
                      <a:pt x="1829367" y="2491885"/>
                      <a:pt x="1798932" y="2456138"/>
                      <a:pt x="1768498" y="2421142"/>
                    </a:cubicBezTo>
                    <a:cubicBezTo>
                      <a:pt x="1760325" y="2410622"/>
                      <a:pt x="1745162" y="2408690"/>
                      <a:pt x="1734623" y="2416848"/>
                    </a:cubicBezTo>
                    <a:cubicBezTo>
                      <a:pt x="1724084" y="2425007"/>
                      <a:pt x="1722148" y="2440143"/>
                      <a:pt x="1730213" y="2450663"/>
                    </a:cubicBezTo>
                    <a:lnTo>
                      <a:pt x="1875287" y="2680068"/>
                    </a:lnTo>
                    <a:cubicBezTo>
                      <a:pt x="1880449" y="2688226"/>
                      <a:pt x="1882384" y="2701322"/>
                      <a:pt x="1885073" y="2713024"/>
                    </a:cubicBezTo>
                    <a:cubicBezTo>
                      <a:pt x="1885181" y="2713453"/>
                      <a:pt x="1885288" y="2713882"/>
                      <a:pt x="1885396" y="2714312"/>
                    </a:cubicBezTo>
                    <a:cubicBezTo>
                      <a:pt x="1833346" y="2684898"/>
                      <a:pt x="1781296" y="2655377"/>
                      <a:pt x="1729246" y="2625964"/>
                    </a:cubicBezTo>
                    <a:cubicBezTo>
                      <a:pt x="1633426" y="2572826"/>
                      <a:pt x="1533843" y="2503801"/>
                      <a:pt x="1431464" y="2449375"/>
                    </a:cubicBezTo>
                    <a:cubicBezTo>
                      <a:pt x="1385758" y="2425114"/>
                      <a:pt x="1339408" y="2403644"/>
                      <a:pt x="1292843" y="2387542"/>
                    </a:cubicBezTo>
                    <a:cubicBezTo>
                      <a:pt x="1280798" y="2383248"/>
                      <a:pt x="1267463" y="2389367"/>
                      <a:pt x="1263161" y="2401390"/>
                    </a:cubicBezTo>
                    <a:cubicBezTo>
                      <a:pt x="1258752" y="2413520"/>
                      <a:pt x="1264989" y="2426724"/>
                      <a:pt x="1276927" y="2431126"/>
                    </a:cubicBezTo>
                    <a:close/>
                    <a:moveTo>
                      <a:pt x="2250176" y="2889613"/>
                    </a:moveTo>
                    <a:lnTo>
                      <a:pt x="2249961" y="2889613"/>
                    </a:lnTo>
                    <a:lnTo>
                      <a:pt x="2249854" y="2889505"/>
                    </a:lnTo>
                    <a:lnTo>
                      <a:pt x="2250176" y="2889613"/>
                    </a:lnTo>
                    <a:close/>
                    <a:moveTo>
                      <a:pt x="2228668" y="2895087"/>
                    </a:moveTo>
                    <a:cubicBezTo>
                      <a:pt x="2230926" y="2892940"/>
                      <a:pt x="2233615" y="2891330"/>
                      <a:pt x="2236411" y="2890364"/>
                    </a:cubicBezTo>
                    <a:cubicBezTo>
                      <a:pt x="2232647" y="2891437"/>
                      <a:pt x="2229098" y="2893477"/>
                      <a:pt x="2226409" y="2897342"/>
                    </a:cubicBezTo>
                    <a:cubicBezTo>
                      <a:pt x="2227055" y="2896590"/>
                      <a:pt x="2227808" y="2895839"/>
                      <a:pt x="2228668" y="2895087"/>
                    </a:cubicBezTo>
                    <a:close/>
                    <a:moveTo>
                      <a:pt x="1942285" y="2963790"/>
                    </a:moveTo>
                    <a:lnTo>
                      <a:pt x="1940887" y="2963469"/>
                    </a:lnTo>
                    <a:cubicBezTo>
                      <a:pt x="1941102" y="2963039"/>
                      <a:pt x="1941747" y="2963361"/>
                      <a:pt x="1942393" y="2963790"/>
                    </a:cubicBezTo>
                    <a:lnTo>
                      <a:pt x="1942285" y="2963790"/>
                    </a:lnTo>
                    <a:close/>
                    <a:moveTo>
                      <a:pt x="2663350" y="1565142"/>
                    </a:moveTo>
                    <a:cubicBezTo>
                      <a:pt x="2666361" y="1566323"/>
                      <a:pt x="2668942" y="1568685"/>
                      <a:pt x="2672169" y="1569006"/>
                    </a:cubicBezTo>
                    <a:cubicBezTo>
                      <a:pt x="2667222" y="1569006"/>
                      <a:pt x="2660446" y="1568685"/>
                      <a:pt x="2663243" y="1565249"/>
                    </a:cubicBezTo>
                    <a:cubicBezTo>
                      <a:pt x="2663243" y="1565142"/>
                      <a:pt x="2663350" y="1565142"/>
                      <a:pt x="2663350" y="1565142"/>
                    </a:cubicBezTo>
                    <a:close/>
                    <a:moveTo>
                      <a:pt x="2252434" y="3775026"/>
                    </a:moveTo>
                    <a:cubicBezTo>
                      <a:pt x="2185651" y="3791128"/>
                      <a:pt x="2121019" y="3825158"/>
                      <a:pt x="2063699" y="3857792"/>
                    </a:cubicBezTo>
                    <a:cubicBezTo>
                      <a:pt x="2032190" y="3875504"/>
                      <a:pt x="2002401" y="3895364"/>
                      <a:pt x="1973150" y="3915975"/>
                    </a:cubicBezTo>
                    <a:cubicBezTo>
                      <a:pt x="1972289" y="3919196"/>
                      <a:pt x="1973257" y="3922631"/>
                      <a:pt x="1971321" y="3925637"/>
                    </a:cubicBezTo>
                    <a:cubicBezTo>
                      <a:pt x="1922497" y="4004967"/>
                      <a:pt x="1890343" y="4094819"/>
                      <a:pt x="1861952" y="4187568"/>
                    </a:cubicBezTo>
                    <a:cubicBezTo>
                      <a:pt x="1843024" y="4249294"/>
                      <a:pt x="1826033" y="4312307"/>
                      <a:pt x="1807536" y="4374784"/>
                    </a:cubicBezTo>
                    <a:cubicBezTo>
                      <a:pt x="1794953" y="4417402"/>
                      <a:pt x="1781941" y="4459697"/>
                      <a:pt x="1766885" y="4501027"/>
                    </a:cubicBezTo>
                    <a:cubicBezTo>
                      <a:pt x="1743333" y="4565651"/>
                      <a:pt x="1715588" y="4627806"/>
                      <a:pt x="1681067" y="4685237"/>
                    </a:cubicBezTo>
                    <a:cubicBezTo>
                      <a:pt x="1619231" y="4788077"/>
                      <a:pt x="1535886" y="4875996"/>
                      <a:pt x="1414042" y="4936434"/>
                    </a:cubicBezTo>
                    <a:cubicBezTo>
                      <a:pt x="1397588" y="4945237"/>
                      <a:pt x="1377048" y="4938902"/>
                      <a:pt x="1368229" y="4922478"/>
                    </a:cubicBezTo>
                    <a:cubicBezTo>
                      <a:pt x="1359411" y="4905946"/>
                      <a:pt x="1365756" y="4885443"/>
                      <a:pt x="1382210" y="4876748"/>
                    </a:cubicBezTo>
                    <a:cubicBezTo>
                      <a:pt x="1486847" y="4817384"/>
                      <a:pt x="1554598" y="4735048"/>
                      <a:pt x="1605573" y="4642083"/>
                    </a:cubicBezTo>
                    <a:cubicBezTo>
                      <a:pt x="1635254" y="4587765"/>
                      <a:pt x="1658914" y="4529582"/>
                      <a:pt x="1680422" y="4469788"/>
                    </a:cubicBezTo>
                    <a:cubicBezTo>
                      <a:pt x="1694832" y="4429747"/>
                      <a:pt x="1708490" y="4389169"/>
                      <a:pt x="1721933" y="4348269"/>
                    </a:cubicBezTo>
                    <a:cubicBezTo>
                      <a:pt x="1759357" y="4234694"/>
                      <a:pt x="1795921" y="4120260"/>
                      <a:pt x="1846035" y="4015702"/>
                    </a:cubicBezTo>
                    <a:cubicBezTo>
                      <a:pt x="1822807" y="4035133"/>
                      <a:pt x="1799148" y="4054026"/>
                      <a:pt x="1776026" y="4073671"/>
                    </a:cubicBezTo>
                    <a:cubicBezTo>
                      <a:pt x="1707307" y="4132176"/>
                      <a:pt x="1638050" y="4190144"/>
                      <a:pt x="1564922" y="4242960"/>
                    </a:cubicBezTo>
                    <a:cubicBezTo>
                      <a:pt x="1505344" y="4285041"/>
                      <a:pt x="1444368" y="4327873"/>
                      <a:pt x="1378230" y="4358038"/>
                    </a:cubicBezTo>
                    <a:cubicBezTo>
                      <a:pt x="1331880" y="4379078"/>
                      <a:pt x="1283271" y="4394214"/>
                      <a:pt x="1231114" y="4399260"/>
                    </a:cubicBezTo>
                    <a:cubicBezTo>
                      <a:pt x="1212617" y="4401514"/>
                      <a:pt x="1195625" y="4388310"/>
                      <a:pt x="1193367" y="4369739"/>
                    </a:cubicBezTo>
                    <a:cubicBezTo>
                      <a:pt x="1191108" y="4351167"/>
                      <a:pt x="1204336" y="4334314"/>
                      <a:pt x="1222941" y="4332059"/>
                    </a:cubicBezTo>
                    <a:cubicBezTo>
                      <a:pt x="1266710" y="4325511"/>
                      <a:pt x="1307038" y="4310161"/>
                      <a:pt x="1345323" y="4290408"/>
                    </a:cubicBezTo>
                    <a:cubicBezTo>
                      <a:pt x="1405546" y="4259277"/>
                      <a:pt x="1460500" y="4216552"/>
                      <a:pt x="1514163" y="4174686"/>
                    </a:cubicBezTo>
                    <a:cubicBezTo>
                      <a:pt x="1584387" y="4121334"/>
                      <a:pt x="1649450" y="4061648"/>
                      <a:pt x="1716341" y="4004109"/>
                    </a:cubicBezTo>
                    <a:cubicBezTo>
                      <a:pt x="1762153" y="3964712"/>
                      <a:pt x="1808826" y="3926388"/>
                      <a:pt x="1857327" y="3890641"/>
                    </a:cubicBezTo>
                    <a:cubicBezTo>
                      <a:pt x="1910130" y="3851458"/>
                      <a:pt x="1965406" y="3815819"/>
                      <a:pt x="2024447" y="3785224"/>
                    </a:cubicBezTo>
                    <a:cubicBezTo>
                      <a:pt x="2089294" y="3752161"/>
                      <a:pt x="2162530" y="3718346"/>
                      <a:pt x="2237056" y="3704176"/>
                    </a:cubicBezTo>
                    <a:cubicBezTo>
                      <a:pt x="2254585" y="3700848"/>
                      <a:pt x="2272115" y="3700419"/>
                      <a:pt x="2289644" y="3699345"/>
                    </a:cubicBezTo>
                    <a:cubicBezTo>
                      <a:pt x="2264157" y="3680345"/>
                      <a:pt x="2239960" y="3662310"/>
                      <a:pt x="2218882" y="3648032"/>
                    </a:cubicBezTo>
                    <a:cubicBezTo>
                      <a:pt x="2100694" y="3567950"/>
                      <a:pt x="1965514" y="3485291"/>
                      <a:pt x="1822376" y="3416588"/>
                    </a:cubicBezTo>
                    <a:cubicBezTo>
                      <a:pt x="1684508" y="3350461"/>
                      <a:pt x="1539112" y="3297861"/>
                      <a:pt x="1394147" y="3274673"/>
                    </a:cubicBezTo>
                    <a:cubicBezTo>
                      <a:pt x="1200034" y="3243542"/>
                      <a:pt x="1006245" y="3265441"/>
                      <a:pt x="832781" y="3385672"/>
                    </a:cubicBezTo>
                    <a:cubicBezTo>
                      <a:pt x="708785" y="3471121"/>
                      <a:pt x="657273" y="3552706"/>
                      <a:pt x="652326" y="3623986"/>
                    </a:cubicBezTo>
                    <a:cubicBezTo>
                      <a:pt x="648025" y="3686141"/>
                      <a:pt x="680502" y="3737347"/>
                      <a:pt x="722766" y="3768478"/>
                    </a:cubicBezTo>
                    <a:cubicBezTo>
                      <a:pt x="754813" y="3791987"/>
                      <a:pt x="792453" y="3804977"/>
                      <a:pt x="824607" y="3800468"/>
                    </a:cubicBezTo>
                    <a:cubicBezTo>
                      <a:pt x="890853" y="3791021"/>
                      <a:pt x="936558" y="3747867"/>
                      <a:pt x="934945" y="3707718"/>
                    </a:cubicBezTo>
                    <a:cubicBezTo>
                      <a:pt x="934407" y="3693763"/>
                      <a:pt x="925589" y="3681740"/>
                      <a:pt x="908920" y="3674225"/>
                    </a:cubicBezTo>
                    <a:cubicBezTo>
                      <a:pt x="885583" y="3663812"/>
                      <a:pt x="851170" y="3660914"/>
                      <a:pt x="804282" y="3667462"/>
                    </a:cubicBezTo>
                    <a:cubicBezTo>
                      <a:pt x="786538" y="3670146"/>
                      <a:pt x="769976" y="3658016"/>
                      <a:pt x="767288" y="3640303"/>
                    </a:cubicBezTo>
                    <a:cubicBezTo>
                      <a:pt x="764599" y="3622698"/>
                      <a:pt x="776752" y="3606166"/>
                      <a:pt x="794496" y="3603375"/>
                    </a:cubicBezTo>
                    <a:cubicBezTo>
                      <a:pt x="942258" y="3579222"/>
                      <a:pt x="1000545" y="3642558"/>
                      <a:pt x="1004309" y="3704283"/>
                    </a:cubicBezTo>
                    <a:cubicBezTo>
                      <a:pt x="1008396" y="3770625"/>
                      <a:pt x="945054" y="3855430"/>
                      <a:pt x="835792" y="3873250"/>
                    </a:cubicBezTo>
                    <a:cubicBezTo>
                      <a:pt x="786645" y="3881301"/>
                      <a:pt x="727820" y="3865414"/>
                      <a:pt x="678028" y="3830311"/>
                    </a:cubicBezTo>
                    <a:cubicBezTo>
                      <a:pt x="614902" y="3785868"/>
                      <a:pt x="567261" y="3710724"/>
                      <a:pt x="571993" y="3619156"/>
                    </a:cubicBezTo>
                    <a:cubicBezTo>
                      <a:pt x="576509" y="3530807"/>
                      <a:pt x="631571" y="3423566"/>
                      <a:pt x="783419" y="3315465"/>
                    </a:cubicBezTo>
                    <a:cubicBezTo>
                      <a:pt x="894617" y="3236779"/>
                      <a:pt x="1013773" y="3194591"/>
                      <a:pt x="1136370" y="3178918"/>
                    </a:cubicBezTo>
                    <a:cubicBezTo>
                      <a:pt x="1030119" y="3119017"/>
                      <a:pt x="932686" y="3053427"/>
                      <a:pt x="842889" y="2981933"/>
                    </a:cubicBezTo>
                    <a:cubicBezTo>
                      <a:pt x="713625" y="2878878"/>
                      <a:pt x="599416" y="2764766"/>
                      <a:pt x="497359" y="2639704"/>
                    </a:cubicBezTo>
                    <a:cubicBezTo>
                      <a:pt x="416273" y="2540514"/>
                      <a:pt x="342930" y="2434346"/>
                      <a:pt x="274318" y="2322381"/>
                    </a:cubicBezTo>
                    <a:cubicBezTo>
                      <a:pt x="176886" y="2163612"/>
                      <a:pt x="89777" y="1992605"/>
                      <a:pt x="3529" y="1812259"/>
                    </a:cubicBezTo>
                    <a:cubicBezTo>
                      <a:pt x="-4752" y="1795513"/>
                      <a:pt x="2023" y="1775224"/>
                      <a:pt x="18800" y="1766851"/>
                    </a:cubicBezTo>
                    <a:cubicBezTo>
                      <a:pt x="35576" y="1758585"/>
                      <a:pt x="55902" y="1765348"/>
                      <a:pt x="64290" y="1782094"/>
                    </a:cubicBezTo>
                    <a:cubicBezTo>
                      <a:pt x="173874" y="1993357"/>
                      <a:pt x="286255" y="2189698"/>
                      <a:pt x="410896" y="2370581"/>
                    </a:cubicBezTo>
                    <a:cubicBezTo>
                      <a:pt x="449718" y="2426831"/>
                      <a:pt x="490046" y="2481043"/>
                      <a:pt x="531450" y="2534288"/>
                    </a:cubicBezTo>
                    <a:cubicBezTo>
                      <a:pt x="529406" y="2528169"/>
                      <a:pt x="526610" y="2522265"/>
                      <a:pt x="524675" y="2516146"/>
                    </a:cubicBezTo>
                    <a:cubicBezTo>
                      <a:pt x="510909" y="2472455"/>
                      <a:pt x="499617" y="2428120"/>
                      <a:pt x="490261" y="2383784"/>
                    </a:cubicBezTo>
                    <a:cubicBezTo>
                      <a:pt x="473807" y="2302414"/>
                      <a:pt x="463376" y="2220400"/>
                      <a:pt x="458214" y="2137741"/>
                    </a:cubicBezTo>
                    <a:cubicBezTo>
                      <a:pt x="453375" y="2061953"/>
                      <a:pt x="452729" y="1985842"/>
                      <a:pt x="452084" y="1909732"/>
                    </a:cubicBezTo>
                    <a:cubicBezTo>
                      <a:pt x="451009" y="1797338"/>
                      <a:pt x="451331" y="1685051"/>
                      <a:pt x="440577" y="1573408"/>
                    </a:cubicBezTo>
                    <a:cubicBezTo>
                      <a:pt x="438319" y="1554944"/>
                      <a:pt x="451546" y="1537983"/>
                      <a:pt x="470151" y="1535729"/>
                    </a:cubicBezTo>
                    <a:cubicBezTo>
                      <a:pt x="488648" y="1533474"/>
                      <a:pt x="505640" y="1546678"/>
                      <a:pt x="507898" y="1565249"/>
                    </a:cubicBezTo>
                    <a:cubicBezTo>
                      <a:pt x="527148" y="1694283"/>
                      <a:pt x="534246" y="1825034"/>
                      <a:pt x="540268" y="1955677"/>
                    </a:cubicBezTo>
                    <a:cubicBezTo>
                      <a:pt x="544247" y="2041020"/>
                      <a:pt x="548011" y="2126362"/>
                      <a:pt x="555754" y="2211168"/>
                    </a:cubicBezTo>
                    <a:cubicBezTo>
                      <a:pt x="560486" y="2263554"/>
                      <a:pt x="565970" y="2315833"/>
                      <a:pt x="575004" y="2367790"/>
                    </a:cubicBezTo>
                    <a:cubicBezTo>
                      <a:pt x="582102" y="2409870"/>
                      <a:pt x="591243" y="2452059"/>
                      <a:pt x="602212" y="2493710"/>
                    </a:cubicBezTo>
                    <a:cubicBezTo>
                      <a:pt x="613289" y="2535361"/>
                      <a:pt x="625979" y="2576476"/>
                      <a:pt x="641034" y="2616517"/>
                    </a:cubicBezTo>
                    <a:cubicBezTo>
                      <a:pt x="646734" y="2631546"/>
                      <a:pt x="652434" y="2646575"/>
                      <a:pt x="658779" y="2661389"/>
                    </a:cubicBezTo>
                    <a:cubicBezTo>
                      <a:pt x="664801" y="2675881"/>
                      <a:pt x="671253" y="2690265"/>
                      <a:pt x="678351" y="2704221"/>
                    </a:cubicBezTo>
                    <a:cubicBezTo>
                      <a:pt x="679212" y="2705939"/>
                      <a:pt x="680072" y="2709159"/>
                      <a:pt x="681040" y="2712272"/>
                    </a:cubicBezTo>
                    <a:cubicBezTo>
                      <a:pt x="684588" y="2716137"/>
                      <a:pt x="687707" y="2720431"/>
                      <a:pt x="691256" y="2724295"/>
                    </a:cubicBezTo>
                    <a:cubicBezTo>
                      <a:pt x="849987" y="2895410"/>
                      <a:pt x="1035173" y="3046127"/>
                      <a:pt x="1263591" y="3171618"/>
                    </a:cubicBezTo>
                    <a:cubicBezTo>
                      <a:pt x="1311770" y="3172477"/>
                      <a:pt x="1360164" y="3176342"/>
                      <a:pt x="1408557" y="3184071"/>
                    </a:cubicBezTo>
                    <a:cubicBezTo>
                      <a:pt x="1562234" y="3208439"/>
                      <a:pt x="1716018" y="3265334"/>
                      <a:pt x="1861199" y="3337043"/>
                    </a:cubicBezTo>
                    <a:cubicBezTo>
                      <a:pt x="2007563" y="3409288"/>
                      <a:pt x="2145001" y="3496993"/>
                      <a:pt x="2265124" y="3581262"/>
                    </a:cubicBezTo>
                    <a:cubicBezTo>
                      <a:pt x="2343845" y="3636653"/>
                      <a:pt x="2457086" y="3737239"/>
                      <a:pt x="2574628" y="3810237"/>
                    </a:cubicBezTo>
                    <a:cubicBezTo>
                      <a:pt x="2649585" y="3856826"/>
                      <a:pt x="2725939" y="3892895"/>
                      <a:pt x="2795841" y="3893647"/>
                    </a:cubicBezTo>
                    <a:cubicBezTo>
                      <a:pt x="2814553" y="3893647"/>
                      <a:pt x="2829824" y="3908783"/>
                      <a:pt x="2829824" y="3927461"/>
                    </a:cubicBezTo>
                    <a:cubicBezTo>
                      <a:pt x="2829824" y="3946140"/>
                      <a:pt x="2814553" y="3961276"/>
                      <a:pt x="2795841" y="3961276"/>
                    </a:cubicBezTo>
                    <a:cubicBezTo>
                      <a:pt x="2732714" y="3962028"/>
                      <a:pt x="2664103" y="3939914"/>
                      <a:pt x="2595169" y="3905347"/>
                    </a:cubicBezTo>
                    <a:cubicBezTo>
                      <a:pt x="2523224" y="3869171"/>
                      <a:pt x="2451063" y="3819361"/>
                      <a:pt x="2385033" y="3770625"/>
                    </a:cubicBezTo>
                    <a:cubicBezTo>
                      <a:pt x="2383312" y="3770410"/>
                      <a:pt x="2381807" y="3771698"/>
                      <a:pt x="2380086" y="3771269"/>
                    </a:cubicBezTo>
                    <a:cubicBezTo>
                      <a:pt x="2337607" y="3761178"/>
                      <a:pt x="2294591" y="3764828"/>
                      <a:pt x="2252434" y="3775026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9" name="Google Shape;109;p2"/>
              <p:cNvSpPr/>
              <p:nvPr/>
            </p:nvSpPr>
            <p:spPr>
              <a:xfrm>
                <a:off x="5361703" y="17264431"/>
                <a:ext cx="1606883" cy="3956342"/>
              </a:xfrm>
              <a:custGeom>
                <a:avLst/>
                <a:gdLst/>
                <a:ahLst/>
                <a:cxnLst/>
                <a:rect l="l" t="t" r="r" b="b"/>
                <a:pathLst>
                  <a:path w="1606883" h="3956342" extrusionOk="0">
                    <a:moveTo>
                      <a:pt x="839038" y="115185"/>
                    </a:moveTo>
                    <a:cubicBezTo>
                      <a:pt x="839038" y="178736"/>
                      <a:pt x="791505" y="230263"/>
                      <a:pt x="733002" y="230263"/>
                    </a:cubicBezTo>
                    <a:cubicBezTo>
                      <a:pt x="674500" y="230263"/>
                      <a:pt x="627074" y="178736"/>
                      <a:pt x="627074" y="115185"/>
                    </a:cubicBezTo>
                    <a:cubicBezTo>
                      <a:pt x="627074" y="51635"/>
                      <a:pt x="674500" y="0"/>
                      <a:pt x="733002" y="0"/>
                    </a:cubicBezTo>
                    <a:cubicBezTo>
                      <a:pt x="791505" y="0"/>
                      <a:pt x="839038" y="51635"/>
                      <a:pt x="839038" y="115185"/>
                    </a:cubicBezTo>
                    <a:close/>
                    <a:moveTo>
                      <a:pt x="105928" y="245077"/>
                    </a:moveTo>
                    <a:cubicBezTo>
                      <a:pt x="47533" y="245077"/>
                      <a:pt x="0" y="296605"/>
                      <a:pt x="0" y="360155"/>
                    </a:cubicBezTo>
                    <a:cubicBezTo>
                      <a:pt x="0" y="423706"/>
                      <a:pt x="47533" y="475233"/>
                      <a:pt x="105928" y="475233"/>
                    </a:cubicBezTo>
                    <a:cubicBezTo>
                      <a:pt x="164431" y="475233"/>
                      <a:pt x="211964" y="423706"/>
                      <a:pt x="211964" y="360155"/>
                    </a:cubicBezTo>
                    <a:cubicBezTo>
                      <a:pt x="211964" y="296605"/>
                      <a:pt x="164431" y="245077"/>
                      <a:pt x="105928" y="245077"/>
                    </a:cubicBezTo>
                    <a:close/>
                    <a:moveTo>
                      <a:pt x="1264041" y="3053646"/>
                    </a:moveTo>
                    <a:cubicBezTo>
                      <a:pt x="1205539" y="3053646"/>
                      <a:pt x="1158006" y="3105281"/>
                      <a:pt x="1158006" y="3168831"/>
                    </a:cubicBezTo>
                    <a:cubicBezTo>
                      <a:pt x="1158006" y="3232275"/>
                      <a:pt x="1205539" y="3283909"/>
                      <a:pt x="1264041" y="3283909"/>
                    </a:cubicBezTo>
                    <a:cubicBezTo>
                      <a:pt x="1322544" y="3283909"/>
                      <a:pt x="1370077" y="3232275"/>
                      <a:pt x="1370077" y="3168831"/>
                    </a:cubicBezTo>
                    <a:cubicBezTo>
                      <a:pt x="1370077" y="3105281"/>
                      <a:pt x="1322544" y="3053646"/>
                      <a:pt x="1264041" y="3053646"/>
                    </a:cubicBezTo>
                    <a:close/>
                    <a:moveTo>
                      <a:pt x="1500955" y="3726080"/>
                    </a:moveTo>
                    <a:cubicBezTo>
                      <a:pt x="1442453" y="3726080"/>
                      <a:pt x="1394919" y="3777715"/>
                      <a:pt x="1394919" y="3841265"/>
                    </a:cubicBezTo>
                    <a:cubicBezTo>
                      <a:pt x="1394919" y="3904708"/>
                      <a:pt x="1442453" y="3956343"/>
                      <a:pt x="1500955" y="3956343"/>
                    </a:cubicBezTo>
                    <a:cubicBezTo>
                      <a:pt x="1559458" y="3956343"/>
                      <a:pt x="1606883" y="3904708"/>
                      <a:pt x="1606883" y="3841265"/>
                    </a:cubicBezTo>
                    <a:cubicBezTo>
                      <a:pt x="1606883" y="3777715"/>
                      <a:pt x="1559458" y="3726080"/>
                      <a:pt x="1500955" y="3726080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0" name="Google Shape;110;p2"/>
              <p:cNvSpPr/>
              <p:nvPr/>
            </p:nvSpPr>
            <p:spPr>
              <a:xfrm>
                <a:off x="7769232" y="13652994"/>
                <a:ext cx="3532744" cy="3394724"/>
              </a:xfrm>
              <a:custGeom>
                <a:avLst/>
                <a:gdLst/>
                <a:ahLst/>
                <a:cxnLst/>
                <a:rect l="l" t="t" r="r" b="b"/>
                <a:pathLst>
                  <a:path w="3532744" h="3394724" extrusionOk="0">
                    <a:moveTo>
                      <a:pt x="3110635" y="1485929"/>
                    </a:moveTo>
                    <a:cubicBezTo>
                      <a:pt x="2989006" y="1470578"/>
                      <a:pt x="2900500" y="1389207"/>
                      <a:pt x="2815219" y="1378365"/>
                    </a:cubicBezTo>
                    <a:cubicBezTo>
                      <a:pt x="2408282" y="1326623"/>
                      <a:pt x="2163196" y="1366664"/>
                      <a:pt x="2019628" y="1441486"/>
                    </a:cubicBezTo>
                    <a:cubicBezTo>
                      <a:pt x="2100822" y="1278101"/>
                      <a:pt x="2131686" y="1031414"/>
                      <a:pt x="2028447" y="684677"/>
                    </a:cubicBezTo>
                    <a:cubicBezTo>
                      <a:pt x="2000701" y="591605"/>
                      <a:pt x="1916066" y="499822"/>
                      <a:pt x="1893482" y="413406"/>
                    </a:cubicBezTo>
                    <a:cubicBezTo>
                      <a:pt x="1833151" y="182928"/>
                      <a:pt x="1877351" y="1401"/>
                      <a:pt x="1853369" y="5"/>
                    </a:cubicBezTo>
                    <a:cubicBezTo>
                      <a:pt x="1829495" y="-1283"/>
                      <a:pt x="1829818" y="225545"/>
                      <a:pt x="1749807" y="405462"/>
                    </a:cubicBezTo>
                    <a:cubicBezTo>
                      <a:pt x="1700337" y="516676"/>
                      <a:pt x="1596453" y="577650"/>
                      <a:pt x="1561824" y="655585"/>
                    </a:cubicBezTo>
                    <a:cubicBezTo>
                      <a:pt x="1428043" y="956269"/>
                      <a:pt x="1383306" y="1172255"/>
                      <a:pt x="1387500" y="1327696"/>
                    </a:cubicBezTo>
                    <a:cubicBezTo>
                      <a:pt x="1247696" y="1226144"/>
                      <a:pt x="1031860" y="1150141"/>
                      <a:pt x="712785" y="1149819"/>
                    </a:cubicBezTo>
                    <a:cubicBezTo>
                      <a:pt x="614707" y="1149712"/>
                      <a:pt x="501897" y="1204138"/>
                      <a:pt x="411884" y="1201132"/>
                    </a:cubicBezTo>
                    <a:cubicBezTo>
                      <a:pt x="171637" y="1193081"/>
                      <a:pt x="8282" y="1099580"/>
                      <a:pt x="216" y="1122016"/>
                    </a:cubicBezTo>
                    <a:cubicBezTo>
                      <a:pt x="-7850" y="1144345"/>
                      <a:pt x="211857" y="1208217"/>
                      <a:pt x="363491" y="1335318"/>
                    </a:cubicBezTo>
                    <a:cubicBezTo>
                      <a:pt x="457052" y="1413790"/>
                      <a:pt x="486733" y="1529727"/>
                      <a:pt x="552333" y="1584690"/>
                    </a:cubicBezTo>
                    <a:cubicBezTo>
                      <a:pt x="843555" y="1828801"/>
                      <a:pt x="1059821" y="1929816"/>
                      <a:pt x="1218875" y="1954507"/>
                    </a:cubicBezTo>
                    <a:cubicBezTo>
                      <a:pt x="1069607" y="2053268"/>
                      <a:pt x="920232" y="2241557"/>
                      <a:pt x="822262" y="2568972"/>
                    </a:cubicBezTo>
                    <a:cubicBezTo>
                      <a:pt x="794409" y="2662043"/>
                      <a:pt x="815057" y="2784635"/>
                      <a:pt x="786666" y="2869226"/>
                    </a:cubicBezTo>
                    <a:cubicBezTo>
                      <a:pt x="710742" y="3095196"/>
                      <a:pt x="573949" y="3223800"/>
                      <a:pt x="593307" y="3237863"/>
                    </a:cubicBezTo>
                    <a:cubicBezTo>
                      <a:pt x="612664" y="3251818"/>
                      <a:pt x="736874" y="3061273"/>
                      <a:pt x="902811" y="2953281"/>
                    </a:cubicBezTo>
                    <a:cubicBezTo>
                      <a:pt x="1005405" y="2886617"/>
                      <a:pt x="1126067" y="2891340"/>
                      <a:pt x="1197904" y="2844643"/>
                    </a:cubicBezTo>
                    <a:cubicBezTo>
                      <a:pt x="1458369" y="2675247"/>
                      <a:pt x="1611616" y="2526354"/>
                      <a:pt x="1697326" y="2398824"/>
                    </a:cubicBezTo>
                    <a:cubicBezTo>
                      <a:pt x="1747656" y="2553513"/>
                      <a:pt x="1862080" y="2730210"/>
                      <a:pt x="2078023" y="2913776"/>
                    </a:cubicBezTo>
                    <a:cubicBezTo>
                      <a:pt x="2152442" y="2977005"/>
                      <a:pt x="2273856" y="3008458"/>
                      <a:pt x="2340209" y="3068681"/>
                    </a:cubicBezTo>
                    <a:cubicBezTo>
                      <a:pt x="2517329" y="3229704"/>
                      <a:pt x="2579919" y="3405971"/>
                      <a:pt x="2600674" y="3394162"/>
                    </a:cubicBezTo>
                    <a:cubicBezTo>
                      <a:pt x="2621537" y="3382354"/>
                      <a:pt x="2496682" y="3192239"/>
                      <a:pt x="2465172" y="2998045"/>
                    </a:cubicBezTo>
                    <a:cubicBezTo>
                      <a:pt x="2445599" y="2878136"/>
                      <a:pt x="2499263" y="2771002"/>
                      <a:pt x="2485605" y="2686948"/>
                    </a:cubicBezTo>
                    <a:cubicBezTo>
                      <a:pt x="2434845" y="2375100"/>
                      <a:pt x="2358061" y="2173713"/>
                      <a:pt x="2273318" y="2044572"/>
                    </a:cubicBezTo>
                    <a:cubicBezTo>
                      <a:pt x="2443879" y="2049940"/>
                      <a:pt x="2660467" y="1995621"/>
                      <a:pt x="2919319" y="1829767"/>
                    </a:cubicBezTo>
                    <a:cubicBezTo>
                      <a:pt x="3001589" y="1777059"/>
                      <a:pt x="3066436" y="1670569"/>
                      <a:pt x="3143651" y="1624731"/>
                    </a:cubicBezTo>
                    <a:cubicBezTo>
                      <a:pt x="3349807" y="1502031"/>
                      <a:pt x="3538112" y="1492584"/>
                      <a:pt x="3532628" y="1469504"/>
                    </a:cubicBezTo>
                    <a:cubicBezTo>
                      <a:pt x="3527143" y="1446317"/>
                      <a:pt x="3307544" y="1511048"/>
                      <a:pt x="3110635" y="1485929"/>
                    </a:cubicBezTo>
                    <a:close/>
                    <a:moveTo>
                      <a:pt x="1729482" y="1965778"/>
                    </a:moveTo>
                    <a:cubicBezTo>
                      <a:pt x="1711522" y="1942913"/>
                      <a:pt x="1691734" y="1924019"/>
                      <a:pt x="1672269" y="1910171"/>
                    </a:cubicBezTo>
                    <a:cubicBezTo>
                      <a:pt x="1638609" y="1886233"/>
                      <a:pt x="1590646" y="1870023"/>
                      <a:pt x="1534617" y="1864978"/>
                    </a:cubicBezTo>
                    <a:cubicBezTo>
                      <a:pt x="1562362" y="1834383"/>
                      <a:pt x="1580967" y="1800676"/>
                      <a:pt x="1591613" y="1770403"/>
                    </a:cubicBezTo>
                    <a:cubicBezTo>
                      <a:pt x="1600539" y="1745069"/>
                      <a:pt x="1604303" y="1714582"/>
                      <a:pt x="1603120" y="1681411"/>
                    </a:cubicBezTo>
                    <a:cubicBezTo>
                      <a:pt x="1628930" y="1689784"/>
                      <a:pt x="1654095" y="1694186"/>
                      <a:pt x="1676571" y="1695366"/>
                    </a:cubicBezTo>
                    <a:cubicBezTo>
                      <a:pt x="1725180" y="1697728"/>
                      <a:pt x="1784542" y="1681411"/>
                      <a:pt x="1843153" y="1644805"/>
                    </a:cubicBezTo>
                    <a:cubicBezTo>
                      <a:pt x="1829818" y="1695366"/>
                      <a:pt x="1831646" y="1743995"/>
                      <a:pt x="1841002" y="1782104"/>
                    </a:cubicBezTo>
                    <a:cubicBezTo>
                      <a:pt x="1846594" y="1804862"/>
                      <a:pt x="1857456" y="1828908"/>
                      <a:pt x="1872834" y="1852740"/>
                    </a:cubicBezTo>
                    <a:cubicBezTo>
                      <a:pt x="1852724" y="1859181"/>
                      <a:pt x="1834119" y="1867017"/>
                      <a:pt x="1818526" y="1876035"/>
                    </a:cubicBezTo>
                    <a:cubicBezTo>
                      <a:pt x="1786586" y="1894391"/>
                      <a:pt x="1755399" y="1924986"/>
                      <a:pt x="1729482" y="1965778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1" name="Google Shape;111;p2"/>
              <p:cNvSpPr/>
              <p:nvPr/>
            </p:nvSpPr>
            <p:spPr>
              <a:xfrm>
                <a:off x="8158735" y="13937700"/>
                <a:ext cx="2806870" cy="2820726"/>
              </a:xfrm>
              <a:custGeom>
                <a:avLst/>
                <a:gdLst/>
                <a:ahLst/>
                <a:cxnLst/>
                <a:rect l="l" t="t" r="r" b="b"/>
                <a:pathLst>
                  <a:path w="2806870" h="2820726" extrusionOk="0">
                    <a:moveTo>
                      <a:pt x="1028001" y="1763516"/>
                    </a:moveTo>
                    <a:cubicBezTo>
                      <a:pt x="1002944" y="1769742"/>
                      <a:pt x="978209" y="1776612"/>
                      <a:pt x="953582" y="1783804"/>
                    </a:cubicBezTo>
                    <a:cubicBezTo>
                      <a:pt x="928848" y="1790997"/>
                      <a:pt x="904221" y="1798619"/>
                      <a:pt x="879809" y="1806562"/>
                    </a:cubicBezTo>
                    <a:cubicBezTo>
                      <a:pt x="830985" y="1822665"/>
                      <a:pt x="782806" y="1840485"/>
                      <a:pt x="735273" y="1860774"/>
                    </a:cubicBezTo>
                    <a:cubicBezTo>
                      <a:pt x="731617" y="1862384"/>
                      <a:pt x="727423" y="1860774"/>
                      <a:pt x="725809" y="1857124"/>
                    </a:cubicBezTo>
                    <a:cubicBezTo>
                      <a:pt x="724304" y="1853581"/>
                      <a:pt x="725917" y="1849287"/>
                      <a:pt x="729466" y="1847784"/>
                    </a:cubicBezTo>
                    <a:cubicBezTo>
                      <a:pt x="776892" y="1825885"/>
                      <a:pt x="824855" y="1806133"/>
                      <a:pt x="873786" y="1788957"/>
                    </a:cubicBezTo>
                    <a:cubicBezTo>
                      <a:pt x="898413" y="1780477"/>
                      <a:pt x="923148" y="1772533"/>
                      <a:pt x="948205" y="1765340"/>
                    </a:cubicBezTo>
                    <a:cubicBezTo>
                      <a:pt x="973155" y="1758148"/>
                      <a:pt x="998319" y="1751814"/>
                      <a:pt x="1023699" y="1745910"/>
                    </a:cubicBezTo>
                    <a:cubicBezTo>
                      <a:pt x="1033593" y="1743656"/>
                      <a:pt x="1043379" y="1741509"/>
                      <a:pt x="1053273" y="1739469"/>
                    </a:cubicBezTo>
                    <a:cubicBezTo>
                      <a:pt x="1076179" y="1734746"/>
                      <a:pt x="1099193" y="1730345"/>
                      <a:pt x="1122100" y="1725407"/>
                    </a:cubicBezTo>
                    <a:lnTo>
                      <a:pt x="1160492" y="1717248"/>
                    </a:lnTo>
                    <a:cubicBezTo>
                      <a:pt x="1163718" y="1716711"/>
                      <a:pt x="1169848" y="1714135"/>
                      <a:pt x="1173827" y="1713062"/>
                    </a:cubicBezTo>
                    <a:cubicBezTo>
                      <a:pt x="1177268" y="1712203"/>
                      <a:pt x="1180064" y="1712310"/>
                      <a:pt x="1181462" y="1712847"/>
                    </a:cubicBezTo>
                    <a:cubicBezTo>
                      <a:pt x="1183936" y="1713706"/>
                      <a:pt x="1185442" y="1715316"/>
                      <a:pt x="1186194" y="1717356"/>
                    </a:cubicBezTo>
                    <a:cubicBezTo>
                      <a:pt x="1186732" y="1718858"/>
                      <a:pt x="1187162" y="1721327"/>
                      <a:pt x="1185334" y="1724441"/>
                    </a:cubicBezTo>
                    <a:cubicBezTo>
                      <a:pt x="1183398" y="1727661"/>
                      <a:pt x="1179419" y="1728734"/>
                      <a:pt x="1176193" y="1727017"/>
                    </a:cubicBezTo>
                    <a:cubicBezTo>
                      <a:pt x="1172536" y="1728412"/>
                      <a:pt x="1166084" y="1730667"/>
                      <a:pt x="1163288" y="1731311"/>
                    </a:cubicBezTo>
                    <a:lnTo>
                      <a:pt x="1125541" y="1740543"/>
                    </a:lnTo>
                    <a:lnTo>
                      <a:pt x="1028001" y="1763516"/>
                    </a:lnTo>
                    <a:close/>
                    <a:moveTo>
                      <a:pt x="975951" y="1955670"/>
                    </a:moveTo>
                    <a:cubicBezTo>
                      <a:pt x="976489" y="1956207"/>
                      <a:pt x="976918" y="1956744"/>
                      <a:pt x="977134" y="1956314"/>
                    </a:cubicBezTo>
                    <a:cubicBezTo>
                      <a:pt x="976811" y="1956099"/>
                      <a:pt x="976489" y="1955885"/>
                      <a:pt x="976166" y="1955670"/>
                    </a:cubicBezTo>
                    <a:lnTo>
                      <a:pt x="975951" y="1955670"/>
                    </a:lnTo>
                    <a:close/>
                    <a:moveTo>
                      <a:pt x="850342" y="1978321"/>
                    </a:moveTo>
                    <a:cubicBezTo>
                      <a:pt x="812918" y="1989592"/>
                      <a:pt x="776031" y="2002045"/>
                      <a:pt x="739897" y="2016000"/>
                    </a:cubicBezTo>
                    <a:cubicBezTo>
                      <a:pt x="715701" y="2025447"/>
                      <a:pt x="691827" y="2035430"/>
                      <a:pt x="668167" y="2046165"/>
                    </a:cubicBezTo>
                    <a:cubicBezTo>
                      <a:pt x="609342" y="2072788"/>
                      <a:pt x="552345" y="2103167"/>
                      <a:pt x="495993" y="2135801"/>
                    </a:cubicBezTo>
                    <a:cubicBezTo>
                      <a:pt x="492660" y="2137734"/>
                      <a:pt x="491369" y="2142135"/>
                      <a:pt x="493305" y="2145570"/>
                    </a:cubicBezTo>
                    <a:cubicBezTo>
                      <a:pt x="495241" y="2149005"/>
                      <a:pt x="499650" y="2150186"/>
                      <a:pt x="503091" y="2148254"/>
                    </a:cubicBezTo>
                    <a:cubicBezTo>
                      <a:pt x="559658" y="2117230"/>
                      <a:pt x="617193" y="2088997"/>
                      <a:pt x="675910" y="2063448"/>
                    </a:cubicBezTo>
                    <a:cubicBezTo>
                      <a:pt x="699354" y="2053143"/>
                      <a:pt x="723013" y="2043267"/>
                      <a:pt x="746887" y="2033820"/>
                    </a:cubicBezTo>
                    <a:cubicBezTo>
                      <a:pt x="782484" y="2019757"/>
                      <a:pt x="818618" y="2006553"/>
                      <a:pt x="855504" y="1994745"/>
                    </a:cubicBezTo>
                    <a:cubicBezTo>
                      <a:pt x="861419" y="1992813"/>
                      <a:pt x="898413" y="1978643"/>
                      <a:pt x="930999" y="1967908"/>
                    </a:cubicBezTo>
                    <a:cubicBezTo>
                      <a:pt x="946807" y="1962648"/>
                      <a:pt x="961540" y="1958246"/>
                      <a:pt x="971004" y="1956744"/>
                    </a:cubicBezTo>
                    <a:cubicBezTo>
                      <a:pt x="972725" y="1956421"/>
                      <a:pt x="974768" y="1955777"/>
                      <a:pt x="975951" y="1955670"/>
                    </a:cubicBezTo>
                    <a:cubicBezTo>
                      <a:pt x="975736" y="1955455"/>
                      <a:pt x="975628" y="1955133"/>
                      <a:pt x="975413" y="1955026"/>
                    </a:cubicBezTo>
                    <a:cubicBezTo>
                      <a:pt x="975628" y="1955241"/>
                      <a:pt x="975843" y="1955455"/>
                      <a:pt x="976166" y="1955670"/>
                    </a:cubicBezTo>
                    <a:cubicBezTo>
                      <a:pt x="976811" y="1955563"/>
                      <a:pt x="977241" y="1955670"/>
                      <a:pt x="977134" y="1956207"/>
                    </a:cubicBezTo>
                    <a:lnTo>
                      <a:pt x="977134" y="1956314"/>
                    </a:lnTo>
                    <a:cubicBezTo>
                      <a:pt x="979715" y="1957710"/>
                      <a:pt x="982941" y="1957388"/>
                      <a:pt x="985092" y="1955348"/>
                    </a:cubicBezTo>
                    <a:cubicBezTo>
                      <a:pt x="987888" y="1952772"/>
                      <a:pt x="987995" y="1948478"/>
                      <a:pt x="985415" y="1945687"/>
                    </a:cubicBezTo>
                    <a:cubicBezTo>
                      <a:pt x="984124" y="1944291"/>
                      <a:pt x="982081" y="1943110"/>
                      <a:pt x="978962" y="1942573"/>
                    </a:cubicBezTo>
                    <a:cubicBezTo>
                      <a:pt x="974230" y="1941929"/>
                      <a:pt x="964551" y="1943218"/>
                      <a:pt x="952507" y="1946223"/>
                    </a:cubicBezTo>
                    <a:cubicBezTo>
                      <a:pt x="917126" y="1954811"/>
                      <a:pt x="858085" y="1976066"/>
                      <a:pt x="850342" y="1978321"/>
                    </a:cubicBezTo>
                    <a:close/>
                    <a:moveTo>
                      <a:pt x="1858220" y="1739040"/>
                    </a:moveTo>
                    <a:cubicBezTo>
                      <a:pt x="1855424" y="1735819"/>
                      <a:pt x="1852628" y="1732706"/>
                      <a:pt x="1849832" y="1729593"/>
                    </a:cubicBezTo>
                    <a:cubicBezTo>
                      <a:pt x="1845530" y="1724977"/>
                      <a:pt x="1841229" y="1720469"/>
                      <a:pt x="1836820" y="1716067"/>
                    </a:cubicBezTo>
                    <a:cubicBezTo>
                      <a:pt x="1826281" y="1705333"/>
                      <a:pt x="1815204" y="1695349"/>
                      <a:pt x="1803589" y="1685795"/>
                    </a:cubicBezTo>
                    <a:cubicBezTo>
                      <a:pt x="1792082" y="1676348"/>
                      <a:pt x="1780145" y="1667331"/>
                      <a:pt x="1767993" y="1658743"/>
                    </a:cubicBezTo>
                    <a:cubicBezTo>
                      <a:pt x="1748743" y="1645217"/>
                      <a:pt x="1730246" y="1633731"/>
                      <a:pt x="1711641" y="1624284"/>
                    </a:cubicBezTo>
                    <a:cubicBezTo>
                      <a:pt x="1691424" y="1613871"/>
                      <a:pt x="1671206" y="1605713"/>
                      <a:pt x="1650558" y="1598950"/>
                    </a:cubicBezTo>
                    <a:cubicBezTo>
                      <a:pt x="1611198" y="1586068"/>
                      <a:pt x="1569902" y="1578768"/>
                      <a:pt x="1522369" y="1572112"/>
                    </a:cubicBezTo>
                    <a:cubicBezTo>
                      <a:pt x="1518497" y="1571576"/>
                      <a:pt x="1514841" y="1574152"/>
                      <a:pt x="1514196" y="1578017"/>
                    </a:cubicBezTo>
                    <a:cubicBezTo>
                      <a:pt x="1513658" y="1581989"/>
                      <a:pt x="1516239" y="1585638"/>
                      <a:pt x="1520218" y="1586175"/>
                    </a:cubicBezTo>
                    <a:cubicBezTo>
                      <a:pt x="1566461" y="1594334"/>
                      <a:pt x="1606358" y="1603136"/>
                      <a:pt x="1644643" y="1616555"/>
                    </a:cubicBezTo>
                    <a:cubicBezTo>
                      <a:pt x="1664323" y="1623425"/>
                      <a:pt x="1683465" y="1631584"/>
                      <a:pt x="1702931" y="1641460"/>
                    </a:cubicBezTo>
                    <a:cubicBezTo>
                      <a:pt x="1720782" y="1650477"/>
                      <a:pt x="1738957" y="1660997"/>
                      <a:pt x="1757669" y="1673665"/>
                    </a:cubicBezTo>
                    <a:cubicBezTo>
                      <a:pt x="1769714" y="1681716"/>
                      <a:pt x="1781543" y="1690089"/>
                      <a:pt x="1793050" y="1698999"/>
                    </a:cubicBezTo>
                    <a:cubicBezTo>
                      <a:pt x="1804449" y="1707801"/>
                      <a:pt x="1815526" y="1717034"/>
                      <a:pt x="1826065" y="1727017"/>
                    </a:cubicBezTo>
                    <a:cubicBezTo>
                      <a:pt x="1830475" y="1731204"/>
                      <a:pt x="1834884" y="1735390"/>
                      <a:pt x="1839185" y="1739684"/>
                    </a:cubicBezTo>
                    <a:cubicBezTo>
                      <a:pt x="1841982" y="1742582"/>
                      <a:pt x="1844777" y="1745481"/>
                      <a:pt x="1847466" y="1748379"/>
                    </a:cubicBezTo>
                    <a:cubicBezTo>
                      <a:pt x="1849187" y="1750312"/>
                      <a:pt x="1852843" y="1755035"/>
                      <a:pt x="1854564" y="1757397"/>
                    </a:cubicBezTo>
                    <a:cubicBezTo>
                      <a:pt x="1854779" y="1757719"/>
                      <a:pt x="1854994" y="1758148"/>
                      <a:pt x="1855317" y="1758470"/>
                    </a:cubicBezTo>
                    <a:cubicBezTo>
                      <a:pt x="1855747" y="1759007"/>
                      <a:pt x="1855962" y="1759329"/>
                      <a:pt x="1856070" y="1759544"/>
                    </a:cubicBezTo>
                    <a:cubicBezTo>
                      <a:pt x="1856822" y="1760295"/>
                      <a:pt x="1857575" y="1760724"/>
                      <a:pt x="1857790" y="1760832"/>
                    </a:cubicBezTo>
                    <a:cubicBezTo>
                      <a:pt x="1859618" y="1761905"/>
                      <a:pt x="1861124" y="1761798"/>
                      <a:pt x="1862092" y="1761691"/>
                    </a:cubicBezTo>
                    <a:cubicBezTo>
                      <a:pt x="1864458" y="1761369"/>
                      <a:pt x="1866178" y="1760080"/>
                      <a:pt x="1867254" y="1758148"/>
                    </a:cubicBezTo>
                    <a:cubicBezTo>
                      <a:pt x="1867791" y="1757289"/>
                      <a:pt x="1868544" y="1755464"/>
                      <a:pt x="1867791" y="1752888"/>
                    </a:cubicBezTo>
                    <a:cubicBezTo>
                      <a:pt x="1867684" y="1752673"/>
                      <a:pt x="1867361" y="1751814"/>
                      <a:pt x="1866609" y="1750526"/>
                    </a:cubicBezTo>
                    <a:cubicBezTo>
                      <a:pt x="1865211" y="1748487"/>
                      <a:pt x="1860371" y="1741616"/>
                      <a:pt x="1858220" y="1739040"/>
                    </a:cubicBezTo>
                    <a:close/>
                    <a:moveTo>
                      <a:pt x="1615715" y="1151305"/>
                    </a:moveTo>
                    <a:lnTo>
                      <a:pt x="1615715" y="1151305"/>
                    </a:lnTo>
                    <a:cubicBezTo>
                      <a:pt x="1615822" y="1151520"/>
                      <a:pt x="1615607" y="1151627"/>
                      <a:pt x="1615284" y="1151734"/>
                    </a:cubicBezTo>
                    <a:cubicBezTo>
                      <a:pt x="1614531" y="1152593"/>
                      <a:pt x="1613886" y="1153667"/>
                      <a:pt x="1613671" y="1154740"/>
                    </a:cubicBezTo>
                    <a:cubicBezTo>
                      <a:pt x="1613671" y="1153989"/>
                      <a:pt x="1613671" y="1153237"/>
                      <a:pt x="1613779" y="1152593"/>
                    </a:cubicBezTo>
                    <a:cubicBezTo>
                      <a:pt x="1608294" y="1155921"/>
                      <a:pt x="1596572" y="1162469"/>
                      <a:pt x="1595389" y="1163221"/>
                    </a:cubicBezTo>
                    <a:cubicBezTo>
                      <a:pt x="1588076" y="1168373"/>
                      <a:pt x="1581194" y="1173956"/>
                      <a:pt x="1574526" y="1179860"/>
                    </a:cubicBezTo>
                    <a:cubicBezTo>
                      <a:pt x="1567859" y="1185656"/>
                      <a:pt x="1561621" y="1191883"/>
                      <a:pt x="1555384" y="1198002"/>
                    </a:cubicBezTo>
                    <a:cubicBezTo>
                      <a:pt x="1543339" y="1210239"/>
                      <a:pt x="1530649" y="1222907"/>
                      <a:pt x="1518605" y="1236540"/>
                    </a:cubicBezTo>
                    <a:cubicBezTo>
                      <a:pt x="1506668" y="1249959"/>
                      <a:pt x="1495376" y="1264129"/>
                      <a:pt x="1485374" y="1278943"/>
                    </a:cubicBezTo>
                    <a:cubicBezTo>
                      <a:pt x="1471394" y="1299446"/>
                      <a:pt x="1459994" y="1321238"/>
                      <a:pt x="1453004" y="1343996"/>
                    </a:cubicBezTo>
                    <a:cubicBezTo>
                      <a:pt x="1451714" y="1347646"/>
                      <a:pt x="1453757" y="1351725"/>
                      <a:pt x="1457521" y="1353013"/>
                    </a:cubicBezTo>
                    <a:cubicBezTo>
                      <a:pt x="1461178" y="1354194"/>
                      <a:pt x="1465264" y="1352262"/>
                      <a:pt x="1466555" y="1348505"/>
                    </a:cubicBezTo>
                    <a:cubicBezTo>
                      <a:pt x="1474297" y="1327679"/>
                      <a:pt x="1486342" y="1308142"/>
                      <a:pt x="1500108" y="1289356"/>
                    </a:cubicBezTo>
                    <a:cubicBezTo>
                      <a:pt x="1510324" y="1275507"/>
                      <a:pt x="1521616" y="1262196"/>
                      <a:pt x="1533015" y="1249314"/>
                    </a:cubicBezTo>
                    <a:cubicBezTo>
                      <a:pt x="1544952" y="1235788"/>
                      <a:pt x="1556782" y="1222584"/>
                      <a:pt x="1568181" y="1210239"/>
                    </a:cubicBezTo>
                    <a:cubicBezTo>
                      <a:pt x="1575064" y="1202725"/>
                      <a:pt x="1582054" y="1195425"/>
                      <a:pt x="1589367" y="1188448"/>
                    </a:cubicBezTo>
                    <a:cubicBezTo>
                      <a:pt x="1594206" y="1183832"/>
                      <a:pt x="1599153" y="1179430"/>
                      <a:pt x="1604423" y="1175351"/>
                    </a:cubicBezTo>
                    <a:cubicBezTo>
                      <a:pt x="1605498" y="1174492"/>
                      <a:pt x="1617435" y="1166870"/>
                      <a:pt x="1622059" y="1163650"/>
                    </a:cubicBezTo>
                    <a:cubicBezTo>
                      <a:pt x="1623242" y="1162899"/>
                      <a:pt x="1624103" y="1162254"/>
                      <a:pt x="1624533" y="1161932"/>
                    </a:cubicBezTo>
                    <a:cubicBezTo>
                      <a:pt x="1628189" y="1158605"/>
                      <a:pt x="1627006" y="1154955"/>
                      <a:pt x="1626576" y="1154096"/>
                    </a:cubicBezTo>
                    <a:cubicBezTo>
                      <a:pt x="1625286" y="1150553"/>
                      <a:pt x="1621307" y="1148836"/>
                      <a:pt x="1617865" y="1150124"/>
                    </a:cubicBezTo>
                    <a:cubicBezTo>
                      <a:pt x="1617005" y="1150446"/>
                      <a:pt x="1616360" y="1150875"/>
                      <a:pt x="1615715" y="1151305"/>
                    </a:cubicBezTo>
                    <a:close/>
                    <a:moveTo>
                      <a:pt x="1615284" y="1151734"/>
                    </a:moveTo>
                    <a:lnTo>
                      <a:pt x="1615715" y="1151305"/>
                    </a:lnTo>
                    <a:cubicBezTo>
                      <a:pt x="1614531" y="1149695"/>
                      <a:pt x="1613994" y="1150768"/>
                      <a:pt x="1613779" y="1152593"/>
                    </a:cubicBezTo>
                    <a:lnTo>
                      <a:pt x="1614531" y="1152164"/>
                    </a:lnTo>
                    <a:cubicBezTo>
                      <a:pt x="1614746" y="1151949"/>
                      <a:pt x="1615069" y="1151842"/>
                      <a:pt x="1615284" y="1151734"/>
                    </a:cubicBezTo>
                    <a:close/>
                    <a:moveTo>
                      <a:pt x="1111561" y="1213889"/>
                    </a:moveTo>
                    <a:cubicBezTo>
                      <a:pt x="1125111" y="1236969"/>
                      <a:pt x="1138016" y="1260157"/>
                      <a:pt x="1149738" y="1282700"/>
                    </a:cubicBezTo>
                    <a:cubicBezTo>
                      <a:pt x="1170385" y="1322526"/>
                      <a:pt x="1187377" y="1359991"/>
                      <a:pt x="1197056" y="1390049"/>
                    </a:cubicBezTo>
                    <a:cubicBezTo>
                      <a:pt x="1198131" y="1393806"/>
                      <a:pt x="1202110" y="1395953"/>
                      <a:pt x="1205874" y="1394880"/>
                    </a:cubicBezTo>
                    <a:cubicBezTo>
                      <a:pt x="1209638" y="1393699"/>
                      <a:pt x="1211789" y="1389727"/>
                      <a:pt x="1210713" y="1385970"/>
                    </a:cubicBezTo>
                    <a:cubicBezTo>
                      <a:pt x="1201895" y="1354838"/>
                      <a:pt x="1186302" y="1315763"/>
                      <a:pt x="1166084" y="1274434"/>
                    </a:cubicBezTo>
                    <a:cubicBezTo>
                      <a:pt x="1154684" y="1251354"/>
                      <a:pt x="1141995" y="1227523"/>
                      <a:pt x="1128122" y="1204121"/>
                    </a:cubicBezTo>
                    <a:cubicBezTo>
                      <a:pt x="1110915" y="1175244"/>
                      <a:pt x="1092096" y="1146904"/>
                      <a:pt x="1072953" y="1120925"/>
                    </a:cubicBezTo>
                    <a:cubicBezTo>
                      <a:pt x="1051445" y="1091619"/>
                      <a:pt x="1029184" y="1065318"/>
                      <a:pt x="1008106" y="1044493"/>
                    </a:cubicBezTo>
                    <a:cubicBezTo>
                      <a:pt x="1005417" y="1041809"/>
                      <a:pt x="1001116" y="1041809"/>
                      <a:pt x="998427" y="1044385"/>
                    </a:cubicBezTo>
                    <a:cubicBezTo>
                      <a:pt x="995739" y="1047069"/>
                      <a:pt x="995631" y="1051363"/>
                      <a:pt x="998319" y="1054047"/>
                    </a:cubicBezTo>
                    <a:cubicBezTo>
                      <a:pt x="1018215" y="1075087"/>
                      <a:pt x="1038755" y="1101602"/>
                      <a:pt x="1058973" y="1130909"/>
                    </a:cubicBezTo>
                    <a:cubicBezTo>
                      <a:pt x="1077040" y="1156994"/>
                      <a:pt x="1094784" y="1185334"/>
                      <a:pt x="1111561" y="1213889"/>
                    </a:cubicBezTo>
                    <a:close/>
                    <a:moveTo>
                      <a:pt x="2038998" y="2780754"/>
                    </a:moveTo>
                    <a:cubicBezTo>
                      <a:pt x="2025340" y="2754560"/>
                      <a:pt x="2014586" y="2721068"/>
                      <a:pt x="2004907" y="2701852"/>
                    </a:cubicBezTo>
                    <a:cubicBezTo>
                      <a:pt x="1968988" y="2630680"/>
                      <a:pt x="1937478" y="2557575"/>
                      <a:pt x="1903280" y="2485652"/>
                    </a:cubicBezTo>
                    <a:cubicBezTo>
                      <a:pt x="1894677" y="2467617"/>
                      <a:pt x="1885966" y="2449582"/>
                      <a:pt x="1876933" y="2431762"/>
                    </a:cubicBezTo>
                    <a:cubicBezTo>
                      <a:pt x="1829184" y="2337617"/>
                      <a:pt x="1781221" y="2243580"/>
                      <a:pt x="1732182" y="2150079"/>
                    </a:cubicBezTo>
                    <a:cubicBezTo>
                      <a:pt x="1683143" y="2056578"/>
                      <a:pt x="1633029" y="1963721"/>
                      <a:pt x="1582377" y="1871079"/>
                    </a:cubicBezTo>
                    <a:cubicBezTo>
                      <a:pt x="1551727" y="1815472"/>
                      <a:pt x="1516346" y="1761691"/>
                      <a:pt x="1484192" y="1706621"/>
                    </a:cubicBezTo>
                    <a:cubicBezTo>
                      <a:pt x="1470426" y="1683111"/>
                      <a:pt x="1457306" y="1659387"/>
                      <a:pt x="1445369" y="1635019"/>
                    </a:cubicBezTo>
                    <a:cubicBezTo>
                      <a:pt x="1443648" y="1631476"/>
                      <a:pt x="1439454" y="1630081"/>
                      <a:pt x="1435905" y="1631798"/>
                    </a:cubicBezTo>
                    <a:cubicBezTo>
                      <a:pt x="1432356" y="1633409"/>
                      <a:pt x="1430851" y="1637703"/>
                      <a:pt x="1432572" y="1641245"/>
                    </a:cubicBezTo>
                    <a:cubicBezTo>
                      <a:pt x="1444293" y="1666043"/>
                      <a:pt x="1457306" y="1690196"/>
                      <a:pt x="1470964" y="1714242"/>
                    </a:cubicBezTo>
                    <a:cubicBezTo>
                      <a:pt x="1502473" y="1769527"/>
                      <a:pt x="1537317" y="1823524"/>
                      <a:pt x="1567213" y="1879238"/>
                    </a:cubicBezTo>
                    <a:cubicBezTo>
                      <a:pt x="1607111" y="1953630"/>
                      <a:pt x="1646471" y="2028238"/>
                      <a:pt x="1685724" y="2102953"/>
                    </a:cubicBezTo>
                    <a:cubicBezTo>
                      <a:pt x="1715190" y="2158989"/>
                      <a:pt x="1744441" y="2215132"/>
                      <a:pt x="1773585" y="2271276"/>
                    </a:cubicBezTo>
                    <a:cubicBezTo>
                      <a:pt x="1802836" y="2327419"/>
                      <a:pt x="1831980" y="2383563"/>
                      <a:pt x="1860909" y="2439814"/>
                    </a:cubicBezTo>
                    <a:cubicBezTo>
                      <a:pt x="1897473" y="2510664"/>
                      <a:pt x="1929735" y="2583446"/>
                      <a:pt x="1964579" y="2655048"/>
                    </a:cubicBezTo>
                    <a:cubicBezTo>
                      <a:pt x="1973290" y="2672975"/>
                      <a:pt x="1982215" y="2690903"/>
                      <a:pt x="1991464" y="2708615"/>
                    </a:cubicBezTo>
                    <a:cubicBezTo>
                      <a:pt x="2001358" y="2727831"/>
                      <a:pt x="2012542" y="2761216"/>
                      <a:pt x="2026523" y="2787302"/>
                    </a:cubicBezTo>
                    <a:cubicBezTo>
                      <a:pt x="2033513" y="2800398"/>
                      <a:pt x="2041256" y="2811670"/>
                      <a:pt x="2049644" y="2818970"/>
                    </a:cubicBezTo>
                    <a:cubicBezTo>
                      <a:pt x="2052440" y="2821546"/>
                      <a:pt x="2056849" y="2821224"/>
                      <a:pt x="2059323" y="2818433"/>
                    </a:cubicBezTo>
                    <a:cubicBezTo>
                      <a:pt x="2061796" y="2815535"/>
                      <a:pt x="2061474" y="2811241"/>
                      <a:pt x="2058677" y="2808772"/>
                    </a:cubicBezTo>
                    <a:cubicBezTo>
                      <a:pt x="2051365" y="2802331"/>
                      <a:pt x="2044912" y="2792240"/>
                      <a:pt x="2038998" y="2780754"/>
                    </a:cubicBezTo>
                    <a:close/>
                    <a:moveTo>
                      <a:pt x="2035126" y="2409219"/>
                    </a:moveTo>
                    <a:cubicBezTo>
                      <a:pt x="2034696" y="2410185"/>
                      <a:pt x="2034696" y="2411044"/>
                      <a:pt x="2035341" y="2410937"/>
                    </a:cubicBezTo>
                    <a:cubicBezTo>
                      <a:pt x="2035341" y="2410400"/>
                      <a:pt x="2035341" y="2409971"/>
                      <a:pt x="2035341" y="2409541"/>
                    </a:cubicBezTo>
                    <a:cubicBezTo>
                      <a:pt x="2035233" y="2409434"/>
                      <a:pt x="2035233" y="2409326"/>
                      <a:pt x="2035126" y="2409219"/>
                    </a:cubicBezTo>
                    <a:close/>
                    <a:moveTo>
                      <a:pt x="1918658" y="2278683"/>
                    </a:moveTo>
                    <a:cubicBezTo>
                      <a:pt x="1903926" y="2265801"/>
                      <a:pt x="1888869" y="2253241"/>
                      <a:pt x="1873706" y="2241004"/>
                    </a:cubicBezTo>
                    <a:cubicBezTo>
                      <a:pt x="1835529" y="2210409"/>
                      <a:pt x="1795846" y="2181639"/>
                      <a:pt x="1755518" y="2154373"/>
                    </a:cubicBezTo>
                    <a:cubicBezTo>
                      <a:pt x="1752292" y="2152119"/>
                      <a:pt x="1747775" y="2152870"/>
                      <a:pt x="1745517" y="2156090"/>
                    </a:cubicBezTo>
                    <a:cubicBezTo>
                      <a:pt x="1743259" y="2159311"/>
                      <a:pt x="1744012" y="2163712"/>
                      <a:pt x="1747238" y="2165966"/>
                    </a:cubicBezTo>
                    <a:cubicBezTo>
                      <a:pt x="1778640" y="2188724"/>
                      <a:pt x="1809074" y="2212663"/>
                      <a:pt x="1839185" y="2237246"/>
                    </a:cubicBezTo>
                    <a:cubicBezTo>
                      <a:pt x="1857252" y="2251846"/>
                      <a:pt x="1874997" y="2266874"/>
                      <a:pt x="1892741" y="2281903"/>
                    </a:cubicBezTo>
                    <a:cubicBezTo>
                      <a:pt x="1919519" y="2304447"/>
                      <a:pt x="1946082" y="2327097"/>
                      <a:pt x="1971784" y="2350499"/>
                    </a:cubicBezTo>
                    <a:cubicBezTo>
                      <a:pt x="1975333" y="2353612"/>
                      <a:pt x="2018457" y="2390004"/>
                      <a:pt x="2032545" y="2406643"/>
                    </a:cubicBezTo>
                    <a:cubicBezTo>
                      <a:pt x="2033298" y="2407501"/>
                      <a:pt x="2034373" y="2408468"/>
                      <a:pt x="2035126" y="2409219"/>
                    </a:cubicBezTo>
                    <a:cubicBezTo>
                      <a:pt x="2035341" y="2408575"/>
                      <a:pt x="2035664" y="2407824"/>
                      <a:pt x="2035986" y="2407287"/>
                    </a:cubicBezTo>
                    <a:cubicBezTo>
                      <a:pt x="2035664" y="2408038"/>
                      <a:pt x="2035449" y="2408790"/>
                      <a:pt x="2035341" y="2409541"/>
                    </a:cubicBezTo>
                    <a:cubicBezTo>
                      <a:pt x="2035879" y="2410185"/>
                      <a:pt x="2036094" y="2410615"/>
                      <a:pt x="2035664" y="2410829"/>
                    </a:cubicBezTo>
                    <a:cubicBezTo>
                      <a:pt x="2035556" y="2410829"/>
                      <a:pt x="2035449" y="2410829"/>
                      <a:pt x="2035341" y="2410937"/>
                    </a:cubicBezTo>
                    <a:cubicBezTo>
                      <a:pt x="2035556" y="2412654"/>
                      <a:pt x="2036524" y="2414479"/>
                      <a:pt x="2038029" y="2415660"/>
                    </a:cubicBezTo>
                    <a:cubicBezTo>
                      <a:pt x="2041041" y="2417914"/>
                      <a:pt x="2045342" y="2417270"/>
                      <a:pt x="2047601" y="2414264"/>
                    </a:cubicBezTo>
                    <a:cubicBezTo>
                      <a:pt x="2048784" y="2412869"/>
                      <a:pt x="2049429" y="2410937"/>
                      <a:pt x="2049214" y="2408575"/>
                    </a:cubicBezTo>
                    <a:cubicBezTo>
                      <a:pt x="2048999" y="2406428"/>
                      <a:pt x="2047170" y="2402563"/>
                      <a:pt x="2043514" y="2397840"/>
                    </a:cubicBezTo>
                    <a:cubicBezTo>
                      <a:pt x="2029641" y="2380235"/>
                      <a:pt x="1986947" y="2341267"/>
                      <a:pt x="1983506" y="2337940"/>
                    </a:cubicBezTo>
                    <a:cubicBezTo>
                      <a:pt x="1962213" y="2317865"/>
                      <a:pt x="1940705" y="2297898"/>
                      <a:pt x="1918658" y="2278683"/>
                    </a:cubicBezTo>
                    <a:close/>
                    <a:moveTo>
                      <a:pt x="1896505" y="2030707"/>
                    </a:moveTo>
                    <a:cubicBezTo>
                      <a:pt x="1866393" y="2009452"/>
                      <a:pt x="1835852" y="1988734"/>
                      <a:pt x="1803805" y="1971021"/>
                    </a:cubicBezTo>
                    <a:cubicBezTo>
                      <a:pt x="1750571" y="1941715"/>
                      <a:pt x="1693252" y="1920782"/>
                      <a:pt x="1627329" y="1917239"/>
                    </a:cubicBezTo>
                    <a:cubicBezTo>
                      <a:pt x="1623457" y="1917024"/>
                      <a:pt x="1620016" y="1919923"/>
                      <a:pt x="1619801" y="1923895"/>
                    </a:cubicBezTo>
                    <a:cubicBezTo>
                      <a:pt x="1619479" y="1927867"/>
                      <a:pt x="1622490" y="1931194"/>
                      <a:pt x="1626469" y="1931516"/>
                    </a:cubicBezTo>
                    <a:cubicBezTo>
                      <a:pt x="1673464" y="1935381"/>
                      <a:pt x="1715405" y="1948800"/>
                      <a:pt x="1754766" y="1967156"/>
                    </a:cubicBezTo>
                    <a:cubicBezTo>
                      <a:pt x="1777457" y="1977784"/>
                      <a:pt x="1799395" y="1990129"/>
                      <a:pt x="1820796" y="2003333"/>
                    </a:cubicBezTo>
                    <a:cubicBezTo>
                      <a:pt x="1835207" y="2012136"/>
                      <a:pt x="1849402" y="2021260"/>
                      <a:pt x="1863490" y="2030600"/>
                    </a:cubicBezTo>
                    <a:cubicBezTo>
                      <a:pt x="1916938" y="2065917"/>
                      <a:pt x="1969203" y="2103919"/>
                      <a:pt x="2026092" y="2132903"/>
                    </a:cubicBezTo>
                    <a:cubicBezTo>
                      <a:pt x="2029426" y="2134728"/>
                      <a:pt x="2033513" y="2133440"/>
                      <a:pt x="2035341" y="2130112"/>
                    </a:cubicBezTo>
                    <a:cubicBezTo>
                      <a:pt x="2037062" y="2126784"/>
                      <a:pt x="2035771" y="2122598"/>
                      <a:pt x="2032437" y="2120880"/>
                    </a:cubicBezTo>
                    <a:cubicBezTo>
                      <a:pt x="1984904" y="2094902"/>
                      <a:pt x="1941135" y="2062053"/>
                      <a:pt x="1896505" y="2030707"/>
                    </a:cubicBezTo>
                    <a:close/>
                    <a:moveTo>
                      <a:pt x="1859941" y="1830716"/>
                    </a:moveTo>
                    <a:cubicBezTo>
                      <a:pt x="1833271" y="1816546"/>
                      <a:pt x="1803805" y="1794647"/>
                      <a:pt x="1784232" y="1785952"/>
                    </a:cubicBezTo>
                    <a:cubicBezTo>
                      <a:pt x="1768961" y="1779189"/>
                      <a:pt x="1753475" y="1772962"/>
                      <a:pt x="1737989" y="1767380"/>
                    </a:cubicBezTo>
                    <a:cubicBezTo>
                      <a:pt x="1722288" y="1761798"/>
                      <a:pt x="1706479" y="1756645"/>
                      <a:pt x="1690563" y="1752137"/>
                    </a:cubicBezTo>
                    <a:cubicBezTo>
                      <a:pt x="1671421" y="1746662"/>
                      <a:pt x="1652063" y="1741938"/>
                      <a:pt x="1632598" y="1737644"/>
                    </a:cubicBezTo>
                    <a:cubicBezTo>
                      <a:pt x="1603777" y="1731311"/>
                      <a:pt x="1574526" y="1726158"/>
                      <a:pt x="1544952" y="1721435"/>
                    </a:cubicBezTo>
                    <a:cubicBezTo>
                      <a:pt x="1541081" y="1720791"/>
                      <a:pt x="1537317" y="1723367"/>
                      <a:pt x="1536672" y="1727232"/>
                    </a:cubicBezTo>
                    <a:cubicBezTo>
                      <a:pt x="1535919" y="1731096"/>
                      <a:pt x="1538500" y="1734853"/>
                      <a:pt x="1542371" y="1735497"/>
                    </a:cubicBezTo>
                    <a:cubicBezTo>
                      <a:pt x="1582807" y="1743441"/>
                      <a:pt x="1622490" y="1752673"/>
                      <a:pt x="1661635" y="1763623"/>
                    </a:cubicBezTo>
                    <a:cubicBezTo>
                      <a:pt x="1677336" y="1768024"/>
                      <a:pt x="1692929" y="1772747"/>
                      <a:pt x="1708415" y="1777686"/>
                    </a:cubicBezTo>
                    <a:cubicBezTo>
                      <a:pt x="1731537" y="1785093"/>
                      <a:pt x="1754443" y="1793144"/>
                      <a:pt x="1777134" y="1802590"/>
                    </a:cubicBezTo>
                    <a:cubicBezTo>
                      <a:pt x="1796707" y="1810534"/>
                      <a:pt x="1826281" y="1831253"/>
                      <a:pt x="1853059" y="1844242"/>
                    </a:cubicBezTo>
                    <a:cubicBezTo>
                      <a:pt x="1866931" y="1851005"/>
                      <a:pt x="1880266" y="1855728"/>
                      <a:pt x="1891236" y="1856265"/>
                    </a:cubicBezTo>
                    <a:cubicBezTo>
                      <a:pt x="1895000" y="1856480"/>
                      <a:pt x="1898226" y="1853689"/>
                      <a:pt x="1898548" y="1849931"/>
                    </a:cubicBezTo>
                    <a:cubicBezTo>
                      <a:pt x="1898764" y="1846174"/>
                      <a:pt x="1895860" y="1842954"/>
                      <a:pt x="1892096" y="1842632"/>
                    </a:cubicBezTo>
                    <a:cubicBezTo>
                      <a:pt x="1882740" y="1841880"/>
                      <a:pt x="1871663" y="1837050"/>
                      <a:pt x="1859941" y="1830716"/>
                    </a:cubicBezTo>
                    <a:close/>
                    <a:moveTo>
                      <a:pt x="1584850" y="1923358"/>
                    </a:moveTo>
                    <a:cubicBezTo>
                      <a:pt x="1586141" y="1925934"/>
                      <a:pt x="1586463" y="1929155"/>
                      <a:pt x="1585495" y="1932912"/>
                    </a:cubicBezTo>
                    <a:cubicBezTo>
                      <a:pt x="1584420" y="1937099"/>
                      <a:pt x="1581301" y="1942573"/>
                      <a:pt x="1577752" y="1948263"/>
                    </a:cubicBezTo>
                    <a:cubicBezTo>
                      <a:pt x="1573881" y="1954382"/>
                      <a:pt x="1569257" y="1960930"/>
                      <a:pt x="1567751" y="1965976"/>
                    </a:cubicBezTo>
                    <a:cubicBezTo>
                      <a:pt x="1563234" y="1980790"/>
                      <a:pt x="1558717" y="1995711"/>
                      <a:pt x="1554416" y="2010633"/>
                    </a:cubicBezTo>
                    <a:cubicBezTo>
                      <a:pt x="1550114" y="2025447"/>
                      <a:pt x="1546027" y="2040368"/>
                      <a:pt x="1542371" y="2055397"/>
                    </a:cubicBezTo>
                    <a:cubicBezTo>
                      <a:pt x="1535596" y="2082234"/>
                      <a:pt x="1529466" y="2109394"/>
                      <a:pt x="1523551" y="2136553"/>
                    </a:cubicBezTo>
                    <a:cubicBezTo>
                      <a:pt x="1517637" y="2163605"/>
                      <a:pt x="1512045" y="2190764"/>
                      <a:pt x="1507313" y="2218138"/>
                    </a:cubicBezTo>
                    <a:cubicBezTo>
                      <a:pt x="1501075" y="2254529"/>
                      <a:pt x="1496129" y="2291135"/>
                      <a:pt x="1493440" y="2327956"/>
                    </a:cubicBezTo>
                    <a:cubicBezTo>
                      <a:pt x="1493225" y="2331928"/>
                      <a:pt x="1489891" y="2334934"/>
                      <a:pt x="1486020" y="2334719"/>
                    </a:cubicBezTo>
                    <a:cubicBezTo>
                      <a:pt x="1482041" y="2334504"/>
                      <a:pt x="1479030" y="2331177"/>
                      <a:pt x="1479244" y="2327205"/>
                    </a:cubicBezTo>
                    <a:cubicBezTo>
                      <a:pt x="1481072" y="2280400"/>
                      <a:pt x="1486127" y="2233811"/>
                      <a:pt x="1493978" y="2187544"/>
                    </a:cubicBezTo>
                    <a:cubicBezTo>
                      <a:pt x="1497096" y="2169080"/>
                      <a:pt x="1500645" y="2150723"/>
                      <a:pt x="1504624" y="2132474"/>
                    </a:cubicBezTo>
                    <a:cubicBezTo>
                      <a:pt x="1510647" y="2104992"/>
                      <a:pt x="1517637" y="2077833"/>
                      <a:pt x="1524842" y="2050781"/>
                    </a:cubicBezTo>
                    <a:cubicBezTo>
                      <a:pt x="1528176" y="2038758"/>
                      <a:pt x="1531725" y="2026628"/>
                      <a:pt x="1535488" y="2014712"/>
                    </a:cubicBezTo>
                    <a:cubicBezTo>
                      <a:pt x="1541081" y="1996785"/>
                      <a:pt x="1547103" y="1978965"/>
                      <a:pt x="1553125" y="1961252"/>
                    </a:cubicBezTo>
                    <a:cubicBezTo>
                      <a:pt x="1554953" y="1956207"/>
                      <a:pt x="1559148" y="1949659"/>
                      <a:pt x="1563557" y="1943325"/>
                    </a:cubicBezTo>
                    <a:cubicBezTo>
                      <a:pt x="1566783" y="1938494"/>
                      <a:pt x="1570225" y="1933878"/>
                      <a:pt x="1571623" y="1930121"/>
                    </a:cubicBezTo>
                    <a:cubicBezTo>
                      <a:pt x="1569041" y="1928833"/>
                      <a:pt x="1567536" y="1925827"/>
                      <a:pt x="1568074" y="1922821"/>
                    </a:cubicBezTo>
                    <a:cubicBezTo>
                      <a:pt x="1568826" y="1919064"/>
                      <a:pt x="1572483" y="1916702"/>
                      <a:pt x="1576139" y="1917454"/>
                    </a:cubicBezTo>
                    <a:cubicBezTo>
                      <a:pt x="1580871" y="1918313"/>
                      <a:pt x="1583344" y="1920674"/>
                      <a:pt x="1584850" y="1923358"/>
                    </a:cubicBezTo>
                    <a:close/>
                    <a:moveTo>
                      <a:pt x="1573774" y="1930873"/>
                    </a:moveTo>
                    <a:cubicBezTo>
                      <a:pt x="1573774" y="1930873"/>
                      <a:pt x="1573666" y="1930873"/>
                      <a:pt x="1573558" y="1930765"/>
                    </a:cubicBezTo>
                    <a:cubicBezTo>
                      <a:pt x="1573451" y="1930765"/>
                      <a:pt x="1573236" y="1930765"/>
                      <a:pt x="1573128" y="1930765"/>
                    </a:cubicBezTo>
                    <a:cubicBezTo>
                      <a:pt x="1573451" y="1931087"/>
                      <a:pt x="1573666" y="1931194"/>
                      <a:pt x="1573774" y="1930873"/>
                    </a:cubicBezTo>
                    <a:close/>
                    <a:moveTo>
                      <a:pt x="1709490" y="2178204"/>
                    </a:moveTo>
                    <a:cubicBezTo>
                      <a:pt x="1705942" y="2179600"/>
                      <a:pt x="1704221" y="2183572"/>
                      <a:pt x="1705619" y="2187007"/>
                    </a:cubicBezTo>
                    <a:cubicBezTo>
                      <a:pt x="1706049" y="2188295"/>
                      <a:pt x="1706910" y="2189369"/>
                      <a:pt x="1707985" y="2190120"/>
                    </a:cubicBezTo>
                    <a:cubicBezTo>
                      <a:pt x="1705081" y="2198815"/>
                      <a:pt x="1697661" y="2212556"/>
                      <a:pt x="1696263" y="2220178"/>
                    </a:cubicBezTo>
                    <a:lnTo>
                      <a:pt x="1681637" y="2301978"/>
                    </a:lnTo>
                    <a:cubicBezTo>
                      <a:pt x="1678088" y="2321945"/>
                      <a:pt x="1674755" y="2341911"/>
                      <a:pt x="1672174" y="2361878"/>
                    </a:cubicBezTo>
                    <a:cubicBezTo>
                      <a:pt x="1669700" y="2382060"/>
                      <a:pt x="1667764" y="2402134"/>
                      <a:pt x="1666689" y="2422316"/>
                    </a:cubicBezTo>
                    <a:cubicBezTo>
                      <a:pt x="1664323" y="2462571"/>
                      <a:pt x="1665076" y="2502935"/>
                      <a:pt x="1668947" y="2543942"/>
                    </a:cubicBezTo>
                    <a:cubicBezTo>
                      <a:pt x="1669270" y="2547807"/>
                      <a:pt x="1672711" y="2550705"/>
                      <a:pt x="1676690" y="2550490"/>
                    </a:cubicBezTo>
                    <a:cubicBezTo>
                      <a:pt x="1680562" y="2550168"/>
                      <a:pt x="1683465" y="2546733"/>
                      <a:pt x="1683250" y="2542761"/>
                    </a:cubicBezTo>
                    <a:cubicBezTo>
                      <a:pt x="1681315" y="2510557"/>
                      <a:pt x="1681745" y="2478889"/>
                      <a:pt x="1683573" y="2447435"/>
                    </a:cubicBezTo>
                    <a:cubicBezTo>
                      <a:pt x="1684863" y="2423604"/>
                      <a:pt x="1687229" y="2399880"/>
                      <a:pt x="1689918" y="2376048"/>
                    </a:cubicBezTo>
                    <a:cubicBezTo>
                      <a:pt x="1692714" y="2352432"/>
                      <a:pt x="1695725" y="2328815"/>
                      <a:pt x="1699489" y="2304876"/>
                    </a:cubicBezTo>
                    <a:lnTo>
                      <a:pt x="1711534" y="2222647"/>
                    </a:lnTo>
                    <a:cubicBezTo>
                      <a:pt x="1712502" y="2215669"/>
                      <a:pt x="1718739" y="2203109"/>
                      <a:pt x="1721320" y="2194843"/>
                    </a:cubicBezTo>
                    <a:cubicBezTo>
                      <a:pt x="1723041" y="2189261"/>
                      <a:pt x="1723148" y="2184753"/>
                      <a:pt x="1722073" y="2182498"/>
                    </a:cubicBezTo>
                    <a:cubicBezTo>
                      <a:pt x="1721105" y="2180244"/>
                      <a:pt x="1719600" y="2178634"/>
                      <a:pt x="1717449" y="2177882"/>
                    </a:cubicBezTo>
                    <a:cubicBezTo>
                      <a:pt x="1715621" y="2177131"/>
                      <a:pt x="1713039" y="2176701"/>
                      <a:pt x="1709490" y="2178204"/>
                    </a:cubicBezTo>
                    <a:close/>
                    <a:moveTo>
                      <a:pt x="1838002" y="2454091"/>
                    </a:moveTo>
                    <a:cubicBezTo>
                      <a:pt x="1834238" y="2454842"/>
                      <a:pt x="1831765" y="2458385"/>
                      <a:pt x="1832410" y="2462035"/>
                    </a:cubicBezTo>
                    <a:lnTo>
                      <a:pt x="1832518" y="2462249"/>
                    </a:lnTo>
                    <a:lnTo>
                      <a:pt x="1832625" y="2462249"/>
                    </a:lnTo>
                    <a:cubicBezTo>
                      <a:pt x="1832625" y="2462249"/>
                      <a:pt x="1832518" y="2462357"/>
                      <a:pt x="1832518" y="2462571"/>
                    </a:cubicBezTo>
                    <a:cubicBezTo>
                      <a:pt x="1832625" y="2462894"/>
                      <a:pt x="1832840" y="2463323"/>
                      <a:pt x="1832948" y="2463752"/>
                    </a:cubicBezTo>
                    <a:lnTo>
                      <a:pt x="1832518" y="2463108"/>
                    </a:lnTo>
                    <a:cubicBezTo>
                      <a:pt x="1832303" y="2467187"/>
                      <a:pt x="1830905" y="2475990"/>
                      <a:pt x="1830797" y="2476419"/>
                    </a:cubicBezTo>
                    <a:lnTo>
                      <a:pt x="1826388" y="2507014"/>
                    </a:lnTo>
                    <a:cubicBezTo>
                      <a:pt x="1825098" y="2517319"/>
                      <a:pt x="1823807" y="2527625"/>
                      <a:pt x="1822947" y="2538038"/>
                    </a:cubicBezTo>
                    <a:cubicBezTo>
                      <a:pt x="1822301" y="2545015"/>
                      <a:pt x="1821979" y="2551886"/>
                      <a:pt x="1821656" y="2558863"/>
                    </a:cubicBezTo>
                    <a:cubicBezTo>
                      <a:pt x="1821119" y="2576254"/>
                      <a:pt x="1821226" y="2593645"/>
                      <a:pt x="1821764" y="2611142"/>
                    </a:cubicBezTo>
                    <a:cubicBezTo>
                      <a:pt x="1821656" y="2615007"/>
                      <a:pt x="1824775" y="2618335"/>
                      <a:pt x="1828754" y="2618335"/>
                    </a:cubicBezTo>
                    <a:cubicBezTo>
                      <a:pt x="1832733" y="2618442"/>
                      <a:pt x="1835959" y="2615222"/>
                      <a:pt x="1835959" y="2611357"/>
                    </a:cubicBezTo>
                    <a:cubicBezTo>
                      <a:pt x="1836927" y="2596972"/>
                      <a:pt x="1838325" y="2582588"/>
                      <a:pt x="1839616" y="2568310"/>
                    </a:cubicBezTo>
                    <a:cubicBezTo>
                      <a:pt x="1840476" y="2558756"/>
                      <a:pt x="1841444" y="2549095"/>
                      <a:pt x="1842197" y="2539541"/>
                    </a:cubicBezTo>
                    <a:cubicBezTo>
                      <a:pt x="1842949" y="2529235"/>
                      <a:pt x="1843380" y="2518930"/>
                      <a:pt x="1844133" y="2508624"/>
                    </a:cubicBezTo>
                    <a:lnTo>
                      <a:pt x="1846068" y="2477922"/>
                    </a:lnTo>
                    <a:cubicBezTo>
                      <a:pt x="1846068" y="2477386"/>
                      <a:pt x="1846713" y="2466543"/>
                      <a:pt x="1846391" y="2462249"/>
                    </a:cubicBezTo>
                    <a:cubicBezTo>
                      <a:pt x="1846283" y="2459995"/>
                      <a:pt x="1845746" y="2458385"/>
                      <a:pt x="1845423" y="2457848"/>
                    </a:cubicBezTo>
                    <a:cubicBezTo>
                      <a:pt x="1843272" y="2454306"/>
                      <a:pt x="1840476" y="2453554"/>
                      <a:pt x="1838002" y="2454091"/>
                    </a:cubicBezTo>
                    <a:close/>
                    <a:moveTo>
                      <a:pt x="1126939" y="1425796"/>
                    </a:moveTo>
                    <a:cubicBezTo>
                      <a:pt x="1126831" y="1425152"/>
                      <a:pt x="1126186" y="1425474"/>
                      <a:pt x="1125541" y="1425903"/>
                    </a:cubicBezTo>
                    <a:lnTo>
                      <a:pt x="1125971" y="1426118"/>
                    </a:lnTo>
                    <a:cubicBezTo>
                      <a:pt x="1126293" y="1425903"/>
                      <a:pt x="1126616" y="1425796"/>
                      <a:pt x="1126939" y="1425796"/>
                    </a:cubicBezTo>
                    <a:close/>
                    <a:moveTo>
                      <a:pt x="534386" y="1188555"/>
                    </a:moveTo>
                    <a:cubicBezTo>
                      <a:pt x="534816" y="1188984"/>
                      <a:pt x="535246" y="1189306"/>
                      <a:pt x="535461" y="1188877"/>
                    </a:cubicBezTo>
                    <a:lnTo>
                      <a:pt x="534816" y="1188555"/>
                    </a:lnTo>
                    <a:lnTo>
                      <a:pt x="534386" y="1188555"/>
                    </a:lnTo>
                    <a:close/>
                    <a:moveTo>
                      <a:pt x="400927" y="1369223"/>
                    </a:moveTo>
                    <a:cubicBezTo>
                      <a:pt x="355652" y="1370511"/>
                      <a:pt x="312851" y="1367505"/>
                      <a:pt x="276824" y="1358381"/>
                    </a:cubicBezTo>
                    <a:cubicBezTo>
                      <a:pt x="272953" y="1357415"/>
                      <a:pt x="270587" y="1353550"/>
                      <a:pt x="271555" y="1349793"/>
                    </a:cubicBezTo>
                    <a:cubicBezTo>
                      <a:pt x="272415" y="1345928"/>
                      <a:pt x="276286" y="1343567"/>
                      <a:pt x="280158" y="1344533"/>
                    </a:cubicBezTo>
                    <a:cubicBezTo>
                      <a:pt x="309732" y="1351188"/>
                      <a:pt x="343823" y="1353228"/>
                      <a:pt x="379956" y="1352369"/>
                    </a:cubicBezTo>
                    <a:cubicBezTo>
                      <a:pt x="412542" y="1351618"/>
                      <a:pt x="446739" y="1348397"/>
                      <a:pt x="480830" y="1343889"/>
                    </a:cubicBezTo>
                    <a:cubicBezTo>
                      <a:pt x="522018" y="1338521"/>
                      <a:pt x="563099" y="1331222"/>
                      <a:pt x="601061" y="1323492"/>
                    </a:cubicBezTo>
                    <a:cubicBezTo>
                      <a:pt x="669780" y="1309430"/>
                      <a:pt x="727423" y="1293864"/>
                      <a:pt x="757104" y="1285384"/>
                    </a:cubicBezTo>
                    <a:cubicBezTo>
                      <a:pt x="685374" y="1253501"/>
                      <a:pt x="613751" y="1221511"/>
                      <a:pt x="541483" y="1189092"/>
                    </a:cubicBezTo>
                    <a:cubicBezTo>
                      <a:pt x="541054" y="1188877"/>
                      <a:pt x="540623" y="1188662"/>
                      <a:pt x="540085" y="1188448"/>
                    </a:cubicBezTo>
                    <a:cubicBezTo>
                      <a:pt x="539655" y="1188662"/>
                      <a:pt x="539763" y="1189414"/>
                      <a:pt x="539333" y="1189521"/>
                    </a:cubicBezTo>
                    <a:cubicBezTo>
                      <a:pt x="537935" y="1189736"/>
                      <a:pt x="536644" y="1189521"/>
                      <a:pt x="535461" y="1188877"/>
                    </a:cubicBezTo>
                    <a:cubicBezTo>
                      <a:pt x="535461" y="1188877"/>
                      <a:pt x="535461" y="1188770"/>
                      <a:pt x="535569" y="1188662"/>
                    </a:cubicBezTo>
                    <a:cubicBezTo>
                      <a:pt x="535569" y="1188555"/>
                      <a:pt x="535354" y="1188662"/>
                      <a:pt x="535246" y="1188662"/>
                    </a:cubicBezTo>
                    <a:lnTo>
                      <a:pt x="534816" y="1188555"/>
                    </a:lnTo>
                    <a:cubicBezTo>
                      <a:pt x="534386" y="1188233"/>
                      <a:pt x="533848" y="1187911"/>
                      <a:pt x="533418" y="1187481"/>
                    </a:cubicBezTo>
                    <a:cubicBezTo>
                      <a:pt x="533741" y="1187803"/>
                      <a:pt x="534063" y="1188233"/>
                      <a:pt x="534386" y="1188555"/>
                    </a:cubicBezTo>
                    <a:cubicBezTo>
                      <a:pt x="530837" y="1188233"/>
                      <a:pt x="524277" y="1188555"/>
                      <a:pt x="515243" y="1189092"/>
                    </a:cubicBezTo>
                    <a:cubicBezTo>
                      <a:pt x="488251" y="1190702"/>
                      <a:pt x="440825" y="1195747"/>
                      <a:pt x="387377" y="1200149"/>
                    </a:cubicBezTo>
                    <a:cubicBezTo>
                      <a:pt x="359631" y="1202403"/>
                      <a:pt x="330380" y="1204550"/>
                      <a:pt x="301559" y="1206053"/>
                    </a:cubicBezTo>
                    <a:cubicBezTo>
                      <a:pt x="279835" y="1207234"/>
                      <a:pt x="258220" y="1207878"/>
                      <a:pt x="237894" y="1208200"/>
                    </a:cubicBezTo>
                    <a:cubicBezTo>
                      <a:pt x="200040" y="1208736"/>
                      <a:pt x="166057" y="1207770"/>
                      <a:pt x="141645" y="1204765"/>
                    </a:cubicBezTo>
                    <a:cubicBezTo>
                      <a:pt x="137666" y="1204335"/>
                      <a:pt x="134870" y="1200793"/>
                      <a:pt x="135300" y="1196928"/>
                    </a:cubicBezTo>
                    <a:cubicBezTo>
                      <a:pt x="135730" y="1192956"/>
                      <a:pt x="139279" y="1190165"/>
                      <a:pt x="143150" y="1190595"/>
                    </a:cubicBezTo>
                    <a:cubicBezTo>
                      <a:pt x="169713" y="1192956"/>
                      <a:pt x="207460" y="1192098"/>
                      <a:pt x="249186" y="1189951"/>
                    </a:cubicBezTo>
                    <a:cubicBezTo>
                      <a:pt x="272093" y="1188877"/>
                      <a:pt x="296182" y="1187267"/>
                      <a:pt x="320271" y="1185764"/>
                    </a:cubicBezTo>
                    <a:cubicBezTo>
                      <a:pt x="344468" y="1184261"/>
                      <a:pt x="368557" y="1182758"/>
                      <a:pt x="391463" y="1181255"/>
                    </a:cubicBezTo>
                    <a:cubicBezTo>
                      <a:pt x="433727" y="1178571"/>
                      <a:pt x="471797" y="1176210"/>
                      <a:pt x="498682" y="1175029"/>
                    </a:cubicBezTo>
                    <a:cubicBezTo>
                      <a:pt x="502661" y="1174814"/>
                      <a:pt x="505350" y="1174814"/>
                      <a:pt x="508899" y="1174707"/>
                    </a:cubicBezTo>
                    <a:cubicBezTo>
                      <a:pt x="453730" y="1150017"/>
                      <a:pt x="398561" y="1125326"/>
                      <a:pt x="342854" y="1101817"/>
                    </a:cubicBezTo>
                    <a:cubicBezTo>
                      <a:pt x="231334" y="1054476"/>
                      <a:pt x="118953" y="1010463"/>
                      <a:pt x="4960" y="974287"/>
                    </a:cubicBezTo>
                    <a:cubicBezTo>
                      <a:pt x="1196" y="973106"/>
                      <a:pt x="-848" y="969134"/>
                      <a:pt x="335" y="965377"/>
                    </a:cubicBezTo>
                    <a:cubicBezTo>
                      <a:pt x="1518" y="961619"/>
                      <a:pt x="5497" y="959472"/>
                      <a:pt x="9261" y="960653"/>
                    </a:cubicBezTo>
                    <a:cubicBezTo>
                      <a:pt x="124115" y="995756"/>
                      <a:pt x="237572" y="1038374"/>
                      <a:pt x="349952" y="1084963"/>
                    </a:cubicBezTo>
                    <a:cubicBezTo>
                      <a:pt x="395657" y="1103964"/>
                      <a:pt x="441040" y="1124146"/>
                      <a:pt x="486423" y="1144113"/>
                    </a:cubicBezTo>
                    <a:cubicBezTo>
                      <a:pt x="469323" y="1125971"/>
                      <a:pt x="447277" y="1105467"/>
                      <a:pt x="420822" y="1083246"/>
                    </a:cubicBezTo>
                    <a:cubicBezTo>
                      <a:pt x="405659" y="1070471"/>
                      <a:pt x="389635" y="1057482"/>
                      <a:pt x="373504" y="1044600"/>
                    </a:cubicBezTo>
                    <a:cubicBezTo>
                      <a:pt x="362857" y="1036012"/>
                      <a:pt x="352211" y="1027424"/>
                      <a:pt x="341779" y="1019051"/>
                    </a:cubicBezTo>
                    <a:cubicBezTo>
                      <a:pt x="324895" y="1005632"/>
                      <a:pt x="308657" y="992643"/>
                      <a:pt x="293816" y="980942"/>
                    </a:cubicBezTo>
                    <a:cubicBezTo>
                      <a:pt x="252090" y="947986"/>
                      <a:pt x="221333" y="924584"/>
                      <a:pt x="221333" y="924584"/>
                    </a:cubicBezTo>
                    <a:cubicBezTo>
                      <a:pt x="218107" y="922222"/>
                      <a:pt x="217354" y="917821"/>
                      <a:pt x="219720" y="914601"/>
                    </a:cubicBezTo>
                    <a:cubicBezTo>
                      <a:pt x="221978" y="911380"/>
                      <a:pt x="226495" y="910736"/>
                      <a:pt x="229613" y="912990"/>
                    </a:cubicBezTo>
                    <a:cubicBezTo>
                      <a:pt x="229613" y="912990"/>
                      <a:pt x="278437" y="946483"/>
                      <a:pt x="336295" y="990604"/>
                    </a:cubicBezTo>
                    <a:cubicBezTo>
                      <a:pt x="347587" y="999191"/>
                      <a:pt x="359308" y="1008316"/>
                      <a:pt x="370923" y="1017655"/>
                    </a:cubicBezTo>
                    <a:cubicBezTo>
                      <a:pt x="382322" y="1026888"/>
                      <a:pt x="393722" y="1036227"/>
                      <a:pt x="404798" y="1045781"/>
                    </a:cubicBezTo>
                    <a:cubicBezTo>
                      <a:pt x="448783" y="1083246"/>
                      <a:pt x="489003" y="1121569"/>
                      <a:pt x="510081" y="1149158"/>
                    </a:cubicBezTo>
                    <a:cubicBezTo>
                      <a:pt x="511264" y="1150661"/>
                      <a:pt x="509759" y="1152378"/>
                      <a:pt x="509436" y="1154203"/>
                    </a:cubicBezTo>
                    <a:cubicBezTo>
                      <a:pt x="522664" y="1160108"/>
                      <a:pt x="536106" y="1165582"/>
                      <a:pt x="549442" y="1171486"/>
                    </a:cubicBezTo>
                    <a:cubicBezTo>
                      <a:pt x="599018" y="1193708"/>
                      <a:pt x="647735" y="1216036"/>
                      <a:pt x="696881" y="1238472"/>
                    </a:cubicBezTo>
                    <a:cubicBezTo>
                      <a:pt x="696881" y="1238472"/>
                      <a:pt x="696881" y="1238472"/>
                      <a:pt x="696989" y="1238472"/>
                    </a:cubicBezTo>
                    <a:cubicBezTo>
                      <a:pt x="697419" y="1238365"/>
                      <a:pt x="696558" y="1237506"/>
                      <a:pt x="696236" y="1236647"/>
                    </a:cubicBezTo>
                    <a:cubicBezTo>
                      <a:pt x="696128" y="1236433"/>
                      <a:pt x="696020" y="1236325"/>
                      <a:pt x="695913" y="1236111"/>
                    </a:cubicBezTo>
                    <a:cubicBezTo>
                      <a:pt x="695698" y="1236647"/>
                      <a:pt x="695483" y="1237184"/>
                      <a:pt x="695375" y="1237506"/>
                    </a:cubicBezTo>
                    <a:cubicBezTo>
                      <a:pt x="689353" y="1229133"/>
                      <a:pt x="674727" y="1206589"/>
                      <a:pt x="668382" y="1197143"/>
                    </a:cubicBezTo>
                    <a:cubicBezTo>
                      <a:pt x="660854" y="1185871"/>
                      <a:pt x="653004" y="1174814"/>
                      <a:pt x="645153" y="1163757"/>
                    </a:cubicBezTo>
                    <a:cubicBezTo>
                      <a:pt x="633216" y="1147118"/>
                      <a:pt x="620957" y="1130801"/>
                      <a:pt x="608589" y="1114592"/>
                    </a:cubicBezTo>
                    <a:cubicBezTo>
                      <a:pt x="594394" y="1095698"/>
                      <a:pt x="579338" y="1076912"/>
                      <a:pt x="563852" y="1058341"/>
                    </a:cubicBezTo>
                    <a:cubicBezTo>
                      <a:pt x="548689" y="1039984"/>
                      <a:pt x="532880" y="1021842"/>
                      <a:pt x="516749" y="1004022"/>
                    </a:cubicBezTo>
                    <a:cubicBezTo>
                      <a:pt x="484164" y="968275"/>
                      <a:pt x="449751" y="934138"/>
                      <a:pt x="413832" y="903973"/>
                    </a:cubicBezTo>
                    <a:cubicBezTo>
                      <a:pt x="410713" y="901504"/>
                      <a:pt x="410283" y="896995"/>
                      <a:pt x="412757" y="893882"/>
                    </a:cubicBezTo>
                    <a:cubicBezTo>
                      <a:pt x="415230" y="890876"/>
                      <a:pt x="419747" y="890447"/>
                      <a:pt x="422865" y="892916"/>
                    </a:cubicBezTo>
                    <a:cubicBezTo>
                      <a:pt x="460290" y="922544"/>
                      <a:pt x="496531" y="955823"/>
                      <a:pt x="530407" y="991462"/>
                    </a:cubicBezTo>
                    <a:cubicBezTo>
                      <a:pt x="547183" y="1009175"/>
                      <a:pt x="563315" y="1027424"/>
                      <a:pt x="578693" y="1045996"/>
                    </a:cubicBezTo>
                    <a:cubicBezTo>
                      <a:pt x="594394" y="1064996"/>
                      <a:pt x="609235" y="1084319"/>
                      <a:pt x="623323" y="1103642"/>
                    </a:cubicBezTo>
                    <a:cubicBezTo>
                      <a:pt x="633324" y="1117597"/>
                      <a:pt x="643325" y="1131553"/>
                      <a:pt x="653112" y="1145615"/>
                    </a:cubicBezTo>
                    <a:cubicBezTo>
                      <a:pt x="662790" y="1159785"/>
                      <a:pt x="672254" y="1174170"/>
                      <a:pt x="681395" y="1188662"/>
                    </a:cubicBezTo>
                    <a:cubicBezTo>
                      <a:pt x="686987" y="1197572"/>
                      <a:pt x="699247" y="1217969"/>
                      <a:pt x="705484" y="1227523"/>
                    </a:cubicBezTo>
                    <a:cubicBezTo>
                      <a:pt x="706667" y="1228167"/>
                      <a:pt x="707743" y="1229240"/>
                      <a:pt x="708388" y="1230528"/>
                    </a:cubicBezTo>
                    <a:cubicBezTo>
                      <a:pt x="709463" y="1232568"/>
                      <a:pt x="710001" y="1233749"/>
                      <a:pt x="710108" y="1234393"/>
                    </a:cubicBezTo>
                    <a:cubicBezTo>
                      <a:pt x="711614" y="1239116"/>
                      <a:pt x="708603" y="1241478"/>
                      <a:pt x="707635" y="1242229"/>
                    </a:cubicBezTo>
                    <a:cubicBezTo>
                      <a:pt x="707420" y="1242444"/>
                      <a:pt x="706667" y="1242551"/>
                      <a:pt x="706344" y="1242766"/>
                    </a:cubicBezTo>
                    <a:cubicBezTo>
                      <a:pt x="752802" y="1264021"/>
                      <a:pt x="799690" y="1285598"/>
                      <a:pt x="845933" y="1306209"/>
                    </a:cubicBezTo>
                    <a:cubicBezTo>
                      <a:pt x="860774" y="1312865"/>
                      <a:pt x="875722" y="1319306"/>
                      <a:pt x="890670" y="1325747"/>
                    </a:cubicBezTo>
                    <a:cubicBezTo>
                      <a:pt x="909060" y="1333691"/>
                      <a:pt x="927557" y="1341420"/>
                      <a:pt x="946054" y="1349149"/>
                    </a:cubicBezTo>
                    <a:cubicBezTo>
                      <a:pt x="931751" y="1324459"/>
                      <a:pt x="891531" y="1255755"/>
                      <a:pt x="845611" y="1179860"/>
                    </a:cubicBezTo>
                    <a:cubicBezTo>
                      <a:pt x="836147" y="1164187"/>
                      <a:pt x="826468" y="1148192"/>
                      <a:pt x="816790" y="1132197"/>
                    </a:cubicBezTo>
                    <a:cubicBezTo>
                      <a:pt x="802056" y="1108043"/>
                      <a:pt x="787431" y="1083890"/>
                      <a:pt x="773235" y="1061024"/>
                    </a:cubicBezTo>
                    <a:cubicBezTo>
                      <a:pt x="740220" y="1007994"/>
                      <a:pt x="710001" y="962049"/>
                      <a:pt x="689353" y="939506"/>
                    </a:cubicBezTo>
                    <a:cubicBezTo>
                      <a:pt x="686665" y="936607"/>
                      <a:pt x="686880" y="932098"/>
                      <a:pt x="689783" y="929415"/>
                    </a:cubicBezTo>
                    <a:cubicBezTo>
                      <a:pt x="692579" y="926731"/>
                      <a:pt x="697096" y="926838"/>
                      <a:pt x="699784" y="929737"/>
                    </a:cubicBezTo>
                    <a:cubicBezTo>
                      <a:pt x="717959" y="948630"/>
                      <a:pt x="743876" y="983733"/>
                      <a:pt x="772267" y="1026243"/>
                    </a:cubicBezTo>
                    <a:cubicBezTo>
                      <a:pt x="786248" y="1047176"/>
                      <a:pt x="800981" y="1069934"/>
                      <a:pt x="815499" y="1093336"/>
                    </a:cubicBezTo>
                    <a:cubicBezTo>
                      <a:pt x="836577" y="1127259"/>
                      <a:pt x="857548" y="1162684"/>
                      <a:pt x="876797" y="1196069"/>
                    </a:cubicBezTo>
                    <a:cubicBezTo>
                      <a:pt x="925836" y="1281197"/>
                      <a:pt x="963906" y="1352799"/>
                      <a:pt x="963906" y="1352799"/>
                    </a:cubicBezTo>
                    <a:cubicBezTo>
                      <a:pt x="964659" y="1354087"/>
                      <a:pt x="963046" y="1355053"/>
                      <a:pt x="962938" y="1356341"/>
                    </a:cubicBezTo>
                    <a:cubicBezTo>
                      <a:pt x="998965" y="1371370"/>
                      <a:pt x="1035206" y="1386399"/>
                      <a:pt x="1070910" y="1402072"/>
                    </a:cubicBezTo>
                    <a:cubicBezTo>
                      <a:pt x="1071878" y="1402501"/>
                      <a:pt x="1076395" y="1404756"/>
                      <a:pt x="1081879" y="1407439"/>
                    </a:cubicBezTo>
                    <a:cubicBezTo>
                      <a:pt x="1074997" y="1388116"/>
                      <a:pt x="1063274" y="1353335"/>
                      <a:pt x="1052735" y="1324137"/>
                    </a:cubicBezTo>
                    <a:cubicBezTo>
                      <a:pt x="1047036" y="1308571"/>
                      <a:pt x="1041873" y="1294938"/>
                      <a:pt x="1038110" y="1286994"/>
                    </a:cubicBezTo>
                    <a:cubicBezTo>
                      <a:pt x="1028108" y="1265631"/>
                      <a:pt x="1012837" y="1238579"/>
                      <a:pt x="995308" y="1208951"/>
                    </a:cubicBezTo>
                    <a:cubicBezTo>
                      <a:pt x="980898" y="1184583"/>
                      <a:pt x="964874" y="1158605"/>
                      <a:pt x="948528" y="1132626"/>
                    </a:cubicBezTo>
                    <a:cubicBezTo>
                      <a:pt x="912394" y="1075195"/>
                      <a:pt x="874754" y="1018622"/>
                      <a:pt x="848622" y="984055"/>
                    </a:cubicBezTo>
                    <a:cubicBezTo>
                      <a:pt x="846256" y="980942"/>
                      <a:pt x="846794" y="976541"/>
                      <a:pt x="849912" y="974072"/>
                    </a:cubicBezTo>
                    <a:cubicBezTo>
                      <a:pt x="853031" y="971710"/>
                      <a:pt x="857548" y="972247"/>
                      <a:pt x="859914" y="975360"/>
                    </a:cubicBezTo>
                    <a:cubicBezTo>
                      <a:pt x="880454" y="1001016"/>
                      <a:pt x="908200" y="1038803"/>
                      <a:pt x="936483" y="1080455"/>
                    </a:cubicBezTo>
                    <a:cubicBezTo>
                      <a:pt x="952507" y="1103964"/>
                      <a:pt x="968638" y="1128654"/>
                      <a:pt x="983909" y="1152915"/>
                    </a:cubicBezTo>
                    <a:cubicBezTo>
                      <a:pt x="994340" y="1169769"/>
                      <a:pt x="1004449" y="1186515"/>
                      <a:pt x="1013590" y="1202510"/>
                    </a:cubicBezTo>
                    <a:cubicBezTo>
                      <a:pt x="1030474" y="1231709"/>
                      <a:pt x="1044455" y="1258546"/>
                      <a:pt x="1053918" y="1279694"/>
                    </a:cubicBezTo>
                    <a:cubicBezTo>
                      <a:pt x="1057682" y="1288067"/>
                      <a:pt x="1062844" y="1302452"/>
                      <a:pt x="1068329" y="1318769"/>
                    </a:cubicBezTo>
                    <a:cubicBezTo>
                      <a:pt x="1079190" y="1351403"/>
                      <a:pt x="1091450" y="1392196"/>
                      <a:pt x="1097150" y="1409479"/>
                    </a:cubicBezTo>
                    <a:cubicBezTo>
                      <a:pt x="1097795" y="1411196"/>
                      <a:pt x="1095860" y="1412055"/>
                      <a:pt x="1095107" y="1413666"/>
                    </a:cubicBezTo>
                    <a:cubicBezTo>
                      <a:pt x="1105646" y="1418496"/>
                      <a:pt x="1117045" y="1423434"/>
                      <a:pt x="1124035" y="1425366"/>
                    </a:cubicBezTo>
                    <a:cubicBezTo>
                      <a:pt x="1124573" y="1425474"/>
                      <a:pt x="1125111" y="1425796"/>
                      <a:pt x="1125541" y="1425903"/>
                    </a:cubicBezTo>
                    <a:cubicBezTo>
                      <a:pt x="1124788" y="1426548"/>
                      <a:pt x="1123928" y="1427406"/>
                      <a:pt x="1123713" y="1427728"/>
                    </a:cubicBezTo>
                    <a:cubicBezTo>
                      <a:pt x="1124358" y="1426977"/>
                      <a:pt x="1125111" y="1426440"/>
                      <a:pt x="1125971" y="1426118"/>
                    </a:cubicBezTo>
                    <a:cubicBezTo>
                      <a:pt x="1126509" y="1426333"/>
                      <a:pt x="1126939" y="1426333"/>
                      <a:pt x="1126939" y="1426011"/>
                    </a:cubicBezTo>
                    <a:cubicBezTo>
                      <a:pt x="1126939" y="1425903"/>
                      <a:pt x="1126939" y="1425796"/>
                      <a:pt x="1126939" y="1425796"/>
                    </a:cubicBezTo>
                    <a:cubicBezTo>
                      <a:pt x="1129090" y="1425152"/>
                      <a:pt x="1131563" y="1425689"/>
                      <a:pt x="1133284" y="1427406"/>
                    </a:cubicBezTo>
                    <a:cubicBezTo>
                      <a:pt x="1136080" y="1429983"/>
                      <a:pt x="1136188" y="1434276"/>
                      <a:pt x="1133606" y="1437068"/>
                    </a:cubicBezTo>
                    <a:cubicBezTo>
                      <a:pt x="1132531" y="1438248"/>
                      <a:pt x="1130703" y="1439322"/>
                      <a:pt x="1128122" y="1439644"/>
                    </a:cubicBezTo>
                    <a:cubicBezTo>
                      <a:pt x="1125541" y="1439859"/>
                      <a:pt x="1120164" y="1438785"/>
                      <a:pt x="1113711" y="1436531"/>
                    </a:cubicBezTo>
                    <a:cubicBezTo>
                      <a:pt x="1096612" y="1430519"/>
                      <a:pt x="1068436" y="1416779"/>
                      <a:pt x="1065425" y="1415491"/>
                    </a:cubicBezTo>
                    <a:cubicBezTo>
                      <a:pt x="1064242" y="1417101"/>
                      <a:pt x="1063705" y="1419462"/>
                      <a:pt x="1061446" y="1419462"/>
                    </a:cubicBezTo>
                    <a:cubicBezTo>
                      <a:pt x="1060801" y="1419462"/>
                      <a:pt x="1060156" y="1419355"/>
                      <a:pt x="1059510" y="1419248"/>
                    </a:cubicBezTo>
                    <a:cubicBezTo>
                      <a:pt x="1058650" y="1420321"/>
                      <a:pt x="1057682" y="1421502"/>
                      <a:pt x="1056822" y="1422683"/>
                    </a:cubicBezTo>
                    <a:cubicBezTo>
                      <a:pt x="1051015" y="1430519"/>
                      <a:pt x="1044024" y="1441039"/>
                      <a:pt x="1039185" y="1445763"/>
                    </a:cubicBezTo>
                    <a:cubicBezTo>
                      <a:pt x="1028538" y="1455746"/>
                      <a:pt x="1017892" y="1465730"/>
                      <a:pt x="1006815" y="1475284"/>
                    </a:cubicBezTo>
                    <a:cubicBezTo>
                      <a:pt x="995739" y="1484945"/>
                      <a:pt x="984446" y="1494177"/>
                      <a:pt x="972725" y="1503087"/>
                    </a:cubicBezTo>
                    <a:cubicBezTo>
                      <a:pt x="956701" y="1515003"/>
                      <a:pt x="940032" y="1526060"/>
                      <a:pt x="922825" y="1536043"/>
                    </a:cubicBezTo>
                    <a:cubicBezTo>
                      <a:pt x="905511" y="1545919"/>
                      <a:pt x="887659" y="1554722"/>
                      <a:pt x="869377" y="1562666"/>
                    </a:cubicBezTo>
                    <a:cubicBezTo>
                      <a:pt x="832921" y="1578339"/>
                      <a:pt x="794851" y="1590040"/>
                      <a:pt x="756136" y="1599057"/>
                    </a:cubicBezTo>
                    <a:cubicBezTo>
                      <a:pt x="752265" y="1599916"/>
                      <a:pt x="748393" y="1597662"/>
                      <a:pt x="747533" y="1593797"/>
                    </a:cubicBezTo>
                    <a:cubicBezTo>
                      <a:pt x="746565" y="1590040"/>
                      <a:pt x="748823" y="1586175"/>
                      <a:pt x="752695" y="1585209"/>
                    </a:cubicBezTo>
                    <a:cubicBezTo>
                      <a:pt x="790119" y="1575118"/>
                      <a:pt x="826683" y="1561914"/>
                      <a:pt x="861742" y="1545705"/>
                    </a:cubicBezTo>
                    <a:cubicBezTo>
                      <a:pt x="879271" y="1537654"/>
                      <a:pt x="896478" y="1528851"/>
                      <a:pt x="913147" y="1519297"/>
                    </a:cubicBezTo>
                    <a:cubicBezTo>
                      <a:pt x="929815" y="1509743"/>
                      <a:pt x="946162" y="1499545"/>
                      <a:pt x="961863" y="1488273"/>
                    </a:cubicBezTo>
                    <a:cubicBezTo>
                      <a:pt x="973477" y="1480007"/>
                      <a:pt x="984769" y="1471312"/>
                      <a:pt x="995846" y="1462294"/>
                    </a:cubicBezTo>
                    <a:cubicBezTo>
                      <a:pt x="1007030" y="1453170"/>
                      <a:pt x="1017892" y="1443831"/>
                      <a:pt x="1028646" y="1434384"/>
                    </a:cubicBezTo>
                    <a:cubicBezTo>
                      <a:pt x="1034023" y="1429661"/>
                      <a:pt x="1042196" y="1417638"/>
                      <a:pt x="1048111" y="1410660"/>
                    </a:cubicBezTo>
                    <a:cubicBezTo>
                      <a:pt x="1048864" y="1409801"/>
                      <a:pt x="1049186" y="1409801"/>
                      <a:pt x="1049939" y="1409157"/>
                    </a:cubicBezTo>
                    <a:cubicBezTo>
                      <a:pt x="1017247" y="1395416"/>
                      <a:pt x="984446" y="1382212"/>
                      <a:pt x="951647" y="1368901"/>
                    </a:cubicBezTo>
                    <a:cubicBezTo>
                      <a:pt x="950249" y="1370726"/>
                      <a:pt x="949065" y="1372443"/>
                      <a:pt x="945947" y="1374591"/>
                    </a:cubicBezTo>
                    <a:cubicBezTo>
                      <a:pt x="926912" y="1387580"/>
                      <a:pt x="868624" y="1410445"/>
                      <a:pt x="865506" y="1412055"/>
                    </a:cubicBezTo>
                    <a:cubicBezTo>
                      <a:pt x="835287" y="1427514"/>
                      <a:pt x="804745" y="1442328"/>
                      <a:pt x="773343" y="1455209"/>
                    </a:cubicBezTo>
                    <a:cubicBezTo>
                      <a:pt x="752372" y="1463905"/>
                      <a:pt x="731079" y="1471741"/>
                      <a:pt x="709463" y="1478719"/>
                    </a:cubicBezTo>
                    <a:cubicBezTo>
                      <a:pt x="655477" y="1496002"/>
                      <a:pt x="599771" y="1507381"/>
                      <a:pt x="542559" y="1511246"/>
                    </a:cubicBezTo>
                    <a:cubicBezTo>
                      <a:pt x="538688" y="1511568"/>
                      <a:pt x="535246" y="1508669"/>
                      <a:pt x="534924" y="1504697"/>
                    </a:cubicBezTo>
                    <a:cubicBezTo>
                      <a:pt x="534601" y="1500833"/>
                      <a:pt x="537505" y="1497398"/>
                      <a:pt x="541376" y="1497076"/>
                    </a:cubicBezTo>
                    <a:cubicBezTo>
                      <a:pt x="586006" y="1492674"/>
                      <a:pt x="629345" y="1483228"/>
                      <a:pt x="671824" y="1470668"/>
                    </a:cubicBezTo>
                    <a:cubicBezTo>
                      <a:pt x="697311" y="1463153"/>
                      <a:pt x="722476" y="1454351"/>
                      <a:pt x="747425" y="1444797"/>
                    </a:cubicBezTo>
                    <a:cubicBezTo>
                      <a:pt x="784957" y="1430519"/>
                      <a:pt x="821844" y="1414524"/>
                      <a:pt x="857978" y="1397026"/>
                    </a:cubicBezTo>
                    <a:cubicBezTo>
                      <a:pt x="861096" y="1395524"/>
                      <a:pt x="918094" y="1375342"/>
                      <a:pt x="937666" y="1363212"/>
                    </a:cubicBezTo>
                    <a:cubicBezTo>
                      <a:pt x="927342" y="1359025"/>
                      <a:pt x="917126" y="1354838"/>
                      <a:pt x="906801" y="1350544"/>
                    </a:cubicBezTo>
                    <a:cubicBezTo>
                      <a:pt x="884110" y="1341205"/>
                      <a:pt x="861527" y="1331758"/>
                      <a:pt x="839051" y="1321990"/>
                    </a:cubicBezTo>
                    <a:cubicBezTo>
                      <a:pt x="818403" y="1312972"/>
                      <a:pt x="797432" y="1303311"/>
                      <a:pt x="776784" y="1294186"/>
                    </a:cubicBezTo>
                    <a:cubicBezTo>
                      <a:pt x="757104" y="1300735"/>
                      <a:pt x="689245" y="1322634"/>
                      <a:pt x="604933" y="1341312"/>
                    </a:cubicBezTo>
                    <a:cubicBezTo>
                      <a:pt x="566541" y="1349900"/>
                      <a:pt x="525030" y="1357630"/>
                      <a:pt x="483304" y="1362890"/>
                    </a:cubicBezTo>
                    <a:cubicBezTo>
                      <a:pt x="455558" y="1366325"/>
                      <a:pt x="427812" y="1368472"/>
                      <a:pt x="400927" y="1369223"/>
                    </a:cubicBezTo>
                    <a:close/>
                    <a:moveTo>
                      <a:pt x="1054671" y="1413880"/>
                    </a:moveTo>
                    <a:cubicBezTo>
                      <a:pt x="1054563" y="1413451"/>
                      <a:pt x="1054563" y="1413129"/>
                      <a:pt x="1054563" y="1412699"/>
                    </a:cubicBezTo>
                    <a:cubicBezTo>
                      <a:pt x="1054563" y="1412592"/>
                      <a:pt x="1054563" y="1412377"/>
                      <a:pt x="1054456" y="1412377"/>
                    </a:cubicBezTo>
                    <a:cubicBezTo>
                      <a:pt x="1053596" y="1412485"/>
                      <a:pt x="1053918" y="1413236"/>
                      <a:pt x="1054671" y="1413880"/>
                    </a:cubicBezTo>
                    <a:close/>
                    <a:moveTo>
                      <a:pt x="1435690" y="394925"/>
                    </a:moveTo>
                    <a:cubicBezTo>
                      <a:pt x="1431066" y="407377"/>
                      <a:pt x="1426012" y="419615"/>
                      <a:pt x="1421387" y="431960"/>
                    </a:cubicBezTo>
                    <a:cubicBezTo>
                      <a:pt x="1419451" y="437435"/>
                      <a:pt x="1417516" y="442802"/>
                      <a:pt x="1415688" y="448384"/>
                    </a:cubicBezTo>
                    <a:cubicBezTo>
                      <a:pt x="1413322" y="455577"/>
                      <a:pt x="1407514" y="473611"/>
                      <a:pt x="1406224" y="478764"/>
                    </a:cubicBezTo>
                    <a:cubicBezTo>
                      <a:pt x="1404933" y="483810"/>
                      <a:pt x="1407622" y="486815"/>
                      <a:pt x="1407945" y="487137"/>
                    </a:cubicBezTo>
                    <a:cubicBezTo>
                      <a:pt x="1408375" y="487459"/>
                      <a:pt x="1416440" y="491109"/>
                      <a:pt x="1419774" y="482843"/>
                    </a:cubicBezTo>
                    <a:cubicBezTo>
                      <a:pt x="1420204" y="481985"/>
                      <a:pt x="1420419" y="481126"/>
                      <a:pt x="1420419" y="480160"/>
                    </a:cubicBezTo>
                    <a:cubicBezTo>
                      <a:pt x="1422785" y="473504"/>
                      <a:pt x="1428055" y="459656"/>
                      <a:pt x="1430421" y="453537"/>
                    </a:cubicBezTo>
                    <a:cubicBezTo>
                      <a:pt x="1432464" y="448384"/>
                      <a:pt x="1434615" y="443232"/>
                      <a:pt x="1436766" y="438079"/>
                    </a:cubicBezTo>
                    <a:cubicBezTo>
                      <a:pt x="1442035" y="425948"/>
                      <a:pt x="1447520" y="413818"/>
                      <a:pt x="1452682" y="401688"/>
                    </a:cubicBezTo>
                    <a:cubicBezTo>
                      <a:pt x="1458059" y="388591"/>
                      <a:pt x="1463436" y="375602"/>
                      <a:pt x="1468275" y="362398"/>
                    </a:cubicBezTo>
                    <a:cubicBezTo>
                      <a:pt x="1473222" y="349087"/>
                      <a:pt x="1477739" y="335775"/>
                      <a:pt x="1482041" y="322357"/>
                    </a:cubicBezTo>
                    <a:cubicBezTo>
                      <a:pt x="1490429" y="295520"/>
                      <a:pt x="1497526" y="268253"/>
                      <a:pt x="1503549" y="240450"/>
                    </a:cubicBezTo>
                    <a:cubicBezTo>
                      <a:pt x="1504409" y="236585"/>
                      <a:pt x="1502151" y="232720"/>
                      <a:pt x="1498279" y="231862"/>
                    </a:cubicBezTo>
                    <a:cubicBezTo>
                      <a:pt x="1494408" y="230896"/>
                      <a:pt x="1490644" y="233257"/>
                      <a:pt x="1489676" y="237014"/>
                    </a:cubicBezTo>
                    <a:cubicBezTo>
                      <a:pt x="1483761" y="258592"/>
                      <a:pt x="1476986" y="279739"/>
                      <a:pt x="1469888" y="300780"/>
                    </a:cubicBezTo>
                    <a:cubicBezTo>
                      <a:pt x="1464511" y="316560"/>
                      <a:pt x="1458812" y="332233"/>
                      <a:pt x="1453112" y="347906"/>
                    </a:cubicBezTo>
                    <a:cubicBezTo>
                      <a:pt x="1447412" y="363579"/>
                      <a:pt x="1441713" y="379252"/>
                      <a:pt x="1435690" y="394925"/>
                    </a:cubicBezTo>
                    <a:close/>
                    <a:moveTo>
                      <a:pt x="1496129" y="192787"/>
                    </a:moveTo>
                    <a:cubicBezTo>
                      <a:pt x="1495376" y="192787"/>
                      <a:pt x="1497419" y="193109"/>
                      <a:pt x="1496559" y="193216"/>
                    </a:cubicBezTo>
                    <a:cubicBezTo>
                      <a:pt x="1495376" y="193216"/>
                      <a:pt x="1497096" y="193431"/>
                      <a:pt x="1497634" y="193646"/>
                    </a:cubicBezTo>
                    <a:lnTo>
                      <a:pt x="1497742" y="192894"/>
                    </a:lnTo>
                    <a:cubicBezTo>
                      <a:pt x="1495806" y="191284"/>
                      <a:pt x="1497849" y="189781"/>
                      <a:pt x="1496881" y="191069"/>
                    </a:cubicBezTo>
                    <a:cubicBezTo>
                      <a:pt x="1496774" y="191176"/>
                      <a:pt x="1496559" y="191391"/>
                      <a:pt x="1496344" y="191606"/>
                    </a:cubicBezTo>
                    <a:cubicBezTo>
                      <a:pt x="1495913" y="192143"/>
                      <a:pt x="1495806" y="190747"/>
                      <a:pt x="1495591" y="191499"/>
                    </a:cubicBezTo>
                    <a:cubicBezTo>
                      <a:pt x="1495376" y="192035"/>
                      <a:pt x="1496559" y="192357"/>
                      <a:pt x="1495913" y="192357"/>
                    </a:cubicBezTo>
                    <a:cubicBezTo>
                      <a:pt x="1495376" y="192465"/>
                      <a:pt x="1496666" y="192679"/>
                      <a:pt x="1496129" y="192787"/>
                    </a:cubicBezTo>
                    <a:close/>
                    <a:moveTo>
                      <a:pt x="1497742" y="193646"/>
                    </a:moveTo>
                    <a:lnTo>
                      <a:pt x="1497742" y="193646"/>
                    </a:lnTo>
                    <a:lnTo>
                      <a:pt x="1497634" y="193753"/>
                    </a:lnTo>
                    <a:lnTo>
                      <a:pt x="1497634" y="193860"/>
                    </a:lnTo>
                    <a:lnTo>
                      <a:pt x="1497311" y="193860"/>
                    </a:lnTo>
                    <a:cubicBezTo>
                      <a:pt x="1497096" y="193860"/>
                      <a:pt x="1497419" y="193968"/>
                      <a:pt x="1497634" y="193968"/>
                    </a:cubicBezTo>
                    <a:cubicBezTo>
                      <a:pt x="1496666" y="197188"/>
                      <a:pt x="1498279" y="200731"/>
                      <a:pt x="1501398" y="202126"/>
                    </a:cubicBezTo>
                    <a:cubicBezTo>
                      <a:pt x="1504839" y="203629"/>
                      <a:pt x="1508926" y="202126"/>
                      <a:pt x="1510432" y="198691"/>
                    </a:cubicBezTo>
                    <a:cubicBezTo>
                      <a:pt x="1513443" y="199228"/>
                      <a:pt x="1509463" y="198906"/>
                      <a:pt x="1512367" y="199228"/>
                    </a:cubicBezTo>
                    <a:cubicBezTo>
                      <a:pt x="1513335" y="199442"/>
                      <a:pt x="1512582" y="199442"/>
                      <a:pt x="1513443" y="198906"/>
                    </a:cubicBezTo>
                    <a:cubicBezTo>
                      <a:pt x="1513443" y="198798"/>
                      <a:pt x="1513550" y="198691"/>
                      <a:pt x="1513550" y="198584"/>
                    </a:cubicBezTo>
                    <a:cubicBezTo>
                      <a:pt x="1513335" y="197725"/>
                      <a:pt x="1514088" y="198047"/>
                      <a:pt x="1513335" y="197510"/>
                    </a:cubicBezTo>
                    <a:cubicBezTo>
                      <a:pt x="1512152" y="196651"/>
                      <a:pt x="1514303" y="197081"/>
                      <a:pt x="1512905" y="196437"/>
                    </a:cubicBezTo>
                    <a:cubicBezTo>
                      <a:pt x="1512152" y="196007"/>
                      <a:pt x="1513550" y="196222"/>
                      <a:pt x="1512690" y="195900"/>
                    </a:cubicBezTo>
                    <a:cubicBezTo>
                      <a:pt x="1510647" y="195148"/>
                      <a:pt x="1514088" y="195470"/>
                      <a:pt x="1511830" y="194826"/>
                    </a:cubicBezTo>
                    <a:cubicBezTo>
                      <a:pt x="1512045" y="190962"/>
                      <a:pt x="1509033" y="187527"/>
                      <a:pt x="1505162" y="187312"/>
                    </a:cubicBezTo>
                    <a:cubicBezTo>
                      <a:pt x="1501506" y="187097"/>
                      <a:pt x="1498494" y="189566"/>
                      <a:pt x="1497742" y="192894"/>
                    </a:cubicBezTo>
                    <a:lnTo>
                      <a:pt x="1497957" y="193109"/>
                    </a:lnTo>
                    <a:cubicBezTo>
                      <a:pt x="1497849" y="193323"/>
                      <a:pt x="1497742" y="193431"/>
                      <a:pt x="1497742" y="193646"/>
                    </a:cubicBezTo>
                    <a:close/>
                    <a:moveTo>
                      <a:pt x="1463221" y="1132411"/>
                    </a:moveTo>
                    <a:cubicBezTo>
                      <a:pt x="1449133" y="1141321"/>
                      <a:pt x="1434722" y="1149909"/>
                      <a:pt x="1420097" y="1158068"/>
                    </a:cubicBezTo>
                    <a:cubicBezTo>
                      <a:pt x="1405471" y="1166226"/>
                      <a:pt x="1390738" y="1173956"/>
                      <a:pt x="1375897" y="1181577"/>
                    </a:cubicBezTo>
                    <a:cubicBezTo>
                      <a:pt x="1372133" y="1183510"/>
                      <a:pt x="1344818" y="1191453"/>
                      <a:pt x="1335354" y="1192741"/>
                    </a:cubicBezTo>
                    <a:cubicBezTo>
                      <a:pt x="1333956" y="1207878"/>
                      <a:pt x="1332343" y="1223014"/>
                      <a:pt x="1331053" y="1238257"/>
                    </a:cubicBezTo>
                    <a:lnTo>
                      <a:pt x="1323847" y="1344962"/>
                    </a:lnTo>
                    <a:lnTo>
                      <a:pt x="1320191" y="1380710"/>
                    </a:lnTo>
                    <a:cubicBezTo>
                      <a:pt x="1319976" y="1382964"/>
                      <a:pt x="1319008" y="1385970"/>
                      <a:pt x="1317717" y="1389083"/>
                    </a:cubicBezTo>
                    <a:cubicBezTo>
                      <a:pt x="1317072" y="1390478"/>
                      <a:pt x="1315889" y="1392410"/>
                      <a:pt x="1315029" y="1393913"/>
                    </a:cubicBezTo>
                    <a:cubicBezTo>
                      <a:pt x="1315996" y="1394880"/>
                      <a:pt x="1316642" y="1396168"/>
                      <a:pt x="1316749" y="1397671"/>
                    </a:cubicBezTo>
                    <a:cubicBezTo>
                      <a:pt x="1317287" y="1401428"/>
                      <a:pt x="1314599" y="1404863"/>
                      <a:pt x="1310942" y="1405292"/>
                    </a:cubicBezTo>
                    <a:cubicBezTo>
                      <a:pt x="1307931" y="1405722"/>
                      <a:pt x="1305780" y="1404863"/>
                      <a:pt x="1304382" y="1403897"/>
                    </a:cubicBezTo>
                    <a:cubicBezTo>
                      <a:pt x="1302124" y="1402179"/>
                      <a:pt x="1300403" y="1399281"/>
                      <a:pt x="1301048" y="1394987"/>
                    </a:cubicBezTo>
                    <a:cubicBezTo>
                      <a:pt x="1301586" y="1391015"/>
                      <a:pt x="1305995" y="1383500"/>
                      <a:pt x="1306426" y="1379207"/>
                    </a:cubicBezTo>
                    <a:lnTo>
                      <a:pt x="1309652" y="1343996"/>
                    </a:lnTo>
                    <a:lnTo>
                      <a:pt x="1315674" y="1237077"/>
                    </a:lnTo>
                    <a:cubicBezTo>
                      <a:pt x="1316104" y="1231172"/>
                      <a:pt x="1316749" y="1225268"/>
                      <a:pt x="1317180" y="1219257"/>
                    </a:cubicBezTo>
                    <a:cubicBezTo>
                      <a:pt x="1316534" y="1220545"/>
                      <a:pt x="1315674" y="1221511"/>
                      <a:pt x="1314491" y="1222155"/>
                    </a:cubicBezTo>
                    <a:cubicBezTo>
                      <a:pt x="1313093" y="1222907"/>
                      <a:pt x="1311157" y="1223336"/>
                      <a:pt x="1308684" y="1222370"/>
                    </a:cubicBezTo>
                    <a:cubicBezTo>
                      <a:pt x="1308254" y="1222155"/>
                      <a:pt x="1307071" y="1221618"/>
                      <a:pt x="1305780" y="1220223"/>
                    </a:cubicBezTo>
                    <a:cubicBezTo>
                      <a:pt x="1304167" y="1218505"/>
                      <a:pt x="1299113" y="1211528"/>
                      <a:pt x="1296639" y="1209059"/>
                    </a:cubicBezTo>
                    <a:cubicBezTo>
                      <a:pt x="1291692" y="1204013"/>
                      <a:pt x="1286745" y="1199075"/>
                      <a:pt x="1281691" y="1194137"/>
                    </a:cubicBezTo>
                    <a:cubicBezTo>
                      <a:pt x="1278357" y="1190917"/>
                      <a:pt x="1275024" y="1187803"/>
                      <a:pt x="1271475" y="1184690"/>
                    </a:cubicBezTo>
                    <a:cubicBezTo>
                      <a:pt x="1254375" y="1169661"/>
                      <a:pt x="1237169" y="1154740"/>
                      <a:pt x="1220500" y="1139282"/>
                    </a:cubicBezTo>
                    <a:cubicBezTo>
                      <a:pt x="1209208" y="1128976"/>
                      <a:pt x="1198239" y="1118349"/>
                      <a:pt x="1187485" y="1107399"/>
                    </a:cubicBezTo>
                    <a:cubicBezTo>
                      <a:pt x="1165761" y="1085178"/>
                      <a:pt x="1143608" y="1060380"/>
                      <a:pt x="1122960" y="1033436"/>
                    </a:cubicBezTo>
                    <a:cubicBezTo>
                      <a:pt x="1109840" y="1016260"/>
                      <a:pt x="1097258" y="998118"/>
                      <a:pt x="1085643" y="979547"/>
                    </a:cubicBezTo>
                    <a:cubicBezTo>
                      <a:pt x="1055747" y="931669"/>
                      <a:pt x="1032195" y="880142"/>
                      <a:pt x="1020795" y="829258"/>
                    </a:cubicBezTo>
                    <a:cubicBezTo>
                      <a:pt x="1019828" y="825394"/>
                      <a:pt x="1022194" y="821529"/>
                      <a:pt x="1026065" y="820670"/>
                    </a:cubicBezTo>
                    <a:cubicBezTo>
                      <a:pt x="1029829" y="819704"/>
                      <a:pt x="1033700" y="822066"/>
                      <a:pt x="1034668" y="825930"/>
                    </a:cubicBezTo>
                    <a:cubicBezTo>
                      <a:pt x="1044670" y="865327"/>
                      <a:pt x="1062522" y="904724"/>
                      <a:pt x="1084568" y="942404"/>
                    </a:cubicBezTo>
                    <a:cubicBezTo>
                      <a:pt x="1100699" y="969993"/>
                      <a:pt x="1119088" y="996615"/>
                      <a:pt x="1138338" y="1021735"/>
                    </a:cubicBezTo>
                    <a:cubicBezTo>
                      <a:pt x="1158556" y="1048035"/>
                      <a:pt x="1179527" y="1072833"/>
                      <a:pt x="1200497" y="1094947"/>
                    </a:cubicBezTo>
                    <a:cubicBezTo>
                      <a:pt x="1210821" y="1105789"/>
                      <a:pt x="1221468" y="1116416"/>
                      <a:pt x="1232222" y="1126829"/>
                    </a:cubicBezTo>
                    <a:cubicBezTo>
                      <a:pt x="1248568" y="1142610"/>
                      <a:pt x="1265129" y="1157961"/>
                      <a:pt x="1281799" y="1173419"/>
                    </a:cubicBezTo>
                    <a:cubicBezTo>
                      <a:pt x="1285347" y="1176746"/>
                      <a:pt x="1288789" y="1180182"/>
                      <a:pt x="1292122" y="1183617"/>
                    </a:cubicBezTo>
                    <a:cubicBezTo>
                      <a:pt x="1297177" y="1188770"/>
                      <a:pt x="1301909" y="1194030"/>
                      <a:pt x="1306856" y="1199290"/>
                    </a:cubicBezTo>
                    <a:cubicBezTo>
                      <a:pt x="1308361" y="1200900"/>
                      <a:pt x="1310727" y="1205516"/>
                      <a:pt x="1312770" y="1208522"/>
                    </a:cubicBezTo>
                    <a:cubicBezTo>
                      <a:pt x="1313953" y="1208844"/>
                      <a:pt x="1315029" y="1209488"/>
                      <a:pt x="1315889" y="1210347"/>
                    </a:cubicBezTo>
                    <a:cubicBezTo>
                      <a:pt x="1315244" y="1210025"/>
                      <a:pt x="1314061" y="1209810"/>
                      <a:pt x="1313846" y="1209703"/>
                    </a:cubicBezTo>
                    <a:cubicBezTo>
                      <a:pt x="1313738" y="1209703"/>
                      <a:pt x="1313631" y="1209595"/>
                      <a:pt x="1313523" y="1209595"/>
                    </a:cubicBezTo>
                    <a:cubicBezTo>
                      <a:pt x="1314491" y="1210884"/>
                      <a:pt x="1315352" y="1211635"/>
                      <a:pt x="1315996" y="1211098"/>
                    </a:cubicBezTo>
                    <a:cubicBezTo>
                      <a:pt x="1316104" y="1210991"/>
                      <a:pt x="1316212" y="1210776"/>
                      <a:pt x="1316212" y="1210669"/>
                    </a:cubicBezTo>
                    <a:cubicBezTo>
                      <a:pt x="1316534" y="1211098"/>
                      <a:pt x="1316857" y="1211635"/>
                      <a:pt x="1317180" y="1212172"/>
                    </a:cubicBezTo>
                    <a:cubicBezTo>
                      <a:pt x="1318470" y="1214748"/>
                      <a:pt x="1317717" y="1215499"/>
                      <a:pt x="1317395" y="1216680"/>
                    </a:cubicBezTo>
                    <a:cubicBezTo>
                      <a:pt x="1320083" y="1181470"/>
                      <a:pt x="1322987" y="1146367"/>
                      <a:pt x="1326321" y="1111156"/>
                    </a:cubicBezTo>
                    <a:cubicBezTo>
                      <a:pt x="1328149" y="1092478"/>
                      <a:pt x="1330192" y="1073799"/>
                      <a:pt x="1332020" y="1055228"/>
                    </a:cubicBezTo>
                    <a:cubicBezTo>
                      <a:pt x="1325030" y="1048143"/>
                      <a:pt x="1306856" y="1036549"/>
                      <a:pt x="1303737" y="1033328"/>
                    </a:cubicBezTo>
                    <a:cubicBezTo>
                      <a:pt x="1289434" y="1019480"/>
                      <a:pt x="1275776" y="1004881"/>
                      <a:pt x="1262871" y="989530"/>
                    </a:cubicBezTo>
                    <a:cubicBezTo>
                      <a:pt x="1249966" y="974179"/>
                      <a:pt x="1237814" y="958184"/>
                      <a:pt x="1226630" y="941867"/>
                    </a:cubicBezTo>
                    <a:cubicBezTo>
                      <a:pt x="1213510" y="922652"/>
                      <a:pt x="1201573" y="902792"/>
                      <a:pt x="1190819" y="882181"/>
                    </a:cubicBezTo>
                    <a:cubicBezTo>
                      <a:pt x="1180064" y="861785"/>
                      <a:pt x="1170493" y="840637"/>
                      <a:pt x="1161675" y="819167"/>
                    </a:cubicBezTo>
                    <a:cubicBezTo>
                      <a:pt x="1151243" y="793618"/>
                      <a:pt x="1142102" y="767425"/>
                      <a:pt x="1133714" y="741125"/>
                    </a:cubicBezTo>
                    <a:cubicBezTo>
                      <a:pt x="1121024" y="701513"/>
                      <a:pt x="1110163" y="661472"/>
                      <a:pt x="1099408" y="622290"/>
                    </a:cubicBezTo>
                    <a:cubicBezTo>
                      <a:pt x="1098333" y="618425"/>
                      <a:pt x="1100591" y="614560"/>
                      <a:pt x="1104355" y="613380"/>
                    </a:cubicBezTo>
                    <a:cubicBezTo>
                      <a:pt x="1108119" y="612306"/>
                      <a:pt x="1112098" y="614560"/>
                      <a:pt x="1113174" y="618318"/>
                    </a:cubicBezTo>
                    <a:cubicBezTo>
                      <a:pt x="1124896" y="656963"/>
                      <a:pt x="1137048" y="696468"/>
                      <a:pt x="1150491" y="735543"/>
                    </a:cubicBezTo>
                    <a:cubicBezTo>
                      <a:pt x="1159417" y="761306"/>
                      <a:pt x="1168988" y="786855"/>
                      <a:pt x="1179419" y="811868"/>
                    </a:cubicBezTo>
                    <a:cubicBezTo>
                      <a:pt x="1188130" y="832801"/>
                      <a:pt x="1197486" y="853412"/>
                      <a:pt x="1207702" y="873379"/>
                    </a:cubicBezTo>
                    <a:cubicBezTo>
                      <a:pt x="1218026" y="893560"/>
                      <a:pt x="1229103" y="913098"/>
                      <a:pt x="1241471" y="931884"/>
                    </a:cubicBezTo>
                    <a:cubicBezTo>
                      <a:pt x="1252010" y="948093"/>
                      <a:pt x="1263516" y="963874"/>
                      <a:pt x="1275668" y="979117"/>
                    </a:cubicBezTo>
                    <a:cubicBezTo>
                      <a:pt x="1287821" y="994253"/>
                      <a:pt x="1300726" y="1008960"/>
                      <a:pt x="1314276" y="1022916"/>
                    </a:cubicBezTo>
                    <a:cubicBezTo>
                      <a:pt x="1316427" y="1025170"/>
                      <a:pt x="1325891" y="1032040"/>
                      <a:pt x="1333741" y="1038374"/>
                    </a:cubicBezTo>
                    <a:cubicBezTo>
                      <a:pt x="1337720" y="999836"/>
                      <a:pt x="1341592" y="961405"/>
                      <a:pt x="1345571" y="922866"/>
                    </a:cubicBezTo>
                    <a:cubicBezTo>
                      <a:pt x="1351593" y="864791"/>
                      <a:pt x="1356540" y="806608"/>
                      <a:pt x="1361594" y="748532"/>
                    </a:cubicBezTo>
                    <a:cubicBezTo>
                      <a:pt x="1359873" y="747136"/>
                      <a:pt x="1358260" y="745741"/>
                      <a:pt x="1356647" y="744345"/>
                    </a:cubicBezTo>
                    <a:cubicBezTo>
                      <a:pt x="1353851" y="741984"/>
                      <a:pt x="1351378" y="739407"/>
                      <a:pt x="1349657" y="736509"/>
                    </a:cubicBezTo>
                    <a:cubicBezTo>
                      <a:pt x="1339548" y="719333"/>
                      <a:pt x="1329224" y="702372"/>
                      <a:pt x="1319116" y="685196"/>
                    </a:cubicBezTo>
                    <a:cubicBezTo>
                      <a:pt x="1312448" y="673602"/>
                      <a:pt x="1305888" y="662009"/>
                      <a:pt x="1299543" y="650200"/>
                    </a:cubicBezTo>
                    <a:cubicBezTo>
                      <a:pt x="1285670" y="623900"/>
                      <a:pt x="1272873" y="597385"/>
                      <a:pt x="1261473" y="570440"/>
                    </a:cubicBezTo>
                    <a:cubicBezTo>
                      <a:pt x="1253838" y="552298"/>
                      <a:pt x="1246955" y="533941"/>
                      <a:pt x="1240610" y="515477"/>
                    </a:cubicBezTo>
                    <a:cubicBezTo>
                      <a:pt x="1224801" y="469317"/>
                      <a:pt x="1212864" y="421977"/>
                      <a:pt x="1203831" y="373133"/>
                    </a:cubicBezTo>
                    <a:cubicBezTo>
                      <a:pt x="1203078" y="369268"/>
                      <a:pt x="1205552" y="365511"/>
                      <a:pt x="1209423" y="364760"/>
                    </a:cubicBezTo>
                    <a:cubicBezTo>
                      <a:pt x="1213295" y="364008"/>
                      <a:pt x="1217059" y="366477"/>
                      <a:pt x="1217811" y="370342"/>
                    </a:cubicBezTo>
                    <a:cubicBezTo>
                      <a:pt x="1228135" y="418112"/>
                      <a:pt x="1241793" y="464165"/>
                      <a:pt x="1258247" y="509251"/>
                    </a:cubicBezTo>
                    <a:cubicBezTo>
                      <a:pt x="1264914" y="527286"/>
                      <a:pt x="1271905" y="545213"/>
                      <a:pt x="1279325" y="563033"/>
                    </a:cubicBezTo>
                    <a:cubicBezTo>
                      <a:pt x="1290402" y="589548"/>
                      <a:pt x="1302231" y="615956"/>
                      <a:pt x="1315352" y="642042"/>
                    </a:cubicBezTo>
                    <a:cubicBezTo>
                      <a:pt x="1321266" y="653850"/>
                      <a:pt x="1327396" y="665444"/>
                      <a:pt x="1333741" y="677038"/>
                    </a:cubicBezTo>
                    <a:cubicBezTo>
                      <a:pt x="1343205" y="694535"/>
                      <a:pt x="1352883" y="711819"/>
                      <a:pt x="1362455" y="729316"/>
                    </a:cubicBezTo>
                    <a:cubicBezTo>
                      <a:pt x="1362670" y="729638"/>
                      <a:pt x="1363100" y="729853"/>
                      <a:pt x="1363315" y="730175"/>
                    </a:cubicBezTo>
                    <a:cubicBezTo>
                      <a:pt x="1365143" y="708813"/>
                      <a:pt x="1367401" y="687450"/>
                      <a:pt x="1369230" y="666195"/>
                    </a:cubicBezTo>
                    <a:cubicBezTo>
                      <a:pt x="1373531" y="616385"/>
                      <a:pt x="1378586" y="566790"/>
                      <a:pt x="1382995" y="517088"/>
                    </a:cubicBezTo>
                    <a:cubicBezTo>
                      <a:pt x="1382135" y="515799"/>
                      <a:pt x="1380091" y="515370"/>
                      <a:pt x="1380199" y="513653"/>
                    </a:cubicBezTo>
                    <a:cubicBezTo>
                      <a:pt x="1380951" y="506353"/>
                      <a:pt x="1378801" y="497443"/>
                      <a:pt x="1375682" y="487889"/>
                    </a:cubicBezTo>
                    <a:cubicBezTo>
                      <a:pt x="1368477" y="465560"/>
                      <a:pt x="1355357" y="440548"/>
                      <a:pt x="1350087" y="424875"/>
                    </a:cubicBezTo>
                    <a:cubicBezTo>
                      <a:pt x="1343850" y="406089"/>
                      <a:pt x="1337828" y="387195"/>
                      <a:pt x="1332558" y="368087"/>
                    </a:cubicBezTo>
                    <a:cubicBezTo>
                      <a:pt x="1329009" y="355420"/>
                      <a:pt x="1325783" y="342538"/>
                      <a:pt x="1322879" y="329657"/>
                    </a:cubicBezTo>
                    <a:cubicBezTo>
                      <a:pt x="1315459" y="297344"/>
                      <a:pt x="1309867" y="264710"/>
                      <a:pt x="1305780" y="231969"/>
                    </a:cubicBezTo>
                    <a:cubicBezTo>
                      <a:pt x="1305135" y="227997"/>
                      <a:pt x="1307931" y="224455"/>
                      <a:pt x="1311803" y="223811"/>
                    </a:cubicBezTo>
                    <a:cubicBezTo>
                      <a:pt x="1315674" y="223274"/>
                      <a:pt x="1319330" y="225957"/>
                      <a:pt x="1319868" y="229822"/>
                    </a:cubicBezTo>
                    <a:cubicBezTo>
                      <a:pt x="1324277" y="255478"/>
                      <a:pt x="1329977" y="280920"/>
                      <a:pt x="1336107" y="306254"/>
                    </a:cubicBezTo>
                    <a:cubicBezTo>
                      <a:pt x="1340839" y="325255"/>
                      <a:pt x="1346001" y="344149"/>
                      <a:pt x="1351162" y="362935"/>
                    </a:cubicBezTo>
                    <a:cubicBezTo>
                      <a:pt x="1356432" y="381828"/>
                      <a:pt x="1361594" y="400721"/>
                      <a:pt x="1367294" y="419508"/>
                    </a:cubicBezTo>
                    <a:cubicBezTo>
                      <a:pt x="1371273" y="433141"/>
                      <a:pt x="1380307" y="453967"/>
                      <a:pt x="1386866" y="473933"/>
                    </a:cubicBezTo>
                    <a:cubicBezTo>
                      <a:pt x="1392674" y="409524"/>
                      <a:pt x="1397836" y="345007"/>
                      <a:pt x="1404611" y="280598"/>
                    </a:cubicBezTo>
                    <a:cubicBezTo>
                      <a:pt x="1414289" y="189029"/>
                      <a:pt x="1425796" y="97461"/>
                      <a:pt x="1439884" y="6107"/>
                    </a:cubicBezTo>
                    <a:cubicBezTo>
                      <a:pt x="1440422" y="2135"/>
                      <a:pt x="1444078" y="-549"/>
                      <a:pt x="1447950" y="95"/>
                    </a:cubicBezTo>
                    <a:cubicBezTo>
                      <a:pt x="1451929" y="632"/>
                      <a:pt x="1454617" y="4282"/>
                      <a:pt x="1453972" y="8147"/>
                    </a:cubicBezTo>
                    <a:cubicBezTo>
                      <a:pt x="1440852" y="99501"/>
                      <a:pt x="1430636" y="190962"/>
                      <a:pt x="1421710" y="282316"/>
                    </a:cubicBezTo>
                    <a:cubicBezTo>
                      <a:pt x="1409020" y="410705"/>
                      <a:pt x="1399449" y="539202"/>
                      <a:pt x="1388372" y="667806"/>
                    </a:cubicBezTo>
                    <a:cubicBezTo>
                      <a:pt x="1386866" y="685303"/>
                      <a:pt x="1384823" y="702909"/>
                      <a:pt x="1383318" y="720406"/>
                    </a:cubicBezTo>
                    <a:lnTo>
                      <a:pt x="1397190" y="701728"/>
                    </a:lnTo>
                    <a:cubicBezTo>
                      <a:pt x="1405364" y="690241"/>
                      <a:pt x="1413537" y="678648"/>
                      <a:pt x="1421495" y="666947"/>
                    </a:cubicBezTo>
                    <a:cubicBezTo>
                      <a:pt x="1429453" y="655246"/>
                      <a:pt x="1437303" y="643545"/>
                      <a:pt x="1445046" y="631629"/>
                    </a:cubicBezTo>
                    <a:cubicBezTo>
                      <a:pt x="1459887" y="608978"/>
                      <a:pt x="1474728" y="585898"/>
                      <a:pt x="1489676" y="562711"/>
                    </a:cubicBezTo>
                    <a:cubicBezTo>
                      <a:pt x="1504409" y="539846"/>
                      <a:pt x="1519142" y="516873"/>
                      <a:pt x="1533338" y="493471"/>
                    </a:cubicBezTo>
                    <a:cubicBezTo>
                      <a:pt x="1552265" y="462232"/>
                      <a:pt x="1570332" y="430672"/>
                      <a:pt x="1586248" y="398360"/>
                    </a:cubicBezTo>
                    <a:cubicBezTo>
                      <a:pt x="1587969" y="394817"/>
                      <a:pt x="1592163" y="393314"/>
                      <a:pt x="1595712" y="394925"/>
                    </a:cubicBezTo>
                    <a:cubicBezTo>
                      <a:pt x="1599368" y="396642"/>
                      <a:pt x="1600874" y="400936"/>
                      <a:pt x="1599153" y="404479"/>
                    </a:cubicBezTo>
                    <a:cubicBezTo>
                      <a:pt x="1580441" y="445915"/>
                      <a:pt x="1558610" y="486708"/>
                      <a:pt x="1534951" y="526427"/>
                    </a:cubicBezTo>
                    <a:cubicBezTo>
                      <a:pt x="1525487" y="542207"/>
                      <a:pt x="1515809" y="557773"/>
                      <a:pt x="1505915" y="573231"/>
                    </a:cubicBezTo>
                    <a:cubicBezTo>
                      <a:pt x="1490967" y="596419"/>
                      <a:pt x="1475373" y="619069"/>
                      <a:pt x="1459994" y="641612"/>
                    </a:cubicBezTo>
                    <a:cubicBezTo>
                      <a:pt x="1451929" y="653421"/>
                      <a:pt x="1443648" y="665122"/>
                      <a:pt x="1435260" y="676608"/>
                    </a:cubicBezTo>
                    <a:cubicBezTo>
                      <a:pt x="1426764" y="688202"/>
                      <a:pt x="1418268" y="699581"/>
                      <a:pt x="1409450" y="710960"/>
                    </a:cubicBezTo>
                    <a:lnTo>
                      <a:pt x="1390200" y="734899"/>
                    </a:lnTo>
                    <a:cubicBezTo>
                      <a:pt x="1388802" y="736509"/>
                      <a:pt x="1384608" y="739622"/>
                      <a:pt x="1381920" y="742091"/>
                    </a:cubicBezTo>
                    <a:cubicBezTo>
                      <a:pt x="1381812" y="742950"/>
                      <a:pt x="1381489" y="743809"/>
                      <a:pt x="1380951" y="744560"/>
                    </a:cubicBezTo>
                    <a:cubicBezTo>
                      <a:pt x="1380951" y="744560"/>
                      <a:pt x="1380951" y="744560"/>
                      <a:pt x="1380951" y="744560"/>
                    </a:cubicBezTo>
                    <a:cubicBezTo>
                      <a:pt x="1380629" y="747673"/>
                      <a:pt x="1380307" y="750786"/>
                      <a:pt x="1380091" y="753899"/>
                    </a:cubicBezTo>
                    <a:cubicBezTo>
                      <a:pt x="1380091" y="754221"/>
                      <a:pt x="1380414" y="754543"/>
                      <a:pt x="1380307" y="754865"/>
                    </a:cubicBezTo>
                    <a:cubicBezTo>
                      <a:pt x="1380307" y="755080"/>
                      <a:pt x="1379984" y="754973"/>
                      <a:pt x="1379876" y="755188"/>
                    </a:cubicBezTo>
                    <a:cubicBezTo>
                      <a:pt x="1374607" y="811760"/>
                      <a:pt x="1369660" y="868226"/>
                      <a:pt x="1363530" y="924799"/>
                    </a:cubicBezTo>
                    <a:cubicBezTo>
                      <a:pt x="1359336" y="961941"/>
                      <a:pt x="1355357" y="999084"/>
                      <a:pt x="1351270" y="1036227"/>
                    </a:cubicBezTo>
                    <a:cubicBezTo>
                      <a:pt x="1352991" y="1034724"/>
                      <a:pt x="1355034" y="1033114"/>
                      <a:pt x="1355895" y="1031933"/>
                    </a:cubicBezTo>
                    <a:lnTo>
                      <a:pt x="1380091" y="1002734"/>
                    </a:lnTo>
                    <a:lnTo>
                      <a:pt x="1451714" y="915352"/>
                    </a:lnTo>
                    <a:cubicBezTo>
                      <a:pt x="1473007" y="888944"/>
                      <a:pt x="1498602" y="859745"/>
                      <a:pt x="1525057" y="829044"/>
                    </a:cubicBezTo>
                    <a:cubicBezTo>
                      <a:pt x="1549254" y="801133"/>
                      <a:pt x="1573988" y="772041"/>
                      <a:pt x="1596142" y="742198"/>
                    </a:cubicBezTo>
                    <a:cubicBezTo>
                      <a:pt x="1627329" y="699903"/>
                      <a:pt x="1653569" y="656319"/>
                      <a:pt x="1665076" y="612521"/>
                    </a:cubicBezTo>
                    <a:cubicBezTo>
                      <a:pt x="1665936" y="608656"/>
                      <a:pt x="1669808" y="606402"/>
                      <a:pt x="1673679" y="607368"/>
                    </a:cubicBezTo>
                    <a:cubicBezTo>
                      <a:pt x="1677443" y="608227"/>
                      <a:pt x="1679809" y="612091"/>
                      <a:pt x="1678841" y="615956"/>
                    </a:cubicBezTo>
                    <a:cubicBezTo>
                      <a:pt x="1668087" y="661794"/>
                      <a:pt x="1642385" y="708169"/>
                      <a:pt x="1610768" y="752719"/>
                    </a:cubicBezTo>
                    <a:cubicBezTo>
                      <a:pt x="1588829" y="783528"/>
                      <a:pt x="1564202" y="813478"/>
                      <a:pt x="1539683" y="841711"/>
                    </a:cubicBezTo>
                    <a:cubicBezTo>
                      <a:pt x="1513335" y="872198"/>
                      <a:pt x="1487095" y="900538"/>
                      <a:pt x="1465479" y="926624"/>
                    </a:cubicBezTo>
                    <a:cubicBezTo>
                      <a:pt x="1455801" y="938217"/>
                      <a:pt x="1446122" y="949811"/>
                      <a:pt x="1436228" y="961297"/>
                    </a:cubicBezTo>
                    <a:cubicBezTo>
                      <a:pt x="1421495" y="978366"/>
                      <a:pt x="1406654" y="995434"/>
                      <a:pt x="1391813" y="1012503"/>
                    </a:cubicBezTo>
                    <a:lnTo>
                      <a:pt x="1366971" y="1040950"/>
                    </a:lnTo>
                    <a:cubicBezTo>
                      <a:pt x="1365358" y="1042883"/>
                      <a:pt x="1359766" y="1045674"/>
                      <a:pt x="1356755" y="1048035"/>
                    </a:cubicBezTo>
                    <a:cubicBezTo>
                      <a:pt x="1357077" y="1049216"/>
                      <a:pt x="1357185" y="1050397"/>
                      <a:pt x="1356970" y="1051685"/>
                    </a:cubicBezTo>
                    <a:cubicBezTo>
                      <a:pt x="1356325" y="1055335"/>
                      <a:pt x="1352668" y="1057804"/>
                      <a:pt x="1349012" y="1057053"/>
                    </a:cubicBezTo>
                    <a:cubicBezTo>
                      <a:pt x="1349012" y="1057053"/>
                      <a:pt x="1349012" y="1057053"/>
                      <a:pt x="1348904" y="1057053"/>
                    </a:cubicBezTo>
                    <a:cubicBezTo>
                      <a:pt x="1346861" y="1075624"/>
                      <a:pt x="1344710" y="1094303"/>
                      <a:pt x="1342774" y="1112874"/>
                    </a:cubicBezTo>
                    <a:cubicBezTo>
                      <a:pt x="1340516" y="1134773"/>
                      <a:pt x="1338580" y="1156672"/>
                      <a:pt x="1336537" y="1178464"/>
                    </a:cubicBezTo>
                    <a:cubicBezTo>
                      <a:pt x="1346538" y="1176103"/>
                      <a:pt x="1365681" y="1169769"/>
                      <a:pt x="1368692" y="1168266"/>
                    </a:cubicBezTo>
                    <a:cubicBezTo>
                      <a:pt x="1383102" y="1160322"/>
                      <a:pt x="1397405" y="1152164"/>
                      <a:pt x="1411601" y="1143683"/>
                    </a:cubicBezTo>
                    <a:cubicBezTo>
                      <a:pt x="1425796" y="1135203"/>
                      <a:pt x="1439669" y="1126507"/>
                      <a:pt x="1453327" y="1117383"/>
                    </a:cubicBezTo>
                    <a:cubicBezTo>
                      <a:pt x="1478384" y="1100958"/>
                      <a:pt x="1503334" y="1082816"/>
                      <a:pt x="1527853" y="1063601"/>
                    </a:cubicBezTo>
                    <a:cubicBezTo>
                      <a:pt x="1551835" y="1044815"/>
                      <a:pt x="1575279" y="1024955"/>
                      <a:pt x="1597002" y="1003593"/>
                    </a:cubicBezTo>
                    <a:cubicBezTo>
                      <a:pt x="1626254" y="974716"/>
                      <a:pt x="1652601" y="943477"/>
                      <a:pt x="1673142" y="909233"/>
                    </a:cubicBezTo>
                    <a:cubicBezTo>
                      <a:pt x="1675185" y="905905"/>
                      <a:pt x="1679486" y="904724"/>
                      <a:pt x="1682928" y="906657"/>
                    </a:cubicBezTo>
                    <a:cubicBezTo>
                      <a:pt x="1686369" y="908696"/>
                      <a:pt x="1687445" y="912990"/>
                      <a:pt x="1685509" y="916426"/>
                    </a:cubicBezTo>
                    <a:cubicBezTo>
                      <a:pt x="1660236" y="961190"/>
                      <a:pt x="1626146" y="1001983"/>
                      <a:pt x="1587431" y="1038159"/>
                    </a:cubicBezTo>
                    <a:cubicBezTo>
                      <a:pt x="1572160" y="1052437"/>
                      <a:pt x="1556244" y="1066070"/>
                      <a:pt x="1539790" y="1078844"/>
                    </a:cubicBezTo>
                    <a:cubicBezTo>
                      <a:pt x="1514948" y="1098275"/>
                      <a:pt x="1488923" y="1115987"/>
                      <a:pt x="1463221" y="1132411"/>
                    </a:cubicBezTo>
                    <a:close/>
                    <a:moveTo>
                      <a:pt x="1355249" y="1051578"/>
                    </a:moveTo>
                    <a:cubicBezTo>
                      <a:pt x="1356002" y="1052222"/>
                      <a:pt x="1355787" y="1049860"/>
                      <a:pt x="1355787" y="1049216"/>
                    </a:cubicBezTo>
                    <a:lnTo>
                      <a:pt x="1355787" y="1049001"/>
                    </a:lnTo>
                    <a:cubicBezTo>
                      <a:pt x="1354711" y="1049968"/>
                      <a:pt x="1354282" y="1050934"/>
                      <a:pt x="1355249" y="1051578"/>
                    </a:cubicBezTo>
                    <a:close/>
                    <a:moveTo>
                      <a:pt x="2305377" y="1362031"/>
                    </a:moveTo>
                    <a:cubicBezTo>
                      <a:pt x="2279890" y="1366003"/>
                      <a:pt x="2254295" y="1369760"/>
                      <a:pt x="2228701" y="1373625"/>
                    </a:cubicBezTo>
                    <a:cubicBezTo>
                      <a:pt x="2229346" y="1374161"/>
                      <a:pt x="2229561" y="1374805"/>
                      <a:pt x="2230421" y="1375449"/>
                    </a:cubicBezTo>
                    <a:cubicBezTo>
                      <a:pt x="2236013" y="1379636"/>
                      <a:pt x="2244186" y="1383286"/>
                      <a:pt x="2253435" y="1386828"/>
                    </a:cubicBezTo>
                    <a:cubicBezTo>
                      <a:pt x="2271072" y="1393591"/>
                      <a:pt x="2292580" y="1399173"/>
                      <a:pt x="2309357" y="1403145"/>
                    </a:cubicBezTo>
                    <a:cubicBezTo>
                      <a:pt x="2338715" y="1410338"/>
                      <a:pt x="2370763" y="1418818"/>
                      <a:pt x="2403563" y="1427299"/>
                    </a:cubicBezTo>
                    <a:cubicBezTo>
                      <a:pt x="2424211" y="1432559"/>
                      <a:pt x="2445181" y="1437926"/>
                      <a:pt x="2466152" y="1442328"/>
                    </a:cubicBezTo>
                    <a:cubicBezTo>
                      <a:pt x="2502178" y="1450057"/>
                      <a:pt x="2537990" y="1455639"/>
                      <a:pt x="2571435" y="1455317"/>
                    </a:cubicBezTo>
                    <a:cubicBezTo>
                      <a:pt x="2575306" y="1455209"/>
                      <a:pt x="2578640" y="1458215"/>
                      <a:pt x="2578748" y="1462187"/>
                    </a:cubicBezTo>
                    <a:cubicBezTo>
                      <a:pt x="2578855" y="1466159"/>
                      <a:pt x="2575736" y="1469380"/>
                      <a:pt x="2571757" y="1469487"/>
                    </a:cubicBezTo>
                    <a:cubicBezTo>
                      <a:pt x="2537237" y="1471204"/>
                      <a:pt x="2500027" y="1467233"/>
                      <a:pt x="2462496" y="1460255"/>
                    </a:cubicBezTo>
                    <a:cubicBezTo>
                      <a:pt x="2441202" y="1456283"/>
                      <a:pt x="2419801" y="1451345"/>
                      <a:pt x="2398723" y="1445978"/>
                    </a:cubicBezTo>
                    <a:cubicBezTo>
                      <a:pt x="2365923" y="1437497"/>
                      <a:pt x="2334199" y="1427728"/>
                      <a:pt x="2305055" y="1419999"/>
                    </a:cubicBezTo>
                    <a:cubicBezTo>
                      <a:pt x="2284622" y="1414310"/>
                      <a:pt x="2257521" y="1406151"/>
                      <a:pt x="2238379" y="1396705"/>
                    </a:cubicBezTo>
                    <a:cubicBezTo>
                      <a:pt x="2225367" y="1390371"/>
                      <a:pt x="2216656" y="1383071"/>
                      <a:pt x="2213322" y="1375986"/>
                    </a:cubicBezTo>
                    <a:cubicBezTo>
                      <a:pt x="2177618" y="1381461"/>
                      <a:pt x="2141914" y="1387043"/>
                      <a:pt x="2106211" y="1392196"/>
                    </a:cubicBezTo>
                    <a:cubicBezTo>
                      <a:pt x="2077927" y="1396275"/>
                      <a:pt x="2049537" y="1400140"/>
                      <a:pt x="2021253" y="1404111"/>
                    </a:cubicBezTo>
                    <a:cubicBezTo>
                      <a:pt x="2024049" y="1405614"/>
                      <a:pt x="2026200" y="1406795"/>
                      <a:pt x="2026630" y="1407010"/>
                    </a:cubicBezTo>
                    <a:lnTo>
                      <a:pt x="2098145" y="1446729"/>
                    </a:lnTo>
                    <a:cubicBezTo>
                      <a:pt x="2138473" y="1468736"/>
                      <a:pt x="2178156" y="1488488"/>
                      <a:pt x="2218699" y="1505878"/>
                    </a:cubicBezTo>
                    <a:cubicBezTo>
                      <a:pt x="2259135" y="1523269"/>
                      <a:pt x="2300431" y="1538405"/>
                      <a:pt x="2345060" y="1549355"/>
                    </a:cubicBezTo>
                    <a:cubicBezTo>
                      <a:pt x="2360331" y="1553112"/>
                      <a:pt x="2378613" y="1560519"/>
                      <a:pt x="2396680" y="1564813"/>
                    </a:cubicBezTo>
                    <a:cubicBezTo>
                      <a:pt x="2408080" y="1567497"/>
                      <a:pt x="2419264" y="1569107"/>
                      <a:pt x="2429373" y="1567282"/>
                    </a:cubicBezTo>
                    <a:cubicBezTo>
                      <a:pt x="2433244" y="1566530"/>
                      <a:pt x="2437008" y="1568999"/>
                      <a:pt x="2437761" y="1572864"/>
                    </a:cubicBezTo>
                    <a:cubicBezTo>
                      <a:pt x="2438513" y="1576728"/>
                      <a:pt x="2435933" y="1580486"/>
                      <a:pt x="2432061" y="1581237"/>
                    </a:cubicBezTo>
                    <a:cubicBezTo>
                      <a:pt x="2422920" y="1583169"/>
                      <a:pt x="2412919" y="1582955"/>
                      <a:pt x="2402703" y="1581452"/>
                    </a:cubicBezTo>
                    <a:cubicBezTo>
                      <a:pt x="2381517" y="1578446"/>
                      <a:pt x="2359148" y="1569858"/>
                      <a:pt x="2341189" y="1565886"/>
                    </a:cubicBezTo>
                    <a:cubicBezTo>
                      <a:pt x="2295269" y="1555366"/>
                      <a:pt x="2252467" y="1541411"/>
                      <a:pt x="2211064" y="1523698"/>
                    </a:cubicBezTo>
                    <a:cubicBezTo>
                      <a:pt x="2169875" y="1505986"/>
                      <a:pt x="2130193" y="1484731"/>
                      <a:pt x="2089757" y="1461758"/>
                    </a:cubicBezTo>
                    <a:lnTo>
                      <a:pt x="2019102" y="1419999"/>
                    </a:lnTo>
                    <a:cubicBezTo>
                      <a:pt x="2018027" y="1419462"/>
                      <a:pt x="2007273" y="1413129"/>
                      <a:pt x="1997594" y="1407439"/>
                    </a:cubicBezTo>
                    <a:cubicBezTo>
                      <a:pt x="1934144" y="1416349"/>
                      <a:pt x="1870588" y="1425366"/>
                      <a:pt x="1807031" y="1434276"/>
                    </a:cubicBezTo>
                    <a:cubicBezTo>
                      <a:pt x="1802299" y="1434921"/>
                      <a:pt x="1797674" y="1435672"/>
                      <a:pt x="1792943" y="1436316"/>
                    </a:cubicBezTo>
                    <a:lnTo>
                      <a:pt x="1822194" y="1457034"/>
                    </a:lnTo>
                    <a:cubicBezTo>
                      <a:pt x="1834776" y="1465515"/>
                      <a:pt x="1847681" y="1473351"/>
                      <a:pt x="1860909" y="1480866"/>
                    </a:cubicBezTo>
                    <a:cubicBezTo>
                      <a:pt x="1880589" y="1492138"/>
                      <a:pt x="1900914" y="1502658"/>
                      <a:pt x="1921347" y="1512749"/>
                    </a:cubicBezTo>
                    <a:cubicBezTo>
                      <a:pt x="1950706" y="1527563"/>
                      <a:pt x="1980172" y="1541840"/>
                      <a:pt x="2009638" y="1555903"/>
                    </a:cubicBezTo>
                    <a:cubicBezTo>
                      <a:pt x="2039213" y="1569965"/>
                      <a:pt x="2068786" y="1583492"/>
                      <a:pt x="2099006" y="1595944"/>
                    </a:cubicBezTo>
                    <a:cubicBezTo>
                      <a:pt x="2139011" y="1612261"/>
                      <a:pt x="2179769" y="1626646"/>
                      <a:pt x="2222355" y="1637595"/>
                    </a:cubicBezTo>
                    <a:cubicBezTo>
                      <a:pt x="2226227" y="1638454"/>
                      <a:pt x="2228593" y="1642319"/>
                      <a:pt x="2227625" y="1646183"/>
                    </a:cubicBezTo>
                    <a:cubicBezTo>
                      <a:pt x="2226765" y="1649940"/>
                      <a:pt x="2222893" y="1652302"/>
                      <a:pt x="2219022" y="1651443"/>
                    </a:cubicBezTo>
                    <a:cubicBezTo>
                      <a:pt x="2175467" y="1641567"/>
                      <a:pt x="2133419" y="1628256"/>
                      <a:pt x="2092445" y="1612476"/>
                    </a:cubicBezTo>
                    <a:cubicBezTo>
                      <a:pt x="2061581" y="1600667"/>
                      <a:pt x="2031254" y="1587463"/>
                      <a:pt x="2001358" y="1573293"/>
                    </a:cubicBezTo>
                    <a:cubicBezTo>
                      <a:pt x="1971676" y="1559231"/>
                      <a:pt x="1942425" y="1544094"/>
                      <a:pt x="1913066" y="1528958"/>
                    </a:cubicBezTo>
                    <a:cubicBezTo>
                      <a:pt x="1895967" y="1520048"/>
                      <a:pt x="1878976" y="1510924"/>
                      <a:pt x="1862307" y="1501155"/>
                    </a:cubicBezTo>
                    <a:cubicBezTo>
                      <a:pt x="1845638" y="1491279"/>
                      <a:pt x="1829292" y="1480866"/>
                      <a:pt x="1813483" y="1469702"/>
                    </a:cubicBezTo>
                    <a:lnTo>
                      <a:pt x="1781866" y="1445763"/>
                    </a:lnTo>
                    <a:cubicBezTo>
                      <a:pt x="1779607" y="1444153"/>
                      <a:pt x="1774230" y="1442972"/>
                      <a:pt x="1771112" y="1441791"/>
                    </a:cubicBezTo>
                    <a:cubicBezTo>
                      <a:pt x="1769606" y="1441254"/>
                      <a:pt x="1769283" y="1440503"/>
                      <a:pt x="1768208" y="1439859"/>
                    </a:cubicBezTo>
                    <a:cubicBezTo>
                      <a:pt x="1738419" y="1444045"/>
                      <a:pt x="1708523" y="1448232"/>
                      <a:pt x="1678841" y="1452633"/>
                    </a:cubicBezTo>
                    <a:cubicBezTo>
                      <a:pt x="1637008" y="1458752"/>
                      <a:pt x="1595067" y="1465193"/>
                      <a:pt x="1553340" y="1471849"/>
                    </a:cubicBezTo>
                    <a:cubicBezTo>
                      <a:pt x="1558933" y="1476035"/>
                      <a:pt x="1564525" y="1480222"/>
                      <a:pt x="1570332" y="1484194"/>
                    </a:cubicBezTo>
                    <a:cubicBezTo>
                      <a:pt x="1576354" y="1488488"/>
                      <a:pt x="1582592" y="1492567"/>
                      <a:pt x="1588829" y="1496539"/>
                    </a:cubicBezTo>
                    <a:cubicBezTo>
                      <a:pt x="1606466" y="1507703"/>
                      <a:pt x="1624103" y="1518867"/>
                      <a:pt x="1641847" y="1530032"/>
                    </a:cubicBezTo>
                    <a:cubicBezTo>
                      <a:pt x="1659484" y="1541089"/>
                      <a:pt x="1677228" y="1552038"/>
                      <a:pt x="1695188" y="1562773"/>
                    </a:cubicBezTo>
                    <a:cubicBezTo>
                      <a:pt x="1726482" y="1581774"/>
                      <a:pt x="1759820" y="1601204"/>
                      <a:pt x="1794126" y="1620205"/>
                    </a:cubicBezTo>
                    <a:cubicBezTo>
                      <a:pt x="1827141" y="1638347"/>
                      <a:pt x="1861231" y="1655952"/>
                      <a:pt x="1895967" y="1671196"/>
                    </a:cubicBezTo>
                    <a:cubicBezTo>
                      <a:pt x="1943070" y="1692021"/>
                      <a:pt x="1991249" y="1708768"/>
                      <a:pt x="2039642" y="1717248"/>
                    </a:cubicBezTo>
                    <a:cubicBezTo>
                      <a:pt x="2043514" y="1717892"/>
                      <a:pt x="2046095" y="1721542"/>
                      <a:pt x="2045450" y="1725407"/>
                    </a:cubicBezTo>
                    <a:cubicBezTo>
                      <a:pt x="2044804" y="1729379"/>
                      <a:pt x="2041148" y="1731955"/>
                      <a:pt x="2037277" y="1731311"/>
                    </a:cubicBezTo>
                    <a:cubicBezTo>
                      <a:pt x="1987593" y="1723796"/>
                      <a:pt x="1937586" y="1708124"/>
                      <a:pt x="1888869" y="1687727"/>
                    </a:cubicBezTo>
                    <a:cubicBezTo>
                      <a:pt x="1853273" y="1672806"/>
                      <a:pt x="1818322" y="1655523"/>
                      <a:pt x="1784769" y="1637058"/>
                    </a:cubicBezTo>
                    <a:cubicBezTo>
                      <a:pt x="1750141" y="1618058"/>
                      <a:pt x="1717018" y="1597662"/>
                      <a:pt x="1685724" y="1578124"/>
                    </a:cubicBezTo>
                    <a:cubicBezTo>
                      <a:pt x="1671421" y="1569214"/>
                      <a:pt x="1657333" y="1560197"/>
                      <a:pt x="1643245" y="1551072"/>
                    </a:cubicBezTo>
                    <a:cubicBezTo>
                      <a:pt x="1622167" y="1537332"/>
                      <a:pt x="1601304" y="1523376"/>
                      <a:pt x="1580333" y="1509421"/>
                    </a:cubicBezTo>
                    <a:cubicBezTo>
                      <a:pt x="1573988" y="1505127"/>
                      <a:pt x="1567751" y="1500833"/>
                      <a:pt x="1561621" y="1496324"/>
                    </a:cubicBezTo>
                    <a:cubicBezTo>
                      <a:pt x="1555599" y="1491816"/>
                      <a:pt x="1549576" y="1487199"/>
                      <a:pt x="1543554" y="1482476"/>
                    </a:cubicBezTo>
                    <a:cubicBezTo>
                      <a:pt x="1543554" y="1482476"/>
                      <a:pt x="1543339" y="1482261"/>
                      <a:pt x="1543339" y="1482261"/>
                    </a:cubicBezTo>
                    <a:cubicBezTo>
                      <a:pt x="1540973" y="1484194"/>
                      <a:pt x="1537854" y="1485589"/>
                      <a:pt x="1535059" y="1483764"/>
                    </a:cubicBezTo>
                    <a:cubicBezTo>
                      <a:pt x="1532693" y="1482154"/>
                      <a:pt x="1533230" y="1479148"/>
                      <a:pt x="1533660" y="1476465"/>
                    </a:cubicBezTo>
                    <a:cubicBezTo>
                      <a:pt x="1518605" y="1480329"/>
                      <a:pt x="1497742" y="1485911"/>
                      <a:pt x="1482686" y="1488380"/>
                    </a:cubicBezTo>
                    <a:cubicBezTo>
                      <a:pt x="1476233" y="1489454"/>
                      <a:pt x="1470749" y="1489991"/>
                      <a:pt x="1467092" y="1489669"/>
                    </a:cubicBezTo>
                    <a:cubicBezTo>
                      <a:pt x="1464081" y="1489454"/>
                      <a:pt x="1461930" y="1488595"/>
                      <a:pt x="1460532" y="1487736"/>
                    </a:cubicBezTo>
                    <a:cubicBezTo>
                      <a:pt x="1457306" y="1485589"/>
                      <a:pt x="1456446" y="1481403"/>
                      <a:pt x="1458489" y="1478289"/>
                    </a:cubicBezTo>
                    <a:cubicBezTo>
                      <a:pt x="1460425" y="1475284"/>
                      <a:pt x="1464296" y="1474318"/>
                      <a:pt x="1467307" y="1475928"/>
                    </a:cubicBezTo>
                    <a:cubicBezTo>
                      <a:pt x="1466877" y="1477216"/>
                      <a:pt x="1470856" y="1476035"/>
                      <a:pt x="1473867" y="1475713"/>
                    </a:cubicBezTo>
                    <a:cubicBezTo>
                      <a:pt x="1480105" y="1474962"/>
                      <a:pt x="1488385" y="1473244"/>
                      <a:pt x="1497096" y="1471097"/>
                    </a:cubicBezTo>
                    <a:cubicBezTo>
                      <a:pt x="1506237" y="1468950"/>
                      <a:pt x="1515594" y="1466481"/>
                      <a:pt x="1524089" y="1464119"/>
                    </a:cubicBezTo>
                    <a:cubicBezTo>
                      <a:pt x="1523982" y="1462724"/>
                      <a:pt x="1524412" y="1461651"/>
                      <a:pt x="1524520" y="1461436"/>
                    </a:cubicBezTo>
                    <a:cubicBezTo>
                      <a:pt x="1525272" y="1459181"/>
                      <a:pt x="1527638" y="1455639"/>
                      <a:pt x="1533123" y="1457356"/>
                    </a:cubicBezTo>
                    <a:cubicBezTo>
                      <a:pt x="1533553" y="1457464"/>
                      <a:pt x="1534413" y="1457786"/>
                      <a:pt x="1535488" y="1458537"/>
                    </a:cubicBezTo>
                    <a:cubicBezTo>
                      <a:pt x="1535919" y="1458859"/>
                      <a:pt x="1537102" y="1459718"/>
                      <a:pt x="1537962" y="1460362"/>
                    </a:cubicBezTo>
                    <a:cubicBezTo>
                      <a:pt x="1540113" y="1459826"/>
                      <a:pt x="1541726" y="1459396"/>
                      <a:pt x="1543339" y="1458967"/>
                    </a:cubicBezTo>
                    <a:cubicBezTo>
                      <a:pt x="1563234" y="1429016"/>
                      <a:pt x="1582914" y="1399388"/>
                      <a:pt x="1603455" y="1371048"/>
                    </a:cubicBezTo>
                    <a:cubicBezTo>
                      <a:pt x="1619801" y="1348505"/>
                      <a:pt x="1636578" y="1326391"/>
                      <a:pt x="1654322" y="1304921"/>
                    </a:cubicBezTo>
                    <a:cubicBezTo>
                      <a:pt x="1668947" y="1287101"/>
                      <a:pt x="1684218" y="1269711"/>
                      <a:pt x="1700242" y="1252642"/>
                    </a:cubicBezTo>
                    <a:cubicBezTo>
                      <a:pt x="1715943" y="1236003"/>
                      <a:pt x="1732504" y="1219793"/>
                      <a:pt x="1749818" y="1203691"/>
                    </a:cubicBezTo>
                    <a:cubicBezTo>
                      <a:pt x="1761218" y="1193278"/>
                      <a:pt x="1772617" y="1182973"/>
                      <a:pt x="1784124" y="1172667"/>
                    </a:cubicBezTo>
                    <a:cubicBezTo>
                      <a:pt x="1801331" y="1157424"/>
                      <a:pt x="1818860" y="1142288"/>
                      <a:pt x="1836389" y="1127366"/>
                    </a:cubicBezTo>
                    <a:lnTo>
                      <a:pt x="1865103" y="1103642"/>
                    </a:lnTo>
                    <a:cubicBezTo>
                      <a:pt x="1867254" y="1102032"/>
                      <a:pt x="1871018" y="1098060"/>
                      <a:pt x="1873706" y="1095698"/>
                    </a:cubicBezTo>
                    <a:cubicBezTo>
                      <a:pt x="1875535" y="1093981"/>
                      <a:pt x="1877255" y="1092907"/>
                      <a:pt x="1878223" y="1092585"/>
                    </a:cubicBezTo>
                    <a:cubicBezTo>
                      <a:pt x="1881449" y="1091404"/>
                      <a:pt x="1883815" y="1092263"/>
                      <a:pt x="1885321" y="1093444"/>
                    </a:cubicBezTo>
                    <a:cubicBezTo>
                      <a:pt x="1886611" y="1094410"/>
                      <a:pt x="1889300" y="1096879"/>
                      <a:pt x="1887794" y="1101924"/>
                    </a:cubicBezTo>
                    <a:cubicBezTo>
                      <a:pt x="1887041" y="1104715"/>
                      <a:pt x="1884676" y="1106540"/>
                      <a:pt x="1881879" y="1106862"/>
                    </a:cubicBezTo>
                    <a:cubicBezTo>
                      <a:pt x="1879299" y="1109439"/>
                      <a:pt x="1875965" y="1113089"/>
                      <a:pt x="1874029" y="1114699"/>
                    </a:cubicBezTo>
                    <a:lnTo>
                      <a:pt x="1846498" y="1138745"/>
                    </a:lnTo>
                    <a:cubicBezTo>
                      <a:pt x="1832195" y="1151627"/>
                      <a:pt x="1818107" y="1164509"/>
                      <a:pt x="1804019" y="1177498"/>
                    </a:cubicBezTo>
                    <a:cubicBezTo>
                      <a:pt x="1789932" y="1190487"/>
                      <a:pt x="1776059" y="1203584"/>
                      <a:pt x="1762186" y="1216788"/>
                    </a:cubicBezTo>
                    <a:cubicBezTo>
                      <a:pt x="1736806" y="1241049"/>
                      <a:pt x="1713577" y="1265954"/>
                      <a:pt x="1691316" y="1291180"/>
                    </a:cubicBezTo>
                    <a:cubicBezTo>
                      <a:pt x="1676153" y="1308464"/>
                      <a:pt x="1661527" y="1325854"/>
                      <a:pt x="1647224" y="1343674"/>
                    </a:cubicBezTo>
                    <a:cubicBezTo>
                      <a:pt x="1618510" y="1379314"/>
                      <a:pt x="1591733" y="1416886"/>
                      <a:pt x="1564848" y="1455102"/>
                    </a:cubicBezTo>
                    <a:cubicBezTo>
                      <a:pt x="1601949" y="1448769"/>
                      <a:pt x="1639158" y="1442650"/>
                      <a:pt x="1676368" y="1436746"/>
                    </a:cubicBezTo>
                    <a:cubicBezTo>
                      <a:pt x="1714545" y="1430841"/>
                      <a:pt x="1752722" y="1424937"/>
                      <a:pt x="1790899" y="1419248"/>
                    </a:cubicBezTo>
                    <a:cubicBezTo>
                      <a:pt x="1790254" y="1417101"/>
                      <a:pt x="1788641" y="1415061"/>
                      <a:pt x="1790146" y="1413129"/>
                    </a:cubicBezTo>
                    <a:cubicBezTo>
                      <a:pt x="1823162" y="1369653"/>
                      <a:pt x="1858650" y="1328216"/>
                      <a:pt x="1896505" y="1288926"/>
                    </a:cubicBezTo>
                    <a:cubicBezTo>
                      <a:pt x="1911561" y="1273146"/>
                      <a:pt x="1927047" y="1257795"/>
                      <a:pt x="1942855" y="1242766"/>
                    </a:cubicBezTo>
                    <a:cubicBezTo>
                      <a:pt x="1966514" y="1220330"/>
                      <a:pt x="1991141" y="1198753"/>
                      <a:pt x="2015984" y="1177498"/>
                    </a:cubicBezTo>
                    <a:cubicBezTo>
                      <a:pt x="2029103" y="1166441"/>
                      <a:pt x="2042439" y="1155599"/>
                      <a:pt x="2056096" y="1145079"/>
                    </a:cubicBezTo>
                    <a:cubicBezTo>
                      <a:pt x="2069647" y="1134558"/>
                      <a:pt x="2083519" y="1124360"/>
                      <a:pt x="2097715" y="1114592"/>
                    </a:cubicBezTo>
                    <a:cubicBezTo>
                      <a:pt x="2102984" y="1110834"/>
                      <a:pt x="2108361" y="1107077"/>
                      <a:pt x="2113846" y="1103535"/>
                    </a:cubicBezTo>
                    <a:cubicBezTo>
                      <a:pt x="2119331" y="1099885"/>
                      <a:pt x="2124815" y="1096235"/>
                      <a:pt x="2130408" y="1092800"/>
                    </a:cubicBezTo>
                    <a:cubicBezTo>
                      <a:pt x="2131591" y="1092048"/>
                      <a:pt x="2139011" y="1089687"/>
                      <a:pt x="2142452" y="1087432"/>
                    </a:cubicBezTo>
                    <a:cubicBezTo>
                      <a:pt x="2142560" y="1086896"/>
                      <a:pt x="2142667" y="1086251"/>
                      <a:pt x="2142883" y="1085822"/>
                    </a:cubicBezTo>
                    <a:cubicBezTo>
                      <a:pt x="2142775" y="1086359"/>
                      <a:pt x="2142667" y="1086896"/>
                      <a:pt x="2142667" y="1087110"/>
                    </a:cubicBezTo>
                    <a:cubicBezTo>
                      <a:pt x="2142560" y="1087218"/>
                      <a:pt x="2142667" y="1087218"/>
                      <a:pt x="2142560" y="1087325"/>
                    </a:cubicBezTo>
                    <a:lnTo>
                      <a:pt x="2142667" y="1087110"/>
                    </a:lnTo>
                    <a:cubicBezTo>
                      <a:pt x="2142667" y="1087110"/>
                      <a:pt x="2142667" y="1087110"/>
                      <a:pt x="2142667" y="1087110"/>
                    </a:cubicBezTo>
                    <a:cubicBezTo>
                      <a:pt x="2143743" y="1086251"/>
                      <a:pt x="2144388" y="1085393"/>
                      <a:pt x="2143850" y="1084641"/>
                    </a:cubicBezTo>
                    <a:cubicBezTo>
                      <a:pt x="2143743" y="1084534"/>
                      <a:pt x="2143635" y="1084534"/>
                      <a:pt x="2143527" y="1084534"/>
                    </a:cubicBezTo>
                    <a:cubicBezTo>
                      <a:pt x="2143743" y="1084212"/>
                      <a:pt x="2143850" y="1083997"/>
                      <a:pt x="2144065" y="1083782"/>
                    </a:cubicBezTo>
                    <a:cubicBezTo>
                      <a:pt x="2146539" y="1080991"/>
                      <a:pt x="2150948" y="1080669"/>
                      <a:pt x="2153744" y="1083138"/>
                    </a:cubicBezTo>
                    <a:cubicBezTo>
                      <a:pt x="2155895" y="1084963"/>
                      <a:pt x="2158261" y="1090009"/>
                      <a:pt x="2152991" y="1094839"/>
                    </a:cubicBezTo>
                    <a:cubicBezTo>
                      <a:pt x="2149873" y="1097845"/>
                      <a:pt x="2139979" y="1103535"/>
                      <a:pt x="2138150" y="1104715"/>
                    </a:cubicBezTo>
                    <a:lnTo>
                      <a:pt x="2106641" y="1127044"/>
                    </a:lnTo>
                    <a:cubicBezTo>
                      <a:pt x="2093091" y="1137135"/>
                      <a:pt x="2079756" y="1147548"/>
                      <a:pt x="2066528" y="1158283"/>
                    </a:cubicBezTo>
                    <a:cubicBezTo>
                      <a:pt x="2053408" y="1168910"/>
                      <a:pt x="2040503" y="1179860"/>
                      <a:pt x="2027813" y="1191131"/>
                    </a:cubicBezTo>
                    <a:cubicBezTo>
                      <a:pt x="2003401" y="1212494"/>
                      <a:pt x="1979635" y="1234500"/>
                      <a:pt x="1956191" y="1256721"/>
                    </a:cubicBezTo>
                    <a:cubicBezTo>
                      <a:pt x="1940490" y="1271643"/>
                      <a:pt x="1925004" y="1286672"/>
                      <a:pt x="1909840" y="1301915"/>
                    </a:cubicBezTo>
                    <a:cubicBezTo>
                      <a:pt x="1873168" y="1338629"/>
                      <a:pt x="1838433" y="1376845"/>
                      <a:pt x="1805740" y="1416993"/>
                    </a:cubicBezTo>
                    <a:cubicBezTo>
                      <a:pt x="1863598" y="1408620"/>
                      <a:pt x="1921455" y="1399925"/>
                      <a:pt x="1979312" y="1391337"/>
                    </a:cubicBezTo>
                    <a:cubicBezTo>
                      <a:pt x="1979527" y="1390156"/>
                      <a:pt x="1979849" y="1388868"/>
                      <a:pt x="1979957" y="1388761"/>
                    </a:cubicBezTo>
                    <a:cubicBezTo>
                      <a:pt x="1982000" y="1385540"/>
                      <a:pt x="1986195" y="1384681"/>
                      <a:pt x="1989421" y="1386721"/>
                    </a:cubicBezTo>
                    <a:lnTo>
                      <a:pt x="1989636" y="1386828"/>
                    </a:lnTo>
                    <a:cubicBezTo>
                      <a:pt x="1991034" y="1384681"/>
                      <a:pt x="1991572" y="1385862"/>
                      <a:pt x="1991679" y="1388116"/>
                    </a:cubicBezTo>
                    <a:lnTo>
                      <a:pt x="1990604" y="1387687"/>
                    </a:lnTo>
                    <a:cubicBezTo>
                      <a:pt x="1991034" y="1388116"/>
                      <a:pt x="1991464" y="1388761"/>
                      <a:pt x="1991787" y="1389405"/>
                    </a:cubicBezTo>
                    <a:lnTo>
                      <a:pt x="1991679" y="1388116"/>
                    </a:lnTo>
                    <a:cubicBezTo>
                      <a:pt x="1992109" y="1388331"/>
                      <a:pt x="1992432" y="1388438"/>
                      <a:pt x="1992755" y="1388653"/>
                    </a:cubicBezTo>
                    <a:cubicBezTo>
                      <a:pt x="1992970" y="1388761"/>
                      <a:pt x="1993400" y="1389083"/>
                      <a:pt x="1993722" y="1389190"/>
                    </a:cubicBezTo>
                    <a:cubicBezTo>
                      <a:pt x="2050181" y="1380817"/>
                      <a:pt x="2106641" y="1372658"/>
                      <a:pt x="2162993" y="1364178"/>
                    </a:cubicBezTo>
                    <a:cubicBezTo>
                      <a:pt x="2179447" y="1361709"/>
                      <a:pt x="2195793" y="1359132"/>
                      <a:pt x="2212247" y="1356663"/>
                    </a:cubicBezTo>
                    <a:cubicBezTo>
                      <a:pt x="2212677" y="1355805"/>
                      <a:pt x="2211709" y="1354624"/>
                      <a:pt x="2212569" y="1353980"/>
                    </a:cubicBezTo>
                    <a:cubicBezTo>
                      <a:pt x="2246015" y="1327464"/>
                      <a:pt x="2281826" y="1302559"/>
                      <a:pt x="2318820" y="1279479"/>
                    </a:cubicBezTo>
                    <a:cubicBezTo>
                      <a:pt x="2333553" y="1270247"/>
                      <a:pt x="2348394" y="1261445"/>
                      <a:pt x="2363450" y="1252964"/>
                    </a:cubicBezTo>
                    <a:cubicBezTo>
                      <a:pt x="2386141" y="1240082"/>
                      <a:pt x="2409262" y="1228059"/>
                      <a:pt x="2431954" y="1216358"/>
                    </a:cubicBezTo>
                    <a:cubicBezTo>
                      <a:pt x="2444106" y="1210132"/>
                      <a:pt x="2456258" y="1204121"/>
                      <a:pt x="2468518" y="1198324"/>
                    </a:cubicBezTo>
                    <a:cubicBezTo>
                      <a:pt x="2480885" y="1192419"/>
                      <a:pt x="2493252" y="1186837"/>
                      <a:pt x="2505835" y="1181577"/>
                    </a:cubicBezTo>
                    <a:lnTo>
                      <a:pt x="2533043" y="1170306"/>
                    </a:lnTo>
                    <a:cubicBezTo>
                      <a:pt x="2534871" y="1169554"/>
                      <a:pt x="2539710" y="1168803"/>
                      <a:pt x="2542936" y="1167944"/>
                    </a:cubicBezTo>
                    <a:cubicBezTo>
                      <a:pt x="2543582" y="1167085"/>
                      <a:pt x="2544442" y="1166334"/>
                      <a:pt x="2545410" y="1165904"/>
                    </a:cubicBezTo>
                    <a:cubicBezTo>
                      <a:pt x="2544980" y="1166334"/>
                      <a:pt x="2544549" y="1167193"/>
                      <a:pt x="2544334" y="1167300"/>
                    </a:cubicBezTo>
                    <a:cubicBezTo>
                      <a:pt x="2544227" y="1167407"/>
                      <a:pt x="2544227" y="1167515"/>
                      <a:pt x="2544119" y="1167622"/>
                    </a:cubicBezTo>
                    <a:cubicBezTo>
                      <a:pt x="2545625" y="1167193"/>
                      <a:pt x="2546485" y="1166656"/>
                      <a:pt x="2546270" y="1165904"/>
                    </a:cubicBezTo>
                    <a:cubicBezTo>
                      <a:pt x="2546163" y="1165797"/>
                      <a:pt x="2546055" y="1165690"/>
                      <a:pt x="2545947" y="1165690"/>
                    </a:cubicBezTo>
                    <a:cubicBezTo>
                      <a:pt x="2546485" y="1165475"/>
                      <a:pt x="2546916" y="1165368"/>
                      <a:pt x="2547453" y="1165260"/>
                    </a:cubicBezTo>
                    <a:cubicBezTo>
                      <a:pt x="2551540" y="1164616"/>
                      <a:pt x="2553475" y="1166441"/>
                      <a:pt x="2553798" y="1166763"/>
                    </a:cubicBezTo>
                    <a:cubicBezTo>
                      <a:pt x="2555304" y="1167837"/>
                      <a:pt x="2555841" y="1169340"/>
                      <a:pt x="2556164" y="1170842"/>
                    </a:cubicBezTo>
                    <a:cubicBezTo>
                      <a:pt x="2556486" y="1172345"/>
                      <a:pt x="2556379" y="1174492"/>
                      <a:pt x="2554443" y="1176639"/>
                    </a:cubicBezTo>
                    <a:cubicBezTo>
                      <a:pt x="2554121" y="1177069"/>
                      <a:pt x="2553260" y="1177820"/>
                      <a:pt x="2551540" y="1178571"/>
                    </a:cubicBezTo>
                    <a:cubicBezTo>
                      <a:pt x="2549496" y="1179538"/>
                      <a:pt x="2541646" y="1182007"/>
                      <a:pt x="2538635" y="1183402"/>
                    </a:cubicBezTo>
                    <a:lnTo>
                      <a:pt x="2512072" y="1195640"/>
                    </a:lnTo>
                    <a:cubicBezTo>
                      <a:pt x="2502393" y="1200149"/>
                      <a:pt x="2492715" y="1204872"/>
                      <a:pt x="2483143" y="1209703"/>
                    </a:cubicBezTo>
                    <a:cubicBezTo>
                      <a:pt x="2468733" y="1217002"/>
                      <a:pt x="2454537" y="1224517"/>
                      <a:pt x="2440342" y="1232246"/>
                    </a:cubicBezTo>
                    <a:cubicBezTo>
                      <a:pt x="2417973" y="1244269"/>
                      <a:pt x="2395497" y="1256936"/>
                      <a:pt x="2373021" y="1269711"/>
                    </a:cubicBezTo>
                    <a:cubicBezTo>
                      <a:pt x="2350760" y="1282378"/>
                      <a:pt x="2328391" y="1295152"/>
                      <a:pt x="2306560" y="1308571"/>
                    </a:cubicBezTo>
                    <a:cubicBezTo>
                      <a:pt x="2283869" y="1322526"/>
                      <a:pt x="2262253" y="1337340"/>
                      <a:pt x="2240745" y="1352369"/>
                    </a:cubicBezTo>
                    <a:cubicBezTo>
                      <a:pt x="2294408" y="1344318"/>
                      <a:pt x="2348179" y="1336267"/>
                      <a:pt x="2401734" y="1327787"/>
                    </a:cubicBezTo>
                    <a:cubicBezTo>
                      <a:pt x="2534226" y="1306961"/>
                      <a:pt x="2666502" y="1284847"/>
                      <a:pt x="2798347" y="1259835"/>
                    </a:cubicBezTo>
                    <a:cubicBezTo>
                      <a:pt x="2802218" y="1259083"/>
                      <a:pt x="2805983" y="1261552"/>
                      <a:pt x="2806736" y="1265417"/>
                    </a:cubicBezTo>
                    <a:cubicBezTo>
                      <a:pt x="2807488" y="1269281"/>
                      <a:pt x="2805015" y="1273039"/>
                      <a:pt x="2801143" y="1273790"/>
                    </a:cubicBezTo>
                    <a:cubicBezTo>
                      <a:pt x="2636390" y="1306746"/>
                      <a:pt x="2471099" y="1335730"/>
                      <a:pt x="2305377" y="1362031"/>
                    </a:cubicBezTo>
                    <a:close/>
                    <a:moveTo>
                      <a:pt x="1883385" y="1105574"/>
                    </a:moveTo>
                    <a:cubicBezTo>
                      <a:pt x="1883923" y="1105467"/>
                      <a:pt x="1884353" y="1105360"/>
                      <a:pt x="1884138" y="1104930"/>
                    </a:cubicBezTo>
                    <a:cubicBezTo>
                      <a:pt x="1884030" y="1104930"/>
                      <a:pt x="1883923" y="1105145"/>
                      <a:pt x="1883815" y="1105145"/>
                    </a:cubicBezTo>
                    <a:lnTo>
                      <a:pt x="1883385" y="1105574"/>
                    </a:lnTo>
                    <a:close/>
                    <a:moveTo>
                      <a:pt x="2092015" y="1299446"/>
                    </a:moveTo>
                    <a:cubicBezTo>
                      <a:pt x="2064485" y="1324244"/>
                      <a:pt x="2037277" y="1349578"/>
                      <a:pt x="2009853" y="1374805"/>
                    </a:cubicBezTo>
                    <a:cubicBezTo>
                      <a:pt x="2006950" y="1377489"/>
                      <a:pt x="2006735" y="1381998"/>
                      <a:pt x="2009316" y="1384896"/>
                    </a:cubicBezTo>
                    <a:cubicBezTo>
                      <a:pt x="2011897" y="1387795"/>
                      <a:pt x="2016414" y="1388009"/>
                      <a:pt x="2019425" y="1385433"/>
                    </a:cubicBezTo>
                    <a:cubicBezTo>
                      <a:pt x="2047493" y="1361065"/>
                      <a:pt x="2075561" y="1336804"/>
                      <a:pt x="2103737" y="1312650"/>
                    </a:cubicBezTo>
                    <a:cubicBezTo>
                      <a:pt x="2122449" y="1296655"/>
                      <a:pt x="2141377" y="1280768"/>
                      <a:pt x="2160304" y="1264880"/>
                    </a:cubicBezTo>
                    <a:cubicBezTo>
                      <a:pt x="2176113" y="1251784"/>
                      <a:pt x="2191921" y="1238687"/>
                      <a:pt x="2208053" y="1225805"/>
                    </a:cubicBezTo>
                    <a:cubicBezTo>
                      <a:pt x="2223969" y="1212923"/>
                      <a:pt x="2239992" y="1200149"/>
                      <a:pt x="2256339" y="1187589"/>
                    </a:cubicBezTo>
                    <a:cubicBezTo>
                      <a:pt x="2269566" y="1177498"/>
                      <a:pt x="2283116" y="1167944"/>
                      <a:pt x="2296989" y="1158819"/>
                    </a:cubicBezTo>
                    <a:cubicBezTo>
                      <a:pt x="2310862" y="1149695"/>
                      <a:pt x="2325058" y="1140999"/>
                      <a:pt x="2339576" y="1132841"/>
                    </a:cubicBezTo>
                    <a:lnTo>
                      <a:pt x="2369687" y="1117061"/>
                    </a:lnTo>
                    <a:cubicBezTo>
                      <a:pt x="2370547" y="1116631"/>
                      <a:pt x="2382269" y="1110942"/>
                      <a:pt x="2384420" y="1109331"/>
                    </a:cubicBezTo>
                    <a:cubicBezTo>
                      <a:pt x="2387109" y="1107399"/>
                      <a:pt x="2387539" y="1105038"/>
                      <a:pt x="2387539" y="1104179"/>
                    </a:cubicBezTo>
                    <a:cubicBezTo>
                      <a:pt x="2387862" y="1101602"/>
                      <a:pt x="2387109" y="1099563"/>
                      <a:pt x="2384958" y="1097952"/>
                    </a:cubicBezTo>
                    <a:cubicBezTo>
                      <a:pt x="2384420" y="1097523"/>
                      <a:pt x="2382162" y="1095698"/>
                      <a:pt x="2377753" y="1096986"/>
                    </a:cubicBezTo>
                    <a:cubicBezTo>
                      <a:pt x="2377107" y="1097094"/>
                      <a:pt x="2376570" y="1097416"/>
                      <a:pt x="2376032" y="1097738"/>
                    </a:cubicBezTo>
                    <a:cubicBezTo>
                      <a:pt x="2376140" y="1097845"/>
                      <a:pt x="2376355" y="1097952"/>
                      <a:pt x="2376462" y="1098167"/>
                    </a:cubicBezTo>
                    <a:cubicBezTo>
                      <a:pt x="2376892" y="1098704"/>
                      <a:pt x="2375925" y="1099455"/>
                      <a:pt x="2374419" y="1100207"/>
                    </a:cubicBezTo>
                    <a:cubicBezTo>
                      <a:pt x="2374527" y="1099670"/>
                      <a:pt x="2374742" y="1099026"/>
                      <a:pt x="2374957" y="1098597"/>
                    </a:cubicBezTo>
                    <a:cubicBezTo>
                      <a:pt x="2374204" y="1099133"/>
                      <a:pt x="2373774" y="1099885"/>
                      <a:pt x="2373344" y="1100744"/>
                    </a:cubicBezTo>
                    <a:cubicBezTo>
                      <a:pt x="2369580" y="1102461"/>
                      <a:pt x="2363880" y="1104071"/>
                      <a:pt x="2363450" y="1104286"/>
                    </a:cubicBezTo>
                    <a:lnTo>
                      <a:pt x="2332155" y="1119315"/>
                    </a:lnTo>
                    <a:cubicBezTo>
                      <a:pt x="2317099" y="1127259"/>
                      <a:pt x="2302366" y="1135739"/>
                      <a:pt x="2287956" y="1144649"/>
                    </a:cubicBezTo>
                    <a:cubicBezTo>
                      <a:pt x="2273437" y="1153667"/>
                      <a:pt x="2259350" y="1163221"/>
                      <a:pt x="2245584" y="1173204"/>
                    </a:cubicBezTo>
                    <a:cubicBezTo>
                      <a:pt x="2228808" y="1185549"/>
                      <a:pt x="2212247" y="1198002"/>
                      <a:pt x="2196008" y="1210884"/>
                    </a:cubicBezTo>
                    <a:cubicBezTo>
                      <a:pt x="2179769" y="1223765"/>
                      <a:pt x="2163746" y="1236862"/>
                      <a:pt x="2148045" y="1250281"/>
                    </a:cubicBezTo>
                    <a:cubicBezTo>
                      <a:pt x="2129117" y="1266383"/>
                      <a:pt x="2110512" y="1282807"/>
                      <a:pt x="2092015" y="1299446"/>
                    </a:cubicBezTo>
                    <a:close/>
                    <a:moveTo>
                      <a:pt x="1399664" y="1821377"/>
                    </a:moveTo>
                    <a:cubicBezTo>
                      <a:pt x="1403535" y="1822128"/>
                      <a:pt x="1406009" y="1825885"/>
                      <a:pt x="1405256" y="1829750"/>
                    </a:cubicBezTo>
                    <a:cubicBezTo>
                      <a:pt x="1399019" y="1866248"/>
                      <a:pt x="1392244" y="1903069"/>
                      <a:pt x="1382780" y="1939138"/>
                    </a:cubicBezTo>
                    <a:cubicBezTo>
                      <a:pt x="1379661" y="1951269"/>
                      <a:pt x="1376112" y="1963184"/>
                      <a:pt x="1372241" y="1975100"/>
                    </a:cubicBezTo>
                    <a:cubicBezTo>
                      <a:pt x="1368369" y="1986909"/>
                      <a:pt x="1364068" y="1998717"/>
                      <a:pt x="1359551" y="2010311"/>
                    </a:cubicBezTo>
                    <a:cubicBezTo>
                      <a:pt x="1356432" y="2018147"/>
                      <a:pt x="1353313" y="2025984"/>
                      <a:pt x="1349980" y="2033820"/>
                    </a:cubicBezTo>
                    <a:cubicBezTo>
                      <a:pt x="1345140" y="2045414"/>
                      <a:pt x="1339979" y="2057007"/>
                      <a:pt x="1334817" y="2068494"/>
                    </a:cubicBezTo>
                    <a:cubicBezTo>
                      <a:pt x="1332988" y="2072680"/>
                      <a:pt x="1326106" y="2082127"/>
                      <a:pt x="1323202" y="2088353"/>
                    </a:cubicBezTo>
                    <a:cubicBezTo>
                      <a:pt x="1324493" y="2090608"/>
                      <a:pt x="1324385" y="2093399"/>
                      <a:pt x="1322772" y="2095653"/>
                    </a:cubicBezTo>
                    <a:cubicBezTo>
                      <a:pt x="1320406" y="2099088"/>
                      <a:pt x="1317932" y="2099625"/>
                      <a:pt x="1317287" y="2099840"/>
                    </a:cubicBezTo>
                    <a:cubicBezTo>
                      <a:pt x="1313631" y="2100591"/>
                      <a:pt x="1311157" y="2099088"/>
                      <a:pt x="1309544" y="2095760"/>
                    </a:cubicBezTo>
                    <a:cubicBezTo>
                      <a:pt x="1309221" y="2095009"/>
                      <a:pt x="1308576" y="2092969"/>
                      <a:pt x="1309437" y="2089749"/>
                    </a:cubicBezTo>
                    <a:cubicBezTo>
                      <a:pt x="1310834" y="2085240"/>
                      <a:pt x="1318040" y="2069245"/>
                      <a:pt x="1320621" y="2062590"/>
                    </a:cubicBezTo>
                    <a:lnTo>
                      <a:pt x="1342559" y="2004084"/>
                    </a:lnTo>
                    <a:cubicBezTo>
                      <a:pt x="1347614" y="1989700"/>
                      <a:pt x="1352131" y="1975100"/>
                      <a:pt x="1356647" y="1960501"/>
                    </a:cubicBezTo>
                    <a:cubicBezTo>
                      <a:pt x="1361057" y="1945901"/>
                      <a:pt x="1365250" y="1931194"/>
                      <a:pt x="1369230" y="1916488"/>
                    </a:cubicBezTo>
                    <a:cubicBezTo>
                      <a:pt x="1377403" y="1886752"/>
                      <a:pt x="1384715" y="1856909"/>
                      <a:pt x="1391276" y="1826959"/>
                    </a:cubicBezTo>
                    <a:cubicBezTo>
                      <a:pt x="1392028" y="1823094"/>
                      <a:pt x="1395792" y="1820625"/>
                      <a:pt x="1399664" y="1821377"/>
                    </a:cubicBezTo>
                    <a:close/>
                    <a:moveTo>
                      <a:pt x="1312663" y="2086636"/>
                    </a:moveTo>
                    <a:cubicBezTo>
                      <a:pt x="1312340" y="2086850"/>
                      <a:pt x="1312018" y="2087280"/>
                      <a:pt x="1311695" y="2087602"/>
                    </a:cubicBezTo>
                    <a:cubicBezTo>
                      <a:pt x="1311588" y="2087817"/>
                      <a:pt x="1311480" y="2088139"/>
                      <a:pt x="1311372" y="2088031"/>
                    </a:cubicBezTo>
                    <a:cubicBezTo>
                      <a:pt x="1310405" y="2087280"/>
                      <a:pt x="1311480" y="2086850"/>
                      <a:pt x="1312663" y="2086636"/>
                    </a:cubicBezTo>
                    <a:close/>
                    <a:moveTo>
                      <a:pt x="985952" y="1622352"/>
                    </a:moveTo>
                    <a:cubicBezTo>
                      <a:pt x="1010687" y="1614945"/>
                      <a:pt x="1035744" y="1608074"/>
                      <a:pt x="1060909" y="1602707"/>
                    </a:cubicBezTo>
                    <a:cubicBezTo>
                      <a:pt x="1086503" y="1597232"/>
                      <a:pt x="1112098" y="1592938"/>
                      <a:pt x="1137263" y="1590362"/>
                    </a:cubicBezTo>
                    <a:cubicBezTo>
                      <a:pt x="1141027" y="1590147"/>
                      <a:pt x="1143823" y="1586819"/>
                      <a:pt x="1143608" y="1583062"/>
                    </a:cubicBezTo>
                    <a:cubicBezTo>
                      <a:pt x="1143285" y="1579305"/>
                      <a:pt x="1140059" y="1576514"/>
                      <a:pt x="1136295" y="1576836"/>
                    </a:cubicBezTo>
                    <a:cubicBezTo>
                      <a:pt x="1110377" y="1578231"/>
                      <a:pt x="1084030" y="1581237"/>
                      <a:pt x="1057575" y="1585853"/>
                    </a:cubicBezTo>
                    <a:cubicBezTo>
                      <a:pt x="1031765" y="1590469"/>
                      <a:pt x="1005847" y="1596481"/>
                      <a:pt x="980467" y="1603888"/>
                    </a:cubicBezTo>
                    <a:cubicBezTo>
                      <a:pt x="960142" y="1609899"/>
                      <a:pt x="940139" y="1616984"/>
                      <a:pt x="920567" y="1624606"/>
                    </a:cubicBezTo>
                    <a:cubicBezTo>
                      <a:pt x="890348" y="1636415"/>
                      <a:pt x="861527" y="1650155"/>
                      <a:pt x="834534" y="1664433"/>
                    </a:cubicBezTo>
                    <a:cubicBezTo>
                      <a:pt x="831092" y="1666150"/>
                      <a:pt x="829587" y="1670444"/>
                      <a:pt x="831415" y="1673986"/>
                    </a:cubicBezTo>
                    <a:cubicBezTo>
                      <a:pt x="833136" y="1677529"/>
                      <a:pt x="837438" y="1678925"/>
                      <a:pt x="840986" y="1677100"/>
                    </a:cubicBezTo>
                    <a:cubicBezTo>
                      <a:pt x="867979" y="1664218"/>
                      <a:pt x="897015" y="1652517"/>
                      <a:pt x="927020" y="1641675"/>
                    </a:cubicBezTo>
                    <a:cubicBezTo>
                      <a:pt x="946377" y="1634804"/>
                      <a:pt x="966057" y="1628363"/>
                      <a:pt x="985952" y="1622352"/>
                    </a:cubicBezTo>
                    <a:close/>
                    <a:moveTo>
                      <a:pt x="1246633" y="1675275"/>
                    </a:moveTo>
                    <a:cubicBezTo>
                      <a:pt x="1232329" y="1692236"/>
                      <a:pt x="1217059" y="1712739"/>
                      <a:pt x="1214047" y="1716067"/>
                    </a:cubicBezTo>
                    <a:cubicBezTo>
                      <a:pt x="1183721" y="1749882"/>
                      <a:pt x="1154362" y="1784341"/>
                      <a:pt x="1125649" y="1819337"/>
                    </a:cubicBezTo>
                    <a:cubicBezTo>
                      <a:pt x="1096935" y="1854440"/>
                      <a:pt x="1068759" y="1889973"/>
                      <a:pt x="1040906" y="1925827"/>
                    </a:cubicBezTo>
                    <a:cubicBezTo>
                      <a:pt x="964874" y="2023729"/>
                      <a:pt x="888305" y="2122812"/>
                      <a:pt x="810444" y="2221144"/>
                    </a:cubicBezTo>
                    <a:cubicBezTo>
                      <a:pt x="758825" y="2286305"/>
                      <a:pt x="706559" y="2351251"/>
                      <a:pt x="653649" y="2415553"/>
                    </a:cubicBezTo>
                    <a:cubicBezTo>
                      <a:pt x="565250" y="2523331"/>
                      <a:pt x="475023" y="2629392"/>
                      <a:pt x="383075" y="2732125"/>
                    </a:cubicBezTo>
                    <a:cubicBezTo>
                      <a:pt x="380494" y="2735130"/>
                      <a:pt x="375977" y="2735345"/>
                      <a:pt x="373074" y="2732769"/>
                    </a:cubicBezTo>
                    <a:cubicBezTo>
                      <a:pt x="370063" y="2730192"/>
                      <a:pt x="369847" y="2725684"/>
                      <a:pt x="372429" y="2722678"/>
                    </a:cubicBezTo>
                    <a:cubicBezTo>
                      <a:pt x="463193" y="2619193"/>
                      <a:pt x="551915" y="2512274"/>
                      <a:pt x="639454" y="2404066"/>
                    </a:cubicBezTo>
                    <a:cubicBezTo>
                      <a:pt x="677308" y="2357262"/>
                      <a:pt x="714733" y="2310136"/>
                      <a:pt x="752265" y="2263010"/>
                    </a:cubicBezTo>
                    <a:cubicBezTo>
                      <a:pt x="752157" y="2262903"/>
                      <a:pt x="752157" y="2262795"/>
                      <a:pt x="752049" y="2262688"/>
                    </a:cubicBezTo>
                    <a:cubicBezTo>
                      <a:pt x="743554" y="2264191"/>
                      <a:pt x="728283" y="2269773"/>
                      <a:pt x="722153" y="2271490"/>
                    </a:cubicBezTo>
                    <a:cubicBezTo>
                      <a:pt x="710861" y="2274604"/>
                      <a:pt x="699569" y="2277932"/>
                      <a:pt x="688385" y="2281367"/>
                    </a:cubicBezTo>
                    <a:cubicBezTo>
                      <a:pt x="677201" y="2284802"/>
                      <a:pt x="666016" y="2288452"/>
                      <a:pt x="655047" y="2292316"/>
                    </a:cubicBezTo>
                    <a:cubicBezTo>
                      <a:pt x="633216" y="2299938"/>
                      <a:pt x="611600" y="2308311"/>
                      <a:pt x="589985" y="2316792"/>
                    </a:cubicBezTo>
                    <a:cubicBezTo>
                      <a:pt x="575682" y="2322589"/>
                      <a:pt x="561379" y="2328278"/>
                      <a:pt x="547076" y="2334290"/>
                    </a:cubicBezTo>
                    <a:cubicBezTo>
                      <a:pt x="511372" y="2349211"/>
                      <a:pt x="476098" y="2365206"/>
                      <a:pt x="441578" y="2382275"/>
                    </a:cubicBezTo>
                    <a:cubicBezTo>
                      <a:pt x="438029" y="2384100"/>
                      <a:pt x="433727" y="2382811"/>
                      <a:pt x="431899" y="2379269"/>
                    </a:cubicBezTo>
                    <a:cubicBezTo>
                      <a:pt x="430071" y="2375834"/>
                      <a:pt x="431469" y="2371540"/>
                      <a:pt x="434910" y="2369715"/>
                    </a:cubicBezTo>
                    <a:cubicBezTo>
                      <a:pt x="469108" y="2351036"/>
                      <a:pt x="503952" y="2333216"/>
                      <a:pt x="539655" y="2317221"/>
                    </a:cubicBezTo>
                    <a:cubicBezTo>
                      <a:pt x="553958" y="2310780"/>
                      <a:pt x="568369" y="2304661"/>
                      <a:pt x="582887" y="2298864"/>
                    </a:cubicBezTo>
                    <a:cubicBezTo>
                      <a:pt x="604825" y="2290277"/>
                      <a:pt x="626979" y="2282547"/>
                      <a:pt x="649240" y="2275248"/>
                    </a:cubicBezTo>
                    <a:cubicBezTo>
                      <a:pt x="660639" y="2271705"/>
                      <a:pt x="672146" y="2268270"/>
                      <a:pt x="683653" y="2265157"/>
                    </a:cubicBezTo>
                    <a:cubicBezTo>
                      <a:pt x="695160" y="2262044"/>
                      <a:pt x="706667" y="2259145"/>
                      <a:pt x="718282" y="2256462"/>
                    </a:cubicBezTo>
                    <a:cubicBezTo>
                      <a:pt x="728391" y="2254100"/>
                      <a:pt x="753448" y="2249269"/>
                      <a:pt x="759577" y="2250128"/>
                    </a:cubicBezTo>
                    <a:cubicBezTo>
                      <a:pt x="760760" y="2250235"/>
                      <a:pt x="760653" y="2250987"/>
                      <a:pt x="761513" y="2251416"/>
                    </a:cubicBezTo>
                    <a:cubicBezTo>
                      <a:pt x="772698" y="2237246"/>
                      <a:pt x="784097" y="2223291"/>
                      <a:pt x="795281" y="2209121"/>
                    </a:cubicBezTo>
                    <a:cubicBezTo>
                      <a:pt x="873249" y="2110897"/>
                      <a:pt x="950678" y="2012672"/>
                      <a:pt x="1027356" y="1915200"/>
                    </a:cubicBezTo>
                    <a:cubicBezTo>
                      <a:pt x="1055532" y="1879452"/>
                      <a:pt x="1084137" y="1844027"/>
                      <a:pt x="1113281" y="1809139"/>
                    </a:cubicBezTo>
                    <a:cubicBezTo>
                      <a:pt x="1142532" y="1774250"/>
                      <a:pt x="1172429" y="1740006"/>
                      <a:pt x="1203186" y="1706299"/>
                    </a:cubicBezTo>
                    <a:cubicBezTo>
                      <a:pt x="1207057" y="1702005"/>
                      <a:pt x="1231362" y="1670015"/>
                      <a:pt x="1247708" y="1653053"/>
                    </a:cubicBezTo>
                    <a:cubicBezTo>
                      <a:pt x="1252332" y="1648330"/>
                      <a:pt x="1256419" y="1644680"/>
                      <a:pt x="1259430" y="1642855"/>
                    </a:cubicBezTo>
                    <a:cubicBezTo>
                      <a:pt x="1262549" y="1640923"/>
                      <a:pt x="1265237" y="1640494"/>
                      <a:pt x="1267065" y="1640708"/>
                    </a:cubicBezTo>
                    <a:cubicBezTo>
                      <a:pt x="1270829" y="1641138"/>
                      <a:pt x="1273518" y="1644466"/>
                      <a:pt x="1273088" y="1648223"/>
                    </a:cubicBezTo>
                    <a:cubicBezTo>
                      <a:pt x="1272657" y="1651336"/>
                      <a:pt x="1270291" y="1653805"/>
                      <a:pt x="1267280" y="1654234"/>
                    </a:cubicBezTo>
                    <a:lnTo>
                      <a:pt x="1267173" y="1654127"/>
                    </a:lnTo>
                    <a:cubicBezTo>
                      <a:pt x="1267065" y="1653805"/>
                      <a:pt x="1266850" y="1653912"/>
                      <a:pt x="1266420" y="1654234"/>
                    </a:cubicBezTo>
                    <a:cubicBezTo>
                      <a:pt x="1266098" y="1654234"/>
                      <a:pt x="1265775" y="1654234"/>
                      <a:pt x="1265452" y="1654234"/>
                    </a:cubicBezTo>
                    <a:cubicBezTo>
                      <a:pt x="1265667" y="1654234"/>
                      <a:pt x="1265990" y="1654342"/>
                      <a:pt x="1266313" y="1654342"/>
                    </a:cubicBezTo>
                    <a:cubicBezTo>
                      <a:pt x="1265775" y="1654771"/>
                      <a:pt x="1265237" y="1655523"/>
                      <a:pt x="1264700" y="1655952"/>
                    </a:cubicBezTo>
                    <a:cubicBezTo>
                      <a:pt x="1259967" y="1659924"/>
                      <a:pt x="1253408" y="1667224"/>
                      <a:pt x="1246633" y="1675275"/>
                    </a:cubicBezTo>
                    <a:close/>
                    <a:moveTo>
                      <a:pt x="753663" y="2254422"/>
                    </a:moveTo>
                    <a:cubicBezTo>
                      <a:pt x="753878" y="2254207"/>
                      <a:pt x="754200" y="2253993"/>
                      <a:pt x="754523" y="2253778"/>
                    </a:cubicBezTo>
                    <a:cubicBezTo>
                      <a:pt x="754738" y="2253671"/>
                      <a:pt x="755061" y="2253563"/>
                      <a:pt x="754953" y="2253456"/>
                    </a:cubicBezTo>
                    <a:cubicBezTo>
                      <a:pt x="754308" y="2252597"/>
                      <a:pt x="753878" y="2253349"/>
                      <a:pt x="753663" y="2254422"/>
                    </a:cubicBezTo>
                    <a:close/>
                    <a:moveTo>
                      <a:pt x="1266313" y="1654342"/>
                    </a:moveTo>
                    <a:cubicBezTo>
                      <a:pt x="1266743" y="1654449"/>
                      <a:pt x="1267280" y="1654556"/>
                      <a:pt x="1267280" y="1654234"/>
                    </a:cubicBezTo>
                    <a:cubicBezTo>
                      <a:pt x="1266958" y="1654234"/>
                      <a:pt x="1266743" y="1654234"/>
                      <a:pt x="1266420" y="1654234"/>
                    </a:cubicBezTo>
                    <a:lnTo>
                      <a:pt x="1266313" y="1654342"/>
                    </a:lnTo>
                    <a:close/>
                    <a:moveTo>
                      <a:pt x="869377" y="2149971"/>
                    </a:moveTo>
                    <a:cubicBezTo>
                      <a:pt x="859591" y="2191730"/>
                      <a:pt x="847546" y="2232952"/>
                      <a:pt x="834426" y="2273852"/>
                    </a:cubicBezTo>
                    <a:cubicBezTo>
                      <a:pt x="826468" y="2298435"/>
                      <a:pt x="818080" y="2322803"/>
                      <a:pt x="809477" y="2347064"/>
                    </a:cubicBezTo>
                    <a:cubicBezTo>
                      <a:pt x="796572" y="2383670"/>
                      <a:pt x="783344" y="2420061"/>
                      <a:pt x="769149" y="2456023"/>
                    </a:cubicBezTo>
                    <a:cubicBezTo>
                      <a:pt x="766783" y="2462357"/>
                      <a:pt x="757104" y="2494454"/>
                      <a:pt x="746350" y="2521399"/>
                    </a:cubicBezTo>
                    <a:cubicBezTo>
                      <a:pt x="741941" y="2532348"/>
                      <a:pt x="737424" y="2542547"/>
                      <a:pt x="733122" y="2549417"/>
                    </a:cubicBezTo>
                    <a:cubicBezTo>
                      <a:pt x="731724" y="2551671"/>
                      <a:pt x="730326" y="2553603"/>
                      <a:pt x="729036" y="2554892"/>
                    </a:cubicBezTo>
                    <a:cubicBezTo>
                      <a:pt x="728606" y="2555321"/>
                      <a:pt x="728068" y="2556394"/>
                      <a:pt x="727853" y="2555965"/>
                    </a:cubicBezTo>
                    <a:cubicBezTo>
                      <a:pt x="724304" y="2556717"/>
                      <a:pt x="721938" y="2560152"/>
                      <a:pt x="722476" y="2563694"/>
                    </a:cubicBezTo>
                    <a:cubicBezTo>
                      <a:pt x="723121" y="2567451"/>
                      <a:pt x="726670" y="2570028"/>
                      <a:pt x="730326" y="2569384"/>
                    </a:cubicBezTo>
                    <a:cubicBezTo>
                      <a:pt x="732692" y="2569062"/>
                      <a:pt x="735273" y="2567881"/>
                      <a:pt x="737854" y="2565627"/>
                    </a:cubicBezTo>
                    <a:cubicBezTo>
                      <a:pt x="741618" y="2562406"/>
                      <a:pt x="745812" y="2556394"/>
                      <a:pt x="750114" y="2548665"/>
                    </a:cubicBezTo>
                    <a:cubicBezTo>
                      <a:pt x="765062" y="2521291"/>
                      <a:pt x="781839" y="2470515"/>
                      <a:pt x="785280" y="2462464"/>
                    </a:cubicBezTo>
                    <a:cubicBezTo>
                      <a:pt x="797647" y="2432514"/>
                      <a:pt x="809907" y="2402349"/>
                      <a:pt x="821091" y="2371862"/>
                    </a:cubicBezTo>
                    <a:cubicBezTo>
                      <a:pt x="828512" y="2351465"/>
                      <a:pt x="835609" y="2330962"/>
                      <a:pt x="842277" y="2310351"/>
                    </a:cubicBezTo>
                    <a:cubicBezTo>
                      <a:pt x="858838" y="2258609"/>
                      <a:pt x="872604" y="2206115"/>
                      <a:pt x="883358" y="2152977"/>
                    </a:cubicBezTo>
                    <a:cubicBezTo>
                      <a:pt x="884110" y="2149113"/>
                      <a:pt x="881745" y="2145356"/>
                      <a:pt x="877873" y="2144497"/>
                    </a:cubicBezTo>
                    <a:cubicBezTo>
                      <a:pt x="874002" y="2143745"/>
                      <a:pt x="870238" y="2146107"/>
                      <a:pt x="869377" y="2149971"/>
                    </a:cubicBezTo>
                    <a:close/>
                    <a:moveTo>
                      <a:pt x="1044777" y="1955241"/>
                    </a:moveTo>
                    <a:cubicBezTo>
                      <a:pt x="1040798" y="1955563"/>
                      <a:pt x="1037895" y="1958998"/>
                      <a:pt x="1038217" y="1962970"/>
                    </a:cubicBezTo>
                    <a:cubicBezTo>
                      <a:pt x="1040906" y="1999146"/>
                      <a:pt x="1040045" y="2035538"/>
                      <a:pt x="1037034" y="2071822"/>
                    </a:cubicBezTo>
                    <a:cubicBezTo>
                      <a:pt x="1034776" y="2098981"/>
                      <a:pt x="1031227" y="2126033"/>
                      <a:pt x="1026818" y="2152977"/>
                    </a:cubicBezTo>
                    <a:cubicBezTo>
                      <a:pt x="1022516" y="2180029"/>
                      <a:pt x="1017462" y="2206974"/>
                      <a:pt x="1011655" y="2233489"/>
                    </a:cubicBezTo>
                    <a:cubicBezTo>
                      <a:pt x="1008428" y="2247981"/>
                      <a:pt x="1005094" y="2262366"/>
                      <a:pt x="1001331" y="2276643"/>
                    </a:cubicBezTo>
                    <a:cubicBezTo>
                      <a:pt x="997459" y="2290921"/>
                      <a:pt x="993265" y="2304983"/>
                      <a:pt x="988318" y="2318939"/>
                    </a:cubicBezTo>
                    <a:cubicBezTo>
                      <a:pt x="984877" y="2328922"/>
                      <a:pt x="970466" y="2346313"/>
                      <a:pt x="966057" y="2355974"/>
                    </a:cubicBezTo>
                    <a:cubicBezTo>
                      <a:pt x="963261" y="2362200"/>
                      <a:pt x="964121" y="2367138"/>
                      <a:pt x="966165" y="2369607"/>
                    </a:cubicBezTo>
                    <a:cubicBezTo>
                      <a:pt x="967885" y="2371647"/>
                      <a:pt x="971112" y="2373687"/>
                      <a:pt x="976704" y="2372720"/>
                    </a:cubicBezTo>
                    <a:cubicBezTo>
                      <a:pt x="980467" y="2372076"/>
                      <a:pt x="983049" y="2368641"/>
                      <a:pt x="982403" y="2364884"/>
                    </a:cubicBezTo>
                    <a:cubicBezTo>
                      <a:pt x="982188" y="2363059"/>
                      <a:pt x="981220" y="2361556"/>
                      <a:pt x="979822" y="2360483"/>
                    </a:cubicBezTo>
                    <a:cubicBezTo>
                      <a:pt x="980790" y="2358765"/>
                      <a:pt x="981973" y="2356618"/>
                      <a:pt x="983156" y="2354901"/>
                    </a:cubicBezTo>
                    <a:cubicBezTo>
                      <a:pt x="990039" y="2344917"/>
                      <a:pt x="999825" y="2332357"/>
                      <a:pt x="1003051" y="2324306"/>
                    </a:cubicBezTo>
                    <a:cubicBezTo>
                      <a:pt x="1008536" y="2310136"/>
                      <a:pt x="1013375" y="2295859"/>
                      <a:pt x="1017677" y="2281259"/>
                    </a:cubicBezTo>
                    <a:cubicBezTo>
                      <a:pt x="1021979" y="2266874"/>
                      <a:pt x="1025743" y="2252275"/>
                      <a:pt x="1029291" y="2237568"/>
                    </a:cubicBezTo>
                    <a:cubicBezTo>
                      <a:pt x="1034668" y="2215132"/>
                      <a:pt x="1039615" y="2192589"/>
                      <a:pt x="1043594" y="2169724"/>
                    </a:cubicBezTo>
                    <a:cubicBezTo>
                      <a:pt x="1047573" y="2146858"/>
                      <a:pt x="1050692" y="2123886"/>
                      <a:pt x="1052843" y="2100806"/>
                    </a:cubicBezTo>
                    <a:cubicBezTo>
                      <a:pt x="1057145" y="2054431"/>
                      <a:pt x="1057360" y="2007734"/>
                      <a:pt x="1052520" y="1961682"/>
                    </a:cubicBezTo>
                    <a:cubicBezTo>
                      <a:pt x="1052090" y="1957817"/>
                      <a:pt x="1048649" y="1954919"/>
                      <a:pt x="1044777" y="1955241"/>
                    </a:cubicBezTo>
                    <a:close/>
                    <a:moveTo>
                      <a:pt x="1263086" y="1724011"/>
                    </a:moveTo>
                    <a:cubicBezTo>
                      <a:pt x="1259215" y="1724655"/>
                      <a:pt x="1256634" y="1728412"/>
                      <a:pt x="1257279" y="1732277"/>
                    </a:cubicBezTo>
                    <a:cubicBezTo>
                      <a:pt x="1264054" y="1775646"/>
                      <a:pt x="1266205" y="1818908"/>
                      <a:pt x="1265667" y="1862277"/>
                    </a:cubicBezTo>
                    <a:cubicBezTo>
                      <a:pt x="1265345" y="1879560"/>
                      <a:pt x="1264700" y="1896950"/>
                      <a:pt x="1263731" y="1914341"/>
                    </a:cubicBezTo>
                    <a:cubicBezTo>
                      <a:pt x="1262226" y="1940426"/>
                      <a:pt x="1260183" y="1966512"/>
                      <a:pt x="1257279" y="1992598"/>
                    </a:cubicBezTo>
                    <a:cubicBezTo>
                      <a:pt x="1255774" y="2006553"/>
                      <a:pt x="1253945" y="2020401"/>
                      <a:pt x="1252010" y="2034249"/>
                    </a:cubicBezTo>
                    <a:cubicBezTo>
                      <a:pt x="1250181" y="2048097"/>
                      <a:pt x="1248138" y="2062053"/>
                      <a:pt x="1246095" y="2075901"/>
                    </a:cubicBezTo>
                    <a:cubicBezTo>
                      <a:pt x="1244697" y="2085240"/>
                      <a:pt x="1234588" y="2101235"/>
                      <a:pt x="1233082" y="2109823"/>
                    </a:cubicBezTo>
                    <a:cubicBezTo>
                      <a:pt x="1232114" y="2115298"/>
                      <a:pt x="1233727" y="2119270"/>
                      <a:pt x="1236631" y="2121631"/>
                    </a:cubicBezTo>
                    <a:cubicBezTo>
                      <a:pt x="1238352" y="2123027"/>
                      <a:pt x="1240933" y="2124208"/>
                      <a:pt x="1244804" y="2123886"/>
                    </a:cubicBezTo>
                    <a:cubicBezTo>
                      <a:pt x="1248568" y="2123778"/>
                      <a:pt x="1251472" y="2120558"/>
                      <a:pt x="1251257" y="2116801"/>
                    </a:cubicBezTo>
                    <a:cubicBezTo>
                      <a:pt x="1251149" y="2114117"/>
                      <a:pt x="1249536" y="2111970"/>
                      <a:pt x="1247278" y="2110897"/>
                    </a:cubicBezTo>
                    <a:cubicBezTo>
                      <a:pt x="1248461" y="2107139"/>
                      <a:pt x="1251149" y="2102309"/>
                      <a:pt x="1253623" y="2097371"/>
                    </a:cubicBezTo>
                    <a:cubicBezTo>
                      <a:pt x="1257064" y="2090608"/>
                      <a:pt x="1260290" y="2083630"/>
                      <a:pt x="1261258" y="2078477"/>
                    </a:cubicBezTo>
                    <a:cubicBezTo>
                      <a:pt x="1264377" y="2061731"/>
                      <a:pt x="1267388" y="2045092"/>
                      <a:pt x="1270077" y="2028345"/>
                    </a:cubicBezTo>
                    <a:cubicBezTo>
                      <a:pt x="1271905" y="2017181"/>
                      <a:pt x="1273625" y="2006017"/>
                      <a:pt x="1275131" y="1994745"/>
                    </a:cubicBezTo>
                    <a:cubicBezTo>
                      <a:pt x="1278572" y="1968337"/>
                      <a:pt x="1281476" y="1941929"/>
                      <a:pt x="1282981" y="1915521"/>
                    </a:cubicBezTo>
                    <a:cubicBezTo>
                      <a:pt x="1284057" y="1897702"/>
                      <a:pt x="1284487" y="1879989"/>
                      <a:pt x="1284272" y="1862277"/>
                    </a:cubicBezTo>
                    <a:cubicBezTo>
                      <a:pt x="1283842" y="1818049"/>
                      <a:pt x="1279755" y="1773928"/>
                      <a:pt x="1271367" y="1729808"/>
                    </a:cubicBezTo>
                    <a:cubicBezTo>
                      <a:pt x="1270722" y="1725943"/>
                      <a:pt x="1266958" y="1723367"/>
                      <a:pt x="1263086" y="1724011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" name="Google Shape;112;p2"/>
              <p:cNvSpPr/>
              <p:nvPr/>
            </p:nvSpPr>
            <p:spPr>
              <a:xfrm>
                <a:off x="7834416" y="13973709"/>
                <a:ext cx="3380740" cy="3234687"/>
              </a:xfrm>
              <a:custGeom>
                <a:avLst/>
                <a:gdLst/>
                <a:ahLst/>
                <a:cxnLst/>
                <a:rect l="l" t="t" r="r" b="b"/>
                <a:pathLst>
                  <a:path w="3380740" h="3234687" extrusionOk="0">
                    <a:moveTo>
                      <a:pt x="3019748" y="1904096"/>
                    </a:moveTo>
                    <a:cubicBezTo>
                      <a:pt x="2926295" y="1828737"/>
                      <a:pt x="2895108" y="1715269"/>
                      <a:pt x="2829615" y="1662346"/>
                    </a:cubicBezTo>
                    <a:cubicBezTo>
                      <a:pt x="2516992" y="1409969"/>
                      <a:pt x="2291478" y="1317327"/>
                      <a:pt x="2132424" y="1305948"/>
                    </a:cubicBezTo>
                    <a:cubicBezTo>
                      <a:pt x="2285886" y="1211266"/>
                      <a:pt x="2440853" y="1021259"/>
                      <a:pt x="2536457" y="678816"/>
                    </a:cubicBezTo>
                    <a:cubicBezTo>
                      <a:pt x="2562160" y="586818"/>
                      <a:pt x="2539576" y="466694"/>
                      <a:pt x="2565924" y="383069"/>
                    </a:cubicBezTo>
                    <a:cubicBezTo>
                      <a:pt x="2636471" y="159569"/>
                      <a:pt x="2768532" y="30750"/>
                      <a:pt x="2749282" y="17332"/>
                    </a:cubicBezTo>
                    <a:cubicBezTo>
                      <a:pt x="2729924" y="3913"/>
                      <a:pt x="2611414" y="193491"/>
                      <a:pt x="2450209" y="302558"/>
                    </a:cubicBezTo>
                    <a:cubicBezTo>
                      <a:pt x="2350734" y="369866"/>
                      <a:pt x="2232008" y="367397"/>
                      <a:pt x="2162213" y="414630"/>
                    </a:cubicBezTo>
                    <a:cubicBezTo>
                      <a:pt x="1893037" y="596801"/>
                      <a:pt x="1742479" y="753960"/>
                      <a:pt x="1664512" y="885892"/>
                    </a:cubicBezTo>
                    <a:cubicBezTo>
                      <a:pt x="1600955" y="729162"/>
                      <a:pt x="1460828" y="554720"/>
                      <a:pt x="1194448" y="390477"/>
                    </a:cubicBezTo>
                    <a:cubicBezTo>
                      <a:pt x="1112717" y="340130"/>
                      <a:pt x="989904" y="327463"/>
                      <a:pt x="916454" y="278619"/>
                    </a:cubicBezTo>
                    <a:cubicBezTo>
                      <a:pt x="720083" y="148405"/>
                      <a:pt x="632760" y="-13585"/>
                      <a:pt x="614370" y="908"/>
                    </a:cubicBezTo>
                    <a:cubicBezTo>
                      <a:pt x="595873" y="15400"/>
                      <a:pt x="745786" y="181790"/>
                      <a:pt x="805686" y="365786"/>
                    </a:cubicBezTo>
                    <a:cubicBezTo>
                      <a:pt x="842680" y="479361"/>
                      <a:pt x="806654" y="591434"/>
                      <a:pt x="832572" y="671087"/>
                    </a:cubicBezTo>
                    <a:cubicBezTo>
                      <a:pt x="947748" y="1024586"/>
                      <a:pt x="1075400" y="1220069"/>
                      <a:pt x="1195094" y="1322480"/>
                    </a:cubicBezTo>
                    <a:cubicBezTo>
                      <a:pt x="1018726" y="1328062"/>
                      <a:pt x="795362" y="1408466"/>
                      <a:pt x="541995" y="1631430"/>
                    </a:cubicBezTo>
                    <a:cubicBezTo>
                      <a:pt x="469942" y="1694766"/>
                      <a:pt x="422946" y="1807697"/>
                      <a:pt x="354873" y="1863733"/>
                    </a:cubicBezTo>
                    <a:cubicBezTo>
                      <a:pt x="173020" y="2013270"/>
                      <a:pt x="-8510" y="2050305"/>
                      <a:pt x="309" y="2071990"/>
                    </a:cubicBezTo>
                    <a:cubicBezTo>
                      <a:pt x="9127" y="2093567"/>
                      <a:pt x="212703" y="1998348"/>
                      <a:pt x="407783" y="1993625"/>
                    </a:cubicBezTo>
                    <a:cubicBezTo>
                      <a:pt x="528337" y="1990726"/>
                      <a:pt x="626522" y="2056639"/>
                      <a:pt x="711050" y="2054599"/>
                    </a:cubicBezTo>
                    <a:cubicBezTo>
                      <a:pt x="1017220" y="2047192"/>
                      <a:pt x="1223162" y="2001783"/>
                      <a:pt x="1361460" y="1939306"/>
                    </a:cubicBezTo>
                    <a:cubicBezTo>
                      <a:pt x="1322423" y="2094318"/>
                      <a:pt x="1325326" y="2300643"/>
                      <a:pt x="1409423" y="2564936"/>
                    </a:cubicBezTo>
                    <a:cubicBezTo>
                      <a:pt x="1438352" y="2655860"/>
                      <a:pt x="1523203" y="2744638"/>
                      <a:pt x="1546969" y="2829014"/>
                    </a:cubicBezTo>
                    <a:cubicBezTo>
                      <a:pt x="1610418" y="3054554"/>
                      <a:pt x="1570306" y="3233719"/>
                      <a:pt x="1593857" y="3234685"/>
                    </a:cubicBezTo>
                    <a:cubicBezTo>
                      <a:pt x="1617409" y="3235544"/>
                      <a:pt x="1612892" y="3012581"/>
                      <a:pt x="1688279" y="2834274"/>
                    </a:cubicBezTo>
                    <a:cubicBezTo>
                      <a:pt x="1734844" y="2724134"/>
                      <a:pt x="1835825" y="2662408"/>
                      <a:pt x="1868518" y="2585117"/>
                    </a:cubicBezTo>
                    <a:cubicBezTo>
                      <a:pt x="1989609" y="2298818"/>
                      <a:pt x="2031013" y="2091205"/>
                      <a:pt x="2028002" y="1939843"/>
                    </a:cubicBezTo>
                    <a:cubicBezTo>
                      <a:pt x="2167590" y="2031948"/>
                      <a:pt x="2376866" y="2098075"/>
                      <a:pt x="2679810" y="2092708"/>
                    </a:cubicBezTo>
                    <a:cubicBezTo>
                      <a:pt x="2776167" y="2090990"/>
                      <a:pt x="2886075" y="2035491"/>
                      <a:pt x="2974581" y="2036886"/>
                    </a:cubicBezTo>
                    <a:cubicBezTo>
                      <a:pt x="3210849" y="2040536"/>
                      <a:pt x="3373022" y="2129421"/>
                      <a:pt x="3380550" y="2107307"/>
                    </a:cubicBezTo>
                    <a:cubicBezTo>
                      <a:pt x="3388078" y="2085193"/>
                      <a:pt x="3171059" y="2026259"/>
                      <a:pt x="3019748" y="1904096"/>
                    </a:cubicBezTo>
                    <a:close/>
                    <a:moveTo>
                      <a:pt x="1615365" y="1594394"/>
                    </a:moveTo>
                    <a:cubicBezTo>
                      <a:pt x="1612354" y="1566162"/>
                      <a:pt x="1605687" y="1540183"/>
                      <a:pt x="1596761" y="1518606"/>
                    </a:cubicBezTo>
                    <a:cubicBezTo>
                      <a:pt x="1581275" y="1481356"/>
                      <a:pt x="1549658" y="1443140"/>
                      <a:pt x="1505458" y="1410076"/>
                    </a:cubicBezTo>
                    <a:cubicBezTo>
                      <a:pt x="1544710" y="1398805"/>
                      <a:pt x="1577833" y="1380233"/>
                      <a:pt x="1602675" y="1360481"/>
                    </a:cubicBezTo>
                    <a:cubicBezTo>
                      <a:pt x="1623431" y="1343949"/>
                      <a:pt x="1642573" y="1320440"/>
                      <a:pt x="1659027" y="1292100"/>
                    </a:cubicBezTo>
                    <a:cubicBezTo>
                      <a:pt x="1676234" y="1312389"/>
                      <a:pt x="1694838" y="1329028"/>
                      <a:pt x="1713013" y="1341480"/>
                    </a:cubicBezTo>
                    <a:cubicBezTo>
                      <a:pt x="1752373" y="1368425"/>
                      <a:pt x="1810445" y="1385386"/>
                      <a:pt x="1878519" y="1384957"/>
                    </a:cubicBezTo>
                    <a:cubicBezTo>
                      <a:pt x="1840880" y="1420274"/>
                      <a:pt x="1816898" y="1461818"/>
                      <a:pt x="1804746" y="1498424"/>
                    </a:cubicBezTo>
                    <a:cubicBezTo>
                      <a:pt x="1797433" y="1520324"/>
                      <a:pt x="1793884" y="1545980"/>
                      <a:pt x="1794314" y="1573783"/>
                    </a:cubicBezTo>
                    <a:cubicBezTo>
                      <a:pt x="1774204" y="1568845"/>
                      <a:pt x="1754524" y="1565840"/>
                      <a:pt x="1736780" y="1565303"/>
                    </a:cubicBezTo>
                    <a:cubicBezTo>
                      <a:pt x="1700538" y="1564229"/>
                      <a:pt x="1658382" y="1573676"/>
                      <a:pt x="1615365" y="1594394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" name="Google Shape;113;p2"/>
              <p:cNvSpPr/>
              <p:nvPr/>
            </p:nvSpPr>
            <p:spPr>
              <a:xfrm>
                <a:off x="8091042" y="14218816"/>
                <a:ext cx="2801552" cy="2668891"/>
              </a:xfrm>
              <a:custGeom>
                <a:avLst/>
                <a:gdLst/>
                <a:ahLst/>
                <a:cxnLst/>
                <a:rect l="l" t="t" r="r" b="b"/>
                <a:pathLst>
                  <a:path w="2801552" h="2668891" extrusionOk="0">
                    <a:moveTo>
                      <a:pt x="1182372" y="1649006"/>
                    </a:moveTo>
                    <a:cubicBezTo>
                      <a:pt x="1189147" y="1644282"/>
                      <a:pt x="1195922" y="1639344"/>
                      <a:pt x="1202590" y="1634406"/>
                    </a:cubicBezTo>
                    <a:cubicBezTo>
                      <a:pt x="1212483" y="1626999"/>
                      <a:pt x="1222162" y="1619377"/>
                      <a:pt x="1231626" y="1611433"/>
                    </a:cubicBezTo>
                    <a:cubicBezTo>
                      <a:pt x="1241089" y="1603597"/>
                      <a:pt x="1250338" y="1595331"/>
                      <a:pt x="1259264" y="1586958"/>
                    </a:cubicBezTo>
                    <a:cubicBezTo>
                      <a:pt x="1286149" y="1561624"/>
                      <a:pt x="1310991" y="1534357"/>
                      <a:pt x="1335403" y="1507090"/>
                    </a:cubicBezTo>
                    <a:cubicBezTo>
                      <a:pt x="1338092" y="1504192"/>
                      <a:pt x="1337984" y="1499683"/>
                      <a:pt x="1335080" y="1497000"/>
                    </a:cubicBezTo>
                    <a:cubicBezTo>
                      <a:pt x="1332177" y="1494316"/>
                      <a:pt x="1327660" y="1494530"/>
                      <a:pt x="1324972" y="1497322"/>
                    </a:cubicBezTo>
                    <a:cubicBezTo>
                      <a:pt x="1303894" y="1518899"/>
                      <a:pt x="1282063" y="1540046"/>
                      <a:pt x="1259694" y="1560657"/>
                    </a:cubicBezTo>
                    <a:cubicBezTo>
                      <a:pt x="1248617" y="1570963"/>
                      <a:pt x="1237433" y="1581054"/>
                      <a:pt x="1226033" y="1590930"/>
                    </a:cubicBezTo>
                    <a:cubicBezTo>
                      <a:pt x="1214742" y="1600913"/>
                      <a:pt x="1203342" y="1610682"/>
                      <a:pt x="1191513" y="1620021"/>
                    </a:cubicBezTo>
                    <a:lnTo>
                      <a:pt x="1142582" y="1657701"/>
                    </a:lnTo>
                    <a:cubicBezTo>
                      <a:pt x="1136882" y="1661887"/>
                      <a:pt x="1122471" y="1671549"/>
                      <a:pt x="1119030" y="1674662"/>
                    </a:cubicBezTo>
                    <a:cubicBezTo>
                      <a:pt x="1116557" y="1676809"/>
                      <a:pt x="1116019" y="1678849"/>
                      <a:pt x="1115911" y="1679707"/>
                    </a:cubicBezTo>
                    <a:cubicBezTo>
                      <a:pt x="1115373" y="1683357"/>
                      <a:pt x="1116664" y="1686041"/>
                      <a:pt x="1120321" y="1687222"/>
                    </a:cubicBezTo>
                    <a:cubicBezTo>
                      <a:pt x="1120966" y="1687544"/>
                      <a:pt x="1123332" y="1688295"/>
                      <a:pt x="1127096" y="1686685"/>
                    </a:cubicBezTo>
                    <a:cubicBezTo>
                      <a:pt x="1127848" y="1686363"/>
                      <a:pt x="1127741" y="1685504"/>
                      <a:pt x="1128278" y="1684967"/>
                    </a:cubicBezTo>
                    <a:cubicBezTo>
                      <a:pt x="1128171" y="1684967"/>
                      <a:pt x="1128063" y="1685397"/>
                      <a:pt x="1127956" y="1685182"/>
                    </a:cubicBezTo>
                    <a:cubicBezTo>
                      <a:pt x="1127311" y="1684323"/>
                      <a:pt x="1127956" y="1683250"/>
                      <a:pt x="1129461" y="1682069"/>
                    </a:cubicBezTo>
                    <a:cubicBezTo>
                      <a:pt x="1129461" y="1682391"/>
                      <a:pt x="1129354" y="1683035"/>
                      <a:pt x="1129246" y="1683679"/>
                    </a:cubicBezTo>
                    <a:cubicBezTo>
                      <a:pt x="1129999" y="1682606"/>
                      <a:pt x="1131397" y="1681962"/>
                      <a:pt x="1131397" y="1680674"/>
                    </a:cubicBezTo>
                    <a:cubicBezTo>
                      <a:pt x="1137097" y="1677024"/>
                      <a:pt x="1147743" y="1672730"/>
                      <a:pt x="1151508" y="1670153"/>
                    </a:cubicBezTo>
                    <a:cubicBezTo>
                      <a:pt x="1161831" y="1663283"/>
                      <a:pt x="1172155" y="1656198"/>
                      <a:pt x="1182372" y="1649006"/>
                    </a:cubicBezTo>
                    <a:close/>
                    <a:moveTo>
                      <a:pt x="1122041" y="1674018"/>
                    </a:moveTo>
                    <a:cubicBezTo>
                      <a:pt x="1121826" y="1674125"/>
                      <a:pt x="1121503" y="1674340"/>
                      <a:pt x="1121396" y="1674232"/>
                    </a:cubicBezTo>
                    <a:cubicBezTo>
                      <a:pt x="1121073" y="1673052"/>
                      <a:pt x="1122256" y="1673159"/>
                      <a:pt x="1123332" y="1673589"/>
                    </a:cubicBezTo>
                    <a:cubicBezTo>
                      <a:pt x="1122901" y="1673696"/>
                      <a:pt x="1122471" y="1673803"/>
                      <a:pt x="1122041" y="1674018"/>
                    </a:cubicBezTo>
                    <a:close/>
                    <a:moveTo>
                      <a:pt x="1237110" y="1169478"/>
                    </a:moveTo>
                    <a:cubicBezTo>
                      <a:pt x="1214742" y="1158636"/>
                      <a:pt x="1191083" y="1149082"/>
                      <a:pt x="1166778" y="1140494"/>
                    </a:cubicBezTo>
                    <a:cubicBezTo>
                      <a:pt x="1143012" y="1132121"/>
                      <a:pt x="1118600" y="1124928"/>
                      <a:pt x="1093973" y="1118380"/>
                    </a:cubicBezTo>
                    <a:cubicBezTo>
                      <a:pt x="1074185" y="1113227"/>
                      <a:pt x="1054397" y="1108397"/>
                      <a:pt x="1034717" y="1104317"/>
                    </a:cubicBezTo>
                    <a:cubicBezTo>
                      <a:pt x="1004068" y="1097876"/>
                      <a:pt x="973634" y="1092724"/>
                      <a:pt x="944383" y="1089611"/>
                    </a:cubicBezTo>
                    <a:cubicBezTo>
                      <a:pt x="940404" y="1089288"/>
                      <a:pt x="937500" y="1085746"/>
                      <a:pt x="937930" y="1081881"/>
                    </a:cubicBezTo>
                    <a:cubicBezTo>
                      <a:pt x="938253" y="1077909"/>
                      <a:pt x="941694" y="1075011"/>
                      <a:pt x="945566" y="1075333"/>
                    </a:cubicBezTo>
                    <a:cubicBezTo>
                      <a:pt x="975570" y="1077265"/>
                      <a:pt x="1006757" y="1080701"/>
                      <a:pt x="1038159" y="1086283"/>
                    </a:cubicBezTo>
                    <a:cubicBezTo>
                      <a:pt x="1058484" y="1089933"/>
                      <a:pt x="1078809" y="1094441"/>
                      <a:pt x="1098920" y="1099809"/>
                    </a:cubicBezTo>
                    <a:cubicBezTo>
                      <a:pt x="1124084" y="1106679"/>
                      <a:pt x="1148819" y="1114945"/>
                      <a:pt x="1172801" y="1124499"/>
                    </a:cubicBezTo>
                    <a:cubicBezTo>
                      <a:pt x="1197428" y="1134160"/>
                      <a:pt x="1220979" y="1145217"/>
                      <a:pt x="1243348" y="1157348"/>
                    </a:cubicBezTo>
                    <a:cubicBezTo>
                      <a:pt x="1246682" y="1159172"/>
                      <a:pt x="1248080" y="1163252"/>
                      <a:pt x="1246359" y="1166580"/>
                    </a:cubicBezTo>
                    <a:cubicBezTo>
                      <a:pt x="1244531" y="1169907"/>
                      <a:pt x="1240444" y="1171303"/>
                      <a:pt x="1237110" y="1169478"/>
                    </a:cubicBezTo>
                    <a:close/>
                    <a:moveTo>
                      <a:pt x="1311422" y="1289279"/>
                    </a:moveTo>
                    <a:cubicBezTo>
                      <a:pt x="1311637" y="1289387"/>
                      <a:pt x="1311959" y="1289494"/>
                      <a:pt x="1312174" y="1289601"/>
                    </a:cubicBezTo>
                    <a:cubicBezTo>
                      <a:pt x="1312067" y="1289923"/>
                      <a:pt x="1311637" y="1289601"/>
                      <a:pt x="1311206" y="1289279"/>
                    </a:cubicBezTo>
                    <a:lnTo>
                      <a:pt x="1311422" y="1289279"/>
                    </a:lnTo>
                    <a:close/>
                    <a:moveTo>
                      <a:pt x="1235390" y="1313862"/>
                    </a:moveTo>
                    <a:cubicBezTo>
                      <a:pt x="1239692" y="1312681"/>
                      <a:pt x="1263135" y="1303450"/>
                      <a:pt x="1283891" y="1296579"/>
                    </a:cubicBezTo>
                    <a:cubicBezTo>
                      <a:pt x="1293785" y="1293359"/>
                      <a:pt x="1303141" y="1290568"/>
                      <a:pt x="1309055" y="1289709"/>
                    </a:cubicBezTo>
                    <a:cubicBezTo>
                      <a:pt x="1309808" y="1289709"/>
                      <a:pt x="1310561" y="1289387"/>
                      <a:pt x="1311206" y="1289279"/>
                    </a:cubicBezTo>
                    <a:cubicBezTo>
                      <a:pt x="1310991" y="1289065"/>
                      <a:pt x="1310776" y="1288850"/>
                      <a:pt x="1310669" y="1288743"/>
                    </a:cubicBezTo>
                    <a:cubicBezTo>
                      <a:pt x="1310884" y="1288957"/>
                      <a:pt x="1311099" y="1289065"/>
                      <a:pt x="1311422" y="1289279"/>
                    </a:cubicBezTo>
                    <a:cubicBezTo>
                      <a:pt x="1311852" y="1289172"/>
                      <a:pt x="1312282" y="1289172"/>
                      <a:pt x="1312174" y="1289494"/>
                    </a:cubicBezTo>
                    <a:lnTo>
                      <a:pt x="1312174" y="1289601"/>
                    </a:lnTo>
                    <a:cubicBezTo>
                      <a:pt x="1314970" y="1290782"/>
                      <a:pt x="1318304" y="1290031"/>
                      <a:pt x="1320240" y="1287562"/>
                    </a:cubicBezTo>
                    <a:cubicBezTo>
                      <a:pt x="1322606" y="1284556"/>
                      <a:pt x="1322068" y="1280370"/>
                      <a:pt x="1319057" y="1278008"/>
                    </a:cubicBezTo>
                    <a:cubicBezTo>
                      <a:pt x="1317659" y="1276827"/>
                      <a:pt x="1315186" y="1275861"/>
                      <a:pt x="1311529" y="1275861"/>
                    </a:cubicBezTo>
                    <a:cubicBezTo>
                      <a:pt x="1308088" y="1275861"/>
                      <a:pt x="1302711" y="1276827"/>
                      <a:pt x="1296365" y="1278437"/>
                    </a:cubicBezTo>
                    <a:cubicBezTo>
                      <a:pt x="1273889" y="1284127"/>
                      <a:pt x="1236788" y="1298297"/>
                      <a:pt x="1231303" y="1299907"/>
                    </a:cubicBezTo>
                    <a:cubicBezTo>
                      <a:pt x="1187964" y="1312145"/>
                      <a:pt x="1145055" y="1325456"/>
                      <a:pt x="1102361" y="1339519"/>
                    </a:cubicBezTo>
                    <a:cubicBezTo>
                      <a:pt x="1059667" y="1353689"/>
                      <a:pt x="1017296" y="1368503"/>
                      <a:pt x="974924" y="1383854"/>
                    </a:cubicBezTo>
                    <a:cubicBezTo>
                      <a:pt x="859963" y="1425720"/>
                      <a:pt x="743818" y="1467908"/>
                      <a:pt x="627243" y="1509774"/>
                    </a:cubicBezTo>
                    <a:cubicBezTo>
                      <a:pt x="610467" y="1515786"/>
                      <a:pt x="593690" y="1521690"/>
                      <a:pt x="576914" y="1527701"/>
                    </a:cubicBezTo>
                    <a:cubicBezTo>
                      <a:pt x="576376" y="1526950"/>
                      <a:pt x="576914" y="1526413"/>
                      <a:pt x="576053" y="1525769"/>
                    </a:cubicBezTo>
                    <a:cubicBezTo>
                      <a:pt x="571429" y="1521905"/>
                      <a:pt x="547877" y="1512995"/>
                      <a:pt x="538199" y="1509774"/>
                    </a:cubicBezTo>
                    <a:cubicBezTo>
                      <a:pt x="527122" y="1506017"/>
                      <a:pt x="515938" y="1502474"/>
                      <a:pt x="504753" y="1499147"/>
                    </a:cubicBezTo>
                    <a:cubicBezTo>
                      <a:pt x="493461" y="1495819"/>
                      <a:pt x="482170" y="1492813"/>
                      <a:pt x="470770" y="1489915"/>
                    </a:cubicBezTo>
                    <a:cubicBezTo>
                      <a:pt x="448294" y="1484547"/>
                      <a:pt x="425711" y="1479502"/>
                      <a:pt x="402912" y="1475530"/>
                    </a:cubicBezTo>
                    <a:cubicBezTo>
                      <a:pt x="387749" y="1472846"/>
                      <a:pt x="372477" y="1470592"/>
                      <a:pt x="357207" y="1468552"/>
                    </a:cubicBezTo>
                    <a:cubicBezTo>
                      <a:pt x="319030" y="1463614"/>
                      <a:pt x="280637" y="1460608"/>
                      <a:pt x="242352" y="1458569"/>
                    </a:cubicBezTo>
                    <a:cubicBezTo>
                      <a:pt x="238481" y="1458354"/>
                      <a:pt x="235040" y="1461252"/>
                      <a:pt x="234717" y="1465224"/>
                    </a:cubicBezTo>
                    <a:cubicBezTo>
                      <a:pt x="234502" y="1469089"/>
                      <a:pt x="237406" y="1472524"/>
                      <a:pt x="241385" y="1472846"/>
                    </a:cubicBezTo>
                    <a:cubicBezTo>
                      <a:pt x="279132" y="1476281"/>
                      <a:pt x="316879" y="1481112"/>
                      <a:pt x="354626" y="1487016"/>
                    </a:cubicBezTo>
                    <a:cubicBezTo>
                      <a:pt x="369574" y="1489378"/>
                      <a:pt x="384630" y="1491954"/>
                      <a:pt x="399578" y="1494530"/>
                    </a:cubicBezTo>
                    <a:cubicBezTo>
                      <a:pt x="422054" y="1498502"/>
                      <a:pt x="444423" y="1502582"/>
                      <a:pt x="466684" y="1507520"/>
                    </a:cubicBezTo>
                    <a:cubicBezTo>
                      <a:pt x="477868" y="1509881"/>
                      <a:pt x="489052" y="1512565"/>
                      <a:pt x="500237" y="1515463"/>
                    </a:cubicBezTo>
                    <a:cubicBezTo>
                      <a:pt x="511421" y="1518362"/>
                      <a:pt x="522498" y="1521368"/>
                      <a:pt x="533575" y="1524588"/>
                    </a:cubicBezTo>
                    <a:cubicBezTo>
                      <a:pt x="539597" y="1526306"/>
                      <a:pt x="555190" y="1529419"/>
                      <a:pt x="563041" y="1532639"/>
                    </a:cubicBezTo>
                    <a:cubicBezTo>
                      <a:pt x="507120" y="1552714"/>
                      <a:pt x="451198" y="1572895"/>
                      <a:pt x="395061" y="1592433"/>
                    </a:cubicBezTo>
                    <a:cubicBezTo>
                      <a:pt x="265259" y="1637734"/>
                      <a:pt x="135134" y="1681317"/>
                      <a:pt x="5116" y="1721144"/>
                    </a:cubicBezTo>
                    <a:cubicBezTo>
                      <a:pt x="1352" y="1722217"/>
                      <a:pt x="-799" y="1726189"/>
                      <a:pt x="277" y="1729947"/>
                    </a:cubicBezTo>
                    <a:cubicBezTo>
                      <a:pt x="1460" y="1733704"/>
                      <a:pt x="5439" y="1735851"/>
                      <a:pt x="9203" y="1734777"/>
                    </a:cubicBezTo>
                    <a:cubicBezTo>
                      <a:pt x="139758" y="1696239"/>
                      <a:pt x="270636" y="1654158"/>
                      <a:pt x="400976" y="1609609"/>
                    </a:cubicBezTo>
                    <a:cubicBezTo>
                      <a:pt x="478836" y="1583093"/>
                      <a:pt x="556481" y="1555827"/>
                      <a:pt x="633803" y="1527916"/>
                    </a:cubicBezTo>
                    <a:cubicBezTo>
                      <a:pt x="750378" y="1485943"/>
                      <a:pt x="866092" y="1442574"/>
                      <a:pt x="980947" y="1400064"/>
                    </a:cubicBezTo>
                    <a:cubicBezTo>
                      <a:pt x="1022995" y="1384391"/>
                      <a:pt x="1065044" y="1369147"/>
                      <a:pt x="1107415" y="1354655"/>
                    </a:cubicBezTo>
                    <a:cubicBezTo>
                      <a:pt x="1149787" y="1340270"/>
                      <a:pt x="1192373" y="1326529"/>
                      <a:pt x="1235390" y="1313862"/>
                    </a:cubicBezTo>
                    <a:close/>
                    <a:moveTo>
                      <a:pt x="570461" y="1526091"/>
                    </a:moveTo>
                    <a:cubicBezTo>
                      <a:pt x="570461" y="1526306"/>
                      <a:pt x="570031" y="1526198"/>
                      <a:pt x="569816" y="1526198"/>
                    </a:cubicBezTo>
                    <a:cubicBezTo>
                      <a:pt x="569493" y="1526198"/>
                      <a:pt x="569063" y="1526198"/>
                      <a:pt x="568741" y="1526306"/>
                    </a:cubicBezTo>
                    <a:cubicBezTo>
                      <a:pt x="569493" y="1525554"/>
                      <a:pt x="570246" y="1525125"/>
                      <a:pt x="570461" y="1526091"/>
                    </a:cubicBezTo>
                    <a:close/>
                    <a:moveTo>
                      <a:pt x="730268" y="1508486"/>
                    </a:moveTo>
                    <a:cubicBezTo>
                      <a:pt x="693489" y="1547346"/>
                      <a:pt x="654451" y="1584167"/>
                      <a:pt x="613585" y="1618841"/>
                    </a:cubicBezTo>
                    <a:cubicBezTo>
                      <a:pt x="597239" y="1632689"/>
                      <a:pt x="580570" y="1646107"/>
                      <a:pt x="563686" y="1659311"/>
                    </a:cubicBezTo>
                    <a:cubicBezTo>
                      <a:pt x="538306" y="1678956"/>
                      <a:pt x="512282" y="1697849"/>
                      <a:pt x="486256" y="1716421"/>
                    </a:cubicBezTo>
                    <a:cubicBezTo>
                      <a:pt x="479159" y="1721466"/>
                      <a:pt x="438508" y="1755173"/>
                      <a:pt x="411730" y="1770202"/>
                    </a:cubicBezTo>
                    <a:cubicBezTo>
                      <a:pt x="404095" y="1774496"/>
                      <a:pt x="397427" y="1777395"/>
                      <a:pt x="392588" y="1778146"/>
                    </a:cubicBezTo>
                    <a:cubicBezTo>
                      <a:pt x="389254" y="1778683"/>
                      <a:pt x="386350" y="1778361"/>
                      <a:pt x="384307" y="1777395"/>
                    </a:cubicBezTo>
                    <a:cubicBezTo>
                      <a:pt x="380758" y="1775999"/>
                      <a:pt x="379145" y="1772027"/>
                      <a:pt x="380543" y="1768485"/>
                    </a:cubicBezTo>
                    <a:cubicBezTo>
                      <a:pt x="381941" y="1765157"/>
                      <a:pt x="385705" y="1763547"/>
                      <a:pt x="389147" y="1764728"/>
                    </a:cubicBezTo>
                    <a:cubicBezTo>
                      <a:pt x="389147" y="1765157"/>
                      <a:pt x="390114" y="1764513"/>
                      <a:pt x="390760" y="1764406"/>
                    </a:cubicBezTo>
                    <a:cubicBezTo>
                      <a:pt x="392588" y="1763976"/>
                      <a:pt x="394631" y="1763117"/>
                      <a:pt x="396997" y="1761937"/>
                    </a:cubicBezTo>
                    <a:cubicBezTo>
                      <a:pt x="404202" y="1758394"/>
                      <a:pt x="413236" y="1752275"/>
                      <a:pt x="422700" y="1745297"/>
                    </a:cubicBezTo>
                    <a:cubicBezTo>
                      <a:pt x="445821" y="1728336"/>
                      <a:pt x="470663" y="1706545"/>
                      <a:pt x="476040" y="1702465"/>
                    </a:cubicBezTo>
                    <a:cubicBezTo>
                      <a:pt x="506689" y="1679707"/>
                      <a:pt x="536801" y="1656198"/>
                      <a:pt x="566697" y="1632259"/>
                    </a:cubicBezTo>
                    <a:cubicBezTo>
                      <a:pt x="586592" y="1616371"/>
                      <a:pt x="606488" y="1600376"/>
                      <a:pt x="625953" y="1584059"/>
                    </a:cubicBezTo>
                    <a:cubicBezTo>
                      <a:pt x="658323" y="1556686"/>
                      <a:pt x="690047" y="1528453"/>
                      <a:pt x="720051" y="1498610"/>
                    </a:cubicBezTo>
                    <a:cubicBezTo>
                      <a:pt x="722848" y="1495819"/>
                      <a:pt x="727364" y="1495711"/>
                      <a:pt x="730160" y="1498502"/>
                    </a:cubicBezTo>
                    <a:cubicBezTo>
                      <a:pt x="732956" y="1501186"/>
                      <a:pt x="733064" y="1505695"/>
                      <a:pt x="730268" y="1508486"/>
                    </a:cubicBezTo>
                    <a:close/>
                    <a:moveTo>
                      <a:pt x="959116" y="1429370"/>
                    </a:moveTo>
                    <a:cubicBezTo>
                      <a:pt x="942339" y="1460930"/>
                      <a:pt x="922552" y="1490773"/>
                      <a:pt x="900936" y="1519543"/>
                    </a:cubicBezTo>
                    <a:cubicBezTo>
                      <a:pt x="884805" y="1541120"/>
                      <a:pt x="867598" y="1561838"/>
                      <a:pt x="849961" y="1582020"/>
                    </a:cubicBezTo>
                    <a:cubicBezTo>
                      <a:pt x="832110" y="1602416"/>
                      <a:pt x="813827" y="1622276"/>
                      <a:pt x="795008" y="1641384"/>
                    </a:cubicBezTo>
                    <a:cubicBezTo>
                      <a:pt x="784791" y="1651904"/>
                      <a:pt x="774467" y="1662209"/>
                      <a:pt x="763713" y="1672193"/>
                    </a:cubicBezTo>
                    <a:cubicBezTo>
                      <a:pt x="753174" y="1682069"/>
                      <a:pt x="742205" y="1691623"/>
                      <a:pt x="730805" y="1700748"/>
                    </a:cubicBezTo>
                    <a:cubicBezTo>
                      <a:pt x="722632" y="1707296"/>
                      <a:pt x="701662" y="1714381"/>
                      <a:pt x="692951" y="1720178"/>
                    </a:cubicBezTo>
                    <a:cubicBezTo>
                      <a:pt x="687144" y="1723935"/>
                      <a:pt x="685315" y="1728551"/>
                      <a:pt x="685746" y="1731664"/>
                    </a:cubicBezTo>
                    <a:cubicBezTo>
                      <a:pt x="686068" y="1734348"/>
                      <a:pt x="687681" y="1737783"/>
                      <a:pt x="693059" y="1739930"/>
                    </a:cubicBezTo>
                    <a:cubicBezTo>
                      <a:pt x="696500" y="1741433"/>
                      <a:pt x="700586" y="1739715"/>
                      <a:pt x="701985" y="1736280"/>
                    </a:cubicBezTo>
                    <a:cubicBezTo>
                      <a:pt x="702737" y="1734670"/>
                      <a:pt x="702737" y="1732845"/>
                      <a:pt x="702092" y="1731235"/>
                    </a:cubicBezTo>
                    <a:cubicBezTo>
                      <a:pt x="703813" y="1730376"/>
                      <a:pt x="705963" y="1729195"/>
                      <a:pt x="707899" y="1728336"/>
                    </a:cubicBezTo>
                    <a:cubicBezTo>
                      <a:pt x="718761" y="1723613"/>
                      <a:pt x="733494" y="1718245"/>
                      <a:pt x="740377" y="1713093"/>
                    </a:cubicBezTo>
                    <a:cubicBezTo>
                      <a:pt x="752421" y="1704075"/>
                      <a:pt x="764036" y="1694629"/>
                      <a:pt x="775220" y="1684753"/>
                    </a:cubicBezTo>
                    <a:cubicBezTo>
                      <a:pt x="786405" y="1674877"/>
                      <a:pt x="797159" y="1664679"/>
                      <a:pt x="807912" y="1654266"/>
                    </a:cubicBezTo>
                    <a:cubicBezTo>
                      <a:pt x="824044" y="1638271"/>
                      <a:pt x="840067" y="1621954"/>
                      <a:pt x="855338" y="1604992"/>
                    </a:cubicBezTo>
                    <a:cubicBezTo>
                      <a:pt x="870609" y="1588031"/>
                      <a:pt x="885342" y="1570426"/>
                      <a:pt x="899215" y="1552177"/>
                    </a:cubicBezTo>
                    <a:cubicBezTo>
                      <a:pt x="927069" y="1515678"/>
                      <a:pt x="951696" y="1476818"/>
                      <a:pt x="971806" y="1435811"/>
                    </a:cubicBezTo>
                    <a:cubicBezTo>
                      <a:pt x="973526" y="1432268"/>
                      <a:pt x="972128" y="1427974"/>
                      <a:pt x="968687" y="1426257"/>
                    </a:cubicBezTo>
                    <a:cubicBezTo>
                      <a:pt x="965138" y="1424432"/>
                      <a:pt x="960836" y="1425827"/>
                      <a:pt x="959116" y="1429370"/>
                    </a:cubicBezTo>
                    <a:close/>
                    <a:moveTo>
                      <a:pt x="698328" y="1727370"/>
                    </a:moveTo>
                    <a:cubicBezTo>
                      <a:pt x="698221" y="1727263"/>
                      <a:pt x="697790" y="1727263"/>
                      <a:pt x="697898" y="1727048"/>
                    </a:cubicBezTo>
                    <a:cubicBezTo>
                      <a:pt x="698113" y="1726726"/>
                      <a:pt x="698436" y="1727048"/>
                      <a:pt x="698651" y="1727478"/>
                    </a:cubicBezTo>
                    <a:lnTo>
                      <a:pt x="698328" y="1727370"/>
                    </a:lnTo>
                    <a:close/>
                    <a:moveTo>
                      <a:pt x="1118492" y="1603490"/>
                    </a:moveTo>
                    <a:cubicBezTo>
                      <a:pt x="1107415" y="1616049"/>
                      <a:pt x="1096231" y="1628287"/>
                      <a:pt x="1084832" y="1640632"/>
                    </a:cubicBezTo>
                    <a:cubicBezTo>
                      <a:pt x="1081391" y="1644497"/>
                      <a:pt x="1075045" y="1648576"/>
                      <a:pt x="1068485" y="1652548"/>
                    </a:cubicBezTo>
                    <a:cubicBezTo>
                      <a:pt x="1063861" y="1655339"/>
                      <a:pt x="1059237" y="1658023"/>
                      <a:pt x="1056226" y="1660492"/>
                    </a:cubicBezTo>
                    <a:cubicBezTo>
                      <a:pt x="1057516" y="1662532"/>
                      <a:pt x="1057731" y="1665215"/>
                      <a:pt x="1056441" y="1667470"/>
                    </a:cubicBezTo>
                    <a:cubicBezTo>
                      <a:pt x="1054613" y="1670690"/>
                      <a:pt x="1050526" y="1671871"/>
                      <a:pt x="1047192" y="1670153"/>
                    </a:cubicBezTo>
                    <a:cubicBezTo>
                      <a:pt x="1043751" y="1668328"/>
                      <a:pt x="1042245" y="1665967"/>
                      <a:pt x="1041385" y="1663820"/>
                    </a:cubicBezTo>
                    <a:cubicBezTo>
                      <a:pt x="1040202" y="1660384"/>
                      <a:pt x="1041063" y="1656198"/>
                      <a:pt x="1044826" y="1652011"/>
                    </a:cubicBezTo>
                    <a:cubicBezTo>
                      <a:pt x="1050526" y="1645678"/>
                      <a:pt x="1067303" y="1637519"/>
                      <a:pt x="1073325" y="1630542"/>
                    </a:cubicBezTo>
                    <a:cubicBezTo>
                      <a:pt x="1082358" y="1619914"/>
                      <a:pt x="1091284" y="1609394"/>
                      <a:pt x="1100103" y="1598766"/>
                    </a:cubicBezTo>
                    <a:cubicBezTo>
                      <a:pt x="1109029" y="1588139"/>
                      <a:pt x="1117739" y="1577511"/>
                      <a:pt x="1126343" y="1566669"/>
                    </a:cubicBezTo>
                    <a:cubicBezTo>
                      <a:pt x="1142474" y="1546380"/>
                      <a:pt x="1157852" y="1525662"/>
                      <a:pt x="1172693" y="1504729"/>
                    </a:cubicBezTo>
                    <a:cubicBezTo>
                      <a:pt x="1182587" y="1490666"/>
                      <a:pt x="1192266" y="1476603"/>
                      <a:pt x="1201622" y="1462218"/>
                    </a:cubicBezTo>
                    <a:cubicBezTo>
                      <a:pt x="1224851" y="1426364"/>
                      <a:pt x="1245714" y="1389114"/>
                      <a:pt x="1262813" y="1349395"/>
                    </a:cubicBezTo>
                    <a:cubicBezTo>
                      <a:pt x="1264318" y="1345745"/>
                      <a:pt x="1268512" y="1344027"/>
                      <a:pt x="1272169" y="1345530"/>
                    </a:cubicBezTo>
                    <a:cubicBezTo>
                      <a:pt x="1275825" y="1347033"/>
                      <a:pt x="1277546" y="1351220"/>
                      <a:pt x="1276040" y="1354762"/>
                    </a:cubicBezTo>
                    <a:cubicBezTo>
                      <a:pt x="1259909" y="1395984"/>
                      <a:pt x="1240229" y="1434952"/>
                      <a:pt x="1217430" y="1472095"/>
                    </a:cubicBezTo>
                    <a:cubicBezTo>
                      <a:pt x="1208289" y="1487016"/>
                      <a:pt x="1198611" y="1501615"/>
                      <a:pt x="1188502" y="1515893"/>
                    </a:cubicBezTo>
                    <a:cubicBezTo>
                      <a:pt x="1173338" y="1537148"/>
                      <a:pt x="1157100" y="1557652"/>
                      <a:pt x="1140323" y="1577941"/>
                    </a:cubicBezTo>
                    <a:cubicBezTo>
                      <a:pt x="1133118" y="1586528"/>
                      <a:pt x="1125912" y="1595009"/>
                      <a:pt x="1118492" y="1603490"/>
                    </a:cubicBezTo>
                    <a:close/>
                    <a:moveTo>
                      <a:pt x="1203235" y="1290460"/>
                    </a:moveTo>
                    <a:cubicBezTo>
                      <a:pt x="1206676" y="1291534"/>
                      <a:pt x="1209042" y="1293144"/>
                      <a:pt x="1209903" y="1294218"/>
                    </a:cubicBezTo>
                    <a:cubicBezTo>
                      <a:pt x="1211516" y="1296364"/>
                      <a:pt x="1211945" y="1298511"/>
                      <a:pt x="1211408" y="1300658"/>
                    </a:cubicBezTo>
                    <a:cubicBezTo>
                      <a:pt x="1211085" y="1302161"/>
                      <a:pt x="1210225" y="1304416"/>
                      <a:pt x="1206999" y="1306133"/>
                    </a:cubicBezTo>
                    <a:cubicBezTo>
                      <a:pt x="1203772" y="1307851"/>
                      <a:pt x="1199793" y="1306670"/>
                      <a:pt x="1197858" y="1303557"/>
                    </a:cubicBezTo>
                    <a:cubicBezTo>
                      <a:pt x="1194201" y="1302805"/>
                      <a:pt x="1187534" y="1301410"/>
                      <a:pt x="1185060" y="1300551"/>
                    </a:cubicBezTo>
                    <a:lnTo>
                      <a:pt x="1148604" y="1288850"/>
                    </a:lnTo>
                    <a:lnTo>
                      <a:pt x="1055150" y="1257826"/>
                    </a:lnTo>
                    <a:cubicBezTo>
                      <a:pt x="1030953" y="1250205"/>
                      <a:pt x="1006649" y="1243227"/>
                      <a:pt x="982345" y="1236571"/>
                    </a:cubicBezTo>
                    <a:cubicBezTo>
                      <a:pt x="957933" y="1229808"/>
                      <a:pt x="933413" y="1223475"/>
                      <a:pt x="908894" y="1217678"/>
                    </a:cubicBezTo>
                    <a:cubicBezTo>
                      <a:pt x="859748" y="1205977"/>
                      <a:pt x="810171" y="1195993"/>
                      <a:pt x="759842" y="1188479"/>
                    </a:cubicBezTo>
                    <a:cubicBezTo>
                      <a:pt x="755970" y="1187942"/>
                      <a:pt x="753282" y="1184400"/>
                      <a:pt x="753712" y="1180428"/>
                    </a:cubicBezTo>
                    <a:cubicBezTo>
                      <a:pt x="754250" y="1176563"/>
                      <a:pt x="757906" y="1173879"/>
                      <a:pt x="761778" y="1174416"/>
                    </a:cubicBezTo>
                    <a:cubicBezTo>
                      <a:pt x="812752" y="1180535"/>
                      <a:pt x="863189" y="1188586"/>
                      <a:pt x="912981" y="1199536"/>
                    </a:cubicBezTo>
                    <a:cubicBezTo>
                      <a:pt x="938038" y="1205010"/>
                      <a:pt x="962880" y="1211129"/>
                      <a:pt x="987507" y="1218000"/>
                    </a:cubicBezTo>
                    <a:cubicBezTo>
                      <a:pt x="1012026" y="1224870"/>
                      <a:pt x="1036438" y="1232492"/>
                      <a:pt x="1060742" y="1240650"/>
                    </a:cubicBezTo>
                    <a:cubicBezTo>
                      <a:pt x="1070206" y="1243871"/>
                      <a:pt x="1079562" y="1247091"/>
                      <a:pt x="1088811" y="1250527"/>
                    </a:cubicBezTo>
                    <a:cubicBezTo>
                      <a:pt x="1110427" y="1258256"/>
                      <a:pt x="1131935" y="1266521"/>
                      <a:pt x="1153658" y="1274143"/>
                    </a:cubicBezTo>
                    <a:lnTo>
                      <a:pt x="1189900" y="1287133"/>
                    </a:lnTo>
                    <a:cubicBezTo>
                      <a:pt x="1192911" y="1288313"/>
                      <a:pt x="1199363" y="1289279"/>
                      <a:pt x="1203235" y="1290460"/>
                    </a:cubicBezTo>
                    <a:close/>
                    <a:moveTo>
                      <a:pt x="911045" y="1391476"/>
                    </a:moveTo>
                    <a:cubicBezTo>
                      <a:pt x="911153" y="1391905"/>
                      <a:pt x="911367" y="1392227"/>
                      <a:pt x="911582" y="1392549"/>
                    </a:cubicBezTo>
                    <a:cubicBezTo>
                      <a:pt x="911260" y="1392764"/>
                      <a:pt x="911045" y="1392120"/>
                      <a:pt x="910937" y="1391476"/>
                    </a:cubicBezTo>
                    <a:lnTo>
                      <a:pt x="911045" y="1391476"/>
                    </a:lnTo>
                    <a:close/>
                    <a:moveTo>
                      <a:pt x="415387" y="1309032"/>
                    </a:moveTo>
                    <a:cubicBezTo>
                      <a:pt x="411408" y="1308924"/>
                      <a:pt x="408396" y="1305596"/>
                      <a:pt x="408504" y="1301625"/>
                    </a:cubicBezTo>
                    <a:cubicBezTo>
                      <a:pt x="408612" y="1297760"/>
                      <a:pt x="411945" y="1294647"/>
                      <a:pt x="415924" y="1294754"/>
                    </a:cubicBezTo>
                    <a:cubicBezTo>
                      <a:pt x="480019" y="1296472"/>
                      <a:pt x="543468" y="1300444"/>
                      <a:pt x="606488" y="1308388"/>
                    </a:cubicBezTo>
                    <a:cubicBezTo>
                      <a:pt x="631868" y="1311608"/>
                      <a:pt x="657032" y="1315473"/>
                      <a:pt x="682197" y="1320089"/>
                    </a:cubicBezTo>
                    <a:cubicBezTo>
                      <a:pt x="719729" y="1327066"/>
                      <a:pt x="757045" y="1335654"/>
                      <a:pt x="794255" y="1345530"/>
                    </a:cubicBezTo>
                    <a:cubicBezTo>
                      <a:pt x="801890" y="1347570"/>
                      <a:pt x="862221" y="1360237"/>
                      <a:pt x="896312" y="1371294"/>
                    </a:cubicBezTo>
                    <a:cubicBezTo>
                      <a:pt x="908033" y="1375051"/>
                      <a:pt x="916744" y="1378808"/>
                      <a:pt x="920293" y="1381814"/>
                    </a:cubicBezTo>
                    <a:cubicBezTo>
                      <a:pt x="922767" y="1383854"/>
                      <a:pt x="923842" y="1386001"/>
                      <a:pt x="924165" y="1387826"/>
                    </a:cubicBezTo>
                    <a:cubicBezTo>
                      <a:pt x="924918" y="1391583"/>
                      <a:pt x="922552" y="1395125"/>
                      <a:pt x="918788" y="1395877"/>
                    </a:cubicBezTo>
                    <a:cubicBezTo>
                      <a:pt x="915884" y="1396521"/>
                      <a:pt x="912981" y="1395018"/>
                      <a:pt x="911582" y="1392549"/>
                    </a:cubicBezTo>
                    <a:lnTo>
                      <a:pt x="911690" y="1392549"/>
                    </a:lnTo>
                    <a:cubicBezTo>
                      <a:pt x="912013" y="1392120"/>
                      <a:pt x="911690" y="1391798"/>
                      <a:pt x="911045" y="1391476"/>
                    </a:cubicBezTo>
                    <a:cubicBezTo>
                      <a:pt x="910937" y="1391154"/>
                      <a:pt x="910830" y="1390831"/>
                      <a:pt x="910830" y="1390509"/>
                    </a:cubicBezTo>
                    <a:cubicBezTo>
                      <a:pt x="910830" y="1390724"/>
                      <a:pt x="910937" y="1391046"/>
                      <a:pt x="910937" y="1391476"/>
                    </a:cubicBezTo>
                    <a:cubicBezTo>
                      <a:pt x="909862" y="1390939"/>
                      <a:pt x="907819" y="1390402"/>
                      <a:pt x="906313" y="1389758"/>
                    </a:cubicBezTo>
                    <a:cubicBezTo>
                      <a:pt x="897602" y="1386216"/>
                      <a:pt x="882977" y="1382351"/>
                      <a:pt x="867061" y="1378594"/>
                    </a:cubicBezTo>
                    <a:cubicBezTo>
                      <a:pt x="834153" y="1370757"/>
                      <a:pt x="795868" y="1363672"/>
                      <a:pt x="789953" y="1362169"/>
                    </a:cubicBezTo>
                    <a:cubicBezTo>
                      <a:pt x="752959" y="1353045"/>
                      <a:pt x="715965" y="1345530"/>
                      <a:pt x="678755" y="1338982"/>
                    </a:cubicBezTo>
                    <a:cubicBezTo>
                      <a:pt x="653913" y="1334581"/>
                      <a:pt x="628964" y="1330716"/>
                      <a:pt x="604014" y="1327174"/>
                    </a:cubicBezTo>
                    <a:cubicBezTo>
                      <a:pt x="541640" y="1318371"/>
                      <a:pt x="478836" y="1312252"/>
                      <a:pt x="415387" y="1309032"/>
                    </a:cubicBezTo>
                    <a:close/>
                    <a:moveTo>
                      <a:pt x="1761052" y="1664142"/>
                    </a:moveTo>
                    <a:cubicBezTo>
                      <a:pt x="1761482" y="1667470"/>
                      <a:pt x="1761912" y="1675735"/>
                      <a:pt x="1762020" y="1678097"/>
                    </a:cubicBezTo>
                    <a:cubicBezTo>
                      <a:pt x="1762020" y="1679600"/>
                      <a:pt x="1761805" y="1680566"/>
                      <a:pt x="1761697" y="1680781"/>
                    </a:cubicBezTo>
                    <a:cubicBezTo>
                      <a:pt x="1760945" y="1683357"/>
                      <a:pt x="1759439" y="1684431"/>
                      <a:pt x="1758578" y="1684860"/>
                    </a:cubicBezTo>
                    <a:cubicBezTo>
                      <a:pt x="1756535" y="1685934"/>
                      <a:pt x="1754492" y="1686256"/>
                      <a:pt x="1752341" y="1685182"/>
                    </a:cubicBezTo>
                    <a:cubicBezTo>
                      <a:pt x="1751481" y="1684753"/>
                      <a:pt x="1750083" y="1684109"/>
                      <a:pt x="1749115" y="1682176"/>
                    </a:cubicBezTo>
                    <a:cubicBezTo>
                      <a:pt x="1748900" y="1681962"/>
                      <a:pt x="1748577" y="1681317"/>
                      <a:pt x="1748362" y="1680137"/>
                    </a:cubicBezTo>
                    <a:cubicBezTo>
                      <a:pt x="1748362" y="1679922"/>
                      <a:pt x="1748255" y="1679493"/>
                      <a:pt x="1748255" y="1678849"/>
                    </a:cubicBezTo>
                    <a:cubicBezTo>
                      <a:pt x="1748255" y="1678634"/>
                      <a:pt x="1748362" y="1678419"/>
                      <a:pt x="1748362" y="1678204"/>
                    </a:cubicBezTo>
                    <a:cubicBezTo>
                      <a:pt x="1748792" y="1677882"/>
                      <a:pt x="1749115" y="1677131"/>
                      <a:pt x="1748900" y="1675628"/>
                    </a:cubicBezTo>
                    <a:cubicBezTo>
                      <a:pt x="1748685" y="1676165"/>
                      <a:pt x="1748577" y="1676916"/>
                      <a:pt x="1748470" y="1677668"/>
                    </a:cubicBezTo>
                    <a:cubicBezTo>
                      <a:pt x="1748577" y="1676809"/>
                      <a:pt x="1748577" y="1675950"/>
                      <a:pt x="1748792" y="1675199"/>
                    </a:cubicBezTo>
                    <a:cubicBezTo>
                      <a:pt x="1748470" y="1672193"/>
                      <a:pt x="1747287" y="1668221"/>
                      <a:pt x="1746964" y="1666396"/>
                    </a:cubicBezTo>
                    <a:cubicBezTo>
                      <a:pt x="1746211" y="1662532"/>
                      <a:pt x="1745459" y="1658774"/>
                      <a:pt x="1744598" y="1654910"/>
                    </a:cubicBezTo>
                    <a:cubicBezTo>
                      <a:pt x="1743308" y="1649113"/>
                      <a:pt x="1741802" y="1643316"/>
                      <a:pt x="1740297" y="1637627"/>
                    </a:cubicBezTo>
                    <a:cubicBezTo>
                      <a:pt x="1736748" y="1623886"/>
                      <a:pt x="1732338" y="1610467"/>
                      <a:pt x="1727392" y="1597263"/>
                    </a:cubicBezTo>
                    <a:cubicBezTo>
                      <a:pt x="1722445" y="1583952"/>
                      <a:pt x="1717068" y="1570856"/>
                      <a:pt x="1711153" y="1557866"/>
                    </a:cubicBezTo>
                    <a:cubicBezTo>
                      <a:pt x="1702227" y="1537685"/>
                      <a:pt x="1692548" y="1519650"/>
                      <a:pt x="1682332" y="1502904"/>
                    </a:cubicBezTo>
                    <a:cubicBezTo>
                      <a:pt x="1671363" y="1484654"/>
                      <a:pt x="1659533" y="1468015"/>
                      <a:pt x="1646736" y="1452128"/>
                    </a:cubicBezTo>
                    <a:cubicBezTo>
                      <a:pt x="1621893" y="1421319"/>
                      <a:pt x="1593180" y="1393408"/>
                      <a:pt x="1558874" y="1362921"/>
                    </a:cubicBezTo>
                    <a:cubicBezTo>
                      <a:pt x="1555863" y="1360344"/>
                      <a:pt x="1555541" y="1355836"/>
                      <a:pt x="1558121" y="1352830"/>
                    </a:cubicBezTo>
                    <a:cubicBezTo>
                      <a:pt x="1560702" y="1349824"/>
                      <a:pt x="1565219" y="1349502"/>
                      <a:pt x="1568123" y="1352079"/>
                    </a:cubicBezTo>
                    <a:cubicBezTo>
                      <a:pt x="1604364" y="1382029"/>
                      <a:pt x="1634906" y="1409403"/>
                      <a:pt x="1661146" y="1440319"/>
                    </a:cubicBezTo>
                    <a:cubicBezTo>
                      <a:pt x="1674911" y="1456636"/>
                      <a:pt x="1687386" y="1473812"/>
                      <a:pt x="1698893" y="1492920"/>
                    </a:cubicBezTo>
                    <a:cubicBezTo>
                      <a:pt x="1709432" y="1510418"/>
                      <a:pt x="1718896" y="1529526"/>
                      <a:pt x="1727822" y="1550674"/>
                    </a:cubicBezTo>
                    <a:cubicBezTo>
                      <a:pt x="1733521" y="1564200"/>
                      <a:pt x="1738791" y="1577833"/>
                      <a:pt x="1743415" y="1591574"/>
                    </a:cubicBezTo>
                    <a:cubicBezTo>
                      <a:pt x="1748039" y="1605529"/>
                      <a:pt x="1752019" y="1619592"/>
                      <a:pt x="1755245" y="1633977"/>
                    </a:cubicBezTo>
                    <a:cubicBezTo>
                      <a:pt x="1756643" y="1639988"/>
                      <a:pt x="1757826" y="1645892"/>
                      <a:pt x="1759009" y="1652011"/>
                    </a:cubicBezTo>
                    <a:cubicBezTo>
                      <a:pt x="1759761" y="1655983"/>
                      <a:pt x="1760407" y="1660062"/>
                      <a:pt x="1761052" y="1664142"/>
                    </a:cubicBezTo>
                    <a:close/>
                    <a:moveTo>
                      <a:pt x="1748362" y="1677668"/>
                    </a:moveTo>
                    <a:cubicBezTo>
                      <a:pt x="1748362" y="1677882"/>
                      <a:pt x="1748255" y="1677990"/>
                      <a:pt x="1748255" y="1678204"/>
                    </a:cubicBezTo>
                    <a:cubicBezTo>
                      <a:pt x="1748147" y="1678204"/>
                      <a:pt x="1748255" y="1678634"/>
                      <a:pt x="1748147" y="1678634"/>
                    </a:cubicBezTo>
                    <a:cubicBezTo>
                      <a:pt x="1748039" y="1678634"/>
                      <a:pt x="1748147" y="1678419"/>
                      <a:pt x="1748147" y="1678419"/>
                    </a:cubicBezTo>
                    <a:cubicBezTo>
                      <a:pt x="1748255" y="1678097"/>
                      <a:pt x="1748362" y="1677990"/>
                      <a:pt x="1748362" y="1677668"/>
                    </a:cubicBezTo>
                    <a:close/>
                    <a:moveTo>
                      <a:pt x="1863754" y="1049462"/>
                    </a:moveTo>
                    <a:lnTo>
                      <a:pt x="1863001" y="1050643"/>
                    </a:lnTo>
                    <a:cubicBezTo>
                      <a:pt x="1863754" y="1049784"/>
                      <a:pt x="1864830" y="1049247"/>
                      <a:pt x="1866012" y="1048925"/>
                    </a:cubicBezTo>
                    <a:cubicBezTo>
                      <a:pt x="1865690" y="1048925"/>
                      <a:pt x="1865367" y="1048818"/>
                      <a:pt x="1865152" y="1048818"/>
                    </a:cubicBezTo>
                    <a:cubicBezTo>
                      <a:pt x="1865690" y="1048496"/>
                      <a:pt x="1866443" y="1047637"/>
                      <a:pt x="1866550" y="1048818"/>
                    </a:cubicBezTo>
                    <a:cubicBezTo>
                      <a:pt x="1867410" y="1048711"/>
                      <a:pt x="1868163" y="1048711"/>
                      <a:pt x="1869023" y="1048925"/>
                    </a:cubicBezTo>
                    <a:cubicBezTo>
                      <a:pt x="1872680" y="1049569"/>
                      <a:pt x="1875153" y="1053219"/>
                      <a:pt x="1874400" y="1056869"/>
                    </a:cubicBezTo>
                    <a:cubicBezTo>
                      <a:pt x="1874185" y="1057835"/>
                      <a:pt x="1873325" y="1061485"/>
                      <a:pt x="1868486" y="1062344"/>
                    </a:cubicBezTo>
                    <a:cubicBezTo>
                      <a:pt x="1867948" y="1062451"/>
                      <a:pt x="1866873" y="1062559"/>
                      <a:pt x="1865475" y="1062666"/>
                    </a:cubicBezTo>
                    <a:cubicBezTo>
                      <a:pt x="1859882" y="1062988"/>
                      <a:pt x="1846009" y="1063203"/>
                      <a:pt x="1844612" y="1063310"/>
                    </a:cubicBezTo>
                    <a:cubicBezTo>
                      <a:pt x="1838052" y="1064061"/>
                      <a:pt x="1831599" y="1065135"/>
                      <a:pt x="1825254" y="1066531"/>
                    </a:cubicBezTo>
                    <a:cubicBezTo>
                      <a:pt x="1815468" y="1068570"/>
                      <a:pt x="1805789" y="1071146"/>
                      <a:pt x="1796111" y="1073830"/>
                    </a:cubicBezTo>
                    <a:cubicBezTo>
                      <a:pt x="1780087" y="1078339"/>
                      <a:pt x="1763310" y="1083170"/>
                      <a:pt x="1746319" y="1088322"/>
                    </a:cubicBezTo>
                    <a:cubicBezTo>
                      <a:pt x="1730080" y="1093368"/>
                      <a:pt x="1713626" y="1098628"/>
                      <a:pt x="1697818" y="1104961"/>
                    </a:cubicBezTo>
                    <a:cubicBezTo>
                      <a:pt x="1676525" y="1113442"/>
                      <a:pt x="1656199" y="1123533"/>
                      <a:pt x="1638777" y="1136951"/>
                    </a:cubicBezTo>
                    <a:cubicBezTo>
                      <a:pt x="1635766" y="1139420"/>
                      <a:pt x="1631250" y="1138991"/>
                      <a:pt x="1628776" y="1135985"/>
                    </a:cubicBezTo>
                    <a:cubicBezTo>
                      <a:pt x="1626303" y="1132872"/>
                      <a:pt x="1626733" y="1128364"/>
                      <a:pt x="1629744" y="1125894"/>
                    </a:cubicBezTo>
                    <a:cubicBezTo>
                      <a:pt x="1647488" y="1110544"/>
                      <a:pt x="1668351" y="1098198"/>
                      <a:pt x="1690828" y="1088215"/>
                    </a:cubicBezTo>
                    <a:cubicBezTo>
                      <a:pt x="1706959" y="1081023"/>
                      <a:pt x="1723843" y="1075011"/>
                      <a:pt x="1740726" y="1069966"/>
                    </a:cubicBezTo>
                    <a:cubicBezTo>
                      <a:pt x="1757933" y="1064706"/>
                      <a:pt x="1775248" y="1060734"/>
                      <a:pt x="1791701" y="1056762"/>
                    </a:cubicBezTo>
                    <a:cubicBezTo>
                      <a:pt x="1800090" y="1054722"/>
                      <a:pt x="1808585" y="1052897"/>
                      <a:pt x="1817189" y="1051394"/>
                    </a:cubicBezTo>
                    <a:cubicBezTo>
                      <a:pt x="1825792" y="1049891"/>
                      <a:pt x="1834503" y="1048818"/>
                      <a:pt x="1843321" y="1048281"/>
                    </a:cubicBezTo>
                    <a:cubicBezTo>
                      <a:pt x="1844719" y="1048174"/>
                      <a:pt x="1857947" y="1048818"/>
                      <a:pt x="1864184" y="1048818"/>
                    </a:cubicBezTo>
                    <a:lnTo>
                      <a:pt x="1863754" y="1049462"/>
                    </a:lnTo>
                    <a:close/>
                    <a:moveTo>
                      <a:pt x="1408639" y="918926"/>
                    </a:moveTo>
                    <a:cubicBezTo>
                      <a:pt x="1410682" y="894236"/>
                      <a:pt x="1411973" y="868150"/>
                      <a:pt x="1412833" y="841957"/>
                    </a:cubicBezTo>
                    <a:cubicBezTo>
                      <a:pt x="1413801" y="809537"/>
                      <a:pt x="1413908" y="776689"/>
                      <a:pt x="1412510" y="745665"/>
                    </a:cubicBezTo>
                    <a:cubicBezTo>
                      <a:pt x="1410897" y="710776"/>
                      <a:pt x="1407671" y="678035"/>
                      <a:pt x="1402079" y="650232"/>
                    </a:cubicBezTo>
                    <a:cubicBezTo>
                      <a:pt x="1401326" y="646582"/>
                      <a:pt x="1403692" y="642932"/>
                      <a:pt x="1407348" y="642180"/>
                    </a:cubicBezTo>
                    <a:cubicBezTo>
                      <a:pt x="1411005" y="641322"/>
                      <a:pt x="1414661" y="643683"/>
                      <a:pt x="1415521" y="647333"/>
                    </a:cubicBezTo>
                    <a:cubicBezTo>
                      <a:pt x="1422297" y="675566"/>
                      <a:pt x="1427028" y="708951"/>
                      <a:pt x="1429717" y="744591"/>
                    </a:cubicBezTo>
                    <a:cubicBezTo>
                      <a:pt x="1432083" y="776152"/>
                      <a:pt x="1432943" y="809537"/>
                      <a:pt x="1432083" y="842493"/>
                    </a:cubicBezTo>
                    <a:cubicBezTo>
                      <a:pt x="1431437" y="869116"/>
                      <a:pt x="1429502" y="895524"/>
                      <a:pt x="1426921" y="920643"/>
                    </a:cubicBezTo>
                    <a:cubicBezTo>
                      <a:pt x="1422189" y="965515"/>
                      <a:pt x="1414554" y="1006093"/>
                      <a:pt x="1405628" y="1036580"/>
                    </a:cubicBezTo>
                    <a:cubicBezTo>
                      <a:pt x="1404552" y="1040337"/>
                      <a:pt x="1400681" y="1042592"/>
                      <a:pt x="1396917" y="1041518"/>
                    </a:cubicBezTo>
                    <a:cubicBezTo>
                      <a:pt x="1393045" y="1040552"/>
                      <a:pt x="1390787" y="1036580"/>
                      <a:pt x="1391862" y="1032823"/>
                    </a:cubicBezTo>
                    <a:cubicBezTo>
                      <a:pt x="1399605" y="1002765"/>
                      <a:pt x="1405090" y="962832"/>
                      <a:pt x="1408639" y="918926"/>
                    </a:cubicBezTo>
                    <a:close/>
                    <a:moveTo>
                      <a:pt x="1461549" y="1632581"/>
                    </a:moveTo>
                    <a:cubicBezTo>
                      <a:pt x="1455312" y="1735958"/>
                      <a:pt x="1448429" y="1839335"/>
                      <a:pt x="1440471" y="1942605"/>
                    </a:cubicBezTo>
                    <a:cubicBezTo>
                      <a:pt x="1432406" y="2045767"/>
                      <a:pt x="1423049" y="2148929"/>
                      <a:pt x="1413586" y="2252092"/>
                    </a:cubicBezTo>
                    <a:cubicBezTo>
                      <a:pt x="1411758" y="2271629"/>
                      <a:pt x="1409607" y="2291166"/>
                      <a:pt x="1407348" y="2310597"/>
                    </a:cubicBezTo>
                    <a:cubicBezTo>
                      <a:pt x="1398100" y="2388210"/>
                      <a:pt x="1386163" y="2465394"/>
                      <a:pt x="1378742" y="2543222"/>
                    </a:cubicBezTo>
                    <a:cubicBezTo>
                      <a:pt x="1376807" y="2564262"/>
                      <a:pt x="1368311" y="2597755"/>
                      <a:pt x="1365838" y="2626632"/>
                    </a:cubicBezTo>
                    <a:cubicBezTo>
                      <a:pt x="1364869" y="2639299"/>
                      <a:pt x="1364977" y="2651000"/>
                      <a:pt x="1367666" y="2660125"/>
                    </a:cubicBezTo>
                    <a:cubicBezTo>
                      <a:pt x="1368741" y="2663775"/>
                      <a:pt x="1366698" y="2667532"/>
                      <a:pt x="1363041" y="2668605"/>
                    </a:cubicBezTo>
                    <a:cubicBezTo>
                      <a:pt x="1359385" y="2669679"/>
                      <a:pt x="1355621" y="2667639"/>
                      <a:pt x="1354545" y="2664097"/>
                    </a:cubicBezTo>
                    <a:cubicBezTo>
                      <a:pt x="1351319" y="2653576"/>
                      <a:pt x="1350781" y="2640158"/>
                      <a:pt x="1351857" y="2625558"/>
                    </a:cubicBezTo>
                    <a:cubicBezTo>
                      <a:pt x="1353900" y="2596574"/>
                      <a:pt x="1362073" y="2563081"/>
                      <a:pt x="1363794" y="2541934"/>
                    </a:cubicBezTo>
                    <a:cubicBezTo>
                      <a:pt x="1365407" y="2522396"/>
                      <a:pt x="1367343" y="2502859"/>
                      <a:pt x="1369494" y="2483321"/>
                    </a:cubicBezTo>
                    <a:cubicBezTo>
                      <a:pt x="1377882" y="2405708"/>
                      <a:pt x="1389066" y="2328309"/>
                      <a:pt x="1395734" y="2250481"/>
                    </a:cubicBezTo>
                    <a:cubicBezTo>
                      <a:pt x="1401111" y="2188541"/>
                      <a:pt x="1406166" y="2126708"/>
                      <a:pt x="1411220" y="2064875"/>
                    </a:cubicBezTo>
                    <a:cubicBezTo>
                      <a:pt x="1416274" y="2002935"/>
                      <a:pt x="1421221" y="1941102"/>
                      <a:pt x="1426061" y="1879162"/>
                    </a:cubicBezTo>
                    <a:cubicBezTo>
                      <a:pt x="1432513" y="1796610"/>
                      <a:pt x="1438750" y="1714059"/>
                      <a:pt x="1444343" y="1631508"/>
                    </a:cubicBezTo>
                    <a:cubicBezTo>
                      <a:pt x="1448644" y="1569567"/>
                      <a:pt x="1447891" y="1506661"/>
                      <a:pt x="1450580" y="1444291"/>
                    </a:cubicBezTo>
                    <a:cubicBezTo>
                      <a:pt x="1451763" y="1417239"/>
                      <a:pt x="1453699" y="1390295"/>
                      <a:pt x="1456817" y="1363565"/>
                    </a:cubicBezTo>
                    <a:cubicBezTo>
                      <a:pt x="1457248" y="1359700"/>
                      <a:pt x="1460797" y="1356909"/>
                      <a:pt x="1464668" y="1357339"/>
                    </a:cubicBezTo>
                    <a:cubicBezTo>
                      <a:pt x="1468539" y="1357768"/>
                      <a:pt x="1471443" y="1361311"/>
                      <a:pt x="1471013" y="1365175"/>
                    </a:cubicBezTo>
                    <a:cubicBezTo>
                      <a:pt x="1468217" y="1391583"/>
                      <a:pt x="1466711" y="1418205"/>
                      <a:pt x="1465851" y="1444828"/>
                    </a:cubicBezTo>
                    <a:cubicBezTo>
                      <a:pt x="1463808" y="1507412"/>
                      <a:pt x="1465206" y="1570426"/>
                      <a:pt x="1461549" y="1632581"/>
                    </a:cubicBezTo>
                    <a:close/>
                    <a:moveTo>
                      <a:pt x="1557261" y="2314891"/>
                    </a:moveTo>
                    <a:cubicBezTo>
                      <a:pt x="1556938" y="2315213"/>
                      <a:pt x="1556723" y="2315535"/>
                      <a:pt x="1556508" y="2315964"/>
                    </a:cubicBezTo>
                    <a:cubicBezTo>
                      <a:pt x="1555863" y="2315749"/>
                      <a:pt x="1556293" y="2315105"/>
                      <a:pt x="1557154" y="2314461"/>
                    </a:cubicBezTo>
                    <a:cubicBezTo>
                      <a:pt x="1557154" y="2314569"/>
                      <a:pt x="1557261" y="2314676"/>
                      <a:pt x="1557261" y="2314891"/>
                    </a:cubicBezTo>
                    <a:close/>
                    <a:moveTo>
                      <a:pt x="1551669" y="2228475"/>
                    </a:moveTo>
                    <a:cubicBezTo>
                      <a:pt x="1552744" y="2232983"/>
                      <a:pt x="1568123" y="2287517"/>
                      <a:pt x="1570381" y="2309309"/>
                    </a:cubicBezTo>
                    <a:cubicBezTo>
                      <a:pt x="1571026" y="2315213"/>
                      <a:pt x="1570381" y="2319507"/>
                      <a:pt x="1569521" y="2321332"/>
                    </a:cubicBezTo>
                    <a:cubicBezTo>
                      <a:pt x="1568338" y="2323479"/>
                      <a:pt x="1566832" y="2324659"/>
                      <a:pt x="1565219" y="2325304"/>
                    </a:cubicBezTo>
                    <a:cubicBezTo>
                      <a:pt x="1561670" y="2326699"/>
                      <a:pt x="1557691" y="2324981"/>
                      <a:pt x="1556293" y="2321439"/>
                    </a:cubicBezTo>
                    <a:cubicBezTo>
                      <a:pt x="1555648" y="2319614"/>
                      <a:pt x="1555756" y="2317574"/>
                      <a:pt x="1556508" y="2315964"/>
                    </a:cubicBezTo>
                    <a:cubicBezTo>
                      <a:pt x="1556616" y="2315964"/>
                      <a:pt x="1556723" y="2316071"/>
                      <a:pt x="1556831" y="2316071"/>
                    </a:cubicBezTo>
                    <a:cubicBezTo>
                      <a:pt x="1557261" y="2316179"/>
                      <a:pt x="1557369" y="2315642"/>
                      <a:pt x="1557261" y="2314891"/>
                    </a:cubicBezTo>
                    <a:cubicBezTo>
                      <a:pt x="1557691" y="2314247"/>
                      <a:pt x="1558336" y="2313710"/>
                      <a:pt x="1558982" y="2313173"/>
                    </a:cubicBezTo>
                    <a:cubicBezTo>
                      <a:pt x="1558336" y="2313603"/>
                      <a:pt x="1557691" y="2314032"/>
                      <a:pt x="1557154" y="2314461"/>
                    </a:cubicBezTo>
                    <a:cubicBezTo>
                      <a:pt x="1556938" y="2313388"/>
                      <a:pt x="1556616" y="2312100"/>
                      <a:pt x="1556401" y="2311026"/>
                    </a:cubicBezTo>
                    <a:cubicBezTo>
                      <a:pt x="1553390" y="2289878"/>
                      <a:pt x="1536398" y="2237385"/>
                      <a:pt x="1535107" y="2232983"/>
                    </a:cubicBezTo>
                    <a:cubicBezTo>
                      <a:pt x="1525859" y="2200242"/>
                      <a:pt x="1515642" y="2167608"/>
                      <a:pt x="1505103" y="2135081"/>
                    </a:cubicBezTo>
                    <a:cubicBezTo>
                      <a:pt x="1498221" y="2113397"/>
                      <a:pt x="1491123" y="2091712"/>
                      <a:pt x="1483810" y="2070243"/>
                    </a:cubicBezTo>
                    <a:cubicBezTo>
                      <a:pt x="1471551" y="2034281"/>
                      <a:pt x="1458646" y="1998641"/>
                      <a:pt x="1444450" y="1963538"/>
                    </a:cubicBezTo>
                    <a:cubicBezTo>
                      <a:pt x="1442945" y="1959888"/>
                      <a:pt x="1444558" y="1955701"/>
                      <a:pt x="1448214" y="1954198"/>
                    </a:cubicBezTo>
                    <a:cubicBezTo>
                      <a:pt x="1451871" y="1952695"/>
                      <a:pt x="1456064" y="1954306"/>
                      <a:pt x="1457570" y="1957956"/>
                    </a:cubicBezTo>
                    <a:cubicBezTo>
                      <a:pt x="1477035" y="2001539"/>
                      <a:pt x="1494994" y="2045982"/>
                      <a:pt x="1510803" y="2091068"/>
                    </a:cubicBezTo>
                    <a:cubicBezTo>
                      <a:pt x="1517148" y="2109210"/>
                      <a:pt x="1523063" y="2127352"/>
                      <a:pt x="1528655" y="2145602"/>
                    </a:cubicBezTo>
                    <a:cubicBezTo>
                      <a:pt x="1537043" y="2173083"/>
                      <a:pt x="1544464" y="2200779"/>
                      <a:pt x="1551669" y="2228475"/>
                    </a:cubicBezTo>
                    <a:close/>
                    <a:moveTo>
                      <a:pt x="1640176" y="1927254"/>
                    </a:moveTo>
                    <a:cubicBezTo>
                      <a:pt x="1660931" y="1976420"/>
                      <a:pt x="1680289" y="2026230"/>
                      <a:pt x="1706313" y="2072389"/>
                    </a:cubicBezTo>
                    <a:cubicBezTo>
                      <a:pt x="1708249" y="2075717"/>
                      <a:pt x="1707174" y="2079904"/>
                      <a:pt x="1703840" y="2081729"/>
                    </a:cubicBezTo>
                    <a:cubicBezTo>
                      <a:pt x="1700614" y="2083661"/>
                      <a:pt x="1696420" y="2082588"/>
                      <a:pt x="1694484" y="2079367"/>
                    </a:cubicBezTo>
                    <a:cubicBezTo>
                      <a:pt x="1662221" y="2025800"/>
                      <a:pt x="1638455" y="1967295"/>
                      <a:pt x="1612322" y="1910293"/>
                    </a:cubicBezTo>
                    <a:cubicBezTo>
                      <a:pt x="1605439" y="1895264"/>
                      <a:pt x="1598449" y="1880235"/>
                      <a:pt x="1591137" y="1865528"/>
                    </a:cubicBezTo>
                    <a:cubicBezTo>
                      <a:pt x="1580060" y="1843522"/>
                      <a:pt x="1568338" y="1821945"/>
                      <a:pt x="1554895" y="1801334"/>
                    </a:cubicBezTo>
                    <a:cubicBezTo>
                      <a:pt x="1531666" y="1765801"/>
                      <a:pt x="1503705" y="1733060"/>
                      <a:pt x="1466603" y="1705686"/>
                    </a:cubicBezTo>
                    <a:cubicBezTo>
                      <a:pt x="1463377" y="1703431"/>
                      <a:pt x="1462625" y="1699030"/>
                      <a:pt x="1464883" y="1695810"/>
                    </a:cubicBezTo>
                    <a:cubicBezTo>
                      <a:pt x="1467249" y="1692589"/>
                      <a:pt x="1471658" y="1691838"/>
                      <a:pt x="1474885" y="1694092"/>
                    </a:cubicBezTo>
                    <a:cubicBezTo>
                      <a:pt x="1528010" y="1731020"/>
                      <a:pt x="1564896" y="1777931"/>
                      <a:pt x="1594040" y="1829781"/>
                    </a:cubicBezTo>
                    <a:cubicBezTo>
                      <a:pt x="1611462" y="1861019"/>
                      <a:pt x="1626088" y="1893976"/>
                      <a:pt x="1640176" y="1927254"/>
                    </a:cubicBezTo>
                    <a:close/>
                    <a:moveTo>
                      <a:pt x="1735027" y="1768055"/>
                    </a:moveTo>
                    <a:cubicBezTo>
                      <a:pt x="1738038" y="1770202"/>
                      <a:pt x="1738791" y="1774496"/>
                      <a:pt x="1736533" y="1777502"/>
                    </a:cubicBezTo>
                    <a:cubicBezTo>
                      <a:pt x="1734382" y="1780615"/>
                      <a:pt x="1730080" y="1781259"/>
                      <a:pt x="1727069" y="1779112"/>
                    </a:cubicBezTo>
                    <a:cubicBezTo>
                      <a:pt x="1718143" y="1772993"/>
                      <a:pt x="1709540" y="1762259"/>
                      <a:pt x="1701367" y="1749377"/>
                    </a:cubicBezTo>
                    <a:cubicBezTo>
                      <a:pt x="1685881" y="1724794"/>
                      <a:pt x="1672115" y="1692267"/>
                      <a:pt x="1659855" y="1675628"/>
                    </a:cubicBezTo>
                    <a:cubicBezTo>
                      <a:pt x="1645875" y="1656091"/>
                      <a:pt x="1630927" y="1637519"/>
                      <a:pt x="1615549" y="1619485"/>
                    </a:cubicBezTo>
                    <a:cubicBezTo>
                      <a:pt x="1605224" y="1607354"/>
                      <a:pt x="1594685" y="1595438"/>
                      <a:pt x="1583932" y="1583737"/>
                    </a:cubicBezTo>
                    <a:cubicBezTo>
                      <a:pt x="1557046" y="1554431"/>
                      <a:pt x="1528763" y="1526413"/>
                      <a:pt x="1499189" y="1498932"/>
                    </a:cubicBezTo>
                    <a:cubicBezTo>
                      <a:pt x="1496285" y="1496355"/>
                      <a:pt x="1495963" y="1491847"/>
                      <a:pt x="1498651" y="1488841"/>
                    </a:cubicBezTo>
                    <a:cubicBezTo>
                      <a:pt x="1501232" y="1485943"/>
                      <a:pt x="1505749" y="1485728"/>
                      <a:pt x="1508652" y="1488304"/>
                    </a:cubicBezTo>
                    <a:cubicBezTo>
                      <a:pt x="1530914" y="1507412"/>
                      <a:pt x="1552637" y="1526735"/>
                      <a:pt x="1573392" y="1546917"/>
                    </a:cubicBezTo>
                    <a:cubicBezTo>
                      <a:pt x="1587480" y="1560443"/>
                      <a:pt x="1601030" y="1574398"/>
                      <a:pt x="1614150" y="1588783"/>
                    </a:cubicBezTo>
                    <a:cubicBezTo>
                      <a:pt x="1625120" y="1600699"/>
                      <a:pt x="1635659" y="1613151"/>
                      <a:pt x="1645767" y="1625926"/>
                    </a:cubicBezTo>
                    <a:cubicBezTo>
                      <a:pt x="1655877" y="1638593"/>
                      <a:pt x="1665448" y="1651689"/>
                      <a:pt x="1674696" y="1665215"/>
                    </a:cubicBezTo>
                    <a:cubicBezTo>
                      <a:pt x="1686526" y="1682606"/>
                      <a:pt x="1699538" y="1715991"/>
                      <a:pt x="1714379" y="1741540"/>
                    </a:cubicBezTo>
                    <a:cubicBezTo>
                      <a:pt x="1720939" y="1752812"/>
                      <a:pt x="1727607" y="1762473"/>
                      <a:pt x="1735027" y="1768055"/>
                    </a:cubicBezTo>
                    <a:close/>
                    <a:moveTo>
                      <a:pt x="1273352" y="1823984"/>
                    </a:moveTo>
                    <a:cubicBezTo>
                      <a:pt x="1292494" y="1804339"/>
                      <a:pt x="1311852" y="1784909"/>
                      <a:pt x="1331639" y="1765908"/>
                    </a:cubicBezTo>
                    <a:cubicBezTo>
                      <a:pt x="1342501" y="1755281"/>
                      <a:pt x="1353793" y="1744975"/>
                      <a:pt x="1365084" y="1734777"/>
                    </a:cubicBezTo>
                    <a:cubicBezTo>
                      <a:pt x="1376484" y="1724579"/>
                      <a:pt x="1388098" y="1714381"/>
                      <a:pt x="1399605" y="1704398"/>
                    </a:cubicBezTo>
                    <a:cubicBezTo>
                      <a:pt x="1403477" y="1700962"/>
                      <a:pt x="1410790" y="1697957"/>
                      <a:pt x="1417242" y="1694736"/>
                    </a:cubicBezTo>
                    <a:cubicBezTo>
                      <a:pt x="1423157" y="1691838"/>
                      <a:pt x="1428642" y="1688832"/>
                      <a:pt x="1431653" y="1685934"/>
                    </a:cubicBezTo>
                    <a:cubicBezTo>
                      <a:pt x="1434557" y="1683250"/>
                      <a:pt x="1435954" y="1680351"/>
                      <a:pt x="1436170" y="1677668"/>
                    </a:cubicBezTo>
                    <a:cubicBezTo>
                      <a:pt x="1436492" y="1674555"/>
                      <a:pt x="1435632" y="1671119"/>
                      <a:pt x="1432083" y="1667899"/>
                    </a:cubicBezTo>
                    <a:cubicBezTo>
                      <a:pt x="1429287" y="1665430"/>
                      <a:pt x="1424985" y="1665537"/>
                      <a:pt x="1422404" y="1668328"/>
                    </a:cubicBezTo>
                    <a:cubicBezTo>
                      <a:pt x="1420361" y="1670475"/>
                      <a:pt x="1420038" y="1673803"/>
                      <a:pt x="1421436" y="1676272"/>
                    </a:cubicBezTo>
                    <a:cubicBezTo>
                      <a:pt x="1418318" y="1678634"/>
                      <a:pt x="1413048" y="1680781"/>
                      <a:pt x="1407779" y="1683035"/>
                    </a:cubicBezTo>
                    <a:cubicBezTo>
                      <a:pt x="1400788" y="1686041"/>
                      <a:pt x="1393906" y="1689261"/>
                      <a:pt x="1389711" y="1692697"/>
                    </a:cubicBezTo>
                    <a:cubicBezTo>
                      <a:pt x="1375408" y="1704290"/>
                      <a:pt x="1360998" y="1716099"/>
                      <a:pt x="1347018" y="1728122"/>
                    </a:cubicBezTo>
                    <a:cubicBezTo>
                      <a:pt x="1337554" y="1736173"/>
                      <a:pt x="1328305" y="1744439"/>
                      <a:pt x="1319164" y="1752812"/>
                    </a:cubicBezTo>
                    <a:cubicBezTo>
                      <a:pt x="1298947" y="1771705"/>
                      <a:pt x="1278836" y="1790706"/>
                      <a:pt x="1259479" y="1810566"/>
                    </a:cubicBezTo>
                    <a:cubicBezTo>
                      <a:pt x="1246574" y="1823769"/>
                      <a:pt x="1233992" y="1837296"/>
                      <a:pt x="1221732" y="1851036"/>
                    </a:cubicBezTo>
                    <a:cubicBezTo>
                      <a:pt x="1190975" y="1885602"/>
                      <a:pt x="1162262" y="1921994"/>
                      <a:pt x="1136237" y="1960103"/>
                    </a:cubicBezTo>
                    <a:cubicBezTo>
                      <a:pt x="1133978" y="1963323"/>
                      <a:pt x="1134731" y="1967724"/>
                      <a:pt x="1137957" y="1970086"/>
                    </a:cubicBezTo>
                    <a:cubicBezTo>
                      <a:pt x="1141184" y="1972340"/>
                      <a:pt x="1145593" y="1971589"/>
                      <a:pt x="1147851" y="1968368"/>
                    </a:cubicBezTo>
                    <a:cubicBezTo>
                      <a:pt x="1169359" y="1938955"/>
                      <a:pt x="1192803" y="1910937"/>
                      <a:pt x="1217108" y="1883777"/>
                    </a:cubicBezTo>
                    <a:cubicBezTo>
                      <a:pt x="1235282" y="1863381"/>
                      <a:pt x="1254209" y="1843522"/>
                      <a:pt x="1273352" y="1823984"/>
                    </a:cubicBezTo>
                    <a:close/>
                    <a:moveTo>
                      <a:pt x="1422942" y="1678097"/>
                    </a:moveTo>
                    <a:cubicBezTo>
                      <a:pt x="1422942" y="1678097"/>
                      <a:pt x="1422834" y="1677990"/>
                      <a:pt x="1422727" y="1677990"/>
                    </a:cubicBezTo>
                    <a:cubicBezTo>
                      <a:pt x="1422619" y="1677882"/>
                      <a:pt x="1422512" y="1677775"/>
                      <a:pt x="1422404" y="1677668"/>
                    </a:cubicBezTo>
                    <a:cubicBezTo>
                      <a:pt x="1422512" y="1678097"/>
                      <a:pt x="1422619" y="1678312"/>
                      <a:pt x="1422942" y="1678097"/>
                    </a:cubicBezTo>
                    <a:close/>
                    <a:moveTo>
                      <a:pt x="1286687" y="2109532"/>
                    </a:moveTo>
                    <a:cubicBezTo>
                      <a:pt x="1271954" y="2127996"/>
                      <a:pt x="1257651" y="2146568"/>
                      <a:pt x="1243993" y="2165783"/>
                    </a:cubicBezTo>
                    <a:cubicBezTo>
                      <a:pt x="1225926" y="2191117"/>
                      <a:pt x="1208934" y="2217310"/>
                      <a:pt x="1193664" y="2245221"/>
                    </a:cubicBezTo>
                    <a:cubicBezTo>
                      <a:pt x="1191836" y="2248656"/>
                      <a:pt x="1187534" y="2250052"/>
                      <a:pt x="1183985" y="2248227"/>
                    </a:cubicBezTo>
                    <a:cubicBezTo>
                      <a:pt x="1180543" y="2246402"/>
                      <a:pt x="1179146" y="2242001"/>
                      <a:pt x="1180974" y="2238566"/>
                    </a:cubicBezTo>
                    <a:cubicBezTo>
                      <a:pt x="1199256" y="2202282"/>
                      <a:pt x="1219796" y="2168252"/>
                      <a:pt x="1242810" y="2135833"/>
                    </a:cubicBezTo>
                    <a:cubicBezTo>
                      <a:pt x="1254317" y="2119516"/>
                      <a:pt x="1266469" y="2103736"/>
                      <a:pt x="1279159" y="2088170"/>
                    </a:cubicBezTo>
                    <a:cubicBezTo>
                      <a:pt x="1291634" y="2072819"/>
                      <a:pt x="1304861" y="2058005"/>
                      <a:pt x="1318304" y="2043083"/>
                    </a:cubicBezTo>
                    <a:lnTo>
                      <a:pt x="1373473" y="1982324"/>
                    </a:lnTo>
                    <a:cubicBezTo>
                      <a:pt x="1378635" y="1976742"/>
                      <a:pt x="1391970" y="1969120"/>
                      <a:pt x="1398960" y="1963430"/>
                    </a:cubicBezTo>
                    <a:cubicBezTo>
                      <a:pt x="1398530" y="1962250"/>
                      <a:pt x="1398315" y="1960961"/>
                      <a:pt x="1398637" y="1959566"/>
                    </a:cubicBezTo>
                    <a:cubicBezTo>
                      <a:pt x="1399283" y="1955916"/>
                      <a:pt x="1402832" y="1953447"/>
                      <a:pt x="1406596" y="1954091"/>
                    </a:cubicBezTo>
                    <a:cubicBezTo>
                      <a:pt x="1410359" y="1954735"/>
                      <a:pt x="1412403" y="1956560"/>
                      <a:pt x="1413478" y="1958063"/>
                    </a:cubicBezTo>
                    <a:cubicBezTo>
                      <a:pt x="1414876" y="1959888"/>
                      <a:pt x="1415414" y="1962035"/>
                      <a:pt x="1414984" y="1964504"/>
                    </a:cubicBezTo>
                    <a:cubicBezTo>
                      <a:pt x="1414661" y="1966865"/>
                      <a:pt x="1412188" y="1970623"/>
                      <a:pt x="1407779" y="1974380"/>
                    </a:cubicBezTo>
                    <a:cubicBezTo>
                      <a:pt x="1401326" y="1979962"/>
                      <a:pt x="1389604" y="1987262"/>
                      <a:pt x="1385087" y="1992522"/>
                    </a:cubicBezTo>
                    <a:lnTo>
                      <a:pt x="1331962" y="2055106"/>
                    </a:lnTo>
                    <a:cubicBezTo>
                      <a:pt x="1316261" y="2073034"/>
                      <a:pt x="1301313" y="2091283"/>
                      <a:pt x="1286687" y="2109532"/>
                    </a:cubicBezTo>
                    <a:close/>
                    <a:moveTo>
                      <a:pt x="1363579" y="2274742"/>
                    </a:moveTo>
                    <a:lnTo>
                      <a:pt x="1345835" y="2299540"/>
                    </a:lnTo>
                    <a:cubicBezTo>
                      <a:pt x="1339920" y="2307698"/>
                      <a:pt x="1334113" y="2316071"/>
                      <a:pt x="1328090" y="2324230"/>
                    </a:cubicBezTo>
                    <a:cubicBezTo>
                      <a:pt x="1322391" y="2331852"/>
                      <a:pt x="1316584" y="2339366"/>
                      <a:pt x="1310884" y="2346881"/>
                    </a:cubicBezTo>
                    <a:cubicBezTo>
                      <a:pt x="1302280" y="2358260"/>
                      <a:pt x="1293570" y="2369424"/>
                      <a:pt x="1285289" y="2380910"/>
                    </a:cubicBezTo>
                    <a:cubicBezTo>
                      <a:pt x="1283138" y="2384238"/>
                      <a:pt x="1278729" y="2385204"/>
                      <a:pt x="1275395" y="2383057"/>
                    </a:cubicBezTo>
                    <a:cubicBezTo>
                      <a:pt x="1272061" y="2380910"/>
                      <a:pt x="1271094" y="2376509"/>
                      <a:pt x="1273244" y="2373181"/>
                    </a:cubicBezTo>
                    <a:cubicBezTo>
                      <a:pt x="1281955" y="2358367"/>
                      <a:pt x="1290988" y="2343768"/>
                      <a:pt x="1300667" y="2329490"/>
                    </a:cubicBezTo>
                    <a:cubicBezTo>
                      <a:pt x="1304431" y="2323908"/>
                      <a:pt x="1308410" y="2318219"/>
                      <a:pt x="1312497" y="2312744"/>
                    </a:cubicBezTo>
                    <a:cubicBezTo>
                      <a:pt x="1318734" y="2304585"/>
                      <a:pt x="1325294" y="2296641"/>
                      <a:pt x="1331639" y="2288698"/>
                    </a:cubicBezTo>
                    <a:lnTo>
                      <a:pt x="1351427" y="2265403"/>
                    </a:lnTo>
                    <a:cubicBezTo>
                      <a:pt x="1351750" y="2265081"/>
                      <a:pt x="1357557" y="2258533"/>
                      <a:pt x="1359923" y="2255205"/>
                    </a:cubicBezTo>
                    <a:lnTo>
                      <a:pt x="1359923" y="2255956"/>
                    </a:lnTo>
                    <a:cubicBezTo>
                      <a:pt x="1359923" y="2255634"/>
                      <a:pt x="1360030" y="2255205"/>
                      <a:pt x="1360245" y="2254775"/>
                    </a:cubicBezTo>
                    <a:lnTo>
                      <a:pt x="1359923" y="2255205"/>
                    </a:lnTo>
                    <a:cubicBezTo>
                      <a:pt x="1359923" y="2254775"/>
                      <a:pt x="1359923" y="2254346"/>
                      <a:pt x="1360353" y="2254453"/>
                    </a:cubicBezTo>
                    <a:lnTo>
                      <a:pt x="1360353" y="2254346"/>
                    </a:lnTo>
                    <a:cubicBezTo>
                      <a:pt x="1361751" y="2250911"/>
                      <a:pt x="1365622" y="2249193"/>
                      <a:pt x="1369171" y="2250481"/>
                    </a:cubicBezTo>
                    <a:cubicBezTo>
                      <a:pt x="1371645" y="2251340"/>
                      <a:pt x="1373688" y="2253487"/>
                      <a:pt x="1373580" y="2257566"/>
                    </a:cubicBezTo>
                    <a:cubicBezTo>
                      <a:pt x="1373580" y="2258318"/>
                      <a:pt x="1373150" y="2259928"/>
                      <a:pt x="1372075" y="2261860"/>
                    </a:cubicBezTo>
                    <a:cubicBezTo>
                      <a:pt x="1370031" y="2265510"/>
                      <a:pt x="1363902" y="2274313"/>
                      <a:pt x="1363579" y="2274742"/>
                    </a:cubicBezTo>
                    <a:close/>
                    <a:moveTo>
                      <a:pt x="1313787" y="1026275"/>
                    </a:moveTo>
                    <a:lnTo>
                      <a:pt x="1313572" y="1025953"/>
                    </a:lnTo>
                    <a:cubicBezTo>
                      <a:pt x="1314325" y="1025953"/>
                      <a:pt x="1314970" y="1026060"/>
                      <a:pt x="1314755" y="1026489"/>
                    </a:cubicBezTo>
                    <a:cubicBezTo>
                      <a:pt x="1314433" y="1026382"/>
                      <a:pt x="1314110" y="1026382"/>
                      <a:pt x="1313787" y="1026275"/>
                    </a:cubicBezTo>
                    <a:close/>
                    <a:moveTo>
                      <a:pt x="944813" y="524311"/>
                    </a:moveTo>
                    <a:lnTo>
                      <a:pt x="945135" y="524848"/>
                    </a:lnTo>
                    <a:cubicBezTo>
                      <a:pt x="944813" y="525170"/>
                      <a:pt x="944598" y="524633"/>
                      <a:pt x="944383" y="523989"/>
                    </a:cubicBezTo>
                    <a:lnTo>
                      <a:pt x="944813" y="524311"/>
                    </a:lnTo>
                    <a:close/>
                    <a:moveTo>
                      <a:pt x="829098" y="444229"/>
                    </a:moveTo>
                    <a:cubicBezTo>
                      <a:pt x="809203" y="433709"/>
                      <a:pt x="788233" y="422544"/>
                      <a:pt x="767369" y="411380"/>
                    </a:cubicBezTo>
                    <a:cubicBezTo>
                      <a:pt x="746399" y="400323"/>
                      <a:pt x="725428" y="389266"/>
                      <a:pt x="705748" y="378424"/>
                    </a:cubicBezTo>
                    <a:cubicBezTo>
                      <a:pt x="669830" y="358672"/>
                      <a:pt x="637890" y="339993"/>
                      <a:pt x="616919" y="324428"/>
                    </a:cubicBezTo>
                    <a:cubicBezTo>
                      <a:pt x="613801" y="321959"/>
                      <a:pt x="609391" y="322495"/>
                      <a:pt x="606918" y="325608"/>
                    </a:cubicBezTo>
                    <a:cubicBezTo>
                      <a:pt x="604552" y="328722"/>
                      <a:pt x="605090" y="333230"/>
                      <a:pt x="608208" y="335592"/>
                    </a:cubicBezTo>
                    <a:cubicBezTo>
                      <a:pt x="627028" y="350836"/>
                      <a:pt x="654881" y="369085"/>
                      <a:pt x="686713" y="388085"/>
                    </a:cubicBezTo>
                    <a:cubicBezTo>
                      <a:pt x="703920" y="398284"/>
                      <a:pt x="722310" y="408804"/>
                      <a:pt x="741022" y="419109"/>
                    </a:cubicBezTo>
                    <a:cubicBezTo>
                      <a:pt x="765864" y="432635"/>
                      <a:pt x="791459" y="445839"/>
                      <a:pt x="815763" y="458184"/>
                    </a:cubicBezTo>
                    <a:cubicBezTo>
                      <a:pt x="862651" y="481908"/>
                      <a:pt x="904915" y="502197"/>
                      <a:pt x="928252" y="514650"/>
                    </a:cubicBezTo>
                    <a:cubicBezTo>
                      <a:pt x="936102" y="518836"/>
                      <a:pt x="941694" y="521950"/>
                      <a:pt x="944383" y="523989"/>
                    </a:cubicBezTo>
                    <a:cubicBezTo>
                      <a:pt x="944275" y="523560"/>
                      <a:pt x="944275" y="523023"/>
                      <a:pt x="944275" y="522594"/>
                    </a:cubicBezTo>
                    <a:cubicBezTo>
                      <a:pt x="944383" y="523238"/>
                      <a:pt x="944598" y="523775"/>
                      <a:pt x="944813" y="524311"/>
                    </a:cubicBezTo>
                    <a:lnTo>
                      <a:pt x="945135" y="524633"/>
                    </a:lnTo>
                    <a:cubicBezTo>
                      <a:pt x="945243" y="524633"/>
                      <a:pt x="945458" y="524741"/>
                      <a:pt x="945350" y="524741"/>
                    </a:cubicBezTo>
                    <a:cubicBezTo>
                      <a:pt x="945243" y="524848"/>
                      <a:pt x="945243" y="524848"/>
                      <a:pt x="945135" y="524848"/>
                    </a:cubicBezTo>
                    <a:cubicBezTo>
                      <a:pt x="945888" y="526029"/>
                      <a:pt x="946856" y="526888"/>
                      <a:pt x="948039" y="527424"/>
                    </a:cubicBezTo>
                    <a:cubicBezTo>
                      <a:pt x="948469" y="527639"/>
                      <a:pt x="948792" y="526888"/>
                      <a:pt x="949222" y="526995"/>
                    </a:cubicBezTo>
                    <a:cubicBezTo>
                      <a:pt x="949545" y="527424"/>
                      <a:pt x="949760" y="527746"/>
                      <a:pt x="950082" y="528176"/>
                    </a:cubicBezTo>
                    <a:cubicBezTo>
                      <a:pt x="993314" y="592263"/>
                      <a:pt x="1036330" y="655814"/>
                      <a:pt x="1079347" y="719150"/>
                    </a:cubicBezTo>
                    <a:cubicBezTo>
                      <a:pt x="1050096" y="710884"/>
                      <a:pt x="994067" y="694245"/>
                      <a:pt x="929649" y="670735"/>
                    </a:cubicBezTo>
                    <a:cubicBezTo>
                      <a:pt x="893838" y="657746"/>
                      <a:pt x="855769" y="642717"/>
                      <a:pt x="818559" y="625971"/>
                    </a:cubicBezTo>
                    <a:cubicBezTo>
                      <a:pt x="787695" y="612230"/>
                      <a:pt x="757476" y="597416"/>
                      <a:pt x="729945" y="581314"/>
                    </a:cubicBezTo>
                    <a:cubicBezTo>
                      <a:pt x="699296" y="563386"/>
                      <a:pt x="671873" y="544063"/>
                      <a:pt x="650580" y="523345"/>
                    </a:cubicBezTo>
                    <a:cubicBezTo>
                      <a:pt x="647891" y="520554"/>
                      <a:pt x="643374" y="520447"/>
                      <a:pt x="640578" y="523238"/>
                    </a:cubicBezTo>
                    <a:cubicBezTo>
                      <a:pt x="637674" y="526029"/>
                      <a:pt x="637674" y="530538"/>
                      <a:pt x="640471" y="533329"/>
                    </a:cubicBezTo>
                    <a:cubicBezTo>
                      <a:pt x="665850" y="559629"/>
                      <a:pt x="700049" y="584212"/>
                      <a:pt x="738549" y="606433"/>
                    </a:cubicBezTo>
                    <a:cubicBezTo>
                      <a:pt x="761347" y="619637"/>
                      <a:pt x="785759" y="632090"/>
                      <a:pt x="810709" y="643361"/>
                    </a:cubicBezTo>
                    <a:cubicBezTo>
                      <a:pt x="848240" y="660537"/>
                      <a:pt x="887063" y="675351"/>
                      <a:pt x="923412" y="688018"/>
                    </a:cubicBezTo>
                    <a:cubicBezTo>
                      <a:pt x="1003530" y="715714"/>
                      <a:pt x="1071389" y="732246"/>
                      <a:pt x="1091392" y="736862"/>
                    </a:cubicBezTo>
                    <a:cubicBezTo>
                      <a:pt x="1103867" y="755111"/>
                      <a:pt x="1116234" y="773897"/>
                      <a:pt x="1128709" y="792039"/>
                    </a:cubicBezTo>
                    <a:cubicBezTo>
                      <a:pt x="1142366" y="811792"/>
                      <a:pt x="1156347" y="831329"/>
                      <a:pt x="1170435" y="850759"/>
                    </a:cubicBezTo>
                    <a:cubicBezTo>
                      <a:pt x="1176779" y="859455"/>
                      <a:pt x="1183017" y="868257"/>
                      <a:pt x="1189362" y="876845"/>
                    </a:cubicBezTo>
                    <a:cubicBezTo>
                      <a:pt x="1166671" y="876952"/>
                      <a:pt x="1108706" y="864500"/>
                      <a:pt x="1105265" y="864178"/>
                    </a:cubicBezTo>
                    <a:cubicBezTo>
                      <a:pt x="1066012" y="860313"/>
                      <a:pt x="1026867" y="854624"/>
                      <a:pt x="988152" y="847324"/>
                    </a:cubicBezTo>
                    <a:cubicBezTo>
                      <a:pt x="962342" y="842386"/>
                      <a:pt x="936640" y="836804"/>
                      <a:pt x="911367" y="830041"/>
                    </a:cubicBezTo>
                    <a:cubicBezTo>
                      <a:pt x="869319" y="818662"/>
                      <a:pt x="828131" y="804277"/>
                      <a:pt x="788663" y="784954"/>
                    </a:cubicBezTo>
                    <a:cubicBezTo>
                      <a:pt x="785114" y="783237"/>
                      <a:pt x="780812" y="784632"/>
                      <a:pt x="779092" y="788068"/>
                    </a:cubicBezTo>
                    <a:cubicBezTo>
                      <a:pt x="777263" y="791610"/>
                      <a:pt x="778661" y="795904"/>
                      <a:pt x="782210" y="797622"/>
                    </a:cubicBezTo>
                    <a:cubicBezTo>
                      <a:pt x="832002" y="823922"/>
                      <a:pt x="884590" y="843030"/>
                      <a:pt x="938791" y="856449"/>
                    </a:cubicBezTo>
                    <a:cubicBezTo>
                      <a:pt x="960406" y="861709"/>
                      <a:pt x="982345" y="866110"/>
                      <a:pt x="1004391" y="869653"/>
                    </a:cubicBezTo>
                    <a:cubicBezTo>
                      <a:pt x="1037299" y="874913"/>
                      <a:pt x="1070529" y="878348"/>
                      <a:pt x="1103759" y="880924"/>
                    </a:cubicBezTo>
                    <a:cubicBezTo>
                      <a:pt x="1107200" y="881246"/>
                      <a:pt x="1167854" y="892089"/>
                      <a:pt x="1190545" y="891015"/>
                    </a:cubicBezTo>
                    <a:cubicBezTo>
                      <a:pt x="1194309" y="890800"/>
                      <a:pt x="1196137" y="889942"/>
                      <a:pt x="1198288" y="889190"/>
                    </a:cubicBezTo>
                    <a:cubicBezTo>
                      <a:pt x="1218721" y="917101"/>
                      <a:pt x="1239046" y="945012"/>
                      <a:pt x="1259156" y="973137"/>
                    </a:cubicBezTo>
                    <a:cubicBezTo>
                      <a:pt x="1258188" y="973352"/>
                      <a:pt x="1257866" y="973137"/>
                      <a:pt x="1256898" y="973459"/>
                    </a:cubicBezTo>
                    <a:cubicBezTo>
                      <a:pt x="1248295" y="976143"/>
                      <a:pt x="1235282" y="981940"/>
                      <a:pt x="1228292" y="983120"/>
                    </a:cubicBezTo>
                    <a:cubicBezTo>
                      <a:pt x="1214312" y="985589"/>
                      <a:pt x="1200331" y="987736"/>
                      <a:pt x="1186243" y="989561"/>
                    </a:cubicBezTo>
                    <a:cubicBezTo>
                      <a:pt x="1172263" y="991386"/>
                      <a:pt x="1158283" y="992889"/>
                      <a:pt x="1144195" y="993855"/>
                    </a:cubicBezTo>
                    <a:cubicBezTo>
                      <a:pt x="1125267" y="995143"/>
                      <a:pt x="1106340" y="995251"/>
                      <a:pt x="1087413" y="994607"/>
                    </a:cubicBezTo>
                    <a:cubicBezTo>
                      <a:pt x="1068485" y="993963"/>
                      <a:pt x="1049558" y="992567"/>
                      <a:pt x="1030738" y="990313"/>
                    </a:cubicBezTo>
                    <a:cubicBezTo>
                      <a:pt x="992884" y="985697"/>
                      <a:pt x="955459" y="977968"/>
                      <a:pt x="918895" y="967125"/>
                    </a:cubicBezTo>
                    <a:cubicBezTo>
                      <a:pt x="915131" y="965945"/>
                      <a:pt x="911153" y="968092"/>
                      <a:pt x="909969" y="971741"/>
                    </a:cubicBezTo>
                    <a:cubicBezTo>
                      <a:pt x="908787" y="975499"/>
                      <a:pt x="910830" y="979578"/>
                      <a:pt x="914594" y="980759"/>
                    </a:cubicBezTo>
                    <a:cubicBezTo>
                      <a:pt x="951588" y="993211"/>
                      <a:pt x="989658" y="1002980"/>
                      <a:pt x="1028265" y="1008669"/>
                    </a:cubicBezTo>
                    <a:cubicBezTo>
                      <a:pt x="1047622" y="1011460"/>
                      <a:pt x="1067195" y="1013285"/>
                      <a:pt x="1086875" y="1013930"/>
                    </a:cubicBezTo>
                    <a:cubicBezTo>
                      <a:pt x="1106447" y="1014466"/>
                      <a:pt x="1126020" y="1013822"/>
                      <a:pt x="1145700" y="1011997"/>
                    </a:cubicBezTo>
                    <a:cubicBezTo>
                      <a:pt x="1160111" y="1010709"/>
                      <a:pt x="1174521" y="1008777"/>
                      <a:pt x="1188824" y="1006415"/>
                    </a:cubicBezTo>
                    <a:cubicBezTo>
                      <a:pt x="1203020" y="1004053"/>
                      <a:pt x="1217108" y="1001262"/>
                      <a:pt x="1231195" y="998364"/>
                    </a:cubicBezTo>
                    <a:cubicBezTo>
                      <a:pt x="1237756" y="996968"/>
                      <a:pt x="1249155" y="991708"/>
                      <a:pt x="1258081" y="988166"/>
                    </a:cubicBezTo>
                    <a:cubicBezTo>
                      <a:pt x="1259264" y="987629"/>
                      <a:pt x="1260770" y="987092"/>
                      <a:pt x="1262060" y="986663"/>
                    </a:cubicBezTo>
                    <a:cubicBezTo>
                      <a:pt x="1262490" y="987092"/>
                      <a:pt x="1262920" y="987522"/>
                      <a:pt x="1263458" y="987844"/>
                    </a:cubicBezTo>
                    <a:cubicBezTo>
                      <a:pt x="1265394" y="988917"/>
                      <a:pt x="1267007" y="987200"/>
                      <a:pt x="1268943" y="986555"/>
                    </a:cubicBezTo>
                    <a:cubicBezTo>
                      <a:pt x="1270986" y="989561"/>
                      <a:pt x="1287117" y="1015218"/>
                      <a:pt x="1298086" y="1028958"/>
                    </a:cubicBezTo>
                    <a:cubicBezTo>
                      <a:pt x="1302388" y="1034218"/>
                      <a:pt x="1306260" y="1037868"/>
                      <a:pt x="1308625" y="1038942"/>
                    </a:cubicBezTo>
                    <a:cubicBezTo>
                      <a:pt x="1310991" y="1040123"/>
                      <a:pt x="1313035" y="1040123"/>
                      <a:pt x="1314648" y="1039586"/>
                    </a:cubicBezTo>
                    <a:cubicBezTo>
                      <a:pt x="1318304" y="1038620"/>
                      <a:pt x="1320455" y="1034863"/>
                      <a:pt x="1319487" y="1031320"/>
                    </a:cubicBezTo>
                    <a:cubicBezTo>
                      <a:pt x="1318842" y="1028958"/>
                      <a:pt x="1317014" y="1027241"/>
                      <a:pt x="1314863" y="1026489"/>
                    </a:cubicBezTo>
                    <a:cubicBezTo>
                      <a:pt x="1314863" y="1026597"/>
                      <a:pt x="1314863" y="1026704"/>
                      <a:pt x="1314755" y="1026704"/>
                    </a:cubicBezTo>
                    <a:cubicBezTo>
                      <a:pt x="1314540" y="1027026"/>
                      <a:pt x="1314217" y="1026811"/>
                      <a:pt x="1313895" y="1026275"/>
                    </a:cubicBezTo>
                    <a:cubicBezTo>
                      <a:pt x="1313035" y="1026167"/>
                      <a:pt x="1312067" y="1026167"/>
                      <a:pt x="1311099" y="1026489"/>
                    </a:cubicBezTo>
                    <a:cubicBezTo>
                      <a:pt x="1311529" y="1026382"/>
                      <a:pt x="1312712" y="1026060"/>
                      <a:pt x="1313680" y="1025953"/>
                    </a:cubicBezTo>
                    <a:cubicBezTo>
                      <a:pt x="1313357" y="1025631"/>
                      <a:pt x="1313035" y="1025094"/>
                      <a:pt x="1312712" y="1024772"/>
                    </a:cubicBezTo>
                    <a:cubicBezTo>
                      <a:pt x="1307980" y="1019619"/>
                      <a:pt x="1301098" y="1009743"/>
                      <a:pt x="1294860" y="1000296"/>
                    </a:cubicBezTo>
                    <a:cubicBezTo>
                      <a:pt x="1296258" y="999330"/>
                      <a:pt x="1298301" y="999652"/>
                      <a:pt x="1298732" y="997935"/>
                    </a:cubicBezTo>
                    <a:cubicBezTo>
                      <a:pt x="1302926" y="980437"/>
                      <a:pt x="1314110" y="940074"/>
                      <a:pt x="1322068" y="907332"/>
                    </a:cubicBezTo>
                    <a:cubicBezTo>
                      <a:pt x="1326154" y="890800"/>
                      <a:pt x="1329381" y="876201"/>
                      <a:pt x="1330671" y="867291"/>
                    </a:cubicBezTo>
                    <a:cubicBezTo>
                      <a:pt x="1333898" y="844748"/>
                      <a:pt x="1336156" y="815119"/>
                      <a:pt x="1337446" y="782163"/>
                    </a:cubicBezTo>
                    <a:cubicBezTo>
                      <a:pt x="1338199" y="764021"/>
                      <a:pt x="1338522" y="745021"/>
                      <a:pt x="1338629" y="725483"/>
                    </a:cubicBezTo>
                    <a:cubicBezTo>
                      <a:pt x="1338629" y="697358"/>
                      <a:pt x="1338092" y="668481"/>
                      <a:pt x="1337016" y="640677"/>
                    </a:cubicBezTo>
                    <a:cubicBezTo>
                      <a:pt x="1335188" y="591297"/>
                      <a:pt x="1331854" y="545459"/>
                      <a:pt x="1328198" y="513469"/>
                    </a:cubicBezTo>
                    <a:cubicBezTo>
                      <a:pt x="1327768" y="509497"/>
                      <a:pt x="1324326" y="506706"/>
                      <a:pt x="1320455" y="507135"/>
                    </a:cubicBezTo>
                    <a:cubicBezTo>
                      <a:pt x="1316476" y="507457"/>
                      <a:pt x="1313572" y="511000"/>
                      <a:pt x="1314002" y="514865"/>
                    </a:cubicBezTo>
                    <a:cubicBezTo>
                      <a:pt x="1317766" y="557160"/>
                      <a:pt x="1319379" y="623716"/>
                      <a:pt x="1319487" y="690273"/>
                    </a:cubicBezTo>
                    <a:cubicBezTo>
                      <a:pt x="1319487" y="720330"/>
                      <a:pt x="1319272" y="750281"/>
                      <a:pt x="1318519" y="777977"/>
                    </a:cubicBezTo>
                    <a:cubicBezTo>
                      <a:pt x="1317551" y="811684"/>
                      <a:pt x="1316153" y="842064"/>
                      <a:pt x="1313357" y="865037"/>
                    </a:cubicBezTo>
                    <a:cubicBezTo>
                      <a:pt x="1312282" y="873625"/>
                      <a:pt x="1309486" y="887687"/>
                      <a:pt x="1306044" y="903682"/>
                    </a:cubicBezTo>
                    <a:cubicBezTo>
                      <a:pt x="1299699" y="933310"/>
                      <a:pt x="1291311" y="968306"/>
                      <a:pt x="1286902" y="987951"/>
                    </a:cubicBezTo>
                    <a:cubicBezTo>
                      <a:pt x="1283783" y="982906"/>
                      <a:pt x="1281202" y="978827"/>
                      <a:pt x="1280664" y="978075"/>
                    </a:cubicBezTo>
                    <a:cubicBezTo>
                      <a:pt x="1259049" y="946622"/>
                      <a:pt x="1236680" y="915491"/>
                      <a:pt x="1214527" y="884359"/>
                    </a:cubicBezTo>
                    <a:cubicBezTo>
                      <a:pt x="1215279" y="883286"/>
                      <a:pt x="1217108" y="883393"/>
                      <a:pt x="1217215" y="881998"/>
                    </a:cubicBezTo>
                    <a:cubicBezTo>
                      <a:pt x="1217215" y="881998"/>
                      <a:pt x="1223022" y="802667"/>
                      <a:pt x="1226571" y="706482"/>
                    </a:cubicBezTo>
                    <a:cubicBezTo>
                      <a:pt x="1228077" y="668696"/>
                      <a:pt x="1229152" y="628332"/>
                      <a:pt x="1229367" y="589257"/>
                    </a:cubicBezTo>
                    <a:cubicBezTo>
                      <a:pt x="1229475" y="562098"/>
                      <a:pt x="1229152" y="535583"/>
                      <a:pt x="1228399" y="510893"/>
                    </a:cubicBezTo>
                    <a:cubicBezTo>
                      <a:pt x="1226894" y="460868"/>
                      <a:pt x="1223775" y="418143"/>
                      <a:pt x="1218506" y="393024"/>
                    </a:cubicBezTo>
                    <a:cubicBezTo>
                      <a:pt x="1217753" y="389159"/>
                      <a:pt x="1213989" y="386690"/>
                      <a:pt x="1210117" y="387441"/>
                    </a:cubicBezTo>
                    <a:cubicBezTo>
                      <a:pt x="1206246" y="388193"/>
                      <a:pt x="1203772" y="391950"/>
                      <a:pt x="1204526" y="395815"/>
                    </a:cubicBezTo>
                    <a:cubicBezTo>
                      <a:pt x="1209795" y="425228"/>
                      <a:pt x="1210978" y="479117"/>
                      <a:pt x="1210763" y="540414"/>
                    </a:cubicBezTo>
                    <a:cubicBezTo>
                      <a:pt x="1210548" y="566714"/>
                      <a:pt x="1210225" y="594410"/>
                      <a:pt x="1209687" y="622106"/>
                    </a:cubicBezTo>
                    <a:cubicBezTo>
                      <a:pt x="1209365" y="640463"/>
                      <a:pt x="1209150" y="658712"/>
                      <a:pt x="1208827" y="676639"/>
                    </a:cubicBezTo>
                    <a:cubicBezTo>
                      <a:pt x="1207321" y="763592"/>
                      <a:pt x="1204848" y="841312"/>
                      <a:pt x="1203988" y="869438"/>
                    </a:cubicBezTo>
                    <a:cubicBezTo>
                      <a:pt x="1192696" y="853550"/>
                      <a:pt x="1181404" y="837663"/>
                      <a:pt x="1170220" y="821668"/>
                    </a:cubicBezTo>
                    <a:cubicBezTo>
                      <a:pt x="1161078" y="808571"/>
                      <a:pt x="1152045" y="795475"/>
                      <a:pt x="1143119" y="782378"/>
                    </a:cubicBezTo>
                    <a:cubicBezTo>
                      <a:pt x="1115266" y="741478"/>
                      <a:pt x="1087520" y="699397"/>
                      <a:pt x="1059882" y="657746"/>
                    </a:cubicBezTo>
                    <a:cubicBezTo>
                      <a:pt x="1060528" y="657746"/>
                      <a:pt x="1061388" y="657961"/>
                      <a:pt x="1061926" y="657853"/>
                    </a:cubicBezTo>
                    <a:cubicBezTo>
                      <a:pt x="1063001" y="657639"/>
                      <a:pt x="1066227" y="657102"/>
                      <a:pt x="1067410" y="652701"/>
                    </a:cubicBezTo>
                    <a:cubicBezTo>
                      <a:pt x="1067518" y="652056"/>
                      <a:pt x="1067840" y="650768"/>
                      <a:pt x="1067948" y="648621"/>
                    </a:cubicBezTo>
                    <a:cubicBezTo>
                      <a:pt x="1068163" y="647118"/>
                      <a:pt x="1067840" y="645723"/>
                      <a:pt x="1067087" y="644435"/>
                    </a:cubicBezTo>
                    <a:cubicBezTo>
                      <a:pt x="1066872" y="633270"/>
                      <a:pt x="1067410" y="609976"/>
                      <a:pt x="1067410" y="599778"/>
                    </a:cubicBezTo>
                    <a:cubicBezTo>
                      <a:pt x="1067410" y="582924"/>
                      <a:pt x="1066980" y="566070"/>
                      <a:pt x="1066334" y="549216"/>
                    </a:cubicBezTo>
                    <a:cubicBezTo>
                      <a:pt x="1065582" y="532470"/>
                      <a:pt x="1064614" y="515616"/>
                      <a:pt x="1063539" y="498870"/>
                    </a:cubicBezTo>
                    <a:cubicBezTo>
                      <a:pt x="1061818" y="475575"/>
                      <a:pt x="1059667" y="451743"/>
                      <a:pt x="1056548" y="427912"/>
                    </a:cubicBezTo>
                    <a:cubicBezTo>
                      <a:pt x="1053430" y="404403"/>
                      <a:pt x="1049451" y="380893"/>
                      <a:pt x="1044719" y="357491"/>
                    </a:cubicBezTo>
                    <a:cubicBezTo>
                      <a:pt x="1035148" y="310258"/>
                      <a:pt x="1022350" y="263775"/>
                      <a:pt x="1006541" y="219870"/>
                    </a:cubicBezTo>
                    <a:cubicBezTo>
                      <a:pt x="1005144" y="216113"/>
                      <a:pt x="1001164" y="214073"/>
                      <a:pt x="997401" y="215361"/>
                    </a:cubicBezTo>
                    <a:cubicBezTo>
                      <a:pt x="993637" y="216649"/>
                      <a:pt x="991701" y="220729"/>
                      <a:pt x="992991" y="224378"/>
                    </a:cubicBezTo>
                    <a:cubicBezTo>
                      <a:pt x="1007187" y="268177"/>
                      <a:pt x="1017941" y="314337"/>
                      <a:pt x="1026437" y="360926"/>
                    </a:cubicBezTo>
                    <a:cubicBezTo>
                      <a:pt x="1030631" y="384114"/>
                      <a:pt x="1034180" y="407301"/>
                      <a:pt x="1037299" y="430381"/>
                    </a:cubicBezTo>
                    <a:cubicBezTo>
                      <a:pt x="1040417" y="453890"/>
                      <a:pt x="1043213" y="477292"/>
                      <a:pt x="1045149" y="500372"/>
                    </a:cubicBezTo>
                    <a:cubicBezTo>
                      <a:pt x="1046977" y="520232"/>
                      <a:pt x="1048590" y="540199"/>
                      <a:pt x="1049881" y="560166"/>
                    </a:cubicBezTo>
                    <a:cubicBezTo>
                      <a:pt x="1050633" y="573477"/>
                      <a:pt x="1051386" y="586681"/>
                      <a:pt x="1051817" y="599992"/>
                    </a:cubicBezTo>
                    <a:cubicBezTo>
                      <a:pt x="1052139" y="611156"/>
                      <a:pt x="1052462" y="637564"/>
                      <a:pt x="1053107" y="647655"/>
                    </a:cubicBezTo>
                    <a:cubicBezTo>
                      <a:pt x="1053430" y="647333"/>
                      <a:pt x="1053860" y="647011"/>
                      <a:pt x="1054397" y="646689"/>
                    </a:cubicBezTo>
                    <a:cubicBezTo>
                      <a:pt x="1054290" y="646904"/>
                      <a:pt x="1054290" y="647011"/>
                      <a:pt x="1054290" y="647226"/>
                    </a:cubicBezTo>
                    <a:cubicBezTo>
                      <a:pt x="1054182" y="648085"/>
                      <a:pt x="1054290" y="648943"/>
                      <a:pt x="1053967" y="649051"/>
                    </a:cubicBezTo>
                    <a:cubicBezTo>
                      <a:pt x="1024824" y="605038"/>
                      <a:pt x="995680" y="561454"/>
                      <a:pt x="966106" y="517334"/>
                    </a:cubicBezTo>
                    <a:cubicBezTo>
                      <a:pt x="958148" y="505633"/>
                      <a:pt x="949867" y="494146"/>
                      <a:pt x="941909" y="482338"/>
                    </a:cubicBezTo>
                    <a:cubicBezTo>
                      <a:pt x="942985" y="480942"/>
                      <a:pt x="945135" y="480406"/>
                      <a:pt x="944920" y="478581"/>
                    </a:cubicBezTo>
                    <a:cubicBezTo>
                      <a:pt x="941909" y="444766"/>
                      <a:pt x="928359" y="392057"/>
                      <a:pt x="911367" y="338168"/>
                    </a:cubicBezTo>
                    <a:cubicBezTo>
                      <a:pt x="907066" y="324535"/>
                      <a:pt x="902442" y="310794"/>
                      <a:pt x="897817" y="297268"/>
                    </a:cubicBezTo>
                    <a:cubicBezTo>
                      <a:pt x="892978" y="283528"/>
                      <a:pt x="888031" y="269894"/>
                      <a:pt x="883084" y="256905"/>
                    </a:cubicBezTo>
                    <a:cubicBezTo>
                      <a:pt x="857919" y="190349"/>
                      <a:pt x="834690" y="137319"/>
                      <a:pt x="834690" y="137319"/>
                    </a:cubicBezTo>
                    <a:cubicBezTo>
                      <a:pt x="833185" y="133669"/>
                      <a:pt x="829098" y="131844"/>
                      <a:pt x="825442" y="133347"/>
                    </a:cubicBezTo>
                    <a:cubicBezTo>
                      <a:pt x="821785" y="134850"/>
                      <a:pt x="820065" y="139036"/>
                      <a:pt x="821463" y="142686"/>
                    </a:cubicBezTo>
                    <a:cubicBezTo>
                      <a:pt x="821463" y="142686"/>
                      <a:pt x="834906" y="178004"/>
                      <a:pt x="852435" y="227062"/>
                    </a:cubicBezTo>
                    <a:cubicBezTo>
                      <a:pt x="858780" y="244453"/>
                      <a:pt x="865447" y="263561"/>
                      <a:pt x="872438" y="283528"/>
                    </a:cubicBezTo>
                    <a:cubicBezTo>
                      <a:pt x="876847" y="295873"/>
                      <a:pt x="881256" y="308433"/>
                      <a:pt x="885665" y="321100"/>
                    </a:cubicBezTo>
                    <a:cubicBezTo>
                      <a:pt x="892225" y="340208"/>
                      <a:pt x="898785" y="359316"/>
                      <a:pt x="904807" y="377780"/>
                    </a:cubicBezTo>
                    <a:cubicBezTo>
                      <a:pt x="915131" y="409555"/>
                      <a:pt x="922659" y="437788"/>
                      <a:pt x="927499" y="461620"/>
                    </a:cubicBezTo>
                    <a:cubicBezTo>
                      <a:pt x="900183" y="421793"/>
                      <a:pt x="873083" y="381752"/>
                      <a:pt x="844907" y="342570"/>
                    </a:cubicBezTo>
                    <a:cubicBezTo>
                      <a:pt x="775650" y="245956"/>
                      <a:pt x="703167" y="151918"/>
                      <a:pt x="625630" y="63677"/>
                    </a:cubicBezTo>
                    <a:cubicBezTo>
                      <a:pt x="623157" y="60671"/>
                      <a:pt x="618640" y="60349"/>
                      <a:pt x="615629" y="62926"/>
                    </a:cubicBezTo>
                    <a:cubicBezTo>
                      <a:pt x="612618" y="65502"/>
                      <a:pt x="612295" y="70011"/>
                      <a:pt x="614876" y="73017"/>
                    </a:cubicBezTo>
                    <a:cubicBezTo>
                      <a:pt x="691015" y="161794"/>
                      <a:pt x="761778" y="256368"/>
                      <a:pt x="829959" y="353090"/>
                    </a:cubicBezTo>
                    <a:cubicBezTo>
                      <a:pt x="863942" y="401289"/>
                      <a:pt x="897065" y="450241"/>
                      <a:pt x="930080" y="498977"/>
                    </a:cubicBezTo>
                    <a:cubicBezTo>
                      <a:pt x="927283" y="497367"/>
                      <a:pt x="925025" y="495971"/>
                      <a:pt x="921799" y="494254"/>
                    </a:cubicBezTo>
                    <a:cubicBezTo>
                      <a:pt x="898785" y="481372"/>
                      <a:pt x="865662" y="463767"/>
                      <a:pt x="829098" y="444229"/>
                    </a:cubicBezTo>
                    <a:close/>
                    <a:moveTo>
                      <a:pt x="1260555" y="979578"/>
                    </a:moveTo>
                    <a:cubicBezTo>
                      <a:pt x="1260662" y="979148"/>
                      <a:pt x="1260877" y="978827"/>
                      <a:pt x="1261092" y="978397"/>
                    </a:cubicBezTo>
                    <a:cubicBezTo>
                      <a:pt x="1261199" y="978290"/>
                      <a:pt x="1261307" y="978182"/>
                      <a:pt x="1261199" y="978182"/>
                    </a:cubicBezTo>
                    <a:cubicBezTo>
                      <a:pt x="1260339" y="977753"/>
                      <a:pt x="1260339" y="978504"/>
                      <a:pt x="1260555" y="979578"/>
                    </a:cubicBezTo>
                    <a:close/>
                    <a:moveTo>
                      <a:pt x="1479078" y="1104317"/>
                    </a:moveTo>
                    <a:cubicBezTo>
                      <a:pt x="1476175" y="1103136"/>
                      <a:pt x="1474885" y="1101204"/>
                      <a:pt x="1474239" y="1099594"/>
                    </a:cubicBezTo>
                    <a:cubicBezTo>
                      <a:pt x="1473164" y="1097018"/>
                      <a:pt x="1473379" y="1093690"/>
                      <a:pt x="1476175" y="1090362"/>
                    </a:cubicBezTo>
                    <a:cubicBezTo>
                      <a:pt x="1478756" y="1087356"/>
                      <a:pt x="1486284" y="1083277"/>
                      <a:pt x="1488865" y="1079949"/>
                    </a:cubicBezTo>
                    <a:lnTo>
                      <a:pt x="1510051" y="1052146"/>
                    </a:lnTo>
                    <a:lnTo>
                      <a:pt x="1571134" y="966052"/>
                    </a:lnTo>
                    <a:cubicBezTo>
                      <a:pt x="1574575" y="961436"/>
                      <a:pt x="1578124" y="956820"/>
                      <a:pt x="1581565" y="952204"/>
                    </a:cubicBezTo>
                    <a:cubicBezTo>
                      <a:pt x="1580060" y="952955"/>
                      <a:pt x="1578554" y="953385"/>
                      <a:pt x="1576941" y="953063"/>
                    </a:cubicBezTo>
                    <a:cubicBezTo>
                      <a:pt x="1575758" y="952848"/>
                      <a:pt x="1574360" y="952097"/>
                      <a:pt x="1573070" y="950486"/>
                    </a:cubicBezTo>
                    <a:cubicBezTo>
                      <a:pt x="1572747" y="950057"/>
                      <a:pt x="1571994" y="948984"/>
                      <a:pt x="1571672" y="947051"/>
                    </a:cubicBezTo>
                    <a:cubicBezTo>
                      <a:pt x="1571242" y="944797"/>
                      <a:pt x="1570596" y="936424"/>
                      <a:pt x="1569844" y="933096"/>
                    </a:cubicBezTo>
                    <a:cubicBezTo>
                      <a:pt x="1568338" y="926333"/>
                      <a:pt x="1566832" y="919570"/>
                      <a:pt x="1565219" y="912914"/>
                    </a:cubicBezTo>
                    <a:cubicBezTo>
                      <a:pt x="1564144" y="908513"/>
                      <a:pt x="1562961" y="904112"/>
                      <a:pt x="1561670" y="899818"/>
                    </a:cubicBezTo>
                    <a:cubicBezTo>
                      <a:pt x="1555325" y="878455"/>
                      <a:pt x="1548765" y="857093"/>
                      <a:pt x="1542851" y="835623"/>
                    </a:cubicBezTo>
                    <a:cubicBezTo>
                      <a:pt x="1538979" y="821238"/>
                      <a:pt x="1535322" y="806746"/>
                      <a:pt x="1531989" y="792039"/>
                    </a:cubicBezTo>
                    <a:cubicBezTo>
                      <a:pt x="1525536" y="762304"/>
                      <a:pt x="1520052" y="730099"/>
                      <a:pt x="1517041" y="697036"/>
                    </a:cubicBezTo>
                    <a:cubicBezTo>
                      <a:pt x="1514997" y="675888"/>
                      <a:pt x="1514029" y="654311"/>
                      <a:pt x="1514029" y="632841"/>
                    </a:cubicBezTo>
                    <a:cubicBezTo>
                      <a:pt x="1514244" y="577449"/>
                      <a:pt x="1521557" y="522379"/>
                      <a:pt x="1538764" y="474072"/>
                    </a:cubicBezTo>
                    <a:cubicBezTo>
                      <a:pt x="1540055" y="470315"/>
                      <a:pt x="1544033" y="468275"/>
                      <a:pt x="1547797" y="469563"/>
                    </a:cubicBezTo>
                    <a:cubicBezTo>
                      <a:pt x="1551561" y="470852"/>
                      <a:pt x="1553497" y="474931"/>
                      <a:pt x="1552314" y="478581"/>
                    </a:cubicBezTo>
                    <a:cubicBezTo>
                      <a:pt x="1539947" y="516582"/>
                      <a:pt x="1534355" y="558556"/>
                      <a:pt x="1532957" y="601388"/>
                    </a:cubicBezTo>
                    <a:cubicBezTo>
                      <a:pt x="1531881" y="632626"/>
                      <a:pt x="1533387" y="664294"/>
                      <a:pt x="1536291" y="695211"/>
                    </a:cubicBezTo>
                    <a:cubicBezTo>
                      <a:pt x="1539302" y="727630"/>
                      <a:pt x="1543818" y="759083"/>
                      <a:pt x="1549733" y="788389"/>
                    </a:cubicBezTo>
                    <a:cubicBezTo>
                      <a:pt x="1552637" y="802774"/>
                      <a:pt x="1555971" y="817052"/>
                      <a:pt x="1559519" y="831329"/>
                    </a:cubicBezTo>
                    <a:cubicBezTo>
                      <a:pt x="1564789" y="852799"/>
                      <a:pt x="1570596" y="874269"/>
                      <a:pt x="1576403" y="895631"/>
                    </a:cubicBezTo>
                    <a:cubicBezTo>
                      <a:pt x="1577586" y="900247"/>
                      <a:pt x="1578662" y="904863"/>
                      <a:pt x="1579737" y="909586"/>
                    </a:cubicBezTo>
                    <a:cubicBezTo>
                      <a:pt x="1581135" y="916349"/>
                      <a:pt x="1582426" y="923220"/>
                      <a:pt x="1583716" y="930090"/>
                    </a:cubicBezTo>
                    <a:cubicBezTo>
                      <a:pt x="1584146" y="932237"/>
                      <a:pt x="1583716" y="937390"/>
                      <a:pt x="1583824" y="940932"/>
                    </a:cubicBezTo>
                    <a:cubicBezTo>
                      <a:pt x="1584576" y="941791"/>
                      <a:pt x="1585222" y="942757"/>
                      <a:pt x="1585437" y="943938"/>
                    </a:cubicBezTo>
                    <a:cubicBezTo>
                      <a:pt x="1585114" y="943294"/>
                      <a:pt x="1584146" y="942542"/>
                      <a:pt x="1584039" y="942328"/>
                    </a:cubicBezTo>
                    <a:lnTo>
                      <a:pt x="1583932" y="942220"/>
                    </a:lnTo>
                    <a:cubicBezTo>
                      <a:pt x="1584146" y="943831"/>
                      <a:pt x="1584469" y="944797"/>
                      <a:pt x="1585222" y="944689"/>
                    </a:cubicBezTo>
                    <a:cubicBezTo>
                      <a:pt x="1585437" y="944689"/>
                      <a:pt x="1585545" y="944582"/>
                      <a:pt x="1585545" y="944475"/>
                    </a:cubicBezTo>
                    <a:cubicBezTo>
                      <a:pt x="1585652" y="945012"/>
                      <a:pt x="1585652" y="945656"/>
                      <a:pt x="1585652" y="946192"/>
                    </a:cubicBezTo>
                    <a:cubicBezTo>
                      <a:pt x="1585545" y="947373"/>
                      <a:pt x="1585114" y="947159"/>
                      <a:pt x="1584792" y="947910"/>
                    </a:cubicBezTo>
                    <a:cubicBezTo>
                      <a:pt x="1605010" y="920643"/>
                      <a:pt x="1625335" y="893377"/>
                      <a:pt x="1645983" y="866432"/>
                    </a:cubicBezTo>
                    <a:cubicBezTo>
                      <a:pt x="1657275" y="851833"/>
                      <a:pt x="1668674" y="837233"/>
                      <a:pt x="1680073" y="822634"/>
                    </a:cubicBezTo>
                    <a:cubicBezTo>
                      <a:pt x="1677922" y="813187"/>
                      <a:pt x="1668996" y="794186"/>
                      <a:pt x="1667921" y="790000"/>
                    </a:cubicBezTo>
                    <a:cubicBezTo>
                      <a:pt x="1663297" y="771106"/>
                      <a:pt x="1659533" y="751784"/>
                      <a:pt x="1656844" y="732461"/>
                    </a:cubicBezTo>
                    <a:cubicBezTo>
                      <a:pt x="1654048" y="712923"/>
                      <a:pt x="1652328" y="693386"/>
                      <a:pt x="1651467" y="673956"/>
                    </a:cubicBezTo>
                    <a:cubicBezTo>
                      <a:pt x="1650607" y="651198"/>
                      <a:pt x="1651037" y="628332"/>
                      <a:pt x="1652865" y="605574"/>
                    </a:cubicBezTo>
                    <a:cubicBezTo>
                      <a:pt x="1654693" y="583031"/>
                      <a:pt x="1657705" y="560488"/>
                      <a:pt x="1661684" y="538052"/>
                    </a:cubicBezTo>
                    <a:cubicBezTo>
                      <a:pt x="1666308" y="511322"/>
                      <a:pt x="1672438" y="484807"/>
                      <a:pt x="1679213" y="458506"/>
                    </a:cubicBezTo>
                    <a:cubicBezTo>
                      <a:pt x="1689322" y="419002"/>
                      <a:pt x="1701259" y="379927"/>
                      <a:pt x="1712873" y="341711"/>
                    </a:cubicBezTo>
                    <a:cubicBezTo>
                      <a:pt x="1714056" y="337954"/>
                      <a:pt x="1717928" y="335807"/>
                      <a:pt x="1721799" y="336880"/>
                    </a:cubicBezTo>
                    <a:cubicBezTo>
                      <a:pt x="1725563" y="337954"/>
                      <a:pt x="1727714" y="341926"/>
                      <a:pt x="1726639" y="345683"/>
                    </a:cubicBezTo>
                    <a:cubicBezTo>
                      <a:pt x="1716207" y="384006"/>
                      <a:pt x="1705668" y="423189"/>
                      <a:pt x="1696420" y="462693"/>
                    </a:cubicBezTo>
                    <a:cubicBezTo>
                      <a:pt x="1690397" y="488779"/>
                      <a:pt x="1684913" y="514972"/>
                      <a:pt x="1680504" y="541272"/>
                    </a:cubicBezTo>
                    <a:cubicBezTo>
                      <a:pt x="1676847" y="563172"/>
                      <a:pt x="1673836" y="585178"/>
                      <a:pt x="1671900" y="607185"/>
                    </a:cubicBezTo>
                    <a:cubicBezTo>
                      <a:pt x="1669965" y="629299"/>
                      <a:pt x="1668889" y="651305"/>
                      <a:pt x="1669427" y="673419"/>
                    </a:cubicBezTo>
                    <a:cubicBezTo>
                      <a:pt x="1669749" y="692312"/>
                      <a:pt x="1671040" y="711313"/>
                      <a:pt x="1673191" y="730314"/>
                    </a:cubicBezTo>
                    <a:cubicBezTo>
                      <a:pt x="1675342" y="749315"/>
                      <a:pt x="1678460" y="768208"/>
                      <a:pt x="1682439" y="786672"/>
                    </a:cubicBezTo>
                    <a:cubicBezTo>
                      <a:pt x="1683084" y="789678"/>
                      <a:pt x="1687171" y="799983"/>
                      <a:pt x="1690505" y="809323"/>
                    </a:cubicBezTo>
                    <a:cubicBezTo>
                      <a:pt x="1713949" y="779265"/>
                      <a:pt x="1737285" y="749207"/>
                      <a:pt x="1760837" y="719150"/>
                    </a:cubicBezTo>
                    <a:cubicBezTo>
                      <a:pt x="1796433" y="673848"/>
                      <a:pt x="1830954" y="627796"/>
                      <a:pt x="1865582" y="581850"/>
                    </a:cubicBezTo>
                    <a:cubicBezTo>
                      <a:pt x="1864830" y="579918"/>
                      <a:pt x="1864292" y="577986"/>
                      <a:pt x="1863646" y="575946"/>
                    </a:cubicBezTo>
                    <a:cubicBezTo>
                      <a:pt x="1862571" y="572618"/>
                      <a:pt x="1861926" y="569183"/>
                      <a:pt x="1861926" y="565855"/>
                    </a:cubicBezTo>
                    <a:cubicBezTo>
                      <a:pt x="1862571" y="546318"/>
                      <a:pt x="1862786" y="526780"/>
                      <a:pt x="1863431" y="507243"/>
                    </a:cubicBezTo>
                    <a:cubicBezTo>
                      <a:pt x="1863861" y="494146"/>
                      <a:pt x="1864507" y="481050"/>
                      <a:pt x="1865367" y="467953"/>
                    </a:cubicBezTo>
                    <a:cubicBezTo>
                      <a:pt x="1867625" y="438862"/>
                      <a:pt x="1870744" y="410092"/>
                      <a:pt x="1875369" y="381859"/>
                    </a:cubicBezTo>
                    <a:cubicBezTo>
                      <a:pt x="1878595" y="362751"/>
                      <a:pt x="1882359" y="343858"/>
                      <a:pt x="1886768" y="325072"/>
                    </a:cubicBezTo>
                    <a:cubicBezTo>
                      <a:pt x="1897845" y="278482"/>
                      <a:pt x="1912578" y="232859"/>
                      <a:pt x="1930752" y="187450"/>
                    </a:cubicBezTo>
                    <a:cubicBezTo>
                      <a:pt x="1932150" y="183801"/>
                      <a:pt x="1936237" y="181976"/>
                      <a:pt x="1940001" y="183371"/>
                    </a:cubicBezTo>
                    <a:cubicBezTo>
                      <a:pt x="1943657" y="184767"/>
                      <a:pt x="1945486" y="188846"/>
                      <a:pt x="1944087" y="192496"/>
                    </a:cubicBezTo>
                    <a:cubicBezTo>
                      <a:pt x="1927634" y="237797"/>
                      <a:pt x="1914944" y="283206"/>
                      <a:pt x="1905050" y="329151"/>
                    </a:cubicBezTo>
                    <a:cubicBezTo>
                      <a:pt x="1901178" y="347722"/>
                      <a:pt x="1897630" y="366294"/>
                      <a:pt x="1894403" y="384972"/>
                    </a:cubicBezTo>
                    <a:cubicBezTo>
                      <a:pt x="1889779" y="412776"/>
                      <a:pt x="1885800" y="440901"/>
                      <a:pt x="1883111" y="469456"/>
                    </a:cubicBezTo>
                    <a:cubicBezTo>
                      <a:pt x="1881821" y="482338"/>
                      <a:pt x="1880853" y="495220"/>
                      <a:pt x="1880100" y="508102"/>
                    </a:cubicBezTo>
                    <a:cubicBezTo>
                      <a:pt x="1878810" y="527532"/>
                      <a:pt x="1877842" y="547069"/>
                      <a:pt x="1876659" y="566499"/>
                    </a:cubicBezTo>
                    <a:cubicBezTo>
                      <a:pt x="1876659" y="566714"/>
                      <a:pt x="1876874" y="567036"/>
                      <a:pt x="1876874" y="567251"/>
                    </a:cubicBezTo>
                    <a:cubicBezTo>
                      <a:pt x="1889564" y="550504"/>
                      <a:pt x="1902576" y="533865"/>
                      <a:pt x="1915159" y="517012"/>
                    </a:cubicBezTo>
                    <a:cubicBezTo>
                      <a:pt x="1944840" y="477722"/>
                      <a:pt x="1975059" y="438862"/>
                      <a:pt x="2004741" y="399572"/>
                    </a:cubicBezTo>
                    <a:cubicBezTo>
                      <a:pt x="2004741" y="398069"/>
                      <a:pt x="2003235" y="396673"/>
                      <a:pt x="2004310" y="395493"/>
                    </a:cubicBezTo>
                    <a:cubicBezTo>
                      <a:pt x="2008720" y="389696"/>
                      <a:pt x="2011623" y="381215"/>
                      <a:pt x="2013989" y="371769"/>
                    </a:cubicBezTo>
                    <a:cubicBezTo>
                      <a:pt x="2019689" y="349333"/>
                      <a:pt x="2021840" y="321744"/>
                      <a:pt x="2025604" y="305856"/>
                    </a:cubicBezTo>
                    <a:cubicBezTo>
                      <a:pt x="2030335" y="286963"/>
                      <a:pt x="2035175" y="268069"/>
                      <a:pt x="2040767" y="249391"/>
                    </a:cubicBezTo>
                    <a:cubicBezTo>
                      <a:pt x="2044531" y="236938"/>
                      <a:pt x="2048510" y="224593"/>
                      <a:pt x="2052812" y="212355"/>
                    </a:cubicBezTo>
                    <a:cubicBezTo>
                      <a:pt x="2063673" y="181654"/>
                      <a:pt x="2076040" y="151489"/>
                      <a:pt x="2089806" y="122075"/>
                    </a:cubicBezTo>
                    <a:cubicBezTo>
                      <a:pt x="2091419" y="118425"/>
                      <a:pt x="2095613" y="116815"/>
                      <a:pt x="2099270" y="118425"/>
                    </a:cubicBezTo>
                    <a:cubicBezTo>
                      <a:pt x="2102818" y="119928"/>
                      <a:pt x="2104539" y="124115"/>
                      <a:pt x="2102926" y="127765"/>
                    </a:cubicBezTo>
                    <a:cubicBezTo>
                      <a:pt x="2093140" y="151489"/>
                      <a:pt x="2084537" y="175642"/>
                      <a:pt x="2076471" y="199903"/>
                    </a:cubicBezTo>
                    <a:cubicBezTo>
                      <a:pt x="2070449" y="218152"/>
                      <a:pt x="2064857" y="236616"/>
                      <a:pt x="2059264" y="254973"/>
                    </a:cubicBezTo>
                    <a:cubicBezTo>
                      <a:pt x="2053780" y="273437"/>
                      <a:pt x="2048187" y="291901"/>
                      <a:pt x="2043133" y="310472"/>
                    </a:cubicBezTo>
                    <a:cubicBezTo>
                      <a:pt x="2039261" y="323784"/>
                      <a:pt x="2036035" y="345361"/>
                      <a:pt x="2031088" y="365220"/>
                    </a:cubicBezTo>
                    <a:cubicBezTo>
                      <a:pt x="2069588" y="314552"/>
                      <a:pt x="2107551" y="263561"/>
                      <a:pt x="2146910" y="213429"/>
                    </a:cubicBezTo>
                    <a:cubicBezTo>
                      <a:pt x="2203047" y="142042"/>
                      <a:pt x="2260582" y="71514"/>
                      <a:pt x="2320267" y="2488"/>
                    </a:cubicBezTo>
                    <a:cubicBezTo>
                      <a:pt x="2322848" y="-517"/>
                      <a:pt x="2327365" y="-839"/>
                      <a:pt x="2330376" y="1737"/>
                    </a:cubicBezTo>
                    <a:cubicBezTo>
                      <a:pt x="2333387" y="4313"/>
                      <a:pt x="2333710" y="8822"/>
                      <a:pt x="2331129" y="11720"/>
                    </a:cubicBezTo>
                    <a:cubicBezTo>
                      <a:pt x="2272304" y="81282"/>
                      <a:pt x="2215845" y="152240"/>
                      <a:pt x="2160461" y="223949"/>
                    </a:cubicBezTo>
                    <a:cubicBezTo>
                      <a:pt x="2082708" y="324642"/>
                      <a:pt x="2007214" y="426946"/>
                      <a:pt x="1930645" y="528713"/>
                    </a:cubicBezTo>
                    <a:cubicBezTo>
                      <a:pt x="1920321" y="542346"/>
                      <a:pt x="1909674" y="555764"/>
                      <a:pt x="1899350" y="569398"/>
                    </a:cubicBezTo>
                    <a:lnTo>
                      <a:pt x="1919890" y="561239"/>
                    </a:lnTo>
                    <a:cubicBezTo>
                      <a:pt x="1932903" y="555872"/>
                      <a:pt x="1945701" y="550290"/>
                      <a:pt x="1958498" y="544708"/>
                    </a:cubicBezTo>
                    <a:cubicBezTo>
                      <a:pt x="1971295" y="539018"/>
                      <a:pt x="1983985" y="533221"/>
                      <a:pt x="1996675" y="527317"/>
                    </a:cubicBezTo>
                    <a:cubicBezTo>
                      <a:pt x="2020980" y="516045"/>
                      <a:pt x="2045391" y="504344"/>
                      <a:pt x="2070018" y="492751"/>
                    </a:cubicBezTo>
                    <a:cubicBezTo>
                      <a:pt x="2094323" y="481157"/>
                      <a:pt x="2118735" y="469563"/>
                      <a:pt x="2142717" y="457326"/>
                    </a:cubicBezTo>
                    <a:cubicBezTo>
                      <a:pt x="2174979" y="441008"/>
                      <a:pt x="2206596" y="423940"/>
                      <a:pt x="2236815" y="405261"/>
                    </a:cubicBezTo>
                    <a:cubicBezTo>
                      <a:pt x="2240149" y="403114"/>
                      <a:pt x="2244558" y="404080"/>
                      <a:pt x="2246709" y="407301"/>
                    </a:cubicBezTo>
                    <a:cubicBezTo>
                      <a:pt x="2248860" y="410629"/>
                      <a:pt x="2247892" y="415030"/>
                      <a:pt x="2244558" y="417177"/>
                    </a:cubicBezTo>
                    <a:cubicBezTo>
                      <a:pt x="2207134" y="442189"/>
                      <a:pt x="2167558" y="465055"/>
                      <a:pt x="2127015" y="485988"/>
                    </a:cubicBezTo>
                    <a:cubicBezTo>
                      <a:pt x="2110884" y="494361"/>
                      <a:pt x="2094645" y="502412"/>
                      <a:pt x="2078299" y="510141"/>
                    </a:cubicBezTo>
                    <a:cubicBezTo>
                      <a:pt x="2053564" y="521842"/>
                      <a:pt x="2028722" y="532792"/>
                      <a:pt x="2004095" y="543634"/>
                    </a:cubicBezTo>
                    <a:cubicBezTo>
                      <a:pt x="1991191" y="549324"/>
                      <a:pt x="1978178" y="554798"/>
                      <a:pt x="1965058" y="560166"/>
                    </a:cubicBezTo>
                    <a:cubicBezTo>
                      <a:pt x="1951938" y="565426"/>
                      <a:pt x="1938818" y="570579"/>
                      <a:pt x="1925590" y="575517"/>
                    </a:cubicBezTo>
                    <a:lnTo>
                      <a:pt x="1896984" y="585607"/>
                    </a:lnTo>
                    <a:cubicBezTo>
                      <a:pt x="1894941" y="586252"/>
                      <a:pt x="1889779" y="586574"/>
                      <a:pt x="1886337" y="587325"/>
                    </a:cubicBezTo>
                    <a:cubicBezTo>
                      <a:pt x="1885800" y="587862"/>
                      <a:pt x="1885047" y="588291"/>
                      <a:pt x="1884402" y="588721"/>
                    </a:cubicBezTo>
                    <a:cubicBezTo>
                      <a:pt x="1882359" y="591297"/>
                      <a:pt x="1880315" y="593981"/>
                      <a:pt x="1878380" y="596557"/>
                    </a:cubicBezTo>
                    <a:cubicBezTo>
                      <a:pt x="1878272" y="596772"/>
                      <a:pt x="1878380" y="596986"/>
                      <a:pt x="1878165" y="597094"/>
                    </a:cubicBezTo>
                    <a:cubicBezTo>
                      <a:pt x="1878057" y="597201"/>
                      <a:pt x="1877949" y="597094"/>
                      <a:pt x="1877842" y="597094"/>
                    </a:cubicBezTo>
                    <a:cubicBezTo>
                      <a:pt x="1843751" y="641644"/>
                      <a:pt x="1809983" y="686301"/>
                      <a:pt x="1775140" y="730421"/>
                    </a:cubicBezTo>
                    <a:cubicBezTo>
                      <a:pt x="1752234" y="759191"/>
                      <a:pt x="1729543" y="787960"/>
                      <a:pt x="1706636" y="816730"/>
                    </a:cubicBezTo>
                    <a:cubicBezTo>
                      <a:pt x="1708679" y="816408"/>
                      <a:pt x="1711045" y="816086"/>
                      <a:pt x="1712443" y="815656"/>
                    </a:cubicBezTo>
                    <a:lnTo>
                      <a:pt x="1748039" y="803633"/>
                    </a:lnTo>
                    <a:lnTo>
                      <a:pt x="1853430" y="767564"/>
                    </a:lnTo>
                    <a:cubicBezTo>
                      <a:pt x="1885155" y="756400"/>
                      <a:pt x="1921826" y="745128"/>
                      <a:pt x="1960003" y="733212"/>
                    </a:cubicBezTo>
                    <a:cubicBezTo>
                      <a:pt x="1994740" y="722370"/>
                      <a:pt x="2030658" y="710776"/>
                      <a:pt x="2064857" y="697250"/>
                    </a:cubicBezTo>
                    <a:cubicBezTo>
                      <a:pt x="2113035" y="678035"/>
                      <a:pt x="2157772" y="655062"/>
                      <a:pt x="2190357" y="624468"/>
                    </a:cubicBezTo>
                    <a:cubicBezTo>
                      <a:pt x="2193153" y="621784"/>
                      <a:pt x="2197670" y="621784"/>
                      <a:pt x="2200359" y="624682"/>
                    </a:cubicBezTo>
                    <a:cubicBezTo>
                      <a:pt x="2203155" y="627474"/>
                      <a:pt x="2203047" y="631982"/>
                      <a:pt x="2200251" y="634666"/>
                    </a:cubicBezTo>
                    <a:cubicBezTo>
                      <a:pt x="2167128" y="667407"/>
                      <a:pt x="2121531" y="692956"/>
                      <a:pt x="2071739" y="713889"/>
                    </a:cubicBezTo>
                    <a:cubicBezTo>
                      <a:pt x="2037326" y="728274"/>
                      <a:pt x="2001084" y="740619"/>
                      <a:pt x="1965811" y="751676"/>
                    </a:cubicBezTo>
                    <a:cubicBezTo>
                      <a:pt x="1927741" y="763485"/>
                      <a:pt x="1890962" y="773683"/>
                      <a:pt x="1859345" y="784418"/>
                    </a:cubicBezTo>
                    <a:cubicBezTo>
                      <a:pt x="1845149" y="789141"/>
                      <a:pt x="1830954" y="793650"/>
                      <a:pt x="1816758" y="798158"/>
                    </a:cubicBezTo>
                    <a:cubicBezTo>
                      <a:pt x="1795465" y="804921"/>
                      <a:pt x="1774064" y="811470"/>
                      <a:pt x="1752771" y="818125"/>
                    </a:cubicBezTo>
                    <a:lnTo>
                      <a:pt x="1717068" y="829075"/>
                    </a:lnTo>
                    <a:cubicBezTo>
                      <a:pt x="1714809" y="829826"/>
                      <a:pt x="1708679" y="829289"/>
                      <a:pt x="1704808" y="829719"/>
                    </a:cubicBezTo>
                    <a:cubicBezTo>
                      <a:pt x="1704593" y="830900"/>
                      <a:pt x="1704055" y="831973"/>
                      <a:pt x="1703195" y="832832"/>
                    </a:cubicBezTo>
                    <a:cubicBezTo>
                      <a:pt x="1700721" y="835623"/>
                      <a:pt x="1696420" y="835730"/>
                      <a:pt x="1693623" y="833261"/>
                    </a:cubicBezTo>
                    <a:cubicBezTo>
                      <a:pt x="1682117" y="847753"/>
                      <a:pt x="1670610" y="862138"/>
                      <a:pt x="1659210" y="876630"/>
                    </a:cubicBezTo>
                    <a:cubicBezTo>
                      <a:pt x="1645875" y="893699"/>
                      <a:pt x="1632970" y="910875"/>
                      <a:pt x="1619742" y="928050"/>
                    </a:cubicBezTo>
                    <a:cubicBezTo>
                      <a:pt x="1629421" y="931271"/>
                      <a:pt x="1648456" y="935887"/>
                      <a:pt x="1651682" y="935887"/>
                    </a:cubicBezTo>
                    <a:cubicBezTo>
                      <a:pt x="1667921" y="936746"/>
                      <a:pt x="1684160" y="937282"/>
                      <a:pt x="1700398" y="937497"/>
                    </a:cubicBezTo>
                    <a:cubicBezTo>
                      <a:pt x="1716637" y="937712"/>
                      <a:pt x="1732876" y="937604"/>
                      <a:pt x="1749008" y="937068"/>
                    </a:cubicBezTo>
                    <a:cubicBezTo>
                      <a:pt x="1778474" y="936102"/>
                      <a:pt x="1808908" y="933847"/>
                      <a:pt x="1839450" y="930412"/>
                    </a:cubicBezTo>
                    <a:cubicBezTo>
                      <a:pt x="1869346" y="927084"/>
                      <a:pt x="1899243" y="922468"/>
                      <a:pt x="1928601" y="915813"/>
                    </a:cubicBezTo>
                    <a:cubicBezTo>
                      <a:pt x="1968069" y="906795"/>
                      <a:pt x="2006461" y="894236"/>
                      <a:pt x="2041627" y="876308"/>
                    </a:cubicBezTo>
                    <a:cubicBezTo>
                      <a:pt x="2045069" y="874483"/>
                      <a:pt x="2049371" y="875771"/>
                      <a:pt x="2051199" y="879314"/>
                    </a:cubicBezTo>
                    <a:cubicBezTo>
                      <a:pt x="2053134" y="882749"/>
                      <a:pt x="2051736" y="887043"/>
                      <a:pt x="2048295" y="888976"/>
                    </a:cubicBezTo>
                    <a:cubicBezTo>
                      <a:pt x="2003773" y="913344"/>
                      <a:pt x="1953981" y="929768"/>
                      <a:pt x="1902684" y="940181"/>
                    </a:cubicBezTo>
                    <a:cubicBezTo>
                      <a:pt x="1882466" y="944260"/>
                      <a:pt x="1862033" y="947373"/>
                      <a:pt x="1841601" y="949627"/>
                    </a:cubicBezTo>
                    <a:cubicBezTo>
                      <a:pt x="1810521" y="953063"/>
                      <a:pt x="1779441" y="954458"/>
                      <a:pt x="1749437" y="954888"/>
                    </a:cubicBezTo>
                    <a:cubicBezTo>
                      <a:pt x="1732984" y="955102"/>
                      <a:pt x="1716422" y="954780"/>
                      <a:pt x="1699969" y="954029"/>
                    </a:cubicBezTo>
                    <a:cubicBezTo>
                      <a:pt x="1683515" y="953385"/>
                      <a:pt x="1667061" y="952311"/>
                      <a:pt x="1650715" y="951023"/>
                    </a:cubicBezTo>
                    <a:cubicBezTo>
                      <a:pt x="1646628" y="950701"/>
                      <a:pt x="1619420" y="943294"/>
                      <a:pt x="1610924" y="939537"/>
                    </a:cubicBezTo>
                    <a:cubicBezTo>
                      <a:pt x="1601783" y="951452"/>
                      <a:pt x="1592535" y="963154"/>
                      <a:pt x="1583609" y="975177"/>
                    </a:cubicBezTo>
                    <a:lnTo>
                      <a:pt x="1521665" y="1060519"/>
                    </a:lnTo>
                    <a:lnTo>
                      <a:pt x="1499941" y="1088644"/>
                    </a:lnTo>
                    <a:cubicBezTo>
                      <a:pt x="1498543" y="1090362"/>
                      <a:pt x="1496070" y="1092294"/>
                      <a:pt x="1493489" y="1094226"/>
                    </a:cubicBezTo>
                    <a:cubicBezTo>
                      <a:pt x="1492199" y="1095085"/>
                      <a:pt x="1490155" y="1096051"/>
                      <a:pt x="1488650" y="1096910"/>
                    </a:cubicBezTo>
                    <a:cubicBezTo>
                      <a:pt x="1488865" y="1098198"/>
                      <a:pt x="1488757" y="1099594"/>
                      <a:pt x="1488219" y="1100882"/>
                    </a:cubicBezTo>
                    <a:cubicBezTo>
                      <a:pt x="1486499" y="1104317"/>
                      <a:pt x="1482520" y="1105928"/>
                      <a:pt x="1479078" y="1104317"/>
                    </a:cubicBezTo>
                    <a:close/>
                    <a:moveTo>
                      <a:pt x="2190572" y="263775"/>
                    </a:moveTo>
                    <a:cubicBezTo>
                      <a:pt x="2207564" y="249928"/>
                      <a:pt x="2224340" y="235865"/>
                      <a:pt x="2240579" y="220836"/>
                    </a:cubicBezTo>
                    <a:cubicBezTo>
                      <a:pt x="2243375" y="218152"/>
                      <a:pt x="2247892" y="218152"/>
                      <a:pt x="2250688" y="220943"/>
                    </a:cubicBezTo>
                    <a:cubicBezTo>
                      <a:pt x="2253377" y="223734"/>
                      <a:pt x="2253377" y="228243"/>
                      <a:pt x="2250580" y="231034"/>
                    </a:cubicBezTo>
                    <a:cubicBezTo>
                      <a:pt x="2230900" y="251108"/>
                      <a:pt x="2210790" y="270324"/>
                      <a:pt x="2189605" y="288358"/>
                    </a:cubicBezTo>
                    <a:cubicBezTo>
                      <a:pt x="2179065" y="297483"/>
                      <a:pt x="2168311" y="306286"/>
                      <a:pt x="2157234" y="314766"/>
                    </a:cubicBezTo>
                    <a:cubicBezTo>
                      <a:pt x="2146265" y="323247"/>
                      <a:pt x="2134973" y="331405"/>
                      <a:pt x="2123574" y="339564"/>
                    </a:cubicBezTo>
                    <a:cubicBezTo>
                      <a:pt x="2112927" y="347078"/>
                      <a:pt x="2101958" y="354271"/>
                      <a:pt x="2091204" y="361785"/>
                    </a:cubicBezTo>
                    <a:cubicBezTo>
                      <a:pt x="2086687" y="364898"/>
                      <a:pt x="2082171" y="368011"/>
                      <a:pt x="2077869" y="371339"/>
                    </a:cubicBezTo>
                    <a:cubicBezTo>
                      <a:pt x="2072707" y="375204"/>
                      <a:pt x="2060877" y="384006"/>
                      <a:pt x="2055393" y="388408"/>
                    </a:cubicBezTo>
                    <a:cubicBezTo>
                      <a:pt x="2054962" y="389159"/>
                      <a:pt x="2054317" y="389803"/>
                      <a:pt x="2053564" y="390340"/>
                    </a:cubicBezTo>
                    <a:cubicBezTo>
                      <a:pt x="2046359" y="395600"/>
                      <a:pt x="2041520" y="388300"/>
                      <a:pt x="2041305" y="387871"/>
                    </a:cubicBezTo>
                    <a:cubicBezTo>
                      <a:pt x="2041197" y="387441"/>
                      <a:pt x="2040337" y="383362"/>
                      <a:pt x="2044208" y="379712"/>
                    </a:cubicBezTo>
                    <a:cubicBezTo>
                      <a:pt x="2048080" y="376062"/>
                      <a:pt x="2062275" y="364039"/>
                      <a:pt x="2068083" y="359209"/>
                    </a:cubicBezTo>
                    <a:cubicBezTo>
                      <a:pt x="2073890" y="354271"/>
                      <a:pt x="2079805" y="349547"/>
                      <a:pt x="2085935" y="344931"/>
                    </a:cubicBezTo>
                    <a:cubicBezTo>
                      <a:pt x="2094861" y="338168"/>
                      <a:pt x="2103894" y="331727"/>
                      <a:pt x="2112713" y="324857"/>
                    </a:cubicBezTo>
                    <a:cubicBezTo>
                      <a:pt x="2126047" y="314874"/>
                      <a:pt x="2138953" y="304675"/>
                      <a:pt x="2151857" y="294477"/>
                    </a:cubicBezTo>
                    <a:cubicBezTo>
                      <a:pt x="2164870" y="284387"/>
                      <a:pt x="2177882" y="274188"/>
                      <a:pt x="2190572" y="263775"/>
                    </a:cubicBezTo>
                    <a:close/>
                    <a:moveTo>
                      <a:pt x="2270476" y="188202"/>
                    </a:moveTo>
                    <a:cubicBezTo>
                      <a:pt x="2270261" y="188309"/>
                      <a:pt x="2270045" y="188524"/>
                      <a:pt x="2269830" y="188846"/>
                    </a:cubicBezTo>
                    <a:cubicBezTo>
                      <a:pt x="2269400" y="188417"/>
                      <a:pt x="2268647" y="187773"/>
                      <a:pt x="2269400" y="188202"/>
                    </a:cubicBezTo>
                    <a:cubicBezTo>
                      <a:pt x="2270368" y="188739"/>
                      <a:pt x="2268325" y="186914"/>
                      <a:pt x="2269293" y="187450"/>
                    </a:cubicBezTo>
                    <a:cubicBezTo>
                      <a:pt x="2269830" y="187880"/>
                      <a:pt x="2268540" y="186699"/>
                      <a:pt x="2269185" y="187021"/>
                    </a:cubicBezTo>
                    <a:cubicBezTo>
                      <a:pt x="2270045" y="187343"/>
                      <a:pt x="2268755" y="186377"/>
                      <a:pt x="2269400" y="185840"/>
                    </a:cubicBezTo>
                    <a:cubicBezTo>
                      <a:pt x="2269938" y="185411"/>
                      <a:pt x="2269293" y="186592"/>
                      <a:pt x="2269938" y="186377"/>
                    </a:cubicBezTo>
                    <a:cubicBezTo>
                      <a:pt x="2270261" y="186270"/>
                      <a:pt x="2270476" y="186162"/>
                      <a:pt x="2270691" y="186162"/>
                    </a:cubicBezTo>
                    <a:cubicBezTo>
                      <a:pt x="2272196" y="185518"/>
                      <a:pt x="2269615" y="185626"/>
                      <a:pt x="2270476" y="188202"/>
                    </a:cubicBezTo>
                    <a:close/>
                    <a:moveTo>
                      <a:pt x="2269723" y="188953"/>
                    </a:moveTo>
                    <a:lnTo>
                      <a:pt x="2269830" y="188846"/>
                    </a:lnTo>
                    <a:lnTo>
                      <a:pt x="2269938" y="188846"/>
                    </a:lnTo>
                    <a:cubicBezTo>
                      <a:pt x="2270153" y="188739"/>
                      <a:pt x="2270261" y="188524"/>
                      <a:pt x="2270476" y="188417"/>
                    </a:cubicBezTo>
                    <a:lnTo>
                      <a:pt x="2270476" y="188202"/>
                    </a:lnTo>
                    <a:cubicBezTo>
                      <a:pt x="2272841" y="185733"/>
                      <a:pt x="2276820" y="185303"/>
                      <a:pt x="2279724" y="187343"/>
                    </a:cubicBezTo>
                    <a:cubicBezTo>
                      <a:pt x="2282843" y="189597"/>
                      <a:pt x="2283595" y="193999"/>
                      <a:pt x="2281337" y="197219"/>
                    </a:cubicBezTo>
                    <a:cubicBezTo>
                      <a:pt x="2282951" y="198937"/>
                      <a:pt x="2280154" y="196790"/>
                      <a:pt x="2281445" y="198615"/>
                    </a:cubicBezTo>
                    <a:cubicBezTo>
                      <a:pt x="2282090" y="199366"/>
                      <a:pt x="2281015" y="198400"/>
                      <a:pt x="2281445" y="199152"/>
                    </a:cubicBezTo>
                    <a:cubicBezTo>
                      <a:pt x="2282305" y="200440"/>
                      <a:pt x="2280692" y="198937"/>
                      <a:pt x="2281230" y="200332"/>
                    </a:cubicBezTo>
                    <a:cubicBezTo>
                      <a:pt x="2281552" y="201191"/>
                      <a:pt x="2281122" y="200547"/>
                      <a:pt x="2280800" y="201298"/>
                    </a:cubicBezTo>
                    <a:cubicBezTo>
                      <a:pt x="2280800" y="201406"/>
                      <a:pt x="2280692" y="201513"/>
                      <a:pt x="2280584" y="201513"/>
                    </a:cubicBezTo>
                    <a:cubicBezTo>
                      <a:pt x="2279617" y="201513"/>
                      <a:pt x="2280262" y="201943"/>
                      <a:pt x="2279509" y="201298"/>
                    </a:cubicBezTo>
                    <a:cubicBezTo>
                      <a:pt x="2277251" y="199366"/>
                      <a:pt x="2280477" y="201943"/>
                      <a:pt x="2278111" y="199688"/>
                    </a:cubicBezTo>
                    <a:cubicBezTo>
                      <a:pt x="2274992" y="201835"/>
                      <a:pt x="2270798" y="200976"/>
                      <a:pt x="2268647" y="197863"/>
                    </a:cubicBezTo>
                    <a:cubicBezTo>
                      <a:pt x="2266712" y="195072"/>
                      <a:pt x="2267250" y="191208"/>
                      <a:pt x="2269723" y="188953"/>
                    </a:cubicBezTo>
                    <a:lnTo>
                      <a:pt x="2269723" y="188953"/>
                    </a:lnTo>
                    <a:close/>
                    <a:moveTo>
                      <a:pt x="2791944" y="1760970"/>
                    </a:moveTo>
                    <a:cubicBezTo>
                      <a:pt x="2795600" y="1762366"/>
                      <a:pt x="2799687" y="1760434"/>
                      <a:pt x="2801085" y="1756784"/>
                    </a:cubicBezTo>
                    <a:cubicBezTo>
                      <a:pt x="2802483" y="1753134"/>
                      <a:pt x="2800655" y="1748947"/>
                      <a:pt x="2796891" y="1747659"/>
                    </a:cubicBezTo>
                    <a:cubicBezTo>
                      <a:pt x="2673756" y="1700640"/>
                      <a:pt x="2551696" y="1651152"/>
                      <a:pt x="2430282" y="1600376"/>
                    </a:cubicBezTo>
                    <a:cubicBezTo>
                      <a:pt x="2381351" y="1579980"/>
                      <a:pt x="2332527" y="1559155"/>
                      <a:pt x="2283595" y="1538329"/>
                    </a:cubicBezTo>
                    <a:cubicBezTo>
                      <a:pt x="2309191" y="1536826"/>
                      <a:pt x="2334893" y="1535645"/>
                      <a:pt x="2360918" y="1535753"/>
                    </a:cubicBezTo>
                    <a:cubicBezTo>
                      <a:pt x="2386190" y="1535753"/>
                      <a:pt x="2411462" y="1536611"/>
                      <a:pt x="2436734" y="1537470"/>
                    </a:cubicBezTo>
                    <a:cubicBezTo>
                      <a:pt x="2462222" y="1538329"/>
                      <a:pt x="2487602" y="1539295"/>
                      <a:pt x="2512551" y="1540798"/>
                    </a:cubicBezTo>
                    <a:cubicBezTo>
                      <a:pt x="2528467" y="1541657"/>
                      <a:pt x="2544276" y="1542623"/>
                      <a:pt x="2560192" y="1544018"/>
                    </a:cubicBezTo>
                    <a:cubicBezTo>
                      <a:pt x="2570624" y="1544877"/>
                      <a:pt x="2581163" y="1545843"/>
                      <a:pt x="2591702" y="1547131"/>
                    </a:cubicBezTo>
                    <a:lnTo>
                      <a:pt x="2620200" y="1550459"/>
                    </a:lnTo>
                    <a:cubicBezTo>
                      <a:pt x="2623426" y="1550889"/>
                      <a:pt x="2631384" y="1552821"/>
                      <a:pt x="2633535" y="1553143"/>
                    </a:cubicBezTo>
                    <a:cubicBezTo>
                      <a:pt x="2635256" y="1553358"/>
                      <a:pt x="2636439" y="1553143"/>
                      <a:pt x="2636869" y="1553036"/>
                    </a:cubicBezTo>
                    <a:cubicBezTo>
                      <a:pt x="2639343" y="1552284"/>
                      <a:pt x="2640633" y="1550781"/>
                      <a:pt x="2641278" y="1549600"/>
                    </a:cubicBezTo>
                    <a:cubicBezTo>
                      <a:pt x="2642031" y="1548098"/>
                      <a:pt x="2642354" y="1546487"/>
                      <a:pt x="2641816" y="1544555"/>
                    </a:cubicBezTo>
                    <a:cubicBezTo>
                      <a:pt x="2641601" y="1544126"/>
                      <a:pt x="2641063" y="1541335"/>
                      <a:pt x="2637084" y="1539724"/>
                    </a:cubicBezTo>
                    <a:cubicBezTo>
                      <a:pt x="2636546" y="1539510"/>
                      <a:pt x="2636116" y="1539295"/>
                      <a:pt x="2635579" y="1539188"/>
                    </a:cubicBezTo>
                    <a:cubicBezTo>
                      <a:pt x="2635686" y="1539295"/>
                      <a:pt x="2635686" y="1539402"/>
                      <a:pt x="2635686" y="1539617"/>
                    </a:cubicBezTo>
                    <a:cubicBezTo>
                      <a:pt x="2635471" y="1540368"/>
                      <a:pt x="2634396" y="1540261"/>
                      <a:pt x="2632890" y="1539939"/>
                    </a:cubicBezTo>
                    <a:cubicBezTo>
                      <a:pt x="2633105" y="1539832"/>
                      <a:pt x="2633213" y="1539832"/>
                      <a:pt x="2633428" y="1539832"/>
                    </a:cubicBezTo>
                    <a:cubicBezTo>
                      <a:pt x="2633643" y="1539724"/>
                      <a:pt x="2634396" y="1539295"/>
                      <a:pt x="2635041" y="1539188"/>
                    </a:cubicBezTo>
                    <a:cubicBezTo>
                      <a:pt x="2633966" y="1539080"/>
                      <a:pt x="2632783" y="1539188"/>
                      <a:pt x="2631815" y="1539617"/>
                    </a:cubicBezTo>
                    <a:cubicBezTo>
                      <a:pt x="2628588" y="1538651"/>
                      <a:pt x="2624287" y="1536719"/>
                      <a:pt x="2622351" y="1536396"/>
                    </a:cubicBezTo>
                    <a:lnTo>
                      <a:pt x="2593745" y="1531781"/>
                    </a:lnTo>
                    <a:cubicBezTo>
                      <a:pt x="2580410" y="1529848"/>
                      <a:pt x="2567182" y="1528131"/>
                      <a:pt x="2553847" y="1526628"/>
                    </a:cubicBezTo>
                    <a:cubicBezTo>
                      <a:pt x="2540512" y="1525125"/>
                      <a:pt x="2527177" y="1523944"/>
                      <a:pt x="2513842" y="1522871"/>
                    </a:cubicBezTo>
                    <a:cubicBezTo>
                      <a:pt x="2488677" y="1520938"/>
                      <a:pt x="2463082" y="1519113"/>
                      <a:pt x="2437380" y="1518147"/>
                    </a:cubicBezTo>
                    <a:cubicBezTo>
                      <a:pt x="2420388" y="1517503"/>
                      <a:pt x="2403289" y="1517288"/>
                      <a:pt x="2386298" y="1517396"/>
                    </a:cubicBezTo>
                    <a:cubicBezTo>
                      <a:pt x="2343281" y="1517610"/>
                      <a:pt x="2300265" y="1520080"/>
                      <a:pt x="2258539" y="1525018"/>
                    </a:cubicBezTo>
                    <a:cubicBezTo>
                      <a:pt x="2257463" y="1525125"/>
                      <a:pt x="2257678" y="1526628"/>
                      <a:pt x="2256818" y="1527057"/>
                    </a:cubicBezTo>
                    <a:cubicBezTo>
                      <a:pt x="2241870" y="1520724"/>
                      <a:pt x="2226814" y="1514390"/>
                      <a:pt x="2211865" y="1508056"/>
                    </a:cubicBezTo>
                    <a:cubicBezTo>
                      <a:pt x="2168204" y="1489378"/>
                      <a:pt x="2124650" y="1470699"/>
                      <a:pt x="2081095" y="1452020"/>
                    </a:cubicBezTo>
                    <a:cubicBezTo>
                      <a:pt x="2117337" y="1446116"/>
                      <a:pt x="2153363" y="1440319"/>
                      <a:pt x="2189389" y="1434737"/>
                    </a:cubicBezTo>
                    <a:cubicBezTo>
                      <a:pt x="2213479" y="1430980"/>
                      <a:pt x="2237568" y="1427437"/>
                      <a:pt x="2261765" y="1424002"/>
                    </a:cubicBezTo>
                    <a:cubicBezTo>
                      <a:pt x="2281767" y="1421104"/>
                      <a:pt x="2301878" y="1418313"/>
                      <a:pt x="2321988" y="1415844"/>
                    </a:cubicBezTo>
                    <a:cubicBezTo>
                      <a:pt x="2342098" y="1413267"/>
                      <a:pt x="2362209" y="1410798"/>
                      <a:pt x="2382426" y="1408866"/>
                    </a:cubicBezTo>
                    <a:cubicBezTo>
                      <a:pt x="2398665" y="1407149"/>
                      <a:pt x="2415011" y="1406075"/>
                      <a:pt x="2431357" y="1405646"/>
                    </a:cubicBezTo>
                    <a:cubicBezTo>
                      <a:pt x="2447811" y="1405109"/>
                      <a:pt x="2464158" y="1405216"/>
                      <a:pt x="2480504" y="1405860"/>
                    </a:cubicBezTo>
                    <a:lnTo>
                      <a:pt x="2513949" y="1408115"/>
                    </a:lnTo>
                    <a:cubicBezTo>
                      <a:pt x="2514810" y="1408222"/>
                      <a:pt x="2527714" y="1409510"/>
                      <a:pt x="2530296" y="1409295"/>
                    </a:cubicBezTo>
                    <a:cubicBezTo>
                      <a:pt x="2537716" y="1408651"/>
                      <a:pt x="2537501" y="1401996"/>
                      <a:pt x="2536856" y="1400278"/>
                    </a:cubicBezTo>
                    <a:cubicBezTo>
                      <a:pt x="2536640" y="1399634"/>
                      <a:pt x="2535780" y="1396521"/>
                      <a:pt x="2531156" y="1395233"/>
                    </a:cubicBezTo>
                    <a:cubicBezTo>
                      <a:pt x="2530511" y="1395125"/>
                      <a:pt x="2529865" y="1395018"/>
                      <a:pt x="2529220" y="1395018"/>
                    </a:cubicBezTo>
                    <a:cubicBezTo>
                      <a:pt x="2529327" y="1395125"/>
                      <a:pt x="2529435" y="1395340"/>
                      <a:pt x="2529435" y="1395555"/>
                    </a:cubicBezTo>
                    <a:cubicBezTo>
                      <a:pt x="2529435" y="1396306"/>
                      <a:pt x="2528252" y="1396414"/>
                      <a:pt x="2526639" y="1396306"/>
                    </a:cubicBezTo>
                    <a:cubicBezTo>
                      <a:pt x="2527069" y="1395877"/>
                      <a:pt x="2527499" y="1395447"/>
                      <a:pt x="2528037" y="1395125"/>
                    </a:cubicBezTo>
                    <a:cubicBezTo>
                      <a:pt x="2527069" y="1395233"/>
                      <a:pt x="2526209" y="1395662"/>
                      <a:pt x="2525456" y="1396199"/>
                    </a:cubicBezTo>
                    <a:cubicBezTo>
                      <a:pt x="2521477" y="1395662"/>
                      <a:pt x="2515777" y="1394052"/>
                      <a:pt x="2515347" y="1394052"/>
                    </a:cubicBezTo>
                    <a:lnTo>
                      <a:pt x="2481364" y="1390509"/>
                    </a:lnTo>
                    <a:cubicBezTo>
                      <a:pt x="2464588" y="1389329"/>
                      <a:pt x="2447919" y="1388792"/>
                      <a:pt x="2431142" y="1388792"/>
                    </a:cubicBezTo>
                    <a:cubicBezTo>
                      <a:pt x="2414258" y="1388899"/>
                      <a:pt x="2397482" y="1389651"/>
                      <a:pt x="2380813" y="1390939"/>
                    </a:cubicBezTo>
                    <a:cubicBezTo>
                      <a:pt x="2360273" y="1392549"/>
                      <a:pt x="2339947" y="1394481"/>
                      <a:pt x="2319730" y="1396843"/>
                    </a:cubicBezTo>
                    <a:cubicBezTo>
                      <a:pt x="2299404" y="1399205"/>
                      <a:pt x="2279079" y="1401996"/>
                      <a:pt x="2258968" y="1405002"/>
                    </a:cubicBezTo>
                    <a:cubicBezTo>
                      <a:pt x="2234664" y="1408759"/>
                      <a:pt x="2210575" y="1412945"/>
                      <a:pt x="2186486" y="1417347"/>
                    </a:cubicBezTo>
                    <a:cubicBezTo>
                      <a:pt x="2150459" y="1423895"/>
                      <a:pt x="2114541" y="1430980"/>
                      <a:pt x="2078407" y="1438065"/>
                    </a:cubicBezTo>
                    <a:cubicBezTo>
                      <a:pt x="2074535" y="1438709"/>
                      <a:pt x="2071954" y="1442359"/>
                      <a:pt x="2072599" y="1446331"/>
                    </a:cubicBezTo>
                    <a:cubicBezTo>
                      <a:pt x="2073352" y="1449981"/>
                      <a:pt x="2076793" y="1452020"/>
                      <a:pt x="2080342" y="1451698"/>
                    </a:cubicBezTo>
                    <a:cubicBezTo>
                      <a:pt x="2072814" y="1448478"/>
                      <a:pt x="2065179" y="1445150"/>
                      <a:pt x="2057651" y="1441930"/>
                    </a:cubicBezTo>
                    <a:cubicBezTo>
                      <a:pt x="2057544" y="1441607"/>
                      <a:pt x="2057221" y="1441178"/>
                      <a:pt x="2057113" y="1440963"/>
                    </a:cubicBezTo>
                    <a:cubicBezTo>
                      <a:pt x="2056898" y="1440641"/>
                      <a:pt x="2056683" y="1440427"/>
                      <a:pt x="2056468" y="1440105"/>
                    </a:cubicBezTo>
                    <a:lnTo>
                      <a:pt x="2055931" y="1441178"/>
                    </a:lnTo>
                    <a:cubicBezTo>
                      <a:pt x="2055931" y="1440427"/>
                      <a:pt x="2055931" y="1439783"/>
                      <a:pt x="2055715" y="1439031"/>
                    </a:cubicBezTo>
                    <a:lnTo>
                      <a:pt x="2056468" y="1440105"/>
                    </a:lnTo>
                    <a:cubicBezTo>
                      <a:pt x="2057544" y="1438065"/>
                      <a:pt x="2057651" y="1436777"/>
                      <a:pt x="2055393" y="1437958"/>
                    </a:cubicBezTo>
                    <a:lnTo>
                      <a:pt x="2055285" y="1437636"/>
                    </a:lnTo>
                    <a:cubicBezTo>
                      <a:pt x="2053672" y="1434308"/>
                      <a:pt x="2049585" y="1432805"/>
                      <a:pt x="2046144" y="1434415"/>
                    </a:cubicBezTo>
                    <a:cubicBezTo>
                      <a:pt x="2046037" y="1434415"/>
                      <a:pt x="2045069" y="1435381"/>
                      <a:pt x="2044316" y="1436240"/>
                    </a:cubicBezTo>
                    <a:cubicBezTo>
                      <a:pt x="1991728" y="1413697"/>
                      <a:pt x="1939140" y="1391261"/>
                      <a:pt x="1886553" y="1368610"/>
                    </a:cubicBezTo>
                    <a:cubicBezTo>
                      <a:pt x="1934731" y="1351971"/>
                      <a:pt x="1983770" y="1337908"/>
                      <a:pt x="2033239" y="1326208"/>
                    </a:cubicBezTo>
                    <a:cubicBezTo>
                      <a:pt x="2053995" y="1321269"/>
                      <a:pt x="2074858" y="1316761"/>
                      <a:pt x="2095613" y="1312359"/>
                    </a:cubicBezTo>
                    <a:cubicBezTo>
                      <a:pt x="2126908" y="1305811"/>
                      <a:pt x="2158310" y="1299692"/>
                      <a:pt x="2189927" y="1294325"/>
                    </a:cubicBezTo>
                    <a:cubicBezTo>
                      <a:pt x="2206381" y="1291534"/>
                      <a:pt x="2222835" y="1289065"/>
                      <a:pt x="2239504" y="1286810"/>
                    </a:cubicBezTo>
                    <a:cubicBezTo>
                      <a:pt x="2256065" y="1284663"/>
                      <a:pt x="2272627" y="1282838"/>
                      <a:pt x="2289295" y="1281443"/>
                    </a:cubicBezTo>
                    <a:lnTo>
                      <a:pt x="2327150" y="1278974"/>
                    </a:lnTo>
                    <a:cubicBezTo>
                      <a:pt x="2329408" y="1278867"/>
                      <a:pt x="2340593" y="1279189"/>
                      <a:pt x="2344787" y="1278330"/>
                    </a:cubicBezTo>
                    <a:cubicBezTo>
                      <a:pt x="2351777" y="1276934"/>
                      <a:pt x="2352422" y="1271460"/>
                      <a:pt x="2351562" y="1268883"/>
                    </a:cubicBezTo>
                    <a:cubicBezTo>
                      <a:pt x="2350486" y="1265233"/>
                      <a:pt x="2346722" y="1263194"/>
                      <a:pt x="2343066" y="1264267"/>
                    </a:cubicBezTo>
                    <a:cubicBezTo>
                      <a:pt x="2342851" y="1264375"/>
                      <a:pt x="2342528" y="1264482"/>
                      <a:pt x="2342206" y="1264589"/>
                    </a:cubicBezTo>
                    <a:cubicBezTo>
                      <a:pt x="2342313" y="1264589"/>
                      <a:pt x="2342313" y="1264697"/>
                      <a:pt x="2342313" y="1264911"/>
                    </a:cubicBezTo>
                    <a:cubicBezTo>
                      <a:pt x="2342528" y="1265877"/>
                      <a:pt x="2341560" y="1266307"/>
                      <a:pt x="2339947" y="1266414"/>
                    </a:cubicBezTo>
                    <a:lnTo>
                      <a:pt x="2340055" y="1266307"/>
                    </a:lnTo>
                    <a:cubicBezTo>
                      <a:pt x="2340270" y="1266200"/>
                      <a:pt x="2340593" y="1265770"/>
                      <a:pt x="2341023" y="1265341"/>
                    </a:cubicBezTo>
                    <a:cubicBezTo>
                      <a:pt x="2340485" y="1265663"/>
                      <a:pt x="2340162" y="1265985"/>
                      <a:pt x="2339732" y="1266414"/>
                    </a:cubicBezTo>
                    <a:cubicBezTo>
                      <a:pt x="2335753" y="1266629"/>
                      <a:pt x="2328333" y="1264697"/>
                      <a:pt x="2326935" y="1264697"/>
                    </a:cubicBezTo>
                    <a:cubicBezTo>
                      <a:pt x="2320482" y="1264804"/>
                      <a:pt x="2313922" y="1264911"/>
                      <a:pt x="2307470" y="1265126"/>
                    </a:cubicBezTo>
                    <a:cubicBezTo>
                      <a:pt x="2301017" y="1265341"/>
                      <a:pt x="2294565" y="1265663"/>
                      <a:pt x="2288220" y="1266092"/>
                    </a:cubicBezTo>
                    <a:cubicBezTo>
                      <a:pt x="2271228" y="1267058"/>
                      <a:pt x="2254344" y="1268346"/>
                      <a:pt x="2237461" y="1270171"/>
                    </a:cubicBezTo>
                    <a:cubicBezTo>
                      <a:pt x="2220576" y="1271889"/>
                      <a:pt x="2203800" y="1274143"/>
                      <a:pt x="2187023" y="1276612"/>
                    </a:cubicBezTo>
                    <a:cubicBezTo>
                      <a:pt x="2155084" y="1281550"/>
                      <a:pt x="2123252" y="1286918"/>
                      <a:pt x="2091742" y="1293466"/>
                    </a:cubicBezTo>
                    <a:cubicBezTo>
                      <a:pt x="2070663" y="1297867"/>
                      <a:pt x="2049693" y="1302698"/>
                      <a:pt x="2028830" y="1308066"/>
                    </a:cubicBezTo>
                    <a:cubicBezTo>
                      <a:pt x="1976672" y="1321484"/>
                      <a:pt x="1925268" y="1337801"/>
                      <a:pt x="1875046" y="1357231"/>
                    </a:cubicBezTo>
                    <a:cubicBezTo>
                      <a:pt x="1872787" y="1357983"/>
                      <a:pt x="1873110" y="1360559"/>
                      <a:pt x="1872572" y="1362706"/>
                    </a:cubicBezTo>
                    <a:cubicBezTo>
                      <a:pt x="1837621" y="1347784"/>
                      <a:pt x="1802778" y="1332970"/>
                      <a:pt x="1767612" y="1318371"/>
                    </a:cubicBezTo>
                    <a:cubicBezTo>
                      <a:pt x="1733629" y="1304201"/>
                      <a:pt x="1699431" y="1290246"/>
                      <a:pt x="1665232" y="1276505"/>
                    </a:cubicBezTo>
                    <a:cubicBezTo>
                      <a:pt x="1707711" y="1258578"/>
                      <a:pt x="1749652" y="1240972"/>
                      <a:pt x="1792239" y="1226051"/>
                    </a:cubicBezTo>
                    <a:cubicBezTo>
                      <a:pt x="1813532" y="1218537"/>
                      <a:pt x="1834825" y="1211559"/>
                      <a:pt x="1856656" y="1204903"/>
                    </a:cubicBezTo>
                    <a:cubicBezTo>
                      <a:pt x="1888381" y="1195242"/>
                      <a:pt x="1920751" y="1186439"/>
                      <a:pt x="1954734" y="1179247"/>
                    </a:cubicBezTo>
                    <a:cubicBezTo>
                      <a:pt x="1973231" y="1175275"/>
                      <a:pt x="1991728" y="1171518"/>
                      <a:pt x="2010225" y="1167868"/>
                    </a:cubicBezTo>
                    <a:cubicBezTo>
                      <a:pt x="2028722" y="1164325"/>
                      <a:pt x="2047327" y="1160783"/>
                      <a:pt x="2065932" y="1157455"/>
                    </a:cubicBezTo>
                    <a:lnTo>
                      <a:pt x="2101528" y="1151444"/>
                    </a:lnTo>
                    <a:cubicBezTo>
                      <a:pt x="2104002" y="1151121"/>
                      <a:pt x="2108733" y="1149726"/>
                      <a:pt x="2112282" y="1148974"/>
                    </a:cubicBezTo>
                    <a:cubicBezTo>
                      <a:pt x="2114648" y="1150155"/>
                      <a:pt x="2117659" y="1149833"/>
                      <a:pt x="2119810" y="1147901"/>
                    </a:cubicBezTo>
                    <a:cubicBezTo>
                      <a:pt x="2123789" y="1144359"/>
                      <a:pt x="2122714" y="1140923"/>
                      <a:pt x="2122176" y="1139313"/>
                    </a:cubicBezTo>
                    <a:cubicBezTo>
                      <a:pt x="2121423" y="1137596"/>
                      <a:pt x="2119918" y="1135556"/>
                      <a:pt x="2116584" y="1134912"/>
                    </a:cubicBezTo>
                    <a:cubicBezTo>
                      <a:pt x="2115508" y="1134697"/>
                      <a:pt x="2113573" y="1134697"/>
                      <a:pt x="2111099" y="1135126"/>
                    </a:cubicBezTo>
                    <a:cubicBezTo>
                      <a:pt x="2107658" y="1135771"/>
                      <a:pt x="2102388" y="1137166"/>
                      <a:pt x="2099807" y="1137488"/>
                    </a:cubicBezTo>
                    <a:lnTo>
                      <a:pt x="2063351" y="1142426"/>
                    </a:lnTo>
                    <a:cubicBezTo>
                      <a:pt x="2040874" y="1145861"/>
                      <a:pt x="2018398" y="1149511"/>
                      <a:pt x="1995922" y="1153376"/>
                    </a:cubicBezTo>
                    <a:cubicBezTo>
                      <a:pt x="1980974" y="1155952"/>
                      <a:pt x="1966026" y="1158743"/>
                      <a:pt x="1951185" y="1161642"/>
                    </a:cubicBezTo>
                    <a:cubicBezTo>
                      <a:pt x="1928171" y="1166150"/>
                      <a:pt x="1905910" y="1171196"/>
                      <a:pt x="1884079" y="1176992"/>
                    </a:cubicBezTo>
                    <a:cubicBezTo>
                      <a:pt x="1861711" y="1183004"/>
                      <a:pt x="1839772" y="1189660"/>
                      <a:pt x="1818264" y="1196959"/>
                    </a:cubicBezTo>
                    <a:cubicBezTo>
                      <a:pt x="1792131" y="1205762"/>
                      <a:pt x="1766644" y="1215531"/>
                      <a:pt x="1741157" y="1225944"/>
                    </a:cubicBezTo>
                    <a:cubicBezTo>
                      <a:pt x="1709109" y="1239040"/>
                      <a:pt x="1677170" y="1253640"/>
                      <a:pt x="1644907" y="1268561"/>
                    </a:cubicBezTo>
                    <a:cubicBezTo>
                      <a:pt x="1643402" y="1268024"/>
                      <a:pt x="1641789" y="1267595"/>
                      <a:pt x="1639745" y="1266951"/>
                    </a:cubicBezTo>
                    <a:cubicBezTo>
                      <a:pt x="1639423" y="1266200"/>
                      <a:pt x="1638885" y="1264697"/>
                      <a:pt x="1638670" y="1264267"/>
                    </a:cubicBezTo>
                    <a:cubicBezTo>
                      <a:pt x="1638132" y="1262979"/>
                      <a:pt x="1637594" y="1262228"/>
                      <a:pt x="1637272" y="1261905"/>
                    </a:cubicBezTo>
                    <a:cubicBezTo>
                      <a:pt x="1635659" y="1259973"/>
                      <a:pt x="1633938" y="1259651"/>
                      <a:pt x="1632863" y="1259544"/>
                    </a:cubicBezTo>
                    <a:cubicBezTo>
                      <a:pt x="1630819" y="1259222"/>
                      <a:pt x="1629099" y="1259758"/>
                      <a:pt x="1627593" y="1261047"/>
                    </a:cubicBezTo>
                    <a:cubicBezTo>
                      <a:pt x="1627378" y="1261154"/>
                      <a:pt x="1626733" y="1261905"/>
                      <a:pt x="1626195" y="1262872"/>
                    </a:cubicBezTo>
                    <a:cubicBezTo>
                      <a:pt x="1617914" y="1260403"/>
                      <a:pt x="1608773" y="1257719"/>
                      <a:pt x="1599955" y="1254820"/>
                    </a:cubicBezTo>
                    <a:cubicBezTo>
                      <a:pt x="1591567" y="1252137"/>
                      <a:pt x="1583716" y="1249346"/>
                      <a:pt x="1578124" y="1246769"/>
                    </a:cubicBezTo>
                    <a:cubicBezTo>
                      <a:pt x="1575543" y="1245481"/>
                      <a:pt x="1571564" y="1244515"/>
                      <a:pt x="1572639" y="1243549"/>
                    </a:cubicBezTo>
                    <a:cubicBezTo>
                      <a:pt x="1570811" y="1240650"/>
                      <a:pt x="1567155" y="1239470"/>
                      <a:pt x="1563929" y="1240972"/>
                    </a:cubicBezTo>
                    <a:cubicBezTo>
                      <a:pt x="1560595" y="1242583"/>
                      <a:pt x="1559089" y="1246555"/>
                      <a:pt x="1560595" y="1249990"/>
                    </a:cubicBezTo>
                    <a:cubicBezTo>
                      <a:pt x="1561347" y="1251600"/>
                      <a:pt x="1562746" y="1253425"/>
                      <a:pt x="1565219" y="1255143"/>
                    </a:cubicBezTo>
                    <a:cubicBezTo>
                      <a:pt x="1568123" y="1257290"/>
                      <a:pt x="1572962" y="1259651"/>
                      <a:pt x="1578984" y="1262120"/>
                    </a:cubicBezTo>
                    <a:cubicBezTo>
                      <a:pt x="1592857" y="1267702"/>
                      <a:pt x="1612967" y="1273821"/>
                      <a:pt x="1627593" y="1278330"/>
                    </a:cubicBezTo>
                    <a:cubicBezTo>
                      <a:pt x="1625873" y="1280370"/>
                      <a:pt x="1623829" y="1282516"/>
                      <a:pt x="1624904" y="1285200"/>
                    </a:cubicBezTo>
                    <a:cubicBezTo>
                      <a:pt x="1626195" y="1288099"/>
                      <a:pt x="1629637" y="1288528"/>
                      <a:pt x="1632755" y="1288099"/>
                    </a:cubicBezTo>
                    <a:cubicBezTo>
                      <a:pt x="1632755" y="1288099"/>
                      <a:pt x="1632755" y="1288206"/>
                      <a:pt x="1632755" y="1288313"/>
                    </a:cubicBezTo>
                    <a:cubicBezTo>
                      <a:pt x="1635228" y="1295398"/>
                      <a:pt x="1637810" y="1302269"/>
                      <a:pt x="1640605" y="1309246"/>
                    </a:cubicBezTo>
                    <a:cubicBezTo>
                      <a:pt x="1643294" y="1316117"/>
                      <a:pt x="1646198" y="1322987"/>
                      <a:pt x="1649316" y="1329750"/>
                    </a:cubicBezTo>
                    <a:cubicBezTo>
                      <a:pt x="1659426" y="1352186"/>
                      <a:pt x="1669534" y="1374622"/>
                      <a:pt x="1679966" y="1396843"/>
                    </a:cubicBezTo>
                    <a:cubicBezTo>
                      <a:pt x="1686848" y="1411764"/>
                      <a:pt x="1693946" y="1426579"/>
                      <a:pt x="1701151" y="1441393"/>
                    </a:cubicBezTo>
                    <a:cubicBezTo>
                      <a:pt x="1717175" y="1473705"/>
                      <a:pt x="1734059" y="1507842"/>
                      <a:pt x="1752986" y="1541442"/>
                    </a:cubicBezTo>
                    <a:cubicBezTo>
                      <a:pt x="1771376" y="1574183"/>
                      <a:pt x="1791486" y="1606603"/>
                      <a:pt x="1813317" y="1637304"/>
                    </a:cubicBezTo>
                    <a:cubicBezTo>
                      <a:pt x="1843321" y="1679385"/>
                      <a:pt x="1876874" y="1718138"/>
                      <a:pt x="1914406" y="1750021"/>
                    </a:cubicBezTo>
                    <a:cubicBezTo>
                      <a:pt x="1917417" y="1752597"/>
                      <a:pt x="1921934" y="1752275"/>
                      <a:pt x="1924515" y="1749377"/>
                    </a:cubicBezTo>
                    <a:cubicBezTo>
                      <a:pt x="1927096" y="1746371"/>
                      <a:pt x="1926773" y="1741862"/>
                      <a:pt x="1923762" y="1739286"/>
                    </a:cubicBezTo>
                    <a:cubicBezTo>
                      <a:pt x="1887951" y="1707296"/>
                      <a:pt x="1856549" y="1668543"/>
                      <a:pt x="1828050" y="1626999"/>
                    </a:cubicBezTo>
                    <a:cubicBezTo>
                      <a:pt x="1807080" y="1596404"/>
                      <a:pt x="1787937" y="1564200"/>
                      <a:pt x="1769871" y="1531995"/>
                    </a:cubicBezTo>
                    <a:cubicBezTo>
                      <a:pt x="1751158" y="1498610"/>
                      <a:pt x="1733521" y="1465224"/>
                      <a:pt x="1717390" y="1433234"/>
                    </a:cubicBezTo>
                    <a:cubicBezTo>
                      <a:pt x="1708034" y="1415092"/>
                      <a:pt x="1699001" y="1396843"/>
                      <a:pt x="1689967" y="1378486"/>
                    </a:cubicBezTo>
                    <a:cubicBezTo>
                      <a:pt x="1681041" y="1360130"/>
                      <a:pt x="1672115" y="1341773"/>
                      <a:pt x="1663297" y="1323309"/>
                    </a:cubicBezTo>
                    <a:cubicBezTo>
                      <a:pt x="1660178" y="1316761"/>
                      <a:pt x="1657167" y="1310213"/>
                      <a:pt x="1654263" y="1303557"/>
                    </a:cubicBezTo>
                    <a:cubicBezTo>
                      <a:pt x="1651682" y="1297331"/>
                      <a:pt x="1649101" y="1291104"/>
                      <a:pt x="1646628" y="1284663"/>
                    </a:cubicBezTo>
                    <a:cubicBezTo>
                      <a:pt x="1685020" y="1300551"/>
                      <a:pt x="1723197" y="1316761"/>
                      <a:pt x="1761375" y="1333078"/>
                    </a:cubicBezTo>
                    <a:cubicBezTo>
                      <a:pt x="1788583" y="1344779"/>
                      <a:pt x="1815683" y="1356587"/>
                      <a:pt x="1842676" y="1368396"/>
                    </a:cubicBezTo>
                    <a:cubicBezTo>
                      <a:pt x="1843106" y="1369469"/>
                      <a:pt x="1842998" y="1370113"/>
                      <a:pt x="1843966" y="1371401"/>
                    </a:cubicBezTo>
                    <a:cubicBezTo>
                      <a:pt x="1846009" y="1374085"/>
                      <a:pt x="1849881" y="1377842"/>
                      <a:pt x="1850849" y="1380311"/>
                    </a:cubicBezTo>
                    <a:lnTo>
                      <a:pt x="1864722" y="1416488"/>
                    </a:lnTo>
                    <a:cubicBezTo>
                      <a:pt x="1872035" y="1433986"/>
                      <a:pt x="1880208" y="1451054"/>
                      <a:pt x="1889026" y="1467908"/>
                    </a:cubicBezTo>
                    <a:cubicBezTo>
                      <a:pt x="1897737" y="1484547"/>
                      <a:pt x="1907201" y="1500971"/>
                      <a:pt x="1916772" y="1517181"/>
                    </a:cubicBezTo>
                    <a:cubicBezTo>
                      <a:pt x="1933333" y="1544985"/>
                      <a:pt x="1949787" y="1572681"/>
                      <a:pt x="1967209" y="1599625"/>
                    </a:cubicBezTo>
                    <a:cubicBezTo>
                      <a:pt x="1984738" y="1626892"/>
                      <a:pt x="2003128" y="1653407"/>
                      <a:pt x="2022700" y="1679171"/>
                    </a:cubicBezTo>
                    <a:cubicBezTo>
                      <a:pt x="2048618" y="1713415"/>
                      <a:pt x="2076793" y="1746156"/>
                      <a:pt x="2107980" y="1776751"/>
                    </a:cubicBezTo>
                    <a:cubicBezTo>
                      <a:pt x="2110777" y="1779542"/>
                      <a:pt x="2115293" y="1779542"/>
                      <a:pt x="2118090" y="1776858"/>
                    </a:cubicBezTo>
                    <a:cubicBezTo>
                      <a:pt x="2120886" y="1774067"/>
                      <a:pt x="2120886" y="1769558"/>
                      <a:pt x="2118197" y="1766767"/>
                    </a:cubicBezTo>
                    <a:cubicBezTo>
                      <a:pt x="2088300" y="1735743"/>
                      <a:pt x="2061845" y="1702787"/>
                      <a:pt x="2037111" y="1668543"/>
                    </a:cubicBezTo>
                    <a:cubicBezTo>
                      <a:pt x="2018398" y="1642672"/>
                      <a:pt x="2000762" y="1616157"/>
                      <a:pt x="1983447" y="1589212"/>
                    </a:cubicBezTo>
                    <a:cubicBezTo>
                      <a:pt x="1966133" y="1562375"/>
                      <a:pt x="1949142" y="1535216"/>
                      <a:pt x="1932258" y="1507842"/>
                    </a:cubicBezTo>
                    <a:cubicBezTo>
                      <a:pt x="1920536" y="1488948"/>
                      <a:pt x="1909136" y="1469733"/>
                      <a:pt x="1898597" y="1450088"/>
                    </a:cubicBezTo>
                    <a:cubicBezTo>
                      <a:pt x="1891607" y="1437099"/>
                      <a:pt x="1884940" y="1423895"/>
                      <a:pt x="1878810" y="1410369"/>
                    </a:cubicBezTo>
                    <a:lnTo>
                      <a:pt x="1865367" y="1378272"/>
                    </a:lnTo>
                    <a:cubicBezTo>
                      <a:pt x="1869561" y="1380097"/>
                      <a:pt x="1873863" y="1381922"/>
                      <a:pt x="1878057" y="1383746"/>
                    </a:cubicBezTo>
                    <a:cubicBezTo>
                      <a:pt x="1935699" y="1408974"/>
                      <a:pt x="1993341" y="1434093"/>
                      <a:pt x="2050984" y="1459320"/>
                    </a:cubicBezTo>
                    <a:cubicBezTo>
                      <a:pt x="2056038" y="1468982"/>
                      <a:pt x="2061738" y="1479716"/>
                      <a:pt x="2062383" y="1480790"/>
                    </a:cubicBezTo>
                    <a:lnTo>
                      <a:pt x="2099485" y="1551855"/>
                    </a:lnTo>
                    <a:cubicBezTo>
                      <a:pt x="2121208" y="1592003"/>
                      <a:pt x="2143146" y="1630112"/>
                      <a:pt x="2168311" y="1666074"/>
                    </a:cubicBezTo>
                    <a:cubicBezTo>
                      <a:pt x="2193584" y="1702143"/>
                      <a:pt x="2221974" y="1735851"/>
                      <a:pt x="2254775" y="1768163"/>
                    </a:cubicBezTo>
                    <a:cubicBezTo>
                      <a:pt x="2267679" y="1780723"/>
                      <a:pt x="2281982" y="1799401"/>
                      <a:pt x="2298006" y="1812820"/>
                    </a:cubicBezTo>
                    <a:cubicBezTo>
                      <a:pt x="2305749" y="1819368"/>
                      <a:pt x="2314030" y="1824736"/>
                      <a:pt x="2322633" y="1827849"/>
                    </a:cubicBezTo>
                    <a:cubicBezTo>
                      <a:pt x="2326290" y="1829137"/>
                      <a:pt x="2330484" y="1827312"/>
                      <a:pt x="2331882" y="1823662"/>
                    </a:cubicBezTo>
                    <a:cubicBezTo>
                      <a:pt x="2333280" y="1819905"/>
                      <a:pt x="2331344" y="1815826"/>
                      <a:pt x="2327687" y="1814430"/>
                    </a:cubicBezTo>
                    <a:cubicBezTo>
                      <a:pt x="2318332" y="1810780"/>
                      <a:pt x="2309836" y="1803695"/>
                      <a:pt x="2301770" y="1795644"/>
                    </a:cubicBezTo>
                    <a:cubicBezTo>
                      <a:pt x="2288973" y="1782762"/>
                      <a:pt x="2277466" y="1767197"/>
                      <a:pt x="2266819" y="1756140"/>
                    </a:cubicBezTo>
                    <a:cubicBezTo>
                      <a:pt x="2235310" y="1724042"/>
                      <a:pt x="2208747" y="1690227"/>
                      <a:pt x="2184120" y="1655017"/>
                    </a:cubicBezTo>
                    <a:cubicBezTo>
                      <a:pt x="2159385" y="1619592"/>
                      <a:pt x="2136587" y="1582771"/>
                      <a:pt x="2114541" y="1543589"/>
                    </a:cubicBezTo>
                    <a:lnTo>
                      <a:pt x="2075611" y="1473705"/>
                    </a:lnTo>
                    <a:cubicBezTo>
                      <a:pt x="2075396" y="1473275"/>
                      <a:pt x="2074320" y="1471450"/>
                      <a:pt x="2072814" y="1468874"/>
                    </a:cubicBezTo>
                    <a:cubicBezTo>
                      <a:pt x="2098517" y="1480038"/>
                      <a:pt x="2124112" y="1491417"/>
                      <a:pt x="2149814" y="1502474"/>
                    </a:cubicBezTo>
                    <a:cubicBezTo>
                      <a:pt x="2182292" y="1516430"/>
                      <a:pt x="2214984" y="1530063"/>
                      <a:pt x="2247569" y="1543911"/>
                    </a:cubicBezTo>
                    <a:cubicBezTo>
                      <a:pt x="2246709" y="1551533"/>
                      <a:pt x="2250150" y="1562160"/>
                      <a:pt x="2257571" y="1574076"/>
                    </a:cubicBezTo>
                    <a:cubicBezTo>
                      <a:pt x="2268647" y="1591789"/>
                      <a:pt x="2287037" y="1612614"/>
                      <a:pt x="2301125" y="1627858"/>
                    </a:cubicBezTo>
                    <a:cubicBezTo>
                      <a:pt x="2321343" y="1649327"/>
                      <a:pt x="2342744" y="1673803"/>
                      <a:pt x="2365757" y="1697742"/>
                    </a:cubicBezTo>
                    <a:cubicBezTo>
                      <a:pt x="2380383" y="1713093"/>
                      <a:pt x="2395761" y="1728122"/>
                      <a:pt x="2411462" y="1742399"/>
                    </a:cubicBezTo>
                    <a:cubicBezTo>
                      <a:pt x="2439101" y="1767519"/>
                      <a:pt x="2468137" y="1789955"/>
                      <a:pt x="2497818" y="1806379"/>
                    </a:cubicBezTo>
                    <a:cubicBezTo>
                      <a:pt x="2501259" y="1808311"/>
                      <a:pt x="2505561" y="1807130"/>
                      <a:pt x="2507604" y="1803803"/>
                    </a:cubicBezTo>
                    <a:cubicBezTo>
                      <a:pt x="2509540" y="1800368"/>
                      <a:pt x="2508357" y="1795966"/>
                      <a:pt x="2504916" y="1794034"/>
                    </a:cubicBezTo>
                    <a:cubicBezTo>
                      <a:pt x="2476955" y="1777180"/>
                      <a:pt x="2449962" y="1754100"/>
                      <a:pt x="2423937" y="1729195"/>
                    </a:cubicBezTo>
                    <a:cubicBezTo>
                      <a:pt x="2408881" y="1714703"/>
                      <a:pt x="2394148" y="1699460"/>
                      <a:pt x="2379630" y="1684431"/>
                    </a:cubicBezTo>
                    <a:cubicBezTo>
                      <a:pt x="2356724" y="1660492"/>
                      <a:pt x="2334355" y="1636875"/>
                      <a:pt x="2313707" y="1615835"/>
                    </a:cubicBezTo>
                    <a:cubicBezTo>
                      <a:pt x="2301770" y="1603812"/>
                      <a:pt x="2286714" y="1588139"/>
                      <a:pt x="2275530" y="1573432"/>
                    </a:cubicBezTo>
                    <a:cubicBezTo>
                      <a:pt x="2269615" y="1565810"/>
                      <a:pt x="2264776" y="1558510"/>
                      <a:pt x="2262302" y="1552177"/>
                    </a:cubicBezTo>
                    <a:cubicBezTo>
                      <a:pt x="2261980" y="1551318"/>
                      <a:pt x="2262088" y="1550781"/>
                      <a:pt x="2261872" y="1549923"/>
                    </a:cubicBezTo>
                    <a:cubicBezTo>
                      <a:pt x="2285209" y="1559799"/>
                      <a:pt x="2308438" y="1569889"/>
                      <a:pt x="2331882" y="1579551"/>
                    </a:cubicBezTo>
                    <a:cubicBezTo>
                      <a:pt x="2483945" y="1642887"/>
                      <a:pt x="2637084" y="1703646"/>
                      <a:pt x="2791944" y="1760970"/>
                    </a:cubicBezTo>
                    <a:close/>
                    <a:moveTo>
                      <a:pt x="2114971" y="1148330"/>
                    </a:moveTo>
                    <a:cubicBezTo>
                      <a:pt x="2114971" y="1148223"/>
                      <a:pt x="2114756" y="1148438"/>
                      <a:pt x="2114648" y="1148438"/>
                    </a:cubicBezTo>
                    <a:lnTo>
                      <a:pt x="2114110" y="1148545"/>
                    </a:lnTo>
                    <a:cubicBezTo>
                      <a:pt x="2114541" y="1148760"/>
                      <a:pt x="2114971" y="1148867"/>
                      <a:pt x="2114971" y="1148330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" name="Google Shape;114;p2"/>
              <p:cNvSpPr/>
              <p:nvPr/>
            </p:nvSpPr>
            <p:spPr>
              <a:xfrm>
                <a:off x="9331258" y="15269856"/>
                <a:ext cx="329323" cy="324906"/>
              </a:xfrm>
              <a:custGeom>
                <a:avLst/>
                <a:gdLst/>
                <a:ahLst/>
                <a:cxnLst/>
                <a:rect l="l" t="t" r="r" b="b"/>
                <a:pathLst>
                  <a:path w="329323" h="324906" extrusionOk="0">
                    <a:moveTo>
                      <a:pt x="71743" y="295563"/>
                    </a:moveTo>
                    <a:cubicBezTo>
                      <a:pt x="-3321" y="244142"/>
                      <a:pt x="-22571" y="142805"/>
                      <a:pt x="28727" y="69378"/>
                    </a:cubicBezTo>
                    <a:cubicBezTo>
                      <a:pt x="80024" y="-4156"/>
                      <a:pt x="182618" y="-22083"/>
                      <a:pt x="257682" y="29337"/>
                    </a:cubicBezTo>
                    <a:cubicBezTo>
                      <a:pt x="332639" y="80758"/>
                      <a:pt x="351888" y="182095"/>
                      <a:pt x="300591" y="255629"/>
                    </a:cubicBezTo>
                    <a:cubicBezTo>
                      <a:pt x="249294" y="329055"/>
                      <a:pt x="146700" y="346983"/>
                      <a:pt x="71743" y="295563"/>
                    </a:cubicBezTo>
                    <a:lnTo>
                      <a:pt x="71743" y="295563"/>
                    </a:ln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5" name="Google Shape;115;p2"/>
              <p:cNvSpPr/>
              <p:nvPr/>
            </p:nvSpPr>
            <p:spPr>
              <a:xfrm>
                <a:off x="10111862" y="16941627"/>
                <a:ext cx="2658673" cy="2554787"/>
              </a:xfrm>
              <a:custGeom>
                <a:avLst/>
                <a:gdLst/>
                <a:ahLst/>
                <a:cxnLst/>
                <a:rect l="l" t="t" r="r" b="b"/>
                <a:pathLst>
                  <a:path w="2658673" h="2554787" extrusionOk="0">
                    <a:moveTo>
                      <a:pt x="2341014" y="1118258"/>
                    </a:moveTo>
                    <a:cubicBezTo>
                      <a:pt x="2249495" y="1106664"/>
                      <a:pt x="2182820" y="1045368"/>
                      <a:pt x="2118725" y="1037210"/>
                    </a:cubicBezTo>
                    <a:cubicBezTo>
                      <a:pt x="1812447" y="998350"/>
                      <a:pt x="1628014" y="1028407"/>
                      <a:pt x="1519935" y="1084765"/>
                    </a:cubicBezTo>
                    <a:cubicBezTo>
                      <a:pt x="1581018" y="961744"/>
                      <a:pt x="1604247" y="776137"/>
                      <a:pt x="1526602" y="515280"/>
                    </a:cubicBezTo>
                    <a:cubicBezTo>
                      <a:pt x="1505739" y="445181"/>
                      <a:pt x="1441967" y="376048"/>
                      <a:pt x="1424976" y="311102"/>
                    </a:cubicBezTo>
                    <a:cubicBezTo>
                      <a:pt x="1379593" y="137626"/>
                      <a:pt x="1412931" y="971"/>
                      <a:pt x="1394864" y="5"/>
                    </a:cubicBezTo>
                    <a:cubicBezTo>
                      <a:pt x="1376905" y="-1069"/>
                      <a:pt x="1377120" y="169723"/>
                      <a:pt x="1316897" y="305090"/>
                    </a:cubicBezTo>
                    <a:cubicBezTo>
                      <a:pt x="1279687" y="388822"/>
                      <a:pt x="1201505" y="434661"/>
                      <a:pt x="1175372" y="493381"/>
                    </a:cubicBezTo>
                    <a:cubicBezTo>
                      <a:pt x="1074714" y="719672"/>
                      <a:pt x="1041053" y="882091"/>
                      <a:pt x="1044279" y="999101"/>
                    </a:cubicBezTo>
                    <a:cubicBezTo>
                      <a:pt x="938996" y="922668"/>
                      <a:pt x="776716" y="865344"/>
                      <a:pt x="536469" y="865237"/>
                    </a:cubicBezTo>
                    <a:cubicBezTo>
                      <a:pt x="462695" y="865237"/>
                      <a:pt x="377737" y="906137"/>
                      <a:pt x="309987" y="903882"/>
                    </a:cubicBezTo>
                    <a:cubicBezTo>
                      <a:pt x="129210" y="897871"/>
                      <a:pt x="6290" y="827450"/>
                      <a:pt x="160" y="844304"/>
                    </a:cubicBezTo>
                    <a:cubicBezTo>
                      <a:pt x="-5862" y="861158"/>
                      <a:pt x="159536" y="909250"/>
                      <a:pt x="273530" y="1004898"/>
                    </a:cubicBezTo>
                    <a:cubicBezTo>
                      <a:pt x="343970" y="1063940"/>
                      <a:pt x="366338" y="1151214"/>
                      <a:pt x="415700" y="1192651"/>
                    </a:cubicBezTo>
                    <a:cubicBezTo>
                      <a:pt x="634869" y="1376325"/>
                      <a:pt x="797579" y="1452328"/>
                      <a:pt x="917273" y="1470899"/>
                    </a:cubicBezTo>
                    <a:cubicBezTo>
                      <a:pt x="804999" y="1545185"/>
                      <a:pt x="692511" y="1686885"/>
                      <a:pt x="618845" y="1933251"/>
                    </a:cubicBezTo>
                    <a:cubicBezTo>
                      <a:pt x="597875" y="2003350"/>
                      <a:pt x="613468" y="2095670"/>
                      <a:pt x="592067" y="2159328"/>
                    </a:cubicBezTo>
                    <a:cubicBezTo>
                      <a:pt x="534963" y="2329368"/>
                      <a:pt x="431939" y="2426090"/>
                      <a:pt x="446564" y="2436717"/>
                    </a:cubicBezTo>
                    <a:cubicBezTo>
                      <a:pt x="461082" y="2447237"/>
                      <a:pt x="554643" y="2303819"/>
                      <a:pt x="679499" y="2222556"/>
                    </a:cubicBezTo>
                    <a:cubicBezTo>
                      <a:pt x="756606" y="2172424"/>
                      <a:pt x="847478" y="2175967"/>
                      <a:pt x="901572" y="2140756"/>
                    </a:cubicBezTo>
                    <a:cubicBezTo>
                      <a:pt x="1097620" y="2013226"/>
                      <a:pt x="1212904" y="1901261"/>
                      <a:pt x="1277321" y="1805291"/>
                    </a:cubicBezTo>
                    <a:cubicBezTo>
                      <a:pt x="1315176" y="1921765"/>
                      <a:pt x="1401317" y="2054663"/>
                      <a:pt x="1563919" y="2192821"/>
                    </a:cubicBezTo>
                    <a:cubicBezTo>
                      <a:pt x="1619841" y="2240376"/>
                      <a:pt x="1711251" y="2263993"/>
                      <a:pt x="1761150" y="2309402"/>
                    </a:cubicBezTo>
                    <a:cubicBezTo>
                      <a:pt x="1894502" y="2430598"/>
                      <a:pt x="1941604" y="2563174"/>
                      <a:pt x="1957306" y="2554372"/>
                    </a:cubicBezTo>
                    <a:cubicBezTo>
                      <a:pt x="1972899" y="2545462"/>
                      <a:pt x="1879015" y="2402365"/>
                      <a:pt x="1855248" y="2256264"/>
                    </a:cubicBezTo>
                    <a:cubicBezTo>
                      <a:pt x="1840516" y="2165983"/>
                      <a:pt x="1880951" y="2085364"/>
                      <a:pt x="1870627" y="2022028"/>
                    </a:cubicBezTo>
                    <a:cubicBezTo>
                      <a:pt x="1832450" y="1787471"/>
                      <a:pt x="1774592" y="1635894"/>
                      <a:pt x="1710821" y="1538637"/>
                    </a:cubicBezTo>
                    <a:cubicBezTo>
                      <a:pt x="1839118" y="1542716"/>
                      <a:pt x="2002150" y="1501816"/>
                      <a:pt x="2197015" y="1376969"/>
                    </a:cubicBezTo>
                    <a:cubicBezTo>
                      <a:pt x="2258959" y="1337357"/>
                      <a:pt x="2307783" y="1257168"/>
                      <a:pt x="2365855" y="1222709"/>
                    </a:cubicBezTo>
                    <a:cubicBezTo>
                      <a:pt x="2521037" y="1130389"/>
                      <a:pt x="2662777" y="1123196"/>
                      <a:pt x="2658583" y="1105806"/>
                    </a:cubicBezTo>
                    <a:cubicBezTo>
                      <a:pt x="2654496" y="1088415"/>
                      <a:pt x="2489205" y="1137152"/>
                      <a:pt x="2341014" y="1118258"/>
                    </a:cubicBezTo>
                    <a:close/>
                    <a:moveTo>
                      <a:pt x="1368624" y="1411858"/>
                    </a:moveTo>
                    <a:cubicBezTo>
                      <a:pt x="1344642" y="1425705"/>
                      <a:pt x="1321091" y="1448678"/>
                      <a:pt x="1301626" y="1479380"/>
                    </a:cubicBezTo>
                    <a:cubicBezTo>
                      <a:pt x="1288075" y="1462204"/>
                      <a:pt x="1273235" y="1447927"/>
                      <a:pt x="1258502" y="1437514"/>
                    </a:cubicBezTo>
                    <a:cubicBezTo>
                      <a:pt x="1233229" y="1419479"/>
                      <a:pt x="1197095" y="1407349"/>
                      <a:pt x="1154939" y="1403484"/>
                    </a:cubicBezTo>
                    <a:cubicBezTo>
                      <a:pt x="1175802" y="1380404"/>
                      <a:pt x="1189783" y="1355070"/>
                      <a:pt x="1197848" y="1332312"/>
                    </a:cubicBezTo>
                    <a:cubicBezTo>
                      <a:pt x="1204624" y="1313204"/>
                      <a:pt x="1207419" y="1290339"/>
                      <a:pt x="1206559" y="1265326"/>
                    </a:cubicBezTo>
                    <a:cubicBezTo>
                      <a:pt x="1226024" y="1271660"/>
                      <a:pt x="1244952" y="1274988"/>
                      <a:pt x="1261835" y="1275846"/>
                    </a:cubicBezTo>
                    <a:cubicBezTo>
                      <a:pt x="1298399" y="1277564"/>
                      <a:pt x="1343137" y="1265326"/>
                      <a:pt x="1387121" y="1237845"/>
                    </a:cubicBezTo>
                    <a:cubicBezTo>
                      <a:pt x="1377120" y="1275846"/>
                      <a:pt x="1378410" y="1312452"/>
                      <a:pt x="1385508" y="1341115"/>
                    </a:cubicBezTo>
                    <a:cubicBezTo>
                      <a:pt x="1389702" y="1358290"/>
                      <a:pt x="1397875" y="1376325"/>
                      <a:pt x="1409490" y="1394360"/>
                    </a:cubicBezTo>
                    <a:cubicBezTo>
                      <a:pt x="1394327" y="1399190"/>
                      <a:pt x="1380346" y="1405095"/>
                      <a:pt x="1368624" y="1411858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6" name="Google Shape;116;p2"/>
              <p:cNvSpPr/>
              <p:nvPr/>
            </p:nvSpPr>
            <p:spPr>
              <a:xfrm>
                <a:off x="10403132" y="17154088"/>
                <a:ext cx="2116229" cy="2126233"/>
              </a:xfrm>
              <a:custGeom>
                <a:avLst/>
                <a:gdLst/>
                <a:ahLst/>
                <a:cxnLst/>
                <a:rect l="l" t="t" r="r" b="b"/>
                <a:pathLst>
                  <a:path w="2116229" h="2126233" extrusionOk="0">
                    <a:moveTo>
                      <a:pt x="1055521" y="1370726"/>
                    </a:moveTo>
                    <a:cubicBezTo>
                      <a:pt x="1059393" y="1371477"/>
                      <a:pt x="1061974" y="1375234"/>
                      <a:pt x="1061221" y="1379099"/>
                    </a:cubicBezTo>
                    <a:cubicBezTo>
                      <a:pt x="1056705" y="1406688"/>
                      <a:pt x="1051865" y="1434491"/>
                      <a:pt x="1044767" y="1461758"/>
                    </a:cubicBezTo>
                    <a:cubicBezTo>
                      <a:pt x="1042509" y="1470883"/>
                      <a:pt x="1039820" y="1479900"/>
                      <a:pt x="1036809" y="1488917"/>
                    </a:cubicBezTo>
                    <a:cubicBezTo>
                      <a:pt x="1033906" y="1497827"/>
                      <a:pt x="1030572" y="1506737"/>
                      <a:pt x="1027130" y="1515432"/>
                    </a:cubicBezTo>
                    <a:cubicBezTo>
                      <a:pt x="1024765" y="1521336"/>
                      <a:pt x="1022399" y="1527240"/>
                      <a:pt x="1019818" y="1533145"/>
                    </a:cubicBezTo>
                    <a:cubicBezTo>
                      <a:pt x="1016054" y="1541947"/>
                      <a:pt x="1012182" y="1550535"/>
                      <a:pt x="1008203" y="1559230"/>
                    </a:cubicBezTo>
                    <a:cubicBezTo>
                      <a:pt x="1006805" y="1562236"/>
                      <a:pt x="1001966" y="1568892"/>
                      <a:pt x="999600" y="1573508"/>
                    </a:cubicBezTo>
                    <a:cubicBezTo>
                      <a:pt x="1000138" y="1574796"/>
                      <a:pt x="1000245" y="1576406"/>
                      <a:pt x="999815" y="1577802"/>
                    </a:cubicBezTo>
                    <a:cubicBezTo>
                      <a:pt x="999815" y="1577158"/>
                      <a:pt x="999277" y="1575870"/>
                      <a:pt x="998847" y="1575011"/>
                    </a:cubicBezTo>
                    <a:cubicBezTo>
                      <a:pt x="998202" y="1576621"/>
                      <a:pt x="998094" y="1577909"/>
                      <a:pt x="998954" y="1578231"/>
                    </a:cubicBezTo>
                    <a:cubicBezTo>
                      <a:pt x="999277" y="1578339"/>
                      <a:pt x="999600" y="1578231"/>
                      <a:pt x="999707" y="1578124"/>
                    </a:cubicBezTo>
                    <a:cubicBezTo>
                      <a:pt x="999492" y="1578768"/>
                      <a:pt x="999169" y="1579305"/>
                      <a:pt x="998740" y="1579949"/>
                    </a:cubicBezTo>
                    <a:cubicBezTo>
                      <a:pt x="996589" y="1583169"/>
                      <a:pt x="994223" y="1583599"/>
                      <a:pt x="993577" y="1583706"/>
                    </a:cubicBezTo>
                    <a:cubicBezTo>
                      <a:pt x="989921" y="1584565"/>
                      <a:pt x="987448" y="1582955"/>
                      <a:pt x="985835" y="1579627"/>
                    </a:cubicBezTo>
                    <a:cubicBezTo>
                      <a:pt x="985512" y="1578983"/>
                      <a:pt x="984866" y="1576943"/>
                      <a:pt x="985727" y="1573937"/>
                    </a:cubicBezTo>
                    <a:cubicBezTo>
                      <a:pt x="986695" y="1570502"/>
                      <a:pt x="992072" y="1558372"/>
                      <a:pt x="994008" y="1553326"/>
                    </a:cubicBezTo>
                    <a:lnTo>
                      <a:pt x="1010139" y="1509206"/>
                    </a:lnTo>
                    <a:cubicBezTo>
                      <a:pt x="1013903" y="1498364"/>
                      <a:pt x="1017237" y="1487414"/>
                      <a:pt x="1020570" y="1476464"/>
                    </a:cubicBezTo>
                    <a:cubicBezTo>
                      <a:pt x="1023904" y="1465515"/>
                      <a:pt x="1027023" y="1454565"/>
                      <a:pt x="1030142" y="1443508"/>
                    </a:cubicBezTo>
                    <a:cubicBezTo>
                      <a:pt x="1036379" y="1421180"/>
                      <a:pt x="1042079" y="1398744"/>
                      <a:pt x="1047241" y="1376415"/>
                    </a:cubicBezTo>
                    <a:cubicBezTo>
                      <a:pt x="1047993" y="1372551"/>
                      <a:pt x="1051757" y="1369974"/>
                      <a:pt x="1055521" y="1370726"/>
                    </a:cubicBezTo>
                    <a:close/>
                    <a:moveTo>
                      <a:pt x="739027" y="1206589"/>
                    </a:moveTo>
                    <a:cubicBezTo>
                      <a:pt x="723649" y="1211098"/>
                      <a:pt x="708593" y="1216466"/>
                      <a:pt x="693967" y="1222262"/>
                    </a:cubicBezTo>
                    <a:cubicBezTo>
                      <a:pt x="671168" y="1231387"/>
                      <a:pt x="649445" y="1241800"/>
                      <a:pt x="629120" y="1252749"/>
                    </a:cubicBezTo>
                    <a:cubicBezTo>
                      <a:pt x="625678" y="1254575"/>
                      <a:pt x="624280" y="1258868"/>
                      <a:pt x="626001" y="1262304"/>
                    </a:cubicBezTo>
                    <a:cubicBezTo>
                      <a:pt x="627829" y="1265846"/>
                      <a:pt x="632131" y="1267242"/>
                      <a:pt x="635572" y="1265524"/>
                    </a:cubicBezTo>
                    <a:cubicBezTo>
                      <a:pt x="655898" y="1255970"/>
                      <a:pt x="677836" y="1247382"/>
                      <a:pt x="700419" y="1239438"/>
                    </a:cubicBezTo>
                    <a:cubicBezTo>
                      <a:pt x="714830" y="1234285"/>
                      <a:pt x="729671" y="1229455"/>
                      <a:pt x="744619" y="1224946"/>
                    </a:cubicBezTo>
                    <a:cubicBezTo>
                      <a:pt x="763116" y="1219364"/>
                      <a:pt x="781936" y="1214211"/>
                      <a:pt x="800648" y="1210025"/>
                    </a:cubicBezTo>
                    <a:cubicBezTo>
                      <a:pt x="819898" y="1205838"/>
                      <a:pt x="839040" y="1202403"/>
                      <a:pt x="857860" y="1200363"/>
                    </a:cubicBezTo>
                    <a:cubicBezTo>
                      <a:pt x="861624" y="1200041"/>
                      <a:pt x="864528" y="1196821"/>
                      <a:pt x="864205" y="1193063"/>
                    </a:cubicBezTo>
                    <a:cubicBezTo>
                      <a:pt x="863882" y="1189306"/>
                      <a:pt x="860656" y="1186408"/>
                      <a:pt x="856892" y="1186730"/>
                    </a:cubicBezTo>
                    <a:cubicBezTo>
                      <a:pt x="837320" y="1187589"/>
                      <a:pt x="817317" y="1189736"/>
                      <a:pt x="797422" y="1193171"/>
                    </a:cubicBezTo>
                    <a:cubicBezTo>
                      <a:pt x="777849" y="1196499"/>
                      <a:pt x="758277" y="1200900"/>
                      <a:pt x="739027" y="1206589"/>
                    </a:cubicBezTo>
                    <a:close/>
                    <a:moveTo>
                      <a:pt x="953895" y="1249958"/>
                    </a:moveTo>
                    <a:cubicBezTo>
                      <a:pt x="942603" y="1260157"/>
                      <a:pt x="920127" y="1290858"/>
                      <a:pt x="916900" y="1294401"/>
                    </a:cubicBezTo>
                    <a:cubicBezTo>
                      <a:pt x="894102" y="1319950"/>
                      <a:pt x="872163" y="1345928"/>
                      <a:pt x="850547" y="1372229"/>
                    </a:cubicBezTo>
                    <a:cubicBezTo>
                      <a:pt x="828932" y="1398637"/>
                      <a:pt x="807853" y="1425367"/>
                      <a:pt x="786990" y="1452418"/>
                    </a:cubicBezTo>
                    <a:cubicBezTo>
                      <a:pt x="744834" y="1506737"/>
                      <a:pt x="702140" y="1561592"/>
                      <a:pt x="659447" y="1616233"/>
                    </a:cubicBezTo>
                    <a:cubicBezTo>
                      <a:pt x="660844" y="1615589"/>
                      <a:pt x="661382" y="1613656"/>
                      <a:pt x="662888" y="1613979"/>
                    </a:cubicBezTo>
                    <a:cubicBezTo>
                      <a:pt x="666759" y="1614837"/>
                      <a:pt x="669233" y="1618595"/>
                      <a:pt x="668373" y="1622459"/>
                    </a:cubicBezTo>
                    <a:cubicBezTo>
                      <a:pt x="660522" y="1662500"/>
                      <a:pt x="650305" y="1702219"/>
                      <a:pt x="637938" y="1741187"/>
                    </a:cubicBezTo>
                    <a:cubicBezTo>
                      <a:pt x="632991" y="1756752"/>
                      <a:pt x="627722" y="1772211"/>
                      <a:pt x="622022" y="1787562"/>
                    </a:cubicBezTo>
                    <a:cubicBezTo>
                      <a:pt x="613526" y="1810534"/>
                      <a:pt x="604278" y="1833185"/>
                      <a:pt x="594921" y="1855728"/>
                    </a:cubicBezTo>
                    <a:cubicBezTo>
                      <a:pt x="592233" y="1861847"/>
                      <a:pt x="579328" y="1900063"/>
                      <a:pt x="567929" y="1920674"/>
                    </a:cubicBezTo>
                    <a:cubicBezTo>
                      <a:pt x="564595" y="1926686"/>
                      <a:pt x="561261" y="1931409"/>
                      <a:pt x="558357" y="1933878"/>
                    </a:cubicBezTo>
                    <a:cubicBezTo>
                      <a:pt x="556099" y="1935810"/>
                      <a:pt x="553841" y="1936777"/>
                      <a:pt x="551797" y="1937099"/>
                    </a:cubicBezTo>
                    <a:cubicBezTo>
                      <a:pt x="548033" y="1937743"/>
                      <a:pt x="544592" y="1935167"/>
                      <a:pt x="543947" y="1931409"/>
                    </a:cubicBezTo>
                    <a:cubicBezTo>
                      <a:pt x="543409" y="1927974"/>
                      <a:pt x="545560" y="1924754"/>
                      <a:pt x="548786" y="1923787"/>
                    </a:cubicBezTo>
                    <a:cubicBezTo>
                      <a:pt x="549539" y="1924968"/>
                      <a:pt x="550937" y="1921426"/>
                      <a:pt x="552120" y="1919494"/>
                    </a:cubicBezTo>
                    <a:cubicBezTo>
                      <a:pt x="555346" y="1914341"/>
                      <a:pt x="558572" y="1906719"/>
                      <a:pt x="561799" y="1898560"/>
                    </a:cubicBezTo>
                    <a:cubicBezTo>
                      <a:pt x="569757" y="1878271"/>
                      <a:pt x="576962" y="1854011"/>
                      <a:pt x="578791" y="1849287"/>
                    </a:cubicBezTo>
                    <a:cubicBezTo>
                      <a:pt x="589330" y="1822235"/>
                      <a:pt x="599116" y="1794861"/>
                      <a:pt x="608795" y="1767273"/>
                    </a:cubicBezTo>
                    <a:cubicBezTo>
                      <a:pt x="615247" y="1749023"/>
                      <a:pt x="621699" y="1730774"/>
                      <a:pt x="627722" y="1712418"/>
                    </a:cubicBezTo>
                    <a:cubicBezTo>
                      <a:pt x="637185" y="1683433"/>
                      <a:pt x="645681" y="1654127"/>
                      <a:pt x="652886" y="1624499"/>
                    </a:cubicBezTo>
                    <a:cubicBezTo>
                      <a:pt x="639766" y="1641245"/>
                      <a:pt x="626969" y="1658099"/>
                      <a:pt x="613741" y="1674845"/>
                    </a:cubicBezTo>
                    <a:cubicBezTo>
                      <a:pt x="574811" y="1723904"/>
                      <a:pt x="535451" y="1772748"/>
                      <a:pt x="495553" y="1821055"/>
                    </a:cubicBezTo>
                    <a:cubicBezTo>
                      <a:pt x="428878" y="1902103"/>
                      <a:pt x="360804" y="1981863"/>
                      <a:pt x="291547" y="2059047"/>
                    </a:cubicBezTo>
                    <a:cubicBezTo>
                      <a:pt x="288966" y="2062053"/>
                      <a:pt x="284449" y="2062267"/>
                      <a:pt x="281438" y="2059691"/>
                    </a:cubicBezTo>
                    <a:cubicBezTo>
                      <a:pt x="278535" y="2057115"/>
                      <a:pt x="278212" y="2052606"/>
                      <a:pt x="280901" y="2049600"/>
                    </a:cubicBezTo>
                    <a:cubicBezTo>
                      <a:pt x="348974" y="1971665"/>
                      <a:pt x="415650" y="1891046"/>
                      <a:pt x="481358" y="1809568"/>
                    </a:cubicBezTo>
                    <a:cubicBezTo>
                      <a:pt x="508673" y="1775861"/>
                      <a:pt x="535559" y="1741831"/>
                      <a:pt x="562659" y="1707802"/>
                    </a:cubicBezTo>
                    <a:cubicBezTo>
                      <a:pt x="556529" y="1709519"/>
                      <a:pt x="549324" y="1712095"/>
                      <a:pt x="545883" y="1713062"/>
                    </a:cubicBezTo>
                    <a:cubicBezTo>
                      <a:pt x="537387" y="1715531"/>
                      <a:pt x="528891" y="1717999"/>
                      <a:pt x="520503" y="1720683"/>
                    </a:cubicBezTo>
                    <a:cubicBezTo>
                      <a:pt x="512115" y="1723367"/>
                      <a:pt x="503834" y="1726051"/>
                      <a:pt x="495553" y="1729056"/>
                    </a:cubicBezTo>
                    <a:cubicBezTo>
                      <a:pt x="479207" y="1734746"/>
                      <a:pt x="462968" y="1741187"/>
                      <a:pt x="446837" y="1747628"/>
                    </a:cubicBezTo>
                    <a:cubicBezTo>
                      <a:pt x="436083" y="1751922"/>
                      <a:pt x="425329" y="1756216"/>
                      <a:pt x="414575" y="1760617"/>
                    </a:cubicBezTo>
                    <a:cubicBezTo>
                      <a:pt x="387689" y="1771674"/>
                      <a:pt x="361019" y="1783482"/>
                      <a:pt x="334994" y="1796149"/>
                    </a:cubicBezTo>
                    <a:cubicBezTo>
                      <a:pt x="331553" y="1797975"/>
                      <a:pt x="327251" y="1796686"/>
                      <a:pt x="325423" y="1793144"/>
                    </a:cubicBezTo>
                    <a:cubicBezTo>
                      <a:pt x="323595" y="1789708"/>
                      <a:pt x="324885" y="1785415"/>
                      <a:pt x="328434" y="1783590"/>
                    </a:cubicBezTo>
                    <a:cubicBezTo>
                      <a:pt x="354136" y="1769420"/>
                      <a:pt x="380269" y="1755786"/>
                      <a:pt x="407154" y="1743549"/>
                    </a:cubicBezTo>
                    <a:cubicBezTo>
                      <a:pt x="417908" y="1738611"/>
                      <a:pt x="428663" y="1733995"/>
                      <a:pt x="439632" y="1729593"/>
                    </a:cubicBezTo>
                    <a:cubicBezTo>
                      <a:pt x="456193" y="1723152"/>
                      <a:pt x="472970" y="1717355"/>
                      <a:pt x="489853" y="1711988"/>
                    </a:cubicBezTo>
                    <a:cubicBezTo>
                      <a:pt x="498457" y="1709304"/>
                      <a:pt x="507060" y="1706728"/>
                      <a:pt x="515771" y="1704474"/>
                    </a:cubicBezTo>
                    <a:cubicBezTo>
                      <a:pt x="524482" y="1702112"/>
                      <a:pt x="533193" y="1700072"/>
                      <a:pt x="542011" y="1698032"/>
                    </a:cubicBezTo>
                    <a:cubicBezTo>
                      <a:pt x="549754" y="1696315"/>
                      <a:pt x="569112" y="1692772"/>
                      <a:pt x="573736" y="1693417"/>
                    </a:cubicBezTo>
                    <a:cubicBezTo>
                      <a:pt x="573951" y="1693417"/>
                      <a:pt x="573843" y="1693524"/>
                      <a:pt x="573951" y="1693632"/>
                    </a:cubicBezTo>
                    <a:cubicBezTo>
                      <a:pt x="582124" y="1683326"/>
                      <a:pt x="590405" y="1673128"/>
                      <a:pt x="598578" y="1662822"/>
                    </a:cubicBezTo>
                    <a:cubicBezTo>
                      <a:pt x="657188" y="1588859"/>
                      <a:pt x="715583" y="1515110"/>
                      <a:pt x="773333" y="1441791"/>
                    </a:cubicBezTo>
                    <a:cubicBezTo>
                      <a:pt x="794626" y="1414954"/>
                      <a:pt x="816242" y="1388331"/>
                      <a:pt x="838180" y="1362031"/>
                    </a:cubicBezTo>
                    <a:cubicBezTo>
                      <a:pt x="855387" y="1341527"/>
                      <a:pt x="873346" y="1321453"/>
                      <a:pt x="891198" y="1301486"/>
                    </a:cubicBezTo>
                    <a:cubicBezTo>
                      <a:pt x="889370" y="1302130"/>
                      <a:pt x="887757" y="1303848"/>
                      <a:pt x="886036" y="1302881"/>
                    </a:cubicBezTo>
                    <a:cubicBezTo>
                      <a:pt x="885821" y="1302774"/>
                      <a:pt x="885714" y="1302667"/>
                      <a:pt x="885498" y="1302559"/>
                    </a:cubicBezTo>
                    <a:cubicBezTo>
                      <a:pt x="882810" y="1303740"/>
                      <a:pt x="879369" y="1306102"/>
                      <a:pt x="877755" y="1306424"/>
                    </a:cubicBezTo>
                    <a:lnTo>
                      <a:pt x="849365" y="1313509"/>
                    </a:lnTo>
                    <a:lnTo>
                      <a:pt x="776021" y="1331114"/>
                    </a:lnTo>
                    <a:cubicBezTo>
                      <a:pt x="757201" y="1335838"/>
                      <a:pt x="738705" y="1341098"/>
                      <a:pt x="720207" y="1346465"/>
                    </a:cubicBezTo>
                    <a:cubicBezTo>
                      <a:pt x="701603" y="1351940"/>
                      <a:pt x="683105" y="1357522"/>
                      <a:pt x="664824" y="1363534"/>
                    </a:cubicBezTo>
                    <a:cubicBezTo>
                      <a:pt x="628045" y="1375557"/>
                      <a:pt x="591803" y="1388653"/>
                      <a:pt x="555992" y="1403789"/>
                    </a:cubicBezTo>
                    <a:cubicBezTo>
                      <a:pt x="552335" y="1405292"/>
                      <a:pt x="548141" y="1403682"/>
                      <a:pt x="546528" y="1400140"/>
                    </a:cubicBezTo>
                    <a:cubicBezTo>
                      <a:pt x="544915" y="1396490"/>
                      <a:pt x="546528" y="1392303"/>
                      <a:pt x="550184" y="1390693"/>
                    </a:cubicBezTo>
                    <a:cubicBezTo>
                      <a:pt x="585781" y="1374054"/>
                      <a:pt x="621914" y="1358918"/>
                      <a:pt x="658801" y="1345928"/>
                    </a:cubicBezTo>
                    <a:cubicBezTo>
                      <a:pt x="677298" y="1339380"/>
                      <a:pt x="695903" y="1333476"/>
                      <a:pt x="714830" y="1328001"/>
                    </a:cubicBezTo>
                    <a:cubicBezTo>
                      <a:pt x="733650" y="1322634"/>
                      <a:pt x="752685" y="1317910"/>
                      <a:pt x="771827" y="1313509"/>
                    </a:cubicBezTo>
                    <a:lnTo>
                      <a:pt x="845923" y="1298373"/>
                    </a:lnTo>
                    <a:lnTo>
                      <a:pt x="874852" y="1292468"/>
                    </a:lnTo>
                    <a:cubicBezTo>
                      <a:pt x="877325" y="1292039"/>
                      <a:pt x="881842" y="1290107"/>
                      <a:pt x="884853" y="1289355"/>
                    </a:cubicBezTo>
                    <a:cubicBezTo>
                      <a:pt x="887864" y="1288604"/>
                      <a:pt x="890338" y="1288711"/>
                      <a:pt x="891628" y="1289141"/>
                    </a:cubicBezTo>
                    <a:cubicBezTo>
                      <a:pt x="893994" y="1290107"/>
                      <a:pt x="895500" y="1291610"/>
                      <a:pt x="896145" y="1293649"/>
                    </a:cubicBezTo>
                    <a:cubicBezTo>
                      <a:pt x="896360" y="1294186"/>
                      <a:pt x="895822" y="1295474"/>
                      <a:pt x="895822" y="1296226"/>
                    </a:cubicBezTo>
                    <a:cubicBezTo>
                      <a:pt x="899264" y="1292361"/>
                      <a:pt x="902490" y="1288389"/>
                      <a:pt x="906039" y="1284632"/>
                    </a:cubicBezTo>
                    <a:cubicBezTo>
                      <a:pt x="908943" y="1281519"/>
                      <a:pt x="927332" y="1257365"/>
                      <a:pt x="939699" y="1244591"/>
                    </a:cubicBezTo>
                    <a:cubicBezTo>
                      <a:pt x="943248" y="1240941"/>
                      <a:pt x="946474" y="1238150"/>
                      <a:pt x="948840" y="1236647"/>
                    </a:cubicBezTo>
                    <a:cubicBezTo>
                      <a:pt x="951529" y="1234929"/>
                      <a:pt x="954002" y="1234608"/>
                      <a:pt x="955615" y="1234822"/>
                    </a:cubicBezTo>
                    <a:cubicBezTo>
                      <a:pt x="959379" y="1235252"/>
                      <a:pt x="962068" y="1238579"/>
                      <a:pt x="961638" y="1242337"/>
                    </a:cubicBezTo>
                    <a:cubicBezTo>
                      <a:pt x="961315" y="1245342"/>
                      <a:pt x="959057" y="1247704"/>
                      <a:pt x="956368" y="1248241"/>
                    </a:cubicBezTo>
                    <a:lnTo>
                      <a:pt x="956261" y="1248134"/>
                    </a:lnTo>
                    <a:cubicBezTo>
                      <a:pt x="956153" y="1247812"/>
                      <a:pt x="955830" y="1248026"/>
                      <a:pt x="955400" y="1248348"/>
                    </a:cubicBezTo>
                    <a:cubicBezTo>
                      <a:pt x="954970" y="1248455"/>
                      <a:pt x="954540" y="1248455"/>
                      <a:pt x="954110" y="1248348"/>
                    </a:cubicBezTo>
                    <a:cubicBezTo>
                      <a:pt x="954325" y="1248455"/>
                      <a:pt x="954755" y="1248563"/>
                      <a:pt x="955293" y="1248563"/>
                    </a:cubicBezTo>
                    <a:cubicBezTo>
                      <a:pt x="954863" y="1248992"/>
                      <a:pt x="954325" y="1249636"/>
                      <a:pt x="953895" y="1249958"/>
                    </a:cubicBezTo>
                    <a:close/>
                    <a:moveTo>
                      <a:pt x="567498" y="1697603"/>
                    </a:moveTo>
                    <a:cubicBezTo>
                      <a:pt x="567714" y="1696315"/>
                      <a:pt x="568251" y="1695242"/>
                      <a:pt x="569004" y="1696315"/>
                    </a:cubicBezTo>
                    <a:cubicBezTo>
                      <a:pt x="569112" y="1696315"/>
                      <a:pt x="568896" y="1696422"/>
                      <a:pt x="568789" y="1696422"/>
                    </a:cubicBezTo>
                    <a:cubicBezTo>
                      <a:pt x="568359" y="1696745"/>
                      <a:pt x="567821" y="1697174"/>
                      <a:pt x="567498" y="1697603"/>
                    </a:cubicBezTo>
                    <a:close/>
                    <a:moveTo>
                      <a:pt x="955293" y="1248563"/>
                    </a:moveTo>
                    <a:cubicBezTo>
                      <a:pt x="955830" y="1248670"/>
                      <a:pt x="956476" y="1248670"/>
                      <a:pt x="956368" y="1248241"/>
                    </a:cubicBezTo>
                    <a:cubicBezTo>
                      <a:pt x="956046" y="1248348"/>
                      <a:pt x="955723" y="1248348"/>
                      <a:pt x="955400" y="1248348"/>
                    </a:cubicBezTo>
                    <a:lnTo>
                      <a:pt x="955293" y="1248563"/>
                    </a:lnTo>
                    <a:close/>
                    <a:moveTo>
                      <a:pt x="787958" y="1471527"/>
                    </a:moveTo>
                    <a:cubicBezTo>
                      <a:pt x="784087" y="1471849"/>
                      <a:pt x="781183" y="1475284"/>
                      <a:pt x="781506" y="1479256"/>
                    </a:cubicBezTo>
                    <a:cubicBezTo>
                      <a:pt x="783334" y="1506307"/>
                      <a:pt x="782474" y="1533574"/>
                      <a:pt x="780108" y="1560733"/>
                    </a:cubicBezTo>
                    <a:cubicBezTo>
                      <a:pt x="778387" y="1581130"/>
                      <a:pt x="775591" y="1601419"/>
                      <a:pt x="772365" y="1621600"/>
                    </a:cubicBezTo>
                    <a:cubicBezTo>
                      <a:pt x="769031" y="1641996"/>
                      <a:pt x="765374" y="1662178"/>
                      <a:pt x="760966" y="1682145"/>
                    </a:cubicBezTo>
                    <a:cubicBezTo>
                      <a:pt x="758277" y="1695242"/>
                      <a:pt x="755266" y="1708123"/>
                      <a:pt x="751717" y="1721005"/>
                    </a:cubicBezTo>
                    <a:cubicBezTo>
                      <a:pt x="749351" y="1729486"/>
                      <a:pt x="746770" y="1737859"/>
                      <a:pt x="743867" y="1746232"/>
                    </a:cubicBezTo>
                    <a:cubicBezTo>
                      <a:pt x="741716" y="1752673"/>
                      <a:pt x="733327" y="1763193"/>
                      <a:pt x="729241" y="1770493"/>
                    </a:cubicBezTo>
                    <a:cubicBezTo>
                      <a:pt x="726337" y="1775538"/>
                      <a:pt x="725369" y="1779832"/>
                      <a:pt x="725907" y="1782302"/>
                    </a:cubicBezTo>
                    <a:cubicBezTo>
                      <a:pt x="726337" y="1784663"/>
                      <a:pt x="727520" y="1786488"/>
                      <a:pt x="729456" y="1787776"/>
                    </a:cubicBezTo>
                    <a:cubicBezTo>
                      <a:pt x="731069" y="1788742"/>
                      <a:pt x="733435" y="1789708"/>
                      <a:pt x="737199" y="1789065"/>
                    </a:cubicBezTo>
                    <a:cubicBezTo>
                      <a:pt x="740963" y="1788528"/>
                      <a:pt x="743544" y="1784985"/>
                      <a:pt x="742898" y="1781228"/>
                    </a:cubicBezTo>
                    <a:cubicBezTo>
                      <a:pt x="742683" y="1779940"/>
                      <a:pt x="742146" y="1778759"/>
                      <a:pt x="741285" y="1777793"/>
                    </a:cubicBezTo>
                    <a:cubicBezTo>
                      <a:pt x="745910" y="1770171"/>
                      <a:pt x="755696" y="1758685"/>
                      <a:pt x="758492" y="1751707"/>
                    </a:cubicBezTo>
                    <a:cubicBezTo>
                      <a:pt x="762794" y="1740972"/>
                      <a:pt x="766450" y="1730130"/>
                      <a:pt x="769784" y="1719180"/>
                    </a:cubicBezTo>
                    <a:cubicBezTo>
                      <a:pt x="773118" y="1708338"/>
                      <a:pt x="776021" y="1697281"/>
                      <a:pt x="778710" y="1686224"/>
                    </a:cubicBezTo>
                    <a:cubicBezTo>
                      <a:pt x="782796" y="1669370"/>
                      <a:pt x="786668" y="1652302"/>
                      <a:pt x="789679" y="1635019"/>
                    </a:cubicBezTo>
                    <a:cubicBezTo>
                      <a:pt x="792690" y="1617843"/>
                      <a:pt x="794949" y="1600453"/>
                      <a:pt x="796562" y="1583062"/>
                    </a:cubicBezTo>
                    <a:cubicBezTo>
                      <a:pt x="799680" y="1547959"/>
                      <a:pt x="799573" y="1512749"/>
                      <a:pt x="795701" y="1477967"/>
                    </a:cubicBezTo>
                    <a:cubicBezTo>
                      <a:pt x="795379" y="1473996"/>
                      <a:pt x="791937" y="1471097"/>
                      <a:pt x="787958" y="1471527"/>
                    </a:cubicBezTo>
                    <a:close/>
                    <a:moveTo>
                      <a:pt x="952174" y="1297514"/>
                    </a:moveTo>
                    <a:cubicBezTo>
                      <a:pt x="948302" y="1298158"/>
                      <a:pt x="945722" y="1301808"/>
                      <a:pt x="946367" y="1305672"/>
                    </a:cubicBezTo>
                    <a:cubicBezTo>
                      <a:pt x="950238" y="1331758"/>
                      <a:pt x="951851" y="1357737"/>
                      <a:pt x="952174" y="1383715"/>
                    </a:cubicBezTo>
                    <a:cubicBezTo>
                      <a:pt x="952389" y="1403253"/>
                      <a:pt x="951636" y="1422790"/>
                      <a:pt x="950561" y="1442327"/>
                    </a:cubicBezTo>
                    <a:cubicBezTo>
                      <a:pt x="949378" y="1461865"/>
                      <a:pt x="947980" y="1481403"/>
                      <a:pt x="945829" y="1501047"/>
                    </a:cubicBezTo>
                    <a:cubicBezTo>
                      <a:pt x="944754" y="1511568"/>
                      <a:pt x="943463" y="1521980"/>
                      <a:pt x="942065" y="1532393"/>
                    </a:cubicBezTo>
                    <a:cubicBezTo>
                      <a:pt x="940775" y="1542806"/>
                      <a:pt x="939269" y="1553326"/>
                      <a:pt x="937763" y="1563739"/>
                    </a:cubicBezTo>
                    <a:cubicBezTo>
                      <a:pt x="936796" y="1570717"/>
                      <a:pt x="929268" y="1582740"/>
                      <a:pt x="928192" y="1589181"/>
                    </a:cubicBezTo>
                    <a:cubicBezTo>
                      <a:pt x="927332" y="1594226"/>
                      <a:pt x="928837" y="1597769"/>
                      <a:pt x="931419" y="1599701"/>
                    </a:cubicBezTo>
                    <a:cubicBezTo>
                      <a:pt x="933032" y="1600989"/>
                      <a:pt x="935398" y="1602063"/>
                      <a:pt x="938732" y="1601848"/>
                    </a:cubicBezTo>
                    <a:cubicBezTo>
                      <a:pt x="942495" y="1601633"/>
                      <a:pt x="945399" y="1598520"/>
                      <a:pt x="945291" y="1594763"/>
                    </a:cubicBezTo>
                    <a:cubicBezTo>
                      <a:pt x="945184" y="1592616"/>
                      <a:pt x="944109" y="1590899"/>
                      <a:pt x="942710" y="1589718"/>
                    </a:cubicBezTo>
                    <a:cubicBezTo>
                      <a:pt x="943678" y="1587141"/>
                      <a:pt x="945399" y="1584136"/>
                      <a:pt x="947012" y="1581023"/>
                    </a:cubicBezTo>
                    <a:cubicBezTo>
                      <a:pt x="949701" y="1575762"/>
                      <a:pt x="952174" y="1570287"/>
                      <a:pt x="953035" y="1566316"/>
                    </a:cubicBezTo>
                    <a:cubicBezTo>
                      <a:pt x="955400" y="1553756"/>
                      <a:pt x="957766" y="1541196"/>
                      <a:pt x="959810" y="1528636"/>
                    </a:cubicBezTo>
                    <a:cubicBezTo>
                      <a:pt x="961315" y="1520156"/>
                      <a:pt x="962606" y="1511675"/>
                      <a:pt x="963788" y="1503302"/>
                    </a:cubicBezTo>
                    <a:cubicBezTo>
                      <a:pt x="966370" y="1483335"/>
                      <a:pt x="968736" y="1463368"/>
                      <a:pt x="969811" y="1443401"/>
                    </a:cubicBezTo>
                    <a:cubicBezTo>
                      <a:pt x="970671" y="1430090"/>
                      <a:pt x="970886" y="1416671"/>
                      <a:pt x="970779" y="1403253"/>
                    </a:cubicBezTo>
                    <a:cubicBezTo>
                      <a:pt x="970241" y="1369867"/>
                      <a:pt x="966907" y="1336589"/>
                      <a:pt x="960455" y="1303311"/>
                    </a:cubicBezTo>
                    <a:cubicBezTo>
                      <a:pt x="959702" y="1299446"/>
                      <a:pt x="956046" y="1296762"/>
                      <a:pt x="952174" y="1297514"/>
                    </a:cubicBezTo>
                    <a:close/>
                    <a:moveTo>
                      <a:pt x="371666" y="1617306"/>
                    </a:moveTo>
                    <a:cubicBezTo>
                      <a:pt x="373601" y="1620742"/>
                      <a:pt x="377903" y="1621922"/>
                      <a:pt x="381344" y="1619990"/>
                    </a:cubicBezTo>
                    <a:cubicBezTo>
                      <a:pt x="423931" y="1596803"/>
                      <a:pt x="467377" y="1575977"/>
                      <a:pt x="511469" y="1556762"/>
                    </a:cubicBezTo>
                    <a:cubicBezTo>
                      <a:pt x="529214" y="1549140"/>
                      <a:pt x="546958" y="1541733"/>
                      <a:pt x="564918" y="1534648"/>
                    </a:cubicBezTo>
                    <a:cubicBezTo>
                      <a:pt x="591588" y="1524020"/>
                      <a:pt x="618688" y="1513930"/>
                      <a:pt x="646326" y="1505020"/>
                    </a:cubicBezTo>
                    <a:cubicBezTo>
                      <a:pt x="652779" y="1502873"/>
                      <a:pt x="708055" y="1480973"/>
                      <a:pt x="731177" y="1476357"/>
                    </a:cubicBezTo>
                    <a:cubicBezTo>
                      <a:pt x="732682" y="1476035"/>
                      <a:pt x="734510" y="1475391"/>
                      <a:pt x="735693" y="1475177"/>
                    </a:cubicBezTo>
                    <a:cubicBezTo>
                      <a:pt x="735263" y="1474854"/>
                      <a:pt x="734941" y="1474425"/>
                      <a:pt x="734725" y="1474210"/>
                    </a:cubicBezTo>
                    <a:cubicBezTo>
                      <a:pt x="735048" y="1474640"/>
                      <a:pt x="735478" y="1474854"/>
                      <a:pt x="735908" y="1475177"/>
                    </a:cubicBezTo>
                    <a:cubicBezTo>
                      <a:pt x="736554" y="1475069"/>
                      <a:pt x="737091" y="1475177"/>
                      <a:pt x="736984" y="1475606"/>
                    </a:cubicBezTo>
                    <a:lnTo>
                      <a:pt x="736984" y="1475820"/>
                    </a:lnTo>
                    <a:cubicBezTo>
                      <a:pt x="739350" y="1476894"/>
                      <a:pt x="742361" y="1476464"/>
                      <a:pt x="744404" y="1474532"/>
                    </a:cubicBezTo>
                    <a:cubicBezTo>
                      <a:pt x="747200" y="1471956"/>
                      <a:pt x="747308" y="1467662"/>
                      <a:pt x="744727" y="1464871"/>
                    </a:cubicBezTo>
                    <a:cubicBezTo>
                      <a:pt x="743544" y="1463583"/>
                      <a:pt x="741716" y="1462509"/>
                      <a:pt x="738812" y="1462080"/>
                    </a:cubicBezTo>
                    <a:cubicBezTo>
                      <a:pt x="735156" y="1461436"/>
                      <a:pt x="727735" y="1462509"/>
                      <a:pt x="718271" y="1464656"/>
                    </a:cubicBezTo>
                    <a:cubicBezTo>
                      <a:pt x="691601" y="1471097"/>
                      <a:pt x="646972" y="1486877"/>
                      <a:pt x="641164" y="1488595"/>
                    </a:cubicBezTo>
                    <a:cubicBezTo>
                      <a:pt x="612881" y="1496968"/>
                      <a:pt x="585135" y="1506200"/>
                      <a:pt x="557820" y="1516720"/>
                    </a:cubicBezTo>
                    <a:cubicBezTo>
                      <a:pt x="539645" y="1523806"/>
                      <a:pt x="521578" y="1531427"/>
                      <a:pt x="503834" y="1539478"/>
                    </a:cubicBezTo>
                    <a:cubicBezTo>
                      <a:pt x="459527" y="1559660"/>
                      <a:pt x="416618" y="1582847"/>
                      <a:pt x="374354" y="1607645"/>
                    </a:cubicBezTo>
                    <a:cubicBezTo>
                      <a:pt x="370913" y="1609577"/>
                      <a:pt x="369730" y="1613871"/>
                      <a:pt x="371666" y="1617306"/>
                    </a:cubicBezTo>
                    <a:close/>
                    <a:moveTo>
                      <a:pt x="735693" y="1475177"/>
                    </a:moveTo>
                    <a:cubicBezTo>
                      <a:pt x="736231" y="1475820"/>
                      <a:pt x="736769" y="1476250"/>
                      <a:pt x="736984" y="1475820"/>
                    </a:cubicBezTo>
                    <a:cubicBezTo>
                      <a:pt x="736554" y="1475606"/>
                      <a:pt x="736231" y="1475391"/>
                      <a:pt x="735908" y="1475177"/>
                    </a:cubicBezTo>
                    <a:lnTo>
                      <a:pt x="735693" y="1475177"/>
                    </a:lnTo>
                    <a:close/>
                    <a:moveTo>
                      <a:pt x="1401589" y="1309430"/>
                    </a:moveTo>
                    <a:lnTo>
                      <a:pt x="1385566" y="1291825"/>
                    </a:lnTo>
                    <a:cubicBezTo>
                      <a:pt x="1377608" y="1283666"/>
                      <a:pt x="1369220" y="1276044"/>
                      <a:pt x="1360509" y="1268852"/>
                    </a:cubicBezTo>
                    <a:cubicBezTo>
                      <a:pt x="1351905" y="1261552"/>
                      <a:pt x="1342872" y="1254789"/>
                      <a:pt x="1333731" y="1248241"/>
                    </a:cubicBezTo>
                    <a:cubicBezTo>
                      <a:pt x="1319213" y="1237935"/>
                      <a:pt x="1305232" y="1229240"/>
                      <a:pt x="1291144" y="1222048"/>
                    </a:cubicBezTo>
                    <a:cubicBezTo>
                      <a:pt x="1275766" y="1214211"/>
                      <a:pt x="1260495" y="1207985"/>
                      <a:pt x="1244794" y="1202939"/>
                    </a:cubicBezTo>
                    <a:cubicBezTo>
                      <a:pt x="1215005" y="1193278"/>
                      <a:pt x="1183818" y="1188018"/>
                      <a:pt x="1147900" y="1183187"/>
                    </a:cubicBezTo>
                    <a:cubicBezTo>
                      <a:pt x="1144028" y="1182543"/>
                      <a:pt x="1140372" y="1185227"/>
                      <a:pt x="1139726" y="1189092"/>
                    </a:cubicBezTo>
                    <a:cubicBezTo>
                      <a:pt x="1139081" y="1192956"/>
                      <a:pt x="1141769" y="1196606"/>
                      <a:pt x="1145641" y="1197250"/>
                    </a:cubicBezTo>
                    <a:cubicBezTo>
                      <a:pt x="1180269" y="1203476"/>
                      <a:pt x="1210166" y="1210347"/>
                      <a:pt x="1238879" y="1220545"/>
                    </a:cubicBezTo>
                    <a:cubicBezTo>
                      <a:pt x="1253505" y="1225698"/>
                      <a:pt x="1267808" y="1231816"/>
                      <a:pt x="1282326" y="1239224"/>
                    </a:cubicBezTo>
                    <a:cubicBezTo>
                      <a:pt x="1295769" y="1245986"/>
                      <a:pt x="1309319" y="1253715"/>
                      <a:pt x="1323407" y="1263162"/>
                    </a:cubicBezTo>
                    <a:cubicBezTo>
                      <a:pt x="1332441" y="1269174"/>
                      <a:pt x="1341366" y="1275400"/>
                      <a:pt x="1349970" y="1282056"/>
                    </a:cubicBezTo>
                    <a:cubicBezTo>
                      <a:pt x="1358573" y="1288604"/>
                      <a:pt x="1366854" y="1295474"/>
                      <a:pt x="1374812" y="1302881"/>
                    </a:cubicBezTo>
                    <a:lnTo>
                      <a:pt x="1390943" y="1318769"/>
                    </a:lnTo>
                    <a:cubicBezTo>
                      <a:pt x="1391803" y="1319628"/>
                      <a:pt x="1393954" y="1321668"/>
                      <a:pt x="1395460" y="1323278"/>
                    </a:cubicBezTo>
                    <a:cubicBezTo>
                      <a:pt x="1395567" y="1323922"/>
                      <a:pt x="1395782" y="1324458"/>
                      <a:pt x="1396105" y="1324995"/>
                    </a:cubicBezTo>
                    <a:cubicBezTo>
                      <a:pt x="1395997" y="1324673"/>
                      <a:pt x="1395997" y="1324458"/>
                      <a:pt x="1395997" y="1324458"/>
                    </a:cubicBezTo>
                    <a:cubicBezTo>
                      <a:pt x="1395997" y="1324351"/>
                      <a:pt x="1395997" y="1324137"/>
                      <a:pt x="1396105" y="1324029"/>
                    </a:cubicBezTo>
                    <a:cubicBezTo>
                      <a:pt x="1396750" y="1324888"/>
                      <a:pt x="1397073" y="1325639"/>
                      <a:pt x="1396643" y="1325961"/>
                    </a:cubicBezTo>
                    <a:lnTo>
                      <a:pt x="1397503" y="1327035"/>
                    </a:lnTo>
                    <a:cubicBezTo>
                      <a:pt x="1398256" y="1327894"/>
                      <a:pt x="1398901" y="1328216"/>
                      <a:pt x="1399224" y="1328431"/>
                    </a:cubicBezTo>
                    <a:cubicBezTo>
                      <a:pt x="1400944" y="1329504"/>
                      <a:pt x="1402558" y="1329397"/>
                      <a:pt x="1403525" y="1329289"/>
                    </a:cubicBezTo>
                    <a:cubicBezTo>
                      <a:pt x="1405891" y="1328967"/>
                      <a:pt x="1407504" y="1327679"/>
                      <a:pt x="1408687" y="1325639"/>
                    </a:cubicBezTo>
                    <a:cubicBezTo>
                      <a:pt x="1409117" y="1324781"/>
                      <a:pt x="1409870" y="1323063"/>
                      <a:pt x="1409117" y="1320487"/>
                    </a:cubicBezTo>
                    <a:cubicBezTo>
                      <a:pt x="1409117" y="1320272"/>
                      <a:pt x="1408795" y="1319413"/>
                      <a:pt x="1408042" y="1318232"/>
                    </a:cubicBezTo>
                    <a:cubicBezTo>
                      <a:pt x="1407074" y="1316729"/>
                      <a:pt x="1403310" y="1311362"/>
                      <a:pt x="1401589" y="1309430"/>
                    </a:cubicBezTo>
                    <a:close/>
                    <a:moveTo>
                      <a:pt x="1216296" y="867260"/>
                    </a:moveTo>
                    <a:cubicBezTo>
                      <a:pt x="1215650" y="866830"/>
                      <a:pt x="1215005" y="866723"/>
                      <a:pt x="1214683" y="868118"/>
                    </a:cubicBezTo>
                    <a:lnTo>
                      <a:pt x="1215866" y="867367"/>
                    </a:lnTo>
                    <a:cubicBezTo>
                      <a:pt x="1216081" y="867260"/>
                      <a:pt x="1216188" y="867260"/>
                      <a:pt x="1216296" y="867260"/>
                    </a:cubicBezTo>
                    <a:close/>
                    <a:moveTo>
                      <a:pt x="1216296" y="867260"/>
                    </a:moveTo>
                    <a:cubicBezTo>
                      <a:pt x="1216296" y="867260"/>
                      <a:pt x="1216403" y="867260"/>
                      <a:pt x="1216511" y="867152"/>
                    </a:cubicBezTo>
                    <a:cubicBezTo>
                      <a:pt x="1215650" y="868011"/>
                      <a:pt x="1215005" y="869085"/>
                      <a:pt x="1214683" y="870265"/>
                    </a:cubicBezTo>
                    <a:cubicBezTo>
                      <a:pt x="1214683" y="869514"/>
                      <a:pt x="1214683" y="868763"/>
                      <a:pt x="1214790" y="868118"/>
                    </a:cubicBezTo>
                    <a:cubicBezTo>
                      <a:pt x="1210488" y="870695"/>
                      <a:pt x="1202315" y="875096"/>
                      <a:pt x="1201455" y="875740"/>
                    </a:cubicBezTo>
                    <a:cubicBezTo>
                      <a:pt x="1195863" y="879497"/>
                      <a:pt x="1190593" y="883791"/>
                      <a:pt x="1185431" y="888193"/>
                    </a:cubicBezTo>
                    <a:cubicBezTo>
                      <a:pt x="1180377" y="892594"/>
                      <a:pt x="1175645" y="897210"/>
                      <a:pt x="1170806" y="901826"/>
                    </a:cubicBezTo>
                    <a:cubicBezTo>
                      <a:pt x="1161772" y="911058"/>
                      <a:pt x="1152093" y="920504"/>
                      <a:pt x="1142952" y="930810"/>
                    </a:cubicBezTo>
                    <a:cubicBezTo>
                      <a:pt x="1133919" y="940901"/>
                      <a:pt x="1125423" y="951743"/>
                      <a:pt x="1117895" y="963015"/>
                    </a:cubicBezTo>
                    <a:cubicBezTo>
                      <a:pt x="1107356" y="978688"/>
                      <a:pt x="1098968" y="995327"/>
                      <a:pt x="1093699" y="1012610"/>
                    </a:cubicBezTo>
                    <a:cubicBezTo>
                      <a:pt x="1092515" y="1016367"/>
                      <a:pt x="1094451" y="1020339"/>
                      <a:pt x="1098215" y="1021627"/>
                    </a:cubicBezTo>
                    <a:cubicBezTo>
                      <a:pt x="1101872" y="1022916"/>
                      <a:pt x="1105958" y="1020876"/>
                      <a:pt x="1107249" y="1017226"/>
                    </a:cubicBezTo>
                    <a:cubicBezTo>
                      <a:pt x="1113163" y="1001768"/>
                      <a:pt x="1122304" y="987276"/>
                      <a:pt x="1132736" y="973427"/>
                    </a:cubicBezTo>
                    <a:cubicBezTo>
                      <a:pt x="1140372" y="963122"/>
                      <a:pt x="1148867" y="953246"/>
                      <a:pt x="1157470" y="943477"/>
                    </a:cubicBezTo>
                    <a:cubicBezTo>
                      <a:pt x="1166289" y="933387"/>
                      <a:pt x="1175107" y="923403"/>
                      <a:pt x="1183711" y="914064"/>
                    </a:cubicBezTo>
                    <a:cubicBezTo>
                      <a:pt x="1188765" y="908481"/>
                      <a:pt x="1193927" y="902900"/>
                      <a:pt x="1199304" y="897639"/>
                    </a:cubicBezTo>
                    <a:cubicBezTo>
                      <a:pt x="1202960" y="894204"/>
                      <a:pt x="1206617" y="890877"/>
                      <a:pt x="1210488" y="887763"/>
                    </a:cubicBezTo>
                    <a:cubicBezTo>
                      <a:pt x="1211241" y="887119"/>
                      <a:pt x="1220060" y="881430"/>
                      <a:pt x="1223609" y="878961"/>
                    </a:cubicBezTo>
                    <a:cubicBezTo>
                      <a:pt x="1228556" y="875418"/>
                      <a:pt x="1227803" y="870051"/>
                      <a:pt x="1227587" y="869729"/>
                    </a:cubicBezTo>
                    <a:cubicBezTo>
                      <a:pt x="1226297" y="866186"/>
                      <a:pt x="1222318" y="864361"/>
                      <a:pt x="1218769" y="865757"/>
                    </a:cubicBezTo>
                    <a:cubicBezTo>
                      <a:pt x="1218124" y="865971"/>
                      <a:pt x="1217371" y="866401"/>
                      <a:pt x="1216833" y="866938"/>
                    </a:cubicBezTo>
                    <a:cubicBezTo>
                      <a:pt x="1216511" y="866508"/>
                      <a:pt x="1216511" y="867367"/>
                      <a:pt x="1216296" y="867260"/>
                    </a:cubicBezTo>
                    <a:close/>
                    <a:moveTo>
                      <a:pt x="836352" y="916533"/>
                    </a:moveTo>
                    <a:cubicBezTo>
                      <a:pt x="846461" y="933816"/>
                      <a:pt x="856247" y="951207"/>
                      <a:pt x="865066" y="968060"/>
                    </a:cubicBezTo>
                    <a:cubicBezTo>
                      <a:pt x="880767" y="997903"/>
                      <a:pt x="893671" y="1025921"/>
                      <a:pt x="901092" y="1048357"/>
                    </a:cubicBezTo>
                    <a:cubicBezTo>
                      <a:pt x="902167" y="1052222"/>
                      <a:pt x="906146" y="1054261"/>
                      <a:pt x="909910" y="1053188"/>
                    </a:cubicBezTo>
                    <a:cubicBezTo>
                      <a:pt x="913674" y="1052007"/>
                      <a:pt x="915825" y="1048035"/>
                      <a:pt x="914749" y="1044278"/>
                    </a:cubicBezTo>
                    <a:cubicBezTo>
                      <a:pt x="908190" y="1020769"/>
                      <a:pt x="896683" y="991140"/>
                      <a:pt x="881519" y="959794"/>
                    </a:cubicBezTo>
                    <a:cubicBezTo>
                      <a:pt x="873024" y="942404"/>
                      <a:pt x="863453" y="924369"/>
                      <a:pt x="852914" y="906764"/>
                    </a:cubicBezTo>
                    <a:cubicBezTo>
                      <a:pt x="840008" y="884972"/>
                      <a:pt x="825705" y="863610"/>
                      <a:pt x="811080" y="844072"/>
                    </a:cubicBezTo>
                    <a:cubicBezTo>
                      <a:pt x="794734" y="821958"/>
                      <a:pt x="777849" y="802314"/>
                      <a:pt x="761718" y="786641"/>
                    </a:cubicBezTo>
                    <a:cubicBezTo>
                      <a:pt x="759137" y="783957"/>
                      <a:pt x="754728" y="783957"/>
                      <a:pt x="752040" y="786533"/>
                    </a:cubicBezTo>
                    <a:cubicBezTo>
                      <a:pt x="749351" y="789217"/>
                      <a:pt x="749351" y="793511"/>
                      <a:pt x="751932" y="796195"/>
                    </a:cubicBezTo>
                    <a:cubicBezTo>
                      <a:pt x="766773" y="812082"/>
                      <a:pt x="782044" y="832049"/>
                      <a:pt x="797099" y="854056"/>
                    </a:cubicBezTo>
                    <a:cubicBezTo>
                      <a:pt x="810650" y="873701"/>
                      <a:pt x="823770" y="895063"/>
                      <a:pt x="836352" y="916533"/>
                    </a:cubicBezTo>
                    <a:close/>
                    <a:moveTo>
                      <a:pt x="1537952" y="2093721"/>
                    </a:moveTo>
                    <a:cubicBezTo>
                      <a:pt x="1527735" y="2073969"/>
                      <a:pt x="1519670" y="2048741"/>
                      <a:pt x="1512357" y="2034249"/>
                    </a:cubicBezTo>
                    <a:cubicBezTo>
                      <a:pt x="1485472" y="1980682"/>
                      <a:pt x="1461813" y="1925612"/>
                      <a:pt x="1436218" y="1871508"/>
                    </a:cubicBezTo>
                    <a:cubicBezTo>
                      <a:pt x="1429765" y="1857875"/>
                      <a:pt x="1423205" y="1844349"/>
                      <a:pt x="1416430" y="1830823"/>
                    </a:cubicBezTo>
                    <a:cubicBezTo>
                      <a:pt x="1380511" y="1759973"/>
                      <a:pt x="1344485" y="1689123"/>
                      <a:pt x="1307598" y="1618809"/>
                    </a:cubicBezTo>
                    <a:cubicBezTo>
                      <a:pt x="1270712" y="1548388"/>
                      <a:pt x="1232857" y="1478611"/>
                      <a:pt x="1194572" y="1408835"/>
                    </a:cubicBezTo>
                    <a:cubicBezTo>
                      <a:pt x="1171558" y="1367076"/>
                      <a:pt x="1144781" y="1326605"/>
                      <a:pt x="1120476" y="1285169"/>
                    </a:cubicBezTo>
                    <a:cubicBezTo>
                      <a:pt x="1110152" y="1267564"/>
                      <a:pt x="1100259" y="1249744"/>
                      <a:pt x="1091225" y="1231495"/>
                    </a:cubicBezTo>
                    <a:cubicBezTo>
                      <a:pt x="1089504" y="1227952"/>
                      <a:pt x="1085310" y="1226449"/>
                      <a:pt x="1081761" y="1228167"/>
                    </a:cubicBezTo>
                    <a:cubicBezTo>
                      <a:pt x="1078212" y="1229884"/>
                      <a:pt x="1076707" y="1234178"/>
                      <a:pt x="1078428" y="1237721"/>
                    </a:cubicBezTo>
                    <a:cubicBezTo>
                      <a:pt x="1087246" y="1256399"/>
                      <a:pt x="1097033" y="1274649"/>
                      <a:pt x="1107249" y="1292791"/>
                    </a:cubicBezTo>
                    <a:cubicBezTo>
                      <a:pt x="1130908" y="1334442"/>
                      <a:pt x="1157040" y="1375020"/>
                      <a:pt x="1179409" y="1417101"/>
                    </a:cubicBezTo>
                    <a:cubicBezTo>
                      <a:pt x="1185001" y="1427514"/>
                      <a:pt x="1190486" y="1438034"/>
                      <a:pt x="1195970" y="1448554"/>
                    </a:cubicBezTo>
                    <a:cubicBezTo>
                      <a:pt x="1194680" y="1446085"/>
                      <a:pt x="1192529" y="1443830"/>
                      <a:pt x="1188443" y="1443079"/>
                    </a:cubicBezTo>
                    <a:cubicBezTo>
                      <a:pt x="1184679" y="1442435"/>
                      <a:pt x="1181130" y="1444797"/>
                      <a:pt x="1180377" y="1448447"/>
                    </a:cubicBezTo>
                    <a:cubicBezTo>
                      <a:pt x="1179947" y="1450916"/>
                      <a:pt x="1180700" y="1453170"/>
                      <a:pt x="1182313" y="1454780"/>
                    </a:cubicBezTo>
                    <a:cubicBezTo>
                      <a:pt x="1181130" y="1456820"/>
                      <a:pt x="1178871" y="1460684"/>
                      <a:pt x="1177043" y="1463261"/>
                    </a:cubicBezTo>
                    <a:cubicBezTo>
                      <a:pt x="1173602" y="1468199"/>
                      <a:pt x="1170376" y="1473244"/>
                      <a:pt x="1168978" y="1477216"/>
                    </a:cubicBezTo>
                    <a:cubicBezTo>
                      <a:pt x="1164353" y="1490527"/>
                      <a:pt x="1159729" y="1503839"/>
                      <a:pt x="1155427" y="1517364"/>
                    </a:cubicBezTo>
                    <a:cubicBezTo>
                      <a:pt x="1152524" y="1526382"/>
                      <a:pt x="1149835" y="1535506"/>
                      <a:pt x="1147254" y="1544631"/>
                    </a:cubicBezTo>
                    <a:cubicBezTo>
                      <a:pt x="1141769" y="1564920"/>
                      <a:pt x="1136392" y="1585424"/>
                      <a:pt x="1131876" y="1606035"/>
                    </a:cubicBezTo>
                    <a:cubicBezTo>
                      <a:pt x="1128865" y="1619883"/>
                      <a:pt x="1126284" y="1633731"/>
                      <a:pt x="1123918" y="1647686"/>
                    </a:cubicBezTo>
                    <a:cubicBezTo>
                      <a:pt x="1118218" y="1682575"/>
                      <a:pt x="1114562" y="1717785"/>
                      <a:pt x="1113378" y="1753102"/>
                    </a:cubicBezTo>
                    <a:cubicBezTo>
                      <a:pt x="1113163" y="1756967"/>
                      <a:pt x="1116175" y="1760402"/>
                      <a:pt x="1120154" y="1760617"/>
                    </a:cubicBezTo>
                    <a:cubicBezTo>
                      <a:pt x="1124025" y="1760832"/>
                      <a:pt x="1127359" y="1757719"/>
                      <a:pt x="1127574" y="1753854"/>
                    </a:cubicBezTo>
                    <a:cubicBezTo>
                      <a:pt x="1129725" y="1726158"/>
                      <a:pt x="1133704" y="1698784"/>
                      <a:pt x="1138436" y="1671410"/>
                    </a:cubicBezTo>
                    <a:cubicBezTo>
                      <a:pt x="1142092" y="1650906"/>
                      <a:pt x="1146394" y="1630510"/>
                      <a:pt x="1150803" y="1610221"/>
                    </a:cubicBezTo>
                    <a:cubicBezTo>
                      <a:pt x="1155212" y="1589718"/>
                      <a:pt x="1159729" y="1569321"/>
                      <a:pt x="1164783" y="1549140"/>
                    </a:cubicBezTo>
                    <a:cubicBezTo>
                      <a:pt x="1167579" y="1537868"/>
                      <a:pt x="1170591" y="1526704"/>
                      <a:pt x="1173709" y="1515540"/>
                    </a:cubicBezTo>
                    <a:cubicBezTo>
                      <a:pt x="1176935" y="1504268"/>
                      <a:pt x="1180162" y="1493104"/>
                      <a:pt x="1183603" y="1481940"/>
                    </a:cubicBezTo>
                    <a:cubicBezTo>
                      <a:pt x="1184679" y="1478290"/>
                      <a:pt x="1188012" y="1473459"/>
                      <a:pt x="1190808" y="1468950"/>
                    </a:cubicBezTo>
                    <a:cubicBezTo>
                      <a:pt x="1193605" y="1464441"/>
                      <a:pt x="1195970" y="1460147"/>
                      <a:pt x="1196723" y="1456927"/>
                    </a:cubicBezTo>
                    <a:cubicBezTo>
                      <a:pt x="1197583" y="1453492"/>
                      <a:pt x="1197261" y="1450808"/>
                      <a:pt x="1196078" y="1448661"/>
                    </a:cubicBezTo>
                    <a:cubicBezTo>
                      <a:pt x="1220382" y="1494177"/>
                      <a:pt x="1244472" y="1539800"/>
                      <a:pt x="1268453" y="1585531"/>
                    </a:cubicBezTo>
                    <a:cubicBezTo>
                      <a:pt x="1278347" y="1604424"/>
                      <a:pt x="1288133" y="1623318"/>
                      <a:pt x="1298027" y="1642104"/>
                    </a:cubicBezTo>
                    <a:cubicBezTo>
                      <a:pt x="1297167" y="1640923"/>
                      <a:pt x="1296414" y="1639635"/>
                      <a:pt x="1295016" y="1639206"/>
                    </a:cubicBezTo>
                    <a:cubicBezTo>
                      <a:pt x="1293403" y="1638562"/>
                      <a:pt x="1291037" y="1638132"/>
                      <a:pt x="1287811" y="1639420"/>
                    </a:cubicBezTo>
                    <a:cubicBezTo>
                      <a:pt x="1284262" y="1640816"/>
                      <a:pt x="1282541" y="1644788"/>
                      <a:pt x="1283939" y="1648330"/>
                    </a:cubicBezTo>
                    <a:cubicBezTo>
                      <a:pt x="1284262" y="1649189"/>
                      <a:pt x="1284692" y="1649833"/>
                      <a:pt x="1285230" y="1650477"/>
                    </a:cubicBezTo>
                    <a:cubicBezTo>
                      <a:pt x="1282864" y="1657025"/>
                      <a:pt x="1277702" y="1666794"/>
                      <a:pt x="1276626" y="1672269"/>
                    </a:cubicBezTo>
                    <a:lnTo>
                      <a:pt x="1265227" y="1733780"/>
                    </a:lnTo>
                    <a:cubicBezTo>
                      <a:pt x="1262538" y="1748916"/>
                      <a:pt x="1259958" y="1763945"/>
                      <a:pt x="1258022" y="1778974"/>
                    </a:cubicBezTo>
                    <a:cubicBezTo>
                      <a:pt x="1256086" y="1794110"/>
                      <a:pt x="1254688" y="1809354"/>
                      <a:pt x="1253827" y="1824597"/>
                    </a:cubicBezTo>
                    <a:cubicBezTo>
                      <a:pt x="1252322" y="1854977"/>
                      <a:pt x="1253075" y="1885464"/>
                      <a:pt x="1256194" y="1916380"/>
                    </a:cubicBezTo>
                    <a:cubicBezTo>
                      <a:pt x="1256516" y="1920245"/>
                      <a:pt x="1259958" y="1923251"/>
                      <a:pt x="1263829" y="1922928"/>
                    </a:cubicBezTo>
                    <a:cubicBezTo>
                      <a:pt x="1267808" y="1922607"/>
                      <a:pt x="1270712" y="1919171"/>
                      <a:pt x="1270389" y="1915307"/>
                    </a:cubicBezTo>
                    <a:cubicBezTo>
                      <a:pt x="1269099" y="1891153"/>
                      <a:pt x="1269636" y="1867322"/>
                      <a:pt x="1271142" y="1843705"/>
                    </a:cubicBezTo>
                    <a:cubicBezTo>
                      <a:pt x="1272217" y="1825885"/>
                      <a:pt x="1274046" y="1808065"/>
                      <a:pt x="1276089" y="1790245"/>
                    </a:cubicBezTo>
                    <a:cubicBezTo>
                      <a:pt x="1278132" y="1772533"/>
                      <a:pt x="1280283" y="1754713"/>
                      <a:pt x="1283187" y="1736785"/>
                    </a:cubicBezTo>
                    <a:lnTo>
                      <a:pt x="1291790" y="1674845"/>
                    </a:lnTo>
                    <a:cubicBezTo>
                      <a:pt x="1292542" y="1669585"/>
                      <a:pt x="1297059" y="1660246"/>
                      <a:pt x="1298995" y="1654127"/>
                    </a:cubicBezTo>
                    <a:cubicBezTo>
                      <a:pt x="1300178" y="1649833"/>
                      <a:pt x="1300070" y="1646935"/>
                      <a:pt x="1299425" y="1644895"/>
                    </a:cubicBezTo>
                    <a:cubicBezTo>
                      <a:pt x="1311147" y="1667331"/>
                      <a:pt x="1322869" y="1689659"/>
                      <a:pt x="1334591" y="1712095"/>
                    </a:cubicBezTo>
                    <a:cubicBezTo>
                      <a:pt x="1356530" y="1754391"/>
                      <a:pt x="1378575" y="1796579"/>
                      <a:pt x="1400407" y="1838982"/>
                    </a:cubicBezTo>
                    <a:cubicBezTo>
                      <a:pt x="1427937" y="1892227"/>
                      <a:pt x="1452349" y="1946975"/>
                      <a:pt x="1478589" y="2000757"/>
                    </a:cubicBezTo>
                    <a:cubicBezTo>
                      <a:pt x="1485257" y="2014283"/>
                      <a:pt x="1492032" y="2027701"/>
                      <a:pt x="1498915" y="2041120"/>
                    </a:cubicBezTo>
                    <a:cubicBezTo>
                      <a:pt x="1506442" y="2055504"/>
                      <a:pt x="1514939" y="2080624"/>
                      <a:pt x="1525478" y="2100269"/>
                    </a:cubicBezTo>
                    <a:cubicBezTo>
                      <a:pt x="1530854" y="2110252"/>
                      <a:pt x="1536769" y="2118948"/>
                      <a:pt x="1543329" y="2124530"/>
                    </a:cubicBezTo>
                    <a:cubicBezTo>
                      <a:pt x="1546125" y="2126999"/>
                      <a:pt x="1550427" y="2126784"/>
                      <a:pt x="1552900" y="2123886"/>
                    </a:cubicBezTo>
                    <a:cubicBezTo>
                      <a:pt x="1555481" y="2121095"/>
                      <a:pt x="1555158" y="2116801"/>
                      <a:pt x="1552363" y="2114332"/>
                    </a:cubicBezTo>
                    <a:cubicBezTo>
                      <a:pt x="1546985" y="2109501"/>
                      <a:pt x="1542254" y="2102094"/>
                      <a:pt x="1537952" y="2093721"/>
                    </a:cubicBezTo>
                    <a:close/>
                    <a:moveTo>
                      <a:pt x="1534726" y="1821055"/>
                    </a:moveTo>
                    <a:cubicBezTo>
                      <a:pt x="1537737" y="1823309"/>
                      <a:pt x="1542039" y="1822665"/>
                      <a:pt x="1544297" y="1819659"/>
                    </a:cubicBezTo>
                    <a:cubicBezTo>
                      <a:pt x="1545372" y="1818371"/>
                      <a:pt x="1545910" y="1816546"/>
                      <a:pt x="1545695" y="1814184"/>
                    </a:cubicBezTo>
                    <a:cubicBezTo>
                      <a:pt x="1545587" y="1812467"/>
                      <a:pt x="1544189" y="1809139"/>
                      <a:pt x="1541071" y="1805167"/>
                    </a:cubicBezTo>
                    <a:cubicBezTo>
                      <a:pt x="1530747" y="1791855"/>
                      <a:pt x="1498592" y="1762227"/>
                      <a:pt x="1496011" y="1759758"/>
                    </a:cubicBezTo>
                    <a:cubicBezTo>
                      <a:pt x="1480095" y="1744515"/>
                      <a:pt x="1463963" y="1729379"/>
                      <a:pt x="1447402" y="1714779"/>
                    </a:cubicBezTo>
                    <a:cubicBezTo>
                      <a:pt x="1436218" y="1705118"/>
                      <a:pt x="1424926" y="1695671"/>
                      <a:pt x="1413419" y="1686546"/>
                    </a:cubicBezTo>
                    <a:cubicBezTo>
                      <a:pt x="1384598" y="1663466"/>
                      <a:pt x="1354594" y="1642104"/>
                      <a:pt x="1324052" y="1621600"/>
                    </a:cubicBezTo>
                    <a:cubicBezTo>
                      <a:pt x="1320826" y="1619346"/>
                      <a:pt x="1316309" y="1620097"/>
                      <a:pt x="1314051" y="1623318"/>
                    </a:cubicBezTo>
                    <a:cubicBezTo>
                      <a:pt x="1311792" y="1626538"/>
                      <a:pt x="1312653" y="1631047"/>
                      <a:pt x="1315879" y="1633301"/>
                    </a:cubicBezTo>
                    <a:cubicBezTo>
                      <a:pt x="1339323" y="1650477"/>
                      <a:pt x="1362014" y="1668726"/>
                      <a:pt x="1384598" y="1687190"/>
                    </a:cubicBezTo>
                    <a:cubicBezTo>
                      <a:pt x="1398148" y="1698247"/>
                      <a:pt x="1411484" y="1709626"/>
                      <a:pt x="1424818" y="1720898"/>
                    </a:cubicBezTo>
                    <a:cubicBezTo>
                      <a:pt x="1444929" y="1737752"/>
                      <a:pt x="1464931" y="1754713"/>
                      <a:pt x="1484396" y="1772211"/>
                    </a:cubicBezTo>
                    <a:cubicBezTo>
                      <a:pt x="1486978" y="1774572"/>
                      <a:pt x="1519563" y="1801624"/>
                      <a:pt x="1530209" y="1814077"/>
                    </a:cubicBezTo>
                    <a:cubicBezTo>
                      <a:pt x="1530747" y="1814614"/>
                      <a:pt x="1531392" y="1815150"/>
                      <a:pt x="1531930" y="1815687"/>
                    </a:cubicBezTo>
                    <a:cubicBezTo>
                      <a:pt x="1532467" y="1816224"/>
                      <a:pt x="1532682" y="1816546"/>
                      <a:pt x="1532360" y="1816761"/>
                    </a:cubicBezTo>
                    <a:cubicBezTo>
                      <a:pt x="1532252" y="1816761"/>
                      <a:pt x="1532145" y="1816868"/>
                      <a:pt x="1532037" y="1816761"/>
                    </a:cubicBezTo>
                    <a:cubicBezTo>
                      <a:pt x="1532360" y="1818478"/>
                      <a:pt x="1533220" y="1819981"/>
                      <a:pt x="1534726" y="1821055"/>
                    </a:cubicBezTo>
                    <a:close/>
                    <a:moveTo>
                      <a:pt x="1430518" y="1528207"/>
                    </a:moveTo>
                    <a:cubicBezTo>
                      <a:pt x="1407720" y="1512104"/>
                      <a:pt x="1384813" y="1496324"/>
                      <a:pt x="1360616" y="1483120"/>
                    </a:cubicBezTo>
                    <a:cubicBezTo>
                      <a:pt x="1320181" y="1460899"/>
                      <a:pt x="1276626" y="1445334"/>
                      <a:pt x="1226727" y="1442864"/>
                    </a:cubicBezTo>
                    <a:cubicBezTo>
                      <a:pt x="1222856" y="1442650"/>
                      <a:pt x="1219414" y="1445655"/>
                      <a:pt x="1219092" y="1449520"/>
                    </a:cubicBezTo>
                    <a:cubicBezTo>
                      <a:pt x="1218877" y="1453492"/>
                      <a:pt x="1221888" y="1456820"/>
                      <a:pt x="1225759" y="1457142"/>
                    </a:cubicBezTo>
                    <a:cubicBezTo>
                      <a:pt x="1260925" y="1460147"/>
                      <a:pt x="1292220" y="1470346"/>
                      <a:pt x="1321471" y="1484194"/>
                    </a:cubicBezTo>
                    <a:cubicBezTo>
                      <a:pt x="1338570" y="1492245"/>
                      <a:pt x="1354917" y="1501584"/>
                      <a:pt x="1370940" y="1511460"/>
                    </a:cubicBezTo>
                    <a:cubicBezTo>
                      <a:pt x="1381694" y="1518116"/>
                      <a:pt x="1392341" y="1524879"/>
                      <a:pt x="1402987" y="1531857"/>
                    </a:cubicBezTo>
                    <a:cubicBezTo>
                      <a:pt x="1443315" y="1558372"/>
                      <a:pt x="1482891" y="1586712"/>
                      <a:pt x="1525907" y="1608396"/>
                    </a:cubicBezTo>
                    <a:cubicBezTo>
                      <a:pt x="1529241" y="1610221"/>
                      <a:pt x="1533328" y="1608933"/>
                      <a:pt x="1535156" y="1605605"/>
                    </a:cubicBezTo>
                    <a:cubicBezTo>
                      <a:pt x="1536876" y="1602277"/>
                      <a:pt x="1535586" y="1598198"/>
                      <a:pt x="1532252" y="1596373"/>
                    </a:cubicBezTo>
                    <a:cubicBezTo>
                      <a:pt x="1496656" y="1576729"/>
                      <a:pt x="1463856" y="1551823"/>
                      <a:pt x="1430518" y="1528207"/>
                    </a:cubicBezTo>
                    <a:close/>
                    <a:moveTo>
                      <a:pt x="1402450" y="1377918"/>
                    </a:moveTo>
                    <a:cubicBezTo>
                      <a:pt x="1382447" y="1367076"/>
                      <a:pt x="1360294" y="1350437"/>
                      <a:pt x="1345560" y="1343781"/>
                    </a:cubicBezTo>
                    <a:cubicBezTo>
                      <a:pt x="1333946" y="1338628"/>
                      <a:pt x="1322331" y="1333905"/>
                      <a:pt x="1310609" y="1329611"/>
                    </a:cubicBezTo>
                    <a:cubicBezTo>
                      <a:pt x="1298780" y="1325318"/>
                      <a:pt x="1286843" y="1321560"/>
                      <a:pt x="1274798" y="1318125"/>
                    </a:cubicBezTo>
                    <a:cubicBezTo>
                      <a:pt x="1260388" y="1314046"/>
                      <a:pt x="1245762" y="1310503"/>
                      <a:pt x="1231136" y="1307390"/>
                    </a:cubicBezTo>
                    <a:cubicBezTo>
                      <a:pt x="1209306" y="1302667"/>
                      <a:pt x="1187152" y="1299017"/>
                      <a:pt x="1164891" y="1295582"/>
                    </a:cubicBezTo>
                    <a:cubicBezTo>
                      <a:pt x="1161019" y="1294938"/>
                      <a:pt x="1157255" y="1297514"/>
                      <a:pt x="1156610" y="1301378"/>
                    </a:cubicBezTo>
                    <a:cubicBezTo>
                      <a:pt x="1155965" y="1305243"/>
                      <a:pt x="1158546" y="1308893"/>
                      <a:pt x="1162417" y="1309644"/>
                    </a:cubicBezTo>
                    <a:cubicBezTo>
                      <a:pt x="1192744" y="1315763"/>
                      <a:pt x="1222425" y="1322848"/>
                      <a:pt x="1251892" y="1331221"/>
                    </a:cubicBezTo>
                    <a:cubicBezTo>
                      <a:pt x="1263614" y="1334549"/>
                      <a:pt x="1275228" y="1338199"/>
                      <a:pt x="1286843" y="1341956"/>
                    </a:cubicBezTo>
                    <a:cubicBezTo>
                      <a:pt x="1304157" y="1347431"/>
                      <a:pt x="1321471" y="1353335"/>
                      <a:pt x="1338463" y="1360421"/>
                    </a:cubicBezTo>
                    <a:cubicBezTo>
                      <a:pt x="1353196" y="1366325"/>
                      <a:pt x="1375457" y="1381783"/>
                      <a:pt x="1395567" y="1391337"/>
                    </a:cubicBezTo>
                    <a:cubicBezTo>
                      <a:pt x="1406321" y="1396490"/>
                      <a:pt x="1416645" y="1400140"/>
                      <a:pt x="1425034" y="1400461"/>
                    </a:cubicBezTo>
                    <a:cubicBezTo>
                      <a:pt x="1428798" y="1400676"/>
                      <a:pt x="1432131" y="1397885"/>
                      <a:pt x="1432346" y="1394128"/>
                    </a:cubicBezTo>
                    <a:cubicBezTo>
                      <a:pt x="1432562" y="1390371"/>
                      <a:pt x="1429765" y="1387043"/>
                      <a:pt x="1426001" y="1386828"/>
                    </a:cubicBezTo>
                    <a:cubicBezTo>
                      <a:pt x="1419119" y="1386184"/>
                      <a:pt x="1411053" y="1382534"/>
                      <a:pt x="1402450" y="1377918"/>
                    </a:cubicBezTo>
                    <a:close/>
                    <a:moveTo>
                      <a:pt x="1379866" y="1856694"/>
                    </a:moveTo>
                    <a:lnTo>
                      <a:pt x="1380189" y="1857338"/>
                    </a:lnTo>
                    <a:cubicBezTo>
                      <a:pt x="1380189" y="1857016"/>
                      <a:pt x="1379974" y="1857124"/>
                      <a:pt x="1379974" y="1856801"/>
                    </a:cubicBezTo>
                    <a:cubicBezTo>
                      <a:pt x="1379974" y="1856801"/>
                      <a:pt x="1379866" y="1856801"/>
                      <a:pt x="1379866" y="1856694"/>
                    </a:cubicBezTo>
                    <a:close/>
                    <a:moveTo>
                      <a:pt x="1392234" y="1850683"/>
                    </a:moveTo>
                    <a:cubicBezTo>
                      <a:pt x="1390083" y="1847140"/>
                      <a:pt x="1387286" y="1846389"/>
                      <a:pt x="1384813" y="1847033"/>
                    </a:cubicBezTo>
                    <a:cubicBezTo>
                      <a:pt x="1381049" y="1847677"/>
                      <a:pt x="1378575" y="1851220"/>
                      <a:pt x="1379329" y="1854977"/>
                    </a:cubicBezTo>
                    <a:cubicBezTo>
                      <a:pt x="1379974" y="1855084"/>
                      <a:pt x="1379974" y="1855943"/>
                      <a:pt x="1379974" y="1856801"/>
                    </a:cubicBezTo>
                    <a:cubicBezTo>
                      <a:pt x="1379974" y="1856801"/>
                      <a:pt x="1379974" y="1856909"/>
                      <a:pt x="1380081" y="1856909"/>
                    </a:cubicBezTo>
                    <a:cubicBezTo>
                      <a:pt x="1380081" y="1857124"/>
                      <a:pt x="1380189" y="1857231"/>
                      <a:pt x="1380189" y="1857338"/>
                    </a:cubicBezTo>
                    <a:cubicBezTo>
                      <a:pt x="1379866" y="1860344"/>
                      <a:pt x="1377823" y="1865068"/>
                      <a:pt x="1377823" y="1865282"/>
                    </a:cubicBezTo>
                    <a:lnTo>
                      <a:pt x="1374167" y="1888255"/>
                    </a:lnTo>
                    <a:cubicBezTo>
                      <a:pt x="1373198" y="1896091"/>
                      <a:pt x="1372016" y="1903821"/>
                      <a:pt x="1371370" y="1911657"/>
                    </a:cubicBezTo>
                    <a:cubicBezTo>
                      <a:pt x="1370940" y="1916917"/>
                      <a:pt x="1370725" y="1922070"/>
                      <a:pt x="1370510" y="1927330"/>
                    </a:cubicBezTo>
                    <a:cubicBezTo>
                      <a:pt x="1370187" y="1940534"/>
                      <a:pt x="1370618" y="1953630"/>
                      <a:pt x="1371155" y="1966834"/>
                    </a:cubicBezTo>
                    <a:cubicBezTo>
                      <a:pt x="1371048" y="1970699"/>
                      <a:pt x="1374167" y="1973919"/>
                      <a:pt x="1378146" y="1974027"/>
                    </a:cubicBezTo>
                    <a:cubicBezTo>
                      <a:pt x="1382124" y="1974134"/>
                      <a:pt x="1385351" y="1970914"/>
                      <a:pt x="1385351" y="1967049"/>
                    </a:cubicBezTo>
                    <a:cubicBezTo>
                      <a:pt x="1386104" y="1957710"/>
                      <a:pt x="1387179" y="1948585"/>
                      <a:pt x="1388147" y="1939353"/>
                    </a:cubicBezTo>
                    <a:cubicBezTo>
                      <a:pt x="1388792" y="1933127"/>
                      <a:pt x="1389437" y="1927008"/>
                      <a:pt x="1389975" y="1920889"/>
                    </a:cubicBezTo>
                    <a:cubicBezTo>
                      <a:pt x="1390513" y="1915736"/>
                      <a:pt x="1390835" y="1910584"/>
                      <a:pt x="1391158" y="1905431"/>
                    </a:cubicBezTo>
                    <a:lnTo>
                      <a:pt x="1393094" y="1866785"/>
                    </a:lnTo>
                    <a:cubicBezTo>
                      <a:pt x="1393094" y="1866356"/>
                      <a:pt x="1393416" y="1857982"/>
                      <a:pt x="1393201" y="1854762"/>
                    </a:cubicBezTo>
                    <a:cubicBezTo>
                      <a:pt x="1392986" y="1852722"/>
                      <a:pt x="1392556" y="1851220"/>
                      <a:pt x="1392234" y="1850683"/>
                    </a:cubicBezTo>
                    <a:close/>
                    <a:moveTo>
                      <a:pt x="850010" y="1073047"/>
                    </a:moveTo>
                    <a:cubicBezTo>
                      <a:pt x="849902" y="1072403"/>
                      <a:pt x="849365" y="1072511"/>
                      <a:pt x="848719" y="1072940"/>
                    </a:cubicBezTo>
                    <a:lnTo>
                      <a:pt x="849257" y="1073262"/>
                    </a:lnTo>
                    <a:lnTo>
                      <a:pt x="850010" y="1073047"/>
                    </a:lnTo>
                    <a:close/>
                    <a:moveTo>
                      <a:pt x="365858" y="1029786"/>
                    </a:moveTo>
                    <a:cubicBezTo>
                      <a:pt x="397368" y="1025814"/>
                      <a:pt x="428663" y="1019910"/>
                      <a:pt x="457591" y="1013469"/>
                    </a:cubicBezTo>
                    <a:cubicBezTo>
                      <a:pt x="522116" y="998977"/>
                      <a:pt x="571800" y="982552"/>
                      <a:pt x="585781" y="977829"/>
                    </a:cubicBezTo>
                    <a:cubicBezTo>
                      <a:pt x="601267" y="984699"/>
                      <a:pt x="616968" y="991892"/>
                      <a:pt x="632453" y="998655"/>
                    </a:cubicBezTo>
                    <a:cubicBezTo>
                      <a:pt x="649445" y="1005954"/>
                      <a:pt x="666437" y="1013040"/>
                      <a:pt x="683536" y="1020017"/>
                    </a:cubicBezTo>
                    <a:cubicBezTo>
                      <a:pt x="690096" y="1022701"/>
                      <a:pt x="696548" y="1025384"/>
                      <a:pt x="703108" y="1027961"/>
                    </a:cubicBezTo>
                    <a:cubicBezTo>
                      <a:pt x="686439" y="1037086"/>
                      <a:pt x="648907" y="1050290"/>
                      <a:pt x="646649" y="1051256"/>
                    </a:cubicBezTo>
                    <a:cubicBezTo>
                      <a:pt x="619548" y="1064352"/>
                      <a:pt x="591695" y="1076160"/>
                      <a:pt x="563519" y="1086896"/>
                    </a:cubicBezTo>
                    <a:cubicBezTo>
                      <a:pt x="544807" y="1093980"/>
                      <a:pt x="525988" y="1100636"/>
                      <a:pt x="506845" y="1106433"/>
                    </a:cubicBezTo>
                    <a:cubicBezTo>
                      <a:pt x="475013" y="1115880"/>
                      <a:pt x="442535" y="1123287"/>
                      <a:pt x="409197" y="1126615"/>
                    </a:cubicBezTo>
                    <a:cubicBezTo>
                      <a:pt x="405326" y="1126936"/>
                      <a:pt x="402315" y="1130479"/>
                      <a:pt x="402638" y="1134344"/>
                    </a:cubicBezTo>
                    <a:cubicBezTo>
                      <a:pt x="402960" y="1138208"/>
                      <a:pt x="406402" y="1141214"/>
                      <a:pt x="410381" y="1140892"/>
                    </a:cubicBezTo>
                    <a:cubicBezTo>
                      <a:pt x="453612" y="1138101"/>
                      <a:pt x="495768" y="1129835"/>
                      <a:pt x="536527" y="1116846"/>
                    </a:cubicBezTo>
                    <a:cubicBezTo>
                      <a:pt x="552873" y="1111693"/>
                      <a:pt x="569004" y="1105682"/>
                      <a:pt x="584813" y="1099133"/>
                    </a:cubicBezTo>
                    <a:cubicBezTo>
                      <a:pt x="608472" y="1089365"/>
                      <a:pt x="631486" y="1078093"/>
                      <a:pt x="654177" y="1066284"/>
                    </a:cubicBezTo>
                    <a:cubicBezTo>
                      <a:pt x="656543" y="1065103"/>
                      <a:pt x="700419" y="1047606"/>
                      <a:pt x="714723" y="1037622"/>
                    </a:cubicBezTo>
                    <a:cubicBezTo>
                      <a:pt x="716658" y="1036334"/>
                      <a:pt x="717089" y="1035368"/>
                      <a:pt x="718164" y="1034080"/>
                    </a:cubicBezTo>
                    <a:cubicBezTo>
                      <a:pt x="741823" y="1043527"/>
                      <a:pt x="765374" y="1053080"/>
                      <a:pt x="788926" y="1062849"/>
                    </a:cubicBezTo>
                    <a:cubicBezTo>
                      <a:pt x="784410" y="1068002"/>
                      <a:pt x="778710" y="1076375"/>
                      <a:pt x="774731" y="1079810"/>
                    </a:cubicBezTo>
                    <a:cubicBezTo>
                      <a:pt x="766665" y="1086896"/>
                      <a:pt x="758384" y="1093873"/>
                      <a:pt x="749996" y="1100636"/>
                    </a:cubicBezTo>
                    <a:cubicBezTo>
                      <a:pt x="741608" y="1107292"/>
                      <a:pt x="733220" y="1113840"/>
                      <a:pt x="724402" y="1119959"/>
                    </a:cubicBezTo>
                    <a:cubicBezTo>
                      <a:pt x="712679" y="1128439"/>
                      <a:pt x="700419" y="1135954"/>
                      <a:pt x="687945" y="1143039"/>
                    </a:cubicBezTo>
                    <a:cubicBezTo>
                      <a:pt x="675363" y="1150231"/>
                      <a:pt x="662565" y="1156887"/>
                      <a:pt x="649552" y="1163006"/>
                    </a:cubicBezTo>
                    <a:cubicBezTo>
                      <a:pt x="623205" y="1175136"/>
                      <a:pt x="595889" y="1185335"/>
                      <a:pt x="567929" y="1193063"/>
                    </a:cubicBezTo>
                    <a:cubicBezTo>
                      <a:pt x="564057" y="1194030"/>
                      <a:pt x="561799" y="1197894"/>
                      <a:pt x="562767" y="1201652"/>
                    </a:cubicBezTo>
                    <a:cubicBezTo>
                      <a:pt x="563627" y="1205516"/>
                      <a:pt x="567498" y="1207770"/>
                      <a:pt x="571370" y="1206804"/>
                    </a:cubicBezTo>
                    <a:cubicBezTo>
                      <a:pt x="600621" y="1200256"/>
                      <a:pt x="629550" y="1191561"/>
                      <a:pt x="657080" y="1179859"/>
                    </a:cubicBezTo>
                    <a:cubicBezTo>
                      <a:pt x="670953" y="1173955"/>
                      <a:pt x="684503" y="1167300"/>
                      <a:pt x="697516" y="1159785"/>
                    </a:cubicBezTo>
                    <a:cubicBezTo>
                      <a:pt x="710636" y="1152271"/>
                      <a:pt x="723111" y="1143790"/>
                      <a:pt x="735263" y="1134773"/>
                    </a:cubicBezTo>
                    <a:cubicBezTo>
                      <a:pt x="744082" y="1128010"/>
                      <a:pt x="752685" y="1121032"/>
                      <a:pt x="760966" y="1113626"/>
                    </a:cubicBezTo>
                    <a:cubicBezTo>
                      <a:pt x="769246" y="1106326"/>
                      <a:pt x="777312" y="1098811"/>
                      <a:pt x="785270" y="1091189"/>
                    </a:cubicBezTo>
                    <a:cubicBezTo>
                      <a:pt x="789357" y="1087217"/>
                      <a:pt x="795486" y="1077449"/>
                      <a:pt x="799896" y="1071652"/>
                    </a:cubicBezTo>
                    <a:cubicBezTo>
                      <a:pt x="800218" y="1071759"/>
                      <a:pt x="800433" y="1071759"/>
                      <a:pt x="800756" y="1071759"/>
                    </a:cubicBezTo>
                    <a:cubicBezTo>
                      <a:pt x="802369" y="1071759"/>
                      <a:pt x="802476" y="1069827"/>
                      <a:pt x="803552" y="1068861"/>
                    </a:cubicBezTo>
                    <a:cubicBezTo>
                      <a:pt x="807423" y="1070686"/>
                      <a:pt x="833341" y="1083138"/>
                      <a:pt x="844740" y="1086144"/>
                    </a:cubicBezTo>
                    <a:cubicBezTo>
                      <a:pt x="847429" y="1086788"/>
                      <a:pt x="849687" y="1087003"/>
                      <a:pt x="850978" y="1086896"/>
                    </a:cubicBezTo>
                    <a:cubicBezTo>
                      <a:pt x="853558" y="1086573"/>
                      <a:pt x="855172" y="1085500"/>
                      <a:pt x="856247" y="1084426"/>
                    </a:cubicBezTo>
                    <a:cubicBezTo>
                      <a:pt x="858828" y="1081636"/>
                      <a:pt x="858720" y="1077341"/>
                      <a:pt x="855925" y="1074765"/>
                    </a:cubicBezTo>
                    <a:cubicBezTo>
                      <a:pt x="854311" y="1073155"/>
                      <a:pt x="852053" y="1072618"/>
                      <a:pt x="850010" y="1073047"/>
                    </a:cubicBezTo>
                    <a:cubicBezTo>
                      <a:pt x="850010" y="1073047"/>
                      <a:pt x="850010" y="1073155"/>
                      <a:pt x="850010" y="1073262"/>
                    </a:cubicBezTo>
                    <a:cubicBezTo>
                      <a:pt x="850010" y="1073477"/>
                      <a:pt x="849687" y="1073370"/>
                      <a:pt x="849257" y="1073262"/>
                    </a:cubicBezTo>
                    <a:cubicBezTo>
                      <a:pt x="848289" y="1073477"/>
                      <a:pt x="847321" y="1074013"/>
                      <a:pt x="846568" y="1074765"/>
                    </a:cubicBezTo>
                    <a:cubicBezTo>
                      <a:pt x="846999" y="1074336"/>
                      <a:pt x="847966" y="1073477"/>
                      <a:pt x="848719" y="1072940"/>
                    </a:cubicBezTo>
                    <a:cubicBezTo>
                      <a:pt x="848504" y="1072940"/>
                      <a:pt x="848397" y="1072833"/>
                      <a:pt x="848289" y="1072833"/>
                    </a:cubicBezTo>
                    <a:cubicBezTo>
                      <a:pt x="843342" y="1071545"/>
                      <a:pt x="835492" y="1068002"/>
                      <a:pt x="827964" y="1064567"/>
                    </a:cubicBezTo>
                    <a:cubicBezTo>
                      <a:pt x="828071" y="1063493"/>
                      <a:pt x="829577" y="1063064"/>
                      <a:pt x="829254" y="1061990"/>
                    </a:cubicBezTo>
                    <a:cubicBezTo>
                      <a:pt x="824953" y="1048894"/>
                      <a:pt x="815812" y="1018085"/>
                      <a:pt x="807746" y="993609"/>
                    </a:cubicBezTo>
                    <a:cubicBezTo>
                      <a:pt x="803660" y="981157"/>
                      <a:pt x="799788" y="970314"/>
                      <a:pt x="796992" y="963981"/>
                    </a:cubicBezTo>
                    <a:cubicBezTo>
                      <a:pt x="789894" y="947986"/>
                      <a:pt x="779355" y="927590"/>
                      <a:pt x="766773" y="905583"/>
                    </a:cubicBezTo>
                    <a:cubicBezTo>
                      <a:pt x="759783" y="893453"/>
                      <a:pt x="752255" y="880893"/>
                      <a:pt x="744296" y="868226"/>
                    </a:cubicBezTo>
                    <a:cubicBezTo>
                      <a:pt x="732897" y="849869"/>
                      <a:pt x="720638" y="831298"/>
                      <a:pt x="708485" y="813692"/>
                    </a:cubicBezTo>
                    <a:cubicBezTo>
                      <a:pt x="687085" y="782347"/>
                      <a:pt x="666006" y="754007"/>
                      <a:pt x="650413" y="734684"/>
                    </a:cubicBezTo>
                    <a:cubicBezTo>
                      <a:pt x="648047" y="731571"/>
                      <a:pt x="643530" y="731034"/>
                      <a:pt x="640412" y="733503"/>
                    </a:cubicBezTo>
                    <a:cubicBezTo>
                      <a:pt x="637293" y="735865"/>
                      <a:pt x="636755" y="740373"/>
                      <a:pt x="639228" y="743486"/>
                    </a:cubicBezTo>
                    <a:cubicBezTo>
                      <a:pt x="658694" y="769465"/>
                      <a:pt x="686762" y="812190"/>
                      <a:pt x="713755" y="855451"/>
                    </a:cubicBezTo>
                    <a:cubicBezTo>
                      <a:pt x="726015" y="874881"/>
                      <a:pt x="738059" y="894526"/>
                      <a:pt x="748921" y="912776"/>
                    </a:cubicBezTo>
                    <a:cubicBezTo>
                      <a:pt x="762041" y="934997"/>
                      <a:pt x="773548" y="955286"/>
                      <a:pt x="781183" y="971173"/>
                    </a:cubicBezTo>
                    <a:cubicBezTo>
                      <a:pt x="783979" y="977185"/>
                      <a:pt x="787958" y="987383"/>
                      <a:pt x="792260" y="998977"/>
                    </a:cubicBezTo>
                    <a:cubicBezTo>
                      <a:pt x="799573" y="1018944"/>
                      <a:pt x="807638" y="1042453"/>
                      <a:pt x="813015" y="1057482"/>
                    </a:cubicBezTo>
                    <a:cubicBezTo>
                      <a:pt x="810972" y="1056408"/>
                      <a:pt x="808929" y="1055550"/>
                      <a:pt x="808499" y="1055335"/>
                    </a:cubicBezTo>
                    <a:cubicBezTo>
                      <a:pt x="781828" y="1043527"/>
                      <a:pt x="754943" y="1032362"/>
                      <a:pt x="728058" y="1021090"/>
                    </a:cubicBezTo>
                    <a:cubicBezTo>
                      <a:pt x="727950" y="1020339"/>
                      <a:pt x="729026" y="1019803"/>
                      <a:pt x="728703" y="1019051"/>
                    </a:cubicBezTo>
                    <a:cubicBezTo>
                      <a:pt x="728703" y="1019051"/>
                      <a:pt x="700419" y="964947"/>
                      <a:pt x="663640" y="900753"/>
                    </a:cubicBezTo>
                    <a:cubicBezTo>
                      <a:pt x="649123" y="875633"/>
                      <a:pt x="633421" y="848903"/>
                      <a:pt x="617613" y="823354"/>
                    </a:cubicBezTo>
                    <a:cubicBezTo>
                      <a:pt x="606536" y="805641"/>
                      <a:pt x="595459" y="788680"/>
                      <a:pt x="584813" y="772900"/>
                    </a:cubicBezTo>
                    <a:cubicBezTo>
                      <a:pt x="563197" y="740910"/>
                      <a:pt x="543517" y="714502"/>
                      <a:pt x="529752" y="700332"/>
                    </a:cubicBezTo>
                    <a:cubicBezTo>
                      <a:pt x="527063" y="697434"/>
                      <a:pt x="522546" y="697219"/>
                      <a:pt x="519642" y="699903"/>
                    </a:cubicBezTo>
                    <a:cubicBezTo>
                      <a:pt x="516739" y="702586"/>
                      <a:pt x="516631" y="707095"/>
                      <a:pt x="519320" y="709994"/>
                    </a:cubicBezTo>
                    <a:cubicBezTo>
                      <a:pt x="534699" y="727062"/>
                      <a:pt x="557175" y="761521"/>
                      <a:pt x="581802" y="801562"/>
                    </a:cubicBezTo>
                    <a:cubicBezTo>
                      <a:pt x="592448" y="818738"/>
                      <a:pt x="603418" y="836880"/>
                      <a:pt x="614386" y="855129"/>
                    </a:cubicBezTo>
                    <a:cubicBezTo>
                      <a:pt x="621699" y="867045"/>
                      <a:pt x="629012" y="879068"/>
                      <a:pt x="636110" y="890877"/>
                    </a:cubicBezTo>
                    <a:cubicBezTo>
                      <a:pt x="668157" y="943370"/>
                      <a:pt x="696548" y="991355"/>
                      <a:pt x="709345" y="1013147"/>
                    </a:cubicBezTo>
                    <a:cubicBezTo>
                      <a:pt x="697193" y="1007994"/>
                      <a:pt x="685041" y="1002841"/>
                      <a:pt x="672889" y="997581"/>
                    </a:cubicBezTo>
                    <a:cubicBezTo>
                      <a:pt x="661705" y="992750"/>
                      <a:pt x="650521" y="987813"/>
                      <a:pt x="639336" y="982874"/>
                    </a:cubicBezTo>
                    <a:cubicBezTo>
                      <a:pt x="605246" y="967631"/>
                      <a:pt x="570832" y="951743"/>
                      <a:pt x="536634" y="936070"/>
                    </a:cubicBezTo>
                    <a:cubicBezTo>
                      <a:pt x="537817" y="934353"/>
                      <a:pt x="538892" y="931669"/>
                      <a:pt x="536419" y="927160"/>
                    </a:cubicBezTo>
                    <a:cubicBezTo>
                      <a:pt x="535881" y="925980"/>
                      <a:pt x="535021" y="925014"/>
                      <a:pt x="533946" y="924369"/>
                    </a:cubicBezTo>
                    <a:cubicBezTo>
                      <a:pt x="529321" y="917070"/>
                      <a:pt x="520288" y="901934"/>
                      <a:pt x="516201" y="895278"/>
                    </a:cubicBezTo>
                    <a:cubicBezTo>
                      <a:pt x="509426" y="884328"/>
                      <a:pt x="502328" y="873486"/>
                      <a:pt x="495015" y="862751"/>
                    </a:cubicBezTo>
                    <a:cubicBezTo>
                      <a:pt x="487703" y="852016"/>
                      <a:pt x="480283" y="841496"/>
                      <a:pt x="472755" y="830976"/>
                    </a:cubicBezTo>
                    <a:cubicBezTo>
                      <a:pt x="462108" y="816376"/>
                      <a:pt x="451031" y="801777"/>
                      <a:pt x="439202" y="787499"/>
                    </a:cubicBezTo>
                    <a:cubicBezTo>
                      <a:pt x="427587" y="773437"/>
                      <a:pt x="415328" y="759696"/>
                      <a:pt x="402638" y="746385"/>
                    </a:cubicBezTo>
                    <a:cubicBezTo>
                      <a:pt x="377043" y="719548"/>
                      <a:pt x="349404" y="694535"/>
                      <a:pt x="321121" y="672422"/>
                    </a:cubicBezTo>
                    <a:cubicBezTo>
                      <a:pt x="318002" y="669845"/>
                      <a:pt x="313593" y="670382"/>
                      <a:pt x="311012" y="673388"/>
                    </a:cubicBezTo>
                    <a:cubicBezTo>
                      <a:pt x="308539" y="676393"/>
                      <a:pt x="309076" y="680902"/>
                      <a:pt x="312088" y="683371"/>
                    </a:cubicBezTo>
                    <a:cubicBezTo>
                      <a:pt x="338973" y="706236"/>
                      <a:pt x="364568" y="732000"/>
                      <a:pt x="388980" y="758945"/>
                    </a:cubicBezTo>
                    <a:cubicBezTo>
                      <a:pt x="401132" y="772363"/>
                      <a:pt x="412854" y="785997"/>
                      <a:pt x="424254" y="799737"/>
                    </a:cubicBezTo>
                    <a:cubicBezTo>
                      <a:pt x="435975" y="813800"/>
                      <a:pt x="447267" y="827755"/>
                      <a:pt x="458021" y="841925"/>
                    </a:cubicBezTo>
                    <a:cubicBezTo>
                      <a:pt x="467377" y="854056"/>
                      <a:pt x="476519" y="866294"/>
                      <a:pt x="485552" y="878746"/>
                    </a:cubicBezTo>
                    <a:cubicBezTo>
                      <a:pt x="491574" y="887012"/>
                      <a:pt x="497489" y="895278"/>
                      <a:pt x="503189" y="903758"/>
                    </a:cubicBezTo>
                    <a:cubicBezTo>
                      <a:pt x="507060" y="909448"/>
                      <a:pt x="514480" y="920612"/>
                      <a:pt x="519750" y="928448"/>
                    </a:cubicBezTo>
                    <a:cubicBezTo>
                      <a:pt x="485229" y="912561"/>
                      <a:pt x="450923" y="896888"/>
                      <a:pt x="416188" y="881215"/>
                    </a:cubicBezTo>
                    <a:cubicBezTo>
                      <a:pt x="406402" y="876814"/>
                      <a:pt x="396400" y="872734"/>
                      <a:pt x="386614" y="868441"/>
                    </a:cubicBezTo>
                    <a:cubicBezTo>
                      <a:pt x="386399" y="867367"/>
                      <a:pt x="387689" y="866508"/>
                      <a:pt x="386937" y="865542"/>
                    </a:cubicBezTo>
                    <a:cubicBezTo>
                      <a:pt x="371236" y="844609"/>
                      <a:pt x="341016" y="815518"/>
                      <a:pt x="307894" y="786963"/>
                    </a:cubicBezTo>
                    <a:cubicBezTo>
                      <a:pt x="299506" y="779770"/>
                      <a:pt x="291010" y="772685"/>
                      <a:pt x="282406" y="765815"/>
                    </a:cubicBezTo>
                    <a:cubicBezTo>
                      <a:pt x="273695" y="758730"/>
                      <a:pt x="264877" y="751859"/>
                      <a:pt x="256274" y="745419"/>
                    </a:cubicBezTo>
                    <a:cubicBezTo>
                      <a:pt x="212612" y="712355"/>
                      <a:pt x="175618" y="687450"/>
                      <a:pt x="175618" y="687450"/>
                    </a:cubicBezTo>
                    <a:cubicBezTo>
                      <a:pt x="172499" y="685089"/>
                      <a:pt x="167982" y="685840"/>
                      <a:pt x="165724" y="689061"/>
                    </a:cubicBezTo>
                    <a:cubicBezTo>
                      <a:pt x="163358" y="692174"/>
                      <a:pt x="164111" y="696682"/>
                      <a:pt x="167337" y="698936"/>
                    </a:cubicBezTo>
                    <a:cubicBezTo>
                      <a:pt x="167337" y="698936"/>
                      <a:pt x="190351" y="716756"/>
                      <a:pt x="221538" y="741769"/>
                    </a:cubicBezTo>
                    <a:lnTo>
                      <a:pt x="281438" y="789754"/>
                    </a:lnTo>
                    <a:cubicBezTo>
                      <a:pt x="293483" y="799415"/>
                      <a:pt x="305635" y="809077"/>
                      <a:pt x="317035" y="818631"/>
                    </a:cubicBezTo>
                    <a:cubicBezTo>
                      <a:pt x="333273" y="832157"/>
                      <a:pt x="347039" y="844716"/>
                      <a:pt x="359083" y="856418"/>
                    </a:cubicBezTo>
                    <a:cubicBezTo>
                      <a:pt x="328111" y="842891"/>
                      <a:pt x="297247" y="829044"/>
                      <a:pt x="266060" y="816162"/>
                    </a:cubicBezTo>
                    <a:cubicBezTo>
                      <a:pt x="181425" y="781166"/>
                      <a:pt x="95822" y="749283"/>
                      <a:pt x="9251" y="723090"/>
                    </a:cubicBezTo>
                    <a:cubicBezTo>
                      <a:pt x="5487" y="721909"/>
                      <a:pt x="1508" y="724056"/>
                      <a:pt x="325" y="727706"/>
                    </a:cubicBezTo>
                    <a:cubicBezTo>
                      <a:pt x="-858" y="731463"/>
                      <a:pt x="1293" y="735542"/>
                      <a:pt x="5057" y="736723"/>
                    </a:cubicBezTo>
                    <a:cubicBezTo>
                      <a:pt x="90660" y="763990"/>
                      <a:pt x="175187" y="797375"/>
                      <a:pt x="258962" y="833015"/>
                    </a:cubicBezTo>
                    <a:cubicBezTo>
                      <a:pt x="297892" y="849654"/>
                      <a:pt x="336607" y="867045"/>
                      <a:pt x="375322" y="884328"/>
                    </a:cubicBezTo>
                    <a:cubicBezTo>
                      <a:pt x="355212" y="885080"/>
                      <a:pt x="327251" y="886690"/>
                      <a:pt x="296279" y="888515"/>
                    </a:cubicBezTo>
                    <a:cubicBezTo>
                      <a:pt x="278965" y="889481"/>
                      <a:pt x="260791" y="890554"/>
                      <a:pt x="242724" y="891735"/>
                    </a:cubicBezTo>
                    <a:cubicBezTo>
                      <a:pt x="224549" y="892916"/>
                      <a:pt x="206482" y="894204"/>
                      <a:pt x="189275" y="895063"/>
                    </a:cubicBezTo>
                    <a:cubicBezTo>
                      <a:pt x="157981" y="896781"/>
                      <a:pt x="129697" y="897639"/>
                      <a:pt x="109695" y="896029"/>
                    </a:cubicBezTo>
                    <a:cubicBezTo>
                      <a:pt x="105823" y="895600"/>
                      <a:pt x="102275" y="898391"/>
                      <a:pt x="101844" y="902363"/>
                    </a:cubicBezTo>
                    <a:cubicBezTo>
                      <a:pt x="101414" y="906227"/>
                      <a:pt x="104318" y="909770"/>
                      <a:pt x="108189" y="910199"/>
                    </a:cubicBezTo>
                    <a:cubicBezTo>
                      <a:pt x="130450" y="913098"/>
                      <a:pt x="163143" y="913849"/>
                      <a:pt x="198954" y="912883"/>
                    </a:cubicBezTo>
                    <a:cubicBezTo>
                      <a:pt x="218419" y="912346"/>
                      <a:pt x="238744" y="911380"/>
                      <a:pt x="258855" y="909984"/>
                    </a:cubicBezTo>
                    <a:cubicBezTo>
                      <a:pt x="282299" y="908374"/>
                      <a:pt x="305205" y="906227"/>
                      <a:pt x="325853" y="904188"/>
                    </a:cubicBezTo>
                    <a:cubicBezTo>
                      <a:pt x="354244" y="901611"/>
                      <a:pt x="378118" y="899035"/>
                      <a:pt x="392529" y="898176"/>
                    </a:cubicBezTo>
                    <a:cubicBezTo>
                      <a:pt x="396400" y="897961"/>
                      <a:pt x="400379" y="897210"/>
                      <a:pt x="402638" y="897103"/>
                    </a:cubicBezTo>
                    <a:lnTo>
                      <a:pt x="402960" y="897425"/>
                    </a:lnTo>
                    <a:lnTo>
                      <a:pt x="402745" y="897103"/>
                    </a:lnTo>
                    <a:cubicBezTo>
                      <a:pt x="403820" y="897103"/>
                      <a:pt x="404466" y="897317"/>
                      <a:pt x="404358" y="897961"/>
                    </a:cubicBezTo>
                    <a:cubicBezTo>
                      <a:pt x="404358" y="898069"/>
                      <a:pt x="404358" y="898176"/>
                      <a:pt x="404358" y="898176"/>
                    </a:cubicBezTo>
                    <a:cubicBezTo>
                      <a:pt x="405433" y="898605"/>
                      <a:pt x="406617" y="898820"/>
                      <a:pt x="407907" y="898713"/>
                    </a:cubicBezTo>
                    <a:cubicBezTo>
                      <a:pt x="407907" y="898713"/>
                      <a:pt x="407907" y="898605"/>
                      <a:pt x="407907" y="898605"/>
                    </a:cubicBezTo>
                    <a:cubicBezTo>
                      <a:pt x="408015" y="898713"/>
                      <a:pt x="408122" y="898713"/>
                      <a:pt x="408337" y="898820"/>
                    </a:cubicBezTo>
                    <a:cubicBezTo>
                      <a:pt x="460925" y="922437"/>
                      <a:pt x="513298" y="945732"/>
                      <a:pt x="565563" y="968919"/>
                    </a:cubicBezTo>
                    <a:cubicBezTo>
                      <a:pt x="542226" y="975360"/>
                      <a:pt x="502328" y="985773"/>
                      <a:pt x="453612" y="995542"/>
                    </a:cubicBezTo>
                    <a:cubicBezTo>
                      <a:pt x="425114" y="1001338"/>
                      <a:pt x="394249" y="1006706"/>
                      <a:pt x="363385" y="1010785"/>
                    </a:cubicBezTo>
                    <a:cubicBezTo>
                      <a:pt x="337790" y="1014220"/>
                      <a:pt x="312088" y="1016797"/>
                      <a:pt x="287676" y="1017441"/>
                    </a:cubicBezTo>
                    <a:cubicBezTo>
                      <a:pt x="260683" y="1018085"/>
                      <a:pt x="235195" y="1016797"/>
                      <a:pt x="213042" y="1011859"/>
                    </a:cubicBezTo>
                    <a:cubicBezTo>
                      <a:pt x="209171" y="1011000"/>
                      <a:pt x="205299" y="1013361"/>
                      <a:pt x="204439" y="1017119"/>
                    </a:cubicBezTo>
                    <a:cubicBezTo>
                      <a:pt x="203471" y="1020983"/>
                      <a:pt x="205837" y="1024848"/>
                      <a:pt x="209708" y="1025707"/>
                    </a:cubicBezTo>
                    <a:cubicBezTo>
                      <a:pt x="236916" y="1032792"/>
                      <a:pt x="269286" y="1035260"/>
                      <a:pt x="303592" y="1034402"/>
                    </a:cubicBezTo>
                    <a:cubicBezTo>
                      <a:pt x="324025" y="1033865"/>
                      <a:pt x="344996" y="1032362"/>
                      <a:pt x="365858" y="1029786"/>
                    </a:cubicBezTo>
                    <a:close/>
                    <a:moveTo>
                      <a:pt x="1127359" y="147271"/>
                    </a:moveTo>
                    <a:lnTo>
                      <a:pt x="1127359" y="147271"/>
                    </a:lnTo>
                    <a:lnTo>
                      <a:pt x="1127144" y="147378"/>
                    </a:lnTo>
                    <a:lnTo>
                      <a:pt x="1127359" y="147271"/>
                    </a:lnTo>
                    <a:lnTo>
                      <a:pt x="1127359" y="147271"/>
                    </a:lnTo>
                    <a:lnTo>
                      <a:pt x="1127251" y="147593"/>
                    </a:lnTo>
                    <a:lnTo>
                      <a:pt x="1127144" y="147593"/>
                    </a:lnTo>
                    <a:lnTo>
                      <a:pt x="1127144" y="147700"/>
                    </a:lnTo>
                    <a:lnTo>
                      <a:pt x="1127251" y="147700"/>
                    </a:lnTo>
                    <a:cubicBezTo>
                      <a:pt x="1126499" y="150813"/>
                      <a:pt x="1128112" y="154034"/>
                      <a:pt x="1131123" y="155429"/>
                    </a:cubicBezTo>
                    <a:cubicBezTo>
                      <a:pt x="1134564" y="156932"/>
                      <a:pt x="1138651" y="155429"/>
                      <a:pt x="1140156" y="151994"/>
                    </a:cubicBezTo>
                    <a:cubicBezTo>
                      <a:pt x="1144458" y="153068"/>
                      <a:pt x="1138221" y="151887"/>
                      <a:pt x="1142307" y="152638"/>
                    </a:cubicBezTo>
                    <a:cubicBezTo>
                      <a:pt x="1143060" y="152853"/>
                      <a:pt x="1142415" y="152853"/>
                      <a:pt x="1143060" y="152423"/>
                    </a:cubicBezTo>
                    <a:cubicBezTo>
                      <a:pt x="1143167" y="152316"/>
                      <a:pt x="1143275" y="152102"/>
                      <a:pt x="1143167" y="151994"/>
                    </a:cubicBezTo>
                    <a:cubicBezTo>
                      <a:pt x="1142738" y="151028"/>
                      <a:pt x="1143920" y="151565"/>
                      <a:pt x="1142952" y="151028"/>
                    </a:cubicBezTo>
                    <a:cubicBezTo>
                      <a:pt x="1141339" y="150062"/>
                      <a:pt x="1144351" y="150706"/>
                      <a:pt x="1142522" y="150062"/>
                    </a:cubicBezTo>
                    <a:cubicBezTo>
                      <a:pt x="1141447" y="149525"/>
                      <a:pt x="1143383" y="149847"/>
                      <a:pt x="1142307" y="149525"/>
                    </a:cubicBezTo>
                    <a:cubicBezTo>
                      <a:pt x="1139619" y="148666"/>
                      <a:pt x="1144351" y="149096"/>
                      <a:pt x="1141447" y="148452"/>
                    </a:cubicBezTo>
                    <a:cubicBezTo>
                      <a:pt x="1141662" y="144587"/>
                      <a:pt x="1138651" y="141152"/>
                      <a:pt x="1134672" y="140937"/>
                    </a:cubicBezTo>
                    <a:cubicBezTo>
                      <a:pt x="1131230" y="140722"/>
                      <a:pt x="1128327" y="142977"/>
                      <a:pt x="1127359" y="146197"/>
                    </a:cubicBezTo>
                    <a:lnTo>
                      <a:pt x="1127682" y="146412"/>
                    </a:lnTo>
                    <a:cubicBezTo>
                      <a:pt x="1127574" y="146734"/>
                      <a:pt x="1127466" y="146949"/>
                      <a:pt x="1127359" y="147271"/>
                    </a:cubicBezTo>
                    <a:close/>
                    <a:moveTo>
                      <a:pt x="1126821" y="147378"/>
                    </a:moveTo>
                    <a:cubicBezTo>
                      <a:pt x="1126284" y="147486"/>
                      <a:pt x="1126821" y="147486"/>
                      <a:pt x="1127144" y="147593"/>
                    </a:cubicBezTo>
                    <a:lnTo>
                      <a:pt x="1127144" y="147378"/>
                    </a:lnTo>
                    <a:cubicBezTo>
                      <a:pt x="1127144" y="147378"/>
                      <a:pt x="1127036" y="147378"/>
                      <a:pt x="1126821" y="147378"/>
                    </a:cubicBezTo>
                    <a:close/>
                    <a:moveTo>
                      <a:pt x="1125746" y="146305"/>
                    </a:moveTo>
                    <a:cubicBezTo>
                      <a:pt x="1124671" y="146305"/>
                      <a:pt x="1127251" y="146734"/>
                      <a:pt x="1126176" y="146734"/>
                    </a:cubicBezTo>
                    <a:cubicBezTo>
                      <a:pt x="1124778" y="146734"/>
                      <a:pt x="1126714" y="147056"/>
                      <a:pt x="1127251" y="147271"/>
                    </a:cubicBezTo>
                    <a:cubicBezTo>
                      <a:pt x="1127251" y="146841"/>
                      <a:pt x="1127359" y="146519"/>
                      <a:pt x="1127359" y="146197"/>
                    </a:cubicBezTo>
                    <a:cubicBezTo>
                      <a:pt x="1126606" y="145553"/>
                      <a:pt x="1126284" y="145016"/>
                      <a:pt x="1126176" y="144480"/>
                    </a:cubicBezTo>
                    <a:lnTo>
                      <a:pt x="1125853" y="144909"/>
                    </a:lnTo>
                    <a:cubicBezTo>
                      <a:pt x="1125423" y="145339"/>
                      <a:pt x="1125423" y="144372"/>
                      <a:pt x="1125316" y="144909"/>
                    </a:cubicBezTo>
                    <a:cubicBezTo>
                      <a:pt x="1124993" y="145768"/>
                      <a:pt x="1126391" y="145875"/>
                      <a:pt x="1125531" y="145983"/>
                    </a:cubicBezTo>
                    <a:cubicBezTo>
                      <a:pt x="1124778" y="145983"/>
                      <a:pt x="1126499" y="146305"/>
                      <a:pt x="1125746" y="146305"/>
                    </a:cubicBezTo>
                    <a:close/>
                    <a:moveTo>
                      <a:pt x="1104345" y="855881"/>
                    </a:moveTo>
                    <a:cubicBezTo>
                      <a:pt x="1093591" y="862536"/>
                      <a:pt x="1082729" y="868977"/>
                      <a:pt x="1071653" y="875096"/>
                    </a:cubicBezTo>
                    <a:cubicBezTo>
                      <a:pt x="1060576" y="881108"/>
                      <a:pt x="1049499" y="887012"/>
                      <a:pt x="1038207" y="892701"/>
                    </a:cubicBezTo>
                    <a:cubicBezTo>
                      <a:pt x="1035626" y="893990"/>
                      <a:pt x="1016806" y="899464"/>
                      <a:pt x="1008633" y="900860"/>
                    </a:cubicBezTo>
                    <a:cubicBezTo>
                      <a:pt x="1007665" y="911810"/>
                      <a:pt x="1006375" y="922867"/>
                      <a:pt x="1005515" y="933816"/>
                    </a:cubicBezTo>
                    <a:lnTo>
                      <a:pt x="999922" y="1014006"/>
                    </a:lnTo>
                    <a:lnTo>
                      <a:pt x="997234" y="1041057"/>
                    </a:lnTo>
                    <a:cubicBezTo>
                      <a:pt x="997019" y="1042883"/>
                      <a:pt x="996158" y="1045351"/>
                      <a:pt x="995191" y="1047820"/>
                    </a:cubicBezTo>
                    <a:cubicBezTo>
                      <a:pt x="994761" y="1048572"/>
                      <a:pt x="994115" y="1049646"/>
                      <a:pt x="993577" y="1050612"/>
                    </a:cubicBezTo>
                    <a:cubicBezTo>
                      <a:pt x="994115" y="1051470"/>
                      <a:pt x="994438" y="1052436"/>
                      <a:pt x="994545" y="1053403"/>
                    </a:cubicBezTo>
                    <a:cubicBezTo>
                      <a:pt x="995083" y="1057160"/>
                      <a:pt x="992394" y="1060595"/>
                      <a:pt x="988630" y="1061024"/>
                    </a:cubicBezTo>
                    <a:cubicBezTo>
                      <a:pt x="984437" y="1061669"/>
                      <a:pt x="982071" y="1059843"/>
                      <a:pt x="980673" y="1057804"/>
                    </a:cubicBezTo>
                    <a:cubicBezTo>
                      <a:pt x="979490" y="1056086"/>
                      <a:pt x="978737" y="1052973"/>
                      <a:pt x="979812" y="1049109"/>
                    </a:cubicBezTo>
                    <a:cubicBezTo>
                      <a:pt x="980673" y="1046317"/>
                      <a:pt x="983146" y="1042131"/>
                      <a:pt x="983361" y="1039555"/>
                    </a:cubicBezTo>
                    <a:lnTo>
                      <a:pt x="985727" y="1013040"/>
                    </a:lnTo>
                    <a:lnTo>
                      <a:pt x="990136" y="932635"/>
                    </a:lnTo>
                    <a:cubicBezTo>
                      <a:pt x="990351" y="929414"/>
                      <a:pt x="990674" y="926194"/>
                      <a:pt x="990889" y="923081"/>
                    </a:cubicBezTo>
                    <a:cubicBezTo>
                      <a:pt x="989599" y="923618"/>
                      <a:pt x="988200" y="924154"/>
                      <a:pt x="986157" y="923296"/>
                    </a:cubicBezTo>
                    <a:cubicBezTo>
                      <a:pt x="985619" y="923081"/>
                      <a:pt x="984544" y="922544"/>
                      <a:pt x="983253" y="921256"/>
                    </a:cubicBezTo>
                    <a:cubicBezTo>
                      <a:pt x="982071" y="919968"/>
                      <a:pt x="978307" y="914708"/>
                      <a:pt x="976478" y="912883"/>
                    </a:cubicBezTo>
                    <a:lnTo>
                      <a:pt x="957551" y="894741"/>
                    </a:lnTo>
                    <a:cubicBezTo>
                      <a:pt x="944538" y="883469"/>
                      <a:pt x="931634" y="872305"/>
                      <a:pt x="918944" y="860711"/>
                    </a:cubicBezTo>
                    <a:cubicBezTo>
                      <a:pt x="910448" y="852875"/>
                      <a:pt x="902060" y="844931"/>
                      <a:pt x="893886" y="836773"/>
                    </a:cubicBezTo>
                    <a:cubicBezTo>
                      <a:pt x="877540" y="819919"/>
                      <a:pt x="860656" y="801240"/>
                      <a:pt x="845170" y="780951"/>
                    </a:cubicBezTo>
                    <a:cubicBezTo>
                      <a:pt x="835169" y="767962"/>
                      <a:pt x="825705" y="754329"/>
                      <a:pt x="816995" y="740159"/>
                    </a:cubicBezTo>
                    <a:cubicBezTo>
                      <a:pt x="794518" y="703875"/>
                      <a:pt x="776882" y="664799"/>
                      <a:pt x="768386" y="626262"/>
                    </a:cubicBezTo>
                    <a:cubicBezTo>
                      <a:pt x="767418" y="622397"/>
                      <a:pt x="769784" y="618532"/>
                      <a:pt x="773655" y="617673"/>
                    </a:cubicBezTo>
                    <a:cubicBezTo>
                      <a:pt x="777527" y="616707"/>
                      <a:pt x="781291" y="619069"/>
                      <a:pt x="782259" y="622933"/>
                    </a:cubicBezTo>
                    <a:cubicBezTo>
                      <a:pt x="789894" y="652347"/>
                      <a:pt x="803444" y="681761"/>
                      <a:pt x="820113" y="709886"/>
                    </a:cubicBezTo>
                    <a:cubicBezTo>
                      <a:pt x="832158" y="730497"/>
                      <a:pt x="846031" y="750357"/>
                      <a:pt x="860549" y="769250"/>
                    </a:cubicBezTo>
                    <a:cubicBezTo>
                      <a:pt x="875605" y="789002"/>
                      <a:pt x="891306" y="807681"/>
                      <a:pt x="907007" y="824213"/>
                    </a:cubicBezTo>
                    <a:cubicBezTo>
                      <a:pt x="914749" y="832478"/>
                      <a:pt x="922708" y="840422"/>
                      <a:pt x="930666" y="848259"/>
                    </a:cubicBezTo>
                    <a:cubicBezTo>
                      <a:pt x="942925" y="860175"/>
                      <a:pt x="955400" y="871768"/>
                      <a:pt x="967767" y="883469"/>
                    </a:cubicBezTo>
                    <a:cubicBezTo>
                      <a:pt x="970456" y="886046"/>
                      <a:pt x="973037" y="888622"/>
                      <a:pt x="975618" y="891306"/>
                    </a:cubicBezTo>
                    <a:cubicBezTo>
                      <a:pt x="979382" y="895171"/>
                      <a:pt x="982931" y="899142"/>
                      <a:pt x="986695" y="903114"/>
                    </a:cubicBezTo>
                    <a:cubicBezTo>
                      <a:pt x="987770" y="904295"/>
                      <a:pt x="989491" y="907623"/>
                      <a:pt x="990997" y="909877"/>
                    </a:cubicBezTo>
                    <a:cubicBezTo>
                      <a:pt x="991319" y="910092"/>
                      <a:pt x="991642" y="910307"/>
                      <a:pt x="991964" y="910521"/>
                    </a:cubicBezTo>
                    <a:cubicBezTo>
                      <a:pt x="993792" y="886261"/>
                      <a:pt x="995728" y="862107"/>
                      <a:pt x="997987" y="837846"/>
                    </a:cubicBezTo>
                    <a:cubicBezTo>
                      <a:pt x="999277" y="823998"/>
                      <a:pt x="1000783" y="810150"/>
                      <a:pt x="1002181" y="796302"/>
                    </a:cubicBezTo>
                    <a:cubicBezTo>
                      <a:pt x="996481" y="790935"/>
                      <a:pt x="984114" y="782991"/>
                      <a:pt x="981748" y="780736"/>
                    </a:cubicBezTo>
                    <a:cubicBezTo>
                      <a:pt x="970886" y="770324"/>
                      <a:pt x="960562" y="759267"/>
                      <a:pt x="950776" y="747780"/>
                    </a:cubicBezTo>
                    <a:cubicBezTo>
                      <a:pt x="940882" y="736187"/>
                      <a:pt x="931741" y="724164"/>
                      <a:pt x="923138" y="711819"/>
                    </a:cubicBezTo>
                    <a:cubicBezTo>
                      <a:pt x="913244" y="697326"/>
                      <a:pt x="904103" y="682298"/>
                      <a:pt x="895930" y="666732"/>
                    </a:cubicBezTo>
                    <a:cubicBezTo>
                      <a:pt x="887864" y="651274"/>
                      <a:pt x="880552" y="635386"/>
                      <a:pt x="873992" y="619176"/>
                    </a:cubicBezTo>
                    <a:cubicBezTo>
                      <a:pt x="866141" y="599853"/>
                      <a:pt x="859258" y="580101"/>
                      <a:pt x="853021" y="560242"/>
                    </a:cubicBezTo>
                    <a:cubicBezTo>
                      <a:pt x="843557" y="530292"/>
                      <a:pt x="835492" y="500127"/>
                      <a:pt x="827641" y="470498"/>
                    </a:cubicBezTo>
                    <a:cubicBezTo>
                      <a:pt x="826566" y="466741"/>
                      <a:pt x="828716" y="462769"/>
                      <a:pt x="832480" y="461696"/>
                    </a:cubicBezTo>
                    <a:cubicBezTo>
                      <a:pt x="836244" y="460622"/>
                      <a:pt x="840224" y="462877"/>
                      <a:pt x="841299" y="466634"/>
                    </a:cubicBezTo>
                    <a:cubicBezTo>
                      <a:pt x="850332" y="495618"/>
                      <a:pt x="859581" y="525246"/>
                      <a:pt x="869797" y="554660"/>
                    </a:cubicBezTo>
                    <a:cubicBezTo>
                      <a:pt x="876572" y="573875"/>
                      <a:pt x="883885" y="593090"/>
                      <a:pt x="891736" y="611876"/>
                    </a:cubicBezTo>
                    <a:cubicBezTo>
                      <a:pt x="898296" y="627550"/>
                      <a:pt x="905286" y="643008"/>
                      <a:pt x="912921" y="658037"/>
                    </a:cubicBezTo>
                    <a:cubicBezTo>
                      <a:pt x="920557" y="673066"/>
                      <a:pt x="928837" y="687772"/>
                      <a:pt x="937979" y="701835"/>
                    </a:cubicBezTo>
                    <a:cubicBezTo>
                      <a:pt x="945937" y="713965"/>
                      <a:pt x="954433" y="725881"/>
                      <a:pt x="963574" y="737260"/>
                    </a:cubicBezTo>
                    <a:cubicBezTo>
                      <a:pt x="972607" y="748746"/>
                      <a:pt x="982178" y="759803"/>
                      <a:pt x="992287" y="770216"/>
                    </a:cubicBezTo>
                    <a:cubicBezTo>
                      <a:pt x="993685" y="771612"/>
                      <a:pt x="998740" y="775476"/>
                      <a:pt x="1003902" y="779448"/>
                    </a:cubicBezTo>
                    <a:cubicBezTo>
                      <a:pt x="1006698" y="751645"/>
                      <a:pt x="1009493" y="723842"/>
                      <a:pt x="1012290" y="696038"/>
                    </a:cubicBezTo>
                    <a:cubicBezTo>
                      <a:pt x="1016806" y="652455"/>
                      <a:pt x="1020463" y="608871"/>
                      <a:pt x="1024227" y="565180"/>
                    </a:cubicBezTo>
                    <a:cubicBezTo>
                      <a:pt x="1022829" y="564106"/>
                      <a:pt x="1021323" y="562926"/>
                      <a:pt x="1020140" y="561852"/>
                    </a:cubicBezTo>
                    <a:cubicBezTo>
                      <a:pt x="1018419" y="560349"/>
                      <a:pt x="1017129" y="558739"/>
                      <a:pt x="1016054" y="556914"/>
                    </a:cubicBezTo>
                    <a:cubicBezTo>
                      <a:pt x="1008311" y="544032"/>
                      <a:pt x="1000460" y="531365"/>
                      <a:pt x="992825" y="518376"/>
                    </a:cubicBezTo>
                    <a:cubicBezTo>
                      <a:pt x="987770" y="509680"/>
                      <a:pt x="982716" y="500985"/>
                      <a:pt x="977984" y="492075"/>
                    </a:cubicBezTo>
                    <a:cubicBezTo>
                      <a:pt x="967445" y="472216"/>
                      <a:pt x="957659" y="452356"/>
                      <a:pt x="949055" y="432067"/>
                    </a:cubicBezTo>
                    <a:cubicBezTo>
                      <a:pt x="943248" y="418327"/>
                      <a:pt x="938086" y="404479"/>
                      <a:pt x="933354" y="390416"/>
                    </a:cubicBezTo>
                    <a:cubicBezTo>
                      <a:pt x="921525" y="355635"/>
                      <a:pt x="912706" y="319888"/>
                      <a:pt x="906146" y="282852"/>
                    </a:cubicBezTo>
                    <a:cubicBezTo>
                      <a:pt x="905394" y="279095"/>
                      <a:pt x="907867" y="275338"/>
                      <a:pt x="911738" y="274479"/>
                    </a:cubicBezTo>
                    <a:cubicBezTo>
                      <a:pt x="915610" y="273728"/>
                      <a:pt x="919374" y="276304"/>
                      <a:pt x="920127" y="280169"/>
                    </a:cubicBezTo>
                    <a:cubicBezTo>
                      <a:pt x="928085" y="316023"/>
                      <a:pt x="938624" y="350482"/>
                      <a:pt x="950991" y="384190"/>
                    </a:cubicBezTo>
                    <a:cubicBezTo>
                      <a:pt x="956046" y="397716"/>
                      <a:pt x="961315" y="411241"/>
                      <a:pt x="966907" y="424553"/>
                    </a:cubicBezTo>
                    <a:cubicBezTo>
                      <a:pt x="975188" y="444520"/>
                      <a:pt x="983899" y="464379"/>
                      <a:pt x="993792" y="483917"/>
                    </a:cubicBezTo>
                    <a:cubicBezTo>
                      <a:pt x="998094" y="492827"/>
                      <a:pt x="1002718" y="501522"/>
                      <a:pt x="1007450" y="510217"/>
                    </a:cubicBezTo>
                    <a:cubicBezTo>
                      <a:pt x="1013580" y="521704"/>
                      <a:pt x="1019925" y="533190"/>
                      <a:pt x="1026163" y="544676"/>
                    </a:cubicBezTo>
                    <a:cubicBezTo>
                      <a:pt x="1027345" y="530721"/>
                      <a:pt x="1028743" y="516873"/>
                      <a:pt x="1029927" y="502917"/>
                    </a:cubicBezTo>
                    <a:cubicBezTo>
                      <a:pt x="1033153" y="465238"/>
                      <a:pt x="1037132" y="427666"/>
                      <a:pt x="1040466" y="389987"/>
                    </a:cubicBezTo>
                    <a:cubicBezTo>
                      <a:pt x="1040250" y="389128"/>
                      <a:pt x="1038853" y="389021"/>
                      <a:pt x="1038960" y="388161"/>
                    </a:cubicBezTo>
                    <a:cubicBezTo>
                      <a:pt x="1039390" y="382794"/>
                      <a:pt x="1037669" y="376353"/>
                      <a:pt x="1035411" y="369483"/>
                    </a:cubicBezTo>
                    <a:cubicBezTo>
                      <a:pt x="1029927" y="352737"/>
                      <a:pt x="1019925" y="333951"/>
                      <a:pt x="1015839" y="322249"/>
                    </a:cubicBezTo>
                    <a:cubicBezTo>
                      <a:pt x="1011107" y="308079"/>
                      <a:pt x="1006375" y="293802"/>
                      <a:pt x="1002396" y="279417"/>
                    </a:cubicBezTo>
                    <a:cubicBezTo>
                      <a:pt x="999707" y="269863"/>
                      <a:pt x="997341" y="260095"/>
                      <a:pt x="995191" y="250433"/>
                    </a:cubicBezTo>
                    <a:cubicBezTo>
                      <a:pt x="989706" y="225958"/>
                      <a:pt x="985727" y="201375"/>
                      <a:pt x="982824" y="176577"/>
                    </a:cubicBezTo>
                    <a:cubicBezTo>
                      <a:pt x="982286" y="172712"/>
                      <a:pt x="984974" y="169062"/>
                      <a:pt x="988846" y="168526"/>
                    </a:cubicBezTo>
                    <a:cubicBezTo>
                      <a:pt x="992717" y="167882"/>
                      <a:pt x="996374" y="170566"/>
                      <a:pt x="996911" y="174537"/>
                    </a:cubicBezTo>
                    <a:cubicBezTo>
                      <a:pt x="1000353" y="193753"/>
                      <a:pt x="1004869" y="212753"/>
                      <a:pt x="1009601" y="231754"/>
                    </a:cubicBezTo>
                    <a:cubicBezTo>
                      <a:pt x="1013257" y="246032"/>
                      <a:pt x="1017129" y="260202"/>
                      <a:pt x="1021108" y="274265"/>
                    </a:cubicBezTo>
                    <a:cubicBezTo>
                      <a:pt x="1024980" y="288542"/>
                      <a:pt x="1028743" y="302712"/>
                      <a:pt x="1033045" y="316775"/>
                    </a:cubicBezTo>
                    <a:cubicBezTo>
                      <a:pt x="1035304" y="324933"/>
                      <a:pt x="1039928" y="336634"/>
                      <a:pt x="1044230" y="348550"/>
                    </a:cubicBezTo>
                    <a:cubicBezTo>
                      <a:pt x="1048423" y="303248"/>
                      <a:pt x="1051972" y="257948"/>
                      <a:pt x="1056919" y="212753"/>
                    </a:cubicBezTo>
                    <a:cubicBezTo>
                      <a:pt x="1064340" y="143728"/>
                      <a:pt x="1073050" y="74917"/>
                      <a:pt x="1083805" y="6107"/>
                    </a:cubicBezTo>
                    <a:cubicBezTo>
                      <a:pt x="1084450" y="2135"/>
                      <a:pt x="1088107" y="-549"/>
                      <a:pt x="1091978" y="95"/>
                    </a:cubicBezTo>
                    <a:cubicBezTo>
                      <a:pt x="1095849" y="632"/>
                      <a:pt x="1098538" y="4282"/>
                      <a:pt x="1098000" y="8147"/>
                    </a:cubicBezTo>
                    <a:cubicBezTo>
                      <a:pt x="1088214" y="76850"/>
                      <a:pt x="1080686" y="145660"/>
                      <a:pt x="1074019" y="214471"/>
                    </a:cubicBezTo>
                    <a:cubicBezTo>
                      <a:pt x="1069717" y="258914"/>
                      <a:pt x="1066275" y="303463"/>
                      <a:pt x="1062619" y="348013"/>
                    </a:cubicBezTo>
                    <a:cubicBezTo>
                      <a:pt x="1063695" y="344471"/>
                      <a:pt x="1064877" y="340713"/>
                      <a:pt x="1065523" y="338566"/>
                    </a:cubicBezTo>
                    <a:cubicBezTo>
                      <a:pt x="1067244" y="332984"/>
                      <a:pt x="1069179" y="327509"/>
                      <a:pt x="1071222" y="322035"/>
                    </a:cubicBezTo>
                    <a:cubicBezTo>
                      <a:pt x="1074234" y="314091"/>
                      <a:pt x="1077352" y="306147"/>
                      <a:pt x="1080256" y="298203"/>
                    </a:cubicBezTo>
                    <a:cubicBezTo>
                      <a:pt x="1084773" y="286395"/>
                      <a:pt x="1088859" y="274479"/>
                      <a:pt x="1093161" y="262778"/>
                    </a:cubicBezTo>
                    <a:cubicBezTo>
                      <a:pt x="1097462" y="250970"/>
                      <a:pt x="1101872" y="239269"/>
                      <a:pt x="1105958" y="227460"/>
                    </a:cubicBezTo>
                    <a:cubicBezTo>
                      <a:pt x="1111443" y="211680"/>
                      <a:pt x="1116712" y="195900"/>
                      <a:pt x="1121229" y="179690"/>
                    </a:cubicBezTo>
                    <a:cubicBezTo>
                      <a:pt x="1122197" y="175933"/>
                      <a:pt x="1126068" y="173571"/>
                      <a:pt x="1129832" y="174537"/>
                    </a:cubicBezTo>
                    <a:cubicBezTo>
                      <a:pt x="1133704" y="175396"/>
                      <a:pt x="1136070" y="179261"/>
                      <a:pt x="1135102" y="183125"/>
                    </a:cubicBezTo>
                    <a:cubicBezTo>
                      <a:pt x="1130693" y="204166"/>
                      <a:pt x="1125638" y="224776"/>
                      <a:pt x="1119401" y="245065"/>
                    </a:cubicBezTo>
                    <a:cubicBezTo>
                      <a:pt x="1116282" y="255264"/>
                      <a:pt x="1112841" y="265355"/>
                      <a:pt x="1109185" y="275338"/>
                    </a:cubicBezTo>
                    <a:cubicBezTo>
                      <a:pt x="1105421" y="285214"/>
                      <a:pt x="1101334" y="294983"/>
                      <a:pt x="1097247" y="304859"/>
                    </a:cubicBezTo>
                    <a:lnTo>
                      <a:pt x="1080256" y="343719"/>
                    </a:lnTo>
                    <a:cubicBezTo>
                      <a:pt x="1078428" y="348228"/>
                      <a:pt x="1074341" y="358641"/>
                      <a:pt x="1072513" y="363579"/>
                    </a:cubicBezTo>
                    <a:cubicBezTo>
                      <a:pt x="1072406" y="364330"/>
                      <a:pt x="1072298" y="365081"/>
                      <a:pt x="1071975" y="365833"/>
                    </a:cubicBezTo>
                    <a:cubicBezTo>
                      <a:pt x="1068857" y="373562"/>
                      <a:pt x="1061544" y="370234"/>
                      <a:pt x="1060683" y="369698"/>
                    </a:cubicBezTo>
                    <a:cubicBezTo>
                      <a:pt x="1057027" y="414677"/>
                      <a:pt x="1052940" y="459549"/>
                      <a:pt x="1049176" y="504528"/>
                    </a:cubicBezTo>
                    <a:cubicBezTo>
                      <a:pt x="1048316" y="515263"/>
                      <a:pt x="1047026" y="525997"/>
                      <a:pt x="1046058" y="536733"/>
                    </a:cubicBezTo>
                    <a:lnTo>
                      <a:pt x="1051865" y="528789"/>
                    </a:lnTo>
                    <a:cubicBezTo>
                      <a:pt x="1058102" y="520093"/>
                      <a:pt x="1064124" y="511291"/>
                      <a:pt x="1070039" y="502488"/>
                    </a:cubicBezTo>
                    <a:cubicBezTo>
                      <a:pt x="1076062" y="493686"/>
                      <a:pt x="1081869" y="484883"/>
                      <a:pt x="1087676" y="475866"/>
                    </a:cubicBezTo>
                    <a:cubicBezTo>
                      <a:pt x="1098753" y="458797"/>
                      <a:pt x="1109830" y="441407"/>
                      <a:pt x="1121014" y="424016"/>
                    </a:cubicBezTo>
                    <a:cubicBezTo>
                      <a:pt x="1132091" y="406733"/>
                      <a:pt x="1143275" y="389557"/>
                      <a:pt x="1154029" y="372059"/>
                    </a:cubicBezTo>
                    <a:cubicBezTo>
                      <a:pt x="1168332" y="348657"/>
                      <a:pt x="1182097" y="325041"/>
                      <a:pt x="1194142" y="300780"/>
                    </a:cubicBezTo>
                    <a:cubicBezTo>
                      <a:pt x="1195863" y="297237"/>
                      <a:pt x="1200057" y="295734"/>
                      <a:pt x="1203606" y="297452"/>
                    </a:cubicBezTo>
                    <a:cubicBezTo>
                      <a:pt x="1207262" y="299062"/>
                      <a:pt x="1208768" y="303356"/>
                      <a:pt x="1207047" y="306898"/>
                    </a:cubicBezTo>
                    <a:cubicBezTo>
                      <a:pt x="1193067" y="338244"/>
                      <a:pt x="1176828" y="369161"/>
                      <a:pt x="1159084" y="399111"/>
                    </a:cubicBezTo>
                    <a:cubicBezTo>
                      <a:pt x="1152093" y="411027"/>
                      <a:pt x="1144781" y="422835"/>
                      <a:pt x="1137361" y="434429"/>
                    </a:cubicBezTo>
                    <a:cubicBezTo>
                      <a:pt x="1125961" y="451927"/>
                      <a:pt x="1114131" y="468995"/>
                      <a:pt x="1102624" y="485849"/>
                    </a:cubicBezTo>
                    <a:cubicBezTo>
                      <a:pt x="1096387" y="494759"/>
                      <a:pt x="1090150" y="503454"/>
                      <a:pt x="1083805" y="512150"/>
                    </a:cubicBezTo>
                    <a:cubicBezTo>
                      <a:pt x="1077352" y="520845"/>
                      <a:pt x="1070900" y="529433"/>
                      <a:pt x="1064232" y="537913"/>
                    </a:cubicBezTo>
                    <a:lnTo>
                      <a:pt x="1049607" y="555948"/>
                    </a:lnTo>
                    <a:cubicBezTo>
                      <a:pt x="1048531" y="557129"/>
                      <a:pt x="1045735" y="559168"/>
                      <a:pt x="1043692" y="560886"/>
                    </a:cubicBezTo>
                    <a:cubicBezTo>
                      <a:pt x="1039497" y="606616"/>
                      <a:pt x="1035411" y="652240"/>
                      <a:pt x="1030357" y="697970"/>
                    </a:cubicBezTo>
                    <a:cubicBezTo>
                      <a:pt x="1027453" y="724271"/>
                      <a:pt x="1024549" y="750357"/>
                      <a:pt x="1021538" y="776657"/>
                    </a:cubicBezTo>
                    <a:lnTo>
                      <a:pt x="1039175" y="755188"/>
                    </a:lnTo>
                    <a:lnTo>
                      <a:pt x="1092731" y="689275"/>
                    </a:lnTo>
                    <a:cubicBezTo>
                      <a:pt x="1108754" y="669309"/>
                      <a:pt x="1128004" y="647195"/>
                      <a:pt x="1147900" y="624114"/>
                    </a:cubicBezTo>
                    <a:cubicBezTo>
                      <a:pt x="1166074" y="603181"/>
                      <a:pt x="1184679" y="581390"/>
                      <a:pt x="1201347" y="558954"/>
                    </a:cubicBezTo>
                    <a:cubicBezTo>
                      <a:pt x="1224792" y="527500"/>
                      <a:pt x="1244579" y="494974"/>
                      <a:pt x="1253290" y="462340"/>
                    </a:cubicBezTo>
                    <a:cubicBezTo>
                      <a:pt x="1254258" y="458475"/>
                      <a:pt x="1258129" y="456114"/>
                      <a:pt x="1262001" y="457080"/>
                    </a:cubicBezTo>
                    <a:cubicBezTo>
                      <a:pt x="1265765" y="458046"/>
                      <a:pt x="1268131" y="461910"/>
                      <a:pt x="1267163" y="465775"/>
                    </a:cubicBezTo>
                    <a:cubicBezTo>
                      <a:pt x="1259097" y="500556"/>
                      <a:pt x="1239847" y="535766"/>
                      <a:pt x="1215973" y="569581"/>
                    </a:cubicBezTo>
                    <a:cubicBezTo>
                      <a:pt x="1199519" y="592769"/>
                      <a:pt x="1181022" y="615419"/>
                      <a:pt x="1162525" y="636782"/>
                    </a:cubicBezTo>
                    <a:cubicBezTo>
                      <a:pt x="1142738" y="659647"/>
                      <a:pt x="1122842" y="680902"/>
                      <a:pt x="1106603" y="700547"/>
                    </a:cubicBezTo>
                    <a:cubicBezTo>
                      <a:pt x="1099291" y="709242"/>
                      <a:pt x="1091871" y="717937"/>
                      <a:pt x="1084450" y="726525"/>
                    </a:cubicBezTo>
                    <a:cubicBezTo>
                      <a:pt x="1073373" y="739407"/>
                      <a:pt x="1062081" y="752182"/>
                      <a:pt x="1050897" y="764956"/>
                    </a:cubicBezTo>
                    <a:lnTo>
                      <a:pt x="1032077" y="786211"/>
                    </a:lnTo>
                    <a:cubicBezTo>
                      <a:pt x="1030894" y="787607"/>
                      <a:pt x="1027238" y="789432"/>
                      <a:pt x="1024872" y="791149"/>
                    </a:cubicBezTo>
                    <a:cubicBezTo>
                      <a:pt x="1025087" y="791901"/>
                      <a:pt x="1024980" y="792759"/>
                      <a:pt x="1024872" y="793511"/>
                    </a:cubicBezTo>
                    <a:cubicBezTo>
                      <a:pt x="1024442" y="796195"/>
                      <a:pt x="1021646" y="796731"/>
                      <a:pt x="1019280" y="797375"/>
                    </a:cubicBezTo>
                    <a:cubicBezTo>
                      <a:pt x="1017667" y="811438"/>
                      <a:pt x="1016054" y="825394"/>
                      <a:pt x="1014548" y="839456"/>
                    </a:cubicBezTo>
                    <a:cubicBezTo>
                      <a:pt x="1012935" y="855022"/>
                      <a:pt x="1011537" y="870695"/>
                      <a:pt x="1010031" y="886261"/>
                    </a:cubicBezTo>
                    <a:cubicBezTo>
                      <a:pt x="1017774" y="884221"/>
                      <a:pt x="1029174" y="880356"/>
                      <a:pt x="1031109" y="879283"/>
                    </a:cubicBezTo>
                    <a:cubicBezTo>
                      <a:pt x="1041971" y="873271"/>
                      <a:pt x="1052725" y="867045"/>
                      <a:pt x="1063264" y="860711"/>
                    </a:cubicBezTo>
                    <a:cubicBezTo>
                      <a:pt x="1073911" y="854271"/>
                      <a:pt x="1084343" y="847722"/>
                      <a:pt x="1094559" y="840852"/>
                    </a:cubicBezTo>
                    <a:cubicBezTo>
                      <a:pt x="1113271" y="828399"/>
                      <a:pt x="1131983" y="814766"/>
                      <a:pt x="1150373" y="800381"/>
                    </a:cubicBezTo>
                    <a:cubicBezTo>
                      <a:pt x="1168332" y="786318"/>
                      <a:pt x="1185861" y="771397"/>
                      <a:pt x="1202208" y="755509"/>
                    </a:cubicBezTo>
                    <a:cubicBezTo>
                      <a:pt x="1224146" y="733932"/>
                      <a:pt x="1244041" y="710745"/>
                      <a:pt x="1259635" y="685196"/>
                    </a:cubicBezTo>
                    <a:cubicBezTo>
                      <a:pt x="1261571" y="681761"/>
                      <a:pt x="1265980" y="680580"/>
                      <a:pt x="1269421" y="682619"/>
                    </a:cubicBezTo>
                    <a:cubicBezTo>
                      <a:pt x="1272755" y="684552"/>
                      <a:pt x="1273938" y="688953"/>
                      <a:pt x="1272002" y="692281"/>
                    </a:cubicBezTo>
                    <a:cubicBezTo>
                      <a:pt x="1253075" y="726311"/>
                      <a:pt x="1227372" y="757227"/>
                      <a:pt x="1198229" y="784816"/>
                    </a:cubicBezTo>
                    <a:cubicBezTo>
                      <a:pt x="1186722" y="795551"/>
                      <a:pt x="1174677" y="805856"/>
                      <a:pt x="1162310" y="815518"/>
                    </a:cubicBezTo>
                    <a:cubicBezTo>
                      <a:pt x="1143383" y="830224"/>
                      <a:pt x="1123702" y="843535"/>
                      <a:pt x="1104345" y="855881"/>
                    </a:cubicBezTo>
                    <a:close/>
                    <a:moveTo>
                      <a:pt x="991857" y="910951"/>
                    </a:moveTo>
                    <a:cubicBezTo>
                      <a:pt x="991857" y="910843"/>
                      <a:pt x="991857" y="910843"/>
                      <a:pt x="991857" y="910736"/>
                    </a:cubicBezTo>
                    <a:cubicBezTo>
                      <a:pt x="991749" y="910736"/>
                      <a:pt x="991534" y="910629"/>
                      <a:pt x="991427" y="910629"/>
                    </a:cubicBezTo>
                    <a:cubicBezTo>
                      <a:pt x="991642" y="910843"/>
                      <a:pt x="991749" y="910736"/>
                      <a:pt x="991857" y="910951"/>
                    </a:cubicBezTo>
                    <a:close/>
                    <a:moveTo>
                      <a:pt x="1737226" y="1029034"/>
                    </a:moveTo>
                    <a:cubicBezTo>
                      <a:pt x="1719697" y="1031826"/>
                      <a:pt x="1702060" y="1034294"/>
                      <a:pt x="1684531" y="1037086"/>
                    </a:cubicBezTo>
                    <a:cubicBezTo>
                      <a:pt x="1688510" y="1039447"/>
                      <a:pt x="1692919" y="1041702"/>
                      <a:pt x="1698511" y="1043849"/>
                    </a:cubicBezTo>
                    <a:cubicBezTo>
                      <a:pt x="1711739" y="1048787"/>
                      <a:pt x="1727763" y="1052866"/>
                      <a:pt x="1740453" y="1055764"/>
                    </a:cubicBezTo>
                    <a:cubicBezTo>
                      <a:pt x="1761961" y="1061024"/>
                      <a:pt x="1785405" y="1066929"/>
                      <a:pt x="1809387" y="1073155"/>
                    </a:cubicBezTo>
                    <a:cubicBezTo>
                      <a:pt x="1832078" y="1079059"/>
                      <a:pt x="1855091" y="1084963"/>
                      <a:pt x="1877891" y="1089150"/>
                    </a:cubicBezTo>
                    <a:cubicBezTo>
                      <a:pt x="1898216" y="1092800"/>
                      <a:pt x="1918110" y="1095376"/>
                      <a:pt x="1937038" y="1095376"/>
                    </a:cubicBezTo>
                    <a:cubicBezTo>
                      <a:pt x="1940910" y="1095161"/>
                      <a:pt x="1944243" y="1098274"/>
                      <a:pt x="1944351" y="1102246"/>
                    </a:cubicBezTo>
                    <a:cubicBezTo>
                      <a:pt x="1944458" y="1106218"/>
                      <a:pt x="1941340" y="1109439"/>
                      <a:pt x="1937468" y="1109546"/>
                    </a:cubicBezTo>
                    <a:cubicBezTo>
                      <a:pt x="1911336" y="1110942"/>
                      <a:pt x="1883052" y="1108150"/>
                      <a:pt x="1854661" y="1102998"/>
                    </a:cubicBezTo>
                    <a:cubicBezTo>
                      <a:pt x="1838530" y="1100099"/>
                      <a:pt x="1822399" y="1096450"/>
                      <a:pt x="1806591" y="1092370"/>
                    </a:cubicBezTo>
                    <a:cubicBezTo>
                      <a:pt x="1781856" y="1086037"/>
                      <a:pt x="1757981" y="1078522"/>
                      <a:pt x="1736044" y="1072618"/>
                    </a:cubicBezTo>
                    <a:cubicBezTo>
                      <a:pt x="1720665" y="1068217"/>
                      <a:pt x="1700125" y="1061883"/>
                      <a:pt x="1685606" y="1054691"/>
                    </a:cubicBezTo>
                    <a:cubicBezTo>
                      <a:pt x="1676466" y="1050075"/>
                      <a:pt x="1670443" y="1044922"/>
                      <a:pt x="1667325" y="1039769"/>
                    </a:cubicBezTo>
                    <a:cubicBezTo>
                      <a:pt x="1640654" y="1043849"/>
                      <a:pt x="1613984" y="1048035"/>
                      <a:pt x="1587313" y="1051900"/>
                    </a:cubicBezTo>
                    <a:cubicBezTo>
                      <a:pt x="1568063" y="1054691"/>
                      <a:pt x="1548706" y="1057267"/>
                      <a:pt x="1529456" y="1060058"/>
                    </a:cubicBezTo>
                    <a:lnTo>
                      <a:pt x="1581936" y="1088613"/>
                    </a:lnTo>
                    <a:cubicBezTo>
                      <a:pt x="1612263" y="1105145"/>
                      <a:pt x="1642052" y="1119852"/>
                      <a:pt x="1672594" y="1132841"/>
                    </a:cubicBezTo>
                    <a:cubicBezTo>
                      <a:pt x="1702813" y="1145937"/>
                      <a:pt x="1733785" y="1157424"/>
                      <a:pt x="1767230" y="1165689"/>
                    </a:cubicBezTo>
                    <a:cubicBezTo>
                      <a:pt x="1778630" y="1168695"/>
                      <a:pt x="1792395" y="1174170"/>
                      <a:pt x="1806052" y="1177498"/>
                    </a:cubicBezTo>
                    <a:cubicBezTo>
                      <a:pt x="1814333" y="1179538"/>
                      <a:pt x="1822399" y="1180826"/>
                      <a:pt x="1829819" y="1179538"/>
                    </a:cubicBezTo>
                    <a:cubicBezTo>
                      <a:pt x="1833691" y="1178786"/>
                      <a:pt x="1837454" y="1181255"/>
                      <a:pt x="1838208" y="1185120"/>
                    </a:cubicBezTo>
                    <a:cubicBezTo>
                      <a:pt x="1838960" y="1188984"/>
                      <a:pt x="1836380" y="1192742"/>
                      <a:pt x="1832508" y="1193493"/>
                    </a:cubicBezTo>
                    <a:cubicBezTo>
                      <a:pt x="1825517" y="1195103"/>
                      <a:pt x="1817774" y="1194889"/>
                      <a:pt x="1809817" y="1193815"/>
                    </a:cubicBezTo>
                    <a:cubicBezTo>
                      <a:pt x="1793793" y="1191561"/>
                      <a:pt x="1776909" y="1185120"/>
                      <a:pt x="1763251" y="1182221"/>
                    </a:cubicBezTo>
                    <a:cubicBezTo>
                      <a:pt x="1728623" y="1174385"/>
                      <a:pt x="1696145" y="1163972"/>
                      <a:pt x="1664958" y="1150661"/>
                    </a:cubicBezTo>
                    <a:cubicBezTo>
                      <a:pt x="1633879" y="1137349"/>
                      <a:pt x="1603982" y="1121140"/>
                      <a:pt x="1573548" y="1103642"/>
                    </a:cubicBezTo>
                    <a:lnTo>
                      <a:pt x="1520423" y="1072081"/>
                    </a:lnTo>
                    <a:cubicBezTo>
                      <a:pt x="1519670" y="1071545"/>
                      <a:pt x="1512572" y="1067358"/>
                      <a:pt x="1505582" y="1063279"/>
                    </a:cubicBezTo>
                    <a:cubicBezTo>
                      <a:pt x="1457833" y="1070042"/>
                      <a:pt x="1409978" y="1076697"/>
                      <a:pt x="1362122" y="1083353"/>
                    </a:cubicBezTo>
                    <a:cubicBezTo>
                      <a:pt x="1360294" y="1083568"/>
                      <a:pt x="1358358" y="1083890"/>
                      <a:pt x="1356530" y="1084104"/>
                    </a:cubicBezTo>
                    <a:lnTo>
                      <a:pt x="1374382" y="1096772"/>
                    </a:lnTo>
                    <a:cubicBezTo>
                      <a:pt x="1383737" y="1102998"/>
                      <a:pt x="1393524" y="1108902"/>
                      <a:pt x="1403418" y="1114484"/>
                    </a:cubicBezTo>
                    <a:cubicBezTo>
                      <a:pt x="1418259" y="1122857"/>
                      <a:pt x="1433529" y="1130694"/>
                      <a:pt x="1448800" y="1138208"/>
                    </a:cubicBezTo>
                    <a:cubicBezTo>
                      <a:pt x="1470954" y="1149265"/>
                      <a:pt x="1493107" y="1160000"/>
                      <a:pt x="1515368" y="1170520"/>
                    </a:cubicBezTo>
                    <a:cubicBezTo>
                      <a:pt x="1537522" y="1181148"/>
                      <a:pt x="1559783" y="1191346"/>
                      <a:pt x="1582367" y="1200792"/>
                    </a:cubicBezTo>
                    <a:cubicBezTo>
                      <a:pt x="1612371" y="1213138"/>
                      <a:pt x="1642912" y="1224087"/>
                      <a:pt x="1674852" y="1232461"/>
                    </a:cubicBezTo>
                    <a:cubicBezTo>
                      <a:pt x="1678616" y="1233319"/>
                      <a:pt x="1680982" y="1237184"/>
                      <a:pt x="1680122" y="1241048"/>
                    </a:cubicBezTo>
                    <a:cubicBezTo>
                      <a:pt x="1679153" y="1244806"/>
                      <a:pt x="1675282" y="1247167"/>
                      <a:pt x="1671518" y="1246309"/>
                    </a:cubicBezTo>
                    <a:cubicBezTo>
                      <a:pt x="1630223" y="1237184"/>
                      <a:pt x="1590862" y="1223980"/>
                      <a:pt x="1552578" y="1208200"/>
                    </a:cubicBezTo>
                    <a:cubicBezTo>
                      <a:pt x="1533435" y="1200256"/>
                      <a:pt x="1514508" y="1191668"/>
                      <a:pt x="1495796" y="1182543"/>
                    </a:cubicBezTo>
                    <a:cubicBezTo>
                      <a:pt x="1477298" y="1173633"/>
                      <a:pt x="1459017" y="1163972"/>
                      <a:pt x="1440627" y="1154418"/>
                    </a:cubicBezTo>
                    <a:cubicBezTo>
                      <a:pt x="1427722" y="1147655"/>
                      <a:pt x="1414925" y="1140677"/>
                      <a:pt x="1402450" y="1133270"/>
                    </a:cubicBezTo>
                    <a:cubicBezTo>
                      <a:pt x="1389760" y="1125863"/>
                      <a:pt x="1377500" y="1117919"/>
                      <a:pt x="1365563" y="1109439"/>
                    </a:cubicBezTo>
                    <a:lnTo>
                      <a:pt x="1341904" y="1091297"/>
                    </a:lnTo>
                    <a:cubicBezTo>
                      <a:pt x="1340291" y="1090116"/>
                      <a:pt x="1336419" y="1089257"/>
                      <a:pt x="1334161" y="1088398"/>
                    </a:cubicBezTo>
                    <a:cubicBezTo>
                      <a:pt x="1333408" y="1088076"/>
                      <a:pt x="1333408" y="1087754"/>
                      <a:pt x="1332870" y="1087432"/>
                    </a:cubicBezTo>
                    <a:cubicBezTo>
                      <a:pt x="1310502" y="1090546"/>
                      <a:pt x="1288133" y="1093659"/>
                      <a:pt x="1265657" y="1096879"/>
                    </a:cubicBezTo>
                    <a:cubicBezTo>
                      <a:pt x="1235546" y="1101280"/>
                      <a:pt x="1205542" y="1105896"/>
                      <a:pt x="1175430" y="1110512"/>
                    </a:cubicBezTo>
                    <a:cubicBezTo>
                      <a:pt x="1178549" y="1112766"/>
                      <a:pt x="1181560" y="1115128"/>
                      <a:pt x="1184786" y="1117275"/>
                    </a:cubicBezTo>
                    <a:cubicBezTo>
                      <a:pt x="1189303" y="1120388"/>
                      <a:pt x="1193927" y="1123502"/>
                      <a:pt x="1198659" y="1126400"/>
                    </a:cubicBezTo>
                    <a:cubicBezTo>
                      <a:pt x="1211886" y="1134773"/>
                      <a:pt x="1225222" y="1143146"/>
                      <a:pt x="1238664" y="1151412"/>
                    </a:cubicBezTo>
                    <a:cubicBezTo>
                      <a:pt x="1251999" y="1159678"/>
                      <a:pt x="1265335" y="1167944"/>
                      <a:pt x="1278777" y="1175995"/>
                    </a:cubicBezTo>
                    <a:cubicBezTo>
                      <a:pt x="1302437" y="1190165"/>
                      <a:pt x="1327493" y="1204765"/>
                      <a:pt x="1353304" y="1218935"/>
                    </a:cubicBezTo>
                    <a:cubicBezTo>
                      <a:pt x="1378038" y="1232675"/>
                      <a:pt x="1403525" y="1245879"/>
                      <a:pt x="1429550" y="1257473"/>
                    </a:cubicBezTo>
                    <a:cubicBezTo>
                      <a:pt x="1464931" y="1273146"/>
                      <a:pt x="1500958" y="1285813"/>
                      <a:pt x="1537091" y="1292361"/>
                    </a:cubicBezTo>
                    <a:cubicBezTo>
                      <a:pt x="1541071" y="1293005"/>
                      <a:pt x="1543652" y="1296655"/>
                      <a:pt x="1543006" y="1300627"/>
                    </a:cubicBezTo>
                    <a:cubicBezTo>
                      <a:pt x="1542361" y="1304492"/>
                      <a:pt x="1538704" y="1307068"/>
                      <a:pt x="1534833" y="1306424"/>
                    </a:cubicBezTo>
                    <a:cubicBezTo>
                      <a:pt x="1497194" y="1300842"/>
                      <a:pt x="1459339" y="1289248"/>
                      <a:pt x="1422452" y="1273897"/>
                    </a:cubicBezTo>
                    <a:cubicBezTo>
                      <a:pt x="1395675" y="1262733"/>
                      <a:pt x="1369220" y="1249851"/>
                      <a:pt x="1343947" y="1235896"/>
                    </a:cubicBezTo>
                    <a:cubicBezTo>
                      <a:pt x="1317815" y="1221511"/>
                      <a:pt x="1292973" y="1206053"/>
                      <a:pt x="1269314" y="1191346"/>
                    </a:cubicBezTo>
                    <a:cubicBezTo>
                      <a:pt x="1258667" y="1184583"/>
                      <a:pt x="1248021" y="1177820"/>
                      <a:pt x="1237374" y="1170842"/>
                    </a:cubicBezTo>
                    <a:cubicBezTo>
                      <a:pt x="1221565" y="1160537"/>
                      <a:pt x="1205864" y="1149909"/>
                      <a:pt x="1190163" y="1139282"/>
                    </a:cubicBezTo>
                    <a:cubicBezTo>
                      <a:pt x="1185431" y="1136061"/>
                      <a:pt x="1180700" y="1132733"/>
                      <a:pt x="1176075" y="1129298"/>
                    </a:cubicBezTo>
                    <a:cubicBezTo>
                      <a:pt x="1171451" y="1125970"/>
                      <a:pt x="1166934" y="1122428"/>
                      <a:pt x="1162417" y="1118778"/>
                    </a:cubicBezTo>
                    <a:cubicBezTo>
                      <a:pt x="1162417" y="1118778"/>
                      <a:pt x="1162417" y="1118778"/>
                      <a:pt x="1162417" y="1118778"/>
                    </a:cubicBezTo>
                    <a:cubicBezTo>
                      <a:pt x="1160267" y="1119637"/>
                      <a:pt x="1158223" y="1121355"/>
                      <a:pt x="1156180" y="1119959"/>
                    </a:cubicBezTo>
                    <a:cubicBezTo>
                      <a:pt x="1154567" y="1118886"/>
                      <a:pt x="1155535" y="1116739"/>
                      <a:pt x="1155212" y="1114913"/>
                    </a:cubicBezTo>
                    <a:cubicBezTo>
                      <a:pt x="1143920" y="1117812"/>
                      <a:pt x="1128972" y="1121676"/>
                      <a:pt x="1118003" y="1123609"/>
                    </a:cubicBezTo>
                    <a:cubicBezTo>
                      <a:pt x="1112949" y="1124360"/>
                      <a:pt x="1108754" y="1124790"/>
                      <a:pt x="1105851" y="1124575"/>
                    </a:cubicBezTo>
                    <a:cubicBezTo>
                      <a:pt x="1103270" y="1124360"/>
                      <a:pt x="1101334" y="1123609"/>
                      <a:pt x="1100151" y="1122750"/>
                    </a:cubicBezTo>
                    <a:cubicBezTo>
                      <a:pt x="1096925" y="1120710"/>
                      <a:pt x="1096064" y="1116524"/>
                      <a:pt x="1098108" y="1113303"/>
                    </a:cubicBezTo>
                    <a:cubicBezTo>
                      <a:pt x="1099936" y="1110512"/>
                      <a:pt x="1103592" y="1109546"/>
                      <a:pt x="1106496" y="1110834"/>
                    </a:cubicBezTo>
                    <a:cubicBezTo>
                      <a:pt x="1106496" y="1111264"/>
                      <a:pt x="1106819" y="1111371"/>
                      <a:pt x="1107464" y="1111264"/>
                    </a:cubicBezTo>
                    <a:cubicBezTo>
                      <a:pt x="1108432" y="1111156"/>
                      <a:pt x="1109830" y="1110834"/>
                      <a:pt x="1110905" y="1110620"/>
                    </a:cubicBezTo>
                    <a:cubicBezTo>
                      <a:pt x="1115529" y="1110083"/>
                      <a:pt x="1121659" y="1108795"/>
                      <a:pt x="1128219" y="1107184"/>
                    </a:cubicBezTo>
                    <a:cubicBezTo>
                      <a:pt x="1134672" y="1105574"/>
                      <a:pt x="1141232" y="1103856"/>
                      <a:pt x="1147362" y="1102139"/>
                    </a:cubicBezTo>
                    <a:cubicBezTo>
                      <a:pt x="1147469" y="1101817"/>
                      <a:pt x="1147469" y="1101066"/>
                      <a:pt x="1147577" y="1100958"/>
                    </a:cubicBezTo>
                    <a:cubicBezTo>
                      <a:pt x="1148437" y="1098811"/>
                      <a:pt x="1150695" y="1095269"/>
                      <a:pt x="1156180" y="1096879"/>
                    </a:cubicBezTo>
                    <a:cubicBezTo>
                      <a:pt x="1156610" y="1096986"/>
                      <a:pt x="1157363" y="1097308"/>
                      <a:pt x="1158439" y="1098060"/>
                    </a:cubicBezTo>
                    <a:cubicBezTo>
                      <a:pt x="1158654" y="1098167"/>
                      <a:pt x="1159406" y="1098704"/>
                      <a:pt x="1159729" y="1098919"/>
                    </a:cubicBezTo>
                    <a:cubicBezTo>
                      <a:pt x="1160589" y="1098704"/>
                      <a:pt x="1161450" y="1098489"/>
                      <a:pt x="1162202" y="1098274"/>
                    </a:cubicBezTo>
                    <a:cubicBezTo>
                      <a:pt x="1176935" y="1075731"/>
                      <a:pt x="1191669" y="1053510"/>
                      <a:pt x="1207047" y="1032147"/>
                    </a:cubicBezTo>
                    <a:cubicBezTo>
                      <a:pt x="1219307" y="1015079"/>
                      <a:pt x="1231889" y="998440"/>
                      <a:pt x="1245224" y="982230"/>
                    </a:cubicBezTo>
                    <a:cubicBezTo>
                      <a:pt x="1256301" y="968812"/>
                      <a:pt x="1267808" y="955608"/>
                      <a:pt x="1279960" y="942726"/>
                    </a:cubicBezTo>
                    <a:cubicBezTo>
                      <a:pt x="1291790" y="930274"/>
                      <a:pt x="1304372" y="918036"/>
                      <a:pt x="1317492" y="905905"/>
                    </a:cubicBezTo>
                    <a:cubicBezTo>
                      <a:pt x="1325988" y="898069"/>
                      <a:pt x="1334591" y="890340"/>
                      <a:pt x="1343302" y="882611"/>
                    </a:cubicBezTo>
                    <a:cubicBezTo>
                      <a:pt x="1356422" y="871124"/>
                      <a:pt x="1369542" y="859853"/>
                      <a:pt x="1382877" y="848688"/>
                    </a:cubicBezTo>
                    <a:lnTo>
                      <a:pt x="1404601" y="830868"/>
                    </a:lnTo>
                    <a:cubicBezTo>
                      <a:pt x="1406214" y="829688"/>
                      <a:pt x="1409010" y="826682"/>
                      <a:pt x="1411053" y="824964"/>
                    </a:cubicBezTo>
                    <a:cubicBezTo>
                      <a:pt x="1412666" y="823568"/>
                      <a:pt x="1414064" y="822602"/>
                      <a:pt x="1414925" y="822281"/>
                    </a:cubicBezTo>
                    <a:cubicBezTo>
                      <a:pt x="1418151" y="821207"/>
                      <a:pt x="1420409" y="822066"/>
                      <a:pt x="1421915" y="823247"/>
                    </a:cubicBezTo>
                    <a:cubicBezTo>
                      <a:pt x="1423205" y="824213"/>
                      <a:pt x="1425894" y="826467"/>
                      <a:pt x="1424388" y="831405"/>
                    </a:cubicBezTo>
                    <a:cubicBezTo>
                      <a:pt x="1423528" y="834411"/>
                      <a:pt x="1420732" y="836451"/>
                      <a:pt x="1417721" y="836343"/>
                    </a:cubicBezTo>
                    <a:cubicBezTo>
                      <a:pt x="1416215" y="838275"/>
                      <a:pt x="1414602" y="841067"/>
                      <a:pt x="1413526" y="841925"/>
                    </a:cubicBezTo>
                    <a:lnTo>
                      <a:pt x="1392879" y="860067"/>
                    </a:lnTo>
                    <a:cubicBezTo>
                      <a:pt x="1382232" y="869729"/>
                      <a:pt x="1371693" y="879497"/>
                      <a:pt x="1361154" y="889374"/>
                    </a:cubicBezTo>
                    <a:cubicBezTo>
                      <a:pt x="1350615" y="899142"/>
                      <a:pt x="1340183" y="909018"/>
                      <a:pt x="1329859" y="919002"/>
                    </a:cubicBezTo>
                    <a:cubicBezTo>
                      <a:pt x="1310717" y="937251"/>
                      <a:pt x="1293403" y="956037"/>
                      <a:pt x="1276734" y="974931"/>
                    </a:cubicBezTo>
                    <a:cubicBezTo>
                      <a:pt x="1265335" y="987920"/>
                      <a:pt x="1254365" y="1001016"/>
                      <a:pt x="1243611" y="1014220"/>
                    </a:cubicBezTo>
                    <a:cubicBezTo>
                      <a:pt x="1222856" y="1039877"/>
                      <a:pt x="1203498" y="1066929"/>
                      <a:pt x="1183926" y="1094195"/>
                    </a:cubicBezTo>
                    <a:cubicBezTo>
                      <a:pt x="1210381" y="1089686"/>
                      <a:pt x="1236944" y="1085285"/>
                      <a:pt x="1263399" y="1080991"/>
                    </a:cubicBezTo>
                    <a:cubicBezTo>
                      <a:pt x="1291682" y="1076483"/>
                      <a:pt x="1319966" y="1072189"/>
                      <a:pt x="1348464" y="1067895"/>
                    </a:cubicBezTo>
                    <a:cubicBezTo>
                      <a:pt x="1348571" y="1066499"/>
                      <a:pt x="1347066" y="1065211"/>
                      <a:pt x="1347926" y="1064030"/>
                    </a:cubicBezTo>
                    <a:cubicBezTo>
                      <a:pt x="1372661" y="1031181"/>
                      <a:pt x="1399224" y="999836"/>
                      <a:pt x="1427614" y="969993"/>
                    </a:cubicBezTo>
                    <a:cubicBezTo>
                      <a:pt x="1439014" y="958184"/>
                      <a:pt x="1450628" y="946483"/>
                      <a:pt x="1462565" y="935211"/>
                    </a:cubicBezTo>
                    <a:cubicBezTo>
                      <a:pt x="1480417" y="918250"/>
                      <a:pt x="1499022" y="902041"/>
                      <a:pt x="1517841" y="886153"/>
                    </a:cubicBezTo>
                    <a:cubicBezTo>
                      <a:pt x="1527735" y="877780"/>
                      <a:pt x="1537845" y="869621"/>
                      <a:pt x="1548169" y="861785"/>
                    </a:cubicBezTo>
                    <a:cubicBezTo>
                      <a:pt x="1558493" y="853841"/>
                      <a:pt x="1568924" y="846327"/>
                      <a:pt x="1579571" y="838920"/>
                    </a:cubicBezTo>
                    <a:lnTo>
                      <a:pt x="1604412" y="822602"/>
                    </a:lnTo>
                    <a:cubicBezTo>
                      <a:pt x="1605273" y="822066"/>
                      <a:pt x="1610327" y="820563"/>
                      <a:pt x="1612908" y="818953"/>
                    </a:cubicBezTo>
                    <a:lnTo>
                      <a:pt x="1613123" y="818308"/>
                    </a:lnTo>
                    <a:lnTo>
                      <a:pt x="1613016" y="818845"/>
                    </a:lnTo>
                    <a:cubicBezTo>
                      <a:pt x="1614199" y="818094"/>
                      <a:pt x="1614952" y="817342"/>
                      <a:pt x="1614306" y="816698"/>
                    </a:cubicBezTo>
                    <a:cubicBezTo>
                      <a:pt x="1614199" y="816591"/>
                      <a:pt x="1614199" y="816591"/>
                      <a:pt x="1614091" y="816484"/>
                    </a:cubicBezTo>
                    <a:cubicBezTo>
                      <a:pt x="1614199" y="816376"/>
                      <a:pt x="1614306" y="816269"/>
                      <a:pt x="1614414" y="816162"/>
                    </a:cubicBezTo>
                    <a:cubicBezTo>
                      <a:pt x="1616888" y="813371"/>
                      <a:pt x="1621189" y="813048"/>
                      <a:pt x="1624093" y="815518"/>
                    </a:cubicBezTo>
                    <a:cubicBezTo>
                      <a:pt x="1626136" y="817235"/>
                      <a:pt x="1628502" y="822173"/>
                      <a:pt x="1623555" y="826897"/>
                    </a:cubicBezTo>
                    <a:cubicBezTo>
                      <a:pt x="1621082" y="829151"/>
                      <a:pt x="1613554" y="833552"/>
                      <a:pt x="1612156" y="834518"/>
                    </a:cubicBezTo>
                    <a:lnTo>
                      <a:pt x="1588604" y="851372"/>
                    </a:lnTo>
                    <a:cubicBezTo>
                      <a:pt x="1578495" y="858994"/>
                      <a:pt x="1568493" y="866938"/>
                      <a:pt x="1558600" y="874989"/>
                    </a:cubicBezTo>
                    <a:cubicBezTo>
                      <a:pt x="1548813" y="883040"/>
                      <a:pt x="1539135" y="891306"/>
                      <a:pt x="1529671" y="899786"/>
                    </a:cubicBezTo>
                    <a:cubicBezTo>
                      <a:pt x="1511389" y="915781"/>
                      <a:pt x="1493537" y="932420"/>
                      <a:pt x="1475900" y="949167"/>
                    </a:cubicBezTo>
                    <a:cubicBezTo>
                      <a:pt x="1458264" y="965913"/>
                      <a:pt x="1440842" y="982874"/>
                      <a:pt x="1423958" y="1000372"/>
                    </a:cubicBezTo>
                    <a:cubicBezTo>
                      <a:pt x="1403740" y="1021198"/>
                      <a:pt x="1384490" y="1042883"/>
                      <a:pt x="1365993" y="1065211"/>
                    </a:cubicBezTo>
                    <a:cubicBezTo>
                      <a:pt x="1407504" y="1059092"/>
                      <a:pt x="1449015" y="1052866"/>
                      <a:pt x="1490526" y="1046640"/>
                    </a:cubicBezTo>
                    <a:cubicBezTo>
                      <a:pt x="1490634" y="1046532"/>
                      <a:pt x="1490741" y="1045888"/>
                      <a:pt x="1490741" y="1045888"/>
                    </a:cubicBezTo>
                    <a:cubicBezTo>
                      <a:pt x="1492785" y="1042668"/>
                      <a:pt x="1496979" y="1041809"/>
                      <a:pt x="1500205" y="1043849"/>
                    </a:cubicBezTo>
                    <a:lnTo>
                      <a:pt x="1500313" y="1043956"/>
                    </a:lnTo>
                    <a:cubicBezTo>
                      <a:pt x="1501388" y="1042131"/>
                      <a:pt x="1501711" y="1043527"/>
                      <a:pt x="1502033" y="1044922"/>
                    </a:cubicBezTo>
                    <a:cubicBezTo>
                      <a:pt x="1505689" y="1044385"/>
                      <a:pt x="1509346" y="1043849"/>
                      <a:pt x="1513002" y="1043312"/>
                    </a:cubicBezTo>
                    <a:cubicBezTo>
                      <a:pt x="1511604" y="1040521"/>
                      <a:pt x="1510959" y="1037086"/>
                      <a:pt x="1513433" y="1034939"/>
                    </a:cubicBezTo>
                    <a:cubicBezTo>
                      <a:pt x="1533973" y="1015723"/>
                      <a:pt x="1554298" y="996615"/>
                      <a:pt x="1574946" y="977829"/>
                    </a:cubicBezTo>
                    <a:cubicBezTo>
                      <a:pt x="1588819" y="965269"/>
                      <a:pt x="1602799" y="952817"/>
                      <a:pt x="1616995" y="940686"/>
                    </a:cubicBezTo>
                    <a:cubicBezTo>
                      <a:pt x="1628825" y="930595"/>
                      <a:pt x="1640869" y="920612"/>
                      <a:pt x="1653236" y="910951"/>
                    </a:cubicBezTo>
                    <a:cubicBezTo>
                      <a:pt x="1665388" y="901289"/>
                      <a:pt x="1677971" y="891950"/>
                      <a:pt x="1690661" y="882718"/>
                    </a:cubicBezTo>
                    <a:cubicBezTo>
                      <a:pt x="1701092" y="875204"/>
                      <a:pt x="1711739" y="868011"/>
                      <a:pt x="1722708" y="861248"/>
                    </a:cubicBezTo>
                    <a:cubicBezTo>
                      <a:pt x="1733677" y="854485"/>
                      <a:pt x="1744861" y="848259"/>
                      <a:pt x="1756261" y="842248"/>
                    </a:cubicBezTo>
                    <a:lnTo>
                      <a:pt x="1779920" y="830976"/>
                    </a:lnTo>
                    <a:cubicBezTo>
                      <a:pt x="1780243" y="830868"/>
                      <a:pt x="1784222" y="829795"/>
                      <a:pt x="1786911" y="828614"/>
                    </a:cubicBezTo>
                    <a:cubicBezTo>
                      <a:pt x="1787126" y="828185"/>
                      <a:pt x="1787448" y="827863"/>
                      <a:pt x="1787663" y="827541"/>
                    </a:cubicBezTo>
                    <a:cubicBezTo>
                      <a:pt x="1787555" y="827755"/>
                      <a:pt x="1787555" y="828078"/>
                      <a:pt x="1787448" y="828399"/>
                    </a:cubicBezTo>
                    <a:cubicBezTo>
                      <a:pt x="1788846" y="827755"/>
                      <a:pt x="1789814" y="827111"/>
                      <a:pt x="1789491" y="826574"/>
                    </a:cubicBezTo>
                    <a:cubicBezTo>
                      <a:pt x="1789384" y="826467"/>
                      <a:pt x="1789276" y="826360"/>
                      <a:pt x="1789169" y="826252"/>
                    </a:cubicBezTo>
                    <a:cubicBezTo>
                      <a:pt x="1789707" y="825930"/>
                      <a:pt x="1790352" y="825608"/>
                      <a:pt x="1790997" y="825501"/>
                    </a:cubicBezTo>
                    <a:cubicBezTo>
                      <a:pt x="1795298" y="824213"/>
                      <a:pt x="1797450" y="826145"/>
                      <a:pt x="1797987" y="826574"/>
                    </a:cubicBezTo>
                    <a:cubicBezTo>
                      <a:pt x="1800030" y="828078"/>
                      <a:pt x="1800783" y="830224"/>
                      <a:pt x="1800568" y="832801"/>
                    </a:cubicBezTo>
                    <a:cubicBezTo>
                      <a:pt x="1800461" y="833659"/>
                      <a:pt x="1800030" y="835806"/>
                      <a:pt x="1797450" y="837739"/>
                    </a:cubicBezTo>
                    <a:cubicBezTo>
                      <a:pt x="1795837" y="839027"/>
                      <a:pt x="1786803" y="843428"/>
                      <a:pt x="1786157" y="843750"/>
                    </a:cubicBezTo>
                    <a:lnTo>
                      <a:pt x="1763574" y="855773"/>
                    </a:lnTo>
                    <a:cubicBezTo>
                      <a:pt x="1752712" y="861892"/>
                      <a:pt x="1742173" y="868441"/>
                      <a:pt x="1731742" y="875418"/>
                    </a:cubicBezTo>
                    <a:cubicBezTo>
                      <a:pt x="1721418" y="882288"/>
                      <a:pt x="1711309" y="889481"/>
                      <a:pt x="1701415" y="897103"/>
                    </a:cubicBezTo>
                    <a:cubicBezTo>
                      <a:pt x="1689155" y="906549"/>
                      <a:pt x="1677110" y="916211"/>
                      <a:pt x="1665173" y="925872"/>
                    </a:cubicBezTo>
                    <a:cubicBezTo>
                      <a:pt x="1653129" y="935641"/>
                      <a:pt x="1641192" y="945410"/>
                      <a:pt x="1629362" y="955286"/>
                    </a:cubicBezTo>
                    <a:cubicBezTo>
                      <a:pt x="1615060" y="967201"/>
                      <a:pt x="1600864" y="979117"/>
                      <a:pt x="1586669" y="991140"/>
                    </a:cubicBezTo>
                    <a:cubicBezTo>
                      <a:pt x="1567095" y="1007672"/>
                      <a:pt x="1547630" y="1024311"/>
                      <a:pt x="1528058" y="1041057"/>
                    </a:cubicBezTo>
                    <a:cubicBezTo>
                      <a:pt x="1561934" y="1036012"/>
                      <a:pt x="1595702" y="1030967"/>
                      <a:pt x="1629577" y="1025921"/>
                    </a:cubicBezTo>
                    <a:cubicBezTo>
                      <a:pt x="1641729" y="1024096"/>
                      <a:pt x="1653882" y="1022164"/>
                      <a:pt x="1666034" y="1020339"/>
                    </a:cubicBezTo>
                    <a:cubicBezTo>
                      <a:pt x="1666356" y="1020017"/>
                      <a:pt x="1665819" y="1019373"/>
                      <a:pt x="1666142" y="1019051"/>
                    </a:cubicBezTo>
                    <a:cubicBezTo>
                      <a:pt x="1691199" y="998977"/>
                      <a:pt x="1718084" y="979976"/>
                      <a:pt x="1745937" y="962478"/>
                    </a:cubicBezTo>
                    <a:cubicBezTo>
                      <a:pt x="1757014" y="955500"/>
                      <a:pt x="1768198" y="948737"/>
                      <a:pt x="1779598" y="942404"/>
                    </a:cubicBezTo>
                    <a:cubicBezTo>
                      <a:pt x="1796696" y="932635"/>
                      <a:pt x="1814118" y="923725"/>
                      <a:pt x="1831325" y="914923"/>
                    </a:cubicBezTo>
                    <a:cubicBezTo>
                      <a:pt x="1840466" y="910307"/>
                      <a:pt x="1849607" y="905798"/>
                      <a:pt x="1858963" y="901504"/>
                    </a:cubicBezTo>
                    <a:cubicBezTo>
                      <a:pt x="1868212" y="897103"/>
                      <a:pt x="1877675" y="892916"/>
                      <a:pt x="1887139" y="888944"/>
                    </a:cubicBezTo>
                    <a:lnTo>
                      <a:pt x="1907679" y="880571"/>
                    </a:lnTo>
                    <a:cubicBezTo>
                      <a:pt x="1909077" y="880034"/>
                      <a:pt x="1912411" y="879605"/>
                      <a:pt x="1914884" y="878961"/>
                    </a:cubicBezTo>
                    <a:cubicBezTo>
                      <a:pt x="1915423" y="878531"/>
                      <a:pt x="1915960" y="877994"/>
                      <a:pt x="1916497" y="877672"/>
                    </a:cubicBezTo>
                    <a:cubicBezTo>
                      <a:pt x="1916175" y="878102"/>
                      <a:pt x="1915960" y="878531"/>
                      <a:pt x="1915745" y="878746"/>
                    </a:cubicBezTo>
                    <a:cubicBezTo>
                      <a:pt x="1917036" y="878424"/>
                      <a:pt x="1917895" y="877994"/>
                      <a:pt x="1917680" y="877458"/>
                    </a:cubicBezTo>
                    <a:cubicBezTo>
                      <a:pt x="1917573" y="877351"/>
                      <a:pt x="1917573" y="877243"/>
                      <a:pt x="1917573" y="877136"/>
                    </a:cubicBezTo>
                    <a:cubicBezTo>
                      <a:pt x="1918003" y="877028"/>
                      <a:pt x="1918541" y="876921"/>
                      <a:pt x="1918971" y="876814"/>
                    </a:cubicBezTo>
                    <a:cubicBezTo>
                      <a:pt x="1922843" y="876170"/>
                      <a:pt x="1924671" y="877887"/>
                      <a:pt x="1925101" y="878209"/>
                    </a:cubicBezTo>
                    <a:cubicBezTo>
                      <a:pt x="1926499" y="879390"/>
                      <a:pt x="1927145" y="880786"/>
                      <a:pt x="1927467" y="882288"/>
                    </a:cubicBezTo>
                    <a:cubicBezTo>
                      <a:pt x="1927790" y="883791"/>
                      <a:pt x="1927682" y="885938"/>
                      <a:pt x="1925747" y="888193"/>
                    </a:cubicBezTo>
                    <a:cubicBezTo>
                      <a:pt x="1925423" y="888515"/>
                      <a:pt x="1924563" y="889374"/>
                      <a:pt x="1922950" y="890018"/>
                    </a:cubicBezTo>
                    <a:cubicBezTo>
                      <a:pt x="1921445" y="890769"/>
                      <a:pt x="1915530" y="892701"/>
                      <a:pt x="1913271" y="893775"/>
                    </a:cubicBezTo>
                    <a:lnTo>
                      <a:pt x="1893376" y="903007"/>
                    </a:lnTo>
                    <a:cubicBezTo>
                      <a:pt x="1886171" y="906442"/>
                      <a:pt x="1878966" y="910092"/>
                      <a:pt x="1871760" y="913742"/>
                    </a:cubicBezTo>
                    <a:cubicBezTo>
                      <a:pt x="1861006" y="919217"/>
                      <a:pt x="1850252" y="925014"/>
                      <a:pt x="1839713" y="930810"/>
                    </a:cubicBezTo>
                    <a:cubicBezTo>
                      <a:pt x="1822937" y="939935"/>
                      <a:pt x="1806052" y="949596"/>
                      <a:pt x="1789169" y="959150"/>
                    </a:cubicBezTo>
                    <a:cubicBezTo>
                      <a:pt x="1772392" y="968597"/>
                      <a:pt x="1755616" y="978258"/>
                      <a:pt x="1739162" y="988242"/>
                    </a:cubicBezTo>
                    <a:cubicBezTo>
                      <a:pt x="1724859" y="996937"/>
                      <a:pt x="1711309" y="1006277"/>
                      <a:pt x="1697651" y="1015508"/>
                    </a:cubicBezTo>
                    <a:cubicBezTo>
                      <a:pt x="1734860" y="1009926"/>
                      <a:pt x="1772070" y="1004344"/>
                      <a:pt x="1809172" y="998547"/>
                    </a:cubicBezTo>
                    <a:cubicBezTo>
                      <a:pt x="1908862" y="982982"/>
                      <a:pt x="2008446" y="966557"/>
                      <a:pt x="2107706" y="947879"/>
                    </a:cubicBezTo>
                    <a:cubicBezTo>
                      <a:pt x="2111578" y="947127"/>
                      <a:pt x="2115342" y="949704"/>
                      <a:pt x="2116095" y="953568"/>
                    </a:cubicBezTo>
                    <a:cubicBezTo>
                      <a:pt x="2116848" y="957325"/>
                      <a:pt x="2114374" y="961083"/>
                      <a:pt x="2110502" y="961834"/>
                    </a:cubicBezTo>
                    <a:cubicBezTo>
                      <a:pt x="1986399" y="987168"/>
                      <a:pt x="1861974" y="1009282"/>
                      <a:pt x="1737226" y="1029034"/>
                    </a:cubicBezTo>
                    <a:close/>
                    <a:moveTo>
                      <a:pt x="1501280" y="1045244"/>
                    </a:moveTo>
                    <a:cubicBezTo>
                      <a:pt x="1501496" y="1045244"/>
                      <a:pt x="1501603" y="1045137"/>
                      <a:pt x="1501818" y="1045137"/>
                    </a:cubicBezTo>
                    <a:lnTo>
                      <a:pt x="1501603" y="1045030"/>
                    </a:lnTo>
                    <a:lnTo>
                      <a:pt x="1500850" y="1044707"/>
                    </a:lnTo>
                    <a:cubicBezTo>
                      <a:pt x="1501065" y="1044815"/>
                      <a:pt x="1501173" y="1045030"/>
                      <a:pt x="1501280" y="1045244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7" name="Google Shape;117;p2"/>
              <p:cNvSpPr/>
              <p:nvPr/>
            </p:nvSpPr>
            <p:spPr>
              <a:xfrm>
                <a:off x="10160826" y="17182920"/>
                <a:ext cx="2544276" cy="2434383"/>
              </a:xfrm>
              <a:custGeom>
                <a:avLst/>
                <a:gdLst/>
                <a:ahLst/>
                <a:cxnLst/>
                <a:rect l="l" t="t" r="r" b="b"/>
                <a:pathLst>
                  <a:path w="2544276" h="2434383" extrusionOk="0">
                    <a:moveTo>
                      <a:pt x="2272692" y="1433032"/>
                    </a:moveTo>
                    <a:cubicBezTo>
                      <a:pt x="2202360" y="1376244"/>
                      <a:pt x="2178916" y="1290902"/>
                      <a:pt x="2129554" y="1251076"/>
                    </a:cubicBezTo>
                    <a:cubicBezTo>
                      <a:pt x="1894361" y="1061175"/>
                      <a:pt x="1724661" y="991398"/>
                      <a:pt x="1604967" y="982918"/>
                    </a:cubicBezTo>
                    <a:cubicBezTo>
                      <a:pt x="1720359" y="911638"/>
                      <a:pt x="1837042" y="768649"/>
                      <a:pt x="1908987" y="510905"/>
                    </a:cubicBezTo>
                    <a:cubicBezTo>
                      <a:pt x="1928344" y="441665"/>
                      <a:pt x="1911353" y="351277"/>
                      <a:pt x="1931248" y="288263"/>
                    </a:cubicBezTo>
                    <a:cubicBezTo>
                      <a:pt x="1984266" y="120155"/>
                      <a:pt x="2083634" y="23219"/>
                      <a:pt x="2069116" y="13128"/>
                    </a:cubicBezTo>
                    <a:cubicBezTo>
                      <a:pt x="2054598" y="3037"/>
                      <a:pt x="1965446" y="145597"/>
                      <a:pt x="1844139" y="227719"/>
                    </a:cubicBezTo>
                    <a:cubicBezTo>
                      <a:pt x="1769183" y="278387"/>
                      <a:pt x="1679924" y="276562"/>
                      <a:pt x="1627336" y="312095"/>
                    </a:cubicBezTo>
                    <a:cubicBezTo>
                      <a:pt x="1424728" y="449179"/>
                      <a:pt x="1311487" y="567585"/>
                      <a:pt x="1252769" y="666776"/>
                    </a:cubicBezTo>
                    <a:cubicBezTo>
                      <a:pt x="1205021" y="548907"/>
                      <a:pt x="1099523" y="417511"/>
                      <a:pt x="899066" y="293953"/>
                    </a:cubicBezTo>
                    <a:cubicBezTo>
                      <a:pt x="837552" y="255951"/>
                      <a:pt x="745174" y="246505"/>
                      <a:pt x="689790" y="209791"/>
                    </a:cubicBezTo>
                    <a:cubicBezTo>
                      <a:pt x="542028" y="111674"/>
                      <a:pt x="476320" y="-10166"/>
                      <a:pt x="462447" y="676"/>
                    </a:cubicBezTo>
                    <a:cubicBezTo>
                      <a:pt x="448575" y="11625"/>
                      <a:pt x="561386" y="136794"/>
                      <a:pt x="606445" y="275274"/>
                    </a:cubicBezTo>
                    <a:cubicBezTo>
                      <a:pt x="634298" y="360831"/>
                      <a:pt x="607198" y="445100"/>
                      <a:pt x="626663" y="505108"/>
                    </a:cubicBezTo>
                    <a:cubicBezTo>
                      <a:pt x="713341" y="771119"/>
                      <a:pt x="809376" y="918187"/>
                      <a:pt x="899388" y="995263"/>
                    </a:cubicBezTo>
                    <a:cubicBezTo>
                      <a:pt x="766682" y="999557"/>
                      <a:pt x="598595" y="1059994"/>
                      <a:pt x="407924" y="1227781"/>
                    </a:cubicBezTo>
                    <a:cubicBezTo>
                      <a:pt x="353723" y="1275444"/>
                      <a:pt x="318342" y="1360464"/>
                      <a:pt x="267045" y="1402652"/>
                    </a:cubicBezTo>
                    <a:cubicBezTo>
                      <a:pt x="130252" y="1515154"/>
                      <a:pt x="-6433" y="1543064"/>
                      <a:pt x="234" y="1559381"/>
                    </a:cubicBezTo>
                    <a:cubicBezTo>
                      <a:pt x="6902" y="1575591"/>
                      <a:pt x="160041" y="1503989"/>
                      <a:pt x="306943" y="1500447"/>
                    </a:cubicBezTo>
                    <a:cubicBezTo>
                      <a:pt x="397600" y="1498193"/>
                      <a:pt x="471589" y="1547895"/>
                      <a:pt x="535146" y="1546285"/>
                    </a:cubicBezTo>
                    <a:cubicBezTo>
                      <a:pt x="765499" y="1540703"/>
                      <a:pt x="920574" y="1506458"/>
                      <a:pt x="1024566" y="1459547"/>
                    </a:cubicBezTo>
                    <a:cubicBezTo>
                      <a:pt x="995208" y="1576128"/>
                      <a:pt x="997359" y="1731462"/>
                      <a:pt x="1060700" y="1930272"/>
                    </a:cubicBezTo>
                    <a:cubicBezTo>
                      <a:pt x="1082423" y="1998761"/>
                      <a:pt x="1146303" y="2065531"/>
                      <a:pt x="1164263" y="2129082"/>
                    </a:cubicBezTo>
                    <a:cubicBezTo>
                      <a:pt x="1212011" y="2298801"/>
                      <a:pt x="1181792" y="2433738"/>
                      <a:pt x="1199536" y="2434382"/>
                    </a:cubicBezTo>
                    <a:cubicBezTo>
                      <a:pt x="1217280" y="2435026"/>
                      <a:pt x="1213839" y="2267240"/>
                      <a:pt x="1270621" y="2133054"/>
                    </a:cubicBezTo>
                    <a:cubicBezTo>
                      <a:pt x="1305679" y="2050181"/>
                      <a:pt x="1381604" y="2003698"/>
                      <a:pt x="1406231" y="1945515"/>
                    </a:cubicBezTo>
                    <a:cubicBezTo>
                      <a:pt x="1497318" y="1730066"/>
                      <a:pt x="1528613" y="1573766"/>
                      <a:pt x="1526247" y="1459869"/>
                    </a:cubicBezTo>
                    <a:cubicBezTo>
                      <a:pt x="1631207" y="1529217"/>
                      <a:pt x="1788756" y="1578919"/>
                      <a:pt x="2016743" y="1574947"/>
                    </a:cubicBezTo>
                    <a:cubicBezTo>
                      <a:pt x="2089334" y="1573659"/>
                      <a:pt x="2172033" y="1531900"/>
                      <a:pt x="2238601" y="1532974"/>
                    </a:cubicBezTo>
                    <a:cubicBezTo>
                      <a:pt x="2416475" y="1535657"/>
                      <a:pt x="2538534" y="1602643"/>
                      <a:pt x="2544126" y="1586004"/>
                    </a:cubicBezTo>
                    <a:cubicBezTo>
                      <a:pt x="2549933" y="1569257"/>
                      <a:pt x="2386578" y="1524922"/>
                      <a:pt x="2272692" y="1433032"/>
                    </a:cubicBezTo>
                    <a:close/>
                    <a:moveTo>
                      <a:pt x="1358375" y="1127732"/>
                    </a:moveTo>
                    <a:cubicBezTo>
                      <a:pt x="1352890" y="1144263"/>
                      <a:pt x="1350202" y="1163479"/>
                      <a:pt x="1350524" y="1184412"/>
                    </a:cubicBezTo>
                    <a:cubicBezTo>
                      <a:pt x="1335361" y="1180655"/>
                      <a:pt x="1320520" y="1178400"/>
                      <a:pt x="1307185" y="1178078"/>
                    </a:cubicBezTo>
                    <a:cubicBezTo>
                      <a:pt x="1279870" y="1177220"/>
                      <a:pt x="1248253" y="1184412"/>
                      <a:pt x="1215882" y="1199977"/>
                    </a:cubicBezTo>
                    <a:cubicBezTo>
                      <a:pt x="1213624" y="1178722"/>
                      <a:pt x="1208569" y="1159077"/>
                      <a:pt x="1201902" y="1142868"/>
                    </a:cubicBezTo>
                    <a:cubicBezTo>
                      <a:pt x="1190288" y="1114850"/>
                      <a:pt x="1166521" y="1086080"/>
                      <a:pt x="1133291" y="1061283"/>
                    </a:cubicBezTo>
                    <a:cubicBezTo>
                      <a:pt x="1162757" y="1052802"/>
                      <a:pt x="1187706" y="1038847"/>
                      <a:pt x="1206419" y="1023925"/>
                    </a:cubicBezTo>
                    <a:cubicBezTo>
                      <a:pt x="1222012" y="1011473"/>
                      <a:pt x="1236423" y="993760"/>
                      <a:pt x="1248790" y="972505"/>
                    </a:cubicBezTo>
                    <a:cubicBezTo>
                      <a:pt x="1261695" y="987748"/>
                      <a:pt x="1275783" y="1000308"/>
                      <a:pt x="1289441" y="1009648"/>
                    </a:cubicBezTo>
                    <a:cubicBezTo>
                      <a:pt x="1319015" y="1029937"/>
                      <a:pt x="1362784" y="1042711"/>
                      <a:pt x="1413974" y="1042389"/>
                    </a:cubicBezTo>
                    <a:cubicBezTo>
                      <a:pt x="1385475" y="1069012"/>
                      <a:pt x="1367516" y="1100250"/>
                      <a:pt x="1358375" y="1127732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8" name="Google Shape;118;p2"/>
              <p:cNvSpPr/>
              <p:nvPr/>
            </p:nvSpPr>
            <p:spPr>
              <a:xfrm>
                <a:off x="10352315" y="17365641"/>
                <a:ext cx="2111891" cy="2012023"/>
              </a:xfrm>
              <a:custGeom>
                <a:avLst/>
                <a:gdLst/>
                <a:ahLst/>
                <a:cxnLst/>
                <a:rect l="l" t="t" r="r" b="b"/>
                <a:pathLst>
                  <a:path w="2111891" h="2012023" extrusionOk="0">
                    <a:moveTo>
                      <a:pt x="892763" y="1244515"/>
                    </a:moveTo>
                    <a:cubicBezTo>
                      <a:pt x="898032" y="1240865"/>
                      <a:pt x="903087" y="1237215"/>
                      <a:pt x="908141" y="1233565"/>
                    </a:cubicBezTo>
                    <a:cubicBezTo>
                      <a:pt x="915669" y="1227983"/>
                      <a:pt x="923090" y="1222294"/>
                      <a:pt x="930187" y="1216282"/>
                    </a:cubicBezTo>
                    <a:cubicBezTo>
                      <a:pt x="937393" y="1210378"/>
                      <a:pt x="944383" y="1204152"/>
                      <a:pt x="951050" y="1197818"/>
                    </a:cubicBezTo>
                    <a:cubicBezTo>
                      <a:pt x="971268" y="1178603"/>
                      <a:pt x="989873" y="1157885"/>
                      <a:pt x="1008047" y="1137166"/>
                    </a:cubicBezTo>
                    <a:cubicBezTo>
                      <a:pt x="1010736" y="1134268"/>
                      <a:pt x="1010628" y="1129759"/>
                      <a:pt x="1007725" y="1127075"/>
                    </a:cubicBezTo>
                    <a:cubicBezTo>
                      <a:pt x="1004821" y="1124392"/>
                      <a:pt x="1000304" y="1124606"/>
                      <a:pt x="997616" y="1127397"/>
                    </a:cubicBezTo>
                    <a:cubicBezTo>
                      <a:pt x="981592" y="1143500"/>
                      <a:pt x="965031" y="1159172"/>
                      <a:pt x="948254" y="1174631"/>
                    </a:cubicBezTo>
                    <a:cubicBezTo>
                      <a:pt x="939866" y="1182252"/>
                      <a:pt x="931370" y="1189875"/>
                      <a:pt x="922874" y="1197282"/>
                    </a:cubicBezTo>
                    <a:cubicBezTo>
                      <a:pt x="914379" y="1204688"/>
                      <a:pt x="905883" y="1212203"/>
                      <a:pt x="897065" y="1219181"/>
                    </a:cubicBezTo>
                    <a:lnTo>
                      <a:pt x="860501" y="1247735"/>
                    </a:lnTo>
                    <a:cubicBezTo>
                      <a:pt x="856306" y="1250956"/>
                      <a:pt x="845445" y="1258363"/>
                      <a:pt x="842756" y="1260725"/>
                    </a:cubicBezTo>
                    <a:cubicBezTo>
                      <a:pt x="840498" y="1262872"/>
                      <a:pt x="839960" y="1264804"/>
                      <a:pt x="839852" y="1265555"/>
                    </a:cubicBezTo>
                    <a:cubicBezTo>
                      <a:pt x="839423" y="1269312"/>
                      <a:pt x="840713" y="1271889"/>
                      <a:pt x="844262" y="1273177"/>
                    </a:cubicBezTo>
                    <a:cubicBezTo>
                      <a:pt x="844907" y="1273392"/>
                      <a:pt x="847058" y="1274251"/>
                      <a:pt x="850606" y="1272641"/>
                    </a:cubicBezTo>
                    <a:cubicBezTo>
                      <a:pt x="851252" y="1272426"/>
                      <a:pt x="851897" y="1272104"/>
                      <a:pt x="852435" y="1271674"/>
                    </a:cubicBezTo>
                    <a:cubicBezTo>
                      <a:pt x="852220" y="1271674"/>
                      <a:pt x="852005" y="1271674"/>
                      <a:pt x="851682" y="1271352"/>
                    </a:cubicBezTo>
                    <a:cubicBezTo>
                      <a:pt x="851144" y="1270601"/>
                      <a:pt x="851897" y="1269635"/>
                      <a:pt x="853403" y="1268668"/>
                    </a:cubicBezTo>
                    <a:cubicBezTo>
                      <a:pt x="853295" y="1269527"/>
                      <a:pt x="853080" y="1270923"/>
                      <a:pt x="852650" y="1271460"/>
                    </a:cubicBezTo>
                    <a:cubicBezTo>
                      <a:pt x="853725" y="1270386"/>
                      <a:pt x="854478" y="1269098"/>
                      <a:pt x="854801" y="1267702"/>
                    </a:cubicBezTo>
                    <a:cubicBezTo>
                      <a:pt x="859210" y="1265126"/>
                      <a:pt x="866738" y="1262120"/>
                      <a:pt x="869426" y="1260295"/>
                    </a:cubicBezTo>
                    <a:cubicBezTo>
                      <a:pt x="877277" y="1255035"/>
                      <a:pt x="885128" y="1249882"/>
                      <a:pt x="892763" y="1244515"/>
                    </a:cubicBezTo>
                    <a:close/>
                    <a:moveTo>
                      <a:pt x="845229" y="1260081"/>
                    </a:moveTo>
                    <a:cubicBezTo>
                      <a:pt x="845229" y="1260188"/>
                      <a:pt x="845445" y="1260081"/>
                      <a:pt x="845552" y="1259973"/>
                    </a:cubicBezTo>
                    <a:cubicBezTo>
                      <a:pt x="846198" y="1259758"/>
                      <a:pt x="846842" y="1259651"/>
                      <a:pt x="847488" y="1259544"/>
                    </a:cubicBezTo>
                    <a:cubicBezTo>
                      <a:pt x="846198" y="1259114"/>
                      <a:pt x="844800" y="1258792"/>
                      <a:pt x="845229" y="1260081"/>
                    </a:cubicBezTo>
                    <a:close/>
                    <a:moveTo>
                      <a:pt x="885128" y="846036"/>
                    </a:moveTo>
                    <a:cubicBezTo>
                      <a:pt x="903624" y="853443"/>
                      <a:pt x="921476" y="861924"/>
                      <a:pt x="938253" y="871263"/>
                    </a:cubicBezTo>
                    <a:cubicBezTo>
                      <a:pt x="941587" y="872981"/>
                      <a:pt x="942985" y="877167"/>
                      <a:pt x="941264" y="880495"/>
                    </a:cubicBezTo>
                    <a:cubicBezTo>
                      <a:pt x="939436" y="883823"/>
                      <a:pt x="935349" y="885111"/>
                      <a:pt x="932015" y="883393"/>
                    </a:cubicBezTo>
                    <a:cubicBezTo>
                      <a:pt x="915132" y="875342"/>
                      <a:pt x="897387" y="868472"/>
                      <a:pt x="879105" y="862138"/>
                    </a:cubicBezTo>
                    <a:cubicBezTo>
                      <a:pt x="861253" y="855912"/>
                      <a:pt x="842864" y="850652"/>
                      <a:pt x="824474" y="845821"/>
                    </a:cubicBezTo>
                    <a:cubicBezTo>
                      <a:pt x="809634" y="841849"/>
                      <a:pt x="794793" y="838199"/>
                      <a:pt x="780059" y="835086"/>
                    </a:cubicBezTo>
                    <a:cubicBezTo>
                      <a:pt x="757046" y="830148"/>
                      <a:pt x="734247" y="826069"/>
                      <a:pt x="712308" y="823493"/>
                    </a:cubicBezTo>
                    <a:cubicBezTo>
                      <a:pt x="708437" y="823171"/>
                      <a:pt x="705533" y="819735"/>
                      <a:pt x="705856" y="815764"/>
                    </a:cubicBezTo>
                    <a:cubicBezTo>
                      <a:pt x="706179" y="811899"/>
                      <a:pt x="709620" y="809001"/>
                      <a:pt x="713599" y="809323"/>
                    </a:cubicBezTo>
                    <a:cubicBezTo>
                      <a:pt x="736182" y="810611"/>
                      <a:pt x="759734" y="812972"/>
                      <a:pt x="783501" y="817052"/>
                    </a:cubicBezTo>
                    <a:cubicBezTo>
                      <a:pt x="798879" y="819735"/>
                      <a:pt x="814258" y="823063"/>
                      <a:pt x="829421" y="827142"/>
                    </a:cubicBezTo>
                    <a:cubicBezTo>
                      <a:pt x="848456" y="832295"/>
                      <a:pt x="867061" y="838736"/>
                      <a:pt x="885128" y="846036"/>
                    </a:cubicBezTo>
                    <a:close/>
                    <a:moveTo>
                      <a:pt x="932015" y="992353"/>
                    </a:moveTo>
                    <a:cubicBezTo>
                      <a:pt x="936532" y="990957"/>
                      <a:pt x="971376" y="976894"/>
                      <a:pt x="986109" y="974210"/>
                    </a:cubicBezTo>
                    <a:cubicBezTo>
                      <a:pt x="986754" y="974210"/>
                      <a:pt x="987399" y="973888"/>
                      <a:pt x="988045" y="973781"/>
                    </a:cubicBezTo>
                    <a:cubicBezTo>
                      <a:pt x="987614" y="973459"/>
                      <a:pt x="987292" y="973137"/>
                      <a:pt x="987077" y="972922"/>
                    </a:cubicBezTo>
                    <a:cubicBezTo>
                      <a:pt x="987399" y="973244"/>
                      <a:pt x="987829" y="973459"/>
                      <a:pt x="988260" y="973674"/>
                    </a:cubicBezTo>
                    <a:cubicBezTo>
                      <a:pt x="988798" y="973566"/>
                      <a:pt x="989120" y="973566"/>
                      <a:pt x="989120" y="973888"/>
                    </a:cubicBezTo>
                    <a:lnTo>
                      <a:pt x="989120" y="973996"/>
                    </a:lnTo>
                    <a:cubicBezTo>
                      <a:pt x="991701" y="974962"/>
                      <a:pt x="994820" y="974103"/>
                      <a:pt x="996648" y="971849"/>
                    </a:cubicBezTo>
                    <a:cubicBezTo>
                      <a:pt x="999014" y="968843"/>
                      <a:pt x="998476" y="964549"/>
                      <a:pt x="995573" y="962187"/>
                    </a:cubicBezTo>
                    <a:cubicBezTo>
                      <a:pt x="994282" y="961221"/>
                      <a:pt x="992024" y="960255"/>
                      <a:pt x="988798" y="960255"/>
                    </a:cubicBezTo>
                    <a:cubicBezTo>
                      <a:pt x="986109" y="960255"/>
                      <a:pt x="981915" y="960899"/>
                      <a:pt x="976968" y="962187"/>
                    </a:cubicBezTo>
                    <a:cubicBezTo>
                      <a:pt x="959976" y="966481"/>
                      <a:pt x="932015" y="977109"/>
                      <a:pt x="927929" y="978290"/>
                    </a:cubicBezTo>
                    <a:cubicBezTo>
                      <a:pt x="923197" y="979578"/>
                      <a:pt x="918573" y="981188"/>
                      <a:pt x="913841" y="982584"/>
                    </a:cubicBezTo>
                    <a:cubicBezTo>
                      <a:pt x="914056" y="982047"/>
                      <a:pt x="915024" y="981403"/>
                      <a:pt x="915132" y="980973"/>
                    </a:cubicBezTo>
                    <a:cubicBezTo>
                      <a:pt x="915669" y="978934"/>
                      <a:pt x="915239" y="976787"/>
                      <a:pt x="913626" y="974747"/>
                    </a:cubicBezTo>
                    <a:cubicBezTo>
                      <a:pt x="912981" y="973888"/>
                      <a:pt x="911690" y="972815"/>
                      <a:pt x="909755" y="971956"/>
                    </a:cubicBezTo>
                    <a:cubicBezTo>
                      <a:pt x="906958" y="970883"/>
                      <a:pt x="900613" y="969809"/>
                      <a:pt x="897925" y="968736"/>
                    </a:cubicBezTo>
                    <a:lnTo>
                      <a:pt x="870609" y="958860"/>
                    </a:lnTo>
                    <a:lnTo>
                      <a:pt x="800815" y="933310"/>
                    </a:lnTo>
                    <a:cubicBezTo>
                      <a:pt x="782425" y="927192"/>
                      <a:pt x="764143" y="921287"/>
                      <a:pt x="745539" y="916135"/>
                    </a:cubicBezTo>
                    <a:cubicBezTo>
                      <a:pt x="726934" y="910874"/>
                      <a:pt x="708222" y="906366"/>
                      <a:pt x="689402" y="902287"/>
                    </a:cubicBezTo>
                    <a:cubicBezTo>
                      <a:pt x="651763" y="894128"/>
                      <a:pt x="613800" y="888331"/>
                      <a:pt x="575301" y="883823"/>
                    </a:cubicBezTo>
                    <a:cubicBezTo>
                      <a:pt x="571429" y="883286"/>
                      <a:pt x="567773" y="886077"/>
                      <a:pt x="567235" y="889941"/>
                    </a:cubicBezTo>
                    <a:cubicBezTo>
                      <a:pt x="566697" y="893806"/>
                      <a:pt x="569493" y="897456"/>
                      <a:pt x="573365" y="897993"/>
                    </a:cubicBezTo>
                    <a:cubicBezTo>
                      <a:pt x="611220" y="903790"/>
                      <a:pt x="648321" y="911519"/>
                      <a:pt x="685208" y="920429"/>
                    </a:cubicBezTo>
                    <a:cubicBezTo>
                      <a:pt x="703705" y="924830"/>
                      <a:pt x="722095" y="929661"/>
                      <a:pt x="740377" y="934599"/>
                    </a:cubicBezTo>
                    <a:cubicBezTo>
                      <a:pt x="758659" y="939644"/>
                      <a:pt x="776941" y="944797"/>
                      <a:pt x="795115" y="950594"/>
                    </a:cubicBezTo>
                    <a:lnTo>
                      <a:pt x="865555" y="973566"/>
                    </a:lnTo>
                    <a:lnTo>
                      <a:pt x="892978" y="982154"/>
                    </a:lnTo>
                    <a:cubicBezTo>
                      <a:pt x="894591" y="982691"/>
                      <a:pt x="898570" y="982584"/>
                      <a:pt x="901474" y="982906"/>
                    </a:cubicBezTo>
                    <a:cubicBezTo>
                      <a:pt x="901474" y="983120"/>
                      <a:pt x="901581" y="983228"/>
                      <a:pt x="901689" y="983443"/>
                    </a:cubicBezTo>
                    <a:cubicBezTo>
                      <a:pt x="902549" y="985053"/>
                      <a:pt x="904700" y="984409"/>
                      <a:pt x="906421" y="984838"/>
                    </a:cubicBezTo>
                    <a:cubicBezTo>
                      <a:pt x="881041" y="992245"/>
                      <a:pt x="855768" y="999760"/>
                      <a:pt x="830712" y="1008025"/>
                    </a:cubicBezTo>
                    <a:cubicBezTo>
                      <a:pt x="798557" y="1018546"/>
                      <a:pt x="766617" y="1029710"/>
                      <a:pt x="734784" y="1041196"/>
                    </a:cubicBezTo>
                    <a:cubicBezTo>
                      <a:pt x="648214" y="1072649"/>
                      <a:pt x="560675" y="1104210"/>
                      <a:pt x="473029" y="1135771"/>
                    </a:cubicBezTo>
                    <a:cubicBezTo>
                      <a:pt x="460877" y="1140172"/>
                      <a:pt x="448617" y="1144466"/>
                      <a:pt x="436465" y="1148760"/>
                    </a:cubicBezTo>
                    <a:cubicBezTo>
                      <a:pt x="436357" y="1148652"/>
                      <a:pt x="436465" y="1148652"/>
                      <a:pt x="436357" y="1148652"/>
                    </a:cubicBezTo>
                    <a:cubicBezTo>
                      <a:pt x="432808" y="1145754"/>
                      <a:pt x="414849" y="1138669"/>
                      <a:pt x="407429" y="1136200"/>
                    </a:cubicBezTo>
                    <a:cubicBezTo>
                      <a:pt x="399040" y="1133302"/>
                      <a:pt x="390652" y="1130618"/>
                      <a:pt x="382156" y="1128042"/>
                    </a:cubicBezTo>
                    <a:cubicBezTo>
                      <a:pt x="373661" y="1125465"/>
                      <a:pt x="365165" y="1123103"/>
                      <a:pt x="356562" y="1120956"/>
                    </a:cubicBezTo>
                    <a:cubicBezTo>
                      <a:pt x="339677" y="1116770"/>
                      <a:pt x="322578" y="1112905"/>
                      <a:pt x="305372" y="1109899"/>
                    </a:cubicBezTo>
                    <a:cubicBezTo>
                      <a:pt x="293972" y="1107860"/>
                      <a:pt x="282466" y="1106142"/>
                      <a:pt x="270958" y="1104747"/>
                    </a:cubicBezTo>
                    <a:cubicBezTo>
                      <a:pt x="242138" y="1101097"/>
                      <a:pt x="213101" y="1099057"/>
                      <a:pt x="184280" y="1097662"/>
                    </a:cubicBezTo>
                    <a:cubicBezTo>
                      <a:pt x="180409" y="1097447"/>
                      <a:pt x="176967" y="1100346"/>
                      <a:pt x="176645" y="1104317"/>
                    </a:cubicBezTo>
                    <a:cubicBezTo>
                      <a:pt x="176430" y="1108182"/>
                      <a:pt x="179333" y="1111617"/>
                      <a:pt x="183312" y="1111939"/>
                    </a:cubicBezTo>
                    <a:cubicBezTo>
                      <a:pt x="211596" y="1114730"/>
                      <a:pt x="239987" y="1118595"/>
                      <a:pt x="268270" y="1123103"/>
                    </a:cubicBezTo>
                    <a:cubicBezTo>
                      <a:pt x="279562" y="1124928"/>
                      <a:pt x="290854" y="1126968"/>
                      <a:pt x="302038" y="1128900"/>
                    </a:cubicBezTo>
                    <a:cubicBezTo>
                      <a:pt x="318922" y="1131799"/>
                      <a:pt x="335806" y="1134805"/>
                      <a:pt x="352475" y="1138454"/>
                    </a:cubicBezTo>
                    <a:cubicBezTo>
                      <a:pt x="360863" y="1140172"/>
                      <a:pt x="369251" y="1142212"/>
                      <a:pt x="377640" y="1144251"/>
                    </a:cubicBezTo>
                    <a:cubicBezTo>
                      <a:pt x="386028" y="1146398"/>
                      <a:pt x="394416" y="1148652"/>
                      <a:pt x="402804" y="1151014"/>
                    </a:cubicBezTo>
                    <a:cubicBezTo>
                      <a:pt x="406030" y="1151980"/>
                      <a:pt x="413021" y="1153483"/>
                      <a:pt x="418935" y="1155093"/>
                    </a:cubicBezTo>
                    <a:cubicBezTo>
                      <a:pt x="378715" y="1169478"/>
                      <a:pt x="338602" y="1183970"/>
                      <a:pt x="298382" y="1198033"/>
                    </a:cubicBezTo>
                    <a:cubicBezTo>
                      <a:pt x="200734" y="1232277"/>
                      <a:pt x="102871" y="1265341"/>
                      <a:pt x="5116" y="1295398"/>
                    </a:cubicBezTo>
                    <a:cubicBezTo>
                      <a:pt x="1352" y="1296472"/>
                      <a:pt x="-799" y="1300444"/>
                      <a:pt x="277" y="1304201"/>
                    </a:cubicBezTo>
                    <a:cubicBezTo>
                      <a:pt x="1460" y="1307958"/>
                      <a:pt x="5439" y="1310105"/>
                      <a:pt x="9203" y="1309031"/>
                    </a:cubicBezTo>
                    <a:cubicBezTo>
                      <a:pt x="107603" y="1280155"/>
                      <a:pt x="206111" y="1248702"/>
                      <a:pt x="304296" y="1215316"/>
                    </a:cubicBezTo>
                    <a:cubicBezTo>
                      <a:pt x="362906" y="1195349"/>
                      <a:pt x="421409" y="1174953"/>
                      <a:pt x="479589" y="1153912"/>
                    </a:cubicBezTo>
                    <a:cubicBezTo>
                      <a:pt x="499161" y="1146828"/>
                      <a:pt x="518411" y="1139528"/>
                      <a:pt x="537984" y="1132335"/>
                    </a:cubicBezTo>
                    <a:cubicBezTo>
                      <a:pt x="516583" y="1153161"/>
                      <a:pt x="494322" y="1173021"/>
                      <a:pt x="471308" y="1192129"/>
                    </a:cubicBezTo>
                    <a:cubicBezTo>
                      <a:pt x="456683" y="1204366"/>
                      <a:pt x="441734" y="1216389"/>
                      <a:pt x="426786" y="1228305"/>
                    </a:cubicBezTo>
                    <a:cubicBezTo>
                      <a:pt x="404310" y="1246232"/>
                      <a:pt x="381726" y="1264160"/>
                      <a:pt x="358712" y="1281336"/>
                    </a:cubicBezTo>
                    <a:cubicBezTo>
                      <a:pt x="354733" y="1284341"/>
                      <a:pt x="336129" y="1300873"/>
                      <a:pt x="318814" y="1313755"/>
                    </a:cubicBezTo>
                    <a:cubicBezTo>
                      <a:pt x="311824" y="1318908"/>
                      <a:pt x="305157" y="1323524"/>
                      <a:pt x="299780" y="1326207"/>
                    </a:cubicBezTo>
                    <a:cubicBezTo>
                      <a:pt x="297736" y="1327174"/>
                      <a:pt x="294833" y="1329428"/>
                      <a:pt x="294725" y="1328140"/>
                    </a:cubicBezTo>
                    <a:cubicBezTo>
                      <a:pt x="291499" y="1327174"/>
                      <a:pt x="287950" y="1328891"/>
                      <a:pt x="286659" y="1332111"/>
                    </a:cubicBezTo>
                    <a:cubicBezTo>
                      <a:pt x="285154" y="1335547"/>
                      <a:pt x="286875" y="1339519"/>
                      <a:pt x="290316" y="1341021"/>
                    </a:cubicBezTo>
                    <a:cubicBezTo>
                      <a:pt x="292144" y="1341773"/>
                      <a:pt x="294618" y="1342095"/>
                      <a:pt x="297521" y="1341666"/>
                    </a:cubicBezTo>
                    <a:cubicBezTo>
                      <a:pt x="301285" y="1341021"/>
                      <a:pt x="306555" y="1338874"/>
                      <a:pt x="312470" y="1335547"/>
                    </a:cubicBezTo>
                    <a:cubicBezTo>
                      <a:pt x="332795" y="1324275"/>
                      <a:pt x="363659" y="1299048"/>
                      <a:pt x="369036" y="1295291"/>
                    </a:cubicBezTo>
                    <a:cubicBezTo>
                      <a:pt x="388609" y="1281336"/>
                      <a:pt x="408289" y="1267165"/>
                      <a:pt x="427431" y="1252351"/>
                    </a:cubicBezTo>
                    <a:cubicBezTo>
                      <a:pt x="440121" y="1242475"/>
                      <a:pt x="452704" y="1232277"/>
                      <a:pt x="464963" y="1221865"/>
                    </a:cubicBezTo>
                    <a:cubicBezTo>
                      <a:pt x="495827" y="1195564"/>
                      <a:pt x="525079" y="1167653"/>
                      <a:pt x="552609" y="1138239"/>
                    </a:cubicBezTo>
                    <a:cubicBezTo>
                      <a:pt x="555405" y="1135449"/>
                      <a:pt x="555298" y="1130940"/>
                      <a:pt x="552502" y="1128256"/>
                    </a:cubicBezTo>
                    <a:cubicBezTo>
                      <a:pt x="551534" y="1127290"/>
                      <a:pt x="550136" y="1128578"/>
                      <a:pt x="548845" y="1128256"/>
                    </a:cubicBezTo>
                    <a:cubicBezTo>
                      <a:pt x="613048" y="1104639"/>
                      <a:pt x="677250" y="1080915"/>
                      <a:pt x="740699" y="1057406"/>
                    </a:cubicBezTo>
                    <a:cubicBezTo>
                      <a:pt x="772317" y="1045597"/>
                      <a:pt x="803934" y="1034111"/>
                      <a:pt x="835874" y="1023162"/>
                    </a:cubicBezTo>
                    <a:cubicBezTo>
                      <a:pt x="867598" y="1012212"/>
                      <a:pt x="899645" y="1001906"/>
                      <a:pt x="932015" y="992353"/>
                    </a:cubicBezTo>
                    <a:close/>
                    <a:moveTo>
                      <a:pt x="430657" y="1148652"/>
                    </a:moveTo>
                    <a:cubicBezTo>
                      <a:pt x="430765" y="1148652"/>
                      <a:pt x="430872" y="1148652"/>
                      <a:pt x="430872" y="1148652"/>
                    </a:cubicBezTo>
                    <a:cubicBezTo>
                      <a:pt x="430765" y="1147364"/>
                      <a:pt x="429797" y="1148008"/>
                      <a:pt x="428829" y="1148867"/>
                    </a:cubicBezTo>
                    <a:cubicBezTo>
                      <a:pt x="429367" y="1148760"/>
                      <a:pt x="430012" y="1148652"/>
                      <a:pt x="430657" y="1148652"/>
                    </a:cubicBezTo>
                    <a:close/>
                    <a:moveTo>
                      <a:pt x="988260" y="973674"/>
                    </a:moveTo>
                    <a:lnTo>
                      <a:pt x="989120" y="973996"/>
                    </a:lnTo>
                    <a:cubicBezTo>
                      <a:pt x="989012" y="974425"/>
                      <a:pt x="988475" y="974103"/>
                      <a:pt x="988045" y="973781"/>
                    </a:cubicBezTo>
                    <a:lnTo>
                      <a:pt x="988260" y="973674"/>
                    </a:lnTo>
                    <a:close/>
                    <a:moveTo>
                      <a:pt x="731558" y="1073508"/>
                    </a:moveTo>
                    <a:cubicBezTo>
                      <a:pt x="735107" y="1075333"/>
                      <a:pt x="736505" y="1079627"/>
                      <a:pt x="734677" y="1083169"/>
                    </a:cubicBezTo>
                    <a:cubicBezTo>
                      <a:pt x="719621" y="1114193"/>
                      <a:pt x="701231" y="1143714"/>
                      <a:pt x="680261" y="1171303"/>
                    </a:cubicBezTo>
                    <a:cubicBezTo>
                      <a:pt x="669829" y="1185151"/>
                      <a:pt x="658860" y="1198462"/>
                      <a:pt x="647246" y="1211237"/>
                    </a:cubicBezTo>
                    <a:cubicBezTo>
                      <a:pt x="635739" y="1224011"/>
                      <a:pt x="623587" y="1236356"/>
                      <a:pt x="611327" y="1248272"/>
                    </a:cubicBezTo>
                    <a:cubicBezTo>
                      <a:pt x="603261" y="1256108"/>
                      <a:pt x="595088" y="1263838"/>
                      <a:pt x="586593" y="1271245"/>
                    </a:cubicBezTo>
                    <a:cubicBezTo>
                      <a:pt x="578097" y="1278652"/>
                      <a:pt x="569278" y="1285844"/>
                      <a:pt x="560138" y="1292500"/>
                    </a:cubicBezTo>
                    <a:cubicBezTo>
                      <a:pt x="554115" y="1296901"/>
                      <a:pt x="539919" y="1301517"/>
                      <a:pt x="532069" y="1305489"/>
                    </a:cubicBezTo>
                    <a:cubicBezTo>
                      <a:pt x="532284" y="1306670"/>
                      <a:pt x="532177" y="1307958"/>
                      <a:pt x="531639" y="1309139"/>
                    </a:cubicBezTo>
                    <a:cubicBezTo>
                      <a:pt x="530133" y="1312574"/>
                      <a:pt x="526154" y="1314184"/>
                      <a:pt x="522713" y="1312789"/>
                    </a:cubicBezTo>
                    <a:cubicBezTo>
                      <a:pt x="519164" y="1311393"/>
                      <a:pt x="517551" y="1309139"/>
                      <a:pt x="516798" y="1307529"/>
                    </a:cubicBezTo>
                    <a:cubicBezTo>
                      <a:pt x="515830" y="1305382"/>
                      <a:pt x="515830" y="1303235"/>
                      <a:pt x="516690" y="1300981"/>
                    </a:cubicBezTo>
                    <a:cubicBezTo>
                      <a:pt x="517551" y="1298726"/>
                      <a:pt x="520670" y="1295613"/>
                      <a:pt x="525616" y="1292929"/>
                    </a:cubicBezTo>
                    <a:cubicBezTo>
                      <a:pt x="532929" y="1288958"/>
                      <a:pt x="545404" y="1284449"/>
                      <a:pt x="550566" y="1280155"/>
                    </a:cubicBezTo>
                    <a:cubicBezTo>
                      <a:pt x="557449" y="1274680"/>
                      <a:pt x="563901" y="1268991"/>
                      <a:pt x="570354" y="1263086"/>
                    </a:cubicBezTo>
                    <a:cubicBezTo>
                      <a:pt x="580032" y="1254176"/>
                      <a:pt x="589281" y="1244944"/>
                      <a:pt x="598422" y="1235498"/>
                    </a:cubicBezTo>
                    <a:cubicBezTo>
                      <a:pt x="612510" y="1221113"/>
                      <a:pt x="626168" y="1206084"/>
                      <a:pt x="639610" y="1190841"/>
                    </a:cubicBezTo>
                    <a:cubicBezTo>
                      <a:pt x="652946" y="1175597"/>
                      <a:pt x="665850" y="1160139"/>
                      <a:pt x="678003" y="1144036"/>
                    </a:cubicBezTo>
                    <a:cubicBezTo>
                      <a:pt x="694241" y="1122567"/>
                      <a:pt x="709297" y="1100238"/>
                      <a:pt x="721987" y="1076621"/>
                    </a:cubicBezTo>
                    <a:cubicBezTo>
                      <a:pt x="723708" y="1073186"/>
                      <a:pt x="728009" y="1071791"/>
                      <a:pt x="731558" y="1073508"/>
                    </a:cubicBezTo>
                    <a:close/>
                    <a:moveTo>
                      <a:pt x="845122" y="1209841"/>
                    </a:moveTo>
                    <a:cubicBezTo>
                      <a:pt x="836734" y="1219288"/>
                      <a:pt x="828238" y="1228520"/>
                      <a:pt x="819635" y="1237752"/>
                    </a:cubicBezTo>
                    <a:cubicBezTo>
                      <a:pt x="816946" y="1240758"/>
                      <a:pt x="811999" y="1243978"/>
                      <a:pt x="806837" y="1246984"/>
                    </a:cubicBezTo>
                    <a:cubicBezTo>
                      <a:pt x="803934" y="1248702"/>
                      <a:pt x="800923" y="1250312"/>
                      <a:pt x="798772" y="1251922"/>
                    </a:cubicBezTo>
                    <a:cubicBezTo>
                      <a:pt x="799417" y="1253747"/>
                      <a:pt x="799309" y="1255679"/>
                      <a:pt x="798342" y="1257504"/>
                    </a:cubicBezTo>
                    <a:cubicBezTo>
                      <a:pt x="796513" y="1260725"/>
                      <a:pt x="792319" y="1261905"/>
                      <a:pt x="788985" y="1260081"/>
                    </a:cubicBezTo>
                    <a:cubicBezTo>
                      <a:pt x="785974" y="1258578"/>
                      <a:pt x="784576" y="1256323"/>
                      <a:pt x="783931" y="1254391"/>
                    </a:cubicBezTo>
                    <a:cubicBezTo>
                      <a:pt x="782856" y="1251385"/>
                      <a:pt x="783501" y="1247628"/>
                      <a:pt x="786727" y="1243871"/>
                    </a:cubicBezTo>
                    <a:cubicBezTo>
                      <a:pt x="791029" y="1239040"/>
                      <a:pt x="803611" y="1232921"/>
                      <a:pt x="808128" y="1227554"/>
                    </a:cubicBezTo>
                    <a:cubicBezTo>
                      <a:pt x="814796" y="1219610"/>
                      <a:pt x="821463" y="1211666"/>
                      <a:pt x="828130" y="1203615"/>
                    </a:cubicBezTo>
                    <a:cubicBezTo>
                      <a:pt x="834690" y="1195564"/>
                      <a:pt x="841251" y="1187513"/>
                      <a:pt x="847703" y="1179354"/>
                    </a:cubicBezTo>
                    <a:cubicBezTo>
                      <a:pt x="859748" y="1164111"/>
                      <a:pt x="871147" y="1148545"/>
                      <a:pt x="882331" y="1132765"/>
                    </a:cubicBezTo>
                    <a:cubicBezTo>
                      <a:pt x="893516" y="1117092"/>
                      <a:pt x="904377" y="1101097"/>
                      <a:pt x="914379" y="1084672"/>
                    </a:cubicBezTo>
                    <a:cubicBezTo>
                      <a:pt x="927821" y="1062881"/>
                      <a:pt x="940081" y="1040337"/>
                      <a:pt x="950512" y="1016613"/>
                    </a:cubicBezTo>
                    <a:cubicBezTo>
                      <a:pt x="952018" y="1012963"/>
                      <a:pt x="956212" y="1011246"/>
                      <a:pt x="959869" y="1012749"/>
                    </a:cubicBezTo>
                    <a:cubicBezTo>
                      <a:pt x="963418" y="1014252"/>
                      <a:pt x="965246" y="1018438"/>
                      <a:pt x="963740" y="1022088"/>
                    </a:cubicBezTo>
                    <a:cubicBezTo>
                      <a:pt x="951696" y="1053219"/>
                      <a:pt x="937070" y="1082740"/>
                      <a:pt x="919863" y="1110866"/>
                    </a:cubicBezTo>
                    <a:cubicBezTo>
                      <a:pt x="913088" y="1122137"/>
                      <a:pt x="905775" y="1133194"/>
                      <a:pt x="898140" y="1143929"/>
                    </a:cubicBezTo>
                    <a:cubicBezTo>
                      <a:pt x="886741" y="1160032"/>
                      <a:pt x="874373" y="1175382"/>
                      <a:pt x="861683" y="1190733"/>
                    </a:cubicBezTo>
                    <a:cubicBezTo>
                      <a:pt x="856199" y="1197174"/>
                      <a:pt x="850714" y="1203508"/>
                      <a:pt x="845122" y="1209841"/>
                    </a:cubicBezTo>
                    <a:close/>
                    <a:moveTo>
                      <a:pt x="686068" y="1049999"/>
                    </a:moveTo>
                    <a:cubicBezTo>
                      <a:pt x="686176" y="1050428"/>
                      <a:pt x="686391" y="1050750"/>
                      <a:pt x="686606" y="1051072"/>
                    </a:cubicBezTo>
                    <a:cubicBezTo>
                      <a:pt x="686283" y="1051394"/>
                      <a:pt x="685961" y="1050750"/>
                      <a:pt x="685853" y="1049999"/>
                    </a:cubicBezTo>
                    <a:lnTo>
                      <a:pt x="686068" y="1049999"/>
                    </a:lnTo>
                    <a:close/>
                    <a:moveTo>
                      <a:pt x="314298" y="988703"/>
                    </a:moveTo>
                    <a:cubicBezTo>
                      <a:pt x="310319" y="988488"/>
                      <a:pt x="307308" y="985267"/>
                      <a:pt x="307415" y="981296"/>
                    </a:cubicBezTo>
                    <a:cubicBezTo>
                      <a:pt x="307630" y="977323"/>
                      <a:pt x="310857" y="974318"/>
                      <a:pt x="314835" y="974425"/>
                    </a:cubicBezTo>
                    <a:cubicBezTo>
                      <a:pt x="363122" y="975499"/>
                      <a:pt x="410978" y="978183"/>
                      <a:pt x="458511" y="984194"/>
                    </a:cubicBezTo>
                    <a:cubicBezTo>
                      <a:pt x="477653" y="986556"/>
                      <a:pt x="496688" y="989454"/>
                      <a:pt x="515615" y="992889"/>
                    </a:cubicBezTo>
                    <a:cubicBezTo>
                      <a:pt x="543899" y="998149"/>
                      <a:pt x="571967" y="1004805"/>
                      <a:pt x="600035" y="1012319"/>
                    </a:cubicBezTo>
                    <a:cubicBezTo>
                      <a:pt x="605735" y="1013822"/>
                      <a:pt x="651225" y="1023591"/>
                      <a:pt x="676820" y="1032072"/>
                    </a:cubicBezTo>
                    <a:cubicBezTo>
                      <a:pt x="685853" y="1034970"/>
                      <a:pt x="692736" y="1038083"/>
                      <a:pt x="695425" y="1040445"/>
                    </a:cubicBezTo>
                    <a:cubicBezTo>
                      <a:pt x="697683" y="1042270"/>
                      <a:pt x="698651" y="1044309"/>
                      <a:pt x="698973" y="1045920"/>
                    </a:cubicBezTo>
                    <a:cubicBezTo>
                      <a:pt x="699726" y="1049569"/>
                      <a:pt x="697253" y="1053219"/>
                      <a:pt x="693596" y="1053971"/>
                    </a:cubicBezTo>
                    <a:cubicBezTo>
                      <a:pt x="690800" y="1054507"/>
                      <a:pt x="688112" y="1053326"/>
                      <a:pt x="686606" y="1051072"/>
                    </a:cubicBezTo>
                    <a:lnTo>
                      <a:pt x="686714" y="1050965"/>
                    </a:lnTo>
                    <a:cubicBezTo>
                      <a:pt x="687036" y="1050643"/>
                      <a:pt x="686714" y="1050321"/>
                      <a:pt x="686068" y="1049999"/>
                    </a:cubicBezTo>
                    <a:cubicBezTo>
                      <a:pt x="685853" y="1049569"/>
                      <a:pt x="685638" y="1049140"/>
                      <a:pt x="685530" y="1048603"/>
                    </a:cubicBezTo>
                    <a:cubicBezTo>
                      <a:pt x="685638" y="1048818"/>
                      <a:pt x="685746" y="1049462"/>
                      <a:pt x="685853" y="1049999"/>
                    </a:cubicBezTo>
                    <a:cubicBezTo>
                      <a:pt x="684670" y="1049569"/>
                      <a:pt x="682950" y="1049140"/>
                      <a:pt x="681552" y="1048603"/>
                    </a:cubicBezTo>
                    <a:cubicBezTo>
                      <a:pt x="659828" y="1040659"/>
                      <a:pt x="602186" y="1030569"/>
                      <a:pt x="595733" y="1028958"/>
                    </a:cubicBezTo>
                    <a:cubicBezTo>
                      <a:pt x="567988" y="1022196"/>
                      <a:pt x="540135" y="1016720"/>
                      <a:pt x="512174" y="1011783"/>
                    </a:cubicBezTo>
                    <a:cubicBezTo>
                      <a:pt x="493462" y="1008562"/>
                      <a:pt x="474749" y="1005556"/>
                      <a:pt x="456037" y="1002873"/>
                    </a:cubicBezTo>
                    <a:cubicBezTo>
                      <a:pt x="409149" y="996110"/>
                      <a:pt x="362046" y="991279"/>
                      <a:pt x="314298" y="988703"/>
                    </a:cubicBezTo>
                    <a:close/>
                    <a:moveTo>
                      <a:pt x="1328843" y="1253962"/>
                    </a:moveTo>
                    <a:cubicBezTo>
                      <a:pt x="1329166" y="1256431"/>
                      <a:pt x="1329489" y="1262764"/>
                      <a:pt x="1329489" y="1264589"/>
                    </a:cubicBezTo>
                    <a:cubicBezTo>
                      <a:pt x="1329489" y="1266092"/>
                      <a:pt x="1329273" y="1266951"/>
                      <a:pt x="1329273" y="1267058"/>
                    </a:cubicBezTo>
                    <a:cubicBezTo>
                      <a:pt x="1328520" y="1269742"/>
                      <a:pt x="1326907" y="1270815"/>
                      <a:pt x="1326047" y="1271245"/>
                    </a:cubicBezTo>
                    <a:cubicBezTo>
                      <a:pt x="1324004" y="1272318"/>
                      <a:pt x="1321961" y="1272533"/>
                      <a:pt x="1319810" y="1271567"/>
                    </a:cubicBezTo>
                    <a:cubicBezTo>
                      <a:pt x="1318950" y="1271138"/>
                      <a:pt x="1317551" y="1270386"/>
                      <a:pt x="1316583" y="1268561"/>
                    </a:cubicBezTo>
                    <a:cubicBezTo>
                      <a:pt x="1316476" y="1268239"/>
                      <a:pt x="1316046" y="1267702"/>
                      <a:pt x="1315938" y="1266521"/>
                    </a:cubicBezTo>
                    <a:lnTo>
                      <a:pt x="1315723" y="1265126"/>
                    </a:lnTo>
                    <a:cubicBezTo>
                      <a:pt x="1316261" y="1265126"/>
                      <a:pt x="1316368" y="1264267"/>
                      <a:pt x="1316261" y="1263194"/>
                    </a:cubicBezTo>
                    <a:cubicBezTo>
                      <a:pt x="1316153" y="1263301"/>
                      <a:pt x="1316046" y="1263408"/>
                      <a:pt x="1316046" y="1263516"/>
                    </a:cubicBezTo>
                    <a:cubicBezTo>
                      <a:pt x="1316046" y="1263516"/>
                      <a:pt x="1315831" y="1263731"/>
                      <a:pt x="1315723" y="1263945"/>
                    </a:cubicBezTo>
                    <a:cubicBezTo>
                      <a:pt x="1315831" y="1263408"/>
                      <a:pt x="1315938" y="1262872"/>
                      <a:pt x="1316153" y="1262335"/>
                    </a:cubicBezTo>
                    <a:cubicBezTo>
                      <a:pt x="1315831" y="1260188"/>
                      <a:pt x="1314970" y="1257397"/>
                      <a:pt x="1314755" y="1256216"/>
                    </a:cubicBezTo>
                    <a:lnTo>
                      <a:pt x="1309593" y="1234639"/>
                    </a:lnTo>
                    <a:cubicBezTo>
                      <a:pt x="1306905" y="1224441"/>
                      <a:pt x="1303571" y="1214350"/>
                      <a:pt x="1299807" y="1204474"/>
                    </a:cubicBezTo>
                    <a:cubicBezTo>
                      <a:pt x="1296043" y="1194598"/>
                      <a:pt x="1291956" y="1184722"/>
                      <a:pt x="1287547" y="1175060"/>
                    </a:cubicBezTo>
                    <a:cubicBezTo>
                      <a:pt x="1280772" y="1160032"/>
                      <a:pt x="1273460" y="1146613"/>
                      <a:pt x="1265824" y="1134053"/>
                    </a:cubicBezTo>
                    <a:cubicBezTo>
                      <a:pt x="1257543" y="1120419"/>
                      <a:pt x="1248833" y="1107967"/>
                      <a:pt x="1239261" y="1096052"/>
                    </a:cubicBezTo>
                    <a:cubicBezTo>
                      <a:pt x="1220764" y="1072864"/>
                      <a:pt x="1199363" y="1051824"/>
                      <a:pt x="1173768" y="1028743"/>
                    </a:cubicBezTo>
                    <a:cubicBezTo>
                      <a:pt x="1170757" y="1026167"/>
                      <a:pt x="1170435" y="1021766"/>
                      <a:pt x="1173016" y="1018760"/>
                    </a:cubicBezTo>
                    <a:cubicBezTo>
                      <a:pt x="1175597" y="1015754"/>
                      <a:pt x="1180114" y="1015433"/>
                      <a:pt x="1183125" y="1018009"/>
                    </a:cubicBezTo>
                    <a:cubicBezTo>
                      <a:pt x="1210547" y="1040445"/>
                      <a:pt x="1233777" y="1060949"/>
                      <a:pt x="1253672" y="1084243"/>
                    </a:cubicBezTo>
                    <a:cubicBezTo>
                      <a:pt x="1264103" y="1096588"/>
                      <a:pt x="1273674" y="1109577"/>
                      <a:pt x="1282385" y="1124069"/>
                    </a:cubicBezTo>
                    <a:cubicBezTo>
                      <a:pt x="1290343" y="1137381"/>
                      <a:pt x="1297441" y="1151873"/>
                      <a:pt x="1304109" y="1167868"/>
                    </a:cubicBezTo>
                    <a:cubicBezTo>
                      <a:pt x="1308410" y="1178066"/>
                      <a:pt x="1312282" y="1188372"/>
                      <a:pt x="1315831" y="1198892"/>
                    </a:cubicBezTo>
                    <a:cubicBezTo>
                      <a:pt x="1319272" y="1209412"/>
                      <a:pt x="1322283" y="1220147"/>
                      <a:pt x="1324541" y="1230989"/>
                    </a:cubicBezTo>
                    <a:lnTo>
                      <a:pt x="1328843" y="1253962"/>
                    </a:lnTo>
                    <a:close/>
                    <a:moveTo>
                      <a:pt x="1406381" y="789463"/>
                    </a:moveTo>
                    <a:cubicBezTo>
                      <a:pt x="1407133" y="789356"/>
                      <a:pt x="1407886" y="789356"/>
                      <a:pt x="1408639" y="789463"/>
                    </a:cubicBezTo>
                    <a:cubicBezTo>
                      <a:pt x="1412403" y="790215"/>
                      <a:pt x="1414769" y="793864"/>
                      <a:pt x="1414016" y="797514"/>
                    </a:cubicBezTo>
                    <a:cubicBezTo>
                      <a:pt x="1414016" y="797944"/>
                      <a:pt x="1411865" y="802774"/>
                      <a:pt x="1405735" y="803204"/>
                    </a:cubicBezTo>
                    <a:cubicBezTo>
                      <a:pt x="1401541" y="803418"/>
                      <a:pt x="1391217" y="803741"/>
                      <a:pt x="1390142" y="803848"/>
                    </a:cubicBezTo>
                    <a:cubicBezTo>
                      <a:pt x="1385302" y="804492"/>
                      <a:pt x="1380463" y="805351"/>
                      <a:pt x="1375731" y="806424"/>
                    </a:cubicBezTo>
                    <a:cubicBezTo>
                      <a:pt x="1368418" y="807927"/>
                      <a:pt x="1361213" y="809967"/>
                      <a:pt x="1354116" y="812006"/>
                    </a:cubicBezTo>
                    <a:cubicBezTo>
                      <a:pt x="1342071" y="815441"/>
                      <a:pt x="1329489" y="819199"/>
                      <a:pt x="1316691" y="823171"/>
                    </a:cubicBezTo>
                    <a:cubicBezTo>
                      <a:pt x="1304539" y="826821"/>
                      <a:pt x="1292279" y="830685"/>
                      <a:pt x="1280450" y="835408"/>
                    </a:cubicBezTo>
                    <a:cubicBezTo>
                      <a:pt x="1264426" y="841634"/>
                      <a:pt x="1249262" y="848934"/>
                      <a:pt x="1236250" y="858811"/>
                    </a:cubicBezTo>
                    <a:cubicBezTo>
                      <a:pt x="1233131" y="861280"/>
                      <a:pt x="1228615" y="860850"/>
                      <a:pt x="1226141" y="857737"/>
                    </a:cubicBezTo>
                    <a:cubicBezTo>
                      <a:pt x="1223668" y="854731"/>
                      <a:pt x="1224098" y="850222"/>
                      <a:pt x="1227217" y="847754"/>
                    </a:cubicBezTo>
                    <a:cubicBezTo>
                      <a:pt x="1240552" y="835945"/>
                      <a:pt x="1256360" y="826391"/>
                      <a:pt x="1273352" y="818662"/>
                    </a:cubicBezTo>
                    <a:cubicBezTo>
                      <a:pt x="1285504" y="813187"/>
                      <a:pt x="1298301" y="808571"/>
                      <a:pt x="1311099" y="804707"/>
                    </a:cubicBezTo>
                    <a:cubicBezTo>
                      <a:pt x="1324112" y="800842"/>
                      <a:pt x="1337231" y="797836"/>
                      <a:pt x="1349599" y="794938"/>
                    </a:cubicBezTo>
                    <a:cubicBezTo>
                      <a:pt x="1356051" y="793435"/>
                      <a:pt x="1362396" y="792039"/>
                      <a:pt x="1368956" y="791073"/>
                    </a:cubicBezTo>
                    <a:cubicBezTo>
                      <a:pt x="1375516" y="790000"/>
                      <a:pt x="1382184" y="789141"/>
                      <a:pt x="1388851" y="788819"/>
                    </a:cubicBezTo>
                    <a:cubicBezTo>
                      <a:pt x="1389927" y="788819"/>
                      <a:pt x="1398960" y="789248"/>
                      <a:pt x="1404015" y="789356"/>
                    </a:cubicBezTo>
                    <a:cubicBezTo>
                      <a:pt x="1403584" y="789892"/>
                      <a:pt x="1403154" y="790537"/>
                      <a:pt x="1402724" y="791181"/>
                    </a:cubicBezTo>
                    <a:cubicBezTo>
                      <a:pt x="1403584" y="790322"/>
                      <a:pt x="1404768" y="789785"/>
                      <a:pt x="1405950" y="789463"/>
                    </a:cubicBezTo>
                    <a:cubicBezTo>
                      <a:pt x="1405735" y="789463"/>
                      <a:pt x="1405520" y="789463"/>
                      <a:pt x="1405413" y="789463"/>
                    </a:cubicBezTo>
                    <a:lnTo>
                      <a:pt x="1404015" y="789356"/>
                    </a:lnTo>
                    <a:cubicBezTo>
                      <a:pt x="1405198" y="787960"/>
                      <a:pt x="1406273" y="787316"/>
                      <a:pt x="1406381" y="789463"/>
                    </a:cubicBezTo>
                    <a:close/>
                    <a:moveTo>
                      <a:pt x="1062678" y="635310"/>
                    </a:moveTo>
                    <a:cubicBezTo>
                      <a:pt x="1063431" y="610942"/>
                      <a:pt x="1063646" y="586359"/>
                      <a:pt x="1062678" y="563064"/>
                    </a:cubicBezTo>
                    <a:cubicBezTo>
                      <a:pt x="1061603" y="536871"/>
                      <a:pt x="1059344" y="512396"/>
                      <a:pt x="1055366" y="491463"/>
                    </a:cubicBezTo>
                    <a:cubicBezTo>
                      <a:pt x="1054505" y="487813"/>
                      <a:pt x="1056871" y="484163"/>
                      <a:pt x="1060528" y="483411"/>
                    </a:cubicBezTo>
                    <a:cubicBezTo>
                      <a:pt x="1064184" y="482553"/>
                      <a:pt x="1067840" y="484914"/>
                      <a:pt x="1068701" y="488564"/>
                    </a:cubicBezTo>
                    <a:cubicBezTo>
                      <a:pt x="1073862" y="509927"/>
                      <a:pt x="1077734" y="535046"/>
                      <a:pt x="1079885" y="561991"/>
                    </a:cubicBezTo>
                    <a:cubicBezTo>
                      <a:pt x="1081713" y="585822"/>
                      <a:pt x="1082573" y="610942"/>
                      <a:pt x="1081928" y="635847"/>
                    </a:cubicBezTo>
                    <a:cubicBezTo>
                      <a:pt x="1081391" y="656029"/>
                      <a:pt x="1079993" y="675888"/>
                      <a:pt x="1077842" y="694889"/>
                    </a:cubicBezTo>
                    <a:cubicBezTo>
                      <a:pt x="1074185" y="728704"/>
                      <a:pt x="1068163" y="759405"/>
                      <a:pt x="1061280" y="782378"/>
                    </a:cubicBezTo>
                    <a:cubicBezTo>
                      <a:pt x="1060312" y="786135"/>
                      <a:pt x="1056333" y="788390"/>
                      <a:pt x="1052569" y="787316"/>
                    </a:cubicBezTo>
                    <a:cubicBezTo>
                      <a:pt x="1048698" y="786242"/>
                      <a:pt x="1046547" y="782378"/>
                      <a:pt x="1047515" y="778621"/>
                    </a:cubicBezTo>
                    <a:cubicBezTo>
                      <a:pt x="1053215" y="756078"/>
                      <a:pt x="1057086" y="726020"/>
                      <a:pt x="1059667" y="693171"/>
                    </a:cubicBezTo>
                    <a:cubicBezTo>
                      <a:pt x="1061065" y="674492"/>
                      <a:pt x="1062033" y="655062"/>
                      <a:pt x="1062678" y="635310"/>
                    </a:cubicBezTo>
                    <a:close/>
                    <a:moveTo>
                      <a:pt x="1088166" y="1463936"/>
                    </a:moveTo>
                    <a:cubicBezTo>
                      <a:pt x="1082143" y="1541549"/>
                      <a:pt x="1075046" y="1619162"/>
                      <a:pt x="1067840" y="1696776"/>
                    </a:cubicBezTo>
                    <a:cubicBezTo>
                      <a:pt x="1066442" y="1711590"/>
                      <a:pt x="1064829" y="1726189"/>
                      <a:pt x="1063001" y="1740896"/>
                    </a:cubicBezTo>
                    <a:cubicBezTo>
                      <a:pt x="1056011" y="1799294"/>
                      <a:pt x="1046870" y="1857370"/>
                      <a:pt x="1041278" y="1915982"/>
                    </a:cubicBezTo>
                    <a:cubicBezTo>
                      <a:pt x="1039772" y="1931763"/>
                      <a:pt x="1033319" y="1956882"/>
                      <a:pt x="1031491" y="1978674"/>
                    </a:cubicBezTo>
                    <a:cubicBezTo>
                      <a:pt x="1030631" y="1987906"/>
                      <a:pt x="1030631" y="1996494"/>
                      <a:pt x="1032674" y="2003257"/>
                    </a:cubicBezTo>
                    <a:cubicBezTo>
                      <a:pt x="1033750" y="2006799"/>
                      <a:pt x="1031706" y="2010664"/>
                      <a:pt x="1028050" y="2011737"/>
                    </a:cubicBezTo>
                    <a:cubicBezTo>
                      <a:pt x="1024393" y="2012811"/>
                      <a:pt x="1020629" y="2010771"/>
                      <a:pt x="1019554" y="2007121"/>
                    </a:cubicBezTo>
                    <a:cubicBezTo>
                      <a:pt x="1017081" y="1999070"/>
                      <a:pt x="1016651" y="1988765"/>
                      <a:pt x="1017403" y="1977600"/>
                    </a:cubicBezTo>
                    <a:cubicBezTo>
                      <a:pt x="1018909" y="1955809"/>
                      <a:pt x="1024931" y="1930474"/>
                      <a:pt x="1026222" y="1914587"/>
                    </a:cubicBezTo>
                    <a:cubicBezTo>
                      <a:pt x="1027512" y="1899880"/>
                      <a:pt x="1028910" y="1885173"/>
                      <a:pt x="1030416" y="1870466"/>
                    </a:cubicBezTo>
                    <a:cubicBezTo>
                      <a:pt x="1036653" y="1812068"/>
                      <a:pt x="1045042" y="1753885"/>
                      <a:pt x="1049988" y="1695273"/>
                    </a:cubicBezTo>
                    <a:cubicBezTo>
                      <a:pt x="1053968" y="1648683"/>
                      <a:pt x="1057624" y="1602094"/>
                      <a:pt x="1061495" y="1555505"/>
                    </a:cubicBezTo>
                    <a:cubicBezTo>
                      <a:pt x="1063431" y="1530922"/>
                      <a:pt x="1065367" y="1506446"/>
                      <a:pt x="1067410" y="1481863"/>
                    </a:cubicBezTo>
                    <a:cubicBezTo>
                      <a:pt x="1066657" y="1483903"/>
                      <a:pt x="1065474" y="1486265"/>
                      <a:pt x="1062356" y="1489056"/>
                    </a:cubicBezTo>
                    <a:cubicBezTo>
                      <a:pt x="1057516" y="1493135"/>
                      <a:pt x="1048913" y="1498610"/>
                      <a:pt x="1045579" y="1502582"/>
                    </a:cubicBezTo>
                    <a:lnTo>
                      <a:pt x="1005896" y="1549815"/>
                    </a:lnTo>
                    <a:cubicBezTo>
                      <a:pt x="994174" y="1563341"/>
                      <a:pt x="982990" y="1577082"/>
                      <a:pt x="972021" y="1590822"/>
                    </a:cubicBezTo>
                    <a:cubicBezTo>
                      <a:pt x="960944" y="1604670"/>
                      <a:pt x="950083" y="1618626"/>
                      <a:pt x="939758" y="1632903"/>
                    </a:cubicBezTo>
                    <a:cubicBezTo>
                      <a:pt x="926208" y="1651904"/>
                      <a:pt x="913303" y="1671442"/>
                      <a:pt x="901689" y="1692267"/>
                    </a:cubicBezTo>
                    <a:cubicBezTo>
                      <a:pt x="899860" y="1695702"/>
                      <a:pt x="895452" y="1697098"/>
                      <a:pt x="892010" y="1695273"/>
                    </a:cubicBezTo>
                    <a:cubicBezTo>
                      <a:pt x="888569" y="1693448"/>
                      <a:pt x="887171" y="1689154"/>
                      <a:pt x="888999" y="1685612"/>
                    </a:cubicBezTo>
                    <a:cubicBezTo>
                      <a:pt x="902549" y="1658130"/>
                      <a:pt x="917928" y="1632366"/>
                      <a:pt x="935242" y="1607783"/>
                    </a:cubicBezTo>
                    <a:cubicBezTo>
                      <a:pt x="943845" y="1595439"/>
                      <a:pt x="952986" y="1583523"/>
                      <a:pt x="962557" y="1571822"/>
                    </a:cubicBezTo>
                    <a:cubicBezTo>
                      <a:pt x="972021" y="1560228"/>
                      <a:pt x="982022" y="1549064"/>
                      <a:pt x="992239" y="1537792"/>
                    </a:cubicBezTo>
                    <a:lnTo>
                      <a:pt x="1033965" y="1492383"/>
                    </a:lnTo>
                    <a:cubicBezTo>
                      <a:pt x="1037836" y="1488304"/>
                      <a:pt x="1047192" y="1482937"/>
                      <a:pt x="1052677" y="1478750"/>
                    </a:cubicBezTo>
                    <a:cubicBezTo>
                      <a:pt x="1052462" y="1477891"/>
                      <a:pt x="1052462" y="1477033"/>
                      <a:pt x="1052677" y="1476174"/>
                    </a:cubicBezTo>
                    <a:cubicBezTo>
                      <a:pt x="1053322" y="1472524"/>
                      <a:pt x="1056871" y="1470055"/>
                      <a:pt x="1060635" y="1470699"/>
                    </a:cubicBezTo>
                    <a:cubicBezTo>
                      <a:pt x="1064076" y="1471236"/>
                      <a:pt x="1065905" y="1472953"/>
                      <a:pt x="1066872" y="1474349"/>
                    </a:cubicBezTo>
                    <a:cubicBezTo>
                      <a:pt x="1067625" y="1475315"/>
                      <a:pt x="1067518" y="1476603"/>
                      <a:pt x="1067733" y="1477784"/>
                    </a:cubicBezTo>
                    <a:cubicBezTo>
                      <a:pt x="1069346" y="1457173"/>
                      <a:pt x="1071067" y="1436562"/>
                      <a:pt x="1072680" y="1415844"/>
                    </a:cubicBezTo>
                    <a:cubicBezTo>
                      <a:pt x="1077519" y="1353689"/>
                      <a:pt x="1082358" y="1291641"/>
                      <a:pt x="1086660" y="1229486"/>
                    </a:cubicBezTo>
                    <a:cubicBezTo>
                      <a:pt x="1089994" y="1182897"/>
                      <a:pt x="1089456" y="1135556"/>
                      <a:pt x="1091607" y="1088644"/>
                    </a:cubicBezTo>
                    <a:cubicBezTo>
                      <a:pt x="1092575" y="1068248"/>
                      <a:pt x="1093973" y="1047959"/>
                      <a:pt x="1096339" y="1027777"/>
                    </a:cubicBezTo>
                    <a:cubicBezTo>
                      <a:pt x="1096769" y="1023913"/>
                      <a:pt x="1100318" y="1021122"/>
                      <a:pt x="1104297" y="1021551"/>
                    </a:cubicBezTo>
                    <a:cubicBezTo>
                      <a:pt x="1108168" y="1021981"/>
                      <a:pt x="1110964" y="1025416"/>
                      <a:pt x="1110534" y="1029388"/>
                    </a:cubicBezTo>
                    <a:cubicBezTo>
                      <a:pt x="1108491" y="1049247"/>
                      <a:pt x="1107415" y="1069214"/>
                      <a:pt x="1106878" y="1089181"/>
                    </a:cubicBezTo>
                    <a:cubicBezTo>
                      <a:pt x="1105372" y="1136307"/>
                      <a:pt x="1106555" y="1183755"/>
                      <a:pt x="1103867" y="1230560"/>
                    </a:cubicBezTo>
                    <a:cubicBezTo>
                      <a:pt x="1099242" y="1308388"/>
                      <a:pt x="1094188" y="1386215"/>
                      <a:pt x="1088166" y="1463936"/>
                    </a:cubicBezTo>
                    <a:close/>
                    <a:moveTo>
                      <a:pt x="1171510" y="1678312"/>
                    </a:moveTo>
                    <a:cubicBezTo>
                      <a:pt x="1172370" y="1681747"/>
                      <a:pt x="1183662" y="1722969"/>
                      <a:pt x="1185276" y="1739501"/>
                    </a:cubicBezTo>
                    <a:cubicBezTo>
                      <a:pt x="1185813" y="1744439"/>
                      <a:pt x="1185276" y="1747981"/>
                      <a:pt x="1184415" y="1749484"/>
                    </a:cubicBezTo>
                    <a:cubicBezTo>
                      <a:pt x="1183340" y="1751524"/>
                      <a:pt x="1181942" y="1752705"/>
                      <a:pt x="1180329" y="1753348"/>
                    </a:cubicBezTo>
                    <a:cubicBezTo>
                      <a:pt x="1176780" y="1754637"/>
                      <a:pt x="1172801" y="1752919"/>
                      <a:pt x="1171403" y="1749484"/>
                    </a:cubicBezTo>
                    <a:cubicBezTo>
                      <a:pt x="1170757" y="1747767"/>
                      <a:pt x="1170865" y="1745942"/>
                      <a:pt x="1171510" y="1744439"/>
                    </a:cubicBezTo>
                    <a:cubicBezTo>
                      <a:pt x="1171510" y="1744546"/>
                      <a:pt x="1171618" y="1744546"/>
                      <a:pt x="1171725" y="1744546"/>
                    </a:cubicBezTo>
                    <a:cubicBezTo>
                      <a:pt x="1172155" y="1744546"/>
                      <a:pt x="1172048" y="1744117"/>
                      <a:pt x="1171940" y="1743472"/>
                    </a:cubicBezTo>
                    <a:cubicBezTo>
                      <a:pt x="1171725" y="1742721"/>
                      <a:pt x="1171510" y="1741970"/>
                      <a:pt x="1171403" y="1741218"/>
                    </a:cubicBezTo>
                    <a:cubicBezTo>
                      <a:pt x="1169037" y="1725331"/>
                      <a:pt x="1156024" y="1686041"/>
                      <a:pt x="1155056" y="1682820"/>
                    </a:cubicBezTo>
                    <a:cubicBezTo>
                      <a:pt x="1147959" y="1658238"/>
                      <a:pt x="1140108" y="1633762"/>
                      <a:pt x="1132258" y="1609286"/>
                    </a:cubicBezTo>
                    <a:cubicBezTo>
                      <a:pt x="1126988" y="1592969"/>
                      <a:pt x="1121719" y="1576760"/>
                      <a:pt x="1116341" y="1560550"/>
                    </a:cubicBezTo>
                    <a:cubicBezTo>
                      <a:pt x="1107200" y="1533498"/>
                      <a:pt x="1097737" y="1506661"/>
                      <a:pt x="1087198" y="1480146"/>
                    </a:cubicBezTo>
                    <a:cubicBezTo>
                      <a:pt x="1085692" y="1476496"/>
                      <a:pt x="1087305" y="1472309"/>
                      <a:pt x="1090962" y="1470806"/>
                    </a:cubicBezTo>
                    <a:cubicBezTo>
                      <a:pt x="1094618" y="1469303"/>
                      <a:pt x="1098812" y="1471021"/>
                      <a:pt x="1100318" y="1474564"/>
                    </a:cubicBezTo>
                    <a:cubicBezTo>
                      <a:pt x="1115159" y="1507413"/>
                      <a:pt x="1129031" y="1540690"/>
                      <a:pt x="1140968" y="1574720"/>
                    </a:cubicBezTo>
                    <a:cubicBezTo>
                      <a:pt x="1145808" y="1588353"/>
                      <a:pt x="1150325" y="1602094"/>
                      <a:pt x="1154411" y="1615835"/>
                    </a:cubicBezTo>
                    <a:cubicBezTo>
                      <a:pt x="1160756" y="1636553"/>
                      <a:pt x="1166241" y="1657486"/>
                      <a:pt x="1171510" y="1678312"/>
                    </a:cubicBezTo>
                    <a:close/>
                    <a:moveTo>
                      <a:pt x="1238186" y="1451269"/>
                    </a:moveTo>
                    <a:cubicBezTo>
                      <a:pt x="1253672" y="1488197"/>
                      <a:pt x="1267975" y="1525769"/>
                      <a:pt x="1287332" y="1560550"/>
                    </a:cubicBezTo>
                    <a:cubicBezTo>
                      <a:pt x="1289268" y="1563878"/>
                      <a:pt x="1288192" y="1568065"/>
                      <a:pt x="1284859" y="1569889"/>
                    </a:cubicBezTo>
                    <a:cubicBezTo>
                      <a:pt x="1281633" y="1571822"/>
                      <a:pt x="1277438" y="1570748"/>
                      <a:pt x="1275610" y="1567420"/>
                    </a:cubicBezTo>
                    <a:cubicBezTo>
                      <a:pt x="1251091" y="1527272"/>
                      <a:pt x="1232809" y="1483259"/>
                      <a:pt x="1213021" y="1440319"/>
                    </a:cubicBezTo>
                    <a:cubicBezTo>
                      <a:pt x="1207859" y="1429048"/>
                      <a:pt x="1202590" y="1417883"/>
                      <a:pt x="1196997" y="1406827"/>
                    </a:cubicBezTo>
                    <a:cubicBezTo>
                      <a:pt x="1188824" y="1390295"/>
                      <a:pt x="1180006" y="1374085"/>
                      <a:pt x="1170005" y="1358734"/>
                    </a:cubicBezTo>
                    <a:cubicBezTo>
                      <a:pt x="1152798" y="1332111"/>
                      <a:pt x="1132150" y="1307529"/>
                      <a:pt x="1104404" y="1286918"/>
                    </a:cubicBezTo>
                    <a:cubicBezTo>
                      <a:pt x="1101286" y="1284556"/>
                      <a:pt x="1100533" y="1280155"/>
                      <a:pt x="1102791" y="1276934"/>
                    </a:cubicBezTo>
                    <a:cubicBezTo>
                      <a:pt x="1105049" y="1273714"/>
                      <a:pt x="1109566" y="1273070"/>
                      <a:pt x="1112793" y="1275324"/>
                    </a:cubicBezTo>
                    <a:cubicBezTo>
                      <a:pt x="1153121" y="1303020"/>
                      <a:pt x="1181404" y="1338445"/>
                      <a:pt x="1203450" y="1377627"/>
                    </a:cubicBezTo>
                    <a:cubicBezTo>
                      <a:pt x="1216678" y="1401244"/>
                      <a:pt x="1227647" y="1426149"/>
                      <a:pt x="1238186" y="1451269"/>
                    </a:cubicBezTo>
                    <a:close/>
                    <a:moveTo>
                      <a:pt x="1308410" y="1330931"/>
                    </a:moveTo>
                    <a:cubicBezTo>
                      <a:pt x="1311529" y="1333185"/>
                      <a:pt x="1312282" y="1337372"/>
                      <a:pt x="1310024" y="1340485"/>
                    </a:cubicBezTo>
                    <a:cubicBezTo>
                      <a:pt x="1307873" y="1343491"/>
                      <a:pt x="1303571" y="1344242"/>
                      <a:pt x="1300560" y="1342095"/>
                    </a:cubicBezTo>
                    <a:cubicBezTo>
                      <a:pt x="1293570" y="1337479"/>
                      <a:pt x="1286902" y="1329213"/>
                      <a:pt x="1280557" y="1319337"/>
                    </a:cubicBezTo>
                    <a:cubicBezTo>
                      <a:pt x="1268835" y="1300873"/>
                      <a:pt x="1258296" y="1276505"/>
                      <a:pt x="1249155" y="1264052"/>
                    </a:cubicBezTo>
                    <a:cubicBezTo>
                      <a:pt x="1238616" y="1249453"/>
                      <a:pt x="1227324" y="1235712"/>
                      <a:pt x="1215817" y="1222079"/>
                    </a:cubicBezTo>
                    <a:cubicBezTo>
                      <a:pt x="1207967" y="1213062"/>
                      <a:pt x="1200116" y="1204045"/>
                      <a:pt x="1192158" y="1195242"/>
                    </a:cubicBezTo>
                    <a:cubicBezTo>
                      <a:pt x="1171940" y="1173128"/>
                      <a:pt x="1150862" y="1151873"/>
                      <a:pt x="1128816" y="1131155"/>
                    </a:cubicBezTo>
                    <a:cubicBezTo>
                      <a:pt x="1125913" y="1128578"/>
                      <a:pt x="1125698" y="1124069"/>
                      <a:pt x="1128278" y="1121064"/>
                    </a:cubicBezTo>
                    <a:cubicBezTo>
                      <a:pt x="1130860" y="1118165"/>
                      <a:pt x="1135376" y="1117951"/>
                      <a:pt x="1138387" y="1120527"/>
                    </a:cubicBezTo>
                    <a:cubicBezTo>
                      <a:pt x="1155164" y="1134805"/>
                      <a:pt x="1171618" y="1149296"/>
                      <a:pt x="1187426" y="1164433"/>
                    </a:cubicBezTo>
                    <a:cubicBezTo>
                      <a:pt x="1198073" y="1174631"/>
                      <a:pt x="1208397" y="1185044"/>
                      <a:pt x="1218291" y="1195886"/>
                    </a:cubicBezTo>
                    <a:cubicBezTo>
                      <a:pt x="1226571" y="1204903"/>
                      <a:pt x="1234530" y="1214242"/>
                      <a:pt x="1242165" y="1223904"/>
                    </a:cubicBezTo>
                    <a:cubicBezTo>
                      <a:pt x="1249800" y="1233458"/>
                      <a:pt x="1257006" y="1243441"/>
                      <a:pt x="1263888" y="1253640"/>
                    </a:cubicBezTo>
                    <a:cubicBezTo>
                      <a:pt x="1272814" y="1266844"/>
                      <a:pt x="1282493" y="1292071"/>
                      <a:pt x="1293570" y="1311501"/>
                    </a:cubicBezTo>
                    <a:cubicBezTo>
                      <a:pt x="1298301" y="1319659"/>
                      <a:pt x="1303033" y="1326851"/>
                      <a:pt x="1308410" y="1330931"/>
                    </a:cubicBezTo>
                    <a:close/>
                    <a:moveTo>
                      <a:pt x="919433" y="1420889"/>
                    </a:moveTo>
                    <a:cubicBezTo>
                      <a:pt x="901044" y="1441286"/>
                      <a:pt x="883299" y="1462111"/>
                      <a:pt x="867061" y="1484118"/>
                    </a:cubicBezTo>
                    <a:cubicBezTo>
                      <a:pt x="864802" y="1487338"/>
                      <a:pt x="860393" y="1488090"/>
                      <a:pt x="857167" y="1485835"/>
                    </a:cubicBezTo>
                    <a:cubicBezTo>
                      <a:pt x="853940" y="1483581"/>
                      <a:pt x="853188" y="1479072"/>
                      <a:pt x="855446" y="1475852"/>
                    </a:cubicBezTo>
                    <a:cubicBezTo>
                      <a:pt x="874911" y="1446975"/>
                      <a:pt x="896419" y="1419494"/>
                      <a:pt x="919541" y="1393300"/>
                    </a:cubicBezTo>
                    <a:cubicBezTo>
                      <a:pt x="928682" y="1382888"/>
                      <a:pt x="938145" y="1372582"/>
                      <a:pt x="947932" y="1362706"/>
                    </a:cubicBezTo>
                    <a:cubicBezTo>
                      <a:pt x="962557" y="1347784"/>
                      <a:pt x="977721" y="1333400"/>
                      <a:pt x="992991" y="1319337"/>
                    </a:cubicBezTo>
                    <a:cubicBezTo>
                      <a:pt x="999874" y="1313004"/>
                      <a:pt x="1006972" y="1306777"/>
                      <a:pt x="1014069" y="1300766"/>
                    </a:cubicBezTo>
                    <a:cubicBezTo>
                      <a:pt x="1024716" y="1291641"/>
                      <a:pt x="1035578" y="1282946"/>
                      <a:pt x="1046440" y="1274143"/>
                    </a:cubicBezTo>
                    <a:cubicBezTo>
                      <a:pt x="1049666" y="1271567"/>
                      <a:pt x="1055043" y="1269098"/>
                      <a:pt x="1060528" y="1266736"/>
                    </a:cubicBezTo>
                    <a:cubicBezTo>
                      <a:pt x="1063323" y="1265555"/>
                      <a:pt x="1067195" y="1263516"/>
                      <a:pt x="1069346" y="1262335"/>
                    </a:cubicBezTo>
                    <a:cubicBezTo>
                      <a:pt x="1068808" y="1260188"/>
                      <a:pt x="1069346" y="1257934"/>
                      <a:pt x="1070959" y="1256108"/>
                    </a:cubicBezTo>
                    <a:cubicBezTo>
                      <a:pt x="1073540" y="1253425"/>
                      <a:pt x="1077842" y="1253210"/>
                      <a:pt x="1080638" y="1255787"/>
                    </a:cubicBezTo>
                    <a:cubicBezTo>
                      <a:pt x="1082896" y="1257826"/>
                      <a:pt x="1083864" y="1259973"/>
                      <a:pt x="1084186" y="1262013"/>
                    </a:cubicBezTo>
                    <a:cubicBezTo>
                      <a:pt x="1084832" y="1265233"/>
                      <a:pt x="1083649" y="1268668"/>
                      <a:pt x="1080423" y="1271889"/>
                    </a:cubicBezTo>
                    <a:cubicBezTo>
                      <a:pt x="1077949" y="1274143"/>
                      <a:pt x="1073755" y="1276505"/>
                      <a:pt x="1069131" y="1278759"/>
                    </a:cubicBezTo>
                    <a:cubicBezTo>
                      <a:pt x="1064399" y="1281121"/>
                      <a:pt x="1059130" y="1283375"/>
                      <a:pt x="1056333" y="1285951"/>
                    </a:cubicBezTo>
                    <a:cubicBezTo>
                      <a:pt x="1047622" y="1293466"/>
                      <a:pt x="1039019" y="1301195"/>
                      <a:pt x="1030523" y="1308924"/>
                    </a:cubicBezTo>
                    <a:cubicBezTo>
                      <a:pt x="1022028" y="1316546"/>
                      <a:pt x="1013639" y="1324383"/>
                      <a:pt x="1005466" y="1332434"/>
                    </a:cubicBezTo>
                    <a:cubicBezTo>
                      <a:pt x="990626" y="1346711"/>
                      <a:pt x="976215" y="1361418"/>
                      <a:pt x="961804" y="1376125"/>
                    </a:cubicBezTo>
                    <a:cubicBezTo>
                      <a:pt x="947394" y="1390831"/>
                      <a:pt x="933198" y="1405646"/>
                      <a:pt x="919433" y="1420889"/>
                    </a:cubicBezTo>
                    <a:close/>
                    <a:moveTo>
                      <a:pt x="1029448" y="1714810"/>
                    </a:moveTo>
                    <a:lnTo>
                      <a:pt x="1007617" y="1746156"/>
                    </a:lnTo>
                    <a:cubicBezTo>
                      <a:pt x="1004606" y="1750343"/>
                      <a:pt x="1001595" y="1754422"/>
                      <a:pt x="998584" y="1758501"/>
                    </a:cubicBezTo>
                    <a:cubicBezTo>
                      <a:pt x="994820" y="1763332"/>
                      <a:pt x="991056" y="1768055"/>
                      <a:pt x="987292" y="1772886"/>
                    </a:cubicBezTo>
                    <a:cubicBezTo>
                      <a:pt x="981700" y="1780078"/>
                      <a:pt x="976000" y="1787271"/>
                      <a:pt x="970515" y="1794571"/>
                    </a:cubicBezTo>
                    <a:cubicBezTo>
                      <a:pt x="968364" y="1797898"/>
                      <a:pt x="963955" y="1798865"/>
                      <a:pt x="960622" y="1796718"/>
                    </a:cubicBezTo>
                    <a:cubicBezTo>
                      <a:pt x="957288" y="1794571"/>
                      <a:pt x="956427" y="1790169"/>
                      <a:pt x="958471" y="1786841"/>
                    </a:cubicBezTo>
                    <a:cubicBezTo>
                      <a:pt x="964923" y="1775570"/>
                      <a:pt x="971483" y="1764405"/>
                      <a:pt x="978688" y="1753563"/>
                    </a:cubicBezTo>
                    <a:cubicBezTo>
                      <a:pt x="981592" y="1749269"/>
                      <a:pt x="984496" y="1744975"/>
                      <a:pt x="987614" y="1740896"/>
                    </a:cubicBezTo>
                    <a:cubicBezTo>
                      <a:pt x="992239" y="1734670"/>
                      <a:pt x="997293" y="1728766"/>
                      <a:pt x="1002240" y="1722862"/>
                    </a:cubicBezTo>
                    <a:lnTo>
                      <a:pt x="1017296" y="1705578"/>
                    </a:lnTo>
                    <a:cubicBezTo>
                      <a:pt x="1017511" y="1705364"/>
                      <a:pt x="1021597" y="1702465"/>
                      <a:pt x="1023426" y="1700211"/>
                    </a:cubicBezTo>
                    <a:lnTo>
                      <a:pt x="1023533" y="1699459"/>
                    </a:lnTo>
                    <a:cubicBezTo>
                      <a:pt x="1023533" y="1699567"/>
                      <a:pt x="1023533" y="1699674"/>
                      <a:pt x="1023533" y="1699782"/>
                    </a:cubicBezTo>
                    <a:cubicBezTo>
                      <a:pt x="1023533" y="1699889"/>
                      <a:pt x="1023533" y="1700104"/>
                      <a:pt x="1023533" y="1700211"/>
                    </a:cubicBezTo>
                    <a:cubicBezTo>
                      <a:pt x="1024286" y="1699138"/>
                      <a:pt x="1024716" y="1698279"/>
                      <a:pt x="1023963" y="1697742"/>
                    </a:cubicBezTo>
                    <a:cubicBezTo>
                      <a:pt x="1025361" y="1694199"/>
                      <a:pt x="1029340" y="1692482"/>
                      <a:pt x="1032782" y="1693877"/>
                    </a:cubicBezTo>
                    <a:cubicBezTo>
                      <a:pt x="1035255" y="1694629"/>
                      <a:pt x="1037191" y="1696776"/>
                      <a:pt x="1037191" y="1700962"/>
                    </a:cubicBezTo>
                    <a:cubicBezTo>
                      <a:pt x="1037191" y="1701606"/>
                      <a:pt x="1036761" y="1703002"/>
                      <a:pt x="1035793" y="1704934"/>
                    </a:cubicBezTo>
                    <a:cubicBezTo>
                      <a:pt x="1034287" y="1707725"/>
                      <a:pt x="1029663" y="1714488"/>
                      <a:pt x="1029448" y="1714810"/>
                    </a:cubicBezTo>
                    <a:close/>
                    <a:moveTo>
                      <a:pt x="991378" y="772609"/>
                    </a:moveTo>
                    <a:lnTo>
                      <a:pt x="991056" y="772180"/>
                    </a:lnTo>
                    <a:cubicBezTo>
                      <a:pt x="991916" y="772072"/>
                      <a:pt x="992561" y="772287"/>
                      <a:pt x="992239" y="772824"/>
                    </a:cubicBezTo>
                    <a:lnTo>
                      <a:pt x="991378" y="772609"/>
                    </a:lnTo>
                    <a:close/>
                    <a:moveTo>
                      <a:pt x="711018" y="396351"/>
                    </a:moveTo>
                    <a:cubicBezTo>
                      <a:pt x="711018" y="396351"/>
                      <a:pt x="711018" y="396351"/>
                      <a:pt x="711018" y="396351"/>
                    </a:cubicBezTo>
                    <a:lnTo>
                      <a:pt x="711126" y="396674"/>
                    </a:lnTo>
                    <a:lnTo>
                      <a:pt x="711018" y="396351"/>
                    </a:lnTo>
                    <a:close/>
                    <a:moveTo>
                      <a:pt x="626813" y="334089"/>
                    </a:moveTo>
                    <a:cubicBezTo>
                      <a:pt x="653483" y="348474"/>
                      <a:pt x="677358" y="361463"/>
                      <a:pt x="694672" y="371124"/>
                    </a:cubicBezTo>
                    <a:cubicBezTo>
                      <a:pt x="671550" y="336880"/>
                      <a:pt x="648429" y="302636"/>
                      <a:pt x="624555" y="268821"/>
                    </a:cubicBezTo>
                    <a:cubicBezTo>
                      <a:pt x="573365" y="196038"/>
                      <a:pt x="520347" y="124759"/>
                      <a:pt x="463243" y="57880"/>
                    </a:cubicBezTo>
                    <a:cubicBezTo>
                      <a:pt x="460661" y="54875"/>
                      <a:pt x="460984" y="50366"/>
                      <a:pt x="463888" y="47790"/>
                    </a:cubicBezTo>
                    <a:cubicBezTo>
                      <a:pt x="466899" y="45213"/>
                      <a:pt x="471416" y="45535"/>
                      <a:pt x="473997" y="48541"/>
                    </a:cubicBezTo>
                    <a:cubicBezTo>
                      <a:pt x="532499" y="114883"/>
                      <a:pt x="587130" y="185518"/>
                      <a:pt x="639503" y="258301"/>
                    </a:cubicBezTo>
                    <a:cubicBezTo>
                      <a:pt x="658645" y="284923"/>
                      <a:pt x="677142" y="312297"/>
                      <a:pt x="695747" y="339349"/>
                    </a:cubicBezTo>
                    <a:cubicBezTo>
                      <a:pt x="691876" y="323569"/>
                      <a:pt x="686929" y="306178"/>
                      <a:pt x="680584" y="286748"/>
                    </a:cubicBezTo>
                    <a:cubicBezTo>
                      <a:pt x="676067" y="272793"/>
                      <a:pt x="671013" y="258515"/>
                      <a:pt x="666065" y="244238"/>
                    </a:cubicBezTo>
                    <a:lnTo>
                      <a:pt x="641224" y="173388"/>
                    </a:lnTo>
                    <a:cubicBezTo>
                      <a:pt x="628211" y="136460"/>
                      <a:pt x="618425" y="109837"/>
                      <a:pt x="618425" y="109837"/>
                    </a:cubicBezTo>
                    <a:cubicBezTo>
                      <a:pt x="616919" y="106187"/>
                      <a:pt x="618640" y="102001"/>
                      <a:pt x="622296" y="100498"/>
                    </a:cubicBezTo>
                    <a:cubicBezTo>
                      <a:pt x="625953" y="98995"/>
                      <a:pt x="630147" y="100820"/>
                      <a:pt x="631545" y="104362"/>
                    </a:cubicBezTo>
                    <a:cubicBezTo>
                      <a:pt x="631545" y="104362"/>
                      <a:pt x="649397" y="144189"/>
                      <a:pt x="668539" y="194321"/>
                    </a:cubicBezTo>
                    <a:cubicBezTo>
                      <a:pt x="672303" y="204089"/>
                      <a:pt x="676067" y="214288"/>
                      <a:pt x="679724" y="224701"/>
                    </a:cubicBezTo>
                    <a:cubicBezTo>
                      <a:pt x="683165" y="234899"/>
                      <a:pt x="686606" y="245204"/>
                      <a:pt x="689832" y="255510"/>
                    </a:cubicBezTo>
                    <a:cubicBezTo>
                      <a:pt x="702522" y="296302"/>
                      <a:pt x="712416" y="336129"/>
                      <a:pt x="714567" y="361785"/>
                    </a:cubicBezTo>
                    <a:cubicBezTo>
                      <a:pt x="714674" y="362858"/>
                      <a:pt x="713169" y="362966"/>
                      <a:pt x="712846" y="363932"/>
                    </a:cubicBezTo>
                    <a:cubicBezTo>
                      <a:pt x="718761" y="372627"/>
                      <a:pt x="724891" y="381108"/>
                      <a:pt x="730805" y="389803"/>
                    </a:cubicBezTo>
                    <a:cubicBezTo>
                      <a:pt x="751561" y="420612"/>
                      <a:pt x="771886" y="451207"/>
                      <a:pt x="792319" y="482123"/>
                    </a:cubicBezTo>
                    <a:cubicBezTo>
                      <a:pt x="791997" y="472891"/>
                      <a:pt x="791566" y="460009"/>
                      <a:pt x="791351" y="453354"/>
                    </a:cubicBezTo>
                    <a:cubicBezTo>
                      <a:pt x="791029" y="443370"/>
                      <a:pt x="790491" y="433387"/>
                      <a:pt x="789738" y="423403"/>
                    </a:cubicBezTo>
                    <a:cubicBezTo>
                      <a:pt x="788770" y="408374"/>
                      <a:pt x="787480" y="393453"/>
                      <a:pt x="786082" y="378531"/>
                    </a:cubicBezTo>
                    <a:cubicBezTo>
                      <a:pt x="784576" y="361248"/>
                      <a:pt x="782425" y="343643"/>
                      <a:pt x="780059" y="326038"/>
                    </a:cubicBezTo>
                    <a:cubicBezTo>
                      <a:pt x="777694" y="308648"/>
                      <a:pt x="775005" y="291257"/>
                      <a:pt x="771994" y="273866"/>
                    </a:cubicBezTo>
                    <a:cubicBezTo>
                      <a:pt x="765757" y="238871"/>
                      <a:pt x="757906" y="204089"/>
                      <a:pt x="747367" y="171241"/>
                    </a:cubicBezTo>
                    <a:cubicBezTo>
                      <a:pt x="746077" y="167484"/>
                      <a:pt x="748120" y="163512"/>
                      <a:pt x="751776" y="162223"/>
                    </a:cubicBezTo>
                    <a:cubicBezTo>
                      <a:pt x="755540" y="160935"/>
                      <a:pt x="759627" y="162868"/>
                      <a:pt x="760917" y="166625"/>
                    </a:cubicBezTo>
                    <a:cubicBezTo>
                      <a:pt x="772962" y="199796"/>
                      <a:pt x="782856" y="234791"/>
                      <a:pt x="790169" y="270324"/>
                    </a:cubicBezTo>
                    <a:cubicBezTo>
                      <a:pt x="793825" y="288036"/>
                      <a:pt x="796836" y="305749"/>
                      <a:pt x="799202" y="323461"/>
                    </a:cubicBezTo>
                    <a:cubicBezTo>
                      <a:pt x="801568" y="341496"/>
                      <a:pt x="803073" y="359424"/>
                      <a:pt x="804256" y="377029"/>
                    </a:cubicBezTo>
                    <a:cubicBezTo>
                      <a:pt x="805117" y="389696"/>
                      <a:pt x="805762" y="402363"/>
                      <a:pt x="806300" y="415030"/>
                    </a:cubicBezTo>
                    <a:cubicBezTo>
                      <a:pt x="806730" y="427697"/>
                      <a:pt x="806945" y="440364"/>
                      <a:pt x="806945" y="453139"/>
                    </a:cubicBezTo>
                    <a:cubicBezTo>
                      <a:pt x="806837" y="460761"/>
                      <a:pt x="806407" y="477937"/>
                      <a:pt x="806514" y="486417"/>
                    </a:cubicBezTo>
                    <a:cubicBezTo>
                      <a:pt x="806945" y="487490"/>
                      <a:pt x="807267" y="488779"/>
                      <a:pt x="807160" y="490067"/>
                    </a:cubicBezTo>
                    <a:cubicBezTo>
                      <a:pt x="806730" y="495327"/>
                      <a:pt x="804256" y="496937"/>
                      <a:pt x="802643" y="497689"/>
                    </a:cubicBezTo>
                    <a:cubicBezTo>
                      <a:pt x="822861" y="528283"/>
                      <a:pt x="843294" y="559200"/>
                      <a:pt x="863727" y="589365"/>
                    </a:cubicBezTo>
                    <a:cubicBezTo>
                      <a:pt x="870394" y="599241"/>
                      <a:pt x="877169" y="609117"/>
                      <a:pt x="884052" y="618886"/>
                    </a:cubicBezTo>
                    <a:cubicBezTo>
                      <a:pt x="891365" y="629406"/>
                      <a:pt x="898785" y="639819"/>
                      <a:pt x="906206" y="650339"/>
                    </a:cubicBezTo>
                    <a:cubicBezTo>
                      <a:pt x="906851" y="625326"/>
                      <a:pt x="908249" y="570901"/>
                      <a:pt x="909109" y="511000"/>
                    </a:cubicBezTo>
                    <a:cubicBezTo>
                      <a:pt x="909217" y="497474"/>
                      <a:pt x="909432" y="483733"/>
                      <a:pt x="909647" y="469993"/>
                    </a:cubicBezTo>
                    <a:cubicBezTo>
                      <a:pt x="910077" y="449060"/>
                      <a:pt x="910400" y="428234"/>
                      <a:pt x="910615" y="408482"/>
                    </a:cubicBezTo>
                    <a:cubicBezTo>
                      <a:pt x="910937" y="362429"/>
                      <a:pt x="910292" y="322066"/>
                      <a:pt x="906421" y="299952"/>
                    </a:cubicBezTo>
                    <a:cubicBezTo>
                      <a:pt x="905668" y="296088"/>
                      <a:pt x="908141" y="292331"/>
                      <a:pt x="912013" y="291579"/>
                    </a:cubicBezTo>
                    <a:cubicBezTo>
                      <a:pt x="915884" y="290828"/>
                      <a:pt x="919648" y="293404"/>
                      <a:pt x="920401" y="297268"/>
                    </a:cubicBezTo>
                    <a:cubicBezTo>
                      <a:pt x="924487" y="316162"/>
                      <a:pt x="927069" y="348367"/>
                      <a:pt x="928359" y="386261"/>
                    </a:cubicBezTo>
                    <a:cubicBezTo>
                      <a:pt x="928897" y="404832"/>
                      <a:pt x="929327" y="424799"/>
                      <a:pt x="929219" y="445195"/>
                    </a:cubicBezTo>
                    <a:cubicBezTo>
                      <a:pt x="929112" y="474716"/>
                      <a:pt x="928251" y="505096"/>
                      <a:pt x="927069" y="533543"/>
                    </a:cubicBezTo>
                    <a:cubicBezTo>
                      <a:pt x="924165" y="606004"/>
                      <a:pt x="919433" y="665690"/>
                      <a:pt x="919433" y="665690"/>
                    </a:cubicBezTo>
                    <a:cubicBezTo>
                      <a:pt x="919433" y="666441"/>
                      <a:pt x="918250" y="666334"/>
                      <a:pt x="917928" y="667085"/>
                    </a:cubicBezTo>
                    <a:cubicBezTo>
                      <a:pt x="934382" y="690272"/>
                      <a:pt x="950943" y="713353"/>
                      <a:pt x="966966" y="736755"/>
                    </a:cubicBezTo>
                    <a:cubicBezTo>
                      <a:pt x="967182" y="737184"/>
                      <a:pt x="968364" y="738902"/>
                      <a:pt x="969440" y="740727"/>
                    </a:cubicBezTo>
                    <a:cubicBezTo>
                      <a:pt x="972881" y="725376"/>
                      <a:pt x="978366" y="701652"/>
                      <a:pt x="982667" y="681363"/>
                    </a:cubicBezTo>
                    <a:cubicBezTo>
                      <a:pt x="985141" y="669447"/>
                      <a:pt x="987184" y="658927"/>
                      <a:pt x="987937" y="652486"/>
                    </a:cubicBezTo>
                    <a:cubicBezTo>
                      <a:pt x="989980" y="635310"/>
                      <a:pt x="990948" y="612552"/>
                      <a:pt x="991593" y="587218"/>
                    </a:cubicBezTo>
                    <a:cubicBezTo>
                      <a:pt x="992131" y="566392"/>
                      <a:pt x="992346" y="543849"/>
                      <a:pt x="992346" y="521306"/>
                    </a:cubicBezTo>
                    <a:cubicBezTo>
                      <a:pt x="992454" y="471281"/>
                      <a:pt x="991486" y="421257"/>
                      <a:pt x="988798" y="389481"/>
                    </a:cubicBezTo>
                    <a:cubicBezTo>
                      <a:pt x="988475" y="385509"/>
                      <a:pt x="991271" y="382074"/>
                      <a:pt x="995250" y="381644"/>
                    </a:cubicBezTo>
                    <a:cubicBezTo>
                      <a:pt x="999121" y="381215"/>
                      <a:pt x="1002670" y="384114"/>
                      <a:pt x="1002993" y="387978"/>
                    </a:cubicBezTo>
                    <a:cubicBezTo>
                      <a:pt x="1005896" y="412132"/>
                      <a:pt x="1008585" y="446698"/>
                      <a:pt x="1010090" y="483841"/>
                    </a:cubicBezTo>
                    <a:cubicBezTo>
                      <a:pt x="1010951" y="504774"/>
                      <a:pt x="1011489" y="526566"/>
                      <a:pt x="1011489" y="547821"/>
                    </a:cubicBezTo>
                    <a:cubicBezTo>
                      <a:pt x="1011489" y="562420"/>
                      <a:pt x="1011166" y="576805"/>
                      <a:pt x="1010628" y="590438"/>
                    </a:cubicBezTo>
                    <a:cubicBezTo>
                      <a:pt x="1009553" y="615343"/>
                      <a:pt x="1007725" y="637779"/>
                      <a:pt x="1005251" y="654740"/>
                    </a:cubicBezTo>
                    <a:cubicBezTo>
                      <a:pt x="1004283" y="661503"/>
                      <a:pt x="1001810" y="672560"/>
                      <a:pt x="998691" y="685012"/>
                    </a:cubicBezTo>
                    <a:cubicBezTo>
                      <a:pt x="992561" y="709703"/>
                      <a:pt x="983958" y="740082"/>
                      <a:pt x="980732" y="753179"/>
                    </a:cubicBezTo>
                    <a:cubicBezTo>
                      <a:pt x="980516" y="754252"/>
                      <a:pt x="979011" y="753823"/>
                      <a:pt x="978366" y="754682"/>
                    </a:cubicBezTo>
                    <a:cubicBezTo>
                      <a:pt x="982775" y="761338"/>
                      <a:pt x="987507" y="768208"/>
                      <a:pt x="990840" y="771858"/>
                    </a:cubicBezTo>
                    <a:cubicBezTo>
                      <a:pt x="990948" y="771965"/>
                      <a:pt x="991056" y="772072"/>
                      <a:pt x="991056" y="772180"/>
                    </a:cubicBezTo>
                    <a:cubicBezTo>
                      <a:pt x="990195" y="772180"/>
                      <a:pt x="989012" y="772395"/>
                      <a:pt x="988260" y="772502"/>
                    </a:cubicBezTo>
                    <a:cubicBezTo>
                      <a:pt x="989335" y="772287"/>
                      <a:pt x="990411" y="772395"/>
                      <a:pt x="991378" y="772609"/>
                    </a:cubicBezTo>
                    <a:cubicBezTo>
                      <a:pt x="991701" y="773038"/>
                      <a:pt x="991916" y="773253"/>
                      <a:pt x="992131" y="773038"/>
                    </a:cubicBezTo>
                    <a:cubicBezTo>
                      <a:pt x="992131" y="773038"/>
                      <a:pt x="992131" y="772931"/>
                      <a:pt x="992239" y="772824"/>
                    </a:cubicBezTo>
                    <a:cubicBezTo>
                      <a:pt x="994174" y="773683"/>
                      <a:pt x="995680" y="775293"/>
                      <a:pt x="996325" y="777440"/>
                    </a:cubicBezTo>
                    <a:cubicBezTo>
                      <a:pt x="997293" y="781090"/>
                      <a:pt x="995142" y="784847"/>
                      <a:pt x="991486" y="785813"/>
                    </a:cubicBezTo>
                    <a:cubicBezTo>
                      <a:pt x="989980" y="786242"/>
                      <a:pt x="988045" y="786242"/>
                      <a:pt x="985786" y="785169"/>
                    </a:cubicBezTo>
                    <a:cubicBezTo>
                      <a:pt x="984496" y="784525"/>
                      <a:pt x="982775" y="783237"/>
                      <a:pt x="980839" y="781305"/>
                    </a:cubicBezTo>
                    <a:cubicBezTo>
                      <a:pt x="972881" y="773038"/>
                      <a:pt x="957825" y="749207"/>
                      <a:pt x="955460" y="745665"/>
                    </a:cubicBezTo>
                    <a:cubicBezTo>
                      <a:pt x="954061" y="745772"/>
                      <a:pt x="952878" y="747382"/>
                      <a:pt x="951588" y="746631"/>
                    </a:cubicBezTo>
                    <a:cubicBezTo>
                      <a:pt x="951481" y="746524"/>
                      <a:pt x="951265" y="746416"/>
                      <a:pt x="951050" y="746201"/>
                    </a:cubicBezTo>
                    <a:cubicBezTo>
                      <a:pt x="944275" y="748778"/>
                      <a:pt x="934166" y="753716"/>
                      <a:pt x="928574" y="755004"/>
                    </a:cubicBezTo>
                    <a:cubicBezTo>
                      <a:pt x="918035" y="757258"/>
                      <a:pt x="907389" y="759405"/>
                      <a:pt x="896634" y="761230"/>
                    </a:cubicBezTo>
                    <a:cubicBezTo>
                      <a:pt x="885880" y="763162"/>
                      <a:pt x="875018" y="764558"/>
                      <a:pt x="864049" y="765632"/>
                    </a:cubicBezTo>
                    <a:cubicBezTo>
                      <a:pt x="849209" y="767027"/>
                      <a:pt x="834368" y="767671"/>
                      <a:pt x="819527" y="767242"/>
                    </a:cubicBezTo>
                    <a:cubicBezTo>
                      <a:pt x="804686" y="766705"/>
                      <a:pt x="789846" y="765309"/>
                      <a:pt x="775220" y="763162"/>
                    </a:cubicBezTo>
                    <a:cubicBezTo>
                      <a:pt x="746077" y="758761"/>
                      <a:pt x="717363" y="751139"/>
                      <a:pt x="689402" y="741478"/>
                    </a:cubicBezTo>
                    <a:cubicBezTo>
                      <a:pt x="685746" y="740297"/>
                      <a:pt x="683595" y="736325"/>
                      <a:pt x="684778" y="732568"/>
                    </a:cubicBezTo>
                    <a:cubicBezTo>
                      <a:pt x="685961" y="728811"/>
                      <a:pt x="690047" y="726771"/>
                      <a:pt x="693811" y="727952"/>
                    </a:cubicBezTo>
                    <a:cubicBezTo>
                      <a:pt x="721234" y="735896"/>
                      <a:pt x="749303" y="741478"/>
                      <a:pt x="777694" y="744806"/>
                    </a:cubicBezTo>
                    <a:cubicBezTo>
                      <a:pt x="791782" y="746416"/>
                      <a:pt x="805977" y="747490"/>
                      <a:pt x="820173" y="747919"/>
                    </a:cubicBezTo>
                    <a:cubicBezTo>
                      <a:pt x="834261" y="748348"/>
                      <a:pt x="848456" y="748348"/>
                      <a:pt x="862651" y="747382"/>
                    </a:cubicBezTo>
                    <a:cubicBezTo>
                      <a:pt x="873190" y="746845"/>
                      <a:pt x="883622" y="745772"/>
                      <a:pt x="894161" y="744376"/>
                    </a:cubicBezTo>
                    <a:cubicBezTo>
                      <a:pt x="904700" y="743088"/>
                      <a:pt x="915239" y="741478"/>
                      <a:pt x="925671" y="739761"/>
                    </a:cubicBezTo>
                    <a:cubicBezTo>
                      <a:pt x="930725" y="738902"/>
                      <a:pt x="939866" y="735037"/>
                      <a:pt x="946211" y="732998"/>
                    </a:cubicBezTo>
                    <a:cubicBezTo>
                      <a:pt x="931800" y="712816"/>
                      <a:pt x="917175" y="692849"/>
                      <a:pt x="902442" y="672882"/>
                    </a:cubicBezTo>
                    <a:cubicBezTo>
                      <a:pt x="900829" y="673312"/>
                      <a:pt x="899968" y="673956"/>
                      <a:pt x="897710" y="674063"/>
                    </a:cubicBezTo>
                    <a:cubicBezTo>
                      <a:pt x="880611" y="674922"/>
                      <a:pt x="834798" y="666978"/>
                      <a:pt x="832110" y="666871"/>
                    </a:cubicBezTo>
                    <a:cubicBezTo>
                      <a:pt x="807052" y="664938"/>
                      <a:pt x="781995" y="662577"/>
                      <a:pt x="757153" y="658605"/>
                    </a:cubicBezTo>
                    <a:cubicBezTo>
                      <a:pt x="740484" y="655921"/>
                      <a:pt x="723923" y="652593"/>
                      <a:pt x="707577" y="648621"/>
                    </a:cubicBezTo>
                    <a:cubicBezTo>
                      <a:pt x="666711" y="638423"/>
                      <a:pt x="627028" y="623609"/>
                      <a:pt x="589496" y="603642"/>
                    </a:cubicBezTo>
                    <a:cubicBezTo>
                      <a:pt x="586055" y="601817"/>
                      <a:pt x="584657" y="597523"/>
                      <a:pt x="586378" y="594088"/>
                    </a:cubicBezTo>
                    <a:cubicBezTo>
                      <a:pt x="588206" y="590546"/>
                      <a:pt x="592507" y="589150"/>
                      <a:pt x="595948" y="590975"/>
                    </a:cubicBezTo>
                    <a:cubicBezTo>
                      <a:pt x="625630" y="605252"/>
                      <a:pt x="656602" y="615773"/>
                      <a:pt x="688219" y="624253"/>
                    </a:cubicBezTo>
                    <a:cubicBezTo>
                      <a:pt x="707146" y="629299"/>
                      <a:pt x="726396" y="633378"/>
                      <a:pt x="745754" y="637135"/>
                    </a:cubicBezTo>
                    <a:cubicBezTo>
                      <a:pt x="774790" y="642610"/>
                      <a:pt x="804149" y="647011"/>
                      <a:pt x="833615" y="650017"/>
                    </a:cubicBezTo>
                    <a:cubicBezTo>
                      <a:pt x="835981" y="650339"/>
                      <a:pt x="873943" y="658605"/>
                      <a:pt x="892763" y="659571"/>
                    </a:cubicBezTo>
                    <a:cubicBezTo>
                      <a:pt x="888784" y="654096"/>
                      <a:pt x="884805" y="648621"/>
                      <a:pt x="880826" y="643146"/>
                    </a:cubicBezTo>
                    <a:cubicBezTo>
                      <a:pt x="870179" y="628547"/>
                      <a:pt x="859640" y="613840"/>
                      <a:pt x="849424" y="599026"/>
                    </a:cubicBezTo>
                    <a:cubicBezTo>
                      <a:pt x="840067" y="585500"/>
                      <a:pt x="830712" y="571330"/>
                      <a:pt x="821355" y="557697"/>
                    </a:cubicBezTo>
                    <a:cubicBezTo>
                      <a:pt x="807375" y="554476"/>
                      <a:pt x="757261" y="542668"/>
                      <a:pt x="695854" y="521627"/>
                    </a:cubicBezTo>
                    <a:cubicBezTo>
                      <a:pt x="668432" y="512288"/>
                      <a:pt x="639073" y="501124"/>
                      <a:pt x="610789" y="488135"/>
                    </a:cubicBezTo>
                    <a:cubicBezTo>
                      <a:pt x="591970" y="479547"/>
                      <a:pt x="573580" y="470100"/>
                      <a:pt x="556374" y="460009"/>
                    </a:cubicBezTo>
                    <a:cubicBezTo>
                      <a:pt x="527337" y="443048"/>
                      <a:pt x="501527" y="424370"/>
                      <a:pt x="482385" y="404403"/>
                    </a:cubicBezTo>
                    <a:cubicBezTo>
                      <a:pt x="479589" y="401611"/>
                      <a:pt x="479696" y="397103"/>
                      <a:pt x="482493" y="394312"/>
                    </a:cubicBezTo>
                    <a:cubicBezTo>
                      <a:pt x="485288" y="391521"/>
                      <a:pt x="489805" y="391521"/>
                      <a:pt x="492601" y="394312"/>
                    </a:cubicBezTo>
                    <a:cubicBezTo>
                      <a:pt x="508517" y="409877"/>
                      <a:pt x="529058" y="424155"/>
                      <a:pt x="552072" y="437359"/>
                    </a:cubicBezTo>
                    <a:cubicBezTo>
                      <a:pt x="572827" y="449382"/>
                      <a:pt x="595519" y="460439"/>
                      <a:pt x="618640" y="470744"/>
                    </a:cubicBezTo>
                    <a:cubicBezTo>
                      <a:pt x="646600" y="483197"/>
                      <a:pt x="675207" y="494576"/>
                      <a:pt x="701984" y="504452"/>
                    </a:cubicBezTo>
                    <a:cubicBezTo>
                      <a:pt x="747690" y="521198"/>
                      <a:pt x="786297" y="533006"/>
                      <a:pt x="809096" y="539662"/>
                    </a:cubicBezTo>
                    <a:cubicBezTo>
                      <a:pt x="777586" y="493395"/>
                      <a:pt x="746184" y="447235"/>
                      <a:pt x="714674" y="400538"/>
                    </a:cubicBezTo>
                    <a:cubicBezTo>
                      <a:pt x="714567" y="400431"/>
                      <a:pt x="714567" y="400323"/>
                      <a:pt x="714459" y="400216"/>
                    </a:cubicBezTo>
                    <a:cubicBezTo>
                      <a:pt x="713384" y="399787"/>
                      <a:pt x="712416" y="398928"/>
                      <a:pt x="711771" y="397962"/>
                    </a:cubicBezTo>
                    <a:cubicBezTo>
                      <a:pt x="711771" y="397962"/>
                      <a:pt x="711878" y="397962"/>
                      <a:pt x="711878" y="397854"/>
                    </a:cubicBezTo>
                    <a:cubicBezTo>
                      <a:pt x="712308" y="397425"/>
                      <a:pt x="711878" y="396888"/>
                      <a:pt x="710910" y="396459"/>
                    </a:cubicBezTo>
                    <a:lnTo>
                      <a:pt x="710910" y="396244"/>
                    </a:lnTo>
                    <a:cubicBezTo>
                      <a:pt x="708975" y="395171"/>
                      <a:pt x="705211" y="393775"/>
                      <a:pt x="701984" y="392057"/>
                    </a:cubicBezTo>
                    <a:cubicBezTo>
                      <a:pt x="689510" y="385294"/>
                      <a:pt x="668216" y="375204"/>
                      <a:pt x="643159" y="362751"/>
                    </a:cubicBezTo>
                    <a:cubicBezTo>
                      <a:pt x="624877" y="353841"/>
                      <a:pt x="604552" y="343858"/>
                      <a:pt x="584119" y="333123"/>
                    </a:cubicBezTo>
                    <a:cubicBezTo>
                      <a:pt x="566697" y="323998"/>
                      <a:pt x="549168" y="314337"/>
                      <a:pt x="532607" y="304675"/>
                    </a:cubicBezTo>
                    <a:cubicBezTo>
                      <a:pt x="502280" y="287070"/>
                      <a:pt x="475395" y="269680"/>
                      <a:pt x="458296" y="255725"/>
                    </a:cubicBezTo>
                    <a:cubicBezTo>
                      <a:pt x="455177" y="253363"/>
                      <a:pt x="454639" y="248854"/>
                      <a:pt x="457005" y="245741"/>
                    </a:cubicBezTo>
                    <a:cubicBezTo>
                      <a:pt x="459479" y="242628"/>
                      <a:pt x="463888" y="242091"/>
                      <a:pt x="467007" y="244453"/>
                    </a:cubicBezTo>
                    <a:cubicBezTo>
                      <a:pt x="482815" y="256154"/>
                      <a:pt x="506904" y="269895"/>
                      <a:pt x="533897" y="284601"/>
                    </a:cubicBezTo>
                    <a:cubicBezTo>
                      <a:pt x="548738" y="292652"/>
                      <a:pt x="564546" y="300918"/>
                      <a:pt x="580247" y="309291"/>
                    </a:cubicBezTo>
                    <a:cubicBezTo>
                      <a:pt x="596164" y="317665"/>
                      <a:pt x="611865" y="326038"/>
                      <a:pt x="626813" y="334089"/>
                    </a:cubicBezTo>
                    <a:close/>
                    <a:moveTo>
                      <a:pt x="1123224" y="831007"/>
                    </a:moveTo>
                    <a:cubicBezTo>
                      <a:pt x="1123547" y="830041"/>
                      <a:pt x="1123762" y="829182"/>
                      <a:pt x="1123762" y="828216"/>
                    </a:cubicBezTo>
                    <a:cubicBezTo>
                      <a:pt x="1124730" y="827679"/>
                      <a:pt x="1125913" y="827142"/>
                      <a:pt x="1126665" y="826606"/>
                    </a:cubicBezTo>
                    <a:cubicBezTo>
                      <a:pt x="1128816" y="825103"/>
                      <a:pt x="1130644" y="823493"/>
                      <a:pt x="1131827" y="822097"/>
                    </a:cubicBezTo>
                    <a:lnTo>
                      <a:pt x="1148281" y="800949"/>
                    </a:lnTo>
                    <a:lnTo>
                      <a:pt x="1195062" y="736862"/>
                    </a:lnTo>
                    <a:cubicBezTo>
                      <a:pt x="1201622" y="728167"/>
                      <a:pt x="1208397" y="719686"/>
                      <a:pt x="1214957" y="710991"/>
                    </a:cubicBezTo>
                    <a:cubicBezTo>
                      <a:pt x="1222592" y="713997"/>
                      <a:pt x="1240982" y="719042"/>
                      <a:pt x="1243885" y="719364"/>
                    </a:cubicBezTo>
                    <a:cubicBezTo>
                      <a:pt x="1256253" y="720438"/>
                      <a:pt x="1268620" y="721296"/>
                      <a:pt x="1280987" y="721833"/>
                    </a:cubicBezTo>
                    <a:cubicBezTo>
                      <a:pt x="1293462" y="722477"/>
                      <a:pt x="1305829" y="722692"/>
                      <a:pt x="1318304" y="722585"/>
                    </a:cubicBezTo>
                    <a:cubicBezTo>
                      <a:pt x="1340995" y="722262"/>
                      <a:pt x="1364440" y="721404"/>
                      <a:pt x="1387883" y="718828"/>
                    </a:cubicBezTo>
                    <a:cubicBezTo>
                      <a:pt x="1403370" y="717110"/>
                      <a:pt x="1418748" y="714748"/>
                      <a:pt x="1434019" y="711528"/>
                    </a:cubicBezTo>
                    <a:cubicBezTo>
                      <a:pt x="1472734" y="703584"/>
                      <a:pt x="1510373" y="690917"/>
                      <a:pt x="1544034" y="672345"/>
                    </a:cubicBezTo>
                    <a:cubicBezTo>
                      <a:pt x="1547475" y="670413"/>
                      <a:pt x="1548765" y="666119"/>
                      <a:pt x="1546937" y="662684"/>
                    </a:cubicBezTo>
                    <a:cubicBezTo>
                      <a:pt x="1545109" y="659249"/>
                      <a:pt x="1540807" y="657853"/>
                      <a:pt x="1537258" y="659678"/>
                    </a:cubicBezTo>
                    <a:cubicBezTo>
                      <a:pt x="1510911" y="672989"/>
                      <a:pt x="1482197" y="682222"/>
                      <a:pt x="1452623" y="688770"/>
                    </a:cubicBezTo>
                    <a:cubicBezTo>
                      <a:pt x="1430577" y="693708"/>
                      <a:pt x="1408101" y="697143"/>
                      <a:pt x="1385733" y="699612"/>
                    </a:cubicBezTo>
                    <a:cubicBezTo>
                      <a:pt x="1362826" y="702188"/>
                      <a:pt x="1340028" y="704013"/>
                      <a:pt x="1317874" y="704765"/>
                    </a:cubicBezTo>
                    <a:cubicBezTo>
                      <a:pt x="1305722" y="705194"/>
                      <a:pt x="1293570" y="705302"/>
                      <a:pt x="1281417" y="705194"/>
                    </a:cubicBezTo>
                    <a:cubicBezTo>
                      <a:pt x="1269265" y="705087"/>
                      <a:pt x="1257006" y="704765"/>
                      <a:pt x="1244853" y="704228"/>
                    </a:cubicBezTo>
                    <a:cubicBezTo>
                      <a:pt x="1242703" y="704228"/>
                      <a:pt x="1231411" y="701544"/>
                      <a:pt x="1223990" y="699290"/>
                    </a:cubicBezTo>
                    <a:cubicBezTo>
                      <a:pt x="1233346" y="687159"/>
                      <a:pt x="1242595" y="674815"/>
                      <a:pt x="1252059" y="662792"/>
                    </a:cubicBezTo>
                    <a:cubicBezTo>
                      <a:pt x="1260662" y="651842"/>
                      <a:pt x="1269373" y="640999"/>
                      <a:pt x="1278084" y="630050"/>
                    </a:cubicBezTo>
                    <a:cubicBezTo>
                      <a:pt x="1280450" y="630587"/>
                      <a:pt x="1282923" y="631553"/>
                      <a:pt x="1284751" y="629728"/>
                    </a:cubicBezTo>
                    <a:cubicBezTo>
                      <a:pt x="1285289" y="629084"/>
                      <a:pt x="1285719" y="628440"/>
                      <a:pt x="1285934" y="627796"/>
                    </a:cubicBezTo>
                    <a:cubicBezTo>
                      <a:pt x="1288838" y="627581"/>
                      <a:pt x="1292924" y="627903"/>
                      <a:pt x="1294538" y="627366"/>
                    </a:cubicBezTo>
                    <a:lnTo>
                      <a:pt x="1321315" y="619315"/>
                    </a:lnTo>
                    <a:cubicBezTo>
                      <a:pt x="1337446" y="614377"/>
                      <a:pt x="1353470" y="609439"/>
                      <a:pt x="1369601" y="604501"/>
                    </a:cubicBezTo>
                    <a:cubicBezTo>
                      <a:pt x="1380248" y="601066"/>
                      <a:pt x="1391002" y="597631"/>
                      <a:pt x="1401649" y="594196"/>
                    </a:cubicBezTo>
                    <a:cubicBezTo>
                      <a:pt x="1425523" y="586144"/>
                      <a:pt x="1453268" y="578630"/>
                      <a:pt x="1481767" y="569720"/>
                    </a:cubicBezTo>
                    <a:cubicBezTo>
                      <a:pt x="1508437" y="561454"/>
                      <a:pt x="1535752" y="552007"/>
                      <a:pt x="1561670" y="541058"/>
                    </a:cubicBezTo>
                    <a:cubicBezTo>
                      <a:pt x="1599310" y="525170"/>
                      <a:pt x="1633830" y="505633"/>
                      <a:pt x="1658780" y="480727"/>
                    </a:cubicBezTo>
                    <a:cubicBezTo>
                      <a:pt x="1661576" y="477937"/>
                      <a:pt x="1661684" y="473428"/>
                      <a:pt x="1658888" y="470637"/>
                    </a:cubicBezTo>
                    <a:cubicBezTo>
                      <a:pt x="1656199" y="467846"/>
                      <a:pt x="1651682" y="467738"/>
                      <a:pt x="1648886" y="470422"/>
                    </a:cubicBezTo>
                    <a:cubicBezTo>
                      <a:pt x="1624367" y="493287"/>
                      <a:pt x="1590814" y="510141"/>
                      <a:pt x="1554787" y="524419"/>
                    </a:cubicBezTo>
                    <a:cubicBezTo>
                      <a:pt x="1529085" y="534509"/>
                      <a:pt x="1502092" y="543097"/>
                      <a:pt x="1476067" y="551256"/>
                    </a:cubicBezTo>
                    <a:cubicBezTo>
                      <a:pt x="1447246" y="560273"/>
                      <a:pt x="1419716" y="568861"/>
                      <a:pt x="1395842" y="577342"/>
                    </a:cubicBezTo>
                    <a:lnTo>
                      <a:pt x="1316583" y="604823"/>
                    </a:lnTo>
                    <a:lnTo>
                      <a:pt x="1291204" y="613518"/>
                    </a:lnTo>
                    <a:cubicBezTo>
                      <a:pt x="1307335" y="593336"/>
                      <a:pt x="1323251" y="573048"/>
                      <a:pt x="1339382" y="552866"/>
                    </a:cubicBezTo>
                    <a:cubicBezTo>
                      <a:pt x="1367558" y="517226"/>
                      <a:pt x="1394981" y="481264"/>
                      <a:pt x="1422404" y="445195"/>
                    </a:cubicBezTo>
                    <a:cubicBezTo>
                      <a:pt x="1425093" y="444766"/>
                      <a:pt x="1428534" y="444444"/>
                      <a:pt x="1429825" y="444122"/>
                    </a:cubicBezTo>
                    <a:lnTo>
                      <a:pt x="1451548" y="436607"/>
                    </a:lnTo>
                    <a:cubicBezTo>
                      <a:pt x="1461549" y="432957"/>
                      <a:pt x="1471443" y="429200"/>
                      <a:pt x="1481337" y="425228"/>
                    </a:cubicBezTo>
                    <a:cubicBezTo>
                      <a:pt x="1491231" y="421257"/>
                      <a:pt x="1501017" y="417177"/>
                      <a:pt x="1510803" y="412883"/>
                    </a:cubicBezTo>
                    <a:cubicBezTo>
                      <a:pt x="1529408" y="404724"/>
                      <a:pt x="1548228" y="396674"/>
                      <a:pt x="1566832" y="387871"/>
                    </a:cubicBezTo>
                    <a:cubicBezTo>
                      <a:pt x="1579092" y="382074"/>
                      <a:pt x="1591352" y="375955"/>
                      <a:pt x="1603504" y="369621"/>
                    </a:cubicBezTo>
                    <a:cubicBezTo>
                      <a:pt x="1634045" y="353627"/>
                      <a:pt x="1663727" y="336236"/>
                      <a:pt x="1691903" y="317235"/>
                    </a:cubicBezTo>
                    <a:cubicBezTo>
                      <a:pt x="1695129" y="315088"/>
                      <a:pt x="1696097" y="310687"/>
                      <a:pt x="1693946" y="307359"/>
                    </a:cubicBezTo>
                    <a:cubicBezTo>
                      <a:pt x="1691795" y="304031"/>
                      <a:pt x="1687386" y="303173"/>
                      <a:pt x="1684160" y="305212"/>
                    </a:cubicBezTo>
                    <a:cubicBezTo>
                      <a:pt x="1661362" y="319275"/>
                      <a:pt x="1637487" y="331835"/>
                      <a:pt x="1613182" y="343965"/>
                    </a:cubicBezTo>
                    <a:cubicBezTo>
                      <a:pt x="1595115" y="353090"/>
                      <a:pt x="1576726" y="361785"/>
                      <a:pt x="1558444" y="370373"/>
                    </a:cubicBezTo>
                    <a:cubicBezTo>
                      <a:pt x="1540054" y="379176"/>
                      <a:pt x="1521665" y="388086"/>
                      <a:pt x="1503383" y="396566"/>
                    </a:cubicBezTo>
                    <a:cubicBezTo>
                      <a:pt x="1493919" y="401075"/>
                      <a:pt x="1484348" y="405476"/>
                      <a:pt x="1474777" y="409770"/>
                    </a:cubicBezTo>
                    <a:cubicBezTo>
                      <a:pt x="1465205" y="414064"/>
                      <a:pt x="1455527" y="418251"/>
                      <a:pt x="1445848" y="422330"/>
                    </a:cubicBezTo>
                    <a:lnTo>
                      <a:pt x="1437460" y="425657"/>
                    </a:lnTo>
                    <a:cubicBezTo>
                      <a:pt x="1443698" y="417392"/>
                      <a:pt x="1450257" y="409341"/>
                      <a:pt x="1456495" y="401075"/>
                    </a:cubicBezTo>
                    <a:cubicBezTo>
                      <a:pt x="1483273" y="365542"/>
                      <a:pt x="1510158" y="330117"/>
                      <a:pt x="1536828" y="294478"/>
                    </a:cubicBezTo>
                    <a:cubicBezTo>
                      <a:pt x="1537689" y="295873"/>
                      <a:pt x="1541775" y="301670"/>
                      <a:pt x="1548120" y="296946"/>
                    </a:cubicBezTo>
                    <a:cubicBezTo>
                      <a:pt x="1548873" y="296517"/>
                      <a:pt x="1549411" y="295980"/>
                      <a:pt x="1549841" y="295336"/>
                    </a:cubicBezTo>
                    <a:cubicBezTo>
                      <a:pt x="1553928" y="292116"/>
                      <a:pt x="1562854" y="285675"/>
                      <a:pt x="1566725" y="282776"/>
                    </a:cubicBezTo>
                    <a:lnTo>
                      <a:pt x="1601245" y="259159"/>
                    </a:lnTo>
                    <a:cubicBezTo>
                      <a:pt x="1609849" y="253041"/>
                      <a:pt x="1618452" y="246922"/>
                      <a:pt x="1626733" y="240588"/>
                    </a:cubicBezTo>
                    <a:cubicBezTo>
                      <a:pt x="1635014" y="234147"/>
                      <a:pt x="1643186" y="227492"/>
                      <a:pt x="1651145" y="220621"/>
                    </a:cubicBezTo>
                    <a:cubicBezTo>
                      <a:pt x="1666953" y="206773"/>
                      <a:pt x="1682009" y="192174"/>
                      <a:pt x="1696742" y="176930"/>
                    </a:cubicBezTo>
                    <a:cubicBezTo>
                      <a:pt x="1699538" y="174139"/>
                      <a:pt x="1699538" y="169631"/>
                      <a:pt x="1696850" y="166839"/>
                    </a:cubicBezTo>
                    <a:cubicBezTo>
                      <a:pt x="1694053" y="164049"/>
                      <a:pt x="1689537" y="163941"/>
                      <a:pt x="1686741" y="166732"/>
                    </a:cubicBezTo>
                    <a:cubicBezTo>
                      <a:pt x="1674481" y="177896"/>
                      <a:pt x="1661791" y="188309"/>
                      <a:pt x="1648886" y="198615"/>
                    </a:cubicBezTo>
                    <a:cubicBezTo>
                      <a:pt x="1639315" y="206344"/>
                      <a:pt x="1629529" y="213858"/>
                      <a:pt x="1619743" y="221588"/>
                    </a:cubicBezTo>
                    <a:cubicBezTo>
                      <a:pt x="1609956" y="229102"/>
                      <a:pt x="1600385" y="236938"/>
                      <a:pt x="1590384" y="244453"/>
                    </a:cubicBezTo>
                    <a:cubicBezTo>
                      <a:pt x="1583824" y="249605"/>
                      <a:pt x="1577049" y="254544"/>
                      <a:pt x="1570381" y="259696"/>
                    </a:cubicBezTo>
                    <a:cubicBezTo>
                      <a:pt x="1565757" y="263239"/>
                      <a:pt x="1561348" y="266781"/>
                      <a:pt x="1556939" y="270538"/>
                    </a:cubicBezTo>
                    <a:cubicBezTo>
                      <a:pt x="1555541" y="271719"/>
                      <a:pt x="1553067" y="273866"/>
                      <a:pt x="1550809" y="275798"/>
                    </a:cubicBezTo>
                    <a:cubicBezTo>
                      <a:pt x="1576834" y="241018"/>
                      <a:pt x="1602751" y="206022"/>
                      <a:pt x="1629314" y="171670"/>
                    </a:cubicBezTo>
                    <a:cubicBezTo>
                      <a:pt x="1670932" y="117674"/>
                      <a:pt x="1713196" y="64106"/>
                      <a:pt x="1757396" y="11720"/>
                    </a:cubicBezTo>
                    <a:cubicBezTo>
                      <a:pt x="1759977" y="8822"/>
                      <a:pt x="1759546" y="4313"/>
                      <a:pt x="1756643" y="1737"/>
                    </a:cubicBezTo>
                    <a:cubicBezTo>
                      <a:pt x="1753631" y="-840"/>
                      <a:pt x="1749115" y="-517"/>
                      <a:pt x="1746534" y="2488"/>
                    </a:cubicBezTo>
                    <a:cubicBezTo>
                      <a:pt x="1701474" y="54445"/>
                      <a:pt x="1658027" y="107368"/>
                      <a:pt x="1615764" y="161150"/>
                    </a:cubicBezTo>
                    <a:cubicBezTo>
                      <a:pt x="1588126" y="196253"/>
                      <a:pt x="1561455" y="232108"/>
                      <a:pt x="1534355" y="267533"/>
                    </a:cubicBezTo>
                    <a:cubicBezTo>
                      <a:pt x="1536936" y="255617"/>
                      <a:pt x="1539087" y="243809"/>
                      <a:pt x="1541452" y="235972"/>
                    </a:cubicBezTo>
                    <a:cubicBezTo>
                      <a:pt x="1545324" y="222017"/>
                      <a:pt x="1549626" y="208169"/>
                      <a:pt x="1553712" y="194321"/>
                    </a:cubicBezTo>
                    <a:cubicBezTo>
                      <a:pt x="1557906" y="180580"/>
                      <a:pt x="1561993" y="166732"/>
                      <a:pt x="1566510" y="152992"/>
                    </a:cubicBezTo>
                    <a:cubicBezTo>
                      <a:pt x="1572424" y="134635"/>
                      <a:pt x="1578662" y="116493"/>
                      <a:pt x="1585867" y="98673"/>
                    </a:cubicBezTo>
                    <a:cubicBezTo>
                      <a:pt x="1587480" y="95023"/>
                      <a:pt x="1585867" y="90836"/>
                      <a:pt x="1582211" y="89226"/>
                    </a:cubicBezTo>
                    <a:cubicBezTo>
                      <a:pt x="1578662" y="87616"/>
                      <a:pt x="1574467" y="89333"/>
                      <a:pt x="1572854" y="92876"/>
                    </a:cubicBezTo>
                    <a:cubicBezTo>
                      <a:pt x="1562208" y="115097"/>
                      <a:pt x="1552637" y="137748"/>
                      <a:pt x="1544463" y="160828"/>
                    </a:cubicBezTo>
                    <a:cubicBezTo>
                      <a:pt x="1541130" y="170060"/>
                      <a:pt x="1538011" y="179399"/>
                      <a:pt x="1535215" y="188846"/>
                    </a:cubicBezTo>
                    <a:cubicBezTo>
                      <a:pt x="1531021" y="202909"/>
                      <a:pt x="1527472" y="217186"/>
                      <a:pt x="1523924" y="231356"/>
                    </a:cubicBezTo>
                    <a:cubicBezTo>
                      <a:pt x="1521235" y="243379"/>
                      <a:pt x="1519729" y="264205"/>
                      <a:pt x="1515643" y="281059"/>
                    </a:cubicBezTo>
                    <a:cubicBezTo>
                      <a:pt x="1513922" y="287929"/>
                      <a:pt x="1511878" y="294155"/>
                      <a:pt x="1508760" y="298342"/>
                    </a:cubicBezTo>
                    <a:cubicBezTo>
                      <a:pt x="1508222" y="299093"/>
                      <a:pt x="1509298" y="299845"/>
                      <a:pt x="1509083" y="300704"/>
                    </a:cubicBezTo>
                    <a:cubicBezTo>
                      <a:pt x="1486606" y="330332"/>
                      <a:pt x="1463592" y="359745"/>
                      <a:pt x="1441224" y="389481"/>
                    </a:cubicBezTo>
                    <a:cubicBezTo>
                      <a:pt x="1432943" y="400323"/>
                      <a:pt x="1424555" y="411166"/>
                      <a:pt x="1416382" y="422115"/>
                    </a:cubicBezTo>
                    <a:cubicBezTo>
                      <a:pt x="1417242" y="409448"/>
                      <a:pt x="1417995" y="396888"/>
                      <a:pt x="1418748" y="384221"/>
                    </a:cubicBezTo>
                    <a:cubicBezTo>
                      <a:pt x="1419393" y="374560"/>
                      <a:pt x="1420146" y="364898"/>
                      <a:pt x="1421221" y="355237"/>
                    </a:cubicBezTo>
                    <a:cubicBezTo>
                      <a:pt x="1423264" y="333874"/>
                      <a:pt x="1426383" y="312727"/>
                      <a:pt x="1429825" y="291901"/>
                    </a:cubicBezTo>
                    <a:cubicBezTo>
                      <a:pt x="1432298" y="277838"/>
                      <a:pt x="1434879" y="263883"/>
                      <a:pt x="1437783" y="250035"/>
                    </a:cubicBezTo>
                    <a:cubicBezTo>
                      <a:pt x="1445096" y="215469"/>
                      <a:pt x="1454344" y="181332"/>
                      <a:pt x="1466496" y="147302"/>
                    </a:cubicBezTo>
                    <a:cubicBezTo>
                      <a:pt x="1467894" y="143652"/>
                      <a:pt x="1466066" y="139466"/>
                      <a:pt x="1462410" y="138070"/>
                    </a:cubicBezTo>
                    <a:cubicBezTo>
                      <a:pt x="1458753" y="136675"/>
                      <a:pt x="1454559" y="138607"/>
                      <a:pt x="1453161" y="142256"/>
                    </a:cubicBezTo>
                    <a:cubicBezTo>
                      <a:pt x="1439288" y="176394"/>
                      <a:pt x="1427889" y="210745"/>
                      <a:pt x="1419500" y="245955"/>
                    </a:cubicBezTo>
                    <a:cubicBezTo>
                      <a:pt x="1416059" y="260018"/>
                      <a:pt x="1413156" y="274296"/>
                      <a:pt x="1410790" y="288681"/>
                    </a:cubicBezTo>
                    <a:cubicBezTo>
                      <a:pt x="1407348" y="310150"/>
                      <a:pt x="1405090" y="331835"/>
                      <a:pt x="1403477" y="353734"/>
                    </a:cubicBezTo>
                    <a:cubicBezTo>
                      <a:pt x="1402832" y="363610"/>
                      <a:pt x="1402401" y="373594"/>
                      <a:pt x="1402079" y="383470"/>
                    </a:cubicBezTo>
                    <a:cubicBezTo>
                      <a:pt x="1401649" y="398177"/>
                      <a:pt x="1401541" y="412776"/>
                      <a:pt x="1401219" y="427483"/>
                    </a:cubicBezTo>
                    <a:cubicBezTo>
                      <a:pt x="1401219" y="429522"/>
                      <a:pt x="1401541" y="431669"/>
                      <a:pt x="1402079" y="433816"/>
                    </a:cubicBezTo>
                    <a:cubicBezTo>
                      <a:pt x="1402509" y="435427"/>
                      <a:pt x="1403154" y="437037"/>
                      <a:pt x="1403692" y="438647"/>
                    </a:cubicBezTo>
                    <a:cubicBezTo>
                      <a:pt x="1377667" y="472999"/>
                      <a:pt x="1351750" y="507565"/>
                      <a:pt x="1325187" y="541594"/>
                    </a:cubicBezTo>
                    <a:cubicBezTo>
                      <a:pt x="1308303" y="563386"/>
                      <a:pt x="1291419" y="585071"/>
                      <a:pt x="1274535" y="606755"/>
                    </a:cubicBezTo>
                    <a:cubicBezTo>
                      <a:pt x="1272384" y="600851"/>
                      <a:pt x="1270233" y="595269"/>
                      <a:pt x="1269803" y="593444"/>
                    </a:cubicBezTo>
                    <a:cubicBezTo>
                      <a:pt x="1266899" y="579489"/>
                      <a:pt x="1264749" y="565319"/>
                      <a:pt x="1263135" y="551149"/>
                    </a:cubicBezTo>
                    <a:cubicBezTo>
                      <a:pt x="1261522" y="536979"/>
                      <a:pt x="1260662" y="522701"/>
                      <a:pt x="1260447" y="508424"/>
                    </a:cubicBezTo>
                    <a:cubicBezTo>
                      <a:pt x="1260124" y="491999"/>
                      <a:pt x="1260985" y="475467"/>
                      <a:pt x="1262490" y="458936"/>
                    </a:cubicBezTo>
                    <a:cubicBezTo>
                      <a:pt x="1263996" y="442404"/>
                      <a:pt x="1266254" y="425980"/>
                      <a:pt x="1268943" y="409555"/>
                    </a:cubicBezTo>
                    <a:cubicBezTo>
                      <a:pt x="1272276" y="389803"/>
                      <a:pt x="1276255" y="370051"/>
                      <a:pt x="1280665" y="350514"/>
                    </a:cubicBezTo>
                    <a:cubicBezTo>
                      <a:pt x="1287547" y="320778"/>
                      <a:pt x="1295290" y="291257"/>
                      <a:pt x="1303033" y="262380"/>
                    </a:cubicBezTo>
                    <a:cubicBezTo>
                      <a:pt x="1304109" y="258623"/>
                      <a:pt x="1301850" y="254651"/>
                      <a:pt x="1298086" y="253578"/>
                    </a:cubicBezTo>
                    <a:cubicBezTo>
                      <a:pt x="1294323" y="252504"/>
                      <a:pt x="1290343" y="254651"/>
                      <a:pt x="1289268" y="258515"/>
                    </a:cubicBezTo>
                    <a:cubicBezTo>
                      <a:pt x="1280342" y="287178"/>
                      <a:pt x="1271201" y="316591"/>
                      <a:pt x="1263458" y="346327"/>
                    </a:cubicBezTo>
                    <a:cubicBezTo>
                      <a:pt x="1258296" y="366187"/>
                      <a:pt x="1253672" y="386153"/>
                      <a:pt x="1250015" y="406227"/>
                    </a:cubicBezTo>
                    <a:cubicBezTo>
                      <a:pt x="1247004" y="423189"/>
                      <a:pt x="1244746" y="440257"/>
                      <a:pt x="1243456" y="457326"/>
                    </a:cubicBezTo>
                    <a:cubicBezTo>
                      <a:pt x="1242057" y="474609"/>
                      <a:pt x="1241842" y="491785"/>
                      <a:pt x="1242487" y="508960"/>
                    </a:cubicBezTo>
                    <a:cubicBezTo>
                      <a:pt x="1243240" y="523775"/>
                      <a:pt x="1244638" y="538481"/>
                      <a:pt x="1246682" y="553188"/>
                    </a:cubicBezTo>
                    <a:cubicBezTo>
                      <a:pt x="1248833" y="567895"/>
                      <a:pt x="1251736" y="582494"/>
                      <a:pt x="1255285" y="596772"/>
                    </a:cubicBezTo>
                    <a:cubicBezTo>
                      <a:pt x="1256145" y="599778"/>
                      <a:pt x="1262168" y="612659"/>
                      <a:pt x="1264211" y="620066"/>
                    </a:cubicBezTo>
                    <a:cubicBezTo>
                      <a:pt x="1255823" y="630909"/>
                      <a:pt x="1247327" y="641751"/>
                      <a:pt x="1238938" y="652593"/>
                    </a:cubicBezTo>
                    <a:cubicBezTo>
                      <a:pt x="1224420" y="671594"/>
                      <a:pt x="1210118" y="690809"/>
                      <a:pt x="1195922" y="710025"/>
                    </a:cubicBezTo>
                    <a:cubicBezTo>
                      <a:pt x="1195815" y="709810"/>
                      <a:pt x="1195707" y="709488"/>
                      <a:pt x="1195492" y="709273"/>
                    </a:cubicBezTo>
                    <a:cubicBezTo>
                      <a:pt x="1195492" y="706590"/>
                      <a:pt x="1195815" y="702940"/>
                      <a:pt x="1195492" y="701437"/>
                    </a:cubicBezTo>
                    <a:cubicBezTo>
                      <a:pt x="1194524" y="696177"/>
                      <a:pt x="1193556" y="691024"/>
                      <a:pt x="1192481" y="685872"/>
                    </a:cubicBezTo>
                    <a:cubicBezTo>
                      <a:pt x="1191728" y="682329"/>
                      <a:pt x="1190975" y="678786"/>
                      <a:pt x="1190007" y="675351"/>
                    </a:cubicBezTo>
                    <a:cubicBezTo>
                      <a:pt x="1185813" y="659142"/>
                      <a:pt x="1181512" y="643039"/>
                      <a:pt x="1177532" y="626829"/>
                    </a:cubicBezTo>
                    <a:cubicBezTo>
                      <a:pt x="1174952" y="616202"/>
                      <a:pt x="1172478" y="605467"/>
                      <a:pt x="1170435" y="594625"/>
                    </a:cubicBezTo>
                    <a:cubicBezTo>
                      <a:pt x="1165918" y="572726"/>
                      <a:pt x="1162692" y="549002"/>
                      <a:pt x="1160433" y="524741"/>
                    </a:cubicBezTo>
                    <a:cubicBezTo>
                      <a:pt x="1158175" y="501553"/>
                      <a:pt x="1157100" y="477937"/>
                      <a:pt x="1157745" y="454427"/>
                    </a:cubicBezTo>
                    <a:cubicBezTo>
                      <a:pt x="1158605" y="422437"/>
                      <a:pt x="1162692" y="390984"/>
                      <a:pt x="1171725" y="362537"/>
                    </a:cubicBezTo>
                    <a:cubicBezTo>
                      <a:pt x="1173016" y="358779"/>
                      <a:pt x="1170972" y="354807"/>
                      <a:pt x="1167316" y="353519"/>
                    </a:cubicBezTo>
                    <a:cubicBezTo>
                      <a:pt x="1163552" y="352231"/>
                      <a:pt x="1159465" y="354271"/>
                      <a:pt x="1158282" y="357921"/>
                    </a:cubicBezTo>
                    <a:cubicBezTo>
                      <a:pt x="1145055" y="394527"/>
                      <a:pt x="1139248" y="436178"/>
                      <a:pt x="1139033" y="478044"/>
                    </a:cubicBezTo>
                    <a:cubicBezTo>
                      <a:pt x="1138925" y="494253"/>
                      <a:pt x="1139678" y="510570"/>
                      <a:pt x="1141184" y="526566"/>
                    </a:cubicBezTo>
                    <a:cubicBezTo>
                      <a:pt x="1143442" y="551578"/>
                      <a:pt x="1147743" y="575839"/>
                      <a:pt x="1152690" y="598275"/>
                    </a:cubicBezTo>
                    <a:cubicBezTo>
                      <a:pt x="1155164" y="609332"/>
                      <a:pt x="1157960" y="620281"/>
                      <a:pt x="1160971" y="631231"/>
                    </a:cubicBezTo>
                    <a:cubicBezTo>
                      <a:pt x="1165488" y="647333"/>
                      <a:pt x="1170435" y="663435"/>
                      <a:pt x="1175381" y="679430"/>
                    </a:cubicBezTo>
                    <a:lnTo>
                      <a:pt x="1181619" y="704335"/>
                    </a:lnTo>
                    <a:cubicBezTo>
                      <a:pt x="1182157" y="706805"/>
                      <a:pt x="1182694" y="713138"/>
                      <a:pt x="1183017" y="714748"/>
                    </a:cubicBezTo>
                    <a:cubicBezTo>
                      <a:pt x="1183340" y="716681"/>
                      <a:pt x="1184092" y="717754"/>
                      <a:pt x="1184415" y="718076"/>
                    </a:cubicBezTo>
                    <a:cubicBezTo>
                      <a:pt x="1185491" y="719579"/>
                      <a:pt x="1186889" y="720223"/>
                      <a:pt x="1188071" y="720438"/>
                    </a:cubicBezTo>
                    <a:cubicBezTo>
                      <a:pt x="1186351" y="722799"/>
                      <a:pt x="1184523" y="725161"/>
                      <a:pt x="1182694" y="727630"/>
                    </a:cubicBezTo>
                    <a:lnTo>
                      <a:pt x="1136882" y="792576"/>
                    </a:lnTo>
                    <a:lnTo>
                      <a:pt x="1121073" y="813509"/>
                    </a:lnTo>
                    <a:cubicBezTo>
                      <a:pt x="1119460" y="815441"/>
                      <a:pt x="1115266" y="817696"/>
                      <a:pt x="1113115" y="819628"/>
                    </a:cubicBezTo>
                    <a:cubicBezTo>
                      <a:pt x="1110104" y="822312"/>
                      <a:pt x="1109136" y="825318"/>
                      <a:pt x="1109244" y="827357"/>
                    </a:cubicBezTo>
                    <a:cubicBezTo>
                      <a:pt x="1109351" y="829826"/>
                      <a:pt x="1110319" y="832617"/>
                      <a:pt x="1114298" y="834442"/>
                    </a:cubicBezTo>
                    <a:cubicBezTo>
                      <a:pt x="1117632" y="835945"/>
                      <a:pt x="1121611" y="834442"/>
                      <a:pt x="1123224" y="831007"/>
                    </a:cubicBezTo>
                    <a:close/>
                    <a:moveTo>
                      <a:pt x="1195492" y="710132"/>
                    </a:moveTo>
                    <a:lnTo>
                      <a:pt x="1195599" y="710239"/>
                    </a:lnTo>
                    <a:cubicBezTo>
                      <a:pt x="1195599" y="710239"/>
                      <a:pt x="1195599" y="710239"/>
                      <a:pt x="1195599" y="710239"/>
                    </a:cubicBezTo>
                    <a:cubicBezTo>
                      <a:pt x="1195492" y="710239"/>
                      <a:pt x="1195492" y="710239"/>
                      <a:pt x="1195492" y="710132"/>
                    </a:cubicBezTo>
                    <a:close/>
                    <a:moveTo>
                      <a:pt x="1708679" y="142793"/>
                    </a:moveTo>
                    <a:lnTo>
                      <a:pt x="1708572" y="142901"/>
                    </a:lnTo>
                    <a:cubicBezTo>
                      <a:pt x="1708249" y="142686"/>
                      <a:pt x="1707819" y="142364"/>
                      <a:pt x="1708357" y="142579"/>
                    </a:cubicBezTo>
                    <a:cubicBezTo>
                      <a:pt x="1708464" y="142686"/>
                      <a:pt x="1708572" y="142686"/>
                      <a:pt x="1708679" y="142793"/>
                    </a:cubicBezTo>
                    <a:close/>
                    <a:moveTo>
                      <a:pt x="1708572" y="142901"/>
                    </a:moveTo>
                    <a:lnTo>
                      <a:pt x="1708572" y="143008"/>
                    </a:lnTo>
                    <a:lnTo>
                      <a:pt x="1708464" y="143008"/>
                    </a:lnTo>
                    <a:lnTo>
                      <a:pt x="1708572" y="142901"/>
                    </a:lnTo>
                    <a:close/>
                    <a:moveTo>
                      <a:pt x="1707712" y="151596"/>
                    </a:moveTo>
                    <a:cubicBezTo>
                      <a:pt x="1705883" y="148912"/>
                      <a:pt x="1706314" y="145262"/>
                      <a:pt x="1708572" y="143008"/>
                    </a:cubicBezTo>
                    <a:lnTo>
                      <a:pt x="1708787" y="142793"/>
                    </a:lnTo>
                    <a:cubicBezTo>
                      <a:pt x="1709002" y="142579"/>
                      <a:pt x="1709325" y="142364"/>
                      <a:pt x="1709540" y="142149"/>
                    </a:cubicBezTo>
                    <a:lnTo>
                      <a:pt x="1709432" y="141935"/>
                    </a:lnTo>
                    <a:cubicBezTo>
                      <a:pt x="1711905" y="139680"/>
                      <a:pt x="1715670" y="139358"/>
                      <a:pt x="1718466" y="141290"/>
                    </a:cubicBezTo>
                    <a:cubicBezTo>
                      <a:pt x="1721584" y="143545"/>
                      <a:pt x="1722337" y="148053"/>
                      <a:pt x="1720079" y="151274"/>
                    </a:cubicBezTo>
                    <a:cubicBezTo>
                      <a:pt x="1722229" y="153313"/>
                      <a:pt x="1718466" y="150415"/>
                      <a:pt x="1720294" y="152562"/>
                    </a:cubicBezTo>
                    <a:cubicBezTo>
                      <a:pt x="1721047" y="153421"/>
                      <a:pt x="1719541" y="152133"/>
                      <a:pt x="1720294" y="153099"/>
                    </a:cubicBezTo>
                    <a:cubicBezTo>
                      <a:pt x="1721369" y="154709"/>
                      <a:pt x="1719218" y="152562"/>
                      <a:pt x="1720079" y="154280"/>
                    </a:cubicBezTo>
                    <a:cubicBezTo>
                      <a:pt x="1720616" y="155139"/>
                      <a:pt x="1719864" y="154065"/>
                      <a:pt x="1719756" y="155031"/>
                    </a:cubicBezTo>
                    <a:cubicBezTo>
                      <a:pt x="1719756" y="155246"/>
                      <a:pt x="1719541" y="155353"/>
                      <a:pt x="1719433" y="155353"/>
                    </a:cubicBezTo>
                    <a:cubicBezTo>
                      <a:pt x="1718681" y="155461"/>
                      <a:pt x="1719218" y="155782"/>
                      <a:pt x="1718681" y="155246"/>
                    </a:cubicBezTo>
                    <a:cubicBezTo>
                      <a:pt x="1715562" y="152347"/>
                      <a:pt x="1720401" y="156749"/>
                      <a:pt x="1717175" y="153528"/>
                    </a:cubicBezTo>
                    <a:cubicBezTo>
                      <a:pt x="1714057" y="155568"/>
                      <a:pt x="1709862" y="154816"/>
                      <a:pt x="1707712" y="151596"/>
                    </a:cubicBezTo>
                    <a:close/>
                    <a:moveTo>
                      <a:pt x="1708787" y="142793"/>
                    </a:moveTo>
                    <a:lnTo>
                      <a:pt x="1708679" y="142793"/>
                    </a:lnTo>
                    <a:lnTo>
                      <a:pt x="1708787" y="142793"/>
                    </a:lnTo>
                    <a:lnTo>
                      <a:pt x="1708787" y="142793"/>
                    </a:lnTo>
                    <a:close/>
                    <a:moveTo>
                      <a:pt x="1709432" y="141935"/>
                    </a:moveTo>
                    <a:cubicBezTo>
                      <a:pt x="1709217" y="142149"/>
                      <a:pt x="1709002" y="142364"/>
                      <a:pt x="1708787" y="142686"/>
                    </a:cubicBezTo>
                    <a:cubicBezTo>
                      <a:pt x="1708357" y="142149"/>
                      <a:pt x="1706959" y="140969"/>
                      <a:pt x="1708034" y="141720"/>
                    </a:cubicBezTo>
                    <a:cubicBezTo>
                      <a:pt x="1709002" y="142256"/>
                      <a:pt x="1707066" y="140432"/>
                      <a:pt x="1708034" y="141076"/>
                    </a:cubicBezTo>
                    <a:cubicBezTo>
                      <a:pt x="1708572" y="141505"/>
                      <a:pt x="1707389" y="140324"/>
                      <a:pt x="1708034" y="140646"/>
                    </a:cubicBezTo>
                    <a:cubicBezTo>
                      <a:pt x="1708787" y="141076"/>
                      <a:pt x="1707604" y="140217"/>
                      <a:pt x="1708249" y="139680"/>
                    </a:cubicBezTo>
                    <a:cubicBezTo>
                      <a:pt x="1708787" y="139358"/>
                      <a:pt x="1708249" y="140109"/>
                      <a:pt x="1708787" y="140002"/>
                    </a:cubicBezTo>
                    <a:lnTo>
                      <a:pt x="1709217" y="139788"/>
                    </a:lnTo>
                    <a:cubicBezTo>
                      <a:pt x="1709110" y="140217"/>
                      <a:pt x="1709110" y="140969"/>
                      <a:pt x="1709432" y="141935"/>
                    </a:cubicBezTo>
                    <a:close/>
                    <a:moveTo>
                      <a:pt x="2102281" y="1328677"/>
                    </a:moveTo>
                    <a:cubicBezTo>
                      <a:pt x="2105937" y="1330072"/>
                      <a:pt x="2110024" y="1328140"/>
                      <a:pt x="2111422" y="1324490"/>
                    </a:cubicBezTo>
                    <a:cubicBezTo>
                      <a:pt x="2112820" y="1320840"/>
                      <a:pt x="2110992" y="1316761"/>
                      <a:pt x="2107335" y="1315365"/>
                    </a:cubicBezTo>
                    <a:cubicBezTo>
                      <a:pt x="2014635" y="1279833"/>
                      <a:pt x="1922902" y="1242368"/>
                      <a:pt x="1831600" y="1204152"/>
                    </a:cubicBezTo>
                    <a:cubicBezTo>
                      <a:pt x="1797724" y="1189982"/>
                      <a:pt x="1763955" y="1175490"/>
                      <a:pt x="1730080" y="1161105"/>
                    </a:cubicBezTo>
                    <a:cubicBezTo>
                      <a:pt x="1746211" y="1160568"/>
                      <a:pt x="1762235" y="1159709"/>
                      <a:pt x="1778474" y="1159709"/>
                    </a:cubicBezTo>
                    <a:cubicBezTo>
                      <a:pt x="1797509" y="1159924"/>
                      <a:pt x="1816543" y="1160568"/>
                      <a:pt x="1835471" y="1161212"/>
                    </a:cubicBezTo>
                    <a:cubicBezTo>
                      <a:pt x="1854721" y="1161856"/>
                      <a:pt x="1873756" y="1162500"/>
                      <a:pt x="1892575" y="1163574"/>
                    </a:cubicBezTo>
                    <a:cubicBezTo>
                      <a:pt x="1904512" y="1164111"/>
                      <a:pt x="1916342" y="1164862"/>
                      <a:pt x="1928279" y="1165828"/>
                    </a:cubicBezTo>
                    <a:cubicBezTo>
                      <a:pt x="1936130" y="1166365"/>
                      <a:pt x="1944088" y="1167116"/>
                      <a:pt x="1951938" y="1167975"/>
                    </a:cubicBezTo>
                    <a:lnTo>
                      <a:pt x="1973446" y="1170337"/>
                    </a:lnTo>
                    <a:cubicBezTo>
                      <a:pt x="1975812" y="1170659"/>
                      <a:pt x="1981834" y="1172055"/>
                      <a:pt x="1983447" y="1172269"/>
                    </a:cubicBezTo>
                    <a:cubicBezTo>
                      <a:pt x="1985060" y="1172484"/>
                      <a:pt x="1986244" y="1172376"/>
                      <a:pt x="1986674" y="1172162"/>
                    </a:cubicBezTo>
                    <a:cubicBezTo>
                      <a:pt x="1989147" y="1171410"/>
                      <a:pt x="1990438" y="1170015"/>
                      <a:pt x="1990975" y="1168727"/>
                    </a:cubicBezTo>
                    <a:cubicBezTo>
                      <a:pt x="1991728" y="1167224"/>
                      <a:pt x="1992158" y="1165614"/>
                      <a:pt x="1991514" y="1163789"/>
                    </a:cubicBezTo>
                    <a:cubicBezTo>
                      <a:pt x="1991406" y="1163252"/>
                      <a:pt x="1990975" y="1160461"/>
                      <a:pt x="1986997" y="1158958"/>
                    </a:cubicBezTo>
                    <a:cubicBezTo>
                      <a:pt x="1986566" y="1158743"/>
                      <a:pt x="1986029" y="1158636"/>
                      <a:pt x="1985599" y="1158529"/>
                    </a:cubicBezTo>
                    <a:cubicBezTo>
                      <a:pt x="1985599" y="1158529"/>
                      <a:pt x="1985599" y="1158636"/>
                      <a:pt x="1985599" y="1158743"/>
                    </a:cubicBezTo>
                    <a:cubicBezTo>
                      <a:pt x="1985491" y="1159387"/>
                      <a:pt x="1984523" y="1159280"/>
                      <a:pt x="1983232" y="1158958"/>
                    </a:cubicBezTo>
                    <a:cubicBezTo>
                      <a:pt x="1983447" y="1158851"/>
                      <a:pt x="1983986" y="1158529"/>
                      <a:pt x="1984523" y="1158421"/>
                    </a:cubicBezTo>
                    <a:cubicBezTo>
                      <a:pt x="1983770" y="1158421"/>
                      <a:pt x="1983125" y="1158529"/>
                      <a:pt x="1982372" y="1158636"/>
                    </a:cubicBezTo>
                    <a:cubicBezTo>
                      <a:pt x="1980006" y="1157885"/>
                      <a:pt x="1976995" y="1156596"/>
                      <a:pt x="1975490" y="1156274"/>
                    </a:cubicBezTo>
                    <a:lnTo>
                      <a:pt x="1953981" y="1152732"/>
                    </a:lnTo>
                    <a:cubicBezTo>
                      <a:pt x="1943980" y="1151122"/>
                      <a:pt x="1933979" y="1149726"/>
                      <a:pt x="1923869" y="1148652"/>
                    </a:cubicBezTo>
                    <a:cubicBezTo>
                      <a:pt x="1913869" y="1147472"/>
                      <a:pt x="1903867" y="1146505"/>
                      <a:pt x="1893758" y="1145647"/>
                    </a:cubicBezTo>
                    <a:cubicBezTo>
                      <a:pt x="1874830" y="1144144"/>
                      <a:pt x="1855581" y="1142641"/>
                      <a:pt x="1836224" y="1141889"/>
                    </a:cubicBezTo>
                    <a:cubicBezTo>
                      <a:pt x="1823318" y="1141460"/>
                      <a:pt x="1810521" y="1141245"/>
                      <a:pt x="1797616" y="1141460"/>
                    </a:cubicBezTo>
                    <a:cubicBezTo>
                      <a:pt x="1765139" y="1141675"/>
                      <a:pt x="1732768" y="1143822"/>
                      <a:pt x="1701259" y="1147686"/>
                    </a:cubicBezTo>
                    <a:cubicBezTo>
                      <a:pt x="1700829" y="1147686"/>
                      <a:pt x="1700936" y="1148438"/>
                      <a:pt x="1700506" y="1148545"/>
                    </a:cubicBezTo>
                    <a:cubicBezTo>
                      <a:pt x="1689429" y="1143822"/>
                      <a:pt x="1678353" y="1139206"/>
                      <a:pt x="1667384" y="1134482"/>
                    </a:cubicBezTo>
                    <a:cubicBezTo>
                      <a:pt x="1636627" y="1121386"/>
                      <a:pt x="1605977" y="1108289"/>
                      <a:pt x="1575328" y="1095193"/>
                    </a:cubicBezTo>
                    <a:cubicBezTo>
                      <a:pt x="1600278" y="1091328"/>
                      <a:pt x="1625012" y="1087463"/>
                      <a:pt x="1649854" y="1083706"/>
                    </a:cubicBezTo>
                    <a:cubicBezTo>
                      <a:pt x="1667921" y="1080915"/>
                      <a:pt x="1686096" y="1078339"/>
                      <a:pt x="1704270" y="1075763"/>
                    </a:cubicBezTo>
                    <a:cubicBezTo>
                      <a:pt x="1719326" y="1073616"/>
                      <a:pt x="1734381" y="1071576"/>
                      <a:pt x="1749545" y="1069644"/>
                    </a:cubicBezTo>
                    <a:cubicBezTo>
                      <a:pt x="1764601" y="1067711"/>
                      <a:pt x="1779657" y="1065779"/>
                      <a:pt x="1794928" y="1064276"/>
                    </a:cubicBezTo>
                    <a:cubicBezTo>
                      <a:pt x="1807080" y="1062988"/>
                      <a:pt x="1819339" y="1062129"/>
                      <a:pt x="1831600" y="1061700"/>
                    </a:cubicBezTo>
                    <a:cubicBezTo>
                      <a:pt x="1843859" y="1061270"/>
                      <a:pt x="1856226" y="1061270"/>
                      <a:pt x="1868486" y="1061700"/>
                    </a:cubicBezTo>
                    <a:lnTo>
                      <a:pt x="1893543" y="1063310"/>
                    </a:lnTo>
                    <a:cubicBezTo>
                      <a:pt x="1894188" y="1063310"/>
                      <a:pt x="1904082" y="1064276"/>
                      <a:pt x="1906125" y="1064062"/>
                    </a:cubicBezTo>
                    <a:cubicBezTo>
                      <a:pt x="1913438" y="1063417"/>
                      <a:pt x="1913223" y="1056869"/>
                      <a:pt x="1912578" y="1055044"/>
                    </a:cubicBezTo>
                    <a:cubicBezTo>
                      <a:pt x="1912363" y="1054400"/>
                      <a:pt x="1911610" y="1051394"/>
                      <a:pt x="1907093" y="1050213"/>
                    </a:cubicBezTo>
                    <a:cubicBezTo>
                      <a:pt x="1906448" y="1049999"/>
                      <a:pt x="1905803" y="1049892"/>
                      <a:pt x="1905158" y="1049892"/>
                    </a:cubicBezTo>
                    <a:cubicBezTo>
                      <a:pt x="1905158" y="1049999"/>
                      <a:pt x="1905265" y="1050213"/>
                      <a:pt x="1905265" y="1050321"/>
                    </a:cubicBezTo>
                    <a:cubicBezTo>
                      <a:pt x="1905265" y="1050965"/>
                      <a:pt x="1904082" y="1050965"/>
                      <a:pt x="1902576" y="1050750"/>
                    </a:cubicBezTo>
                    <a:cubicBezTo>
                      <a:pt x="1902899" y="1050536"/>
                      <a:pt x="1903114" y="1050428"/>
                      <a:pt x="1903330" y="1050213"/>
                    </a:cubicBezTo>
                    <a:cubicBezTo>
                      <a:pt x="1902899" y="1050321"/>
                      <a:pt x="1902469" y="1050536"/>
                      <a:pt x="1902039" y="1050750"/>
                    </a:cubicBezTo>
                    <a:cubicBezTo>
                      <a:pt x="1899135" y="1050321"/>
                      <a:pt x="1895264" y="1049140"/>
                      <a:pt x="1894941" y="1049140"/>
                    </a:cubicBezTo>
                    <a:lnTo>
                      <a:pt x="1869239" y="1046349"/>
                    </a:lnTo>
                    <a:cubicBezTo>
                      <a:pt x="1856656" y="1045383"/>
                      <a:pt x="1843967" y="1044953"/>
                      <a:pt x="1831276" y="1044953"/>
                    </a:cubicBezTo>
                    <a:cubicBezTo>
                      <a:pt x="1818587" y="1044846"/>
                      <a:pt x="1805897" y="1045383"/>
                      <a:pt x="1793315" y="1046349"/>
                    </a:cubicBezTo>
                    <a:cubicBezTo>
                      <a:pt x="1777829" y="1047530"/>
                      <a:pt x="1762557" y="1048818"/>
                      <a:pt x="1747179" y="1050643"/>
                    </a:cubicBezTo>
                    <a:cubicBezTo>
                      <a:pt x="1731908" y="1052360"/>
                      <a:pt x="1716638" y="1054507"/>
                      <a:pt x="1701474" y="1056869"/>
                    </a:cubicBezTo>
                    <a:cubicBezTo>
                      <a:pt x="1683192" y="1059660"/>
                      <a:pt x="1665018" y="1062881"/>
                      <a:pt x="1646843" y="1066209"/>
                    </a:cubicBezTo>
                    <a:cubicBezTo>
                      <a:pt x="1619743" y="1071254"/>
                      <a:pt x="1592750" y="1076836"/>
                      <a:pt x="1565649" y="1082203"/>
                    </a:cubicBezTo>
                    <a:cubicBezTo>
                      <a:pt x="1562423" y="1082848"/>
                      <a:pt x="1561241" y="1085961"/>
                      <a:pt x="1560917" y="1088966"/>
                    </a:cubicBezTo>
                    <a:cubicBezTo>
                      <a:pt x="1557584" y="1087571"/>
                      <a:pt x="1554250" y="1086176"/>
                      <a:pt x="1550916" y="1084672"/>
                    </a:cubicBezTo>
                    <a:cubicBezTo>
                      <a:pt x="1551239" y="1083599"/>
                      <a:pt x="1551776" y="1082203"/>
                      <a:pt x="1550056" y="1083062"/>
                    </a:cubicBezTo>
                    <a:lnTo>
                      <a:pt x="1550056" y="1082848"/>
                    </a:lnTo>
                    <a:cubicBezTo>
                      <a:pt x="1548443" y="1079520"/>
                      <a:pt x="1544356" y="1078017"/>
                      <a:pt x="1540915" y="1079627"/>
                    </a:cubicBezTo>
                    <a:cubicBezTo>
                      <a:pt x="1540915" y="1079627"/>
                      <a:pt x="1540485" y="1080056"/>
                      <a:pt x="1540377" y="1080164"/>
                    </a:cubicBezTo>
                    <a:cubicBezTo>
                      <a:pt x="1502630" y="1064062"/>
                      <a:pt x="1464883" y="1047959"/>
                      <a:pt x="1427136" y="1031750"/>
                    </a:cubicBezTo>
                    <a:cubicBezTo>
                      <a:pt x="1454237" y="1022625"/>
                      <a:pt x="1481552" y="1014466"/>
                      <a:pt x="1509190" y="1007489"/>
                    </a:cubicBezTo>
                    <a:cubicBezTo>
                      <a:pt x="1532419" y="1001692"/>
                      <a:pt x="1555863" y="996432"/>
                      <a:pt x="1579415" y="991601"/>
                    </a:cubicBezTo>
                    <a:cubicBezTo>
                      <a:pt x="1602966" y="986663"/>
                      <a:pt x="1626518" y="981940"/>
                      <a:pt x="1650177" y="977860"/>
                    </a:cubicBezTo>
                    <a:cubicBezTo>
                      <a:pt x="1662544" y="975713"/>
                      <a:pt x="1674912" y="973781"/>
                      <a:pt x="1687386" y="972063"/>
                    </a:cubicBezTo>
                    <a:cubicBezTo>
                      <a:pt x="1699753" y="970453"/>
                      <a:pt x="1712229" y="968950"/>
                      <a:pt x="1724811" y="967877"/>
                    </a:cubicBezTo>
                    <a:lnTo>
                      <a:pt x="1753201" y="965837"/>
                    </a:lnTo>
                    <a:cubicBezTo>
                      <a:pt x="1754922" y="965730"/>
                      <a:pt x="1763526" y="965944"/>
                      <a:pt x="1766752" y="965300"/>
                    </a:cubicBezTo>
                    <a:cubicBezTo>
                      <a:pt x="1773420" y="963905"/>
                      <a:pt x="1773957" y="958537"/>
                      <a:pt x="1773096" y="955961"/>
                    </a:cubicBezTo>
                    <a:cubicBezTo>
                      <a:pt x="1772022" y="952419"/>
                      <a:pt x="1768257" y="950379"/>
                      <a:pt x="1764601" y="951453"/>
                    </a:cubicBezTo>
                    <a:cubicBezTo>
                      <a:pt x="1764494" y="951453"/>
                      <a:pt x="1764386" y="951560"/>
                      <a:pt x="1764170" y="951560"/>
                    </a:cubicBezTo>
                    <a:cubicBezTo>
                      <a:pt x="1764170" y="951667"/>
                      <a:pt x="1764278" y="951774"/>
                      <a:pt x="1764278" y="951882"/>
                    </a:cubicBezTo>
                    <a:cubicBezTo>
                      <a:pt x="1764386" y="952741"/>
                      <a:pt x="1763418" y="952955"/>
                      <a:pt x="1762020" y="952955"/>
                    </a:cubicBezTo>
                    <a:lnTo>
                      <a:pt x="1762450" y="952526"/>
                    </a:lnTo>
                    <a:lnTo>
                      <a:pt x="1761912" y="952955"/>
                    </a:lnTo>
                    <a:cubicBezTo>
                      <a:pt x="1758901" y="952955"/>
                      <a:pt x="1753846" y="951667"/>
                      <a:pt x="1752879" y="951667"/>
                    </a:cubicBezTo>
                    <a:lnTo>
                      <a:pt x="1723627" y="952526"/>
                    </a:lnTo>
                    <a:cubicBezTo>
                      <a:pt x="1710938" y="953170"/>
                      <a:pt x="1698140" y="954136"/>
                      <a:pt x="1685451" y="955424"/>
                    </a:cubicBezTo>
                    <a:cubicBezTo>
                      <a:pt x="1672653" y="956713"/>
                      <a:pt x="1659963" y="958323"/>
                      <a:pt x="1647273" y="960148"/>
                    </a:cubicBezTo>
                    <a:cubicBezTo>
                      <a:pt x="1623291" y="963797"/>
                      <a:pt x="1599202" y="967770"/>
                      <a:pt x="1575436" y="972707"/>
                    </a:cubicBezTo>
                    <a:cubicBezTo>
                      <a:pt x="1559519" y="975928"/>
                      <a:pt x="1543711" y="979685"/>
                      <a:pt x="1528010" y="983764"/>
                    </a:cubicBezTo>
                    <a:cubicBezTo>
                      <a:pt x="1488757" y="994070"/>
                      <a:pt x="1450150" y="1006523"/>
                      <a:pt x="1412295" y="1021337"/>
                    </a:cubicBezTo>
                    <a:cubicBezTo>
                      <a:pt x="1410897" y="1021873"/>
                      <a:pt x="1411435" y="1023591"/>
                      <a:pt x="1410682" y="1024772"/>
                    </a:cubicBezTo>
                    <a:cubicBezTo>
                      <a:pt x="1384765" y="1013715"/>
                      <a:pt x="1358847" y="1002765"/>
                      <a:pt x="1332822" y="991923"/>
                    </a:cubicBezTo>
                    <a:cubicBezTo>
                      <a:pt x="1308626" y="981832"/>
                      <a:pt x="1284321" y="972063"/>
                      <a:pt x="1260017" y="962295"/>
                    </a:cubicBezTo>
                    <a:cubicBezTo>
                      <a:pt x="1290559" y="949735"/>
                      <a:pt x="1320778" y="937175"/>
                      <a:pt x="1351427" y="926547"/>
                    </a:cubicBezTo>
                    <a:cubicBezTo>
                      <a:pt x="1367343" y="920965"/>
                      <a:pt x="1383367" y="915705"/>
                      <a:pt x="1399713" y="910767"/>
                    </a:cubicBezTo>
                    <a:cubicBezTo>
                      <a:pt x="1423480" y="903467"/>
                      <a:pt x="1447891" y="896812"/>
                      <a:pt x="1473271" y="891337"/>
                    </a:cubicBezTo>
                    <a:cubicBezTo>
                      <a:pt x="1487144" y="888331"/>
                      <a:pt x="1501017" y="885433"/>
                      <a:pt x="1514998" y="882642"/>
                    </a:cubicBezTo>
                    <a:cubicBezTo>
                      <a:pt x="1528978" y="879851"/>
                      <a:pt x="1542850" y="877167"/>
                      <a:pt x="1556831" y="874591"/>
                    </a:cubicBezTo>
                    <a:lnTo>
                      <a:pt x="1583608" y="869974"/>
                    </a:lnTo>
                    <a:cubicBezTo>
                      <a:pt x="1584899" y="869760"/>
                      <a:pt x="1587695" y="868364"/>
                      <a:pt x="1589954" y="867506"/>
                    </a:cubicBezTo>
                    <a:cubicBezTo>
                      <a:pt x="1590491" y="867828"/>
                      <a:pt x="1591029" y="867184"/>
                      <a:pt x="1591674" y="867398"/>
                    </a:cubicBezTo>
                    <a:cubicBezTo>
                      <a:pt x="1591567" y="867291"/>
                      <a:pt x="1591459" y="867398"/>
                      <a:pt x="1591352" y="867291"/>
                    </a:cubicBezTo>
                    <a:lnTo>
                      <a:pt x="1591029" y="867184"/>
                    </a:lnTo>
                    <a:cubicBezTo>
                      <a:pt x="1591459" y="867076"/>
                      <a:pt x="1591459" y="867398"/>
                      <a:pt x="1591782" y="867291"/>
                    </a:cubicBezTo>
                    <a:cubicBezTo>
                      <a:pt x="1593932" y="867935"/>
                      <a:pt x="1596406" y="868364"/>
                      <a:pt x="1598234" y="866754"/>
                    </a:cubicBezTo>
                    <a:cubicBezTo>
                      <a:pt x="1602106" y="863427"/>
                      <a:pt x="1601030" y="859991"/>
                      <a:pt x="1600385" y="858488"/>
                    </a:cubicBezTo>
                    <a:cubicBezTo>
                      <a:pt x="1599740" y="856771"/>
                      <a:pt x="1598234" y="854731"/>
                      <a:pt x="1594901" y="854087"/>
                    </a:cubicBezTo>
                    <a:cubicBezTo>
                      <a:pt x="1594040" y="853980"/>
                      <a:pt x="1592319" y="853980"/>
                      <a:pt x="1590276" y="854302"/>
                    </a:cubicBezTo>
                    <a:cubicBezTo>
                      <a:pt x="1587695" y="854731"/>
                      <a:pt x="1583717" y="855804"/>
                      <a:pt x="1581780" y="855912"/>
                    </a:cubicBezTo>
                    <a:lnTo>
                      <a:pt x="1554358" y="859562"/>
                    </a:lnTo>
                    <a:cubicBezTo>
                      <a:pt x="1537366" y="862138"/>
                      <a:pt x="1520374" y="864714"/>
                      <a:pt x="1503491" y="867613"/>
                    </a:cubicBezTo>
                    <a:cubicBezTo>
                      <a:pt x="1492199" y="869545"/>
                      <a:pt x="1480907" y="871585"/>
                      <a:pt x="1469722" y="873732"/>
                    </a:cubicBezTo>
                    <a:cubicBezTo>
                      <a:pt x="1452408" y="877060"/>
                      <a:pt x="1435524" y="880817"/>
                      <a:pt x="1419071" y="885218"/>
                    </a:cubicBezTo>
                    <a:cubicBezTo>
                      <a:pt x="1402186" y="889620"/>
                      <a:pt x="1385625" y="894665"/>
                      <a:pt x="1369386" y="900247"/>
                    </a:cubicBezTo>
                    <a:cubicBezTo>
                      <a:pt x="1349706" y="906903"/>
                      <a:pt x="1330456" y="914417"/>
                      <a:pt x="1311314" y="922254"/>
                    </a:cubicBezTo>
                    <a:cubicBezTo>
                      <a:pt x="1287440" y="932237"/>
                      <a:pt x="1263565" y="943294"/>
                      <a:pt x="1239476" y="954458"/>
                    </a:cubicBezTo>
                    <a:cubicBezTo>
                      <a:pt x="1238831" y="954244"/>
                      <a:pt x="1237971" y="954029"/>
                      <a:pt x="1237110" y="953707"/>
                    </a:cubicBezTo>
                    <a:cubicBezTo>
                      <a:pt x="1237003" y="953385"/>
                      <a:pt x="1236680" y="952633"/>
                      <a:pt x="1236573" y="952419"/>
                    </a:cubicBezTo>
                    <a:cubicBezTo>
                      <a:pt x="1236035" y="951238"/>
                      <a:pt x="1235497" y="950594"/>
                      <a:pt x="1235282" y="950272"/>
                    </a:cubicBezTo>
                    <a:cubicBezTo>
                      <a:pt x="1233561" y="948340"/>
                      <a:pt x="1231733" y="947910"/>
                      <a:pt x="1230658" y="947910"/>
                    </a:cubicBezTo>
                    <a:cubicBezTo>
                      <a:pt x="1228722" y="947695"/>
                      <a:pt x="1227001" y="948125"/>
                      <a:pt x="1225496" y="949413"/>
                    </a:cubicBezTo>
                    <a:cubicBezTo>
                      <a:pt x="1225496" y="949413"/>
                      <a:pt x="1225173" y="949950"/>
                      <a:pt x="1224958" y="950057"/>
                    </a:cubicBezTo>
                    <a:cubicBezTo>
                      <a:pt x="1218936" y="948340"/>
                      <a:pt x="1212591" y="946407"/>
                      <a:pt x="1206461" y="944475"/>
                    </a:cubicBezTo>
                    <a:cubicBezTo>
                      <a:pt x="1197858" y="941684"/>
                      <a:pt x="1190115" y="938893"/>
                      <a:pt x="1186781" y="936531"/>
                    </a:cubicBezTo>
                    <a:lnTo>
                      <a:pt x="1186566" y="936424"/>
                    </a:lnTo>
                    <a:cubicBezTo>
                      <a:pt x="1184738" y="933740"/>
                      <a:pt x="1181189" y="932667"/>
                      <a:pt x="1178070" y="934062"/>
                    </a:cubicBezTo>
                    <a:cubicBezTo>
                      <a:pt x="1174629" y="935672"/>
                      <a:pt x="1173123" y="939751"/>
                      <a:pt x="1174737" y="943187"/>
                    </a:cubicBezTo>
                    <a:cubicBezTo>
                      <a:pt x="1175381" y="944475"/>
                      <a:pt x="1176565" y="946085"/>
                      <a:pt x="1178715" y="947695"/>
                    </a:cubicBezTo>
                    <a:cubicBezTo>
                      <a:pt x="1180974" y="949306"/>
                      <a:pt x="1184738" y="951238"/>
                      <a:pt x="1189362" y="953063"/>
                    </a:cubicBezTo>
                    <a:cubicBezTo>
                      <a:pt x="1199471" y="957250"/>
                      <a:pt x="1213881" y="961650"/>
                      <a:pt x="1224851" y="964978"/>
                    </a:cubicBezTo>
                    <a:cubicBezTo>
                      <a:pt x="1224206" y="966696"/>
                      <a:pt x="1222270" y="967770"/>
                      <a:pt x="1223022" y="969594"/>
                    </a:cubicBezTo>
                    <a:cubicBezTo>
                      <a:pt x="1223990" y="971741"/>
                      <a:pt x="1226571" y="971312"/>
                      <a:pt x="1228830" y="971741"/>
                    </a:cubicBezTo>
                    <a:cubicBezTo>
                      <a:pt x="1228830" y="971741"/>
                      <a:pt x="1228830" y="971849"/>
                      <a:pt x="1228830" y="971849"/>
                    </a:cubicBezTo>
                    <a:cubicBezTo>
                      <a:pt x="1230766" y="977216"/>
                      <a:pt x="1232701" y="982476"/>
                      <a:pt x="1234745" y="987629"/>
                    </a:cubicBezTo>
                    <a:cubicBezTo>
                      <a:pt x="1236788" y="992889"/>
                      <a:pt x="1238938" y="998042"/>
                      <a:pt x="1241305" y="1003302"/>
                    </a:cubicBezTo>
                    <a:cubicBezTo>
                      <a:pt x="1248833" y="1020156"/>
                      <a:pt x="1256360" y="1037117"/>
                      <a:pt x="1264103" y="1053863"/>
                    </a:cubicBezTo>
                    <a:cubicBezTo>
                      <a:pt x="1269265" y="1065135"/>
                      <a:pt x="1274642" y="1076299"/>
                      <a:pt x="1280019" y="1087356"/>
                    </a:cubicBezTo>
                    <a:cubicBezTo>
                      <a:pt x="1291956" y="1111832"/>
                      <a:pt x="1304646" y="1137595"/>
                      <a:pt x="1318950" y="1162930"/>
                    </a:cubicBezTo>
                    <a:cubicBezTo>
                      <a:pt x="1332822" y="1187620"/>
                      <a:pt x="1347985" y="1211988"/>
                      <a:pt x="1364655" y="1235175"/>
                    </a:cubicBezTo>
                    <a:cubicBezTo>
                      <a:pt x="1387346" y="1266844"/>
                      <a:pt x="1412833" y="1296042"/>
                      <a:pt x="1441331" y="1320088"/>
                    </a:cubicBezTo>
                    <a:cubicBezTo>
                      <a:pt x="1444343" y="1322665"/>
                      <a:pt x="1448860" y="1322343"/>
                      <a:pt x="1451440" y="1319337"/>
                    </a:cubicBezTo>
                    <a:cubicBezTo>
                      <a:pt x="1454021" y="1316439"/>
                      <a:pt x="1453699" y="1311930"/>
                      <a:pt x="1450688" y="1309354"/>
                    </a:cubicBezTo>
                    <a:cubicBezTo>
                      <a:pt x="1424017" y="1285200"/>
                      <a:pt x="1400573" y="1256108"/>
                      <a:pt x="1379388" y="1224870"/>
                    </a:cubicBezTo>
                    <a:cubicBezTo>
                      <a:pt x="1363687" y="1201898"/>
                      <a:pt x="1349383" y="1177637"/>
                      <a:pt x="1335833" y="1153483"/>
                    </a:cubicBezTo>
                    <a:cubicBezTo>
                      <a:pt x="1321745" y="1128363"/>
                      <a:pt x="1308410" y="1103351"/>
                      <a:pt x="1296151" y="1079305"/>
                    </a:cubicBezTo>
                    <a:cubicBezTo>
                      <a:pt x="1289161" y="1065672"/>
                      <a:pt x="1282278" y="1051931"/>
                      <a:pt x="1275502" y="1038190"/>
                    </a:cubicBezTo>
                    <a:cubicBezTo>
                      <a:pt x="1268727" y="1024450"/>
                      <a:pt x="1261952" y="1010602"/>
                      <a:pt x="1255285" y="996754"/>
                    </a:cubicBezTo>
                    <a:cubicBezTo>
                      <a:pt x="1252919" y="991923"/>
                      <a:pt x="1250661" y="986985"/>
                      <a:pt x="1248510" y="982047"/>
                    </a:cubicBezTo>
                    <a:cubicBezTo>
                      <a:pt x="1247004" y="978612"/>
                      <a:pt x="1245714" y="975284"/>
                      <a:pt x="1244316" y="971849"/>
                    </a:cubicBezTo>
                    <a:cubicBezTo>
                      <a:pt x="1271846" y="983443"/>
                      <a:pt x="1299269" y="995036"/>
                      <a:pt x="1326585" y="1006737"/>
                    </a:cubicBezTo>
                    <a:cubicBezTo>
                      <a:pt x="1346910" y="1015540"/>
                      <a:pt x="1367235" y="1024450"/>
                      <a:pt x="1387561" y="1033360"/>
                    </a:cubicBezTo>
                    <a:cubicBezTo>
                      <a:pt x="1387883" y="1033896"/>
                      <a:pt x="1387668" y="1034219"/>
                      <a:pt x="1388098" y="1034755"/>
                    </a:cubicBezTo>
                    <a:cubicBezTo>
                      <a:pt x="1389604" y="1036687"/>
                      <a:pt x="1392400" y="1039371"/>
                      <a:pt x="1393045" y="1041089"/>
                    </a:cubicBezTo>
                    <a:lnTo>
                      <a:pt x="1403370" y="1068463"/>
                    </a:lnTo>
                    <a:cubicBezTo>
                      <a:pt x="1408747" y="1081667"/>
                      <a:pt x="1414984" y="1094656"/>
                      <a:pt x="1421544" y="1107323"/>
                    </a:cubicBezTo>
                    <a:cubicBezTo>
                      <a:pt x="1428104" y="1119990"/>
                      <a:pt x="1435202" y="1132443"/>
                      <a:pt x="1442299" y="1144681"/>
                    </a:cubicBezTo>
                    <a:cubicBezTo>
                      <a:pt x="1452623" y="1162071"/>
                      <a:pt x="1462947" y="1179569"/>
                      <a:pt x="1473702" y="1196530"/>
                    </a:cubicBezTo>
                    <a:cubicBezTo>
                      <a:pt x="1484563" y="1213813"/>
                      <a:pt x="1495855" y="1230667"/>
                      <a:pt x="1507685" y="1247091"/>
                    </a:cubicBezTo>
                    <a:cubicBezTo>
                      <a:pt x="1531344" y="1280048"/>
                      <a:pt x="1557369" y="1311286"/>
                      <a:pt x="1586943" y="1340055"/>
                    </a:cubicBezTo>
                    <a:cubicBezTo>
                      <a:pt x="1589739" y="1342847"/>
                      <a:pt x="1594256" y="1342847"/>
                      <a:pt x="1597051" y="1340163"/>
                    </a:cubicBezTo>
                    <a:cubicBezTo>
                      <a:pt x="1599847" y="1337372"/>
                      <a:pt x="1599847" y="1332863"/>
                      <a:pt x="1597051" y="1330072"/>
                    </a:cubicBezTo>
                    <a:cubicBezTo>
                      <a:pt x="1574791" y="1306670"/>
                      <a:pt x="1555110" y="1281872"/>
                      <a:pt x="1536613" y="1256108"/>
                    </a:cubicBezTo>
                    <a:cubicBezTo>
                      <a:pt x="1522633" y="1236678"/>
                      <a:pt x="1509405" y="1216604"/>
                      <a:pt x="1496500" y="1196423"/>
                    </a:cubicBezTo>
                    <a:cubicBezTo>
                      <a:pt x="1483488" y="1176241"/>
                      <a:pt x="1470583" y="1155845"/>
                      <a:pt x="1457893" y="1135234"/>
                    </a:cubicBezTo>
                    <a:cubicBezTo>
                      <a:pt x="1449075" y="1121171"/>
                      <a:pt x="1440471" y="1106786"/>
                      <a:pt x="1432406" y="1092079"/>
                    </a:cubicBezTo>
                    <a:cubicBezTo>
                      <a:pt x="1427136" y="1082311"/>
                      <a:pt x="1422082" y="1072435"/>
                      <a:pt x="1417457" y="1062344"/>
                    </a:cubicBezTo>
                    <a:lnTo>
                      <a:pt x="1409176" y="1042806"/>
                    </a:lnTo>
                    <a:cubicBezTo>
                      <a:pt x="1410897" y="1043558"/>
                      <a:pt x="1412510" y="1044309"/>
                      <a:pt x="1414231" y="1045061"/>
                    </a:cubicBezTo>
                    <a:cubicBezTo>
                      <a:pt x="1457678" y="1064169"/>
                      <a:pt x="1501125" y="1083062"/>
                      <a:pt x="1544463" y="1102063"/>
                    </a:cubicBezTo>
                    <a:cubicBezTo>
                      <a:pt x="1548120" y="1109041"/>
                      <a:pt x="1551776" y="1116126"/>
                      <a:pt x="1552206" y="1116985"/>
                    </a:cubicBezTo>
                    <a:lnTo>
                      <a:pt x="1579845" y="1170659"/>
                    </a:lnTo>
                    <a:cubicBezTo>
                      <a:pt x="1596191" y="1200931"/>
                      <a:pt x="1612645" y="1229808"/>
                      <a:pt x="1631573" y="1256860"/>
                    </a:cubicBezTo>
                    <a:cubicBezTo>
                      <a:pt x="1650714" y="1284127"/>
                      <a:pt x="1672330" y="1309461"/>
                      <a:pt x="1697173" y="1333829"/>
                    </a:cubicBezTo>
                    <a:cubicBezTo>
                      <a:pt x="1706959" y="1343276"/>
                      <a:pt x="1717820" y="1357339"/>
                      <a:pt x="1729972" y="1367430"/>
                    </a:cubicBezTo>
                    <a:cubicBezTo>
                      <a:pt x="1735995" y="1372475"/>
                      <a:pt x="1742447" y="1376554"/>
                      <a:pt x="1749115" y="1378916"/>
                    </a:cubicBezTo>
                    <a:cubicBezTo>
                      <a:pt x="1752772" y="1380311"/>
                      <a:pt x="1756966" y="1378379"/>
                      <a:pt x="1758363" y="1374729"/>
                    </a:cubicBezTo>
                    <a:cubicBezTo>
                      <a:pt x="1759654" y="1371079"/>
                      <a:pt x="1757826" y="1367000"/>
                      <a:pt x="1754170" y="1365604"/>
                    </a:cubicBezTo>
                    <a:cubicBezTo>
                      <a:pt x="1747394" y="1362814"/>
                      <a:pt x="1741264" y="1357554"/>
                      <a:pt x="1735350" y="1351649"/>
                    </a:cubicBezTo>
                    <a:cubicBezTo>
                      <a:pt x="1725779" y="1341988"/>
                      <a:pt x="1717175" y="1330179"/>
                      <a:pt x="1709217" y="1321806"/>
                    </a:cubicBezTo>
                    <a:cubicBezTo>
                      <a:pt x="1685666" y="1297760"/>
                      <a:pt x="1665878" y="1272211"/>
                      <a:pt x="1647488" y="1245803"/>
                    </a:cubicBezTo>
                    <a:cubicBezTo>
                      <a:pt x="1628884" y="1219288"/>
                      <a:pt x="1611677" y="1191699"/>
                      <a:pt x="1595008" y="1162286"/>
                    </a:cubicBezTo>
                    <a:lnTo>
                      <a:pt x="1566510" y="1111724"/>
                    </a:lnTo>
                    <a:cubicBezTo>
                      <a:pt x="1583932" y="1119346"/>
                      <a:pt x="1601245" y="1127075"/>
                      <a:pt x="1618667" y="1134590"/>
                    </a:cubicBezTo>
                    <a:cubicBezTo>
                      <a:pt x="1642971" y="1145110"/>
                      <a:pt x="1667384" y="1155201"/>
                      <a:pt x="1691795" y="1165614"/>
                    </a:cubicBezTo>
                    <a:cubicBezTo>
                      <a:pt x="1691795" y="1171518"/>
                      <a:pt x="1694053" y="1178925"/>
                      <a:pt x="1699216" y="1187298"/>
                    </a:cubicBezTo>
                    <a:cubicBezTo>
                      <a:pt x="1707604" y="1200824"/>
                      <a:pt x="1721369" y="1216604"/>
                      <a:pt x="1732016" y="1228198"/>
                    </a:cubicBezTo>
                    <a:cubicBezTo>
                      <a:pt x="1747179" y="1244515"/>
                      <a:pt x="1763096" y="1262979"/>
                      <a:pt x="1780409" y="1281014"/>
                    </a:cubicBezTo>
                    <a:cubicBezTo>
                      <a:pt x="1791486" y="1292607"/>
                      <a:pt x="1803100" y="1303986"/>
                      <a:pt x="1815037" y="1314614"/>
                    </a:cubicBezTo>
                    <a:cubicBezTo>
                      <a:pt x="1836116" y="1333614"/>
                      <a:pt x="1858162" y="1350361"/>
                      <a:pt x="1880745" y="1362599"/>
                    </a:cubicBezTo>
                    <a:cubicBezTo>
                      <a:pt x="1884080" y="1364638"/>
                      <a:pt x="1888489" y="1363457"/>
                      <a:pt x="1890424" y="1360022"/>
                    </a:cubicBezTo>
                    <a:cubicBezTo>
                      <a:pt x="1892360" y="1356587"/>
                      <a:pt x="1891284" y="1352293"/>
                      <a:pt x="1887843" y="1350361"/>
                    </a:cubicBezTo>
                    <a:cubicBezTo>
                      <a:pt x="1872035" y="1340592"/>
                      <a:pt x="1856764" y="1328247"/>
                      <a:pt x="1841815" y="1314721"/>
                    </a:cubicBezTo>
                    <a:cubicBezTo>
                      <a:pt x="1824932" y="1299585"/>
                      <a:pt x="1808800" y="1282731"/>
                      <a:pt x="1792992" y="1266199"/>
                    </a:cubicBezTo>
                    <a:cubicBezTo>
                      <a:pt x="1776215" y="1248702"/>
                      <a:pt x="1759761" y="1231633"/>
                      <a:pt x="1744490" y="1216175"/>
                    </a:cubicBezTo>
                    <a:cubicBezTo>
                      <a:pt x="1735565" y="1207265"/>
                      <a:pt x="1724273" y="1195671"/>
                      <a:pt x="1715777" y="1184722"/>
                    </a:cubicBezTo>
                    <a:cubicBezTo>
                      <a:pt x="1712336" y="1180320"/>
                      <a:pt x="1709970" y="1176348"/>
                      <a:pt x="1708034" y="1172376"/>
                    </a:cubicBezTo>
                    <a:cubicBezTo>
                      <a:pt x="1723950" y="1179139"/>
                      <a:pt x="1739866" y="1186010"/>
                      <a:pt x="1755783" y="1192665"/>
                    </a:cubicBezTo>
                    <a:cubicBezTo>
                      <a:pt x="1870314" y="1240221"/>
                      <a:pt x="1985706" y="1285737"/>
                      <a:pt x="2102281" y="1328677"/>
                    </a:cubicBezTo>
                    <a:close/>
                    <a:moveTo>
                      <a:pt x="1550378" y="1084029"/>
                    </a:moveTo>
                    <a:lnTo>
                      <a:pt x="1550809" y="1084672"/>
                    </a:lnTo>
                    <a:lnTo>
                      <a:pt x="1550809" y="1084672"/>
                    </a:lnTo>
                    <a:cubicBezTo>
                      <a:pt x="1550701" y="1084672"/>
                      <a:pt x="1550593" y="1084565"/>
                      <a:pt x="1550486" y="1084458"/>
                    </a:cubicBezTo>
                    <a:cubicBezTo>
                      <a:pt x="1550378" y="1084350"/>
                      <a:pt x="1550378" y="1084243"/>
                      <a:pt x="1550378" y="1084029"/>
                    </a:cubicBezTo>
                    <a:close/>
                    <a:moveTo>
                      <a:pt x="1591567" y="867398"/>
                    </a:moveTo>
                    <a:cubicBezTo>
                      <a:pt x="1591674" y="867398"/>
                      <a:pt x="1591674" y="867291"/>
                      <a:pt x="1591567" y="867398"/>
                    </a:cubicBezTo>
                    <a:cubicBezTo>
                      <a:pt x="1592427" y="867291"/>
                      <a:pt x="1593287" y="867184"/>
                      <a:pt x="1593287" y="867720"/>
                    </a:cubicBezTo>
                    <a:cubicBezTo>
                      <a:pt x="1593502" y="868687"/>
                      <a:pt x="1592212" y="867720"/>
                      <a:pt x="1591567" y="867398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9" name="Google Shape;119;p2"/>
              <p:cNvSpPr/>
              <p:nvPr/>
            </p:nvSpPr>
            <p:spPr>
              <a:xfrm>
                <a:off x="11287451" y="18158406"/>
                <a:ext cx="247876" cy="244516"/>
              </a:xfrm>
              <a:custGeom>
                <a:avLst/>
                <a:gdLst/>
                <a:ahLst/>
                <a:cxnLst/>
                <a:rect l="l" t="t" r="r" b="b"/>
                <a:pathLst>
                  <a:path w="247876" h="244516" extrusionOk="0">
                    <a:moveTo>
                      <a:pt x="226264" y="192393"/>
                    </a:moveTo>
                    <a:cubicBezTo>
                      <a:pt x="187656" y="247678"/>
                      <a:pt x="110442" y="261096"/>
                      <a:pt x="53982" y="222451"/>
                    </a:cubicBezTo>
                    <a:cubicBezTo>
                      <a:pt x="-2477" y="183805"/>
                      <a:pt x="-16995" y="107480"/>
                      <a:pt x="21613" y="52196"/>
                    </a:cubicBezTo>
                    <a:cubicBezTo>
                      <a:pt x="60220" y="-3089"/>
                      <a:pt x="137435" y="-16615"/>
                      <a:pt x="193894" y="22030"/>
                    </a:cubicBezTo>
                    <a:cubicBezTo>
                      <a:pt x="250353" y="60783"/>
                      <a:pt x="264871" y="137109"/>
                      <a:pt x="226264" y="192393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0" name="Google Shape;120;p2"/>
              <p:cNvSpPr/>
              <p:nvPr/>
            </p:nvSpPr>
            <p:spPr>
              <a:xfrm>
                <a:off x="7911726" y="16674063"/>
                <a:ext cx="2179822" cy="3588643"/>
              </a:xfrm>
              <a:custGeom>
                <a:avLst/>
                <a:gdLst/>
                <a:ahLst/>
                <a:cxnLst/>
                <a:rect l="l" t="t" r="r" b="b"/>
                <a:pathLst>
                  <a:path w="2179822" h="3588643" extrusionOk="0">
                    <a:moveTo>
                      <a:pt x="312944" y="3177368"/>
                    </a:moveTo>
                    <a:lnTo>
                      <a:pt x="323483" y="3178441"/>
                    </a:lnTo>
                    <a:cubicBezTo>
                      <a:pt x="289392" y="3299424"/>
                      <a:pt x="300577" y="3431356"/>
                      <a:pt x="204542" y="3530653"/>
                    </a:cubicBezTo>
                    <a:cubicBezTo>
                      <a:pt x="169484" y="3566830"/>
                      <a:pt x="106679" y="3608696"/>
                      <a:pt x="55705" y="3577994"/>
                    </a:cubicBezTo>
                    <a:cubicBezTo>
                      <a:pt x="-85712" y="3492974"/>
                      <a:pt x="77213" y="3303932"/>
                      <a:pt x="157762" y="3250794"/>
                    </a:cubicBezTo>
                    <a:cubicBezTo>
                      <a:pt x="189701" y="3229754"/>
                      <a:pt x="223900" y="3212041"/>
                      <a:pt x="258850" y="3196369"/>
                    </a:cubicBezTo>
                    <a:cubicBezTo>
                      <a:pt x="270142" y="3191216"/>
                      <a:pt x="281649" y="3186493"/>
                      <a:pt x="293694" y="3183165"/>
                    </a:cubicBezTo>
                    <a:cubicBezTo>
                      <a:pt x="300146" y="3181340"/>
                      <a:pt x="319181" y="3174792"/>
                      <a:pt x="312944" y="3177368"/>
                    </a:cubicBezTo>
                    <a:close/>
                    <a:moveTo>
                      <a:pt x="578678" y="1398704"/>
                    </a:moveTo>
                    <a:cubicBezTo>
                      <a:pt x="527274" y="1375302"/>
                      <a:pt x="464685" y="1405360"/>
                      <a:pt x="425109" y="1438638"/>
                    </a:cubicBezTo>
                    <a:cubicBezTo>
                      <a:pt x="330903" y="1517754"/>
                      <a:pt x="287134" y="1654731"/>
                      <a:pt x="267561" y="1771957"/>
                    </a:cubicBezTo>
                    <a:cubicBezTo>
                      <a:pt x="259926" y="1818224"/>
                      <a:pt x="257022" y="1865028"/>
                      <a:pt x="261431" y="1911725"/>
                    </a:cubicBezTo>
                    <a:cubicBezTo>
                      <a:pt x="262399" y="1921171"/>
                      <a:pt x="278961" y="1987620"/>
                      <a:pt x="276272" y="1975812"/>
                    </a:cubicBezTo>
                    <a:lnTo>
                      <a:pt x="290790" y="1985259"/>
                    </a:lnTo>
                    <a:cubicBezTo>
                      <a:pt x="366069" y="1831964"/>
                      <a:pt x="542652" y="1764120"/>
                      <a:pt x="613307" y="1609323"/>
                    </a:cubicBezTo>
                    <a:cubicBezTo>
                      <a:pt x="641805" y="1546846"/>
                      <a:pt x="656969" y="1434237"/>
                      <a:pt x="578678" y="1398704"/>
                    </a:cubicBezTo>
                    <a:close/>
                    <a:moveTo>
                      <a:pt x="2021024" y="1805449"/>
                    </a:moveTo>
                    <a:cubicBezTo>
                      <a:pt x="1909181" y="1903781"/>
                      <a:pt x="1896276" y="2148107"/>
                      <a:pt x="1938970" y="2278107"/>
                    </a:cubicBezTo>
                    <a:cubicBezTo>
                      <a:pt x="1953058" y="2321153"/>
                      <a:pt x="1989729" y="2405637"/>
                      <a:pt x="2039306" y="2421847"/>
                    </a:cubicBezTo>
                    <a:lnTo>
                      <a:pt x="2057157" y="2388246"/>
                    </a:lnTo>
                    <a:cubicBezTo>
                      <a:pt x="2070815" y="2297966"/>
                      <a:pt x="2120177" y="2217884"/>
                      <a:pt x="2147707" y="2131468"/>
                    </a:cubicBezTo>
                    <a:cubicBezTo>
                      <a:pt x="2162010" y="2086489"/>
                      <a:pt x="2174915" y="2040436"/>
                      <a:pt x="2179325" y="1993203"/>
                    </a:cubicBezTo>
                    <a:cubicBezTo>
                      <a:pt x="2185669" y="1924392"/>
                      <a:pt x="2131253" y="1708621"/>
                      <a:pt x="2021024" y="1805449"/>
                    </a:cubicBezTo>
                    <a:close/>
                    <a:moveTo>
                      <a:pt x="830541" y="10469"/>
                    </a:moveTo>
                    <a:cubicBezTo>
                      <a:pt x="663098" y="98817"/>
                      <a:pt x="931199" y="326074"/>
                      <a:pt x="990670" y="390162"/>
                    </a:cubicBezTo>
                    <a:cubicBezTo>
                      <a:pt x="1007016" y="407874"/>
                      <a:pt x="1081757" y="480013"/>
                      <a:pt x="1068529" y="503200"/>
                    </a:cubicBezTo>
                    <a:lnTo>
                      <a:pt x="1104556" y="462515"/>
                    </a:lnTo>
                    <a:cubicBezTo>
                      <a:pt x="1062507" y="331012"/>
                      <a:pt x="1070788" y="196826"/>
                      <a:pt x="987013" y="77776"/>
                    </a:cubicBezTo>
                    <a:cubicBezTo>
                      <a:pt x="952600" y="28933"/>
                      <a:pt x="893129" y="-22595"/>
                      <a:pt x="830541" y="10469"/>
                    </a:cubicBezTo>
                    <a:close/>
                  </a:path>
                </a:pathLst>
              </a:custGeom>
              <a:solidFill>
                <a:srgbClr val="020C1C">
                  <a:alpha val="7819"/>
                </a:srgbClr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21" name="Google Shape;121;p2"/>
          <p:cNvSpPr txBox="1">
            <a:spLocks noGrp="1"/>
          </p:cNvSpPr>
          <p:nvPr>
            <p:ph type="ctrTitle"/>
          </p:nvPr>
        </p:nvSpPr>
        <p:spPr>
          <a:xfrm>
            <a:off x="1776125" y="1991825"/>
            <a:ext cx="5592000" cy="1159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200"/>
              <a:buNone/>
              <a:defRPr sz="72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200"/>
              <a:buNone/>
              <a:defRPr sz="7200">
                <a:solidFill>
                  <a:schemeClr val="lt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200"/>
              <a:buNone/>
              <a:defRPr sz="7200">
                <a:solidFill>
                  <a:schemeClr val="lt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200"/>
              <a:buNone/>
              <a:defRPr sz="7200">
                <a:solidFill>
                  <a:schemeClr val="lt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200"/>
              <a:buNone/>
              <a:defRPr sz="7200">
                <a:solidFill>
                  <a:schemeClr val="lt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200"/>
              <a:buNone/>
              <a:defRPr sz="7200">
                <a:solidFill>
                  <a:schemeClr val="lt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200"/>
              <a:buNone/>
              <a:defRPr sz="7200">
                <a:solidFill>
                  <a:schemeClr val="lt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200"/>
              <a:buNone/>
              <a:defRPr sz="7200">
                <a:solidFill>
                  <a:schemeClr val="lt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7200"/>
              <a:buNone/>
              <a:defRPr sz="7200"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grpSp>
        <p:nvGrpSpPr>
          <p:cNvPr id="122" name="Google Shape;122;p2"/>
          <p:cNvGrpSpPr/>
          <p:nvPr/>
        </p:nvGrpSpPr>
        <p:grpSpPr>
          <a:xfrm>
            <a:off x="174470" y="3620932"/>
            <a:ext cx="1257297" cy="1227065"/>
            <a:chOff x="174470" y="3620932"/>
            <a:chExt cx="1257297" cy="1227065"/>
          </a:xfrm>
        </p:grpSpPr>
        <p:sp>
          <p:nvSpPr>
            <p:cNvPr id="123" name="Google Shape;123;p2"/>
            <p:cNvSpPr/>
            <p:nvPr/>
          </p:nvSpPr>
          <p:spPr>
            <a:xfrm>
              <a:off x="613931" y="4515959"/>
              <a:ext cx="349807" cy="85894"/>
            </a:xfrm>
            <a:custGeom>
              <a:avLst/>
              <a:gdLst/>
              <a:ahLst/>
              <a:cxnLst/>
              <a:rect l="l" t="t" r="r" b="b"/>
              <a:pathLst>
                <a:path w="699613" h="171789" extrusionOk="0">
                  <a:moveTo>
                    <a:pt x="61589" y="73570"/>
                  </a:moveTo>
                  <a:cubicBezTo>
                    <a:pt x="91086" y="40324"/>
                    <a:pt x="137360" y="18170"/>
                    <a:pt x="180378" y="7685"/>
                  </a:cubicBezTo>
                  <a:cubicBezTo>
                    <a:pt x="185400" y="6444"/>
                    <a:pt x="221631" y="-4289"/>
                    <a:pt x="225577" y="1919"/>
                  </a:cubicBezTo>
                  <a:cubicBezTo>
                    <a:pt x="227812" y="5395"/>
                    <a:pt x="205406" y="19108"/>
                    <a:pt x="203116" y="20736"/>
                  </a:cubicBezTo>
                  <a:cubicBezTo>
                    <a:pt x="196079" y="25757"/>
                    <a:pt x="188712" y="30999"/>
                    <a:pt x="181179" y="36158"/>
                  </a:cubicBezTo>
                  <a:cubicBezTo>
                    <a:pt x="187277" y="35303"/>
                    <a:pt x="193403" y="34475"/>
                    <a:pt x="199556" y="34172"/>
                  </a:cubicBezTo>
                  <a:cubicBezTo>
                    <a:pt x="204964" y="33896"/>
                    <a:pt x="210373" y="33813"/>
                    <a:pt x="215781" y="34144"/>
                  </a:cubicBezTo>
                  <a:cubicBezTo>
                    <a:pt x="218871" y="34337"/>
                    <a:pt x="221934" y="34641"/>
                    <a:pt x="224970" y="35193"/>
                  </a:cubicBezTo>
                  <a:cubicBezTo>
                    <a:pt x="256343" y="41042"/>
                    <a:pt x="210483" y="61100"/>
                    <a:pt x="201957" y="64107"/>
                  </a:cubicBezTo>
                  <a:cubicBezTo>
                    <a:pt x="173397" y="74205"/>
                    <a:pt x="141665" y="77792"/>
                    <a:pt x="111257" y="77019"/>
                  </a:cubicBezTo>
                  <a:cubicBezTo>
                    <a:pt x="104717" y="76854"/>
                    <a:pt x="61589" y="73570"/>
                    <a:pt x="61589" y="73570"/>
                  </a:cubicBezTo>
                  <a:close/>
                  <a:moveTo>
                    <a:pt x="3394" y="85351"/>
                  </a:moveTo>
                  <a:cubicBezTo>
                    <a:pt x="2980" y="85269"/>
                    <a:pt x="2621" y="85158"/>
                    <a:pt x="2207" y="85075"/>
                  </a:cubicBezTo>
                  <a:lnTo>
                    <a:pt x="0" y="83779"/>
                  </a:lnTo>
                  <a:cubicBezTo>
                    <a:pt x="441" y="84413"/>
                    <a:pt x="828" y="84910"/>
                    <a:pt x="1242" y="85517"/>
                  </a:cubicBezTo>
                  <a:moveTo>
                    <a:pt x="1297" y="85572"/>
                  </a:moveTo>
                  <a:cubicBezTo>
                    <a:pt x="10872" y="99146"/>
                    <a:pt x="17660" y="109162"/>
                    <a:pt x="35375" y="119342"/>
                  </a:cubicBezTo>
                  <a:cubicBezTo>
                    <a:pt x="44205" y="124419"/>
                    <a:pt x="53283" y="129164"/>
                    <a:pt x="62444" y="133634"/>
                  </a:cubicBezTo>
                  <a:cubicBezTo>
                    <a:pt x="71715" y="138214"/>
                    <a:pt x="116803" y="161665"/>
                    <a:pt x="95225" y="132586"/>
                  </a:cubicBezTo>
                  <a:cubicBezTo>
                    <a:pt x="93321" y="130020"/>
                    <a:pt x="91334" y="127426"/>
                    <a:pt x="89072" y="125136"/>
                  </a:cubicBezTo>
                  <a:cubicBezTo>
                    <a:pt x="86450" y="122543"/>
                    <a:pt x="83443" y="120336"/>
                    <a:pt x="80463" y="118073"/>
                  </a:cubicBezTo>
                  <a:cubicBezTo>
                    <a:pt x="92797" y="121494"/>
                    <a:pt x="105352" y="124171"/>
                    <a:pt x="118017" y="125716"/>
                  </a:cubicBezTo>
                  <a:cubicBezTo>
                    <a:pt x="124281" y="126461"/>
                    <a:pt x="139761" y="129799"/>
                    <a:pt x="144700" y="123977"/>
                  </a:cubicBezTo>
                  <a:cubicBezTo>
                    <a:pt x="150771" y="116804"/>
                    <a:pt x="131372" y="106679"/>
                    <a:pt x="127178" y="104609"/>
                  </a:cubicBezTo>
                  <a:cubicBezTo>
                    <a:pt x="104938" y="93656"/>
                    <a:pt x="79386" y="91007"/>
                    <a:pt x="55159" y="87862"/>
                  </a:cubicBezTo>
                  <a:lnTo>
                    <a:pt x="23041" y="79171"/>
                  </a:lnTo>
                  <a:cubicBezTo>
                    <a:pt x="18653" y="78068"/>
                    <a:pt x="8112" y="86317"/>
                    <a:pt x="3587" y="85379"/>
                  </a:cubicBezTo>
                  <a:moveTo>
                    <a:pt x="285316" y="110514"/>
                  </a:moveTo>
                  <a:cubicBezTo>
                    <a:pt x="263435" y="94815"/>
                    <a:pt x="227481" y="82455"/>
                    <a:pt x="200135" y="80882"/>
                  </a:cubicBezTo>
                  <a:cubicBezTo>
                    <a:pt x="196272" y="78950"/>
                    <a:pt x="195693" y="80827"/>
                    <a:pt x="197128" y="83861"/>
                  </a:cubicBezTo>
                  <a:cubicBezTo>
                    <a:pt x="200273" y="90676"/>
                    <a:pt x="208000" y="109272"/>
                    <a:pt x="211890" y="115728"/>
                  </a:cubicBezTo>
                  <a:cubicBezTo>
                    <a:pt x="223562" y="135151"/>
                    <a:pt x="239208" y="151236"/>
                    <a:pt x="258634" y="163349"/>
                  </a:cubicBezTo>
                  <a:cubicBezTo>
                    <a:pt x="262469" y="165749"/>
                    <a:pt x="274555" y="174440"/>
                    <a:pt x="279632" y="170991"/>
                  </a:cubicBezTo>
                  <a:cubicBezTo>
                    <a:pt x="287358" y="165749"/>
                    <a:pt x="275272" y="148919"/>
                    <a:pt x="272044" y="144615"/>
                  </a:cubicBezTo>
                  <a:cubicBezTo>
                    <a:pt x="267933" y="139152"/>
                    <a:pt x="263021" y="133551"/>
                    <a:pt x="257668" y="127978"/>
                  </a:cubicBezTo>
                  <a:cubicBezTo>
                    <a:pt x="272596" y="134434"/>
                    <a:pt x="288324" y="138959"/>
                    <a:pt x="302480" y="137635"/>
                  </a:cubicBezTo>
                  <a:cubicBezTo>
                    <a:pt x="317242" y="136255"/>
                    <a:pt x="288573" y="112831"/>
                    <a:pt x="285316" y="110514"/>
                  </a:cubicBezTo>
                  <a:close/>
                  <a:moveTo>
                    <a:pt x="297099" y="74564"/>
                  </a:moveTo>
                  <a:cubicBezTo>
                    <a:pt x="299444" y="73929"/>
                    <a:pt x="372181" y="66894"/>
                    <a:pt x="392186" y="59168"/>
                  </a:cubicBezTo>
                  <a:cubicBezTo>
                    <a:pt x="400381" y="56023"/>
                    <a:pt x="413571" y="51802"/>
                    <a:pt x="417876" y="43359"/>
                  </a:cubicBezTo>
                  <a:cubicBezTo>
                    <a:pt x="425133" y="29123"/>
                    <a:pt x="386695" y="33703"/>
                    <a:pt x="382777" y="34448"/>
                  </a:cubicBezTo>
                  <a:cubicBezTo>
                    <a:pt x="378665" y="35220"/>
                    <a:pt x="373698" y="36682"/>
                    <a:pt x="368428" y="38476"/>
                  </a:cubicBezTo>
                  <a:cubicBezTo>
                    <a:pt x="374112" y="34834"/>
                    <a:pt x="380045" y="31496"/>
                    <a:pt x="385315" y="27357"/>
                  </a:cubicBezTo>
                  <a:cubicBezTo>
                    <a:pt x="389620" y="23991"/>
                    <a:pt x="404134" y="13783"/>
                    <a:pt x="399443" y="6389"/>
                  </a:cubicBezTo>
                  <a:cubicBezTo>
                    <a:pt x="393400" y="-3130"/>
                    <a:pt x="372015" y="5147"/>
                    <a:pt x="364979" y="8154"/>
                  </a:cubicBezTo>
                  <a:cubicBezTo>
                    <a:pt x="338213" y="19549"/>
                    <a:pt x="307226" y="57844"/>
                    <a:pt x="299196" y="70287"/>
                  </a:cubicBezTo>
                  <a:cubicBezTo>
                    <a:pt x="296768" y="71694"/>
                    <a:pt x="296630" y="74674"/>
                    <a:pt x="297099" y="74564"/>
                  </a:cubicBezTo>
                  <a:close/>
                  <a:moveTo>
                    <a:pt x="449829" y="114376"/>
                  </a:moveTo>
                  <a:cubicBezTo>
                    <a:pt x="425105" y="97656"/>
                    <a:pt x="370994" y="91890"/>
                    <a:pt x="355625" y="87945"/>
                  </a:cubicBezTo>
                  <a:cubicBezTo>
                    <a:pt x="354521" y="87669"/>
                    <a:pt x="356701" y="89959"/>
                    <a:pt x="357501" y="90731"/>
                  </a:cubicBezTo>
                  <a:cubicBezTo>
                    <a:pt x="357556" y="90787"/>
                    <a:pt x="357611" y="90814"/>
                    <a:pt x="357666" y="90869"/>
                  </a:cubicBezTo>
                  <a:cubicBezTo>
                    <a:pt x="359957" y="95173"/>
                    <a:pt x="371353" y="108610"/>
                    <a:pt x="374443" y="112307"/>
                  </a:cubicBezTo>
                  <a:cubicBezTo>
                    <a:pt x="390172" y="130985"/>
                    <a:pt x="406645" y="151705"/>
                    <a:pt x="427726" y="164921"/>
                  </a:cubicBezTo>
                  <a:cubicBezTo>
                    <a:pt x="430044" y="166356"/>
                    <a:pt x="432417" y="167680"/>
                    <a:pt x="434956" y="168646"/>
                  </a:cubicBezTo>
                  <a:cubicBezTo>
                    <a:pt x="442020" y="171350"/>
                    <a:pt x="448366" y="169115"/>
                    <a:pt x="446711" y="160865"/>
                  </a:cubicBezTo>
                  <a:cubicBezTo>
                    <a:pt x="445441" y="154547"/>
                    <a:pt x="404713" y="123426"/>
                    <a:pt x="378693" y="104333"/>
                  </a:cubicBezTo>
                  <a:cubicBezTo>
                    <a:pt x="406783" y="119122"/>
                    <a:pt x="462522" y="145939"/>
                    <a:pt x="466385" y="140228"/>
                  </a:cubicBezTo>
                  <a:cubicBezTo>
                    <a:pt x="472842" y="130737"/>
                    <a:pt x="456341" y="118763"/>
                    <a:pt x="449829" y="114376"/>
                  </a:cubicBezTo>
                  <a:close/>
                  <a:moveTo>
                    <a:pt x="641162" y="44766"/>
                  </a:moveTo>
                  <a:cubicBezTo>
                    <a:pt x="639837" y="42256"/>
                    <a:pt x="634539" y="42725"/>
                    <a:pt x="632332" y="42725"/>
                  </a:cubicBezTo>
                  <a:cubicBezTo>
                    <a:pt x="621598" y="42725"/>
                    <a:pt x="610754" y="43856"/>
                    <a:pt x="600103" y="45097"/>
                  </a:cubicBezTo>
                  <a:cubicBezTo>
                    <a:pt x="554380" y="50477"/>
                    <a:pt x="521903" y="85075"/>
                    <a:pt x="530760" y="83834"/>
                  </a:cubicBezTo>
                  <a:cubicBezTo>
                    <a:pt x="560754" y="79613"/>
                    <a:pt x="590693" y="73212"/>
                    <a:pt x="618673" y="61872"/>
                  </a:cubicBezTo>
                  <a:cubicBezTo>
                    <a:pt x="621957" y="60548"/>
                    <a:pt x="644997" y="52023"/>
                    <a:pt x="641162" y="44766"/>
                  </a:cubicBezTo>
                  <a:close/>
                  <a:moveTo>
                    <a:pt x="673474" y="130571"/>
                  </a:moveTo>
                  <a:cubicBezTo>
                    <a:pt x="643452" y="109272"/>
                    <a:pt x="566825" y="93159"/>
                    <a:pt x="552752" y="91366"/>
                  </a:cubicBezTo>
                  <a:cubicBezTo>
                    <a:pt x="538680" y="89545"/>
                    <a:pt x="585009" y="117411"/>
                    <a:pt x="589038" y="119784"/>
                  </a:cubicBezTo>
                  <a:cubicBezTo>
                    <a:pt x="614396" y="134655"/>
                    <a:pt x="640803" y="147898"/>
                    <a:pt x="668783" y="157224"/>
                  </a:cubicBezTo>
                  <a:cubicBezTo>
                    <a:pt x="674108" y="158989"/>
                    <a:pt x="694555" y="167763"/>
                    <a:pt x="698943" y="160148"/>
                  </a:cubicBezTo>
                  <a:cubicBezTo>
                    <a:pt x="704020" y="151236"/>
                    <a:pt x="678799" y="134324"/>
                    <a:pt x="673474" y="130571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24;p2"/>
            <p:cNvSpPr/>
            <p:nvPr/>
          </p:nvSpPr>
          <p:spPr>
            <a:xfrm>
              <a:off x="514583" y="4551555"/>
              <a:ext cx="489244" cy="12667"/>
            </a:xfrm>
            <a:custGeom>
              <a:avLst/>
              <a:gdLst/>
              <a:ahLst/>
              <a:cxnLst/>
              <a:rect l="l" t="t" r="r" b="b"/>
              <a:pathLst>
                <a:path w="978488" h="25334" extrusionOk="0">
                  <a:moveTo>
                    <a:pt x="972776" y="13635"/>
                  </a:moveTo>
                  <a:cubicBezTo>
                    <a:pt x="976004" y="13718"/>
                    <a:pt x="978543" y="16394"/>
                    <a:pt x="978488" y="19622"/>
                  </a:cubicBezTo>
                  <a:cubicBezTo>
                    <a:pt x="978405" y="22850"/>
                    <a:pt x="975728" y="25388"/>
                    <a:pt x="972500" y="25333"/>
                  </a:cubicBezTo>
                  <a:lnTo>
                    <a:pt x="776255" y="22547"/>
                  </a:lnTo>
                  <a:cubicBezTo>
                    <a:pt x="699021" y="21388"/>
                    <a:pt x="608404" y="20367"/>
                    <a:pt x="522561" y="19181"/>
                  </a:cubicBezTo>
                  <a:cubicBezTo>
                    <a:pt x="461634" y="18353"/>
                    <a:pt x="403109" y="17470"/>
                    <a:pt x="353468" y="16918"/>
                  </a:cubicBezTo>
                  <a:cubicBezTo>
                    <a:pt x="309981" y="16422"/>
                    <a:pt x="273337" y="16091"/>
                    <a:pt x="247895" y="16256"/>
                  </a:cubicBezTo>
                  <a:cubicBezTo>
                    <a:pt x="198062" y="16477"/>
                    <a:pt x="135286" y="24616"/>
                    <a:pt x="77892" y="22574"/>
                  </a:cubicBezTo>
                  <a:cubicBezTo>
                    <a:pt x="51733" y="21664"/>
                    <a:pt x="26679" y="18657"/>
                    <a:pt x="4383" y="11952"/>
                  </a:cubicBezTo>
                  <a:cubicBezTo>
                    <a:pt x="1155" y="11014"/>
                    <a:pt x="-694" y="7620"/>
                    <a:pt x="244" y="4393"/>
                  </a:cubicBezTo>
                  <a:cubicBezTo>
                    <a:pt x="1182" y="1164"/>
                    <a:pt x="4576" y="-712"/>
                    <a:pt x="7805" y="254"/>
                  </a:cubicBezTo>
                  <a:cubicBezTo>
                    <a:pt x="29217" y="6351"/>
                    <a:pt x="53223" y="8834"/>
                    <a:pt x="78251" y="9386"/>
                  </a:cubicBezTo>
                  <a:cubicBezTo>
                    <a:pt x="135535" y="10683"/>
                    <a:pt x="198062" y="1827"/>
                    <a:pt x="247730" y="1027"/>
                  </a:cubicBezTo>
                  <a:cubicBezTo>
                    <a:pt x="292017" y="419"/>
                    <a:pt x="370245" y="613"/>
                    <a:pt x="459372" y="1799"/>
                  </a:cubicBezTo>
                  <a:cubicBezTo>
                    <a:pt x="500127" y="2323"/>
                    <a:pt x="543146" y="3123"/>
                    <a:pt x="586247" y="4006"/>
                  </a:cubicBezTo>
                  <a:cubicBezTo>
                    <a:pt x="652112" y="5331"/>
                    <a:pt x="718143" y="6958"/>
                    <a:pt x="776531" y="8393"/>
                  </a:cubicBezTo>
                  <a:lnTo>
                    <a:pt x="972776" y="13635"/>
                  </a:lnTo>
                  <a:lnTo>
                    <a:pt x="972776" y="13635"/>
                  </a:ln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25;p2"/>
            <p:cNvSpPr/>
            <p:nvPr/>
          </p:nvSpPr>
          <p:spPr>
            <a:xfrm>
              <a:off x="640669" y="4501876"/>
              <a:ext cx="439940" cy="111413"/>
            </a:xfrm>
            <a:custGeom>
              <a:avLst/>
              <a:gdLst/>
              <a:ahLst/>
              <a:cxnLst/>
              <a:rect l="l" t="t" r="r" b="b"/>
              <a:pathLst>
                <a:path w="879880" h="222825" extrusionOk="0">
                  <a:moveTo>
                    <a:pt x="879847" y="5640"/>
                  </a:moveTo>
                  <a:cubicBezTo>
                    <a:pt x="881034" y="7516"/>
                    <a:pt x="850405" y="40955"/>
                    <a:pt x="792900" y="57620"/>
                  </a:cubicBezTo>
                  <a:cubicBezTo>
                    <a:pt x="703691" y="83444"/>
                    <a:pt x="588267" y="114897"/>
                    <a:pt x="575078" y="110096"/>
                  </a:cubicBezTo>
                  <a:cubicBezTo>
                    <a:pt x="562992" y="105682"/>
                    <a:pt x="694143" y="48349"/>
                    <a:pt x="770467" y="24318"/>
                  </a:cubicBezTo>
                  <a:cubicBezTo>
                    <a:pt x="790610" y="17973"/>
                    <a:pt x="868451" y="-12376"/>
                    <a:pt x="879847" y="5640"/>
                  </a:cubicBezTo>
                  <a:close/>
                  <a:moveTo>
                    <a:pt x="674359" y="183375"/>
                  </a:moveTo>
                  <a:cubicBezTo>
                    <a:pt x="653360" y="165580"/>
                    <a:pt x="618813" y="150074"/>
                    <a:pt x="599277" y="150653"/>
                  </a:cubicBezTo>
                  <a:cubicBezTo>
                    <a:pt x="588378" y="150957"/>
                    <a:pt x="565503" y="161965"/>
                    <a:pt x="579217" y="172312"/>
                  </a:cubicBezTo>
                  <a:cubicBezTo>
                    <a:pt x="603830" y="190935"/>
                    <a:pt x="657803" y="214635"/>
                    <a:pt x="688652" y="217587"/>
                  </a:cubicBezTo>
                  <a:cubicBezTo>
                    <a:pt x="701042" y="218773"/>
                    <a:pt x="693840" y="199874"/>
                    <a:pt x="674359" y="183375"/>
                  </a:cubicBezTo>
                  <a:close/>
                  <a:moveTo>
                    <a:pt x="625932" y="55826"/>
                  </a:moveTo>
                  <a:cubicBezTo>
                    <a:pt x="646490" y="17421"/>
                    <a:pt x="508908" y="69318"/>
                    <a:pt x="516800" y="88962"/>
                  </a:cubicBezTo>
                  <a:cubicBezTo>
                    <a:pt x="518952" y="94287"/>
                    <a:pt x="553941" y="94094"/>
                    <a:pt x="581728" y="85375"/>
                  </a:cubicBezTo>
                  <a:cubicBezTo>
                    <a:pt x="602837" y="78726"/>
                    <a:pt x="624635" y="58227"/>
                    <a:pt x="625932" y="55826"/>
                  </a:cubicBezTo>
                  <a:close/>
                  <a:moveTo>
                    <a:pt x="438021" y="163952"/>
                  </a:moveTo>
                  <a:cubicBezTo>
                    <a:pt x="422513" y="150681"/>
                    <a:pt x="374335" y="128995"/>
                    <a:pt x="367961" y="130347"/>
                  </a:cubicBezTo>
                  <a:cubicBezTo>
                    <a:pt x="348618" y="134486"/>
                    <a:pt x="366526" y="148612"/>
                    <a:pt x="369423" y="151288"/>
                  </a:cubicBezTo>
                  <a:cubicBezTo>
                    <a:pt x="382751" y="163648"/>
                    <a:pt x="426266" y="188369"/>
                    <a:pt x="437855" y="188617"/>
                  </a:cubicBezTo>
                  <a:cubicBezTo>
                    <a:pt x="469312" y="189280"/>
                    <a:pt x="443043" y="168256"/>
                    <a:pt x="438021" y="163952"/>
                  </a:cubicBezTo>
                  <a:close/>
                  <a:moveTo>
                    <a:pt x="357945" y="155840"/>
                  </a:moveTo>
                  <a:cubicBezTo>
                    <a:pt x="355378" y="154488"/>
                    <a:pt x="352785" y="153247"/>
                    <a:pt x="350025" y="152336"/>
                  </a:cubicBezTo>
                  <a:cubicBezTo>
                    <a:pt x="328116" y="145025"/>
                    <a:pt x="353254" y="192204"/>
                    <a:pt x="396217" y="218028"/>
                  </a:cubicBezTo>
                  <a:cubicBezTo>
                    <a:pt x="431509" y="233589"/>
                    <a:pt x="419009" y="199791"/>
                    <a:pt x="408413" y="190631"/>
                  </a:cubicBezTo>
                  <a:cubicBezTo>
                    <a:pt x="392436" y="176781"/>
                    <a:pt x="375715" y="165414"/>
                    <a:pt x="357945" y="155840"/>
                  </a:cubicBezTo>
                  <a:close/>
                  <a:moveTo>
                    <a:pt x="376984" y="43769"/>
                  </a:moveTo>
                  <a:cubicBezTo>
                    <a:pt x="354523" y="49288"/>
                    <a:pt x="323287" y="58392"/>
                    <a:pt x="307531" y="76077"/>
                  </a:cubicBezTo>
                  <a:cubicBezTo>
                    <a:pt x="296328" y="88631"/>
                    <a:pt x="323508" y="87169"/>
                    <a:pt x="329413" y="86231"/>
                  </a:cubicBezTo>
                  <a:cubicBezTo>
                    <a:pt x="348866" y="83196"/>
                    <a:pt x="375329" y="76353"/>
                    <a:pt x="389429" y="61951"/>
                  </a:cubicBezTo>
                  <a:cubicBezTo>
                    <a:pt x="407227" y="43769"/>
                    <a:pt x="385924" y="41562"/>
                    <a:pt x="376984" y="43769"/>
                  </a:cubicBezTo>
                  <a:close/>
                  <a:moveTo>
                    <a:pt x="377950" y="25174"/>
                  </a:moveTo>
                  <a:cubicBezTo>
                    <a:pt x="387883" y="4316"/>
                    <a:pt x="349915" y="1860"/>
                    <a:pt x="338188" y="9916"/>
                  </a:cubicBezTo>
                  <a:cubicBezTo>
                    <a:pt x="318817" y="23215"/>
                    <a:pt x="281649" y="57978"/>
                    <a:pt x="284105" y="64131"/>
                  </a:cubicBezTo>
                  <a:cubicBezTo>
                    <a:pt x="286616" y="70394"/>
                    <a:pt x="300688" y="67221"/>
                    <a:pt x="305131" y="66283"/>
                  </a:cubicBezTo>
                  <a:cubicBezTo>
                    <a:pt x="326102" y="61758"/>
                    <a:pt x="375825" y="29671"/>
                    <a:pt x="377950" y="25174"/>
                  </a:cubicBezTo>
                  <a:close/>
                  <a:moveTo>
                    <a:pt x="213631" y="159675"/>
                  </a:moveTo>
                  <a:cubicBezTo>
                    <a:pt x="209602" y="156834"/>
                    <a:pt x="194840" y="150102"/>
                    <a:pt x="189983" y="154268"/>
                  </a:cubicBezTo>
                  <a:cubicBezTo>
                    <a:pt x="183913" y="159427"/>
                    <a:pt x="188300" y="176367"/>
                    <a:pt x="190783" y="179154"/>
                  </a:cubicBezTo>
                  <a:cubicBezTo>
                    <a:pt x="202235" y="191983"/>
                    <a:pt x="224475" y="211021"/>
                    <a:pt x="240203" y="218635"/>
                  </a:cubicBezTo>
                  <a:cubicBezTo>
                    <a:pt x="245225" y="221063"/>
                    <a:pt x="256456" y="225919"/>
                    <a:pt x="260954" y="220015"/>
                  </a:cubicBezTo>
                  <a:cubicBezTo>
                    <a:pt x="265010" y="214690"/>
                    <a:pt x="258305" y="205613"/>
                    <a:pt x="255324" y="201309"/>
                  </a:cubicBezTo>
                  <a:cubicBezTo>
                    <a:pt x="244315" y="185610"/>
                    <a:pt x="230766" y="171650"/>
                    <a:pt x="213631" y="159675"/>
                  </a:cubicBezTo>
                  <a:close/>
                  <a:moveTo>
                    <a:pt x="225772" y="129382"/>
                  </a:moveTo>
                  <a:cubicBezTo>
                    <a:pt x="220088" y="127450"/>
                    <a:pt x="195999" y="123008"/>
                    <a:pt x="195309" y="133051"/>
                  </a:cubicBezTo>
                  <a:cubicBezTo>
                    <a:pt x="194757" y="132637"/>
                    <a:pt x="207395" y="152502"/>
                    <a:pt x="220612" y="160613"/>
                  </a:cubicBezTo>
                  <a:cubicBezTo>
                    <a:pt x="236478" y="170353"/>
                    <a:pt x="242659" y="175595"/>
                    <a:pt x="257891" y="178299"/>
                  </a:cubicBezTo>
                  <a:cubicBezTo>
                    <a:pt x="263133" y="179237"/>
                    <a:pt x="271825" y="180451"/>
                    <a:pt x="274861" y="174850"/>
                  </a:cubicBezTo>
                  <a:cubicBezTo>
                    <a:pt x="278420" y="168283"/>
                    <a:pt x="273840" y="160586"/>
                    <a:pt x="269480" y="155537"/>
                  </a:cubicBezTo>
                  <a:cubicBezTo>
                    <a:pt x="258498" y="142873"/>
                    <a:pt x="241500" y="134706"/>
                    <a:pt x="225772" y="129382"/>
                  </a:cubicBezTo>
                  <a:close/>
                  <a:moveTo>
                    <a:pt x="197047" y="63579"/>
                  </a:moveTo>
                  <a:cubicBezTo>
                    <a:pt x="195474" y="54309"/>
                    <a:pt x="184658" y="53260"/>
                    <a:pt x="177014" y="53674"/>
                  </a:cubicBezTo>
                  <a:cubicBezTo>
                    <a:pt x="157809" y="54723"/>
                    <a:pt x="137556" y="59717"/>
                    <a:pt x="120503" y="68187"/>
                  </a:cubicBezTo>
                  <a:cubicBezTo>
                    <a:pt x="115784" y="70532"/>
                    <a:pt x="106044" y="75581"/>
                    <a:pt x="107258" y="82230"/>
                  </a:cubicBezTo>
                  <a:cubicBezTo>
                    <a:pt x="108555" y="89210"/>
                    <a:pt x="117881" y="90866"/>
                    <a:pt x="123648" y="91335"/>
                  </a:cubicBezTo>
                  <a:cubicBezTo>
                    <a:pt x="139377" y="92659"/>
                    <a:pt x="155629" y="89514"/>
                    <a:pt x="170309" y="84410"/>
                  </a:cubicBezTo>
                  <a:cubicBezTo>
                    <a:pt x="176904" y="82092"/>
                    <a:pt x="198620" y="72822"/>
                    <a:pt x="197047" y="63579"/>
                  </a:cubicBezTo>
                  <a:close/>
                  <a:moveTo>
                    <a:pt x="123676" y="57868"/>
                  </a:moveTo>
                  <a:cubicBezTo>
                    <a:pt x="144482" y="54226"/>
                    <a:pt x="165204" y="46115"/>
                    <a:pt x="183581" y="36155"/>
                  </a:cubicBezTo>
                  <a:cubicBezTo>
                    <a:pt x="188686" y="33396"/>
                    <a:pt x="210154" y="23187"/>
                    <a:pt x="206043" y="13972"/>
                  </a:cubicBezTo>
                  <a:cubicBezTo>
                    <a:pt x="201931" y="4757"/>
                    <a:pt x="185541" y="6882"/>
                    <a:pt x="177318" y="8289"/>
                  </a:cubicBezTo>
                  <a:cubicBezTo>
                    <a:pt x="155326" y="12041"/>
                    <a:pt x="133361" y="20980"/>
                    <a:pt x="115784" y="34389"/>
                  </a:cubicBezTo>
                  <a:cubicBezTo>
                    <a:pt x="110817" y="38169"/>
                    <a:pt x="100056" y="46032"/>
                    <a:pt x="102070" y="53592"/>
                  </a:cubicBezTo>
                  <a:cubicBezTo>
                    <a:pt x="104168" y="61537"/>
                    <a:pt x="118240" y="58834"/>
                    <a:pt x="123676" y="57868"/>
                  </a:cubicBezTo>
                  <a:close/>
                  <a:moveTo>
                    <a:pt x="94482" y="130154"/>
                  </a:moveTo>
                  <a:cubicBezTo>
                    <a:pt x="86094" y="126733"/>
                    <a:pt x="77236" y="124415"/>
                    <a:pt x="68379" y="122456"/>
                  </a:cubicBezTo>
                  <a:cubicBezTo>
                    <a:pt x="56376" y="119835"/>
                    <a:pt x="13716" y="119201"/>
                    <a:pt x="24615" y="135258"/>
                  </a:cubicBezTo>
                  <a:cubicBezTo>
                    <a:pt x="35515" y="151316"/>
                    <a:pt x="88605" y="160751"/>
                    <a:pt x="109521" y="158903"/>
                  </a:cubicBezTo>
                  <a:cubicBezTo>
                    <a:pt x="111562" y="158710"/>
                    <a:pt x="113632" y="158461"/>
                    <a:pt x="115619" y="157937"/>
                  </a:cubicBezTo>
                  <a:cubicBezTo>
                    <a:pt x="122876" y="156006"/>
                    <a:pt x="122462" y="150488"/>
                    <a:pt x="118268" y="145329"/>
                  </a:cubicBezTo>
                  <a:cubicBezTo>
                    <a:pt x="112418" y="138100"/>
                    <a:pt x="102953" y="133630"/>
                    <a:pt x="94482" y="130154"/>
                  </a:cubicBezTo>
                  <a:close/>
                  <a:moveTo>
                    <a:pt x="71469" y="169166"/>
                  </a:moveTo>
                  <a:cubicBezTo>
                    <a:pt x="70227" y="168118"/>
                    <a:pt x="68241" y="166518"/>
                    <a:pt x="66971" y="165552"/>
                  </a:cubicBezTo>
                  <a:cubicBezTo>
                    <a:pt x="55189" y="156641"/>
                    <a:pt x="41447" y="148501"/>
                    <a:pt x="27402" y="143673"/>
                  </a:cubicBezTo>
                  <a:cubicBezTo>
                    <a:pt x="20614" y="141328"/>
                    <a:pt x="1906" y="139811"/>
                    <a:pt x="168" y="148584"/>
                  </a:cubicBezTo>
                  <a:cubicBezTo>
                    <a:pt x="-1571" y="157358"/>
                    <a:pt x="10543" y="166904"/>
                    <a:pt x="20918" y="174271"/>
                  </a:cubicBezTo>
                  <a:cubicBezTo>
                    <a:pt x="27954" y="179237"/>
                    <a:pt x="35846" y="183155"/>
                    <a:pt x="44096" y="185748"/>
                  </a:cubicBezTo>
                  <a:cubicBezTo>
                    <a:pt x="49643" y="187486"/>
                    <a:pt x="55355" y="188673"/>
                    <a:pt x="61094" y="189473"/>
                  </a:cubicBezTo>
                  <a:cubicBezTo>
                    <a:pt x="64681" y="189969"/>
                    <a:pt x="68296" y="190300"/>
                    <a:pt x="71911" y="190356"/>
                  </a:cubicBezTo>
                  <a:cubicBezTo>
                    <a:pt x="73953" y="190411"/>
                    <a:pt x="76022" y="190383"/>
                    <a:pt x="78036" y="190052"/>
                  </a:cubicBezTo>
                  <a:cubicBezTo>
                    <a:pt x="91033" y="187872"/>
                    <a:pt x="75774" y="172836"/>
                    <a:pt x="71469" y="169166"/>
                  </a:cubicBez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26;p2"/>
            <p:cNvSpPr/>
            <p:nvPr/>
          </p:nvSpPr>
          <p:spPr>
            <a:xfrm>
              <a:off x="180914" y="3820768"/>
              <a:ext cx="293313" cy="510693"/>
            </a:xfrm>
            <a:custGeom>
              <a:avLst/>
              <a:gdLst/>
              <a:ahLst/>
              <a:cxnLst/>
              <a:rect l="l" t="t" r="r" b="b"/>
              <a:pathLst>
                <a:path w="586626" h="1021386" extrusionOk="0">
                  <a:moveTo>
                    <a:pt x="152606" y="835423"/>
                  </a:moveTo>
                  <a:cubicBezTo>
                    <a:pt x="202357" y="889582"/>
                    <a:pt x="228295" y="970062"/>
                    <a:pt x="224818" y="1018373"/>
                  </a:cubicBezTo>
                  <a:cubicBezTo>
                    <a:pt x="223825" y="1031478"/>
                    <a:pt x="124102" y="1002039"/>
                    <a:pt x="54456" y="926194"/>
                  </a:cubicBezTo>
                  <a:cubicBezTo>
                    <a:pt x="3518" y="870766"/>
                    <a:pt x="-3187" y="758198"/>
                    <a:pt x="1063" y="754446"/>
                  </a:cubicBezTo>
                  <a:cubicBezTo>
                    <a:pt x="4374" y="751494"/>
                    <a:pt x="90521" y="767855"/>
                    <a:pt x="152606" y="835423"/>
                  </a:cubicBezTo>
                  <a:close/>
                  <a:moveTo>
                    <a:pt x="274183" y="631146"/>
                  </a:moveTo>
                  <a:cubicBezTo>
                    <a:pt x="218775" y="717613"/>
                    <a:pt x="216926" y="820000"/>
                    <a:pt x="230033" y="817379"/>
                  </a:cubicBezTo>
                  <a:cubicBezTo>
                    <a:pt x="278267" y="807612"/>
                    <a:pt x="350037" y="761288"/>
                    <a:pt x="389606" y="699514"/>
                  </a:cubicBezTo>
                  <a:cubicBezTo>
                    <a:pt x="438943" y="622483"/>
                    <a:pt x="431659" y="536512"/>
                    <a:pt x="427878" y="534139"/>
                  </a:cubicBezTo>
                  <a:cubicBezTo>
                    <a:pt x="423050" y="531159"/>
                    <a:pt x="314690" y="567937"/>
                    <a:pt x="274183" y="631146"/>
                  </a:cubicBezTo>
                  <a:close/>
                  <a:moveTo>
                    <a:pt x="215326" y="627118"/>
                  </a:moveTo>
                  <a:cubicBezTo>
                    <a:pt x="221369" y="579056"/>
                    <a:pt x="199763" y="497362"/>
                    <a:pt x="152937" y="440692"/>
                  </a:cubicBezTo>
                  <a:cubicBezTo>
                    <a:pt x="94549" y="370006"/>
                    <a:pt x="9423" y="349258"/>
                    <a:pt x="5919" y="352017"/>
                  </a:cubicBezTo>
                  <a:cubicBezTo>
                    <a:pt x="1504" y="355576"/>
                    <a:pt x="2194" y="468309"/>
                    <a:pt x="50096" y="526304"/>
                  </a:cubicBezTo>
                  <a:cubicBezTo>
                    <a:pt x="115631" y="605597"/>
                    <a:pt x="213615" y="640168"/>
                    <a:pt x="215326" y="627118"/>
                  </a:cubicBezTo>
                  <a:close/>
                  <a:moveTo>
                    <a:pt x="586513" y="183883"/>
                  </a:moveTo>
                  <a:cubicBezTo>
                    <a:pt x="583588" y="179082"/>
                    <a:pt x="470014" y="163797"/>
                    <a:pt x="404838" y="202230"/>
                  </a:cubicBezTo>
                  <a:cubicBezTo>
                    <a:pt x="315739" y="254817"/>
                    <a:pt x="267091" y="345340"/>
                    <a:pt x="279977" y="348817"/>
                  </a:cubicBezTo>
                  <a:cubicBezTo>
                    <a:pt x="327521" y="361508"/>
                    <a:pt x="412812" y="352045"/>
                    <a:pt x="476471" y="314495"/>
                  </a:cubicBezTo>
                  <a:cubicBezTo>
                    <a:pt x="555857" y="267647"/>
                    <a:pt x="588831" y="187690"/>
                    <a:pt x="586513" y="183883"/>
                  </a:cubicBezTo>
                  <a:close/>
                  <a:moveTo>
                    <a:pt x="270044" y="296257"/>
                  </a:moveTo>
                  <a:cubicBezTo>
                    <a:pt x="281440" y="249134"/>
                    <a:pt x="269133" y="165591"/>
                    <a:pt x="228957" y="104203"/>
                  </a:cubicBezTo>
                  <a:cubicBezTo>
                    <a:pt x="178875" y="27613"/>
                    <a:pt x="96564" y="-2267"/>
                    <a:pt x="92811" y="133"/>
                  </a:cubicBezTo>
                  <a:cubicBezTo>
                    <a:pt x="88010" y="3168"/>
                    <a:pt x="76034" y="115267"/>
                    <a:pt x="117148" y="178117"/>
                  </a:cubicBezTo>
                  <a:cubicBezTo>
                    <a:pt x="173356" y="264060"/>
                    <a:pt x="266898" y="309032"/>
                    <a:pt x="270044" y="29625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127;p2"/>
            <p:cNvSpPr/>
            <p:nvPr/>
          </p:nvSpPr>
          <p:spPr>
            <a:xfrm>
              <a:off x="211828" y="3743629"/>
              <a:ext cx="234038" cy="683450"/>
            </a:xfrm>
            <a:custGeom>
              <a:avLst/>
              <a:gdLst/>
              <a:ahLst/>
              <a:cxnLst/>
              <a:rect l="l" t="t" r="r" b="b"/>
              <a:pathLst>
                <a:path w="468076" h="1366900" extrusionOk="0">
                  <a:moveTo>
                    <a:pt x="456640" y="373256"/>
                  </a:moveTo>
                  <a:cubicBezTo>
                    <a:pt x="457826" y="376402"/>
                    <a:pt x="456281" y="379933"/>
                    <a:pt x="453135" y="381147"/>
                  </a:cubicBezTo>
                  <a:cubicBezTo>
                    <a:pt x="426038" y="392128"/>
                    <a:pt x="398252" y="402833"/>
                    <a:pt x="370962" y="414559"/>
                  </a:cubicBezTo>
                  <a:cubicBezTo>
                    <a:pt x="352971" y="422256"/>
                    <a:pt x="335256" y="430533"/>
                    <a:pt x="318120" y="439583"/>
                  </a:cubicBezTo>
                  <a:cubicBezTo>
                    <a:pt x="289671" y="454619"/>
                    <a:pt x="262740" y="471974"/>
                    <a:pt x="239672" y="494956"/>
                  </a:cubicBezTo>
                  <a:cubicBezTo>
                    <a:pt x="234015" y="500502"/>
                    <a:pt x="229104" y="506544"/>
                    <a:pt x="224799" y="512972"/>
                  </a:cubicBezTo>
                  <a:cubicBezTo>
                    <a:pt x="220412" y="519539"/>
                    <a:pt x="216604" y="526492"/>
                    <a:pt x="213210" y="533775"/>
                  </a:cubicBezTo>
                  <a:cubicBezTo>
                    <a:pt x="211389" y="537638"/>
                    <a:pt x="209982" y="544508"/>
                    <a:pt x="207884" y="549943"/>
                  </a:cubicBezTo>
                  <a:cubicBezTo>
                    <a:pt x="206505" y="553420"/>
                    <a:pt x="204877" y="556427"/>
                    <a:pt x="202945" y="558413"/>
                  </a:cubicBezTo>
                  <a:cubicBezTo>
                    <a:pt x="202642" y="558744"/>
                    <a:pt x="202145" y="558689"/>
                    <a:pt x="201786" y="558938"/>
                  </a:cubicBezTo>
                  <a:cubicBezTo>
                    <a:pt x="192239" y="603164"/>
                    <a:pt x="184430" y="648523"/>
                    <a:pt x="178415" y="694681"/>
                  </a:cubicBezTo>
                  <a:cubicBezTo>
                    <a:pt x="178911" y="693660"/>
                    <a:pt x="179325" y="692584"/>
                    <a:pt x="179849" y="691563"/>
                  </a:cubicBezTo>
                  <a:cubicBezTo>
                    <a:pt x="183050" y="685245"/>
                    <a:pt x="186582" y="679092"/>
                    <a:pt x="190473" y="673105"/>
                  </a:cubicBezTo>
                  <a:cubicBezTo>
                    <a:pt x="197730" y="662125"/>
                    <a:pt x="206063" y="651006"/>
                    <a:pt x="215721" y="640935"/>
                  </a:cubicBezTo>
                  <a:cubicBezTo>
                    <a:pt x="222067" y="634314"/>
                    <a:pt x="228966" y="628133"/>
                    <a:pt x="236306" y="622643"/>
                  </a:cubicBezTo>
                  <a:cubicBezTo>
                    <a:pt x="255152" y="608517"/>
                    <a:pt x="276813" y="598722"/>
                    <a:pt x="300295" y="596791"/>
                  </a:cubicBezTo>
                  <a:cubicBezTo>
                    <a:pt x="303634" y="596405"/>
                    <a:pt x="306641" y="598833"/>
                    <a:pt x="307028" y="602171"/>
                  </a:cubicBezTo>
                  <a:cubicBezTo>
                    <a:pt x="307386" y="605510"/>
                    <a:pt x="304986" y="608545"/>
                    <a:pt x="301647" y="608903"/>
                  </a:cubicBezTo>
                  <a:cubicBezTo>
                    <a:pt x="285036" y="611248"/>
                    <a:pt x="269915" y="618311"/>
                    <a:pt x="256173" y="627720"/>
                  </a:cubicBezTo>
                  <a:cubicBezTo>
                    <a:pt x="245825" y="634783"/>
                    <a:pt x="236388" y="643308"/>
                    <a:pt x="227641" y="652413"/>
                  </a:cubicBezTo>
                  <a:cubicBezTo>
                    <a:pt x="218618" y="661793"/>
                    <a:pt x="210285" y="671726"/>
                    <a:pt x="203194" y="681796"/>
                  </a:cubicBezTo>
                  <a:cubicBezTo>
                    <a:pt x="199303" y="687176"/>
                    <a:pt x="195798" y="692722"/>
                    <a:pt x="192487" y="698433"/>
                  </a:cubicBezTo>
                  <a:cubicBezTo>
                    <a:pt x="189148" y="704199"/>
                    <a:pt x="186030" y="710104"/>
                    <a:pt x="183078" y="716118"/>
                  </a:cubicBezTo>
                  <a:cubicBezTo>
                    <a:pt x="181615" y="719043"/>
                    <a:pt x="178470" y="724478"/>
                    <a:pt x="176317" y="728810"/>
                  </a:cubicBezTo>
                  <a:lnTo>
                    <a:pt x="175793" y="729941"/>
                  </a:lnTo>
                  <a:cubicBezTo>
                    <a:pt x="176759" y="732341"/>
                    <a:pt x="175986" y="735211"/>
                    <a:pt x="173779" y="736811"/>
                  </a:cubicBezTo>
                  <a:cubicBezTo>
                    <a:pt x="173779" y="736811"/>
                    <a:pt x="173779" y="736811"/>
                    <a:pt x="173779" y="736811"/>
                  </a:cubicBezTo>
                  <a:cubicBezTo>
                    <a:pt x="170854" y="764898"/>
                    <a:pt x="168564" y="793150"/>
                    <a:pt x="167129" y="821678"/>
                  </a:cubicBezTo>
                  <a:cubicBezTo>
                    <a:pt x="168536" y="821430"/>
                    <a:pt x="169530" y="822368"/>
                    <a:pt x="167074" y="823416"/>
                  </a:cubicBezTo>
                  <a:cubicBezTo>
                    <a:pt x="167046" y="824078"/>
                    <a:pt x="167046" y="824740"/>
                    <a:pt x="167018" y="825403"/>
                  </a:cubicBezTo>
                  <a:cubicBezTo>
                    <a:pt x="171102" y="826644"/>
                    <a:pt x="168729" y="828134"/>
                    <a:pt x="166963" y="827499"/>
                  </a:cubicBezTo>
                  <a:cubicBezTo>
                    <a:pt x="165887" y="850785"/>
                    <a:pt x="164783" y="874044"/>
                    <a:pt x="164811" y="897551"/>
                  </a:cubicBezTo>
                  <a:cubicBezTo>
                    <a:pt x="164839" y="915374"/>
                    <a:pt x="165253" y="933225"/>
                    <a:pt x="165942" y="951131"/>
                  </a:cubicBezTo>
                  <a:cubicBezTo>
                    <a:pt x="166136" y="950551"/>
                    <a:pt x="166218" y="949917"/>
                    <a:pt x="166439" y="949337"/>
                  </a:cubicBezTo>
                  <a:cubicBezTo>
                    <a:pt x="169336" y="940895"/>
                    <a:pt x="172841" y="932645"/>
                    <a:pt x="176869" y="924672"/>
                  </a:cubicBezTo>
                  <a:cubicBezTo>
                    <a:pt x="185147" y="908476"/>
                    <a:pt x="194971" y="893109"/>
                    <a:pt x="205925" y="878486"/>
                  </a:cubicBezTo>
                  <a:cubicBezTo>
                    <a:pt x="214010" y="867671"/>
                    <a:pt x="222647" y="857214"/>
                    <a:pt x="231587" y="847061"/>
                  </a:cubicBezTo>
                  <a:cubicBezTo>
                    <a:pt x="240500" y="836963"/>
                    <a:pt x="249771" y="827223"/>
                    <a:pt x="258877" y="817512"/>
                  </a:cubicBezTo>
                  <a:cubicBezTo>
                    <a:pt x="271377" y="804406"/>
                    <a:pt x="283353" y="790832"/>
                    <a:pt x="295687" y="777589"/>
                  </a:cubicBezTo>
                  <a:cubicBezTo>
                    <a:pt x="301040" y="771878"/>
                    <a:pt x="306448" y="766194"/>
                    <a:pt x="311995" y="760649"/>
                  </a:cubicBezTo>
                  <a:cubicBezTo>
                    <a:pt x="314312" y="758221"/>
                    <a:pt x="318176" y="758110"/>
                    <a:pt x="320604" y="760428"/>
                  </a:cubicBezTo>
                  <a:cubicBezTo>
                    <a:pt x="323060" y="762746"/>
                    <a:pt x="323142" y="766608"/>
                    <a:pt x="320824" y="769064"/>
                  </a:cubicBezTo>
                  <a:cubicBezTo>
                    <a:pt x="315637" y="774775"/>
                    <a:pt x="310615" y="780596"/>
                    <a:pt x="305621" y="786445"/>
                  </a:cubicBezTo>
                  <a:cubicBezTo>
                    <a:pt x="293810" y="800268"/>
                    <a:pt x="282304" y="814311"/>
                    <a:pt x="270273" y="827968"/>
                  </a:cubicBezTo>
                  <a:cubicBezTo>
                    <a:pt x="261499" y="837790"/>
                    <a:pt x="252696" y="847778"/>
                    <a:pt x="243977" y="857876"/>
                  </a:cubicBezTo>
                  <a:cubicBezTo>
                    <a:pt x="235368" y="867836"/>
                    <a:pt x="226869" y="877907"/>
                    <a:pt x="218839" y="888308"/>
                  </a:cubicBezTo>
                  <a:cubicBezTo>
                    <a:pt x="208160" y="902075"/>
                    <a:pt x="198172" y="916339"/>
                    <a:pt x="189838" y="931542"/>
                  </a:cubicBezTo>
                  <a:cubicBezTo>
                    <a:pt x="185782" y="938798"/>
                    <a:pt x="182223" y="946330"/>
                    <a:pt x="179187" y="954055"/>
                  </a:cubicBezTo>
                  <a:cubicBezTo>
                    <a:pt x="176124" y="961808"/>
                    <a:pt x="173558" y="969754"/>
                    <a:pt x="171571" y="977838"/>
                  </a:cubicBezTo>
                  <a:cubicBezTo>
                    <a:pt x="171102" y="979659"/>
                    <a:pt x="170054" y="982694"/>
                    <a:pt x="169392" y="985729"/>
                  </a:cubicBezTo>
                  <a:cubicBezTo>
                    <a:pt x="169143" y="986777"/>
                    <a:pt x="168950" y="987825"/>
                    <a:pt x="168895" y="988791"/>
                  </a:cubicBezTo>
                  <a:cubicBezTo>
                    <a:pt x="168895" y="989150"/>
                    <a:pt x="168674" y="989812"/>
                    <a:pt x="168895" y="989784"/>
                  </a:cubicBezTo>
                  <a:cubicBezTo>
                    <a:pt x="168895" y="989729"/>
                    <a:pt x="168812" y="989674"/>
                    <a:pt x="168784" y="989619"/>
                  </a:cubicBezTo>
                  <a:lnTo>
                    <a:pt x="168895" y="989839"/>
                  </a:lnTo>
                  <a:cubicBezTo>
                    <a:pt x="169943" y="991688"/>
                    <a:pt x="169530" y="993702"/>
                    <a:pt x="168536" y="995440"/>
                  </a:cubicBezTo>
                  <a:cubicBezTo>
                    <a:pt x="173558" y="1066540"/>
                    <a:pt x="184264" y="1137943"/>
                    <a:pt x="201510" y="1208767"/>
                  </a:cubicBezTo>
                  <a:lnTo>
                    <a:pt x="202228" y="1209484"/>
                  </a:lnTo>
                  <a:cubicBezTo>
                    <a:pt x="202393" y="1209650"/>
                    <a:pt x="202338" y="1209898"/>
                    <a:pt x="202476" y="1210063"/>
                  </a:cubicBezTo>
                  <a:cubicBezTo>
                    <a:pt x="203138" y="1197731"/>
                    <a:pt x="205180" y="1185232"/>
                    <a:pt x="206615" y="1175852"/>
                  </a:cubicBezTo>
                  <a:cubicBezTo>
                    <a:pt x="211223" y="1145751"/>
                    <a:pt x="220301" y="1115761"/>
                    <a:pt x="232994" y="1087315"/>
                  </a:cubicBezTo>
                  <a:cubicBezTo>
                    <a:pt x="245660" y="1058953"/>
                    <a:pt x="261940" y="1032135"/>
                    <a:pt x="280842" y="1008187"/>
                  </a:cubicBezTo>
                  <a:cubicBezTo>
                    <a:pt x="292210" y="993923"/>
                    <a:pt x="307166" y="976569"/>
                    <a:pt x="324798" y="966443"/>
                  </a:cubicBezTo>
                  <a:cubicBezTo>
                    <a:pt x="337794" y="958994"/>
                    <a:pt x="352171" y="955324"/>
                    <a:pt x="367595" y="958552"/>
                  </a:cubicBezTo>
                  <a:cubicBezTo>
                    <a:pt x="390084" y="963353"/>
                    <a:pt x="399797" y="981369"/>
                    <a:pt x="399769" y="1002338"/>
                  </a:cubicBezTo>
                  <a:cubicBezTo>
                    <a:pt x="399769" y="1017733"/>
                    <a:pt x="394361" y="1034646"/>
                    <a:pt x="385559" y="1047641"/>
                  </a:cubicBezTo>
                  <a:cubicBezTo>
                    <a:pt x="378688" y="1057766"/>
                    <a:pt x="369803" y="1065491"/>
                    <a:pt x="360035" y="1068802"/>
                  </a:cubicBezTo>
                  <a:cubicBezTo>
                    <a:pt x="339947" y="1075562"/>
                    <a:pt x="325433" y="1066595"/>
                    <a:pt x="319693" y="1056000"/>
                  </a:cubicBezTo>
                  <a:cubicBezTo>
                    <a:pt x="314837" y="1047089"/>
                    <a:pt x="315858" y="1036963"/>
                    <a:pt x="323198" y="1031169"/>
                  </a:cubicBezTo>
                  <a:cubicBezTo>
                    <a:pt x="327668" y="1027638"/>
                    <a:pt x="334980" y="1025403"/>
                    <a:pt x="345797" y="1027362"/>
                  </a:cubicBezTo>
                  <a:cubicBezTo>
                    <a:pt x="349108" y="1027941"/>
                    <a:pt x="351343" y="1031087"/>
                    <a:pt x="350791" y="1034397"/>
                  </a:cubicBezTo>
                  <a:cubicBezTo>
                    <a:pt x="350239" y="1037736"/>
                    <a:pt x="347066" y="1039971"/>
                    <a:pt x="343755" y="1039391"/>
                  </a:cubicBezTo>
                  <a:cubicBezTo>
                    <a:pt x="336525" y="1038288"/>
                    <a:pt x="332027" y="1039115"/>
                    <a:pt x="330234" y="1042150"/>
                  </a:cubicBezTo>
                  <a:cubicBezTo>
                    <a:pt x="328965" y="1044302"/>
                    <a:pt x="329682" y="1047089"/>
                    <a:pt x="331117" y="1049600"/>
                  </a:cubicBezTo>
                  <a:cubicBezTo>
                    <a:pt x="334676" y="1055780"/>
                    <a:pt x="343644" y="1059891"/>
                    <a:pt x="355427" y="1055642"/>
                  </a:cubicBezTo>
                  <a:cubicBezTo>
                    <a:pt x="369886" y="1050400"/>
                    <a:pt x="380454" y="1031528"/>
                    <a:pt x="383517" y="1013153"/>
                  </a:cubicBezTo>
                  <a:cubicBezTo>
                    <a:pt x="386414" y="995799"/>
                    <a:pt x="382496" y="977948"/>
                    <a:pt x="364339" y="974361"/>
                  </a:cubicBezTo>
                  <a:cubicBezTo>
                    <a:pt x="352998" y="972071"/>
                    <a:pt x="342541" y="975189"/>
                    <a:pt x="333021" y="980707"/>
                  </a:cubicBezTo>
                  <a:cubicBezTo>
                    <a:pt x="317210" y="989867"/>
                    <a:pt x="303882" y="1005593"/>
                    <a:pt x="293617" y="1018395"/>
                  </a:cubicBezTo>
                  <a:cubicBezTo>
                    <a:pt x="275212" y="1041102"/>
                    <a:pt x="259319" y="1066623"/>
                    <a:pt x="246708" y="1093578"/>
                  </a:cubicBezTo>
                  <a:cubicBezTo>
                    <a:pt x="234071" y="1120672"/>
                    <a:pt x="224716" y="1149200"/>
                    <a:pt x="219694" y="1178004"/>
                  </a:cubicBezTo>
                  <a:cubicBezTo>
                    <a:pt x="217846" y="1188350"/>
                    <a:pt x="214728" y="1202642"/>
                    <a:pt x="214314" y="1216161"/>
                  </a:cubicBezTo>
                  <a:cubicBezTo>
                    <a:pt x="214148" y="1222093"/>
                    <a:pt x="211610" y="1235033"/>
                    <a:pt x="209623" y="1241185"/>
                  </a:cubicBezTo>
                  <a:cubicBezTo>
                    <a:pt x="220412" y="1280611"/>
                    <a:pt x="233243" y="1319789"/>
                    <a:pt x="248447" y="1358553"/>
                  </a:cubicBezTo>
                  <a:cubicBezTo>
                    <a:pt x="249689" y="1361671"/>
                    <a:pt x="248171" y="1365230"/>
                    <a:pt x="245025" y="1366472"/>
                  </a:cubicBezTo>
                  <a:cubicBezTo>
                    <a:pt x="241907" y="1367713"/>
                    <a:pt x="238348" y="1366168"/>
                    <a:pt x="237106" y="1363050"/>
                  </a:cubicBezTo>
                  <a:cubicBezTo>
                    <a:pt x="217349" y="1313885"/>
                    <a:pt x="201593" y="1263975"/>
                    <a:pt x="188790" y="1213761"/>
                  </a:cubicBezTo>
                  <a:cubicBezTo>
                    <a:pt x="175517" y="1201566"/>
                    <a:pt x="161803" y="1189178"/>
                    <a:pt x="148172" y="1176569"/>
                  </a:cubicBezTo>
                  <a:cubicBezTo>
                    <a:pt x="137963" y="1167106"/>
                    <a:pt x="127863" y="1157560"/>
                    <a:pt x="118150" y="1148179"/>
                  </a:cubicBezTo>
                  <a:cubicBezTo>
                    <a:pt x="108327" y="1138550"/>
                    <a:pt x="99001" y="1128728"/>
                    <a:pt x="90336" y="1118520"/>
                  </a:cubicBezTo>
                  <a:cubicBezTo>
                    <a:pt x="77091" y="1102876"/>
                    <a:pt x="65171" y="1086515"/>
                    <a:pt x="54189" y="1069547"/>
                  </a:cubicBezTo>
                  <a:cubicBezTo>
                    <a:pt x="36087" y="1041571"/>
                    <a:pt x="20718" y="1011884"/>
                    <a:pt x="6535" y="980652"/>
                  </a:cubicBezTo>
                  <a:cubicBezTo>
                    <a:pt x="5128" y="977727"/>
                    <a:pt x="6369" y="974224"/>
                    <a:pt x="9294" y="972844"/>
                  </a:cubicBezTo>
                  <a:cubicBezTo>
                    <a:pt x="12192" y="971464"/>
                    <a:pt x="15696" y="972706"/>
                    <a:pt x="17076" y="975603"/>
                  </a:cubicBezTo>
                  <a:cubicBezTo>
                    <a:pt x="32114" y="1005704"/>
                    <a:pt x="48505" y="1034066"/>
                    <a:pt x="67020" y="1060967"/>
                  </a:cubicBezTo>
                  <a:cubicBezTo>
                    <a:pt x="78112" y="1077107"/>
                    <a:pt x="90060" y="1092668"/>
                    <a:pt x="102946" y="1107787"/>
                  </a:cubicBezTo>
                  <a:cubicBezTo>
                    <a:pt x="111362" y="1117637"/>
                    <a:pt x="120082" y="1127404"/>
                    <a:pt x="129436" y="1136839"/>
                  </a:cubicBezTo>
                  <a:lnTo>
                    <a:pt x="182636" y="1189923"/>
                  </a:lnTo>
                  <a:cubicBezTo>
                    <a:pt x="159927" y="1092723"/>
                    <a:pt x="149414" y="994447"/>
                    <a:pt x="148779" y="897606"/>
                  </a:cubicBezTo>
                  <a:cubicBezTo>
                    <a:pt x="148614" y="873327"/>
                    <a:pt x="149276" y="849158"/>
                    <a:pt x="150324" y="825099"/>
                  </a:cubicBezTo>
                  <a:cubicBezTo>
                    <a:pt x="150049" y="825099"/>
                    <a:pt x="149745" y="825099"/>
                    <a:pt x="149497" y="825099"/>
                  </a:cubicBezTo>
                  <a:lnTo>
                    <a:pt x="149552" y="824989"/>
                  </a:lnTo>
                  <a:cubicBezTo>
                    <a:pt x="149690" y="824685"/>
                    <a:pt x="149745" y="824437"/>
                    <a:pt x="149717" y="824106"/>
                  </a:cubicBezTo>
                  <a:lnTo>
                    <a:pt x="149690" y="823940"/>
                  </a:lnTo>
                  <a:cubicBezTo>
                    <a:pt x="149690" y="823913"/>
                    <a:pt x="149662" y="823913"/>
                    <a:pt x="149662" y="823913"/>
                  </a:cubicBezTo>
                  <a:cubicBezTo>
                    <a:pt x="149911" y="823913"/>
                    <a:pt x="150159" y="823913"/>
                    <a:pt x="150380" y="823913"/>
                  </a:cubicBezTo>
                  <a:cubicBezTo>
                    <a:pt x="150683" y="816877"/>
                    <a:pt x="150876" y="809814"/>
                    <a:pt x="151290" y="802806"/>
                  </a:cubicBezTo>
                  <a:cubicBezTo>
                    <a:pt x="150242" y="802034"/>
                    <a:pt x="149248" y="801123"/>
                    <a:pt x="148862" y="799771"/>
                  </a:cubicBezTo>
                  <a:cubicBezTo>
                    <a:pt x="141881" y="777423"/>
                    <a:pt x="129547" y="756124"/>
                    <a:pt x="114784" y="735486"/>
                  </a:cubicBezTo>
                  <a:cubicBezTo>
                    <a:pt x="106892" y="724395"/>
                    <a:pt x="98256" y="713552"/>
                    <a:pt x="89288" y="702847"/>
                  </a:cubicBezTo>
                  <a:cubicBezTo>
                    <a:pt x="83383" y="695757"/>
                    <a:pt x="77340" y="688694"/>
                    <a:pt x="71269" y="681686"/>
                  </a:cubicBezTo>
                  <a:cubicBezTo>
                    <a:pt x="46959" y="653792"/>
                    <a:pt x="21739" y="627195"/>
                    <a:pt x="1430" y="602668"/>
                  </a:cubicBezTo>
                  <a:cubicBezTo>
                    <a:pt x="-695" y="600212"/>
                    <a:pt x="-419" y="596515"/>
                    <a:pt x="2037" y="594418"/>
                  </a:cubicBezTo>
                  <a:cubicBezTo>
                    <a:pt x="4465" y="592322"/>
                    <a:pt x="8163" y="592570"/>
                    <a:pt x="10288" y="595025"/>
                  </a:cubicBezTo>
                  <a:cubicBezTo>
                    <a:pt x="28665" y="615387"/>
                    <a:pt x="51126" y="636797"/>
                    <a:pt x="72925" y="659862"/>
                  </a:cubicBezTo>
                  <a:cubicBezTo>
                    <a:pt x="86804" y="674568"/>
                    <a:pt x="100518" y="689852"/>
                    <a:pt x="112825" y="705800"/>
                  </a:cubicBezTo>
                  <a:cubicBezTo>
                    <a:pt x="121296" y="716753"/>
                    <a:pt x="129050" y="728092"/>
                    <a:pt x="135921" y="739597"/>
                  </a:cubicBezTo>
                  <a:cubicBezTo>
                    <a:pt x="142929" y="751351"/>
                    <a:pt x="148503" y="763435"/>
                    <a:pt x="153277" y="775630"/>
                  </a:cubicBezTo>
                  <a:cubicBezTo>
                    <a:pt x="155043" y="752786"/>
                    <a:pt x="157112" y="729996"/>
                    <a:pt x="159872" y="707483"/>
                  </a:cubicBezTo>
                  <a:cubicBezTo>
                    <a:pt x="162217" y="688225"/>
                    <a:pt x="165197" y="669243"/>
                    <a:pt x="168233" y="650288"/>
                  </a:cubicBezTo>
                  <a:cubicBezTo>
                    <a:pt x="168095" y="650178"/>
                    <a:pt x="167929" y="650178"/>
                    <a:pt x="167846" y="650068"/>
                  </a:cubicBezTo>
                  <a:cubicBezTo>
                    <a:pt x="166467" y="648274"/>
                    <a:pt x="166273" y="645902"/>
                    <a:pt x="167184" y="643998"/>
                  </a:cubicBezTo>
                  <a:cubicBezTo>
                    <a:pt x="167239" y="643998"/>
                    <a:pt x="167267" y="644025"/>
                    <a:pt x="167322" y="644025"/>
                  </a:cubicBezTo>
                  <a:cubicBezTo>
                    <a:pt x="168122" y="644191"/>
                    <a:pt x="168371" y="643474"/>
                    <a:pt x="168315" y="642370"/>
                  </a:cubicBezTo>
                  <a:cubicBezTo>
                    <a:pt x="168509" y="642204"/>
                    <a:pt x="168702" y="642039"/>
                    <a:pt x="168895" y="641873"/>
                  </a:cubicBezTo>
                  <a:lnTo>
                    <a:pt x="168315" y="642315"/>
                  </a:lnTo>
                  <a:cubicBezTo>
                    <a:pt x="168205" y="639583"/>
                    <a:pt x="166384" y="634424"/>
                    <a:pt x="166246" y="633127"/>
                  </a:cubicBezTo>
                  <a:cubicBezTo>
                    <a:pt x="165446" y="624850"/>
                    <a:pt x="164563" y="616601"/>
                    <a:pt x="163487" y="608351"/>
                  </a:cubicBezTo>
                  <a:cubicBezTo>
                    <a:pt x="162769" y="602916"/>
                    <a:pt x="161997" y="597481"/>
                    <a:pt x="161058" y="592046"/>
                  </a:cubicBezTo>
                  <a:cubicBezTo>
                    <a:pt x="157609" y="571463"/>
                    <a:pt x="151870" y="549943"/>
                    <a:pt x="143785" y="529416"/>
                  </a:cubicBezTo>
                  <a:cubicBezTo>
                    <a:pt x="135838" y="509248"/>
                    <a:pt x="125601" y="490018"/>
                    <a:pt x="112328" y="473850"/>
                  </a:cubicBezTo>
                  <a:cubicBezTo>
                    <a:pt x="107113" y="467311"/>
                    <a:pt x="100822" y="459227"/>
                    <a:pt x="93344" y="453323"/>
                  </a:cubicBezTo>
                  <a:cubicBezTo>
                    <a:pt x="89095" y="449957"/>
                    <a:pt x="84486" y="447225"/>
                    <a:pt x="79354" y="446480"/>
                  </a:cubicBezTo>
                  <a:cubicBezTo>
                    <a:pt x="63653" y="444080"/>
                    <a:pt x="53499" y="455530"/>
                    <a:pt x="51291" y="467808"/>
                  </a:cubicBezTo>
                  <a:cubicBezTo>
                    <a:pt x="49001" y="480333"/>
                    <a:pt x="55044" y="493935"/>
                    <a:pt x="72290" y="495536"/>
                  </a:cubicBezTo>
                  <a:cubicBezTo>
                    <a:pt x="75657" y="495784"/>
                    <a:pt x="78195" y="498708"/>
                    <a:pt x="77947" y="502074"/>
                  </a:cubicBezTo>
                  <a:cubicBezTo>
                    <a:pt x="77698" y="505440"/>
                    <a:pt x="74774" y="507951"/>
                    <a:pt x="71407" y="507703"/>
                  </a:cubicBezTo>
                  <a:cubicBezTo>
                    <a:pt x="44448" y="506241"/>
                    <a:pt x="34487" y="485162"/>
                    <a:pt x="37357" y="465518"/>
                  </a:cubicBezTo>
                  <a:cubicBezTo>
                    <a:pt x="40227" y="445901"/>
                    <a:pt x="56396" y="427940"/>
                    <a:pt x="81479" y="430975"/>
                  </a:cubicBezTo>
                  <a:cubicBezTo>
                    <a:pt x="89315" y="431940"/>
                    <a:pt x="96628" y="435582"/>
                    <a:pt x="103222" y="440604"/>
                  </a:cubicBezTo>
                  <a:cubicBezTo>
                    <a:pt x="111804" y="447143"/>
                    <a:pt x="119144" y="456165"/>
                    <a:pt x="125132" y="463476"/>
                  </a:cubicBezTo>
                  <a:cubicBezTo>
                    <a:pt x="139259" y="481106"/>
                    <a:pt x="150324" y="501881"/>
                    <a:pt x="158437" y="523815"/>
                  </a:cubicBezTo>
                  <a:cubicBezTo>
                    <a:pt x="166494" y="545501"/>
                    <a:pt x="171654" y="568291"/>
                    <a:pt x="174634" y="589976"/>
                  </a:cubicBezTo>
                  <a:cubicBezTo>
                    <a:pt x="175297" y="594860"/>
                    <a:pt x="175821" y="599743"/>
                    <a:pt x="176317" y="604627"/>
                  </a:cubicBezTo>
                  <a:cubicBezTo>
                    <a:pt x="184430" y="561862"/>
                    <a:pt x="194005" y="520036"/>
                    <a:pt x="205015" y="479395"/>
                  </a:cubicBezTo>
                  <a:cubicBezTo>
                    <a:pt x="201510" y="453074"/>
                    <a:pt x="191770" y="429209"/>
                    <a:pt x="178553" y="406696"/>
                  </a:cubicBezTo>
                  <a:cubicBezTo>
                    <a:pt x="169999" y="392100"/>
                    <a:pt x="160065" y="378057"/>
                    <a:pt x="149690" y="364096"/>
                  </a:cubicBezTo>
                  <a:cubicBezTo>
                    <a:pt x="142819" y="354826"/>
                    <a:pt x="135783" y="345583"/>
                    <a:pt x="128774" y="336313"/>
                  </a:cubicBezTo>
                  <a:cubicBezTo>
                    <a:pt x="101429" y="300198"/>
                    <a:pt x="74442" y="263751"/>
                    <a:pt x="60590" y="222587"/>
                  </a:cubicBezTo>
                  <a:cubicBezTo>
                    <a:pt x="59514" y="219552"/>
                    <a:pt x="61115" y="216214"/>
                    <a:pt x="64150" y="215110"/>
                  </a:cubicBezTo>
                  <a:cubicBezTo>
                    <a:pt x="67185" y="214034"/>
                    <a:pt x="70524" y="215634"/>
                    <a:pt x="71600" y="218669"/>
                  </a:cubicBezTo>
                  <a:cubicBezTo>
                    <a:pt x="80541" y="242397"/>
                    <a:pt x="94282" y="264110"/>
                    <a:pt x="109679" y="285216"/>
                  </a:cubicBezTo>
                  <a:cubicBezTo>
                    <a:pt x="119834" y="299149"/>
                    <a:pt x="130705" y="312751"/>
                    <a:pt x="141522" y="326436"/>
                  </a:cubicBezTo>
                  <a:cubicBezTo>
                    <a:pt x="148807" y="335651"/>
                    <a:pt x="156091" y="344866"/>
                    <a:pt x="163017" y="354247"/>
                  </a:cubicBezTo>
                  <a:cubicBezTo>
                    <a:pt x="173696" y="368759"/>
                    <a:pt x="183685" y="383575"/>
                    <a:pt x="192184" y="398943"/>
                  </a:cubicBezTo>
                  <a:cubicBezTo>
                    <a:pt x="201317" y="415524"/>
                    <a:pt x="208381" y="432878"/>
                    <a:pt x="213017" y="451088"/>
                  </a:cubicBezTo>
                  <a:cubicBezTo>
                    <a:pt x="215197" y="443583"/>
                    <a:pt x="217156" y="435858"/>
                    <a:pt x="219418" y="428409"/>
                  </a:cubicBezTo>
                  <a:cubicBezTo>
                    <a:pt x="233270" y="383244"/>
                    <a:pt x="246350" y="338024"/>
                    <a:pt x="257967" y="292473"/>
                  </a:cubicBezTo>
                  <a:cubicBezTo>
                    <a:pt x="259098" y="288031"/>
                    <a:pt x="260036" y="283506"/>
                    <a:pt x="261140" y="279064"/>
                  </a:cubicBezTo>
                  <a:cubicBezTo>
                    <a:pt x="261140" y="275753"/>
                    <a:pt x="261526" y="270539"/>
                    <a:pt x="261526" y="269987"/>
                  </a:cubicBezTo>
                  <a:cubicBezTo>
                    <a:pt x="261554" y="263641"/>
                    <a:pt x="261361" y="257295"/>
                    <a:pt x="261085" y="250977"/>
                  </a:cubicBezTo>
                  <a:cubicBezTo>
                    <a:pt x="260781" y="244604"/>
                    <a:pt x="260367" y="238230"/>
                    <a:pt x="259871" y="231857"/>
                  </a:cubicBezTo>
                  <a:cubicBezTo>
                    <a:pt x="259125" y="221290"/>
                    <a:pt x="257939" y="207854"/>
                    <a:pt x="256007" y="193810"/>
                  </a:cubicBezTo>
                  <a:cubicBezTo>
                    <a:pt x="254352" y="181643"/>
                    <a:pt x="252089" y="169007"/>
                    <a:pt x="248309" y="157419"/>
                  </a:cubicBezTo>
                  <a:cubicBezTo>
                    <a:pt x="243094" y="141555"/>
                    <a:pt x="235423" y="127511"/>
                    <a:pt x="221957" y="120421"/>
                  </a:cubicBezTo>
                  <a:cubicBezTo>
                    <a:pt x="218922" y="118959"/>
                    <a:pt x="217653" y="115289"/>
                    <a:pt x="219115" y="112282"/>
                  </a:cubicBezTo>
                  <a:cubicBezTo>
                    <a:pt x="220605" y="109247"/>
                    <a:pt x="224247" y="107978"/>
                    <a:pt x="227283" y="109440"/>
                  </a:cubicBezTo>
                  <a:cubicBezTo>
                    <a:pt x="244335" y="117055"/>
                    <a:pt x="255704" y="133112"/>
                    <a:pt x="262989" y="152260"/>
                  </a:cubicBezTo>
                  <a:cubicBezTo>
                    <a:pt x="266769" y="162192"/>
                    <a:pt x="269445" y="172980"/>
                    <a:pt x="271211" y="183713"/>
                  </a:cubicBezTo>
                  <a:cubicBezTo>
                    <a:pt x="273419" y="197425"/>
                    <a:pt x="274109" y="210916"/>
                    <a:pt x="274523" y="222394"/>
                  </a:cubicBezTo>
                  <a:cubicBezTo>
                    <a:pt x="279379" y="199935"/>
                    <a:pt x="283849" y="177339"/>
                    <a:pt x="287712" y="154605"/>
                  </a:cubicBezTo>
                  <a:cubicBezTo>
                    <a:pt x="289947" y="141472"/>
                    <a:pt x="291907" y="128339"/>
                    <a:pt x="293673" y="115151"/>
                  </a:cubicBezTo>
                  <a:cubicBezTo>
                    <a:pt x="296377" y="95314"/>
                    <a:pt x="298695" y="75421"/>
                    <a:pt x="301150" y="55501"/>
                  </a:cubicBezTo>
                  <a:lnTo>
                    <a:pt x="305676" y="19965"/>
                  </a:lnTo>
                  <a:cubicBezTo>
                    <a:pt x="305786" y="19276"/>
                    <a:pt x="306862" y="10419"/>
                    <a:pt x="307193" y="6888"/>
                  </a:cubicBezTo>
                  <a:lnTo>
                    <a:pt x="307249" y="6253"/>
                  </a:lnTo>
                  <a:cubicBezTo>
                    <a:pt x="307083" y="3439"/>
                    <a:pt x="308959" y="845"/>
                    <a:pt x="311774" y="211"/>
                  </a:cubicBezTo>
                  <a:cubicBezTo>
                    <a:pt x="313981" y="-313"/>
                    <a:pt x="316658" y="-65"/>
                    <a:pt x="318341" y="3356"/>
                  </a:cubicBezTo>
                  <a:cubicBezTo>
                    <a:pt x="318507" y="3687"/>
                    <a:pt x="318921" y="4543"/>
                    <a:pt x="318948" y="5922"/>
                  </a:cubicBezTo>
                  <a:cubicBezTo>
                    <a:pt x="318948" y="6253"/>
                    <a:pt x="318921" y="6943"/>
                    <a:pt x="318838" y="7881"/>
                  </a:cubicBezTo>
                  <a:cubicBezTo>
                    <a:pt x="318562" y="11550"/>
                    <a:pt x="317513" y="20710"/>
                    <a:pt x="317430" y="21428"/>
                  </a:cubicBezTo>
                  <a:lnTo>
                    <a:pt x="313236" y="56936"/>
                  </a:lnTo>
                  <a:cubicBezTo>
                    <a:pt x="310946" y="76911"/>
                    <a:pt x="308821" y="96887"/>
                    <a:pt x="306310" y="116807"/>
                  </a:cubicBezTo>
                  <a:cubicBezTo>
                    <a:pt x="304627" y="130160"/>
                    <a:pt x="302778" y="143459"/>
                    <a:pt x="300626" y="156757"/>
                  </a:cubicBezTo>
                  <a:cubicBezTo>
                    <a:pt x="296266" y="183602"/>
                    <a:pt x="291024" y="210199"/>
                    <a:pt x="285367" y="236685"/>
                  </a:cubicBezTo>
                  <a:cubicBezTo>
                    <a:pt x="297756" y="211303"/>
                    <a:pt x="313098" y="183519"/>
                    <a:pt x="330593" y="159461"/>
                  </a:cubicBezTo>
                  <a:cubicBezTo>
                    <a:pt x="343479" y="141720"/>
                    <a:pt x="357551" y="126077"/>
                    <a:pt x="372259" y="114820"/>
                  </a:cubicBezTo>
                  <a:cubicBezTo>
                    <a:pt x="384814" y="105219"/>
                    <a:pt x="397921" y="98845"/>
                    <a:pt x="411138" y="96666"/>
                  </a:cubicBezTo>
                  <a:cubicBezTo>
                    <a:pt x="438731" y="92362"/>
                    <a:pt x="455977" y="105715"/>
                    <a:pt x="463703" y="124973"/>
                  </a:cubicBezTo>
                  <a:cubicBezTo>
                    <a:pt x="474299" y="151515"/>
                    <a:pt x="465387" y="190196"/>
                    <a:pt x="439725" y="206640"/>
                  </a:cubicBezTo>
                  <a:cubicBezTo>
                    <a:pt x="417126" y="221014"/>
                    <a:pt x="400294" y="213924"/>
                    <a:pt x="392567" y="202667"/>
                  </a:cubicBezTo>
                  <a:cubicBezTo>
                    <a:pt x="385917" y="193010"/>
                    <a:pt x="385752" y="179740"/>
                    <a:pt x="393644" y="171159"/>
                  </a:cubicBezTo>
                  <a:cubicBezTo>
                    <a:pt x="397727" y="166717"/>
                    <a:pt x="403991" y="163296"/>
                    <a:pt x="412959" y="162744"/>
                  </a:cubicBezTo>
                  <a:cubicBezTo>
                    <a:pt x="416325" y="162496"/>
                    <a:pt x="419250" y="165006"/>
                    <a:pt x="419526" y="168345"/>
                  </a:cubicBezTo>
                  <a:cubicBezTo>
                    <a:pt x="419775" y="171711"/>
                    <a:pt x="417264" y="174663"/>
                    <a:pt x="413897" y="174911"/>
                  </a:cubicBezTo>
                  <a:cubicBezTo>
                    <a:pt x="407578" y="175491"/>
                    <a:pt x="403522" y="178084"/>
                    <a:pt x="401729" y="181754"/>
                  </a:cubicBezTo>
                  <a:cubicBezTo>
                    <a:pt x="399714" y="185892"/>
                    <a:pt x="400652" y="191024"/>
                    <a:pt x="403495" y="194914"/>
                  </a:cubicBezTo>
                  <a:cubicBezTo>
                    <a:pt x="408296" y="201536"/>
                    <a:pt x="418505" y="203467"/>
                    <a:pt x="431778" y="194528"/>
                  </a:cubicBezTo>
                  <a:cubicBezTo>
                    <a:pt x="447975" y="183685"/>
                    <a:pt x="454653" y="161116"/>
                    <a:pt x="451811" y="142134"/>
                  </a:cubicBezTo>
                  <a:cubicBezTo>
                    <a:pt x="449134" y="124090"/>
                    <a:pt x="436883" y="109192"/>
                    <a:pt x="413787" y="112999"/>
                  </a:cubicBezTo>
                  <a:cubicBezTo>
                    <a:pt x="402970" y="114710"/>
                    <a:pt x="392402" y="120090"/>
                    <a:pt x="382082" y="127815"/>
                  </a:cubicBezTo>
                  <a:cubicBezTo>
                    <a:pt x="368340" y="138051"/>
                    <a:pt x="355178" y="152398"/>
                    <a:pt x="342872" y="168593"/>
                  </a:cubicBezTo>
                  <a:cubicBezTo>
                    <a:pt x="310698" y="210944"/>
                    <a:pt x="284677" y="265738"/>
                    <a:pt x="272177" y="295673"/>
                  </a:cubicBezTo>
                  <a:cubicBezTo>
                    <a:pt x="272094" y="295866"/>
                    <a:pt x="271874" y="295894"/>
                    <a:pt x="271791" y="296059"/>
                  </a:cubicBezTo>
                  <a:cubicBezTo>
                    <a:pt x="260450" y="341886"/>
                    <a:pt x="247647" y="387355"/>
                    <a:pt x="234071" y="432823"/>
                  </a:cubicBezTo>
                  <a:cubicBezTo>
                    <a:pt x="228552" y="451171"/>
                    <a:pt x="223502" y="469932"/>
                    <a:pt x="218536" y="488804"/>
                  </a:cubicBezTo>
                  <a:cubicBezTo>
                    <a:pt x="218563" y="489631"/>
                    <a:pt x="218729" y="490376"/>
                    <a:pt x="218756" y="491204"/>
                  </a:cubicBezTo>
                  <a:cubicBezTo>
                    <a:pt x="218811" y="493080"/>
                    <a:pt x="217901" y="494625"/>
                    <a:pt x="216604" y="495784"/>
                  </a:cubicBezTo>
                  <a:cubicBezTo>
                    <a:pt x="215887" y="498515"/>
                    <a:pt x="215224" y="501274"/>
                    <a:pt x="214534" y="504033"/>
                  </a:cubicBezTo>
                  <a:cubicBezTo>
                    <a:pt x="218839" y="497246"/>
                    <a:pt x="223613" y="490762"/>
                    <a:pt x="229325" y="484748"/>
                  </a:cubicBezTo>
                  <a:cubicBezTo>
                    <a:pt x="253027" y="460165"/>
                    <a:pt x="280566" y="440742"/>
                    <a:pt x="310394" y="424960"/>
                  </a:cubicBezTo>
                  <a:cubicBezTo>
                    <a:pt x="327971" y="415635"/>
                    <a:pt x="346376" y="407634"/>
                    <a:pt x="365057" y="400239"/>
                  </a:cubicBezTo>
                  <a:cubicBezTo>
                    <a:pt x="392761" y="389231"/>
                    <a:pt x="421154" y="379768"/>
                    <a:pt x="448748" y="369725"/>
                  </a:cubicBezTo>
                  <a:cubicBezTo>
                    <a:pt x="451893" y="368538"/>
                    <a:pt x="455425" y="370111"/>
                    <a:pt x="456640" y="373256"/>
                  </a:cubicBezTo>
                  <a:close/>
                  <a:moveTo>
                    <a:pt x="149635" y="823913"/>
                  </a:moveTo>
                  <a:cubicBezTo>
                    <a:pt x="148862" y="820602"/>
                    <a:pt x="137521" y="823830"/>
                    <a:pt x="149635" y="823913"/>
                  </a:cubicBezTo>
                  <a:lnTo>
                    <a:pt x="149635" y="823913"/>
                  </a:lnTo>
                  <a:close/>
                  <a:moveTo>
                    <a:pt x="168922" y="989839"/>
                  </a:moveTo>
                  <a:cubicBezTo>
                    <a:pt x="168922" y="989839"/>
                    <a:pt x="168895" y="989812"/>
                    <a:pt x="168895" y="989784"/>
                  </a:cubicBezTo>
                  <a:cubicBezTo>
                    <a:pt x="168895" y="989784"/>
                    <a:pt x="168867" y="989839"/>
                    <a:pt x="168922" y="989839"/>
                  </a:cubicBezTo>
                  <a:lnTo>
                    <a:pt x="168922" y="989839"/>
                  </a:lnTo>
                  <a:close/>
                  <a:moveTo>
                    <a:pt x="168288" y="642315"/>
                  </a:moveTo>
                  <a:cubicBezTo>
                    <a:pt x="167543" y="642894"/>
                    <a:pt x="166549" y="643750"/>
                    <a:pt x="167156" y="643998"/>
                  </a:cubicBezTo>
                  <a:cubicBezTo>
                    <a:pt x="167432" y="643391"/>
                    <a:pt x="167819" y="642867"/>
                    <a:pt x="168288" y="642370"/>
                  </a:cubicBezTo>
                  <a:lnTo>
                    <a:pt x="168288" y="642315"/>
                  </a:ln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p2"/>
            <p:cNvSpPr/>
            <p:nvPr/>
          </p:nvSpPr>
          <p:spPr>
            <a:xfrm>
              <a:off x="711098" y="4534813"/>
              <a:ext cx="520395" cy="313185"/>
            </a:xfrm>
            <a:custGeom>
              <a:avLst/>
              <a:gdLst/>
              <a:ahLst/>
              <a:cxnLst/>
              <a:rect l="l" t="t" r="r" b="b"/>
              <a:pathLst>
                <a:path w="1040789" h="626370" extrusionOk="0">
                  <a:moveTo>
                    <a:pt x="275503" y="625078"/>
                  </a:moveTo>
                  <a:cubicBezTo>
                    <a:pt x="271750" y="629603"/>
                    <a:pt x="157209" y="624554"/>
                    <a:pt x="99870" y="572050"/>
                  </a:cubicBezTo>
                  <a:cubicBezTo>
                    <a:pt x="21477" y="500233"/>
                    <a:pt x="-10366" y="396052"/>
                    <a:pt x="2934" y="394756"/>
                  </a:cubicBezTo>
                  <a:cubicBezTo>
                    <a:pt x="51996" y="390258"/>
                    <a:pt x="134307" y="416055"/>
                    <a:pt x="190322" y="467373"/>
                  </a:cubicBezTo>
                  <a:cubicBezTo>
                    <a:pt x="260188" y="531354"/>
                    <a:pt x="278455" y="621546"/>
                    <a:pt x="275503" y="625078"/>
                  </a:cubicBezTo>
                  <a:close/>
                  <a:moveTo>
                    <a:pt x="491394" y="172931"/>
                  </a:moveTo>
                  <a:cubicBezTo>
                    <a:pt x="488938" y="168986"/>
                    <a:pt x="401384" y="162861"/>
                    <a:pt x="323984" y="216055"/>
                  </a:cubicBezTo>
                  <a:cubicBezTo>
                    <a:pt x="261954" y="258709"/>
                    <a:pt x="216204" y="334885"/>
                    <a:pt x="207181" y="385734"/>
                  </a:cubicBezTo>
                  <a:cubicBezTo>
                    <a:pt x="204781" y="399556"/>
                    <a:pt x="308836" y="395777"/>
                    <a:pt x="395672" y="336072"/>
                  </a:cubicBezTo>
                  <a:cubicBezTo>
                    <a:pt x="459165" y="292397"/>
                    <a:pt x="494512" y="177953"/>
                    <a:pt x="491394" y="172931"/>
                  </a:cubicBezTo>
                  <a:close/>
                  <a:moveTo>
                    <a:pt x="591613" y="460006"/>
                  </a:moveTo>
                  <a:cubicBezTo>
                    <a:pt x="533115" y="411862"/>
                    <a:pt x="449645" y="390590"/>
                    <a:pt x="400887" y="397791"/>
                  </a:cubicBezTo>
                  <a:cubicBezTo>
                    <a:pt x="387670" y="399805"/>
                    <a:pt x="424645" y="502136"/>
                    <a:pt x="506515" y="569539"/>
                  </a:cubicBezTo>
                  <a:cubicBezTo>
                    <a:pt x="566393" y="618815"/>
                    <a:pt x="681016" y="617546"/>
                    <a:pt x="684521" y="612828"/>
                  </a:cubicBezTo>
                  <a:cubicBezTo>
                    <a:pt x="687280" y="609131"/>
                    <a:pt x="664571" y="520070"/>
                    <a:pt x="591613" y="460006"/>
                  </a:cubicBezTo>
                  <a:close/>
                  <a:moveTo>
                    <a:pt x="829276" y="191224"/>
                  </a:moveTo>
                  <a:cubicBezTo>
                    <a:pt x="867107" y="122138"/>
                    <a:pt x="849419" y="3115"/>
                    <a:pt x="844480" y="107"/>
                  </a:cubicBezTo>
                  <a:cubicBezTo>
                    <a:pt x="840589" y="-2238"/>
                    <a:pt x="759934" y="33795"/>
                    <a:pt x="713797" y="118000"/>
                  </a:cubicBezTo>
                  <a:cubicBezTo>
                    <a:pt x="676822" y="185513"/>
                    <a:pt x="668792" y="275263"/>
                    <a:pt x="682589" y="324980"/>
                  </a:cubicBezTo>
                  <a:cubicBezTo>
                    <a:pt x="686397" y="338444"/>
                    <a:pt x="777511" y="285747"/>
                    <a:pt x="829276" y="191224"/>
                  </a:cubicBezTo>
                  <a:close/>
                  <a:moveTo>
                    <a:pt x="932255" y="374201"/>
                  </a:moveTo>
                  <a:cubicBezTo>
                    <a:pt x="869093" y="333119"/>
                    <a:pt x="783912" y="321670"/>
                    <a:pt x="736231" y="334471"/>
                  </a:cubicBezTo>
                  <a:cubicBezTo>
                    <a:pt x="723290" y="338003"/>
                    <a:pt x="770805" y="435451"/>
                    <a:pt x="859243" y="492949"/>
                  </a:cubicBezTo>
                  <a:cubicBezTo>
                    <a:pt x="923894" y="535024"/>
                    <a:pt x="1037662" y="520456"/>
                    <a:pt x="1040670" y="515380"/>
                  </a:cubicBezTo>
                  <a:cubicBezTo>
                    <a:pt x="1043015" y="511379"/>
                    <a:pt x="1011062" y="425463"/>
                    <a:pt x="932255" y="374201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Google Shape;129;p2"/>
            <p:cNvSpPr/>
            <p:nvPr/>
          </p:nvSpPr>
          <p:spPr>
            <a:xfrm>
              <a:off x="613153" y="4563064"/>
              <a:ext cx="693956" cy="249719"/>
            </a:xfrm>
            <a:custGeom>
              <a:avLst/>
              <a:gdLst/>
              <a:ahLst/>
              <a:cxnLst/>
              <a:rect l="l" t="t" r="r" b="b"/>
              <a:pathLst>
                <a:path w="1387911" h="499439" extrusionOk="0">
                  <a:moveTo>
                    <a:pt x="1387908" y="161124"/>
                  </a:moveTo>
                  <a:cubicBezTo>
                    <a:pt x="1387328" y="164048"/>
                    <a:pt x="1384652" y="166035"/>
                    <a:pt x="1381755" y="165814"/>
                  </a:cubicBezTo>
                  <a:cubicBezTo>
                    <a:pt x="1381617" y="165842"/>
                    <a:pt x="1381451" y="165869"/>
                    <a:pt x="1381286" y="165869"/>
                  </a:cubicBezTo>
                  <a:cubicBezTo>
                    <a:pt x="1377698" y="166283"/>
                    <a:pt x="1368731" y="167580"/>
                    <a:pt x="1368013" y="167690"/>
                  </a:cubicBezTo>
                  <a:lnTo>
                    <a:pt x="1331976" y="173070"/>
                  </a:lnTo>
                  <a:cubicBezTo>
                    <a:pt x="1311778" y="175995"/>
                    <a:pt x="1291607" y="178781"/>
                    <a:pt x="1271464" y="181954"/>
                  </a:cubicBezTo>
                  <a:cubicBezTo>
                    <a:pt x="1258108" y="184051"/>
                    <a:pt x="1244781" y="186341"/>
                    <a:pt x="1231481" y="188907"/>
                  </a:cubicBezTo>
                  <a:cubicBezTo>
                    <a:pt x="1207474" y="193570"/>
                    <a:pt x="1183634" y="198867"/>
                    <a:pt x="1159958" y="204633"/>
                  </a:cubicBezTo>
                  <a:cubicBezTo>
                    <a:pt x="1172320" y="204854"/>
                    <a:pt x="1187248" y="205240"/>
                    <a:pt x="1202507" y="207558"/>
                  </a:cubicBezTo>
                  <a:cubicBezTo>
                    <a:pt x="1213517" y="209213"/>
                    <a:pt x="1224555" y="211889"/>
                    <a:pt x="1234764" y="215697"/>
                  </a:cubicBezTo>
                  <a:cubicBezTo>
                    <a:pt x="1254162" y="222981"/>
                    <a:pt x="1270498" y="234513"/>
                    <a:pt x="1278472" y="252116"/>
                  </a:cubicBezTo>
                  <a:cubicBezTo>
                    <a:pt x="1279962" y="255123"/>
                    <a:pt x="1278721" y="258793"/>
                    <a:pt x="1275685" y="260282"/>
                  </a:cubicBezTo>
                  <a:cubicBezTo>
                    <a:pt x="1272678" y="261772"/>
                    <a:pt x="1269008" y="260531"/>
                    <a:pt x="1267518" y="257496"/>
                  </a:cubicBezTo>
                  <a:cubicBezTo>
                    <a:pt x="1260095" y="243535"/>
                    <a:pt x="1245802" y="235617"/>
                    <a:pt x="1229659" y="230402"/>
                  </a:cubicBezTo>
                  <a:cubicBezTo>
                    <a:pt x="1220195" y="227368"/>
                    <a:pt x="1210068" y="225436"/>
                    <a:pt x="1200052" y="223919"/>
                  </a:cubicBezTo>
                  <a:cubicBezTo>
                    <a:pt x="1182944" y="221298"/>
                    <a:pt x="1166167" y="220111"/>
                    <a:pt x="1153446" y="219477"/>
                  </a:cubicBezTo>
                  <a:cubicBezTo>
                    <a:pt x="1146962" y="219063"/>
                    <a:pt x="1140477" y="218759"/>
                    <a:pt x="1134020" y="218566"/>
                  </a:cubicBezTo>
                  <a:cubicBezTo>
                    <a:pt x="1127564" y="218373"/>
                    <a:pt x="1121134" y="218318"/>
                    <a:pt x="1114650" y="218483"/>
                  </a:cubicBezTo>
                  <a:cubicBezTo>
                    <a:pt x="1114098" y="218483"/>
                    <a:pt x="1108607" y="219008"/>
                    <a:pt x="1105268" y="219035"/>
                  </a:cubicBezTo>
                  <a:cubicBezTo>
                    <a:pt x="1100798" y="220277"/>
                    <a:pt x="1096300" y="221325"/>
                    <a:pt x="1091830" y="222567"/>
                  </a:cubicBezTo>
                  <a:cubicBezTo>
                    <a:pt x="1045749" y="235589"/>
                    <a:pt x="1000082" y="250102"/>
                    <a:pt x="954442" y="265414"/>
                  </a:cubicBezTo>
                  <a:cubicBezTo>
                    <a:pt x="946468" y="268063"/>
                    <a:pt x="938190" y="270408"/>
                    <a:pt x="930105" y="272974"/>
                  </a:cubicBezTo>
                  <a:cubicBezTo>
                    <a:pt x="949365" y="277554"/>
                    <a:pt x="967715" y="284865"/>
                    <a:pt x="985319" y="294522"/>
                  </a:cubicBezTo>
                  <a:cubicBezTo>
                    <a:pt x="1001047" y="303185"/>
                    <a:pt x="1016279" y="313393"/>
                    <a:pt x="1031180" y="324374"/>
                  </a:cubicBezTo>
                  <a:cubicBezTo>
                    <a:pt x="1040810" y="331437"/>
                    <a:pt x="1050274" y="338887"/>
                    <a:pt x="1059739" y="346336"/>
                  </a:cubicBezTo>
                  <a:cubicBezTo>
                    <a:pt x="1073784" y="357372"/>
                    <a:pt x="1087774" y="368518"/>
                    <a:pt x="1102067" y="378892"/>
                  </a:cubicBezTo>
                  <a:cubicBezTo>
                    <a:pt x="1123839" y="394646"/>
                    <a:pt x="1146189" y="408690"/>
                    <a:pt x="1170471" y="417629"/>
                  </a:cubicBezTo>
                  <a:cubicBezTo>
                    <a:pt x="1173507" y="418677"/>
                    <a:pt x="1175135" y="422016"/>
                    <a:pt x="1174059" y="425078"/>
                  </a:cubicBezTo>
                  <a:cubicBezTo>
                    <a:pt x="1173010" y="428113"/>
                    <a:pt x="1169671" y="429741"/>
                    <a:pt x="1166636" y="428665"/>
                  </a:cubicBezTo>
                  <a:cubicBezTo>
                    <a:pt x="1124584" y="414842"/>
                    <a:pt x="1087056" y="387142"/>
                    <a:pt x="1049860" y="359110"/>
                  </a:cubicBezTo>
                  <a:cubicBezTo>
                    <a:pt x="1040341" y="351909"/>
                    <a:pt x="1030848" y="344708"/>
                    <a:pt x="1021356" y="337673"/>
                  </a:cubicBezTo>
                  <a:cubicBezTo>
                    <a:pt x="1006980" y="327050"/>
                    <a:pt x="992549" y="316897"/>
                    <a:pt x="977593" y="308151"/>
                  </a:cubicBezTo>
                  <a:cubicBezTo>
                    <a:pt x="954304" y="294549"/>
                    <a:pt x="929718" y="284700"/>
                    <a:pt x="902677" y="281499"/>
                  </a:cubicBezTo>
                  <a:cubicBezTo>
                    <a:pt x="864653" y="292866"/>
                    <a:pt x="825581" y="302909"/>
                    <a:pt x="785681" y="311710"/>
                  </a:cubicBezTo>
                  <a:cubicBezTo>
                    <a:pt x="787171" y="311876"/>
                    <a:pt x="788661" y="311986"/>
                    <a:pt x="790151" y="312152"/>
                  </a:cubicBezTo>
                  <a:cubicBezTo>
                    <a:pt x="812336" y="314938"/>
                    <a:pt x="835680" y="320015"/>
                    <a:pt x="857948" y="328127"/>
                  </a:cubicBezTo>
                  <a:cubicBezTo>
                    <a:pt x="880326" y="336266"/>
                    <a:pt x="901573" y="347495"/>
                    <a:pt x="919730" y="361952"/>
                  </a:cubicBezTo>
                  <a:cubicBezTo>
                    <a:pt x="927290" y="368132"/>
                    <a:pt x="936617" y="375719"/>
                    <a:pt x="943405" y="384631"/>
                  </a:cubicBezTo>
                  <a:cubicBezTo>
                    <a:pt x="948565" y="391363"/>
                    <a:pt x="952317" y="398840"/>
                    <a:pt x="953449" y="406924"/>
                  </a:cubicBezTo>
                  <a:cubicBezTo>
                    <a:pt x="956953" y="432941"/>
                    <a:pt x="939100" y="449992"/>
                    <a:pt x="919398" y="453413"/>
                  </a:cubicBezTo>
                  <a:cubicBezTo>
                    <a:pt x="908637" y="455289"/>
                    <a:pt x="897462" y="453110"/>
                    <a:pt x="889073" y="446322"/>
                  </a:cubicBezTo>
                  <a:cubicBezTo>
                    <a:pt x="882037" y="440584"/>
                    <a:pt x="876739" y="431644"/>
                    <a:pt x="875828" y="418732"/>
                  </a:cubicBezTo>
                  <a:cubicBezTo>
                    <a:pt x="875525" y="415394"/>
                    <a:pt x="878008" y="412414"/>
                    <a:pt x="881375" y="412111"/>
                  </a:cubicBezTo>
                  <a:cubicBezTo>
                    <a:pt x="884714" y="411807"/>
                    <a:pt x="887694" y="414290"/>
                    <a:pt x="887997" y="417656"/>
                  </a:cubicBezTo>
                  <a:cubicBezTo>
                    <a:pt x="889956" y="435921"/>
                    <a:pt x="903946" y="442184"/>
                    <a:pt x="916749" y="439535"/>
                  </a:cubicBezTo>
                  <a:cubicBezTo>
                    <a:pt x="929304" y="436942"/>
                    <a:pt x="940701" y="425878"/>
                    <a:pt x="937941" y="409269"/>
                  </a:cubicBezTo>
                  <a:cubicBezTo>
                    <a:pt x="937086" y="403834"/>
                    <a:pt x="934216" y="398978"/>
                    <a:pt x="930684" y="394508"/>
                  </a:cubicBezTo>
                  <a:cubicBezTo>
                    <a:pt x="924531" y="386728"/>
                    <a:pt x="916142" y="380189"/>
                    <a:pt x="909354" y="374809"/>
                  </a:cubicBezTo>
                  <a:cubicBezTo>
                    <a:pt x="892716" y="361179"/>
                    <a:pt x="873041" y="350778"/>
                    <a:pt x="852429" y="342804"/>
                  </a:cubicBezTo>
                  <a:cubicBezTo>
                    <a:pt x="831375" y="334638"/>
                    <a:pt x="809328" y="329009"/>
                    <a:pt x="788247" y="325754"/>
                  </a:cubicBezTo>
                  <a:cubicBezTo>
                    <a:pt x="781321" y="324650"/>
                    <a:pt x="774395" y="323795"/>
                    <a:pt x="767469" y="323050"/>
                  </a:cubicBezTo>
                  <a:cubicBezTo>
                    <a:pt x="760460" y="322305"/>
                    <a:pt x="753451" y="321670"/>
                    <a:pt x="746415" y="321091"/>
                  </a:cubicBezTo>
                  <a:cubicBezTo>
                    <a:pt x="746111" y="321063"/>
                    <a:pt x="745118" y="320787"/>
                    <a:pt x="744456" y="320622"/>
                  </a:cubicBezTo>
                  <a:cubicBezTo>
                    <a:pt x="720505" y="325229"/>
                    <a:pt x="696305" y="329340"/>
                    <a:pt x="671885" y="332872"/>
                  </a:cubicBezTo>
                  <a:cubicBezTo>
                    <a:pt x="648458" y="336238"/>
                    <a:pt x="624755" y="338887"/>
                    <a:pt x="600942" y="341149"/>
                  </a:cubicBezTo>
                  <a:cubicBezTo>
                    <a:pt x="614160" y="346088"/>
                    <a:pt x="627239" y="351992"/>
                    <a:pt x="639987" y="359607"/>
                  </a:cubicBezTo>
                  <a:cubicBezTo>
                    <a:pt x="651825" y="366642"/>
                    <a:pt x="663497" y="374616"/>
                    <a:pt x="674810" y="383334"/>
                  </a:cubicBezTo>
                  <a:cubicBezTo>
                    <a:pt x="691201" y="395971"/>
                    <a:pt x="706984" y="410069"/>
                    <a:pt x="722133" y="424333"/>
                  </a:cubicBezTo>
                  <a:cubicBezTo>
                    <a:pt x="745918" y="446736"/>
                    <a:pt x="768021" y="469829"/>
                    <a:pt x="789019" y="488701"/>
                  </a:cubicBezTo>
                  <a:cubicBezTo>
                    <a:pt x="791448" y="490798"/>
                    <a:pt x="791723" y="494495"/>
                    <a:pt x="789626" y="496950"/>
                  </a:cubicBezTo>
                  <a:cubicBezTo>
                    <a:pt x="787529" y="499378"/>
                    <a:pt x="783832" y="499654"/>
                    <a:pt x="781376" y="497557"/>
                  </a:cubicBezTo>
                  <a:cubicBezTo>
                    <a:pt x="756128" y="476699"/>
                    <a:pt x="728700" y="450709"/>
                    <a:pt x="699975" y="425740"/>
                  </a:cubicBezTo>
                  <a:cubicBezTo>
                    <a:pt x="692773" y="419477"/>
                    <a:pt x="685489" y="413269"/>
                    <a:pt x="678176" y="407172"/>
                  </a:cubicBezTo>
                  <a:cubicBezTo>
                    <a:pt x="667111" y="397957"/>
                    <a:pt x="655936" y="389073"/>
                    <a:pt x="644540" y="380961"/>
                  </a:cubicBezTo>
                  <a:cubicBezTo>
                    <a:pt x="623155" y="365759"/>
                    <a:pt x="601163" y="353123"/>
                    <a:pt x="578205" y="346198"/>
                  </a:cubicBezTo>
                  <a:cubicBezTo>
                    <a:pt x="576743" y="345784"/>
                    <a:pt x="575667" y="344763"/>
                    <a:pt x="574894" y="343604"/>
                  </a:cubicBezTo>
                  <a:cubicBezTo>
                    <a:pt x="543024" y="346088"/>
                    <a:pt x="510905" y="347550"/>
                    <a:pt x="478565" y="347881"/>
                  </a:cubicBezTo>
                  <a:cubicBezTo>
                    <a:pt x="379891" y="348929"/>
                    <a:pt x="279533" y="339604"/>
                    <a:pt x="180114" y="317394"/>
                  </a:cubicBezTo>
                  <a:lnTo>
                    <a:pt x="235908" y="373236"/>
                  </a:lnTo>
                  <a:cubicBezTo>
                    <a:pt x="245649" y="382865"/>
                    <a:pt x="255665" y="391832"/>
                    <a:pt x="265820" y="400440"/>
                  </a:cubicBezTo>
                  <a:cubicBezTo>
                    <a:pt x="281410" y="413711"/>
                    <a:pt x="297414" y="425961"/>
                    <a:pt x="314025" y="437300"/>
                  </a:cubicBezTo>
                  <a:cubicBezTo>
                    <a:pt x="341812" y="456310"/>
                    <a:pt x="371033" y="473030"/>
                    <a:pt x="401993" y="488315"/>
                  </a:cubicBezTo>
                  <a:cubicBezTo>
                    <a:pt x="404891" y="489694"/>
                    <a:pt x="406160" y="493170"/>
                    <a:pt x="404780" y="496095"/>
                  </a:cubicBezTo>
                  <a:cubicBezTo>
                    <a:pt x="403401" y="498992"/>
                    <a:pt x="399924" y="500261"/>
                    <a:pt x="396999" y="498881"/>
                  </a:cubicBezTo>
                  <a:cubicBezTo>
                    <a:pt x="364880" y="484452"/>
                    <a:pt x="334334" y="468753"/>
                    <a:pt x="305471" y="450157"/>
                  </a:cubicBezTo>
                  <a:cubicBezTo>
                    <a:pt x="288060" y="438928"/>
                    <a:pt x="271228" y="426678"/>
                    <a:pt x="255113" y="413049"/>
                  </a:cubicBezTo>
                  <a:cubicBezTo>
                    <a:pt x="244600" y="404165"/>
                    <a:pt x="234501" y="394619"/>
                    <a:pt x="224595" y="384548"/>
                  </a:cubicBezTo>
                  <a:cubicBezTo>
                    <a:pt x="214854" y="374505"/>
                    <a:pt x="204976" y="364076"/>
                    <a:pt x="195153" y="353509"/>
                  </a:cubicBezTo>
                  <a:cubicBezTo>
                    <a:pt x="182073" y="339411"/>
                    <a:pt x="169215" y="325229"/>
                    <a:pt x="156577" y="311517"/>
                  </a:cubicBezTo>
                  <a:cubicBezTo>
                    <a:pt x="149706" y="309834"/>
                    <a:pt x="142808" y="308179"/>
                    <a:pt x="135965" y="306386"/>
                  </a:cubicBezTo>
                  <a:cubicBezTo>
                    <a:pt x="135192" y="306468"/>
                    <a:pt x="134392" y="306634"/>
                    <a:pt x="133647" y="306717"/>
                  </a:cubicBezTo>
                  <a:cubicBezTo>
                    <a:pt x="131743" y="306910"/>
                    <a:pt x="130170" y="305972"/>
                    <a:pt x="128956" y="304647"/>
                  </a:cubicBezTo>
                  <a:cubicBezTo>
                    <a:pt x="86959" y="293308"/>
                    <a:pt x="45182" y="279761"/>
                    <a:pt x="3875" y="263455"/>
                  </a:cubicBezTo>
                  <a:cubicBezTo>
                    <a:pt x="757" y="262241"/>
                    <a:pt x="-816" y="258710"/>
                    <a:pt x="426" y="255564"/>
                  </a:cubicBezTo>
                  <a:cubicBezTo>
                    <a:pt x="1640" y="252419"/>
                    <a:pt x="5172" y="250874"/>
                    <a:pt x="8317" y="252088"/>
                  </a:cubicBezTo>
                  <a:cubicBezTo>
                    <a:pt x="51998" y="268946"/>
                    <a:pt x="96175" y="282548"/>
                    <a:pt x="140573" y="293749"/>
                  </a:cubicBezTo>
                  <a:cubicBezTo>
                    <a:pt x="176168" y="288755"/>
                    <a:pt x="214137" y="276698"/>
                    <a:pt x="249291" y="261193"/>
                  </a:cubicBezTo>
                  <a:cubicBezTo>
                    <a:pt x="291316" y="242680"/>
                    <a:pt x="329202" y="219670"/>
                    <a:pt x="353236" y="198757"/>
                  </a:cubicBezTo>
                  <a:cubicBezTo>
                    <a:pt x="366177" y="187665"/>
                    <a:pt x="381988" y="173263"/>
                    <a:pt x="391011" y="156323"/>
                  </a:cubicBezTo>
                  <a:cubicBezTo>
                    <a:pt x="396419" y="146170"/>
                    <a:pt x="399317" y="135079"/>
                    <a:pt x="396778" y="123160"/>
                  </a:cubicBezTo>
                  <a:cubicBezTo>
                    <a:pt x="392777" y="104095"/>
                    <a:pt x="374538" y="100067"/>
                    <a:pt x="356850" y="103460"/>
                  </a:cubicBezTo>
                  <a:cubicBezTo>
                    <a:pt x="338197" y="107020"/>
                    <a:pt x="319185" y="118607"/>
                    <a:pt x="314136" y="133920"/>
                  </a:cubicBezTo>
                  <a:cubicBezTo>
                    <a:pt x="309969" y="146556"/>
                    <a:pt x="314329" y="156019"/>
                    <a:pt x="320758" y="159772"/>
                  </a:cubicBezTo>
                  <a:cubicBezTo>
                    <a:pt x="323352" y="161289"/>
                    <a:pt x="326249" y="162007"/>
                    <a:pt x="328429" y="160599"/>
                  </a:cubicBezTo>
                  <a:cubicBezTo>
                    <a:pt x="331520" y="158558"/>
                    <a:pt x="332347" y="153729"/>
                    <a:pt x="331023" y="145977"/>
                  </a:cubicBezTo>
                  <a:cubicBezTo>
                    <a:pt x="330416" y="142638"/>
                    <a:pt x="332623" y="139465"/>
                    <a:pt x="335935" y="138859"/>
                  </a:cubicBezTo>
                  <a:cubicBezTo>
                    <a:pt x="339246" y="138279"/>
                    <a:pt x="342447" y="140459"/>
                    <a:pt x="343026" y="143769"/>
                  </a:cubicBezTo>
                  <a:cubicBezTo>
                    <a:pt x="345923" y="158558"/>
                    <a:pt x="341370" y="167166"/>
                    <a:pt x="335548" y="171194"/>
                  </a:cubicBezTo>
                  <a:cubicBezTo>
                    <a:pt x="329671" y="175222"/>
                    <a:pt x="321586" y="175222"/>
                    <a:pt x="314274" y="171194"/>
                  </a:cubicBezTo>
                  <a:cubicBezTo>
                    <a:pt x="303650" y="165317"/>
                    <a:pt x="294434" y="150474"/>
                    <a:pt x="300808" y="129671"/>
                  </a:cubicBezTo>
                  <a:cubicBezTo>
                    <a:pt x="308065" y="106109"/>
                    <a:pt x="339963" y="87375"/>
                    <a:pt x="367695" y="86934"/>
                  </a:cubicBezTo>
                  <a:cubicBezTo>
                    <a:pt x="388859" y="86575"/>
                    <a:pt x="407291" y="96315"/>
                    <a:pt x="412562" y="119711"/>
                  </a:cubicBezTo>
                  <a:cubicBezTo>
                    <a:pt x="416094" y="135575"/>
                    <a:pt x="412727" y="150502"/>
                    <a:pt x="405553" y="164048"/>
                  </a:cubicBezTo>
                  <a:cubicBezTo>
                    <a:pt x="395647" y="182837"/>
                    <a:pt x="378208" y="198894"/>
                    <a:pt x="363859" y="211144"/>
                  </a:cubicBezTo>
                  <a:cubicBezTo>
                    <a:pt x="338556" y="232499"/>
                    <a:pt x="298987" y="256061"/>
                    <a:pt x="254975" y="274464"/>
                  </a:cubicBezTo>
                  <a:cubicBezTo>
                    <a:pt x="227713" y="285886"/>
                    <a:pt x="198740" y="295073"/>
                    <a:pt x="170484" y="300950"/>
                  </a:cubicBezTo>
                  <a:cubicBezTo>
                    <a:pt x="241206" y="316897"/>
                    <a:pt x="312370" y="326167"/>
                    <a:pt x="383092" y="329892"/>
                  </a:cubicBezTo>
                  <a:cubicBezTo>
                    <a:pt x="389245" y="328016"/>
                    <a:pt x="395785" y="326416"/>
                    <a:pt x="396751" y="326140"/>
                  </a:cubicBezTo>
                  <a:cubicBezTo>
                    <a:pt x="404946" y="323905"/>
                    <a:pt x="413003" y="321091"/>
                    <a:pt x="420840" y="317752"/>
                  </a:cubicBezTo>
                  <a:cubicBezTo>
                    <a:pt x="428621" y="314414"/>
                    <a:pt x="436209" y="310552"/>
                    <a:pt x="443494" y="306192"/>
                  </a:cubicBezTo>
                  <a:cubicBezTo>
                    <a:pt x="458836" y="297170"/>
                    <a:pt x="473157" y="286410"/>
                    <a:pt x="487009" y="274905"/>
                  </a:cubicBezTo>
                  <a:cubicBezTo>
                    <a:pt x="497412" y="266297"/>
                    <a:pt x="507511" y="257220"/>
                    <a:pt x="517444" y="247977"/>
                  </a:cubicBezTo>
                  <a:cubicBezTo>
                    <a:pt x="527516" y="238652"/>
                    <a:pt x="537477" y="229271"/>
                    <a:pt x="547301" y="219863"/>
                  </a:cubicBezTo>
                  <a:cubicBezTo>
                    <a:pt x="560932" y="207006"/>
                    <a:pt x="575004" y="194646"/>
                    <a:pt x="588829" y="181982"/>
                  </a:cubicBezTo>
                  <a:cubicBezTo>
                    <a:pt x="594679" y="176602"/>
                    <a:pt x="600528" y="171222"/>
                    <a:pt x="606213" y="165649"/>
                  </a:cubicBezTo>
                  <a:cubicBezTo>
                    <a:pt x="608586" y="163248"/>
                    <a:pt x="612449" y="163220"/>
                    <a:pt x="614849" y="165593"/>
                  </a:cubicBezTo>
                  <a:cubicBezTo>
                    <a:pt x="617250" y="167939"/>
                    <a:pt x="617305" y="171801"/>
                    <a:pt x="614932" y="174201"/>
                  </a:cubicBezTo>
                  <a:cubicBezTo>
                    <a:pt x="609386" y="180106"/>
                    <a:pt x="603757" y="185900"/>
                    <a:pt x="598017" y="191611"/>
                  </a:cubicBezTo>
                  <a:cubicBezTo>
                    <a:pt x="584800" y="204771"/>
                    <a:pt x="571224" y="217573"/>
                    <a:pt x="558145" y="230927"/>
                  </a:cubicBezTo>
                  <a:cubicBezTo>
                    <a:pt x="548460" y="240638"/>
                    <a:pt x="538747" y="250488"/>
                    <a:pt x="528675" y="260007"/>
                  </a:cubicBezTo>
                  <a:cubicBezTo>
                    <a:pt x="518548" y="269553"/>
                    <a:pt x="508090" y="278823"/>
                    <a:pt x="497274" y="287486"/>
                  </a:cubicBezTo>
                  <a:cubicBezTo>
                    <a:pt x="482566" y="299267"/>
                    <a:pt x="467086" y="309917"/>
                    <a:pt x="450751" y="318911"/>
                  </a:cubicBezTo>
                  <a:cubicBezTo>
                    <a:pt x="442721" y="323298"/>
                    <a:pt x="434416" y="327133"/>
                    <a:pt x="425917" y="330334"/>
                  </a:cubicBezTo>
                  <a:cubicBezTo>
                    <a:pt x="424510" y="330858"/>
                    <a:pt x="423020" y="331134"/>
                    <a:pt x="421612" y="331630"/>
                  </a:cubicBezTo>
                  <a:cubicBezTo>
                    <a:pt x="440597" y="332099"/>
                    <a:pt x="459553" y="332210"/>
                    <a:pt x="478400" y="331906"/>
                  </a:cubicBezTo>
                  <a:cubicBezTo>
                    <a:pt x="537229" y="330968"/>
                    <a:pt x="595368" y="326278"/>
                    <a:pt x="652432" y="318718"/>
                  </a:cubicBezTo>
                  <a:cubicBezTo>
                    <a:pt x="656212" y="316566"/>
                    <a:pt x="660241" y="314166"/>
                    <a:pt x="662641" y="312897"/>
                  </a:cubicBezTo>
                  <a:cubicBezTo>
                    <a:pt x="668712" y="309696"/>
                    <a:pt x="674644" y="306330"/>
                    <a:pt x="680467" y="302716"/>
                  </a:cubicBezTo>
                  <a:cubicBezTo>
                    <a:pt x="686179" y="299157"/>
                    <a:pt x="691780" y="295377"/>
                    <a:pt x="697161" y="291238"/>
                  </a:cubicBezTo>
                  <a:cubicBezTo>
                    <a:pt x="707343" y="283541"/>
                    <a:pt x="717359" y="274547"/>
                    <a:pt x="726824" y="264780"/>
                  </a:cubicBezTo>
                  <a:cubicBezTo>
                    <a:pt x="735902" y="255399"/>
                    <a:pt x="744428" y="245246"/>
                    <a:pt x="751382" y="234210"/>
                  </a:cubicBezTo>
                  <a:cubicBezTo>
                    <a:pt x="760626" y="219615"/>
                    <a:pt x="767441" y="203640"/>
                    <a:pt x="769511" y="186203"/>
                  </a:cubicBezTo>
                  <a:cubicBezTo>
                    <a:pt x="769814" y="182837"/>
                    <a:pt x="772767" y="180354"/>
                    <a:pt x="776133" y="180658"/>
                  </a:cubicBezTo>
                  <a:cubicBezTo>
                    <a:pt x="779472" y="180961"/>
                    <a:pt x="781955" y="183941"/>
                    <a:pt x="781652" y="187279"/>
                  </a:cubicBezTo>
                  <a:cubicBezTo>
                    <a:pt x="780162" y="211752"/>
                    <a:pt x="770725" y="234431"/>
                    <a:pt x="756901" y="254295"/>
                  </a:cubicBezTo>
                  <a:cubicBezTo>
                    <a:pt x="751465" y="262103"/>
                    <a:pt x="745311" y="269498"/>
                    <a:pt x="738689" y="276285"/>
                  </a:cubicBezTo>
                  <a:cubicBezTo>
                    <a:pt x="728590" y="286686"/>
                    <a:pt x="717359" y="295736"/>
                    <a:pt x="706239" y="303627"/>
                  </a:cubicBezTo>
                  <a:cubicBezTo>
                    <a:pt x="701355" y="307020"/>
                    <a:pt x="696305" y="310027"/>
                    <a:pt x="691228" y="312924"/>
                  </a:cubicBezTo>
                  <a:cubicBezTo>
                    <a:pt x="742938" y="304813"/>
                    <a:pt x="793490" y="294301"/>
                    <a:pt x="842606" y="281748"/>
                  </a:cubicBezTo>
                  <a:cubicBezTo>
                    <a:pt x="847573" y="278354"/>
                    <a:pt x="852319" y="275347"/>
                    <a:pt x="853919" y="274547"/>
                  </a:cubicBezTo>
                  <a:cubicBezTo>
                    <a:pt x="861287" y="270822"/>
                    <a:pt x="868295" y="266711"/>
                    <a:pt x="874918" y="261965"/>
                  </a:cubicBezTo>
                  <a:cubicBezTo>
                    <a:pt x="881375" y="257358"/>
                    <a:pt x="887390" y="252116"/>
                    <a:pt x="892936" y="246073"/>
                  </a:cubicBezTo>
                  <a:cubicBezTo>
                    <a:pt x="915949" y="221353"/>
                    <a:pt x="933168" y="192632"/>
                    <a:pt x="947958" y="162310"/>
                  </a:cubicBezTo>
                  <a:cubicBezTo>
                    <a:pt x="956815" y="144128"/>
                    <a:pt x="964873" y="125394"/>
                    <a:pt x="972350" y="106385"/>
                  </a:cubicBezTo>
                  <a:cubicBezTo>
                    <a:pt x="983691" y="77581"/>
                    <a:pt x="994011" y="48280"/>
                    <a:pt x="1004662" y="19697"/>
                  </a:cubicBezTo>
                  <a:cubicBezTo>
                    <a:pt x="1005794" y="16524"/>
                    <a:pt x="1009270" y="14869"/>
                    <a:pt x="1012444" y="15972"/>
                  </a:cubicBezTo>
                  <a:cubicBezTo>
                    <a:pt x="1015617" y="17104"/>
                    <a:pt x="1017300" y="20580"/>
                    <a:pt x="1016169" y="23753"/>
                  </a:cubicBezTo>
                  <a:cubicBezTo>
                    <a:pt x="1006511" y="52805"/>
                    <a:pt x="997460" y="82658"/>
                    <a:pt x="986837" y="111848"/>
                  </a:cubicBezTo>
                  <a:cubicBezTo>
                    <a:pt x="979663" y="131547"/>
                    <a:pt x="971936" y="150970"/>
                    <a:pt x="962831" y="169566"/>
                  </a:cubicBezTo>
                  <a:cubicBezTo>
                    <a:pt x="947295" y="201267"/>
                    <a:pt x="928063" y="230651"/>
                    <a:pt x="903450" y="256061"/>
                  </a:cubicBezTo>
                  <a:cubicBezTo>
                    <a:pt x="898483" y="261083"/>
                    <a:pt x="892991" y="265166"/>
                    <a:pt x="887473" y="269194"/>
                  </a:cubicBezTo>
                  <a:cubicBezTo>
                    <a:pt x="888439" y="268559"/>
                    <a:pt x="889432" y="267897"/>
                    <a:pt x="890674" y="267925"/>
                  </a:cubicBezTo>
                  <a:cubicBezTo>
                    <a:pt x="891584" y="267925"/>
                    <a:pt x="892440" y="268118"/>
                    <a:pt x="893350" y="268118"/>
                  </a:cubicBezTo>
                  <a:cubicBezTo>
                    <a:pt x="912362" y="262600"/>
                    <a:pt x="931264" y="256972"/>
                    <a:pt x="949724" y="250902"/>
                  </a:cubicBezTo>
                  <a:cubicBezTo>
                    <a:pt x="995612" y="235865"/>
                    <a:pt x="1041582" y="221573"/>
                    <a:pt x="1087912" y="208882"/>
                  </a:cubicBezTo>
                  <a:cubicBezTo>
                    <a:pt x="1088133" y="208744"/>
                    <a:pt x="1088188" y="208441"/>
                    <a:pt x="1088436" y="208330"/>
                  </a:cubicBezTo>
                  <a:cubicBezTo>
                    <a:pt x="1118761" y="194673"/>
                    <a:pt x="1174362" y="166228"/>
                    <a:pt x="1216884" y="131492"/>
                  </a:cubicBezTo>
                  <a:cubicBezTo>
                    <a:pt x="1233054" y="118276"/>
                    <a:pt x="1247292" y="104178"/>
                    <a:pt x="1257363" y="89583"/>
                  </a:cubicBezTo>
                  <a:cubicBezTo>
                    <a:pt x="1264924" y="78657"/>
                    <a:pt x="1270084" y="67510"/>
                    <a:pt x="1271601" y="56226"/>
                  </a:cubicBezTo>
                  <a:cubicBezTo>
                    <a:pt x="1275051" y="31781"/>
                    <a:pt x="1259902" y="18952"/>
                    <a:pt x="1241470" y="16331"/>
                  </a:cubicBezTo>
                  <a:cubicBezTo>
                    <a:pt x="1222016" y="13544"/>
                    <a:pt x="1199003" y="21021"/>
                    <a:pt x="1188214" y="38375"/>
                  </a:cubicBezTo>
                  <a:cubicBezTo>
                    <a:pt x="1179246" y="52640"/>
                    <a:pt x="1181426" y="63510"/>
                    <a:pt x="1188242" y="68587"/>
                  </a:cubicBezTo>
                  <a:cubicBezTo>
                    <a:pt x="1192270" y="71566"/>
                    <a:pt x="1197623" y="72532"/>
                    <a:pt x="1201818" y="70297"/>
                  </a:cubicBezTo>
                  <a:cubicBezTo>
                    <a:pt x="1205598" y="68283"/>
                    <a:pt x="1208164" y="63896"/>
                    <a:pt x="1208633" y="57109"/>
                  </a:cubicBezTo>
                  <a:cubicBezTo>
                    <a:pt x="1208826" y="53743"/>
                    <a:pt x="1211724" y="51177"/>
                    <a:pt x="1215063" y="51370"/>
                  </a:cubicBezTo>
                  <a:cubicBezTo>
                    <a:pt x="1218429" y="51564"/>
                    <a:pt x="1221023" y="54433"/>
                    <a:pt x="1220830" y="57799"/>
                  </a:cubicBezTo>
                  <a:cubicBezTo>
                    <a:pt x="1220305" y="70132"/>
                    <a:pt x="1214759" y="77664"/>
                    <a:pt x="1208026" y="81526"/>
                  </a:cubicBezTo>
                  <a:cubicBezTo>
                    <a:pt x="1199638" y="86299"/>
                    <a:pt x="1188711" y="85306"/>
                    <a:pt x="1180377" y="79430"/>
                  </a:cubicBezTo>
                  <a:cubicBezTo>
                    <a:pt x="1169147" y="71511"/>
                    <a:pt x="1161945" y="54240"/>
                    <a:pt x="1175825" y="30816"/>
                  </a:cubicBezTo>
                  <a:cubicBezTo>
                    <a:pt x="1189290" y="8220"/>
                    <a:pt x="1218512" y="-2651"/>
                    <a:pt x="1243622" y="549"/>
                  </a:cubicBezTo>
                  <a:cubicBezTo>
                    <a:pt x="1270553" y="3998"/>
                    <a:pt x="1292710" y="22760"/>
                    <a:pt x="1287992" y="58461"/>
                  </a:cubicBezTo>
                  <a:cubicBezTo>
                    <a:pt x="1286088" y="72146"/>
                    <a:pt x="1280017" y="85775"/>
                    <a:pt x="1270719" y="98908"/>
                  </a:cubicBezTo>
                  <a:cubicBezTo>
                    <a:pt x="1259681" y="114524"/>
                    <a:pt x="1244146" y="129561"/>
                    <a:pt x="1226431" y="143439"/>
                  </a:cubicBezTo>
                  <a:cubicBezTo>
                    <a:pt x="1201349" y="163083"/>
                    <a:pt x="1172072" y="180382"/>
                    <a:pt x="1145582" y="194177"/>
                  </a:cubicBezTo>
                  <a:cubicBezTo>
                    <a:pt x="1173231" y="187500"/>
                    <a:pt x="1201017" y="181264"/>
                    <a:pt x="1229135" y="176050"/>
                  </a:cubicBezTo>
                  <a:cubicBezTo>
                    <a:pt x="1242601" y="173567"/>
                    <a:pt x="1256094" y="171387"/>
                    <a:pt x="1269642" y="169373"/>
                  </a:cubicBezTo>
                  <a:cubicBezTo>
                    <a:pt x="1289841" y="166393"/>
                    <a:pt x="1310094" y="163772"/>
                    <a:pt x="1330376" y="161013"/>
                  </a:cubicBezTo>
                  <a:lnTo>
                    <a:pt x="1366385" y="155992"/>
                  </a:lnTo>
                  <a:cubicBezTo>
                    <a:pt x="1367130" y="155882"/>
                    <a:pt x="1376429" y="154612"/>
                    <a:pt x="1380154" y="154226"/>
                  </a:cubicBezTo>
                  <a:cubicBezTo>
                    <a:pt x="1386556" y="153592"/>
                    <a:pt x="1387991" y="160765"/>
                    <a:pt x="1387908" y="161124"/>
                  </a:cubicBez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" name="Google Shape;130;p2"/>
            <p:cNvSpPr/>
            <p:nvPr/>
          </p:nvSpPr>
          <p:spPr>
            <a:xfrm>
              <a:off x="443483" y="4046501"/>
              <a:ext cx="89170" cy="351600"/>
            </a:xfrm>
            <a:custGeom>
              <a:avLst/>
              <a:gdLst/>
              <a:ahLst/>
              <a:cxnLst/>
              <a:rect l="l" t="t" r="r" b="b"/>
              <a:pathLst>
                <a:path w="178341" h="703201" extrusionOk="0">
                  <a:moveTo>
                    <a:pt x="81380" y="592869"/>
                  </a:moveTo>
                  <a:cubicBezTo>
                    <a:pt x="83035" y="562492"/>
                    <a:pt x="89106" y="531150"/>
                    <a:pt x="101440" y="503504"/>
                  </a:cubicBezTo>
                  <a:cubicBezTo>
                    <a:pt x="105110" y="495255"/>
                    <a:pt x="128758" y="451138"/>
                    <a:pt x="132096" y="482867"/>
                  </a:cubicBezTo>
                  <a:cubicBezTo>
                    <a:pt x="132400" y="485930"/>
                    <a:pt x="132455" y="489020"/>
                    <a:pt x="132400" y="492110"/>
                  </a:cubicBezTo>
                  <a:cubicBezTo>
                    <a:pt x="132290" y="497517"/>
                    <a:pt x="131793" y="502925"/>
                    <a:pt x="131076" y="508278"/>
                  </a:cubicBezTo>
                  <a:cubicBezTo>
                    <a:pt x="130275" y="514403"/>
                    <a:pt x="128951" y="520417"/>
                    <a:pt x="127626" y="526432"/>
                  </a:cubicBezTo>
                  <a:cubicBezTo>
                    <a:pt x="133366" y="519341"/>
                    <a:pt x="139188" y="512416"/>
                    <a:pt x="144762" y="505794"/>
                  </a:cubicBezTo>
                  <a:cubicBezTo>
                    <a:pt x="146555" y="503642"/>
                    <a:pt x="162008" y="482398"/>
                    <a:pt x="165291" y="484909"/>
                  </a:cubicBezTo>
                  <a:cubicBezTo>
                    <a:pt x="171169" y="489323"/>
                    <a:pt x="157593" y="524583"/>
                    <a:pt x="155965" y="529494"/>
                  </a:cubicBezTo>
                  <a:cubicBezTo>
                    <a:pt x="142085" y="571542"/>
                    <a:pt x="116341" y="615906"/>
                    <a:pt x="80855" y="642669"/>
                  </a:cubicBezTo>
                  <a:cubicBezTo>
                    <a:pt x="80883" y="642641"/>
                    <a:pt x="81021" y="599380"/>
                    <a:pt x="81380" y="592869"/>
                  </a:cubicBezTo>
                  <a:close/>
                  <a:moveTo>
                    <a:pt x="64189" y="701822"/>
                  </a:moveTo>
                  <a:cubicBezTo>
                    <a:pt x="64768" y="702291"/>
                    <a:pt x="65237" y="702705"/>
                    <a:pt x="65817" y="703202"/>
                  </a:cubicBezTo>
                  <a:lnTo>
                    <a:pt x="64713" y="700912"/>
                  </a:lnTo>
                  <a:cubicBezTo>
                    <a:pt x="64658" y="700498"/>
                    <a:pt x="64575" y="700111"/>
                    <a:pt x="64520" y="699725"/>
                  </a:cubicBezTo>
                  <a:moveTo>
                    <a:pt x="64492" y="699532"/>
                  </a:moveTo>
                  <a:cubicBezTo>
                    <a:pt x="63941" y="694952"/>
                    <a:pt x="72991" y="685102"/>
                    <a:pt x="72246" y="680633"/>
                  </a:cubicBezTo>
                  <a:lnTo>
                    <a:pt x="66120" y="647939"/>
                  </a:lnTo>
                  <a:cubicBezTo>
                    <a:pt x="64906" y="623549"/>
                    <a:pt x="64299" y="597863"/>
                    <a:pt x="55138" y="574825"/>
                  </a:cubicBezTo>
                  <a:cubicBezTo>
                    <a:pt x="53400" y="570493"/>
                    <a:pt x="44846" y="550352"/>
                    <a:pt x="37230" y="555815"/>
                  </a:cubicBezTo>
                  <a:cubicBezTo>
                    <a:pt x="31022" y="560285"/>
                    <a:pt x="33146" y="575956"/>
                    <a:pt x="33367" y="582274"/>
                  </a:cubicBezTo>
                  <a:cubicBezTo>
                    <a:pt x="33891" y="595021"/>
                    <a:pt x="35547" y="607740"/>
                    <a:pt x="38003" y="620321"/>
                  </a:cubicBezTo>
                  <a:cubicBezTo>
                    <a:pt x="35988" y="617176"/>
                    <a:pt x="34057" y="614003"/>
                    <a:pt x="31656" y="611189"/>
                  </a:cubicBezTo>
                  <a:cubicBezTo>
                    <a:pt x="29559" y="608761"/>
                    <a:pt x="27131" y="606553"/>
                    <a:pt x="24730" y="604457"/>
                  </a:cubicBezTo>
                  <a:cubicBezTo>
                    <a:pt x="-2560" y="580646"/>
                    <a:pt x="17252" y="627439"/>
                    <a:pt x="21088" y="637040"/>
                  </a:cubicBezTo>
                  <a:cubicBezTo>
                    <a:pt x="24813" y="646531"/>
                    <a:pt x="28814" y="655940"/>
                    <a:pt x="33201" y="665155"/>
                  </a:cubicBezTo>
                  <a:cubicBezTo>
                    <a:pt x="41949" y="683612"/>
                    <a:pt x="51413" y="691172"/>
                    <a:pt x="64189" y="701794"/>
                  </a:cubicBezTo>
                  <a:moveTo>
                    <a:pt x="36126" y="397476"/>
                  </a:moveTo>
                  <a:cubicBezTo>
                    <a:pt x="33698" y="411492"/>
                    <a:pt x="36954" y="427494"/>
                    <a:pt x="42197" y="442917"/>
                  </a:cubicBezTo>
                  <a:cubicBezTo>
                    <a:pt x="37065" y="437150"/>
                    <a:pt x="31877" y="431798"/>
                    <a:pt x="26745" y="427273"/>
                  </a:cubicBezTo>
                  <a:cubicBezTo>
                    <a:pt x="22716" y="423714"/>
                    <a:pt x="6877" y="410333"/>
                    <a:pt x="1055" y="417617"/>
                  </a:cubicBezTo>
                  <a:cubicBezTo>
                    <a:pt x="-2780" y="422390"/>
                    <a:pt x="4918" y="435136"/>
                    <a:pt x="7015" y="439164"/>
                  </a:cubicBezTo>
                  <a:cubicBezTo>
                    <a:pt x="17556" y="459498"/>
                    <a:pt x="32346" y="476356"/>
                    <a:pt x="50779" y="489544"/>
                  </a:cubicBezTo>
                  <a:cubicBezTo>
                    <a:pt x="56904" y="493931"/>
                    <a:pt x="74840" y="503118"/>
                    <a:pt x="81380" y="506788"/>
                  </a:cubicBezTo>
                  <a:cubicBezTo>
                    <a:pt x="84277" y="508443"/>
                    <a:pt x="86208" y="508029"/>
                    <a:pt x="84580" y="504029"/>
                  </a:cubicBezTo>
                  <a:cubicBezTo>
                    <a:pt x="85188" y="476659"/>
                    <a:pt x="75723" y="439827"/>
                    <a:pt x="61788" y="416789"/>
                  </a:cubicBezTo>
                  <a:cubicBezTo>
                    <a:pt x="59746" y="413285"/>
                    <a:pt x="38665" y="382853"/>
                    <a:pt x="36126" y="397476"/>
                  </a:cubicBezTo>
                  <a:close/>
                  <a:moveTo>
                    <a:pt x="103013" y="406084"/>
                  </a:moveTo>
                  <a:cubicBezTo>
                    <a:pt x="116065" y="399076"/>
                    <a:pt x="156682" y="371210"/>
                    <a:pt x="170175" y="345441"/>
                  </a:cubicBezTo>
                  <a:cubicBezTo>
                    <a:pt x="173735" y="338654"/>
                    <a:pt x="183669" y="318016"/>
                    <a:pt x="174673" y="311229"/>
                  </a:cubicBezTo>
                  <a:cubicBezTo>
                    <a:pt x="167664" y="305959"/>
                    <a:pt x="156351" y="319617"/>
                    <a:pt x="152654" y="323645"/>
                  </a:cubicBezTo>
                  <a:cubicBezTo>
                    <a:pt x="148128" y="328583"/>
                    <a:pt x="144320" y="334212"/>
                    <a:pt x="140237" y="339592"/>
                  </a:cubicBezTo>
                  <a:cubicBezTo>
                    <a:pt x="142416" y="334488"/>
                    <a:pt x="144293" y="329659"/>
                    <a:pt x="145396" y="325604"/>
                  </a:cubicBezTo>
                  <a:cubicBezTo>
                    <a:pt x="146445" y="321769"/>
                    <a:pt x="154061" y="283805"/>
                    <a:pt x="139298" y="289902"/>
                  </a:cubicBezTo>
                  <a:cubicBezTo>
                    <a:pt x="130551" y="293516"/>
                    <a:pt x="125281" y="306346"/>
                    <a:pt x="121501" y="314264"/>
                  </a:cubicBezTo>
                  <a:cubicBezTo>
                    <a:pt x="112229" y="333605"/>
                    <a:pt x="99426" y="405532"/>
                    <a:pt x="98598" y="407822"/>
                  </a:cubicBezTo>
                  <a:cubicBezTo>
                    <a:pt x="98432" y="408263"/>
                    <a:pt x="101413" y="408374"/>
                    <a:pt x="103013" y="406084"/>
                  </a:cubicBezTo>
                  <a:close/>
                  <a:moveTo>
                    <a:pt x="46557" y="233894"/>
                  </a:moveTo>
                  <a:cubicBezTo>
                    <a:pt x="40541" y="237315"/>
                    <a:pt x="62837" y="294979"/>
                    <a:pt x="75364" y="324169"/>
                  </a:cubicBezTo>
                  <a:cubicBezTo>
                    <a:pt x="58422" y="296717"/>
                    <a:pt x="30608" y="253649"/>
                    <a:pt x="24399" y="251883"/>
                  </a:cubicBezTo>
                  <a:cubicBezTo>
                    <a:pt x="16314" y="249593"/>
                    <a:pt x="13582" y="255718"/>
                    <a:pt x="15707" y="262974"/>
                  </a:cubicBezTo>
                  <a:cubicBezTo>
                    <a:pt x="16480" y="265568"/>
                    <a:pt x="17611" y="268051"/>
                    <a:pt x="18853" y="270479"/>
                  </a:cubicBezTo>
                  <a:cubicBezTo>
                    <a:pt x="30359" y="292551"/>
                    <a:pt x="49702" y="310595"/>
                    <a:pt x="67086" y="327756"/>
                  </a:cubicBezTo>
                  <a:cubicBezTo>
                    <a:pt x="70535" y="331122"/>
                    <a:pt x="83035" y="343565"/>
                    <a:pt x="87119" y="346186"/>
                  </a:cubicBezTo>
                  <a:cubicBezTo>
                    <a:pt x="87174" y="346241"/>
                    <a:pt x="87202" y="346296"/>
                    <a:pt x="87229" y="346351"/>
                  </a:cubicBezTo>
                  <a:cubicBezTo>
                    <a:pt x="87947" y="347207"/>
                    <a:pt x="90044" y="349579"/>
                    <a:pt x="89851" y="348448"/>
                  </a:cubicBezTo>
                  <a:cubicBezTo>
                    <a:pt x="87147" y="332805"/>
                    <a:pt x="85684" y="278425"/>
                    <a:pt x="70977" y="252462"/>
                  </a:cubicBezTo>
                  <a:cubicBezTo>
                    <a:pt x="67141" y="245592"/>
                    <a:pt x="56518" y="228211"/>
                    <a:pt x="46557" y="233894"/>
                  </a:cubicBezTo>
                  <a:close/>
                  <a:moveTo>
                    <a:pt x="136760" y="88329"/>
                  </a:moveTo>
                  <a:cubicBezTo>
                    <a:pt x="123239" y="115312"/>
                    <a:pt x="114492" y="144640"/>
                    <a:pt x="107897" y="174217"/>
                  </a:cubicBezTo>
                  <a:cubicBezTo>
                    <a:pt x="105965" y="182935"/>
                    <a:pt x="143023" y="153331"/>
                    <a:pt x="152019" y="108166"/>
                  </a:cubicBezTo>
                  <a:cubicBezTo>
                    <a:pt x="154088" y="97654"/>
                    <a:pt x="156103" y="86922"/>
                    <a:pt x="156931" y="76217"/>
                  </a:cubicBezTo>
                  <a:cubicBezTo>
                    <a:pt x="157096" y="74010"/>
                    <a:pt x="158007" y="68768"/>
                    <a:pt x="155606" y="67250"/>
                  </a:cubicBezTo>
                  <a:cubicBezTo>
                    <a:pt x="148653" y="62863"/>
                    <a:pt x="138333" y="85156"/>
                    <a:pt x="136760" y="88329"/>
                  </a:cubicBezTo>
                  <a:close/>
                  <a:moveTo>
                    <a:pt x="45149" y="482"/>
                  </a:moveTo>
                  <a:cubicBezTo>
                    <a:pt x="37203" y="4262"/>
                    <a:pt x="44322" y="25341"/>
                    <a:pt x="45674" y="30776"/>
                  </a:cubicBezTo>
                  <a:cubicBezTo>
                    <a:pt x="52738" y="59414"/>
                    <a:pt x="63858" y="86784"/>
                    <a:pt x="76661" y="113243"/>
                  </a:cubicBezTo>
                  <a:cubicBezTo>
                    <a:pt x="78703" y="117436"/>
                    <a:pt x="102820" y="165829"/>
                    <a:pt x="102102" y="151676"/>
                  </a:cubicBezTo>
                  <a:cubicBezTo>
                    <a:pt x="101440" y="137494"/>
                    <a:pt x="91451" y="59856"/>
                    <a:pt x="72605" y="28238"/>
                  </a:cubicBezTo>
                  <a:cubicBezTo>
                    <a:pt x="69294" y="22609"/>
                    <a:pt x="54421" y="-3877"/>
                    <a:pt x="45149" y="482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31;p2"/>
            <p:cNvSpPr/>
            <p:nvPr/>
          </p:nvSpPr>
          <p:spPr>
            <a:xfrm>
              <a:off x="466399" y="4009216"/>
              <a:ext cx="40184" cy="488193"/>
            </a:xfrm>
            <a:custGeom>
              <a:avLst/>
              <a:gdLst/>
              <a:ahLst/>
              <a:cxnLst/>
              <a:rect l="l" t="t" r="r" b="b"/>
              <a:pathLst>
                <a:path w="80368" h="976385" extrusionOk="0">
                  <a:moveTo>
                    <a:pt x="80361" y="6161"/>
                  </a:moveTo>
                  <a:lnTo>
                    <a:pt x="70013" y="202188"/>
                  </a:lnTo>
                  <a:cubicBezTo>
                    <a:pt x="66812" y="260486"/>
                    <a:pt x="63197" y="326454"/>
                    <a:pt x="59279" y="392201"/>
                  </a:cubicBezTo>
                  <a:cubicBezTo>
                    <a:pt x="56740" y="435241"/>
                    <a:pt x="54119" y="478172"/>
                    <a:pt x="51415" y="518839"/>
                  </a:cubicBezTo>
                  <a:cubicBezTo>
                    <a:pt x="45538" y="607762"/>
                    <a:pt x="39495" y="685759"/>
                    <a:pt x="35383" y="729848"/>
                  </a:cubicBezTo>
                  <a:cubicBezTo>
                    <a:pt x="30637" y="779290"/>
                    <a:pt x="16840" y="840898"/>
                    <a:pt x="13612" y="898120"/>
                  </a:cubicBezTo>
                  <a:cubicBezTo>
                    <a:pt x="12177" y="923117"/>
                    <a:pt x="12757" y="947231"/>
                    <a:pt x="17116" y="969054"/>
                  </a:cubicBezTo>
                  <a:cubicBezTo>
                    <a:pt x="17834" y="972337"/>
                    <a:pt x="15681" y="975593"/>
                    <a:pt x="12398" y="976255"/>
                  </a:cubicBezTo>
                  <a:cubicBezTo>
                    <a:pt x="9114" y="976945"/>
                    <a:pt x="5858" y="974821"/>
                    <a:pt x="5196" y="971537"/>
                  </a:cubicBezTo>
                  <a:cubicBezTo>
                    <a:pt x="284" y="948776"/>
                    <a:pt x="-737" y="923558"/>
                    <a:pt x="450" y="897430"/>
                  </a:cubicBezTo>
                  <a:cubicBezTo>
                    <a:pt x="2961" y="840071"/>
                    <a:pt x="16068" y="778131"/>
                    <a:pt x="20234" y="728496"/>
                  </a:cubicBezTo>
                  <a:cubicBezTo>
                    <a:pt x="22414" y="703141"/>
                    <a:pt x="25008" y="666612"/>
                    <a:pt x="27961" y="623213"/>
                  </a:cubicBezTo>
                  <a:cubicBezTo>
                    <a:pt x="31355" y="573688"/>
                    <a:pt x="35107" y="515280"/>
                    <a:pt x="39136" y="454499"/>
                  </a:cubicBezTo>
                  <a:cubicBezTo>
                    <a:pt x="44765" y="368832"/>
                    <a:pt x="50946" y="278447"/>
                    <a:pt x="55913" y="201360"/>
                  </a:cubicBezTo>
                  <a:lnTo>
                    <a:pt x="68716" y="5526"/>
                  </a:lnTo>
                  <a:cubicBezTo>
                    <a:pt x="68909" y="2298"/>
                    <a:pt x="71669" y="-158"/>
                    <a:pt x="74897" y="8"/>
                  </a:cubicBezTo>
                  <a:cubicBezTo>
                    <a:pt x="78070" y="201"/>
                    <a:pt x="80526" y="2932"/>
                    <a:pt x="80361" y="6161"/>
                  </a:cubicBezTo>
                  <a:lnTo>
                    <a:pt x="80361" y="6161"/>
                  </a:ln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32;p2"/>
            <p:cNvSpPr/>
            <p:nvPr/>
          </p:nvSpPr>
          <p:spPr>
            <a:xfrm>
              <a:off x="433302" y="3937173"/>
              <a:ext cx="135367" cy="432761"/>
            </a:xfrm>
            <a:custGeom>
              <a:avLst/>
              <a:gdLst/>
              <a:ahLst/>
              <a:cxnLst/>
              <a:rect l="l" t="t" r="r" b="b"/>
              <a:pathLst>
                <a:path w="270734" h="865523" extrusionOk="0">
                  <a:moveTo>
                    <a:pt x="238937" y="107591"/>
                  </a:moveTo>
                  <a:cubicBezTo>
                    <a:pt x="208915" y="181753"/>
                    <a:pt x="141366" y="307923"/>
                    <a:pt x="137917" y="295535"/>
                  </a:cubicBezTo>
                  <a:cubicBezTo>
                    <a:pt x="134192" y="282016"/>
                    <a:pt x="174699" y="169448"/>
                    <a:pt x="207535" y="82595"/>
                  </a:cubicBezTo>
                  <a:cubicBezTo>
                    <a:pt x="228700" y="26614"/>
                    <a:pt x="264488" y="-1279"/>
                    <a:pt x="266254" y="45"/>
                  </a:cubicBezTo>
                  <a:cubicBezTo>
                    <a:pt x="283280" y="12819"/>
                    <a:pt x="246856" y="88002"/>
                    <a:pt x="238937" y="107591"/>
                  </a:cubicBezTo>
                  <a:close/>
                  <a:moveTo>
                    <a:pt x="39767" y="173780"/>
                  </a:moveTo>
                  <a:cubicBezTo>
                    <a:pt x="40264" y="204763"/>
                    <a:pt x="59607" y="260440"/>
                    <a:pt x="76218" y="286458"/>
                  </a:cubicBezTo>
                  <a:cubicBezTo>
                    <a:pt x="85434" y="300942"/>
                    <a:pt x="98238" y="279036"/>
                    <a:pt x="99397" y="268193"/>
                  </a:cubicBezTo>
                  <a:cubicBezTo>
                    <a:pt x="101521" y="248770"/>
                    <a:pt x="88801" y="213096"/>
                    <a:pt x="72741" y="190748"/>
                  </a:cubicBezTo>
                  <a:cubicBezTo>
                    <a:pt x="57813" y="170027"/>
                    <a:pt x="39546" y="161337"/>
                    <a:pt x="39767" y="173780"/>
                  </a:cubicBezTo>
                  <a:close/>
                  <a:moveTo>
                    <a:pt x="163082" y="290844"/>
                  </a:moveTo>
                  <a:cubicBezTo>
                    <a:pt x="152183" y="317855"/>
                    <a:pt x="149203" y="352701"/>
                    <a:pt x="154363" y="355267"/>
                  </a:cubicBezTo>
                  <a:cubicBezTo>
                    <a:pt x="173320" y="364703"/>
                    <a:pt x="235984" y="231691"/>
                    <a:pt x="196057" y="249128"/>
                  </a:cubicBezTo>
                  <a:cubicBezTo>
                    <a:pt x="193546" y="250232"/>
                    <a:pt x="171388" y="270345"/>
                    <a:pt x="163082" y="290844"/>
                  </a:cubicBezTo>
                  <a:close/>
                  <a:moveTo>
                    <a:pt x="48707" y="426063"/>
                  </a:moveTo>
                  <a:cubicBezTo>
                    <a:pt x="48045" y="437624"/>
                    <a:pt x="69237" y="482982"/>
                    <a:pt x="80495" y="497246"/>
                  </a:cubicBezTo>
                  <a:cubicBezTo>
                    <a:pt x="82923" y="500336"/>
                    <a:pt x="95589" y="519318"/>
                    <a:pt x="101245" y="500364"/>
                  </a:cubicBezTo>
                  <a:cubicBezTo>
                    <a:pt x="103094" y="494128"/>
                    <a:pt x="85296" y="444383"/>
                    <a:pt x="73293" y="427857"/>
                  </a:cubicBezTo>
                  <a:cubicBezTo>
                    <a:pt x="69430" y="422504"/>
                    <a:pt x="50556" y="394666"/>
                    <a:pt x="48707" y="426063"/>
                  </a:cubicBezTo>
                  <a:close/>
                  <a:moveTo>
                    <a:pt x="44375" y="455254"/>
                  </a:moveTo>
                  <a:cubicBezTo>
                    <a:pt x="36070" y="443969"/>
                    <a:pt x="3371" y="428822"/>
                    <a:pt x="16092" y="465241"/>
                  </a:cubicBezTo>
                  <a:cubicBezTo>
                    <a:pt x="38415" y="510103"/>
                    <a:pt x="83475" y="538907"/>
                    <a:pt x="77929" y="516504"/>
                  </a:cubicBezTo>
                  <a:cubicBezTo>
                    <a:pt x="77239" y="513690"/>
                    <a:pt x="76218" y="510986"/>
                    <a:pt x="75059" y="508337"/>
                  </a:cubicBezTo>
                  <a:cubicBezTo>
                    <a:pt x="66919" y="489852"/>
                    <a:pt x="56930" y="472277"/>
                    <a:pt x="44375" y="455254"/>
                  </a:cubicBezTo>
                  <a:close/>
                  <a:moveTo>
                    <a:pt x="171167" y="484389"/>
                  </a:moveTo>
                  <a:cubicBezTo>
                    <a:pt x="155687" y="497301"/>
                    <a:pt x="146775" y="523125"/>
                    <a:pt x="142194" y="542273"/>
                  </a:cubicBezTo>
                  <a:cubicBezTo>
                    <a:pt x="140787" y="548094"/>
                    <a:pt x="137172" y="575050"/>
                    <a:pt x="150583" y="564897"/>
                  </a:cubicBezTo>
                  <a:cubicBezTo>
                    <a:pt x="169456" y="550605"/>
                    <a:pt x="181018" y="520173"/>
                    <a:pt x="188303" y="498239"/>
                  </a:cubicBezTo>
                  <a:cubicBezTo>
                    <a:pt x="191228" y="489493"/>
                    <a:pt x="190703" y="468083"/>
                    <a:pt x="171167" y="484389"/>
                  </a:cubicBezTo>
                  <a:close/>
                  <a:moveTo>
                    <a:pt x="160157" y="568070"/>
                  </a:moveTo>
                  <a:cubicBezTo>
                    <a:pt x="158861" y="572429"/>
                    <a:pt x="154584" y="586196"/>
                    <a:pt x="160627" y="589204"/>
                  </a:cubicBezTo>
                  <a:cubicBezTo>
                    <a:pt x="166559" y="592128"/>
                    <a:pt x="204169" y="557861"/>
                    <a:pt x="218959" y="539597"/>
                  </a:cubicBezTo>
                  <a:cubicBezTo>
                    <a:pt x="227927" y="528561"/>
                    <a:pt x="228479" y="490514"/>
                    <a:pt x="206901" y="498763"/>
                  </a:cubicBezTo>
                  <a:cubicBezTo>
                    <a:pt x="202265" y="500501"/>
                    <a:pt x="166338" y="547515"/>
                    <a:pt x="160157" y="568070"/>
                  </a:cubicBezTo>
                  <a:close/>
                  <a:moveTo>
                    <a:pt x="21583" y="606999"/>
                  </a:moveTo>
                  <a:cubicBezTo>
                    <a:pt x="17527" y="603688"/>
                    <a:pt x="9000" y="596294"/>
                    <a:pt x="3371" y="599909"/>
                  </a:cubicBezTo>
                  <a:cubicBezTo>
                    <a:pt x="-2865" y="603937"/>
                    <a:pt x="1081" y="615497"/>
                    <a:pt x="3095" y="620711"/>
                  </a:cubicBezTo>
                  <a:cubicBezTo>
                    <a:pt x="9442" y="636990"/>
                    <a:pt x="26660" y="660662"/>
                    <a:pt x="38525" y="673105"/>
                  </a:cubicBezTo>
                  <a:cubicBezTo>
                    <a:pt x="41119" y="675809"/>
                    <a:pt x="57648" y="681520"/>
                    <a:pt x="63277" y="675864"/>
                  </a:cubicBezTo>
                  <a:cubicBezTo>
                    <a:pt x="67802" y="671367"/>
                    <a:pt x="62283" y="656110"/>
                    <a:pt x="59772" y="651861"/>
                  </a:cubicBezTo>
                  <a:cubicBezTo>
                    <a:pt x="49204" y="633817"/>
                    <a:pt x="36373" y="619222"/>
                    <a:pt x="21583" y="606999"/>
                  </a:cubicBezTo>
                  <a:close/>
                  <a:moveTo>
                    <a:pt x="68354" y="596515"/>
                  </a:moveTo>
                  <a:cubicBezTo>
                    <a:pt x="63663" y="591769"/>
                    <a:pt x="56351" y="586583"/>
                    <a:pt x="49535" y="589617"/>
                  </a:cubicBezTo>
                  <a:cubicBezTo>
                    <a:pt x="43713" y="592211"/>
                    <a:pt x="44237" y="600957"/>
                    <a:pt x="44762" y="606254"/>
                  </a:cubicBezTo>
                  <a:cubicBezTo>
                    <a:pt x="46252" y="621650"/>
                    <a:pt x="50998" y="628216"/>
                    <a:pt x="59441" y="644825"/>
                  </a:cubicBezTo>
                  <a:cubicBezTo>
                    <a:pt x="66478" y="658648"/>
                    <a:pt x="85269" y="672829"/>
                    <a:pt x="84910" y="672222"/>
                  </a:cubicBezTo>
                  <a:cubicBezTo>
                    <a:pt x="94982" y="672332"/>
                    <a:pt x="92471" y="647970"/>
                    <a:pt x="90981" y="642149"/>
                  </a:cubicBezTo>
                  <a:cubicBezTo>
                    <a:pt x="86897" y="626064"/>
                    <a:pt x="80109" y="608461"/>
                    <a:pt x="68354" y="596515"/>
                  </a:cubicBezTo>
                  <a:close/>
                  <a:moveTo>
                    <a:pt x="131377" y="700999"/>
                  </a:moveTo>
                  <a:cubicBezTo>
                    <a:pt x="125114" y="715235"/>
                    <a:pt x="120699" y="731182"/>
                    <a:pt x="120782" y="746964"/>
                  </a:cubicBezTo>
                  <a:cubicBezTo>
                    <a:pt x="120782" y="752758"/>
                    <a:pt x="121692" y="762166"/>
                    <a:pt x="128563" y="764014"/>
                  </a:cubicBezTo>
                  <a:cubicBezTo>
                    <a:pt x="135103" y="765753"/>
                    <a:pt x="140897" y="756455"/>
                    <a:pt x="143629" y="751930"/>
                  </a:cubicBezTo>
                  <a:cubicBezTo>
                    <a:pt x="153425" y="735597"/>
                    <a:pt x="160019" y="715814"/>
                    <a:pt x="162586" y="696750"/>
                  </a:cubicBezTo>
                  <a:cubicBezTo>
                    <a:pt x="163607" y="689162"/>
                    <a:pt x="163414" y="678292"/>
                    <a:pt x="154308" y="676002"/>
                  </a:cubicBezTo>
                  <a:cubicBezTo>
                    <a:pt x="145202" y="673712"/>
                    <a:pt x="134220" y="694625"/>
                    <a:pt x="131377" y="700999"/>
                  </a:cubicBezTo>
                  <a:close/>
                  <a:moveTo>
                    <a:pt x="156708" y="771464"/>
                  </a:moveTo>
                  <a:cubicBezTo>
                    <a:pt x="164076" y="774057"/>
                    <a:pt x="172768" y="763959"/>
                    <a:pt x="176934" y="759324"/>
                  </a:cubicBezTo>
                  <a:cubicBezTo>
                    <a:pt x="191697" y="742880"/>
                    <a:pt x="202348" y="721691"/>
                    <a:pt x="207839" y="700061"/>
                  </a:cubicBezTo>
                  <a:cubicBezTo>
                    <a:pt x="209909" y="691977"/>
                    <a:pt x="213330" y="675809"/>
                    <a:pt x="204445" y="670981"/>
                  </a:cubicBezTo>
                  <a:cubicBezTo>
                    <a:pt x="195560" y="666152"/>
                    <a:pt x="183695" y="686734"/>
                    <a:pt x="180549" y="691618"/>
                  </a:cubicBezTo>
                  <a:cubicBezTo>
                    <a:pt x="169153" y="709138"/>
                    <a:pt x="159440" y="729168"/>
                    <a:pt x="154142" y="749612"/>
                  </a:cubicBezTo>
                  <a:cubicBezTo>
                    <a:pt x="152762" y="754937"/>
                    <a:pt x="148955" y="768732"/>
                    <a:pt x="156708" y="771464"/>
                  </a:cubicBezTo>
                  <a:close/>
                  <a:moveTo>
                    <a:pt x="66533" y="748040"/>
                  </a:moveTo>
                  <a:cubicBezTo>
                    <a:pt x="61732" y="743460"/>
                    <a:pt x="56240" y="742604"/>
                    <a:pt x="53757" y="749668"/>
                  </a:cubicBezTo>
                  <a:cubicBezTo>
                    <a:pt x="53067" y="751599"/>
                    <a:pt x="52653" y="753641"/>
                    <a:pt x="52322" y="755682"/>
                  </a:cubicBezTo>
                  <a:cubicBezTo>
                    <a:pt x="48818" y="776375"/>
                    <a:pt x="54005" y="830037"/>
                    <a:pt x="69154" y="842177"/>
                  </a:cubicBezTo>
                  <a:cubicBezTo>
                    <a:pt x="84303" y="854317"/>
                    <a:pt x="87062" y="811745"/>
                    <a:pt x="85379" y="799578"/>
                  </a:cubicBezTo>
                  <a:cubicBezTo>
                    <a:pt x="84137" y="790584"/>
                    <a:pt x="82509" y="781589"/>
                    <a:pt x="79778" y="772953"/>
                  </a:cubicBezTo>
                  <a:cubicBezTo>
                    <a:pt x="76963" y="764235"/>
                    <a:pt x="73266" y="754441"/>
                    <a:pt x="66533" y="748040"/>
                  </a:cubicBezTo>
                  <a:close/>
                  <a:moveTo>
                    <a:pt x="18741" y="784597"/>
                  </a:moveTo>
                  <a:cubicBezTo>
                    <a:pt x="18244" y="786583"/>
                    <a:pt x="18051" y="788652"/>
                    <a:pt x="17941" y="790666"/>
                  </a:cubicBezTo>
                  <a:cubicBezTo>
                    <a:pt x="17720" y="794281"/>
                    <a:pt x="17748" y="797895"/>
                    <a:pt x="17968" y="801509"/>
                  </a:cubicBezTo>
                  <a:cubicBezTo>
                    <a:pt x="18299" y="807303"/>
                    <a:pt x="19044" y="813070"/>
                    <a:pt x="20341" y="818753"/>
                  </a:cubicBezTo>
                  <a:cubicBezTo>
                    <a:pt x="22273" y="827196"/>
                    <a:pt x="25557" y="835362"/>
                    <a:pt x="29944" y="842756"/>
                  </a:cubicBezTo>
                  <a:cubicBezTo>
                    <a:pt x="36456" y="853682"/>
                    <a:pt x="45038" y="866512"/>
                    <a:pt x="53895" y="865463"/>
                  </a:cubicBezTo>
                  <a:cubicBezTo>
                    <a:pt x="62780" y="864442"/>
                    <a:pt x="62753" y="845653"/>
                    <a:pt x="60959" y="838701"/>
                  </a:cubicBezTo>
                  <a:cubicBezTo>
                    <a:pt x="57261" y="824326"/>
                    <a:pt x="50225" y="809979"/>
                    <a:pt x="42278" y="797536"/>
                  </a:cubicBezTo>
                  <a:cubicBezTo>
                    <a:pt x="41423" y="796184"/>
                    <a:pt x="39988" y="794088"/>
                    <a:pt x="39022" y="792763"/>
                  </a:cubicBezTo>
                  <a:cubicBezTo>
                    <a:pt x="35739" y="788211"/>
                    <a:pt x="21942" y="771795"/>
                    <a:pt x="18741" y="784597"/>
                  </a:cubicBez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33;p2"/>
            <p:cNvSpPr/>
            <p:nvPr/>
          </p:nvSpPr>
          <p:spPr>
            <a:xfrm>
              <a:off x="237027" y="4355691"/>
              <a:ext cx="413040" cy="405679"/>
            </a:xfrm>
            <a:custGeom>
              <a:avLst/>
              <a:gdLst/>
              <a:ahLst/>
              <a:cxnLst/>
              <a:rect l="l" t="t" r="r" b="b"/>
              <a:pathLst>
                <a:path w="826080" h="811358" extrusionOk="0">
                  <a:moveTo>
                    <a:pt x="750497" y="669649"/>
                  </a:moveTo>
                  <a:cubicBezTo>
                    <a:pt x="753063" y="672491"/>
                    <a:pt x="755602" y="675361"/>
                    <a:pt x="758085" y="678285"/>
                  </a:cubicBezTo>
                  <a:cubicBezTo>
                    <a:pt x="768902" y="690921"/>
                    <a:pt x="807533" y="731700"/>
                    <a:pt x="798151" y="751951"/>
                  </a:cubicBezTo>
                  <a:cubicBezTo>
                    <a:pt x="792467" y="764173"/>
                    <a:pt x="773317" y="772202"/>
                    <a:pt x="762031" y="777278"/>
                  </a:cubicBezTo>
                  <a:cubicBezTo>
                    <a:pt x="727512" y="792812"/>
                    <a:pt x="689929" y="801806"/>
                    <a:pt x="652375" y="806579"/>
                  </a:cubicBezTo>
                  <a:cubicBezTo>
                    <a:pt x="552707" y="819215"/>
                    <a:pt x="448404" y="805586"/>
                    <a:pt x="351937" y="779872"/>
                  </a:cubicBezTo>
                  <a:cubicBezTo>
                    <a:pt x="299288" y="765856"/>
                    <a:pt x="245095" y="747426"/>
                    <a:pt x="201608" y="714180"/>
                  </a:cubicBezTo>
                  <a:lnTo>
                    <a:pt x="404420" y="615490"/>
                  </a:lnTo>
                  <a:cubicBezTo>
                    <a:pt x="385104" y="609393"/>
                    <a:pt x="365899" y="602909"/>
                    <a:pt x="346722" y="596067"/>
                  </a:cubicBezTo>
                  <a:lnTo>
                    <a:pt x="401081" y="504661"/>
                  </a:lnTo>
                  <a:lnTo>
                    <a:pt x="271088" y="407489"/>
                  </a:lnTo>
                  <a:cubicBezTo>
                    <a:pt x="274123" y="427216"/>
                    <a:pt x="276772" y="447025"/>
                    <a:pt x="279090" y="466918"/>
                  </a:cubicBezTo>
                  <a:lnTo>
                    <a:pt x="11461" y="449067"/>
                  </a:lnTo>
                  <a:cubicBezTo>
                    <a:pt x="15103" y="448515"/>
                    <a:pt x="6853" y="443025"/>
                    <a:pt x="6246" y="439438"/>
                  </a:cubicBezTo>
                  <a:cubicBezTo>
                    <a:pt x="4507" y="429230"/>
                    <a:pt x="3790" y="418745"/>
                    <a:pt x="2879" y="408454"/>
                  </a:cubicBezTo>
                  <a:cubicBezTo>
                    <a:pt x="368" y="379650"/>
                    <a:pt x="-597" y="350322"/>
                    <a:pt x="368" y="321435"/>
                  </a:cubicBezTo>
                  <a:cubicBezTo>
                    <a:pt x="3486" y="226884"/>
                    <a:pt x="21477" y="116386"/>
                    <a:pt x="84501" y="40182"/>
                  </a:cubicBezTo>
                  <a:cubicBezTo>
                    <a:pt x="113143" y="5529"/>
                    <a:pt x="145013" y="43741"/>
                    <a:pt x="166343" y="78587"/>
                  </a:cubicBezTo>
                  <a:cubicBezTo>
                    <a:pt x="167778" y="75083"/>
                    <a:pt x="169268" y="71552"/>
                    <a:pt x="170813" y="68075"/>
                  </a:cubicBezTo>
                  <a:cubicBezTo>
                    <a:pt x="177519" y="52928"/>
                    <a:pt x="197441" y="756"/>
                    <a:pt x="220068" y="11"/>
                  </a:cubicBezTo>
                  <a:cubicBezTo>
                    <a:pt x="233699" y="-431"/>
                    <a:pt x="249537" y="12868"/>
                    <a:pt x="259195" y="20538"/>
                  </a:cubicBezTo>
                  <a:cubicBezTo>
                    <a:pt x="288720" y="44017"/>
                    <a:pt x="313637" y="73124"/>
                    <a:pt x="334691" y="104053"/>
                  </a:cubicBezTo>
                  <a:cubicBezTo>
                    <a:pt x="390540" y="186189"/>
                    <a:pt x="424590" y="284133"/>
                    <a:pt x="444127" y="380533"/>
                  </a:cubicBezTo>
                  <a:cubicBezTo>
                    <a:pt x="446776" y="393611"/>
                    <a:pt x="449231" y="406909"/>
                    <a:pt x="451246" y="420290"/>
                  </a:cubicBezTo>
                  <a:lnTo>
                    <a:pt x="482150" y="368338"/>
                  </a:lnTo>
                  <a:cubicBezTo>
                    <a:pt x="481019" y="371815"/>
                    <a:pt x="489711" y="366986"/>
                    <a:pt x="493243" y="368062"/>
                  </a:cubicBezTo>
                  <a:cubicBezTo>
                    <a:pt x="503315" y="371042"/>
                    <a:pt x="513193" y="375070"/>
                    <a:pt x="522961" y="378878"/>
                  </a:cubicBezTo>
                  <a:cubicBezTo>
                    <a:pt x="550306" y="389472"/>
                    <a:pt x="577431" y="401667"/>
                    <a:pt x="603313" y="415379"/>
                  </a:cubicBezTo>
                  <a:cubicBezTo>
                    <a:pt x="687998" y="460241"/>
                    <a:pt x="780601" y="525243"/>
                    <a:pt x="821964" y="614690"/>
                  </a:cubicBezTo>
                  <a:cubicBezTo>
                    <a:pt x="840700" y="655330"/>
                    <a:pt x="791749" y="666394"/>
                    <a:pt x="750497" y="669649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" name="Google Shape;134;p2"/>
            <p:cNvSpPr/>
            <p:nvPr/>
          </p:nvSpPr>
          <p:spPr>
            <a:xfrm>
              <a:off x="174470" y="4434464"/>
              <a:ext cx="377918" cy="356487"/>
            </a:xfrm>
            <a:custGeom>
              <a:avLst/>
              <a:gdLst/>
              <a:ahLst/>
              <a:cxnLst/>
              <a:rect l="l" t="t" r="r" b="b"/>
              <a:pathLst>
                <a:path w="755837" h="712974" extrusionOk="0">
                  <a:moveTo>
                    <a:pt x="334172" y="129069"/>
                  </a:moveTo>
                  <a:cubicBezTo>
                    <a:pt x="338090" y="74082"/>
                    <a:pt x="349458" y="23399"/>
                    <a:pt x="376666" y="8997"/>
                  </a:cubicBezTo>
                  <a:cubicBezTo>
                    <a:pt x="443442" y="-26319"/>
                    <a:pt x="623489" y="48671"/>
                    <a:pt x="637369" y="123799"/>
                  </a:cubicBezTo>
                  <a:cubicBezTo>
                    <a:pt x="640128" y="138753"/>
                    <a:pt x="627628" y="160218"/>
                    <a:pt x="607154" y="184139"/>
                  </a:cubicBezTo>
                  <a:cubicBezTo>
                    <a:pt x="635492" y="173158"/>
                    <a:pt x="660658" y="168688"/>
                    <a:pt x="677683" y="176110"/>
                  </a:cubicBezTo>
                  <a:cubicBezTo>
                    <a:pt x="747218" y="206431"/>
                    <a:pt x="785463" y="386567"/>
                    <a:pt x="727599" y="440506"/>
                  </a:cubicBezTo>
                  <a:cubicBezTo>
                    <a:pt x="718604" y="448865"/>
                    <a:pt x="700806" y="452480"/>
                    <a:pt x="677848" y="452838"/>
                  </a:cubicBezTo>
                  <a:cubicBezTo>
                    <a:pt x="697440" y="467240"/>
                    <a:pt x="710629" y="482305"/>
                    <a:pt x="712561" y="497258"/>
                  </a:cubicBezTo>
                  <a:cubicBezTo>
                    <a:pt x="721722" y="568165"/>
                    <a:pt x="578457" y="694141"/>
                    <a:pt x="499015" y="677311"/>
                  </a:cubicBezTo>
                  <a:cubicBezTo>
                    <a:pt x="489578" y="675325"/>
                    <a:pt x="479948" y="667765"/>
                    <a:pt x="470373" y="656315"/>
                  </a:cubicBezTo>
                  <a:cubicBezTo>
                    <a:pt x="468276" y="668068"/>
                    <a:pt x="464137" y="677725"/>
                    <a:pt x="457376" y="684374"/>
                  </a:cubicBezTo>
                  <a:cubicBezTo>
                    <a:pt x="404618" y="736216"/>
                    <a:pt x="208980" y="714034"/>
                    <a:pt x="172143" y="646383"/>
                  </a:cubicBezTo>
                  <a:cubicBezTo>
                    <a:pt x="160388" y="624752"/>
                    <a:pt x="180945" y="576442"/>
                    <a:pt x="210222" y="525786"/>
                  </a:cubicBezTo>
                  <a:cubicBezTo>
                    <a:pt x="168583" y="554177"/>
                    <a:pt x="127441" y="573821"/>
                    <a:pt x="100952" y="565489"/>
                  </a:cubicBezTo>
                  <a:cubicBezTo>
                    <a:pt x="28298" y="542534"/>
                    <a:pt x="-31883" y="367861"/>
                    <a:pt x="18751" y="308432"/>
                  </a:cubicBezTo>
                  <a:cubicBezTo>
                    <a:pt x="31720" y="293202"/>
                    <a:pt x="70185" y="288374"/>
                    <a:pt x="116735" y="288898"/>
                  </a:cubicBezTo>
                  <a:cubicBezTo>
                    <a:pt x="85582" y="273365"/>
                    <a:pt x="62569" y="255790"/>
                    <a:pt x="58237" y="236753"/>
                  </a:cubicBezTo>
                  <a:cubicBezTo>
                    <a:pt x="42288" y="166922"/>
                    <a:pt x="172860" y="29496"/>
                    <a:pt x="253599" y="39622"/>
                  </a:cubicBezTo>
                  <a:cubicBezTo>
                    <a:pt x="278019" y="42684"/>
                    <a:pt x="307185" y="81531"/>
                    <a:pt x="334172" y="129069"/>
                  </a:cubicBezTo>
                  <a:lnTo>
                    <a:pt x="334172" y="129069"/>
                  </a:lnTo>
                  <a:close/>
                  <a:moveTo>
                    <a:pt x="356440" y="348631"/>
                  </a:moveTo>
                  <a:lnTo>
                    <a:pt x="356633" y="379394"/>
                  </a:lnTo>
                  <a:lnTo>
                    <a:pt x="371644" y="385712"/>
                  </a:lnTo>
                  <a:lnTo>
                    <a:pt x="394905" y="375200"/>
                  </a:lnTo>
                  <a:lnTo>
                    <a:pt x="398216" y="347334"/>
                  </a:lnTo>
                  <a:lnTo>
                    <a:pt x="382239" y="334173"/>
                  </a:lnTo>
                  <a:lnTo>
                    <a:pt x="356440" y="348631"/>
                  </a:lnTo>
                  <a:lnTo>
                    <a:pt x="356440" y="34863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" name="Google Shape;135;p2"/>
            <p:cNvSpPr/>
            <p:nvPr/>
          </p:nvSpPr>
          <p:spPr>
            <a:xfrm>
              <a:off x="230538" y="4499978"/>
              <a:ext cx="285335" cy="267886"/>
            </a:xfrm>
            <a:custGeom>
              <a:avLst/>
              <a:gdLst/>
              <a:ahLst/>
              <a:cxnLst/>
              <a:rect l="l" t="t" r="r" b="b"/>
              <a:pathLst>
                <a:path w="570669" h="535772" extrusionOk="0">
                  <a:moveTo>
                    <a:pt x="98281" y="180881"/>
                  </a:moveTo>
                  <a:cubicBezTo>
                    <a:pt x="85008" y="177709"/>
                    <a:pt x="71763" y="174425"/>
                    <a:pt x="58491" y="171363"/>
                  </a:cubicBezTo>
                  <a:cubicBezTo>
                    <a:pt x="40776" y="167280"/>
                    <a:pt x="23033" y="163307"/>
                    <a:pt x="5125" y="159885"/>
                  </a:cubicBezTo>
                  <a:cubicBezTo>
                    <a:pt x="1814" y="159361"/>
                    <a:pt x="-449" y="156216"/>
                    <a:pt x="75" y="152905"/>
                  </a:cubicBezTo>
                  <a:cubicBezTo>
                    <a:pt x="600" y="149567"/>
                    <a:pt x="3745" y="147304"/>
                    <a:pt x="7084" y="147856"/>
                  </a:cubicBezTo>
                  <a:cubicBezTo>
                    <a:pt x="29932" y="150891"/>
                    <a:pt x="52613" y="154423"/>
                    <a:pt x="75157" y="158920"/>
                  </a:cubicBezTo>
                  <a:cubicBezTo>
                    <a:pt x="84180" y="160713"/>
                    <a:pt x="93176" y="162644"/>
                    <a:pt x="102116" y="164769"/>
                  </a:cubicBezTo>
                  <a:cubicBezTo>
                    <a:pt x="115527" y="167997"/>
                    <a:pt x="128799" y="171721"/>
                    <a:pt x="142071" y="175419"/>
                  </a:cubicBezTo>
                  <a:cubicBezTo>
                    <a:pt x="149660" y="177626"/>
                    <a:pt x="157248" y="179805"/>
                    <a:pt x="164808" y="182095"/>
                  </a:cubicBezTo>
                  <a:cubicBezTo>
                    <a:pt x="172397" y="184358"/>
                    <a:pt x="179957" y="186730"/>
                    <a:pt x="187490" y="189186"/>
                  </a:cubicBezTo>
                  <a:lnTo>
                    <a:pt x="199990" y="193407"/>
                  </a:lnTo>
                  <a:cubicBezTo>
                    <a:pt x="200376" y="193545"/>
                    <a:pt x="205371" y="195449"/>
                    <a:pt x="207192" y="196387"/>
                  </a:cubicBezTo>
                  <a:cubicBezTo>
                    <a:pt x="213677" y="199670"/>
                    <a:pt x="209786" y="206264"/>
                    <a:pt x="208379" y="207064"/>
                  </a:cubicBezTo>
                  <a:cubicBezTo>
                    <a:pt x="206419" y="208306"/>
                    <a:pt x="204019" y="208196"/>
                    <a:pt x="202170" y="207037"/>
                  </a:cubicBezTo>
                  <a:lnTo>
                    <a:pt x="202198" y="206982"/>
                  </a:lnTo>
                  <a:cubicBezTo>
                    <a:pt x="202391" y="206568"/>
                    <a:pt x="201701" y="206292"/>
                    <a:pt x="201066" y="206044"/>
                  </a:cubicBezTo>
                  <a:cubicBezTo>
                    <a:pt x="200956" y="205933"/>
                    <a:pt x="200818" y="205850"/>
                    <a:pt x="200735" y="205740"/>
                  </a:cubicBezTo>
                  <a:cubicBezTo>
                    <a:pt x="200735" y="205740"/>
                    <a:pt x="200763" y="205768"/>
                    <a:pt x="200763" y="205795"/>
                  </a:cubicBezTo>
                  <a:cubicBezTo>
                    <a:pt x="200735" y="205795"/>
                    <a:pt x="200735" y="205768"/>
                    <a:pt x="200708" y="205740"/>
                  </a:cubicBezTo>
                  <a:cubicBezTo>
                    <a:pt x="199024" y="205244"/>
                    <a:pt x="196486" y="205078"/>
                    <a:pt x="196293" y="205023"/>
                  </a:cubicBezTo>
                  <a:lnTo>
                    <a:pt x="183820" y="201657"/>
                  </a:lnTo>
                  <a:lnTo>
                    <a:pt x="138126" y="190345"/>
                  </a:lnTo>
                  <a:cubicBezTo>
                    <a:pt x="124881" y="187034"/>
                    <a:pt x="111553" y="184054"/>
                    <a:pt x="98281" y="180881"/>
                  </a:cubicBezTo>
                  <a:close/>
                  <a:moveTo>
                    <a:pt x="200763" y="205795"/>
                  </a:moveTo>
                  <a:cubicBezTo>
                    <a:pt x="201094" y="206457"/>
                    <a:pt x="201784" y="207809"/>
                    <a:pt x="202170" y="207037"/>
                  </a:cubicBezTo>
                  <a:cubicBezTo>
                    <a:pt x="201756" y="206789"/>
                    <a:pt x="201397" y="206402"/>
                    <a:pt x="201066" y="206044"/>
                  </a:cubicBezTo>
                  <a:cubicBezTo>
                    <a:pt x="200873" y="205961"/>
                    <a:pt x="200956" y="205850"/>
                    <a:pt x="200763" y="205795"/>
                  </a:cubicBezTo>
                  <a:close/>
                  <a:moveTo>
                    <a:pt x="238538" y="263541"/>
                  </a:moveTo>
                  <a:cubicBezTo>
                    <a:pt x="237131" y="262686"/>
                    <a:pt x="235393" y="262493"/>
                    <a:pt x="233378" y="263155"/>
                  </a:cubicBezTo>
                  <a:cubicBezTo>
                    <a:pt x="232606" y="263431"/>
                    <a:pt x="231585" y="264038"/>
                    <a:pt x="230509" y="265114"/>
                  </a:cubicBezTo>
                  <a:cubicBezTo>
                    <a:pt x="229212" y="266411"/>
                    <a:pt x="227142" y="269749"/>
                    <a:pt x="225928" y="271129"/>
                  </a:cubicBezTo>
                  <a:lnTo>
                    <a:pt x="216022" y="282468"/>
                  </a:lnTo>
                  <a:cubicBezTo>
                    <a:pt x="210972" y="288179"/>
                    <a:pt x="205840" y="293835"/>
                    <a:pt x="200652" y="299463"/>
                  </a:cubicBezTo>
                  <a:cubicBezTo>
                    <a:pt x="195520" y="305064"/>
                    <a:pt x="190332" y="310610"/>
                    <a:pt x="185007" y="316045"/>
                  </a:cubicBezTo>
                  <a:cubicBezTo>
                    <a:pt x="176067" y="325371"/>
                    <a:pt x="166547" y="334062"/>
                    <a:pt x="157027" y="342697"/>
                  </a:cubicBezTo>
                  <a:cubicBezTo>
                    <a:pt x="148032" y="350864"/>
                    <a:pt x="138981" y="358920"/>
                    <a:pt x="129848" y="366921"/>
                  </a:cubicBezTo>
                  <a:cubicBezTo>
                    <a:pt x="116051" y="378978"/>
                    <a:pt x="102199" y="391063"/>
                    <a:pt x="88540" y="403451"/>
                  </a:cubicBezTo>
                  <a:cubicBezTo>
                    <a:pt x="85974" y="405658"/>
                    <a:pt x="85670" y="409493"/>
                    <a:pt x="87878" y="412059"/>
                  </a:cubicBezTo>
                  <a:cubicBezTo>
                    <a:pt x="90058" y="414625"/>
                    <a:pt x="93921" y="414928"/>
                    <a:pt x="96487" y="412721"/>
                  </a:cubicBezTo>
                  <a:cubicBezTo>
                    <a:pt x="116961" y="396139"/>
                    <a:pt x="138153" y="380606"/>
                    <a:pt x="158131" y="363666"/>
                  </a:cubicBezTo>
                  <a:cubicBezTo>
                    <a:pt x="164864" y="357955"/>
                    <a:pt x="171459" y="352023"/>
                    <a:pt x="177833" y="345898"/>
                  </a:cubicBezTo>
                  <a:cubicBezTo>
                    <a:pt x="184234" y="339745"/>
                    <a:pt x="190388" y="333317"/>
                    <a:pt x="196375" y="326695"/>
                  </a:cubicBezTo>
                  <a:cubicBezTo>
                    <a:pt x="200542" y="322060"/>
                    <a:pt x="204626" y="317370"/>
                    <a:pt x="208627" y="312597"/>
                  </a:cubicBezTo>
                  <a:cubicBezTo>
                    <a:pt x="214615" y="305478"/>
                    <a:pt x="220409" y="298222"/>
                    <a:pt x="226149" y="290966"/>
                  </a:cubicBezTo>
                  <a:lnTo>
                    <a:pt x="235420" y="278881"/>
                  </a:lnTo>
                  <a:cubicBezTo>
                    <a:pt x="235944" y="278192"/>
                    <a:pt x="236579" y="276343"/>
                    <a:pt x="237269" y="274908"/>
                  </a:cubicBezTo>
                  <a:cubicBezTo>
                    <a:pt x="237904" y="274743"/>
                    <a:pt x="238511" y="274495"/>
                    <a:pt x="239063" y="274163"/>
                  </a:cubicBezTo>
                  <a:cubicBezTo>
                    <a:pt x="238676" y="274301"/>
                    <a:pt x="238097" y="274412"/>
                    <a:pt x="237490" y="274439"/>
                  </a:cubicBezTo>
                  <a:cubicBezTo>
                    <a:pt x="238042" y="273419"/>
                    <a:pt x="238593" y="272729"/>
                    <a:pt x="239118" y="273198"/>
                  </a:cubicBezTo>
                  <a:cubicBezTo>
                    <a:pt x="239476" y="273501"/>
                    <a:pt x="239532" y="273750"/>
                    <a:pt x="239394" y="273915"/>
                  </a:cubicBezTo>
                  <a:cubicBezTo>
                    <a:pt x="240994" y="272729"/>
                    <a:pt x="241960" y="270770"/>
                    <a:pt x="241739" y="268645"/>
                  </a:cubicBezTo>
                  <a:cubicBezTo>
                    <a:pt x="241546" y="265500"/>
                    <a:pt x="239697" y="264231"/>
                    <a:pt x="238538" y="263541"/>
                  </a:cubicBezTo>
                  <a:close/>
                  <a:moveTo>
                    <a:pt x="239063" y="274163"/>
                  </a:moveTo>
                  <a:cubicBezTo>
                    <a:pt x="239200" y="274081"/>
                    <a:pt x="239338" y="273998"/>
                    <a:pt x="239394" y="273915"/>
                  </a:cubicBezTo>
                  <a:lnTo>
                    <a:pt x="239200" y="274053"/>
                  </a:lnTo>
                  <a:lnTo>
                    <a:pt x="239063" y="274163"/>
                  </a:lnTo>
                  <a:close/>
                  <a:moveTo>
                    <a:pt x="281501" y="259513"/>
                  </a:moveTo>
                  <a:cubicBezTo>
                    <a:pt x="280922" y="260175"/>
                    <a:pt x="282550" y="260368"/>
                    <a:pt x="283847" y="260396"/>
                  </a:cubicBezTo>
                  <a:lnTo>
                    <a:pt x="283819" y="260368"/>
                  </a:lnTo>
                  <a:cubicBezTo>
                    <a:pt x="282991" y="260258"/>
                    <a:pt x="282191" y="259955"/>
                    <a:pt x="281501" y="259513"/>
                  </a:cubicBezTo>
                  <a:close/>
                  <a:moveTo>
                    <a:pt x="351920" y="447733"/>
                  </a:moveTo>
                  <a:cubicBezTo>
                    <a:pt x="347505" y="426543"/>
                    <a:pt x="343311" y="405354"/>
                    <a:pt x="338178" y="384358"/>
                  </a:cubicBezTo>
                  <a:cubicBezTo>
                    <a:pt x="333018" y="363279"/>
                    <a:pt x="326948" y="342449"/>
                    <a:pt x="320077" y="321729"/>
                  </a:cubicBezTo>
                  <a:cubicBezTo>
                    <a:pt x="316986" y="312707"/>
                    <a:pt x="313813" y="303713"/>
                    <a:pt x="310364" y="294801"/>
                  </a:cubicBezTo>
                  <a:cubicBezTo>
                    <a:pt x="306915" y="285834"/>
                    <a:pt x="303217" y="276978"/>
                    <a:pt x="299133" y="268287"/>
                  </a:cubicBezTo>
                  <a:cubicBezTo>
                    <a:pt x="298554" y="267045"/>
                    <a:pt x="293836" y="255347"/>
                    <a:pt x="290607" y="251733"/>
                  </a:cubicBezTo>
                  <a:cubicBezTo>
                    <a:pt x="288344" y="249167"/>
                    <a:pt x="285833" y="248532"/>
                    <a:pt x="284040" y="248753"/>
                  </a:cubicBezTo>
                  <a:cubicBezTo>
                    <a:pt x="280839" y="249057"/>
                    <a:pt x="278466" y="251898"/>
                    <a:pt x="278770" y="255099"/>
                  </a:cubicBezTo>
                  <a:cubicBezTo>
                    <a:pt x="278963" y="257003"/>
                    <a:pt x="280011" y="258603"/>
                    <a:pt x="281501" y="259513"/>
                  </a:cubicBezTo>
                  <a:cubicBezTo>
                    <a:pt x="281556" y="259486"/>
                    <a:pt x="281584" y="259430"/>
                    <a:pt x="281667" y="259375"/>
                  </a:cubicBezTo>
                  <a:cubicBezTo>
                    <a:pt x="282412" y="258741"/>
                    <a:pt x="283157" y="259237"/>
                    <a:pt x="283819" y="260368"/>
                  </a:cubicBezTo>
                  <a:cubicBezTo>
                    <a:pt x="284012" y="260396"/>
                    <a:pt x="284205" y="260396"/>
                    <a:pt x="284399" y="260396"/>
                  </a:cubicBezTo>
                  <a:lnTo>
                    <a:pt x="284040" y="260396"/>
                  </a:lnTo>
                  <a:lnTo>
                    <a:pt x="283847" y="260396"/>
                  </a:lnTo>
                  <a:cubicBezTo>
                    <a:pt x="285861" y="263762"/>
                    <a:pt x="287351" y="272591"/>
                    <a:pt x="287655" y="273363"/>
                  </a:cubicBezTo>
                  <a:cubicBezTo>
                    <a:pt x="291242" y="281944"/>
                    <a:pt x="294470" y="290690"/>
                    <a:pt x="297450" y="299491"/>
                  </a:cubicBezTo>
                  <a:cubicBezTo>
                    <a:pt x="300486" y="308348"/>
                    <a:pt x="303273" y="317287"/>
                    <a:pt x="305921" y="326226"/>
                  </a:cubicBezTo>
                  <a:cubicBezTo>
                    <a:pt x="310916" y="342642"/>
                    <a:pt x="315138" y="359168"/>
                    <a:pt x="319194" y="375722"/>
                  </a:cubicBezTo>
                  <a:cubicBezTo>
                    <a:pt x="322229" y="388221"/>
                    <a:pt x="325127" y="400747"/>
                    <a:pt x="328024" y="413273"/>
                  </a:cubicBezTo>
                  <a:cubicBezTo>
                    <a:pt x="330894" y="425854"/>
                    <a:pt x="333846" y="438407"/>
                    <a:pt x="336716" y="450988"/>
                  </a:cubicBezTo>
                  <a:cubicBezTo>
                    <a:pt x="340413" y="466715"/>
                    <a:pt x="345049" y="482524"/>
                    <a:pt x="348388" y="498471"/>
                  </a:cubicBezTo>
                  <a:cubicBezTo>
                    <a:pt x="350568" y="508845"/>
                    <a:pt x="352251" y="519246"/>
                    <a:pt x="352610" y="529730"/>
                  </a:cubicBezTo>
                  <a:cubicBezTo>
                    <a:pt x="352665" y="533096"/>
                    <a:pt x="355424" y="535800"/>
                    <a:pt x="358791" y="535773"/>
                  </a:cubicBezTo>
                  <a:cubicBezTo>
                    <a:pt x="362157" y="535717"/>
                    <a:pt x="364861" y="532958"/>
                    <a:pt x="364806" y="529592"/>
                  </a:cubicBezTo>
                  <a:cubicBezTo>
                    <a:pt x="364916" y="518336"/>
                    <a:pt x="363702" y="507106"/>
                    <a:pt x="361826" y="495933"/>
                  </a:cubicBezTo>
                  <a:cubicBezTo>
                    <a:pt x="359122" y="479737"/>
                    <a:pt x="355038" y="463680"/>
                    <a:pt x="351920" y="447733"/>
                  </a:cubicBezTo>
                  <a:close/>
                  <a:moveTo>
                    <a:pt x="567342" y="307382"/>
                  </a:moveTo>
                  <a:cubicBezTo>
                    <a:pt x="565135" y="306333"/>
                    <a:pt x="562568" y="306803"/>
                    <a:pt x="560885" y="308348"/>
                  </a:cubicBezTo>
                  <a:cubicBezTo>
                    <a:pt x="560913" y="308375"/>
                    <a:pt x="560968" y="308430"/>
                    <a:pt x="560996" y="308513"/>
                  </a:cubicBezTo>
                  <a:cubicBezTo>
                    <a:pt x="561133" y="308789"/>
                    <a:pt x="560858" y="308872"/>
                    <a:pt x="560388" y="308872"/>
                  </a:cubicBezTo>
                  <a:cubicBezTo>
                    <a:pt x="560057" y="309230"/>
                    <a:pt x="559781" y="309672"/>
                    <a:pt x="559561" y="310141"/>
                  </a:cubicBezTo>
                  <a:cubicBezTo>
                    <a:pt x="559699" y="309838"/>
                    <a:pt x="559975" y="309286"/>
                    <a:pt x="560223" y="308844"/>
                  </a:cubicBezTo>
                  <a:cubicBezTo>
                    <a:pt x="559533" y="308817"/>
                    <a:pt x="558567" y="308623"/>
                    <a:pt x="557877" y="308596"/>
                  </a:cubicBezTo>
                  <a:cubicBezTo>
                    <a:pt x="554456" y="308513"/>
                    <a:pt x="550758" y="307878"/>
                    <a:pt x="549461" y="307768"/>
                  </a:cubicBezTo>
                  <a:cubicBezTo>
                    <a:pt x="540714" y="306968"/>
                    <a:pt x="531995" y="305754"/>
                    <a:pt x="523330" y="304264"/>
                  </a:cubicBezTo>
                  <a:cubicBezTo>
                    <a:pt x="514611" y="302774"/>
                    <a:pt x="505974" y="300981"/>
                    <a:pt x="497393" y="298967"/>
                  </a:cubicBezTo>
                  <a:cubicBezTo>
                    <a:pt x="477967" y="294580"/>
                    <a:pt x="458817" y="289338"/>
                    <a:pt x="439722" y="283930"/>
                  </a:cubicBezTo>
                  <a:cubicBezTo>
                    <a:pt x="426946" y="280288"/>
                    <a:pt x="414253" y="276509"/>
                    <a:pt x="401560" y="272646"/>
                  </a:cubicBezTo>
                  <a:cubicBezTo>
                    <a:pt x="369690" y="262934"/>
                    <a:pt x="338123" y="252478"/>
                    <a:pt x="306970" y="241055"/>
                  </a:cubicBezTo>
                  <a:cubicBezTo>
                    <a:pt x="303852" y="239841"/>
                    <a:pt x="300292" y="241386"/>
                    <a:pt x="299078" y="244532"/>
                  </a:cubicBezTo>
                  <a:cubicBezTo>
                    <a:pt x="297864" y="247677"/>
                    <a:pt x="299409" y="251209"/>
                    <a:pt x="302555" y="252423"/>
                  </a:cubicBezTo>
                  <a:cubicBezTo>
                    <a:pt x="333515" y="265197"/>
                    <a:pt x="364751" y="277529"/>
                    <a:pt x="396676" y="288069"/>
                  </a:cubicBezTo>
                  <a:cubicBezTo>
                    <a:pt x="409425" y="292290"/>
                    <a:pt x="422311" y="296208"/>
                    <a:pt x="435307" y="299739"/>
                  </a:cubicBezTo>
                  <a:cubicBezTo>
                    <a:pt x="454761" y="305064"/>
                    <a:pt x="474462" y="309506"/>
                    <a:pt x="494330" y="313452"/>
                  </a:cubicBezTo>
                  <a:cubicBezTo>
                    <a:pt x="503242" y="315135"/>
                    <a:pt x="512238" y="316652"/>
                    <a:pt x="521316" y="317783"/>
                  </a:cubicBezTo>
                  <a:cubicBezTo>
                    <a:pt x="530367" y="318942"/>
                    <a:pt x="539473" y="319770"/>
                    <a:pt x="548606" y="320211"/>
                  </a:cubicBezTo>
                  <a:cubicBezTo>
                    <a:pt x="550814" y="320294"/>
                    <a:pt x="558816" y="321177"/>
                    <a:pt x="563369" y="320073"/>
                  </a:cubicBezTo>
                  <a:cubicBezTo>
                    <a:pt x="566845" y="319218"/>
                    <a:pt x="569136" y="317370"/>
                    <a:pt x="570101" y="315190"/>
                  </a:cubicBezTo>
                  <a:cubicBezTo>
                    <a:pt x="571481" y="312293"/>
                    <a:pt x="570267" y="308789"/>
                    <a:pt x="567342" y="307382"/>
                  </a:cubicBezTo>
                  <a:close/>
                  <a:moveTo>
                    <a:pt x="560554" y="308679"/>
                  </a:moveTo>
                  <a:cubicBezTo>
                    <a:pt x="560609" y="308623"/>
                    <a:pt x="560664" y="308541"/>
                    <a:pt x="560747" y="308486"/>
                  </a:cubicBezTo>
                  <a:lnTo>
                    <a:pt x="560885" y="308348"/>
                  </a:lnTo>
                  <a:cubicBezTo>
                    <a:pt x="560692" y="308237"/>
                    <a:pt x="560471" y="308486"/>
                    <a:pt x="560223" y="308844"/>
                  </a:cubicBezTo>
                  <a:lnTo>
                    <a:pt x="560388" y="308872"/>
                  </a:lnTo>
                  <a:lnTo>
                    <a:pt x="560554" y="308679"/>
                  </a:lnTo>
                  <a:close/>
                  <a:moveTo>
                    <a:pt x="499490" y="56230"/>
                  </a:moveTo>
                  <a:cubicBezTo>
                    <a:pt x="499931" y="56312"/>
                    <a:pt x="500317" y="56312"/>
                    <a:pt x="500262" y="56009"/>
                  </a:cubicBezTo>
                  <a:cubicBezTo>
                    <a:pt x="500152" y="56036"/>
                    <a:pt x="500014" y="56036"/>
                    <a:pt x="499904" y="56064"/>
                  </a:cubicBezTo>
                  <a:lnTo>
                    <a:pt x="499490" y="56230"/>
                  </a:lnTo>
                  <a:close/>
                  <a:moveTo>
                    <a:pt x="302031" y="195614"/>
                  </a:moveTo>
                  <a:cubicBezTo>
                    <a:pt x="319139" y="177902"/>
                    <a:pt x="337820" y="162506"/>
                    <a:pt x="357301" y="148077"/>
                  </a:cubicBezTo>
                  <a:cubicBezTo>
                    <a:pt x="369055" y="139386"/>
                    <a:pt x="381141" y="131136"/>
                    <a:pt x="393365" y="122915"/>
                  </a:cubicBezTo>
                  <a:cubicBezTo>
                    <a:pt x="411577" y="110692"/>
                    <a:pt x="430092" y="98580"/>
                    <a:pt x="449021" y="86661"/>
                  </a:cubicBezTo>
                  <a:cubicBezTo>
                    <a:pt x="457051" y="81474"/>
                    <a:pt x="465081" y="76287"/>
                    <a:pt x="473221" y="71238"/>
                  </a:cubicBezTo>
                  <a:cubicBezTo>
                    <a:pt x="478574" y="67928"/>
                    <a:pt x="483982" y="64672"/>
                    <a:pt x="489473" y="61582"/>
                  </a:cubicBezTo>
                  <a:cubicBezTo>
                    <a:pt x="489804" y="61389"/>
                    <a:pt x="496289" y="57664"/>
                    <a:pt x="499490" y="56230"/>
                  </a:cubicBezTo>
                  <a:cubicBezTo>
                    <a:pt x="499297" y="56202"/>
                    <a:pt x="499076" y="56147"/>
                    <a:pt x="498910" y="56091"/>
                  </a:cubicBezTo>
                  <a:cubicBezTo>
                    <a:pt x="499214" y="56119"/>
                    <a:pt x="499545" y="56091"/>
                    <a:pt x="499904" y="56064"/>
                  </a:cubicBezTo>
                  <a:lnTo>
                    <a:pt x="500014" y="56009"/>
                  </a:lnTo>
                  <a:cubicBezTo>
                    <a:pt x="500097" y="55981"/>
                    <a:pt x="500207" y="55843"/>
                    <a:pt x="500235" y="55898"/>
                  </a:cubicBezTo>
                  <a:lnTo>
                    <a:pt x="500262" y="56009"/>
                  </a:lnTo>
                  <a:cubicBezTo>
                    <a:pt x="500538" y="55954"/>
                    <a:pt x="500842" y="55871"/>
                    <a:pt x="501118" y="55788"/>
                  </a:cubicBezTo>
                  <a:cubicBezTo>
                    <a:pt x="504153" y="54740"/>
                    <a:pt x="505809" y="51429"/>
                    <a:pt x="504760" y="48366"/>
                  </a:cubicBezTo>
                  <a:cubicBezTo>
                    <a:pt x="504208" y="46518"/>
                    <a:pt x="502773" y="44752"/>
                    <a:pt x="499683" y="44366"/>
                  </a:cubicBezTo>
                  <a:cubicBezTo>
                    <a:pt x="499076" y="44283"/>
                    <a:pt x="497669" y="44366"/>
                    <a:pt x="495792" y="45028"/>
                  </a:cubicBezTo>
                  <a:cubicBezTo>
                    <a:pt x="492398" y="46214"/>
                    <a:pt x="484037" y="50408"/>
                    <a:pt x="483651" y="50601"/>
                  </a:cubicBezTo>
                  <a:cubicBezTo>
                    <a:pt x="477856" y="53498"/>
                    <a:pt x="472117" y="56561"/>
                    <a:pt x="466433" y="59706"/>
                  </a:cubicBezTo>
                  <a:cubicBezTo>
                    <a:pt x="457989" y="64369"/>
                    <a:pt x="449656" y="69252"/>
                    <a:pt x="441323" y="74108"/>
                  </a:cubicBezTo>
                  <a:cubicBezTo>
                    <a:pt x="425153" y="83654"/>
                    <a:pt x="409093" y="93035"/>
                    <a:pt x="393558" y="103022"/>
                  </a:cubicBezTo>
                  <a:cubicBezTo>
                    <a:pt x="383018" y="109837"/>
                    <a:pt x="372698" y="116845"/>
                    <a:pt x="362681" y="124239"/>
                  </a:cubicBezTo>
                  <a:cubicBezTo>
                    <a:pt x="337461" y="142862"/>
                    <a:pt x="314089" y="163527"/>
                    <a:pt x="293035" y="187338"/>
                  </a:cubicBezTo>
                  <a:cubicBezTo>
                    <a:pt x="290773" y="189821"/>
                    <a:pt x="290911" y="193683"/>
                    <a:pt x="293394" y="195946"/>
                  </a:cubicBezTo>
                  <a:cubicBezTo>
                    <a:pt x="295877" y="198236"/>
                    <a:pt x="299741" y="198098"/>
                    <a:pt x="302031" y="195614"/>
                  </a:cubicBezTo>
                  <a:close/>
                  <a:moveTo>
                    <a:pt x="242125" y="109975"/>
                  </a:moveTo>
                  <a:cubicBezTo>
                    <a:pt x="241436" y="103326"/>
                    <a:pt x="240691" y="96566"/>
                    <a:pt x="239918" y="89834"/>
                  </a:cubicBezTo>
                  <a:cubicBezTo>
                    <a:pt x="238759" y="79626"/>
                    <a:pt x="237517" y="69473"/>
                    <a:pt x="236441" y="59651"/>
                  </a:cubicBezTo>
                  <a:cubicBezTo>
                    <a:pt x="234178" y="39124"/>
                    <a:pt x="232275" y="20169"/>
                    <a:pt x="231640" y="5767"/>
                  </a:cubicBezTo>
                  <a:cubicBezTo>
                    <a:pt x="231612" y="2539"/>
                    <a:pt x="228963" y="-54"/>
                    <a:pt x="225735" y="1"/>
                  </a:cubicBezTo>
                  <a:cubicBezTo>
                    <a:pt x="222506" y="28"/>
                    <a:pt x="219913" y="2677"/>
                    <a:pt x="219968" y="5905"/>
                  </a:cubicBezTo>
                  <a:cubicBezTo>
                    <a:pt x="219692" y="18403"/>
                    <a:pt x="219940" y="34351"/>
                    <a:pt x="220823" y="51787"/>
                  </a:cubicBezTo>
                  <a:cubicBezTo>
                    <a:pt x="221568" y="66327"/>
                    <a:pt x="222589" y="81916"/>
                    <a:pt x="224162" y="97339"/>
                  </a:cubicBezTo>
                  <a:cubicBezTo>
                    <a:pt x="225431" y="109727"/>
                    <a:pt x="227087" y="122004"/>
                    <a:pt x="228853" y="133592"/>
                  </a:cubicBezTo>
                  <a:cubicBezTo>
                    <a:pt x="232109" y="155305"/>
                    <a:pt x="235917" y="174563"/>
                    <a:pt x="238980" y="187669"/>
                  </a:cubicBezTo>
                  <a:cubicBezTo>
                    <a:pt x="239642" y="190979"/>
                    <a:pt x="242870" y="193104"/>
                    <a:pt x="246182" y="192442"/>
                  </a:cubicBezTo>
                  <a:cubicBezTo>
                    <a:pt x="249465" y="191779"/>
                    <a:pt x="251618" y="188551"/>
                    <a:pt x="250955" y="185268"/>
                  </a:cubicBezTo>
                  <a:cubicBezTo>
                    <a:pt x="249051" y="173984"/>
                    <a:pt x="247230" y="158147"/>
                    <a:pt x="245299" y="140214"/>
                  </a:cubicBezTo>
                  <a:cubicBezTo>
                    <a:pt x="244278" y="130612"/>
                    <a:pt x="243229" y="120404"/>
                    <a:pt x="242125" y="109975"/>
                  </a:cubicBez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" name="Google Shape;136;p2"/>
            <p:cNvSpPr/>
            <p:nvPr/>
          </p:nvSpPr>
          <p:spPr>
            <a:xfrm>
              <a:off x="185048" y="4451217"/>
              <a:ext cx="355020" cy="339458"/>
            </a:xfrm>
            <a:custGeom>
              <a:avLst/>
              <a:gdLst/>
              <a:ahLst/>
              <a:cxnLst/>
              <a:rect l="l" t="t" r="r" b="b"/>
              <a:pathLst>
                <a:path w="710040" h="678916" extrusionOk="0">
                  <a:moveTo>
                    <a:pt x="361967" y="302185"/>
                  </a:moveTo>
                  <a:cubicBezTo>
                    <a:pt x="358600" y="302185"/>
                    <a:pt x="355869" y="299454"/>
                    <a:pt x="355869" y="296088"/>
                  </a:cubicBezTo>
                  <a:cubicBezTo>
                    <a:pt x="355813" y="293605"/>
                    <a:pt x="357938" y="286266"/>
                    <a:pt x="362188" y="275478"/>
                  </a:cubicBezTo>
                  <a:cubicBezTo>
                    <a:pt x="368617" y="259090"/>
                    <a:pt x="379737" y="233596"/>
                    <a:pt x="392982" y="204682"/>
                  </a:cubicBezTo>
                  <a:cubicBezTo>
                    <a:pt x="400129" y="189121"/>
                    <a:pt x="407855" y="172567"/>
                    <a:pt x="415857" y="155903"/>
                  </a:cubicBezTo>
                  <a:cubicBezTo>
                    <a:pt x="421044" y="145115"/>
                    <a:pt x="426398" y="134327"/>
                    <a:pt x="431695" y="123705"/>
                  </a:cubicBezTo>
                  <a:cubicBezTo>
                    <a:pt x="461303" y="64331"/>
                    <a:pt x="489173" y="10806"/>
                    <a:pt x="491270" y="4185"/>
                  </a:cubicBezTo>
                  <a:cubicBezTo>
                    <a:pt x="492180" y="1095"/>
                    <a:pt x="495436" y="-671"/>
                    <a:pt x="498527" y="239"/>
                  </a:cubicBezTo>
                  <a:cubicBezTo>
                    <a:pt x="501617" y="1150"/>
                    <a:pt x="503383" y="4406"/>
                    <a:pt x="502473" y="7523"/>
                  </a:cubicBezTo>
                  <a:cubicBezTo>
                    <a:pt x="501038" y="12627"/>
                    <a:pt x="486248" y="45432"/>
                    <a:pt x="466629" y="87259"/>
                  </a:cubicBezTo>
                  <a:cubicBezTo>
                    <a:pt x="455288" y="111455"/>
                    <a:pt x="442485" y="138769"/>
                    <a:pt x="429654" y="165421"/>
                  </a:cubicBezTo>
                  <a:cubicBezTo>
                    <a:pt x="422838" y="179575"/>
                    <a:pt x="415912" y="193536"/>
                    <a:pt x="409400" y="206806"/>
                  </a:cubicBezTo>
                  <a:cubicBezTo>
                    <a:pt x="397645" y="230810"/>
                    <a:pt x="386994" y="252523"/>
                    <a:pt x="379433" y="268912"/>
                  </a:cubicBezTo>
                  <a:cubicBezTo>
                    <a:pt x="374853" y="278844"/>
                    <a:pt x="371349" y="286735"/>
                    <a:pt x="369445" y="291922"/>
                  </a:cubicBezTo>
                  <a:cubicBezTo>
                    <a:pt x="368700" y="293964"/>
                    <a:pt x="368093" y="295343"/>
                    <a:pt x="368065" y="296088"/>
                  </a:cubicBezTo>
                  <a:cubicBezTo>
                    <a:pt x="368065" y="299454"/>
                    <a:pt x="365333" y="302185"/>
                    <a:pt x="361967" y="302185"/>
                  </a:cubicBezTo>
                  <a:close/>
                  <a:moveTo>
                    <a:pt x="105154" y="92197"/>
                  </a:moveTo>
                  <a:cubicBezTo>
                    <a:pt x="114481" y="102957"/>
                    <a:pt x="135093" y="124919"/>
                    <a:pt x="160203" y="150716"/>
                  </a:cubicBezTo>
                  <a:cubicBezTo>
                    <a:pt x="171213" y="162028"/>
                    <a:pt x="183051" y="174057"/>
                    <a:pt x="195247" y="186169"/>
                  </a:cubicBezTo>
                  <a:cubicBezTo>
                    <a:pt x="203084" y="193922"/>
                    <a:pt x="211058" y="201702"/>
                    <a:pt x="219033" y="209345"/>
                  </a:cubicBezTo>
                  <a:cubicBezTo>
                    <a:pt x="231422" y="221236"/>
                    <a:pt x="243784" y="232769"/>
                    <a:pt x="255401" y="243446"/>
                  </a:cubicBezTo>
                  <a:cubicBezTo>
                    <a:pt x="278745" y="264966"/>
                    <a:pt x="299219" y="282983"/>
                    <a:pt x="311636" y="293136"/>
                  </a:cubicBezTo>
                  <a:cubicBezTo>
                    <a:pt x="314175" y="295315"/>
                    <a:pt x="318038" y="295012"/>
                    <a:pt x="320218" y="292446"/>
                  </a:cubicBezTo>
                  <a:cubicBezTo>
                    <a:pt x="322425" y="289880"/>
                    <a:pt x="322122" y="286045"/>
                    <a:pt x="319556" y="283865"/>
                  </a:cubicBezTo>
                  <a:cubicBezTo>
                    <a:pt x="307028" y="272719"/>
                    <a:pt x="286140" y="252302"/>
                    <a:pt x="262106" y="228685"/>
                  </a:cubicBezTo>
                  <a:cubicBezTo>
                    <a:pt x="250020" y="216794"/>
                    <a:pt x="237162" y="204075"/>
                    <a:pt x="224137" y="191356"/>
                  </a:cubicBezTo>
                  <a:cubicBezTo>
                    <a:pt x="211279" y="178802"/>
                    <a:pt x="198255" y="166304"/>
                    <a:pt x="185838" y="154330"/>
                  </a:cubicBezTo>
                  <a:cubicBezTo>
                    <a:pt x="163321" y="132644"/>
                    <a:pt x="142764" y="112862"/>
                    <a:pt x="128526" y="98736"/>
                  </a:cubicBezTo>
                  <a:cubicBezTo>
                    <a:pt x="119586" y="89824"/>
                    <a:pt x="113129" y="83286"/>
                    <a:pt x="110314" y="79947"/>
                  </a:cubicBezTo>
                  <a:lnTo>
                    <a:pt x="110149" y="79782"/>
                  </a:lnTo>
                  <a:lnTo>
                    <a:pt x="110121" y="80306"/>
                  </a:lnTo>
                  <a:cubicBezTo>
                    <a:pt x="110121" y="80471"/>
                    <a:pt x="110094" y="80665"/>
                    <a:pt x="110066" y="80830"/>
                  </a:cubicBezTo>
                  <a:lnTo>
                    <a:pt x="110038" y="81244"/>
                  </a:lnTo>
                  <a:cubicBezTo>
                    <a:pt x="110038" y="80637"/>
                    <a:pt x="109928" y="80002"/>
                    <a:pt x="109735" y="79423"/>
                  </a:cubicBezTo>
                  <a:cubicBezTo>
                    <a:pt x="109459" y="79175"/>
                    <a:pt x="109238" y="78954"/>
                    <a:pt x="109404" y="78844"/>
                  </a:cubicBezTo>
                  <a:lnTo>
                    <a:pt x="109487" y="78788"/>
                  </a:lnTo>
                  <a:cubicBezTo>
                    <a:pt x="109266" y="78292"/>
                    <a:pt x="108962" y="77823"/>
                    <a:pt x="108604" y="77409"/>
                  </a:cubicBezTo>
                  <a:cubicBezTo>
                    <a:pt x="106479" y="74981"/>
                    <a:pt x="102781" y="74705"/>
                    <a:pt x="100353" y="76830"/>
                  </a:cubicBezTo>
                  <a:cubicBezTo>
                    <a:pt x="99415" y="77602"/>
                    <a:pt x="96794" y="80747"/>
                    <a:pt x="99553" y="85217"/>
                  </a:cubicBezTo>
                  <a:cubicBezTo>
                    <a:pt x="100326" y="86431"/>
                    <a:pt x="102202" y="88831"/>
                    <a:pt x="105154" y="92197"/>
                  </a:cubicBezTo>
                  <a:close/>
                  <a:moveTo>
                    <a:pt x="109652" y="79147"/>
                  </a:moveTo>
                  <a:lnTo>
                    <a:pt x="109956" y="79616"/>
                  </a:lnTo>
                  <a:cubicBezTo>
                    <a:pt x="110038" y="79671"/>
                    <a:pt x="110094" y="79726"/>
                    <a:pt x="110149" y="79782"/>
                  </a:cubicBezTo>
                  <a:cubicBezTo>
                    <a:pt x="110176" y="79064"/>
                    <a:pt x="110038" y="78485"/>
                    <a:pt x="109487" y="78788"/>
                  </a:cubicBezTo>
                  <a:lnTo>
                    <a:pt x="109542" y="78899"/>
                  </a:lnTo>
                  <a:cubicBezTo>
                    <a:pt x="109569" y="78982"/>
                    <a:pt x="109625" y="79064"/>
                    <a:pt x="109652" y="79147"/>
                  </a:cubicBezTo>
                  <a:close/>
                  <a:moveTo>
                    <a:pt x="339230" y="323402"/>
                  </a:moveTo>
                  <a:cubicBezTo>
                    <a:pt x="338292" y="320174"/>
                    <a:pt x="334898" y="318325"/>
                    <a:pt x="331669" y="319264"/>
                  </a:cubicBezTo>
                  <a:cubicBezTo>
                    <a:pt x="311498" y="324754"/>
                    <a:pt x="274661" y="334217"/>
                    <a:pt x="232774" y="345529"/>
                  </a:cubicBezTo>
                  <a:cubicBezTo>
                    <a:pt x="211638" y="351240"/>
                    <a:pt x="189204" y="357393"/>
                    <a:pt x="167019" y="363739"/>
                  </a:cubicBezTo>
                  <a:cubicBezTo>
                    <a:pt x="138349" y="371961"/>
                    <a:pt x="110094" y="380513"/>
                    <a:pt x="85232" y="388128"/>
                  </a:cubicBezTo>
                  <a:cubicBezTo>
                    <a:pt x="43621" y="400875"/>
                    <a:pt x="11640" y="411387"/>
                    <a:pt x="3528" y="415084"/>
                  </a:cubicBezTo>
                  <a:cubicBezTo>
                    <a:pt x="548" y="416353"/>
                    <a:pt x="-805" y="419802"/>
                    <a:pt x="492" y="422754"/>
                  </a:cubicBezTo>
                  <a:cubicBezTo>
                    <a:pt x="1762" y="425734"/>
                    <a:pt x="5211" y="427086"/>
                    <a:pt x="8163" y="425789"/>
                  </a:cubicBezTo>
                  <a:cubicBezTo>
                    <a:pt x="18511" y="421512"/>
                    <a:pt x="67655" y="408269"/>
                    <a:pt x="125491" y="392322"/>
                  </a:cubicBezTo>
                  <a:cubicBezTo>
                    <a:pt x="150960" y="385287"/>
                    <a:pt x="178056" y="377782"/>
                    <a:pt x="204325" y="370223"/>
                  </a:cubicBezTo>
                  <a:cubicBezTo>
                    <a:pt x="222454" y="365035"/>
                    <a:pt x="240169" y="359711"/>
                    <a:pt x="256670" y="354799"/>
                  </a:cubicBezTo>
                  <a:cubicBezTo>
                    <a:pt x="289948" y="344867"/>
                    <a:pt x="318286" y="336176"/>
                    <a:pt x="335063" y="330962"/>
                  </a:cubicBezTo>
                  <a:cubicBezTo>
                    <a:pt x="338292" y="330024"/>
                    <a:pt x="340168" y="326630"/>
                    <a:pt x="339230" y="323402"/>
                  </a:cubicBezTo>
                  <a:close/>
                  <a:moveTo>
                    <a:pt x="353413" y="344509"/>
                  </a:moveTo>
                  <a:cubicBezTo>
                    <a:pt x="350074" y="344067"/>
                    <a:pt x="347011" y="346440"/>
                    <a:pt x="346597" y="349778"/>
                  </a:cubicBezTo>
                  <a:cubicBezTo>
                    <a:pt x="343948" y="367601"/>
                    <a:pt x="339423" y="397123"/>
                    <a:pt x="334153" y="431445"/>
                  </a:cubicBezTo>
                  <a:cubicBezTo>
                    <a:pt x="331531" y="448661"/>
                    <a:pt x="328634" y="467064"/>
                    <a:pt x="325764" y="485797"/>
                  </a:cubicBezTo>
                  <a:cubicBezTo>
                    <a:pt x="323888" y="497827"/>
                    <a:pt x="322039" y="509966"/>
                    <a:pt x="320190" y="522051"/>
                  </a:cubicBezTo>
                  <a:cubicBezTo>
                    <a:pt x="317376" y="540646"/>
                    <a:pt x="314561" y="559021"/>
                    <a:pt x="311691" y="576320"/>
                  </a:cubicBezTo>
                  <a:cubicBezTo>
                    <a:pt x="304628" y="618975"/>
                    <a:pt x="297508" y="654897"/>
                    <a:pt x="290582" y="670623"/>
                  </a:cubicBezTo>
                  <a:cubicBezTo>
                    <a:pt x="289230" y="673548"/>
                    <a:pt x="290527" y="677024"/>
                    <a:pt x="293452" y="678376"/>
                  </a:cubicBezTo>
                  <a:cubicBezTo>
                    <a:pt x="296377" y="679728"/>
                    <a:pt x="299854" y="678459"/>
                    <a:pt x="301206" y="675534"/>
                  </a:cubicBezTo>
                  <a:cubicBezTo>
                    <a:pt x="310753" y="655725"/>
                    <a:pt x="322425" y="604159"/>
                    <a:pt x="332635" y="546661"/>
                  </a:cubicBezTo>
                  <a:cubicBezTo>
                    <a:pt x="334898" y="533887"/>
                    <a:pt x="337077" y="520809"/>
                    <a:pt x="339092" y="507731"/>
                  </a:cubicBezTo>
                  <a:cubicBezTo>
                    <a:pt x="341134" y="494626"/>
                    <a:pt x="343010" y="481521"/>
                    <a:pt x="344721" y="468719"/>
                  </a:cubicBezTo>
                  <a:cubicBezTo>
                    <a:pt x="351261" y="419774"/>
                    <a:pt x="356007" y="375161"/>
                    <a:pt x="358683" y="351351"/>
                  </a:cubicBezTo>
                  <a:cubicBezTo>
                    <a:pt x="359125" y="348012"/>
                    <a:pt x="356724" y="344950"/>
                    <a:pt x="353413" y="344509"/>
                  </a:cubicBezTo>
                  <a:close/>
                  <a:moveTo>
                    <a:pt x="571456" y="513553"/>
                  </a:moveTo>
                  <a:cubicBezTo>
                    <a:pt x="563813" y="505717"/>
                    <a:pt x="556666" y="498516"/>
                    <a:pt x="550982" y="492916"/>
                  </a:cubicBezTo>
                  <a:cubicBezTo>
                    <a:pt x="537130" y="479369"/>
                    <a:pt x="523361" y="465739"/>
                    <a:pt x="509481" y="452220"/>
                  </a:cubicBezTo>
                  <a:cubicBezTo>
                    <a:pt x="500210" y="443226"/>
                    <a:pt x="490939" y="434231"/>
                    <a:pt x="481584" y="425320"/>
                  </a:cubicBezTo>
                  <a:cubicBezTo>
                    <a:pt x="467539" y="411966"/>
                    <a:pt x="453412" y="398695"/>
                    <a:pt x="439256" y="385452"/>
                  </a:cubicBezTo>
                  <a:cubicBezTo>
                    <a:pt x="418009" y="365587"/>
                    <a:pt x="396624" y="345916"/>
                    <a:pt x="375267" y="326189"/>
                  </a:cubicBezTo>
                  <a:cubicBezTo>
                    <a:pt x="372811" y="323844"/>
                    <a:pt x="368948" y="323926"/>
                    <a:pt x="366630" y="326382"/>
                  </a:cubicBezTo>
                  <a:cubicBezTo>
                    <a:pt x="364312" y="328810"/>
                    <a:pt x="364395" y="332672"/>
                    <a:pt x="366823" y="334990"/>
                  </a:cubicBezTo>
                  <a:cubicBezTo>
                    <a:pt x="387463" y="355462"/>
                    <a:pt x="407993" y="376044"/>
                    <a:pt x="428660" y="396461"/>
                  </a:cubicBezTo>
                  <a:cubicBezTo>
                    <a:pt x="442457" y="410090"/>
                    <a:pt x="456254" y="423692"/>
                    <a:pt x="470161" y="437183"/>
                  </a:cubicBezTo>
                  <a:cubicBezTo>
                    <a:pt x="479432" y="446178"/>
                    <a:pt x="488786" y="455117"/>
                    <a:pt x="498168" y="464001"/>
                  </a:cubicBezTo>
                  <a:cubicBezTo>
                    <a:pt x="512213" y="477355"/>
                    <a:pt x="526424" y="490543"/>
                    <a:pt x="540579" y="503786"/>
                  </a:cubicBezTo>
                  <a:lnTo>
                    <a:pt x="610253" y="570361"/>
                  </a:lnTo>
                  <a:cubicBezTo>
                    <a:pt x="612543" y="572623"/>
                    <a:pt x="616268" y="572596"/>
                    <a:pt x="618531" y="570306"/>
                  </a:cubicBezTo>
                  <a:cubicBezTo>
                    <a:pt x="620794" y="568016"/>
                    <a:pt x="620766" y="564319"/>
                    <a:pt x="618476" y="562029"/>
                  </a:cubicBezTo>
                  <a:cubicBezTo>
                    <a:pt x="606555" y="549834"/>
                    <a:pt x="587847" y="530300"/>
                    <a:pt x="571456" y="513553"/>
                  </a:cubicBezTo>
                  <a:close/>
                  <a:moveTo>
                    <a:pt x="702884" y="274981"/>
                  </a:moveTo>
                  <a:cubicBezTo>
                    <a:pt x="699242" y="275754"/>
                    <a:pt x="695572" y="276389"/>
                    <a:pt x="691902" y="276995"/>
                  </a:cubicBezTo>
                  <a:cubicBezTo>
                    <a:pt x="686328" y="277906"/>
                    <a:pt x="680699" y="278651"/>
                    <a:pt x="675097" y="279424"/>
                  </a:cubicBezTo>
                  <a:cubicBezTo>
                    <a:pt x="663287" y="281106"/>
                    <a:pt x="651477" y="282652"/>
                    <a:pt x="639640" y="284114"/>
                  </a:cubicBezTo>
                  <a:cubicBezTo>
                    <a:pt x="627830" y="285576"/>
                    <a:pt x="615992" y="286956"/>
                    <a:pt x="604155" y="288197"/>
                  </a:cubicBezTo>
                  <a:cubicBezTo>
                    <a:pt x="583128" y="290487"/>
                    <a:pt x="562047" y="292308"/>
                    <a:pt x="540993" y="294405"/>
                  </a:cubicBezTo>
                  <a:cubicBezTo>
                    <a:pt x="519912" y="296474"/>
                    <a:pt x="498858" y="298681"/>
                    <a:pt x="477777" y="300916"/>
                  </a:cubicBezTo>
                  <a:cubicBezTo>
                    <a:pt x="449631" y="303896"/>
                    <a:pt x="421513" y="307152"/>
                    <a:pt x="393423" y="310573"/>
                  </a:cubicBezTo>
                  <a:cubicBezTo>
                    <a:pt x="390057" y="310904"/>
                    <a:pt x="387629" y="313911"/>
                    <a:pt x="387960" y="317249"/>
                  </a:cubicBezTo>
                  <a:cubicBezTo>
                    <a:pt x="388319" y="320615"/>
                    <a:pt x="391326" y="323044"/>
                    <a:pt x="394665" y="322712"/>
                  </a:cubicBezTo>
                  <a:cubicBezTo>
                    <a:pt x="419996" y="320615"/>
                    <a:pt x="445354" y="318850"/>
                    <a:pt x="470740" y="316919"/>
                  </a:cubicBezTo>
                  <a:cubicBezTo>
                    <a:pt x="487655" y="315649"/>
                    <a:pt x="504570" y="314353"/>
                    <a:pt x="521485" y="312835"/>
                  </a:cubicBezTo>
                  <a:cubicBezTo>
                    <a:pt x="535585" y="311566"/>
                    <a:pt x="549685" y="310159"/>
                    <a:pt x="563758" y="308614"/>
                  </a:cubicBezTo>
                  <a:cubicBezTo>
                    <a:pt x="577858" y="307069"/>
                    <a:pt x="591903" y="305275"/>
                    <a:pt x="605976" y="303427"/>
                  </a:cubicBezTo>
                  <a:cubicBezTo>
                    <a:pt x="617869" y="301827"/>
                    <a:pt x="629761" y="300089"/>
                    <a:pt x="641627" y="298185"/>
                  </a:cubicBezTo>
                  <a:cubicBezTo>
                    <a:pt x="653492" y="296309"/>
                    <a:pt x="665302" y="294267"/>
                    <a:pt x="677112" y="292143"/>
                  </a:cubicBezTo>
                  <a:cubicBezTo>
                    <a:pt x="682796" y="291122"/>
                    <a:pt x="688453" y="290101"/>
                    <a:pt x="694109" y="288970"/>
                  </a:cubicBezTo>
                  <a:cubicBezTo>
                    <a:pt x="697917" y="288170"/>
                    <a:pt x="701725" y="287342"/>
                    <a:pt x="705505" y="286376"/>
                  </a:cubicBezTo>
                  <a:cubicBezTo>
                    <a:pt x="708651" y="285659"/>
                    <a:pt x="710610" y="282514"/>
                    <a:pt x="709893" y="279368"/>
                  </a:cubicBezTo>
                  <a:cubicBezTo>
                    <a:pt x="709148" y="276223"/>
                    <a:pt x="706030" y="274264"/>
                    <a:pt x="702884" y="274981"/>
                  </a:cubicBez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Google Shape;137;p2"/>
            <p:cNvSpPr/>
            <p:nvPr/>
          </p:nvSpPr>
          <p:spPr>
            <a:xfrm>
              <a:off x="334865" y="4587687"/>
              <a:ext cx="47874" cy="44557"/>
            </a:xfrm>
            <a:custGeom>
              <a:avLst/>
              <a:gdLst/>
              <a:ahLst/>
              <a:cxnLst/>
              <a:rect l="l" t="t" r="r" b="b"/>
              <a:pathLst>
                <a:path w="95749" h="89115" extrusionOk="0">
                  <a:moveTo>
                    <a:pt x="47875" y="0"/>
                  </a:moveTo>
                  <a:cubicBezTo>
                    <a:pt x="74309" y="0"/>
                    <a:pt x="95749" y="19975"/>
                    <a:pt x="95749" y="44558"/>
                  </a:cubicBezTo>
                  <a:cubicBezTo>
                    <a:pt x="95749" y="69141"/>
                    <a:pt x="74309" y="89116"/>
                    <a:pt x="47875" y="89116"/>
                  </a:cubicBezTo>
                  <a:cubicBezTo>
                    <a:pt x="21440" y="89116"/>
                    <a:pt x="0" y="69141"/>
                    <a:pt x="0" y="44558"/>
                  </a:cubicBezTo>
                  <a:cubicBezTo>
                    <a:pt x="0" y="19975"/>
                    <a:pt x="21440" y="0"/>
                    <a:pt x="47875" y="0"/>
                  </a:cubicBezTo>
                  <a:lnTo>
                    <a:pt x="47875" y="0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Google Shape;138;p2"/>
            <p:cNvSpPr/>
            <p:nvPr/>
          </p:nvSpPr>
          <p:spPr>
            <a:xfrm>
              <a:off x="260737" y="4384185"/>
              <a:ext cx="367990" cy="364016"/>
            </a:xfrm>
            <a:custGeom>
              <a:avLst/>
              <a:gdLst/>
              <a:ahLst/>
              <a:cxnLst/>
              <a:rect l="l" t="t" r="r" b="b"/>
              <a:pathLst>
                <a:path w="735980" h="728032" extrusionOk="0">
                  <a:moveTo>
                    <a:pt x="129934" y="46705"/>
                  </a:moveTo>
                  <a:cubicBezTo>
                    <a:pt x="129962" y="46540"/>
                    <a:pt x="129990" y="46402"/>
                    <a:pt x="130017" y="46264"/>
                  </a:cubicBezTo>
                  <a:cubicBezTo>
                    <a:pt x="130321" y="46319"/>
                    <a:pt x="130210" y="46678"/>
                    <a:pt x="129962" y="47064"/>
                  </a:cubicBezTo>
                  <a:lnTo>
                    <a:pt x="129934" y="46733"/>
                  </a:lnTo>
                  <a:lnTo>
                    <a:pt x="129934" y="46705"/>
                  </a:lnTo>
                  <a:close/>
                  <a:moveTo>
                    <a:pt x="147622" y="125530"/>
                  </a:moveTo>
                  <a:cubicBezTo>
                    <a:pt x="145359" y="115156"/>
                    <a:pt x="142710" y="104921"/>
                    <a:pt x="140337" y="94685"/>
                  </a:cubicBezTo>
                  <a:lnTo>
                    <a:pt x="132142" y="60997"/>
                  </a:lnTo>
                  <a:cubicBezTo>
                    <a:pt x="132004" y="60335"/>
                    <a:pt x="130321" y="51065"/>
                    <a:pt x="129962" y="47064"/>
                  </a:cubicBezTo>
                  <a:lnTo>
                    <a:pt x="129824" y="47285"/>
                  </a:lnTo>
                  <a:lnTo>
                    <a:pt x="129686" y="47478"/>
                  </a:lnTo>
                  <a:cubicBezTo>
                    <a:pt x="129797" y="47230"/>
                    <a:pt x="129879" y="46954"/>
                    <a:pt x="129934" y="46705"/>
                  </a:cubicBezTo>
                  <a:cubicBezTo>
                    <a:pt x="129907" y="46512"/>
                    <a:pt x="129769" y="46237"/>
                    <a:pt x="129907" y="46237"/>
                  </a:cubicBezTo>
                  <a:lnTo>
                    <a:pt x="130017" y="46264"/>
                  </a:lnTo>
                  <a:cubicBezTo>
                    <a:pt x="130348" y="44250"/>
                    <a:pt x="129576" y="42126"/>
                    <a:pt x="127893" y="40774"/>
                  </a:cubicBezTo>
                  <a:cubicBezTo>
                    <a:pt x="126430" y="39532"/>
                    <a:pt x="124885" y="39449"/>
                    <a:pt x="123616" y="39504"/>
                  </a:cubicBezTo>
                  <a:cubicBezTo>
                    <a:pt x="121988" y="39615"/>
                    <a:pt x="120166" y="40415"/>
                    <a:pt x="118842" y="42843"/>
                  </a:cubicBezTo>
                  <a:cubicBezTo>
                    <a:pt x="118566" y="43367"/>
                    <a:pt x="118124" y="44885"/>
                    <a:pt x="118124" y="47147"/>
                  </a:cubicBezTo>
                  <a:cubicBezTo>
                    <a:pt x="118097" y="51479"/>
                    <a:pt x="119173" y="62708"/>
                    <a:pt x="119311" y="63480"/>
                  </a:cubicBezTo>
                  <a:lnTo>
                    <a:pt x="125244" y="97885"/>
                  </a:lnTo>
                  <a:cubicBezTo>
                    <a:pt x="126568" y="104810"/>
                    <a:pt x="127837" y="111763"/>
                    <a:pt x="129272" y="118716"/>
                  </a:cubicBezTo>
                  <a:cubicBezTo>
                    <a:pt x="130128" y="122799"/>
                    <a:pt x="131038" y="126882"/>
                    <a:pt x="131949" y="130966"/>
                  </a:cubicBezTo>
                  <a:cubicBezTo>
                    <a:pt x="127037" y="126993"/>
                    <a:pt x="122677" y="122495"/>
                    <a:pt x="118124" y="118053"/>
                  </a:cubicBezTo>
                  <a:cubicBezTo>
                    <a:pt x="116441" y="116426"/>
                    <a:pt x="114730" y="114825"/>
                    <a:pt x="112937" y="113280"/>
                  </a:cubicBezTo>
                  <a:cubicBezTo>
                    <a:pt x="111143" y="111680"/>
                    <a:pt x="109267" y="110163"/>
                    <a:pt x="107363" y="108728"/>
                  </a:cubicBezTo>
                  <a:cubicBezTo>
                    <a:pt x="100685" y="103707"/>
                    <a:pt x="93732" y="99265"/>
                    <a:pt x="86088" y="95623"/>
                  </a:cubicBezTo>
                  <a:cubicBezTo>
                    <a:pt x="83302" y="93995"/>
                    <a:pt x="79714" y="94905"/>
                    <a:pt x="78086" y="97692"/>
                  </a:cubicBezTo>
                  <a:cubicBezTo>
                    <a:pt x="76431" y="100479"/>
                    <a:pt x="77369" y="104065"/>
                    <a:pt x="80128" y="105693"/>
                  </a:cubicBezTo>
                  <a:cubicBezTo>
                    <a:pt x="85702" y="109721"/>
                    <a:pt x="90338" y="114577"/>
                    <a:pt x="95249" y="119240"/>
                  </a:cubicBezTo>
                  <a:cubicBezTo>
                    <a:pt x="98671" y="122495"/>
                    <a:pt x="102037" y="125806"/>
                    <a:pt x="105680" y="128758"/>
                  </a:cubicBezTo>
                  <a:cubicBezTo>
                    <a:pt x="112137" y="134056"/>
                    <a:pt x="119090" y="138470"/>
                    <a:pt x="126485" y="142305"/>
                  </a:cubicBezTo>
                  <a:cubicBezTo>
                    <a:pt x="129051" y="143933"/>
                    <a:pt x="132197" y="143188"/>
                    <a:pt x="134129" y="140981"/>
                  </a:cubicBezTo>
                  <a:cubicBezTo>
                    <a:pt x="137136" y="154086"/>
                    <a:pt x="140310" y="167164"/>
                    <a:pt x="142959" y="180324"/>
                  </a:cubicBezTo>
                  <a:cubicBezTo>
                    <a:pt x="144338" y="187194"/>
                    <a:pt x="145690" y="194009"/>
                    <a:pt x="146822" y="200879"/>
                  </a:cubicBezTo>
                  <a:cubicBezTo>
                    <a:pt x="147236" y="204217"/>
                    <a:pt x="150271" y="206590"/>
                    <a:pt x="153637" y="206176"/>
                  </a:cubicBezTo>
                  <a:cubicBezTo>
                    <a:pt x="156976" y="205762"/>
                    <a:pt x="159349" y="202727"/>
                    <a:pt x="158935" y="199389"/>
                  </a:cubicBezTo>
                  <a:cubicBezTo>
                    <a:pt x="157390" y="181731"/>
                    <a:pt x="154962" y="164018"/>
                    <a:pt x="151789" y="146388"/>
                  </a:cubicBezTo>
                  <a:cubicBezTo>
                    <a:pt x="150519" y="139408"/>
                    <a:pt x="149140" y="132456"/>
                    <a:pt x="147622" y="125530"/>
                  </a:cubicBezTo>
                  <a:close/>
                  <a:moveTo>
                    <a:pt x="47540" y="66515"/>
                  </a:moveTo>
                  <a:cubicBezTo>
                    <a:pt x="45498" y="64777"/>
                    <a:pt x="43457" y="63039"/>
                    <a:pt x="41221" y="61549"/>
                  </a:cubicBezTo>
                  <a:cubicBezTo>
                    <a:pt x="37496" y="59011"/>
                    <a:pt x="33468" y="57079"/>
                    <a:pt x="29577" y="54845"/>
                  </a:cubicBezTo>
                  <a:cubicBezTo>
                    <a:pt x="29108" y="54596"/>
                    <a:pt x="23727" y="51341"/>
                    <a:pt x="21409" y="50623"/>
                  </a:cubicBezTo>
                  <a:cubicBezTo>
                    <a:pt x="17188" y="49271"/>
                    <a:pt x="14456" y="50651"/>
                    <a:pt x="13628" y="51837"/>
                  </a:cubicBezTo>
                  <a:cubicBezTo>
                    <a:pt x="11448" y="54210"/>
                    <a:pt x="11586" y="57907"/>
                    <a:pt x="13959" y="60114"/>
                  </a:cubicBezTo>
                  <a:cubicBezTo>
                    <a:pt x="14594" y="60721"/>
                    <a:pt x="15366" y="61135"/>
                    <a:pt x="16167" y="61383"/>
                  </a:cubicBezTo>
                  <a:cubicBezTo>
                    <a:pt x="16470" y="60914"/>
                    <a:pt x="17022" y="61107"/>
                    <a:pt x="17629" y="61659"/>
                  </a:cubicBezTo>
                  <a:cubicBezTo>
                    <a:pt x="19147" y="62984"/>
                    <a:pt x="21161" y="66350"/>
                    <a:pt x="21382" y="66570"/>
                  </a:cubicBezTo>
                  <a:cubicBezTo>
                    <a:pt x="24886" y="69440"/>
                    <a:pt x="28115" y="72557"/>
                    <a:pt x="31812" y="75151"/>
                  </a:cubicBezTo>
                  <a:cubicBezTo>
                    <a:pt x="34020" y="76724"/>
                    <a:pt x="36393" y="78020"/>
                    <a:pt x="38766" y="79317"/>
                  </a:cubicBezTo>
                  <a:cubicBezTo>
                    <a:pt x="42380" y="81276"/>
                    <a:pt x="46023" y="82931"/>
                    <a:pt x="49720" y="84752"/>
                  </a:cubicBezTo>
                  <a:cubicBezTo>
                    <a:pt x="52507" y="86656"/>
                    <a:pt x="56315" y="85911"/>
                    <a:pt x="58191" y="83124"/>
                  </a:cubicBezTo>
                  <a:cubicBezTo>
                    <a:pt x="60095" y="80338"/>
                    <a:pt x="59350" y="76558"/>
                    <a:pt x="56563" y="74654"/>
                  </a:cubicBezTo>
                  <a:cubicBezTo>
                    <a:pt x="53528" y="71923"/>
                    <a:pt x="50658" y="69136"/>
                    <a:pt x="47540" y="66515"/>
                  </a:cubicBezTo>
                  <a:close/>
                  <a:moveTo>
                    <a:pt x="17574" y="61659"/>
                  </a:moveTo>
                  <a:cubicBezTo>
                    <a:pt x="17077" y="61632"/>
                    <a:pt x="16608" y="61521"/>
                    <a:pt x="16167" y="61383"/>
                  </a:cubicBezTo>
                  <a:cubicBezTo>
                    <a:pt x="15808" y="61908"/>
                    <a:pt x="16912" y="61714"/>
                    <a:pt x="17574" y="61659"/>
                  </a:cubicBezTo>
                  <a:close/>
                  <a:moveTo>
                    <a:pt x="223062" y="271"/>
                  </a:moveTo>
                  <a:cubicBezTo>
                    <a:pt x="219834" y="-722"/>
                    <a:pt x="216412" y="1099"/>
                    <a:pt x="215419" y="4300"/>
                  </a:cubicBezTo>
                  <a:cubicBezTo>
                    <a:pt x="212439" y="12659"/>
                    <a:pt x="208272" y="20798"/>
                    <a:pt x="203719" y="28965"/>
                  </a:cubicBezTo>
                  <a:cubicBezTo>
                    <a:pt x="198504" y="38346"/>
                    <a:pt x="192516" y="47533"/>
                    <a:pt x="186777" y="56776"/>
                  </a:cubicBezTo>
                  <a:cubicBezTo>
                    <a:pt x="180789" y="66488"/>
                    <a:pt x="175160" y="76254"/>
                    <a:pt x="169973" y="85607"/>
                  </a:cubicBezTo>
                  <a:cubicBezTo>
                    <a:pt x="166993" y="91208"/>
                    <a:pt x="160370" y="99816"/>
                    <a:pt x="156369" y="107818"/>
                  </a:cubicBezTo>
                  <a:cubicBezTo>
                    <a:pt x="153996" y="112508"/>
                    <a:pt x="152396" y="117033"/>
                    <a:pt x="152285" y="120868"/>
                  </a:cubicBezTo>
                  <a:cubicBezTo>
                    <a:pt x="152037" y="124096"/>
                    <a:pt x="154465" y="126910"/>
                    <a:pt x="157666" y="127158"/>
                  </a:cubicBezTo>
                  <a:cubicBezTo>
                    <a:pt x="160894" y="127406"/>
                    <a:pt x="163709" y="124979"/>
                    <a:pt x="163957" y="121778"/>
                  </a:cubicBezTo>
                  <a:cubicBezTo>
                    <a:pt x="164233" y="119405"/>
                    <a:pt x="165778" y="116839"/>
                    <a:pt x="167489" y="114081"/>
                  </a:cubicBezTo>
                  <a:cubicBezTo>
                    <a:pt x="172235" y="106493"/>
                    <a:pt x="179492" y="98492"/>
                    <a:pt x="182914" y="93195"/>
                  </a:cubicBezTo>
                  <a:cubicBezTo>
                    <a:pt x="187715" y="85470"/>
                    <a:pt x="193179" y="77689"/>
                    <a:pt x="198311" y="69495"/>
                  </a:cubicBezTo>
                  <a:cubicBezTo>
                    <a:pt x="203416" y="61411"/>
                    <a:pt x="208300" y="52996"/>
                    <a:pt x="212687" y="44471"/>
                  </a:cubicBezTo>
                  <a:cubicBezTo>
                    <a:pt x="218868" y="32469"/>
                    <a:pt x="223918" y="20191"/>
                    <a:pt x="227091" y="7886"/>
                  </a:cubicBezTo>
                  <a:cubicBezTo>
                    <a:pt x="228084" y="4658"/>
                    <a:pt x="226263" y="1265"/>
                    <a:pt x="223062" y="271"/>
                  </a:cubicBezTo>
                  <a:close/>
                  <a:moveTo>
                    <a:pt x="5433" y="129255"/>
                  </a:moveTo>
                  <a:cubicBezTo>
                    <a:pt x="4826" y="128814"/>
                    <a:pt x="4301" y="128400"/>
                    <a:pt x="3888" y="128069"/>
                  </a:cubicBezTo>
                  <a:cubicBezTo>
                    <a:pt x="3446" y="130745"/>
                    <a:pt x="4219" y="130635"/>
                    <a:pt x="5433" y="129255"/>
                  </a:cubicBezTo>
                  <a:close/>
                  <a:moveTo>
                    <a:pt x="9296" y="117060"/>
                  </a:moveTo>
                  <a:cubicBezTo>
                    <a:pt x="9296" y="117088"/>
                    <a:pt x="9296" y="117143"/>
                    <a:pt x="9296" y="117171"/>
                  </a:cubicBezTo>
                  <a:cubicBezTo>
                    <a:pt x="9820" y="117446"/>
                    <a:pt x="10289" y="117805"/>
                    <a:pt x="10676" y="118191"/>
                  </a:cubicBezTo>
                  <a:cubicBezTo>
                    <a:pt x="10289" y="117281"/>
                    <a:pt x="9655" y="116039"/>
                    <a:pt x="9296" y="117060"/>
                  </a:cubicBezTo>
                  <a:close/>
                  <a:moveTo>
                    <a:pt x="27397" y="124868"/>
                  </a:moveTo>
                  <a:cubicBezTo>
                    <a:pt x="26514" y="124178"/>
                    <a:pt x="25576" y="123516"/>
                    <a:pt x="24610" y="122937"/>
                  </a:cubicBezTo>
                  <a:cubicBezTo>
                    <a:pt x="23093" y="122054"/>
                    <a:pt x="21520" y="121364"/>
                    <a:pt x="19947" y="120619"/>
                  </a:cubicBezTo>
                  <a:cubicBezTo>
                    <a:pt x="18181" y="119985"/>
                    <a:pt x="13490" y="119378"/>
                    <a:pt x="10979" y="118495"/>
                  </a:cubicBezTo>
                  <a:lnTo>
                    <a:pt x="10869" y="118357"/>
                  </a:lnTo>
                  <a:lnTo>
                    <a:pt x="10676" y="118191"/>
                  </a:lnTo>
                  <a:lnTo>
                    <a:pt x="10786" y="118412"/>
                  </a:lnTo>
                  <a:cubicBezTo>
                    <a:pt x="9848" y="118053"/>
                    <a:pt x="9241" y="117667"/>
                    <a:pt x="9296" y="117171"/>
                  </a:cubicBezTo>
                  <a:cubicBezTo>
                    <a:pt x="9185" y="117143"/>
                    <a:pt x="9075" y="117088"/>
                    <a:pt x="8965" y="117033"/>
                  </a:cubicBezTo>
                  <a:cubicBezTo>
                    <a:pt x="8413" y="116646"/>
                    <a:pt x="8054" y="116564"/>
                    <a:pt x="7889" y="116453"/>
                  </a:cubicBezTo>
                  <a:cubicBezTo>
                    <a:pt x="7144" y="116039"/>
                    <a:pt x="6509" y="116205"/>
                    <a:pt x="6233" y="116150"/>
                  </a:cubicBezTo>
                  <a:cubicBezTo>
                    <a:pt x="4991" y="115819"/>
                    <a:pt x="4136" y="116508"/>
                    <a:pt x="3501" y="116646"/>
                  </a:cubicBezTo>
                  <a:cubicBezTo>
                    <a:pt x="2591" y="116867"/>
                    <a:pt x="2122" y="117640"/>
                    <a:pt x="1514" y="118081"/>
                  </a:cubicBezTo>
                  <a:cubicBezTo>
                    <a:pt x="-196" y="119350"/>
                    <a:pt x="-527" y="121668"/>
                    <a:pt x="880" y="125310"/>
                  </a:cubicBezTo>
                  <a:cubicBezTo>
                    <a:pt x="963" y="125530"/>
                    <a:pt x="1790" y="126386"/>
                    <a:pt x="3391" y="127710"/>
                  </a:cubicBezTo>
                  <a:lnTo>
                    <a:pt x="3888" y="128069"/>
                  </a:lnTo>
                  <a:lnTo>
                    <a:pt x="3943" y="127710"/>
                  </a:lnTo>
                  <a:cubicBezTo>
                    <a:pt x="3943" y="127627"/>
                    <a:pt x="4108" y="127710"/>
                    <a:pt x="4274" y="127738"/>
                  </a:cubicBezTo>
                  <a:cubicBezTo>
                    <a:pt x="4908" y="128013"/>
                    <a:pt x="5598" y="128179"/>
                    <a:pt x="6261" y="128207"/>
                  </a:cubicBezTo>
                  <a:lnTo>
                    <a:pt x="6040" y="128538"/>
                  </a:lnTo>
                  <a:cubicBezTo>
                    <a:pt x="5929" y="128676"/>
                    <a:pt x="5791" y="128841"/>
                    <a:pt x="5681" y="128979"/>
                  </a:cubicBezTo>
                  <a:lnTo>
                    <a:pt x="5433" y="129255"/>
                  </a:lnTo>
                  <a:cubicBezTo>
                    <a:pt x="7613" y="130910"/>
                    <a:pt x="10676" y="133173"/>
                    <a:pt x="12138" y="134359"/>
                  </a:cubicBezTo>
                  <a:cubicBezTo>
                    <a:pt x="13462" y="135242"/>
                    <a:pt x="14677" y="136235"/>
                    <a:pt x="16001" y="137063"/>
                  </a:cubicBezTo>
                  <a:cubicBezTo>
                    <a:pt x="16912" y="137642"/>
                    <a:pt x="17850" y="138139"/>
                    <a:pt x="18816" y="138608"/>
                  </a:cubicBezTo>
                  <a:cubicBezTo>
                    <a:pt x="22651" y="140512"/>
                    <a:pt x="26514" y="141946"/>
                    <a:pt x="30488" y="143519"/>
                  </a:cubicBezTo>
                  <a:cubicBezTo>
                    <a:pt x="33357" y="145257"/>
                    <a:pt x="37110" y="144292"/>
                    <a:pt x="38848" y="141422"/>
                  </a:cubicBezTo>
                  <a:cubicBezTo>
                    <a:pt x="40559" y="138525"/>
                    <a:pt x="39621" y="134773"/>
                    <a:pt x="36724" y="133035"/>
                  </a:cubicBezTo>
                  <a:cubicBezTo>
                    <a:pt x="33523" y="130359"/>
                    <a:pt x="30708" y="127434"/>
                    <a:pt x="27397" y="124868"/>
                  </a:cubicBezTo>
                  <a:close/>
                  <a:moveTo>
                    <a:pt x="252008" y="63342"/>
                  </a:moveTo>
                  <a:cubicBezTo>
                    <a:pt x="251373" y="64032"/>
                    <a:pt x="249055" y="66074"/>
                    <a:pt x="246296" y="69053"/>
                  </a:cubicBezTo>
                  <a:cubicBezTo>
                    <a:pt x="245137" y="70323"/>
                    <a:pt x="243896" y="71674"/>
                    <a:pt x="242792" y="73192"/>
                  </a:cubicBezTo>
                  <a:cubicBezTo>
                    <a:pt x="241743" y="74627"/>
                    <a:pt x="240860" y="76227"/>
                    <a:pt x="240005" y="77744"/>
                  </a:cubicBezTo>
                  <a:cubicBezTo>
                    <a:pt x="238515" y="80421"/>
                    <a:pt x="237466" y="82931"/>
                    <a:pt x="236473" y="84614"/>
                  </a:cubicBezTo>
                  <a:cubicBezTo>
                    <a:pt x="236225" y="85111"/>
                    <a:pt x="236004" y="85801"/>
                    <a:pt x="236004" y="85801"/>
                  </a:cubicBezTo>
                  <a:lnTo>
                    <a:pt x="236335" y="85690"/>
                  </a:lnTo>
                  <a:cubicBezTo>
                    <a:pt x="234983" y="86408"/>
                    <a:pt x="233934" y="87677"/>
                    <a:pt x="233493" y="89277"/>
                  </a:cubicBezTo>
                  <a:cubicBezTo>
                    <a:pt x="232637" y="92395"/>
                    <a:pt x="234486" y="95595"/>
                    <a:pt x="237604" y="96450"/>
                  </a:cubicBezTo>
                  <a:cubicBezTo>
                    <a:pt x="238653" y="97002"/>
                    <a:pt x="241026" y="96726"/>
                    <a:pt x="244309" y="94657"/>
                  </a:cubicBezTo>
                  <a:cubicBezTo>
                    <a:pt x="246241" y="93443"/>
                    <a:pt x="249773" y="90270"/>
                    <a:pt x="253443" y="86297"/>
                  </a:cubicBezTo>
                  <a:cubicBezTo>
                    <a:pt x="254298" y="85387"/>
                    <a:pt x="255098" y="84421"/>
                    <a:pt x="255816" y="83400"/>
                  </a:cubicBezTo>
                  <a:cubicBezTo>
                    <a:pt x="256561" y="82352"/>
                    <a:pt x="257196" y="81303"/>
                    <a:pt x="257775" y="80200"/>
                  </a:cubicBezTo>
                  <a:cubicBezTo>
                    <a:pt x="260369" y="75289"/>
                    <a:pt x="261969" y="70874"/>
                    <a:pt x="262411" y="69743"/>
                  </a:cubicBezTo>
                  <a:cubicBezTo>
                    <a:pt x="264177" y="66874"/>
                    <a:pt x="263294" y="63122"/>
                    <a:pt x="260424" y="61356"/>
                  </a:cubicBezTo>
                  <a:cubicBezTo>
                    <a:pt x="257554" y="59590"/>
                    <a:pt x="253802" y="60473"/>
                    <a:pt x="252008" y="63342"/>
                  </a:cubicBezTo>
                  <a:close/>
                  <a:moveTo>
                    <a:pt x="675733" y="606481"/>
                  </a:moveTo>
                  <a:cubicBezTo>
                    <a:pt x="665027" y="602508"/>
                    <a:pt x="654514" y="598231"/>
                    <a:pt x="643890" y="594120"/>
                  </a:cubicBezTo>
                  <a:cubicBezTo>
                    <a:pt x="636799" y="591389"/>
                    <a:pt x="629707" y="588657"/>
                    <a:pt x="622561" y="586064"/>
                  </a:cubicBezTo>
                  <a:cubicBezTo>
                    <a:pt x="617759" y="584353"/>
                    <a:pt x="612958" y="582725"/>
                    <a:pt x="608129" y="581125"/>
                  </a:cubicBezTo>
                  <a:cubicBezTo>
                    <a:pt x="600872" y="578753"/>
                    <a:pt x="593532" y="576573"/>
                    <a:pt x="586220" y="574338"/>
                  </a:cubicBezTo>
                  <a:cubicBezTo>
                    <a:pt x="582274" y="573207"/>
                    <a:pt x="569581" y="567413"/>
                    <a:pt x="561138" y="565316"/>
                  </a:cubicBezTo>
                  <a:cubicBezTo>
                    <a:pt x="556861" y="564268"/>
                    <a:pt x="553356" y="564047"/>
                    <a:pt x="551314" y="564737"/>
                  </a:cubicBezTo>
                  <a:cubicBezTo>
                    <a:pt x="548196" y="565592"/>
                    <a:pt x="546348" y="568793"/>
                    <a:pt x="547203" y="571910"/>
                  </a:cubicBezTo>
                  <a:cubicBezTo>
                    <a:pt x="548031" y="574918"/>
                    <a:pt x="551038" y="576739"/>
                    <a:pt x="554046" y="576076"/>
                  </a:cubicBezTo>
                  <a:lnTo>
                    <a:pt x="554046" y="576104"/>
                  </a:lnTo>
                  <a:cubicBezTo>
                    <a:pt x="554046" y="576242"/>
                    <a:pt x="554267" y="576049"/>
                    <a:pt x="554377" y="576021"/>
                  </a:cubicBezTo>
                  <a:cubicBezTo>
                    <a:pt x="554681" y="576104"/>
                    <a:pt x="555177" y="576380"/>
                    <a:pt x="555536" y="576463"/>
                  </a:cubicBezTo>
                  <a:cubicBezTo>
                    <a:pt x="557688" y="577042"/>
                    <a:pt x="560365" y="578228"/>
                    <a:pt x="563180" y="579498"/>
                  </a:cubicBezTo>
                  <a:cubicBezTo>
                    <a:pt x="570492" y="582836"/>
                    <a:pt x="578466" y="587195"/>
                    <a:pt x="581474" y="588354"/>
                  </a:cubicBezTo>
                  <a:cubicBezTo>
                    <a:pt x="590387" y="591665"/>
                    <a:pt x="599189" y="595196"/>
                    <a:pt x="608102" y="598452"/>
                  </a:cubicBezTo>
                  <a:cubicBezTo>
                    <a:pt x="614089" y="600604"/>
                    <a:pt x="620077" y="602673"/>
                    <a:pt x="626120" y="604632"/>
                  </a:cubicBezTo>
                  <a:cubicBezTo>
                    <a:pt x="641269" y="609543"/>
                    <a:pt x="656583" y="613847"/>
                    <a:pt x="671981" y="618096"/>
                  </a:cubicBezTo>
                  <a:cubicBezTo>
                    <a:pt x="675209" y="619144"/>
                    <a:pt x="678631" y="617379"/>
                    <a:pt x="679679" y="614151"/>
                  </a:cubicBezTo>
                  <a:cubicBezTo>
                    <a:pt x="680700" y="610950"/>
                    <a:pt x="678934" y="607529"/>
                    <a:pt x="675733" y="606481"/>
                  </a:cubicBezTo>
                  <a:close/>
                  <a:moveTo>
                    <a:pt x="674685" y="699735"/>
                  </a:moveTo>
                  <a:lnTo>
                    <a:pt x="674657" y="699735"/>
                  </a:lnTo>
                  <a:cubicBezTo>
                    <a:pt x="670684" y="696176"/>
                    <a:pt x="663068" y="684588"/>
                    <a:pt x="662240" y="683429"/>
                  </a:cubicBezTo>
                  <a:cubicBezTo>
                    <a:pt x="656915" y="676339"/>
                    <a:pt x="652279" y="668862"/>
                    <a:pt x="647284" y="661661"/>
                  </a:cubicBezTo>
                  <a:cubicBezTo>
                    <a:pt x="643863" y="656722"/>
                    <a:pt x="640248" y="651894"/>
                    <a:pt x="636578" y="647176"/>
                  </a:cubicBezTo>
                  <a:cubicBezTo>
                    <a:pt x="630287" y="639120"/>
                    <a:pt x="623609" y="631450"/>
                    <a:pt x="616214" y="624166"/>
                  </a:cubicBezTo>
                  <a:cubicBezTo>
                    <a:pt x="613979" y="621655"/>
                    <a:pt x="610116" y="621462"/>
                    <a:pt x="607605" y="623697"/>
                  </a:cubicBezTo>
                  <a:cubicBezTo>
                    <a:pt x="605094" y="625959"/>
                    <a:pt x="604901" y="629822"/>
                    <a:pt x="607136" y="632333"/>
                  </a:cubicBezTo>
                  <a:cubicBezTo>
                    <a:pt x="613620" y="640416"/>
                    <a:pt x="619001" y="649024"/>
                    <a:pt x="624603" y="657522"/>
                  </a:cubicBezTo>
                  <a:cubicBezTo>
                    <a:pt x="628466" y="663344"/>
                    <a:pt x="632301" y="669165"/>
                    <a:pt x="636413" y="674821"/>
                  </a:cubicBezTo>
                  <a:cubicBezTo>
                    <a:pt x="640883" y="680974"/>
                    <a:pt x="645767" y="686851"/>
                    <a:pt x="650844" y="692644"/>
                  </a:cubicBezTo>
                  <a:cubicBezTo>
                    <a:pt x="651920" y="693831"/>
                    <a:pt x="662268" y="705777"/>
                    <a:pt x="667290" y="709198"/>
                  </a:cubicBezTo>
                  <a:cubicBezTo>
                    <a:pt x="671070" y="711792"/>
                    <a:pt x="674354" y="711461"/>
                    <a:pt x="675844" y="710550"/>
                  </a:cubicBezTo>
                  <a:cubicBezTo>
                    <a:pt x="678713" y="709033"/>
                    <a:pt x="679817" y="705501"/>
                    <a:pt x="678299" y="702660"/>
                  </a:cubicBezTo>
                  <a:cubicBezTo>
                    <a:pt x="677527" y="701170"/>
                    <a:pt x="676175" y="700149"/>
                    <a:pt x="674685" y="699735"/>
                  </a:cubicBezTo>
                  <a:close/>
                  <a:moveTo>
                    <a:pt x="568947" y="707019"/>
                  </a:moveTo>
                  <a:lnTo>
                    <a:pt x="570023" y="717282"/>
                  </a:lnTo>
                  <a:cubicBezTo>
                    <a:pt x="570078" y="717945"/>
                    <a:pt x="569995" y="721559"/>
                    <a:pt x="569774" y="723049"/>
                  </a:cubicBezTo>
                  <a:cubicBezTo>
                    <a:pt x="568726" y="730802"/>
                    <a:pt x="559206" y="727436"/>
                    <a:pt x="558820" y="726498"/>
                  </a:cubicBezTo>
                  <a:cubicBezTo>
                    <a:pt x="558158" y="725422"/>
                    <a:pt x="557909" y="724180"/>
                    <a:pt x="558020" y="723021"/>
                  </a:cubicBezTo>
                  <a:cubicBezTo>
                    <a:pt x="558213" y="722938"/>
                    <a:pt x="558240" y="722580"/>
                    <a:pt x="558158" y="722138"/>
                  </a:cubicBezTo>
                  <a:cubicBezTo>
                    <a:pt x="558351" y="721311"/>
                    <a:pt x="558737" y="720538"/>
                    <a:pt x="559289" y="719848"/>
                  </a:cubicBezTo>
                  <a:cubicBezTo>
                    <a:pt x="558903" y="720262"/>
                    <a:pt x="558323" y="720897"/>
                    <a:pt x="558130" y="721973"/>
                  </a:cubicBezTo>
                  <a:cubicBezTo>
                    <a:pt x="557882" y="720952"/>
                    <a:pt x="557275" y="719600"/>
                    <a:pt x="557275" y="719600"/>
                  </a:cubicBezTo>
                  <a:cubicBezTo>
                    <a:pt x="557275" y="719600"/>
                    <a:pt x="557247" y="719848"/>
                    <a:pt x="557275" y="719903"/>
                  </a:cubicBezTo>
                  <a:lnTo>
                    <a:pt x="554101" y="710606"/>
                  </a:lnTo>
                  <a:cubicBezTo>
                    <a:pt x="553467" y="708619"/>
                    <a:pt x="552666" y="706688"/>
                    <a:pt x="552004" y="704674"/>
                  </a:cubicBezTo>
                  <a:cubicBezTo>
                    <a:pt x="551342" y="702660"/>
                    <a:pt x="550707" y="700646"/>
                    <a:pt x="550128" y="698604"/>
                  </a:cubicBezTo>
                  <a:cubicBezTo>
                    <a:pt x="549438" y="696093"/>
                    <a:pt x="548886" y="693555"/>
                    <a:pt x="548334" y="691017"/>
                  </a:cubicBezTo>
                  <a:cubicBezTo>
                    <a:pt x="547451" y="687099"/>
                    <a:pt x="546761" y="683236"/>
                    <a:pt x="545989" y="679291"/>
                  </a:cubicBezTo>
                  <a:cubicBezTo>
                    <a:pt x="544940" y="676090"/>
                    <a:pt x="546679" y="672642"/>
                    <a:pt x="549879" y="671593"/>
                  </a:cubicBezTo>
                  <a:cubicBezTo>
                    <a:pt x="553080" y="670545"/>
                    <a:pt x="556530" y="672283"/>
                    <a:pt x="557578" y="675483"/>
                  </a:cubicBezTo>
                  <a:cubicBezTo>
                    <a:pt x="559289" y="679098"/>
                    <a:pt x="561110" y="682574"/>
                    <a:pt x="562738" y="686243"/>
                  </a:cubicBezTo>
                  <a:cubicBezTo>
                    <a:pt x="563842" y="688699"/>
                    <a:pt x="564918" y="691155"/>
                    <a:pt x="565801" y="693693"/>
                  </a:cubicBezTo>
                  <a:cubicBezTo>
                    <a:pt x="566546" y="695845"/>
                    <a:pt x="567181" y="698024"/>
                    <a:pt x="567705" y="700232"/>
                  </a:cubicBezTo>
                  <a:cubicBezTo>
                    <a:pt x="568229" y="702467"/>
                    <a:pt x="568588" y="704729"/>
                    <a:pt x="568947" y="707019"/>
                  </a:cubicBezTo>
                  <a:close/>
                  <a:moveTo>
                    <a:pt x="562076" y="717945"/>
                  </a:moveTo>
                  <a:cubicBezTo>
                    <a:pt x="561634" y="718083"/>
                    <a:pt x="561220" y="718248"/>
                    <a:pt x="560834" y="718496"/>
                  </a:cubicBezTo>
                  <a:cubicBezTo>
                    <a:pt x="560365" y="718772"/>
                    <a:pt x="559979" y="719103"/>
                    <a:pt x="559620" y="719462"/>
                  </a:cubicBezTo>
                  <a:cubicBezTo>
                    <a:pt x="560282" y="718524"/>
                    <a:pt x="561165" y="718138"/>
                    <a:pt x="562076" y="717945"/>
                  </a:cubicBezTo>
                  <a:close/>
                  <a:moveTo>
                    <a:pt x="557964" y="723021"/>
                  </a:moveTo>
                  <a:lnTo>
                    <a:pt x="558020" y="723021"/>
                  </a:lnTo>
                  <a:lnTo>
                    <a:pt x="558047" y="722718"/>
                  </a:lnTo>
                  <a:cubicBezTo>
                    <a:pt x="558020" y="722773"/>
                    <a:pt x="557799" y="723049"/>
                    <a:pt x="557964" y="723021"/>
                  </a:cubicBezTo>
                  <a:close/>
                  <a:moveTo>
                    <a:pt x="558130" y="721973"/>
                  </a:moveTo>
                  <a:lnTo>
                    <a:pt x="558102" y="722028"/>
                  </a:lnTo>
                  <a:cubicBezTo>
                    <a:pt x="558102" y="722138"/>
                    <a:pt x="558075" y="722249"/>
                    <a:pt x="558075" y="722359"/>
                  </a:cubicBezTo>
                  <a:lnTo>
                    <a:pt x="558047" y="722635"/>
                  </a:lnTo>
                  <a:cubicBezTo>
                    <a:pt x="558075" y="722469"/>
                    <a:pt x="558102" y="722304"/>
                    <a:pt x="558158" y="722138"/>
                  </a:cubicBezTo>
                  <a:lnTo>
                    <a:pt x="558130" y="721973"/>
                  </a:lnTo>
                  <a:close/>
                  <a:moveTo>
                    <a:pt x="558047" y="722663"/>
                  </a:moveTo>
                  <a:lnTo>
                    <a:pt x="558047" y="722690"/>
                  </a:lnTo>
                  <a:lnTo>
                    <a:pt x="558047" y="722718"/>
                  </a:lnTo>
                  <a:lnTo>
                    <a:pt x="558047" y="722635"/>
                  </a:lnTo>
                  <a:lnTo>
                    <a:pt x="558047" y="722663"/>
                  </a:lnTo>
                  <a:close/>
                  <a:moveTo>
                    <a:pt x="734259" y="522165"/>
                  </a:moveTo>
                  <a:cubicBezTo>
                    <a:pt x="731941" y="519737"/>
                    <a:pt x="728051" y="519682"/>
                    <a:pt x="725650" y="522000"/>
                  </a:cubicBezTo>
                  <a:cubicBezTo>
                    <a:pt x="719690" y="527021"/>
                    <a:pt x="713067" y="531049"/>
                    <a:pt x="706417" y="535243"/>
                  </a:cubicBezTo>
                  <a:cubicBezTo>
                    <a:pt x="701864" y="538085"/>
                    <a:pt x="697229" y="540871"/>
                    <a:pt x="692786" y="543879"/>
                  </a:cubicBezTo>
                  <a:cubicBezTo>
                    <a:pt x="687819" y="547272"/>
                    <a:pt x="683128" y="550997"/>
                    <a:pt x="678548" y="554777"/>
                  </a:cubicBezTo>
                  <a:cubicBezTo>
                    <a:pt x="676727" y="556405"/>
                    <a:pt x="665082" y="567137"/>
                    <a:pt x="661054" y="570889"/>
                  </a:cubicBezTo>
                  <a:cubicBezTo>
                    <a:pt x="660612" y="571276"/>
                    <a:pt x="660198" y="571690"/>
                    <a:pt x="659812" y="572076"/>
                  </a:cubicBezTo>
                  <a:cubicBezTo>
                    <a:pt x="652914" y="577070"/>
                    <a:pt x="651286" y="582615"/>
                    <a:pt x="654072" y="584574"/>
                  </a:cubicBezTo>
                  <a:cubicBezTo>
                    <a:pt x="655700" y="587278"/>
                    <a:pt x="661192" y="586699"/>
                    <a:pt x="667124" y="581291"/>
                  </a:cubicBezTo>
                  <a:cubicBezTo>
                    <a:pt x="667621" y="580987"/>
                    <a:pt x="668117" y="580656"/>
                    <a:pt x="668642" y="580298"/>
                  </a:cubicBezTo>
                  <a:cubicBezTo>
                    <a:pt x="673084" y="577208"/>
                    <a:pt x="685860" y="568213"/>
                    <a:pt x="687874" y="566861"/>
                  </a:cubicBezTo>
                  <a:cubicBezTo>
                    <a:pt x="692427" y="563606"/>
                    <a:pt x="697311" y="560736"/>
                    <a:pt x="702030" y="557591"/>
                  </a:cubicBezTo>
                  <a:cubicBezTo>
                    <a:pt x="706886" y="554308"/>
                    <a:pt x="711660" y="550859"/>
                    <a:pt x="716268" y="547272"/>
                  </a:cubicBezTo>
                  <a:cubicBezTo>
                    <a:pt x="722697" y="542223"/>
                    <a:pt x="728713" y="536816"/>
                    <a:pt x="734121" y="530774"/>
                  </a:cubicBezTo>
                  <a:cubicBezTo>
                    <a:pt x="736549" y="528456"/>
                    <a:pt x="736605" y="524566"/>
                    <a:pt x="734259" y="522165"/>
                  </a:cubicBezTo>
                  <a:close/>
                  <a:moveTo>
                    <a:pt x="606308" y="563054"/>
                  </a:moveTo>
                  <a:cubicBezTo>
                    <a:pt x="608322" y="561895"/>
                    <a:pt x="610254" y="560957"/>
                    <a:pt x="612241" y="559743"/>
                  </a:cubicBezTo>
                  <a:cubicBezTo>
                    <a:pt x="614145" y="558557"/>
                    <a:pt x="616049" y="557453"/>
                    <a:pt x="617787" y="556046"/>
                  </a:cubicBezTo>
                  <a:cubicBezTo>
                    <a:pt x="619139" y="554942"/>
                    <a:pt x="620353" y="553646"/>
                    <a:pt x="621540" y="552349"/>
                  </a:cubicBezTo>
                  <a:cubicBezTo>
                    <a:pt x="623388" y="550280"/>
                    <a:pt x="624851" y="548128"/>
                    <a:pt x="626589" y="545975"/>
                  </a:cubicBezTo>
                  <a:cubicBezTo>
                    <a:pt x="629211" y="543851"/>
                    <a:pt x="629652" y="540016"/>
                    <a:pt x="627528" y="537395"/>
                  </a:cubicBezTo>
                  <a:cubicBezTo>
                    <a:pt x="625430" y="534774"/>
                    <a:pt x="621595" y="534333"/>
                    <a:pt x="618974" y="536457"/>
                  </a:cubicBezTo>
                  <a:cubicBezTo>
                    <a:pt x="616407" y="537726"/>
                    <a:pt x="613952" y="538802"/>
                    <a:pt x="611496" y="540320"/>
                  </a:cubicBezTo>
                  <a:cubicBezTo>
                    <a:pt x="609923" y="541285"/>
                    <a:pt x="608405" y="542306"/>
                    <a:pt x="607053" y="543548"/>
                  </a:cubicBezTo>
                  <a:cubicBezTo>
                    <a:pt x="605315" y="545120"/>
                    <a:pt x="603880" y="546914"/>
                    <a:pt x="602445" y="548735"/>
                  </a:cubicBezTo>
                  <a:cubicBezTo>
                    <a:pt x="600955" y="550611"/>
                    <a:pt x="599741" y="552487"/>
                    <a:pt x="598389" y="554473"/>
                  </a:cubicBezTo>
                  <a:cubicBezTo>
                    <a:pt x="596016" y="556653"/>
                    <a:pt x="595878" y="560350"/>
                    <a:pt x="598058" y="562723"/>
                  </a:cubicBezTo>
                  <a:cubicBezTo>
                    <a:pt x="600238" y="565095"/>
                    <a:pt x="603935" y="565234"/>
                    <a:pt x="606308" y="563054"/>
                  </a:cubicBezTo>
                  <a:close/>
                  <a:moveTo>
                    <a:pt x="653934" y="518799"/>
                  </a:moveTo>
                  <a:cubicBezTo>
                    <a:pt x="654459" y="518799"/>
                    <a:pt x="656142" y="519434"/>
                    <a:pt x="658101" y="517861"/>
                  </a:cubicBezTo>
                  <a:cubicBezTo>
                    <a:pt x="658736" y="517475"/>
                    <a:pt x="659288" y="516978"/>
                    <a:pt x="659729" y="516427"/>
                  </a:cubicBezTo>
                  <a:lnTo>
                    <a:pt x="659701" y="516371"/>
                  </a:lnTo>
                  <a:cubicBezTo>
                    <a:pt x="659426" y="516040"/>
                    <a:pt x="659701" y="515709"/>
                    <a:pt x="660226" y="515378"/>
                  </a:cubicBezTo>
                  <a:cubicBezTo>
                    <a:pt x="660198" y="515516"/>
                    <a:pt x="660171" y="515654"/>
                    <a:pt x="660143" y="515792"/>
                  </a:cubicBezTo>
                  <a:lnTo>
                    <a:pt x="660281" y="515599"/>
                  </a:lnTo>
                  <a:lnTo>
                    <a:pt x="660447" y="515240"/>
                  </a:lnTo>
                  <a:cubicBezTo>
                    <a:pt x="661357" y="514716"/>
                    <a:pt x="662792" y="514192"/>
                    <a:pt x="663261" y="513861"/>
                  </a:cubicBezTo>
                  <a:lnTo>
                    <a:pt x="670684" y="508508"/>
                  </a:lnTo>
                  <a:cubicBezTo>
                    <a:pt x="672367" y="507156"/>
                    <a:pt x="674105" y="505915"/>
                    <a:pt x="675733" y="504480"/>
                  </a:cubicBezTo>
                  <a:cubicBezTo>
                    <a:pt x="676782" y="503542"/>
                    <a:pt x="677830" y="502576"/>
                    <a:pt x="678796" y="501556"/>
                  </a:cubicBezTo>
                  <a:cubicBezTo>
                    <a:pt x="682494" y="497665"/>
                    <a:pt x="685777" y="493554"/>
                    <a:pt x="689475" y="489692"/>
                  </a:cubicBezTo>
                  <a:cubicBezTo>
                    <a:pt x="692096" y="487567"/>
                    <a:pt x="692483" y="483732"/>
                    <a:pt x="690358" y="481111"/>
                  </a:cubicBezTo>
                  <a:cubicBezTo>
                    <a:pt x="688233" y="478490"/>
                    <a:pt x="684398" y="478104"/>
                    <a:pt x="681776" y="480228"/>
                  </a:cubicBezTo>
                  <a:cubicBezTo>
                    <a:pt x="677030" y="483181"/>
                    <a:pt x="672367" y="486022"/>
                    <a:pt x="667952" y="489416"/>
                  </a:cubicBezTo>
                  <a:cubicBezTo>
                    <a:pt x="666793" y="490299"/>
                    <a:pt x="665689" y="491265"/>
                    <a:pt x="664641" y="492258"/>
                  </a:cubicBezTo>
                  <a:cubicBezTo>
                    <a:pt x="663040" y="493720"/>
                    <a:pt x="661605" y="495348"/>
                    <a:pt x="660115" y="496920"/>
                  </a:cubicBezTo>
                  <a:lnTo>
                    <a:pt x="653934" y="504149"/>
                  </a:lnTo>
                  <a:cubicBezTo>
                    <a:pt x="652969" y="505418"/>
                    <a:pt x="650513" y="508398"/>
                    <a:pt x="650044" y="509308"/>
                  </a:cubicBezTo>
                  <a:cubicBezTo>
                    <a:pt x="648167" y="513005"/>
                    <a:pt x="649216" y="515571"/>
                    <a:pt x="649961" y="516344"/>
                  </a:cubicBezTo>
                  <a:cubicBezTo>
                    <a:pt x="650954" y="517392"/>
                    <a:pt x="651975" y="518799"/>
                    <a:pt x="653934" y="518799"/>
                  </a:cubicBez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p2"/>
            <p:cNvSpPr/>
            <p:nvPr/>
          </p:nvSpPr>
          <p:spPr>
            <a:xfrm>
              <a:off x="214020" y="3793355"/>
              <a:ext cx="1034010" cy="1027993"/>
            </a:xfrm>
            <a:custGeom>
              <a:avLst/>
              <a:gdLst/>
              <a:ahLst/>
              <a:cxnLst/>
              <a:rect l="l" t="t" r="r" b="b"/>
              <a:pathLst>
                <a:path w="2068020" h="2055985" extrusionOk="0">
                  <a:moveTo>
                    <a:pt x="443427" y="515797"/>
                  </a:moveTo>
                  <a:cubicBezTo>
                    <a:pt x="443427" y="529785"/>
                    <a:pt x="432224" y="541124"/>
                    <a:pt x="418455" y="541124"/>
                  </a:cubicBezTo>
                  <a:cubicBezTo>
                    <a:pt x="404686" y="541124"/>
                    <a:pt x="393510" y="529785"/>
                    <a:pt x="393510" y="515797"/>
                  </a:cubicBezTo>
                  <a:cubicBezTo>
                    <a:pt x="393510" y="501808"/>
                    <a:pt x="404686" y="490469"/>
                    <a:pt x="418455" y="490469"/>
                  </a:cubicBezTo>
                  <a:cubicBezTo>
                    <a:pt x="432224" y="490469"/>
                    <a:pt x="443427" y="501808"/>
                    <a:pt x="443427" y="515797"/>
                  </a:cubicBezTo>
                  <a:close/>
                  <a:moveTo>
                    <a:pt x="367711" y="1049692"/>
                  </a:moveTo>
                  <a:cubicBezTo>
                    <a:pt x="353941" y="1049692"/>
                    <a:pt x="342766" y="1061032"/>
                    <a:pt x="342766" y="1075020"/>
                  </a:cubicBezTo>
                  <a:cubicBezTo>
                    <a:pt x="342766" y="1089008"/>
                    <a:pt x="353941" y="1100348"/>
                    <a:pt x="367711" y="1100348"/>
                  </a:cubicBezTo>
                  <a:cubicBezTo>
                    <a:pt x="381480" y="1100348"/>
                    <a:pt x="392683" y="1089008"/>
                    <a:pt x="392683" y="1075020"/>
                  </a:cubicBezTo>
                  <a:cubicBezTo>
                    <a:pt x="392683" y="1061032"/>
                    <a:pt x="381480" y="1049692"/>
                    <a:pt x="367711" y="1049692"/>
                  </a:cubicBezTo>
                  <a:close/>
                  <a:moveTo>
                    <a:pt x="876589" y="2005330"/>
                  </a:moveTo>
                  <a:cubicBezTo>
                    <a:pt x="862820" y="2005330"/>
                    <a:pt x="851645" y="2016669"/>
                    <a:pt x="851645" y="2030657"/>
                  </a:cubicBezTo>
                  <a:cubicBezTo>
                    <a:pt x="851645" y="2044646"/>
                    <a:pt x="862820" y="2055985"/>
                    <a:pt x="876589" y="2055985"/>
                  </a:cubicBezTo>
                  <a:cubicBezTo>
                    <a:pt x="890358" y="2055985"/>
                    <a:pt x="901534" y="2044646"/>
                    <a:pt x="901534" y="2030657"/>
                  </a:cubicBezTo>
                  <a:cubicBezTo>
                    <a:pt x="901534" y="2016669"/>
                    <a:pt x="890358" y="2005330"/>
                    <a:pt x="876589" y="2005330"/>
                  </a:cubicBezTo>
                  <a:close/>
                  <a:moveTo>
                    <a:pt x="948277" y="1706667"/>
                  </a:moveTo>
                  <a:cubicBezTo>
                    <a:pt x="934480" y="1706667"/>
                    <a:pt x="923305" y="1718007"/>
                    <a:pt x="923305" y="1731995"/>
                  </a:cubicBezTo>
                  <a:cubicBezTo>
                    <a:pt x="923305" y="1745983"/>
                    <a:pt x="934480" y="1757323"/>
                    <a:pt x="948277" y="1757323"/>
                  </a:cubicBezTo>
                  <a:cubicBezTo>
                    <a:pt x="962046" y="1757323"/>
                    <a:pt x="973222" y="1745983"/>
                    <a:pt x="973222" y="1731995"/>
                  </a:cubicBezTo>
                  <a:cubicBezTo>
                    <a:pt x="973222" y="1718007"/>
                    <a:pt x="962046" y="1706667"/>
                    <a:pt x="948277" y="1706667"/>
                  </a:cubicBezTo>
                  <a:close/>
                  <a:moveTo>
                    <a:pt x="1348714" y="1993301"/>
                  </a:moveTo>
                  <a:cubicBezTo>
                    <a:pt x="1334944" y="1993301"/>
                    <a:pt x="1323769" y="2004668"/>
                    <a:pt x="1323769" y="2018628"/>
                  </a:cubicBezTo>
                  <a:cubicBezTo>
                    <a:pt x="1323769" y="2032616"/>
                    <a:pt x="1334944" y="2043983"/>
                    <a:pt x="1348714" y="2043983"/>
                  </a:cubicBezTo>
                  <a:cubicBezTo>
                    <a:pt x="1362510" y="2043983"/>
                    <a:pt x="1373686" y="2032616"/>
                    <a:pt x="1373686" y="2018628"/>
                  </a:cubicBezTo>
                  <a:cubicBezTo>
                    <a:pt x="1373686" y="2004668"/>
                    <a:pt x="1362510" y="1993301"/>
                    <a:pt x="1348714" y="1993301"/>
                  </a:cubicBezTo>
                  <a:close/>
                  <a:moveTo>
                    <a:pt x="1610714" y="1617579"/>
                  </a:moveTo>
                  <a:cubicBezTo>
                    <a:pt x="1596917" y="1617579"/>
                    <a:pt x="1585741" y="1628918"/>
                    <a:pt x="1585741" y="1642906"/>
                  </a:cubicBezTo>
                  <a:cubicBezTo>
                    <a:pt x="1585741" y="1656895"/>
                    <a:pt x="1596917" y="1668234"/>
                    <a:pt x="1610714" y="1668234"/>
                  </a:cubicBezTo>
                  <a:cubicBezTo>
                    <a:pt x="1624483" y="1668234"/>
                    <a:pt x="1635658" y="1656895"/>
                    <a:pt x="1635658" y="1642906"/>
                  </a:cubicBezTo>
                  <a:cubicBezTo>
                    <a:pt x="1635658" y="1628918"/>
                    <a:pt x="1624483" y="1617579"/>
                    <a:pt x="1610714" y="1617579"/>
                  </a:cubicBezTo>
                  <a:close/>
                  <a:moveTo>
                    <a:pt x="2043048" y="1837472"/>
                  </a:moveTo>
                  <a:cubicBezTo>
                    <a:pt x="2029279" y="1837472"/>
                    <a:pt x="2018103" y="1848839"/>
                    <a:pt x="2018103" y="1862799"/>
                  </a:cubicBezTo>
                  <a:cubicBezTo>
                    <a:pt x="2018103" y="1876788"/>
                    <a:pt x="2029279" y="1888155"/>
                    <a:pt x="2043048" y="1888155"/>
                  </a:cubicBezTo>
                  <a:cubicBezTo>
                    <a:pt x="2056817" y="1888155"/>
                    <a:pt x="2068020" y="1876788"/>
                    <a:pt x="2068020" y="1862799"/>
                  </a:cubicBezTo>
                  <a:cubicBezTo>
                    <a:pt x="2067992" y="1848839"/>
                    <a:pt x="2056817" y="1837472"/>
                    <a:pt x="2043048" y="1837472"/>
                  </a:cubicBezTo>
                  <a:close/>
                  <a:moveTo>
                    <a:pt x="24944" y="711410"/>
                  </a:moveTo>
                  <a:cubicBezTo>
                    <a:pt x="11175" y="711410"/>
                    <a:pt x="0" y="722750"/>
                    <a:pt x="0" y="736738"/>
                  </a:cubicBezTo>
                  <a:cubicBezTo>
                    <a:pt x="0" y="750726"/>
                    <a:pt x="11175" y="762066"/>
                    <a:pt x="24944" y="762066"/>
                  </a:cubicBezTo>
                  <a:cubicBezTo>
                    <a:pt x="38714" y="762066"/>
                    <a:pt x="49917" y="750726"/>
                    <a:pt x="49917" y="736738"/>
                  </a:cubicBezTo>
                  <a:cubicBezTo>
                    <a:pt x="49917" y="722750"/>
                    <a:pt x="38714" y="711410"/>
                    <a:pt x="24944" y="711410"/>
                  </a:cubicBezTo>
                  <a:close/>
                  <a:moveTo>
                    <a:pt x="147570" y="0"/>
                  </a:moveTo>
                  <a:cubicBezTo>
                    <a:pt x="133801" y="0"/>
                    <a:pt x="122625" y="11340"/>
                    <a:pt x="122625" y="25328"/>
                  </a:cubicBezTo>
                  <a:cubicBezTo>
                    <a:pt x="122625" y="39316"/>
                    <a:pt x="133801" y="50655"/>
                    <a:pt x="147570" y="50655"/>
                  </a:cubicBezTo>
                  <a:cubicBezTo>
                    <a:pt x="161367" y="50655"/>
                    <a:pt x="172542" y="39316"/>
                    <a:pt x="172542" y="25328"/>
                  </a:cubicBezTo>
                  <a:cubicBezTo>
                    <a:pt x="172542" y="11340"/>
                    <a:pt x="161367" y="0"/>
                    <a:pt x="147570" y="0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40;p2"/>
            <p:cNvSpPr/>
            <p:nvPr/>
          </p:nvSpPr>
          <p:spPr>
            <a:xfrm>
              <a:off x="312877" y="3620932"/>
              <a:ext cx="141038" cy="137687"/>
            </a:xfrm>
            <a:custGeom>
              <a:avLst/>
              <a:gdLst/>
              <a:ahLst/>
              <a:cxnLst/>
              <a:rect l="l" t="t" r="r" b="b"/>
              <a:pathLst>
                <a:path w="282076" h="275374" extrusionOk="0">
                  <a:moveTo>
                    <a:pt x="163620" y="203695"/>
                  </a:moveTo>
                  <a:cubicBezTo>
                    <a:pt x="169995" y="234347"/>
                    <a:pt x="170133" y="272835"/>
                    <a:pt x="131805" y="275263"/>
                  </a:cubicBezTo>
                  <a:cubicBezTo>
                    <a:pt x="88704" y="277967"/>
                    <a:pt x="95382" y="230733"/>
                    <a:pt x="111220" y="193817"/>
                  </a:cubicBezTo>
                  <a:cubicBezTo>
                    <a:pt x="93202" y="220580"/>
                    <a:pt x="66271" y="247783"/>
                    <a:pt x="39064" y="227808"/>
                  </a:cubicBezTo>
                  <a:cubicBezTo>
                    <a:pt x="11167" y="207336"/>
                    <a:pt x="37905" y="179388"/>
                    <a:pt x="70493" y="159661"/>
                  </a:cubicBezTo>
                  <a:cubicBezTo>
                    <a:pt x="32027" y="164682"/>
                    <a:pt x="-8756" y="158916"/>
                    <a:pt x="1647" y="122331"/>
                  </a:cubicBezTo>
                  <a:cubicBezTo>
                    <a:pt x="10559" y="90879"/>
                    <a:pt x="42430" y="93307"/>
                    <a:pt x="70575" y="102660"/>
                  </a:cubicBezTo>
                  <a:cubicBezTo>
                    <a:pt x="45272" y="83816"/>
                    <a:pt x="22176" y="57688"/>
                    <a:pt x="43561" y="34071"/>
                  </a:cubicBezTo>
                  <a:cubicBezTo>
                    <a:pt x="66105" y="9129"/>
                    <a:pt x="92843" y="34954"/>
                    <a:pt x="111276" y="66572"/>
                  </a:cubicBezTo>
                  <a:cubicBezTo>
                    <a:pt x="101066" y="32526"/>
                    <a:pt x="101839" y="-3121"/>
                    <a:pt x="139228" y="218"/>
                  </a:cubicBezTo>
                  <a:cubicBezTo>
                    <a:pt x="178328" y="3722"/>
                    <a:pt x="176286" y="44058"/>
                    <a:pt x="168698" y="75014"/>
                  </a:cubicBezTo>
                  <a:cubicBezTo>
                    <a:pt x="181777" y="44914"/>
                    <a:pt x="204210" y="11033"/>
                    <a:pt x="235529" y="27035"/>
                  </a:cubicBezTo>
                  <a:cubicBezTo>
                    <a:pt x="270683" y="44996"/>
                    <a:pt x="238150" y="83429"/>
                    <a:pt x="204210" y="108647"/>
                  </a:cubicBezTo>
                  <a:cubicBezTo>
                    <a:pt x="235943" y="99873"/>
                    <a:pt x="276809" y="97169"/>
                    <a:pt x="281665" y="138996"/>
                  </a:cubicBezTo>
                  <a:cubicBezTo>
                    <a:pt x="286991" y="184575"/>
                    <a:pt x="239585" y="181153"/>
                    <a:pt x="200541" y="166807"/>
                  </a:cubicBezTo>
                  <a:cubicBezTo>
                    <a:pt x="228162" y="184988"/>
                    <a:pt x="256500" y="212082"/>
                    <a:pt x="234618" y="237823"/>
                  </a:cubicBezTo>
                  <a:cubicBezTo>
                    <a:pt x="212019" y="264420"/>
                    <a:pt x="183157" y="236389"/>
                    <a:pt x="163620" y="203695"/>
                  </a:cubicBezTo>
                  <a:lnTo>
                    <a:pt x="163620" y="203695"/>
                  </a:lnTo>
                  <a:close/>
                  <a:moveTo>
                    <a:pt x="128356" y="164186"/>
                  </a:moveTo>
                  <a:cubicBezTo>
                    <a:pt x="133957" y="159882"/>
                    <a:pt x="140414" y="161813"/>
                    <a:pt x="145188" y="163882"/>
                  </a:cubicBezTo>
                  <a:cubicBezTo>
                    <a:pt x="140552" y="146804"/>
                    <a:pt x="163620" y="148349"/>
                    <a:pt x="161027" y="145176"/>
                  </a:cubicBezTo>
                  <a:cubicBezTo>
                    <a:pt x="161027" y="145176"/>
                    <a:pt x="162296" y="145728"/>
                    <a:pt x="164503" y="146776"/>
                  </a:cubicBezTo>
                  <a:cubicBezTo>
                    <a:pt x="160392" y="139465"/>
                    <a:pt x="164586" y="130802"/>
                    <a:pt x="166269" y="126194"/>
                  </a:cubicBezTo>
                  <a:cubicBezTo>
                    <a:pt x="159261" y="122745"/>
                    <a:pt x="157219" y="112151"/>
                    <a:pt x="155260" y="114330"/>
                  </a:cubicBezTo>
                  <a:cubicBezTo>
                    <a:pt x="155260" y="114330"/>
                    <a:pt x="155618" y="112868"/>
                    <a:pt x="156308" y="110330"/>
                  </a:cubicBezTo>
                  <a:cubicBezTo>
                    <a:pt x="153604" y="109474"/>
                    <a:pt x="139255" y="121669"/>
                    <a:pt x="130039" y="108840"/>
                  </a:cubicBezTo>
                  <a:cubicBezTo>
                    <a:pt x="130094" y="109033"/>
                    <a:pt x="130150" y="109199"/>
                    <a:pt x="130205" y="109392"/>
                  </a:cubicBezTo>
                  <a:cubicBezTo>
                    <a:pt x="134095" y="122469"/>
                    <a:pt x="123306" y="125146"/>
                    <a:pt x="117429" y="126718"/>
                  </a:cubicBezTo>
                  <a:cubicBezTo>
                    <a:pt x="117843" y="129257"/>
                    <a:pt x="119830" y="134140"/>
                    <a:pt x="119526" y="138996"/>
                  </a:cubicBezTo>
                  <a:cubicBezTo>
                    <a:pt x="130563" y="140430"/>
                    <a:pt x="130315" y="156488"/>
                    <a:pt x="133074" y="154253"/>
                  </a:cubicBezTo>
                  <a:cubicBezTo>
                    <a:pt x="133074" y="154253"/>
                    <a:pt x="131391" y="158143"/>
                    <a:pt x="128356" y="164186"/>
                  </a:cubicBezTo>
                  <a:lnTo>
                    <a:pt x="128356" y="164186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141;p2"/>
            <p:cNvSpPr/>
            <p:nvPr/>
          </p:nvSpPr>
          <p:spPr>
            <a:xfrm>
              <a:off x="365644" y="3672675"/>
              <a:ext cx="34426" cy="35318"/>
            </a:xfrm>
            <a:custGeom>
              <a:avLst/>
              <a:gdLst/>
              <a:ahLst/>
              <a:cxnLst/>
              <a:rect l="l" t="t" r="r" b="b"/>
              <a:pathLst>
                <a:path w="68852" h="70636" extrusionOk="0">
                  <a:moveTo>
                    <a:pt x="33944" y="70634"/>
                  </a:moveTo>
                  <a:cubicBezTo>
                    <a:pt x="14959" y="70413"/>
                    <a:pt x="-272" y="54383"/>
                    <a:pt x="4" y="34877"/>
                  </a:cubicBezTo>
                  <a:cubicBezTo>
                    <a:pt x="252" y="15398"/>
                    <a:pt x="15870" y="-245"/>
                    <a:pt x="34882" y="3"/>
                  </a:cubicBezTo>
                  <a:cubicBezTo>
                    <a:pt x="53866" y="251"/>
                    <a:pt x="69098" y="16281"/>
                    <a:pt x="68849" y="35760"/>
                  </a:cubicBezTo>
                  <a:cubicBezTo>
                    <a:pt x="68573" y="55266"/>
                    <a:pt x="52956" y="70882"/>
                    <a:pt x="33944" y="70634"/>
                  </a:cubicBezTo>
                  <a:lnTo>
                    <a:pt x="33944" y="70634"/>
                  </a:ln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42;p2"/>
            <p:cNvSpPr/>
            <p:nvPr/>
          </p:nvSpPr>
          <p:spPr>
            <a:xfrm>
              <a:off x="1291833" y="4552255"/>
              <a:ext cx="139933" cy="148021"/>
            </a:xfrm>
            <a:custGeom>
              <a:avLst/>
              <a:gdLst/>
              <a:ahLst/>
              <a:cxnLst/>
              <a:rect l="l" t="t" r="r" b="b"/>
              <a:pathLst>
                <a:path w="279867" h="296043" extrusionOk="0">
                  <a:moveTo>
                    <a:pt x="72214" y="125436"/>
                  </a:moveTo>
                  <a:cubicBezTo>
                    <a:pt x="40950" y="119311"/>
                    <a:pt x="1795" y="119836"/>
                    <a:pt x="57" y="160145"/>
                  </a:cubicBezTo>
                  <a:cubicBezTo>
                    <a:pt x="-1875" y="205448"/>
                    <a:pt x="46027" y="197612"/>
                    <a:pt x="83278" y="180313"/>
                  </a:cubicBezTo>
                  <a:cubicBezTo>
                    <a:pt x="56375" y="199709"/>
                    <a:pt x="29250" y="228485"/>
                    <a:pt x="50056" y="256710"/>
                  </a:cubicBezTo>
                  <a:cubicBezTo>
                    <a:pt x="71413" y="285624"/>
                    <a:pt x="99310" y="257069"/>
                    <a:pt x="118736" y="222498"/>
                  </a:cubicBezTo>
                  <a:cubicBezTo>
                    <a:pt x="114376" y="262973"/>
                    <a:pt x="121026" y="305683"/>
                    <a:pt x="158002" y="294122"/>
                  </a:cubicBezTo>
                  <a:cubicBezTo>
                    <a:pt x="189817" y="284190"/>
                    <a:pt x="186726" y="250778"/>
                    <a:pt x="176710" y="221367"/>
                  </a:cubicBezTo>
                  <a:cubicBezTo>
                    <a:pt x="196329" y="247633"/>
                    <a:pt x="223315" y="271416"/>
                    <a:pt x="246935" y="248543"/>
                  </a:cubicBezTo>
                  <a:cubicBezTo>
                    <a:pt x="271880" y="224430"/>
                    <a:pt x="245114" y="196812"/>
                    <a:pt x="212609" y="177996"/>
                  </a:cubicBezTo>
                  <a:cubicBezTo>
                    <a:pt x="247432" y="188121"/>
                    <a:pt x="283635" y="186659"/>
                    <a:pt x="279551" y="147453"/>
                  </a:cubicBezTo>
                  <a:cubicBezTo>
                    <a:pt x="275274" y="106482"/>
                    <a:pt x="234298" y="109351"/>
                    <a:pt x="202951" y="117822"/>
                  </a:cubicBezTo>
                  <a:cubicBezTo>
                    <a:pt x="233304" y="103585"/>
                    <a:pt x="267327" y="79416"/>
                    <a:pt x="250467" y="46805"/>
                  </a:cubicBezTo>
                  <a:cubicBezTo>
                    <a:pt x="231538" y="10220"/>
                    <a:pt x="193073" y="45067"/>
                    <a:pt x="168073" y="81155"/>
                  </a:cubicBezTo>
                  <a:cubicBezTo>
                    <a:pt x="176406" y="47660"/>
                    <a:pt x="178366" y="4702"/>
                    <a:pt x="135761" y="316"/>
                  </a:cubicBezTo>
                  <a:cubicBezTo>
                    <a:pt x="89321" y="-4430"/>
                    <a:pt x="93709" y="45287"/>
                    <a:pt x="109023" y="86038"/>
                  </a:cubicBezTo>
                  <a:cubicBezTo>
                    <a:pt x="90011" y="57344"/>
                    <a:pt x="61949" y="28071"/>
                    <a:pt x="36177" y="51495"/>
                  </a:cubicBezTo>
                  <a:cubicBezTo>
                    <a:pt x="9549" y="75692"/>
                    <a:pt x="38605" y="105516"/>
                    <a:pt x="72214" y="125436"/>
                  </a:cubicBezTo>
                  <a:lnTo>
                    <a:pt x="72214" y="125436"/>
                  </a:lnTo>
                  <a:close/>
                  <a:moveTo>
                    <a:pt x="113052" y="161773"/>
                  </a:moveTo>
                  <a:cubicBezTo>
                    <a:pt x="117329" y="155841"/>
                    <a:pt x="115232" y="149081"/>
                    <a:pt x="113052" y="144115"/>
                  </a:cubicBezTo>
                  <a:cubicBezTo>
                    <a:pt x="130491" y="148695"/>
                    <a:pt x="128477" y="124499"/>
                    <a:pt x="131760" y="127147"/>
                  </a:cubicBezTo>
                  <a:cubicBezTo>
                    <a:pt x="131760" y="127147"/>
                    <a:pt x="131181" y="125823"/>
                    <a:pt x="130077" y="123505"/>
                  </a:cubicBezTo>
                  <a:cubicBezTo>
                    <a:pt x="137582" y="127726"/>
                    <a:pt x="146302" y="123147"/>
                    <a:pt x="150965" y="121326"/>
                  </a:cubicBezTo>
                  <a:cubicBezTo>
                    <a:pt x="154608" y="128609"/>
                    <a:pt x="165424" y="130568"/>
                    <a:pt x="163244" y="132638"/>
                  </a:cubicBezTo>
                  <a:cubicBezTo>
                    <a:pt x="163244" y="132638"/>
                    <a:pt x="164707" y="132251"/>
                    <a:pt x="167273" y="131479"/>
                  </a:cubicBezTo>
                  <a:cubicBezTo>
                    <a:pt x="168211" y="134293"/>
                    <a:pt x="156098" y="149605"/>
                    <a:pt x="169287" y="159069"/>
                  </a:cubicBezTo>
                  <a:cubicBezTo>
                    <a:pt x="169094" y="159014"/>
                    <a:pt x="168901" y="158931"/>
                    <a:pt x="168708" y="158876"/>
                  </a:cubicBezTo>
                  <a:cubicBezTo>
                    <a:pt x="155380" y="155013"/>
                    <a:pt x="152842" y="166408"/>
                    <a:pt x="151352" y="172616"/>
                  </a:cubicBezTo>
                  <a:cubicBezTo>
                    <a:pt x="148785" y="172229"/>
                    <a:pt x="143763" y="170215"/>
                    <a:pt x="138824" y="170629"/>
                  </a:cubicBezTo>
                  <a:cubicBezTo>
                    <a:pt x="137169" y="159069"/>
                    <a:pt x="120861" y="159593"/>
                    <a:pt x="123068" y="156669"/>
                  </a:cubicBezTo>
                  <a:cubicBezTo>
                    <a:pt x="123068" y="156669"/>
                    <a:pt x="119150" y="158489"/>
                    <a:pt x="113052" y="161773"/>
                  </a:cubicBezTo>
                  <a:lnTo>
                    <a:pt x="113052" y="161773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" name="Google Shape;143;p2"/>
            <p:cNvSpPr/>
            <p:nvPr/>
          </p:nvSpPr>
          <p:spPr>
            <a:xfrm>
              <a:off x="1343191" y="4608757"/>
              <a:ext cx="35916" cy="36161"/>
            </a:xfrm>
            <a:custGeom>
              <a:avLst/>
              <a:gdLst/>
              <a:ahLst/>
              <a:cxnLst/>
              <a:rect l="l" t="t" r="r" b="b"/>
              <a:pathLst>
                <a:path w="71832" h="72321" extrusionOk="0">
                  <a:moveTo>
                    <a:pt x="17" y="37291"/>
                  </a:moveTo>
                  <a:cubicBezTo>
                    <a:pt x="-590" y="17344"/>
                    <a:pt x="15000" y="651"/>
                    <a:pt x="34813" y="17"/>
                  </a:cubicBezTo>
                  <a:cubicBezTo>
                    <a:pt x="54625" y="-590"/>
                    <a:pt x="71208" y="15109"/>
                    <a:pt x="71815" y="35056"/>
                  </a:cubicBezTo>
                  <a:cubicBezTo>
                    <a:pt x="72422" y="55004"/>
                    <a:pt x="56832" y="71696"/>
                    <a:pt x="37020" y="72303"/>
                  </a:cubicBezTo>
                  <a:cubicBezTo>
                    <a:pt x="17208" y="72938"/>
                    <a:pt x="624" y="57239"/>
                    <a:pt x="17" y="37291"/>
                  </a:cubicBezTo>
                  <a:lnTo>
                    <a:pt x="17" y="37291"/>
                  </a:ln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44" name="Google Shape;144;p2"/>
          <p:cNvGrpSpPr/>
          <p:nvPr/>
        </p:nvGrpSpPr>
        <p:grpSpPr>
          <a:xfrm>
            <a:off x="7646248" y="3612158"/>
            <a:ext cx="1227065" cy="1257297"/>
            <a:chOff x="7646248" y="3612158"/>
            <a:chExt cx="1227065" cy="1257297"/>
          </a:xfrm>
        </p:grpSpPr>
        <p:sp>
          <p:nvSpPr>
            <p:cNvPr id="145" name="Google Shape;145;p2"/>
            <p:cNvSpPr/>
            <p:nvPr/>
          </p:nvSpPr>
          <p:spPr>
            <a:xfrm rot="-5400000">
              <a:off x="8409319" y="4212142"/>
              <a:ext cx="349807" cy="85895"/>
            </a:xfrm>
            <a:custGeom>
              <a:avLst/>
              <a:gdLst/>
              <a:ahLst/>
              <a:cxnLst/>
              <a:rect l="l" t="t" r="r" b="b"/>
              <a:pathLst>
                <a:path w="699613" h="171789" extrusionOk="0">
                  <a:moveTo>
                    <a:pt x="61589" y="73570"/>
                  </a:moveTo>
                  <a:cubicBezTo>
                    <a:pt x="91086" y="40324"/>
                    <a:pt x="137360" y="18170"/>
                    <a:pt x="180378" y="7685"/>
                  </a:cubicBezTo>
                  <a:cubicBezTo>
                    <a:pt x="185400" y="6444"/>
                    <a:pt x="221631" y="-4289"/>
                    <a:pt x="225577" y="1919"/>
                  </a:cubicBezTo>
                  <a:cubicBezTo>
                    <a:pt x="227812" y="5395"/>
                    <a:pt x="205406" y="19108"/>
                    <a:pt x="203116" y="20736"/>
                  </a:cubicBezTo>
                  <a:cubicBezTo>
                    <a:pt x="196079" y="25757"/>
                    <a:pt x="188712" y="30999"/>
                    <a:pt x="181179" y="36158"/>
                  </a:cubicBezTo>
                  <a:cubicBezTo>
                    <a:pt x="187277" y="35303"/>
                    <a:pt x="193403" y="34475"/>
                    <a:pt x="199556" y="34172"/>
                  </a:cubicBezTo>
                  <a:cubicBezTo>
                    <a:pt x="204964" y="33896"/>
                    <a:pt x="210373" y="33813"/>
                    <a:pt x="215781" y="34144"/>
                  </a:cubicBezTo>
                  <a:cubicBezTo>
                    <a:pt x="218871" y="34337"/>
                    <a:pt x="221934" y="34641"/>
                    <a:pt x="224970" y="35193"/>
                  </a:cubicBezTo>
                  <a:cubicBezTo>
                    <a:pt x="256343" y="41042"/>
                    <a:pt x="210483" y="61100"/>
                    <a:pt x="201957" y="64107"/>
                  </a:cubicBezTo>
                  <a:cubicBezTo>
                    <a:pt x="173397" y="74205"/>
                    <a:pt x="141665" y="77792"/>
                    <a:pt x="111257" y="77019"/>
                  </a:cubicBezTo>
                  <a:cubicBezTo>
                    <a:pt x="104717" y="76854"/>
                    <a:pt x="61589" y="73570"/>
                    <a:pt x="61589" y="73570"/>
                  </a:cubicBezTo>
                  <a:close/>
                  <a:moveTo>
                    <a:pt x="3394" y="85351"/>
                  </a:moveTo>
                  <a:cubicBezTo>
                    <a:pt x="2980" y="85269"/>
                    <a:pt x="2621" y="85158"/>
                    <a:pt x="2207" y="85075"/>
                  </a:cubicBezTo>
                  <a:lnTo>
                    <a:pt x="0" y="83779"/>
                  </a:lnTo>
                  <a:cubicBezTo>
                    <a:pt x="441" y="84413"/>
                    <a:pt x="828" y="84910"/>
                    <a:pt x="1242" y="85517"/>
                  </a:cubicBezTo>
                  <a:moveTo>
                    <a:pt x="1297" y="85572"/>
                  </a:moveTo>
                  <a:cubicBezTo>
                    <a:pt x="10872" y="99146"/>
                    <a:pt x="17660" y="109162"/>
                    <a:pt x="35375" y="119342"/>
                  </a:cubicBezTo>
                  <a:cubicBezTo>
                    <a:pt x="44205" y="124419"/>
                    <a:pt x="53283" y="129164"/>
                    <a:pt x="62444" y="133634"/>
                  </a:cubicBezTo>
                  <a:cubicBezTo>
                    <a:pt x="71715" y="138214"/>
                    <a:pt x="116803" y="161665"/>
                    <a:pt x="95225" y="132586"/>
                  </a:cubicBezTo>
                  <a:cubicBezTo>
                    <a:pt x="93321" y="130020"/>
                    <a:pt x="91334" y="127426"/>
                    <a:pt x="89072" y="125136"/>
                  </a:cubicBezTo>
                  <a:cubicBezTo>
                    <a:pt x="86450" y="122543"/>
                    <a:pt x="83443" y="120336"/>
                    <a:pt x="80463" y="118073"/>
                  </a:cubicBezTo>
                  <a:cubicBezTo>
                    <a:pt x="92797" y="121494"/>
                    <a:pt x="105352" y="124171"/>
                    <a:pt x="118017" y="125716"/>
                  </a:cubicBezTo>
                  <a:cubicBezTo>
                    <a:pt x="124281" y="126461"/>
                    <a:pt x="139761" y="129799"/>
                    <a:pt x="144700" y="123977"/>
                  </a:cubicBezTo>
                  <a:cubicBezTo>
                    <a:pt x="150771" y="116804"/>
                    <a:pt x="131372" y="106679"/>
                    <a:pt x="127178" y="104609"/>
                  </a:cubicBezTo>
                  <a:cubicBezTo>
                    <a:pt x="104938" y="93656"/>
                    <a:pt x="79386" y="91007"/>
                    <a:pt x="55159" y="87862"/>
                  </a:cubicBezTo>
                  <a:lnTo>
                    <a:pt x="23041" y="79171"/>
                  </a:lnTo>
                  <a:cubicBezTo>
                    <a:pt x="18653" y="78068"/>
                    <a:pt x="8112" y="86317"/>
                    <a:pt x="3587" y="85379"/>
                  </a:cubicBezTo>
                  <a:moveTo>
                    <a:pt x="285316" y="110514"/>
                  </a:moveTo>
                  <a:cubicBezTo>
                    <a:pt x="263435" y="94815"/>
                    <a:pt x="227481" y="82455"/>
                    <a:pt x="200135" y="80882"/>
                  </a:cubicBezTo>
                  <a:cubicBezTo>
                    <a:pt x="196272" y="78950"/>
                    <a:pt x="195693" y="80827"/>
                    <a:pt x="197128" y="83861"/>
                  </a:cubicBezTo>
                  <a:cubicBezTo>
                    <a:pt x="200273" y="90676"/>
                    <a:pt x="208000" y="109272"/>
                    <a:pt x="211890" y="115728"/>
                  </a:cubicBezTo>
                  <a:cubicBezTo>
                    <a:pt x="223562" y="135151"/>
                    <a:pt x="239208" y="151236"/>
                    <a:pt x="258634" y="163349"/>
                  </a:cubicBezTo>
                  <a:cubicBezTo>
                    <a:pt x="262469" y="165749"/>
                    <a:pt x="274555" y="174440"/>
                    <a:pt x="279632" y="170991"/>
                  </a:cubicBezTo>
                  <a:cubicBezTo>
                    <a:pt x="287358" y="165749"/>
                    <a:pt x="275272" y="148919"/>
                    <a:pt x="272044" y="144615"/>
                  </a:cubicBezTo>
                  <a:cubicBezTo>
                    <a:pt x="267933" y="139152"/>
                    <a:pt x="263021" y="133551"/>
                    <a:pt x="257668" y="127978"/>
                  </a:cubicBezTo>
                  <a:cubicBezTo>
                    <a:pt x="272596" y="134434"/>
                    <a:pt x="288324" y="138959"/>
                    <a:pt x="302480" y="137635"/>
                  </a:cubicBezTo>
                  <a:cubicBezTo>
                    <a:pt x="317242" y="136255"/>
                    <a:pt x="288573" y="112831"/>
                    <a:pt x="285316" y="110514"/>
                  </a:cubicBezTo>
                  <a:close/>
                  <a:moveTo>
                    <a:pt x="297099" y="74564"/>
                  </a:moveTo>
                  <a:cubicBezTo>
                    <a:pt x="299444" y="73929"/>
                    <a:pt x="372181" y="66894"/>
                    <a:pt x="392186" y="59168"/>
                  </a:cubicBezTo>
                  <a:cubicBezTo>
                    <a:pt x="400381" y="56023"/>
                    <a:pt x="413571" y="51802"/>
                    <a:pt x="417876" y="43359"/>
                  </a:cubicBezTo>
                  <a:cubicBezTo>
                    <a:pt x="425133" y="29123"/>
                    <a:pt x="386695" y="33703"/>
                    <a:pt x="382777" y="34448"/>
                  </a:cubicBezTo>
                  <a:cubicBezTo>
                    <a:pt x="378665" y="35220"/>
                    <a:pt x="373698" y="36682"/>
                    <a:pt x="368428" y="38476"/>
                  </a:cubicBezTo>
                  <a:cubicBezTo>
                    <a:pt x="374112" y="34834"/>
                    <a:pt x="380045" y="31496"/>
                    <a:pt x="385315" y="27357"/>
                  </a:cubicBezTo>
                  <a:cubicBezTo>
                    <a:pt x="389620" y="23991"/>
                    <a:pt x="404134" y="13783"/>
                    <a:pt x="399443" y="6389"/>
                  </a:cubicBezTo>
                  <a:cubicBezTo>
                    <a:pt x="393400" y="-3130"/>
                    <a:pt x="372015" y="5147"/>
                    <a:pt x="364979" y="8154"/>
                  </a:cubicBezTo>
                  <a:cubicBezTo>
                    <a:pt x="338213" y="19549"/>
                    <a:pt x="307226" y="57844"/>
                    <a:pt x="299196" y="70287"/>
                  </a:cubicBezTo>
                  <a:cubicBezTo>
                    <a:pt x="296768" y="71694"/>
                    <a:pt x="296630" y="74674"/>
                    <a:pt x="297099" y="74564"/>
                  </a:cubicBezTo>
                  <a:close/>
                  <a:moveTo>
                    <a:pt x="449829" y="114376"/>
                  </a:moveTo>
                  <a:cubicBezTo>
                    <a:pt x="425105" y="97656"/>
                    <a:pt x="370994" y="91890"/>
                    <a:pt x="355625" y="87945"/>
                  </a:cubicBezTo>
                  <a:cubicBezTo>
                    <a:pt x="354521" y="87669"/>
                    <a:pt x="356701" y="89959"/>
                    <a:pt x="357501" y="90731"/>
                  </a:cubicBezTo>
                  <a:cubicBezTo>
                    <a:pt x="357556" y="90787"/>
                    <a:pt x="357611" y="90814"/>
                    <a:pt x="357666" y="90869"/>
                  </a:cubicBezTo>
                  <a:cubicBezTo>
                    <a:pt x="359957" y="95173"/>
                    <a:pt x="371353" y="108610"/>
                    <a:pt x="374443" y="112307"/>
                  </a:cubicBezTo>
                  <a:cubicBezTo>
                    <a:pt x="390172" y="130985"/>
                    <a:pt x="406645" y="151705"/>
                    <a:pt x="427726" y="164921"/>
                  </a:cubicBezTo>
                  <a:cubicBezTo>
                    <a:pt x="430044" y="166356"/>
                    <a:pt x="432417" y="167680"/>
                    <a:pt x="434956" y="168646"/>
                  </a:cubicBezTo>
                  <a:cubicBezTo>
                    <a:pt x="442020" y="171350"/>
                    <a:pt x="448366" y="169115"/>
                    <a:pt x="446711" y="160865"/>
                  </a:cubicBezTo>
                  <a:cubicBezTo>
                    <a:pt x="445441" y="154547"/>
                    <a:pt x="404713" y="123426"/>
                    <a:pt x="378693" y="104333"/>
                  </a:cubicBezTo>
                  <a:cubicBezTo>
                    <a:pt x="406783" y="119122"/>
                    <a:pt x="462522" y="145939"/>
                    <a:pt x="466385" y="140228"/>
                  </a:cubicBezTo>
                  <a:cubicBezTo>
                    <a:pt x="472842" y="130737"/>
                    <a:pt x="456341" y="118763"/>
                    <a:pt x="449829" y="114376"/>
                  </a:cubicBezTo>
                  <a:close/>
                  <a:moveTo>
                    <a:pt x="641162" y="44766"/>
                  </a:moveTo>
                  <a:cubicBezTo>
                    <a:pt x="639837" y="42256"/>
                    <a:pt x="634539" y="42725"/>
                    <a:pt x="632332" y="42725"/>
                  </a:cubicBezTo>
                  <a:cubicBezTo>
                    <a:pt x="621598" y="42725"/>
                    <a:pt x="610754" y="43856"/>
                    <a:pt x="600103" y="45097"/>
                  </a:cubicBezTo>
                  <a:cubicBezTo>
                    <a:pt x="554380" y="50477"/>
                    <a:pt x="521903" y="85075"/>
                    <a:pt x="530760" y="83834"/>
                  </a:cubicBezTo>
                  <a:cubicBezTo>
                    <a:pt x="560754" y="79613"/>
                    <a:pt x="590693" y="73212"/>
                    <a:pt x="618673" y="61872"/>
                  </a:cubicBezTo>
                  <a:cubicBezTo>
                    <a:pt x="621957" y="60548"/>
                    <a:pt x="644997" y="52023"/>
                    <a:pt x="641162" y="44766"/>
                  </a:cubicBezTo>
                  <a:close/>
                  <a:moveTo>
                    <a:pt x="673474" y="130571"/>
                  </a:moveTo>
                  <a:cubicBezTo>
                    <a:pt x="643452" y="109272"/>
                    <a:pt x="566825" y="93159"/>
                    <a:pt x="552752" y="91366"/>
                  </a:cubicBezTo>
                  <a:cubicBezTo>
                    <a:pt x="538680" y="89545"/>
                    <a:pt x="585009" y="117411"/>
                    <a:pt x="589038" y="119784"/>
                  </a:cubicBezTo>
                  <a:cubicBezTo>
                    <a:pt x="614396" y="134655"/>
                    <a:pt x="640803" y="147898"/>
                    <a:pt x="668783" y="157224"/>
                  </a:cubicBezTo>
                  <a:cubicBezTo>
                    <a:pt x="674108" y="158989"/>
                    <a:pt x="694555" y="167763"/>
                    <a:pt x="698943" y="160148"/>
                  </a:cubicBezTo>
                  <a:cubicBezTo>
                    <a:pt x="704020" y="151236"/>
                    <a:pt x="678799" y="134324"/>
                    <a:pt x="673474" y="130571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46;p2"/>
            <p:cNvSpPr/>
            <p:nvPr/>
          </p:nvSpPr>
          <p:spPr>
            <a:xfrm rot="-5400000">
              <a:off x="8338583" y="4278386"/>
              <a:ext cx="489244" cy="12667"/>
            </a:xfrm>
            <a:custGeom>
              <a:avLst/>
              <a:gdLst/>
              <a:ahLst/>
              <a:cxnLst/>
              <a:rect l="l" t="t" r="r" b="b"/>
              <a:pathLst>
                <a:path w="978488" h="25334" extrusionOk="0">
                  <a:moveTo>
                    <a:pt x="972776" y="13635"/>
                  </a:moveTo>
                  <a:cubicBezTo>
                    <a:pt x="976004" y="13718"/>
                    <a:pt x="978543" y="16394"/>
                    <a:pt x="978488" y="19622"/>
                  </a:cubicBezTo>
                  <a:cubicBezTo>
                    <a:pt x="978405" y="22850"/>
                    <a:pt x="975728" y="25388"/>
                    <a:pt x="972500" y="25333"/>
                  </a:cubicBezTo>
                  <a:lnTo>
                    <a:pt x="776255" y="22547"/>
                  </a:lnTo>
                  <a:cubicBezTo>
                    <a:pt x="699021" y="21388"/>
                    <a:pt x="608404" y="20367"/>
                    <a:pt x="522561" y="19181"/>
                  </a:cubicBezTo>
                  <a:cubicBezTo>
                    <a:pt x="461634" y="18353"/>
                    <a:pt x="403109" y="17470"/>
                    <a:pt x="353468" y="16918"/>
                  </a:cubicBezTo>
                  <a:cubicBezTo>
                    <a:pt x="309981" y="16422"/>
                    <a:pt x="273337" y="16091"/>
                    <a:pt x="247895" y="16256"/>
                  </a:cubicBezTo>
                  <a:cubicBezTo>
                    <a:pt x="198062" y="16477"/>
                    <a:pt x="135286" y="24616"/>
                    <a:pt x="77892" y="22574"/>
                  </a:cubicBezTo>
                  <a:cubicBezTo>
                    <a:pt x="51733" y="21664"/>
                    <a:pt x="26679" y="18657"/>
                    <a:pt x="4383" y="11952"/>
                  </a:cubicBezTo>
                  <a:cubicBezTo>
                    <a:pt x="1155" y="11014"/>
                    <a:pt x="-694" y="7620"/>
                    <a:pt x="244" y="4393"/>
                  </a:cubicBezTo>
                  <a:cubicBezTo>
                    <a:pt x="1182" y="1164"/>
                    <a:pt x="4576" y="-712"/>
                    <a:pt x="7805" y="254"/>
                  </a:cubicBezTo>
                  <a:cubicBezTo>
                    <a:pt x="29217" y="6351"/>
                    <a:pt x="53223" y="8834"/>
                    <a:pt x="78251" y="9386"/>
                  </a:cubicBezTo>
                  <a:cubicBezTo>
                    <a:pt x="135535" y="10683"/>
                    <a:pt x="198062" y="1827"/>
                    <a:pt x="247730" y="1027"/>
                  </a:cubicBezTo>
                  <a:cubicBezTo>
                    <a:pt x="292017" y="419"/>
                    <a:pt x="370245" y="613"/>
                    <a:pt x="459372" y="1799"/>
                  </a:cubicBezTo>
                  <a:cubicBezTo>
                    <a:pt x="500127" y="2323"/>
                    <a:pt x="543146" y="3123"/>
                    <a:pt x="586247" y="4006"/>
                  </a:cubicBezTo>
                  <a:cubicBezTo>
                    <a:pt x="652112" y="5331"/>
                    <a:pt x="718143" y="6958"/>
                    <a:pt x="776531" y="8393"/>
                  </a:cubicBezTo>
                  <a:lnTo>
                    <a:pt x="972776" y="13635"/>
                  </a:lnTo>
                  <a:lnTo>
                    <a:pt x="972776" y="13635"/>
                  </a:ln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" name="Google Shape;147;p2"/>
            <p:cNvSpPr/>
            <p:nvPr/>
          </p:nvSpPr>
          <p:spPr>
            <a:xfrm rot="-5400000">
              <a:off x="8362928" y="4127580"/>
              <a:ext cx="439940" cy="111413"/>
            </a:xfrm>
            <a:custGeom>
              <a:avLst/>
              <a:gdLst/>
              <a:ahLst/>
              <a:cxnLst/>
              <a:rect l="l" t="t" r="r" b="b"/>
              <a:pathLst>
                <a:path w="879880" h="222825" extrusionOk="0">
                  <a:moveTo>
                    <a:pt x="879847" y="5640"/>
                  </a:moveTo>
                  <a:cubicBezTo>
                    <a:pt x="881034" y="7516"/>
                    <a:pt x="850405" y="40955"/>
                    <a:pt x="792900" y="57620"/>
                  </a:cubicBezTo>
                  <a:cubicBezTo>
                    <a:pt x="703691" y="83444"/>
                    <a:pt x="588267" y="114897"/>
                    <a:pt x="575078" y="110096"/>
                  </a:cubicBezTo>
                  <a:cubicBezTo>
                    <a:pt x="562992" y="105682"/>
                    <a:pt x="694143" y="48349"/>
                    <a:pt x="770467" y="24318"/>
                  </a:cubicBezTo>
                  <a:cubicBezTo>
                    <a:pt x="790610" y="17973"/>
                    <a:pt x="868451" y="-12376"/>
                    <a:pt x="879847" y="5640"/>
                  </a:cubicBezTo>
                  <a:close/>
                  <a:moveTo>
                    <a:pt x="674359" y="183375"/>
                  </a:moveTo>
                  <a:cubicBezTo>
                    <a:pt x="653360" y="165580"/>
                    <a:pt x="618813" y="150074"/>
                    <a:pt x="599277" y="150653"/>
                  </a:cubicBezTo>
                  <a:cubicBezTo>
                    <a:pt x="588378" y="150957"/>
                    <a:pt x="565503" y="161965"/>
                    <a:pt x="579217" y="172312"/>
                  </a:cubicBezTo>
                  <a:cubicBezTo>
                    <a:pt x="603830" y="190935"/>
                    <a:pt x="657803" y="214635"/>
                    <a:pt x="688652" y="217587"/>
                  </a:cubicBezTo>
                  <a:cubicBezTo>
                    <a:pt x="701042" y="218773"/>
                    <a:pt x="693840" y="199874"/>
                    <a:pt x="674359" y="183375"/>
                  </a:cubicBezTo>
                  <a:close/>
                  <a:moveTo>
                    <a:pt x="625932" y="55826"/>
                  </a:moveTo>
                  <a:cubicBezTo>
                    <a:pt x="646490" y="17421"/>
                    <a:pt x="508908" y="69318"/>
                    <a:pt x="516800" y="88962"/>
                  </a:cubicBezTo>
                  <a:cubicBezTo>
                    <a:pt x="518952" y="94287"/>
                    <a:pt x="553941" y="94094"/>
                    <a:pt x="581728" y="85375"/>
                  </a:cubicBezTo>
                  <a:cubicBezTo>
                    <a:pt x="602837" y="78726"/>
                    <a:pt x="624635" y="58227"/>
                    <a:pt x="625932" y="55826"/>
                  </a:cubicBezTo>
                  <a:close/>
                  <a:moveTo>
                    <a:pt x="438021" y="163952"/>
                  </a:moveTo>
                  <a:cubicBezTo>
                    <a:pt x="422513" y="150681"/>
                    <a:pt x="374335" y="128995"/>
                    <a:pt x="367961" y="130347"/>
                  </a:cubicBezTo>
                  <a:cubicBezTo>
                    <a:pt x="348618" y="134486"/>
                    <a:pt x="366526" y="148612"/>
                    <a:pt x="369423" y="151288"/>
                  </a:cubicBezTo>
                  <a:cubicBezTo>
                    <a:pt x="382751" y="163648"/>
                    <a:pt x="426266" y="188369"/>
                    <a:pt x="437855" y="188617"/>
                  </a:cubicBezTo>
                  <a:cubicBezTo>
                    <a:pt x="469312" y="189280"/>
                    <a:pt x="443043" y="168256"/>
                    <a:pt x="438021" y="163952"/>
                  </a:cubicBezTo>
                  <a:close/>
                  <a:moveTo>
                    <a:pt x="357945" y="155840"/>
                  </a:moveTo>
                  <a:cubicBezTo>
                    <a:pt x="355378" y="154488"/>
                    <a:pt x="352785" y="153247"/>
                    <a:pt x="350025" y="152336"/>
                  </a:cubicBezTo>
                  <a:cubicBezTo>
                    <a:pt x="328116" y="145025"/>
                    <a:pt x="353254" y="192204"/>
                    <a:pt x="396217" y="218028"/>
                  </a:cubicBezTo>
                  <a:cubicBezTo>
                    <a:pt x="431509" y="233589"/>
                    <a:pt x="419009" y="199791"/>
                    <a:pt x="408413" y="190631"/>
                  </a:cubicBezTo>
                  <a:cubicBezTo>
                    <a:pt x="392436" y="176781"/>
                    <a:pt x="375715" y="165414"/>
                    <a:pt x="357945" y="155840"/>
                  </a:cubicBezTo>
                  <a:close/>
                  <a:moveTo>
                    <a:pt x="376984" y="43769"/>
                  </a:moveTo>
                  <a:cubicBezTo>
                    <a:pt x="354523" y="49288"/>
                    <a:pt x="323287" y="58392"/>
                    <a:pt x="307531" y="76077"/>
                  </a:cubicBezTo>
                  <a:cubicBezTo>
                    <a:pt x="296328" y="88631"/>
                    <a:pt x="323508" y="87169"/>
                    <a:pt x="329413" y="86231"/>
                  </a:cubicBezTo>
                  <a:cubicBezTo>
                    <a:pt x="348866" y="83196"/>
                    <a:pt x="375329" y="76353"/>
                    <a:pt x="389429" y="61951"/>
                  </a:cubicBezTo>
                  <a:cubicBezTo>
                    <a:pt x="407227" y="43769"/>
                    <a:pt x="385924" y="41562"/>
                    <a:pt x="376984" y="43769"/>
                  </a:cubicBezTo>
                  <a:close/>
                  <a:moveTo>
                    <a:pt x="377950" y="25174"/>
                  </a:moveTo>
                  <a:cubicBezTo>
                    <a:pt x="387883" y="4316"/>
                    <a:pt x="349915" y="1860"/>
                    <a:pt x="338188" y="9916"/>
                  </a:cubicBezTo>
                  <a:cubicBezTo>
                    <a:pt x="318817" y="23215"/>
                    <a:pt x="281649" y="57978"/>
                    <a:pt x="284105" y="64131"/>
                  </a:cubicBezTo>
                  <a:cubicBezTo>
                    <a:pt x="286616" y="70394"/>
                    <a:pt x="300688" y="67221"/>
                    <a:pt x="305131" y="66283"/>
                  </a:cubicBezTo>
                  <a:cubicBezTo>
                    <a:pt x="326102" y="61758"/>
                    <a:pt x="375825" y="29671"/>
                    <a:pt x="377950" y="25174"/>
                  </a:cubicBezTo>
                  <a:close/>
                  <a:moveTo>
                    <a:pt x="213631" y="159675"/>
                  </a:moveTo>
                  <a:cubicBezTo>
                    <a:pt x="209602" y="156834"/>
                    <a:pt x="194840" y="150102"/>
                    <a:pt x="189983" y="154268"/>
                  </a:cubicBezTo>
                  <a:cubicBezTo>
                    <a:pt x="183913" y="159427"/>
                    <a:pt x="188300" y="176367"/>
                    <a:pt x="190783" y="179154"/>
                  </a:cubicBezTo>
                  <a:cubicBezTo>
                    <a:pt x="202235" y="191983"/>
                    <a:pt x="224475" y="211021"/>
                    <a:pt x="240203" y="218635"/>
                  </a:cubicBezTo>
                  <a:cubicBezTo>
                    <a:pt x="245225" y="221063"/>
                    <a:pt x="256456" y="225919"/>
                    <a:pt x="260954" y="220015"/>
                  </a:cubicBezTo>
                  <a:cubicBezTo>
                    <a:pt x="265010" y="214690"/>
                    <a:pt x="258305" y="205613"/>
                    <a:pt x="255324" y="201309"/>
                  </a:cubicBezTo>
                  <a:cubicBezTo>
                    <a:pt x="244315" y="185610"/>
                    <a:pt x="230766" y="171650"/>
                    <a:pt x="213631" y="159675"/>
                  </a:cubicBezTo>
                  <a:close/>
                  <a:moveTo>
                    <a:pt x="225772" y="129382"/>
                  </a:moveTo>
                  <a:cubicBezTo>
                    <a:pt x="220088" y="127450"/>
                    <a:pt x="195999" y="123008"/>
                    <a:pt x="195309" y="133051"/>
                  </a:cubicBezTo>
                  <a:cubicBezTo>
                    <a:pt x="194757" y="132637"/>
                    <a:pt x="207395" y="152502"/>
                    <a:pt x="220612" y="160613"/>
                  </a:cubicBezTo>
                  <a:cubicBezTo>
                    <a:pt x="236478" y="170353"/>
                    <a:pt x="242659" y="175595"/>
                    <a:pt x="257891" y="178299"/>
                  </a:cubicBezTo>
                  <a:cubicBezTo>
                    <a:pt x="263133" y="179237"/>
                    <a:pt x="271825" y="180451"/>
                    <a:pt x="274861" y="174850"/>
                  </a:cubicBezTo>
                  <a:cubicBezTo>
                    <a:pt x="278420" y="168283"/>
                    <a:pt x="273840" y="160586"/>
                    <a:pt x="269480" y="155537"/>
                  </a:cubicBezTo>
                  <a:cubicBezTo>
                    <a:pt x="258498" y="142873"/>
                    <a:pt x="241500" y="134706"/>
                    <a:pt x="225772" y="129382"/>
                  </a:cubicBezTo>
                  <a:close/>
                  <a:moveTo>
                    <a:pt x="197047" y="63579"/>
                  </a:moveTo>
                  <a:cubicBezTo>
                    <a:pt x="195474" y="54309"/>
                    <a:pt x="184658" y="53260"/>
                    <a:pt x="177014" y="53674"/>
                  </a:cubicBezTo>
                  <a:cubicBezTo>
                    <a:pt x="157809" y="54723"/>
                    <a:pt x="137556" y="59717"/>
                    <a:pt x="120503" y="68187"/>
                  </a:cubicBezTo>
                  <a:cubicBezTo>
                    <a:pt x="115784" y="70532"/>
                    <a:pt x="106044" y="75581"/>
                    <a:pt x="107258" y="82230"/>
                  </a:cubicBezTo>
                  <a:cubicBezTo>
                    <a:pt x="108555" y="89210"/>
                    <a:pt x="117881" y="90866"/>
                    <a:pt x="123648" y="91335"/>
                  </a:cubicBezTo>
                  <a:cubicBezTo>
                    <a:pt x="139377" y="92659"/>
                    <a:pt x="155629" y="89514"/>
                    <a:pt x="170309" y="84410"/>
                  </a:cubicBezTo>
                  <a:cubicBezTo>
                    <a:pt x="176904" y="82092"/>
                    <a:pt x="198620" y="72822"/>
                    <a:pt x="197047" y="63579"/>
                  </a:cubicBezTo>
                  <a:close/>
                  <a:moveTo>
                    <a:pt x="123676" y="57868"/>
                  </a:moveTo>
                  <a:cubicBezTo>
                    <a:pt x="144482" y="54226"/>
                    <a:pt x="165204" y="46115"/>
                    <a:pt x="183581" y="36155"/>
                  </a:cubicBezTo>
                  <a:cubicBezTo>
                    <a:pt x="188686" y="33396"/>
                    <a:pt x="210154" y="23187"/>
                    <a:pt x="206043" y="13972"/>
                  </a:cubicBezTo>
                  <a:cubicBezTo>
                    <a:pt x="201931" y="4757"/>
                    <a:pt x="185541" y="6882"/>
                    <a:pt x="177318" y="8289"/>
                  </a:cubicBezTo>
                  <a:cubicBezTo>
                    <a:pt x="155326" y="12041"/>
                    <a:pt x="133361" y="20980"/>
                    <a:pt x="115784" y="34389"/>
                  </a:cubicBezTo>
                  <a:cubicBezTo>
                    <a:pt x="110817" y="38169"/>
                    <a:pt x="100056" y="46032"/>
                    <a:pt x="102070" y="53592"/>
                  </a:cubicBezTo>
                  <a:cubicBezTo>
                    <a:pt x="104168" y="61537"/>
                    <a:pt x="118240" y="58834"/>
                    <a:pt x="123676" y="57868"/>
                  </a:cubicBezTo>
                  <a:close/>
                  <a:moveTo>
                    <a:pt x="94482" y="130154"/>
                  </a:moveTo>
                  <a:cubicBezTo>
                    <a:pt x="86094" y="126733"/>
                    <a:pt x="77236" y="124415"/>
                    <a:pt x="68379" y="122456"/>
                  </a:cubicBezTo>
                  <a:cubicBezTo>
                    <a:pt x="56376" y="119835"/>
                    <a:pt x="13716" y="119201"/>
                    <a:pt x="24615" y="135258"/>
                  </a:cubicBezTo>
                  <a:cubicBezTo>
                    <a:pt x="35515" y="151316"/>
                    <a:pt x="88605" y="160751"/>
                    <a:pt x="109521" y="158903"/>
                  </a:cubicBezTo>
                  <a:cubicBezTo>
                    <a:pt x="111562" y="158710"/>
                    <a:pt x="113632" y="158461"/>
                    <a:pt x="115619" y="157937"/>
                  </a:cubicBezTo>
                  <a:cubicBezTo>
                    <a:pt x="122876" y="156006"/>
                    <a:pt x="122462" y="150488"/>
                    <a:pt x="118268" y="145329"/>
                  </a:cubicBezTo>
                  <a:cubicBezTo>
                    <a:pt x="112418" y="138100"/>
                    <a:pt x="102953" y="133630"/>
                    <a:pt x="94482" y="130154"/>
                  </a:cubicBezTo>
                  <a:close/>
                  <a:moveTo>
                    <a:pt x="71469" y="169166"/>
                  </a:moveTo>
                  <a:cubicBezTo>
                    <a:pt x="70227" y="168118"/>
                    <a:pt x="68241" y="166518"/>
                    <a:pt x="66971" y="165552"/>
                  </a:cubicBezTo>
                  <a:cubicBezTo>
                    <a:pt x="55189" y="156641"/>
                    <a:pt x="41447" y="148501"/>
                    <a:pt x="27402" y="143673"/>
                  </a:cubicBezTo>
                  <a:cubicBezTo>
                    <a:pt x="20614" y="141328"/>
                    <a:pt x="1906" y="139811"/>
                    <a:pt x="168" y="148584"/>
                  </a:cubicBezTo>
                  <a:cubicBezTo>
                    <a:pt x="-1571" y="157358"/>
                    <a:pt x="10543" y="166904"/>
                    <a:pt x="20918" y="174271"/>
                  </a:cubicBezTo>
                  <a:cubicBezTo>
                    <a:pt x="27954" y="179237"/>
                    <a:pt x="35846" y="183155"/>
                    <a:pt x="44096" y="185748"/>
                  </a:cubicBezTo>
                  <a:cubicBezTo>
                    <a:pt x="49643" y="187486"/>
                    <a:pt x="55355" y="188673"/>
                    <a:pt x="61094" y="189473"/>
                  </a:cubicBezTo>
                  <a:cubicBezTo>
                    <a:pt x="64681" y="189969"/>
                    <a:pt x="68296" y="190300"/>
                    <a:pt x="71911" y="190356"/>
                  </a:cubicBezTo>
                  <a:cubicBezTo>
                    <a:pt x="73953" y="190411"/>
                    <a:pt x="76022" y="190383"/>
                    <a:pt x="78036" y="190052"/>
                  </a:cubicBezTo>
                  <a:cubicBezTo>
                    <a:pt x="91033" y="187872"/>
                    <a:pt x="75774" y="172836"/>
                    <a:pt x="71469" y="169166"/>
                  </a:cubicBez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" name="Google Shape;148;p2"/>
            <p:cNvSpPr/>
            <p:nvPr/>
          </p:nvSpPr>
          <p:spPr>
            <a:xfrm rot="-5400000">
              <a:off x="7954774" y="4461008"/>
              <a:ext cx="293313" cy="510693"/>
            </a:xfrm>
            <a:custGeom>
              <a:avLst/>
              <a:gdLst/>
              <a:ahLst/>
              <a:cxnLst/>
              <a:rect l="l" t="t" r="r" b="b"/>
              <a:pathLst>
                <a:path w="586626" h="1021386" extrusionOk="0">
                  <a:moveTo>
                    <a:pt x="152606" y="835423"/>
                  </a:moveTo>
                  <a:cubicBezTo>
                    <a:pt x="202357" y="889582"/>
                    <a:pt x="228295" y="970062"/>
                    <a:pt x="224818" y="1018373"/>
                  </a:cubicBezTo>
                  <a:cubicBezTo>
                    <a:pt x="223825" y="1031478"/>
                    <a:pt x="124102" y="1002039"/>
                    <a:pt x="54456" y="926194"/>
                  </a:cubicBezTo>
                  <a:cubicBezTo>
                    <a:pt x="3518" y="870766"/>
                    <a:pt x="-3187" y="758198"/>
                    <a:pt x="1063" y="754446"/>
                  </a:cubicBezTo>
                  <a:cubicBezTo>
                    <a:pt x="4374" y="751494"/>
                    <a:pt x="90521" y="767855"/>
                    <a:pt x="152606" y="835423"/>
                  </a:cubicBezTo>
                  <a:close/>
                  <a:moveTo>
                    <a:pt x="274183" y="631146"/>
                  </a:moveTo>
                  <a:cubicBezTo>
                    <a:pt x="218775" y="717613"/>
                    <a:pt x="216926" y="820000"/>
                    <a:pt x="230033" y="817379"/>
                  </a:cubicBezTo>
                  <a:cubicBezTo>
                    <a:pt x="278267" y="807612"/>
                    <a:pt x="350037" y="761288"/>
                    <a:pt x="389606" y="699514"/>
                  </a:cubicBezTo>
                  <a:cubicBezTo>
                    <a:pt x="438943" y="622483"/>
                    <a:pt x="431659" y="536512"/>
                    <a:pt x="427878" y="534139"/>
                  </a:cubicBezTo>
                  <a:cubicBezTo>
                    <a:pt x="423050" y="531159"/>
                    <a:pt x="314690" y="567937"/>
                    <a:pt x="274183" y="631146"/>
                  </a:cubicBezTo>
                  <a:close/>
                  <a:moveTo>
                    <a:pt x="215326" y="627118"/>
                  </a:moveTo>
                  <a:cubicBezTo>
                    <a:pt x="221369" y="579056"/>
                    <a:pt x="199763" y="497362"/>
                    <a:pt x="152937" y="440692"/>
                  </a:cubicBezTo>
                  <a:cubicBezTo>
                    <a:pt x="94549" y="370006"/>
                    <a:pt x="9423" y="349258"/>
                    <a:pt x="5919" y="352017"/>
                  </a:cubicBezTo>
                  <a:cubicBezTo>
                    <a:pt x="1504" y="355576"/>
                    <a:pt x="2194" y="468309"/>
                    <a:pt x="50096" y="526304"/>
                  </a:cubicBezTo>
                  <a:cubicBezTo>
                    <a:pt x="115631" y="605597"/>
                    <a:pt x="213615" y="640168"/>
                    <a:pt x="215326" y="627118"/>
                  </a:cubicBezTo>
                  <a:close/>
                  <a:moveTo>
                    <a:pt x="586513" y="183883"/>
                  </a:moveTo>
                  <a:cubicBezTo>
                    <a:pt x="583588" y="179082"/>
                    <a:pt x="470014" y="163797"/>
                    <a:pt x="404838" y="202230"/>
                  </a:cubicBezTo>
                  <a:cubicBezTo>
                    <a:pt x="315739" y="254817"/>
                    <a:pt x="267091" y="345340"/>
                    <a:pt x="279977" y="348817"/>
                  </a:cubicBezTo>
                  <a:cubicBezTo>
                    <a:pt x="327521" y="361508"/>
                    <a:pt x="412812" y="352045"/>
                    <a:pt x="476471" y="314495"/>
                  </a:cubicBezTo>
                  <a:cubicBezTo>
                    <a:pt x="555857" y="267647"/>
                    <a:pt x="588831" y="187690"/>
                    <a:pt x="586513" y="183883"/>
                  </a:cubicBezTo>
                  <a:close/>
                  <a:moveTo>
                    <a:pt x="270044" y="296257"/>
                  </a:moveTo>
                  <a:cubicBezTo>
                    <a:pt x="281440" y="249134"/>
                    <a:pt x="269133" y="165591"/>
                    <a:pt x="228957" y="104203"/>
                  </a:cubicBezTo>
                  <a:cubicBezTo>
                    <a:pt x="178875" y="27613"/>
                    <a:pt x="96564" y="-2267"/>
                    <a:pt x="92811" y="133"/>
                  </a:cubicBezTo>
                  <a:cubicBezTo>
                    <a:pt x="88010" y="3168"/>
                    <a:pt x="76034" y="115267"/>
                    <a:pt x="117148" y="178117"/>
                  </a:cubicBezTo>
                  <a:cubicBezTo>
                    <a:pt x="173356" y="264060"/>
                    <a:pt x="266898" y="309032"/>
                    <a:pt x="270044" y="29625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" name="Google Shape;149;p2"/>
            <p:cNvSpPr/>
            <p:nvPr/>
          </p:nvSpPr>
          <p:spPr>
            <a:xfrm rot="-5400000">
              <a:off x="7993651" y="4373352"/>
              <a:ext cx="234038" cy="683450"/>
            </a:xfrm>
            <a:custGeom>
              <a:avLst/>
              <a:gdLst/>
              <a:ahLst/>
              <a:cxnLst/>
              <a:rect l="l" t="t" r="r" b="b"/>
              <a:pathLst>
                <a:path w="468076" h="1366900" extrusionOk="0">
                  <a:moveTo>
                    <a:pt x="456640" y="373256"/>
                  </a:moveTo>
                  <a:cubicBezTo>
                    <a:pt x="457826" y="376402"/>
                    <a:pt x="456281" y="379933"/>
                    <a:pt x="453135" y="381147"/>
                  </a:cubicBezTo>
                  <a:cubicBezTo>
                    <a:pt x="426038" y="392128"/>
                    <a:pt x="398252" y="402833"/>
                    <a:pt x="370962" y="414559"/>
                  </a:cubicBezTo>
                  <a:cubicBezTo>
                    <a:pt x="352971" y="422256"/>
                    <a:pt x="335256" y="430533"/>
                    <a:pt x="318120" y="439583"/>
                  </a:cubicBezTo>
                  <a:cubicBezTo>
                    <a:pt x="289671" y="454619"/>
                    <a:pt x="262740" y="471974"/>
                    <a:pt x="239672" y="494956"/>
                  </a:cubicBezTo>
                  <a:cubicBezTo>
                    <a:pt x="234015" y="500502"/>
                    <a:pt x="229104" y="506544"/>
                    <a:pt x="224799" y="512972"/>
                  </a:cubicBezTo>
                  <a:cubicBezTo>
                    <a:pt x="220412" y="519539"/>
                    <a:pt x="216604" y="526492"/>
                    <a:pt x="213210" y="533775"/>
                  </a:cubicBezTo>
                  <a:cubicBezTo>
                    <a:pt x="211389" y="537638"/>
                    <a:pt x="209982" y="544508"/>
                    <a:pt x="207884" y="549943"/>
                  </a:cubicBezTo>
                  <a:cubicBezTo>
                    <a:pt x="206505" y="553420"/>
                    <a:pt x="204877" y="556427"/>
                    <a:pt x="202945" y="558413"/>
                  </a:cubicBezTo>
                  <a:cubicBezTo>
                    <a:pt x="202642" y="558744"/>
                    <a:pt x="202145" y="558689"/>
                    <a:pt x="201786" y="558938"/>
                  </a:cubicBezTo>
                  <a:cubicBezTo>
                    <a:pt x="192239" y="603164"/>
                    <a:pt x="184430" y="648523"/>
                    <a:pt x="178415" y="694681"/>
                  </a:cubicBezTo>
                  <a:cubicBezTo>
                    <a:pt x="178911" y="693660"/>
                    <a:pt x="179325" y="692584"/>
                    <a:pt x="179849" y="691563"/>
                  </a:cubicBezTo>
                  <a:cubicBezTo>
                    <a:pt x="183050" y="685245"/>
                    <a:pt x="186582" y="679092"/>
                    <a:pt x="190473" y="673105"/>
                  </a:cubicBezTo>
                  <a:cubicBezTo>
                    <a:pt x="197730" y="662125"/>
                    <a:pt x="206063" y="651006"/>
                    <a:pt x="215721" y="640935"/>
                  </a:cubicBezTo>
                  <a:cubicBezTo>
                    <a:pt x="222067" y="634314"/>
                    <a:pt x="228966" y="628133"/>
                    <a:pt x="236306" y="622643"/>
                  </a:cubicBezTo>
                  <a:cubicBezTo>
                    <a:pt x="255152" y="608517"/>
                    <a:pt x="276813" y="598722"/>
                    <a:pt x="300295" y="596791"/>
                  </a:cubicBezTo>
                  <a:cubicBezTo>
                    <a:pt x="303634" y="596405"/>
                    <a:pt x="306641" y="598833"/>
                    <a:pt x="307028" y="602171"/>
                  </a:cubicBezTo>
                  <a:cubicBezTo>
                    <a:pt x="307386" y="605510"/>
                    <a:pt x="304986" y="608545"/>
                    <a:pt x="301647" y="608903"/>
                  </a:cubicBezTo>
                  <a:cubicBezTo>
                    <a:pt x="285036" y="611248"/>
                    <a:pt x="269915" y="618311"/>
                    <a:pt x="256173" y="627720"/>
                  </a:cubicBezTo>
                  <a:cubicBezTo>
                    <a:pt x="245825" y="634783"/>
                    <a:pt x="236388" y="643308"/>
                    <a:pt x="227641" y="652413"/>
                  </a:cubicBezTo>
                  <a:cubicBezTo>
                    <a:pt x="218618" y="661793"/>
                    <a:pt x="210285" y="671726"/>
                    <a:pt x="203194" y="681796"/>
                  </a:cubicBezTo>
                  <a:cubicBezTo>
                    <a:pt x="199303" y="687176"/>
                    <a:pt x="195798" y="692722"/>
                    <a:pt x="192487" y="698433"/>
                  </a:cubicBezTo>
                  <a:cubicBezTo>
                    <a:pt x="189148" y="704199"/>
                    <a:pt x="186030" y="710104"/>
                    <a:pt x="183078" y="716118"/>
                  </a:cubicBezTo>
                  <a:cubicBezTo>
                    <a:pt x="181615" y="719043"/>
                    <a:pt x="178470" y="724478"/>
                    <a:pt x="176317" y="728810"/>
                  </a:cubicBezTo>
                  <a:lnTo>
                    <a:pt x="175793" y="729941"/>
                  </a:lnTo>
                  <a:cubicBezTo>
                    <a:pt x="176759" y="732341"/>
                    <a:pt x="175986" y="735211"/>
                    <a:pt x="173779" y="736811"/>
                  </a:cubicBezTo>
                  <a:cubicBezTo>
                    <a:pt x="173779" y="736811"/>
                    <a:pt x="173779" y="736811"/>
                    <a:pt x="173779" y="736811"/>
                  </a:cubicBezTo>
                  <a:cubicBezTo>
                    <a:pt x="170854" y="764898"/>
                    <a:pt x="168564" y="793150"/>
                    <a:pt x="167129" y="821678"/>
                  </a:cubicBezTo>
                  <a:cubicBezTo>
                    <a:pt x="168536" y="821430"/>
                    <a:pt x="169530" y="822368"/>
                    <a:pt x="167074" y="823416"/>
                  </a:cubicBezTo>
                  <a:cubicBezTo>
                    <a:pt x="167046" y="824078"/>
                    <a:pt x="167046" y="824740"/>
                    <a:pt x="167018" y="825403"/>
                  </a:cubicBezTo>
                  <a:cubicBezTo>
                    <a:pt x="171102" y="826644"/>
                    <a:pt x="168729" y="828134"/>
                    <a:pt x="166963" y="827499"/>
                  </a:cubicBezTo>
                  <a:cubicBezTo>
                    <a:pt x="165887" y="850785"/>
                    <a:pt x="164783" y="874044"/>
                    <a:pt x="164811" y="897551"/>
                  </a:cubicBezTo>
                  <a:cubicBezTo>
                    <a:pt x="164839" y="915374"/>
                    <a:pt x="165253" y="933225"/>
                    <a:pt x="165942" y="951131"/>
                  </a:cubicBezTo>
                  <a:cubicBezTo>
                    <a:pt x="166136" y="950551"/>
                    <a:pt x="166218" y="949917"/>
                    <a:pt x="166439" y="949337"/>
                  </a:cubicBezTo>
                  <a:cubicBezTo>
                    <a:pt x="169336" y="940895"/>
                    <a:pt x="172841" y="932645"/>
                    <a:pt x="176869" y="924672"/>
                  </a:cubicBezTo>
                  <a:cubicBezTo>
                    <a:pt x="185147" y="908476"/>
                    <a:pt x="194971" y="893109"/>
                    <a:pt x="205925" y="878486"/>
                  </a:cubicBezTo>
                  <a:cubicBezTo>
                    <a:pt x="214010" y="867671"/>
                    <a:pt x="222647" y="857214"/>
                    <a:pt x="231587" y="847061"/>
                  </a:cubicBezTo>
                  <a:cubicBezTo>
                    <a:pt x="240500" y="836963"/>
                    <a:pt x="249771" y="827223"/>
                    <a:pt x="258877" y="817512"/>
                  </a:cubicBezTo>
                  <a:cubicBezTo>
                    <a:pt x="271377" y="804406"/>
                    <a:pt x="283353" y="790832"/>
                    <a:pt x="295687" y="777589"/>
                  </a:cubicBezTo>
                  <a:cubicBezTo>
                    <a:pt x="301040" y="771878"/>
                    <a:pt x="306448" y="766194"/>
                    <a:pt x="311995" y="760649"/>
                  </a:cubicBezTo>
                  <a:cubicBezTo>
                    <a:pt x="314312" y="758221"/>
                    <a:pt x="318176" y="758110"/>
                    <a:pt x="320604" y="760428"/>
                  </a:cubicBezTo>
                  <a:cubicBezTo>
                    <a:pt x="323060" y="762746"/>
                    <a:pt x="323142" y="766608"/>
                    <a:pt x="320824" y="769064"/>
                  </a:cubicBezTo>
                  <a:cubicBezTo>
                    <a:pt x="315637" y="774775"/>
                    <a:pt x="310615" y="780596"/>
                    <a:pt x="305621" y="786445"/>
                  </a:cubicBezTo>
                  <a:cubicBezTo>
                    <a:pt x="293810" y="800268"/>
                    <a:pt x="282304" y="814311"/>
                    <a:pt x="270273" y="827968"/>
                  </a:cubicBezTo>
                  <a:cubicBezTo>
                    <a:pt x="261499" y="837790"/>
                    <a:pt x="252696" y="847778"/>
                    <a:pt x="243977" y="857876"/>
                  </a:cubicBezTo>
                  <a:cubicBezTo>
                    <a:pt x="235368" y="867836"/>
                    <a:pt x="226869" y="877907"/>
                    <a:pt x="218839" y="888308"/>
                  </a:cubicBezTo>
                  <a:cubicBezTo>
                    <a:pt x="208160" y="902075"/>
                    <a:pt x="198172" y="916339"/>
                    <a:pt x="189838" y="931542"/>
                  </a:cubicBezTo>
                  <a:cubicBezTo>
                    <a:pt x="185782" y="938798"/>
                    <a:pt x="182223" y="946330"/>
                    <a:pt x="179187" y="954055"/>
                  </a:cubicBezTo>
                  <a:cubicBezTo>
                    <a:pt x="176124" y="961808"/>
                    <a:pt x="173558" y="969754"/>
                    <a:pt x="171571" y="977838"/>
                  </a:cubicBezTo>
                  <a:cubicBezTo>
                    <a:pt x="171102" y="979659"/>
                    <a:pt x="170054" y="982694"/>
                    <a:pt x="169392" y="985729"/>
                  </a:cubicBezTo>
                  <a:cubicBezTo>
                    <a:pt x="169143" y="986777"/>
                    <a:pt x="168950" y="987825"/>
                    <a:pt x="168895" y="988791"/>
                  </a:cubicBezTo>
                  <a:cubicBezTo>
                    <a:pt x="168895" y="989150"/>
                    <a:pt x="168674" y="989812"/>
                    <a:pt x="168895" y="989784"/>
                  </a:cubicBezTo>
                  <a:cubicBezTo>
                    <a:pt x="168895" y="989729"/>
                    <a:pt x="168812" y="989674"/>
                    <a:pt x="168784" y="989619"/>
                  </a:cubicBezTo>
                  <a:lnTo>
                    <a:pt x="168895" y="989839"/>
                  </a:lnTo>
                  <a:cubicBezTo>
                    <a:pt x="169943" y="991688"/>
                    <a:pt x="169530" y="993702"/>
                    <a:pt x="168536" y="995440"/>
                  </a:cubicBezTo>
                  <a:cubicBezTo>
                    <a:pt x="173558" y="1066540"/>
                    <a:pt x="184264" y="1137943"/>
                    <a:pt x="201510" y="1208767"/>
                  </a:cubicBezTo>
                  <a:lnTo>
                    <a:pt x="202228" y="1209484"/>
                  </a:lnTo>
                  <a:cubicBezTo>
                    <a:pt x="202393" y="1209650"/>
                    <a:pt x="202338" y="1209898"/>
                    <a:pt x="202476" y="1210063"/>
                  </a:cubicBezTo>
                  <a:cubicBezTo>
                    <a:pt x="203138" y="1197731"/>
                    <a:pt x="205180" y="1185232"/>
                    <a:pt x="206615" y="1175852"/>
                  </a:cubicBezTo>
                  <a:cubicBezTo>
                    <a:pt x="211223" y="1145751"/>
                    <a:pt x="220301" y="1115761"/>
                    <a:pt x="232994" y="1087315"/>
                  </a:cubicBezTo>
                  <a:cubicBezTo>
                    <a:pt x="245660" y="1058953"/>
                    <a:pt x="261940" y="1032135"/>
                    <a:pt x="280842" y="1008187"/>
                  </a:cubicBezTo>
                  <a:cubicBezTo>
                    <a:pt x="292210" y="993923"/>
                    <a:pt x="307166" y="976569"/>
                    <a:pt x="324798" y="966443"/>
                  </a:cubicBezTo>
                  <a:cubicBezTo>
                    <a:pt x="337794" y="958994"/>
                    <a:pt x="352171" y="955324"/>
                    <a:pt x="367595" y="958552"/>
                  </a:cubicBezTo>
                  <a:cubicBezTo>
                    <a:pt x="390084" y="963353"/>
                    <a:pt x="399797" y="981369"/>
                    <a:pt x="399769" y="1002338"/>
                  </a:cubicBezTo>
                  <a:cubicBezTo>
                    <a:pt x="399769" y="1017733"/>
                    <a:pt x="394361" y="1034646"/>
                    <a:pt x="385559" y="1047641"/>
                  </a:cubicBezTo>
                  <a:cubicBezTo>
                    <a:pt x="378688" y="1057766"/>
                    <a:pt x="369803" y="1065491"/>
                    <a:pt x="360035" y="1068802"/>
                  </a:cubicBezTo>
                  <a:cubicBezTo>
                    <a:pt x="339947" y="1075562"/>
                    <a:pt x="325433" y="1066595"/>
                    <a:pt x="319693" y="1056000"/>
                  </a:cubicBezTo>
                  <a:cubicBezTo>
                    <a:pt x="314837" y="1047089"/>
                    <a:pt x="315858" y="1036963"/>
                    <a:pt x="323198" y="1031169"/>
                  </a:cubicBezTo>
                  <a:cubicBezTo>
                    <a:pt x="327668" y="1027638"/>
                    <a:pt x="334980" y="1025403"/>
                    <a:pt x="345797" y="1027362"/>
                  </a:cubicBezTo>
                  <a:cubicBezTo>
                    <a:pt x="349108" y="1027941"/>
                    <a:pt x="351343" y="1031087"/>
                    <a:pt x="350791" y="1034397"/>
                  </a:cubicBezTo>
                  <a:cubicBezTo>
                    <a:pt x="350239" y="1037736"/>
                    <a:pt x="347066" y="1039971"/>
                    <a:pt x="343755" y="1039391"/>
                  </a:cubicBezTo>
                  <a:cubicBezTo>
                    <a:pt x="336525" y="1038288"/>
                    <a:pt x="332027" y="1039115"/>
                    <a:pt x="330234" y="1042150"/>
                  </a:cubicBezTo>
                  <a:cubicBezTo>
                    <a:pt x="328965" y="1044302"/>
                    <a:pt x="329682" y="1047089"/>
                    <a:pt x="331117" y="1049600"/>
                  </a:cubicBezTo>
                  <a:cubicBezTo>
                    <a:pt x="334676" y="1055780"/>
                    <a:pt x="343644" y="1059891"/>
                    <a:pt x="355427" y="1055642"/>
                  </a:cubicBezTo>
                  <a:cubicBezTo>
                    <a:pt x="369886" y="1050400"/>
                    <a:pt x="380454" y="1031528"/>
                    <a:pt x="383517" y="1013153"/>
                  </a:cubicBezTo>
                  <a:cubicBezTo>
                    <a:pt x="386414" y="995799"/>
                    <a:pt x="382496" y="977948"/>
                    <a:pt x="364339" y="974361"/>
                  </a:cubicBezTo>
                  <a:cubicBezTo>
                    <a:pt x="352998" y="972071"/>
                    <a:pt x="342541" y="975189"/>
                    <a:pt x="333021" y="980707"/>
                  </a:cubicBezTo>
                  <a:cubicBezTo>
                    <a:pt x="317210" y="989867"/>
                    <a:pt x="303882" y="1005593"/>
                    <a:pt x="293617" y="1018395"/>
                  </a:cubicBezTo>
                  <a:cubicBezTo>
                    <a:pt x="275212" y="1041102"/>
                    <a:pt x="259319" y="1066623"/>
                    <a:pt x="246708" y="1093578"/>
                  </a:cubicBezTo>
                  <a:cubicBezTo>
                    <a:pt x="234071" y="1120672"/>
                    <a:pt x="224716" y="1149200"/>
                    <a:pt x="219694" y="1178004"/>
                  </a:cubicBezTo>
                  <a:cubicBezTo>
                    <a:pt x="217846" y="1188350"/>
                    <a:pt x="214728" y="1202642"/>
                    <a:pt x="214314" y="1216161"/>
                  </a:cubicBezTo>
                  <a:cubicBezTo>
                    <a:pt x="214148" y="1222093"/>
                    <a:pt x="211610" y="1235033"/>
                    <a:pt x="209623" y="1241185"/>
                  </a:cubicBezTo>
                  <a:cubicBezTo>
                    <a:pt x="220412" y="1280611"/>
                    <a:pt x="233243" y="1319789"/>
                    <a:pt x="248447" y="1358553"/>
                  </a:cubicBezTo>
                  <a:cubicBezTo>
                    <a:pt x="249689" y="1361671"/>
                    <a:pt x="248171" y="1365230"/>
                    <a:pt x="245025" y="1366472"/>
                  </a:cubicBezTo>
                  <a:cubicBezTo>
                    <a:pt x="241907" y="1367713"/>
                    <a:pt x="238348" y="1366168"/>
                    <a:pt x="237106" y="1363050"/>
                  </a:cubicBezTo>
                  <a:cubicBezTo>
                    <a:pt x="217349" y="1313885"/>
                    <a:pt x="201593" y="1263975"/>
                    <a:pt x="188790" y="1213761"/>
                  </a:cubicBezTo>
                  <a:cubicBezTo>
                    <a:pt x="175517" y="1201566"/>
                    <a:pt x="161803" y="1189178"/>
                    <a:pt x="148172" y="1176569"/>
                  </a:cubicBezTo>
                  <a:cubicBezTo>
                    <a:pt x="137963" y="1167106"/>
                    <a:pt x="127863" y="1157560"/>
                    <a:pt x="118150" y="1148179"/>
                  </a:cubicBezTo>
                  <a:cubicBezTo>
                    <a:pt x="108327" y="1138550"/>
                    <a:pt x="99001" y="1128728"/>
                    <a:pt x="90336" y="1118520"/>
                  </a:cubicBezTo>
                  <a:cubicBezTo>
                    <a:pt x="77091" y="1102876"/>
                    <a:pt x="65171" y="1086515"/>
                    <a:pt x="54189" y="1069547"/>
                  </a:cubicBezTo>
                  <a:cubicBezTo>
                    <a:pt x="36087" y="1041571"/>
                    <a:pt x="20718" y="1011884"/>
                    <a:pt x="6535" y="980652"/>
                  </a:cubicBezTo>
                  <a:cubicBezTo>
                    <a:pt x="5128" y="977727"/>
                    <a:pt x="6369" y="974224"/>
                    <a:pt x="9294" y="972844"/>
                  </a:cubicBezTo>
                  <a:cubicBezTo>
                    <a:pt x="12192" y="971464"/>
                    <a:pt x="15696" y="972706"/>
                    <a:pt x="17076" y="975603"/>
                  </a:cubicBezTo>
                  <a:cubicBezTo>
                    <a:pt x="32114" y="1005704"/>
                    <a:pt x="48505" y="1034066"/>
                    <a:pt x="67020" y="1060967"/>
                  </a:cubicBezTo>
                  <a:cubicBezTo>
                    <a:pt x="78112" y="1077107"/>
                    <a:pt x="90060" y="1092668"/>
                    <a:pt x="102946" y="1107787"/>
                  </a:cubicBezTo>
                  <a:cubicBezTo>
                    <a:pt x="111362" y="1117637"/>
                    <a:pt x="120082" y="1127404"/>
                    <a:pt x="129436" y="1136839"/>
                  </a:cubicBezTo>
                  <a:lnTo>
                    <a:pt x="182636" y="1189923"/>
                  </a:lnTo>
                  <a:cubicBezTo>
                    <a:pt x="159927" y="1092723"/>
                    <a:pt x="149414" y="994447"/>
                    <a:pt x="148779" y="897606"/>
                  </a:cubicBezTo>
                  <a:cubicBezTo>
                    <a:pt x="148614" y="873327"/>
                    <a:pt x="149276" y="849158"/>
                    <a:pt x="150324" y="825099"/>
                  </a:cubicBezTo>
                  <a:cubicBezTo>
                    <a:pt x="150049" y="825099"/>
                    <a:pt x="149745" y="825099"/>
                    <a:pt x="149497" y="825099"/>
                  </a:cubicBezTo>
                  <a:lnTo>
                    <a:pt x="149552" y="824989"/>
                  </a:lnTo>
                  <a:cubicBezTo>
                    <a:pt x="149690" y="824685"/>
                    <a:pt x="149745" y="824437"/>
                    <a:pt x="149717" y="824106"/>
                  </a:cubicBezTo>
                  <a:lnTo>
                    <a:pt x="149690" y="823940"/>
                  </a:lnTo>
                  <a:cubicBezTo>
                    <a:pt x="149690" y="823913"/>
                    <a:pt x="149662" y="823913"/>
                    <a:pt x="149662" y="823913"/>
                  </a:cubicBezTo>
                  <a:cubicBezTo>
                    <a:pt x="149911" y="823913"/>
                    <a:pt x="150159" y="823913"/>
                    <a:pt x="150380" y="823913"/>
                  </a:cubicBezTo>
                  <a:cubicBezTo>
                    <a:pt x="150683" y="816877"/>
                    <a:pt x="150876" y="809814"/>
                    <a:pt x="151290" y="802806"/>
                  </a:cubicBezTo>
                  <a:cubicBezTo>
                    <a:pt x="150242" y="802034"/>
                    <a:pt x="149248" y="801123"/>
                    <a:pt x="148862" y="799771"/>
                  </a:cubicBezTo>
                  <a:cubicBezTo>
                    <a:pt x="141881" y="777423"/>
                    <a:pt x="129547" y="756124"/>
                    <a:pt x="114784" y="735486"/>
                  </a:cubicBezTo>
                  <a:cubicBezTo>
                    <a:pt x="106892" y="724395"/>
                    <a:pt x="98256" y="713552"/>
                    <a:pt x="89288" y="702847"/>
                  </a:cubicBezTo>
                  <a:cubicBezTo>
                    <a:pt x="83383" y="695757"/>
                    <a:pt x="77340" y="688694"/>
                    <a:pt x="71269" y="681686"/>
                  </a:cubicBezTo>
                  <a:cubicBezTo>
                    <a:pt x="46959" y="653792"/>
                    <a:pt x="21739" y="627195"/>
                    <a:pt x="1430" y="602668"/>
                  </a:cubicBezTo>
                  <a:cubicBezTo>
                    <a:pt x="-695" y="600212"/>
                    <a:pt x="-419" y="596515"/>
                    <a:pt x="2037" y="594418"/>
                  </a:cubicBezTo>
                  <a:cubicBezTo>
                    <a:pt x="4465" y="592322"/>
                    <a:pt x="8163" y="592570"/>
                    <a:pt x="10288" y="595025"/>
                  </a:cubicBezTo>
                  <a:cubicBezTo>
                    <a:pt x="28665" y="615387"/>
                    <a:pt x="51126" y="636797"/>
                    <a:pt x="72925" y="659862"/>
                  </a:cubicBezTo>
                  <a:cubicBezTo>
                    <a:pt x="86804" y="674568"/>
                    <a:pt x="100518" y="689852"/>
                    <a:pt x="112825" y="705800"/>
                  </a:cubicBezTo>
                  <a:cubicBezTo>
                    <a:pt x="121296" y="716753"/>
                    <a:pt x="129050" y="728092"/>
                    <a:pt x="135921" y="739597"/>
                  </a:cubicBezTo>
                  <a:cubicBezTo>
                    <a:pt x="142929" y="751351"/>
                    <a:pt x="148503" y="763435"/>
                    <a:pt x="153277" y="775630"/>
                  </a:cubicBezTo>
                  <a:cubicBezTo>
                    <a:pt x="155043" y="752786"/>
                    <a:pt x="157112" y="729996"/>
                    <a:pt x="159872" y="707483"/>
                  </a:cubicBezTo>
                  <a:cubicBezTo>
                    <a:pt x="162217" y="688225"/>
                    <a:pt x="165197" y="669243"/>
                    <a:pt x="168233" y="650288"/>
                  </a:cubicBezTo>
                  <a:cubicBezTo>
                    <a:pt x="168095" y="650178"/>
                    <a:pt x="167929" y="650178"/>
                    <a:pt x="167846" y="650068"/>
                  </a:cubicBezTo>
                  <a:cubicBezTo>
                    <a:pt x="166467" y="648274"/>
                    <a:pt x="166273" y="645902"/>
                    <a:pt x="167184" y="643998"/>
                  </a:cubicBezTo>
                  <a:cubicBezTo>
                    <a:pt x="167239" y="643998"/>
                    <a:pt x="167267" y="644025"/>
                    <a:pt x="167322" y="644025"/>
                  </a:cubicBezTo>
                  <a:cubicBezTo>
                    <a:pt x="168122" y="644191"/>
                    <a:pt x="168371" y="643474"/>
                    <a:pt x="168315" y="642370"/>
                  </a:cubicBezTo>
                  <a:cubicBezTo>
                    <a:pt x="168509" y="642204"/>
                    <a:pt x="168702" y="642039"/>
                    <a:pt x="168895" y="641873"/>
                  </a:cubicBezTo>
                  <a:lnTo>
                    <a:pt x="168315" y="642315"/>
                  </a:lnTo>
                  <a:cubicBezTo>
                    <a:pt x="168205" y="639583"/>
                    <a:pt x="166384" y="634424"/>
                    <a:pt x="166246" y="633127"/>
                  </a:cubicBezTo>
                  <a:cubicBezTo>
                    <a:pt x="165446" y="624850"/>
                    <a:pt x="164563" y="616601"/>
                    <a:pt x="163487" y="608351"/>
                  </a:cubicBezTo>
                  <a:cubicBezTo>
                    <a:pt x="162769" y="602916"/>
                    <a:pt x="161997" y="597481"/>
                    <a:pt x="161058" y="592046"/>
                  </a:cubicBezTo>
                  <a:cubicBezTo>
                    <a:pt x="157609" y="571463"/>
                    <a:pt x="151870" y="549943"/>
                    <a:pt x="143785" y="529416"/>
                  </a:cubicBezTo>
                  <a:cubicBezTo>
                    <a:pt x="135838" y="509248"/>
                    <a:pt x="125601" y="490018"/>
                    <a:pt x="112328" y="473850"/>
                  </a:cubicBezTo>
                  <a:cubicBezTo>
                    <a:pt x="107113" y="467311"/>
                    <a:pt x="100822" y="459227"/>
                    <a:pt x="93344" y="453323"/>
                  </a:cubicBezTo>
                  <a:cubicBezTo>
                    <a:pt x="89095" y="449957"/>
                    <a:pt x="84486" y="447225"/>
                    <a:pt x="79354" y="446480"/>
                  </a:cubicBezTo>
                  <a:cubicBezTo>
                    <a:pt x="63653" y="444080"/>
                    <a:pt x="53499" y="455530"/>
                    <a:pt x="51291" y="467808"/>
                  </a:cubicBezTo>
                  <a:cubicBezTo>
                    <a:pt x="49001" y="480333"/>
                    <a:pt x="55044" y="493935"/>
                    <a:pt x="72290" y="495536"/>
                  </a:cubicBezTo>
                  <a:cubicBezTo>
                    <a:pt x="75657" y="495784"/>
                    <a:pt x="78195" y="498708"/>
                    <a:pt x="77947" y="502074"/>
                  </a:cubicBezTo>
                  <a:cubicBezTo>
                    <a:pt x="77698" y="505440"/>
                    <a:pt x="74774" y="507951"/>
                    <a:pt x="71407" y="507703"/>
                  </a:cubicBezTo>
                  <a:cubicBezTo>
                    <a:pt x="44448" y="506241"/>
                    <a:pt x="34487" y="485162"/>
                    <a:pt x="37357" y="465518"/>
                  </a:cubicBezTo>
                  <a:cubicBezTo>
                    <a:pt x="40227" y="445901"/>
                    <a:pt x="56396" y="427940"/>
                    <a:pt x="81479" y="430975"/>
                  </a:cubicBezTo>
                  <a:cubicBezTo>
                    <a:pt x="89315" y="431940"/>
                    <a:pt x="96628" y="435582"/>
                    <a:pt x="103222" y="440604"/>
                  </a:cubicBezTo>
                  <a:cubicBezTo>
                    <a:pt x="111804" y="447143"/>
                    <a:pt x="119144" y="456165"/>
                    <a:pt x="125132" y="463476"/>
                  </a:cubicBezTo>
                  <a:cubicBezTo>
                    <a:pt x="139259" y="481106"/>
                    <a:pt x="150324" y="501881"/>
                    <a:pt x="158437" y="523815"/>
                  </a:cubicBezTo>
                  <a:cubicBezTo>
                    <a:pt x="166494" y="545501"/>
                    <a:pt x="171654" y="568291"/>
                    <a:pt x="174634" y="589976"/>
                  </a:cubicBezTo>
                  <a:cubicBezTo>
                    <a:pt x="175297" y="594860"/>
                    <a:pt x="175821" y="599743"/>
                    <a:pt x="176317" y="604627"/>
                  </a:cubicBezTo>
                  <a:cubicBezTo>
                    <a:pt x="184430" y="561862"/>
                    <a:pt x="194005" y="520036"/>
                    <a:pt x="205015" y="479395"/>
                  </a:cubicBezTo>
                  <a:cubicBezTo>
                    <a:pt x="201510" y="453074"/>
                    <a:pt x="191770" y="429209"/>
                    <a:pt x="178553" y="406696"/>
                  </a:cubicBezTo>
                  <a:cubicBezTo>
                    <a:pt x="169999" y="392100"/>
                    <a:pt x="160065" y="378057"/>
                    <a:pt x="149690" y="364096"/>
                  </a:cubicBezTo>
                  <a:cubicBezTo>
                    <a:pt x="142819" y="354826"/>
                    <a:pt x="135783" y="345583"/>
                    <a:pt x="128774" y="336313"/>
                  </a:cubicBezTo>
                  <a:cubicBezTo>
                    <a:pt x="101429" y="300198"/>
                    <a:pt x="74442" y="263751"/>
                    <a:pt x="60590" y="222587"/>
                  </a:cubicBezTo>
                  <a:cubicBezTo>
                    <a:pt x="59514" y="219552"/>
                    <a:pt x="61115" y="216214"/>
                    <a:pt x="64150" y="215110"/>
                  </a:cubicBezTo>
                  <a:cubicBezTo>
                    <a:pt x="67185" y="214034"/>
                    <a:pt x="70524" y="215634"/>
                    <a:pt x="71600" y="218669"/>
                  </a:cubicBezTo>
                  <a:cubicBezTo>
                    <a:pt x="80541" y="242397"/>
                    <a:pt x="94282" y="264110"/>
                    <a:pt x="109679" y="285216"/>
                  </a:cubicBezTo>
                  <a:cubicBezTo>
                    <a:pt x="119834" y="299149"/>
                    <a:pt x="130705" y="312751"/>
                    <a:pt x="141522" y="326436"/>
                  </a:cubicBezTo>
                  <a:cubicBezTo>
                    <a:pt x="148807" y="335651"/>
                    <a:pt x="156091" y="344866"/>
                    <a:pt x="163017" y="354247"/>
                  </a:cubicBezTo>
                  <a:cubicBezTo>
                    <a:pt x="173696" y="368759"/>
                    <a:pt x="183685" y="383575"/>
                    <a:pt x="192184" y="398943"/>
                  </a:cubicBezTo>
                  <a:cubicBezTo>
                    <a:pt x="201317" y="415524"/>
                    <a:pt x="208381" y="432878"/>
                    <a:pt x="213017" y="451088"/>
                  </a:cubicBezTo>
                  <a:cubicBezTo>
                    <a:pt x="215197" y="443583"/>
                    <a:pt x="217156" y="435858"/>
                    <a:pt x="219418" y="428409"/>
                  </a:cubicBezTo>
                  <a:cubicBezTo>
                    <a:pt x="233270" y="383244"/>
                    <a:pt x="246350" y="338024"/>
                    <a:pt x="257967" y="292473"/>
                  </a:cubicBezTo>
                  <a:cubicBezTo>
                    <a:pt x="259098" y="288031"/>
                    <a:pt x="260036" y="283506"/>
                    <a:pt x="261140" y="279064"/>
                  </a:cubicBezTo>
                  <a:cubicBezTo>
                    <a:pt x="261140" y="275753"/>
                    <a:pt x="261526" y="270539"/>
                    <a:pt x="261526" y="269987"/>
                  </a:cubicBezTo>
                  <a:cubicBezTo>
                    <a:pt x="261554" y="263641"/>
                    <a:pt x="261361" y="257295"/>
                    <a:pt x="261085" y="250977"/>
                  </a:cubicBezTo>
                  <a:cubicBezTo>
                    <a:pt x="260781" y="244604"/>
                    <a:pt x="260367" y="238230"/>
                    <a:pt x="259871" y="231857"/>
                  </a:cubicBezTo>
                  <a:cubicBezTo>
                    <a:pt x="259125" y="221290"/>
                    <a:pt x="257939" y="207854"/>
                    <a:pt x="256007" y="193810"/>
                  </a:cubicBezTo>
                  <a:cubicBezTo>
                    <a:pt x="254352" y="181643"/>
                    <a:pt x="252089" y="169007"/>
                    <a:pt x="248309" y="157419"/>
                  </a:cubicBezTo>
                  <a:cubicBezTo>
                    <a:pt x="243094" y="141555"/>
                    <a:pt x="235423" y="127511"/>
                    <a:pt x="221957" y="120421"/>
                  </a:cubicBezTo>
                  <a:cubicBezTo>
                    <a:pt x="218922" y="118959"/>
                    <a:pt x="217653" y="115289"/>
                    <a:pt x="219115" y="112282"/>
                  </a:cubicBezTo>
                  <a:cubicBezTo>
                    <a:pt x="220605" y="109247"/>
                    <a:pt x="224247" y="107978"/>
                    <a:pt x="227283" y="109440"/>
                  </a:cubicBezTo>
                  <a:cubicBezTo>
                    <a:pt x="244335" y="117055"/>
                    <a:pt x="255704" y="133112"/>
                    <a:pt x="262989" y="152260"/>
                  </a:cubicBezTo>
                  <a:cubicBezTo>
                    <a:pt x="266769" y="162192"/>
                    <a:pt x="269445" y="172980"/>
                    <a:pt x="271211" y="183713"/>
                  </a:cubicBezTo>
                  <a:cubicBezTo>
                    <a:pt x="273419" y="197425"/>
                    <a:pt x="274109" y="210916"/>
                    <a:pt x="274523" y="222394"/>
                  </a:cubicBezTo>
                  <a:cubicBezTo>
                    <a:pt x="279379" y="199935"/>
                    <a:pt x="283849" y="177339"/>
                    <a:pt x="287712" y="154605"/>
                  </a:cubicBezTo>
                  <a:cubicBezTo>
                    <a:pt x="289947" y="141472"/>
                    <a:pt x="291907" y="128339"/>
                    <a:pt x="293673" y="115151"/>
                  </a:cubicBezTo>
                  <a:cubicBezTo>
                    <a:pt x="296377" y="95314"/>
                    <a:pt x="298695" y="75421"/>
                    <a:pt x="301150" y="55501"/>
                  </a:cubicBezTo>
                  <a:lnTo>
                    <a:pt x="305676" y="19965"/>
                  </a:lnTo>
                  <a:cubicBezTo>
                    <a:pt x="305786" y="19276"/>
                    <a:pt x="306862" y="10419"/>
                    <a:pt x="307193" y="6888"/>
                  </a:cubicBezTo>
                  <a:lnTo>
                    <a:pt x="307249" y="6253"/>
                  </a:lnTo>
                  <a:cubicBezTo>
                    <a:pt x="307083" y="3439"/>
                    <a:pt x="308959" y="845"/>
                    <a:pt x="311774" y="211"/>
                  </a:cubicBezTo>
                  <a:cubicBezTo>
                    <a:pt x="313981" y="-313"/>
                    <a:pt x="316658" y="-65"/>
                    <a:pt x="318341" y="3356"/>
                  </a:cubicBezTo>
                  <a:cubicBezTo>
                    <a:pt x="318507" y="3687"/>
                    <a:pt x="318921" y="4543"/>
                    <a:pt x="318948" y="5922"/>
                  </a:cubicBezTo>
                  <a:cubicBezTo>
                    <a:pt x="318948" y="6253"/>
                    <a:pt x="318921" y="6943"/>
                    <a:pt x="318838" y="7881"/>
                  </a:cubicBezTo>
                  <a:cubicBezTo>
                    <a:pt x="318562" y="11550"/>
                    <a:pt x="317513" y="20710"/>
                    <a:pt x="317430" y="21428"/>
                  </a:cubicBezTo>
                  <a:lnTo>
                    <a:pt x="313236" y="56936"/>
                  </a:lnTo>
                  <a:cubicBezTo>
                    <a:pt x="310946" y="76911"/>
                    <a:pt x="308821" y="96887"/>
                    <a:pt x="306310" y="116807"/>
                  </a:cubicBezTo>
                  <a:cubicBezTo>
                    <a:pt x="304627" y="130160"/>
                    <a:pt x="302778" y="143459"/>
                    <a:pt x="300626" y="156757"/>
                  </a:cubicBezTo>
                  <a:cubicBezTo>
                    <a:pt x="296266" y="183602"/>
                    <a:pt x="291024" y="210199"/>
                    <a:pt x="285367" y="236685"/>
                  </a:cubicBezTo>
                  <a:cubicBezTo>
                    <a:pt x="297756" y="211303"/>
                    <a:pt x="313098" y="183519"/>
                    <a:pt x="330593" y="159461"/>
                  </a:cubicBezTo>
                  <a:cubicBezTo>
                    <a:pt x="343479" y="141720"/>
                    <a:pt x="357551" y="126077"/>
                    <a:pt x="372259" y="114820"/>
                  </a:cubicBezTo>
                  <a:cubicBezTo>
                    <a:pt x="384814" y="105219"/>
                    <a:pt x="397921" y="98845"/>
                    <a:pt x="411138" y="96666"/>
                  </a:cubicBezTo>
                  <a:cubicBezTo>
                    <a:pt x="438731" y="92362"/>
                    <a:pt x="455977" y="105715"/>
                    <a:pt x="463703" y="124973"/>
                  </a:cubicBezTo>
                  <a:cubicBezTo>
                    <a:pt x="474299" y="151515"/>
                    <a:pt x="465387" y="190196"/>
                    <a:pt x="439725" y="206640"/>
                  </a:cubicBezTo>
                  <a:cubicBezTo>
                    <a:pt x="417126" y="221014"/>
                    <a:pt x="400294" y="213924"/>
                    <a:pt x="392567" y="202667"/>
                  </a:cubicBezTo>
                  <a:cubicBezTo>
                    <a:pt x="385917" y="193010"/>
                    <a:pt x="385752" y="179740"/>
                    <a:pt x="393644" y="171159"/>
                  </a:cubicBezTo>
                  <a:cubicBezTo>
                    <a:pt x="397727" y="166717"/>
                    <a:pt x="403991" y="163296"/>
                    <a:pt x="412959" y="162744"/>
                  </a:cubicBezTo>
                  <a:cubicBezTo>
                    <a:pt x="416325" y="162496"/>
                    <a:pt x="419250" y="165006"/>
                    <a:pt x="419526" y="168345"/>
                  </a:cubicBezTo>
                  <a:cubicBezTo>
                    <a:pt x="419775" y="171711"/>
                    <a:pt x="417264" y="174663"/>
                    <a:pt x="413897" y="174911"/>
                  </a:cubicBezTo>
                  <a:cubicBezTo>
                    <a:pt x="407578" y="175491"/>
                    <a:pt x="403522" y="178084"/>
                    <a:pt x="401729" y="181754"/>
                  </a:cubicBezTo>
                  <a:cubicBezTo>
                    <a:pt x="399714" y="185892"/>
                    <a:pt x="400652" y="191024"/>
                    <a:pt x="403495" y="194914"/>
                  </a:cubicBezTo>
                  <a:cubicBezTo>
                    <a:pt x="408296" y="201536"/>
                    <a:pt x="418505" y="203467"/>
                    <a:pt x="431778" y="194528"/>
                  </a:cubicBezTo>
                  <a:cubicBezTo>
                    <a:pt x="447975" y="183685"/>
                    <a:pt x="454653" y="161116"/>
                    <a:pt x="451811" y="142134"/>
                  </a:cubicBezTo>
                  <a:cubicBezTo>
                    <a:pt x="449134" y="124090"/>
                    <a:pt x="436883" y="109192"/>
                    <a:pt x="413787" y="112999"/>
                  </a:cubicBezTo>
                  <a:cubicBezTo>
                    <a:pt x="402970" y="114710"/>
                    <a:pt x="392402" y="120090"/>
                    <a:pt x="382082" y="127815"/>
                  </a:cubicBezTo>
                  <a:cubicBezTo>
                    <a:pt x="368340" y="138051"/>
                    <a:pt x="355178" y="152398"/>
                    <a:pt x="342872" y="168593"/>
                  </a:cubicBezTo>
                  <a:cubicBezTo>
                    <a:pt x="310698" y="210944"/>
                    <a:pt x="284677" y="265738"/>
                    <a:pt x="272177" y="295673"/>
                  </a:cubicBezTo>
                  <a:cubicBezTo>
                    <a:pt x="272094" y="295866"/>
                    <a:pt x="271874" y="295894"/>
                    <a:pt x="271791" y="296059"/>
                  </a:cubicBezTo>
                  <a:cubicBezTo>
                    <a:pt x="260450" y="341886"/>
                    <a:pt x="247647" y="387355"/>
                    <a:pt x="234071" y="432823"/>
                  </a:cubicBezTo>
                  <a:cubicBezTo>
                    <a:pt x="228552" y="451171"/>
                    <a:pt x="223502" y="469932"/>
                    <a:pt x="218536" y="488804"/>
                  </a:cubicBezTo>
                  <a:cubicBezTo>
                    <a:pt x="218563" y="489631"/>
                    <a:pt x="218729" y="490376"/>
                    <a:pt x="218756" y="491204"/>
                  </a:cubicBezTo>
                  <a:cubicBezTo>
                    <a:pt x="218811" y="493080"/>
                    <a:pt x="217901" y="494625"/>
                    <a:pt x="216604" y="495784"/>
                  </a:cubicBezTo>
                  <a:cubicBezTo>
                    <a:pt x="215887" y="498515"/>
                    <a:pt x="215224" y="501274"/>
                    <a:pt x="214534" y="504033"/>
                  </a:cubicBezTo>
                  <a:cubicBezTo>
                    <a:pt x="218839" y="497246"/>
                    <a:pt x="223613" y="490762"/>
                    <a:pt x="229325" y="484748"/>
                  </a:cubicBezTo>
                  <a:cubicBezTo>
                    <a:pt x="253027" y="460165"/>
                    <a:pt x="280566" y="440742"/>
                    <a:pt x="310394" y="424960"/>
                  </a:cubicBezTo>
                  <a:cubicBezTo>
                    <a:pt x="327971" y="415635"/>
                    <a:pt x="346376" y="407634"/>
                    <a:pt x="365057" y="400239"/>
                  </a:cubicBezTo>
                  <a:cubicBezTo>
                    <a:pt x="392761" y="389231"/>
                    <a:pt x="421154" y="379768"/>
                    <a:pt x="448748" y="369725"/>
                  </a:cubicBezTo>
                  <a:cubicBezTo>
                    <a:pt x="451893" y="368538"/>
                    <a:pt x="455425" y="370111"/>
                    <a:pt x="456640" y="373256"/>
                  </a:cubicBezTo>
                  <a:close/>
                  <a:moveTo>
                    <a:pt x="149635" y="823913"/>
                  </a:moveTo>
                  <a:cubicBezTo>
                    <a:pt x="148862" y="820602"/>
                    <a:pt x="137521" y="823830"/>
                    <a:pt x="149635" y="823913"/>
                  </a:cubicBezTo>
                  <a:lnTo>
                    <a:pt x="149635" y="823913"/>
                  </a:lnTo>
                  <a:close/>
                  <a:moveTo>
                    <a:pt x="168922" y="989839"/>
                  </a:moveTo>
                  <a:cubicBezTo>
                    <a:pt x="168922" y="989839"/>
                    <a:pt x="168895" y="989812"/>
                    <a:pt x="168895" y="989784"/>
                  </a:cubicBezTo>
                  <a:cubicBezTo>
                    <a:pt x="168895" y="989784"/>
                    <a:pt x="168867" y="989839"/>
                    <a:pt x="168922" y="989839"/>
                  </a:cubicBezTo>
                  <a:lnTo>
                    <a:pt x="168922" y="989839"/>
                  </a:lnTo>
                  <a:close/>
                  <a:moveTo>
                    <a:pt x="168288" y="642315"/>
                  </a:moveTo>
                  <a:cubicBezTo>
                    <a:pt x="167543" y="642894"/>
                    <a:pt x="166549" y="643750"/>
                    <a:pt x="167156" y="643998"/>
                  </a:cubicBezTo>
                  <a:cubicBezTo>
                    <a:pt x="167432" y="643391"/>
                    <a:pt x="167819" y="642867"/>
                    <a:pt x="168288" y="642370"/>
                  </a:cubicBezTo>
                  <a:lnTo>
                    <a:pt x="168288" y="642315"/>
                  </a:ln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" name="Google Shape;150;p2"/>
            <p:cNvSpPr/>
            <p:nvPr/>
          </p:nvSpPr>
          <p:spPr>
            <a:xfrm rot="-5400000">
              <a:off x="8456524" y="3916038"/>
              <a:ext cx="520395" cy="313185"/>
            </a:xfrm>
            <a:custGeom>
              <a:avLst/>
              <a:gdLst/>
              <a:ahLst/>
              <a:cxnLst/>
              <a:rect l="l" t="t" r="r" b="b"/>
              <a:pathLst>
                <a:path w="1040789" h="626370" extrusionOk="0">
                  <a:moveTo>
                    <a:pt x="275503" y="625078"/>
                  </a:moveTo>
                  <a:cubicBezTo>
                    <a:pt x="271750" y="629603"/>
                    <a:pt x="157209" y="624554"/>
                    <a:pt x="99870" y="572050"/>
                  </a:cubicBezTo>
                  <a:cubicBezTo>
                    <a:pt x="21477" y="500233"/>
                    <a:pt x="-10366" y="396052"/>
                    <a:pt x="2934" y="394756"/>
                  </a:cubicBezTo>
                  <a:cubicBezTo>
                    <a:pt x="51996" y="390258"/>
                    <a:pt x="134307" y="416055"/>
                    <a:pt x="190322" y="467373"/>
                  </a:cubicBezTo>
                  <a:cubicBezTo>
                    <a:pt x="260188" y="531354"/>
                    <a:pt x="278455" y="621546"/>
                    <a:pt x="275503" y="625078"/>
                  </a:cubicBezTo>
                  <a:close/>
                  <a:moveTo>
                    <a:pt x="491394" y="172931"/>
                  </a:moveTo>
                  <a:cubicBezTo>
                    <a:pt x="488938" y="168986"/>
                    <a:pt x="401384" y="162861"/>
                    <a:pt x="323984" y="216055"/>
                  </a:cubicBezTo>
                  <a:cubicBezTo>
                    <a:pt x="261954" y="258709"/>
                    <a:pt x="216204" y="334885"/>
                    <a:pt x="207181" y="385734"/>
                  </a:cubicBezTo>
                  <a:cubicBezTo>
                    <a:pt x="204781" y="399556"/>
                    <a:pt x="308836" y="395777"/>
                    <a:pt x="395672" y="336072"/>
                  </a:cubicBezTo>
                  <a:cubicBezTo>
                    <a:pt x="459165" y="292397"/>
                    <a:pt x="494512" y="177953"/>
                    <a:pt x="491394" y="172931"/>
                  </a:cubicBezTo>
                  <a:close/>
                  <a:moveTo>
                    <a:pt x="591613" y="460006"/>
                  </a:moveTo>
                  <a:cubicBezTo>
                    <a:pt x="533115" y="411862"/>
                    <a:pt x="449645" y="390590"/>
                    <a:pt x="400887" y="397791"/>
                  </a:cubicBezTo>
                  <a:cubicBezTo>
                    <a:pt x="387670" y="399805"/>
                    <a:pt x="424645" y="502136"/>
                    <a:pt x="506515" y="569539"/>
                  </a:cubicBezTo>
                  <a:cubicBezTo>
                    <a:pt x="566393" y="618815"/>
                    <a:pt x="681016" y="617546"/>
                    <a:pt x="684521" y="612828"/>
                  </a:cubicBezTo>
                  <a:cubicBezTo>
                    <a:pt x="687280" y="609131"/>
                    <a:pt x="664571" y="520070"/>
                    <a:pt x="591613" y="460006"/>
                  </a:cubicBezTo>
                  <a:close/>
                  <a:moveTo>
                    <a:pt x="829276" y="191224"/>
                  </a:moveTo>
                  <a:cubicBezTo>
                    <a:pt x="867107" y="122138"/>
                    <a:pt x="849419" y="3115"/>
                    <a:pt x="844480" y="107"/>
                  </a:cubicBezTo>
                  <a:cubicBezTo>
                    <a:pt x="840589" y="-2238"/>
                    <a:pt x="759934" y="33795"/>
                    <a:pt x="713797" y="118000"/>
                  </a:cubicBezTo>
                  <a:cubicBezTo>
                    <a:pt x="676822" y="185513"/>
                    <a:pt x="668792" y="275263"/>
                    <a:pt x="682589" y="324980"/>
                  </a:cubicBezTo>
                  <a:cubicBezTo>
                    <a:pt x="686397" y="338444"/>
                    <a:pt x="777511" y="285747"/>
                    <a:pt x="829276" y="191224"/>
                  </a:cubicBezTo>
                  <a:close/>
                  <a:moveTo>
                    <a:pt x="932255" y="374201"/>
                  </a:moveTo>
                  <a:cubicBezTo>
                    <a:pt x="869093" y="333119"/>
                    <a:pt x="783912" y="321670"/>
                    <a:pt x="736231" y="334471"/>
                  </a:cubicBezTo>
                  <a:cubicBezTo>
                    <a:pt x="723290" y="338003"/>
                    <a:pt x="770805" y="435451"/>
                    <a:pt x="859243" y="492949"/>
                  </a:cubicBezTo>
                  <a:cubicBezTo>
                    <a:pt x="923894" y="535024"/>
                    <a:pt x="1037662" y="520456"/>
                    <a:pt x="1040670" y="515380"/>
                  </a:cubicBezTo>
                  <a:cubicBezTo>
                    <a:pt x="1043015" y="511379"/>
                    <a:pt x="1011062" y="425463"/>
                    <a:pt x="932255" y="374201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" name="Google Shape;151;p2"/>
            <p:cNvSpPr/>
            <p:nvPr/>
          </p:nvSpPr>
          <p:spPr>
            <a:xfrm rot="-5400000">
              <a:off x="8366262" y="3958934"/>
              <a:ext cx="693956" cy="249720"/>
            </a:xfrm>
            <a:custGeom>
              <a:avLst/>
              <a:gdLst/>
              <a:ahLst/>
              <a:cxnLst/>
              <a:rect l="l" t="t" r="r" b="b"/>
              <a:pathLst>
                <a:path w="1387911" h="499439" extrusionOk="0">
                  <a:moveTo>
                    <a:pt x="1387908" y="161124"/>
                  </a:moveTo>
                  <a:cubicBezTo>
                    <a:pt x="1387328" y="164048"/>
                    <a:pt x="1384652" y="166035"/>
                    <a:pt x="1381755" y="165814"/>
                  </a:cubicBezTo>
                  <a:cubicBezTo>
                    <a:pt x="1381617" y="165842"/>
                    <a:pt x="1381451" y="165869"/>
                    <a:pt x="1381286" y="165869"/>
                  </a:cubicBezTo>
                  <a:cubicBezTo>
                    <a:pt x="1377698" y="166283"/>
                    <a:pt x="1368731" y="167580"/>
                    <a:pt x="1368013" y="167690"/>
                  </a:cubicBezTo>
                  <a:lnTo>
                    <a:pt x="1331976" y="173070"/>
                  </a:lnTo>
                  <a:cubicBezTo>
                    <a:pt x="1311778" y="175995"/>
                    <a:pt x="1291607" y="178781"/>
                    <a:pt x="1271464" y="181954"/>
                  </a:cubicBezTo>
                  <a:cubicBezTo>
                    <a:pt x="1258108" y="184051"/>
                    <a:pt x="1244781" y="186341"/>
                    <a:pt x="1231481" y="188907"/>
                  </a:cubicBezTo>
                  <a:cubicBezTo>
                    <a:pt x="1207474" y="193570"/>
                    <a:pt x="1183634" y="198867"/>
                    <a:pt x="1159958" y="204633"/>
                  </a:cubicBezTo>
                  <a:cubicBezTo>
                    <a:pt x="1172320" y="204854"/>
                    <a:pt x="1187248" y="205240"/>
                    <a:pt x="1202507" y="207558"/>
                  </a:cubicBezTo>
                  <a:cubicBezTo>
                    <a:pt x="1213517" y="209213"/>
                    <a:pt x="1224555" y="211889"/>
                    <a:pt x="1234764" y="215697"/>
                  </a:cubicBezTo>
                  <a:cubicBezTo>
                    <a:pt x="1254162" y="222981"/>
                    <a:pt x="1270498" y="234513"/>
                    <a:pt x="1278472" y="252116"/>
                  </a:cubicBezTo>
                  <a:cubicBezTo>
                    <a:pt x="1279962" y="255123"/>
                    <a:pt x="1278721" y="258793"/>
                    <a:pt x="1275685" y="260282"/>
                  </a:cubicBezTo>
                  <a:cubicBezTo>
                    <a:pt x="1272678" y="261772"/>
                    <a:pt x="1269008" y="260531"/>
                    <a:pt x="1267518" y="257496"/>
                  </a:cubicBezTo>
                  <a:cubicBezTo>
                    <a:pt x="1260095" y="243535"/>
                    <a:pt x="1245802" y="235617"/>
                    <a:pt x="1229659" y="230402"/>
                  </a:cubicBezTo>
                  <a:cubicBezTo>
                    <a:pt x="1220195" y="227368"/>
                    <a:pt x="1210068" y="225436"/>
                    <a:pt x="1200052" y="223919"/>
                  </a:cubicBezTo>
                  <a:cubicBezTo>
                    <a:pt x="1182944" y="221298"/>
                    <a:pt x="1166167" y="220111"/>
                    <a:pt x="1153446" y="219477"/>
                  </a:cubicBezTo>
                  <a:cubicBezTo>
                    <a:pt x="1146962" y="219063"/>
                    <a:pt x="1140477" y="218759"/>
                    <a:pt x="1134020" y="218566"/>
                  </a:cubicBezTo>
                  <a:cubicBezTo>
                    <a:pt x="1127564" y="218373"/>
                    <a:pt x="1121134" y="218318"/>
                    <a:pt x="1114650" y="218483"/>
                  </a:cubicBezTo>
                  <a:cubicBezTo>
                    <a:pt x="1114098" y="218483"/>
                    <a:pt x="1108607" y="219008"/>
                    <a:pt x="1105268" y="219035"/>
                  </a:cubicBezTo>
                  <a:cubicBezTo>
                    <a:pt x="1100798" y="220277"/>
                    <a:pt x="1096300" y="221325"/>
                    <a:pt x="1091830" y="222567"/>
                  </a:cubicBezTo>
                  <a:cubicBezTo>
                    <a:pt x="1045749" y="235589"/>
                    <a:pt x="1000082" y="250102"/>
                    <a:pt x="954442" y="265414"/>
                  </a:cubicBezTo>
                  <a:cubicBezTo>
                    <a:pt x="946468" y="268063"/>
                    <a:pt x="938190" y="270408"/>
                    <a:pt x="930105" y="272974"/>
                  </a:cubicBezTo>
                  <a:cubicBezTo>
                    <a:pt x="949365" y="277554"/>
                    <a:pt x="967715" y="284865"/>
                    <a:pt x="985319" y="294522"/>
                  </a:cubicBezTo>
                  <a:cubicBezTo>
                    <a:pt x="1001047" y="303185"/>
                    <a:pt x="1016279" y="313393"/>
                    <a:pt x="1031180" y="324374"/>
                  </a:cubicBezTo>
                  <a:cubicBezTo>
                    <a:pt x="1040810" y="331437"/>
                    <a:pt x="1050274" y="338887"/>
                    <a:pt x="1059739" y="346336"/>
                  </a:cubicBezTo>
                  <a:cubicBezTo>
                    <a:pt x="1073784" y="357372"/>
                    <a:pt x="1087774" y="368518"/>
                    <a:pt x="1102067" y="378892"/>
                  </a:cubicBezTo>
                  <a:cubicBezTo>
                    <a:pt x="1123839" y="394646"/>
                    <a:pt x="1146189" y="408690"/>
                    <a:pt x="1170471" y="417629"/>
                  </a:cubicBezTo>
                  <a:cubicBezTo>
                    <a:pt x="1173507" y="418677"/>
                    <a:pt x="1175135" y="422016"/>
                    <a:pt x="1174059" y="425078"/>
                  </a:cubicBezTo>
                  <a:cubicBezTo>
                    <a:pt x="1173010" y="428113"/>
                    <a:pt x="1169671" y="429741"/>
                    <a:pt x="1166636" y="428665"/>
                  </a:cubicBezTo>
                  <a:cubicBezTo>
                    <a:pt x="1124584" y="414842"/>
                    <a:pt x="1087056" y="387142"/>
                    <a:pt x="1049860" y="359110"/>
                  </a:cubicBezTo>
                  <a:cubicBezTo>
                    <a:pt x="1040341" y="351909"/>
                    <a:pt x="1030848" y="344708"/>
                    <a:pt x="1021356" y="337673"/>
                  </a:cubicBezTo>
                  <a:cubicBezTo>
                    <a:pt x="1006980" y="327050"/>
                    <a:pt x="992549" y="316897"/>
                    <a:pt x="977593" y="308151"/>
                  </a:cubicBezTo>
                  <a:cubicBezTo>
                    <a:pt x="954304" y="294549"/>
                    <a:pt x="929718" y="284700"/>
                    <a:pt x="902677" y="281499"/>
                  </a:cubicBezTo>
                  <a:cubicBezTo>
                    <a:pt x="864653" y="292866"/>
                    <a:pt x="825581" y="302909"/>
                    <a:pt x="785681" y="311710"/>
                  </a:cubicBezTo>
                  <a:cubicBezTo>
                    <a:pt x="787171" y="311876"/>
                    <a:pt x="788661" y="311986"/>
                    <a:pt x="790151" y="312152"/>
                  </a:cubicBezTo>
                  <a:cubicBezTo>
                    <a:pt x="812336" y="314938"/>
                    <a:pt x="835680" y="320015"/>
                    <a:pt x="857948" y="328127"/>
                  </a:cubicBezTo>
                  <a:cubicBezTo>
                    <a:pt x="880326" y="336266"/>
                    <a:pt x="901573" y="347495"/>
                    <a:pt x="919730" y="361952"/>
                  </a:cubicBezTo>
                  <a:cubicBezTo>
                    <a:pt x="927290" y="368132"/>
                    <a:pt x="936617" y="375719"/>
                    <a:pt x="943405" y="384631"/>
                  </a:cubicBezTo>
                  <a:cubicBezTo>
                    <a:pt x="948565" y="391363"/>
                    <a:pt x="952317" y="398840"/>
                    <a:pt x="953449" y="406924"/>
                  </a:cubicBezTo>
                  <a:cubicBezTo>
                    <a:pt x="956953" y="432941"/>
                    <a:pt x="939100" y="449992"/>
                    <a:pt x="919398" y="453413"/>
                  </a:cubicBezTo>
                  <a:cubicBezTo>
                    <a:pt x="908637" y="455289"/>
                    <a:pt x="897462" y="453110"/>
                    <a:pt x="889073" y="446322"/>
                  </a:cubicBezTo>
                  <a:cubicBezTo>
                    <a:pt x="882037" y="440584"/>
                    <a:pt x="876739" y="431644"/>
                    <a:pt x="875828" y="418732"/>
                  </a:cubicBezTo>
                  <a:cubicBezTo>
                    <a:pt x="875525" y="415394"/>
                    <a:pt x="878008" y="412414"/>
                    <a:pt x="881375" y="412111"/>
                  </a:cubicBezTo>
                  <a:cubicBezTo>
                    <a:pt x="884714" y="411807"/>
                    <a:pt x="887694" y="414290"/>
                    <a:pt x="887997" y="417656"/>
                  </a:cubicBezTo>
                  <a:cubicBezTo>
                    <a:pt x="889956" y="435921"/>
                    <a:pt x="903946" y="442184"/>
                    <a:pt x="916749" y="439535"/>
                  </a:cubicBezTo>
                  <a:cubicBezTo>
                    <a:pt x="929304" y="436942"/>
                    <a:pt x="940701" y="425878"/>
                    <a:pt x="937941" y="409269"/>
                  </a:cubicBezTo>
                  <a:cubicBezTo>
                    <a:pt x="937086" y="403834"/>
                    <a:pt x="934216" y="398978"/>
                    <a:pt x="930684" y="394508"/>
                  </a:cubicBezTo>
                  <a:cubicBezTo>
                    <a:pt x="924531" y="386728"/>
                    <a:pt x="916142" y="380189"/>
                    <a:pt x="909354" y="374809"/>
                  </a:cubicBezTo>
                  <a:cubicBezTo>
                    <a:pt x="892716" y="361179"/>
                    <a:pt x="873041" y="350778"/>
                    <a:pt x="852429" y="342804"/>
                  </a:cubicBezTo>
                  <a:cubicBezTo>
                    <a:pt x="831375" y="334638"/>
                    <a:pt x="809328" y="329009"/>
                    <a:pt x="788247" y="325754"/>
                  </a:cubicBezTo>
                  <a:cubicBezTo>
                    <a:pt x="781321" y="324650"/>
                    <a:pt x="774395" y="323795"/>
                    <a:pt x="767469" y="323050"/>
                  </a:cubicBezTo>
                  <a:cubicBezTo>
                    <a:pt x="760460" y="322305"/>
                    <a:pt x="753451" y="321670"/>
                    <a:pt x="746415" y="321091"/>
                  </a:cubicBezTo>
                  <a:cubicBezTo>
                    <a:pt x="746111" y="321063"/>
                    <a:pt x="745118" y="320787"/>
                    <a:pt x="744456" y="320622"/>
                  </a:cubicBezTo>
                  <a:cubicBezTo>
                    <a:pt x="720505" y="325229"/>
                    <a:pt x="696305" y="329340"/>
                    <a:pt x="671885" y="332872"/>
                  </a:cubicBezTo>
                  <a:cubicBezTo>
                    <a:pt x="648458" y="336238"/>
                    <a:pt x="624755" y="338887"/>
                    <a:pt x="600942" y="341149"/>
                  </a:cubicBezTo>
                  <a:cubicBezTo>
                    <a:pt x="614160" y="346088"/>
                    <a:pt x="627239" y="351992"/>
                    <a:pt x="639987" y="359607"/>
                  </a:cubicBezTo>
                  <a:cubicBezTo>
                    <a:pt x="651825" y="366642"/>
                    <a:pt x="663497" y="374616"/>
                    <a:pt x="674810" y="383334"/>
                  </a:cubicBezTo>
                  <a:cubicBezTo>
                    <a:pt x="691201" y="395971"/>
                    <a:pt x="706984" y="410069"/>
                    <a:pt x="722133" y="424333"/>
                  </a:cubicBezTo>
                  <a:cubicBezTo>
                    <a:pt x="745918" y="446736"/>
                    <a:pt x="768021" y="469829"/>
                    <a:pt x="789019" y="488701"/>
                  </a:cubicBezTo>
                  <a:cubicBezTo>
                    <a:pt x="791448" y="490798"/>
                    <a:pt x="791723" y="494495"/>
                    <a:pt x="789626" y="496950"/>
                  </a:cubicBezTo>
                  <a:cubicBezTo>
                    <a:pt x="787529" y="499378"/>
                    <a:pt x="783832" y="499654"/>
                    <a:pt x="781376" y="497557"/>
                  </a:cubicBezTo>
                  <a:cubicBezTo>
                    <a:pt x="756128" y="476699"/>
                    <a:pt x="728700" y="450709"/>
                    <a:pt x="699975" y="425740"/>
                  </a:cubicBezTo>
                  <a:cubicBezTo>
                    <a:pt x="692773" y="419477"/>
                    <a:pt x="685489" y="413269"/>
                    <a:pt x="678176" y="407172"/>
                  </a:cubicBezTo>
                  <a:cubicBezTo>
                    <a:pt x="667111" y="397957"/>
                    <a:pt x="655936" y="389073"/>
                    <a:pt x="644540" y="380961"/>
                  </a:cubicBezTo>
                  <a:cubicBezTo>
                    <a:pt x="623155" y="365759"/>
                    <a:pt x="601163" y="353123"/>
                    <a:pt x="578205" y="346198"/>
                  </a:cubicBezTo>
                  <a:cubicBezTo>
                    <a:pt x="576743" y="345784"/>
                    <a:pt x="575667" y="344763"/>
                    <a:pt x="574894" y="343604"/>
                  </a:cubicBezTo>
                  <a:cubicBezTo>
                    <a:pt x="543024" y="346088"/>
                    <a:pt x="510905" y="347550"/>
                    <a:pt x="478565" y="347881"/>
                  </a:cubicBezTo>
                  <a:cubicBezTo>
                    <a:pt x="379891" y="348929"/>
                    <a:pt x="279533" y="339604"/>
                    <a:pt x="180114" y="317394"/>
                  </a:cubicBezTo>
                  <a:lnTo>
                    <a:pt x="235908" y="373236"/>
                  </a:lnTo>
                  <a:cubicBezTo>
                    <a:pt x="245649" y="382865"/>
                    <a:pt x="255665" y="391832"/>
                    <a:pt x="265820" y="400440"/>
                  </a:cubicBezTo>
                  <a:cubicBezTo>
                    <a:pt x="281410" y="413711"/>
                    <a:pt x="297414" y="425961"/>
                    <a:pt x="314025" y="437300"/>
                  </a:cubicBezTo>
                  <a:cubicBezTo>
                    <a:pt x="341812" y="456310"/>
                    <a:pt x="371033" y="473030"/>
                    <a:pt x="401993" y="488315"/>
                  </a:cubicBezTo>
                  <a:cubicBezTo>
                    <a:pt x="404891" y="489694"/>
                    <a:pt x="406160" y="493170"/>
                    <a:pt x="404780" y="496095"/>
                  </a:cubicBezTo>
                  <a:cubicBezTo>
                    <a:pt x="403401" y="498992"/>
                    <a:pt x="399924" y="500261"/>
                    <a:pt x="396999" y="498881"/>
                  </a:cubicBezTo>
                  <a:cubicBezTo>
                    <a:pt x="364880" y="484452"/>
                    <a:pt x="334334" y="468753"/>
                    <a:pt x="305471" y="450157"/>
                  </a:cubicBezTo>
                  <a:cubicBezTo>
                    <a:pt x="288060" y="438928"/>
                    <a:pt x="271228" y="426678"/>
                    <a:pt x="255113" y="413049"/>
                  </a:cubicBezTo>
                  <a:cubicBezTo>
                    <a:pt x="244600" y="404165"/>
                    <a:pt x="234501" y="394619"/>
                    <a:pt x="224595" y="384548"/>
                  </a:cubicBezTo>
                  <a:cubicBezTo>
                    <a:pt x="214854" y="374505"/>
                    <a:pt x="204976" y="364076"/>
                    <a:pt x="195153" y="353509"/>
                  </a:cubicBezTo>
                  <a:cubicBezTo>
                    <a:pt x="182073" y="339411"/>
                    <a:pt x="169215" y="325229"/>
                    <a:pt x="156577" y="311517"/>
                  </a:cubicBezTo>
                  <a:cubicBezTo>
                    <a:pt x="149706" y="309834"/>
                    <a:pt x="142808" y="308179"/>
                    <a:pt x="135965" y="306386"/>
                  </a:cubicBezTo>
                  <a:cubicBezTo>
                    <a:pt x="135192" y="306468"/>
                    <a:pt x="134392" y="306634"/>
                    <a:pt x="133647" y="306717"/>
                  </a:cubicBezTo>
                  <a:cubicBezTo>
                    <a:pt x="131743" y="306910"/>
                    <a:pt x="130170" y="305972"/>
                    <a:pt x="128956" y="304647"/>
                  </a:cubicBezTo>
                  <a:cubicBezTo>
                    <a:pt x="86959" y="293308"/>
                    <a:pt x="45182" y="279761"/>
                    <a:pt x="3875" y="263455"/>
                  </a:cubicBezTo>
                  <a:cubicBezTo>
                    <a:pt x="757" y="262241"/>
                    <a:pt x="-816" y="258710"/>
                    <a:pt x="426" y="255564"/>
                  </a:cubicBezTo>
                  <a:cubicBezTo>
                    <a:pt x="1640" y="252419"/>
                    <a:pt x="5172" y="250874"/>
                    <a:pt x="8317" y="252088"/>
                  </a:cubicBezTo>
                  <a:cubicBezTo>
                    <a:pt x="51998" y="268946"/>
                    <a:pt x="96175" y="282548"/>
                    <a:pt x="140573" y="293749"/>
                  </a:cubicBezTo>
                  <a:cubicBezTo>
                    <a:pt x="176168" y="288755"/>
                    <a:pt x="214137" y="276698"/>
                    <a:pt x="249291" y="261193"/>
                  </a:cubicBezTo>
                  <a:cubicBezTo>
                    <a:pt x="291316" y="242680"/>
                    <a:pt x="329202" y="219670"/>
                    <a:pt x="353236" y="198757"/>
                  </a:cubicBezTo>
                  <a:cubicBezTo>
                    <a:pt x="366177" y="187665"/>
                    <a:pt x="381988" y="173263"/>
                    <a:pt x="391011" y="156323"/>
                  </a:cubicBezTo>
                  <a:cubicBezTo>
                    <a:pt x="396419" y="146170"/>
                    <a:pt x="399317" y="135079"/>
                    <a:pt x="396778" y="123160"/>
                  </a:cubicBezTo>
                  <a:cubicBezTo>
                    <a:pt x="392777" y="104095"/>
                    <a:pt x="374538" y="100067"/>
                    <a:pt x="356850" y="103460"/>
                  </a:cubicBezTo>
                  <a:cubicBezTo>
                    <a:pt x="338197" y="107020"/>
                    <a:pt x="319185" y="118607"/>
                    <a:pt x="314136" y="133920"/>
                  </a:cubicBezTo>
                  <a:cubicBezTo>
                    <a:pt x="309969" y="146556"/>
                    <a:pt x="314329" y="156019"/>
                    <a:pt x="320758" y="159772"/>
                  </a:cubicBezTo>
                  <a:cubicBezTo>
                    <a:pt x="323352" y="161289"/>
                    <a:pt x="326249" y="162007"/>
                    <a:pt x="328429" y="160599"/>
                  </a:cubicBezTo>
                  <a:cubicBezTo>
                    <a:pt x="331520" y="158558"/>
                    <a:pt x="332347" y="153729"/>
                    <a:pt x="331023" y="145977"/>
                  </a:cubicBezTo>
                  <a:cubicBezTo>
                    <a:pt x="330416" y="142638"/>
                    <a:pt x="332623" y="139465"/>
                    <a:pt x="335935" y="138859"/>
                  </a:cubicBezTo>
                  <a:cubicBezTo>
                    <a:pt x="339246" y="138279"/>
                    <a:pt x="342447" y="140459"/>
                    <a:pt x="343026" y="143769"/>
                  </a:cubicBezTo>
                  <a:cubicBezTo>
                    <a:pt x="345923" y="158558"/>
                    <a:pt x="341370" y="167166"/>
                    <a:pt x="335548" y="171194"/>
                  </a:cubicBezTo>
                  <a:cubicBezTo>
                    <a:pt x="329671" y="175222"/>
                    <a:pt x="321586" y="175222"/>
                    <a:pt x="314274" y="171194"/>
                  </a:cubicBezTo>
                  <a:cubicBezTo>
                    <a:pt x="303650" y="165317"/>
                    <a:pt x="294434" y="150474"/>
                    <a:pt x="300808" y="129671"/>
                  </a:cubicBezTo>
                  <a:cubicBezTo>
                    <a:pt x="308065" y="106109"/>
                    <a:pt x="339963" y="87375"/>
                    <a:pt x="367695" y="86934"/>
                  </a:cubicBezTo>
                  <a:cubicBezTo>
                    <a:pt x="388859" y="86575"/>
                    <a:pt x="407291" y="96315"/>
                    <a:pt x="412562" y="119711"/>
                  </a:cubicBezTo>
                  <a:cubicBezTo>
                    <a:pt x="416094" y="135575"/>
                    <a:pt x="412727" y="150502"/>
                    <a:pt x="405553" y="164048"/>
                  </a:cubicBezTo>
                  <a:cubicBezTo>
                    <a:pt x="395647" y="182837"/>
                    <a:pt x="378208" y="198894"/>
                    <a:pt x="363859" y="211144"/>
                  </a:cubicBezTo>
                  <a:cubicBezTo>
                    <a:pt x="338556" y="232499"/>
                    <a:pt x="298987" y="256061"/>
                    <a:pt x="254975" y="274464"/>
                  </a:cubicBezTo>
                  <a:cubicBezTo>
                    <a:pt x="227713" y="285886"/>
                    <a:pt x="198740" y="295073"/>
                    <a:pt x="170484" y="300950"/>
                  </a:cubicBezTo>
                  <a:cubicBezTo>
                    <a:pt x="241206" y="316897"/>
                    <a:pt x="312370" y="326167"/>
                    <a:pt x="383092" y="329892"/>
                  </a:cubicBezTo>
                  <a:cubicBezTo>
                    <a:pt x="389245" y="328016"/>
                    <a:pt x="395785" y="326416"/>
                    <a:pt x="396751" y="326140"/>
                  </a:cubicBezTo>
                  <a:cubicBezTo>
                    <a:pt x="404946" y="323905"/>
                    <a:pt x="413003" y="321091"/>
                    <a:pt x="420840" y="317752"/>
                  </a:cubicBezTo>
                  <a:cubicBezTo>
                    <a:pt x="428621" y="314414"/>
                    <a:pt x="436209" y="310552"/>
                    <a:pt x="443494" y="306192"/>
                  </a:cubicBezTo>
                  <a:cubicBezTo>
                    <a:pt x="458836" y="297170"/>
                    <a:pt x="473157" y="286410"/>
                    <a:pt x="487009" y="274905"/>
                  </a:cubicBezTo>
                  <a:cubicBezTo>
                    <a:pt x="497412" y="266297"/>
                    <a:pt x="507511" y="257220"/>
                    <a:pt x="517444" y="247977"/>
                  </a:cubicBezTo>
                  <a:cubicBezTo>
                    <a:pt x="527516" y="238652"/>
                    <a:pt x="537477" y="229271"/>
                    <a:pt x="547301" y="219863"/>
                  </a:cubicBezTo>
                  <a:cubicBezTo>
                    <a:pt x="560932" y="207006"/>
                    <a:pt x="575004" y="194646"/>
                    <a:pt x="588829" y="181982"/>
                  </a:cubicBezTo>
                  <a:cubicBezTo>
                    <a:pt x="594679" y="176602"/>
                    <a:pt x="600528" y="171222"/>
                    <a:pt x="606213" y="165649"/>
                  </a:cubicBezTo>
                  <a:cubicBezTo>
                    <a:pt x="608586" y="163248"/>
                    <a:pt x="612449" y="163220"/>
                    <a:pt x="614849" y="165593"/>
                  </a:cubicBezTo>
                  <a:cubicBezTo>
                    <a:pt x="617250" y="167939"/>
                    <a:pt x="617305" y="171801"/>
                    <a:pt x="614932" y="174201"/>
                  </a:cubicBezTo>
                  <a:cubicBezTo>
                    <a:pt x="609386" y="180106"/>
                    <a:pt x="603757" y="185900"/>
                    <a:pt x="598017" y="191611"/>
                  </a:cubicBezTo>
                  <a:cubicBezTo>
                    <a:pt x="584800" y="204771"/>
                    <a:pt x="571224" y="217573"/>
                    <a:pt x="558145" y="230927"/>
                  </a:cubicBezTo>
                  <a:cubicBezTo>
                    <a:pt x="548460" y="240638"/>
                    <a:pt x="538747" y="250488"/>
                    <a:pt x="528675" y="260007"/>
                  </a:cubicBezTo>
                  <a:cubicBezTo>
                    <a:pt x="518548" y="269553"/>
                    <a:pt x="508090" y="278823"/>
                    <a:pt x="497274" y="287486"/>
                  </a:cubicBezTo>
                  <a:cubicBezTo>
                    <a:pt x="482566" y="299267"/>
                    <a:pt x="467086" y="309917"/>
                    <a:pt x="450751" y="318911"/>
                  </a:cubicBezTo>
                  <a:cubicBezTo>
                    <a:pt x="442721" y="323298"/>
                    <a:pt x="434416" y="327133"/>
                    <a:pt x="425917" y="330334"/>
                  </a:cubicBezTo>
                  <a:cubicBezTo>
                    <a:pt x="424510" y="330858"/>
                    <a:pt x="423020" y="331134"/>
                    <a:pt x="421612" y="331630"/>
                  </a:cubicBezTo>
                  <a:cubicBezTo>
                    <a:pt x="440597" y="332099"/>
                    <a:pt x="459553" y="332210"/>
                    <a:pt x="478400" y="331906"/>
                  </a:cubicBezTo>
                  <a:cubicBezTo>
                    <a:pt x="537229" y="330968"/>
                    <a:pt x="595368" y="326278"/>
                    <a:pt x="652432" y="318718"/>
                  </a:cubicBezTo>
                  <a:cubicBezTo>
                    <a:pt x="656212" y="316566"/>
                    <a:pt x="660241" y="314166"/>
                    <a:pt x="662641" y="312897"/>
                  </a:cubicBezTo>
                  <a:cubicBezTo>
                    <a:pt x="668712" y="309696"/>
                    <a:pt x="674644" y="306330"/>
                    <a:pt x="680467" y="302716"/>
                  </a:cubicBezTo>
                  <a:cubicBezTo>
                    <a:pt x="686179" y="299157"/>
                    <a:pt x="691780" y="295377"/>
                    <a:pt x="697161" y="291238"/>
                  </a:cubicBezTo>
                  <a:cubicBezTo>
                    <a:pt x="707343" y="283541"/>
                    <a:pt x="717359" y="274547"/>
                    <a:pt x="726824" y="264780"/>
                  </a:cubicBezTo>
                  <a:cubicBezTo>
                    <a:pt x="735902" y="255399"/>
                    <a:pt x="744428" y="245246"/>
                    <a:pt x="751382" y="234210"/>
                  </a:cubicBezTo>
                  <a:cubicBezTo>
                    <a:pt x="760626" y="219615"/>
                    <a:pt x="767441" y="203640"/>
                    <a:pt x="769511" y="186203"/>
                  </a:cubicBezTo>
                  <a:cubicBezTo>
                    <a:pt x="769814" y="182837"/>
                    <a:pt x="772767" y="180354"/>
                    <a:pt x="776133" y="180658"/>
                  </a:cubicBezTo>
                  <a:cubicBezTo>
                    <a:pt x="779472" y="180961"/>
                    <a:pt x="781955" y="183941"/>
                    <a:pt x="781652" y="187279"/>
                  </a:cubicBezTo>
                  <a:cubicBezTo>
                    <a:pt x="780162" y="211752"/>
                    <a:pt x="770725" y="234431"/>
                    <a:pt x="756901" y="254295"/>
                  </a:cubicBezTo>
                  <a:cubicBezTo>
                    <a:pt x="751465" y="262103"/>
                    <a:pt x="745311" y="269498"/>
                    <a:pt x="738689" y="276285"/>
                  </a:cubicBezTo>
                  <a:cubicBezTo>
                    <a:pt x="728590" y="286686"/>
                    <a:pt x="717359" y="295736"/>
                    <a:pt x="706239" y="303627"/>
                  </a:cubicBezTo>
                  <a:cubicBezTo>
                    <a:pt x="701355" y="307020"/>
                    <a:pt x="696305" y="310027"/>
                    <a:pt x="691228" y="312924"/>
                  </a:cubicBezTo>
                  <a:cubicBezTo>
                    <a:pt x="742938" y="304813"/>
                    <a:pt x="793490" y="294301"/>
                    <a:pt x="842606" y="281748"/>
                  </a:cubicBezTo>
                  <a:cubicBezTo>
                    <a:pt x="847573" y="278354"/>
                    <a:pt x="852319" y="275347"/>
                    <a:pt x="853919" y="274547"/>
                  </a:cubicBezTo>
                  <a:cubicBezTo>
                    <a:pt x="861287" y="270822"/>
                    <a:pt x="868295" y="266711"/>
                    <a:pt x="874918" y="261965"/>
                  </a:cubicBezTo>
                  <a:cubicBezTo>
                    <a:pt x="881375" y="257358"/>
                    <a:pt x="887390" y="252116"/>
                    <a:pt x="892936" y="246073"/>
                  </a:cubicBezTo>
                  <a:cubicBezTo>
                    <a:pt x="915949" y="221353"/>
                    <a:pt x="933168" y="192632"/>
                    <a:pt x="947958" y="162310"/>
                  </a:cubicBezTo>
                  <a:cubicBezTo>
                    <a:pt x="956815" y="144128"/>
                    <a:pt x="964873" y="125394"/>
                    <a:pt x="972350" y="106385"/>
                  </a:cubicBezTo>
                  <a:cubicBezTo>
                    <a:pt x="983691" y="77581"/>
                    <a:pt x="994011" y="48280"/>
                    <a:pt x="1004662" y="19697"/>
                  </a:cubicBezTo>
                  <a:cubicBezTo>
                    <a:pt x="1005794" y="16524"/>
                    <a:pt x="1009270" y="14869"/>
                    <a:pt x="1012444" y="15972"/>
                  </a:cubicBezTo>
                  <a:cubicBezTo>
                    <a:pt x="1015617" y="17104"/>
                    <a:pt x="1017300" y="20580"/>
                    <a:pt x="1016169" y="23753"/>
                  </a:cubicBezTo>
                  <a:cubicBezTo>
                    <a:pt x="1006511" y="52805"/>
                    <a:pt x="997460" y="82658"/>
                    <a:pt x="986837" y="111848"/>
                  </a:cubicBezTo>
                  <a:cubicBezTo>
                    <a:pt x="979663" y="131547"/>
                    <a:pt x="971936" y="150970"/>
                    <a:pt x="962831" y="169566"/>
                  </a:cubicBezTo>
                  <a:cubicBezTo>
                    <a:pt x="947295" y="201267"/>
                    <a:pt x="928063" y="230651"/>
                    <a:pt x="903450" y="256061"/>
                  </a:cubicBezTo>
                  <a:cubicBezTo>
                    <a:pt x="898483" y="261083"/>
                    <a:pt x="892991" y="265166"/>
                    <a:pt x="887473" y="269194"/>
                  </a:cubicBezTo>
                  <a:cubicBezTo>
                    <a:pt x="888439" y="268559"/>
                    <a:pt x="889432" y="267897"/>
                    <a:pt x="890674" y="267925"/>
                  </a:cubicBezTo>
                  <a:cubicBezTo>
                    <a:pt x="891584" y="267925"/>
                    <a:pt x="892440" y="268118"/>
                    <a:pt x="893350" y="268118"/>
                  </a:cubicBezTo>
                  <a:cubicBezTo>
                    <a:pt x="912362" y="262600"/>
                    <a:pt x="931264" y="256972"/>
                    <a:pt x="949724" y="250902"/>
                  </a:cubicBezTo>
                  <a:cubicBezTo>
                    <a:pt x="995612" y="235865"/>
                    <a:pt x="1041582" y="221573"/>
                    <a:pt x="1087912" y="208882"/>
                  </a:cubicBezTo>
                  <a:cubicBezTo>
                    <a:pt x="1088133" y="208744"/>
                    <a:pt x="1088188" y="208441"/>
                    <a:pt x="1088436" y="208330"/>
                  </a:cubicBezTo>
                  <a:cubicBezTo>
                    <a:pt x="1118761" y="194673"/>
                    <a:pt x="1174362" y="166228"/>
                    <a:pt x="1216884" y="131492"/>
                  </a:cubicBezTo>
                  <a:cubicBezTo>
                    <a:pt x="1233054" y="118276"/>
                    <a:pt x="1247292" y="104178"/>
                    <a:pt x="1257363" y="89583"/>
                  </a:cubicBezTo>
                  <a:cubicBezTo>
                    <a:pt x="1264924" y="78657"/>
                    <a:pt x="1270084" y="67510"/>
                    <a:pt x="1271601" y="56226"/>
                  </a:cubicBezTo>
                  <a:cubicBezTo>
                    <a:pt x="1275051" y="31781"/>
                    <a:pt x="1259902" y="18952"/>
                    <a:pt x="1241470" y="16331"/>
                  </a:cubicBezTo>
                  <a:cubicBezTo>
                    <a:pt x="1222016" y="13544"/>
                    <a:pt x="1199003" y="21021"/>
                    <a:pt x="1188214" y="38375"/>
                  </a:cubicBezTo>
                  <a:cubicBezTo>
                    <a:pt x="1179246" y="52640"/>
                    <a:pt x="1181426" y="63510"/>
                    <a:pt x="1188242" y="68587"/>
                  </a:cubicBezTo>
                  <a:cubicBezTo>
                    <a:pt x="1192270" y="71566"/>
                    <a:pt x="1197623" y="72532"/>
                    <a:pt x="1201818" y="70297"/>
                  </a:cubicBezTo>
                  <a:cubicBezTo>
                    <a:pt x="1205598" y="68283"/>
                    <a:pt x="1208164" y="63896"/>
                    <a:pt x="1208633" y="57109"/>
                  </a:cubicBezTo>
                  <a:cubicBezTo>
                    <a:pt x="1208826" y="53743"/>
                    <a:pt x="1211724" y="51177"/>
                    <a:pt x="1215063" y="51370"/>
                  </a:cubicBezTo>
                  <a:cubicBezTo>
                    <a:pt x="1218429" y="51564"/>
                    <a:pt x="1221023" y="54433"/>
                    <a:pt x="1220830" y="57799"/>
                  </a:cubicBezTo>
                  <a:cubicBezTo>
                    <a:pt x="1220305" y="70132"/>
                    <a:pt x="1214759" y="77664"/>
                    <a:pt x="1208026" y="81526"/>
                  </a:cubicBezTo>
                  <a:cubicBezTo>
                    <a:pt x="1199638" y="86299"/>
                    <a:pt x="1188711" y="85306"/>
                    <a:pt x="1180377" y="79430"/>
                  </a:cubicBezTo>
                  <a:cubicBezTo>
                    <a:pt x="1169147" y="71511"/>
                    <a:pt x="1161945" y="54240"/>
                    <a:pt x="1175825" y="30816"/>
                  </a:cubicBezTo>
                  <a:cubicBezTo>
                    <a:pt x="1189290" y="8220"/>
                    <a:pt x="1218512" y="-2651"/>
                    <a:pt x="1243622" y="549"/>
                  </a:cubicBezTo>
                  <a:cubicBezTo>
                    <a:pt x="1270553" y="3998"/>
                    <a:pt x="1292710" y="22760"/>
                    <a:pt x="1287992" y="58461"/>
                  </a:cubicBezTo>
                  <a:cubicBezTo>
                    <a:pt x="1286088" y="72146"/>
                    <a:pt x="1280017" y="85775"/>
                    <a:pt x="1270719" y="98908"/>
                  </a:cubicBezTo>
                  <a:cubicBezTo>
                    <a:pt x="1259681" y="114524"/>
                    <a:pt x="1244146" y="129561"/>
                    <a:pt x="1226431" y="143439"/>
                  </a:cubicBezTo>
                  <a:cubicBezTo>
                    <a:pt x="1201349" y="163083"/>
                    <a:pt x="1172072" y="180382"/>
                    <a:pt x="1145582" y="194177"/>
                  </a:cubicBezTo>
                  <a:cubicBezTo>
                    <a:pt x="1173231" y="187500"/>
                    <a:pt x="1201017" y="181264"/>
                    <a:pt x="1229135" y="176050"/>
                  </a:cubicBezTo>
                  <a:cubicBezTo>
                    <a:pt x="1242601" y="173567"/>
                    <a:pt x="1256094" y="171387"/>
                    <a:pt x="1269642" y="169373"/>
                  </a:cubicBezTo>
                  <a:cubicBezTo>
                    <a:pt x="1289841" y="166393"/>
                    <a:pt x="1310094" y="163772"/>
                    <a:pt x="1330376" y="161013"/>
                  </a:cubicBezTo>
                  <a:lnTo>
                    <a:pt x="1366385" y="155992"/>
                  </a:lnTo>
                  <a:cubicBezTo>
                    <a:pt x="1367130" y="155882"/>
                    <a:pt x="1376429" y="154612"/>
                    <a:pt x="1380154" y="154226"/>
                  </a:cubicBezTo>
                  <a:cubicBezTo>
                    <a:pt x="1386556" y="153592"/>
                    <a:pt x="1387991" y="160765"/>
                    <a:pt x="1387908" y="161124"/>
                  </a:cubicBez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" name="Google Shape;152;p2"/>
            <p:cNvSpPr/>
            <p:nvPr/>
          </p:nvSpPr>
          <p:spPr>
            <a:xfrm rot="-5400000">
              <a:off x="8203032" y="4380056"/>
              <a:ext cx="89171" cy="351601"/>
            </a:xfrm>
            <a:custGeom>
              <a:avLst/>
              <a:gdLst/>
              <a:ahLst/>
              <a:cxnLst/>
              <a:rect l="l" t="t" r="r" b="b"/>
              <a:pathLst>
                <a:path w="178341" h="703201" extrusionOk="0">
                  <a:moveTo>
                    <a:pt x="81380" y="592869"/>
                  </a:moveTo>
                  <a:cubicBezTo>
                    <a:pt x="83035" y="562492"/>
                    <a:pt x="89106" y="531150"/>
                    <a:pt x="101440" y="503504"/>
                  </a:cubicBezTo>
                  <a:cubicBezTo>
                    <a:pt x="105110" y="495255"/>
                    <a:pt x="128758" y="451138"/>
                    <a:pt x="132096" y="482867"/>
                  </a:cubicBezTo>
                  <a:cubicBezTo>
                    <a:pt x="132400" y="485930"/>
                    <a:pt x="132455" y="489020"/>
                    <a:pt x="132400" y="492110"/>
                  </a:cubicBezTo>
                  <a:cubicBezTo>
                    <a:pt x="132290" y="497517"/>
                    <a:pt x="131793" y="502925"/>
                    <a:pt x="131076" y="508278"/>
                  </a:cubicBezTo>
                  <a:cubicBezTo>
                    <a:pt x="130275" y="514403"/>
                    <a:pt x="128951" y="520417"/>
                    <a:pt x="127626" y="526432"/>
                  </a:cubicBezTo>
                  <a:cubicBezTo>
                    <a:pt x="133366" y="519341"/>
                    <a:pt x="139188" y="512416"/>
                    <a:pt x="144762" y="505794"/>
                  </a:cubicBezTo>
                  <a:cubicBezTo>
                    <a:pt x="146555" y="503642"/>
                    <a:pt x="162008" y="482398"/>
                    <a:pt x="165291" y="484909"/>
                  </a:cubicBezTo>
                  <a:cubicBezTo>
                    <a:pt x="171169" y="489323"/>
                    <a:pt x="157593" y="524583"/>
                    <a:pt x="155965" y="529494"/>
                  </a:cubicBezTo>
                  <a:cubicBezTo>
                    <a:pt x="142085" y="571542"/>
                    <a:pt x="116341" y="615906"/>
                    <a:pt x="80855" y="642669"/>
                  </a:cubicBezTo>
                  <a:cubicBezTo>
                    <a:pt x="80883" y="642641"/>
                    <a:pt x="81021" y="599380"/>
                    <a:pt x="81380" y="592869"/>
                  </a:cubicBezTo>
                  <a:close/>
                  <a:moveTo>
                    <a:pt x="64189" y="701822"/>
                  </a:moveTo>
                  <a:cubicBezTo>
                    <a:pt x="64768" y="702291"/>
                    <a:pt x="65237" y="702705"/>
                    <a:pt x="65817" y="703202"/>
                  </a:cubicBezTo>
                  <a:lnTo>
                    <a:pt x="64713" y="700912"/>
                  </a:lnTo>
                  <a:cubicBezTo>
                    <a:pt x="64658" y="700498"/>
                    <a:pt x="64575" y="700111"/>
                    <a:pt x="64520" y="699725"/>
                  </a:cubicBezTo>
                  <a:moveTo>
                    <a:pt x="64492" y="699532"/>
                  </a:moveTo>
                  <a:cubicBezTo>
                    <a:pt x="63941" y="694952"/>
                    <a:pt x="72991" y="685102"/>
                    <a:pt x="72246" y="680633"/>
                  </a:cubicBezTo>
                  <a:lnTo>
                    <a:pt x="66120" y="647939"/>
                  </a:lnTo>
                  <a:cubicBezTo>
                    <a:pt x="64906" y="623549"/>
                    <a:pt x="64299" y="597863"/>
                    <a:pt x="55138" y="574825"/>
                  </a:cubicBezTo>
                  <a:cubicBezTo>
                    <a:pt x="53400" y="570493"/>
                    <a:pt x="44846" y="550352"/>
                    <a:pt x="37230" y="555815"/>
                  </a:cubicBezTo>
                  <a:cubicBezTo>
                    <a:pt x="31022" y="560285"/>
                    <a:pt x="33146" y="575956"/>
                    <a:pt x="33367" y="582274"/>
                  </a:cubicBezTo>
                  <a:cubicBezTo>
                    <a:pt x="33891" y="595021"/>
                    <a:pt x="35547" y="607740"/>
                    <a:pt x="38003" y="620321"/>
                  </a:cubicBezTo>
                  <a:cubicBezTo>
                    <a:pt x="35988" y="617176"/>
                    <a:pt x="34057" y="614003"/>
                    <a:pt x="31656" y="611189"/>
                  </a:cubicBezTo>
                  <a:cubicBezTo>
                    <a:pt x="29559" y="608761"/>
                    <a:pt x="27131" y="606553"/>
                    <a:pt x="24730" y="604457"/>
                  </a:cubicBezTo>
                  <a:cubicBezTo>
                    <a:pt x="-2560" y="580646"/>
                    <a:pt x="17252" y="627439"/>
                    <a:pt x="21088" y="637040"/>
                  </a:cubicBezTo>
                  <a:cubicBezTo>
                    <a:pt x="24813" y="646531"/>
                    <a:pt x="28814" y="655940"/>
                    <a:pt x="33201" y="665155"/>
                  </a:cubicBezTo>
                  <a:cubicBezTo>
                    <a:pt x="41949" y="683612"/>
                    <a:pt x="51413" y="691172"/>
                    <a:pt x="64189" y="701794"/>
                  </a:cubicBezTo>
                  <a:moveTo>
                    <a:pt x="36126" y="397476"/>
                  </a:moveTo>
                  <a:cubicBezTo>
                    <a:pt x="33698" y="411492"/>
                    <a:pt x="36954" y="427494"/>
                    <a:pt x="42197" y="442917"/>
                  </a:cubicBezTo>
                  <a:cubicBezTo>
                    <a:pt x="37065" y="437150"/>
                    <a:pt x="31877" y="431798"/>
                    <a:pt x="26745" y="427273"/>
                  </a:cubicBezTo>
                  <a:cubicBezTo>
                    <a:pt x="22716" y="423714"/>
                    <a:pt x="6877" y="410333"/>
                    <a:pt x="1055" y="417617"/>
                  </a:cubicBezTo>
                  <a:cubicBezTo>
                    <a:pt x="-2780" y="422390"/>
                    <a:pt x="4918" y="435136"/>
                    <a:pt x="7015" y="439164"/>
                  </a:cubicBezTo>
                  <a:cubicBezTo>
                    <a:pt x="17556" y="459498"/>
                    <a:pt x="32346" y="476356"/>
                    <a:pt x="50779" y="489544"/>
                  </a:cubicBezTo>
                  <a:cubicBezTo>
                    <a:pt x="56904" y="493931"/>
                    <a:pt x="74840" y="503118"/>
                    <a:pt x="81380" y="506788"/>
                  </a:cubicBezTo>
                  <a:cubicBezTo>
                    <a:pt x="84277" y="508443"/>
                    <a:pt x="86208" y="508029"/>
                    <a:pt x="84580" y="504029"/>
                  </a:cubicBezTo>
                  <a:cubicBezTo>
                    <a:pt x="85188" y="476659"/>
                    <a:pt x="75723" y="439827"/>
                    <a:pt x="61788" y="416789"/>
                  </a:cubicBezTo>
                  <a:cubicBezTo>
                    <a:pt x="59746" y="413285"/>
                    <a:pt x="38665" y="382853"/>
                    <a:pt x="36126" y="397476"/>
                  </a:cubicBezTo>
                  <a:close/>
                  <a:moveTo>
                    <a:pt x="103013" y="406084"/>
                  </a:moveTo>
                  <a:cubicBezTo>
                    <a:pt x="116065" y="399076"/>
                    <a:pt x="156682" y="371210"/>
                    <a:pt x="170175" y="345441"/>
                  </a:cubicBezTo>
                  <a:cubicBezTo>
                    <a:pt x="173735" y="338654"/>
                    <a:pt x="183669" y="318016"/>
                    <a:pt x="174673" y="311229"/>
                  </a:cubicBezTo>
                  <a:cubicBezTo>
                    <a:pt x="167664" y="305959"/>
                    <a:pt x="156351" y="319617"/>
                    <a:pt x="152654" y="323645"/>
                  </a:cubicBezTo>
                  <a:cubicBezTo>
                    <a:pt x="148128" y="328583"/>
                    <a:pt x="144320" y="334212"/>
                    <a:pt x="140237" y="339592"/>
                  </a:cubicBezTo>
                  <a:cubicBezTo>
                    <a:pt x="142416" y="334488"/>
                    <a:pt x="144293" y="329659"/>
                    <a:pt x="145396" y="325604"/>
                  </a:cubicBezTo>
                  <a:cubicBezTo>
                    <a:pt x="146445" y="321769"/>
                    <a:pt x="154061" y="283805"/>
                    <a:pt x="139298" y="289902"/>
                  </a:cubicBezTo>
                  <a:cubicBezTo>
                    <a:pt x="130551" y="293516"/>
                    <a:pt x="125281" y="306346"/>
                    <a:pt x="121501" y="314264"/>
                  </a:cubicBezTo>
                  <a:cubicBezTo>
                    <a:pt x="112229" y="333605"/>
                    <a:pt x="99426" y="405532"/>
                    <a:pt x="98598" y="407822"/>
                  </a:cubicBezTo>
                  <a:cubicBezTo>
                    <a:pt x="98432" y="408263"/>
                    <a:pt x="101413" y="408374"/>
                    <a:pt x="103013" y="406084"/>
                  </a:cubicBezTo>
                  <a:close/>
                  <a:moveTo>
                    <a:pt x="46557" y="233894"/>
                  </a:moveTo>
                  <a:cubicBezTo>
                    <a:pt x="40541" y="237315"/>
                    <a:pt x="62837" y="294979"/>
                    <a:pt x="75364" y="324169"/>
                  </a:cubicBezTo>
                  <a:cubicBezTo>
                    <a:pt x="58422" y="296717"/>
                    <a:pt x="30608" y="253649"/>
                    <a:pt x="24399" y="251883"/>
                  </a:cubicBezTo>
                  <a:cubicBezTo>
                    <a:pt x="16314" y="249593"/>
                    <a:pt x="13582" y="255718"/>
                    <a:pt x="15707" y="262974"/>
                  </a:cubicBezTo>
                  <a:cubicBezTo>
                    <a:pt x="16480" y="265568"/>
                    <a:pt x="17611" y="268051"/>
                    <a:pt x="18853" y="270479"/>
                  </a:cubicBezTo>
                  <a:cubicBezTo>
                    <a:pt x="30359" y="292551"/>
                    <a:pt x="49702" y="310595"/>
                    <a:pt x="67086" y="327756"/>
                  </a:cubicBezTo>
                  <a:cubicBezTo>
                    <a:pt x="70535" y="331122"/>
                    <a:pt x="83035" y="343565"/>
                    <a:pt x="87119" y="346186"/>
                  </a:cubicBezTo>
                  <a:cubicBezTo>
                    <a:pt x="87174" y="346241"/>
                    <a:pt x="87202" y="346296"/>
                    <a:pt x="87229" y="346351"/>
                  </a:cubicBezTo>
                  <a:cubicBezTo>
                    <a:pt x="87947" y="347207"/>
                    <a:pt x="90044" y="349579"/>
                    <a:pt x="89851" y="348448"/>
                  </a:cubicBezTo>
                  <a:cubicBezTo>
                    <a:pt x="87147" y="332805"/>
                    <a:pt x="85684" y="278425"/>
                    <a:pt x="70977" y="252462"/>
                  </a:cubicBezTo>
                  <a:cubicBezTo>
                    <a:pt x="67141" y="245592"/>
                    <a:pt x="56518" y="228211"/>
                    <a:pt x="46557" y="233894"/>
                  </a:cubicBezTo>
                  <a:close/>
                  <a:moveTo>
                    <a:pt x="136760" y="88329"/>
                  </a:moveTo>
                  <a:cubicBezTo>
                    <a:pt x="123239" y="115312"/>
                    <a:pt x="114492" y="144640"/>
                    <a:pt x="107897" y="174217"/>
                  </a:cubicBezTo>
                  <a:cubicBezTo>
                    <a:pt x="105965" y="182935"/>
                    <a:pt x="143023" y="153331"/>
                    <a:pt x="152019" y="108166"/>
                  </a:cubicBezTo>
                  <a:cubicBezTo>
                    <a:pt x="154088" y="97654"/>
                    <a:pt x="156103" y="86922"/>
                    <a:pt x="156931" y="76217"/>
                  </a:cubicBezTo>
                  <a:cubicBezTo>
                    <a:pt x="157096" y="74010"/>
                    <a:pt x="158007" y="68768"/>
                    <a:pt x="155606" y="67250"/>
                  </a:cubicBezTo>
                  <a:cubicBezTo>
                    <a:pt x="148653" y="62863"/>
                    <a:pt x="138333" y="85156"/>
                    <a:pt x="136760" y="88329"/>
                  </a:cubicBezTo>
                  <a:close/>
                  <a:moveTo>
                    <a:pt x="45149" y="482"/>
                  </a:moveTo>
                  <a:cubicBezTo>
                    <a:pt x="37203" y="4262"/>
                    <a:pt x="44322" y="25341"/>
                    <a:pt x="45674" y="30776"/>
                  </a:cubicBezTo>
                  <a:cubicBezTo>
                    <a:pt x="52738" y="59414"/>
                    <a:pt x="63858" y="86784"/>
                    <a:pt x="76661" y="113243"/>
                  </a:cubicBezTo>
                  <a:cubicBezTo>
                    <a:pt x="78703" y="117436"/>
                    <a:pt x="102820" y="165829"/>
                    <a:pt x="102102" y="151676"/>
                  </a:cubicBezTo>
                  <a:cubicBezTo>
                    <a:pt x="101440" y="137494"/>
                    <a:pt x="91451" y="59856"/>
                    <a:pt x="72605" y="28238"/>
                  </a:cubicBezTo>
                  <a:cubicBezTo>
                    <a:pt x="69294" y="22609"/>
                    <a:pt x="54421" y="-3877"/>
                    <a:pt x="45149" y="482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" name="Google Shape;153;p2"/>
            <p:cNvSpPr/>
            <p:nvPr/>
          </p:nvSpPr>
          <p:spPr>
            <a:xfrm rot="-5400000">
              <a:off x="8258536" y="4313338"/>
              <a:ext cx="40184" cy="488193"/>
            </a:xfrm>
            <a:custGeom>
              <a:avLst/>
              <a:gdLst/>
              <a:ahLst/>
              <a:cxnLst/>
              <a:rect l="l" t="t" r="r" b="b"/>
              <a:pathLst>
                <a:path w="80368" h="976385" extrusionOk="0">
                  <a:moveTo>
                    <a:pt x="80361" y="6161"/>
                  </a:moveTo>
                  <a:lnTo>
                    <a:pt x="70013" y="202188"/>
                  </a:lnTo>
                  <a:cubicBezTo>
                    <a:pt x="66812" y="260486"/>
                    <a:pt x="63197" y="326454"/>
                    <a:pt x="59279" y="392201"/>
                  </a:cubicBezTo>
                  <a:cubicBezTo>
                    <a:pt x="56740" y="435241"/>
                    <a:pt x="54119" y="478172"/>
                    <a:pt x="51415" y="518839"/>
                  </a:cubicBezTo>
                  <a:cubicBezTo>
                    <a:pt x="45538" y="607762"/>
                    <a:pt x="39495" y="685759"/>
                    <a:pt x="35383" y="729848"/>
                  </a:cubicBezTo>
                  <a:cubicBezTo>
                    <a:pt x="30637" y="779290"/>
                    <a:pt x="16840" y="840898"/>
                    <a:pt x="13612" y="898120"/>
                  </a:cubicBezTo>
                  <a:cubicBezTo>
                    <a:pt x="12177" y="923117"/>
                    <a:pt x="12757" y="947231"/>
                    <a:pt x="17116" y="969054"/>
                  </a:cubicBezTo>
                  <a:cubicBezTo>
                    <a:pt x="17834" y="972337"/>
                    <a:pt x="15681" y="975593"/>
                    <a:pt x="12398" y="976255"/>
                  </a:cubicBezTo>
                  <a:cubicBezTo>
                    <a:pt x="9114" y="976945"/>
                    <a:pt x="5858" y="974821"/>
                    <a:pt x="5196" y="971537"/>
                  </a:cubicBezTo>
                  <a:cubicBezTo>
                    <a:pt x="284" y="948776"/>
                    <a:pt x="-737" y="923558"/>
                    <a:pt x="450" y="897430"/>
                  </a:cubicBezTo>
                  <a:cubicBezTo>
                    <a:pt x="2961" y="840071"/>
                    <a:pt x="16068" y="778131"/>
                    <a:pt x="20234" y="728496"/>
                  </a:cubicBezTo>
                  <a:cubicBezTo>
                    <a:pt x="22414" y="703141"/>
                    <a:pt x="25008" y="666612"/>
                    <a:pt x="27961" y="623213"/>
                  </a:cubicBezTo>
                  <a:cubicBezTo>
                    <a:pt x="31355" y="573688"/>
                    <a:pt x="35107" y="515280"/>
                    <a:pt x="39136" y="454499"/>
                  </a:cubicBezTo>
                  <a:cubicBezTo>
                    <a:pt x="44765" y="368832"/>
                    <a:pt x="50946" y="278447"/>
                    <a:pt x="55913" y="201360"/>
                  </a:cubicBezTo>
                  <a:lnTo>
                    <a:pt x="68716" y="5526"/>
                  </a:lnTo>
                  <a:cubicBezTo>
                    <a:pt x="68909" y="2298"/>
                    <a:pt x="71669" y="-158"/>
                    <a:pt x="74897" y="8"/>
                  </a:cubicBezTo>
                  <a:cubicBezTo>
                    <a:pt x="78070" y="201"/>
                    <a:pt x="80526" y="2932"/>
                    <a:pt x="80361" y="6161"/>
                  </a:cubicBezTo>
                  <a:lnTo>
                    <a:pt x="80361" y="6161"/>
                  </a:ln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" name="Google Shape;154;p2"/>
            <p:cNvSpPr/>
            <p:nvPr/>
          </p:nvSpPr>
          <p:spPr>
            <a:xfrm rot="-5400000">
              <a:off x="8111187" y="4326558"/>
              <a:ext cx="135367" cy="432762"/>
            </a:xfrm>
            <a:custGeom>
              <a:avLst/>
              <a:gdLst/>
              <a:ahLst/>
              <a:cxnLst/>
              <a:rect l="l" t="t" r="r" b="b"/>
              <a:pathLst>
                <a:path w="270734" h="865523" extrusionOk="0">
                  <a:moveTo>
                    <a:pt x="238937" y="107591"/>
                  </a:moveTo>
                  <a:cubicBezTo>
                    <a:pt x="208915" y="181753"/>
                    <a:pt x="141366" y="307923"/>
                    <a:pt x="137917" y="295535"/>
                  </a:cubicBezTo>
                  <a:cubicBezTo>
                    <a:pt x="134192" y="282016"/>
                    <a:pt x="174699" y="169448"/>
                    <a:pt x="207535" y="82595"/>
                  </a:cubicBezTo>
                  <a:cubicBezTo>
                    <a:pt x="228700" y="26614"/>
                    <a:pt x="264488" y="-1279"/>
                    <a:pt x="266254" y="45"/>
                  </a:cubicBezTo>
                  <a:cubicBezTo>
                    <a:pt x="283280" y="12819"/>
                    <a:pt x="246856" y="88002"/>
                    <a:pt x="238937" y="107591"/>
                  </a:cubicBezTo>
                  <a:close/>
                  <a:moveTo>
                    <a:pt x="39767" y="173780"/>
                  </a:moveTo>
                  <a:cubicBezTo>
                    <a:pt x="40264" y="204763"/>
                    <a:pt x="59607" y="260440"/>
                    <a:pt x="76218" y="286458"/>
                  </a:cubicBezTo>
                  <a:cubicBezTo>
                    <a:pt x="85434" y="300942"/>
                    <a:pt x="98238" y="279036"/>
                    <a:pt x="99397" y="268193"/>
                  </a:cubicBezTo>
                  <a:cubicBezTo>
                    <a:pt x="101521" y="248770"/>
                    <a:pt x="88801" y="213096"/>
                    <a:pt x="72741" y="190748"/>
                  </a:cubicBezTo>
                  <a:cubicBezTo>
                    <a:pt x="57813" y="170027"/>
                    <a:pt x="39546" y="161337"/>
                    <a:pt x="39767" y="173780"/>
                  </a:cubicBezTo>
                  <a:close/>
                  <a:moveTo>
                    <a:pt x="163082" y="290844"/>
                  </a:moveTo>
                  <a:cubicBezTo>
                    <a:pt x="152183" y="317855"/>
                    <a:pt x="149203" y="352701"/>
                    <a:pt x="154363" y="355267"/>
                  </a:cubicBezTo>
                  <a:cubicBezTo>
                    <a:pt x="173320" y="364703"/>
                    <a:pt x="235984" y="231691"/>
                    <a:pt x="196057" y="249128"/>
                  </a:cubicBezTo>
                  <a:cubicBezTo>
                    <a:pt x="193546" y="250232"/>
                    <a:pt x="171388" y="270345"/>
                    <a:pt x="163082" y="290844"/>
                  </a:cubicBezTo>
                  <a:close/>
                  <a:moveTo>
                    <a:pt x="48707" y="426063"/>
                  </a:moveTo>
                  <a:cubicBezTo>
                    <a:pt x="48045" y="437624"/>
                    <a:pt x="69237" y="482982"/>
                    <a:pt x="80495" y="497246"/>
                  </a:cubicBezTo>
                  <a:cubicBezTo>
                    <a:pt x="82923" y="500336"/>
                    <a:pt x="95589" y="519318"/>
                    <a:pt x="101245" y="500364"/>
                  </a:cubicBezTo>
                  <a:cubicBezTo>
                    <a:pt x="103094" y="494128"/>
                    <a:pt x="85296" y="444383"/>
                    <a:pt x="73293" y="427857"/>
                  </a:cubicBezTo>
                  <a:cubicBezTo>
                    <a:pt x="69430" y="422504"/>
                    <a:pt x="50556" y="394666"/>
                    <a:pt x="48707" y="426063"/>
                  </a:cubicBezTo>
                  <a:close/>
                  <a:moveTo>
                    <a:pt x="44375" y="455254"/>
                  </a:moveTo>
                  <a:cubicBezTo>
                    <a:pt x="36070" y="443969"/>
                    <a:pt x="3371" y="428822"/>
                    <a:pt x="16092" y="465241"/>
                  </a:cubicBezTo>
                  <a:cubicBezTo>
                    <a:pt x="38415" y="510103"/>
                    <a:pt x="83475" y="538907"/>
                    <a:pt x="77929" y="516504"/>
                  </a:cubicBezTo>
                  <a:cubicBezTo>
                    <a:pt x="77239" y="513690"/>
                    <a:pt x="76218" y="510986"/>
                    <a:pt x="75059" y="508337"/>
                  </a:cubicBezTo>
                  <a:cubicBezTo>
                    <a:pt x="66919" y="489852"/>
                    <a:pt x="56930" y="472277"/>
                    <a:pt x="44375" y="455254"/>
                  </a:cubicBezTo>
                  <a:close/>
                  <a:moveTo>
                    <a:pt x="171167" y="484389"/>
                  </a:moveTo>
                  <a:cubicBezTo>
                    <a:pt x="155687" y="497301"/>
                    <a:pt x="146775" y="523125"/>
                    <a:pt x="142194" y="542273"/>
                  </a:cubicBezTo>
                  <a:cubicBezTo>
                    <a:pt x="140787" y="548094"/>
                    <a:pt x="137172" y="575050"/>
                    <a:pt x="150583" y="564897"/>
                  </a:cubicBezTo>
                  <a:cubicBezTo>
                    <a:pt x="169456" y="550605"/>
                    <a:pt x="181018" y="520173"/>
                    <a:pt x="188303" y="498239"/>
                  </a:cubicBezTo>
                  <a:cubicBezTo>
                    <a:pt x="191228" y="489493"/>
                    <a:pt x="190703" y="468083"/>
                    <a:pt x="171167" y="484389"/>
                  </a:cubicBezTo>
                  <a:close/>
                  <a:moveTo>
                    <a:pt x="160157" y="568070"/>
                  </a:moveTo>
                  <a:cubicBezTo>
                    <a:pt x="158861" y="572429"/>
                    <a:pt x="154584" y="586196"/>
                    <a:pt x="160627" y="589204"/>
                  </a:cubicBezTo>
                  <a:cubicBezTo>
                    <a:pt x="166559" y="592128"/>
                    <a:pt x="204169" y="557861"/>
                    <a:pt x="218959" y="539597"/>
                  </a:cubicBezTo>
                  <a:cubicBezTo>
                    <a:pt x="227927" y="528561"/>
                    <a:pt x="228479" y="490514"/>
                    <a:pt x="206901" y="498763"/>
                  </a:cubicBezTo>
                  <a:cubicBezTo>
                    <a:pt x="202265" y="500501"/>
                    <a:pt x="166338" y="547515"/>
                    <a:pt x="160157" y="568070"/>
                  </a:cubicBezTo>
                  <a:close/>
                  <a:moveTo>
                    <a:pt x="21583" y="606999"/>
                  </a:moveTo>
                  <a:cubicBezTo>
                    <a:pt x="17527" y="603688"/>
                    <a:pt x="9000" y="596294"/>
                    <a:pt x="3371" y="599909"/>
                  </a:cubicBezTo>
                  <a:cubicBezTo>
                    <a:pt x="-2865" y="603937"/>
                    <a:pt x="1081" y="615497"/>
                    <a:pt x="3095" y="620711"/>
                  </a:cubicBezTo>
                  <a:cubicBezTo>
                    <a:pt x="9442" y="636990"/>
                    <a:pt x="26660" y="660662"/>
                    <a:pt x="38525" y="673105"/>
                  </a:cubicBezTo>
                  <a:cubicBezTo>
                    <a:pt x="41119" y="675809"/>
                    <a:pt x="57648" y="681520"/>
                    <a:pt x="63277" y="675864"/>
                  </a:cubicBezTo>
                  <a:cubicBezTo>
                    <a:pt x="67802" y="671367"/>
                    <a:pt x="62283" y="656110"/>
                    <a:pt x="59772" y="651861"/>
                  </a:cubicBezTo>
                  <a:cubicBezTo>
                    <a:pt x="49204" y="633817"/>
                    <a:pt x="36373" y="619222"/>
                    <a:pt x="21583" y="606999"/>
                  </a:cubicBezTo>
                  <a:close/>
                  <a:moveTo>
                    <a:pt x="68354" y="596515"/>
                  </a:moveTo>
                  <a:cubicBezTo>
                    <a:pt x="63663" y="591769"/>
                    <a:pt x="56351" y="586583"/>
                    <a:pt x="49535" y="589617"/>
                  </a:cubicBezTo>
                  <a:cubicBezTo>
                    <a:pt x="43713" y="592211"/>
                    <a:pt x="44237" y="600957"/>
                    <a:pt x="44762" y="606254"/>
                  </a:cubicBezTo>
                  <a:cubicBezTo>
                    <a:pt x="46252" y="621650"/>
                    <a:pt x="50998" y="628216"/>
                    <a:pt x="59441" y="644825"/>
                  </a:cubicBezTo>
                  <a:cubicBezTo>
                    <a:pt x="66478" y="658648"/>
                    <a:pt x="85269" y="672829"/>
                    <a:pt x="84910" y="672222"/>
                  </a:cubicBezTo>
                  <a:cubicBezTo>
                    <a:pt x="94982" y="672332"/>
                    <a:pt x="92471" y="647970"/>
                    <a:pt x="90981" y="642149"/>
                  </a:cubicBezTo>
                  <a:cubicBezTo>
                    <a:pt x="86897" y="626064"/>
                    <a:pt x="80109" y="608461"/>
                    <a:pt x="68354" y="596515"/>
                  </a:cubicBezTo>
                  <a:close/>
                  <a:moveTo>
                    <a:pt x="131377" y="700999"/>
                  </a:moveTo>
                  <a:cubicBezTo>
                    <a:pt x="125114" y="715235"/>
                    <a:pt x="120699" y="731182"/>
                    <a:pt x="120782" y="746964"/>
                  </a:cubicBezTo>
                  <a:cubicBezTo>
                    <a:pt x="120782" y="752758"/>
                    <a:pt x="121692" y="762166"/>
                    <a:pt x="128563" y="764014"/>
                  </a:cubicBezTo>
                  <a:cubicBezTo>
                    <a:pt x="135103" y="765753"/>
                    <a:pt x="140897" y="756455"/>
                    <a:pt x="143629" y="751930"/>
                  </a:cubicBezTo>
                  <a:cubicBezTo>
                    <a:pt x="153425" y="735597"/>
                    <a:pt x="160019" y="715814"/>
                    <a:pt x="162586" y="696750"/>
                  </a:cubicBezTo>
                  <a:cubicBezTo>
                    <a:pt x="163607" y="689162"/>
                    <a:pt x="163414" y="678292"/>
                    <a:pt x="154308" y="676002"/>
                  </a:cubicBezTo>
                  <a:cubicBezTo>
                    <a:pt x="145202" y="673712"/>
                    <a:pt x="134220" y="694625"/>
                    <a:pt x="131377" y="700999"/>
                  </a:cubicBezTo>
                  <a:close/>
                  <a:moveTo>
                    <a:pt x="156708" y="771464"/>
                  </a:moveTo>
                  <a:cubicBezTo>
                    <a:pt x="164076" y="774057"/>
                    <a:pt x="172768" y="763959"/>
                    <a:pt x="176934" y="759324"/>
                  </a:cubicBezTo>
                  <a:cubicBezTo>
                    <a:pt x="191697" y="742880"/>
                    <a:pt x="202348" y="721691"/>
                    <a:pt x="207839" y="700061"/>
                  </a:cubicBezTo>
                  <a:cubicBezTo>
                    <a:pt x="209909" y="691977"/>
                    <a:pt x="213330" y="675809"/>
                    <a:pt x="204445" y="670981"/>
                  </a:cubicBezTo>
                  <a:cubicBezTo>
                    <a:pt x="195560" y="666152"/>
                    <a:pt x="183695" y="686734"/>
                    <a:pt x="180549" y="691618"/>
                  </a:cubicBezTo>
                  <a:cubicBezTo>
                    <a:pt x="169153" y="709138"/>
                    <a:pt x="159440" y="729168"/>
                    <a:pt x="154142" y="749612"/>
                  </a:cubicBezTo>
                  <a:cubicBezTo>
                    <a:pt x="152762" y="754937"/>
                    <a:pt x="148955" y="768732"/>
                    <a:pt x="156708" y="771464"/>
                  </a:cubicBezTo>
                  <a:close/>
                  <a:moveTo>
                    <a:pt x="66533" y="748040"/>
                  </a:moveTo>
                  <a:cubicBezTo>
                    <a:pt x="61732" y="743460"/>
                    <a:pt x="56240" y="742604"/>
                    <a:pt x="53757" y="749668"/>
                  </a:cubicBezTo>
                  <a:cubicBezTo>
                    <a:pt x="53067" y="751599"/>
                    <a:pt x="52653" y="753641"/>
                    <a:pt x="52322" y="755682"/>
                  </a:cubicBezTo>
                  <a:cubicBezTo>
                    <a:pt x="48818" y="776375"/>
                    <a:pt x="54005" y="830037"/>
                    <a:pt x="69154" y="842177"/>
                  </a:cubicBezTo>
                  <a:cubicBezTo>
                    <a:pt x="84303" y="854317"/>
                    <a:pt x="87062" y="811745"/>
                    <a:pt x="85379" y="799578"/>
                  </a:cubicBezTo>
                  <a:cubicBezTo>
                    <a:pt x="84137" y="790584"/>
                    <a:pt x="82509" y="781589"/>
                    <a:pt x="79778" y="772953"/>
                  </a:cubicBezTo>
                  <a:cubicBezTo>
                    <a:pt x="76963" y="764235"/>
                    <a:pt x="73266" y="754441"/>
                    <a:pt x="66533" y="748040"/>
                  </a:cubicBezTo>
                  <a:close/>
                  <a:moveTo>
                    <a:pt x="18741" y="784597"/>
                  </a:moveTo>
                  <a:cubicBezTo>
                    <a:pt x="18244" y="786583"/>
                    <a:pt x="18051" y="788652"/>
                    <a:pt x="17941" y="790666"/>
                  </a:cubicBezTo>
                  <a:cubicBezTo>
                    <a:pt x="17720" y="794281"/>
                    <a:pt x="17748" y="797895"/>
                    <a:pt x="17968" y="801509"/>
                  </a:cubicBezTo>
                  <a:cubicBezTo>
                    <a:pt x="18299" y="807303"/>
                    <a:pt x="19044" y="813070"/>
                    <a:pt x="20341" y="818753"/>
                  </a:cubicBezTo>
                  <a:cubicBezTo>
                    <a:pt x="22273" y="827196"/>
                    <a:pt x="25557" y="835362"/>
                    <a:pt x="29944" y="842756"/>
                  </a:cubicBezTo>
                  <a:cubicBezTo>
                    <a:pt x="36456" y="853682"/>
                    <a:pt x="45038" y="866512"/>
                    <a:pt x="53895" y="865463"/>
                  </a:cubicBezTo>
                  <a:cubicBezTo>
                    <a:pt x="62780" y="864442"/>
                    <a:pt x="62753" y="845653"/>
                    <a:pt x="60959" y="838701"/>
                  </a:cubicBezTo>
                  <a:cubicBezTo>
                    <a:pt x="57261" y="824326"/>
                    <a:pt x="50225" y="809979"/>
                    <a:pt x="42278" y="797536"/>
                  </a:cubicBezTo>
                  <a:cubicBezTo>
                    <a:pt x="41423" y="796184"/>
                    <a:pt x="39988" y="794088"/>
                    <a:pt x="39022" y="792763"/>
                  </a:cubicBezTo>
                  <a:cubicBezTo>
                    <a:pt x="35739" y="788211"/>
                    <a:pt x="21942" y="771795"/>
                    <a:pt x="18741" y="784597"/>
                  </a:cubicBez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" name="Google Shape;155;p2"/>
            <p:cNvSpPr/>
            <p:nvPr/>
          </p:nvSpPr>
          <p:spPr>
            <a:xfrm rot="-5400000">
              <a:off x="8377326" y="4397537"/>
              <a:ext cx="413040" cy="405679"/>
            </a:xfrm>
            <a:custGeom>
              <a:avLst/>
              <a:gdLst/>
              <a:ahLst/>
              <a:cxnLst/>
              <a:rect l="l" t="t" r="r" b="b"/>
              <a:pathLst>
                <a:path w="826080" h="811358" extrusionOk="0">
                  <a:moveTo>
                    <a:pt x="750497" y="669649"/>
                  </a:moveTo>
                  <a:cubicBezTo>
                    <a:pt x="753063" y="672491"/>
                    <a:pt x="755602" y="675361"/>
                    <a:pt x="758085" y="678285"/>
                  </a:cubicBezTo>
                  <a:cubicBezTo>
                    <a:pt x="768902" y="690921"/>
                    <a:pt x="807533" y="731700"/>
                    <a:pt x="798151" y="751951"/>
                  </a:cubicBezTo>
                  <a:cubicBezTo>
                    <a:pt x="792467" y="764173"/>
                    <a:pt x="773317" y="772202"/>
                    <a:pt x="762031" y="777278"/>
                  </a:cubicBezTo>
                  <a:cubicBezTo>
                    <a:pt x="727512" y="792812"/>
                    <a:pt x="689929" y="801806"/>
                    <a:pt x="652375" y="806579"/>
                  </a:cubicBezTo>
                  <a:cubicBezTo>
                    <a:pt x="552707" y="819215"/>
                    <a:pt x="448404" y="805586"/>
                    <a:pt x="351937" y="779872"/>
                  </a:cubicBezTo>
                  <a:cubicBezTo>
                    <a:pt x="299288" y="765856"/>
                    <a:pt x="245095" y="747426"/>
                    <a:pt x="201608" y="714180"/>
                  </a:cubicBezTo>
                  <a:lnTo>
                    <a:pt x="404420" y="615490"/>
                  </a:lnTo>
                  <a:cubicBezTo>
                    <a:pt x="385104" y="609393"/>
                    <a:pt x="365899" y="602909"/>
                    <a:pt x="346722" y="596067"/>
                  </a:cubicBezTo>
                  <a:lnTo>
                    <a:pt x="401081" y="504661"/>
                  </a:lnTo>
                  <a:lnTo>
                    <a:pt x="271088" y="407489"/>
                  </a:lnTo>
                  <a:cubicBezTo>
                    <a:pt x="274123" y="427216"/>
                    <a:pt x="276772" y="447025"/>
                    <a:pt x="279090" y="466918"/>
                  </a:cubicBezTo>
                  <a:lnTo>
                    <a:pt x="11461" y="449067"/>
                  </a:lnTo>
                  <a:cubicBezTo>
                    <a:pt x="15103" y="448515"/>
                    <a:pt x="6853" y="443025"/>
                    <a:pt x="6246" y="439438"/>
                  </a:cubicBezTo>
                  <a:cubicBezTo>
                    <a:pt x="4507" y="429230"/>
                    <a:pt x="3790" y="418745"/>
                    <a:pt x="2879" y="408454"/>
                  </a:cubicBezTo>
                  <a:cubicBezTo>
                    <a:pt x="368" y="379650"/>
                    <a:pt x="-597" y="350322"/>
                    <a:pt x="368" y="321435"/>
                  </a:cubicBezTo>
                  <a:cubicBezTo>
                    <a:pt x="3486" y="226884"/>
                    <a:pt x="21477" y="116386"/>
                    <a:pt x="84501" y="40182"/>
                  </a:cubicBezTo>
                  <a:cubicBezTo>
                    <a:pt x="113143" y="5529"/>
                    <a:pt x="145013" y="43741"/>
                    <a:pt x="166343" y="78587"/>
                  </a:cubicBezTo>
                  <a:cubicBezTo>
                    <a:pt x="167778" y="75083"/>
                    <a:pt x="169268" y="71552"/>
                    <a:pt x="170813" y="68075"/>
                  </a:cubicBezTo>
                  <a:cubicBezTo>
                    <a:pt x="177519" y="52928"/>
                    <a:pt x="197441" y="756"/>
                    <a:pt x="220068" y="11"/>
                  </a:cubicBezTo>
                  <a:cubicBezTo>
                    <a:pt x="233699" y="-431"/>
                    <a:pt x="249537" y="12868"/>
                    <a:pt x="259195" y="20538"/>
                  </a:cubicBezTo>
                  <a:cubicBezTo>
                    <a:pt x="288720" y="44017"/>
                    <a:pt x="313637" y="73124"/>
                    <a:pt x="334691" y="104053"/>
                  </a:cubicBezTo>
                  <a:cubicBezTo>
                    <a:pt x="390540" y="186189"/>
                    <a:pt x="424590" y="284133"/>
                    <a:pt x="444127" y="380533"/>
                  </a:cubicBezTo>
                  <a:cubicBezTo>
                    <a:pt x="446776" y="393611"/>
                    <a:pt x="449231" y="406909"/>
                    <a:pt x="451246" y="420290"/>
                  </a:cubicBezTo>
                  <a:lnTo>
                    <a:pt x="482150" y="368338"/>
                  </a:lnTo>
                  <a:cubicBezTo>
                    <a:pt x="481019" y="371815"/>
                    <a:pt x="489711" y="366986"/>
                    <a:pt x="493243" y="368062"/>
                  </a:cubicBezTo>
                  <a:cubicBezTo>
                    <a:pt x="503315" y="371042"/>
                    <a:pt x="513193" y="375070"/>
                    <a:pt x="522961" y="378878"/>
                  </a:cubicBezTo>
                  <a:cubicBezTo>
                    <a:pt x="550306" y="389472"/>
                    <a:pt x="577431" y="401667"/>
                    <a:pt x="603313" y="415379"/>
                  </a:cubicBezTo>
                  <a:cubicBezTo>
                    <a:pt x="687998" y="460241"/>
                    <a:pt x="780601" y="525243"/>
                    <a:pt x="821964" y="614690"/>
                  </a:cubicBezTo>
                  <a:cubicBezTo>
                    <a:pt x="840700" y="655330"/>
                    <a:pt x="791749" y="666394"/>
                    <a:pt x="750497" y="669649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" name="Google Shape;156;p2"/>
            <p:cNvSpPr/>
            <p:nvPr/>
          </p:nvSpPr>
          <p:spPr>
            <a:xfrm rot="-5400000">
              <a:off x="8449065" y="4502252"/>
              <a:ext cx="377918" cy="356487"/>
            </a:xfrm>
            <a:custGeom>
              <a:avLst/>
              <a:gdLst/>
              <a:ahLst/>
              <a:cxnLst/>
              <a:rect l="l" t="t" r="r" b="b"/>
              <a:pathLst>
                <a:path w="755837" h="712974" extrusionOk="0">
                  <a:moveTo>
                    <a:pt x="334172" y="129069"/>
                  </a:moveTo>
                  <a:cubicBezTo>
                    <a:pt x="338090" y="74082"/>
                    <a:pt x="349458" y="23399"/>
                    <a:pt x="376666" y="8997"/>
                  </a:cubicBezTo>
                  <a:cubicBezTo>
                    <a:pt x="443442" y="-26319"/>
                    <a:pt x="623489" y="48671"/>
                    <a:pt x="637369" y="123799"/>
                  </a:cubicBezTo>
                  <a:cubicBezTo>
                    <a:pt x="640128" y="138753"/>
                    <a:pt x="627628" y="160218"/>
                    <a:pt x="607154" y="184139"/>
                  </a:cubicBezTo>
                  <a:cubicBezTo>
                    <a:pt x="635492" y="173158"/>
                    <a:pt x="660658" y="168688"/>
                    <a:pt x="677683" y="176110"/>
                  </a:cubicBezTo>
                  <a:cubicBezTo>
                    <a:pt x="747218" y="206431"/>
                    <a:pt x="785463" y="386567"/>
                    <a:pt x="727599" y="440506"/>
                  </a:cubicBezTo>
                  <a:cubicBezTo>
                    <a:pt x="718604" y="448865"/>
                    <a:pt x="700806" y="452480"/>
                    <a:pt x="677848" y="452838"/>
                  </a:cubicBezTo>
                  <a:cubicBezTo>
                    <a:pt x="697440" y="467240"/>
                    <a:pt x="710629" y="482305"/>
                    <a:pt x="712561" y="497258"/>
                  </a:cubicBezTo>
                  <a:cubicBezTo>
                    <a:pt x="721722" y="568165"/>
                    <a:pt x="578457" y="694141"/>
                    <a:pt x="499015" y="677311"/>
                  </a:cubicBezTo>
                  <a:cubicBezTo>
                    <a:pt x="489578" y="675325"/>
                    <a:pt x="479948" y="667765"/>
                    <a:pt x="470373" y="656315"/>
                  </a:cubicBezTo>
                  <a:cubicBezTo>
                    <a:pt x="468276" y="668068"/>
                    <a:pt x="464137" y="677725"/>
                    <a:pt x="457376" y="684374"/>
                  </a:cubicBezTo>
                  <a:cubicBezTo>
                    <a:pt x="404618" y="736216"/>
                    <a:pt x="208980" y="714034"/>
                    <a:pt x="172143" y="646383"/>
                  </a:cubicBezTo>
                  <a:cubicBezTo>
                    <a:pt x="160388" y="624752"/>
                    <a:pt x="180945" y="576442"/>
                    <a:pt x="210222" y="525786"/>
                  </a:cubicBezTo>
                  <a:cubicBezTo>
                    <a:pt x="168583" y="554177"/>
                    <a:pt x="127441" y="573821"/>
                    <a:pt x="100952" y="565489"/>
                  </a:cubicBezTo>
                  <a:cubicBezTo>
                    <a:pt x="28298" y="542534"/>
                    <a:pt x="-31883" y="367861"/>
                    <a:pt x="18751" y="308432"/>
                  </a:cubicBezTo>
                  <a:cubicBezTo>
                    <a:pt x="31720" y="293202"/>
                    <a:pt x="70185" y="288374"/>
                    <a:pt x="116735" y="288898"/>
                  </a:cubicBezTo>
                  <a:cubicBezTo>
                    <a:pt x="85582" y="273365"/>
                    <a:pt x="62569" y="255790"/>
                    <a:pt x="58237" y="236753"/>
                  </a:cubicBezTo>
                  <a:cubicBezTo>
                    <a:pt x="42288" y="166922"/>
                    <a:pt x="172860" y="29496"/>
                    <a:pt x="253599" y="39622"/>
                  </a:cubicBezTo>
                  <a:cubicBezTo>
                    <a:pt x="278019" y="42684"/>
                    <a:pt x="307185" y="81531"/>
                    <a:pt x="334172" y="129069"/>
                  </a:cubicBezTo>
                  <a:lnTo>
                    <a:pt x="334172" y="129069"/>
                  </a:lnTo>
                  <a:close/>
                  <a:moveTo>
                    <a:pt x="356440" y="348631"/>
                  </a:moveTo>
                  <a:lnTo>
                    <a:pt x="356633" y="379394"/>
                  </a:lnTo>
                  <a:lnTo>
                    <a:pt x="371644" y="385712"/>
                  </a:lnTo>
                  <a:lnTo>
                    <a:pt x="394905" y="375200"/>
                  </a:lnTo>
                  <a:lnTo>
                    <a:pt x="398216" y="347334"/>
                  </a:lnTo>
                  <a:lnTo>
                    <a:pt x="382239" y="334173"/>
                  </a:lnTo>
                  <a:lnTo>
                    <a:pt x="356440" y="348631"/>
                  </a:lnTo>
                  <a:lnTo>
                    <a:pt x="356440" y="34863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" name="Google Shape;157;p2"/>
            <p:cNvSpPr/>
            <p:nvPr/>
          </p:nvSpPr>
          <p:spPr>
            <a:xfrm rot="-5400000">
              <a:off x="8516570" y="4536776"/>
              <a:ext cx="285335" cy="267886"/>
            </a:xfrm>
            <a:custGeom>
              <a:avLst/>
              <a:gdLst/>
              <a:ahLst/>
              <a:cxnLst/>
              <a:rect l="l" t="t" r="r" b="b"/>
              <a:pathLst>
                <a:path w="570669" h="535772" extrusionOk="0">
                  <a:moveTo>
                    <a:pt x="98281" y="180881"/>
                  </a:moveTo>
                  <a:cubicBezTo>
                    <a:pt x="85008" y="177709"/>
                    <a:pt x="71763" y="174425"/>
                    <a:pt x="58491" y="171363"/>
                  </a:cubicBezTo>
                  <a:cubicBezTo>
                    <a:pt x="40776" y="167280"/>
                    <a:pt x="23033" y="163307"/>
                    <a:pt x="5125" y="159885"/>
                  </a:cubicBezTo>
                  <a:cubicBezTo>
                    <a:pt x="1814" y="159361"/>
                    <a:pt x="-449" y="156216"/>
                    <a:pt x="75" y="152905"/>
                  </a:cubicBezTo>
                  <a:cubicBezTo>
                    <a:pt x="600" y="149567"/>
                    <a:pt x="3745" y="147304"/>
                    <a:pt x="7084" y="147856"/>
                  </a:cubicBezTo>
                  <a:cubicBezTo>
                    <a:pt x="29932" y="150891"/>
                    <a:pt x="52613" y="154423"/>
                    <a:pt x="75157" y="158920"/>
                  </a:cubicBezTo>
                  <a:cubicBezTo>
                    <a:pt x="84180" y="160713"/>
                    <a:pt x="93176" y="162644"/>
                    <a:pt x="102116" y="164769"/>
                  </a:cubicBezTo>
                  <a:cubicBezTo>
                    <a:pt x="115527" y="167997"/>
                    <a:pt x="128799" y="171721"/>
                    <a:pt x="142071" y="175419"/>
                  </a:cubicBezTo>
                  <a:cubicBezTo>
                    <a:pt x="149660" y="177626"/>
                    <a:pt x="157248" y="179805"/>
                    <a:pt x="164808" y="182095"/>
                  </a:cubicBezTo>
                  <a:cubicBezTo>
                    <a:pt x="172397" y="184358"/>
                    <a:pt x="179957" y="186730"/>
                    <a:pt x="187490" y="189186"/>
                  </a:cubicBezTo>
                  <a:lnTo>
                    <a:pt x="199990" y="193407"/>
                  </a:lnTo>
                  <a:cubicBezTo>
                    <a:pt x="200376" y="193545"/>
                    <a:pt x="205371" y="195449"/>
                    <a:pt x="207192" y="196387"/>
                  </a:cubicBezTo>
                  <a:cubicBezTo>
                    <a:pt x="213677" y="199670"/>
                    <a:pt x="209786" y="206264"/>
                    <a:pt x="208379" y="207064"/>
                  </a:cubicBezTo>
                  <a:cubicBezTo>
                    <a:pt x="206419" y="208306"/>
                    <a:pt x="204019" y="208196"/>
                    <a:pt x="202170" y="207037"/>
                  </a:cubicBezTo>
                  <a:lnTo>
                    <a:pt x="202198" y="206982"/>
                  </a:lnTo>
                  <a:cubicBezTo>
                    <a:pt x="202391" y="206568"/>
                    <a:pt x="201701" y="206292"/>
                    <a:pt x="201066" y="206044"/>
                  </a:cubicBezTo>
                  <a:cubicBezTo>
                    <a:pt x="200956" y="205933"/>
                    <a:pt x="200818" y="205850"/>
                    <a:pt x="200735" y="205740"/>
                  </a:cubicBezTo>
                  <a:cubicBezTo>
                    <a:pt x="200735" y="205740"/>
                    <a:pt x="200763" y="205768"/>
                    <a:pt x="200763" y="205795"/>
                  </a:cubicBezTo>
                  <a:cubicBezTo>
                    <a:pt x="200735" y="205795"/>
                    <a:pt x="200735" y="205768"/>
                    <a:pt x="200708" y="205740"/>
                  </a:cubicBezTo>
                  <a:cubicBezTo>
                    <a:pt x="199024" y="205244"/>
                    <a:pt x="196486" y="205078"/>
                    <a:pt x="196293" y="205023"/>
                  </a:cubicBezTo>
                  <a:lnTo>
                    <a:pt x="183820" y="201657"/>
                  </a:lnTo>
                  <a:lnTo>
                    <a:pt x="138126" y="190345"/>
                  </a:lnTo>
                  <a:cubicBezTo>
                    <a:pt x="124881" y="187034"/>
                    <a:pt x="111553" y="184054"/>
                    <a:pt x="98281" y="180881"/>
                  </a:cubicBezTo>
                  <a:close/>
                  <a:moveTo>
                    <a:pt x="200763" y="205795"/>
                  </a:moveTo>
                  <a:cubicBezTo>
                    <a:pt x="201094" y="206457"/>
                    <a:pt x="201784" y="207809"/>
                    <a:pt x="202170" y="207037"/>
                  </a:cubicBezTo>
                  <a:cubicBezTo>
                    <a:pt x="201756" y="206789"/>
                    <a:pt x="201397" y="206402"/>
                    <a:pt x="201066" y="206044"/>
                  </a:cubicBezTo>
                  <a:cubicBezTo>
                    <a:pt x="200873" y="205961"/>
                    <a:pt x="200956" y="205850"/>
                    <a:pt x="200763" y="205795"/>
                  </a:cubicBezTo>
                  <a:close/>
                  <a:moveTo>
                    <a:pt x="238538" y="263541"/>
                  </a:moveTo>
                  <a:cubicBezTo>
                    <a:pt x="237131" y="262686"/>
                    <a:pt x="235393" y="262493"/>
                    <a:pt x="233378" y="263155"/>
                  </a:cubicBezTo>
                  <a:cubicBezTo>
                    <a:pt x="232606" y="263431"/>
                    <a:pt x="231585" y="264038"/>
                    <a:pt x="230509" y="265114"/>
                  </a:cubicBezTo>
                  <a:cubicBezTo>
                    <a:pt x="229212" y="266411"/>
                    <a:pt x="227142" y="269749"/>
                    <a:pt x="225928" y="271129"/>
                  </a:cubicBezTo>
                  <a:lnTo>
                    <a:pt x="216022" y="282468"/>
                  </a:lnTo>
                  <a:cubicBezTo>
                    <a:pt x="210972" y="288179"/>
                    <a:pt x="205840" y="293835"/>
                    <a:pt x="200652" y="299463"/>
                  </a:cubicBezTo>
                  <a:cubicBezTo>
                    <a:pt x="195520" y="305064"/>
                    <a:pt x="190332" y="310610"/>
                    <a:pt x="185007" y="316045"/>
                  </a:cubicBezTo>
                  <a:cubicBezTo>
                    <a:pt x="176067" y="325371"/>
                    <a:pt x="166547" y="334062"/>
                    <a:pt x="157027" y="342697"/>
                  </a:cubicBezTo>
                  <a:cubicBezTo>
                    <a:pt x="148032" y="350864"/>
                    <a:pt x="138981" y="358920"/>
                    <a:pt x="129848" y="366921"/>
                  </a:cubicBezTo>
                  <a:cubicBezTo>
                    <a:pt x="116051" y="378978"/>
                    <a:pt x="102199" y="391063"/>
                    <a:pt x="88540" y="403451"/>
                  </a:cubicBezTo>
                  <a:cubicBezTo>
                    <a:pt x="85974" y="405658"/>
                    <a:pt x="85670" y="409493"/>
                    <a:pt x="87878" y="412059"/>
                  </a:cubicBezTo>
                  <a:cubicBezTo>
                    <a:pt x="90058" y="414625"/>
                    <a:pt x="93921" y="414928"/>
                    <a:pt x="96487" y="412721"/>
                  </a:cubicBezTo>
                  <a:cubicBezTo>
                    <a:pt x="116961" y="396139"/>
                    <a:pt x="138153" y="380606"/>
                    <a:pt x="158131" y="363666"/>
                  </a:cubicBezTo>
                  <a:cubicBezTo>
                    <a:pt x="164864" y="357955"/>
                    <a:pt x="171459" y="352023"/>
                    <a:pt x="177833" y="345898"/>
                  </a:cubicBezTo>
                  <a:cubicBezTo>
                    <a:pt x="184234" y="339745"/>
                    <a:pt x="190388" y="333317"/>
                    <a:pt x="196375" y="326695"/>
                  </a:cubicBezTo>
                  <a:cubicBezTo>
                    <a:pt x="200542" y="322060"/>
                    <a:pt x="204626" y="317370"/>
                    <a:pt x="208627" y="312597"/>
                  </a:cubicBezTo>
                  <a:cubicBezTo>
                    <a:pt x="214615" y="305478"/>
                    <a:pt x="220409" y="298222"/>
                    <a:pt x="226149" y="290966"/>
                  </a:cubicBezTo>
                  <a:lnTo>
                    <a:pt x="235420" y="278881"/>
                  </a:lnTo>
                  <a:cubicBezTo>
                    <a:pt x="235944" y="278192"/>
                    <a:pt x="236579" y="276343"/>
                    <a:pt x="237269" y="274908"/>
                  </a:cubicBezTo>
                  <a:cubicBezTo>
                    <a:pt x="237904" y="274743"/>
                    <a:pt x="238511" y="274495"/>
                    <a:pt x="239063" y="274163"/>
                  </a:cubicBezTo>
                  <a:cubicBezTo>
                    <a:pt x="238676" y="274301"/>
                    <a:pt x="238097" y="274412"/>
                    <a:pt x="237490" y="274439"/>
                  </a:cubicBezTo>
                  <a:cubicBezTo>
                    <a:pt x="238042" y="273419"/>
                    <a:pt x="238593" y="272729"/>
                    <a:pt x="239118" y="273198"/>
                  </a:cubicBezTo>
                  <a:cubicBezTo>
                    <a:pt x="239476" y="273501"/>
                    <a:pt x="239532" y="273750"/>
                    <a:pt x="239394" y="273915"/>
                  </a:cubicBezTo>
                  <a:cubicBezTo>
                    <a:pt x="240994" y="272729"/>
                    <a:pt x="241960" y="270770"/>
                    <a:pt x="241739" y="268645"/>
                  </a:cubicBezTo>
                  <a:cubicBezTo>
                    <a:pt x="241546" y="265500"/>
                    <a:pt x="239697" y="264231"/>
                    <a:pt x="238538" y="263541"/>
                  </a:cubicBezTo>
                  <a:close/>
                  <a:moveTo>
                    <a:pt x="239063" y="274163"/>
                  </a:moveTo>
                  <a:cubicBezTo>
                    <a:pt x="239200" y="274081"/>
                    <a:pt x="239338" y="273998"/>
                    <a:pt x="239394" y="273915"/>
                  </a:cubicBezTo>
                  <a:lnTo>
                    <a:pt x="239200" y="274053"/>
                  </a:lnTo>
                  <a:lnTo>
                    <a:pt x="239063" y="274163"/>
                  </a:lnTo>
                  <a:close/>
                  <a:moveTo>
                    <a:pt x="281501" y="259513"/>
                  </a:moveTo>
                  <a:cubicBezTo>
                    <a:pt x="280922" y="260175"/>
                    <a:pt x="282550" y="260368"/>
                    <a:pt x="283847" y="260396"/>
                  </a:cubicBezTo>
                  <a:lnTo>
                    <a:pt x="283819" y="260368"/>
                  </a:lnTo>
                  <a:cubicBezTo>
                    <a:pt x="282991" y="260258"/>
                    <a:pt x="282191" y="259955"/>
                    <a:pt x="281501" y="259513"/>
                  </a:cubicBezTo>
                  <a:close/>
                  <a:moveTo>
                    <a:pt x="351920" y="447733"/>
                  </a:moveTo>
                  <a:cubicBezTo>
                    <a:pt x="347505" y="426543"/>
                    <a:pt x="343311" y="405354"/>
                    <a:pt x="338178" y="384358"/>
                  </a:cubicBezTo>
                  <a:cubicBezTo>
                    <a:pt x="333018" y="363279"/>
                    <a:pt x="326948" y="342449"/>
                    <a:pt x="320077" y="321729"/>
                  </a:cubicBezTo>
                  <a:cubicBezTo>
                    <a:pt x="316986" y="312707"/>
                    <a:pt x="313813" y="303713"/>
                    <a:pt x="310364" y="294801"/>
                  </a:cubicBezTo>
                  <a:cubicBezTo>
                    <a:pt x="306915" y="285834"/>
                    <a:pt x="303217" y="276978"/>
                    <a:pt x="299133" y="268287"/>
                  </a:cubicBezTo>
                  <a:cubicBezTo>
                    <a:pt x="298554" y="267045"/>
                    <a:pt x="293836" y="255347"/>
                    <a:pt x="290607" y="251733"/>
                  </a:cubicBezTo>
                  <a:cubicBezTo>
                    <a:pt x="288344" y="249167"/>
                    <a:pt x="285833" y="248532"/>
                    <a:pt x="284040" y="248753"/>
                  </a:cubicBezTo>
                  <a:cubicBezTo>
                    <a:pt x="280839" y="249057"/>
                    <a:pt x="278466" y="251898"/>
                    <a:pt x="278770" y="255099"/>
                  </a:cubicBezTo>
                  <a:cubicBezTo>
                    <a:pt x="278963" y="257003"/>
                    <a:pt x="280011" y="258603"/>
                    <a:pt x="281501" y="259513"/>
                  </a:cubicBezTo>
                  <a:cubicBezTo>
                    <a:pt x="281556" y="259486"/>
                    <a:pt x="281584" y="259430"/>
                    <a:pt x="281667" y="259375"/>
                  </a:cubicBezTo>
                  <a:cubicBezTo>
                    <a:pt x="282412" y="258741"/>
                    <a:pt x="283157" y="259237"/>
                    <a:pt x="283819" y="260368"/>
                  </a:cubicBezTo>
                  <a:cubicBezTo>
                    <a:pt x="284012" y="260396"/>
                    <a:pt x="284205" y="260396"/>
                    <a:pt x="284399" y="260396"/>
                  </a:cubicBezTo>
                  <a:lnTo>
                    <a:pt x="284040" y="260396"/>
                  </a:lnTo>
                  <a:lnTo>
                    <a:pt x="283847" y="260396"/>
                  </a:lnTo>
                  <a:cubicBezTo>
                    <a:pt x="285861" y="263762"/>
                    <a:pt x="287351" y="272591"/>
                    <a:pt x="287655" y="273363"/>
                  </a:cubicBezTo>
                  <a:cubicBezTo>
                    <a:pt x="291242" y="281944"/>
                    <a:pt x="294470" y="290690"/>
                    <a:pt x="297450" y="299491"/>
                  </a:cubicBezTo>
                  <a:cubicBezTo>
                    <a:pt x="300486" y="308348"/>
                    <a:pt x="303273" y="317287"/>
                    <a:pt x="305921" y="326226"/>
                  </a:cubicBezTo>
                  <a:cubicBezTo>
                    <a:pt x="310916" y="342642"/>
                    <a:pt x="315138" y="359168"/>
                    <a:pt x="319194" y="375722"/>
                  </a:cubicBezTo>
                  <a:cubicBezTo>
                    <a:pt x="322229" y="388221"/>
                    <a:pt x="325127" y="400747"/>
                    <a:pt x="328024" y="413273"/>
                  </a:cubicBezTo>
                  <a:cubicBezTo>
                    <a:pt x="330894" y="425854"/>
                    <a:pt x="333846" y="438407"/>
                    <a:pt x="336716" y="450988"/>
                  </a:cubicBezTo>
                  <a:cubicBezTo>
                    <a:pt x="340413" y="466715"/>
                    <a:pt x="345049" y="482524"/>
                    <a:pt x="348388" y="498471"/>
                  </a:cubicBezTo>
                  <a:cubicBezTo>
                    <a:pt x="350568" y="508845"/>
                    <a:pt x="352251" y="519246"/>
                    <a:pt x="352610" y="529730"/>
                  </a:cubicBezTo>
                  <a:cubicBezTo>
                    <a:pt x="352665" y="533096"/>
                    <a:pt x="355424" y="535800"/>
                    <a:pt x="358791" y="535773"/>
                  </a:cubicBezTo>
                  <a:cubicBezTo>
                    <a:pt x="362157" y="535717"/>
                    <a:pt x="364861" y="532958"/>
                    <a:pt x="364806" y="529592"/>
                  </a:cubicBezTo>
                  <a:cubicBezTo>
                    <a:pt x="364916" y="518336"/>
                    <a:pt x="363702" y="507106"/>
                    <a:pt x="361826" y="495933"/>
                  </a:cubicBezTo>
                  <a:cubicBezTo>
                    <a:pt x="359122" y="479737"/>
                    <a:pt x="355038" y="463680"/>
                    <a:pt x="351920" y="447733"/>
                  </a:cubicBezTo>
                  <a:close/>
                  <a:moveTo>
                    <a:pt x="567342" y="307382"/>
                  </a:moveTo>
                  <a:cubicBezTo>
                    <a:pt x="565135" y="306333"/>
                    <a:pt x="562568" y="306803"/>
                    <a:pt x="560885" y="308348"/>
                  </a:cubicBezTo>
                  <a:cubicBezTo>
                    <a:pt x="560913" y="308375"/>
                    <a:pt x="560968" y="308430"/>
                    <a:pt x="560996" y="308513"/>
                  </a:cubicBezTo>
                  <a:cubicBezTo>
                    <a:pt x="561133" y="308789"/>
                    <a:pt x="560858" y="308872"/>
                    <a:pt x="560388" y="308872"/>
                  </a:cubicBezTo>
                  <a:cubicBezTo>
                    <a:pt x="560057" y="309230"/>
                    <a:pt x="559781" y="309672"/>
                    <a:pt x="559561" y="310141"/>
                  </a:cubicBezTo>
                  <a:cubicBezTo>
                    <a:pt x="559699" y="309838"/>
                    <a:pt x="559975" y="309286"/>
                    <a:pt x="560223" y="308844"/>
                  </a:cubicBezTo>
                  <a:cubicBezTo>
                    <a:pt x="559533" y="308817"/>
                    <a:pt x="558567" y="308623"/>
                    <a:pt x="557877" y="308596"/>
                  </a:cubicBezTo>
                  <a:cubicBezTo>
                    <a:pt x="554456" y="308513"/>
                    <a:pt x="550758" y="307878"/>
                    <a:pt x="549461" y="307768"/>
                  </a:cubicBezTo>
                  <a:cubicBezTo>
                    <a:pt x="540714" y="306968"/>
                    <a:pt x="531995" y="305754"/>
                    <a:pt x="523330" y="304264"/>
                  </a:cubicBezTo>
                  <a:cubicBezTo>
                    <a:pt x="514611" y="302774"/>
                    <a:pt x="505974" y="300981"/>
                    <a:pt x="497393" y="298967"/>
                  </a:cubicBezTo>
                  <a:cubicBezTo>
                    <a:pt x="477967" y="294580"/>
                    <a:pt x="458817" y="289338"/>
                    <a:pt x="439722" y="283930"/>
                  </a:cubicBezTo>
                  <a:cubicBezTo>
                    <a:pt x="426946" y="280288"/>
                    <a:pt x="414253" y="276509"/>
                    <a:pt x="401560" y="272646"/>
                  </a:cubicBezTo>
                  <a:cubicBezTo>
                    <a:pt x="369690" y="262934"/>
                    <a:pt x="338123" y="252478"/>
                    <a:pt x="306970" y="241055"/>
                  </a:cubicBezTo>
                  <a:cubicBezTo>
                    <a:pt x="303852" y="239841"/>
                    <a:pt x="300292" y="241386"/>
                    <a:pt x="299078" y="244532"/>
                  </a:cubicBezTo>
                  <a:cubicBezTo>
                    <a:pt x="297864" y="247677"/>
                    <a:pt x="299409" y="251209"/>
                    <a:pt x="302555" y="252423"/>
                  </a:cubicBezTo>
                  <a:cubicBezTo>
                    <a:pt x="333515" y="265197"/>
                    <a:pt x="364751" y="277529"/>
                    <a:pt x="396676" y="288069"/>
                  </a:cubicBezTo>
                  <a:cubicBezTo>
                    <a:pt x="409425" y="292290"/>
                    <a:pt x="422311" y="296208"/>
                    <a:pt x="435307" y="299739"/>
                  </a:cubicBezTo>
                  <a:cubicBezTo>
                    <a:pt x="454761" y="305064"/>
                    <a:pt x="474462" y="309506"/>
                    <a:pt x="494330" y="313452"/>
                  </a:cubicBezTo>
                  <a:cubicBezTo>
                    <a:pt x="503242" y="315135"/>
                    <a:pt x="512238" y="316652"/>
                    <a:pt x="521316" y="317783"/>
                  </a:cubicBezTo>
                  <a:cubicBezTo>
                    <a:pt x="530367" y="318942"/>
                    <a:pt x="539473" y="319770"/>
                    <a:pt x="548606" y="320211"/>
                  </a:cubicBezTo>
                  <a:cubicBezTo>
                    <a:pt x="550814" y="320294"/>
                    <a:pt x="558816" y="321177"/>
                    <a:pt x="563369" y="320073"/>
                  </a:cubicBezTo>
                  <a:cubicBezTo>
                    <a:pt x="566845" y="319218"/>
                    <a:pt x="569136" y="317370"/>
                    <a:pt x="570101" y="315190"/>
                  </a:cubicBezTo>
                  <a:cubicBezTo>
                    <a:pt x="571481" y="312293"/>
                    <a:pt x="570267" y="308789"/>
                    <a:pt x="567342" y="307382"/>
                  </a:cubicBezTo>
                  <a:close/>
                  <a:moveTo>
                    <a:pt x="560554" y="308679"/>
                  </a:moveTo>
                  <a:cubicBezTo>
                    <a:pt x="560609" y="308623"/>
                    <a:pt x="560664" y="308541"/>
                    <a:pt x="560747" y="308486"/>
                  </a:cubicBezTo>
                  <a:lnTo>
                    <a:pt x="560885" y="308348"/>
                  </a:lnTo>
                  <a:cubicBezTo>
                    <a:pt x="560692" y="308237"/>
                    <a:pt x="560471" y="308486"/>
                    <a:pt x="560223" y="308844"/>
                  </a:cubicBezTo>
                  <a:lnTo>
                    <a:pt x="560388" y="308872"/>
                  </a:lnTo>
                  <a:lnTo>
                    <a:pt x="560554" y="308679"/>
                  </a:lnTo>
                  <a:close/>
                  <a:moveTo>
                    <a:pt x="499490" y="56230"/>
                  </a:moveTo>
                  <a:cubicBezTo>
                    <a:pt x="499931" y="56312"/>
                    <a:pt x="500317" y="56312"/>
                    <a:pt x="500262" y="56009"/>
                  </a:cubicBezTo>
                  <a:cubicBezTo>
                    <a:pt x="500152" y="56036"/>
                    <a:pt x="500014" y="56036"/>
                    <a:pt x="499904" y="56064"/>
                  </a:cubicBezTo>
                  <a:lnTo>
                    <a:pt x="499490" y="56230"/>
                  </a:lnTo>
                  <a:close/>
                  <a:moveTo>
                    <a:pt x="302031" y="195614"/>
                  </a:moveTo>
                  <a:cubicBezTo>
                    <a:pt x="319139" y="177902"/>
                    <a:pt x="337820" y="162506"/>
                    <a:pt x="357301" y="148077"/>
                  </a:cubicBezTo>
                  <a:cubicBezTo>
                    <a:pt x="369055" y="139386"/>
                    <a:pt x="381141" y="131136"/>
                    <a:pt x="393365" y="122915"/>
                  </a:cubicBezTo>
                  <a:cubicBezTo>
                    <a:pt x="411577" y="110692"/>
                    <a:pt x="430092" y="98580"/>
                    <a:pt x="449021" y="86661"/>
                  </a:cubicBezTo>
                  <a:cubicBezTo>
                    <a:pt x="457051" y="81474"/>
                    <a:pt x="465081" y="76287"/>
                    <a:pt x="473221" y="71238"/>
                  </a:cubicBezTo>
                  <a:cubicBezTo>
                    <a:pt x="478574" y="67928"/>
                    <a:pt x="483982" y="64672"/>
                    <a:pt x="489473" y="61582"/>
                  </a:cubicBezTo>
                  <a:cubicBezTo>
                    <a:pt x="489804" y="61389"/>
                    <a:pt x="496289" y="57664"/>
                    <a:pt x="499490" y="56230"/>
                  </a:cubicBezTo>
                  <a:cubicBezTo>
                    <a:pt x="499297" y="56202"/>
                    <a:pt x="499076" y="56147"/>
                    <a:pt x="498910" y="56091"/>
                  </a:cubicBezTo>
                  <a:cubicBezTo>
                    <a:pt x="499214" y="56119"/>
                    <a:pt x="499545" y="56091"/>
                    <a:pt x="499904" y="56064"/>
                  </a:cubicBezTo>
                  <a:lnTo>
                    <a:pt x="500014" y="56009"/>
                  </a:lnTo>
                  <a:cubicBezTo>
                    <a:pt x="500097" y="55981"/>
                    <a:pt x="500207" y="55843"/>
                    <a:pt x="500235" y="55898"/>
                  </a:cubicBezTo>
                  <a:lnTo>
                    <a:pt x="500262" y="56009"/>
                  </a:lnTo>
                  <a:cubicBezTo>
                    <a:pt x="500538" y="55954"/>
                    <a:pt x="500842" y="55871"/>
                    <a:pt x="501118" y="55788"/>
                  </a:cubicBezTo>
                  <a:cubicBezTo>
                    <a:pt x="504153" y="54740"/>
                    <a:pt x="505809" y="51429"/>
                    <a:pt x="504760" y="48366"/>
                  </a:cubicBezTo>
                  <a:cubicBezTo>
                    <a:pt x="504208" y="46518"/>
                    <a:pt x="502773" y="44752"/>
                    <a:pt x="499683" y="44366"/>
                  </a:cubicBezTo>
                  <a:cubicBezTo>
                    <a:pt x="499076" y="44283"/>
                    <a:pt x="497669" y="44366"/>
                    <a:pt x="495792" y="45028"/>
                  </a:cubicBezTo>
                  <a:cubicBezTo>
                    <a:pt x="492398" y="46214"/>
                    <a:pt x="484037" y="50408"/>
                    <a:pt x="483651" y="50601"/>
                  </a:cubicBezTo>
                  <a:cubicBezTo>
                    <a:pt x="477856" y="53498"/>
                    <a:pt x="472117" y="56561"/>
                    <a:pt x="466433" y="59706"/>
                  </a:cubicBezTo>
                  <a:cubicBezTo>
                    <a:pt x="457989" y="64369"/>
                    <a:pt x="449656" y="69252"/>
                    <a:pt x="441323" y="74108"/>
                  </a:cubicBezTo>
                  <a:cubicBezTo>
                    <a:pt x="425153" y="83654"/>
                    <a:pt x="409093" y="93035"/>
                    <a:pt x="393558" y="103022"/>
                  </a:cubicBezTo>
                  <a:cubicBezTo>
                    <a:pt x="383018" y="109837"/>
                    <a:pt x="372698" y="116845"/>
                    <a:pt x="362681" y="124239"/>
                  </a:cubicBezTo>
                  <a:cubicBezTo>
                    <a:pt x="337461" y="142862"/>
                    <a:pt x="314089" y="163527"/>
                    <a:pt x="293035" y="187338"/>
                  </a:cubicBezTo>
                  <a:cubicBezTo>
                    <a:pt x="290773" y="189821"/>
                    <a:pt x="290911" y="193683"/>
                    <a:pt x="293394" y="195946"/>
                  </a:cubicBezTo>
                  <a:cubicBezTo>
                    <a:pt x="295877" y="198236"/>
                    <a:pt x="299741" y="198098"/>
                    <a:pt x="302031" y="195614"/>
                  </a:cubicBezTo>
                  <a:close/>
                  <a:moveTo>
                    <a:pt x="242125" y="109975"/>
                  </a:moveTo>
                  <a:cubicBezTo>
                    <a:pt x="241436" y="103326"/>
                    <a:pt x="240691" y="96566"/>
                    <a:pt x="239918" y="89834"/>
                  </a:cubicBezTo>
                  <a:cubicBezTo>
                    <a:pt x="238759" y="79626"/>
                    <a:pt x="237517" y="69473"/>
                    <a:pt x="236441" y="59651"/>
                  </a:cubicBezTo>
                  <a:cubicBezTo>
                    <a:pt x="234178" y="39124"/>
                    <a:pt x="232275" y="20169"/>
                    <a:pt x="231640" y="5767"/>
                  </a:cubicBezTo>
                  <a:cubicBezTo>
                    <a:pt x="231612" y="2539"/>
                    <a:pt x="228963" y="-54"/>
                    <a:pt x="225735" y="1"/>
                  </a:cubicBezTo>
                  <a:cubicBezTo>
                    <a:pt x="222506" y="28"/>
                    <a:pt x="219913" y="2677"/>
                    <a:pt x="219968" y="5905"/>
                  </a:cubicBezTo>
                  <a:cubicBezTo>
                    <a:pt x="219692" y="18403"/>
                    <a:pt x="219940" y="34351"/>
                    <a:pt x="220823" y="51787"/>
                  </a:cubicBezTo>
                  <a:cubicBezTo>
                    <a:pt x="221568" y="66327"/>
                    <a:pt x="222589" y="81916"/>
                    <a:pt x="224162" y="97339"/>
                  </a:cubicBezTo>
                  <a:cubicBezTo>
                    <a:pt x="225431" y="109727"/>
                    <a:pt x="227087" y="122004"/>
                    <a:pt x="228853" y="133592"/>
                  </a:cubicBezTo>
                  <a:cubicBezTo>
                    <a:pt x="232109" y="155305"/>
                    <a:pt x="235917" y="174563"/>
                    <a:pt x="238980" y="187669"/>
                  </a:cubicBezTo>
                  <a:cubicBezTo>
                    <a:pt x="239642" y="190979"/>
                    <a:pt x="242870" y="193104"/>
                    <a:pt x="246182" y="192442"/>
                  </a:cubicBezTo>
                  <a:cubicBezTo>
                    <a:pt x="249465" y="191779"/>
                    <a:pt x="251618" y="188551"/>
                    <a:pt x="250955" y="185268"/>
                  </a:cubicBezTo>
                  <a:cubicBezTo>
                    <a:pt x="249051" y="173984"/>
                    <a:pt x="247230" y="158147"/>
                    <a:pt x="245299" y="140214"/>
                  </a:cubicBezTo>
                  <a:cubicBezTo>
                    <a:pt x="244278" y="130612"/>
                    <a:pt x="243229" y="120404"/>
                    <a:pt x="242125" y="109975"/>
                  </a:cubicBez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" name="Google Shape;158;p2"/>
            <p:cNvSpPr/>
            <p:nvPr/>
          </p:nvSpPr>
          <p:spPr>
            <a:xfrm rot="-5400000">
              <a:off x="8468752" y="4511637"/>
              <a:ext cx="355020" cy="339458"/>
            </a:xfrm>
            <a:custGeom>
              <a:avLst/>
              <a:gdLst/>
              <a:ahLst/>
              <a:cxnLst/>
              <a:rect l="l" t="t" r="r" b="b"/>
              <a:pathLst>
                <a:path w="710040" h="678916" extrusionOk="0">
                  <a:moveTo>
                    <a:pt x="361967" y="302185"/>
                  </a:moveTo>
                  <a:cubicBezTo>
                    <a:pt x="358600" y="302185"/>
                    <a:pt x="355869" y="299454"/>
                    <a:pt x="355869" y="296088"/>
                  </a:cubicBezTo>
                  <a:cubicBezTo>
                    <a:pt x="355813" y="293605"/>
                    <a:pt x="357938" y="286266"/>
                    <a:pt x="362188" y="275478"/>
                  </a:cubicBezTo>
                  <a:cubicBezTo>
                    <a:pt x="368617" y="259090"/>
                    <a:pt x="379737" y="233596"/>
                    <a:pt x="392982" y="204682"/>
                  </a:cubicBezTo>
                  <a:cubicBezTo>
                    <a:pt x="400129" y="189121"/>
                    <a:pt x="407855" y="172567"/>
                    <a:pt x="415857" y="155903"/>
                  </a:cubicBezTo>
                  <a:cubicBezTo>
                    <a:pt x="421044" y="145115"/>
                    <a:pt x="426398" y="134327"/>
                    <a:pt x="431695" y="123705"/>
                  </a:cubicBezTo>
                  <a:cubicBezTo>
                    <a:pt x="461303" y="64331"/>
                    <a:pt x="489173" y="10806"/>
                    <a:pt x="491270" y="4185"/>
                  </a:cubicBezTo>
                  <a:cubicBezTo>
                    <a:pt x="492180" y="1095"/>
                    <a:pt x="495436" y="-671"/>
                    <a:pt x="498527" y="239"/>
                  </a:cubicBezTo>
                  <a:cubicBezTo>
                    <a:pt x="501617" y="1150"/>
                    <a:pt x="503383" y="4406"/>
                    <a:pt x="502473" y="7523"/>
                  </a:cubicBezTo>
                  <a:cubicBezTo>
                    <a:pt x="501038" y="12627"/>
                    <a:pt x="486248" y="45432"/>
                    <a:pt x="466629" y="87259"/>
                  </a:cubicBezTo>
                  <a:cubicBezTo>
                    <a:pt x="455288" y="111455"/>
                    <a:pt x="442485" y="138769"/>
                    <a:pt x="429654" y="165421"/>
                  </a:cubicBezTo>
                  <a:cubicBezTo>
                    <a:pt x="422838" y="179575"/>
                    <a:pt x="415912" y="193536"/>
                    <a:pt x="409400" y="206806"/>
                  </a:cubicBezTo>
                  <a:cubicBezTo>
                    <a:pt x="397645" y="230810"/>
                    <a:pt x="386994" y="252523"/>
                    <a:pt x="379433" y="268912"/>
                  </a:cubicBezTo>
                  <a:cubicBezTo>
                    <a:pt x="374853" y="278844"/>
                    <a:pt x="371349" y="286735"/>
                    <a:pt x="369445" y="291922"/>
                  </a:cubicBezTo>
                  <a:cubicBezTo>
                    <a:pt x="368700" y="293964"/>
                    <a:pt x="368093" y="295343"/>
                    <a:pt x="368065" y="296088"/>
                  </a:cubicBezTo>
                  <a:cubicBezTo>
                    <a:pt x="368065" y="299454"/>
                    <a:pt x="365333" y="302185"/>
                    <a:pt x="361967" y="302185"/>
                  </a:cubicBezTo>
                  <a:close/>
                  <a:moveTo>
                    <a:pt x="105154" y="92197"/>
                  </a:moveTo>
                  <a:cubicBezTo>
                    <a:pt x="114481" y="102957"/>
                    <a:pt x="135093" y="124919"/>
                    <a:pt x="160203" y="150716"/>
                  </a:cubicBezTo>
                  <a:cubicBezTo>
                    <a:pt x="171213" y="162028"/>
                    <a:pt x="183051" y="174057"/>
                    <a:pt x="195247" y="186169"/>
                  </a:cubicBezTo>
                  <a:cubicBezTo>
                    <a:pt x="203084" y="193922"/>
                    <a:pt x="211058" y="201702"/>
                    <a:pt x="219033" y="209345"/>
                  </a:cubicBezTo>
                  <a:cubicBezTo>
                    <a:pt x="231422" y="221236"/>
                    <a:pt x="243784" y="232769"/>
                    <a:pt x="255401" y="243446"/>
                  </a:cubicBezTo>
                  <a:cubicBezTo>
                    <a:pt x="278745" y="264966"/>
                    <a:pt x="299219" y="282983"/>
                    <a:pt x="311636" y="293136"/>
                  </a:cubicBezTo>
                  <a:cubicBezTo>
                    <a:pt x="314175" y="295315"/>
                    <a:pt x="318038" y="295012"/>
                    <a:pt x="320218" y="292446"/>
                  </a:cubicBezTo>
                  <a:cubicBezTo>
                    <a:pt x="322425" y="289880"/>
                    <a:pt x="322122" y="286045"/>
                    <a:pt x="319556" y="283865"/>
                  </a:cubicBezTo>
                  <a:cubicBezTo>
                    <a:pt x="307028" y="272719"/>
                    <a:pt x="286140" y="252302"/>
                    <a:pt x="262106" y="228685"/>
                  </a:cubicBezTo>
                  <a:cubicBezTo>
                    <a:pt x="250020" y="216794"/>
                    <a:pt x="237162" y="204075"/>
                    <a:pt x="224137" y="191356"/>
                  </a:cubicBezTo>
                  <a:cubicBezTo>
                    <a:pt x="211279" y="178802"/>
                    <a:pt x="198255" y="166304"/>
                    <a:pt x="185838" y="154330"/>
                  </a:cubicBezTo>
                  <a:cubicBezTo>
                    <a:pt x="163321" y="132644"/>
                    <a:pt x="142764" y="112862"/>
                    <a:pt x="128526" y="98736"/>
                  </a:cubicBezTo>
                  <a:cubicBezTo>
                    <a:pt x="119586" y="89824"/>
                    <a:pt x="113129" y="83286"/>
                    <a:pt x="110314" y="79947"/>
                  </a:cubicBezTo>
                  <a:lnTo>
                    <a:pt x="110149" y="79782"/>
                  </a:lnTo>
                  <a:lnTo>
                    <a:pt x="110121" y="80306"/>
                  </a:lnTo>
                  <a:cubicBezTo>
                    <a:pt x="110121" y="80471"/>
                    <a:pt x="110094" y="80665"/>
                    <a:pt x="110066" y="80830"/>
                  </a:cubicBezTo>
                  <a:lnTo>
                    <a:pt x="110038" y="81244"/>
                  </a:lnTo>
                  <a:cubicBezTo>
                    <a:pt x="110038" y="80637"/>
                    <a:pt x="109928" y="80002"/>
                    <a:pt x="109735" y="79423"/>
                  </a:cubicBezTo>
                  <a:cubicBezTo>
                    <a:pt x="109459" y="79175"/>
                    <a:pt x="109238" y="78954"/>
                    <a:pt x="109404" y="78844"/>
                  </a:cubicBezTo>
                  <a:lnTo>
                    <a:pt x="109487" y="78788"/>
                  </a:lnTo>
                  <a:cubicBezTo>
                    <a:pt x="109266" y="78292"/>
                    <a:pt x="108962" y="77823"/>
                    <a:pt x="108604" y="77409"/>
                  </a:cubicBezTo>
                  <a:cubicBezTo>
                    <a:pt x="106479" y="74981"/>
                    <a:pt x="102781" y="74705"/>
                    <a:pt x="100353" y="76830"/>
                  </a:cubicBezTo>
                  <a:cubicBezTo>
                    <a:pt x="99415" y="77602"/>
                    <a:pt x="96794" y="80747"/>
                    <a:pt x="99553" y="85217"/>
                  </a:cubicBezTo>
                  <a:cubicBezTo>
                    <a:pt x="100326" y="86431"/>
                    <a:pt x="102202" y="88831"/>
                    <a:pt x="105154" y="92197"/>
                  </a:cubicBezTo>
                  <a:close/>
                  <a:moveTo>
                    <a:pt x="109652" y="79147"/>
                  </a:moveTo>
                  <a:lnTo>
                    <a:pt x="109956" y="79616"/>
                  </a:lnTo>
                  <a:cubicBezTo>
                    <a:pt x="110038" y="79671"/>
                    <a:pt x="110094" y="79726"/>
                    <a:pt x="110149" y="79782"/>
                  </a:cubicBezTo>
                  <a:cubicBezTo>
                    <a:pt x="110176" y="79064"/>
                    <a:pt x="110038" y="78485"/>
                    <a:pt x="109487" y="78788"/>
                  </a:cubicBezTo>
                  <a:lnTo>
                    <a:pt x="109542" y="78899"/>
                  </a:lnTo>
                  <a:cubicBezTo>
                    <a:pt x="109569" y="78982"/>
                    <a:pt x="109625" y="79064"/>
                    <a:pt x="109652" y="79147"/>
                  </a:cubicBezTo>
                  <a:close/>
                  <a:moveTo>
                    <a:pt x="339230" y="323402"/>
                  </a:moveTo>
                  <a:cubicBezTo>
                    <a:pt x="338292" y="320174"/>
                    <a:pt x="334898" y="318325"/>
                    <a:pt x="331669" y="319264"/>
                  </a:cubicBezTo>
                  <a:cubicBezTo>
                    <a:pt x="311498" y="324754"/>
                    <a:pt x="274661" y="334217"/>
                    <a:pt x="232774" y="345529"/>
                  </a:cubicBezTo>
                  <a:cubicBezTo>
                    <a:pt x="211638" y="351240"/>
                    <a:pt x="189204" y="357393"/>
                    <a:pt x="167019" y="363739"/>
                  </a:cubicBezTo>
                  <a:cubicBezTo>
                    <a:pt x="138349" y="371961"/>
                    <a:pt x="110094" y="380513"/>
                    <a:pt x="85232" y="388128"/>
                  </a:cubicBezTo>
                  <a:cubicBezTo>
                    <a:pt x="43621" y="400875"/>
                    <a:pt x="11640" y="411387"/>
                    <a:pt x="3528" y="415084"/>
                  </a:cubicBezTo>
                  <a:cubicBezTo>
                    <a:pt x="548" y="416353"/>
                    <a:pt x="-805" y="419802"/>
                    <a:pt x="492" y="422754"/>
                  </a:cubicBezTo>
                  <a:cubicBezTo>
                    <a:pt x="1762" y="425734"/>
                    <a:pt x="5211" y="427086"/>
                    <a:pt x="8163" y="425789"/>
                  </a:cubicBezTo>
                  <a:cubicBezTo>
                    <a:pt x="18511" y="421512"/>
                    <a:pt x="67655" y="408269"/>
                    <a:pt x="125491" y="392322"/>
                  </a:cubicBezTo>
                  <a:cubicBezTo>
                    <a:pt x="150960" y="385287"/>
                    <a:pt x="178056" y="377782"/>
                    <a:pt x="204325" y="370223"/>
                  </a:cubicBezTo>
                  <a:cubicBezTo>
                    <a:pt x="222454" y="365035"/>
                    <a:pt x="240169" y="359711"/>
                    <a:pt x="256670" y="354799"/>
                  </a:cubicBezTo>
                  <a:cubicBezTo>
                    <a:pt x="289948" y="344867"/>
                    <a:pt x="318286" y="336176"/>
                    <a:pt x="335063" y="330962"/>
                  </a:cubicBezTo>
                  <a:cubicBezTo>
                    <a:pt x="338292" y="330024"/>
                    <a:pt x="340168" y="326630"/>
                    <a:pt x="339230" y="323402"/>
                  </a:cubicBezTo>
                  <a:close/>
                  <a:moveTo>
                    <a:pt x="353413" y="344509"/>
                  </a:moveTo>
                  <a:cubicBezTo>
                    <a:pt x="350074" y="344067"/>
                    <a:pt x="347011" y="346440"/>
                    <a:pt x="346597" y="349778"/>
                  </a:cubicBezTo>
                  <a:cubicBezTo>
                    <a:pt x="343948" y="367601"/>
                    <a:pt x="339423" y="397123"/>
                    <a:pt x="334153" y="431445"/>
                  </a:cubicBezTo>
                  <a:cubicBezTo>
                    <a:pt x="331531" y="448661"/>
                    <a:pt x="328634" y="467064"/>
                    <a:pt x="325764" y="485797"/>
                  </a:cubicBezTo>
                  <a:cubicBezTo>
                    <a:pt x="323888" y="497827"/>
                    <a:pt x="322039" y="509966"/>
                    <a:pt x="320190" y="522051"/>
                  </a:cubicBezTo>
                  <a:cubicBezTo>
                    <a:pt x="317376" y="540646"/>
                    <a:pt x="314561" y="559021"/>
                    <a:pt x="311691" y="576320"/>
                  </a:cubicBezTo>
                  <a:cubicBezTo>
                    <a:pt x="304628" y="618975"/>
                    <a:pt x="297508" y="654897"/>
                    <a:pt x="290582" y="670623"/>
                  </a:cubicBezTo>
                  <a:cubicBezTo>
                    <a:pt x="289230" y="673548"/>
                    <a:pt x="290527" y="677024"/>
                    <a:pt x="293452" y="678376"/>
                  </a:cubicBezTo>
                  <a:cubicBezTo>
                    <a:pt x="296377" y="679728"/>
                    <a:pt x="299854" y="678459"/>
                    <a:pt x="301206" y="675534"/>
                  </a:cubicBezTo>
                  <a:cubicBezTo>
                    <a:pt x="310753" y="655725"/>
                    <a:pt x="322425" y="604159"/>
                    <a:pt x="332635" y="546661"/>
                  </a:cubicBezTo>
                  <a:cubicBezTo>
                    <a:pt x="334898" y="533887"/>
                    <a:pt x="337077" y="520809"/>
                    <a:pt x="339092" y="507731"/>
                  </a:cubicBezTo>
                  <a:cubicBezTo>
                    <a:pt x="341134" y="494626"/>
                    <a:pt x="343010" y="481521"/>
                    <a:pt x="344721" y="468719"/>
                  </a:cubicBezTo>
                  <a:cubicBezTo>
                    <a:pt x="351261" y="419774"/>
                    <a:pt x="356007" y="375161"/>
                    <a:pt x="358683" y="351351"/>
                  </a:cubicBezTo>
                  <a:cubicBezTo>
                    <a:pt x="359125" y="348012"/>
                    <a:pt x="356724" y="344950"/>
                    <a:pt x="353413" y="344509"/>
                  </a:cubicBezTo>
                  <a:close/>
                  <a:moveTo>
                    <a:pt x="571456" y="513553"/>
                  </a:moveTo>
                  <a:cubicBezTo>
                    <a:pt x="563813" y="505717"/>
                    <a:pt x="556666" y="498516"/>
                    <a:pt x="550982" y="492916"/>
                  </a:cubicBezTo>
                  <a:cubicBezTo>
                    <a:pt x="537130" y="479369"/>
                    <a:pt x="523361" y="465739"/>
                    <a:pt x="509481" y="452220"/>
                  </a:cubicBezTo>
                  <a:cubicBezTo>
                    <a:pt x="500210" y="443226"/>
                    <a:pt x="490939" y="434231"/>
                    <a:pt x="481584" y="425320"/>
                  </a:cubicBezTo>
                  <a:cubicBezTo>
                    <a:pt x="467539" y="411966"/>
                    <a:pt x="453412" y="398695"/>
                    <a:pt x="439256" y="385452"/>
                  </a:cubicBezTo>
                  <a:cubicBezTo>
                    <a:pt x="418009" y="365587"/>
                    <a:pt x="396624" y="345916"/>
                    <a:pt x="375267" y="326189"/>
                  </a:cubicBezTo>
                  <a:cubicBezTo>
                    <a:pt x="372811" y="323844"/>
                    <a:pt x="368948" y="323926"/>
                    <a:pt x="366630" y="326382"/>
                  </a:cubicBezTo>
                  <a:cubicBezTo>
                    <a:pt x="364312" y="328810"/>
                    <a:pt x="364395" y="332672"/>
                    <a:pt x="366823" y="334990"/>
                  </a:cubicBezTo>
                  <a:cubicBezTo>
                    <a:pt x="387463" y="355462"/>
                    <a:pt x="407993" y="376044"/>
                    <a:pt x="428660" y="396461"/>
                  </a:cubicBezTo>
                  <a:cubicBezTo>
                    <a:pt x="442457" y="410090"/>
                    <a:pt x="456254" y="423692"/>
                    <a:pt x="470161" y="437183"/>
                  </a:cubicBezTo>
                  <a:cubicBezTo>
                    <a:pt x="479432" y="446178"/>
                    <a:pt x="488786" y="455117"/>
                    <a:pt x="498168" y="464001"/>
                  </a:cubicBezTo>
                  <a:cubicBezTo>
                    <a:pt x="512213" y="477355"/>
                    <a:pt x="526424" y="490543"/>
                    <a:pt x="540579" y="503786"/>
                  </a:cubicBezTo>
                  <a:lnTo>
                    <a:pt x="610253" y="570361"/>
                  </a:lnTo>
                  <a:cubicBezTo>
                    <a:pt x="612543" y="572623"/>
                    <a:pt x="616268" y="572596"/>
                    <a:pt x="618531" y="570306"/>
                  </a:cubicBezTo>
                  <a:cubicBezTo>
                    <a:pt x="620794" y="568016"/>
                    <a:pt x="620766" y="564319"/>
                    <a:pt x="618476" y="562029"/>
                  </a:cubicBezTo>
                  <a:cubicBezTo>
                    <a:pt x="606555" y="549834"/>
                    <a:pt x="587847" y="530300"/>
                    <a:pt x="571456" y="513553"/>
                  </a:cubicBezTo>
                  <a:close/>
                  <a:moveTo>
                    <a:pt x="702884" y="274981"/>
                  </a:moveTo>
                  <a:cubicBezTo>
                    <a:pt x="699242" y="275754"/>
                    <a:pt x="695572" y="276389"/>
                    <a:pt x="691902" y="276995"/>
                  </a:cubicBezTo>
                  <a:cubicBezTo>
                    <a:pt x="686328" y="277906"/>
                    <a:pt x="680699" y="278651"/>
                    <a:pt x="675097" y="279424"/>
                  </a:cubicBezTo>
                  <a:cubicBezTo>
                    <a:pt x="663287" y="281106"/>
                    <a:pt x="651477" y="282652"/>
                    <a:pt x="639640" y="284114"/>
                  </a:cubicBezTo>
                  <a:cubicBezTo>
                    <a:pt x="627830" y="285576"/>
                    <a:pt x="615992" y="286956"/>
                    <a:pt x="604155" y="288197"/>
                  </a:cubicBezTo>
                  <a:cubicBezTo>
                    <a:pt x="583128" y="290487"/>
                    <a:pt x="562047" y="292308"/>
                    <a:pt x="540993" y="294405"/>
                  </a:cubicBezTo>
                  <a:cubicBezTo>
                    <a:pt x="519912" y="296474"/>
                    <a:pt x="498858" y="298681"/>
                    <a:pt x="477777" y="300916"/>
                  </a:cubicBezTo>
                  <a:cubicBezTo>
                    <a:pt x="449631" y="303896"/>
                    <a:pt x="421513" y="307152"/>
                    <a:pt x="393423" y="310573"/>
                  </a:cubicBezTo>
                  <a:cubicBezTo>
                    <a:pt x="390057" y="310904"/>
                    <a:pt x="387629" y="313911"/>
                    <a:pt x="387960" y="317249"/>
                  </a:cubicBezTo>
                  <a:cubicBezTo>
                    <a:pt x="388319" y="320615"/>
                    <a:pt x="391326" y="323044"/>
                    <a:pt x="394665" y="322712"/>
                  </a:cubicBezTo>
                  <a:cubicBezTo>
                    <a:pt x="419996" y="320615"/>
                    <a:pt x="445354" y="318850"/>
                    <a:pt x="470740" y="316919"/>
                  </a:cubicBezTo>
                  <a:cubicBezTo>
                    <a:pt x="487655" y="315649"/>
                    <a:pt x="504570" y="314353"/>
                    <a:pt x="521485" y="312835"/>
                  </a:cubicBezTo>
                  <a:cubicBezTo>
                    <a:pt x="535585" y="311566"/>
                    <a:pt x="549685" y="310159"/>
                    <a:pt x="563758" y="308614"/>
                  </a:cubicBezTo>
                  <a:cubicBezTo>
                    <a:pt x="577858" y="307069"/>
                    <a:pt x="591903" y="305275"/>
                    <a:pt x="605976" y="303427"/>
                  </a:cubicBezTo>
                  <a:cubicBezTo>
                    <a:pt x="617869" y="301827"/>
                    <a:pt x="629761" y="300089"/>
                    <a:pt x="641627" y="298185"/>
                  </a:cubicBezTo>
                  <a:cubicBezTo>
                    <a:pt x="653492" y="296309"/>
                    <a:pt x="665302" y="294267"/>
                    <a:pt x="677112" y="292143"/>
                  </a:cubicBezTo>
                  <a:cubicBezTo>
                    <a:pt x="682796" y="291122"/>
                    <a:pt x="688453" y="290101"/>
                    <a:pt x="694109" y="288970"/>
                  </a:cubicBezTo>
                  <a:cubicBezTo>
                    <a:pt x="697917" y="288170"/>
                    <a:pt x="701725" y="287342"/>
                    <a:pt x="705505" y="286376"/>
                  </a:cubicBezTo>
                  <a:cubicBezTo>
                    <a:pt x="708651" y="285659"/>
                    <a:pt x="710610" y="282514"/>
                    <a:pt x="709893" y="279368"/>
                  </a:cubicBezTo>
                  <a:cubicBezTo>
                    <a:pt x="709148" y="276223"/>
                    <a:pt x="706030" y="274264"/>
                    <a:pt x="702884" y="274981"/>
                  </a:cubicBez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" name="Google Shape;159;p2"/>
            <p:cNvSpPr/>
            <p:nvPr/>
          </p:nvSpPr>
          <p:spPr>
            <a:xfrm rot="-5400000">
              <a:off x="8611345" y="4662843"/>
              <a:ext cx="47875" cy="44557"/>
            </a:xfrm>
            <a:custGeom>
              <a:avLst/>
              <a:gdLst/>
              <a:ahLst/>
              <a:cxnLst/>
              <a:rect l="l" t="t" r="r" b="b"/>
              <a:pathLst>
                <a:path w="95749" h="89115" extrusionOk="0">
                  <a:moveTo>
                    <a:pt x="47875" y="0"/>
                  </a:moveTo>
                  <a:cubicBezTo>
                    <a:pt x="74309" y="0"/>
                    <a:pt x="95749" y="19975"/>
                    <a:pt x="95749" y="44558"/>
                  </a:cubicBezTo>
                  <a:cubicBezTo>
                    <a:pt x="95749" y="69141"/>
                    <a:pt x="74309" y="89116"/>
                    <a:pt x="47875" y="89116"/>
                  </a:cubicBezTo>
                  <a:cubicBezTo>
                    <a:pt x="21440" y="89116"/>
                    <a:pt x="0" y="69141"/>
                    <a:pt x="0" y="44558"/>
                  </a:cubicBezTo>
                  <a:cubicBezTo>
                    <a:pt x="0" y="19975"/>
                    <a:pt x="21440" y="0"/>
                    <a:pt x="47875" y="0"/>
                  </a:cubicBezTo>
                  <a:lnTo>
                    <a:pt x="47875" y="0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2"/>
            <p:cNvSpPr/>
            <p:nvPr/>
          </p:nvSpPr>
          <p:spPr>
            <a:xfrm rot="-5400000">
              <a:off x="8407514" y="4417185"/>
              <a:ext cx="367990" cy="364016"/>
            </a:xfrm>
            <a:custGeom>
              <a:avLst/>
              <a:gdLst/>
              <a:ahLst/>
              <a:cxnLst/>
              <a:rect l="l" t="t" r="r" b="b"/>
              <a:pathLst>
                <a:path w="735980" h="728032" extrusionOk="0">
                  <a:moveTo>
                    <a:pt x="129934" y="46705"/>
                  </a:moveTo>
                  <a:cubicBezTo>
                    <a:pt x="129962" y="46540"/>
                    <a:pt x="129990" y="46402"/>
                    <a:pt x="130017" y="46264"/>
                  </a:cubicBezTo>
                  <a:cubicBezTo>
                    <a:pt x="130321" y="46319"/>
                    <a:pt x="130210" y="46678"/>
                    <a:pt x="129962" y="47064"/>
                  </a:cubicBezTo>
                  <a:lnTo>
                    <a:pt x="129934" y="46733"/>
                  </a:lnTo>
                  <a:lnTo>
                    <a:pt x="129934" y="46705"/>
                  </a:lnTo>
                  <a:close/>
                  <a:moveTo>
                    <a:pt x="147622" y="125530"/>
                  </a:moveTo>
                  <a:cubicBezTo>
                    <a:pt x="145359" y="115156"/>
                    <a:pt x="142710" y="104921"/>
                    <a:pt x="140337" y="94685"/>
                  </a:cubicBezTo>
                  <a:lnTo>
                    <a:pt x="132142" y="60997"/>
                  </a:lnTo>
                  <a:cubicBezTo>
                    <a:pt x="132004" y="60335"/>
                    <a:pt x="130321" y="51065"/>
                    <a:pt x="129962" y="47064"/>
                  </a:cubicBezTo>
                  <a:lnTo>
                    <a:pt x="129824" y="47285"/>
                  </a:lnTo>
                  <a:lnTo>
                    <a:pt x="129686" y="47478"/>
                  </a:lnTo>
                  <a:cubicBezTo>
                    <a:pt x="129797" y="47230"/>
                    <a:pt x="129879" y="46954"/>
                    <a:pt x="129934" y="46705"/>
                  </a:cubicBezTo>
                  <a:cubicBezTo>
                    <a:pt x="129907" y="46512"/>
                    <a:pt x="129769" y="46237"/>
                    <a:pt x="129907" y="46237"/>
                  </a:cubicBezTo>
                  <a:lnTo>
                    <a:pt x="130017" y="46264"/>
                  </a:lnTo>
                  <a:cubicBezTo>
                    <a:pt x="130348" y="44250"/>
                    <a:pt x="129576" y="42126"/>
                    <a:pt x="127893" y="40774"/>
                  </a:cubicBezTo>
                  <a:cubicBezTo>
                    <a:pt x="126430" y="39532"/>
                    <a:pt x="124885" y="39449"/>
                    <a:pt x="123616" y="39504"/>
                  </a:cubicBezTo>
                  <a:cubicBezTo>
                    <a:pt x="121988" y="39615"/>
                    <a:pt x="120166" y="40415"/>
                    <a:pt x="118842" y="42843"/>
                  </a:cubicBezTo>
                  <a:cubicBezTo>
                    <a:pt x="118566" y="43367"/>
                    <a:pt x="118124" y="44885"/>
                    <a:pt x="118124" y="47147"/>
                  </a:cubicBezTo>
                  <a:cubicBezTo>
                    <a:pt x="118097" y="51479"/>
                    <a:pt x="119173" y="62708"/>
                    <a:pt x="119311" y="63480"/>
                  </a:cubicBezTo>
                  <a:lnTo>
                    <a:pt x="125244" y="97885"/>
                  </a:lnTo>
                  <a:cubicBezTo>
                    <a:pt x="126568" y="104810"/>
                    <a:pt x="127837" y="111763"/>
                    <a:pt x="129272" y="118716"/>
                  </a:cubicBezTo>
                  <a:cubicBezTo>
                    <a:pt x="130128" y="122799"/>
                    <a:pt x="131038" y="126882"/>
                    <a:pt x="131949" y="130966"/>
                  </a:cubicBezTo>
                  <a:cubicBezTo>
                    <a:pt x="127037" y="126993"/>
                    <a:pt x="122677" y="122495"/>
                    <a:pt x="118124" y="118053"/>
                  </a:cubicBezTo>
                  <a:cubicBezTo>
                    <a:pt x="116441" y="116426"/>
                    <a:pt x="114730" y="114825"/>
                    <a:pt x="112937" y="113280"/>
                  </a:cubicBezTo>
                  <a:cubicBezTo>
                    <a:pt x="111143" y="111680"/>
                    <a:pt x="109267" y="110163"/>
                    <a:pt x="107363" y="108728"/>
                  </a:cubicBezTo>
                  <a:cubicBezTo>
                    <a:pt x="100685" y="103707"/>
                    <a:pt x="93732" y="99265"/>
                    <a:pt x="86088" y="95623"/>
                  </a:cubicBezTo>
                  <a:cubicBezTo>
                    <a:pt x="83302" y="93995"/>
                    <a:pt x="79714" y="94905"/>
                    <a:pt x="78086" y="97692"/>
                  </a:cubicBezTo>
                  <a:cubicBezTo>
                    <a:pt x="76431" y="100479"/>
                    <a:pt x="77369" y="104065"/>
                    <a:pt x="80128" y="105693"/>
                  </a:cubicBezTo>
                  <a:cubicBezTo>
                    <a:pt x="85702" y="109721"/>
                    <a:pt x="90338" y="114577"/>
                    <a:pt x="95249" y="119240"/>
                  </a:cubicBezTo>
                  <a:cubicBezTo>
                    <a:pt x="98671" y="122495"/>
                    <a:pt x="102037" y="125806"/>
                    <a:pt x="105680" y="128758"/>
                  </a:cubicBezTo>
                  <a:cubicBezTo>
                    <a:pt x="112137" y="134056"/>
                    <a:pt x="119090" y="138470"/>
                    <a:pt x="126485" y="142305"/>
                  </a:cubicBezTo>
                  <a:cubicBezTo>
                    <a:pt x="129051" y="143933"/>
                    <a:pt x="132197" y="143188"/>
                    <a:pt x="134129" y="140981"/>
                  </a:cubicBezTo>
                  <a:cubicBezTo>
                    <a:pt x="137136" y="154086"/>
                    <a:pt x="140310" y="167164"/>
                    <a:pt x="142959" y="180324"/>
                  </a:cubicBezTo>
                  <a:cubicBezTo>
                    <a:pt x="144338" y="187194"/>
                    <a:pt x="145690" y="194009"/>
                    <a:pt x="146822" y="200879"/>
                  </a:cubicBezTo>
                  <a:cubicBezTo>
                    <a:pt x="147236" y="204217"/>
                    <a:pt x="150271" y="206590"/>
                    <a:pt x="153637" y="206176"/>
                  </a:cubicBezTo>
                  <a:cubicBezTo>
                    <a:pt x="156976" y="205762"/>
                    <a:pt x="159349" y="202727"/>
                    <a:pt x="158935" y="199389"/>
                  </a:cubicBezTo>
                  <a:cubicBezTo>
                    <a:pt x="157390" y="181731"/>
                    <a:pt x="154962" y="164018"/>
                    <a:pt x="151789" y="146388"/>
                  </a:cubicBezTo>
                  <a:cubicBezTo>
                    <a:pt x="150519" y="139408"/>
                    <a:pt x="149140" y="132456"/>
                    <a:pt x="147622" y="125530"/>
                  </a:cubicBezTo>
                  <a:close/>
                  <a:moveTo>
                    <a:pt x="47540" y="66515"/>
                  </a:moveTo>
                  <a:cubicBezTo>
                    <a:pt x="45498" y="64777"/>
                    <a:pt x="43457" y="63039"/>
                    <a:pt x="41221" y="61549"/>
                  </a:cubicBezTo>
                  <a:cubicBezTo>
                    <a:pt x="37496" y="59011"/>
                    <a:pt x="33468" y="57079"/>
                    <a:pt x="29577" y="54845"/>
                  </a:cubicBezTo>
                  <a:cubicBezTo>
                    <a:pt x="29108" y="54596"/>
                    <a:pt x="23727" y="51341"/>
                    <a:pt x="21409" y="50623"/>
                  </a:cubicBezTo>
                  <a:cubicBezTo>
                    <a:pt x="17188" y="49271"/>
                    <a:pt x="14456" y="50651"/>
                    <a:pt x="13628" y="51837"/>
                  </a:cubicBezTo>
                  <a:cubicBezTo>
                    <a:pt x="11448" y="54210"/>
                    <a:pt x="11586" y="57907"/>
                    <a:pt x="13959" y="60114"/>
                  </a:cubicBezTo>
                  <a:cubicBezTo>
                    <a:pt x="14594" y="60721"/>
                    <a:pt x="15366" y="61135"/>
                    <a:pt x="16167" y="61383"/>
                  </a:cubicBezTo>
                  <a:cubicBezTo>
                    <a:pt x="16470" y="60914"/>
                    <a:pt x="17022" y="61107"/>
                    <a:pt x="17629" y="61659"/>
                  </a:cubicBezTo>
                  <a:cubicBezTo>
                    <a:pt x="19147" y="62984"/>
                    <a:pt x="21161" y="66350"/>
                    <a:pt x="21382" y="66570"/>
                  </a:cubicBezTo>
                  <a:cubicBezTo>
                    <a:pt x="24886" y="69440"/>
                    <a:pt x="28115" y="72557"/>
                    <a:pt x="31812" y="75151"/>
                  </a:cubicBezTo>
                  <a:cubicBezTo>
                    <a:pt x="34020" y="76724"/>
                    <a:pt x="36393" y="78020"/>
                    <a:pt x="38766" y="79317"/>
                  </a:cubicBezTo>
                  <a:cubicBezTo>
                    <a:pt x="42380" y="81276"/>
                    <a:pt x="46023" y="82931"/>
                    <a:pt x="49720" y="84752"/>
                  </a:cubicBezTo>
                  <a:cubicBezTo>
                    <a:pt x="52507" y="86656"/>
                    <a:pt x="56315" y="85911"/>
                    <a:pt x="58191" y="83124"/>
                  </a:cubicBezTo>
                  <a:cubicBezTo>
                    <a:pt x="60095" y="80338"/>
                    <a:pt x="59350" y="76558"/>
                    <a:pt x="56563" y="74654"/>
                  </a:cubicBezTo>
                  <a:cubicBezTo>
                    <a:pt x="53528" y="71923"/>
                    <a:pt x="50658" y="69136"/>
                    <a:pt x="47540" y="66515"/>
                  </a:cubicBezTo>
                  <a:close/>
                  <a:moveTo>
                    <a:pt x="17574" y="61659"/>
                  </a:moveTo>
                  <a:cubicBezTo>
                    <a:pt x="17077" y="61632"/>
                    <a:pt x="16608" y="61521"/>
                    <a:pt x="16167" y="61383"/>
                  </a:cubicBezTo>
                  <a:cubicBezTo>
                    <a:pt x="15808" y="61908"/>
                    <a:pt x="16912" y="61714"/>
                    <a:pt x="17574" y="61659"/>
                  </a:cubicBezTo>
                  <a:close/>
                  <a:moveTo>
                    <a:pt x="223062" y="271"/>
                  </a:moveTo>
                  <a:cubicBezTo>
                    <a:pt x="219834" y="-722"/>
                    <a:pt x="216412" y="1099"/>
                    <a:pt x="215419" y="4300"/>
                  </a:cubicBezTo>
                  <a:cubicBezTo>
                    <a:pt x="212439" y="12659"/>
                    <a:pt x="208272" y="20798"/>
                    <a:pt x="203719" y="28965"/>
                  </a:cubicBezTo>
                  <a:cubicBezTo>
                    <a:pt x="198504" y="38346"/>
                    <a:pt x="192516" y="47533"/>
                    <a:pt x="186777" y="56776"/>
                  </a:cubicBezTo>
                  <a:cubicBezTo>
                    <a:pt x="180789" y="66488"/>
                    <a:pt x="175160" y="76254"/>
                    <a:pt x="169973" y="85607"/>
                  </a:cubicBezTo>
                  <a:cubicBezTo>
                    <a:pt x="166993" y="91208"/>
                    <a:pt x="160370" y="99816"/>
                    <a:pt x="156369" y="107818"/>
                  </a:cubicBezTo>
                  <a:cubicBezTo>
                    <a:pt x="153996" y="112508"/>
                    <a:pt x="152396" y="117033"/>
                    <a:pt x="152285" y="120868"/>
                  </a:cubicBezTo>
                  <a:cubicBezTo>
                    <a:pt x="152037" y="124096"/>
                    <a:pt x="154465" y="126910"/>
                    <a:pt x="157666" y="127158"/>
                  </a:cubicBezTo>
                  <a:cubicBezTo>
                    <a:pt x="160894" y="127406"/>
                    <a:pt x="163709" y="124979"/>
                    <a:pt x="163957" y="121778"/>
                  </a:cubicBezTo>
                  <a:cubicBezTo>
                    <a:pt x="164233" y="119405"/>
                    <a:pt x="165778" y="116839"/>
                    <a:pt x="167489" y="114081"/>
                  </a:cubicBezTo>
                  <a:cubicBezTo>
                    <a:pt x="172235" y="106493"/>
                    <a:pt x="179492" y="98492"/>
                    <a:pt x="182914" y="93195"/>
                  </a:cubicBezTo>
                  <a:cubicBezTo>
                    <a:pt x="187715" y="85470"/>
                    <a:pt x="193179" y="77689"/>
                    <a:pt x="198311" y="69495"/>
                  </a:cubicBezTo>
                  <a:cubicBezTo>
                    <a:pt x="203416" y="61411"/>
                    <a:pt x="208300" y="52996"/>
                    <a:pt x="212687" y="44471"/>
                  </a:cubicBezTo>
                  <a:cubicBezTo>
                    <a:pt x="218868" y="32469"/>
                    <a:pt x="223918" y="20191"/>
                    <a:pt x="227091" y="7886"/>
                  </a:cubicBezTo>
                  <a:cubicBezTo>
                    <a:pt x="228084" y="4658"/>
                    <a:pt x="226263" y="1265"/>
                    <a:pt x="223062" y="271"/>
                  </a:cubicBezTo>
                  <a:close/>
                  <a:moveTo>
                    <a:pt x="5433" y="129255"/>
                  </a:moveTo>
                  <a:cubicBezTo>
                    <a:pt x="4826" y="128814"/>
                    <a:pt x="4301" y="128400"/>
                    <a:pt x="3888" y="128069"/>
                  </a:cubicBezTo>
                  <a:cubicBezTo>
                    <a:pt x="3446" y="130745"/>
                    <a:pt x="4219" y="130635"/>
                    <a:pt x="5433" y="129255"/>
                  </a:cubicBezTo>
                  <a:close/>
                  <a:moveTo>
                    <a:pt x="9296" y="117060"/>
                  </a:moveTo>
                  <a:cubicBezTo>
                    <a:pt x="9296" y="117088"/>
                    <a:pt x="9296" y="117143"/>
                    <a:pt x="9296" y="117171"/>
                  </a:cubicBezTo>
                  <a:cubicBezTo>
                    <a:pt x="9820" y="117446"/>
                    <a:pt x="10289" y="117805"/>
                    <a:pt x="10676" y="118191"/>
                  </a:cubicBezTo>
                  <a:cubicBezTo>
                    <a:pt x="10289" y="117281"/>
                    <a:pt x="9655" y="116039"/>
                    <a:pt x="9296" y="117060"/>
                  </a:cubicBezTo>
                  <a:close/>
                  <a:moveTo>
                    <a:pt x="27397" y="124868"/>
                  </a:moveTo>
                  <a:cubicBezTo>
                    <a:pt x="26514" y="124178"/>
                    <a:pt x="25576" y="123516"/>
                    <a:pt x="24610" y="122937"/>
                  </a:cubicBezTo>
                  <a:cubicBezTo>
                    <a:pt x="23093" y="122054"/>
                    <a:pt x="21520" y="121364"/>
                    <a:pt x="19947" y="120619"/>
                  </a:cubicBezTo>
                  <a:cubicBezTo>
                    <a:pt x="18181" y="119985"/>
                    <a:pt x="13490" y="119378"/>
                    <a:pt x="10979" y="118495"/>
                  </a:cubicBezTo>
                  <a:lnTo>
                    <a:pt x="10869" y="118357"/>
                  </a:lnTo>
                  <a:lnTo>
                    <a:pt x="10676" y="118191"/>
                  </a:lnTo>
                  <a:lnTo>
                    <a:pt x="10786" y="118412"/>
                  </a:lnTo>
                  <a:cubicBezTo>
                    <a:pt x="9848" y="118053"/>
                    <a:pt x="9241" y="117667"/>
                    <a:pt x="9296" y="117171"/>
                  </a:cubicBezTo>
                  <a:cubicBezTo>
                    <a:pt x="9185" y="117143"/>
                    <a:pt x="9075" y="117088"/>
                    <a:pt x="8965" y="117033"/>
                  </a:cubicBezTo>
                  <a:cubicBezTo>
                    <a:pt x="8413" y="116646"/>
                    <a:pt x="8054" y="116564"/>
                    <a:pt x="7889" y="116453"/>
                  </a:cubicBezTo>
                  <a:cubicBezTo>
                    <a:pt x="7144" y="116039"/>
                    <a:pt x="6509" y="116205"/>
                    <a:pt x="6233" y="116150"/>
                  </a:cubicBezTo>
                  <a:cubicBezTo>
                    <a:pt x="4991" y="115819"/>
                    <a:pt x="4136" y="116508"/>
                    <a:pt x="3501" y="116646"/>
                  </a:cubicBezTo>
                  <a:cubicBezTo>
                    <a:pt x="2591" y="116867"/>
                    <a:pt x="2122" y="117640"/>
                    <a:pt x="1514" y="118081"/>
                  </a:cubicBezTo>
                  <a:cubicBezTo>
                    <a:pt x="-196" y="119350"/>
                    <a:pt x="-527" y="121668"/>
                    <a:pt x="880" y="125310"/>
                  </a:cubicBezTo>
                  <a:cubicBezTo>
                    <a:pt x="963" y="125530"/>
                    <a:pt x="1790" y="126386"/>
                    <a:pt x="3391" y="127710"/>
                  </a:cubicBezTo>
                  <a:lnTo>
                    <a:pt x="3888" y="128069"/>
                  </a:lnTo>
                  <a:lnTo>
                    <a:pt x="3943" y="127710"/>
                  </a:lnTo>
                  <a:cubicBezTo>
                    <a:pt x="3943" y="127627"/>
                    <a:pt x="4108" y="127710"/>
                    <a:pt x="4274" y="127738"/>
                  </a:cubicBezTo>
                  <a:cubicBezTo>
                    <a:pt x="4908" y="128013"/>
                    <a:pt x="5598" y="128179"/>
                    <a:pt x="6261" y="128207"/>
                  </a:cubicBezTo>
                  <a:lnTo>
                    <a:pt x="6040" y="128538"/>
                  </a:lnTo>
                  <a:cubicBezTo>
                    <a:pt x="5929" y="128676"/>
                    <a:pt x="5791" y="128841"/>
                    <a:pt x="5681" y="128979"/>
                  </a:cubicBezTo>
                  <a:lnTo>
                    <a:pt x="5433" y="129255"/>
                  </a:lnTo>
                  <a:cubicBezTo>
                    <a:pt x="7613" y="130910"/>
                    <a:pt x="10676" y="133173"/>
                    <a:pt x="12138" y="134359"/>
                  </a:cubicBezTo>
                  <a:cubicBezTo>
                    <a:pt x="13462" y="135242"/>
                    <a:pt x="14677" y="136235"/>
                    <a:pt x="16001" y="137063"/>
                  </a:cubicBezTo>
                  <a:cubicBezTo>
                    <a:pt x="16912" y="137642"/>
                    <a:pt x="17850" y="138139"/>
                    <a:pt x="18816" y="138608"/>
                  </a:cubicBezTo>
                  <a:cubicBezTo>
                    <a:pt x="22651" y="140512"/>
                    <a:pt x="26514" y="141946"/>
                    <a:pt x="30488" y="143519"/>
                  </a:cubicBezTo>
                  <a:cubicBezTo>
                    <a:pt x="33357" y="145257"/>
                    <a:pt x="37110" y="144292"/>
                    <a:pt x="38848" y="141422"/>
                  </a:cubicBezTo>
                  <a:cubicBezTo>
                    <a:pt x="40559" y="138525"/>
                    <a:pt x="39621" y="134773"/>
                    <a:pt x="36724" y="133035"/>
                  </a:cubicBezTo>
                  <a:cubicBezTo>
                    <a:pt x="33523" y="130359"/>
                    <a:pt x="30708" y="127434"/>
                    <a:pt x="27397" y="124868"/>
                  </a:cubicBezTo>
                  <a:close/>
                  <a:moveTo>
                    <a:pt x="252008" y="63342"/>
                  </a:moveTo>
                  <a:cubicBezTo>
                    <a:pt x="251373" y="64032"/>
                    <a:pt x="249055" y="66074"/>
                    <a:pt x="246296" y="69053"/>
                  </a:cubicBezTo>
                  <a:cubicBezTo>
                    <a:pt x="245137" y="70323"/>
                    <a:pt x="243896" y="71674"/>
                    <a:pt x="242792" y="73192"/>
                  </a:cubicBezTo>
                  <a:cubicBezTo>
                    <a:pt x="241743" y="74627"/>
                    <a:pt x="240860" y="76227"/>
                    <a:pt x="240005" y="77744"/>
                  </a:cubicBezTo>
                  <a:cubicBezTo>
                    <a:pt x="238515" y="80421"/>
                    <a:pt x="237466" y="82931"/>
                    <a:pt x="236473" y="84614"/>
                  </a:cubicBezTo>
                  <a:cubicBezTo>
                    <a:pt x="236225" y="85111"/>
                    <a:pt x="236004" y="85801"/>
                    <a:pt x="236004" y="85801"/>
                  </a:cubicBezTo>
                  <a:lnTo>
                    <a:pt x="236335" y="85690"/>
                  </a:lnTo>
                  <a:cubicBezTo>
                    <a:pt x="234983" y="86408"/>
                    <a:pt x="233934" y="87677"/>
                    <a:pt x="233493" y="89277"/>
                  </a:cubicBezTo>
                  <a:cubicBezTo>
                    <a:pt x="232637" y="92395"/>
                    <a:pt x="234486" y="95595"/>
                    <a:pt x="237604" y="96450"/>
                  </a:cubicBezTo>
                  <a:cubicBezTo>
                    <a:pt x="238653" y="97002"/>
                    <a:pt x="241026" y="96726"/>
                    <a:pt x="244309" y="94657"/>
                  </a:cubicBezTo>
                  <a:cubicBezTo>
                    <a:pt x="246241" y="93443"/>
                    <a:pt x="249773" y="90270"/>
                    <a:pt x="253443" y="86297"/>
                  </a:cubicBezTo>
                  <a:cubicBezTo>
                    <a:pt x="254298" y="85387"/>
                    <a:pt x="255098" y="84421"/>
                    <a:pt x="255816" y="83400"/>
                  </a:cubicBezTo>
                  <a:cubicBezTo>
                    <a:pt x="256561" y="82352"/>
                    <a:pt x="257196" y="81303"/>
                    <a:pt x="257775" y="80200"/>
                  </a:cubicBezTo>
                  <a:cubicBezTo>
                    <a:pt x="260369" y="75289"/>
                    <a:pt x="261969" y="70874"/>
                    <a:pt x="262411" y="69743"/>
                  </a:cubicBezTo>
                  <a:cubicBezTo>
                    <a:pt x="264177" y="66874"/>
                    <a:pt x="263294" y="63122"/>
                    <a:pt x="260424" y="61356"/>
                  </a:cubicBezTo>
                  <a:cubicBezTo>
                    <a:pt x="257554" y="59590"/>
                    <a:pt x="253802" y="60473"/>
                    <a:pt x="252008" y="63342"/>
                  </a:cubicBezTo>
                  <a:close/>
                  <a:moveTo>
                    <a:pt x="675733" y="606481"/>
                  </a:moveTo>
                  <a:cubicBezTo>
                    <a:pt x="665027" y="602508"/>
                    <a:pt x="654514" y="598231"/>
                    <a:pt x="643890" y="594120"/>
                  </a:cubicBezTo>
                  <a:cubicBezTo>
                    <a:pt x="636799" y="591389"/>
                    <a:pt x="629707" y="588657"/>
                    <a:pt x="622561" y="586064"/>
                  </a:cubicBezTo>
                  <a:cubicBezTo>
                    <a:pt x="617759" y="584353"/>
                    <a:pt x="612958" y="582725"/>
                    <a:pt x="608129" y="581125"/>
                  </a:cubicBezTo>
                  <a:cubicBezTo>
                    <a:pt x="600872" y="578753"/>
                    <a:pt x="593532" y="576573"/>
                    <a:pt x="586220" y="574338"/>
                  </a:cubicBezTo>
                  <a:cubicBezTo>
                    <a:pt x="582274" y="573207"/>
                    <a:pt x="569581" y="567413"/>
                    <a:pt x="561138" y="565316"/>
                  </a:cubicBezTo>
                  <a:cubicBezTo>
                    <a:pt x="556861" y="564268"/>
                    <a:pt x="553356" y="564047"/>
                    <a:pt x="551314" y="564737"/>
                  </a:cubicBezTo>
                  <a:cubicBezTo>
                    <a:pt x="548196" y="565592"/>
                    <a:pt x="546348" y="568793"/>
                    <a:pt x="547203" y="571910"/>
                  </a:cubicBezTo>
                  <a:cubicBezTo>
                    <a:pt x="548031" y="574918"/>
                    <a:pt x="551038" y="576739"/>
                    <a:pt x="554046" y="576076"/>
                  </a:cubicBezTo>
                  <a:lnTo>
                    <a:pt x="554046" y="576104"/>
                  </a:lnTo>
                  <a:cubicBezTo>
                    <a:pt x="554046" y="576242"/>
                    <a:pt x="554267" y="576049"/>
                    <a:pt x="554377" y="576021"/>
                  </a:cubicBezTo>
                  <a:cubicBezTo>
                    <a:pt x="554681" y="576104"/>
                    <a:pt x="555177" y="576380"/>
                    <a:pt x="555536" y="576463"/>
                  </a:cubicBezTo>
                  <a:cubicBezTo>
                    <a:pt x="557688" y="577042"/>
                    <a:pt x="560365" y="578228"/>
                    <a:pt x="563180" y="579498"/>
                  </a:cubicBezTo>
                  <a:cubicBezTo>
                    <a:pt x="570492" y="582836"/>
                    <a:pt x="578466" y="587195"/>
                    <a:pt x="581474" y="588354"/>
                  </a:cubicBezTo>
                  <a:cubicBezTo>
                    <a:pt x="590387" y="591665"/>
                    <a:pt x="599189" y="595196"/>
                    <a:pt x="608102" y="598452"/>
                  </a:cubicBezTo>
                  <a:cubicBezTo>
                    <a:pt x="614089" y="600604"/>
                    <a:pt x="620077" y="602673"/>
                    <a:pt x="626120" y="604632"/>
                  </a:cubicBezTo>
                  <a:cubicBezTo>
                    <a:pt x="641269" y="609543"/>
                    <a:pt x="656583" y="613847"/>
                    <a:pt x="671981" y="618096"/>
                  </a:cubicBezTo>
                  <a:cubicBezTo>
                    <a:pt x="675209" y="619144"/>
                    <a:pt x="678631" y="617379"/>
                    <a:pt x="679679" y="614151"/>
                  </a:cubicBezTo>
                  <a:cubicBezTo>
                    <a:pt x="680700" y="610950"/>
                    <a:pt x="678934" y="607529"/>
                    <a:pt x="675733" y="606481"/>
                  </a:cubicBezTo>
                  <a:close/>
                  <a:moveTo>
                    <a:pt x="674685" y="699735"/>
                  </a:moveTo>
                  <a:lnTo>
                    <a:pt x="674657" y="699735"/>
                  </a:lnTo>
                  <a:cubicBezTo>
                    <a:pt x="670684" y="696176"/>
                    <a:pt x="663068" y="684588"/>
                    <a:pt x="662240" y="683429"/>
                  </a:cubicBezTo>
                  <a:cubicBezTo>
                    <a:pt x="656915" y="676339"/>
                    <a:pt x="652279" y="668862"/>
                    <a:pt x="647284" y="661661"/>
                  </a:cubicBezTo>
                  <a:cubicBezTo>
                    <a:pt x="643863" y="656722"/>
                    <a:pt x="640248" y="651894"/>
                    <a:pt x="636578" y="647176"/>
                  </a:cubicBezTo>
                  <a:cubicBezTo>
                    <a:pt x="630287" y="639120"/>
                    <a:pt x="623609" y="631450"/>
                    <a:pt x="616214" y="624166"/>
                  </a:cubicBezTo>
                  <a:cubicBezTo>
                    <a:pt x="613979" y="621655"/>
                    <a:pt x="610116" y="621462"/>
                    <a:pt x="607605" y="623697"/>
                  </a:cubicBezTo>
                  <a:cubicBezTo>
                    <a:pt x="605094" y="625959"/>
                    <a:pt x="604901" y="629822"/>
                    <a:pt x="607136" y="632333"/>
                  </a:cubicBezTo>
                  <a:cubicBezTo>
                    <a:pt x="613620" y="640416"/>
                    <a:pt x="619001" y="649024"/>
                    <a:pt x="624603" y="657522"/>
                  </a:cubicBezTo>
                  <a:cubicBezTo>
                    <a:pt x="628466" y="663344"/>
                    <a:pt x="632301" y="669165"/>
                    <a:pt x="636413" y="674821"/>
                  </a:cubicBezTo>
                  <a:cubicBezTo>
                    <a:pt x="640883" y="680974"/>
                    <a:pt x="645767" y="686851"/>
                    <a:pt x="650844" y="692644"/>
                  </a:cubicBezTo>
                  <a:cubicBezTo>
                    <a:pt x="651920" y="693831"/>
                    <a:pt x="662268" y="705777"/>
                    <a:pt x="667290" y="709198"/>
                  </a:cubicBezTo>
                  <a:cubicBezTo>
                    <a:pt x="671070" y="711792"/>
                    <a:pt x="674354" y="711461"/>
                    <a:pt x="675844" y="710550"/>
                  </a:cubicBezTo>
                  <a:cubicBezTo>
                    <a:pt x="678713" y="709033"/>
                    <a:pt x="679817" y="705501"/>
                    <a:pt x="678299" y="702660"/>
                  </a:cubicBezTo>
                  <a:cubicBezTo>
                    <a:pt x="677527" y="701170"/>
                    <a:pt x="676175" y="700149"/>
                    <a:pt x="674685" y="699735"/>
                  </a:cubicBezTo>
                  <a:close/>
                  <a:moveTo>
                    <a:pt x="568947" y="707019"/>
                  </a:moveTo>
                  <a:lnTo>
                    <a:pt x="570023" y="717282"/>
                  </a:lnTo>
                  <a:cubicBezTo>
                    <a:pt x="570078" y="717945"/>
                    <a:pt x="569995" y="721559"/>
                    <a:pt x="569774" y="723049"/>
                  </a:cubicBezTo>
                  <a:cubicBezTo>
                    <a:pt x="568726" y="730802"/>
                    <a:pt x="559206" y="727436"/>
                    <a:pt x="558820" y="726498"/>
                  </a:cubicBezTo>
                  <a:cubicBezTo>
                    <a:pt x="558158" y="725422"/>
                    <a:pt x="557909" y="724180"/>
                    <a:pt x="558020" y="723021"/>
                  </a:cubicBezTo>
                  <a:cubicBezTo>
                    <a:pt x="558213" y="722938"/>
                    <a:pt x="558240" y="722580"/>
                    <a:pt x="558158" y="722138"/>
                  </a:cubicBezTo>
                  <a:cubicBezTo>
                    <a:pt x="558351" y="721311"/>
                    <a:pt x="558737" y="720538"/>
                    <a:pt x="559289" y="719848"/>
                  </a:cubicBezTo>
                  <a:cubicBezTo>
                    <a:pt x="558903" y="720262"/>
                    <a:pt x="558323" y="720897"/>
                    <a:pt x="558130" y="721973"/>
                  </a:cubicBezTo>
                  <a:cubicBezTo>
                    <a:pt x="557882" y="720952"/>
                    <a:pt x="557275" y="719600"/>
                    <a:pt x="557275" y="719600"/>
                  </a:cubicBezTo>
                  <a:cubicBezTo>
                    <a:pt x="557275" y="719600"/>
                    <a:pt x="557247" y="719848"/>
                    <a:pt x="557275" y="719903"/>
                  </a:cubicBezTo>
                  <a:lnTo>
                    <a:pt x="554101" y="710606"/>
                  </a:lnTo>
                  <a:cubicBezTo>
                    <a:pt x="553467" y="708619"/>
                    <a:pt x="552666" y="706688"/>
                    <a:pt x="552004" y="704674"/>
                  </a:cubicBezTo>
                  <a:cubicBezTo>
                    <a:pt x="551342" y="702660"/>
                    <a:pt x="550707" y="700646"/>
                    <a:pt x="550128" y="698604"/>
                  </a:cubicBezTo>
                  <a:cubicBezTo>
                    <a:pt x="549438" y="696093"/>
                    <a:pt x="548886" y="693555"/>
                    <a:pt x="548334" y="691017"/>
                  </a:cubicBezTo>
                  <a:cubicBezTo>
                    <a:pt x="547451" y="687099"/>
                    <a:pt x="546761" y="683236"/>
                    <a:pt x="545989" y="679291"/>
                  </a:cubicBezTo>
                  <a:cubicBezTo>
                    <a:pt x="544940" y="676090"/>
                    <a:pt x="546679" y="672642"/>
                    <a:pt x="549879" y="671593"/>
                  </a:cubicBezTo>
                  <a:cubicBezTo>
                    <a:pt x="553080" y="670545"/>
                    <a:pt x="556530" y="672283"/>
                    <a:pt x="557578" y="675483"/>
                  </a:cubicBezTo>
                  <a:cubicBezTo>
                    <a:pt x="559289" y="679098"/>
                    <a:pt x="561110" y="682574"/>
                    <a:pt x="562738" y="686243"/>
                  </a:cubicBezTo>
                  <a:cubicBezTo>
                    <a:pt x="563842" y="688699"/>
                    <a:pt x="564918" y="691155"/>
                    <a:pt x="565801" y="693693"/>
                  </a:cubicBezTo>
                  <a:cubicBezTo>
                    <a:pt x="566546" y="695845"/>
                    <a:pt x="567181" y="698024"/>
                    <a:pt x="567705" y="700232"/>
                  </a:cubicBezTo>
                  <a:cubicBezTo>
                    <a:pt x="568229" y="702467"/>
                    <a:pt x="568588" y="704729"/>
                    <a:pt x="568947" y="707019"/>
                  </a:cubicBezTo>
                  <a:close/>
                  <a:moveTo>
                    <a:pt x="562076" y="717945"/>
                  </a:moveTo>
                  <a:cubicBezTo>
                    <a:pt x="561634" y="718083"/>
                    <a:pt x="561220" y="718248"/>
                    <a:pt x="560834" y="718496"/>
                  </a:cubicBezTo>
                  <a:cubicBezTo>
                    <a:pt x="560365" y="718772"/>
                    <a:pt x="559979" y="719103"/>
                    <a:pt x="559620" y="719462"/>
                  </a:cubicBezTo>
                  <a:cubicBezTo>
                    <a:pt x="560282" y="718524"/>
                    <a:pt x="561165" y="718138"/>
                    <a:pt x="562076" y="717945"/>
                  </a:cubicBezTo>
                  <a:close/>
                  <a:moveTo>
                    <a:pt x="557964" y="723021"/>
                  </a:moveTo>
                  <a:lnTo>
                    <a:pt x="558020" y="723021"/>
                  </a:lnTo>
                  <a:lnTo>
                    <a:pt x="558047" y="722718"/>
                  </a:lnTo>
                  <a:cubicBezTo>
                    <a:pt x="558020" y="722773"/>
                    <a:pt x="557799" y="723049"/>
                    <a:pt x="557964" y="723021"/>
                  </a:cubicBezTo>
                  <a:close/>
                  <a:moveTo>
                    <a:pt x="558130" y="721973"/>
                  </a:moveTo>
                  <a:lnTo>
                    <a:pt x="558102" y="722028"/>
                  </a:lnTo>
                  <a:cubicBezTo>
                    <a:pt x="558102" y="722138"/>
                    <a:pt x="558075" y="722249"/>
                    <a:pt x="558075" y="722359"/>
                  </a:cubicBezTo>
                  <a:lnTo>
                    <a:pt x="558047" y="722635"/>
                  </a:lnTo>
                  <a:cubicBezTo>
                    <a:pt x="558075" y="722469"/>
                    <a:pt x="558102" y="722304"/>
                    <a:pt x="558158" y="722138"/>
                  </a:cubicBezTo>
                  <a:lnTo>
                    <a:pt x="558130" y="721973"/>
                  </a:lnTo>
                  <a:close/>
                  <a:moveTo>
                    <a:pt x="558047" y="722663"/>
                  </a:moveTo>
                  <a:lnTo>
                    <a:pt x="558047" y="722690"/>
                  </a:lnTo>
                  <a:lnTo>
                    <a:pt x="558047" y="722718"/>
                  </a:lnTo>
                  <a:lnTo>
                    <a:pt x="558047" y="722635"/>
                  </a:lnTo>
                  <a:lnTo>
                    <a:pt x="558047" y="722663"/>
                  </a:lnTo>
                  <a:close/>
                  <a:moveTo>
                    <a:pt x="734259" y="522165"/>
                  </a:moveTo>
                  <a:cubicBezTo>
                    <a:pt x="731941" y="519737"/>
                    <a:pt x="728051" y="519682"/>
                    <a:pt x="725650" y="522000"/>
                  </a:cubicBezTo>
                  <a:cubicBezTo>
                    <a:pt x="719690" y="527021"/>
                    <a:pt x="713067" y="531049"/>
                    <a:pt x="706417" y="535243"/>
                  </a:cubicBezTo>
                  <a:cubicBezTo>
                    <a:pt x="701864" y="538085"/>
                    <a:pt x="697229" y="540871"/>
                    <a:pt x="692786" y="543879"/>
                  </a:cubicBezTo>
                  <a:cubicBezTo>
                    <a:pt x="687819" y="547272"/>
                    <a:pt x="683128" y="550997"/>
                    <a:pt x="678548" y="554777"/>
                  </a:cubicBezTo>
                  <a:cubicBezTo>
                    <a:pt x="676727" y="556405"/>
                    <a:pt x="665082" y="567137"/>
                    <a:pt x="661054" y="570889"/>
                  </a:cubicBezTo>
                  <a:cubicBezTo>
                    <a:pt x="660612" y="571276"/>
                    <a:pt x="660198" y="571690"/>
                    <a:pt x="659812" y="572076"/>
                  </a:cubicBezTo>
                  <a:cubicBezTo>
                    <a:pt x="652914" y="577070"/>
                    <a:pt x="651286" y="582615"/>
                    <a:pt x="654072" y="584574"/>
                  </a:cubicBezTo>
                  <a:cubicBezTo>
                    <a:pt x="655700" y="587278"/>
                    <a:pt x="661192" y="586699"/>
                    <a:pt x="667124" y="581291"/>
                  </a:cubicBezTo>
                  <a:cubicBezTo>
                    <a:pt x="667621" y="580987"/>
                    <a:pt x="668117" y="580656"/>
                    <a:pt x="668642" y="580298"/>
                  </a:cubicBezTo>
                  <a:cubicBezTo>
                    <a:pt x="673084" y="577208"/>
                    <a:pt x="685860" y="568213"/>
                    <a:pt x="687874" y="566861"/>
                  </a:cubicBezTo>
                  <a:cubicBezTo>
                    <a:pt x="692427" y="563606"/>
                    <a:pt x="697311" y="560736"/>
                    <a:pt x="702030" y="557591"/>
                  </a:cubicBezTo>
                  <a:cubicBezTo>
                    <a:pt x="706886" y="554308"/>
                    <a:pt x="711660" y="550859"/>
                    <a:pt x="716268" y="547272"/>
                  </a:cubicBezTo>
                  <a:cubicBezTo>
                    <a:pt x="722697" y="542223"/>
                    <a:pt x="728713" y="536816"/>
                    <a:pt x="734121" y="530774"/>
                  </a:cubicBezTo>
                  <a:cubicBezTo>
                    <a:pt x="736549" y="528456"/>
                    <a:pt x="736605" y="524566"/>
                    <a:pt x="734259" y="522165"/>
                  </a:cubicBezTo>
                  <a:close/>
                  <a:moveTo>
                    <a:pt x="606308" y="563054"/>
                  </a:moveTo>
                  <a:cubicBezTo>
                    <a:pt x="608322" y="561895"/>
                    <a:pt x="610254" y="560957"/>
                    <a:pt x="612241" y="559743"/>
                  </a:cubicBezTo>
                  <a:cubicBezTo>
                    <a:pt x="614145" y="558557"/>
                    <a:pt x="616049" y="557453"/>
                    <a:pt x="617787" y="556046"/>
                  </a:cubicBezTo>
                  <a:cubicBezTo>
                    <a:pt x="619139" y="554942"/>
                    <a:pt x="620353" y="553646"/>
                    <a:pt x="621540" y="552349"/>
                  </a:cubicBezTo>
                  <a:cubicBezTo>
                    <a:pt x="623388" y="550280"/>
                    <a:pt x="624851" y="548128"/>
                    <a:pt x="626589" y="545975"/>
                  </a:cubicBezTo>
                  <a:cubicBezTo>
                    <a:pt x="629211" y="543851"/>
                    <a:pt x="629652" y="540016"/>
                    <a:pt x="627528" y="537395"/>
                  </a:cubicBezTo>
                  <a:cubicBezTo>
                    <a:pt x="625430" y="534774"/>
                    <a:pt x="621595" y="534333"/>
                    <a:pt x="618974" y="536457"/>
                  </a:cubicBezTo>
                  <a:cubicBezTo>
                    <a:pt x="616407" y="537726"/>
                    <a:pt x="613952" y="538802"/>
                    <a:pt x="611496" y="540320"/>
                  </a:cubicBezTo>
                  <a:cubicBezTo>
                    <a:pt x="609923" y="541285"/>
                    <a:pt x="608405" y="542306"/>
                    <a:pt x="607053" y="543548"/>
                  </a:cubicBezTo>
                  <a:cubicBezTo>
                    <a:pt x="605315" y="545120"/>
                    <a:pt x="603880" y="546914"/>
                    <a:pt x="602445" y="548735"/>
                  </a:cubicBezTo>
                  <a:cubicBezTo>
                    <a:pt x="600955" y="550611"/>
                    <a:pt x="599741" y="552487"/>
                    <a:pt x="598389" y="554473"/>
                  </a:cubicBezTo>
                  <a:cubicBezTo>
                    <a:pt x="596016" y="556653"/>
                    <a:pt x="595878" y="560350"/>
                    <a:pt x="598058" y="562723"/>
                  </a:cubicBezTo>
                  <a:cubicBezTo>
                    <a:pt x="600238" y="565095"/>
                    <a:pt x="603935" y="565234"/>
                    <a:pt x="606308" y="563054"/>
                  </a:cubicBezTo>
                  <a:close/>
                  <a:moveTo>
                    <a:pt x="653934" y="518799"/>
                  </a:moveTo>
                  <a:cubicBezTo>
                    <a:pt x="654459" y="518799"/>
                    <a:pt x="656142" y="519434"/>
                    <a:pt x="658101" y="517861"/>
                  </a:cubicBezTo>
                  <a:cubicBezTo>
                    <a:pt x="658736" y="517475"/>
                    <a:pt x="659288" y="516978"/>
                    <a:pt x="659729" y="516427"/>
                  </a:cubicBezTo>
                  <a:lnTo>
                    <a:pt x="659701" y="516371"/>
                  </a:lnTo>
                  <a:cubicBezTo>
                    <a:pt x="659426" y="516040"/>
                    <a:pt x="659701" y="515709"/>
                    <a:pt x="660226" y="515378"/>
                  </a:cubicBezTo>
                  <a:cubicBezTo>
                    <a:pt x="660198" y="515516"/>
                    <a:pt x="660171" y="515654"/>
                    <a:pt x="660143" y="515792"/>
                  </a:cubicBezTo>
                  <a:lnTo>
                    <a:pt x="660281" y="515599"/>
                  </a:lnTo>
                  <a:lnTo>
                    <a:pt x="660447" y="515240"/>
                  </a:lnTo>
                  <a:cubicBezTo>
                    <a:pt x="661357" y="514716"/>
                    <a:pt x="662792" y="514192"/>
                    <a:pt x="663261" y="513861"/>
                  </a:cubicBezTo>
                  <a:lnTo>
                    <a:pt x="670684" y="508508"/>
                  </a:lnTo>
                  <a:cubicBezTo>
                    <a:pt x="672367" y="507156"/>
                    <a:pt x="674105" y="505915"/>
                    <a:pt x="675733" y="504480"/>
                  </a:cubicBezTo>
                  <a:cubicBezTo>
                    <a:pt x="676782" y="503542"/>
                    <a:pt x="677830" y="502576"/>
                    <a:pt x="678796" y="501556"/>
                  </a:cubicBezTo>
                  <a:cubicBezTo>
                    <a:pt x="682494" y="497665"/>
                    <a:pt x="685777" y="493554"/>
                    <a:pt x="689475" y="489692"/>
                  </a:cubicBezTo>
                  <a:cubicBezTo>
                    <a:pt x="692096" y="487567"/>
                    <a:pt x="692483" y="483732"/>
                    <a:pt x="690358" y="481111"/>
                  </a:cubicBezTo>
                  <a:cubicBezTo>
                    <a:pt x="688233" y="478490"/>
                    <a:pt x="684398" y="478104"/>
                    <a:pt x="681776" y="480228"/>
                  </a:cubicBezTo>
                  <a:cubicBezTo>
                    <a:pt x="677030" y="483181"/>
                    <a:pt x="672367" y="486022"/>
                    <a:pt x="667952" y="489416"/>
                  </a:cubicBezTo>
                  <a:cubicBezTo>
                    <a:pt x="666793" y="490299"/>
                    <a:pt x="665689" y="491265"/>
                    <a:pt x="664641" y="492258"/>
                  </a:cubicBezTo>
                  <a:cubicBezTo>
                    <a:pt x="663040" y="493720"/>
                    <a:pt x="661605" y="495348"/>
                    <a:pt x="660115" y="496920"/>
                  </a:cubicBezTo>
                  <a:lnTo>
                    <a:pt x="653934" y="504149"/>
                  </a:lnTo>
                  <a:cubicBezTo>
                    <a:pt x="652969" y="505418"/>
                    <a:pt x="650513" y="508398"/>
                    <a:pt x="650044" y="509308"/>
                  </a:cubicBezTo>
                  <a:cubicBezTo>
                    <a:pt x="648167" y="513005"/>
                    <a:pt x="649216" y="515571"/>
                    <a:pt x="649961" y="516344"/>
                  </a:cubicBezTo>
                  <a:cubicBezTo>
                    <a:pt x="650954" y="517392"/>
                    <a:pt x="651975" y="518799"/>
                    <a:pt x="653934" y="518799"/>
                  </a:cubicBez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61;p2"/>
            <p:cNvSpPr/>
            <p:nvPr/>
          </p:nvSpPr>
          <p:spPr>
            <a:xfrm rot="-5400000">
              <a:off x="7815662" y="3798904"/>
              <a:ext cx="1034010" cy="1027993"/>
            </a:xfrm>
            <a:custGeom>
              <a:avLst/>
              <a:gdLst/>
              <a:ahLst/>
              <a:cxnLst/>
              <a:rect l="l" t="t" r="r" b="b"/>
              <a:pathLst>
                <a:path w="2068020" h="2055985" extrusionOk="0">
                  <a:moveTo>
                    <a:pt x="443427" y="515797"/>
                  </a:moveTo>
                  <a:cubicBezTo>
                    <a:pt x="443427" y="529785"/>
                    <a:pt x="432224" y="541124"/>
                    <a:pt x="418455" y="541124"/>
                  </a:cubicBezTo>
                  <a:cubicBezTo>
                    <a:pt x="404686" y="541124"/>
                    <a:pt x="393510" y="529785"/>
                    <a:pt x="393510" y="515797"/>
                  </a:cubicBezTo>
                  <a:cubicBezTo>
                    <a:pt x="393510" y="501808"/>
                    <a:pt x="404686" y="490469"/>
                    <a:pt x="418455" y="490469"/>
                  </a:cubicBezTo>
                  <a:cubicBezTo>
                    <a:pt x="432224" y="490469"/>
                    <a:pt x="443427" y="501808"/>
                    <a:pt x="443427" y="515797"/>
                  </a:cubicBezTo>
                  <a:close/>
                  <a:moveTo>
                    <a:pt x="367711" y="1049692"/>
                  </a:moveTo>
                  <a:cubicBezTo>
                    <a:pt x="353941" y="1049692"/>
                    <a:pt x="342766" y="1061032"/>
                    <a:pt x="342766" y="1075020"/>
                  </a:cubicBezTo>
                  <a:cubicBezTo>
                    <a:pt x="342766" y="1089008"/>
                    <a:pt x="353941" y="1100348"/>
                    <a:pt x="367711" y="1100348"/>
                  </a:cubicBezTo>
                  <a:cubicBezTo>
                    <a:pt x="381480" y="1100348"/>
                    <a:pt x="392683" y="1089008"/>
                    <a:pt x="392683" y="1075020"/>
                  </a:cubicBezTo>
                  <a:cubicBezTo>
                    <a:pt x="392683" y="1061032"/>
                    <a:pt x="381480" y="1049692"/>
                    <a:pt x="367711" y="1049692"/>
                  </a:cubicBezTo>
                  <a:close/>
                  <a:moveTo>
                    <a:pt x="876589" y="2005330"/>
                  </a:moveTo>
                  <a:cubicBezTo>
                    <a:pt x="862820" y="2005330"/>
                    <a:pt x="851645" y="2016669"/>
                    <a:pt x="851645" y="2030657"/>
                  </a:cubicBezTo>
                  <a:cubicBezTo>
                    <a:pt x="851645" y="2044646"/>
                    <a:pt x="862820" y="2055985"/>
                    <a:pt x="876589" y="2055985"/>
                  </a:cubicBezTo>
                  <a:cubicBezTo>
                    <a:pt x="890358" y="2055985"/>
                    <a:pt x="901534" y="2044646"/>
                    <a:pt x="901534" y="2030657"/>
                  </a:cubicBezTo>
                  <a:cubicBezTo>
                    <a:pt x="901534" y="2016669"/>
                    <a:pt x="890358" y="2005330"/>
                    <a:pt x="876589" y="2005330"/>
                  </a:cubicBezTo>
                  <a:close/>
                  <a:moveTo>
                    <a:pt x="948277" y="1706667"/>
                  </a:moveTo>
                  <a:cubicBezTo>
                    <a:pt x="934480" y="1706667"/>
                    <a:pt x="923305" y="1718007"/>
                    <a:pt x="923305" y="1731995"/>
                  </a:cubicBezTo>
                  <a:cubicBezTo>
                    <a:pt x="923305" y="1745983"/>
                    <a:pt x="934480" y="1757323"/>
                    <a:pt x="948277" y="1757323"/>
                  </a:cubicBezTo>
                  <a:cubicBezTo>
                    <a:pt x="962046" y="1757323"/>
                    <a:pt x="973222" y="1745983"/>
                    <a:pt x="973222" y="1731995"/>
                  </a:cubicBezTo>
                  <a:cubicBezTo>
                    <a:pt x="973222" y="1718007"/>
                    <a:pt x="962046" y="1706667"/>
                    <a:pt x="948277" y="1706667"/>
                  </a:cubicBezTo>
                  <a:close/>
                  <a:moveTo>
                    <a:pt x="1348714" y="1993301"/>
                  </a:moveTo>
                  <a:cubicBezTo>
                    <a:pt x="1334944" y="1993301"/>
                    <a:pt x="1323769" y="2004668"/>
                    <a:pt x="1323769" y="2018628"/>
                  </a:cubicBezTo>
                  <a:cubicBezTo>
                    <a:pt x="1323769" y="2032616"/>
                    <a:pt x="1334944" y="2043983"/>
                    <a:pt x="1348714" y="2043983"/>
                  </a:cubicBezTo>
                  <a:cubicBezTo>
                    <a:pt x="1362510" y="2043983"/>
                    <a:pt x="1373686" y="2032616"/>
                    <a:pt x="1373686" y="2018628"/>
                  </a:cubicBezTo>
                  <a:cubicBezTo>
                    <a:pt x="1373686" y="2004668"/>
                    <a:pt x="1362510" y="1993301"/>
                    <a:pt x="1348714" y="1993301"/>
                  </a:cubicBezTo>
                  <a:close/>
                  <a:moveTo>
                    <a:pt x="1610714" y="1617579"/>
                  </a:moveTo>
                  <a:cubicBezTo>
                    <a:pt x="1596917" y="1617579"/>
                    <a:pt x="1585741" y="1628918"/>
                    <a:pt x="1585741" y="1642906"/>
                  </a:cubicBezTo>
                  <a:cubicBezTo>
                    <a:pt x="1585741" y="1656895"/>
                    <a:pt x="1596917" y="1668234"/>
                    <a:pt x="1610714" y="1668234"/>
                  </a:cubicBezTo>
                  <a:cubicBezTo>
                    <a:pt x="1624483" y="1668234"/>
                    <a:pt x="1635658" y="1656895"/>
                    <a:pt x="1635658" y="1642906"/>
                  </a:cubicBezTo>
                  <a:cubicBezTo>
                    <a:pt x="1635658" y="1628918"/>
                    <a:pt x="1624483" y="1617579"/>
                    <a:pt x="1610714" y="1617579"/>
                  </a:cubicBezTo>
                  <a:close/>
                  <a:moveTo>
                    <a:pt x="2043048" y="1837472"/>
                  </a:moveTo>
                  <a:cubicBezTo>
                    <a:pt x="2029279" y="1837472"/>
                    <a:pt x="2018103" y="1848839"/>
                    <a:pt x="2018103" y="1862799"/>
                  </a:cubicBezTo>
                  <a:cubicBezTo>
                    <a:pt x="2018103" y="1876788"/>
                    <a:pt x="2029279" y="1888155"/>
                    <a:pt x="2043048" y="1888155"/>
                  </a:cubicBezTo>
                  <a:cubicBezTo>
                    <a:pt x="2056817" y="1888155"/>
                    <a:pt x="2068020" y="1876788"/>
                    <a:pt x="2068020" y="1862799"/>
                  </a:cubicBezTo>
                  <a:cubicBezTo>
                    <a:pt x="2067992" y="1848839"/>
                    <a:pt x="2056817" y="1837472"/>
                    <a:pt x="2043048" y="1837472"/>
                  </a:cubicBezTo>
                  <a:close/>
                  <a:moveTo>
                    <a:pt x="24944" y="711410"/>
                  </a:moveTo>
                  <a:cubicBezTo>
                    <a:pt x="11175" y="711410"/>
                    <a:pt x="0" y="722750"/>
                    <a:pt x="0" y="736738"/>
                  </a:cubicBezTo>
                  <a:cubicBezTo>
                    <a:pt x="0" y="750726"/>
                    <a:pt x="11175" y="762066"/>
                    <a:pt x="24944" y="762066"/>
                  </a:cubicBezTo>
                  <a:cubicBezTo>
                    <a:pt x="38714" y="762066"/>
                    <a:pt x="49917" y="750726"/>
                    <a:pt x="49917" y="736738"/>
                  </a:cubicBezTo>
                  <a:cubicBezTo>
                    <a:pt x="49917" y="722750"/>
                    <a:pt x="38714" y="711410"/>
                    <a:pt x="24944" y="711410"/>
                  </a:cubicBezTo>
                  <a:close/>
                  <a:moveTo>
                    <a:pt x="147570" y="0"/>
                  </a:moveTo>
                  <a:cubicBezTo>
                    <a:pt x="133801" y="0"/>
                    <a:pt x="122625" y="11340"/>
                    <a:pt x="122625" y="25328"/>
                  </a:cubicBezTo>
                  <a:cubicBezTo>
                    <a:pt x="122625" y="39316"/>
                    <a:pt x="133801" y="50655"/>
                    <a:pt x="147570" y="50655"/>
                  </a:cubicBezTo>
                  <a:cubicBezTo>
                    <a:pt x="161367" y="50655"/>
                    <a:pt x="172542" y="39316"/>
                    <a:pt x="172542" y="25328"/>
                  </a:cubicBezTo>
                  <a:cubicBezTo>
                    <a:pt x="172542" y="11340"/>
                    <a:pt x="161367" y="0"/>
                    <a:pt x="147570" y="0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" name="Google Shape;162;p2"/>
            <p:cNvSpPr/>
            <p:nvPr/>
          </p:nvSpPr>
          <p:spPr>
            <a:xfrm rot="-5400000">
              <a:off x="7644573" y="4591684"/>
              <a:ext cx="141038" cy="137687"/>
            </a:xfrm>
            <a:custGeom>
              <a:avLst/>
              <a:gdLst/>
              <a:ahLst/>
              <a:cxnLst/>
              <a:rect l="l" t="t" r="r" b="b"/>
              <a:pathLst>
                <a:path w="282076" h="275374" extrusionOk="0">
                  <a:moveTo>
                    <a:pt x="163620" y="203695"/>
                  </a:moveTo>
                  <a:cubicBezTo>
                    <a:pt x="169995" y="234347"/>
                    <a:pt x="170133" y="272835"/>
                    <a:pt x="131805" y="275263"/>
                  </a:cubicBezTo>
                  <a:cubicBezTo>
                    <a:pt x="88704" y="277967"/>
                    <a:pt x="95382" y="230733"/>
                    <a:pt x="111220" y="193817"/>
                  </a:cubicBezTo>
                  <a:cubicBezTo>
                    <a:pt x="93202" y="220580"/>
                    <a:pt x="66271" y="247783"/>
                    <a:pt x="39064" y="227808"/>
                  </a:cubicBezTo>
                  <a:cubicBezTo>
                    <a:pt x="11167" y="207336"/>
                    <a:pt x="37905" y="179388"/>
                    <a:pt x="70493" y="159661"/>
                  </a:cubicBezTo>
                  <a:cubicBezTo>
                    <a:pt x="32027" y="164682"/>
                    <a:pt x="-8756" y="158916"/>
                    <a:pt x="1647" y="122331"/>
                  </a:cubicBezTo>
                  <a:cubicBezTo>
                    <a:pt x="10559" y="90879"/>
                    <a:pt x="42430" y="93307"/>
                    <a:pt x="70575" y="102660"/>
                  </a:cubicBezTo>
                  <a:cubicBezTo>
                    <a:pt x="45272" y="83816"/>
                    <a:pt x="22176" y="57688"/>
                    <a:pt x="43561" y="34071"/>
                  </a:cubicBezTo>
                  <a:cubicBezTo>
                    <a:pt x="66105" y="9129"/>
                    <a:pt x="92843" y="34954"/>
                    <a:pt x="111276" y="66572"/>
                  </a:cubicBezTo>
                  <a:cubicBezTo>
                    <a:pt x="101066" y="32526"/>
                    <a:pt x="101839" y="-3121"/>
                    <a:pt x="139228" y="218"/>
                  </a:cubicBezTo>
                  <a:cubicBezTo>
                    <a:pt x="178328" y="3722"/>
                    <a:pt x="176286" y="44058"/>
                    <a:pt x="168698" y="75014"/>
                  </a:cubicBezTo>
                  <a:cubicBezTo>
                    <a:pt x="181777" y="44914"/>
                    <a:pt x="204210" y="11033"/>
                    <a:pt x="235529" y="27035"/>
                  </a:cubicBezTo>
                  <a:cubicBezTo>
                    <a:pt x="270683" y="44996"/>
                    <a:pt x="238150" y="83429"/>
                    <a:pt x="204210" y="108647"/>
                  </a:cubicBezTo>
                  <a:cubicBezTo>
                    <a:pt x="235943" y="99873"/>
                    <a:pt x="276809" y="97169"/>
                    <a:pt x="281665" y="138996"/>
                  </a:cubicBezTo>
                  <a:cubicBezTo>
                    <a:pt x="286991" y="184575"/>
                    <a:pt x="239585" y="181153"/>
                    <a:pt x="200541" y="166807"/>
                  </a:cubicBezTo>
                  <a:cubicBezTo>
                    <a:pt x="228162" y="184988"/>
                    <a:pt x="256500" y="212082"/>
                    <a:pt x="234618" y="237823"/>
                  </a:cubicBezTo>
                  <a:cubicBezTo>
                    <a:pt x="212019" y="264420"/>
                    <a:pt x="183157" y="236389"/>
                    <a:pt x="163620" y="203695"/>
                  </a:cubicBezTo>
                  <a:lnTo>
                    <a:pt x="163620" y="203695"/>
                  </a:lnTo>
                  <a:close/>
                  <a:moveTo>
                    <a:pt x="128356" y="164186"/>
                  </a:moveTo>
                  <a:cubicBezTo>
                    <a:pt x="133957" y="159882"/>
                    <a:pt x="140414" y="161813"/>
                    <a:pt x="145188" y="163882"/>
                  </a:cubicBezTo>
                  <a:cubicBezTo>
                    <a:pt x="140552" y="146804"/>
                    <a:pt x="163620" y="148349"/>
                    <a:pt x="161027" y="145176"/>
                  </a:cubicBezTo>
                  <a:cubicBezTo>
                    <a:pt x="161027" y="145176"/>
                    <a:pt x="162296" y="145728"/>
                    <a:pt x="164503" y="146776"/>
                  </a:cubicBezTo>
                  <a:cubicBezTo>
                    <a:pt x="160392" y="139465"/>
                    <a:pt x="164586" y="130802"/>
                    <a:pt x="166269" y="126194"/>
                  </a:cubicBezTo>
                  <a:cubicBezTo>
                    <a:pt x="159261" y="122745"/>
                    <a:pt x="157219" y="112151"/>
                    <a:pt x="155260" y="114330"/>
                  </a:cubicBezTo>
                  <a:cubicBezTo>
                    <a:pt x="155260" y="114330"/>
                    <a:pt x="155618" y="112868"/>
                    <a:pt x="156308" y="110330"/>
                  </a:cubicBezTo>
                  <a:cubicBezTo>
                    <a:pt x="153604" y="109474"/>
                    <a:pt x="139255" y="121669"/>
                    <a:pt x="130039" y="108840"/>
                  </a:cubicBezTo>
                  <a:cubicBezTo>
                    <a:pt x="130094" y="109033"/>
                    <a:pt x="130150" y="109199"/>
                    <a:pt x="130205" y="109392"/>
                  </a:cubicBezTo>
                  <a:cubicBezTo>
                    <a:pt x="134095" y="122469"/>
                    <a:pt x="123306" y="125146"/>
                    <a:pt x="117429" y="126718"/>
                  </a:cubicBezTo>
                  <a:cubicBezTo>
                    <a:pt x="117843" y="129257"/>
                    <a:pt x="119830" y="134140"/>
                    <a:pt x="119526" y="138996"/>
                  </a:cubicBezTo>
                  <a:cubicBezTo>
                    <a:pt x="130563" y="140430"/>
                    <a:pt x="130315" y="156488"/>
                    <a:pt x="133074" y="154253"/>
                  </a:cubicBezTo>
                  <a:cubicBezTo>
                    <a:pt x="133074" y="154253"/>
                    <a:pt x="131391" y="158143"/>
                    <a:pt x="128356" y="164186"/>
                  </a:cubicBezTo>
                  <a:lnTo>
                    <a:pt x="128356" y="164186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" name="Google Shape;163;p2"/>
            <p:cNvSpPr/>
            <p:nvPr/>
          </p:nvSpPr>
          <p:spPr>
            <a:xfrm rot="-5400000">
              <a:off x="7698437" y="4643409"/>
              <a:ext cx="34426" cy="35318"/>
            </a:xfrm>
            <a:custGeom>
              <a:avLst/>
              <a:gdLst/>
              <a:ahLst/>
              <a:cxnLst/>
              <a:rect l="l" t="t" r="r" b="b"/>
              <a:pathLst>
                <a:path w="68852" h="70636" extrusionOk="0">
                  <a:moveTo>
                    <a:pt x="33944" y="70634"/>
                  </a:moveTo>
                  <a:cubicBezTo>
                    <a:pt x="14959" y="70413"/>
                    <a:pt x="-272" y="54383"/>
                    <a:pt x="4" y="34877"/>
                  </a:cubicBezTo>
                  <a:cubicBezTo>
                    <a:pt x="252" y="15398"/>
                    <a:pt x="15870" y="-245"/>
                    <a:pt x="34882" y="3"/>
                  </a:cubicBezTo>
                  <a:cubicBezTo>
                    <a:pt x="53866" y="251"/>
                    <a:pt x="69098" y="16281"/>
                    <a:pt x="68849" y="35760"/>
                  </a:cubicBezTo>
                  <a:cubicBezTo>
                    <a:pt x="68573" y="55266"/>
                    <a:pt x="52956" y="70882"/>
                    <a:pt x="33944" y="70634"/>
                  </a:cubicBezTo>
                  <a:lnTo>
                    <a:pt x="33944" y="70634"/>
                  </a:ln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" name="Google Shape;164;p2"/>
            <p:cNvSpPr/>
            <p:nvPr/>
          </p:nvSpPr>
          <p:spPr>
            <a:xfrm rot="-5400000">
              <a:off x="8581616" y="3608114"/>
              <a:ext cx="139933" cy="148021"/>
            </a:xfrm>
            <a:custGeom>
              <a:avLst/>
              <a:gdLst/>
              <a:ahLst/>
              <a:cxnLst/>
              <a:rect l="l" t="t" r="r" b="b"/>
              <a:pathLst>
                <a:path w="279867" h="296043" extrusionOk="0">
                  <a:moveTo>
                    <a:pt x="72214" y="125436"/>
                  </a:moveTo>
                  <a:cubicBezTo>
                    <a:pt x="40950" y="119311"/>
                    <a:pt x="1795" y="119836"/>
                    <a:pt x="57" y="160145"/>
                  </a:cubicBezTo>
                  <a:cubicBezTo>
                    <a:pt x="-1875" y="205448"/>
                    <a:pt x="46027" y="197612"/>
                    <a:pt x="83278" y="180313"/>
                  </a:cubicBezTo>
                  <a:cubicBezTo>
                    <a:pt x="56375" y="199709"/>
                    <a:pt x="29250" y="228485"/>
                    <a:pt x="50056" y="256710"/>
                  </a:cubicBezTo>
                  <a:cubicBezTo>
                    <a:pt x="71413" y="285624"/>
                    <a:pt x="99310" y="257069"/>
                    <a:pt x="118736" y="222498"/>
                  </a:cubicBezTo>
                  <a:cubicBezTo>
                    <a:pt x="114376" y="262973"/>
                    <a:pt x="121026" y="305683"/>
                    <a:pt x="158002" y="294122"/>
                  </a:cubicBezTo>
                  <a:cubicBezTo>
                    <a:pt x="189817" y="284190"/>
                    <a:pt x="186726" y="250778"/>
                    <a:pt x="176710" y="221367"/>
                  </a:cubicBezTo>
                  <a:cubicBezTo>
                    <a:pt x="196329" y="247633"/>
                    <a:pt x="223315" y="271416"/>
                    <a:pt x="246935" y="248543"/>
                  </a:cubicBezTo>
                  <a:cubicBezTo>
                    <a:pt x="271880" y="224430"/>
                    <a:pt x="245114" y="196812"/>
                    <a:pt x="212609" y="177996"/>
                  </a:cubicBezTo>
                  <a:cubicBezTo>
                    <a:pt x="247432" y="188121"/>
                    <a:pt x="283635" y="186659"/>
                    <a:pt x="279551" y="147453"/>
                  </a:cubicBezTo>
                  <a:cubicBezTo>
                    <a:pt x="275274" y="106482"/>
                    <a:pt x="234298" y="109351"/>
                    <a:pt x="202951" y="117822"/>
                  </a:cubicBezTo>
                  <a:cubicBezTo>
                    <a:pt x="233304" y="103585"/>
                    <a:pt x="267327" y="79416"/>
                    <a:pt x="250467" y="46805"/>
                  </a:cubicBezTo>
                  <a:cubicBezTo>
                    <a:pt x="231538" y="10220"/>
                    <a:pt x="193073" y="45067"/>
                    <a:pt x="168073" y="81155"/>
                  </a:cubicBezTo>
                  <a:cubicBezTo>
                    <a:pt x="176406" y="47660"/>
                    <a:pt x="178366" y="4702"/>
                    <a:pt x="135761" y="316"/>
                  </a:cubicBezTo>
                  <a:cubicBezTo>
                    <a:pt x="89321" y="-4430"/>
                    <a:pt x="93709" y="45287"/>
                    <a:pt x="109023" y="86038"/>
                  </a:cubicBezTo>
                  <a:cubicBezTo>
                    <a:pt x="90011" y="57344"/>
                    <a:pt x="61949" y="28071"/>
                    <a:pt x="36177" y="51495"/>
                  </a:cubicBezTo>
                  <a:cubicBezTo>
                    <a:pt x="9549" y="75692"/>
                    <a:pt x="38605" y="105516"/>
                    <a:pt x="72214" y="125436"/>
                  </a:cubicBezTo>
                  <a:lnTo>
                    <a:pt x="72214" y="125436"/>
                  </a:lnTo>
                  <a:close/>
                  <a:moveTo>
                    <a:pt x="113052" y="161773"/>
                  </a:moveTo>
                  <a:cubicBezTo>
                    <a:pt x="117329" y="155841"/>
                    <a:pt x="115232" y="149081"/>
                    <a:pt x="113052" y="144115"/>
                  </a:cubicBezTo>
                  <a:cubicBezTo>
                    <a:pt x="130491" y="148695"/>
                    <a:pt x="128477" y="124499"/>
                    <a:pt x="131760" y="127147"/>
                  </a:cubicBezTo>
                  <a:cubicBezTo>
                    <a:pt x="131760" y="127147"/>
                    <a:pt x="131181" y="125823"/>
                    <a:pt x="130077" y="123505"/>
                  </a:cubicBezTo>
                  <a:cubicBezTo>
                    <a:pt x="137582" y="127726"/>
                    <a:pt x="146302" y="123147"/>
                    <a:pt x="150965" y="121326"/>
                  </a:cubicBezTo>
                  <a:cubicBezTo>
                    <a:pt x="154608" y="128609"/>
                    <a:pt x="165424" y="130568"/>
                    <a:pt x="163244" y="132638"/>
                  </a:cubicBezTo>
                  <a:cubicBezTo>
                    <a:pt x="163244" y="132638"/>
                    <a:pt x="164707" y="132251"/>
                    <a:pt x="167273" y="131479"/>
                  </a:cubicBezTo>
                  <a:cubicBezTo>
                    <a:pt x="168211" y="134293"/>
                    <a:pt x="156098" y="149605"/>
                    <a:pt x="169287" y="159069"/>
                  </a:cubicBezTo>
                  <a:cubicBezTo>
                    <a:pt x="169094" y="159014"/>
                    <a:pt x="168901" y="158931"/>
                    <a:pt x="168708" y="158876"/>
                  </a:cubicBezTo>
                  <a:cubicBezTo>
                    <a:pt x="155380" y="155013"/>
                    <a:pt x="152842" y="166408"/>
                    <a:pt x="151352" y="172616"/>
                  </a:cubicBezTo>
                  <a:cubicBezTo>
                    <a:pt x="148785" y="172229"/>
                    <a:pt x="143763" y="170215"/>
                    <a:pt x="138824" y="170629"/>
                  </a:cubicBezTo>
                  <a:cubicBezTo>
                    <a:pt x="137169" y="159069"/>
                    <a:pt x="120861" y="159593"/>
                    <a:pt x="123068" y="156669"/>
                  </a:cubicBezTo>
                  <a:cubicBezTo>
                    <a:pt x="123068" y="156669"/>
                    <a:pt x="119150" y="158489"/>
                    <a:pt x="113052" y="161773"/>
                  </a:cubicBezTo>
                  <a:lnTo>
                    <a:pt x="113052" y="161773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" name="Google Shape;165;p2"/>
            <p:cNvSpPr/>
            <p:nvPr/>
          </p:nvSpPr>
          <p:spPr>
            <a:xfrm rot="-5400000">
              <a:off x="8634196" y="3664695"/>
              <a:ext cx="35916" cy="36160"/>
            </a:xfrm>
            <a:custGeom>
              <a:avLst/>
              <a:gdLst/>
              <a:ahLst/>
              <a:cxnLst/>
              <a:rect l="l" t="t" r="r" b="b"/>
              <a:pathLst>
                <a:path w="71832" h="72321" extrusionOk="0">
                  <a:moveTo>
                    <a:pt x="17" y="37291"/>
                  </a:moveTo>
                  <a:cubicBezTo>
                    <a:pt x="-590" y="17344"/>
                    <a:pt x="15000" y="651"/>
                    <a:pt x="34813" y="17"/>
                  </a:cubicBezTo>
                  <a:cubicBezTo>
                    <a:pt x="54625" y="-590"/>
                    <a:pt x="71208" y="15109"/>
                    <a:pt x="71815" y="35056"/>
                  </a:cubicBezTo>
                  <a:cubicBezTo>
                    <a:pt x="72422" y="55004"/>
                    <a:pt x="56832" y="71696"/>
                    <a:pt x="37020" y="72303"/>
                  </a:cubicBezTo>
                  <a:cubicBezTo>
                    <a:pt x="17208" y="72938"/>
                    <a:pt x="624" y="57239"/>
                    <a:pt x="17" y="37291"/>
                  </a:cubicBezTo>
                  <a:lnTo>
                    <a:pt x="17" y="37291"/>
                  </a:ln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66" name="Google Shape;166;p2"/>
          <p:cNvGrpSpPr/>
          <p:nvPr/>
        </p:nvGrpSpPr>
        <p:grpSpPr>
          <a:xfrm>
            <a:off x="185302" y="153464"/>
            <a:ext cx="1222150" cy="1267519"/>
            <a:chOff x="185302" y="153464"/>
            <a:chExt cx="1222150" cy="1267519"/>
          </a:xfrm>
        </p:grpSpPr>
        <p:sp>
          <p:nvSpPr>
            <p:cNvPr id="167" name="Google Shape;167;p2"/>
            <p:cNvSpPr/>
            <p:nvPr/>
          </p:nvSpPr>
          <p:spPr>
            <a:xfrm rot="5331254">
              <a:off x="301102" y="732425"/>
              <a:ext cx="349876" cy="85912"/>
            </a:xfrm>
            <a:custGeom>
              <a:avLst/>
              <a:gdLst/>
              <a:ahLst/>
              <a:cxnLst/>
              <a:rect l="l" t="t" r="r" b="b"/>
              <a:pathLst>
                <a:path w="699613" h="171789" extrusionOk="0">
                  <a:moveTo>
                    <a:pt x="61589" y="73570"/>
                  </a:moveTo>
                  <a:cubicBezTo>
                    <a:pt x="91086" y="40324"/>
                    <a:pt x="137360" y="18170"/>
                    <a:pt x="180378" y="7685"/>
                  </a:cubicBezTo>
                  <a:cubicBezTo>
                    <a:pt x="185400" y="6444"/>
                    <a:pt x="221631" y="-4289"/>
                    <a:pt x="225577" y="1919"/>
                  </a:cubicBezTo>
                  <a:cubicBezTo>
                    <a:pt x="227812" y="5395"/>
                    <a:pt x="205406" y="19108"/>
                    <a:pt x="203116" y="20736"/>
                  </a:cubicBezTo>
                  <a:cubicBezTo>
                    <a:pt x="196079" y="25757"/>
                    <a:pt x="188712" y="30999"/>
                    <a:pt x="181179" y="36158"/>
                  </a:cubicBezTo>
                  <a:cubicBezTo>
                    <a:pt x="187277" y="35303"/>
                    <a:pt x="193403" y="34475"/>
                    <a:pt x="199556" y="34172"/>
                  </a:cubicBezTo>
                  <a:cubicBezTo>
                    <a:pt x="204964" y="33896"/>
                    <a:pt x="210373" y="33813"/>
                    <a:pt x="215781" y="34144"/>
                  </a:cubicBezTo>
                  <a:cubicBezTo>
                    <a:pt x="218871" y="34337"/>
                    <a:pt x="221934" y="34641"/>
                    <a:pt x="224970" y="35193"/>
                  </a:cubicBezTo>
                  <a:cubicBezTo>
                    <a:pt x="256343" y="41042"/>
                    <a:pt x="210483" y="61100"/>
                    <a:pt x="201957" y="64107"/>
                  </a:cubicBezTo>
                  <a:cubicBezTo>
                    <a:pt x="173397" y="74205"/>
                    <a:pt x="141665" y="77792"/>
                    <a:pt x="111257" y="77019"/>
                  </a:cubicBezTo>
                  <a:cubicBezTo>
                    <a:pt x="104717" y="76854"/>
                    <a:pt x="61589" y="73570"/>
                    <a:pt x="61589" y="73570"/>
                  </a:cubicBezTo>
                  <a:close/>
                  <a:moveTo>
                    <a:pt x="3394" y="85351"/>
                  </a:moveTo>
                  <a:cubicBezTo>
                    <a:pt x="2980" y="85269"/>
                    <a:pt x="2621" y="85158"/>
                    <a:pt x="2207" y="85075"/>
                  </a:cubicBezTo>
                  <a:lnTo>
                    <a:pt x="0" y="83779"/>
                  </a:lnTo>
                  <a:cubicBezTo>
                    <a:pt x="441" y="84413"/>
                    <a:pt x="828" y="84910"/>
                    <a:pt x="1242" y="85517"/>
                  </a:cubicBezTo>
                  <a:moveTo>
                    <a:pt x="1297" y="85572"/>
                  </a:moveTo>
                  <a:cubicBezTo>
                    <a:pt x="10872" y="99146"/>
                    <a:pt x="17660" y="109162"/>
                    <a:pt x="35375" y="119342"/>
                  </a:cubicBezTo>
                  <a:cubicBezTo>
                    <a:pt x="44205" y="124419"/>
                    <a:pt x="53283" y="129164"/>
                    <a:pt x="62444" y="133634"/>
                  </a:cubicBezTo>
                  <a:cubicBezTo>
                    <a:pt x="71715" y="138214"/>
                    <a:pt x="116803" y="161665"/>
                    <a:pt x="95225" y="132586"/>
                  </a:cubicBezTo>
                  <a:cubicBezTo>
                    <a:pt x="93321" y="130020"/>
                    <a:pt x="91334" y="127426"/>
                    <a:pt x="89072" y="125136"/>
                  </a:cubicBezTo>
                  <a:cubicBezTo>
                    <a:pt x="86450" y="122543"/>
                    <a:pt x="83443" y="120336"/>
                    <a:pt x="80463" y="118073"/>
                  </a:cubicBezTo>
                  <a:cubicBezTo>
                    <a:pt x="92797" y="121494"/>
                    <a:pt x="105352" y="124171"/>
                    <a:pt x="118017" y="125716"/>
                  </a:cubicBezTo>
                  <a:cubicBezTo>
                    <a:pt x="124281" y="126461"/>
                    <a:pt x="139761" y="129799"/>
                    <a:pt x="144700" y="123977"/>
                  </a:cubicBezTo>
                  <a:cubicBezTo>
                    <a:pt x="150771" y="116804"/>
                    <a:pt x="131372" y="106679"/>
                    <a:pt x="127178" y="104609"/>
                  </a:cubicBezTo>
                  <a:cubicBezTo>
                    <a:pt x="104938" y="93656"/>
                    <a:pt x="79386" y="91007"/>
                    <a:pt x="55159" y="87862"/>
                  </a:cubicBezTo>
                  <a:lnTo>
                    <a:pt x="23041" y="79171"/>
                  </a:lnTo>
                  <a:cubicBezTo>
                    <a:pt x="18653" y="78068"/>
                    <a:pt x="8112" y="86317"/>
                    <a:pt x="3587" y="85379"/>
                  </a:cubicBezTo>
                  <a:moveTo>
                    <a:pt x="285316" y="110514"/>
                  </a:moveTo>
                  <a:cubicBezTo>
                    <a:pt x="263435" y="94815"/>
                    <a:pt x="227481" y="82455"/>
                    <a:pt x="200135" y="80882"/>
                  </a:cubicBezTo>
                  <a:cubicBezTo>
                    <a:pt x="196272" y="78950"/>
                    <a:pt x="195693" y="80827"/>
                    <a:pt x="197128" y="83861"/>
                  </a:cubicBezTo>
                  <a:cubicBezTo>
                    <a:pt x="200273" y="90676"/>
                    <a:pt x="208000" y="109272"/>
                    <a:pt x="211890" y="115728"/>
                  </a:cubicBezTo>
                  <a:cubicBezTo>
                    <a:pt x="223562" y="135151"/>
                    <a:pt x="239208" y="151236"/>
                    <a:pt x="258634" y="163349"/>
                  </a:cubicBezTo>
                  <a:cubicBezTo>
                    <a:pt x="262469" y="165749"/>
                    <a:pt x="274555" y="174440"/>
                    <a:pt x="279632" y="170991"/>
                  </a:cubicBezTo>
                  <a:cubicBezTo>
                    <a:pt x="287358" y="165749"/>
                    <a:pt x="275272" y="148919"/>
                    <a:pt x="272044" y="144615"/>
                  </a:cubicBezTo>
                  <a:cubicBezTo>
                    <a:pt x="267933" y="139152"/>
                    <a:pt x="263021" y="133551"/>
                    <a:pt x="257668" y="127978"/>
                  </a:cubicBezTo>
                  <a:cubicBezTo>
                    <a:pt x="272596" y="134434"/>
                    <a:pt x="288324" y="138959"/>
                    <a:pt x="302480" y="137635"/>
                  </a:cubicBezTo>
                  <a:cubicBezTo>
                    <a:pt x="317242" y="136255"/>
                    <a:pt x="288573" y="112831"/>
                    <a:pt x="285316" y="110514"/>
                  </a:cubicBezTo>
                  <a:close/>
                  <a:moveTo>
                    <a:pt x="297099" y="74564"/>
                  </a:moveTo>
                  <a:cubicBezTo>
                    <a:pt x="299444" y="73929"/>
                    <a:pt x="372181" y="66894"/>
                    <a:pt x="392186" y="59168"/>
                  </a:cubicBezTo>
                  <a:cubicBezTo>
                    <a:pt x="400381" y="56023"/>
                    <a:pt x="413571" y="51802"/>
                    <a:pt x="417876" y="43359"/>
                  </a:cubicBezTo>
                  <a:cubicBezTo>
                    <a:pt x="425133" y="29123"/>
                    <a:pt x="386695" y="33703"/>
                    <a:pt x="382777" y="34448"/>
                  </a:cubicBezTo>
                  <a:cubicBezTo>
                    <a:pt x="378665" y="35220"/>
                    <a:pt x="373698" y="36682"/>
                    <a:pt x="368428" y="38476"/>
                  </a:cubicBezTo>
                  <a:cubicBezTo>
                    <a:pt x="374112" y="34834"/>
                    <a:pt x="380045" y="31496"/>
                    <a:pt x="385315" y="27357"/>
                  </a:cubicBezTo>
                  <a:cubicBezTo>
                    <a:pt x="389620" y="23991"/>
                    <a:pt x="404134" y="13783"/>
                    <a:pt x="399443" y="6389"/>
                  </a:cubicBezTo>
                  <a:cubicBezTo>
                    <a:pt x="393400" y="-3130"/>
                    <a:pt x="372015" y="5147"/>
                    <a:pt x="364979" y="8154"/>
                  </a:cubicBezTo>
                  <a:cubicBezTo>
                    <a:pt x="338213" y="19549"/>
                    <a:pt x="307226" y="57844"/>
                    <a:pt x="299196" y="70287"/>
                  </a:cubicBezTo>
                  <a:cubicBezTo>
                    <a:pt x="296768" y="71694"/>
                    <a:pt x="296630" y="74674"/>
                    <a:pt x="297099" y="74564"/>
                  </a:cubicBezTo>
                  <a:close/>
                  <a:moveTo>
                    <a:pt x="449829" y="114376"/>
                  </a:moveTo>
                  <a:cubicBezTo>
                    <a:pt x="425105" y="97656"/>
                    <a:pt x="370994" y="91890"/>
                    <a:pt x="355625" y="87945"/>
                  </a:cubicBezTo>
                  <a:cubicBezTo>
                    <a:pt x="354521" y="87669"/>
                    <a:pt x="356701" y="89959"/>
                    <a:pt x="357501" y="90731"/>
                  </a:cubicBezTo>
                  <a:cubicBezTo>
                    <a:pt x="357556" y="90787"/>
                    <a:pt x="357611" y="90814"/>
                    <a:pt x="357666" y="90869"/>
                  </a:cubicBezTo>
                  <a:cubicBezTo>
                    <a:pt x="359957" y="95173"/>
                    <a:pt x="371353" y="108610"/>
                    <a:pt x="374443" y="112307"/>
                  </a:cubicBezTo>
                  <a:cubicBezTo>
                    <a:pt x="390172" y="130985"/>
                    <a:pt x="406645" y="151705"/>
                    <a:pt x="427726" y="164921"/>
                  </a:cubicBezTo>
                  <a:cubicBezTo>
                    <a:pt x="430044" y="166356"/>
                    <a:pt x="432417" y="167680"/>
                    <a:pt x="434956" y="168646"/>
                  </a:cubicBezTo>
                  <a:cubicBezTo>
                    <a:pt x="442020" y="171350"/>
                    <a:pt x="448366" y="169115"/>
                    <a:pt x="446711" y="160865"/>
                  </a:cubicBezTo>
                  <a:cubicBezTo>
                    <a:pt x="445441" y="154547"/>
                    <a:pt x="404713" y="123426"/>
                    <a:pt x="378693" y="104333"/>
                  </a:cubicBezTo>
                  <a:cubicBezTo>
                    <a:pt x="406783" y="119122"/>
                    <a:pt x="462522" y="145939"/>
                    <a:pt x="466385" y="140228"/>
                  </a:cubicBezTo>
                  <a:cubicBezTo>
                    <a:pt x="472842" y="130737"/>
                    <a:pt x="456341" y="118763"/>
                    <a:pt x="449829" y="114376"/>
                  </a:cubicBezTo>
                  <a:close/>
                  <a:moveTo>
                    <a:pt x="641162" y="44766"/>
                  </a:moveTo>
                  <a:cubicBezTo>
                    <a:pt x="639837" y="42256"/>
                    <a:pt x="634539" y="42725"/>
                    <a:pt x="632332" y="42725"/>
                  </a:cubicBezTo>
                  <a:cubicBezTo>
                    <a:pt x="621598" y="42725"/>
                    <a:pt x="610754" y="43856"/>
                    <a:pt x="600103" y="45097"/>
                  </a:cubicBezTo>
                  <a:cubicBezTo>
                    <a:pt x="554380" y="50477"/>
                    <a:pt x="521903" y="85075"/>
                    <a:pt x="530760" y="83834"/>
                  </a:cubicBezTo>
                  <a:cubicBezTo>
                    <a:pt x="560754" y="79613"/>
                    <a:pt x="590693" y="73212"/>
                    <a:pt x="618673" y="61872"/>
                  </a:cubicBezTo>
                  <a:cubicBezTo>
                    <a:pt x="621957" y="60548"/>
                    <a:pt x="644997" y="52023"/>
                    <a:pt x="641162" y="44766"/>
                  </a:cubicBezTo>
                  <a:close/>
                  <a:moveTo>
                    <a:pt x="673474" y="130571"/>
                  </a:moveTo>
                  <a:cubicBezTo>
                    <a:pt x="643452" y="109272"/>
                    <a:pt x="566825" y="93159"/>
                    <a:pt x="552752" y="91366"/>
                  </a:cubicBezTo>
                  <a:cubicBezTo>
                    <a:pt x="538680" y="89545"/>
                    <a:pt x="585009" y="117411"/>
                    <a:pt x="589038" y="119784"/>
                  </a:cubicBezTo>
                  <a:cubicBezTo>
                    <a:pt x="614396" y="134655"/>
                    <a:pt x="640803" y="147898"/>
                    <a:pt x="668783" y="157224"/>
                  </a:cubicBezTo>
                  <a:cubicBezTo>
                    <a:pt x="674108" y="158989"/>
                    <a:pt x="694555" y="167763"/>
                    <a:pt x="698943" y="160148"/>
                  </a:cubicBezTo>
                  <a:cubicBezTo>
                    <a:pt x="704020" y="151236"/>
                    <a:pt x="678799" y="134324"/>
                    <a:pt x="673474" y="130571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8" name="Google Shape;168;p2"/>
            <p:cNvSpPr/>
            <p:nvPr/>
          </p:nvSpPr>
          <p:spPr>
            <a:xfrm rot="5331254">
              <a:off x="231899" y="739380"/>
              <a:ext cx="489342" cy="12670"/>
            </a:xfrm>
            <a:custGeom>
              <a:avLst/>
              <a:gdLst/>
              <a:ahLst/>
              <a:cxnLst/>
              <a:rect l="l" t="t" r="r" b="b"/>
              <a:pathLst>
                <a:path w="978488" h="25334" extrusionOk="0">
                  <a:moveTo>
                    <a:pt x="972776" y="13635"/>
                  </a:moveTo>
                  <a:cubicBezTo>
                    <a:pt x="976004" y="13718"/>
                    <a:pt x="978543" y="16394"/>
                    <a:pt x="978488" y="19622"/>
                  </a:cubicBezTo>
                  <a:cubicBezTo>
                    <a:pt x="978405" y="22850"/>
                    <a:pt x="975728" y="25388"/>
                    <a:pt x="972500" y="25333"/>
                  </a:cubicBezTo>
                  <a:lnTo>
                    <a:pt x="776255" y="22547"/>
                  </a:lnTo>
                  <a:cubicBezTo>
                    <a:pt x="699021" y="21388"/>
                    <a:pt x="608404" y="20367"/>
                    <a:pt x="522561" y="19181"/>
                  </a:cubicBezTo>
                  <a:cubicBezTo>
                    <a:pt x="461634" y="18353"/>
                    <a:pt x="403109" y="17470"/>
                    <a:pt x="353468" y="16918"/>
                  </a:cubicBezTo>
                  <a:cubicBezTo>
                    <a:pt x="309981" y="16422"/>
                    <a:pt x="273337" y="16091"/>
                    <a:pt x="247895" y="16256"/>
                  </a:cubicBezTo>
                  <a:cubicBezTo>
                    <a:pt x="198062" y="16477"/>
                    <a:pt x="135286" y="24616"/>
                    <a:pt x="77892" y="22574"/>
                  </a:cubicBezTo>
                  <a:cubicBezTo>
                    <a:pt x="51733" y="21664"/>
                    <a:pt x="26679" y="18657"/>
                    <a:pt x="4383" y="11952"/>
                  </a:cubicBezTo>
                  <a:cubicBezTo>
                    <a:pt x="1155" y="11014"/>
                    <a:pt x="-694" y="7620"/>
                    <a:pt x="244" y="4393"/>
                  </a:cubicBezTo>
                  <a:cubicBezTo>
                    <a:pt x="1182" y="1164"/>
                    <a:pt x="4576" y="-712"/>
                    <a:pt x="7805" y="254"/>
                  </a:cubicBezTo>
                  <a:cubicBezTo>
                    <a:pt x="29217" y="6351"/>
                    <a:pt x="53223" y="8834"/>
                    <a:pt x="78251" y="9386"/>
                  </a:cubicBezTo>
                  <a:cubicBezTo>
                    <a:pt x="135535" y="10683"/>
                    <a:pt x="198062" y="1827"/>
                    <a:pt x="247730" y="1027"/>
                  </a:cubicBezTo>
                  <a:cubicBezTo>
                    <a:pt x="292017" y="419"/>
                    <a:pt x="370245" y="613"/>
                    <a:pt x="459372" y="1799"/>
                  </a:cubicBezTo>
                  <a:cubicBezTo>
                    <a:pt x="500127" y="2323"/>
                    <a:pt x="543146" y="3123"/>
                    <a:pt x="586247" y="4006"/>
                  </a:cubicBezTo>
                  <a:cubicBezTo>
                    <a:pt x="652112" y="5331"/>
                    <a:pt x="718143" y="6958"/>
                    <a:pt x="776531" y="8393"/>
                  </a:cubicBezTo>
                  <a:lnTo>
                    <a:pt x="972776" y="13635"/>
                  </a:lnTo>
                  <a:lnTo>
                    <a:pt x="972776" y="13635"/>
                  </a:ln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9" name="Google Shape;169;p2"/>
            <p:cNvSpPr/>
            <p:nvPr/>
          </p:nvSpPr>
          <p:spPr>
            <a:xfrm rot="5331254">
              <a:off x="258758" y="791450"/>
              <a:ext cx="440028" cy="111435"/>
            </a:xfrm>
            <a:custGeom>
              <a:avLst/>
              <a:gdLst/>
              <a:ahLst/>
              <a:cxnLst/>
              <a:rect l="l" t="t" r="r" b="b"/>
              <a:pathLst>
                <a:path w="879880" h="222825" extrusionOk="0">
                  <a:moveTo>
                    <a:pt x="879847" y="5640"/>
                  </a:moveTo>
                  <a:cubicBezTo>
                    <a:pt x="881034" y="7516"/>
                    <a:pt x="850405" y="40955"/>
                    <a:pt x="792900" y="57620"/>
                  </a:cubicBezTo>
                  <a:cubicBezTo>
                    <a:pt x="703691" y="83444"/>
                    <a:pt x="588267" y="114897"/>
                    <a:pt x="575078" y="110096"/>
                  </a:cubicBezTo>
                  <a:cubicBezTo>
                    <a:pt x="562992" y="105682"/>
                    <a:pt x="694143" y="48349"/>
                    <a:pt x="770467" y="24318"/>
                  </a:cubicBezTo>
                  <a:cubicBezTo>
                    <a:pt x="790610" y="17973"/>
                    <a:pt x="868451" y="-12376"/>
                    <a:pt x="879847" y="5640"/>
                  </a:cubicBezTo>
                  <a:close/>
                  <a:moveTo>
                    <a:pt x="674359" y="183375"/>
                  </a:moveTo>
                  <a:cubicBezTo>
                    <a:pt x="653360" y="165580"/>
                    <a:pt x="618813" y="150074"/>
                    <a:pt x="599277" y="150653"/>
                  </a:cubicBezTo>
                  <a:cubicBezTo>
                    <a:pt x="588378" y="150957"/>
                    <a:pt x="565503" y="161965"/>
                    <a:pt x="579217" y="172312"/>
                  </a:cubicBezTo>
                  <a:cubicBezTo>
                    <a:pt x="603830" y="190935"/>
                    <a:pt x="657803" y="214635"/>
                    <a:pt x="688652" y="217587"/>
                  </a:cubicBezTo>
                  <a:cubicBezTo>
                    <a:pt x="701042" y="218773"/>
                    <a:pt x="693840" y="199874"/>
                    <a:pt x="674359" y="183375"/>
                  </a:cubicBezTo>
                  <a:close/>
                  <a:moveTo>
                    <a:pt x="625932" y="55826"/>
                  </a:moveTo>
                  <a:cubicBezTo>
                    <a:pt x="646490" y="17421"/>
                    <a:pt x="508908" y="69318"/>
                    <a:pt x="516800" y="88962"/>
                  </a:cubicBezTo>
                  <a:cubicBezTo>
                    <a:pt x="518952" y="94287"/>
                    <a:pt x="553941" y="94094"/>
                    <a:pt x="581728" y="85375"/>
                  </a:cubicBezTo>
                  <a:cubicBezTo>
                    <a:pt x="602837" y="78726"/>
                    <a:pt x="624635" y="58227"/>
                    <a:pt x="625932" y="55826"/>
                  </a:cubicBezTo>
                  <a:close/>
                  <a:moveTo>
                    <a:pt x="438021" y="163952"/>
                  </a:moveTo>
                  <a:cubicBezTo>
                    <a:pt x="422513" y="150681"/>
                    <a:pt x="374335" y="128995"/>
                    <a:pt x="367961" y="130347"/>
                  </a:cubicBezTo>
                  <a:cubicBezTo>
                    <a:pt x="348618" y="134486"/>
                    <a:pt x="366526" y="148612"/>
                    <a:pt x="369423" y="151288"/>
                  </a:cubicBezTo>
                  <a:cubicBezTo>
                    <a:pt x="382751" y="163648"/>
                    <a:pt x="426266" y="188369"/>
                    <a:pt x="437855" y="188617"/>
                  </a:cubicBezTo>
                  <a:cubicBezTo>
                    <a:pt x="469312" y="189280"/>
                    <a:pt x="443043" y="168256"/>
                    <a:pt x="438021" y="163952"/>
                  </a:cubicBezTo>
                  <a:close/>
                  <a:moveTo>
                    <a:pt x="357945" y="155840"/>
                  </a:moveTo>
                  <a:cubicBezTo>
                    <a:pt x="355378" y="154488"/>
                    <a:pt x="352785" y="153247"/>
                    <a:pt x="350025" y="152336"/>
                  </a:cubicBezTo>
                  <a:cubicBezTo>
                    <a:pt x="328116" y="145025"/>
                    <a:pt x="353254" y="192204"/>
                    <a:pt x="396217" y="218028"/>
                  </a:cubicBezTo>
                  <a:cubicBezTo>
                    <a:pt x="431509" y="233589"/>
                    <a:pt x="419009" y="199791"/>
                    <a:pt x="408413" y="190631"/>
                  </a:cubicBezTo>
                  <a:cubicBezTo>
                    <a:pt x="392436" y="176781"/>
                    <a:pt x="375715" y="165414"/>
                    <a:pt x="357945" y="155840"/>
                  </a:cubicBezTo>
                  <a:close/>
                  <a:moveTo>
                    <a:pt x="376984" y="43769"/>
                  </a:moveTo>
                  <a:cubicBezTo>
                    <a:pt x="354523" y="49288"/>
                    <a:pt x="323287" y="58392"/>
                    <a:pt x="307531" y="76077"/>
                  </a:cubicBezTo>
                  <a:cubicBezTo>
                    <a:pt x="296328" y="88631"/>
                    <a:pt x="323508" y="87169"/>
                    <a:pt x="329413" y="86231"/>
                  </a:cubicBezTo>
                  <a:cubicBezTo>
                    <a:pt x="348866" y="83196"/>
                    <a:pt x="375329" y="76353"/>
                    <a:pt x="389429" y="61951"/>
                  </a:cubicBezTo>
                  <a:cubicBezTo>
                    <a:pt x="407227" y="43769"/>
                    <a:pt x="385924" y="41562"/>
                    <a:pt x="376984" y="43769"/>
                  </a:cubicBezTo>
                  <a:close/>
                  <a:moveTo>
                    <a:pt x="377950" y="25174"/>
                  </a:moveTo>
                  <a:cubicBezTo>
                    <a:pt x="387883" y="4316"/>
                    <a:pt x="349915" y="1860"/>
                    <a:pt x="338188" y="9916"/>
                  </a:cubicBezTo>
                  <a:cubicBezTo>
                    <a:pt x="318817" y="23215"/>
                    <a:pt x="281649" y="57978"/>
                    <a:pt x="284105" y="64131"/>
                  </a:cubicBezTo>
                  <a:cubicBezTo>
                    <a:pt x="286616" y="70394"/>
                    <a:pt x="300688" y="67221"/>
                    <a:pt x="305131" y="66283"/>
                  </a:cubicBezTo>
                  <a:cubicBezTo>
                    <a:pt x="326102" y="61758"/>
                    <a:pt x="375825" y="29671"/>
                    <a:pt x="377950" y="25174"/>
                  </a:cubicBezTo>
                  <a:close/>
                  <a:moveTo>
                    <a:pt x="213631" y="159675"/>
                  </a:moveTo>
                  <a:cubicBezTo>
                    <a:pt x="209602" y="156834"/>
                    <a:pt x="194840" y="150102"/>
                    <a:pt x="189983" y="154268"/>
                  </a:cubicBezTo>
                  <a:cubicBezTo>
                    <a:pt x="183913" y="159427"/>
                    <a:pt x="188300" y="176367"/>
                    <a:pt x="190783" y="179154"/>
                  </a:cubicBezTo>
                  <a:cubicBezTo>
                    <a:pt x="202235" y="191983"/>
                    <a:pt x="224475" y="211021"/>
                    <a:pt x="240203" y="218635"/>
                  </a:cubicBezTo>
                  <a:cubicBezTo>
                    <a:pt x="245225" y="221063"/>
                    <a:pt x="256456" y="225919"/>
                    <a:pt x="260954" y="220015"/>
                  </a:cubicBezTo>
                  <a:cubicBezTo>
                    <a:pt x="265010" y="214690"/>
                    <a:pt x="258305" y="205613"/>
                    <a:pt x="255324" y="201309"/>
                  </a:cubicBezTo>
                  <a:cubicBezTo>
                    <a:pt x="244315" y="185610"/>
                    <a:pt x="230766" y="171650"/>
                    <a:pt x="213631" y="159675"/>
                  </a:cubicBezTo>
                  <a:close/>
                  <a:moveTo>
                    <a:pt x="225772" y="129382"/>
                  </a:moveTo>
                  <a:cubicBezTo>
                    <a:pt x="220088" y="127450"/>
                    <a:pt x="195999" y="123008"/>
                    <a:pt x="195309" y="133051"/>
                  </a:cubicBezTo>
                  <a:cubicBezTo>
                    <a:pt x="194757" y="132637"/>
                    <a:pt x="207395" y="152502"/>
                    <a:pt x="220612" y="160613"/>
                  </a:cubicBezTo>
                  <a:cubicBezTo>
                    <a:pt x="236478" y="170353"/>
                    <a:pt x="242659" y="175595"/>
                    <a:pt x="257891" y="178299"/>
                  </a:cubicBezTo>
                  <a:cubicBezTo>
                    <a:pt x="263133" y="179237"/>
                    <a:pt x="271825" y="180451"/>
                    <a:pt x="274861" y="174850"/>
                  </a:cubicBezTo>
                  <a:cubicBezTo>
                    <a:pt x="278420" y="168283"/>
                    <a:pt x="273840" y="160586"/>
                    <a:pt x="269480" y="155537"/>
                  </a:cubicBezTo>
                  <a:cubicBezTo>
                    <a:pt x="258498" y="142873"/>
                    <a:pt x="241500" y="134706"/>
                    <a:pt x="225772" y="129382"/>
                  </a:cubicBezTo>
                  <a:close/>
                  <a:moveTo>
                    <a:pt x="197047" y="63579"/>
                  </a:moveTo>
                  <a:cubicBezTo>
                    <a:pt x="195474" y="54309"/>
                    <a:pt x="184658" y="53260"/>
                    <a:pt x="177014" y="53674"/>
                  </a:cubicBezTo>
                  <a:cubicBezTo>
                    <a:pt x="157809" y="54723"/>
                    <a:pt x="137556" y="59717"/>
                    <a:pt x="120503" y="68187"/>
                  </a:cubicBezTo>
                  <a:cubicBezTo>
                    <a:pt x="115784" y="70532"/>
                    <a:pt x="106044" y="75581"/>
                    <a:pt x="107258" y="82230"/>
                  </a:cubicBezTo>
                  <a:cubicBezTo>
                    <a:pt x="108555" y="89210"/>
                    <a:pt x="117881" y="90866"/>
                    <a:pt x="123648" y="91335"/>
                  </a:cubicBezTo>
                  <a:cubicBezTo>
                    <a:pt x="139377" y="92659"/>
                    <a:pt x="155629" y="89514"/>
                    <a:pt x="170309" y="84410"/>
                  </a:cubicBezTo>
                  <a:cubicBezTo>
                    <a:pt x="176904" y="82092"/>
                    <a:pt x="198620" y="72822"/>
                    <a:pt x="197047" y="63579"/>
                  </a:cubicBezTo>
                  <a:close/>
                  <a:moveTo>
                    <a:pt x="123676" y="57868"/>
                  </a:moveTo>
                  <a:cubicBezTo>
                    <a:pt x="144482" y="54226"/>
                    <a:pt x="165204" y="46115"/>
                    <a:pt x="183581" y="36155"/>
                  </a:cubicBezTo>
                  <a:cubicBezTo>
                    <a:pt x="188686" y="33396"/>
                    <a:pt x="210154" y="23187"/>
                    <a:pt x="206043" y="13972"/>
                  </a:cubicBezTo>
                  <a:cubicBezTo>
                    <a:pt x="201931" y="4757"/>
                    <a:pt x="185541" y="6882"/>
                    <a:pt x="177318" y="8289"/>
                  </a:cubicBezTo>
                  <a:cubicBezTo>
                    <a:pt x="155326" y="12041"/>
                    <a:pt x="133361" y="20980"/>
                    <a:pt x="115784" y="34389"/>
                  </a:cubicBezTo>
                  <a:cubicBezTo>
                    <a:pt x="110817" y="38169"/>
                    <a:pt x="100056" y="46032"/>
                    <a:pt x="102070" y="53592"/>
                  </a:cubicBezTo>
                  <a:cubicBezTo>
                    <a:pt x="104168" y="61537"/>
                    <a:pt x="118240" y="58834"/>
                    <a:pt x="123676" y="57868"/>
                  </a:cubicBezTo>
                  <a:close/>
                  <a:moveTo>
                    <a:pt x="94482" y="130154"/>
                  </a:moveTo>
                  <a:cubicBezTo>
                    <a:pt x="86094" y="126733"/>
                    <a:pt x="77236" y="124415"/>
                    <a:pt x="68379" y="122456"/>
                  </a:cubicBezTo>
                  <a:cubicBezTo>
                    <a:pt x="56376" y="119835"/>
                    <a:pt x="13716" y="119201"/>
                    <a:pt x="24615" y="135258"/>
                  </a:cubicBezTo>
                  <a:cubicBezTo>
                    <a:pt x="35515" y="151316"/>
                    <a:pt x="88605" y="160751"/>
                    <a:pt x="109521" y="158903"/>
                  </a:cubicBezTo>
                  <a:cubicBezTo>
                    <a:pt x="111562" y="158710"/>
                    <a:pt x="113632" y="158461"/>
                    <a:pt x="115619" y="157937"/>
                  </a:cubicBezTo>
                  <a:cubicBezTo>
                    <a:pt x="122876" y="156006"/>
                    <a:pt x="122462" y="150488"/>
                    <a:pt x="118268" y="145329"/>
                  </a:cubicBezTo>
                  <a:cubicBezTo>
                    <a:pt x="112418" y="138100"/>
                    <a:pt x="102953" y="133630"/>
                    <a:pt x="94482" y="130154"/>
                  </a:cubicBezTo>
                  <a:close/>
                  <a:moveTo>
                    <a:pt x="71469" y="169166"/>
                  </a:moveTo>
                  <a:cubicBezTo>
                    <a:pt x="70227" y="168118"/>
                    <a:pt x="68241" y="166518"/>
                    <a:pt x="66971" y="165552"/>
                  </a:cubicBezTo>
                  <a:cubicBezTo>
                    <a:pt x="55189" y="156641"/>
                    <a:pt x="41447" y="148501"/>
                    <a:pt x="27402" y="143673"/>
                  </a:cubicBezTo>
                  <a:cubicBezTo>
                    <a:pt x="20614" y="141328"/>
                    <a:pt x="1906" y="139811"/>
                    <a:pt x="168" y="148584"/>
                  </a:cubicBezTo>
                  <a:cubicBezTo>
                    <a:pt x="-1571" y="157358"/>
                    <a:pt x="10543" y="166904"/>
                    <a:pt x="20918" y="174271"/>
                  </a:cubicBezTo>
                  <a:cubicBezTo>
                    <a:pt x="27954" y="179237"/>
                    <a:pt x="35846" y="183155"/>
                    <a:pt x="44096" y="185748"/>
                  </a:cubicBezTo>
                  <a:cubicBezTo>
                    <a:pt x="49643" y="187486"/>
                    <a:pt x="55355" y="188673"/>
                    <a:pt x="61094" y="189473"/>
                  </a:cubicBezTo>
                  <a:cubicBezTo>
                    <a:pt x="64681" y="189969"/>
                    <a:pt x="68296" y="190300"/>
                    <a:pt x="71911" y="190356"/>
                  </a:cubicBezTo>
                  <a:cubicBezTo>
                    <a:pt x="73953" y="190411"/>
                    <a:pt x="76022" y="190383"/>
                    <a:pt x="78036" y="190052"/>
                  </a:cubicBezTo>
                  <a:cubicBezTo>
                    <a:pt x="91033" y="187872"/>
                    <a:pt x="75774" y="172836"/>
                    <a:pt x="71469" y="169166"/>
                  </a:cubicBez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0" name="Google Shape;170;p2"/>
            <p:cNvSpPr/>
            <p:nvPr/>
          </p:nvSpPr>
          <p:spPr>
            <a:xfrm rot="5331254">
              <a:off x="803224" y="49830"/>
              <a:ext cx="293372" cy="510795"/>
            </a:xfrm>
            <a:custGeom>
              <a:avLst/>
              <a:gdLst/>
              <a:ahLst/>
              <a:cxnLst/>
              <a:rect l="l" t="t" r="r" b="b"/>
              <a:pathLst>
                <a:path w="586626" h="1021386" extrusionOk="0">
                  <a:moveTo>
                    <a:pt x="152606" y="835423"/>
                  </a:moveTo>
                  <a:cubicBezTo>
                    <a:pt x="202357" y="889582"/>
                    <a:pt x="228295" y="970062"/>
                    <a:pt x="224818" y="1018373"/>
                  </a:cubicBezTo>
                  <a:cubicBezTo>
                    <a:pt x="223825" y="1031478"/>
                    <a:pt x="124102" y="1002039"/>
                    <a:pt x="54456" y="926194"/>
                  </a:cubicBezTo>
                  <a:cubicBezTo>
                    <a:pt x="3518" y="870766"/>
                    <a:pt x="-3187" y="758198"/>
                    <a:pt x="1063" y="754446"/>
                  </a:cubicBezTo>
                  <a:cubicBezTo>
                    <a:pt x="4374" y="751494"/>
                    <a:pt x="90521" y="767855"/>
                    <a:pt x="152606" y="835423"/>
                  </a:cubicBezTo>
                  <a:close/>
                  <a:moveTo>
                    <a:pt x="274183" y="631146"/>
                  </a:moveTo>
                  <a:cubicBezTo>
                    <a:pt x="218775" y="717613"/>
                    <a:pt x="216926" y="820000"/>
                    <a:pt x="230033" y="817379"/>
                  </a:cubicBezTo>
                  <a:cubicBezTo>
                    <a:pt x="278267" y="807612"/>
                    <a:pt x="350037" y="761288"/>
                    <a:pt x="389606" y="699514"/>
                  </a:cubicBezTo>
                  <a:cubicBezTo>
                    <a:pt x="438943" y="622483"/>
                    <a:pt x="431659" y="536512"/>
                    <a:pt x="427878" y="534139"/>
                  </a:cubicBezTo>
                  <a:cubicBezTo>
                    <a:pt x="423050" y="531159"/>
                    <a:pt x="314690" y="567937"/>
                    <a:pt x="274183" y="631146"/>
                  </a:cubicBezTo>
                  <a:close/>
                  <a:moveTo>
                    <a:pt x="215326" y="627118"/>
                  </a:moveTo>
                  <a:cubicBezTo>
                    <a:pt x="221369" y="579056"/>
                    <a:pt x="199763" y="497362"/>
                    <a:pt x="152937" y="440692"/>
                  </a:cubicBezTo>
                  <a:cubicBezTo>
                    <a:pt x="94549" y="370006"/>
                    <a:pt x="9423" y="349258"/>
                    <a:pt x="5919" y="352017"/>
                  </a:cubicBezTo>
                  <a:cubicBezTo>
                    <a:pt x="1504" y="355576"/>
                    <a:pt x="2194" y="468309"/>
                    <a:pt x="50096" y="526304"/>
                  </a:cubicBezTo>
                  <a:cubicBezTo>
                    <a:pt x="115631" y="605597"/>
                    <a:pt x="213615" y="640168"/>
                    <a:pt x="215326" y="627118"/>
                  </a:cubicBezTo>
                  <a:close/>
                  <a:moveTo>
                    <a:pt x="586513" y="183883"/>
                  </a:moveTo>
                  <a:cubicBezTo>
                    <a:pt x="583588" y="179082"/>
                    <a:pt x="470014" y="163797"/>
                    <a:pt x="404838" y="202230"/>
                  </a:cubicBezTo>
                  <a:cubicBezTo>
                    <a:pt x="315739" y="254817"/>
                    <a:pt x="267091" y="345340"/>
                    <a:pt x="279977" y="348817"/>
                  </a:cubicBezTo>
                  <a:cubicBezTo>
                    <a:pt x="327521" y="361508"/>
                    <a:pt x="412812" y="352045"/>
                    <a:pt x="476471" y="314495"/>
                  </a:cubicBezTo>
                  <a:cubicBezTo>
                    <a:pt x="555857" y="267647"/>
                    <a:pt x="588831" y="187690"/>
                    <a:pt x="586513" y="183883"/>
                  </a:cubicBezTo>
                  <a:close/>
                  <a:moveTo>
                    <a:pt x="270044" y="296257"/>
                  </a:moveTo>
                  <a:cubicBezTo>
                    <a:pt x="281440" y="249134"/>
                    <a:pt x="269133" y="165591"/>
                    <a:pt x="228957" y="104203"/>
                  </a:cubicBezTo>
                  <a:cubicBezTo>
                    <a:pt x="178875" y="27613"/>
                    <a:pt x="96564" y="-2267"/>
                    <a:pt x="92811" y="133"/>
                  </a:cubicBezTo>
                  <a:cubicBezTo>
                    <a:pt x="88010" y="3168"/>
                    <a:pt x="76034" y="115267"/>
                    <a:pt x="117148" y="178117"/>
                  </a:cubicBezTo>
                  <a:cubicBezTo>
                    <a:pt x="173356" y="264060"/>
                    <a:pt x="266898" y="309032"/>
                    <a:pt x="270044" y="29625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1" name="Google Shape;171;p2"/>
            <p:cNvSpPr/>
            <p:nvPr/>
          </p:nvSpPr>
          <p:spPr>
            <a:xfrm rot="5331254">
              <a:off x="823609" y="-35034"/>
              <a:ext cx="234085" cy="683587"/>
            </a:xfrm>
            <a:custGeom>
              <a:avLst/>
              <a:gdLst/>
              <a:ahLst/>
              <a:cxnLst/>
              <a:rect l="l" t="t" r="r" b="b"/>
              <a:pathLst>
                <a:path w="468076" h="1366900" extrusionOk="0">
                  <a:moveTo>
                    <a:pt x="456640" y="373256"/>
                  </a:moveTo>
                  <a:cubicBezTo>
                    <a:pt x="457826" y="376402"/>
                    <a:pt x="456281" y="379933"/>
                    <a:pt x="453135" y="381147"/>
                  </a:cubicBezTo>
                  <a:cubicBezTo>
                    <a:pt x="426038" y="392128"/>
                    <a:pt x="398252" y="402833"/>
                    <a:pt x="370962" y="414559"/>
                  </a:cubicBezTo>
                  <a:cubicBezTo>
                    <a:pt x="352971" y="422256"/>
                    <a:pt x="335256" y="430533"/>
                    <a:pt x="318120" y="439583"/>
                  </a:cubicBezTo>
                  <a:cubicBezTo>
                    <a:pt x="289671" y="454619"/>
                    <a:pt x="262740" y="471974"/>
                    <a:pt x="239672" y="494956"/>
                  </a:cubicBezTo>
                  <a:cubicBezTo>
                    <a:pt x="234015" y="500502"/>
                    <a:pt x="229104" y="506544"/>
                    <a:pt x="224799" y="512972"/>
                  </a:cubicBezTo>
                  <a:cubicBezTo>
                    <a:pt x="220412" y="519539"/>
                    <a:pt x="216604" y="526492"/>
                    <a:pt x="213210" y="533775"/>
                  </a:cubicBezTo>
                  <a:cubicBezTo>
                    <a:pt x="211389" y="537638"/>
                    <a:pt x="209982" y="544508"/>
                    <a:pt x="207884" y="549943"/>
                  </a:cubicBezTo>
                  <a:cubicBezTo>
                    <a:pt x="206505" y="553420"/>
                    <a:pt x="204877" y="556427"/>
                    <a:pt x="202945" y="558413"/>
                  </a:cubicBezTo>
                  <a:cubicBezTo>
                    <a:pt x="202642" y="558744"/>
                    <a:pt x="202145" y="558689"/>
                    <a:pt x="201786" y="558938"/>
                  </a:cubicBezTo>
                  <a:cubicBezTo>
                    <a:pt x="192239" y="603164"/>
                    <a:pt x="184430" y="648523"/>
                    <a:pt x="178415" y="694681"/>
                  </a:cubicBezTo>
                  <a:cubicBezTo>
                    <a:pt x="178911" y="693660"/>
                    <a:pt x="179325" y="692584"/>
                    <a:pt x="179849" y="691563"/>
                  </a:cubicBezTo>
                  <a:cubicBezTo>
                    <a:pt x="183050" y="685245"/>
                    <a:pt x="186582" y="679092"/>
                    <a:pt x="190473" y="673105"/>
                  </a:cubicBezTo>
                  <a:cubicBezTo>
                    <a:pt x="197730" y="662125"/>
                    <a:pt x="206063" y="651006"/>
                    <a:pt x="215721" y="640935"/>
                  </a:cubicBezTo>
                  <a:cubicBezTo>
                    <a:pt x="222067" y="634314"/>
                    <a:pt x="228966" y="628133"/>
                    <a:pt x="236306" y="622643"/>
                  </a:cubicBezTo>
                  <a:cubicBezTo>
                    <a:pt x="255152" y="608517"/>
                    <a:pt x="276813" y="598722"/>
                    <a:pt x="300295" y="596791"/>
                  </a:cubicBezTo>
                  <a:cubicBezTo>
                    <a:pt x="303634" y="596405"/>
                    <a:pt x="306641" y="598833"/>
                    <a:pt x="307028" y="602171"/>
                  </a:cubicBezTo>
                  <a:cubicBezTo>
                    <a:pt x="307386" y="605510"/>
                    <a:pt x="304986" y="608545"/>
                    <a:pt x="301647" y="608903"/>
                  </a:cubicBezTo>
                  <a:cubicBezTo>
                    <a:pt x="285036" y="611248"/>
                    <a:pt x="269915" y="618311"/>
                    <a:pt x="256173" y="627720"/>
                  </a:cubicBezTo>
                  <a:cubicBezTo>
                    <a:pt x="245825" y="634783"/>
                    <a:pt x="236388" y="643308"/>
                    <a:pt x="227641" y="652413"/>
                  </a:cubicBezTo>
                  <a:cubicBezTo>
                    <a:pt x="218618" y="661793"/>
                    <a:pt x="210285" y="671726"/>
                    <a:pt x="203194" y="681796"/>
                  </a:cubicBezTo>
                  <a:cubicBezTo>
                    <a:pt x="199303" y="687176"/>
                    <a:pt x="195798" y="692722"/>
                    <a:pt x="192487" y="698433"/>
                  </a:cubicBezTo>
                  <a:cubicBezTo>
                    <a:pt x="189148" y="704199"/>
                    <a:pt x="186030" y="710104"/>
                    <a:pt x="183078" y="716118"/>
                  </a:cubicBezTo>
                  <a:cubicBezTo>
                    <a:pt x="181615" y="719043"/>
                    <a:pt x="178470" y="724478"/>
                    <a:pt x="176317" y="728810"/>
                  </a:cubicBezTo>
                  <a:lnTo>
                    <a:pt x="175793" y="729941"/>
                  </a:lnTo>
                  <a:cubicBezTo>
                    <a:pt x="176759" y="732341"/>
                    <a:pt x="175986" y="735211"/>
                    <a:pt x="173779" y="736811"/>
                  </a:cubicBezTo>
                  <a:cubicBezTo>
                    <a:pt x="173779" y="736811"/>
                    <a:pt x="173779" y="736811"/>
                    <a:pt x="173779" y="736811"/>
                  </a:cubicBezTo>
                  <a:cubicBezTo>
                    <a:pt x="170854" y="764898"/>
                    <a:pt x="168564" y="793150"/>
                    <a:pt x="167129" y="821678"/>
                  </a:cubicBezTo>
                  <a:cubicBezTo>
                    <a:pt x="168536" y="821430"/>
                    <a:pt x="169530" y="822368"/>
                    <a:pt x="167074" y="823416"/>
                  </a:cubicBezTo>
                  <a:cubicBezTo>
                    <a:pt x="167046" y="824078"/>
                    <a:pt x="167046" y="824740"/>
                    <a:pt x="167018" y="825403"/>
                  </a:cubicBezTo>
                  <a:cubicBezTo>
                    <a:pt x="171102" y="826644"/>
                    <a:pt x="168729" y="828134"/>
                    <a:pt x="166963" y="827499"/>
                  </a:cubicBezTo>
                  <a:cubicBezTo>
                    <a:pt x="165887" y="850785"/>
                    <a:pt x="164783" y="874044"/>
                    <a:pt x="164811" y="897551"/>
                  </a:cubicBezTo>
                  <a:cubicBezTo>
                    <a:pt x="164839" y="915374"/>
                    <a:pt x="165253" y="933225"/>
                    <a:pt x="165942" y="951131"/>
                  </a:cubicBezTo>
                  <a:cubicBezTo>
                    <a:pt x="166136" y="950551"/>
                    <a:pt x="166218" y="949917"/>
                    <a:pt x="166439" y="949337"/>
                  </a:cubicBezTo>
                  <a:cubicBezTo>
                    <a:pt x="169336" y="940895"/>
                    <a:pt x="172841" y="932645"/>
                    <a:pt x="176869" y="924672"/>
                  </a:cubicBezTo>
                  <a:cubicBezTo>
                    <a:pt x="185147" y="908476"/>
                    <a:pt x="194971" y="893109"/>
                    <a:pt x="205925" y="878486"/>
                  </a:cubicBezTo>
                  <a:cubicBezTo>
                    <a:pt x="214010" y="867671"/>
                    <a:pt x="222647" y="857214"/>
                    <a:pt x="231587" y="847061"/>
                  </a:cubicBezTo>
                  <a:cubicBezTo>
                    <a:pt x="240500" y="836963"/>
                    <a:pt x="249771" y="827223"/>
                    <a:pt x="258877" y="817512"/>
                  </a:cubicBezTo>
                  <a:cubicBezTo>
                    <a:pt x="271377" y="804406"/>
                    <a:pt x="283353" y="790832"/>
                    <a:pt x="295687" y="777589"/>
                  </a:cubicBezTo>
                  <a:cubicBezTo>
                    <a:pt x="301040" y="771878"/>
                    <a:pt x="306448" y="766194"/>
                    <a:pt x="311995" y="760649"/>
                  </a:cubicBezTo>
                  <a:cubicBezTo>
                    <a:pt x="314312" y="758221"/>
                    <a:pt x="318176" y="758110"/>
                    <a:pt x="320604" y="760428"/>
                  </a:cubicBezTo>
                  <a:cubicBezTo>
                    <a:pt x="323060" y="762746"/>
                    <a:pt x="323142" y="766608"/>
                    <a:pt x="320824" y="769064"/>
                  </a:cubicBezTo>
                  <a:cubicBezTo>
                    <a:pt x="315637" y="774775"/>
                    <a:pt x="310615" y="780596"/>
                    <a:pt x="305621" y="786445"/>
                  </a:cubicBezTo>
                  <a:cubicBezTo>
                    <a:pt x="293810" y="800268"/>
                    <a:pt x="282304" y="814311"/>
                    <a:pt x="270273" y="827968"/>
                  </a:cubicBezTo>
                  <a:cubicBezTo>
                    <a:pt x="261499" y="837790"/>
                    <a:pt x="252696" y="847778"/>
                    <a:pt x="243977" y="857876"/>
                  </a:cubicBezTo>
                  <a:cubicBezTo>
                    <a:pt x="235368" y="867836"/>
                    <a:pt x="226869" y="877907"/>
                    <a:pt x="218839" y="888308"/>
                  </a:cubicBezTo>
                  <a:cubicBezTo>
                    <a:pt x="208160" y="902075"/>
                    <a:pt x="198172" y="916339"/>
                    <a:pt x="189838" y="931542"/>
                  </a:cubicBezTo>
                  <a:cubicBezTo>
                    <a:pt x="185782" y="938798"/>
                    <a:pt x="182223" y="946330"/>
                    <a:pt x="179187" y="954055"/>
                  </a:cubicBezTo>
                  <a:cubicBezTo>
                    <a:pt x="176124" y="961808"/>
                    <a:pt x="173558" y="969754"/>
                    <a:pt x="171571" y="977838"/>
                  </a:cubicBezTo>
                  <a:cubicBezTo>
                    <a:pt x="171102" y="979659"/>
                    <a:pt x="170054" y="982694"/>
                    <a:pt x="169392" y="985729"/>
                  </a:cubicBezTo>
                  <a:cubicBezTo>
                    <a:pt x="169143" y="986777"/>
                    <a:pt x="168950" y="987825"/>
                    <a:pt x="168895" y="988791"/>
                  </a:cubicBezTo>
                  <a:cubicBezTo>
                    <a:pt x="168895" y="989150"/>
                    <a:pt x="168674" y="989812"/>
                    <a:pt x="168895" y="989784"/>
                  </a:cubicBezTo>
                  <a:cubicBezTo>
                    <a:pt x="168895" y="989729"/>
                    <a:pt x="168812" y="989674"/>
                    <a:pt x="168784" y="989619"/>
                  </a:cubicBezTo>
                  <a:lnTo>
                    <a:pt x="168895" y="989839"/>
                  </a:lnTo>
                  <a:cubicBezTo>
                    <a:pt x="169943" y="991688"/>
                    <a:pt x="169530" y="993702"/>
                    <a:pt x="168536" y="995440"/>
                  </a:cubicBezTo>
                  <a:cubicBezTo>
                    <a:pt x="173558" y="1066540"/>
                    <a:pt x="184264" y="1137943"/>
                    <a:pt x="201510" y="1208767"/>
                  </a:cubicBezTo>
                  <a:lnTo>
                    <a:pt x="202228" y="1209484"/>
                  </a:lnTo>
                  <a:cubicBezTo>
                    <a:pt x="202393" y="1209650"/>
                    <a:pt x="202338" y="1209898"/>
                    <a:pt x="202476" y="1210063"/>
                  </a:cubicBezTo>
                  <a:cubicBezTo>
                    <a:pt x="203138" y="1197731"/>
                    <a:pt x="205180" y="1185232"/>
                    <a:pt x="206615" y="1175852"/>
                  </a:cubicBezTo>
                  <a:cubicBezTo>
                    <a:pt x="211223" y="1145751"/>
                    <a:pt x="220301" y="1115761"/>
                    <a:pt x="232994" y="1087315"/>
                  </a:cubicBezTo>
                  <a:cubicBezTo>
                    <a:pt x="245660" y="1058953"/>
                    <a:pt x="261940" y="1032135"/>
                    <a:pt x="280842" y="1008187"/>
                  </a:cubicBezTo>
                  <a:cubicBezTo>
                    <a:pt x="292210" y="993923"/>
                    <a:pt x="307166" y="976569"/>
                    <a:pt x="324798" y="966443"/>
                  </a:cubicBezTo>
                  <a:cubicBezTo>
                    <a:pt x="337794" y="958994"/>
                    <a:pt x="352171" y="955324"/>
                    <a:pt x="367595" y="958552"/>
                  </a:cubicBezTo>
                  <a:cubicBezTo>
                    <a:pt x="390084" y="963353"/>
                    <a:pt x="399797" y="981369"/>
                    <a:pt x="399769" y="1002338"/>
                  </a:cubicBezTo>
                  <a:cubicBezTo>
                    <a:pt x="399769" y="1017733"/>
                    <a:pt x="394361" y="1034646"/>
                    <a:pt x="385559" y="1047641"/>
                  </a:cubicBezTo>
                  <a:cubicBezTo>
                    <a:pt x="378688" y="1057766"/>
                    <a:pt x="369803" y="1065491"/>
                    <a:pt x="360035" y="1068802"/>
                  </a:cubicBezTo>
                  <a:cubicBezTo>
                    <a:pt x="339947" y="1075562"/>
                    <a:pt x="325433" y="1066595"/>
                    <a:pt x="319693" y="1056000"/>
                  </a:cubicBezTo>
                  <a:cubicBezTo>
                    <a:pt x="314837" y="1047089"/>
                    <a:pt x="315858" y="1036963"/>
                    <a:pt x="323198" y="1031169"/>
                  </a:cubicBezTo>
                  <a:cubicBezTo>
                    <a:pt x="327668" y="1027638"/>
                    <a:pt x="334980" y="1025403"/>
                    <a:pt x="345797" y="1027362"/>
                  </a:cubicBezTo>
                  <a:cubicBezTo>
                    <a:pt x="349108" y="1027941"/>
                    <a:pt x="351343" y="1031087"/>
                    <a:pt x="350791" y="1034397"/>
                  </a:cubicBezTo>
                  <a:cubicBezTo>
                    <a:pt x="350239" y="1037736"/>
                    <a:pt x="347066" y="1039971"/>
                    <a:pt x="343755" y="1039391"/>
                  </a:cubicBezTo>
                  <a:cubicBezTo>
                    <a:pt x="336525" y="1038288"/>
                    <a:pt x="332027" y="1039115"/>
                    <a:pt x="330234" y="1042150"/>
                  </a:cubicBezTo>
                  <a:cubicBezTo>
                    <a:pt x="328965" y="1044302"/>
                    <a:pt x="329682" y="1047089"/>
                    <a:pt x="331117" y="1049600"/>
                  </a:cubicBezTo>
                  <a:cubicBezTo>
                    <a:pt x="334676" y="1055780"/>
                    <a:pt x="343644" y="1059891"/>
                    <a:pt x="355427" y="1055642"/>
                  </a:cubicBezTo>
                  <a:cubicBezTo>
                    <a:pt x="369886" y="1050400"/>
                    <a:pt x="380454" y="1031528"/>
                    <a:pt x="383517" y="1013153"/>
                  </a:cubicBezTo>
                  <a:cubicBezTo>
                    <a:pt x="386414" y="995799"/>
                    <a:pt x="382496" y="977948"/>
                    <a:pt x="364339" y="974361"/>
                  </a:cubicBezTo>
                  <a:cubicBezTo>
                    <a:pt x="352998" y="972071"/>
                    <a:pt x="342541" y="975189"/>
                    <a:pt x="333021" y="980707"/>
                  </a:cubicBezTo>
                  <a:cubicBezTo>
                    <a:pt x="317210" y="989867"/>
                    <a:pt x="303882" y="1005593"/>
                    <a:pt x="293617" y="1018395"/>
                  </a:cubicBezTo>
                  <a:cubicBezTo>
                    <a:pt x="275212" y="1041102"/>
                    <a:pt x="259319" y="1066623"/>
                    <a:pt x="246708" y="1093578"/>
                  </a:cubicBezTo>
                  <a:cubicBezTo>
                    <a:pt x="234071" y="1120672"/>
                    <a:pt x="224716" y="1149200"/>
                    <a:pt x="219694" y="1178004"/>
                  </a:cubicBezTo>
                  <a:cubicBezTo>
                    <a:pt x="217846" y="1188350"/>
                    <a:pt x="214728" y="1202642"/>
                    <a:pt x="214314" y="1216161"/>
                  </a:cubicBezTo>
                  <a:cubicBezTo>
                    <a:pt x="214148" y="1222093"/>
                    <a:pt x="211610" y="1235033"/>
                    <a:pt x="209623" y="1241185"/>
                  </a:cubicBezTo>
                  <a:cubicBezTo>
                    <a:pt x="220412" y="1280611"/>
                    <a:pt x="233243" y="1319789"/>
                    <a:pt x="248447" y="1358553"/>
                  </a:cubicBezTo>
                  <a:cubicBezTo>
                    <a:pt x="249689" y="1361671"/>
                    <a:pt x="248171" y="1365230"/>
                    <a:pt x="245025" y="1366472"/>
                  </a:cubicBezTo>
                  <a:cubicBezTo>
                    <a:pt x="241907" y="1367713"/>
                    <a:pt x="238348" y="1366168"/>
                    <a:pt x="237106" y="1363050"/>
                  </a:cubicBezTo>
                  <a:cubicBezTo>
                    <a:pt x="217349" y="1313885"/>
                    <a:pt x="201593" y="1263975"/>
                    <a:pt x="188790" y="1213761"/>
                  </a:cubicBezTo>
                  <a:cubicBezTo>
                    <a:pt x="175517" y="1201566"/>
                    <a:pt x="161803" y="1189178"/>
                    <a:pt x="148172" y="1176569"/>
                  </a:cubicBezTo>
                  <a:cubicBezTo>
                    <a:pt x="137963" y="1167106"/>
                    <a:pt x="127863" y="1157560"/>
                    <a:pt x="118150" y="1148179"/>
                  </a:cubicBezTo>
                  <a:cubicBezTo>
                    <a:pt x="108327" y="1138550"/>
                    <a:pt x="99001" y="1128728"/>
                    <a:pt x="90336" y="1118520"/>
                  </a:cubicBezTo>
                  <a:cubicBezTo>
                    <a:pt x="77091" y="1102876"/>
                    <a:pt x="65171" y="1086515"/>
                    <a:pt x="54189" y="1069547"/>
                  </a:cubicBezTo>
                  <a:cubicBezTo>
                    <a:pt x="36087" y="1041571"/>
                    <a:pt x="20718" y="1011884"/>
                    <a:pt x="6535" y="980652"/>
                  </a:cubicBezTo>
                  <a:cubicBezTo>
                    <a:pt x="5128" y="977727"/>
                    <a:pt x="6369" y="974224"/>
                    <a:pt x="9294" y="972844"/>
                  </a:cubicBezTo>
                  <a:cubicBezTo>
                    <a:pt x="12192" y="971464"/>
                    <a:pt x="15696" y="972706"/>
                    <a:pt x="17076" y="975603"/>
                  </a:cubicBezTo>
                  <a:cubicBezTo>
                    <a:pt x="32114" y="1005704"/>
                    <a:pt x="48505" y="1034066"/>
                    <a:pt x="67020" y="1060967"/>
                  </a:cubicBezTo>
                  <a:cubicBezTo>
                    <a:pt x="78112" y="1077107"/>
                    <a:pt x="90060" y="1092668"/>
                    <a:pt x="102946" y="1107787"/>
                  </a:cubicBezTo>
                  <a:cubicBezTo>
                    <a:pt x="111362" y="1117637"/>
                    <a:pt x="120082" y="1127404"/>
                    <a:pt x="129436" y="1136839"/>
                  </a:cubicBezTo>
                  <a:lnTo>
                    <a:pt x="182636" y="1189923"/>
                  </a:lnTo>
                  <a:cubicBezTo>
                    <a:pt x="159927" y="1092723"/>
                    <a:pt x="149414" y="994447"/>
                    <a:pt x="148779" y="897606"/>
                  </a:cubicBezTo>
                  <a:cubicBezTo>
                    <a:pt x="148614" y="873327"/>
                    <a:pt x="149276" y="849158"/>
                    <a:pt x="150324" y="825099"/>
                  </a:cubicBezTo>
                  <a:cubicBezTo>
                    <a:pt x="150049" y="825099"/>
                    <a:pt x="149745" y="825099"/>
                    <a:pt x="149497" y="825099"/>
                  </a:cubicBezTo>
                  <a:lnTo>
                    <a:pt x="149552" y="824989"/>
                  </a:lnTo>
                  <a:cubicBezTo>
                    <a:pt x="149690" y="824685"/>
                    <a:pt x="149745" y="824437"/>
                    <a:pt x="149717" y="824106"/>
                  </a:cubicBezTo>
                  <a:lnTo>
                    <a:pt x="149690" y="823940"/>
                  </a:lnTo>
                  <a:cubicBezTo>
                    <a:pt x="149690" y="823913"/>
                    <a:pt x="149662" y="823913"/>
                    <a:pt x="149662" y="823913"/>
                  </a:cubicBezTo>
                  <a:cubicBezTo>
                    <a:pt x="149911" y="823913"/>
                    <a:pt x="150159" y="823913"/>
                    <a:pt x="150380" y="823913"/>
                  </a:cubicBezTo>
                  <a:cubicBezTo>
                    <a:pt x="150683" y="816877"/>
                    <a:pt x="150876" y="809814"/>
                    <a:pt x="151290" y="802806"/>
                  </a:cubicBezTo>
                  <a:cubicBezTo>
                    <a:pt x="150242" y="802034"/>
                    <a:pt x="149248" y="801123"/>
                    <a:pt x="148862" y="799771"/>
                  </a:cubicBezTo>
                  <a:cubicBezTo>
                    <a:pt x="141881" y="777423"/>
                    <a:pt x="129547" y="756124"/>
                    <a:pt x="114784" y="735486"/>
                  </a:cubicBezTo>
                  <a:cubicBezTo>
                    <a:pt x="106892" y="724395"/>
                    <a:pt x="98256" y="713552"/>
                    <a:pt x="89288" y="702847"/>
                  </a:cubicBezTo>
                  <a:cubicBezTo>
                    <a:pt x="83383" y="695757"/>
                    <a:pt x="77340" y="688694"/>
                    <a:pt x="71269" y="681686"/>
                  </a:cubicBezTo>
                  <a:cubicBezTo>
                    <a:pt x="46959" y="653792"/>
                    <a:pt x="21739" y="627195"/>
                    <a:pt x="1430" y="602668"/>
                  </a:cubicBezTo>
                  <a:cubicBezTo>
                    <a:pt x="-695" y="600212"/>
                    <a:pt x="-419" y="596515"/>
                    <a:pt x="2037" y="594418"/>
                  </a:cubicBezTo>
                  <a:cubicBezTo>
                    <a:pt x="4465" y="592322"/>
                    <a:pt x="8163" y="592570"/>
                    <a:pt x="10288" y="595025"/>
                  </a:cubicBezTo>
                  <a:cubicBezTo>
                    <a:pt x="28665" y="615387"/>
                    <a:pt x="51126" y="636797"/>
                    <a:pt x="72925" y="659862"/>
                  </a:cubicBezTo>
                  <a:cubicBezTo>
                    <a:pt x="86804" y="674568"/>
                    <a:pt x="100518" y="689852"/>
                    <a:pt x="112825" y="705800"/>
                  </a:cubicBezTo>
                  <a:cubicBezTo>
                    <a:pt x="121296" y="716753"/>
                    <a:pt x="129050" y="728092"/>
                    <a:pt x="135921" y="739597"/>
                  </a:cubicBezTo>
                  <a:cubicBezTo>
                    <a:pt x="142929" y="751351"/>
                    <a:pt x="148503" y="763435"/>
                    <a:pt x="153277" y="775630"/>
                  </a:cubicBezTo>
                  <a:cubicBezTo>
                    <a:pt x="155043" y="752786"/>
                    <a:pt x="157112" y="729996"/>
                    <a:pt x="159872" y="707483"/>
                  </a:cubicBezTo>
                  <a:cubicBezTo>
                    <a:pt x="162217" y="688225"/>
                    <a:pt x="165197" y="669243"/>
                    <a:pt x="168233" y="650288"/>
                  </a:cubicBezTo>
                  <a:cubicBezTo>
                    <a:pt x="168095" y="650178"/>
                    <a:pt x="167929" y="650178"/>
                    <a:pt x="167846" y="650068"/>
                  </a:cubicBezTo>
                  <a:cubicBezTo>
                    <a:pt x="166467" y="648274"/>
                    <a:pt x="166273" y="645902"/>
                    <a:pt x="167184" y="643998"/>
                  </a:cubicBezTo>
                  <a:cubicBezTo>
                    <a:pt x="167239" y="643998"/>
                    <a:pt x="167267" y="644025"/>
                    <a:pt x="167322" y="644025"/>
                  </a:cubicBezTo>
                  <a:cubicBezTo>
                    <a:pt x="168122" y="644191"/>
                    <a:pt x="168371" y="643474"/>
                    <a:pt x="168315" y="642370"/>
                  </a:cubicBezTo>
                  <a:cubicBezTo>
                    <a:pt x="168509" y="642204"/>
                    <a:pt x="168702" y="642039"/>
                    <a:pt x="168895" y="641873"/>
                  </a:cubicBezTo>
                  <a:lnTo>
                    <a:pt x="168315" y="642315"/>
                  </a:lnTo>
                  <a:cubicBezTo>
                    <a:pt x="168205" y="639583"/>
                    <a:pt x="166384" y="634424"/>
                    <a:pt x="166246" y="633127"/>
                  </a:cubicBezTo>
                  <a:cubicBezTo>
                    <a:pt x="165446" y="624850"/>
                    <a:pt x="164563" y="616601"/>
                    <a:pt x="163487" y="608351"/>
                  </a:cubicBezTo>
                  <a:cubicBezTo>
                    <a:pt x="162769" y="602916"/>
                    <a:pt x="161997" y="597481"/>
                    <a:pt x="161058" y="592046"/>
                  </a:cubicBezTo>
                  <a:cubicBezTo>
                    <a:pt x="157609" y="571463"/>
                    <a:pt x="151870" y="549943"/>
                    <a:pt x="143785" y="529416"/>
                  </a:cubicBezTo>
                  <a:cubicBezTo>
                    <a:pt x="135838" y="509248"/>
                    <a:pt x="125601" y="490018"/>
                    <a:pt x="112328" y="473850"/>
                  </a:cubicBezTo>
                  <a:cubicBezTo>
                    <a:pt x="107113" y="467311"/>
                    <a:pt x="100822" y="459227"/>
                    <a:pt x="93344" y="453323"/>
                  </a:cubicBezTo>
                  <a:cubicBezTo>
                    <a:pt x="89095" y="449957"/>
                    <a:pt x="84486" y="447225"/>
                    <a:pt x="79354" y="446480"/>
                  </a:cubicBezTo>
                  <a:cubicBezTo>
                    <a:pt x="63653" y="444080"/>
                    <a:pt x="53499" y="455530"/>
                    <a:pt x="51291" y="467808"/>
                  </a:cubicBezTo>
                  <a:cubicBezTo>
                    <a:pt x="49001" y="480333"/>
                    <a:pt x="55044" y="493935"/>
                    <a:pt x="72290" y="495536"/>
                  </a:cubicBezTo>
                  <a:cubicBezTo>
                    <a:pt x="75657" y="495784"/>
                    <a:pt x="78195" y="498708"/>
                    <a:pt x="77947" y="502074"/>
                  </a:cubicBezTo>
                  <a:cubicBezTo>
                    <a:pt x="77698" y="505440"/>
                    <a:pt x="74774" y="507951"/>
                    <a:pt x="71407" y="507703"/>
                  </a:cubicBezTo>
                  <a:cubicBezTo>
                    <a:pt x="44448" y="506241"/>
                    <a:pt x="34487" y="485162"/>
                    <a:pt x="37357" y="465518"/>
                  </a:cubicBezTo>
                  <a:cubicBezTo>
                    <a:pt x="40227" y="445901"/>
                    <a:pt x="56396" y="427940"/>
                    <a:pt x="81479" y="430975"/>
                  </a:cubicBezTo>
                  <a:cubicBezTo>
                    <a:pt x="89315" y="431940"/>
                    <a:pt x="96628" y="435582"/>
                    <a:pt x="103222" y="440604"/>
                  </a:cubicBezTo>
                  <a:cubicBezTo>
                    <a:pt x="111804" y="447143"/>
                    <a:pt x="119144" y="456165"/>
                    <a:pt x="125132" y="463476"/>
                  </a:cubicBezTo>
                  <a:cubicBezTo>
                    <a:pt x="139259" y="481106"/>
                    <a:pt x="150324" y="501881"/>
                    <a:pt x="158437" y="523815"/>
                  </a:cubicBezTo>
                  <a:cubicBezTo>
                    <a:pt x="166494" y="545501"/>
                    <a:pt x="171654" y="568291"/>
                    <a:pt x="174634" y="589976"/>
                  </a:cubicBezTo>
                  <a:cubicBezTo>
                    <a:pt x="175297" y="594860"/>
                    <a:pt x="175821" y="599743"/>
                    <a:pt x="176317" y="604627"/>
                  </a:cubicBezTo>
                  <a:cubicBezTo>
                    <a:pt x="184430" y="561862"/>
                    <a:pt x="194005" y="520036"/>
                    <a:pt x="205015" y="479395"/>
                  </a:cubicBezTo>
                  <a:cubicBezTo>
                    <a:pt x="201510" y="453074"/>
                    <a:pt x="191770" y="429209"/>
                    <a:pt x="178553" y="406696"/>
                  </a:cubicBezTo>
                  <a:cubicBezTo>
                    <a:pt x="169999" y="392100"/>
                    <a:pt x="160065" y="378057"/>
                    <a:pt x="149690" y="364096"/>
                  </a:cubicBezTo>
                  <a:cubicBezTo>
                    <a:pt x="142819" y="354826"/>
                    <a:pt x="135783" y="345583"/>
                    <a:pt x="128774" y="336313"/>
                  </a:cubicBezTo>
                  <a:cubicBezTo>
                    <a:pt x="101429" y="300198"/>
                    <a:pt x="74442" y="263751"/>
                    <a:pt x="60590" y="222587"/>
                  </a:cubicBezTo>
                  <a:cubicBezTo>
                    <a:pt x="59514" y="219552"/>
                    <a:pt x="61115" y="216214"/>
                    <a:pt x="64150" y="215110"/>
                  </a:cubicBezTo>
                  <a:cubicBezTo>
                    <a:pt x="67185" y="214034"/>
                    <a:pt x="70524" y="215634"/>
                    <a:pt x="71600" y="218669"/>
                  </a:cubicBezTo>
                  <a:cubicBezTo>
                    <a:pt x="80541" y="242397"/>
                    <a:pt x="94282" y="264110"/>
                    <a:pt x="109679" y="285216"/>
                  </a:cubicBezTo>
                  <a:cubicBezTo>
                    <a:pt x="119834" y="299149"/>
                    <a:pt x="130705" y="312751"/>
                    <a:pt x="141522" y="326436"/>
                  </a:cubicBezTo>
                  <a:cubicBezTo>
                    <a:pt x="148807" y="335651"/>
                    <a:pt x="156091" y="344866"/>
                    <a:pt x="163017" y="354247"/>
                  </a:cubicBezTo>
                  <a:cubicBezTo>
                    <a:pt x="173696" y="368759"/>
                    <a:pt x="183685" y="383575"/>
                    <a:pt x="192184" y="398943"/>
                  </a:cubicBezTo>
                  <a:cubicBezTo>
                    <a:pt x="201317" y="415524"/>
                    <a:pt x="208381" y="432878"/>
                    <a:pt x="213017" y="451088"/>
                  </a:cubicBezTo>
                  <a:cubicBezTo>
                    <a:pt x="215197" y="443583"/>
                    <a:pt x="217156" y="435858"/>
                    <a:pt x="219418" y="428409"/>
                  </a:cubicBezTo>
                  <a:cubicBezTo>
                    <a:pt x="233270" y="383244"/>
                    <a:pt x="246350" y="338024"/>
                    <a:pt x="257967" y="292473"/>
                  </a:cubicBezTo>
                  <a:cubicBezTo>
                    <a:pt x="259098" y="288031"/>
                    <a:pt x="260036" y="283506"/>
                    <a:pt x="261140" y="279064"/>
                  </a:cubicBezTo>
                  <a:cubicBezTo>
                    <a:pt x="261140" y="275753"/>
                    <a:pt x="261526" y="270539"/>
                    <a:pt x="261526" y="269987"/>
                  </a:cubicBezTo>
                  <a:cubicBezTo>
                    <a:pt x="261554" y="263641"/>
                    <a:pt x="261361" y="257295"/>
                    <a:pt x="261085" y="250977"/>
                  </a:cubicBezTo>
                  <a:cubicBezTo>
                    <a:pt x="260781" y="244604"/>
                    <a:pt x="260367" y="238230"/>
                    <a:pt x="259871" y="231857"/>
                  </a:cubicBezTo>
                  <a:cubicBezTo>
                    <a:pt x="259125" y="221290"/>
                    <a:pt x="257939" y="207854"/>
                    <a:pt x="256007" y="193810"/>
                  </a:cubicBezTo>
                  <a:cubicBezTo>
                    <a:pt x="254352" y="181643"/>
                    <a:pt x="252089" y="169007"/>
                    <a:pt x="248309" y="157419"/>
                  </a:cubicBezTo>
                  <a:cubicBezTo>
                    <a:pt x="243094" y="141555"/>
                    <a:pt x="235423" y="127511"/>
                    <a:pt x="221957" y="120421"/>
                  </a:cubicBezTo>
                  <a:cubicBezTo>
                    <a:pt x="218922" y="118959"/>
                    <a:pt x="217653" y="115289"/>
                    <a:pt x="219115" y="112282"/>
                  </a:cubicBezTo>
                  <a:cubicBezTo>
                    <a:pt x="220605" y="109247"/>
                    <a:pt x="224247" y="107978"/>
                    <a:pt x="227283" y="109440"/>
                  </a:cubicBezTo>
                  <a:cubicBezTo>
                    <a:pt x="244335" y="117055"/>
                    <a:pt x="255704" y="133112"/>
                    <a:pt x="262989" y="152260"/>
                  </a:cubicBezTo>
                  <a:cubicBezTo>
                    <a:pt x="266769" y="162192"/>
                    <a:pt x="269445" y="172980"/>
                    <a:pt x="271211" y="183713"/>
                  </a:cubicBezTo>
                  <a:cubicBezTo>
                    <a:pt x="273419" y="197425"/>
                    <a:pt x="274109" y="210916"/>
                    <a:pt x="274523" y="222394"/>
                  </a:cubicBezTo>
                  <a:cubicBezTo>
                    <a:pt x="279379" y="199935"/>
                    <a:pt x="283849" y="177339"/>
                    <a:pt x="287712" y="154605"/>
                  </a:cubicBezTo>
                  <a:cubicBezTo>
                    <a:pt x="289947" y="141472"/>
                    <a:pt x="291907" y="128339"/>
                    <a:pt x="293673" y="115151"/>
                  </a:cubicBezTo>
                  <a:cubicBezTo>
                    <a:pt x="296377" y="95314"/>
                    <a:pt x="298695" y="75421"/>
                    <a:pt x="301150" y="55501"/>
                  </a:cubicBezTo>
                  <a:lnTo>
                    <a:pt x="305676" y="19965"/>
                  </a:lnTo>
                  <a:cubicBezTo>
                    <a:pt x="305786" y="19276"/>
                    <a:pt x="306862" y="10419"/>
                    <a:pt x="307193" y="6888"/>
                  </a:cubicBezTo>
                  <a:lnTo>
                    <a:pt x="307249" y="6253"/>
                  </a:lnTo>
                  <a:cubicBezTo>
                    <a:pt x="307083" y="3439"/>
                    <a:pt x="308959" y="845"/>
                    <a:pt x="311774" y="211"/>
                  </a:cubicBezTo>
                  <a:cubicBezTo>
                    <a:pt x="313981" y="-313"/>
                    <a:pt x="316658" y="-65"/>
                    <a:pt x="318341" y="3356"/>
                  </a:cubicBezTo>
                  <a:cubicBezTo>
                    <a:pt x="318507" y="3687"/>
                    <a:pt x="318921" y="4543"/>
                    <a:pt x="318948" y="5922"/>
                  </a:cubicBezTo>
                  <a:cubicBezTo>
                    <a:pt x="318948" y="6253"/>
                    <a:pt x="318921" y="6943"/>
                    <a:pt x="318838" y="7881"/>
                  </a:cubicBezTo>
                  <a:cubicBezTo>
                    <a:pt x="318562" y="11550"/>
                    <a:pt x="317513" y="20710"/>
                    <a:pt x="317430" y="21428"/>
                  </a:cubicBezTo>
                  <a:lnTo>
                    <a:pt x="313236" y="56936"/>
                  </a:lnTo>
                  <a:cubicBezTo>
                    <a:pt x="310946" y="76911"/>
                    <a:pt x="308821" y="96887"/>
                    <a:pt x="306310" y="116807"/>
                  </a:cubicBezTo>
                  <a:cubicBezTo>
                    <a:pt x="304627" y="130160"/>
                    <a:pt x="302778" y="143459"/>
                    <a:pt x="300626" y="156757"/>
                  </a:cubicBezTo>
                  <a:cubicBezTo>
                    <a:pt x="296266" y="183602"/>
                    <a:pt x="291024" y="210199"/>
                    <a:pt x="285367" y="236685"/>
                  </a:cubicBezTo>
                  <a:cubicBezTo>
                    <a:pt x="297756" y="211303"/>
                    <a:pt x="313098" y="183519"/>
                    <a:pt x="330593" y="159461"/>
                  </a:cubicBezTo>
                  <a:cubicBezTo>
                    <a:pt x="343479" y="141720"/>
                    <a:pt x="357551" y="126077"/>
                    <a:pt x="372259" y="114820"/>
                  </a:cubicBezTo>
                  <a:cubicBezTo>
                    <a:pt x="384814" y="105219"/>
                    <a:pt x="397921" y="98845"/>
                    <a:pt x="411138" y="96666"/>
                  </a:cubicBezTo>
                  <a:cubicBezTo>
                    <a:pt x="438731" y="92362"/>
                    <a:pt x="455977" y="105715"/>
                    <a:pt x="463703" y="124973"/>
                  </a:cubicBezTo>
                  <a:cubicBezTo>
                    <a:pt x="474299" y="151515"/>
                    <a:pt x="465387" y="190196"/>
                    <a:pt x="439725" y="206640"/>
                  </a:cubicBezTo>
                  <a:cubicBezTo>
                    <a:pt x="417126" y="221014"/>
                    <a:pt x="400294" y="213924"/>
                    <a:pt x="392567" y="202667"/>
                  </a:cubicBezTo>
                  <a:cubicBezTo>
                    <a:pt x="385917" y="193010"/>
                    <a:pt x="385752" y="179740"/>
                    <a:pt x="393644" y="171159"/>
                  </a:cubicBezTo>
                  <a:cubicBezTo>
                    <a:pt x="397727" y="166717"/>
                    <a:pt x="403991" y="163296"/>
                    <a:pt x="412959" y="162744"/>
                  </a:cubicBezTo>
                  <a:cubicBezTo>
                    <a:pt x="416325" y="162496"/>
                    <a:pt x="419250" y="165006"/>
                    <a:pt x="419526" y="168345"/>
                  </a:cubicBezTo>
                  <a:cubicBezTo>
                    <a:pt x="419775" y="171711"/>
                    <a:pt x="417264" y="174663"/>
                    <a:pt x="413897" y="174911"/>
                  </a:cubicBezTo>
                  <a:cubicBezTo>
                    <a:pt x="407578" y="175491"/>
                    <a:pt x="403522" y="178084"/>
                    <a:pt x="401729" y="181754"/>
                  </a:cubicBezTo>
                  <a:cubicBezTo>
                    <a:pt x="399714" y="185892"/>
                    <a:pt x="400652" y="191024"/>
                    <a:pt x="403495" y="194914"/>
                  </a:cubicBezTo>
                  <a:cubicBezTo>
                    <a:pt x="408296" y="201536"/>
                    <a:pt x="418505" y="203467"/>
                    <a:pt x="431778" y="194528"/>
                  </a:cubicBezTo>
                  <a:cubicBezTo>
                    <a:pt x="447975" y="183685"/>
                    <a:pt x="454653" y="161116"/>
                    <a:pt x="451811" y="142134"/>
                  </a:cubicBezTo>
                  <a:cubicBezTo>
                    <a:pt x="449134" y="124090"/>
                    <a:pt x="436883" y="109192"/>
                    <a:pt x="413787" y="112999"/>
                  </a:cubicBezTo>
                  <a:cubicBezTo>
                    <a:pt x="402970" y="114710"/>
                    <a:pt x="392402" y="120090"/>
                    <a:pt x="382082" y="127815"/>
                  </a:cubicBezTo>
                  <a:cubicBezTo>
                    <a:pt x="368340" y="138051"/>
                    <a:pt x="355178" y="152398"/>
                    <a:pt x="342872" y="168593"/>
                  </a:cubicBezTo>
                  <a:cubicBezTo>
                    <a:pt x="310698" y="210944"/>
                    <a:pt x="284677" y="265738"/>
                    <a:pt x="272177" y="295673"/>
                  </a:cubicBezTo>
                  <a:cubicBezTo>
                    <a:pt x="272094" y="295866"/>
                    <a:pt x="271874" y="295894"/>
                    <a:pt x="271791" y="296059"/>
                  </a:cubicBezTo>
                  <a:cubicBezTo>
                    <a:pt x="260450" y="341886"/>
                    <a:pt x="247647" y="387355"/>
                    <a:pt x="234071" y="432823"/>
                  </a:cubicBezTo>
                  <a:cubicBezTo>
                    <a:pt x="228552" y="451171"/>
                    <a:pt x="223502" y="469932"/>
                    <a:pt x="218536" y="488804"/>
                  </a:cubicBezTo>
                  <a:cubicBezTo>
                    <a:pt x="218563" y="489631"/>
                    <a:pt x="218729" y="490376"/>
                    <a:pt x="218756" y="491204"/>
                  </a:cubicBezTo>
                  <a:cubicBezTo>
                    <a:pt x="218811" y="493080"/>
                    <a:pt x="217901" y="494625"/>
                    <a:pt x="216604" y="495784"/>
                  </a:cubicBezTo>
                  <a:cubicBezTo>
                    <a:pt x="215887" y="498515"/>
                    <a:pt x="215224" y="501274"/>
                    <a:pt x="214534" y="504033"/>
                  </a:cubicBezTo>
                  <a:cubicBezTo>
                    <a:pt x="218839" y="497246"/>
                    <a:pt x="223613" y="490762"/>
                    <a:pt x="229325" y="484748"/>
                  </a:cubicBezTo>
                  <a:cubicBezTo>
                    <a:pt x="253027" y="460165"/>
                    <a:pt x="280566" y="440742"/>
                    <a:pt x="310394" y="424960"/>
                  </a:cubicBezTo>
                  <a:cubicBezTo>
                    <a:pt x="327971" y="415635"/>
                    <a:pt x="346376" y="407634"/>
                    <a:pt x="365057" y="400239"/>
                  </a:cubicBezTo>
                  <a:cubicBezTo>
                    <a:pt x="392761" y="389231"/>
                    <a:pt x="421154" y="379768"/>
                    <a:pt x="448748" y="369725"/>
                  </a:cubicBezTo>
                  <a:cubicBezTo>
                    <a:pt x="451893" y="368538"/>
                    <a:pt x="455425" y="370111"/>
                    <a:pt x="456640" y="373256"/>
                  </a:cubicBezTo>
                  <a:close/>
                  <a:moveTo>
                    <a:pt x="149635" y="823913"/>
                  </a:moveTo>
                  <a:cubicBezTo>
                    <a:pt x="148862" y="820602"/>
                    <a:pt x="137521" y="823830"/>
                    <a:pt x="149635" y="823913"/>
                  </a:cubicBezTo>
                  <a:lnTo>
                    <a:pt x="149635" y="823913"/>
                  </a:lnTo>
                  <a:close/>
                  <a:moveTo>
                    <a:pt x="168922" y="989839"/>
                  </a:moveTo>
                  <a:cubicBezTo>
                    <a:pt x="168922" y="989839"/>
                    <a:pt x="168895" y="989812"/>
                    <a:pt x="168895" y="989784"/>
                  </a:cubicBezTo>
                  <a:cubicBezTo>
                    <a:pt x="168895" y="989784"/>
                    <a:pt x="168867" y="989839"/>
                    <a:pt x="168922" y="989839"/>
                  </a:cubicBezTo>
                  <a:lnTo>
                    <a:pt x="168922" y="989839"/>
                  </a:lnTo>
                  <a:close/>
                  <a:moveTo>
                    <a:pt x="168288" y="642315"/>
                  </a:moveTo>
                  <a:cubicBezTo>
                    <a:pt x="167543" y="642894"/>
                    <a:pt x="166549" y="643750"/>
                    <a:pt x="167156" y="643998"/>
                  </a:cubicBezTo>
                  <a:cubicBezTo>
                    <a:pt x="167432" y="643391"/>
                    <a:pt x="167819" y="642867"/>
                    <a:pt x="168288" y="642370"/>
                  </a:cubicBezTo>
                  <a:lnTo>
                    <a:pt x="168288" y="642315"/>
                  </a:ln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2" name="Google Shape;172;p2"/>
            <p:cNvSpPr/>
            <p:nvPr/>
          </p:nvSpPr>
          <p:spPr>
            <a:xfrm rot="5331254">
              <a:off x="86849" y="803831"/>
              <a:ext cx="520499" cy="313248"/>
            </a:xfrm>
            <a:custGeom>
              <a:avLst/>
              <a:gdLst/>
              <a:ahLst/>
              <a:cxnLst/>
              <a:rect l="l" t="t" r="r" b="b"/>
              <a:pathLst>
                <a:path w="1040789" h="626370" extrusionOk="0">
                  <a:moveTo>
                    <a:pt x="275503" y="625078"/>
                  </a:moveTo>
                  <a:cubicBezTo>
                    <a:pt x="271750" y="629603"/>
                    <a:pt x="157209" y="624554"/>
                    <a:pt x="99870" y="572050"/>
                  </a:cubicBezTo>
                  <a:cubicBezTo>
                    <a:pt x="21477" y="500233"/>
                    <a:pt x="-10366" y="396052"/>
                    <a:pt x="2934" y="394756"/>
                  </a:cubicBezTo>
                  <a:cubicBezTo>
                    <a:pt x="51996" y="390258"/>
                    <a:pt x="134307" y="416055"/>
                    <a:pt x="190322" y="467373"/>
                  </a:cubicBezTo>
                  <a:cubicBezTo>
                    <a:pt x="260188" y="531354"/>
                    <a:pt x="278455" y="621546"/>
                    <a:pt x="275503" y="625078"/>
                  </a:cubicBezTo>
                  <a:close/>
                  <a:moveTo>
                    <a:pt x="491394" y="172931"/>
                  </a:moveTo>
                  <a:cubicBezTo>
                    <a:pt x="488938" y="168986"/>
                    <a:pt x="401384" y="162861"/>
                    <a:pt x="323984" y="216055"/>
                  </a:cubicBezTo>
                  <a:cubicBezTo>
                    <a:pt x="261954" y="258709"/>
                    <a:pt x="216204" y="334885"/>
                    <a:pt x="207181" y="385734"/>
                  </a:cubicBezTo>
                  <a:cubicBezTo>
                    <a:pt x="204781" y="399556"/>
                    <a:pt x="308836" y="395777"/>
                    <a:pt x="395672" y="336072"/>
                  </a:cubicBezTo>
                  <a:cubicBezTo>
                    <a:pt x="459165" y="292397"/>
                    <a:pt x="494512" y="177953"/>
                    <a:pt x="491394" y="172931"/>
                  </a:cubicBezTo>
                  <a:close/>
                  <a:moveTo>
                    <a:pt x="591613" y="460006"/>
                  </a:moveTo>
                  <a:cubicBezTo>
                    <a:pt x="533115" y="411862"/>
                    <a:pt x="449645" y="390590"/>
                    <a:pt x="400887" y="397791"/>
                  </a:cubicBezTo>
                  <a:cubicBezTo>
                    <a:pt x="387670" y="399805"/>
                    <a:pt x="424645" y="502136"/>
                    <a:pt x="506515" y="569539"/>
                  </a:cubicBezTo>
                  <a:cubicBezTo>
                    <a:pt x="566393" y="618815"/>
                    <a:pt x="681016" y="617546"/>
                    <a:pt x="684521" y="612828"/>
                  </a:cubicBezTo>
                  <a:cubicBezTo>
                    <a:pt x="687280" y="609131"/>
                    <a:pt x="664571" y="520070"/>
                    <a:pt x="591613" y="460006"/>
                  </a:cubicBezTo>
                  <a:close/>
                  <a:moveTo>
                    <a:pt x="829276" y="191224"/>
                  </a:moveTo>
                  <a:cubicBezTo>
                    <a:pt x="867107" y="122138"/>
                    <a:pt x="849419" y="3115"/>
                    <a:pt x="844480" y="107"/>
                  </a:cubicBezTo>
                  <a:cubicBezTo>
                    <a:pt x="840589" y="-2238"/>
                    <a:pt x="759934" y="33795"/>
                    <a:pt x="713797" y="118000"/>
                  </a:cubicBezTo>
                  <a:cubicBezTo>
                    <a:pt x="676822" y="185513"/>
                    <a:pt x="668792" y="275263"/>
                    <a:pt x="682589" y="324980"/>
                  </a:cubicBezTo>
                  <a:cubicBezTo>
                    <a:pt x="686397" y="338444"/>
                    <a:pt x="777511" y="285747"/>
                    <a:pt x="829276" y="191224"/>
                  </a:cubicBezTo>
                  <a:close/>
                  <a:moveTo>
                    <a:pt x="932255" y="374201"/>
                  </a:moveTo>
                  <a:cubicBezTo>
                    <a:pt x="869093" y="333119"/>
                    <a:pt x="783912" y="321670"/>
                    <a:pt x="736231" y="334471"/>
                  </a:cubicBezTo>
                  <a:cubicBezTo>
                    <a:pt x="723290" y="338003"/>
                    <a:pt x="770805" y="435451"/>
                    <a:pt x="859243" y="492949"/>
                  </a:cubicBezTo>
                  <a:cubicBezTo>
                    <a:pt x="923894" y="535024"/>
                    <a:pt x="1037662" y="520456"/>
                    <a:pt x="1040670" y="515380"/>
                  </a:cubicBezTo>
                  <a:cubicBezTo>
                    <a:pt x="1043015" y="511379"/>
                    <a:pt x="1011062" y="425463"/>
                    <a:pt x="932255" y="374201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73;p2"/>
            <p:cNvSpPr/>
            <p:nvPr/>
          </p:nvSpPr>
          <p:spPr>
            <a:xfrm rot="5331254">
              <a:off x="3411" y="824326"/>
              <a:ext cx="694094" cy="249769"/>
            </a:xfrm>
            <a:custGeom>
              <a:avLst/>
              <a:gdLst/>
              <a:ahLst/>
              <a:cxnLst/>
              <a:rect l="l" t="t" r="r" b="b"/>
              <a:pathLst>
                <a:path w="1387911" h="499439" extrusionOk="0">
                  <a:moveTo>
                    <a:pt x="1387908" y="161124"/>
                  </a:moveTo>
                  <a:cubicBezTo>
                    <a:pt x="1387328" y="164048"/>
                    <a:pt x="1384652" y="166035"/>
                    <a:pt x="1381755" y="165814"/>
                  </a:cubicBezTo>
                  <a:cubicBezTo>
                    <a:pt x="1381617" y="165842"/>
                    <a:pt x="1381451" y="165869"/>
                    <a:pt x="1381286" y="165869"/>
                  </a:cubicBezTo>
                  <a:cubicBezTo>
                    <a:pt x="1377698" y="166283"/>
                    <a:pt x="1368731" y="167580"/>
                    <a:pt x="1368013" y="167690"/>
                  </a:cubicBezTo>
                  <a:lnTo>
                    <a:pt x="1331976" y="173070"/>
                  </a:lnTo>
                  <a:cubicBezTo>
                    <a:pt x="1311778" y="175995"/>
                    <a:pt x="1291607" y="178781"/>
                    <a:pt x="1271464" y="181954"/>
                  </a:cubicBezTo>
                  <a:cubicBezTo>
                    <a:pt x="1258108" y="184051"/>
                    <a:pt x="1244781" y="186341"/>
                    <a:pt x="1231481" y="188907"/>
                  </a:cubicBezTo>
                  <a:cubicBezTo>
                    <a:pt x="1207474" y="193570"/>
                    <a:pt x="1183634" y="198867"/>
                    <a:pt x="1159958" y="204633"/>
                  </a:cubicBezTo>
                  <a:cubicBezTo>
                    <a:pt x="1172320" y="204854"/>
                    <a:pt x="1187248" y="205240"/>
                    <a:pt x="1202507" y="207558"/>
                  </a:cubicBezTo>
                  <a:cubicBezTo>
                    <a:pt x="1213517" y="209213"/>
                    <a:pt x="1224555" y="211889"/>
                    <a:pt x="1234764" y="215697"/>
                  </a:cubicBezTo>
                  <a:cubicBezTo>
                    <a:pt x="1254162" y="222981"/>
                    <a:pt x="1270498" y="234513"/>
                    <a:pt x="1278472" y="252116"/>
                  </a:cubicBezTo>
                  <a:cubicBezTo>
                    <a:pt x="1279962" y="255123"/>
                    <a:pt x="1278721" y="258793"/>
                    <a:pt x="1275685" y="260282"/>
                  </a:cubicBezTo>
                  <a:cubicBezTo>
                    <a:pt x="1272678" y="261772"/>
                    <a:pt x="1269008" y="260531"/>
                    <a:pt x="1267518" y="257496"/>
                  </a:cubicBezTo>
                  <a:cubicBezTo>
                    <a:pt x="1260095" y="243535"/>
                    <a:pt x="1245802" y="235617"/>
                    <a:pt x="1229659" y="230402"/>
                  </a:cubicBezTo>
                  <a:cubicBezTo>
                    <a:pt x="1220195" y="227368"/>
                    <a:pt x="1210068" y="225436"/>
                    <a:pt x="1200052" y="223919"/>
                  </a:cubicBezTo>
                  <a:cubicBezTo>
                    <a:pt x="1182944" y="221298"/>
                    <a:pt x="1166167" y="220111"/>
                    <a:pt x="1153446" y="219477"/>
                  </a:cubicBezTo>
                  <a:cubicBezTo>
                    <a:pt x="1146962" y="219063"/>
                    <a:pt x="1140477" y="218759"/>
                    <a:pt x="1134020" y="218566"/>
                  </a:cubicBezTo>
                  <a:cubicBezTo>
                    <a:pt x="1127564" y="218373"/>
                    <a:pt x="1121134" y="218318"/>
                    <a:pt x="1114650" y="218483"/>
                  </a:cubicBezTo>
                  <a:cubicBezTo>
                    <a:pt x="1114098" y="218483"/>
                    <a:pt x="1108607" y="219008"/>
                    <a:pt x="1105268" y="219035"/>
                  </a:cubicBezTo>
                  <a:cubicBezTo>
                    <a:pt x="1100798" y="220277"/>
                    <a:pt x="1096300" y="221325"/>
                    <a:pt x="1091830" y="222567"/>
                  </a:cubicBezTo>
                  <a:cubicBezTo>
                    <a:pt x="1045749" y="235589"/>
                    <a:pt x="1000082" y="250102"/>
                    <a:pt x="954442" y="265414"/>
                  </a:cubicBezTo>
                  <a:cubicBezTo>
                    <a:pt x="946468" y="268063"/>
                    <a:pt x="938190" y="270408"/>
                    <a:pt x="930105" y="272974"/>
                  </a:cubicBezTo>
                  <a:cubicBezTo>
                    <a:pt x="949365" y="277554"/>
                    <a:pt x="967715" y="284865"/>
                    <a:pt x="985319" y="294522"/>
                  </a:cubicBezTo>
                  <a:cubicBezTo>
                    <a:pt x="1001047" y="303185"/>
                    <a:pt x="1016279" y="313393"/>
                    <a:pt x="1031180" y="324374"/>
                  </a:cubicBezTo>
                  <a:cubicBezTo>
                    <a:pt x="1040810" y="331437"/>
                    <a:pt x="1050274" y="338887"/>
                    <a:pt x="1059739" y="346336"/>
                  </a:cubicBezTo>
                  <a:cubicBezTo>
                    <a:pt x="1073784" y="357372"/>
                    <a:pt x="1087774" y="368518"/>
                    <a:pt x="1102067" y="378892"/>
                  </a:cubicBezTo>
                  <a:cubicBezTo>
                    <a:pt x="1123839" y="394646"/>
                    <a:pt x="1146189" y="408690"/>
                    <a:pt x="1170471" y="417629"/>
                  </a:cubicBezTo>
                  <a:cubicBezTo>
                    <a:pt x="1173507" y="418677"/>
                    <a:pt x="1175135" y="422016"/>
                    <a:pt x="1174059" y="425078"/>
                  </a:cubicBezTo>
                  <a:cubicBezTo>
                    <a:pt x="1173010" y="428113"/>
                    <a:pt x="1169671" y="429741"/>
                    <a:pt x="1166636" y="428665"/>
                  </a:cubicBezTo>
                  <a:cubicBezTo>
                    <a:pt x="1124584" y="414842"/>
                    <a:pt x="1087056" y="387142"/>
                    <a:pt x="1049860" y="359110"/>
                  </a:cubicBezTo>
                  <a:cubicBezTo>
                    <a:pt x="1040341" y="351909"/>
                    <a:pt x="1030848" y="344708"/>
                    <a:pt x="1021356" y="337673"/>
                  </a:cubicBezTo>
                  <a:cubicBezTo>
                    <a:pt x="1006980" y="327050"/>
                    <a:pt x="992549" y="316897"/>
                    <a:pt x="977593" y="308151"/>
                  </a:cubicBezTo>
                  <a:cubicBezTo>
                    <a:pt x="954304" y="294549"/>
                    <a:pt x="929718" y="284700"/>
                    <a:pt x="902677" y="281499"/>
                  </a:cubicBezTo>
                  <a:cubicBezTo>
                    <a:pt x="864653" y="292866"/>
                    <a:pt x="825581" y="302909"/>
                    <a:pt x="785681" y="311710"/>
                  </a:cubicBezTo>
                  <a:cubicBezTo>
                    <a:pt x="787171" y="311876"/>
                    <a:pt x="788661" y="311986"/>
                    <a:pt x="790151" y="312152"/>
                  </a:cubicBezTo>
                  <a:cubicBezTo>
                    <a:pt x="812336" y="314938"/>
                    <a:pt x="835680" y="320015"/>
                    <a:pt x="857948" y="328127"/>
                  </a:cubicBezTo>
                  <a:cubicBezTo>
                    <a:pt x="880326" y="336266"/>
                    <a:pt x="901573" y="347495"/>
                    <a:pt x="919730" y="361952"/>
                  </a:cubicBezTo>
                  <a:cubicBezTo>
                    <a:pt x="927290" y="368132"/>
                    <a:pt x="936617" y="375719"/>
                    <a:pt x="943405" y="384631"/>
                  </a:cubicBezTo>
                  <a:cubicBezTo>
                    <a:pt x="948565" y="391363"/>
                    <a:pt x="952317" y="398840"/>
                    <a:pt x="953449" y="406924"/>
                  </a:cubicBezTo>
                  <a:cubicBezTo>
                    <a:pt x="956953" y="432941"/>
                    <a:pt x="939100" y="449992"/>
                    <a:pt x="919398" y="453413"/>
                  </a:cubicBezTo>
                  <a:cubicBezTo>
                    <a:pt x="908637" y="455289"/>
                    <a:pt x="897462" y="453110"/>
                    <a:pt x="889073" y="446322"/>
                  </a:cubicBezTo>
                  <a:cubicBezTo>
                    <a:pt x="882037" y="440584"/>
                    <a:pt x="876739" y="431644"/>
                    <a:pt x="875828" y="418732"/>
                  </a:cubicBezTo>
                  <a:cubicBezTo>
                    <a:pt x="875525" y="415394"/>
                    <a:pt x="878008" y="412414"/>
                    <a:pt x="881375" y="412111"/>
                  </a:cubicBezTo>
                  <a:cubicBezTo>
                    <a:pt x="884714" y="411807"/>
                    <a:pt x="887694" y="414290"/>
                    <a:pt x="887997" y="417656"/>
                  </a:cubicBezTo>
                  <a:cubicBezTo>
                    <a:pt x="889956" y="435921"/>
                    <a:pt x="903946" y="442184"/>
                    <a:pt x="916749" y="439535"/>
                  </a:cubicBezTo>
                  <a:cubicBezTo>
                    <a:pt x="929304" y="436942"/>
                    <a:pt x="940701" y="425878"/>
                    <a:pt x="937941" y="409269"/>
                  </a:cubicBezTo>
                  <a:cubicBezTo>
                    <a:pt x="937086" y="403834"/>
                    <a:pt x="934216" y="398978"/>
                    <a:pt x="930684" y="394508"/>
                  </a:cubicBezTo>
                  <a:cubicBezTo>
                    <a:pt x="924531" y="386728"/>
                    <a:pt x="916142" y="380189"/>
                    <a:pt x="909354" y="374809"/>
                  </a:cubicBezTo>
                  <a:cubicBezTo>
                    <a:pt x="892716" y="361179"/>
                    <a:pt x="873041" y="350778"/>
                    <a:pt x="852429" y="342804"/>
                  </a:cubicBezTo>
                  <a:cubicBezTo>
                    <a:pt x="831375" y="334638"/>
                    <a:pt x="809328" y="329009"/>
                    <a:pt x="788247" y="325754"/>
                  </a:cubicBezTo>
                  <a:cubicBezTo>
                    <a:pt x="781321" y="324650"/>
                    <a:pt x="774395" y="323795"/>
                    <a:pt x="767469" y="323050"/>
                  </a:cubicBezTo>
                  <a:cubicBezTo>
                    <a:pt x="760460" y="322305"/>
                    <a:pt x="753451" y="321670"/>
                    <a:pt x="746415" y="321091"/>
                  </a:cubicBezTo>
                  <a:cubicBezTo>
                    <a:pt x="746111" y="321063"/>
                    <a:pt x="745118" y="320787"/>
                    <a:pt x="744456" y="320622"/>
                  </a:cubicBezTo>
                  <a:cubicBezTo>
                    <a:pt x="720505" y="325229"/>
                    <a:pt x="696305" y="329340"/>
                    <a:pt x="671885" y="332872"/>
                  </a:cubicBezTo>
                  <a:cubicBezTo>
                    <a:pt x="648458" y="336238"/>
                    <a:pt x="624755" y="338887"/>
                    <a:pt x="600942" y="341149"/>
                  </a:cubicBezTo>
                  <a:cubicBezTo>
                    <a:pt x="614160" y="346088"/>
                    <a:pt x="627239" y="351992"/>
                    <a:pt x="639987" y="359607"/>
                  </a:cubicBezTo>
                  <a:cubicBezTo>
                    <a:pt x="651825" y="366642"/>
                    <a:pt x="663497" y="374616"/>
                    <a:pt x="674810" y="383334"/>
                  </a:cubicBezTo>
                  <a:cubicBezTo>
                    <a:pt x="691201" y="395971"/>
                    <a:pt x="706984" y="410069"/>
                    <a:pt x="722133" y="424333"/>
                  </a:cubicBezTo>
                  <a:cubicBezTo>
                    <a:pt x="745918" y="446736"/>
                    <a:pt x="768021" y="469829"/>
                    <a:pt x="789019" y="488701"/>
                  </a:cubicBezTo>
                  <a:cubicBezTo>
                    <a:pt x="791448" y="490798"/>
                    <a:pt x="791723" y="494495"/>
                    <a:pt x="789626" y="496950"/>
                  </a:cubicBezTo>
                  <a:cubicBezTo>
                    <a:pt x="787529" y="499378"/>
                    <a:pt x="783832" y="499654"/>
                    <a:pt x="781376" y="497557"/>
                  </a:cubicBezTo>
                  <a:cubicBezTo>
                    <a:pt x="756128" y="476699"/>
                    <a:pt x="728700" y="450709"/>
                    <a:pt x="699975" y="425740"/>
                  </a:cubicBezTo>
                  <a:cubicBezTo>
                    <a:pt x="692773" y="419477"/>
                    <a:pt x="685489" y="413269"/>
                    <a:pt x="678176" y="407172"/>
                  </a:cubicBezTo>
                  <a:cubicBezTo>
                    <a:pt x="667111" y="397957"/>
                    <a:pt x="655936" y="389073"/>
                    <a:pt x="644540" y="380961"/>
                  </a:cubicBezTo>
                  <a:cubicBezTo>
                    <a:pt x="623155" y="365759"/>
                    <a:pt x="601163" y="353123"/>
                    <a:pt x="578205" y="346198"/>
                  </a:cubicBezTo>
                  <a:cubicBezTo>
                    <a:pt x="576743" y="345784"/>
                    <a:pt x="575667" y="344763"/>
                    <a:pt x="574894" y="343604"/>
                  </a:cubicBezTo>
                  <a:cubicBezTo>
                    <a:pt x="543024" y="346088"/>
                    <a:pt x="510905" y="347550"/>
                    <a:pt x="478565" y="347881"/>
                  </a:cubicBezTo>
                  <a:cubicBezTo>
                    <a:pt x="379891" y="348929"/>
                    <a:pt x="279533" y="339604"/>
                    <a:pt x="180114" y="317394"/>
                  </a:cubicBezTo>
                  <a:lnTo>
                    <a:pt x="235908" y="373236"/>
                  </a:lnTo>
                  <a:cubicBezTo>
                    <a:pt x="245649" y="382865"/>
                    <a:pt x="255665" y="391832"/>
                    <a:pt x="265820" y="400440"/>
                  </a:cubicBezTo>
                  <a:cubicBezTo>
                    <a:pt x="281410" y="413711"/>
                    <a:pt x="297414" y="425961"/>
                    <a:pt x="314025" y="437300"/>
                  </a:cubicBezTo>
                  <a:cubicBezTo>
                    <a:pt x="341812" y="456310"/>
                    <a:pt x="371033" y="473030"/>
                    <a:pt x="401993" y="488315"/>
                  </a:cubicBezTo>
                  <a:cubicBezTo>
                    <a:pt x="404891" y="489694"/>
                    <a:pt x="406160" y="493170"/>
                    <a:pt x="404780" y="496095"/>
                  </a:cubicBezTo>
                  <a:cubicBezTo>
                    <a:pt x="403401" y="498992"/>
                    <a:pt x="399924" y="500261"/>
                    <a:pt x="396999" y="498881"/>
                  </a:cubicBezTo>
                  <a:cubicBezTo>
                    <a:pt x="364880" y="484452"/>
                    <a:pt x="334334" y="468753"/>
                    <a:pt x="305471" y="450157"/>
                  </a:cubicBezTo>
                  <a:cubicBezTo>
                    <a:pt x="288060" y="438928"/>
                    <a:pt x="271228" y="426678"/>
                    <a:pt x="255113" y="413049"/>
                  </a:cubicBezTo>
                  <a:cubicBezTo>
                    <a:pt x="244600" y="404165"/>
                    <a:pt x="234501" y="394619"/>
                    <a:pt x="224595" y="384548"/>
                  </a:cubicBezTo>
                  <a:cubicBezTo>
                    <a:pt x="214854" y="374505"/>
                    <a:pt x="204976" y="364076"/>
                    <a:pt x="195153" y="353509"/>
                  </a:cubicBezTo>
                  <a:cubicBezTo>
                    <a:pt x="182073" y="339411"/>
                    <a:pt x="169215" y="325229"/>
                    <a:pt x="156577" y="311517"/>
                  </a:cubicBezTo>
                  <a:cubicBezTo>
                    <a:pt x="149706" y="309834"/>
                    <a:pt x="142808" y="308179"/>
                    <a:pt x="135965" y="306386"/>
                  </a:cubicBezTo>
                  <a:cubicBezTo>
                    <a:pt x="135192" y="306468"/>
                    <a:pt x="134392" y="306634"/>
                    <a:pt x="133647" y="306717"/>
                  </a:cubicBezTo>
                  <a:cubicBezTo>
                    <a:pt x="131743" y="306910"/>
                    <a:pt x="130170" y="305972"/>
                    <a:pt x="128956" y="304647"/>
                  </a:cubicBezTo>
                  <a:cubicBezTo>
                    <a:pt x="86959" y="293308"/>
                    <a:pt x="45182" y="279761"/>
                    <a:pt x="3875" y="263455"/>
                  </a:cubicBezTo>
                  <a:cubicBezTo>
                    <a:pt x="757" y="262241"/>
                    <a:pt x="-816" y="258710"/>
                    <a:pt x="426" y="255564"/>
                  </a:cubicBezTo>
                  <a:cubicBezTo>
                    <a:pt x="1640" y="252419"/>
                    <a:pt x="5172" y="250874"/>
                    <a:pt x="8317" y="252088"/>
                  </a:cubicBezTo>
                  <a:cubicBezTo>
                    <a:pt x="51998" y="268946"/>
                    <a:pt x="96175" y="282548"/>
                    <a:pt x="140573" y="293749"/>
                  </a:cubicBezTo>
                  <a:cubicBezTo>
                    <a:pt x="176168" y="288755"/>
                    <a:pt x="214137" y="276698"/>
                    <a:pt x="249291" y="261193"/>
                  </a:cubicBezTo>
                  <a:cubicBezTo>
                    <a:pt x="291316" y="242680"/>
                    <a:pt x="329202" y="219670"/>
                    <a:pt x="353236" y="198757"/>
                  </a:cubicBezTo>
                  <a:cubicBezTo>
                    <a:pt x="366177" y="187665"/>
                    <a:pt x="381988" y="173263"/>
                    <a:pt x="391011" y="156323"/>
                  </a:cubicBezTo>
                  <a:cubicBezTo>
                    <a:pt x="396419" y="146170"/>
                    <a:pt x="399317" y="135079"/>
                    <a:pt x="396778" y="123160"/>
                  </a:cubicBezTo>
                  <a:cubicBezTo>
                    <a:pt x="392777" y="104095"/>
                    <a:pt x="374538" y="100067"/>
                    <a:pt x="356850" y="103460"/>
                  </a:cubicBezTo>
                  <a:cubicBezTo>
                    <a:pt x="338197" y="107020"/>
                    <a:pt x="319185" y="118607"/>
                    <a:pt x="314136" y="133920"/>
                  </a:cubicBezTo>
                  <a:cubicBezTo>
                    <a:pt x="309969" y="146556"/>
                    <a:pt x="314329" y="156019"/>
                    <a:pt x="320758" y="159772"/>
                  </a:cubicBezTo>
                  <a:cubicBezTo>
                    <a:pt x="323352" y="161289"/>
                    <a:pt x="326249" y="162007"/>
                    <a:pt x="328429" y="160599"/>
                  </a:cubicBezTo>
                  <a:cubicBezTo>
                    <a:pt x="331520" y="158558"/>
                    <a:pt x="332347" y="153729"/>
                    <a:pt x="331023" y="145977"/>
                  </a:cubicBezTo>
                  <a:cubicBezTo>
                    <a:pt x="330416" y="142638"/>
                    <a:pt x="332623" y="139465"/>
                    <a:pt x="335935" y="138859"/>
                  </a:cubicBezTo>
                  <a:cubicBezTo>
                    <a:pt x="339246" y="138279"/>
                    <a:pt x="342447" y="140459"/>
                    <a:pt x="343026" y="143769"/>
                  </a:cubicBezTo>
                  <a:cubicBezTo>
                    <a:pt x="345923" y="158558"/>
                    <a:pt x="341370" y="167166"/>
                    <a:pt x="335548" y="171194"/>
                  </a:cubicBezTo>
                  <a:cubicBezTo>
                    <a:pt x="329671" y="175222"/>
                    <a:pt x="321586" y="175222"/>
                    <a:pt x="314274" y="171194"/>
                  </a:cubicBezTo>
                  <a:cubicBezTo>
                    <a:pt x="303650" y="165317"/>
                    <a:pt x="294434" y="150474"/>
                    <a:pt x="300808" y="129671"/>
                  </a:cubicBezTo>
                  <a:cubicBezTo>
                    <a:pt x="308065" y="106109"/>
                    <a:pt x="339963" y="87375"/>
                    <a:pt x="367695" y="86934"/>
                  </a:cubicBezTo>
                  <a:cubicBezTo>
                    <a:pt x="388859" y="86575"/>
                    <a:pt x="407291" y="96315"/>
                    <a:pt x="412562" y="119711"/>
                  </a:cubicBezTo>
                  <a:cubicBezTo>
                    <a:pt x="416094" y="135575"/>
                    <a:pt x="412727" y="150502"/>
                    <a:pt x="405553" y="164048"/>
                  </a:cubicBezTo>
                  <a:cubicBezTo>
                    <a:pt x="395647" y="182837"/>
                    <a:pt x="378208" y="198894"/>
                    <a:pt x="363859" y="211144"/>
                  </a:cubicBezTo>
                  <a:cubicBezTo>
                    <a:pt x="338556" y="232499"/>
                    <a:pt x="298987" y="256061"/>
                    <a:pt x="254975" y="274464"/>
                  </a:cubicBezTo>
                  <a:cubicBezTo>
                    <a:pt x="227713" y="285886"/>
                    <a:pt x="198740" y="295073"/>
                    <a:pt x="170484" y="300950"/>
                  </a:cubicBezTo>
                  <a:cubicBezTo>
                    <a:pt x="241206" y="316897"/>
                    <a:pt x="312370" y="326167"/>
                    <a:pt x="383092" y="329892"/>
                  </a:cubicBezTo>
                  <a:cubicBezTo>
                    <a:pt x="389245" y="328016"/>
                    <a:pt x="395785" y="326416"/>
                    <a:pt x="396751" y="326140"/>
                  </a:cubicBezTo>
                  <a:cubicBezTo>
                    <a:pt x="404946" y="323905"/>
                    <a:pt x="413003" y="321091"/>
                    <a:pt x="420840" y="317752"/>
                  </a:cubicBezTo>
                  <a:cubicBezTo>
                    <a:pt x="428621" y="314414"/>
                    <a:pt x="436209" y="310552"/>
                    <a:pt x="443494" y="306192"/>
                  </a:cubicBezTo>
                  <a:cubicBezTo>
                    <a:pt x="458836" y="297170"/>
                    <a:pt x="473157" y="286410"/>
                    <a:pt x="487009" y="274905"/>
                  </a:cubicBezTo>
                  <a:cubicBezTo>
                    <a:pt x="497412" y="266297"/>
                    <a:pt x="507511" y="257220"/>
                    <a:pt x="517444" y="247977"/>
                  </a:cubicBezTo>
                  <a:cubicBezTo>
                    <a:pt x="527516" y="238652"/>
                    <a:pt x="537477" y="229271"/>
                    <a:pt x="547301" y="219863"/>
                  </a:cubicBezTo>
                  <a:cubicBezTo>
                    <a:pt x="560932" y="207006"/>
                    <a:pt x="575004" y="194646"/>
                    <a:pt x="588829" y="181982"/>
                  </a:cubicBezTo>
                  <a:cubicBezTo>
                    <a:pt x="594679" y="176602"/>
                    <a:pt x="600528" y="171222"/>
                    <a:pt x="606213" y="165649"/>
                  </a:cubicBezTo>
                  <a:cubicBezTo>
                    <a:pt x="608586" y="163248"/>
                    <a:pt x="612449" y="163220"/>
                    <a:pt x="614849" y="165593"/>
                  </a:cubicBezTo>
                  <a:cubicBezTo>
                    <a:pt x="617250" y="167939"/>
                    <a:pt x="617305" y="171801"/>
                    <a:pt x="614932" y="174201"/>
                  </a:cubicBezTo>
                  <a:cubicBezTo>
                    <a:pt x="609386" y="180106"/>
                    <a:pt x="603757" y="185900"/>
                    <a:pt x="598017" y="191611"/>
                  </a:cubicBezTo>
                  <a:cubicBezTo>
                    <a:pt x="584800" y="204771"/>
                    <a:pt x="571224" y="217573"/>
                    <a:pt x="558145" y="230927"/>
                  </a:cubicBezTo>
                  <a:cubicBezTo>
                    <a:pt x="548460" y="240638"/>
                    <a:pt x="538747" y="250488"/>
                    <a:pt x="528675" y="260007"/>
                  </a:cubicBezTo>
                  <a:cubicBezTo>
                    <a:pt x="518548" y="269553"/>
                    <a:pt x="508090" y="278823"/>
                    <a:pt x="497274" y="287486"/>
                  </a:cubicBezTo>
                  <a:cubicBezTo>
                    <a:pt x="482566" y="299267"/>
                    <a:pt x="467086" y="309917"/>
                    <a:pt x="450751" y="318911"/>
                  </a:cubicBezTo>
                  <a:cubicBezTo>
                    <a:pt x="442721" y="323298"/>
                    <a:pt x="434416" y="327133"/>
                    <a:pt x="425917" y="330334"/>
                  </a:cubicBezTo>
                  <a:cubicBezTo>
                    <a:pt x="424510" y="330858"/>
                    <a:pt x="423020" y="331134"/>
                    <a:pt x="421612" y="331630"/>
                  </a:cubicBezTo>
                  <a:cubicBezTo>
                    <a:pt x="440597" y="332099"/>
                    <a:pt x="459553" y="332210"/>
                    <a:pt x="478400" y="331906"/>
                  </a:cubicBezTo>
                  <a:cubicBezTo>
                    <a:pt x="537229" y="330968"/>
                    <a:pt x="595368" y="326278"/>
                    <a:pt x="652432" y="318718"/>
                  </a:cubicBezTo>
                  <a:cubicBezTo>
                    <a:pt x="656212" y="316566"/>
                    <a:pt x="660241" y="314166"/>
                    <a:pt x="662641" y="312897"/>
                  </a:cubicBezTo>
                  <a:cubicBezTo>
                    <a:pt x="668712" y="309696"/>
                    <a:pt x="674644" y="306330"/>
                    <a:pt x="680467" y="302716"/>
                  </a:cubicBezTo>
                  <a:cubicBezTo>
                    <a:pt x="686179" y="299157"/>
                    <a:pt x="691780" y="295377"/>
                    <a:pt x="697161" y="291238"/>
                  </a:cubicBezTo>
                  <a:cubicBezTo>
                    <a:pt x="707343" y="283541"/>
                    <a:pt x="717359" y="274547"/>
                    <a:pt x="726824" y="264780"/>
                  </a:cubicBezTo>
                  <a:cubicBezTo>
                    <a:pt x="735902" y="255399"/>
                    <a:pt x="744428" y="245246"/>
                    <a:pt x="751382" y="234210"/>
                  </a:cubicBezTo>
                  <a:cubicBezTo>
                    <a:pt x="760626" y="219615"/>
                    <a:pt x="767441" y="203640"/>
                    <a:pt x="769511" y="186203"/>
                  </a:cubicBezTo>
                  <a:cubicBezTo>
                    <a:pt x="769814" y="182837"/>
                    <a:pt x="772767" y="180354"/>
                    <a:pt x="776133" y="180658"/>
                  </a:cubicBezTo>
                  <a:cubicBezTo>
                    <a:pt x="779472" y="180961"/>
                    <a:pt x="781955" y="183941"/>
                    <a:pt x="781652" y="187279"/>
                  </a:cubicBezTo>
                  <a:cubicBezTo>
                    <a:pt x="780162" y="211752"/>
                    <a:pt x="770725" y="234431"/>
                    <a:pt x="756901" y="254295"/>
                  </a:cubicBezTo>
                  <a:cubicBezTo>
                    <a:pt x="751465" y="262103"/>
                    <a:pt x="745311" y="269498"/>
                    <a:pt x="738689" y="276285"/>
                  </a:cubicBezTo>
                  <a:cubicBezTo>
                    <a:pt x="728590" y="286686"/>
                    <a:pt x="717359" y="295736"/>
                    <a:pt x="706239" y="303627"/>
                  </a:cubicBezTo>
                  <a:cubicBezTo>
                    <a:pt x="701355" y="307020"/>
                    <a:pt x="696305" y="310027"/>
                    <a:pt x="691228" y="312924"/>
                  </a:cubicBezTo>
                  <a:cubicBezTo>
                    <a:pt x="742938" y="304813"/>
                    <a:pt x="793490" y="294301"/>
                    <a:pt x="842606" y="281748"/>
                  </a:cubicBezTo>
                  <a:cubicBezTo>
                    <a:pt x="847573" y="278354"/>
                    <a:pt x="852319" y="275347"/>
                    <a:pt x="853919" y="274547"/>
                  </a:cubicBezTo>
                  <a:cubicBezTo>
                    <a:pt x="861287" y="270822"/>
                    <a:pt x="868295" y="266711"/>
                    <a:pt x="874918" y="261965"/>
                  </a:cubicBezTo>
                  <a:cubicBezTo>
                    <a:pt x="881375" y="257358"/>
                    <a:pt x="887390" y="252116"/>
                    <a:pt x="892936" y="246073"/>
                  </a:cubicBezTo>
                  <a:cubicBezTo>
                    <a:pt x="915949" y="221353"/>
                    <a:pt x="933168" y="192632"/>
                    <a:pt x="947958" y="162310"/>
                  </a:cubicBezTo>
                  <a:cubicBezTo>
                    <a:pt x="956815" y="144128"/>
                    <a:pt x="964873" y="125394"/>
                    <a:pt x="972350" y="106385"/>
                  </a:cubicBezTo>
                  <a:cubicBezTo>
                    <a:pt x="983691" y="77581"/>
                    <a:pt x="994011" y="48280"/>
                    <a:pt x="1004662" y="19697"/>
                  </a:cubicBezTo>
                  <a:cubicBezTo>
                    <a:pt x="1005794" y="16524"/>
                    <a:pt x="1009270" y="14869"/>
                    <a:pt x="1012444" y="15972"/>
                  </a:cubicBezTo>
                  <a:cubicBezTo>
                    <a:pt x="1015617" y="17104"/>
                    <a:pt x="1017300" y="20580"/>
                    <a:pt x="1016169" y="23753"/>
                  </a:cubicBezTo>
                  <a:cubicBezTo>
                    <a:pt x="1006511" y="52805"/>
                    <a:pt x="997460" y="82658"/>
                    <a:pt x="986837" y="111848"/>
                  </a:cubicBezTo>
                  <a:cubicBezTo>
                    <a:pt x="979663" y="131547"/>
                    <a:pt x="971936" y="150970"/>
                    <a:pt x="962831" y="169566"/>
                  </a:cubicBezTo>
                  <a:cubicBezTo>
                    <a:pt x="947295" y="201267"/>
                    <a:pt x="928063" y="230651"/>
                    <a:pt x="903450" y="256061"/>
                  </a:cubicBezTo>
                  <a:cubicBezTo>
                    <a:pt x="898483" y="261083"/>
                    <a:pt x="892991" y="265166"/>
                    <a:pt x="887473" y="269194"/>
                  </a:cubicBezTo>
                  <a:cubicBezTo>
                    <a:pt x="888439" y="268559"/>
                    <a:pt x="889432" y="267897"/>
                    <a:pt x="890674" y="267925"/>
                  </a:cubicBezTo>
                  <a:cubicBezTo>
                    <a:pt x="891584" y="267925"/>
                    <a:pt x="892440" y="268118"/>
                    <a:pt x="893350" y="268118"/>
                  </a:cubicBezTo>
                  <a:cubicBezTo>
                    <a:pt x="912362" y="262600"/>
                    <a:pt x="931264" y="256972"/>
                    <a:pt x="949724" y="250902"/>
                  </a:cubicBezTo>
                  <a:cubicBezTo>
                    <a:pt x="995612" y="235865"/>
                    <a:pt x="1041582" y="221573"/>
                    <a:pt x="1087912" y="208882"/>
                  </a:cubicBezTo>
                  <a:cubicBezTo>
                    <a:pt x="1088133" y="208744"/>
                    <a:pt x="1088188" y="208441"/>
                    <a:pt x="1088436" y="208330"/>
                  </a:cubicBezTo>
                  <a:cubicBezTo>
                    <a:pt x="1118761" y="194673"/>
                    <a:pt x="1174362" y="166228"/>
                    <a:pt x="1216884" y="131492"/>
                  </a:cubicBezTo>
                  <a:cubicBezTo>
                    <a:pt x="1233054" y="118276"/>
                    <a:pt x="1247292" y="104178"/>
                    <a:pt x="1257363" y="89583"/>
                  </a:cubicBezTo>
                  <a:cubicBezTo>
                    <a:pt x="1264924" y="78657"/>
                    <a:pt x="1270084" y="67510"/>
                    <a:pt x="1271601" y="56226"/>
                  </a:cubicBezTo>
                  <a:cubicBezTo>
                    <a:pt x="1275051" y="31781"/>
                    <a:pt x="1259902" y="18952"/>
                    <a:pt x="1241470" y="16331"/>
                  </a:cubicBezTo>
                  <a:cubicBezTo>
                    <a:pt x="1222016" y="13544"/>
                    <a:pt x="1199003" y="21021"/>
                    <a:pt x="1188214" y="38375"/>
                  </a:cubicBezTo>
                  <a:cubicBezTo>
                    <a:pt x="1179246" y="52640"/>
                    <a:pt x="1181426" y="63510"/>
                    <a:pt x="1188242" y="68587"/>
                  </a:cubicBezTo>
                  <a:cubicBezTo>
                    <a:pt x="1192270" y="71566"/>
                    <a:pt x="1197623" y="72532"/>
                    <a:pt x="1201818" y="70297"/>
                  </a:cubicBezTo>
                  <a:cubicBezTo>
                    <a:pt x="1205598" y="68283"/>
                    <a:pt x="1208164" y="63896"/>
                    <a:pt x="1208633" y="57109"/>
                  </a:cubicBezTo>
                  <a:cubicBezTo>
                    <a:pt x="1208826" y="53743"/>
                    <a:pt x="1211724" y="51177"/>
                    <a:pt x="1215063" y="51370"/>
                  </a:cubicBezTo>
                  <a:cubicBezTo>
                    <a:pt x="1218429" y="51564"/>
                    <a:pt x="1221023" y="54433"/>
                    <a:pt x="1220830" y="57799"/>
                  </a:cubicBezTo>
                  <a:cubicBezTo>
                    <a:pt x="1220305" y="70132"/>
                    <a:pt x="1214759" y="77664"/>
                    <a:pt x="1208026" y="81526"/>
                  </a:cubicBezTo>
                  <a:cubicBezTo>
                    <a:pt x="1199638" y="86299"/>
                    <a:pt x="1188711" y="85306"/>
                    <a:pt x="1180377" y="79430"/>
                  </a:cubicBezTo>
                  <a:cubicBezTo>
                    <a:pt x="1169147" y="71511"/>
                    <a:pt x="1161945" y="54240"/>
                    <a:pt x="1175825" y="30816"/>
                  </a:cubicBezTo>
                  <a:cubicBezTo>
                    <a:pt x="1189290" y="8220"/>
                    <a:pt x="1218512" y="-2651"/>
                    <a:pt x="1243622" y="549"/>
                  </a:cubicBezTo>
                  <a:cubicBezTo>
                    <a:pt x="1270553" y="3998"/>
                    <a:pt x="1292710" y="22760"/>
                    <a:pt x="1287992" y="58461"/>
                  </a:cubicBezTo>
                  <a:cubicBezTo>
                    <a:pt x="1286088" y="72146"/>
                    <a:pt x="1280017" y="85775"/>
                    <a:pt x="1270719" y="98908"/>
                  </a:cubicBezTo>
                  <a:cubicBezTo>
                    <a:pt x="1259681" y="114524"/>
                    <a:pt x="1244146" y="129561"/>
                    <a:pt x="1226431" y="143439"/>
                  </a:cubicBezTo>
                  <a:cubicBezTo>
                    <a:pt x="1201349" y="163083"/>
                    <a:pt x="1172072" y="180382"/>
                    <a:pt x="1145582" y="194177"/>
                  </a:cubicBezTo>
                  <a:cubicBezTo>
                    <a:pt x="1173231" y="187500"/>
                    <a:pt x="1201017" y="181264"/>
                    <a:pt x="1229135" y="176050"/>
                  </a:cubicBezTo>
                  <a:cubicBezTo>
                    <a:pt x="1242601" y="173567"/>
                    <a:pt x="1256094" y="171387"/>
                    <a:pt x="1269642" y="169373"/>
                  </a:cubicBezTo>
                  <a:cubicBezTo>
                    <a:pt x="1289841" y="166393"/>
                    <a:pt x="1310094" y="163772"/>
                    <a:pt x="1330376" y="161013"/>
                  </a:cubicBezTo>
                  <a:lnTo>
                    <a:pt x="1366385" y="155992"/>
                  </a:lnTo>
                  <a:cubicBezTo>
                    <a:pt x="1367130" y="155882"/>
                    <a:pt x="1376429" y="154612"/>
                    <a:pt x="1380154" y="154226"/>
                  </a:cubicBezTo>
                  <a:cubicBezTo>
                    <a:pt x="1386556" y="153592"/>
                    <a:pt x="1387991" y="160765"/>
                    <a:pt x="1387908" y="161124"/>
                  </a:cubicBez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2"/>
            <p:cNvSpPr/>
            <p:nvPr/>
          </p:nvSpPr>
          <p:spPr>
            <a:xfrm rot="5331254">
              <a:off x="762120" y="292543"/>
              <a:ext cx="89188" cy="351671"/>
            </a:xfrm>
            <a:custGeom>
              <a:avLst/>
              <a:gdLst/>
              <a:ahLst/>
              <a:cxnLst/>
              <a:rect l="l" t="t" r="r" b="b"/>
              <a:pathLst>
                <a:path w="178341" h="703201" extrusionOk="0">
                  <a:moveTo>
                    <a:pt x="81380" y="592869"/>
                  </a:moveTo>
                  <a:cubicBezTo>
                    <a:pt x="83035" y="562492"/>
                    <a:pt x="89106" y="531150"/>
                    <a:pt x="101440" y="503504"/>
                  </a:cubicBezTo>
                  <a:cubicBezTo>
                    <a:pt x="105110" y="495255"/>
                    <a:pt x="128758" y="451138"/>
                    <a:pt x="132096" y="482867"/>
                  </a:cubicBezTo>
                  <a:cubicBezTo>
                    <a:pt x="132400" y="485930"/>
                    <a:pt x="132455" y="489020"/>
                    <a:pt x="132400" y="492110"/>
                  </a:cubicBezTo>
                  <a:cubicBezTo>
                    <a:pt x="132290" y="497517"/>
                    <a:pt x="131793" y="502925"/>
                    <a:pt x="131076" y="508278"/>
                  </a:cubicBezTo>
                  <a:cubicBezTo>
                    <a:pt x="130275" y="514403"/>
                    <a:pt x="128951" y="520417"/>
                    <a:pt x="127626" y="526432"/>
                  </a:cubicBezTo>
                  <a:cubicBezTo>
                    <a:pt x="133366" y="519341"/>
                    <a:pt x="139188" y="512416"/>
                    <a:pt x="144762" y="505794"/>
                  </a:cubicBezTo>
                  <a:cubicBezTo>
                    <a:pt x="146555" y="503642"/>
                    <a:pt x="162008" y="482398"/>
                    <a:pt x="165291" y="484909"/>
                  </a:cubicBezTo>
                  <a:cubicBezTo>
                    <a:pt x="171169" y="489323"/>
                    <a:pt x="157593" y="524583"/>
                    <a:pt x="155965" y="529494"/>
                  </a:cubicBezTo>
                  <a:cubicBezTo>
                    <a:pt x="142085" y="571542"/>
                    <a:pt x="116341" y="615906"/>
                    <a:pt x="80855" y="642669"/>
                  </a:cubicBezTo>
                  <a:cubicBezTo>
                    <a:pt x="80883" y="642641"/>
                    <a:pt x="81021" y="599380"/>
                    <a:pt x="81380" y="592869"/>
                  </a:cubicBezTo>
                  <a:close/>
                  <a:moveTo>
                    <a:pt x="64189" y="701822"/>
                  </a:moveTo>
                  <a:cubicBezTo>
                    <a:pt x="64768" y="702291"/>
                    <a:pt x="65237" y="702705"/>
                    <a:pt x="65817" y="703202"/>
                  </a:cubicBezTo>
                  <a:lnTo>
                    <a:pt x="64713" y="700912"/>
                  </a:lnTo>
                  <a:cubicBezTo>
                    <a:pt x="64658" y="700498"/>
                    <a:pt x="64575" y="700111"/>
                    <a:pt x="64520" y="699725"/>
                  </a:cubicBezTo>
                  <a:moveTo>
                    <a:pt x="64492" y="699532"/>
                  </a:moveTo>
                  <a:cubicBezTo>
                    <a:pt x="63941" y="694952"/>
                    <a:pt x="72991" y="685102"/>
                    <a:pt x="72246" y="680633"/>
                  </a:cubicBezTo>
                  <a:lnTo>
                    <a:pt x="66120" y="647939"/>
                  </a:lnTo>
                  <a:cubicBezTo>
                    <a:pt x="64906" y="623549"/>
                    <a:pt x="64299" y="597863"/>
                    <a:pt x="55138" y="574825"/>
                  </a:cubicBezTo>
                  <a:cubicBezTo>
                    <a:pt x="53400" y="570493"/>
                    <a:pt x="44846" y="550352"/>
                    <a:pt x="37230" y="555815"/>
                  </a:cubicBezTo>
                  <a:cubicBezTo>
                    <a:pt x="31022" y="560285"/>
                    <a:pt x="33146" y="575956"/>
                    <a:pt x="33367" y="582274"/>
                  </a:cubicBezTo>
                  <a:cubicBezTo>
                    <a:pt x="33891" y="595021"/>
                    <a:pt x="35547" y="607740"/>
                    <a:pt x="38003" y="620321"/>
                  </a:cubicBezTo>
                  <a:cubicBezTo>
                    <a:pt x="35988" y="617176"/>
                    <a:pt x="34057" y="614003"/>
                    <a:pt x="31656" y="611189"/>
                  </a:cubicBezTo>
                  <a:cubicBezTo>
                    <a:pt x="29559" y="608761"/>
                    <a:pt x="27131" y="606553"/>
                    <a:pt x="24730" y="604457"/>
                  </a:cubicBezTo>
                  <a:cubicBezTo>
                    <a:pt x="-2560" y="580646"/>
                    <a:pt x="17252" y="627439"/>
                    <a:pt x="21088" y="637040"/>
                  </a:cubicBezTo>
                  <a:cubicBezTo>
                    <a:pt x="24813" y="646531"/>
                    <a:pt x="28814" y="655940"/>
                    <a:pt x="33201" y="665155"/>
                  </a:cubicBezTo>
                  <a:cubicBezTo>
                    <a:pt x="41949" y="683612"/>
                    <a:pt x="51413" y="691172"/>
                    <a:pt x="64189" y="701794"/>
                  </a:cubicBezTo>
                  <a:moveTo>
                    <a:pt x="36126" y="397476"/>
                  </a:moveTo>
                  <a:cubicBezTo>
                    <a:pt x="33698" y="411492"/>
                    <a:pt x="36954" y="427494"/>
                    <a:pt x="42197" y="442917"/>
                  </a:cubicBezTo>
                  <a:cubicBezTo>
                    <a:pt x="37065" y="437150"/>
                    <a:pt x="31877" y="431798"/>
                    <a:pt x="26745" y="427273"/>
                  </a:cubicBezTo>
                  <a:cubicBezTo>
                    <a:pt x="22716" y="423714"/>
                    <a:pt x="6877" y="410333"/>
                    <a:pt x="1055" y="417617"/>
                  </a:cubicBezTo>
                  <a:cubicBezTo>
                    <a:pt x="-2780" y="422390"/>
                    <a:pt x="4918" y="435136"/>
                    <a:pt x="7015" y="439164"/>
                  </a:cubicBezTo>
                  <a:cubicBezTo>
                    <a:pt x="17556" y="459498"/>
                    <a:pt x="32346" y="476356"/>
                    <a:pt x="50779" y="489544"/>
                  </a:cubicBezTo>
                  <a:cubicBezTo>
                    <a:pt x="56904" y="493931"/>
                    <a:pt x="74840" y="503118"/>
                    <a:pt x="81380" y="506788"/>
                  </a:cubicBezTo>
                  <a:cubicBezTo>
                    <a:pt x="84277" y="508443"/>
                    <a:pt x="86208" y="508029"/>
                    <a:pt x="84580" y="504029"/>
                  </a:cubicBezTo>
                  <a:cubicBezTo>
                    <a:pt x="85188" y="476659"/>
                    <a:pt x="75723" y="439827"/>
                    <a:pt x="61788" y="416789"/>
                  </a:cubicBezTo>
                  <a:cubicBezTo>
                    <a:pt x="59746" y="413285"/>
                    <a:pt x="38665" y="382853"/>
                    <a:pt x="36126" y="397476"/>
                  </a:cubicBezTo>
                  <a:close/>
                  <a:moveTo>
                    <a:pt x="103013" y="406084"/>
                  </a:moveTo>
                  <a:cubicBezTo>
                    <a:pt x="116065" y="399076"/>
                    <a:pt x="156682" y="371210"/>
                    <a:pt x="170175" y="345441"/>
                  </a:cubicBezTo>
                  <a:cubicBezTo>
                    <a:pt x="173735" y="338654"/>
                    <a:pt x="183669" y="318016"/>
                    <a:pt x="174673" y="311229"/>
                  </a:cubicBezTo>
                  <a:cubicBezTo>
                    <a:pt x="167664" y="305959"/>
                    <a:pt x="156351" y="319617"/>
                    <a:pt x="152654" y="323645"/>
                  </a:cubicBezTo>
                  <a:cubicBezTo>
                    <a:pt x="148128" y="328583"/>
                    <a:pt x="144320" y="334212"/>
                    <a:pt x="140237" y="339592"/>
                  </a:cubicBezTo>
                  <a:cubicBezTo>
                    <a:pt x="142416" y="334488"/>
                    <a:pt x="144293" y="329659"/>
                    <a:pt x="145396" y="325604"/>
                  </a:cubicBezTo>
                  <a:cubicBezTo>
                    <a:pt x="146445" y="321769"/>
                    <a:pt x="154061" y="283805"/>
                    <a:pt x="139298" y="289902"/>
                  </a:cubicBezTo>
                  <a:cubicBezTo>
                    <a:pt x="130551" y="293516"/>
                    <a:pt x="125281" y="306346"/>
                    <a:pt x="121501" y="314264"/>
                  </a:cubicBezTo>
                  <a:cubicBezTo>
                    <a:pt x="112229" y="333605"/>
                    <a:pt x="99426" y="405532"/>
                    <a:pt x="98598" y="407822"/>
                  </a:cubicBezTo>
                  <a:cubicBezTo>
                    <a:pt x="98432" y="408263"/>
                    <a:pt x="101413" y="408374"/>
                    <a:pt x="103013" y="406084"/>
                  </a:cubicBezTo>
                  <a:close/>
                  <a:moveTo>
                    <a:pt x="46557" y="233894"/>
                  </a:moveTo>
                  <a:cubicBezTo>
                    <a:pt x="40541" y="237315"/>
                    <a:pt x="62837" y="294979"/>
                    <a:pt x="75364" y="324169"/>
                  </a:cubicBezTo>
                  <a:cubicBezTo>
                    <a:pt x="58422" y="296717"/>
                    <a:pt x="30608" y="253649"/>
                    <a:pt x="24399" y="251883"/>
                  </a:cubicBezTo>
                  <a:cubicBezTo>
                    <a:pt x="16314" y="249593"/>
                    <a:pt x="13582" y="255718"/>
                    <a:pt x="15707" y="262974"/>
                  </a:cubicBezTo>
                  <a:cubicBezTo>
                    <a:pt x="16480" y="265568"/>
                    <a:pt x="17611" y="268051"/>
                    <a:pt x="18853" y="270479"/>
                  </a:cubicBezTo>
                  <a:cubicBezTo>
                    <a:pt x="30359" y="292551"/>
                    <a:pt x="49702" y="310595"/>
                    <a:pt x="67086" y="327756"/>
                  </a:cubicBezTo>
                  <a:cubicBezTo>
                    <a:pt x="70535" y="331122"/>
                    <a:pt x="83035" y="343565"/>
                    <a:pt x="87119" y="346186"/>
                  </a:cubicBezTo>
                  <a:cubicBezTo>
                    <a:pt x="87174" y="346241"/>
                    <a:pt x="87202" y="346296"/>
                    <a:pt x="87229" y="346351"/>
                  </a:cubicBezTo>
                  <a:cubicBezTo>
                    <a:pt x="87947" y="347207"/>
                    <a:pt x="90044" y="349579"/>
                    <a:pt x="89851" y="348448"/>
                  </a:cubicBezTo>
                  <a:cubicBezTo>
                    <a:pt x="87147" y="332805"/>
                    <a:pt x="85684" y="278425"/>
                    <a:pt x="70977" y="252462"/>
                  </a:cubicBezTo>
                  <a:cubicBezTo>
                    <a:pt x="67141" y="245592"/>
                    <a:pt x="56518" y="228211"/>
                    <a:pt x="46557" y="233894"/>
                  </a:cubicBezTo>
                  <a:close/>
                  <a:moveTo>
                    <a:pt x="136760" y="88329"/>
                  </a:moveTo>
                  <a:cubicBezTo>
                    <a:pt x="123239" y="115312"/>
                    <a:pt x="114492" y="144640"/>
                    <a:pt x="107897" y="174217"/>
                  </a:cubicBezTo>
                  <a:cubicBezTo>
                    <a:pt x="105965" y="182935"/>
                    <a:pt x="143023" y="153331"/>
                    <a:pt x="152019" y="108166"/>
                  </a:cubicBezTo>
                  <a:cubicBezTo>
                    <a:pt x="154088" y="97654"/>
                    <a:pt x="156103" y="86922"/>
                    <a:pt x="156931" y="76217"/>
                  </a:cubicBezTo>
                  <a:cubicBezTo>
                    <a:pt x="157096" y="74010"/>
                    <a:pt x="158007" y="68768"/>
                    <a:pt x="155606" y="67250"/>
                  </a:cubicBezTo>
                  <a:cubicBezTo>
                    <a:pt x="148653" y="62863"/>
                    <a:pt x="138333" y="85156"/>
                    <a:pt x="136760" y="88329"/>
                  </a:cubicBezTo>
                  <a:close/>
                  <a:moveTo>
                    <a:pt x="45149" y="482"/>
                  </a:moveTo>
                  <a:cubicBezTo>
                    <a:pt x="37203" y="4262"/>
                    <a:pt x="44322" y="25341"/>
                    <a:pt x="45674" y="30776"/>
                  </a:cubicBezTo>
                  <a:cubicBezTo>
                    <a:pt x="52738" y="59414"/>
                    <a:pt x="63858" y="86784"/>
                    <a:pt x="76661" y="113243"/>
                  </a:cubicBezTo>
                  <a:cubicBezTo>
                    <a:pt x="78703" y="117436"/>
                    <a:pt x="102820" y="165829"/>
                    <a:pt x="102102" y="151676"/>
                  </a:cubicBezTo>
                  <a:cubicBezTo>
                    <a:pt x="101440" y="137494"/>
                    <a:pt x="91451" y="59856"/>
                    <a:pt x="72605" y="28238"/>
                  </a:cubicBezTo>
                  <a:cubicBezTo>
                    <a:pt x="69294" y="22609"/>
                    <a:pt x="54421" y="-3877"/>
                    <a:pt x="45149" y="482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5" name="Google Shape;175;p2"/>
            <p:cNvSpPr/>
            <p:nvPr/>
          </p:nvSpPr>
          <p:spPr>
            <a:xfrm rot="5331254">
              <a:off x="755546" y="223309"/>
              <a:ext cx="40192" cy="488290"/>
            </a:xfrm>
            <a:custGeom>
              <a:avLst/>
              <a:gdLst/>
              <a:ahLst/>
              <a:cxnLst/>
              <a:rect l="l" t="t" r="r" b="b"/>
              <a:pathLst>
                <a:path w="80368" h="976385" extrusionOk="0">
                  <a:moveTo>
                    <a:pt x="80361" y="6161"/>
                  </a:moveTo>
                  <a:lnTo>
                    <a:pt x="70013" y="202188"/>
                  </a:lnTo>
                  <a:cubicBezTo>
                    <a:pt x="66812" y="260486"/>
                    <a:pt x="63197" y="326454"/>
                    <a:pt x="59279" y="392201"/>
                  </a:cubicBezTo>
                  <a:cubicBezTo>
                    <a:pt x="56740" y="435241"/>
                    <a:pt x="54119" y="478172"/>
                    <a:pt x="51415" y="518839"/>
                  </a:cubicBezTo>
                  <a:cubicBezTo>
                    <a:pt x="45538" y="607762"/>
                    <a:pt x="39495" y="685759"/>
                    <a:pt x="35383" y="729848"/>
                  </a:cubicBezTo>
                  <a:cubicBezTo>
                    <a:pt x="30637" y="779290"/>
                    <a:pt x="16840" y="840898"/>
                    <a:pt x="13612" y="898120"/>
                  </a:cubicBezTo>
                  <a:cubicBezTo>
                    <a:pt x="12177" y="923117"/>
                    <a:pt x="12757" y="947231"/>
                    <a:pt x="17116" y="969054"/>
                  </a:cubicBezTo>
                  <a:cubicBezTo>
                    <a:pt x="17834" y="972337"/>
                    <a:pt x="15681" y="975593"/>
                    <a:pt x="12398" y="976255"/>
                  </a:cubicBezTo>
                  <a:cubicBezTo>
                    <a:pt x="9114" y="976945"/>
                    <a:pt x="5858" y="974821"/>
                    <a:pt x="5196" y="971537"/>
                  </a:cubicBezTo>
                  <a:cubicBezTo>
                    <a:pt x="284" y="948776"/>
                    <a:pt x="-737" y="923558"/>
                    <a:pt x="450" y="897430"/>
                  </a:cubicBezTo>
                  <a:cubicBezTo>
                    <a:pt x="2961" y="840071"/>
                    <a:pt x="16068" y="778131"/>
                    <a:pt x="20234" y="728496"/>
                  </a:cubicBezTo>
                  <a:cubicBezTo>
                    <a:pt x="22414" y="703141"/>
                    <a:pt x="25008" y="666612"/>
                    <a:pt x="27961" y="623213"/>
                  </a:cubicBezTo>
                  <a:cubicBezTo>
                    <a:pt x="31355" y="573688"/>
                    <a:pt x="35107" y="515280"/>
                    <a:pt x="39136" y="454499"/>
                  </a:cubicBezTo>
                  <a:cubicBezTo>
                    <a:pt x="44765" y="368832"/>
                    <a:pt x="50946" y="278447"/>
                    <a:pt x="55913" y="201360"/>
                  </a:cubicBezTo>
                  <a:lnTo>
                    <a:pt x="68716" y="5526"/>
                  </a:lnTo>
                  <a:cubicBezTo>
                    <a:pt x="68909" y="2298"/>
                    <a:pt x="71669" y="-158"/>
                    <a:pt x="74897" y="8"/>
                  </a:cubicBezTo>
                  <a:cubicBezTo>
                    <a:pt x="78070" y="201"/>
                    <a:pt x="80526" y="2932"/>
                    <a:pt x="80361" y="6161"/>
                  </a:cubicBezTo>
                  <a:lnTo>
                    <a:pt x="80361" y="6161"/>
                  </a:ln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6" name="Google Shape;176;p2"/>
            <p:cNvSpPr/>
            <p:nvPr/>
          </p:nvSpPr>
          <p:spPr>
            <a:xfrm rot="5331254">
              <a:off x="808013" y="263607"/>
              <a:ext cx="135394" cy="432848"/>
            </a:xfrm>
            <a:custGeom>
              <a:avLst/>
              <a:gdLst/>
              <a:ahLst/>
              <a:cxnLst/>
              <a:rect l="l" t="t" r="r" b="b"/>
              <a:pathLst>
                <a:path w="270734" h="865523" extrusionOk="0">
                  <a:moveTo>
                    <a:pt x="238937" y="107591"/>
                  </a:moveTo>
                  <a:cubicBezTo>
                    <a:pt x="208915" y="181753"/>
                    <a:pt x="141366" y="307923"/>
                    <a:pt x="137917" y="295535"/>
                  </a:cubicBezTo>
                  <a:cubicBezTo>
                    <a:pt x="134192" y="282016"/>
                    <a:pt x="174699" y="169448"/>
                    <a:pt x="207535" y="82595"/>
                  </a:cubicBezTo>
                  <a:cubicBezTo>
                    <a:pt x="228700" y="26614"/>
                    <a:pt x="264488" y="-1279"/>
                    <a:pt x="266254" y="45"/>
                  </a:cubicBezTo>
                  <a:cubicBezTo>
                    <a:pt x="283280" y="12819"/>
                    <a:pt x="246856" y="88002"/>
                    <a:pt x="238937" y="107591"/>
                  </a:cubicBezTo>
                  <a:close/>
                  <a:moveTo>
                    <a:pt x="39767" y="173780"/>
                  </a:moveTo>
                  <a:cubicBezTo>
                    <a:pt x="40264" y="204763"/>
                    <a:pt x="59607" y="260440"/>
                    <a:pt x="76218" y="286458"/>
                  </a:cubicBezTo>
                  <a:cubicBezTo>
                    <a:pt x="85434" y="300942"/>
                    <a:pt x="98238" y="279036"/>
                    <a:pt x="99397" y="268193"/>
                  </a:cubicBezTo>
                  <a:cubicBezTo>
                    <a:pt x="101521" y="248770"/>
                    <a:pt x="88801" y="213096"/>
                    <a:pt x="72741" y="190748"/>
                  </a:cubicBezTo>
                  <a:cubicBezTo>
                    <a:pt x="57813" y="170027"/>
                    <a:pt x="39546" y="161337"/>
                    <a:pt x="39767" y="173780"/>
                  </a:cubicBezTo>
                  <a:close/>
                  <a:moveTo>
                    <a:pt x="163082" y="290844"/>
                  </a:moveTo>
                  <a:cubicBezTo>
                    <a:pt x="152183" y="317855"/>
                    <a:pt x="149203" y="352701"/>
                    <a:pt x="154363" y="355267"/>
                  </a:cubicBezTo>
                  <a:cubicBezTo>
                    <a:pt x="173320" y="364703"/>
                    <a:pt x="235984" y="231691"/>
                    <a:pt x="196057" y="249128"/>
                  </a:cubicBezTo>
                  <a:cubicBezTo>
                    <a:pt x="193546" y="250232"/>
                    <a:pt x="171388" y="270345"/>
                    <a:pt x="163082" y="290844"/>
                  </a:cubicBezTo>
                  <a:close/>
                  <a:moveTo>
                    <a:pt x="48707" y="426063"/>
                  </a:moveTo>
                  <a:cubicBezTo>
                    <a:pt x="48045" y="437624"/>
                    <a:pt x="69237" y="482982"/>
                    <a:pt x="80495" y="497246"/>
                  </a:cubicBezTo>
                  <a:cubicBezTo>
                    <a:pt x="82923" y="500336"/>
                    <a:pt x="95589" y="519318"/>
                    <a:pt x="101245" y="500364"/>
                  </a:cubicBezTo>
                  <a:cubicBezTo>
                    <a:pt x="103094" y="494128"/>
                    <a:pt x="85296" y="444383"/>
                    <a:pt x="73293" y="427857"/>
                  </a:cubicBezTo>
                  <a:cubicBezTo>
                    <a:pt x="69430" y="422504"/>
                    <a:pt x="50556" y="394666"/>
                    <a:pt x="48707" y="426063"/>
                  </a:cubicBezTo>
                  <a:close/>
                  <a:moveTo>
                    <a:pt x="44375" y="455254"/>
                  </a:moveTo>
                  <a:cubicBezTo>
                    <a:pt x="36070" y="443969"/>
                    <a:pt x="3371" y="428822"/>
                    <a:pt x="16092" y="465241"/>
                  </a:cubicBezTo>
                  <a:cubicBezTo>
                    <a:pt x="38415" y="510103"/>
                    <a:pt x="83475" y="538907"/>
                    <a:pt x="77929" y="516504"/>
                  </a:cubicBezTo>
                  <a:cubicBezTo>
                    <a:pt x="77239" y="513690"/>
                    <a:pt x="76218" y="510986"/>
                    <a:pt x="75059" y="508337"/>
                  </a:cubicBezTo>
                  <a:cubicBezTo>
                    <a:pt x="66919" y="489852"/>
                    <a:pt x="56930" y="472277"/>
                    <a:pt x="44375" y="455254"/>
                  </a:cubicBezTo>
                  <a:close/>
                  <a:moveTo>
                    <a:pt x="171167" y="484389"/>
                  </a:moveTo>
                  <a:cubicBezTo>
                    <a:pt x="155687" y="497301"/>
                    <a:pt x="146775" y="523125"/>
                    <a:pt x="142194" y="542273"/>
                  </a:cubicBezTo>
                  <a:cubicBezTo>
                    <a:pt x="140787" y="548094"/>
                    <a:pt x="137172" y="575050"/>
                    <a:pt x="150583" y="564897"/>
                  </a:cubicBezTo>
                  <a:cubicBezTo>
                    <a:pt x="169456" y="550605"/>
                    <a:pt x="181018" y="520173"/>
                    <a:pt x="188303" y="498239"/>
                  </a:cubicBezTo>
                  <a:cubicBezTo>
                    <a:pt x="191228" y="489493"/>
                    <a:pt x="190703" y="468083"/>
                    <a:pt x="171167" y="484389"/>
                  </a:cubicBezTo>
                  <a:close/>
                  <a:moveTo>
                    <a:pt x="160157" y="568070"/>
                  </a:moveTo>
                  <a:cubicBezTo>
                    <a:pt x="158861" y="572429"/>
                    <a:pt x="154584" y="586196"/>
                    <a:pt x="160627" y="589204"/>
                  </a:cubicBezTo>
                  <a:cubicBezTo>
                    <a:pt x="166559" y="592128"/>
                    <a:pt x="204169" y="557861"/>
                    <a:pt x="218959" y="539597"/>
                  </a:cubicBezTo>
                  <a:cubicBezTo>
                    <a:pt x="227927" y="528561"/>
                    <a:pt x="228479" y="490514"/>
                    <a:pt x="206901" y="498763"/>
                  </a:cubicBezTo>
                  <a:cubicBezTo>
                    <a:pt x="202265" y="500501"/>
                    <a:pt x="166338" y="547515"/>
                    <a:pt x="160157" y="568070"/>
                  </a:cubicBezTo>
                  <a:close/>
                  <a:moveTo>
                    <a:pt x="21583" y="606999"/>
                  </a:moveTo>
                  <a:cubicBezTo>
                    <a:pt x="17527" y="603688"/>
                    <a:pt x="9000" y="596294"/>
                    <a:pt x="3371" y="599909"/>
                  </a:cubicBezTo>
                  <a:cubicBezTo>
                    <a:pt x="-2865" y="603937"/>
                    <a:pt x="1081" y="615497"/>
                    <a:pt x="3095" y="620711"/>
                  </a:cubicBezTo>
                  <a:cubicBezTo>
                    <a:pt x="9442" y="636990"/>
                    <a:pt x="26660" y="660662"/>
                    <a:pt x="38525" y="673105"/>
                  </a:cubicBezTo>
                  <a:cubicBezTo>
                    <a:pt x="41119" y="675809"/>
                    <a:pt x="57648" y="681520"/>
                    <a:pt x="63277" y="675864"/>
                  </a:cubicBezTo>
                  <a:cubicBezTo>
                    <a:pt x="67802" y="671367"/>
                    <a:pt x="62283" y="656110"/>
                    <a:pt x="59772" y="651861"/>
                  </a:cubicBezTo>
                  <a:cubicBezTo>
                    <a:pt x="49204" y="633817"/>
                    <a:pt x="36373" y="619222"/>
                    <a:pt x="21583" y="606999"/>
                  </a:cubicBezTo>
                  <a:close/>
                  <a:moveTo>
                    <a:pt x="68354" y="596515"/>
                  </a:moveTo>
                  <a:cubicBezTo>
                    <a:pt x="63663" y="591769"/>
                    <a:pt x="56351" y="586583"/>
                    <a:pt x="49535" y="589617"/>
                  </a:cubicBezTo>
                  <a:cubicBezTo>
                    <a:pt x="43713" y="592211"/>
                    <a:pt x="44237" y="600957"/>
                    <a:pt x="44762" y="606254"/>
                  </a:cubicBezTo>
                  <a:cubicBezTo>
                    <a:pt x="46252" y="621650"/>
                    <a:pt x="50998" y="628216"/>
                    <a:pt x="59441" y="644825"/>
                  </a:cubicBezTo>
                  <a:cubicBezTo>
                    <a:pt x="66478" y="658648"/>
                    <a:pt x="85269" y="672829"/>
                    <a:pt x="84910" y="672222"/>
                  </a:cubicBezTo>
                  <a:cubicBezTo>
                    <a:pt x="94982" y="672332"/>
                    <a:pt x="92471" y="647970"/>
                    <a:pt x="90981" y="642149"/>
                  </a:cubicBezTo>
                  <a:cubicBezTo>
                    <a:pt x="86897" y="626064"/>
                    <a:pt x="80109" y="608461"/>
                    <a:pt x="68354" y="596515"/>
                  </a:cubicBezTo>
                  <a:close/>
                  <a:moveTo>
                    <a:pt x="131377" y="700999"/>
                  </a:moveTo>
                  <a:cubicBezTo>
                    <a:pt x="125114" y="715235"/>
                    <a:pt x="120699" y="731182"/>
                    <a:pt x="120782" y="746964"/>
                  </a:cubicBezTo>
                  <a:cubicBezTo>
                    <a:pt x="120782" y="752758"/>
                    <a:pt x="121692" y="762166"/>
                    <a:pt x="128563" y="764014"/>
                  </a:cubicBezTo>
                  <a:cubicBezTo>
                    <a:pt x="135103" y="765753"/>
                    <a:pt x="140897" y="756455"/>
                    <a:pt x="143629" y="751930"/>
                  </a:cubicBezTo>
                  <a:cubicBezTo>
                    <a:pt x="153425" y="735597"/>
                    <a:pt x="160019" y="715814"/>
                    <a:pt x="162586" y="696750"/>
                  </a:cubicBezTo>
                  <a:cubicBezTo>
                    <a:pt x="163607" y="689162"/>
                    <a:pt x="163414" y="678292"/>
                    <a:pt x="154308" y="676002"/>
                  </a:cubicBezTo>
                  <a:cubicBezTo>
                    <a:pt x="145202" y="673712"/>
                    <a:pt x="134220" y="694625"/>
                    <a:pt x="131377" y="700999"/>
                  </a:cubicBezTo>
                  <a:close/>
                  <a:moveTo>
                    <a:pt x="156708" y="771464"/>
                  </a:moveTo>
                  <a:cubicBezTo>
                    <a:pt x="164076" y="774057"/>
                    <a:pt x="172768" y="763959"/>
                    <a:pt x="176934" y="759324"/>
                  </a:cubicBezTo>
                  <a:cubicBezTo>
                    <a:pt x="191697" y="742880"/>
                    <a:pt x="202348" y="721691"/>
                    <a:pt x="207839" y="700061"/>
                  </a:cubicBezTo>
                  <a:cubicBezTo>
                    <a:pt x="209909" y="691977"/>
                    <a:pt x="213330" y="675809"/>
                    <a:pt x="204445" y="670981"/>
                  </a:cubicBezTo>
                  <a:cubicBezTo>
                    <a:pt x="195560" y="666152"/>
                    <a:pt x="183695" y="686734"/>
                    <a:pt x="180549" y="691618"/>
                  </a:cubicBezTo>
                  <a:cubicBezTo>
                    <a:pt x="169153" y="709138"/>
                    <a:pt x="159440" y="729168"/>
                    <a:pt x="154142" y="749612"/>
                  </a:cubicBezTo>
                  <a:cubicBezTo>
                    <a:pt x="152762" y="754937"/>
                    <a:pt x="148955" y="768732"/>
                    <a:pt x="156708" y="771464"/>
                  </a:cubicBezTo>
                  <a:close/>
                  <a:moveTo>
                    <a:pt x="66533" y="748040"/>
                  </a:moveTo>
                  <a:cubicBezTo>
                    <a:pt x="61732" y="743460"/>
                    <a:pt x="56240" y="742604"/>
                    <a:pt x="53757" y="749668"/>
                  </a:cubicBezTo>
                  <a:cubicBezTo>
                    <a:pt x="53067" y="751599"/>
                    <a:pt x="52653" y="753641"/>
                    <a:pt x="52322" y="755682"/>
                  </a:cubicBezTo>
                  <a:cubicBezTo>
                    <a:pt x="48818" y="776375"/>
                    <a:pt x="54005" y="830037"/>
                    <a:pt x="69154" y="842177"/>
                  </a:cubicBezTo>
                  <a:cubicBezTo>
                    <a:pt x="84303" y="854317"/>
                    <a:pt x="87062" y="811745"/>
                    <a:pt x="85379" y="799578"/>
                  </a:cubicBezTo>
                  <a:cubicBezTo>
                    <a:pt x="84137" y="790584"/>
                    <a:pt x="82509" y="781589"/>
                    <a:pt x="79778" y="772953"/>
                  </a:cubicBezTo>
                  <a:cubicBezTo>
                    <a:pt x="76963" y="764235"/>
                    <a:pt x="73266" y="754441"/>
                    <a:pt x="66533" y="748040"/>
                  </a:cubicBezTo>
                  <a:close/>
                  <a:moveTo>
                    <a:pt x="18741" y="784597"/>
                  </a:moveTo>
                  <a:cubicBezTo>
                    <a:pt x="18244" y="786583"/>
                    <a:pt x="18051" y="788652"/>
                    <a:pt x="17941" y="790666"/>
                  </a:cubicBezTo>
                  <a:cubicBezTo>
                    <a:pt x="17720" y="794281"/>
                    <a:pt x="17748" y="797895"/>
                    <a:pt x="17968" y="801509"/>
                  </a:cubicBezTo>
                  <a:cubicBezTo>
                    <a:pt x="18299" y="807303"/>
                    <a:pt x="19044" y="813070"/>
                    <a:pt x="20341" y="818753"/>
                  </a:cubicBezTo>
                  <a:cubicBezTo>
                    <a:pt x="22273" y="827196"/>
                    <a:pt x="25557" y="835362"/>
                    <a:pt x="29944" y="842756"/>
                  </a:cubicBezTo>
                  <a:cubicBezTo>
                    <a:pt x="36456" y="853682"/>
                    <a:pt x="45038" y="866512"/>
                    <a:pt x="53895" y="865463"/>
                  </a:cubicBezTo>
                  <a:cubicBezTo>
                    <a:pt x="62780" y="864442"/>
                    <a:pt x="62753" y="845653"/>
                    <a:pt x="60959" y="838701"/>
                  </a:cubicBezTo>
                  <a:cubicBezTo>
                    <a:pt x="57261" y="824326"/>
                    <a:pt x="50225" y="809979"/>
                    <a:pt x="42278" y="797536"/>
                  </a:cubicBezTo>
                  <a:cubicBezTo>
                    <a:pt x="41423" y="796184"/>
                    <a:pt x="39988" y="794088"/>
                    <a:pt x="39022" y="792763"/>
                  </a:cubicBezTo>
                  <a:cubicBezTo>
                    <a:pt x="35739" y="788211"/>
                    <a:pt x="21942" y="771795"/>
                    <a:pt x="18741" y="784597"/>
                  </a:cubicBez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7" name="Google Shape;177;p2"/>
            <p:cNvSpPr/>
            <p:nvPr/>
          </p:nvSpPr>
          <p:spPr>
            <a:xfrm rot="5331254">
              <a:off x="263294" y="227433"/>
              <a:ext cx="413123" cy="405760"/>
            </a:xfrm>
            <a:custGeom>
              <a:avLst/>
              <a:gdLst/>
              <a:ahLst/>
              <a:cxnLst/>
              <a:rect l="l" t="t" r="r" b="b"/>
              <a:pathLst>
                <a:path w="826080" h="811358" extrusionOk="0">
                  <a:moveTo>
                    <a:pt x="750497" y="669649"/>
                  </a:moveTo>
                  <a:cubicBezTo>
                    <a:pt x="753063" y="672491"/>
                    <a:pt x="755602" y="675361"/>
                    <a:pt x="758085" y="678285"/>
                  </a:cubicBezTo>
                  <a:cubicBezTo>
                    <a:pt x="768902" y="690921"/>
                    <a:pt x="807533" y="731700"/>
                    <a:pt x="798151" y="751951"/>
                  </a:cubicBezTo>
                  <a:cubicBezTo>
                    <a:pt x="792467" y="764173"/>
                    <a:pt x="773317" y="772202"/>
                    <a:pt x="762031" y="777278"/>
                  </a:cubicBezTo>
                  <a:cubicBezTo>
                    <a:pt x="727512" y="792812"/>
                    <a:pt x="689929" y="801806"/>
                    <a:pt x="652375" y="806579"/>
                  </a:cubicBezTo>
                  <a:cubicBezTo>
                    <a:pt x="552707" y="819215"/>
                    <a:pt x="448404" y="805586"/>
                    <a:pt x="351937" y="779872"/>
                  </a:cubicBezTo>
                  <a:cubicBezTo>
                    <a:pt x="299288" y="765856"/>
                    <a:pt x="245095" y="747426"/>
                    <a:pt x="201608" y="714180"/>
                  </a:cubicBezTo>
                  <a:lnTo>
                    <a:pt x="404420" y="615490"/>
                  </a:lnTo>
                  <a:cubicBezTo>
                    <a:pt x="385104" y="609393"/>
                    <a:pt x="365899" y="602909"/>
                    <a:pt x="346722" y="596067"/>
                  </a:cubicBezTo>
                  <a:lnTo>
                    <a:pt x="401081" y="504661"/>
                  </a:lnTo>
                  <a:lnTo>
                    <a:pt x="271088" y="407489"/>
                  </a:lnTo>
                  <a:cubicBezTo>
                    <a:pt x="274123" y="427216"/>
                    <a:pt x="276772" y="447025"/>
                    <a:pt x="279090" y="466918"/>
                  </a:cubicBezTo>
                  <a:lnTo>
                    <a:pt x="11461" y="449067"/>
                  </a:lnTo>
                  <a:cubicBezTo>
                    <a:pt x="15103" y="448515"/>
                    <a:pt x="6853" y="443025"/>
                    <a:pt x="6246" y="439438"/>
                  </a:cubicBezTo>
                  <a:cubicBezTo>
                    <a:pt x="4507" y="429230"/>
                    <a:pt x="3790" y="418745"/>
                    <a:pt x="2879" y="408454"/>
                  </a:cubicBezTo>
                  <a:cubicBezTo>
                    <a:pt x="368" y="379650"/>
                    <a:pt x="-597" y="350322"/>
                    <a:pt x="368" y="321435"/>
                  </a:cubicBezTo>
                  <a:cubicBezTo>
                    <a:pt x="3486" y="226884"/>
                    <a:pt x="21477" y="116386"/>
                    <a:pt x="84501" y="40182"/>
                  </a:cubicBezTo>
                  <a:cubicBezTo>
                    <a:pt x="113143" y="5529"/>
                    <a:pt x="145013" y="43741"/>
                    <a:pt x="166343" y="78587"/>
                  </a:cubicBezTo>
                  <a:cubicBezTo>
                    <a:pt x="167778" y="75083"/>
                    <a:pt x="169268" y="71552"/>
                    <a:pt x="170813" y="68075"/>
                  </a:cubicBezTo>
                  <a:cubicBezTo>
                    <a:pt x="177519" y="52928"/>
                    <a:pt x="197441" y="756"/>
                    <a:pt x="220068" y="11"/>
                  </a:cubicBezTo>
                  <a:cubicBezTo>
                    <a:pt x="233699" y="-431"/>
                    <a:pt x="249537" y="12868"/>
                    <a:pt x="259195" y="20538"/>
                  </a:cubicBezTo>
                  <a:cubicBezTo>
                    <a:pt x="288720" y="44017"/>
                    <a:pt x="313637" y="73124"/>
                    <a:pt x="334691" y="104053"/>
                  </a:cubicBezTo>
                  <a:cubicBezTo>
                    <a:pt x="390540" y="186189"/>
                    <a:pt x="424590" y="284133"/>
                    <a:pt x="444127" y="380533"/>
                  </a:cubicBezTo>
                  <a:cubicBezTo>
                    <a:pt x="446776" y="393611"/>
                    <a:pt x="449231" y="406909"/>
                    <a:pt x="451246" y="420290"/>
                  </a:cubicBezTo>
                  <a:lnTo>
                    <a:pt x="482150" y="368338"/>
                  </a:lnTo>
                  <a:cubicBezTo>
                    <a:pt x="481019" y="371815"/>
                    <a:pt x="489711" y="366986"/>
                    <a:pt x="493243" y="368062"/>
                  </a:cubicBezTo>
                  <a:cubicBezTo>
                    <a:pt x="503315" y="371042"/>
                    <a:pt x="513193" y="375070"/>
                    <a:pt x="522961" y="378878"/>
                  </a:cubicBezTo>
                  <a:cubicBezTo>
                    <a:pt x="550306" y="389472"/>
                    <a:pt x="577431" y="401667"/>
                    <a:pt x="603313" y="415379"/>
                  </a:cubicBezTo>
                  <a:cubicBezTo>
                    <a:pt x="687998" y="460241"/>
                    <a:pt x="780601" y="525243"/>
                    <a:pt x="821964" y="614690"/>
                  </a:cubicBezTo>
                  <a:cubicBezTo>
                    <a:pt x="840700" y="655330"/>
                    <a:pt x="791749" y="666394"/>
                    <a:pt x="750497" y="669649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8" name="Google Shape;178;p2"/>
            <p:cNvSpPr/>
            <p:nvPr/>
          </p:nvSpPr>
          <p:spPr>
            <a:xfrm rot="5331254">
              <a:off x="225154" y="172933"/>
              <a:ext cx="377994" cy="356558"/>
            </a:xfrm>
            <a:custGeom>
              <a:avLst/>
              <a:gdLst/>
              <a:ahLst/>
              <a:cxnLst/>
              <a:rect l="l" t="t" r="r" b="b"/>
              <a:pathLst>
                <a:path w="755837" h="712974" extrusionOk="0">
                  <a:moveTo>
                    <a:pt x="334172" y="129069"/>
                  </a:moveTo>
                  <a:cubicBezTo>
                    <a:pt x="338090" y="74082"/>
                    <a:pt x="349458" y="23399"/>
                    <a:pt x="376666" y="8997"/>
                  </a:cubicBezTo>
                  <a:cubicBezTo>
                    <a:pt x="443442" y="-26319"/>
                    <a:pt x="623489" y="48671"/>
                    <a:pt x="637369" y="123799"/>
                  </a:cubicBezTo>
                  <a:cubicBezTo>
                    <a:pt x="640128" y="138753"/>
                    <a:pt x="627628" y="160218"/>
                    <a:pt x="607154" y="184139"/>
                  </a:cubicBezTo>
                  <a:cubicBezTo>
                    <a:pt x="635492" y="173158"/>
                    <a:pt x="660658" y="168688"/>
                    <a:pt x="677683" y="176110"/>
                  </a:cubicBezTo>
                  <a:cubicBezTo>
                    <a:pt x="747218" y="206431"/>
                    <a:pt x="785463" y="386567"/>
                    <a:pt x="727599" y="440506"/>
                  </a:cubicBezTo>
                  <a:cubicBezTo>
                    <a:pt x="718604" y="448865"/>
                    <a:pt x="700806" y="452480"/>
                    <a:pt x="677848" y="452838"/>
                  </a:cubicBezTo>
                  <a:cubicBezTo>
                    <a:pt x="697440" y="467240"/>
                    <a:pt x="710629" y="482305"/>
                    <a:pt x="712561" y="497258"/>
                  </a:cubicBezTo>
                  <a:cubicBezTo>
                    <a:pt x="721722" y="568165"/>
                    <a:pt x="578457" y="694141"/>
                    <a:pt x="499015" y="677311"/>
                  </a:cubicBezTo>
                  <a:cubicBezTo>
                    <a:pt x="489578" y="675325"/>
                    <a:pt x="479948" y="667765"/>
                    <a:pt x="470373" y="656315"/>
                  </a:cubicBezTo>
                  <a:cubicBezTo>
                    <a:pt x="468276" y="668068"/>
                    <a:pt x="464137" y="677725"/>
                    <a:pt x="457376" y="684374"/>
                  </a:cubicBezTo>
                  <a:cubicBezTo>
                    <a:pt x="404618" y="736216"/>
                    <a:pt x="208980" y="714034"/>
                    <a:pt x="172143" y="646383"/>
                  </a:cubicBezTo>
                  <a:cubicBezTo>
                    <a:pt x="160388" y="624752"/>
                    <a:pt x="180945" y="576442"/>
                    <a:pt x="210222" y="525786"/>
                  </a:cubicBezTo>
                  <a:cubicBezTo>
                    <a:pt x="168583" y="554177"/>
                    <a:pt x="127441" y="573821"/>
                    <a:pt x="100952" y="565489"/>
                  </a:cubicBezTo>
                  <a:cubicBezTo>
                    <a:pt x="28298" y="542534"/>
                    <a:pt x="-31883" y="367861"/>
                    <a:pt x="18751" y="308432"/>
                  </a:cubicBezTo>
                  <a:cubicBezTo>
                    <a:pt x="31720" y="293202"/>
                    <a:pt x="70185" y="288374"/>
                    <a:pt x="116735" y="288898"/>
                  </a:cubicBezTo>
                  <a:cubicBezTo>
                    <a:pt x="85582" y="273365"/>
                    <a:pt x="62569" y="255790"/>
                    <a:pt x="58237" y="236753"/>
                  </a:cubicBezTo>
                  <a:cubicBezTo>
                    <a:pt x="42288" y="166922"/>
                    <a:pt x="172860" y="29496"/>
                    <a:pt x="253599" y="39622"/>
                  </a:cubicBezTo>
                  <a:cubicBezTo>
                    <a:pt x="278019" y="42684"/>
                    <a:pt x="307185" y="81531"/>
                    <a:pt x="334172" y="129069"/>
                  </a:cubicBezTo>
                  <a:lnTo>
                    <a:pt x="334172" y="129069"/>
                  </a:lnTo>
                  <a:close/>
                  <a:moveTo>
                    <a:pt x="356440" y="348631"/>
                  </a:moveTo>
                  <a:lnTo>
                    <a:pt x="356633" y="379394"/>
                  </a:lnTo>
                  <a:lnTo>
                    <a:pt x="371644" y="385712"/>
                  </a:lnTo>
                  <a:lnTo>
                    <a:pt x="394905" y="375200"/>
                  </a:lnTo>
                  <a:lnTo>
                    <a:pt x="398216" y="347334"/>
                  </a:lnTo>
                  <a:lnTo>
                    <a:pt x="382239" y="334173"/>
                  </a:lnTo>
                  <a:lnTo>
                    <a:pt x="356440" y="348631"/>
                  </a:lnTo>
                  <a:lnTo>
                    <a:pt x="356440" y="34863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9" name="Google Shape;179;p2"/>
            <p:cNvSpPr/>
            <p:nvPr/>
          </p:nvSpPr>
          <p:spPr>
            <a:xfrm rot="5331254">
              <a:off x="250394" y="227368"/>
              <a:ext cx="285392" cy="267940"/>
            </a:xfrm>
            <a:custGeom>
              <a:avLst/>
              <a:gdLst/>
              <a:ahLst/>
              <a:cxnLst/>
              <a:rect l="l" t="t" r="r" b="b"/>
              <a:pathLst>
                <a:path w="570669" h="535772" extrusionOk="0">
                  <a:moveTo>
                    <a:pt x="98281" y="180881"/>
                  </a:moveTo>
                  <a:cubicBezTo>
                    <a:pt x="85008" y="177709"/>
                    <a:pt x="71763" y="174425"/>
                    <a:pt x="58491" y="171363"/>
                  </a:cubicBezTo>
                  <a:cubicBezTo>
                    <a:pt x="40776" y="167280"/>
                    <a:pt x="23033" y="163307"/>
                    <a:pt x="5125" y="159885"/>
                  </a:cubicBezTo>
                  <a:cubicBezTo>
                    <a:pt x="1814" y="159361"/>
                    <a:pt x="-449" y="156216"/>
                    <a:pt x="75" y="152905"/>
                  </a:cubicBezTo>
                  <a:cubicBezTo>
                    <a:pt x="600" y="149567"/>
                    <a:pt x="3745" y="147304"/>
                    <a:pt x="7084" y="147856"/>
                  </a:cubicBezTo>
                  <a:cubicBezTo>
                    <a:pt x="29932" y="150891"/>
                    <a:pt x="52613" y="154423"/>
                    <a:pt x="75157" y="158920"/>
                  </a:cubicBezTo>
                  <a:cubicBezTo>
                    <a:pt x="84180" y="160713"/>
                    <a:pt x="93176" y="162644"/>
                    <a:pt x="102116" y="164769"/>
                  </a:cubicBezTo>
                  <a:cubicBezTo>
                    <a:pt x="115527" y="167997"/>
                    <a:pt x="128799" y="171721"/>
                    <a:pt x="142071" y="175419"/>
                  </a:cubicBezTo>
                  <a:cubicBezTo>
                    <a:pt x="149660" y="177626"/>
                    <a:pt x="157248" y="179805"/>
                    <a:pt x="164808" y="182095"/>
                  </a:cubicBezTo>
                  <a:cubicBezTo>
                    <a:pt x="172397" y="184358"/>
                    <a:pt x="179957" y="186730"/>
                    <a:pt x="187490" y="189186"/>
                  </a:cubicBezTo>
                  <a:lnTo>
                    <a:pt x="199990" y="193407"/>
                  </a:lnTo>
                  <a:cubicBezTo>
                    <a:pt x="200376" y="193545"/>
                    <a:pt x="205371" y="195449"/>
                    <a:pt x="207192" y="196387"/>
                  </a:cubicBezTo>
                  <a:cubicBezTo>
                    <a:pt x="213677" y="199670"/>
                    <a:pt x="209786" y="206264"/>
                    <a:pt x="208379" y="207064"/>
                  </a:cubicBezTo>
                  <a:cubicBezTo>
                    <a:pt x="206419" y="208306"/>
                    <a:pt x="204019" y="208196"/>
                    <a:pt x="202170" y="207037"/>
                  </a:cubicBezTo>
                  <a:lnTo>
                    <a:pt x="202198" y="206982"/>
                  </a:lnTo>
                  <a:cubicBezTo>
                    <a:pt x="202391" y="206568"/>
                    <a:pt x="201701" y="206292"/>
                    <a:pt x="201066" y="206044"/>
                  </a:cubicBezTo>
                  <a:cubicBezTo>
                    <a:pt x="200956" y="205933"/>
                    <a:pt x="200818" y="205850"/>
                    <a:pt x="200735" y="205740"/>
                  </a:cubicBezTo>
                  <a:cubicBezTo>
                    <a:pt x="200735" y="205740"/>
                    <a:pt x="200763" y="205768"/>
                    <a:pt x="200763" y="205795"/>
                  </a:cubicBezTo>
                  <a:cubicBezTo>
                    <a:pt x="200735" y="205795"/>
                    <a:pt x="200735" y="205768"/>
                    <a:pt x="200708" y="205740"/>
                  </a:cubicBezTo>
                  <a:cubicBezTo>
                    <a:pt x="199024" y="205244"/>
                    <a:pt x="196486" y="205078"/>
                    <a:pt x="196293" y="205023"/>
                  </a:cubicBezTo>
                  <a:lnTo>
                    <a:pt x="183820" y="201657"/>
                  </a:lnTo>
                  <a:lnTo>
                    <a:pt x="138126" y="190345"/>
                  </a:lnTo>
                  <a:cubicBezTo>
                    <a:pt x="124881" y="187034"/>
                    <a:pt x="111553" y="184054"/>
                    <a:pt x="98281" y="180881"/>
                  </a:cubicBezTo>
                  <a:close/>
                  <a:moveTo>
                    <a:pt x="200763" y="205795"/>
                  </a:moveTo>
                  <a:cubicBezTo>
                    <a:pt x="201094" y="206457"/>
                    <a:pt x="201784" y="207809"/>
                    <a:pt x="202170" y="207037"/>
                  </a:cubicBezTo>
                  <a:cubicBezTo>
                    <a:pt x="201756" y="206789"/>
                    <a:pt x="201397" y="206402"/>
                    <a:pt x="201066" y="206044"/>
                  </a:cubicBezTo>
                  <a:cubicBezTo>
                    <a:pt x="200873" y="205961"/>
                    <a:pt x="200956" y="205850"/>
                    <a:pt x="200763" y="205795"/>
                  </a:cubicBezTo>
                  <a:close/>
                  <a:moveTo>
                    <a:pt x="238538" y="263541"/>
                  </a:moveTo>
                  <a:cubicBezTo>
                    <a:pt x="237131" y="262686"/>
                    <a:pt x="235393" y="262493"/>
                    <a:pt x="233378" y="263155"/>
                  </a:cubicBezTo>
                  <a:cubicBezTo>
                    <a:pt x="232606" y="263431"/>
                    <a:pt x="231585" y="264038"/>
                    <a:pt x="230509" y="265114"/>
                  </a:cubicBezTo>
                  <a:cubicBezTo>
                    <a:pt x="229212" y="266411"/>
                    <a:pt x="227142" y="269749"/>
                    <a:pt x="225928" y="271129"/>
                  </a:cubicBezTo>
                  <a:lnTo>
                    <a:pt x="216022" y="282468"/>
                  </a:lnTo>
                  <a:cubicBezTo>
                    <a:pt x="210972" y="288179"/>
                    <a:pt x="205840" y="293835"/>
                    <a:pt x="200652" y="299463"/>
                  </a:cubicBezTo>
                  <a:cubicBezTo>
                    <a:pt x="195520" y="305064"/>
                    <a:pt x="190332" y="310610"/>
                    <a:pt x="185007" y="316045"/>
                  </a:cubicBezTo>
                  <a:cubicBezTo>
                    <a:pt x="176067" y="325371"/>
                    <a:pt x="166547" y="334062"/>
                    <a:pt x="157027" y="342697"/>
                  </a:cubicBezTo>
                  <a:cubicBezTo>
                    <a:pt x="148032" y="350864"/>
                    <a:pt x="138981" y="358920"/>
                    <a:pt x="129848" y="366921"/>
                  </a:cubicBezTo>
                  <a:cubicBezTo>
                    <a:pt x="116051" y="378978"/>
                    <a:pt x="102199" y="391063"/>
                    <a:pt x="88540" y="403451"/>
                  </a:cubicBezTo>
                  <a:cubicBezTo>
                    <a:pt x="85974" y="405658"/>
                    <a:pt x="85670" y="409493"/>
                    <a:pt x="87878" y="412059"/>
                  </a:cubicBezTo>
                  <a:cubicBezTo>
                    <a:pt x="90058" y="414625"/>
                    <a:pt x="93921" y="414928"/>
                    <a:pt x="96487" y="412721"/>
                  </a:cubicBezTo>
                  <a:cubicBezTo>
                    <a:pt x="116961" y="396139"/>
                    <a:pt x="138153" y="380606"/>
                    <a:pt x="158131" y="363666"/>
                  </a:cubicBezTo>
                  <a:cubicBezTo>
                    <a:pt x="164864" y="357955"/>
                    <a:pt x="171459" y="352023"/>
                    <a:pt x="177833" y="345898"/>
                  </a:cubicBezTo>
                  <a:cubicBezTo>
                    <a:pt x="184234" y="339745"/>
                    <a:pt x="190388" y="333317"/>
                    <a:pt x="196375" y="326695"/>
                  </a:cubicBezTo>
                  <a:cubicBezTo>
                    <a:pt x="200542" y="322060"/>
                    <a:pt x="204626" y="317370"/>
                    <a:pt x="208627" y="312597"/>
                  </a:cubicBezTo>
                  <a:cubicBezTo>
                    <a:pt x="214615" y="305478"/>
                    <a:pt x="220409" y="298222"/>
                    <a:pt x="226149" y="290966"/>
                  </a:cubicBezTo>
                  <a:lnTo>
                    <a:pt x="235420" y="278881"/>
                  </a:lnTo>
                  <a:cubicBezTo>
                    <a:pt x="235944" y="278192"/>
                    <a:pt x="236579" y="276343"/>
                    <a:pt x="237269" y="274908"/>
                  </a:cubicBezTo>
                  <a:cubicBezTo>
                    <a:pt x="237904" y="274743"/>
                    <a:pt x="238511" y="274495"/>
                    <a:pt x="239063" y="274163"/>
                  </a:cubicBezTo>
                  <a:cubicBezTo>
                    <a:pt x="238676" y="274301"/>
                    <a:pt x="238097" y="274412"/>
                    <a:pt x="237490" y="274439"/>
                  </a:cubicBezTo>
                  <a:cubicBezTo>
                    <a:pt x="238042" y="273419"/>
                    <a:pt x="238593" y="272729"/>
                    <a:pt x="239118" y="273198"/>
                  </a:cubicBezTo>
                  <a:cubicBezTo>
                    <a:pt x="239476" y="273501"/>
                    <a:pt x="239532" y="273750"/>
                    <a:pt x="239394" y="273915"/>
                  </a:cubicBezTo>
                  <a:cubicBezTo>
                    <a:pt x="240994" y="272729"/>
                    <a:pt x="241960" y="270770"/>
                    <a:pt x="241739" y="268645"/>
                  </a:cubicBezTo>
                  <a:cubicBezTo>
                    <a:pt x="241546" y="265500"/>
                    <a:pt x="239697" y="264231"/>
                    <a:pt x="238538" y="263541"/>
                  </a:cubicBezTo>
                  <a:close/>
                  <a:moveTo>
                    <a:pt x="239063" y="274163"/>
                  </a:moveTo>
                  <a:cubicBezTo>
                    <a:pt x="239200" y="274081"/>
                    <a:pt x="239338" y="273998"/>
                    <a:pt x="239394" y="273915"/>
                  </a:cubicBezTo>
                  <a:lnTo>
                    <a:pt x="239200" y="274053"/>
                  </a:lnTo>
                  <a:lnTo>
                    <a:pt x="239063" y="274163"/>
                  </a:lnTo>
                  <a:close/>
                  <a:moveTo>
                    <a:pt x="281501" y="259513"/>
                  </a:moveTo>
                  <a:cubicBezTo>
                    <a:pt x="280922" y="260175"/>
                    <a:pt x="282550" y="260368"/>
                    <a:pt x="283847" y="260396"/>
                  </a:cubicBezTo>
                  <a:lnTo>
                    <a:pt x="283819" y="260368"/>
                  </a:lnTo>
                  <a:cubicBezTo>
                    <a:pt x="282991" y="260258"/>
                    <a:pt x="282191" y="259955"/>
                    <a:pt x="281501" y="259513"/>
                  </a:cubicBezTo>
                  <a:close/>
                  <a:moveTo>
                    <a:pt x="351920" y="447733"/>
                  </a:moveTo>
                  <a:cubicBezTo>
                    <a:pt x="347505" y="426543"/>
                    <a:pt x="343311" y="405354"/>
                    <a:pt x="338178" y="384358"/>
                  </a:cubicBezTo>
                  <a:cubicBezTo>
                    <a:pt x="333018" y="363279"/>
                    <a:pt x="326948" y="342449"/>
                    <a:pt x="320077" y="321729"/>
                  </a:cubicBezTo>
                  <a:cubicBezTo>
                    <a:pt x="316986" y="312707"/>
                    <a:pt x="313813" y="303713"/>
                    <a:pt x="310364" y="294801"/>
                  </a:cubicBezTo>
                  <a:cubicBezTo>
                    <a:pt x="306915" y="285834"/>
                    <a:pt x="303217" y="276978"/>
                    <a:pt x="299133" y="268287"/>
                  </a:cubicBezTo>
                  <a:cubicBezTo>
                    <a:pt x="298554" y="267045"/>
                    <a:pt x="293836" y="255347"/>
                    <a:pt x="290607" y="251733"/>
                  </a:cubicBezTo>
                  <a:cubicBezTo>
                    <a:pt x="288344" y="249167"/>
                    <a:pt x="285833" y="248532"/>
                    <a:pt x="284040" y="248753"/>
                  </a:cubicBezTo>
                  <a:cubicBezTo>
                    <a:pt x="280839" y="249057"/>
                    <a:pt x="278466" y="251898"/>
                    <a:pt x="278770" y="255099"/>
                  </a:cubicBezTo>
                  <a:cubicBezTo>
                    <a:pt x="278963" y="257003"/>
                    <a:pt x="280011" y="258603"/>
                    <a:pt x="281501" y="259513"/>
                  </a:cubicBezTo>
                  <a:cubicBezTo>
                    <a:pt x="281556" y="259486"/>
                    <a:pt x="281584" y="259430"/>
                    <a:pt x="281667" y="259375"/>
                  </a:cubicBezTo>
                  <a:cubicBezTo>
                    <a:pt x="282412" y="258741"/>
                    <a:pt x="283157" y="259237"/>
                    <a:pt x="283819" y="260368"/>
                  </a:cubicBezTo>
                  <a:cubicBezTo>
                    <a:pt x="284012" y="260396"/>
                    <a:pt x="284205" y="260396"/>
                    <a:pt x="284399" y="260396"/>
                  </a:cubicBezTo>
                  <a:lnTo>
                    <a:pt x="284040" y="260396"/>
                  </a:lnTo>
                  <a:lnTo>
                    <a:pt x="283847" y="260396"/>
                  </a:lnTo>
                  <a:cubicBezTo>
                    <a:pt x="285861" y="263762"/>
                    <a:pt x="287351" y="272591"/>
                    <a:pt x="287655" y="273363"/>
                  </a:cubicBezTo>
                  <a:cubicBezTo>
                    <a:pt x="291242" y="281944"/>
                    <a:pt x="294470" y="290690"/>
                    <a:pt x="297450" y="299491"/>
                  </a:cubicBezTo>
                  <a:cubicBezTo>
                    <a:pt x="300486" y="308348"/>
                    <a:pt x="303273" y="317287"/>
                    <a:pt x="305921" y="326226"/>
                  </a:cubicBezTo>
                  <a:cubicBezTo>
                    <a:pt x="310916" y="342642"/>
                    <a:pt x="315138" y="359168"/>
                    <a:pt x="319194" y="375722"/>
                  </a:cubicBezTo>
                  <a:cubicBezTo>
                    <a:pt x="322229" y="388221"/>
                    <a:pt x="325127" y="400747"/>
                    <a:pt x="328024" y="413273"/>
                  </a:cubicBezTo>
                  <a:cubicBezTo>
                    <a:pt x="330894" y="425854"/>
                    <a:pt x="333846" y="438407"/>
                    <a:pt x="336716" y="450988"/>
                  </a:cubicBezTo>
                  <a:cubicBezTo>
                    <a:pt x="340413" y="466715"/>
                    <a:pt x="345049" y="482524"/>
                    <a:pt x="348388" y="498471"/>
                  </a:cubicBezTo>
                  <a:cubicBezTo>
                    <a:pt x="350568" y="508845"/>
                    <a:pt x="352251" y="519246"/>
                    <a:pt x="352610" y="529730"/>
                  </a:cubicBezTo>
                  <a:cubicBezTo>
                    <a:pt x="352665" y="533096"/>
                    <a:pt x="355424" y="535800"/>
                    <a:pt x="358791" y="535773"/>
                  </a:cubicBezTo>
                  <a:cubicBezTo>
                    <a:pt x="362157" y="535717"/>
                    <a:pt x="364861" y="532958"/>
                    <a:pt x="364806" y="529592"/>
                  </a:cubicBezTo>
                  <a:cubicBezTo>
                    <a:pt x="364916" y="518336"/>
                    <a:pt x="363702" y="507106"/>
                    <a:pt x="361826" y="495933"/>
                  </a:cubicBezTo>
                  <a:cubicBezTo>
                    <a:pt x="359122" y="479737"/>
                    <a:pt x="355038" y="463680"/>
                    <a:pt x="351920" y="447733"/>
                  </a:cubicBezTo>
                  <a:close/>
                  <a:moveTo>
                    <a:pt x="567342" y="307382"/>
                  </a:moveTo>
                  <a:cubicBezTo>
                    <a:pt x="565135" y="306333"/>
                    <a:pt x="562568" y="306803"/>
                    <a:pt x="560885" y="308348"/>
                  </a:cubicBezTo>
                  <a:cubicBezTo>
                    <a:pt x="560913" y="308375"/>
                    <a:pt x="560968" y="308430"/>
                    <a:pt x="560996" y="308513"/>
                  </a:cubicBezTo>
                  <a:cubicBezTo>
                    <a:pt x="561133" y="308789"/>
                    <a:pt x="560858" y="308872"/>
                    <a:pt x="560388" y="308872"/>
                  </a:cubicBezTo>
                  <a:cubicBezTo>
                    <a:pt x="560057" y="309230"/>
                    <a:pt x="559781" y="309672"/>
                    <a:pt x="559561" y="310141"/>
                  </a:cubicBezTo>
                  <a:cubicBezTo>
                    <a:pt x="559699" y="309838"/>
                    <a:pt x="559975" y="309286"/>
                    <a:pt x="560223" y="308844"/>
                  </a:cubicBezTo>
                  <a:cubicBezTo>
                    <a:pt x="559533" y="308817"/>
                    <a:pt x="558567" y="308623"/>
                    <a:pt x="557877" y="308596"/>
                  </a:cubicBezTo>
                  <a:cubicBezTo>
                    <a:pt x="554456" y="308513"/>
                    <a:pt x="550758" y="307878"/>
                    <a:pt x="549461" y="307768"/>
                  </a:cubicBezTo>
                  <a:cubicBezTo>
                    <a:pt x="540714" y="306968"/>
                    <a:pt x="531995" y="305754"/>
                    <a:pt x="523330" y="304264"/>
                  </a:cubicBezTo>
                  <a:cubicBezTo>
                    <a:pt x="514611" y="302774"/>
                    <a:pt x="505974" y="300981"/>
                    <a:pt x="497393" y="298967"/>
                  </a:cubicBezTo>
                  <a:cubicBezTo>
                    <a:pt x="477967" y="294580"/>
                    <a:pt x="458817" y="289338"/>
                    <a:pt x="439722" y="283930"/>
                  </a:cubicBezTo>
                  <a:cubicBezTo>
                    <a:pt x="426946" y="280288"/>
                    <a:pt x="414253" y="276509"/>
                    <a:pt x="401560" y="272646"/>
                  </a:cubicBezTo>
                  <a:cubicBezTo>
                    <a:pt x="369690" y="262934"/>
                    <a:pt x="338123" y="252478"/>
                    <a:pt x="306970" y="241055"/>
                  </a:cubicBezTo>
                  <a:cubicBezTo>
                    <a:pt x="303852" y="239841"/>
                    <a:pt x="300292" y="241386"/>
                    <a:pt x="299078" y="244532"/>
                  </a:cubicBezTo>
                  <a:cubicBezTo>
                    <a:pt x="297864" y="247677"/>
                    <a:pt x="299409" y="251209"/>
                    <a:pt x="302555" y="252423"/>
                  </a:cubicBezTo>
                  <a:cubicBezTo>
                    <a:pt x="333515" y="265197"/>
                    <a:pt x="364751" y="277529"/>
                    <a:pt x="396676" y="288069"/>
                  </a:cubicBezTo>
                  <a:cubicBezTo>
                    <a:pt x="409425" y="292290"/>
                    <a:pt x="422311" y="296208"/>
                    <a:pt x="435307" y="299739"/>
                  </a:cubicBezTo>
                  <a:cubicBezTo>
                    <a:pt x="454761" y="305064"/>
                    <a:pt x="474462" y="309506"/>
                    <a:pt x="494330" y="313452"/>
                  </a:cubicBezTo>
                  <a:cubicBezTo>
                    <a:pt x="503242" y="315135"/>
                    <a:pt x="512238" y="316652"/>
                    <a:pt x="521316" y="317783"/>
                  </a:cubicBezTo>
                  <a:cubicBezTo>
                    <a:pt x="530367" y="318942"/>
                    <a:pt x="539473" y="319770"/>
                    <a:pt x="548606" y="320211"/>
                  </a:cubicBezTo>
                  <a:cubicBezTo>
                    <a:pt x="550814" y="320294"/>
                    <a:pt x="558816" y="321177"/>
                    <a:pt x="563369" y="320073"/>
                  </a:cubicBezTo>
                  <a:cubicBezTo>
                    <a:pt x="566845" y="319218"/>
                    <a:pt x="569136" y="317370"/>
                    <a:pt x="570101" y="315190"/>
                  </a:cubicBezTo>
                  <a:cubicBezTo>
                    <a:pt x="571481" y="312293"/>
                    <a:pt x="570267" y="308789"/>
                    <a:pt x="567342" y="307382"/>
                  </a:cubicBezTo>
                  <a:close/>
                  <a:moveTo>
                    <a:pt x="560554" y="308679"/>
                  </a:moveTo>
                  <a:cubicBezTo>
                    <a:pt x="560609" y="308623"/>
                    <a:pt x="560664" y="308541"/>
                    <a:pt x="560747" y="308486"/>
                  </a:cubicBezTo>
                  <a:lnTo>
                    <a:pt x="560885" y="308348"/>
                  </a:lnTo>
                  <a:cubicBezTo>
                    <a:pt x="560692" y="308237"/>
                    <a:pt x="560471" y="308486"/>
                    <a:pt x="560223" y="308844"/>
                  </a:cubicBezTo>
                  <a:lnTo>
                    <a:pt x="560388" y="308872"/>
                  </a:lnTo>
                  <a:lnTo>
                    <a:pt x="560554" y="308679"/>
                  </a:lnTo>
                  <a:close/>
                  <a:moveTo>
                    <a:pt x="499490" y="56230"/>
                  </a:moveTo>
                  <a:cubicBezTo>
                    <a:pt x="499931" y="56312"/>
                    <a:pt x="500317" y="56312"/>
                    <a:pt x="500262" y="56009"/>
                  </a:cubicBezTo>
                  <a:cubicBezTo>
                    <a:pt x="500152" y="56036"/>
                    <a:pt x="500014" y="56036"/>
                    <a:pt x="499904" y="56064"/>
                  </a:cubicBezTo>
                  <a:lnTo>
                    <a:pt x="499490" y="56230"/>
                  </a:lnTo>
                  <a:close/>
                  <a:moveTo>
                    <a:pt x="302031" y="195614"/>
                  </a:moveTo>
                  <a:cubicBezTo>
                    <a:pt x="319139" y="177902"/>
                    <a:pt x="337820" y="162506"/>
                    <a:pt x="357301" y="148077"/>
                  </a:cubicBezTo>
                  <a:cubicBezTo>
                    <a:pt x="369055" y="139386"/>
                    <a:pt x="381141" y="131136"/>
                    <a:pt x="393365" y="122915"/>
                  </a:cubicBezTo>
                  <a:cubicBezTo>
                    <a:pt x="411577" y="110692"/>
                    <a:pt x="430092" y="98580"/>
                    <a:pt x="449021" y="86661"/>
                  </a:cubicBezTo>
                  <a:cubicBezTo>
                    <a:pt x="457051" y="81474"/>
                    <a:pt x="465081" y="76287"/>
                    <a:pt x="473221" y="71238"/>
                  </a:cubicBezTo>
                  <a:cubicBezTo>
                    <a:pt x="478574" y="67928"/>
                    <a:pt x="483982" y="64672"/>
                    <a:pt x="489473" y="61582"/>
                  </a:cubicBezTo>
                  <a:cubicBezTo>
                    <a:pt x="489804" y="61389"/>
                    <a:pt x="496289" y="57664"/>
                    <a:pt x="499490" y="56230"/>
                  </a:cubicBezTo>
                  <a:cubicBezTo>
                    <a:pt x="499297" y="56202"/>
                    <a:pt x="499076" y="56147"/>
                    <a:pt x="498910" y="56091"/>
                  </a:cubicBezTo>
                  <a:cubicBezTo>
                    <a:pt x="499214" y="56119"/>
                    <a:pt x="499545" y="56091"/>
                    <a:pt x="499904" y="56064"/>
                  </a:cubicBezTo>
                  <a:lnTo>
                    <a:pt x="500014" y="56009"/>
                  </a:lnTo>
                  <a:cubicBezTo>
                    <a:pt x="500097" y="55981"/>
                    <a:pt x="500207" y="55843"/>
                    <a:pt x="500235" y="55898"/>
                  </a:cubicBezTo>
                  <a:lnTo>
                    <a:pt x="500262" y="56009"/>
                  </a:lnTo>
                  <a:cubicBezTo>
                    <a:pt x="500538" y="55954"/>
                    <a:pt x="500842" y="55871"/>
                    <a:pt x="501118" y="55788"/>
                  </a:cubicBezTo>
                  <a:cubicBezTo>
                    <a:pt x="504153" y="54740"/>
                    <a:pt x="505809" y="51429"/>
                    <a:pt x="504760" y="48366"/>
                  </a:cubicBezTo>
                  <a:cubicBezTo>
                    <a:pt x="504208" y="46518"/>
                    <a:pt x="502773" y="44752"/>
                    <a:pt x="499683" y="44366"/>
                  </a:cubicBezTo>
                  <a:cubicBezTo>
                    <a:pt x="499076" y="44283"/>
                    <a:pt x="497669" y="44366"/>
                    <a:pt x="495792" y="45028"/>
                  </a:cubicBezTo>
                  <a:cubicBezTo>
                    <a:pt x="492398" y="46214"/>
                    <a:pt x="484037" y="50408"/>
                    <a:pt x="483651" y="50601"/>
                  </a:cubicBezTo>
                  <a:cubicBezTo>
                    <a:pt x="477856" y="53498"/>
                    <a:pt x="472117" y="56561"/>
                    <a:pt x="466433" y="59706"/>
                  </a:cubicBezTo>
                  <a:cubicBezTo>
                    <a:pt x="457989" y="64369"/>
                    <a:pt x="449656" y="69252"/>
                    <a:pt x="441323" y="74108"/>
                  </a:cubicBezTo>
                  <a:cubicBezTo>
                    <a:pt x="425153" y="83654"/>
                    <a:pt x="409093" y="93035"/>
                    <a:pt x="393558" y="103022"/>
                  </a:cubicBezTo>
                  <a:cubicBezTo>
                    <a:pt x="383018" y="109837"/>
                    <a:pt x="372698" y="116845"/>
                    <a:pt x="362681" y="124239"/>
                  </a:cubicBezTo>
                  <a:cubicBezTo>
                    <a:pt x="337461" y="142862"/>
                    <a:pt x="314089" y="163527"/>
                    <a:pt x="293035" y="187338"/>
                  </a:cubicBezTo>
                  <a:cubicBezTo>
                    <a:pt x="290773" y="189821"/>
                    <a:pt x="290911" y="193683"/>
                    <a:pt x="293394" y="195946"/>
                  </a:cubicBezTo>
                  <a:cubicBezTo>
                    <a:pt x="295877" y="198236"/>
                    <a:pt x="299741" y="198098"/>
                    <a:pt x="302031" y="195614"/>
                  </a:cubicBezTo>
                  <a:close/>
                  <a:moveTo>
                    <a:pt x="242125" y="109975"/>
                  </a:moveTo>
                  <a:cubicBezTo>
                    <a:pt x="241436" y="103326"/>
                    <a:pt x="240691" y="96566"/>
                    <a:pt x="239918" y="89834"/>
                  </a:cubicBezTo>
                  <a:cubicBezTo>
                    <a:pt x="238759" y="79626"/>
                    <a:pt x="237517" y="69473"/>
                    <a:pt x="236441" y="59651"/>
                  </a:cubicBezTo>
                  <a:cubicBezTo>
                    <a:pt x="234178" y="39124"/>
                    <a:pt x="232275" y="20169"/>
                    <a:pt x="231640" y="5767"/>
                  </a:cubicBezTo>
                  <a:cubicBezTo>
                    <a:pt x="231612" y="2539"/>
                    <a:pt x="228963" y="-54"/>
                    <a:pt x="225735" y="1"/>
                  </a:cubicBezTo>
                  <a:cubicBezTo>
                    <a:pt x="222506" y="28"/>
                    <a:pt x="219913" y="2677"/>
                    <a:pt x="219968" y="5905"/>
                  </a:cubicBezTo>
                  <a:cubicBezTo>
                    <a:pt x="219692" y="18403"/>
                    <a:pt x="219940" y="34351"/>
                    <a:pt x="220823" y="51787"/>
                  </a:cubicBezTo>
                  <a:cubicBezTo>
                    <a:pt x="221568" y="66327"/>
                    <a:pt x="222589" y="81916"/>
                    <a:pt x="224162" y="97339"/>
                  </a:cubicBezTo>
                  <a:cubicBezTo>
                    <a:pt x="225431" y="109727"/>
                    <a:pt x="227087" y="122004"/>
                    <a:pt x="228853" y="133592"/>
                  </a:cubicBezTo>
                  <a:cubicBezTo>
                    <a:pt x="232109" y="155305"/>
                    <a:pt x="235917" y="174563"/>
                    <a:pt x="238980" y="187669"/>
                  </a:cubicBezTo>
                  <a:cubicBezTo>
                    <a:pt x="239642" y="190979"/>
                    <a:pt x="242870" y="193104"/>
                    <a:pt x="246182" y="192442"/>
                  </a:cubicBezTo>
                  <a:cubicBezTo>
                    <a:pt x="249465" y="191779"/>
                    <a:pt x="251618" y="188551"/>
                    <a:pt x="250955" y="185268"/>
                  </a:cubicBezTo>
                  <a:cubicBezTo>
                    <a:pt x="249051" y="173984"/>
                    <a:pt x="247230" y="158147"/>
                    <a:pt x="245299" y="140214"/>
                  </a:cubicBezTo>
                  <a:cubicBezTo>
                    <a:pt x="244278" y="130612"/>
                    <a:pt x="243229" y="120404"/>
                    <a:pt x="242125" y="109975"/>
                  </a:cubicBez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0" name="Google Shape;180;p2"/>
            <p:cNvSpPr/>
            <p:nvPr/>
          </p:nvSpPr>
          <p:spPr>
            <a:xfrm rot="5331254">
              <a:off x="228342" y="180725"/>
              <a:ext cx="355091" cy="339526"/>
            </a:xfrm>
            <a:custGeom>
              <a:avLst/>
              <a:gdLst/>
              <a:ahLst/>
              <a:cxnLst/>
              <a:rect l="l" t="t" r="r" b="b"/>
              <a:pathLst>
                <a:path w="710040" h="678916" extrusionOk="0">
                  <a:moveTo>
                    <a:pt x="361967" y="302185"/>
                  </a:moveTo>
                  <a:cubicBezTo>
                    <a:pt x="358600" y="302185"/>
                    <a:pt x="355869" y="299454"/>
                    <a:pt x="355869" y="296088"/>
                  </a:cubicBezTo>
                  <a:cubicBezTo>
                    <a:pt x="355813" y="293605"/>
                    <a:pt x="357938" y="286266"/>
                    <a:pt x="362188" y="275478"/>
                  </a:cubicBezTo>
                  <a:cubicBezTo>
                    <a:pt x="368617" y="259090"/>
                    <a:pt x="379737" y="233596"/>
                    <a:pt x="392982" y="204682"/>
                  </a:cubicBezTo>
                  <a:cubicBezTo>
                    <a:pt x="400129" y="189121"/>
                    <a:pt x="407855" y="172567"/>
                    <a:pt x="415857" y="155903"/>
                  </a:cubicBezTo>
                  <a:cubicBezTo>
                    <a:pt x="421044" y="145115"/>
                    <a:pt x="426398" y="134327"/>
                    <a:pt x="431695" y="123705"/>
                  </a:cubicBezTo>
                  <a:cubicBezTo>
                    <a:pt x="461303" y="64331"/>
                    <a:pt x="489173" y="10806"/>
                    <a:pt x="491270" y="4185"/>
                  </a:cubicBezTo>
                  <a:cubicBezTo>
                    <a:pt x="492180" y="1095"/>
                    <a:pt x="495436" y="-671"/>
                    <a:pt x="498527" y="239"/>
                  </a:cubicBezTo>
                  <a:cubicBezTo>
                    <a:pt x="501617" y="1150"/>
                    <a:pt x="503383" y="4406"/>
                    <a:pt x="502473" y="7523"/>
                  </a:cubicBezTo>
                  <a:cubicBezTo>
                    <a:pt x="501038" y="12627"/>
                    <a:pt x="486248" y="45432"/>
                    <a:pt x="466629" y="87259"/>
                  </a:cubicBezTo>
                  <a:cubicBezTo>
                    <a:pt x="455288" y="111455"/>
                    <a:pt x="442485" y="138769"/>
                    <a:pt x="429654" y="165421"/>
                  </a:cubicBezTo>
                  <a:cubicBezTo>
                    <a:pt x="422838" y="179575"/>
                    <a:pt x="415912" y="193536"/>
                    <a:pt x="409400" y="206806"/>
                  </a:cubicBezTo>
                  <a:cubicBezTo>
                    <a:pt x="397645" y="230810"/>
                    <a:pt x="386994" y="252523"/>
                    <a:pt x="379433" y="268912"/>
                  </a:cubicBezTo>
                  <a:cubicBezTo>
                    <a:pt x="374853" y="278844"/>
                    <a:pt x="371349" y="286735"/>
                    <a:pt x="369445" y="291922"/>
                  </a:cubicBezTo>
                  <a:cubicBezTo>
                    <a:pt x="368700" y="293964"/>
                    <a:pt x="368093" y="295343"/>
                    <a:pt x="368065" y="296088"/>
                  </a:cubicBezTo>
                  <a:cubicBezTo>
                    <a:pt x="368065" y="299454"/>
                    <a:pt x="365333" y="302185"/>
                    <a:pt x="361967" y="302185"/>
                  </a:cubicBezTo>
                  <a:close/>
                  <a:moveTo>
                    <a:pt x="105154" y="92197"/>
                  </a:moveTo>
                  <a:cubicBezTo>
                    <a:pt x="114481" y="102957"/>
                    <a:pt x="135093" y="124919"/>
                    <a:pt x="160203" y="150716"/>
                  </a:cubicBezTo>
                  <a:cubicBezTo>
                    <a:pt x="171213" y="162028"/>
                    <a:pt x="183051" y="174057"/>
                    <a:pt x="195247" y="186169"/>
                  </a:cubicBezTo>
                  <a:cubicBezTo>
                    <a:pt x="203084" y="193922"/>
                    <a:pt x="211058" y="201702"/>
                    <a:pt x="219033" y="209345"/>
                  </a:cubicBezTo>
                  <a:cubicBezTo>
                    <a:pt x="231422" y="221236"/>
                    <a:pt x="243784" y="232769"/>
                    <a:pt x="255401" y="243446"/>
                  </a:cubicBezTo>
                  <a:cubicBezTo>
                    <a:pt x="278745" y="264966"/>
                    <a:pt x="299219" y="282983"/>
                    <a:pt x="311636" y="293136"/>
                  </a:cubicBezTo>
                  <a:cubicBezTo>
                    <a:pt x="314175" y="295315"/>
                    <a:pt x="318038" y="295012"/>
                    <a:pt x="320218" y="292446"/>
                  </a:cubicBezTo>
                  <a:cubicBezTo>
                    <a:pt x="322425" y="289880"/>
                    <a:pt x="322122" y="286045"/>
                    <a:pt x="319556" y="283865"/>
                  </a:cubicBezTo>
                  <a:cubicBezTo>
                    <a:pt x="307028" y="272719"/>
                    <a:pt x="286140" y="252302"/>
                    <a:pt x="262106" y="228685"/>
                  </a:cubicBezTo>
                  <a:cubicBezTo>
                    <a:pt x="250020" y="216794"/>
                    <a:pt x="237162" y="204075"/>
                    <a:pt x="224137" y="191356"/>
                  </a:cubicBezTo>
                  <a:cubicBezTo>
                    <a:pt x="211279" y="178802"/>
                    <a:pt x="198255" y="166304"/>
                    <a:pt x="185838" y="154330"/>
                  </a:cubicBezTo>
                  <a:cubicBezTo>
                    <a:pt x="163321" y="132644"/>
                    <a:pt x="142764" y="112862"/>
                    <a:pt x="128526" y="98736"/>
                  </a:cubicBezTo>
                  <a:cubicBezTo>
                    <a:pt x="119586" y="89824"/>
                    <a:pt x="113129" y="83286"/>
                    <a:pt x="110314" y="79947"/>
                  </a:cubicBezTo>
                  <a:lnTo>
                    <a:pt x="110149" y="79782"/>
                  </a:lnTo>
                  <a:lnTo>
                    <a:pt x="110121" y="80306"/>
                  </a:lnTo>
                  <a:cubicBezTo>
                    <a:pt x="110121" y="80471"/>
                    <a:pt x="110094" y="80665"/>
                    <a:pt x="110066" y="80830"/>
                  </a:cubicBezTo>
                  <a:lnTo>
                    <a:pt x="110038" y="81244"/>
                  </a:lnTo>
                  <a:cubicBezTo>
                    <a:pt x="110038" y="80637"/>
                    <a:pt x="109928" y="80002"/>
                    <a:pt x="109735" y="79423"/>
                  </a:cubicBezTo>
                  <a:cubicBezTo>
                    <a:pt x="109459" y="79175"/>
                    <a:pt x="109238" y="78954"/>
                    <a:pt x="109404" y="78844"/>
                  </a:cubicBezTo>
                  <a:lnTo>
                    <a:pt x="109487" y="78788"/>
                  </a:lnTo>
                  <a:cubicBezTo>
                    <a:pt x="109266" y="78292"/>
                    <a:pt x="108962" y="77823"/>
                    <a:pt x="108604" y="77409"/>
                  </a:cubicBezTo>
                  <a:cubicBezTo>
                    <a:pt x="106479" y="74981"/>
                    <a:pt x="102781" y="74705"/>
                    <a:pt x="100353" y="76830"/>
                  </a:cubicBezTo>
                  <a:cubicBezTo>
                    <a:pt x="99415" y="77602"/>
                    <a:pt x="96794" y="80747"/>
                    <a:pt x="99553" y="85217"/>
                  </a:cubicBezTo>
                  <a:cubicBezTo>
                    <a:pt x="100326" y="86431"/>
                    <a:pt x="102202" y="88831"/>
                    <a:pt x="105154" y="92197"/>
                  </a:cubicBezTo>
                  <a:close/>
                  <a:moveTo>
                    <a:pt x="109652" y="79147"/>
                  </a:moveTo>
                  <a:lnTo>
                    <a:pt x="109956" y="79616"/>
                  </a:lnTo>
                  <a:cubicBezTo>
                    <a:pt x="110038" y="79671"/>
                    <a:pt x="110094" y="79726"/>
                    <a:pt x="110149" y="79782"/>
                  </a:cubicBezTo>
                  <a:cubicBezTo>
                    <a:pt x="110176" y="79064"/>
                    <a:pt x="110038" y="78485"/>
                    <a:pt x="109487" y="78788"/>
                  </a:cubicBezTo>
                  <a:lnTo>
                    <a:pt x="109542" y="78899"/>
                  </a:lnTo>
                  <a:cubicBezTo>
                    <a:pt x="109569" y="78982"/>
                    <a:pt x="109625" y="79064"/>
                    <a:pt x="109652" y="79147"/>
                  </a:cubicBezTo>
                  <a:close/>
                  <a:moveTo>
                    <a:pt x="339230" y="323402"/>
                  </a:moveTo>
                  <a:cubicBezTo>
                    <a:pt x="338292" y="320174"/>
                    <a:pt x="334898" y="318325"/>
                    <a:pt x="331669" y="319264"/>
                  </a:cubicBezTo>
                  <a:cubicBezTo>
                    <a:pt x="311498" y="324754"/>
                    <a:pt x="274661" y="334217"/>
                    <a:pt x="232774" y="345529"/>
                  </a:cubicBezTo>
                  <a:cubicBezTo>
                    <a:pt x="211638" y="351240"/>
                    <a:pt x="189204" y="357393"/>
                    <a:pt x="167019" y="363739"/>
                  </a:cubicBezTo>
                  <a:cubicBezTo>
                    <a:pt x="138349" y="371961"/>
                    <a:pt x="110094" y="380513"/>
                    <a:pt x="85232" y="388128"/>
                  </a:cubicBezTo>
                  <a:cubicBezTo>
                    <a:pt x="43621" y="400875"/>
                    <a:pt x="11640" y="411387"/>
                    <a:pt x="3528" y="415084"/>
                  </a:cubicBezTo>
                  <a:cubicBezTo>
                    <a:pt x="548" y="416353"/>
                    <a:pt x="-805" y="419802"/>
                    <a:pt x="492" y="422754"/>
                  </a:cubicBezTo>
                  <a:cubicBezTo>
                    <a:pt x="1762" y="425734"/>
                    <a:pt x="5211" y="427086"/>
                    <a:pt x="8163" y="425789"/>
                  </a:cubicBezTo>
                  <a:cubicBezTo>
                    <a:pt x="18511" y="421512"/>
                    <a:pt x="67655" y="408269"/>
                    <a:pt x="125491" y="392322"/>
                  </a:cubicBezTo>
                  <a:cubicBezTo>
                    <a:pt x="150960" y="385287"/>
                    <a:pt x="178056" y="377782"/>
                    <a:pt x="204325" y="370223"/>
                  </a:cubicBezTo>
                  <a:cubicBezTo>
                    <a:pt x="222454" y="365035"/>
                    <a:pt x="240169" y="359711"/>
                    <a:pt x="256670" y="354799"/>
                  </a:cubicBezTo>
                  <a:cubicBezTo>
                    <a:pt x="289948" y="344867"/>
                    <a:pt x="318286" y="336176"/>
                    <a:pt x="335063" y="330962"/>
                  </a:cubicBezTo>
                  <a:cubicBezTo>
                    <a:pt x="338292" y="330024"/>
                    <a:pt x="340168" y="326630"/>
                    <a:pt x="339230" y="323402"/>
                  </a:cubicBezTo>
                  <a:close/>
                  <a:moveTo>
                    <a:pt x="353413" y="344509"/>
                  </a:moveTo>
                  <a:cubicBezTo>
                    <a:pt x="350074" y="344067"/>
                    <a:pt x="347011" y="346440"/>
                    <a:pt x="346597" y="349778"/>
                  </a:cubicBezTo>
                  <a:cubicBezTo>
                    <a:pt x="343948" y="367601"/>
                    <a:pt x="339423" y="397123"/>
                    <a:pt x="334153" y="431445"/>
                  </a:cubicBezTo>
                  <a:cubicBezTo>
                    <a:pt x="331531" y="448661"/>
                    <a:pt x="328634" y="467064"/>
                    <a:pt x="325764" y="485797"/>
                  </a:cubicBezTo>
                  <a:cubicBezTo>
                    <a:pt x="323888" y="497827"/>
                    <a:pt x="322039" y="509966"/>
                    <a:pt x="320190" y="522051"/>
                  </a:cubicBezTo>
                  <a:cubicBezTo>
                    <a:pt x="317376" y="540646"/>
                    <a:pt x="314561" y="559021"/>
                    <a:pt x="311691" y="576320"/>
                  </a:cubicBezTo>
                  <a:cubicBezTo>
                    <a:pt x="304628" y="618975"/>
                    <a:pt x="297508" y="654897"/>
                    <a:pt x="290582" y="670623"/>
                  </a:cubicBezTo>
                  <a:cubicBezTo>
                    <a:pt x="289230" y="673548"/>
                    <a:pt x="290527" y="677024"/>
                    <a:pt x="293452" y="678376"/>
                  </a:cubicBezTo>
                  <a:cubicBezTo>
                    <a:pt x="296377" y="679728"/>
                    <a:pt x="299854" y="678459"/>
                    <a:pt x="301206" y="675534"/>
                  </a:cubicBezTo>
                  <a:cubicBezTo>
                    <a:pt x="310753" y="655725"/>
                    <a:pt x="322425" y="604159"/>
                    <a:pt x="332635" y="546661"/>
                  </a:cubicBezTo>
                  <a:cubicBezTo>
                    <a:pt x="334898" y="533887"/>
                    <a:pt x="337077" y="520809"/>
                    <a:pt x="339092" y="507731"/>
                  </a:cubicBezTo>
                  <a:cubicBezTo>
                    <a:pt x="341134" y="494626"/>
                    <a:pt x="343010" y="481521"/>
                    <a:pt x="344721" y="468719"/>
                  </a:cubicBezTo>
                  <a:cubicBezTo>
                    <a:pt x="351261" y="419774"/>
                    <a:pt x="356007" y="375161"/>
                    <a:pt x="358683" y="351351"/>
                  </a:cubicBezTo>
                  <a:cubicBezTo>
                    <a:pt x="359125" y="348012"/>
                    <a:pt x="356724" y="344950"/>
                    <a:pt x="353413" y="344509"/>
                  </a:cubicBezTo>
                  <a:close/>
                  <a:moveTo>
                    <a:pt x="571456" y="513553"/>
                  </a:moveTo>
                  <a:cubicBezTo>
                    <a:pt x="563813" y="505717"/>
                    <a:pt x="556666" y="498516"/>
                    <a:pt x="550982" y="492916"/>
                  </a:cubicBezTo>
                  <a:cubicBezTo>
                    <a:pt x="537130" y="479369"/>
                    <a:pt x="523361" y="465739"/>
                    <a:pt x="509481" y="452220"/>
                  </a:cubicBezTo>
                  <a:cubicBezTo>
                    <a:pt x="500210" y="443226"/>
                    <a:pt x="490939" y="434231"/>
                    <a:pt x="481584" y="425320"/>
                  </a:cubicBezTo>
                  <a:cubicBezTo>
                    <a:pt x="467539" y="411966"/>
                    <a:pt x="453412" y="398695"/>
                    <a:pt x="439256" y="385452"/>
                  </a:cubicBezTo>
                  <a:cubicBezTo>
                    <a:pt x="418009" y="365587"/>
                    <a:pt x="396624" y="345916"/>
                    <a:pt x="375267" y="326189"/>
                  </a:cubicBezTo>
                  <a:cubicBezTo>
                    <a:pt x="372811" y="323844"/>
                    <a:pt x="368948" y="323926"/>
                    <a:pt x="366630" y="326382"/>
                  </a:cubicBezTo>
                  <a:cubicBezTo>
                    <a:pt x="364312" y="328810"/>
                    <a:pt x="364395" y="332672"/>
                    <a:pt x="366823" y="334990"/>
                  </a:cubicBezTo>
                  <a:cubicBezTo>
                    <a:pt x="387463" y="355462"/>
                    <a:pt x="407993" y="376044"/>
                    <a:pt x="428660" y="396461"/>
                  </a:cubicBezTo>
                  <a:cubicBezTo>
                    <a:pt x="442457" y="410090"/>
                    <a:pt x="456254" y="423692"/>
                    <a:pt x="470161" y="437183"/>
                  </a:cubicBezTo>
                  <a:cubicBezTo>
                    <a:pt x="479432" y="446178"/>
                    <a:pt x="488786" y="455117"/>
                    <a:pt x="498168" y="464001"/>
                  </a:cubicBezTo>
                  <a:cubicBezTo>
                    <a:pt x="512213" y="477355"/>
                    <a:pt x="526424" y="490543"/>
                    <a:pt x="540579" y="503786"/>
                  </a:cubicBezTo>
                  <a:lnTo>
                    <a:pt x="610253" y="570361"/>
                  </a:lnTo>
                  <a:cubicBezTo>
                    <a:pt x="612543" y="572623"/>
                    <a:pt x="616268" y="572596"/>
                    <a:pt x="618531" y="570306"/>
                  </a:cubicBezTo>
                  <a:cubicBezTo>
                    <a:pt x="620794" y="568016"/>
                    <a:pt x="620766" y="564319"/>
                    <a:pt x="618476" y="562029"/>
                  </a:cubicBezTo>
                  <a:cubicBezTo>
                    <a:pt x="606555" y="549834"/>
                    <a:pt x="587847" y="530300"/>
                    <a:pt x="571456" y="513553"/>
                  </a:cubicBezTo>
                  <a:close/>
                  <a:moveTo>
                    <a:pt x="702884" y="274981"/>
                  </a:moveTo>
                  <a:cubicBezTo>
                    <a:pt x="699242" y="275754"/>
                    <a:pt x="695572" y="276389"/>
                    <a:pt x="691902" y="276995"/>
                  </a:cubicBezTo>
                  <a:cubicBezTo>
                    <a:pt x="686328" y="277906"/>
                    <a:pt x="680699" y="278651"/>
                    <a:pt x="675097" y="279424"/>
                  </a:cubicBezTo>
                  <a:cubicBezTo>
                    <a:pt x="663287" y="281106"/>
                    <a:pt x="651477" y="282652"/>
                    <a:pt x="639640" y="284114"/>
                  </a:cubicBezTo>
                  <a:cubicBezTo>
                    <a:pt x="627830" y="285576"/>
                    <a:pt x="615992" y="286956"/>
                    <a:pt x="604155" y="288197"/>
                  </a:cubicBezTo>
                  <a:cubicBezTo>
                    <a:pt x="583128" y="290487"/>
                    <a:pt x="562047" y="292308"/>
                    <a:pt x="540993" y="294405"/>
                  </a:cubicBezTo>
                  <a:cubicBezTo>
                    <a:pt x="519912" y="296474"/>
                    <a:pt x="498858" y="298681"/>
                    <a:pt x="477777" y="300916"/>
                  </a:cubicBezTo>
                  <a:cubicBezTo>
                    <a:pt x="449631" y="303896"/>
                    <a:pt x="421513" y="307152"/>
                    <a:pt x="393423" y="310573"/>
                  </a:cubicBezTo>
                  <a:cubicBezTo>
                    <a:pt x="390057" y="310904"/>
                    <a:pt x="387629" y="313911"/>
                    <a:pt x="387960" y="317249"/>
                  </a:cubicBezTo>
                  <a:cubicBezTo>
                    <a:pt x="388319" y="320615"/>
                    <a:pt x="391326" y="323044"/>
                    <a:pt x="394665" y="322712"/>
                  </a:cubicBezTo>
                  <a:cubicBezTo>
                    <a:pt x="419996" y="320615"/>
                    <a:pt x="445354" y="318850"/>
                    <a:pt x="470740" y="316919"/>
                  </a:cubicBezTo>
                  <a:cubicBezTo>
                    <a:pt x="487655" y="315649"/>
                    <a:pt x="504570" y="314353"/>
                    <a:pt x="521485" y="312835"/>
                  </a:cubicBezTo>
                  <a:cubicBezTo>
                    <a:pt x="535585" y="311566"/>
                    <a:pt x="549685" y="310159"/>
                    <a:pt x="563758" y="308614"/>
                  </a:cubicBezTo>
                  <a:cubicBezTo>
                    <a:pt x="577858" y="307069"/>
                    <a:pt x="591903" y="305275"/>
                    <a:pt x="605976" y="303427"/>
                  </a:cubicBezTo>
                  <a:cubicBezTo>
                    <a:pt x="617869" y="301827"/>
                    <a:pt x="629761" y="300089"/>
                    <a:pt x="641627" y="298185"/>
                  </a:cubicBezTo>
                  <a:cubicBezTo>
                    <a:pt x="653492" y="296309"/>
                    <a:pt x="665302" y="294267"/>
                    <a:pt x="677112" y="292143"/>
                  </a:cubicBezTo>
                  <a:cubicBezTo>
                    <a:pt x="682796" y="291122"/>
                    <a:pt x="688453" y="290101"/>
                    <a:pt x="694109" y="288970"/>
                  </a:cubicBezTo>
                  <a:cubicBezTo>
                    <a:pt x="697917" y="288170"/>
                    <a:pt x="701725" y="287342"/>
                    <a:pt x="705505" y="286376"/>
                  </a:cubicBezTo>
                  <a:cubicBezTo>
                    <a:pt x="708651" y="285659"/>
                    <a:pt x="710610" y="282514"/>
                    <a:pt x="709893" y="279368"/>
                  </a:cubicBezTo>
                  <a:cubicBezTo>
                    <a:pt x="709148" y="276223"/>
                    <a:pt x="706030" y="274264"/>
                    <a:pt x="702884" y="274981"/>
                  </a:cubicBez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1" name="Google Shape;181;p2"/>
            <p:cNvSpPr/>
            <p:nvPr/>
          </p:nvSpPr>
          <p:spPr>
            <a:xfrm rot="5331254">
              <a:off x="392727" y="324066"/>
              <a:ext cx="47884" cy="44566"/>
            </a:xfrm>
            <a:custGeom>
              <a:avLst/>
              <a:gdLst/>
              <a:ahLst/>
              <a:cxnLst/>
              <a:rect l="l" t="t" r="r" b="b"/>
              <a:pathLst>
                <a:path w="95749" h="89115" extrusionOk="0">
                  <a:moveTo>
                    <a:pt x="47875" y="0"/>
                  </a:moveTo>
                  <a:cubicBezTo>
                    <a:pt x="74309" y="0"/>
                    <a:pt x="95749" y="19975"/>
                    <a:pt x="95749" y="44558"/>
                  </a:cubicBezTo>
                  <a:cubicBezTo>
                    <a:pt x="95749" y="69141"/>
                    <a:pt x="74309" y="89116"/>
                    <a:pt x="47875" y="89116"/>
                  </a:cubicBezTo>
                  <a:cubicBezTo>
                    <a:pt x="21440" y="89116"/>
                    <a:pt x="0" y="69141"/>
                    <a:pt x="0" y="44558"/>
                  </a:cubicBezTo>
                  <a:cubicBezTo>
                    <a:pt x="0" y="19975"/>
                    <a:pt x="21440" y="0"/>
                    <a:pt x="47875" y="0"/>
                  </a:cubicBezTo>
                  <a:lnTo>
                    <a:pt x="47875" y="0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2" name="Google Shape;182;p2"/>
            <p:cNvSpPr/>
            <p:nvPr/>
          </p:nvSpPr>
          <p:spPr>
            <a:xfrm rot="5331254">
              <a:off x="278166" y="249574"/>
              <a:ext cx="368064" cy="364089"/>
            </a:xfrm>
            <a:custGeom>
              <a:avLst/>
              <a:gdLst/>
              <a:ahLst/>
              <a:cxnLst/>
              <a:rect l="l" t="t" r="r" b="b"/>
              <a:pathLst>
                <a:path w="735980" h="728032" extrusionOk="0">
                  <a:moveTo>
                    <a:pt x="129934" y="46705"/>
                  </a:moveTo>
                  <a:cubicBezTo>
                    <a:pt x="129962" y="46540"/>
                    <a:pt x="129990" y="46402"/>
                    <a:pt x="130017" y="46264"/>
                  </a:cubicBezTo>
                  <a:cubicBezTo>
                    <a:pt x="130321" y="46319"/>
                    <a:pt x="130210" y="46678"/>
                    <a:pt x="129962" y="47064"/>
                  </a:cubicBezTo>
                  <a:lnTo>
                    <a:pt x="129934" y="46733"/>
                  </a:lnTo>
                  <a:lnTo>
                    <a:pt x="129934" y="46705"/>
                  </a:lnTo>
                  <a:close/>
                  <a:moveTo>
                    <a:pt x="147622" y="125530"/>
                  </a:moveTo>
                  <a:cubicBezTo>
                    <a:pt x="145359" y="115156"/>
                    <a:pt x="142710" y="104921"/>
                    <a:pt x="140337" y="94685"/>
                  </a:cubicBezTo>
                  <a:lnTo>
                    <a:pt x="132142" y="60997"/>
                  </a:lnTo>
                  <a:cubicBezTo>
                    <a:pt x="132004" y="60335"/>
                    <a:pt x="130321" y="51065"/>
                    <a:pt x="129962" y="47064"/>
                  </a:cubicBezTo>
                  <a:lnTo>
                    <a:pt x="129824" y="47285"/>
                  </a:lnTo>
                  <a:lnTo>
                    <a:pt x="129686" y="47478"/>
                  </a:lnTo>
                  <a:cubicBezTo>
                    <a:pt x="129797" y="47230"/>
                    <a:pt x="129879" y="46954"/>
                    <a:pt x="129934" y="46705"/>
                  </a:cubicBezTo>
                  <a:cubicBezTo>
                    <a:pt x="129907" y="46512"/>
                    <a:pt x="129769" y="46237"/>
                    <a:pt x="129907" y="46237"/>
                  </a:cubicBezTo>
                  <a:lnTo>
                    <a:pt x="130017" y="46264"/>
                  </a:lnTo>
                  <a:cubicBezTo>
                    <a:pt x="130348" y="44250"/>
                    <a:pt x="129576" y="42126"/>
                    <a:pt x="127893" y="40774"/>
                  </a:cubicBezTo>
                  <a:cubicBezTo>
                    <a:pt x="126430" y="39532"/>
                    <a:pt x="124885" y="39449"/>
                    <a:pt x="123616" y="39504"/>
                  </a:cubicBezTo>
                  <a:cubicBezTo>
                    <a:pt x="121988" y="39615"/>
                    <a:pt x="120166" y="40415"/>
                    <a:pt x="118842" y="42843"/>
                  </a:cubicBezTo>
                  <a:cubicBezTo>
                    <a:pt x="118566" y="43367"/>
                    <a:pt x="118124" y="44885"/>
                    <a:pt x="118124" y="47147"/>
                  </a:cubicBezTo>
                  <a:cubicBezTo>
                    <a:pt x="118097" y="51479"/>
                    <a:pt x="119173" y="62708"/>
                    <a:pt x="119311" y="63480"/>
                  </a:cubicBezTo>
                  <a:lnTo>
                    <a:pt x="125244" y="97885"/>
                  </a:lnTo>
                  <a:cubicBezTo>
                    <a:pt x="126568" y="104810"/>
                    <a:pt x="127837" y="111763"/>
                    <a:pt x="129272" y="118716"/>
                  </a:cubicBezTo>
                  <a:cubicBezTo>
                    <a:pt x="130128" y="122799"/>
                    <a:pt x="131038" y="126882"/>
                    <a:pt x="131949" y="130966"/>
                  </a:cubicBezTo>
                  <a:cubicBezTo>
                    <a:pt x="127037" y="126993"/>
                    <a:pt x="122677" y="122495"/>
                    <a:pt x="118124" y="118053"/>
                  </a:cubicBezTo>
                  <a:cubicBezTo>
                    <a:pt x="116441" y="116426"/>
                    <a:pt x="114730" y="114825"/>
                    <a:pt x="112937" y="113280"/>
                  </a:cubicBezTo>
                  <a:cubicBezTo>
                    <a:pt x="111143" y="111680"/>
                    <a:pt x="109267" y="110163"/>
                    <a:pt x="107363" y="108728"/>
                  </a:cubicBezTo>
                  <a:cubicBezTo>
                    <a:pt x="100685" y="103707"/>
                    <a:pt x="93732" y="99265"/>
                    <a:pt x="86088" y="95623"/>
                  </a:cubicBezTo>
                  <a:cubicBezTo>
                    <a:pt x="83302" y="93995"/>
                    <a:pt x="79714" y="94905"/>
                    <a:pt x="78086" y="97692"/>
                  </a:cubicBezTo>
                  <a:cubicBezTo>
                    <a:pt x="76431" y="100479"/>
                    <a:pt x="77369" y="104065"/>
                    <a:pt x="80128" y="105693"/>
                  </a:cubicBezTo>
                  <a:cubicBezTo>
                    <a:pt x="85702" y="109721"/>
                    <a:pt x="90338" y="114577"/>
                    <a:pt x="95249" y="119240"/>
                  </a:cubicBezTo>
                  <a:cubicBezTo>
                    <a:pt x="98671" y="122495"/>
                    <a:pt x="102037" y="125806"/>
                    <a:pt x="105680" y="128758"/>
                  </a:cubicBezTo>
                  <a:cubicBezTo>
                    <a:pt x="112137" y="134056"/>
                    <a:pt x="119090" y="138470"/>
                    <a:pt x="126485" y="142305"/>
                  </a:cubicBezTo>
                  <a:cubicBezTo>
                    <a:pt x="129051" y="143933"/>
                    <a:pt x="132197" y="143188"/>
                    <a:pt x="134129" y="140981"/>
                  </a:cubicBezTo>
                  <a:cubicBezTo>
                    <a:pt x="137136" y="154086"/>
                    <a:pt x="140310" y="167164"/>
                    <a:pt x="142959" y="180324"/>
                  </a:cubicBezTo>
                  <a:cubicBezTo>
                    <a:pt x="144338" y="187194"/>
                    <a:pt x="145690" y="194009"/>
                    <a:pt x="146822" y="200879"/>
                  </a:cubicBezTo>
                  <a:cubicBezTo>
                    <a:pt x="147236" y="204217"/>
                    <a:pt x="150271" y="206590"/>
                    <a:pt x="153637" y="206176"/>
                  </a:cubicBezTo>
                  <a:cubicBezTo>
                    <a:pt x="156976" y="205762"/>
                    <a:pt x="159349" y="202727"/>
                    <a:pt x="158935" y="199389"/>
                  </a:cubicBezTo>
                  <a:cubicBezTo>
                    <a:pt x="157390" y="181731"/>
                    <a:pt x="154962" y="164018"/>
                    <a:pt x="151789" y="146388"/>
                  </a:cubicBezTo>
                  <a:cubicBezTo>
                    <a:pt x="150519" y="139408"/>
                    <a:pt x="149140" y="132456"/>
                    <a:pt x="147622" y="125530"/>
                  </a:cubicBezTo>
                  <a:close/>
                  <a:moveTo>
                    <a:pt x="47540" y="66515"/>
                  </a:moveTo>
                  <a:cubicBezTo>
                    <a:pt x="45498" y="64777"/>
                    <a:pt x="43457" y="63039"/>
                    <a:pt x="41221" y="61549"/>
                  </a:cubicBezTo>
                  <a:cubicBezTo>
                    <a:pt x="37496" y="59011"/>
                    <a:pt x="33468" y="57079"/>
                    <a:pt x="29577" y="54845"/>
                  </a:cubicBezTo>
                  <a:cubicBezTo>
                    <a:pt x="29108" y="54596"/>
                    <a:pt x="23727" y="51341"/>
                    <a:pt x="21409" y="50623"/>
                  </a:cubicBezTo>
                  <a:cubicBezTo>
                    <a:pt x="17188" y="49271"/>
                    <a:pt x="14456" y="50651"/>
                    <a:pt x="13628" y="51837"/>
                  </a:cubicBezTo>
                  <a:cubicBezTo>
                    <a:pt x="11448" y="54210"/>
                    <a:pt x="11586" y="57907"/>
                    <a:pt x="13959" y="60114"/>
                  </a:cubicBezTo>
                  <a:cubicBezTo>
                    <a:pt x="14594" y="60721"/>
                    <a:pt x="15366" y="61135"/>
                    <a:pt x="16167" y="61383"/>
                  </a:cubicBezTo>
                  <a:cubicBezTo>
                    <a:pt x="16470" y="60914"/>
                    <a:pt x="17022" y="61107"/>
                    <a:pt x="17629" y="61659"/>
                  </a:cubicBezTo>
                  <a:cubicBezTo>
                    <a:pt x="19147" y="62984"/>
                    <a:pt x="21161" y="66350"/>
                    <a:pt x="21382" y="66570"/>
                  </a:cubicBezTo>
                  <a:cubicBezTo>
                    <a:pt x="24886" y="69440"/>
                    <a:pt x="28115" y="72557"/>
                    <a:pt x="31812" y="75151"/>
                  </a:cubicBezTo>
                  <a:cubicBezTo>
                    <a:pt x="34020" y="76724"/>
                    <a:pt x="36393" y="78020"/>
                    <a:pt x="38766" y="79317"/>
                  </a:cubicBezTo>
                  <a:cubicBezTo>
                    <a:pt x="42380" y="81276"/>
                    <a:pt x="46023" y="82931"/>
                    <a:pt x="49720" y="84752"/>
                  </a:cubicBezTo>
                  <a:cubicBezTo>
                    <a:pt x="52507" y="86656"/>
                    <a:pt x="56315" y="85911"/>
                    <a:pt x="58191" y="83124"/>
                  </a:cubicBezTo>
                  <a:cubicBezTo>
                    <a:pt x="60095" y="80338"/>
                    <a:pt x="59350" y="76558"/>
                    <a:pt x="56563" y="74654"/>
                  </a:cubicBezTo>
                  <a:cubicBezTo>
                    <a:pt x="53528" y="71923"/>
                    <a:pt x="50658" y="69136"/>
                    <a:pt x="47540" y="66515"/>
                  </a:cubicBezTo>
                  <a:close/>
                  <a:moveTo>
                    <a:pt x="17574" y="61659"/>
                  </a:moveTo>
                  <a:cubicBezTo>
                    <a:pt x="17077" y="61632"/>
                    <a:pt x="16608" y="61521"/>
                    <a:pt x="16167" y="61383"/>
                  </a:cubicBezTo>
                  <a:cubicBezTo>
                    <a:pt x="15808" y="61908"/>
                    <a:pt x="16912" y="61714"/>
                    <a:pt x="17574" y="61659"/>
                  </a:cubicBezTo>
                  <a:close/>
                  <a:moveTo>
                    <a:pt x="223062" y="271"/>
                  </a:moveTo>
                  <a:cubicBezTo>
                    <a:pt x="219834" y="-722"/>
                    <a:pt x="216412" y="1099"/>
                    <a:pt x="215419" y="4300"/>
                  </a:cubicBezTo>
                  <a:cubicBezTo>
                    <a:pt x="212439" y="12659"/>
                    <a:pt x="208272" y="20798"/>
                    <a:pt x="203719" y="28965"/>
                  </a:cubicBezTo>
                  <a:cubicBezTo>
                    <a:pt x="198504" y="38346"/>
                    <a:pt x="192516" y="47533"/>
                    <a:pt x="186777" y="56776"/>
                  </a:cubicBezTo>
                  <a:cubicBezTo>
                    <a:pt x="180789" y="66488"/>
                    <a:pt x="175160" y="76254"/>
                    <a:pt x="169973" y="85607"/>
                  </a:cubicBezTo>
                  <a:cubicBezTo>
                    <a:pt x="166993" y="91208"/>
                    <a:pt x="160370" y="99816"/>
                    <a:pt x="156369" y="107818"/>
                  </a:cubicBezTo>
                  <a:cubicBezTo>
                    <a:pt x="153996" y="112508"/>
                    <a:pt x="152396" y="117033"/>
                    <a:pt x="152285" y="120868"/>
                  </a:cubicBezTo>
                  <a:cubicBezTo>
                    <a:pt x="152037" y="124096"/>
                    <a:pt x="154465" y="126910"/>
                    <a:pt x="157666" y="127158"/>
                  </a:cubicBezTo>
                  <a:cubicBezTo>
                    <a:pt x="160894" y="127406"/>
                    <a:pt x="163709" y="124979"/>
                    <a:pt x="163957" y="121778"/>
                  </a:cubicBezTo>
                  <a:cubicBezTo>
                    <a:pt x="164233" y="119405"/>
                    <a:pt x="165778" y="116839"/>
                    <a:pt x="167489" y="114081"/>
                  </a:cubicBezTo>
                  <a:cubicBezTo>
                    <a:pt x="172235" y="106493"/>
                    <a:pt x="179492" y="98492"/>
                    <a:pt x="182914" y="93195"/>
                  </a:cubicBezTo>
                  <a:cubicBezTo>
                    <a:pt x="187715" y="85470"/>
                    <a:pt x="193179" y="77689"/>
                    <a:pt x="198311" y="69495"/>
                  </a:cubicBezTo>
                  <a:cubicBezTo>
                    <a:pt x="203416" y="61411"/>
                    <a:pt x="208300" y="52996"/>
                    <a:pt x="212687" y="44471"/>
                  </a:cubicBezTo>
                  <a:cubicBezTo>
                    <a:pt x="218868" y="32469"/>
                    <a:pt x="223918" y="20191"/>
                    <a:pt x="227091" y="7886"/>
                  </a:cubicBezTo>
                  <a:cubicBezTo>
                    <a:pt x="228084" y="4658"/>
                    <a:pt x="226263" y="1265"/>
                    <a:pt x="223062" y="271"/>
                  </a:cubicBezTo>
                  <a:close/>
                  <a:moveTo>
                    <a:pt x="5433" y="129255"/>
                  </a:moveTo>
                  <a:cubicBezTo>
                    <a:pt x="4826" y="128814"/>
                    <a:pt x="4301" y="128400"/>
                    <a:pt x="3888" y="128069"/>
                  </a:cubicBezTo>
                  <a:cubicBezTo>
                    <a:pt x="3446" y="130745"/>
                    <a:pt x="4219" y="130635"/>
                    <a:pt x="5433" y="129255"/>
                  </a:cubicBezTo>
                  <a:close/>
                  <a:moveTo>
                    <a:pt x="9296" y="117060"/>
                  </a:moveTo>
                  <a:cubicBezTo>
                    <a:pt x="9296" y="117088"/>
                    <a:pt x="9296" y="117143"/>
                    <a:pt x="9296" y="117171"/>
                  </a:cubicBezTo>
                  <a:cubicBezTo>
                    <a:pt x="9820" y="117446"/>
                    <a:pt x="10289" y="117805"/>
                    <a:pt x="10676" y="118191"/>
                  </a:cubicBezTo>
                  <a:cubicBezTo>
                    <a:pt x="10289" y="117281"/>
                    <a:pt x="9655" y="116039"/>
                    <a:pt x="9296" y="117060"/>
                  </a:cubicBezTo>
                  <a:close/>
                  <a:moveTo>
                    <a:pt x="27397" y="124868"/>
                  </a:moveTo>
                  <a:cubicBezTo>
                    <a:pt x="26514" y="124178"/>
                    <a:pt x="25576" y="123516"/>
                    <a:pt x="24610" y="122937"/>
                  </a:cubicBezTo>
                  <a:cubicBezTo>
                    <a:pt x="23093" y="122054"/>
                    <a:pt x="21520" y="121364"/>
                    <a:pt x="19947" y="120619"/>
                  </a:cubicBezTo>
                  <a:cubicBezTo>
                    <a:pt x="18181" y="119985"/>
                    <a:pt x="13490" y="119378"/>
                    <a:pt x="10979" y="118495"/>
                  </a:cubicBezTo>
                  <a:lnTo>
                    <a:pt x="10869" y="118357"/>
                  </a:lnTo>
                  <a:lnTo>
                    <a:pt x="10676" y="118191"/>
                  </a:lnTo>
                  <a:lnTo>
                    <a:pt x="10786" y="118412"/>
                  </a:lnTo>
                  <a:cubicBezTo>
                    <a:pt x="9848" y="118053"/>
                    <a:pt x="9241" y="117667"/>
                    <a:pt x="9296" y="117171"/>
                  </a:cubicBezTo>
                  <a:cubicBezTo>
                    <a:pt x="9185" y="117143"/>
                    <a:pt x="9075" y="117088"/>
                    <a:pt x="8965" y="117033"/>
                  </a:cubicBezTo>
                  <a:cubicBezTo>
                    <a:pt x="8413" y="116646"/>
                    <a:pt x="8054" y="116564"/>
                    <a:pt x="7889" y="116453"/>
                  </a:cubicBezTo>
                  <a:cubicBezTo>
                    <a:pt x="7144" y="116039"/>
                    <a:pt x="6509" y="116205"/>
                    <a:pt x="6233" y="116150"/>
                  </a:cubicBezTo>
                  <a:cubicBezTo>
                    <a:pt x="4991" y="115819"/>
                    <a:pt x="4136" y="116508"/>
                    <a:pt x="3501" y="116646"/>
                  </a:cubicBezTo>
                  <a:cubicBezTo>
                    <a:pt x="2591" y="116867"/>
                    <a:pt x="2122" y="117640"/>
                    <a:pt x="1514" y="118081"/>
                  </a:cubicBezTo>
                  <a:cubicBezTo>
                    <a:pt x="-196" y="119350"/>
                    <a:pt x="-527" y="121668"/>
                    <a:pt x="880" y="125310"/>
                  </a:cubicBezTo>
                  <a:cubicBezTo>
                    <a:pt x="963" y="125530"/>
                    <a:pt x="1790" y="126386"/>
                    <a:pt x="3391" y="127710"/>
                  </a:cubicBezTo>
                  <a:lnTo>
                    <a:pt x="3888" y="128069"/>
                  </a:lnTo>
                  <a:lnTo>
                    <a:pt x="3943" y="127710"/>
                  </a:lnTo>
                  <a:cubicBezTo>
                    <a:pt x="3943" y="127627"/>
                    <a:pt x="4108" y="127710"/>
                    <a:pt x="4274" y="127738"/>
                  </a:cubicBezTo>
                  <a:cubicBezTo>
                    <a:pt x="4908" y="128013"/>
                    <a:pt x="5598" y="128179"/>
                    <a:pt x="6261" y="128207"/>
                  </a:cubicBezTo>
                  <a:lnTo>
                    <a:pt x="6040" y="128538"/>
                  </a:lnTo>
                  <a:cubicBezTo>
                    <a:pt x="5929" y="128676"/>
                    <a:pt x="5791" y="128841"/>
                    <a:pt x="5681" y="128979"/>
                  </a:cubicBezTo>
                  <a:lnTo>
                    <a:pt x="5433" y="129255"/>
                  </a:lnTo>
                  <a:cubicBezTo>
                    <a:pt x="7613" y="130910"/>
                    <a:pt x="10676" y="133173"/>
                    <a:pt x="12138" y="134359"/>
                  </a:cubicBezTo>
                  <a:cubicBezTo>
                    <a:pt x="13462" y="135242"/>
                    <a:pt x="14677" y="136235"/>
                    <a:pt x="16001" y="137063"/>
                  </a:cubicBezTo>
                  <a:cubicBezTo>
                    <a:pt x="16912" y="137642"/>
                    <a:pt x="17850" y="138139"/>
                    <a:pt x="18816" y="138608"/>
                  </a:cubicBezTo>
                  <a:cubicBezTo>
                    <a:pt x="22651" y="140512"/>
                    <a:pt x="26514" y="141946"/>
                    <a:pt x="30488" y="143519"/>
                  </a:cubicBezTo>
                  <a:cubicBezTo>
                    <a:pt x="33357" y="145257"/>
                    <a:pt x="37110" y="144292"/>
                    <a:pt x="38848" y="141422"/>
                  </a:cubicBezTo>
                  <a:cubicBezTo>
                    <a:pt x="40559" y="138525"/>
                    <a:pt x="39621" y="134773"/>
                    <a:pt x="36724" y="133035"/>
                  </a:cubicBezTo>
                  <a:cubicBezTo>
                    <a:pt x="33523" y="130359"/>
                    <a:pt x="30708" y="127434"/>
                    <a:pt x="27397" y="124868"/>
                  </a:cubicBezTo>
                  <a:close/>
                  <a:moveTo>
                    <a:pt x="252008" y="63342"/>
                  </a:moveTo>
                  <a:cubicBezTo>
                    <a:pt x="251373" y="64032"/>
                    <a:pt x="249055" y="66074"/>
                    <a:pt x="246296" y="69053"/>
                  </a:cubicBezTo>
                  <a:cubicBezTo>
                    <a:pt x="245137" y="70323"/>
                    <a:pt x="243896" y="71674"/>
                    <a:pt x="242792" y="73192"/>
                  </a:cubicBezTo>
                  <a:cubicBezTo>
                    <a:pt x="241743" y="74627"/>
                    <a:pt x="240860" y="76227"/>
                    <a:pt x="240005" y="77744"/>
                  </a:cubicBezTo>
                  <a:cubicBezTo>
                    <a:pt x="238515" y="80421"/>
                    <a:pt x="237466" y="82931"/>
                    <a:pt x="236473" y="84614"/>
                  </a:cubicBezTo>
                  <a:cubicBezTo>
                    <a:pt x="236225" y="85111"/>
                    <a:pt x="236004" y="85801"/>
                    <a:pt x="236004" y="85801"/>
                  </a:cubicBezTo>
                  <a:lnTo>
                    <a:pt x="236335" y="85690"/>
                  </a:lnTo>
                  <a:cubicBezTo>
                    <a:pt x="234983" y="86408"/>
                    <a:pt x="233934" y="87677"/>
                    <a:pt x="233493" y="89277"/>
                  </a:cubicBezTo>
                  <a:cubicBezTo>
                    <a:pt x="232637" y="92395"/>
                    <a:pt x="234486" y="95595"/>
                    <a:pt x="237604" y="96450"/>
                  </a:cubicBezTo>
                  <a:cubicBezTo>
                    <a:pt x="238653" y="97002"/>
                    <a:pt x="241026" y="96726"/>
                    <a:pt x="244309" y="94657"/>
                  </a:cubicBezTo>
                  <a:cubicBezTo>
                    <a:pt x="246241" y="93443"/>
                    <a:pt x="249773" y="90270"/>
                    <a:pt x="253443" y="86297"/>
                  </a:cubicBezTo>
                  <a:cubicBezTo>
                    <a:pt x="254298" y="85387"/>
                    <a:pt x="255098" y="84421"/>
                    <a:pt x="255816" y="83400"/>
                  </a:cubicBezTo>
                  <a:cubicBezTo>
                    <a:pt x="256561" y="82352"/>
                    <a:pt x="257196" y="81303"/>
                    <a:pt x="257775" y="80200"/>
                  </a:cubicBezTo>
                  <a:cubicBezTo>
                    <a:pt x="260369" y="75289"/>
                    <a:pt x="261969" y="70874"/>
                    <a:pt x="262411" y="69743"/>
                  </a:cubicBezTo>
                  <a:cubicBezTo>
                    <a:pt x="264177" y="66874"/>
                    <a:pt x="263294" y="63122"/>
                    <a:pt x="260424" y="61356"/>
                  </a:cubicBezTo>
                  <a:cubicBezTo>
                    <a:pt x="257554" y="59590"/>
                    <a:pt x="253802" y="60473"/>
                    <a:pt x="252008" y="63342"/>
                  </a:cubicBezTo>
                  <a:close/>
                  <a:moveTo>
                    <a:pt x="675733" y="606481"/>
                  </a:moveTo>
                  <a:cubicBezTo>
                    <a:pt x="665027" y="602508"/>
                    <a:pt x="654514" y="598231"/>
                    <a:pt x="643890" y="594120"/>
                  </a:cubicBezTo>
                  <a:cubicBezTo>
                    <a:pt x="636799" y="591389"/>
                    <a:pt x="629707" y="588657"/>
                    <a:pt x="622561" y="586064"/>
                  </a:cubicBezTo>
                  <a:cubicBezTo>
                    <a:pt x="617759" y="584353"/>
                    <a:pt x="612958" y="582725"/>
                    <a:pt x="608129" y="581125"/>
                  </a:cubicBezTo>
                  <a:cubicBezTo>
                    <a:pt x="600872" y="578753"/>
                    <a:pt x="593532" y="576573"/>
                    <a:pt x="586220" y="574338"/>
                  </a:cubicBezTo>
                  <a:cubicBezTo>
                    <a:pt x="582274" y="573207"/>
                    <a:pt x="569581" y="567413"/>
                    <a:pt x="561138" y="565316"/>
                  </a:cubicBezTo>
                  <a:cubicBezTo>
                    <a:pt x="556861" y="564268"/>
                    <a:pt x="553356" y="564047"/>
                    <a:pt x="551314" y="564737"/>
                  </a:cubicBezTo>
                  <a:cubicBezTo>
                    <a:pt x="548196" y="565592"/>
                    <a:pt x="546348" y="568793"/>
                    <a:pt x="547203" y="571910"/>
                  </a:cubicBezTo>
                  <a:cubicBezTo>
                    <a:pt x="548031" y="574918"/>
                    <a:pt x="551038" y="576739"/>
                    <a:pt x="554046" y="576076"/>
                  </a:cubicBezTo>
                  <a:lnTo>
                    <a:pt x="554046" y="576104"/>
                  </a:lnTo>
                  <a:cubicBezTo>
                    <a:pt x="554046" y="576242"/>
                    <a:pt x="554267" y="576049"/>
                    <a:pt x="554377" y="576021"/>
                  </a:cubicBezTo>
                  <a:cubicBezTo>
                    <a:pt x="554681" y="576104"/>
                    <a:pt x="555177" y="576380"/>
                    <a:pt x="555536" y="576463"/>
                  </a:cubicBezTo>
                  <a:cubicBezTo>
                    <a:pt x="557688" y="577042"/>
                    <a:pt x="560365" y="578228"/>
                    <a:pt x="563180" y="579498"/>
                  </a:cubicBezTo>
                  <a:cubicBezTo>
                    <a:pt x="570492" y="582836"/>
                    <a:pt x="578466" y="587195"/>
                    <a:pt x="581474" y="588354"/>
                  </a:cubicBezTo>
                  <a:cubicBezTo>
                    <a:pt x="590387" y="591665"/>
                    <a:pt x="599189" y="595196"/>
                    <a:pt x="608102" y="598452"/>
                  </a:cubicBezTo>
                  <a:cubicBezTo>
                    <a:pt x="614089" y="600604"/>
                    <a:pt x="620077" y="602673"/>
                    <a:pt x="626120" y="604632"/>
                  </a:cubicBezTo>
                  <a:cubicBezTo>
                    <a:pt x="641269" y="609543"/>
                    <a:pt x="656583" y="613847"/>
                    <a:pt x="671981" y="618096"/>
                  </a:cubicBezTo>
                  <a:cubicBezTo>
                    <a:pt x="675209" y="619144"/>
                    <a:pt x="678631" y="617379"/>
                    <a:pt x="679679" y="614151"/>
                  </a:cubicBezTo>
                  <a:cubicBezTo>
                    <a:pt x="680700" y="610950"/>
                    <a:pt x="678934" y="607529"/>
                    <a:pt x="675733" y="606481"/>
                  </a:cubicBezTo>
                  <a:close/>
                  <a:moveTo>
                    <a:pt x="674685" y="699735"/>
                  </a:moveTo>
                  <a:lnTo>
                    <a:pt x="674657" y="699735"/>
                  </a:lnTo>
                  <a:cubicBezTo>
                    <a:pt x="670684" y="696176"/>
                    <a:pt x="663068" y="684588"/>
                    <a:pt x="662240" y="683429"/>
                  </a:cubicBezTo>
                  <a:cubicBezTo>
                    <a:pt x="656915" y="676339"/>
                    <a:pt x="652279" y="668862"/>
                    <a:pt x="647284" y="661661"/>
                  </a:cubicBezTo>
                  <a:cubicBezTo>
                    <a:pt x="643863" y="656722"/>
                    <a:pt x="640248" y="651894"/>
                    <a:pt x="636578" y="647176"/>
                  </a:cubicBezTo>
                  <a:cubicBezTo>
                    <a:pt x="630287" y="639120"/>
                    <a:pt x="623609" y="631450"/>
                    <a:pt x="616214" y="624166"/>
                  </a:cubicBezTo>
                  <a:cubicBezTo>
                    <a:pt x="613979" y="621655"/>
                    <a:pt x="610116" y="621462"/>
                    <a:pt x="607605" y="623697"/>
                  </a:cubicBezTo>
                  <a:cubicBezTo>
                    <a:pt x="605094" y="625959"/>
                    <a:pt x="604901" y="629822"/>
                    <a:pt x="607136" y="632333"/>
                  </a:cubicBezTo>
                  <a:cubicBezTo>
                    <a:pt x="613620" y="640416"/>
                    <a:pt x="619001" y="649024"/>
                    <a:pt x="624603" y="657522"/>
                  </a:cubicBezTo>
                  <a:cubicBezTo>
                    <a:pt x="628466" y="663344"/>
                    <a:pt x="632301" y="669165"/>
                    <a:pt x="636413" y="674821"/>
                  </a:cubicBezTo>
                  <a:cubicBezTo>
                    <a:pt x="640883" y="680974"/>
                    <a:pt x="645767" y="686851"/>
                    <a:pt x="650844" y="692644"/>
                  </a:cubicBezTo>
                  <a:cubicBezTo>
                    <a:pt x="651920" y="693831"/>
                    <a:pt x="662268" y="705777"/>
                    <a:pt x="667290" y="709198"/>
                  </a:cubicBezTo>
                  <a:cubicBezTo>
                    <a:pt x="671070" y="711792"/>
                    <a:pt x="674354" y="711461"/>
                    <a:pt x="675844" y="710550"/>
                  </a:cubicBezTo>
                  <a:cubicBezTo>
                    <a:pt x="678713" y="709033"/>
                    <a:pt x="679817" y="705501"/>
                    <a:pt x="678299" y="702660"/>
                  </a:cubicBezTo>
                  <a:cubicBezTo>
                    <a:pt x="677527" y="701170"/>
                    <a:pt x="676175" y="700149"/>
                    <a:pt x="674685" y="699735"/>
                  </a:cubicBezTo>
                  <a:close/>
                  <a:moveTo>
                    <a:pt x="568947" y="707019"/>
                  </a:moveTo>
                  <a:lnTo>
                    <a:pt x="570023" y="717282"/>
                  </a:lnTo>
                  <a:cubicBezTo>
                    <a:pt x="570078" y="717945"/>
                    <a:pt x="569995" y="721559"/>
                    <a:pt x="569774" y="723049"/>
                  </a:cubicBezTo>
                  <a:cubicBezTo>
                    <a:pt x="568726" y="730802"/>
                    <a:pt x="559206" y="727436"/>
                    <a:pt x="558820" y="726498"/>
                  </a:cubicBezTo>
                  <a:cubicBezTo>
                    <a:pt x="558158" y="725422"/>
                    <a:pt x="557909" y="724180"/>
                    <a:pt x="558020" y="723021"/>
                  </a:cubicBezTo>
                  <a:cubicBezTo>
                    <a:pt x="558213" y="722938"/>
                    <a:pt x="558240" y="722580"/>
                    <a:pt x="558158" y="722138"/>
                  </a:cubicBezTo>
                  <a:cubicBezTo>
                    <a:pt x="558351" y="721311"/>
                    <a:pt x="558737" y="720538"/>
                    <a:pt x="559289" y="719848"/>
                  </a:cubicBezTo>
                  <a:cubicBezTo>
                    <a:pt x="558903" y="720262"/>
                    <a:pt x="558323" y="720897"/>
                    <a:pt x="558130" y="721973"/>
                  </a:cubicBezTo>
                  <a:cubicBezTo>
                    <a:pt x="557882" y="720952"/>
                    <a:pt x="557275" y="719600"/>
                    <a:pt x="557275" y="719600"/>
                  </a:cubicBezTo>
                  <a:cubicBezTo>
                    <a:pt x="557275" y="719600"/>
                    <a:pt x="557247" y="719848"/>
                    <a:pt x="557275" y="719903"/>
                  </a:cubicBezTo>
                  <a:lnTo>
                    <a:pt x="554101" y="710606"/>
                  </a:lnTo>
                  <a:cubicBezTo>
                    <a:pt x="553467" y="708619"/>
                    <a:pt x="552666" y="706688"/>
                    <a:pt x="552004" y="704674"/>
                  </a:cubicBezTo>
                  <a:cubicBezTo>
                    <a:pt x="551342" y="702660"/>
                    <a:pt x="550707" y="700646"/>
                    <a:pt x="550128" y="698604"/>
                  </a:cubicBezTo>
                  <a:cubicBezTo>
                    <a:pt x="549438" y="696093"/>
                    <a:pt x="548886" y="693555"/>
                    <a:pt x="548334" y="691017"/>
                  </a:cubicBezTo>
                  <a:cubicBezTo>
                    <a:pt x="547451" y="687099"/>
                    <a:pt x="546761" y="683236"/>
                    <a:pt x="545989" y="679291"/>
                  </a:cubicBezTo>
                  <a:cubicBezTo>
                    <a:pt x="544940" y="676090"/>
                    <a:pt x="546679" y="672642"/>
                    <a:pt x="549879" y="671593"/>
                  </a:cubicBezTo>
                  <a:cubicBezTo>
                    <a:pt x="553080" y="670545"/>
                    <a:pt x="556530" y="672283"/>
                    <a:pt x="557578" y="675483"/>
                  </a:cubicBezTo>
                  <a:cubicBezTo>
                    <a:pt x="559289" y="679098"/>
                    <a:pt x="561110" y="682574"/>
                    <a:pt x="562738" y="686243"/>
                  </a:cubicBezTo>
                  <a:cubicBezTo>
                    <a:pt x="563842" y="688699"/>
                    <a:pt x="564918" y="691155"/>
                    <a:pt x="565801" y="693693"/>
                  </a:cubicBezTo>
                  <a:cubicBezTo>
                    <a:pt x="566546" y="695845"/>
                    <a:pt x="567181" y="698024"/>
                    <a:pt x="567705" y="700232"/>
                  </a:cubicBezTo>
                  <a:cubicBezTo>
                    <a:pt x="568229" y="702467"/>
                    <a:pt x="568588" y="704729"/>
                    <a:pt x="568947" y="707019"/>
                  </a:cubicBezTo>
                  <a:close/>
                  <a:moveTo>
                    <a:pt x="562076" y="717945"/>
                  </a:moveTo>
                  <a:cubicBezTo>
                    <a:pt x="561634" y="718083"/>
                    <a:pt x="561220" y="718248"/>
                    <a:pt x="560834" y="718496"/>
                  </a:cubicBezTo>
                  <a:cubicBezTo>
                    <a:pt x="560365" y="718772"/>
                    <a:pt x="559979" y="719103"/>
                    <a:pt x="559620" y="719462"/>
                  </a:cubicBezTo>
                  <a:cubicBezTo>
                    <a:pt x="560282" y="718524"/>
                    <a:pt x="561165" y="718138"/>
                    <a:pt x="562076" y="717945"/>
                  </a:cubicBezTo>
                  <a:close/>
                  <a:moveTo>
                    <a:pt x="557964" y="723021"/>
                  </a:moveTo>
                  <a:lnTo>
                    <a:pt x="558020" y="723021"/>
                  </a:lnTo>
                  <a:lnTo>
                    <a:pt x="558047" y="722718"/>
                  </a:lnTo>
                  <a:cubicBezTo>
                    <a:pt x="558020" y="722773"/>
                    <a:pt x="557799" y="723049"/>
                    <a:pt x="557964" y="723021"/>
                  </a:cubicBezTo>
                  <a:close/>
                  <a:moveTo>
                    <a:pt x="558130" y="721973"/>
                  </a:moveTo>
                  <a:lnTo>
                    <a:pt x="558102" y="722028"/>
                  </a:lnTo>
                  <a:cubicBezTo>
                    <a:pt x="558102" y="722138"/>
                    <a:pt x="558075" y="722249"/>
                    <a:pt x="558075" y="722359"/>
                  </a:cubicBezTo>
                  <a:lnTo>
                    <a:pt x="558047" y="722635"/>
                  </a:lnTo>
                  <a:cubicBezTo>
                    <a:pt x="558075" y="722469"/>
                    <a:pt x="558102" y="722304"/>
                    <a:pt x="558158" y="722138"/>
                  </a:cubicBezTo>
                  <a:lnTo>
                    <a:pt x="558130" y="721973"/>
                  </a:lnTo>
                  <a:close/>
                  <a:moveTo>
                    <a:pt x="558047" y="722663"/>
                  </a:moveTo>
                  <a:lnTo>
                    <a:pt x="558047" y="722690"/>
                  </a:lnTo>
                  <a:lnTo>
                    <a:pt x="558047" y="722718"/>
                  </a:lnTo>
                  <a:lnTo>
                    <a:pt x="558047" y="722635"/>
                  </a:lnTo>
                  <a:lnTo>
                    <a:pt x="558047" y="722663"/>
                  </a:lnTo>
                  <a:close/>
                  <a:moveTo>
                    <a:pt x="734259" y="522165"/>
                  </a:moveTo>
                  <a:cubicBezTo>
                    <a:pt x="731941" y="519737"/>
                    <a:pt x="728051" y="519682"/>
                    <a:pt x="725650" y="522000"/>
                  </a:cubicBezTo>
                  <a:cubicBezTo>
                    <a:pt x="719690" y="527021"/>
                    <a:pt x="713067" y="531049"/>
                    <a:pt x="706417" y="535243"/>
                  </a:cubicBezTo>
                  <a:cubicBezTo>
                    <a:pt x="701864" y="538085"/>
                    <a:pt x="697229" y="540871"/>
                    <a:pt x="692786" y="543879"/>
                  </a:cubicBezTo>
                  <a:cubicBezTo>
                    <a:pt x="687819" y="547272"/>
                    <a:pt x="683128" y="550997"/>
                    <a:pt x="678548" y="554777"/>
                  </a:cubicBezTo>
                  <a:cubicBezTo>
                    <a:pt x="676727" y="556405"/>
                    <a:pt x="665082" y="567137"/>
                    <a:pt x="661054" y="570889"/>
                  </a:cubicBezTo>
                  <a:cubicBezTo>
                    <a:pt x="660612" y="571276"/>
                    <a:pt x="660198" y="571690"/>
                    <a:pt x="659812" y="572076"/>
                  </a:cubicBezTo>
                  <a:cubicBezTo>
                    <a:pt x="652914" y="577070"/>
                    <a:pt x="651286" y="582615"/>
                    <a:pt x="654072" y="584574"/>
                  </a:cubicBezTo>
                  <a:cubicBezTo>
                    <a:pt x="655700" y="587278"/>
                    <a:pt x="661192" y="586699"/>
                    <a:pt x="667124" y="581291"/>
                  </a:cubicBezTo>
                  <a:cubicBezTo>
                    <a:pt x="667621" y="580987"/>
                    <a:pt x="668117" y="580656"/>
                    <a:pt x="668642" y="580298"/>
                  </a:cubicBezTo>
                  <a:cubicBezTo>
                    <a:pt x="673084" y="577208"/>
                    <a:pt x="685860" y="568213"/>
                    <a:pt x="687874" y="566861"/>
                  </a:cubicBezTo>
                  <a:cubicBezTo>
                    <a:pt x="692427" y="563606"/>
                    <a:pt x="697311" y="560736"/>
                    <a:pt x="702030" y="557591"/>
                  </a:cubicBezTo>
                  <a:cubicBezTo>
                    <a:pt x="706886" y="554308"/>
                    <a:pt x="711660" y="550859"/>
                    <a:pt x="716268" y="547272"/>
                  </a:cubicBezTo>
                  <a:cubicBezTo>
                    <a:pt x="722697" y="542223"/>
                    <a:pt x="728713" y="536816"/>
                    <a:pt x="734121" y="530774"/>
                  </a:cubicBezTo>
                  <a:cubicBezTo>
                    <a:pt x="736549" y="528456"/>
                    <a:pt x="736605" y="524566"/>
                    <a:pt x="734259" y="522165"/>
                  </a:cubicBezTo>
                  <a:close/>
                  <a:moveTo>
                    <a:pt x="606308" y="563054"/>
                  </a:moveTo>
                  <a:cubicBezTo>
                    <a:pt x="608322" y="561895"/>
                    <a:pt x="610254" y="560957"/>
                    <a:pt x="612241" y="559743"/>
                  </a:cubicBezTo>
                  <a:cubicBezTo>
                    <a:pt x="614145" y="558557"/>
                    <a:pt x="616049" y="557453"/>
                    <a:pt x="617787" y="556046"/>
                  </a:cubicBezTo>
                  <a:cubicBezTo>
                    <a:pt x="619139" y="554942"/>
                    <a:pt x="620353" y="553646"/>
                    <a:pt x="621540" y="552349"/>
                  </a:cubicBezTo>
                  <a:cubicBezTo>
                    <a:pt x="623388" y="550280"/>
                    <a:pt x="624851" y="548128"/>
                    <a:pt x="626589" y="545975"/>
                  </a:cubicBezTo>
                  <a:cubicBezTo>
                    <a:pt x="629211" y="543851"/>
                    <a:pt x="629652" y="540016"/>
                    <a:pt x="627528" y="537395"/>
                  </a:cubicBezTo>
                  <a:cubicBezTo>
                    <a:pt x="625430" y="534774"/>
                    <a:pt x="621595" y="534333"/>
                    <a:pt x="618974" y="536457"/>
                  </a:cubicBezTo>
                  <a:cubicBezTo>
                    <a:pt x="616407" y="537726"/>
                    <a:pt x="613952" y="538802"/>
                    <a:pt x="611496" y="540320"/>
                  </a:cubicBezTo>
                  <a:cubicBezTo>
                    <a:pt x="609923" y="541285"/>
                    <a:pt x="608405" y="542306"/>
                    <a:pt x="607053" y="543548"/>
                  </a:cubicBezTo>
                  <a:cubicBezTo>
                    <a:pt x="605315" y="545120"/>
                    <a:pt x="603880" y="546914"/>
                    <a:pt x="602445" y="548735"/>
                  </a:cubicBezTo>
                  <a:cubicBezTo>
                    <a:pt x="600955" y="550611"/>
                    <a:pt x="599741" y="552487"/>
                    <a:pt x="598389" y="554473"/>
                  </a:cubicBezTo>
                  <a:cubicBezTo>
                    <a:pt x="596016" y="556653"/>
                    <a:pt x="595878" y="560350"/>
                    <a:pt x="598058" y="562723"/>
                  </a:cubicBezTo>
                  <a:cubicBezTo>
                    <a:pt x="600238" y="565095"/>
                    <a:pt x="603935" y="565234"/>
                    <a:pt x="606308" y="563054"/>
                  </a:cubicBezTo>
                  <a:close/>
                  <a:moveTo>
                    <a:pt x="653934" y="518799"/>
                  </a:moveTo>
                  <a:cubicBezTo>
                    <a:pt x="654459" y="518799"/>
                    <a:pt x="656142" y="519434"/>
                    <a:pt x="658101" y="517861"/>
                  </a:cubicBezTo>
                  <a:cubicBezTo>
                    <a:pt x="658736" y="517475"/>
                    <a:pt x="659288" y="516978"/>
                    <a:pt x="659729" y="516427"/>
                  </a:cubicBezTo>
                  <a:lnTo>
                    <a:pt x="659701" y="516371"/>
                  </a:lnTo>
                  <a:cubicBezTo>
                    <a:pt x="659426" y="516040"/>
                    <a:pt x="659701" y="515709"/>
                    <a:pt x="660226" y="515378"/>
                  </a:cubicBezTo>
                  <a:cubicBezTo>
                    <a:pt x="660198" y="515516"/>
                    <a:pt x="660171" y="515654"/>
                    <a:pt x="660143" y="515792"/>
                  </a:cubicBezTo>
                  <a:lnTo>
                    <a:pt x="660281" y="515599"/>
                  </a:lnTo>
                  <a:lnTo>
                    <a:pt x="660447" y="515240"/>
                  </a:lnTo>
                  <a:cubicBezTo>
                    <a:pt x="661357" y="514716"/>
                    <a:pt x="662792" y="514192"/>
                    <a:pt x="663261" y="513861"/>
                  </a:cubicBezTo>
                  <a:lnTo>
                    <a:pt x="670684" y="508508"/>
                  </a:lnTo>
                  <a:cubicBezTo>
                    <a:pt x="672367" y="507156"/>
                    <a:pt x="674105" y="505915"/>
                    <a:pt x="675733" y="504480"/>
                  </a:cubicBezTo>
                  <a:cubicBezTo>
                    <a:pt x="676782" y="503542"/>
                    <a:pt x="677830" y="502576"/>
                    <a:pt x="678796" y="501556"/>
                  </a:cubicBezTo>
                  <a:cubicBezTo>
                    <a:pt x="682494" y="497665"/>
                    <a:pt x="685777" y="493554"/>
                    <a:pt x="689475" y="489692"/>
                  </a:cubicBezTo>
                  <a:cubicBezTo>
                    <a:pt x="692096" y="487567"/>
                    <a:pt x="692483" y="483732"/>
                    <a:pt x="690358" y="481111"/>
                  </a:cubicBezTo>
                  <a:cubicBezTo>
                    <a:pt x="688233" y="478490"/>
                    <a:pt x="684398" y="478104"/>
                    <a:pt x="681776" y="480228"/>
                  </a:cubicBezTo>
                  <a:cubicBezTo>
                    <a:pt x="677030" y="483181"/>
                    <a:pt x="672367" y="486022"/>
                    <a:pt x="667952" y="489416"/>
                  </a:cubicBezTo>
                  <a:cubicBezTo>
                    <a:pt x="666793" y="490299"/>
                    <a:pt x="665689" y="491265"/>
                    <a:pt x="664641" y="492258"/>
                  </a:cubicBezTo>
                  <a:cubicBezTo>
                    <a:pt x="663040" y="493720"/>
                    <a:pt x="661605" y="495348"/>
                    <a:pt x="660115" y="496920"/>
                  </a:cubicBezTo>
                  <a:lnTo>
                    <a:pt x="653934" y="504149"/>
                  </a:lnTo>
                  <a:cubicBezTo>
                    <a:pt x="652969" y="505418"/>
                    <a:pt x="650513" y="508398"/>
                    <a:pt x="650044" y="509308"/>
                  </a:cubicBezTo>
                  <a:cubicBezTo>
                    <a:pt x="648167" y="513005"/>
                    <a:pt x="649216" y="515571"/>
                    <a:pt x="649961" y="516344"/>
                  </a:cubicBezTo>
                  <a:cubicBezTo>
                    <a:pt x="650954" y="517392"/>
                    <a:pt x="651975" y="518799"/>
                    <a:pt x="653934" y="518799"/>
                  </a:cubicBez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3" name="Google Shape;183;p2"/>
            <p:cNvSpPr/>
            <p:nvPr/>
          </p:nvSpPr>
          <p:spPr>
            <a:xfrm rot="5331254">
              <a:off x="209596" y="199228"/>
              <a:ext cx="1034217" cy="1028198"/>
            </a:xfrm>
            <a:custGeom>
              <a:avLst/>
              <a:gdLst/>
              <a:ahLst/>
              <a:cxnLst/>
              <a:rect l="l" t="t" r="r" b="b"/>
              <a:pathLst>
                <a:path w="2068020" h="2055985" extrusionOk="0">
                  <a:moveTo>
                    <a:pt x="443427" y="515797"/>
                  </a:moveTo>
                  <a:cubicBezTo>
                    <a:pt x="443427" y="529785"/>
                    <a:pt x="432224" y="541124"/>
                    <a:pt x="418455" y="541124"/>
                  </a:cubicBezTo>
                  <a:cubicBezTo>
                    <a:pt x="404686" y="541124"/>
                    <a:pt x="393510" y="529785"/>
                    <a:pt x="393510" y="515797"/>
                  </a:cubicBezTo>
                  <a:cubicBezTo>
                    <a:pt x="393510" y="501808"/>
                    <a:pt x="404686" y="490469"/>
                    <a:pt x="418455" y="490469"/>
                  </a:cubicBezTo>
                  <a:cubicBezTo>
                    <a:pt x="432224" y="490469"/>
                    <a:pt x="443427" y="501808"/>
                    <a:pt x="443427" y="515797"/>
                  </a:cubicBezTo>
                  <a:close/>
                  <a:moveTo>
                    <a:pt x="367711" y="1049692"/>
                  </a:moveTo>
                  <a:cubicBezTo>
                    <a:pt x="353941" y="1049692"/>
                    <a:pt x="342766" y="1061032"/>
                    <a:pt x="342766" y="1075020"/>
                  </a:cubicBezTo>
                  <a:cubicBezTo>
                    <a:pt x="342766" y="1089008"/>
                    <a:pt x="353941" y="1100348"/>
                    <a:pt x="367711" y="1100348"/>
                  </a:cubicBezTo>
                  <a:cubicBezTo>
                    <a:pt x="381480" y="1100348"/>
                    <a:pt x="392683" y="1089008"/>
                    <a:pt x="392683" y="1075020"/>
                  </a:cubicBezTo>
                  <a:cubicBezTo>
                    <a:pt x="392683" y="1061032"/>
                    <a:pt x="381480" y="1049692"/>
                    <a:pt x="367711" y="1049692"/>
                  </a:cubicBezTo>
                  <a:close/>
                  <a:moveTo>
                    <a:pt x="876589" y="2005330"/>
                  </a:moveTo>
                  <a:cubicBezTo>
                    <a:pt x="862820" y="2005330"/>
                    <a:pt x="851645" y="2016669"/>
                    <a:pt x="851645" y="2030657"/>
                  </a:cubicBezTo>
                  <a:cubicBezTo>
                    <a:pt x="851645" y="2044646"/>
                    <a:pt x="862820" y="2055985"/>
                    <a:pt x="876589" y="2055985"/>
                  </a:cubicBezTo>
                  <a:cubicBezTo>
                    <a:pt x="890358" y="2055985"/>
                    <a:pt x="901534" y="2044646"/>
                    <a:pt x="901534" y="2030657"/>
                  </a:cubicBezTo>
                  <a:cubicBezTo>
                    <a:pt x="901534" y="2016669"/>
                    <a:pt x="890358" y="2005330"/>
                    <a:pt x="876589" y="2005330"/>
                  </a:cubicBezTo>
                  <a:close/>
                  <a:moveTo>
                    <a:pt x="948277" y="1706667"/>
                  </a:moveTo>
                  <a:cubicBezTo>
                    <a:pt x="934480" y="1706667"/>
                    <a:pt x="923305" y="1718007"/>
                    <a:pt x="923305" y="1731995"/>
                  </a:cubicBezTo>
                  <a:cubicBezTo>
                    <a:pt x="923305" y="1745983"/>
                    <a:pt x="934480" y="1757323"/>
                    <a:pt x="948277" y="1757323"/>
                  </a:cubicBezTo>
                  <a:cubicBezTo>
                    <a:pt x="962046" y="1757323"/>
                    <a:pt x="973222" y="1745983"/>
                    <a:pt x="973222" y="1731995"/>
                  </a:cubicBezTo>
                  <a:cubicBezTo>
                    <a:pt x="973222" y="1718007"/>
                    <a:pt x="962046" y="1706667"/>
                    <a:pt x="948277" y="1706667"/>
                  </a:cubicBezTo>
                  <a:close/>
                  <a:moveTo>
                    <a:pt x="1348714" y="1993301"/>
                  </a:moveTo>
                  <a:cubicBezTo>
                    <a:pt x="1334944" y="1993301"/>
                    <a:pt x="1323769" y="2004668"/>
                    <a:pt x="1323769" y="2018628"/>
                  </a:cubicBezTo>
                  <a:cubicBezTo>
                    <a:pt x="1323769" y="2032616"/>
                    <a:pt x="1334944" y="2043983"/>
                    <a:pt x="1348714" y="2043983"/>
                  </a:cubicBezTo>
                  <a:cubicBezTo>
                    <a:pt x="1362510" y="2043983"/>
                    <a:pt x="1373686" y="2032616"/>
                    <a:pt x="1373686" y="2018628"/>
                  </a:cubicBezTo>
                  <a:cubicBezTo>
                    <a:pt x="1373686" y="2004668"/>
                    <a:pt x="1362510" y="1993301"/>
                    <a:pt x="1348714" y="1993301"/>
                  </a:cubicBezTo>
                  <a:close/>
                  <a:moveTo>
                    <a:pt x="1610714" y="1617579"/>
                  </a:moveTo>
                  <a:cubicBezTo>
                    <a:pt x="1596917" y="1617579"/>
                    <a:pt x="1585741" y="1628918"/>
                    <a:pt x="1585741" y="1642906"/>
                  </a:cubicBezTo>
                  <a:cubicBezTo>
                    <a:pt x="1585741" y="1656895"/>
                    <a:pt x="1596917" y="1668234"/>
                    <a:pt x="1610714" y="1668234"/>
                  </a:cubicBezTo>
                  <a:cubicBezTo>
                    <a:pt x="1624483" y="1668234"/>
                    <a:pt x="1635658" y="1656895"/>
                    <a:pt x="1635658" y="1642906"/>
                  </a:cubicBezTo>
                  <a:cubicBezTo>
                    <a:pt x="1635658" y="1628918"/>
                    <a:pt x="1624483" y="1617579"/>
                    <a:pt x="1610714" y="1617579"/>
                  </a:cubicBezTo>
                  <a:close/>
                  <a:moveTo>
                    <a:pt x="2043048" y="1837472"/>
                  </a:moveTo>
                  <a:cubicBezTo>
                    <a:pt x="2029279" y="1837472"/>
                    <a:pt x="2018103" y="1848839"/>
                    <a:pt x="2018103" y="1862799"/>
                  </a:cubicBezTo>
                  <a:cubicBezTo>
                    <a:pt x="2018103" y="1876788"/>
                    <a:pt x="2029279" y="1888155"/>
                    <a:pt x="2043048" y="1888155"/>
                  </a:cubicBezTo>
                  <a:cubicBezTo>
                    <a:pt x="2056817" y="1888155"/>
                    <a:pt x="2068020" y="1876788"/>
                    <a:pt x="2068020" y="1862799"/>
                  </a:cubicBezTo>
                  <a:cubicBezTo>
                    <a:pt x="2067992" y="1848839"/>
                    <a:pt x="2056817" y="1837472"/>
                    <a:pt x="2043048" y="1837472"/>
                  </a:cubicBezTo>
                  <a:close/>
                  <a:moveTo>
                    <a:pt x="24944" y="711410"/>
                  </a:moveTo>
                  <a:cubicBezTo>
                    <a:pt x="11175" y="711410"/>
                    <a:pt x="0" y="722750"/>
                    <a:pt x="0" y="736738"/>
                  </a:cubicBezTo>
                  <a:cubicBezTo>
                    <a:pt x="0" y="750726"/>
                    <a:pt x="11175" y="762066"/>
                    <a:pt x="24944" y="762066"/>
                  </a:cubicBezTo>
                  <a:cubicBezTo>
                    <a:pt x="38714" y="762066"/>
                    <a:pt x="49917" y="750726"/>
                    <a:pt x="49917" y="736738"/>
                  </a:cubicBezTo>
                  <a:cubicBezTo>
                    <a:pt x="49917" y="722750"/>
                    <a:pt x="38714" y="711410"/>
                    <a:pt x="24944" y="711410"/>
                  </a:cubicBezTo>
                  <a:close/>
                  <a:moveTo>
                    <a:pt x="147570" y="0"/>
                  </a:moveTo>
                  <a:cubicBezTo>
                    <a:pt x="133801" y="0"/>
                    <a:pt x="122625" y="11340"/>
                    <a:pt x="122625" y="25328"/>
                  </a:cubicBezTo>
                  <a:cubicBezTo>
                    <a:pt x="122625" y="39316"/>
                    <a:pt x="133801" y="50655"/>
                    <a:pt x="147570" y="50655"/>
                  </a:cubicBezTo>
                  <a:cubicBezTo>
                    <a:pt x="161367" y="50655"/>
                    <a:pt x="172542" y="39316"/>
                    <a:pt x="172542" y="25328"/>
                  </a:cubicBezTo>
                  <a:cubicBezTo>
                    <a:pt x="172542" y="11340"/>
                    <a:pt x="161367" y="0"/>
                    <a:pt x="147570" y="0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2"/>
            <p:cNvSpPr/>
            <p:nvPr/>
          </p:nvSpPr>
          <p:spPr>
            <a:xfrm rot="5331254">
              <a:off x="1266665" y="284643"/>
              <a:ext cx="141066" cy="137715"/>
            </a:xfrm>
            <a:custGeom>
              <a:avLst/>
              <a:gdLst/>
              <a:ahLst/>
              <a:cxnLst/>
              <a:rect l="l" t="t" r="r" b="b"/>
              <a:pathLst>
                <a:path w="282076" h="275374" extrusionOk="0">
                  <a:moveTo>
                    <a:pt x="163620" y="203695"/>
                  </a:moveTo>
                  <a:cubicBezTo>
                    <a:pt x="169995" y="234347"/>
                    <a:pt x="170133" y="272835"/>
                    <a:pt x="131805" y="275263"/>
                  </a:cubicBezTo>
                  <a:cubicBezTo>
                    <a:pt x="88704" y="277967"/>
                    <a:pt x="95382" y="230733"/>
                    <a:pt x="111220" y="193817"/>
                  </a:cubicBezTo>
                  <a:cubicBezTo>
                    <a:pt x="93202" y="220580"/>
                    <a:pt x="66271" y="247783"/>
                    <a:pt x="39064" y="227808"/>
                  </a:cubicBezTo>
                  <a:cubicBezTo>
                    <a:pt x="11167" y="207336"/>
                    <a:pt x="37905" y="179388"/>
                    <a:pt x="70493" y="159661"/>
                  </a:cubicBezTo>
                  <a:cubicBezTo>
                    <a:pt x="32027" y="164682"/>
                    <a:pt x="-8756" y="158916"/>
                    <a:pt x="1647" y="122331"/>
                  </a:cubicBezTo>
                  <a:cubicBezTo>
                    <a:pt x="10559" y="90879"/>
                    <a:pt x="42430" y="93307"/>
                    <a:pt x="70575" y="102660"/>
                  </a:cubicBezTo>
                  <a:cubicBezTo>
                    <a:pt x="45272" y="83816"/>
                    <a:pt x="22176" y="57688"/>
                    <a:pt x="43561" y="34071"/>
                  </a:cubicBezTo>
                  <a:cubicBezTo>
                    <a:pt x="66105" y="9129"/>
                    <a:pt x="92843" y="34954"/>
                    <a:pt x="111276" y="66572"/>
                  </a:cubicBezTo>
                  <a:cubicBezTo>
                    <a:pt x="101066" y="32526"/>
                    <a:pt x="101839" y="-3121"/>
                    <a:pt x="139228" y="218"/>
                  </a:cubicBezTo>
                  <a:cubicBezTo>
                    <a:pt x="178328" y="3722"/>
                    <a:pt x="176286" y="44058"/>
                    <a:pt x="168698" y="75014"/>
                  </a:cubicBezTo>
                  <a:cubicBezTo>
                    <a:pt x="181777" y="44914"/>
                    <a:pt x="204210" y="11033"/>
                    <a:pt x="235529" y="27035"/>
                  </a:cubicBezTo>
                  <a:cubicBezTo>
                    <a:pt x="270683" y="44996"/>
                    <a:pt x="238150" y="83429"/>
                    <a:pt x="204210" y="108647"/>
                  </a:cubicBezTo>
                  <a:cubicBezTo>
                    <a:pt x="235943" y="99873"/>
                    <a:pt x="276809" y="97169"/>
                    <a:pt x="281665" y="138996"/>
                  </a:cubicBezTo>
                  <a:cubicBezTo>
                    <a:pt x="286991" y="184575"/>
                    <a:pt x="239585" y="181153"/>
                    <a:pt x="200541" y="166807"/>
                  </a:cubicBezTo>
                  <a:cubicBezTo>
                    <a:pt x="228162" y="184988"/>
                    <a:pt x="256500" y="212082"/>
                    <a:pt x="234618" y="237823"/>
                  </a:cubicBezTo>
                  <a:cubicBezTo>
                    <a:pt x="212019" y="264420"/>
                    <a:pt x="183157" y="236389"/>
                    <a:pt x="163620" y="203695"/>
                  </a:cubicBezTo>
                  <a:lnTo>
                    <a:pt x="163620" y="203695"/>
                  </a:lnTo>
                  <a:close/>
                  <a:moveTo>
                    <a:pt x="128356" y="164186"/>
                  </a:moveTo>
                  <a:cubicBezTo>
                    <a:pt x="133957" y="159882"/>
                    <a:pt x="140414" y="161813"/>
                    <a:pt x="145188" y="163882"/>
                  </a:cubicBezTo>
                  <a:cubicBezTo>
                    <a:pt x="140552" y="146804"/>
                    <a:pt x="163620" y="148349"/>
                    <a:pt x="161027" y="145176"/>
                  </a:cubicBezTo>
                  <a:cubicBezTo>
                    <a:pt x="161027" y="145176"/>
                    <a:pt x="162296" y="145728"/>
                    <a:pt x="164503" y="146776"/>
                  </a:cubicBezTo>
                  <a:cubicBezTo>
                    <a:pt x="160392" y="139465"/>
                    <a:pt x="164586" y="130802"/>
                    <a:pt x="166269" y="126194"/>
                  </a:cubicBezTo>
                  <a:cubicBezTo>
                    <a:pt x="159261" y="122745"/>
                    <a:pt x="157219" y="112151"/>
                    <a:pt x="155260" y="114330"/>
                  </a:cubicBezTo>
                  <a:cubicBezTo>
                    <a:pt x="155260" y="114330"/>
                    <a:pt x="155618" y="112868"/>
                    <a:pt x="156308" y="110330"/>
                  </a:cubicBezTo>
                  <a:cubicBezTo>
                    <a:pt x="153604" y="109474"/>
                    <a:pt x="139255" y="121669"/>
                    <a:pt x="130039" y="108840"/>
                  </a:cubicBezTo>
                  <a:cubicBezTo>
                    <a:pt x="130094" y="109033"/>
                    <a:pt x="130150" y="109199"/>
                    <a:pt x="130205" y="109392"/>
                  </a:cubicBezTo>
                  <a:cubicBezTo>
                    <a:pt x="134095" y="122469"/>
                    <a:pt x="123306" y="125146"/>
                    <a:pt x="117429" y="126718"/>
                  </a:cubicBezTo>
                  <a:cubicBezTo>
                    <a:pt x="117843" y="129257"/>
                    <a:pt x="119830" y="134140"/>
                    <a:pt x="119526" y="138996"/>
                  </a:cubicBezTo>
                  <a:cubicBezTo>
                    <a:pt x="130563" y="140430"/>
                    <a:pt x="130315" y="156488"/>
                    <a:pt x="133074" y="154253"/>
                  </a:cubicBezTo>
                  <a:cubicBezTo>
                    <a:pt x="133074" y="154253"/>
                    <a:pt x="131391" y="158143"/>
                    <a:pt x="128356" y="164186"/>
                  </a:cubicBezTo>
                  <a:lnTo>
                    <a:pt x="128356" y="164186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2"/>
            <p:cNvSpPr/>
            <p:nvPr/>
          </p:nvSpPr>
          <p:spPr>
            <a:xfrm rot="5331254">
              <a:off x="1319371" y="335249"/>
              <a:ext cx="34433" cy="35325"/>
            </a:xfrm>
            <a:custGeom>
              <a:avLst/>
              <a:gdLst/>
              <a:ahLst/>
              <a:cxnLst/>
              <a:rect l="l" t="t" r="r" b="b"/>
              <a:pathLst>
                <a:path w="68852" h="70636" extrusionOk="0">
                  <a:moveTo>
                    <a:pt x="33944" y="70634"/>
                  </a:moveTo>
                  <a:cubicBezTo>
                    <a:pt x="14959" y="70413"/>
                    <a:pt x="-272" y="54383"/>
                    <a:pt x="4" y="34877"/>
                  </a:cubicBezTo>
                  <a:cubicBezTo>
                    <a:pt x="252" y="15398"/>
                    <a:pt x="15870" y="-245"/>
                    <a:pt x="34882" y="3"/>
                  </a:cubicBezTo>
                  <a:cubicBezTo>
                    <a:pt x="53866" y="251"/>
                    <a:pt x="69098" y="16281"/>
                    <a:pt x="68849" y="35760"/>
                  </a:cubicBezTo>
                  <a:cubicBezTo>
                    <a:pt x="68573" y="55266"/>
                    <a:pt x="52956" y="70882"/>
                    <a:pt x="33944" y="70634"/>
                  </a:cubicBezTo>
                  <a:lnTo>
                    <a:pt x="33944" y="70634"/>
                  </a:ln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6" name="Google Shape;186;p2"/>
            <p:cNvSpPr/>
            <p:nvPr/>
          </p:nvSpPr>
          <p:spPr>
            <a:xfrm rot="5331254">
              <a:off x="349495" y="1275510"/>
              <a:ext cx="139961" cy="148051"/>
            </a:xfrm>
            <a:custGeom>
              <a:avLst/>
              <a:gdLst/>
              <a:ahLst/>
              <a:cxnLst/>
              <a:rect l="l" t="t" r="r" b="b"/>
              <a:pathLst>
                <a:path w="279867" h="296043" extrusionOk="0">
                  <a:moveTo>
                    <a:pt x="72214" y="125436"/>
                  </a:moveTo>
                  <a:cubicBezTo>
                    <a:pt x="40950" y="119311"/>
                    <a:pt x="1795" y="119836"/>
                    <a:pt x="57" y="160145"/>
                  </a:cubicBezTo>
                  <a:cubicBezTo>
                    <a:pt x="-1875" y="205448"/>
                    <a:pt x="46027" y="197612"/>
                    <a:pt x="83278" y="180313"/>
                  </a:cubicBezTo>
                  <a:cubicBezTo>
                    <a:pt x="56375" y="199709"/>
                    <a:pt x="29250" y="228485"/>
                    <a:pt x="50056" y="256710"/>
                  </a:cubicBezTo>
                  <a:cubicBezTo>
                    <a:pt x="71413" y="285624"/>
                    <a:pt x="99310" y="257069"/>
                    <a:pt x="118736" y="222498"/>
                  </a:cubicBezTo>
                  <a:cubicBezTo>
                    <a:pt x="114376" y="262973"/>
                    <a:pt x="121026" y="305683"/>
                    <a:pt x="158002" y="294122"/>
                  </a:cubicBezTo>
                  <a:cubicBezTo>
                    <a:pt x="189817" y="284190"/>
                    <a:pt x="186726" y="250778"/>
                    <a:pt x="176710" y="221367"/>
                  </a:cubicBezTo>
                  <a:cubicBezTo>
                    <a:pt x="196329" y="247633"/>
                    <a:pt x="223315" y="271416"/>
                    <a:pt x="246935" y="248543"/>
                  </a:cubicBezTo>
                  <a:cubicBezTo>
                    <a:pt x="271880" y="224430"/>
                    <a:pt x="245114" y="196812"/>
                    <a:pt x="212609" y="177996"/>
                  </a:cubicBezTo>
                  <a:cubicBezTo>
                    <a:pt x="247432" y="188121"/>
                    <a:pt x="283635" y="186659"/>
                    <a:pt x="279551" y="147453"/>
                  </a:cubicBezTo>
                  <a:cubicBezTo>
                    <a:pt x="275274" y="106482"/>
                    <a:pt x="234298" y="109351"/>
                    <a:pt x="202951" y="117822"/>
                  </a:cubicBezTo>
                  <a:cubicBezTo>
                    <a:pt x="233304" y="103585"/>
                    <a:pt x="267327" y="79416"/>
                    <a:pt x="250467" y="46805"/>
                  </a:cubicBezTo>
                  <a:cubicBezTo>
                    <a:pt x="231538" y="10220"/>
                    <a:pt x="193073" y="45067"/>
                    <a:pt x="168073" y="81155"/>
                  </a:cubicBezTo>
                  <a:cubicBezTo>
                    <a:pt x="176406" y="47660"/>
                    <a:pt x="178366" y="4702"/>
                    <a:pt x="135761" y="316"/>
                  </a:cubicBezTo>
                  <a:cubicBezTo>
                    <a:pt x="89321" y="-4430"/>
                    <a:pt x="93709" y="45287"/>
                    <a:pt x="109023" y="86038"/>
                  </a:cubicBezTo>
                  <a:cubicBezTo>
                    <a:pt x="90011" y="57344"/>
                    <a:pt x="61949" y="28071"/>
                    <a:pt x="36177" y="51495"/>
                  </a:cubicBezTo>
                  <a:cubicBezTo>
                    <a:pt x="9549" y="75692"/>
                    <a:pt x="38605" y="105516"/>
                    <a:pt x="72214" y="125436"/>
                  </a:cubicBezTo>
                  <a:lnTo>
                    <a:pt x="72214" y="125436"/>
                  </a:lnTo>
                  <a:close/>
                  <a:moveTo>
                    <a:pt x="113052" y="161773"/>
                  </a:moveTo>
                  <a:cubicBezTo>
                    <a:pt x="117329" y="155841"/>
                    <a:pt x="115232" y="149081"/>
                    <a:pt x="113052" y="144115"/>
                  </a:cubicBezTo>
                  <a:cubicBezTo>
                    <a:pt x="130491" y="148695"/>
                    <a:pt x="128477" y="124499"/>
                    <a:pt x="131760" y="127147"/>
                  </a:cubicBezTo>
                  <a:cubicBezTo>
                    <a:pt x="131760" y="127147"/>
                    <a:pt x="131181" y="125823"/>
                    <a:pt x="130077" y="123505"/>
                  </a:cubicBezTo>
                  <a:cubicBezTo>
                    <a:pt x="137582" y="127726"/>
                    <a:pt x="146302" y="123147"/>
                    <a:pt x="150965" y="121326"/>
                  </a:cubicBezTo>
                  <a:cubicBezTo>
                    <a:pt x="154608" y="128609"/>
                    <a:pt x="165424" y="130568"/>
                    <a:pt x="163244" y="132638"/>
                  </a:cubicBezTo>
                  <a:cubicBezTo>
                    <a:pt x="163244" y="132638"/>
                    <a:pt x="164707" y="132251"/>
                    <a:pt x="167273" y="131479"/>
                  </a:cubicBezTo>
                  <a:cubicBezTo>
                    <a:pt x="168211" y="134293"/>
                    <a:pt x="156098" y="149605"/>
                    <a:pt x="169287" y="159069"/>
                  </a:cubicBezTo>
                  <a:cubicBezTo>
                    <a:pt x="169094" y="159014"/>
                    <a:pt x="168901" y="158931"/>
                    <a:pt x="168708" y="158876"/>
                  </a:cubicBezTo>
                  <a:cubicBezTo>
                    <a:pt x="155380" y="155013"/>
                    <a:pt x="152842" y="166408"/>
                    <a:pt x="151352" y="172616"/>
                  </a:cubicBezTo>
                  <a:cubicBezTo>
                    <a:pt x="148785" y="172229"/>
                    <a:pt x="143763" y="170215"/>
                    <a:pt x="138824" y="170629"/>
                  </a:cubicBezTo>
                  <a:cubicBezTo>
                    <a:pt x="137169" y="159069"/>
                    <a:pt x="120861" y="159593"/>
                    <a:pt x="123068" y="156669"/>
                  </a:cubicBezTo>
                  <a:cubicBezTo>
                    <a:pt x="123068" y="156669"/>
                    <a:pt x="119150" y="158489"/>
                    <a:pt x="113052" y="161773"/>
                  </a:cubicBezTo>
                  <a:lnTo>
                    <a:pt x="113052" y="161773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7" name="Google Shape;187;p2"/>
            <p:cNvSpPr/>
            <p:nvPr/>
          </p:nvSpPr>
          <p:spPr>
            <a:xfrm rot="5331254">
              <a:off x="400889" y="1330746"/>
              <a:ext cx="35923" cy="36168"/>
            </a:xfrm>
            <a:custGeom>
              <a:avLst/>
              <a:gdLst/>
              <a:ahLst/>
              <a:cxnLst/>
              <a:rect l="l" t="t" r="r" b="b"/>
              <a:pathLst>
                <a:path w="71832" h="72321" extrusionOk="0">
                  <a:moveTo>
                    <a:pt x="17" y="37291"/>
                  </a:moveTo>
                  <a:cubicBezTo>
                    <a:pt x="-590" y="17344"/>
                    <a:pt x="15000" y="651"/>
                    <a:pt x="34813" y="17"/>
                  </a:cubicBezTo>
                  <a:cubicBezTo>
                    <a:pt x="54625" y="-590"/>
                    <a:pt x="71208" y="15109"/>
                    <a:pt x="71815" y="35056"/>
                  </a:cubicBezTo>
                  <a:cubicBezTo>
                    <a:pt x="72422" y="55004"/>
                    <a:pt x="56832" y="71696"/>
                    <a:pt x="37020" y="72303"/>
                  </a:cubicBezTo>
                  <a:cubicBezTo>
                    <a:pt x="17208" y="72938"/>
                    <a:pt x="624" y="57239"/>
                    <a:pt x="17" y="37291"/>
                  </a:cubicBezTo>
                  <a:lnTo>
                    <a:pt x="17" y="37291"/>
                  </a:ln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88" name="Google Shape;188;p2"/>
          <p:cNvGrpSpPr/>
          <p:nvPr/>
        </p:nvGrpSpPr>
        <p:grpSpPr>
          <a:xfrm>
            <a:off x="7658244" y="143909"/>
            <a:ext cx="1257297" cy="1227065"/>
            <a:chOff x="7658244" y="143909"/>
            <a:chExt cx="1257297" cy="1227065"/>
          </a:xfrm>
        </p:grpSpPr>
        <p:sp>
          <p:nvSpPr>
            <p:cNvPr id="189" name="Google Shape;189;p2"/>
            <p:cNvSpPr/>
            <p:nvPr/>
          </p:nvSpPr>
          <p:spPr>
            <a:xfrm rot="10800000">
              <a:off x="8126273" y="390053"/>
              <a:ext cx="349807" cy="85895"/>
            </a:xfrm>
            <a:custGeom>
              <a:avLst/>
              <a:gdLst/>
              <a:ahLst/>
              <a:cxnLst/>
              <a:rect l="l" t="t" r="r" b="b"/>
              <a:pathLst>
                <a:path w="699613" h="171789" extrusionOk="0">
                  <a:moveTo>
                    <a:pt x="61589" y="73570"/>
                  </a:moveTo>
                  <a:cubicBezTo>
                    <a:pt x="91086" y="40324"/>
                    <a:pt x="137360" y="18170"/>
                    <a:pt x="180378" y="7685"/>
                  </a:cubicBezTo>
                  <a:cubicBezTo>
                    <a:pt x="185400" y="6444"/>
                    <a:pt x="221631" y="-4289"/>
                    <a:pt x="225577" y="1919"/>
                  </a:cubicBezTo>
                  <a:cubicBezTo>
                    <a:pt x="227812" y="5395"/>
                    <a:pt x="205406" y="19108"/>
                    <a:pt x="203116" y="20736"/>
                  </a:cubicBezTo>
                  <a:cubicBezTo>
                    <a:pt x="196079" y="25757"/>
                    <a:pt x="188712" y="30999"/>
                    <a:pt x="181179" y="36158"/>
                  </a:cubicBezTo>
                  <a:cubicBezTo>
                    <a:pt x="187277" y="35303"/>
                    <a:pt x="193403" y="34475"/>
                    <a:pt x="199556" y="34172"/>
                  </a:cubicBezTo>
                  <a:cubicBezTo>
                    <a:pt x="204964" y="33896"/>
                    <a:pt x="210373" y="33813"/>
                    <a:pt x="215781" y="34144"/>
                  </a:cubicBezTo>
                  <a:cubicBezTo>
                    <a:pt x="218871" y="34337"/>
                    <a:pt x="221934" y="34641"/>
                    <a:pt x="224970" y="35193"/>
                  </a:cubicBezTo>
                  <a:cubicBezTo>
                    <a:pt x="256343" y="41042"/>
                    <a:pt x="210483" y="61100"/>
                    <a:pt x="201957" y="64107"/>
                  </a:cubicBezTo>
                  <a:cubicBezTo>
                    <a:pt x="173397" y="74205"/>
                    <a:pt x="141665" y="77792"/>
                    <a:pt x="111257" y="77019"/>
                  </a:cubicBezTo>
                  <a:cubicBezTo>
                    <a:pt x="104717" y="76854"/>
                    <a:pt x="61589" y="73570"/>
                    <a:pt x="61589" y="73570"/>
                  </a:cubicBezTo>
                  <a:close/>
                  <a:moveTo>
                    <a:pt x="3394" y="85351"/>
                  </a:moveTo>
                  <a:cubicBezTo>
                    <a:pt x="2980" y="85269"/>
                    <a:pt x="2621" y="85158"/>
                    <a:pt x="2207" y="85075"/>
                  </a:cubicBezTo>
                  <a:lnTo>
                    <a:pt x="0" y="83779"/>
                  </a:lnTo>
                  <a:cubicBezTo>
                    <a:pt x="441" y="84413"/>
                    <a:pt x="828" y="84910"/>
                    <a:pt x="1242" y="85517"/>
                  </a:cubicBezTo>
                  <a:moveTo>
                    <a:pt x="1297" y="85572"/>
                  </a:moveTo>
                  <a:cubicBezTo>
                    <a:pt x="10872" y="99146"/>
                    <a:pt x="17660" y="109162"/>
                    <a:pt x="35375" y="119342"/>
                  </a:cubicBezTo>
                  <a:cubicBezTo>
                    <a:pt x="44205" y="124419"/>
                    <a:pt x="53283" y="129164"/>
                    <a:pt x="62444" y="133634"/>
                  </a:cubicBezTo>
                  <a:cubicBezTo>
                    <a:pt x="71715" y="138214"/>
                    <a:pt x="116803" y="161665"/>
                    <a:pt x="95225" y="132586"/>
                  </a:cubicBezTo>
                  <a:cubicBezTo>
                    <a:pt x="93321" y="130020"/>
                    <a:pt x="91334" y="127426"/>
                    <a:pt x="89072" y="125136"/>
                  </a:cubicBezTo>
                  <a:cubicBezTo>
                    <a:pt x="86450" y="122543"/>
                    <a:pt x="83443" y="120336"/>
                    <a:pt x="80463" y="118073"/>
                  </a:cubicBezTo>
                  <a:cubicBezTo>
                    <a:pt x="92797" y="121494"/>
                    <a:pt x="105352" y="124171"/>
                    <a:pt x="118017" y="125716"/>
                  </a:cubicBezTo>
                  <a:cubicBezTo>
                    <a:pt x="124281" y="126461"/>
                    <a:pt x="139761" y="129799"/>
                    <a:pt x="144700" y="123977"/>
                  </a:cubicBezTo>
                  <a:cubicBezTo>
                    <a:pt x="150771" y="116804"/>
                    <a:pt x="131372" y="106679"/>
                    <a:pt x="127178" y="104609"/>
                  </a:cubicBezTo>
                  <a:cubicBezTo>
                    <a:pt x="104938" y="93656"/>
                    <a:pt x="79386" y="91007"/>
                    <a:pt x="55159" y="87862"/>
                  </a:cubicBezTo>
                  <a:lnTo>
                    <a:pt x="23041" y="79171"/>
                  </a:lnTo>
                  <a:cubicBezTo>
                    <a:pt x="18653" y="78068"/>
                    <a:pt x="8112" y="86317"/>
                    <a:pt x="3587" y="85379"/>
                  </a:cubicBezTo>
                  <a:moveTo>
                    <a:pt x="285316" y="110514"/>
                  </a:moveTo>
                  <a:cubicBezTo>
                    <a:pt x="263435" y="94815"/>
                    <a:pt x="227481" y="82455"/>
                    <a:pt x="200135" y="80882"/>
                  </a:cubicBezTo>
                  <a:cubicBezTo>
                    <a:pt x="196272" y="78950"/>
                    <a:pt x="195693" y="80827"/>
                    <a:pt x="197128" y="83861"/>
                  </a:cubicBezTo>
                  <a:cubicBezTo>
                    <a:pt x="200273" y="90676"/>
                    <a:pt x="208000" y="109272"/>
                    <a:pt x="211890" y="115728"/>
                  </a:cubicBezTo>
                  <a:cubicBezTo>
                    <a:pt x="223562" y="135151"/>
                    <a:pt x="239208" y="151236"/>
                    <a:pt x="258634" y="163349"/>
                  </a:cubicBezTo>
                  <a:cubicBezTo>
                    <a:pt x="262469" y="165749"/>
                    <a:pt x="274555" y="174440"/>
                    <a:pt x="279632" y="170991"/>
                  </a:cubicBezTo>
                  <a:cubicBezTo>
                    <a:pt x="287358" y="165749"/>
                    <a:pt x="275272" y="148919"/>
                    <a:pt x="272044" y="144615"/>
                  </a:cubicBezTo>
                  <a:cubicBezTo>
                    <a:pt x="267933" y="139152"/>
                    <a:pt x="263021" y="133551"/>
                    <a:pt x="257668" y="127978"/>
                  </a:cubicBezTo>
                  <a:cubicBezTo>
                    <a:pt x="272596" y="134434"/>
                    <a:pt x="288324" y="138959"/>
                    <a:pt x="302480" y="137635"/>
                  </a:cubicBezTo>
                  <a:cubicBezTo>
                    <a:pt x="317242" y="136255"/>
                    <a:pt x="288573" y="112831"/>
                    <a:pt x="285316" y="110514"/>
                  </a:cubicBezTo>
                  <a:close/>
                  <a:moveTo>
                    <a:pt x="297099" y="74564"/>
                  </a:moveTo>
                  <a:cubicBezTo>
                    <a:pt x="299444" y="73929"/>
                    <a:pt x="372181" y="66894"/>
                    <a:pt x="392186" y="59168"/>
                  </a:cubicBezTo>
                  <a:cubicBezTo>
                    <a:pt x="400381" y="56023"/>
                    <a:pt x="413571" y="51802"/>
                    <a:pt x="417876" y="43359"/>
                  </a:cubicBezTo>
                  <a:cubicBezTo>
                    <a:pt x="425133" y="29123"/>
                    <a:pt x="386695" y="33703"/>
                    <a:pt x="382777" y="34448"/>
                  </a:cubicBezTo>
                  <a:cubicBezTo>
                    <a:pt x="378665" y="35220"/>
                    <a:pt x="373698" y="36682"/>
                    <a:pt x="368428" y="38476"/>
                  </a:cubicBezTo>
                  <a:cubicBezTo>
                    <a:pt x="374112" y="34834"/>
                    <a:pt x="380045" y="31496"/>
                    <a:pt x="385315" y="27357"/>
                  </a:cubicBezTo>
                  <a:cubicBezTo>
                    <a:pt x="389620" y="23991"/>
                    <a:pt x="404134" y="13783"/>
                    <a:pt x="399443" y="6389"/>
                  </a:cubicBezTo>
                  <a:cubicBezTo>
                    <a:pt x="393400" y="-3130"/>
                    <a:pt x="372015" y="5147"/>
                    <a:pt x="364979" y="8154"/>
                  </a:cubicBezTo>
                  <a:cubicBezTo>
                    <a:pt x="338213" y="19549"/>
                    <a:pt x="307226" y="57844"/>
                    <a:pt x="299196" y="70287"/>
                  </a:cubicBezTo>
                  <a:cubicBezTo>
                    <a:pt x="296768" y="71694"/>
                    <a:pt x="296630" y="74674"/>
                    <a:pt x="297099" y="74564"/>
                  </a:cubicBezTo>
                  <a:close/>
                  <a:moveTo>
                    <a:pt x="449829" y="114376"/>
                  </a:moveTo>
                  <a:cubicBezTo>
                    <a:pt x="425105" y="97656"/>
                    <a:pt x="370994" y="91890"/>
                    <a:pt x="355625" y="87945"/>
                  </a:cubicBezTo>
                  <a:cubicBezTo>
                    <a:pt x="354521" y="87669"/>
                    <a:pt x="356701" y="89959"/>
                    <a:pt x="357501" y="90731"/>
                  </a:cubicBezTo>
                  <a:cubicBezTo>
                    <a:pt x="357556" y="90787"/>
                    <a:pt x="357611" y="90814"/>
                    <a:pt x="357666" y="90869"/>
                  </a:cubicBezTo>
                  <a:cubicBezTo>
                    <a:pt x="359957" y="95173"/>
                    <a:pt x="371353" y="108610"/>
                    <a:pt x="374443" y="112307"/>
                  </a:cubicBezTo>
                  <a:cubicBezTo>
                    <a:pt x="390172" y="130985"/>
                    <a:pt x="406645" y="151705"/>
                    <a:pt x="427726" y="164921"/>
                  </a:cubicBezTo>
                  <a:cubicBezTo>
                    <a:pt x="430044" y="166356"/>
                    <a:pt x="432417" y="167680"/>
                    <a:pt x="434956" y="168646"/>
                  </a:cubicBezTo>
                  <a:cubicBezTo>
                    <a:pt x="442020" y="171350"/>
                    <a:pt x="448366" y="169115"/>
                    <a:pt x="446711" y="160865"/>
                  </a:cubicBezTo>
                  <a:cubicBezTo>
                    <a:pt x="445441" y="154547"/>
                    <a:pt x="404713" y="123426"/>
                    <a:pt x="378693" y="104333"/>
                  </a:cubicBezTo>
                  <a:cubicBezTo>
                    <a:pt x="406783" y="119122"/>
                    <a:pt x="462522" y="145939"/>
                    <a:pt x="466385" y="140228"/>
                  </a:cubicBezTo>
                  <a:cubicBezTo>
                    <a:pt x="472842" y="130737"/>
                    <a:pt x="456341" y="118763"/>
                    <a:pt x="449829" y="114376"/>
                  </a:cubicBezTo>
                  <a:close/>
                  <a:moveTo>
                    <a:pt x="641162" y="44766"/>
                  </a:moveTo>
                  <a:cubicBezTo>
                    <a:pt x="639837" y="42256"/>
                    <a:pt x="634539" y="42725"/>
                    <a:pt x="632332" y="42725"/>
                  </a:cubicBezTo>
                  <a:cubicBezTo>
                    <a:pt x="621598" y="42725"/>
                    <a:pt x="610754" y="43856"/>
                    <a:pt x="600103" y="45097"/>
                  </a:cubicBezTo>
                  <a:cubicBezTo>
                    <a:pt x="554380" y="50477"/>
                    <a:pt x="521903" y="85075"/>
                    <a:pt x="530760" y="83834"/>
                  </a:cubicBezTo>
                  <a:cubicBezTo>
                    <a:pt x="560754" y="79613"/>
                    <a:pt x="590693" y="73212"/>
                    <a:pt x="618673" y="61872"/>
                  </a:cubicBezTo>
                  <a:cubicBezTo>
                    <a:pt x="621957" y="60548"/>
                    <a:pt x="644997" y="52023"/>
                    <a:pt x="641162" y="44766"/>
                  </a:cubicBezTo>
                  <a:close/>
                  <a:moveTo>
                    <a:pt x="673474" y="130571"/>
                  </a:moveTo>
                  <a:cubicBezTo>
                    <a:pt x="643452" y="109272"/>
                    <a:pt x="566825" y="93159"/>
                    <a:pt x="552752" y="91366"/>
                  </a:cubicBezTo>
                  <a:cubicBezTo>
                    <a:pt x="538680" y="89545"/>
                    <a:pt x="585009" y="117411"/>
                    <a:pt x="589038" y="119784"/>
                  </a:cubicBezTo>
                  <a:cubicBezTo>
                    <a:pt x="614396" y="134655"/>
                    <a:pt x="640803" y="147898"/>
                    <a:pt x="668783" y="157224"/>
                  </a:cubicBezTo>
                  <a:cubicBezTo>
                    <a:pt x="674108" y="158989"/>
                    <a:pt x="694555" y="167763"/>
                    <a:pt x="698943" y="160148"/>
                  </a:cubicBezTo>
                  <a:cubicBezTo>
                    <a:pt x="704020" y="151236"/>
                    <a:pt x="678799" y="134324"/>
                    <a:pt x="673474" y="130571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0" name="Google Shape;190;p2"/>
            <p:cNvSpPr/>
            <p:nvPr/>
          </p:nvSpPr>
          <p:spPr>
            <a:xfrm rot="10800000">
              <a:off x="8086183" y="427685"/>
              <a:ext cx="489244" cy="12667"/>
            </a:xfrm>
            <a:custGeom>
              <a:avLst/>
              <a:gdLst/>
              <a:ahLst/>
              <a:cxnLst/>
              <a:rect l="l" t="t" r="r" b="b"/>
              <a:pathLst>
                <a:path w="978488" h="25334" extrusionOk="0">
                  <a:moveTo>
                    <a:pt x="972776" y="13635"/>
                  </a:moveTo>
                  <a:cubicBezTo>
                    <a:pt x="976004" y="13718"/>
                    <a:pt x="978543" y="16394"/>
                    <a:pt x="978488" y="19622"/>
                  </a:cubicBezTo>
                  <a:cubicBezTo>
                    <a:pt x="978405" y="22850"/>
                    <a:pt x="975728" y="25388"/>
                    <a:pt x="972500" y="25333"/>
                  </a:cubicBezTo>
                  <a:lnTo>
                    <a:pt x="776255" y="22547"/>
                  </a:lnTo>
                  <a:cubicBezTo>
                    <a:pt x="699021" y="21388"/>
                    <a:pt x="608404" y="20367"/>
                    <a:pt x="522561" y="19181"/>
                  </a:cubicBezTo>
                  <a:cubicBezTo>
                    <a:pt x="461634" y="18353"/>
                    <a:pt x="403109" y="17470"/>
                    <a:pt x="353468" y="16918"/>
                  </a:cubicBezTo>
                  <a:cubicBezTo>
                    <a:pt x="309981" y="16422"/>
                    <a:pt x="273337" y="16091"/>
                    <a:pt x="247895" y="16256"/>
                  </a:cubicBezTo>
                  <a:cubicBezTo>
                    <a:pt x="198062" y="16477"/>
                    <a:pt x="135286" y="24616"/>
                    <a:pt x="77892" y="22574"/>
                  </a:cubicBezTo>
                  <a:cubicBezTo>
                    <a:pt x="51733" y="21664"/>
                    <a:pt x="26679" y="18657"/>
                    <a:pt x="4383" y="11952"/>
                  </a:cubicBezTo>
                  <a:cubicBezTo>
                    <a:pt x="1155" y="11014"/>
                    <a:pt x="-694" y="7620"/>
                    <a:pt x="244" y="4393"/>
                  </a:cubicBezTo>
                  <a:cubicBezTo>
                    <a:pt x="1182" y="1164"/>
                    <a:pt x="4576" y="-712"/>
                    <a:pt x="7805" y="254"/>
                  </a:cubicBezTo>
                  <a:cubicBezTo>
                    <a:pt x="29217" y="6351"/>
                    <a:pt x="53223" y="8834"/>
                    <a:pt x="78251" y="9386"/>
                  </a:cubicBezTo>
                  <a:cubicBezTo>
                    <a:pt x="135535" y="10683"/>
                    <a:pt x="198062" y="1827"/>
                    <a:pt x="247730" y="1027"/>
                  </a:cubicBezTo>
                  <a:cubicBezTo>
                    <a:pt x="292017" y="419"/>
                    <a:pt x="370245" y="613"/>
                    <a:pt x="459372" y="1799"/>
                  </a:cubicBezTo>
                  <a:cubicBezTo>
                    <a:pt x="500127" y="2323"/>
                    <a:pt x="543146" y="3123"/>
                    <a:pt x="586247" y="4006"/>
                  </a:cubicBezTo>
                  <a:cubicBezTo>
                    <a:pt x="652112" y="5331"/>
                    <a:pt x="718143" y="6958"/>
                    <a:pt x="776531" y="8393"/>
                  </a:cubicBezTo>
                  <a:lnTo>
                    <a:pt x="972776" y="13635"/>
                  </a:lnTo>
                  <a:lnTo>
                    <a:pt x="972776" y="13635"/>
                  </a:ln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1" name="Google Shape;191;p2"/>
            <p:cNvSpPr/>
            <p:nvPr/>
          </p:nvSpPr>
          <p:spPr>
            <a:xfrm rot="10800000">
              <a:off x="8009402" y="378618"/>
              <a:ext cx="439940" cy="111413"/>
            </a:xfrm>
            <a:custGeom>
              <a:avLst/>
              <a:gdLst/>
              <a:ahLst/>
              <a:cxnLst/>
              <a:rect l="l" t="t" r="r" b="b"/>
              <a:pathLst>
                <a:path w="879880" h="222825" extrusionOk="0">
                  <a:moveTo>
                    <a:pt x="879847" y="5640"/>
                  </a:moveTo>
                  <a:cubicBezTo>
                    <a:pt x="881034" y="7516"/>
                    <a:pt x="850405" y="40955"/>
                    <a:pt x="792900" y="57620"/>
                  </a:cubicBezTo>
                  <a:cubicBezTo>
                    <a:pt x="703691" y="83444"/>
                    <a:pt x="588267" y="114897"/>
                    <a:pt x="575078" y="110096"/>
                  </a:cubicBezTo>
                  <a:cubicBezTo>
                    <a:pt x="562992" y="105682"/>
                    <a:pt x="694143" y="48349"/>
                    <a:pt x="770467" y="24318"/>
                  </a:cubicBezTo>
                  <a:cubicBezTo>
                    <a:pt x="790610" y="17973"/>
                    <a:pt x="868451" y="-12376"/>
                    <a:pt x="879847" y="5640"/>
                  </a:cubicBezTo>
                  <a:close/>
                  <a:moveTo>
                    <a:pt x="674359" y="183375"/>
                  </a:moveTo>
                  <a:cubicBezTo>
                    <a:pt x="653360" y="165580"/>
                    <a:pt x="618813" y="150074"/>
                    <a:pt x="599277" y="150653"/>
                  </a:cubicBezTo>
                  <a:cubicBezTo>
                    <a:pt x="588378" y="150957"/>
                    <a:pt x="565503" y="161965"/>
                    <a:pt x="579217" y="172312"/>
                  </a:cubicBezTo>
                  <a:cubicBezTo>
                    <a:pt x="603830" y="190935"/>
                    <a:pt x="657803" y="214635"/>
                    <a:pt x="688652" y="217587"/>
                  </a:cubicBezTo>
                  <a:cubicBezTo>
                    <a:pt x="701042" y="218773"/>
                    <a:pt x="693840" y="199874"/>
                    <a:pt x="674359" y="183375"/>
                  </a:cubicBezTo>
                  <a:close/>
                  <a:moveTo>
                    <a:pt x="625932" y="55826"/>
                  </a:moveTo>
                  <a:cubicBezTo>
                    <a:pt x="646490" y="17421"/>
                    <a:pt x="508908" y="69318"/>
                    <a:pt x="516800" y="88962"/>
                  </a:cubicBezTo>
                  <a:cubicBezTo>
                    <a:pt x="518952" y="94287"/>
                    <a:pt x="553941" y="94094"/>
                    <a:pt x="581728" y="85375"/>
                  </a:cubicBezTo>
                  <a:cubicBezTo>
                    <a:pt x="602837" y="78726"/>
                    <a:pt x="624635" y="58227"/>
                    <a:pt x="625932" y="55826"/>
                  </a:cubicBezTo>
                  <a:close/>
                  <a:moveTo>
                    <a:pt x="438021" y="163952"/>
                  </a:moveTo>
                  <a:cubicBezTo>
                    <a:pt x="422513" y="150681"/>
                    <a:pt x="374335" y="128995"/>
                    <a:pt x="367961" y="130347"/>
                  </a:cubicBezTo>
                  <a:cubicBezTo>
                    <a:pt x="348618" y="134486"/>
                    <a:pt x="366526" y="148612"/>
                    <a:pt x="369423" y="151288"/>
                  </a:cubicBezTo>
                  <a:cubicBezTo>
                    <a:pt x="382751" y="163648"/>
                    <a:pt x="426266" y="188369"/>
                    <a:pt x="437855" y="188617"/>
                  </a:cubicBezTo>
                  <a:cubicBezTo>
                    <a:pt x="469312" y="189280"/>
                    <a:pt x="443043" y="168256"/>
                    <a:pt x="438021" y="163952"/>
                  </a:cubicBezTo>
                  <a:close/>
                  <a:moveTo>
                    <a:pt x="357945" y="155840"/>
                  </a:moveTo>
                  <a:cubicBezTo>
                    <a:pt x="355378" y="154488"/>
                    <a:pt x="352785" y="153247"/>
                    <a:pt x="350025" y="152336"/>
                  </a:cubicBezTo>
                  <a:cubicBezTo>
                    <a:pt x="328116" y="145025"/>
                    <a:pt x="353254" y="192204"/>
                    <a:pt x="396217" y="218028"/>
                  </a:cubicBezTo>
                  <a:cubicBezTo>
                    <a:pt x="431509" y="233589"/>
                    <a:pt x="419009" y="199791"/>
                    <a:pt x="408413" y="190631"/>
                  </a:cubicBezTo>
                  <a:cubicBezTo>
                    <a:pt x="392436" y="176781"/>
                    <a:pt x="375715" y="165414"/>
                    <a:pt x="357945" y="155840"/>
                  </a:cubicBezTo>
                  <a:close/>
                  <a:moveTo>
                    <a:pt x="376984" y="43769"/>
                  </a:moveTo>
                  <a:cubicBezTo>
                    <a:pt x="354523" y="49288"/>
                    <a:pt x="323287" y="58392"/>
                    <a:pt x="307531" y="76077"/>
                  </a:cubicBezTo>
                  <a:cubicBezTo>
                    <a:pt x="296328" y="88631"/>
                    <a:pt x="323508" y="87169"/>
                    <a:pt x="329413" y="86231"/>
                  </a:cubicBezTo>
                  <a:cubicBezTo>
                    <a:pt x="348866" y="83196"/>
                    <a:pt x="375329" y="76353"/>
                    <a:pt x="389429" y="61951"/>
                  </a:cubicBezTo>
                  <a:cubicBezTo>
                    <a:pt x="407227" y="43769"/>
                    <a:pt x="385924" y="41562"/>
                    <a:pt x="376984" y="43769"/>
                  </a:cubicBezTo>
                  <a:close/>
                  <a:moveTo>
                    <a:pt x="377950" y="25174"/>
                  </a:moveTo>
                  <a:cubicBezTo>
                    <a:pt x="387883" y="4316"/>
                    <a:pt x="349915" y="1860"/>
                    <a:pt x="338188" y="9916"/>
                  </a:cubicBezTo>
                  <a:cubicBezTo>
                    <a:pt x="318817" y="23215"/>
                    <a:pt x="281649" y="57978"/>
                    <a:pt x="284105" y="64131"/>
                  </a:cubicBezTo>
                  <a:cubicBezTo>
                    <a:pt x="286616" y="70394"/>
                    <a:pt x="300688" y="67221"/>
                    <a:pt x="305131" y="66283"/>
                  </a:cubicBezTo>
                  <a:cubicBezTo>
                    <a:pt x="326102" y="61758"/>
                    <a:pt x="375825" y="29671"/>
                    <a:pt x="377950" y="25174"/>
                  </a:cubicBezTo>
                  <a:close/>
                  <a:moveTo>
                    <a:pt x="213631" y="159675"/>
                  </a:moveTo>
                  <a:cubicBezTo>
                    <a:pt x="209602" y="156834"/>
                    <a:pt x="194840" y="150102"/>
                    <a:pt x="189983" y="154268"/>
                  </a:cubicBezTo>
                  <a:cubicBezTo>
                    <a:pt x="183913" y="159427"/>
                    <a:pt x="188300" y="176367"/>
                    <a:pt x="190783" y="179154"/>
                  </a:cubicBezTo>
                  <a:cubicBezTo>
                    <a:pt x="202235" y="191983"/>
                    <a:pt x="224475" y="211021"/>
                    <a:pt x="240203" y="218635"/>
                  </a:cubicBezTo>
                  <a:cubicBezTo>
                    <a:pt x="245225" y="221063"/>
                    <a:pt x="256456" y="225919"/>
                    <a:pt x="260954" y="220015"/>
                  </a:cubicBezTo>
                  <a:cubicBezTo>
                    <a:pt x="265010" y="214690"/>
                    <a:pt x="258305" y="205613"/>
                    <a:pt x="255324" y="201309"/>
                  </a:cubicBezTo>
                  <a:cubicBezTo>
                    <a:pt x="244315" y="185610"/>
                    <a:pt x="230766" y="171650"/>
                    <a:pt x="213631" y="159675"/>
                  </a:cubicBezTo>
                  <a:close/>
                  <a:moveTo>
                    <a:pt x="225772" y="129382"/>
                  </a:moveTo>
                  <a:cubicBezTo>
                    <a:pt x="220088" y="127450"/>
                    <a:pt x="195999" y="123008"/>
                    <a:pt x="195309" y="133051"/>
                  </a:cubicBezTo>
                  <a:cubicBezTo>
                    <a:pt x="194757" y="132637"/>
                    <a:pt x="207395" y="152502"/>
                    <a:pt x="220612" y="160613"/>
                  </a:cubicBezTo>
                  <a:cubicBezTo>
                    <a:pt x="236478" y="170353"/>
                    <a:pt x="242659" y="175595"/>
                    <a:pt x="257891" y="178299"/>
                  </a:cubicBezTo>
                  <a:cubicBezTo>
                    <a:pt x="263133" y="179237"/>
                    <a:pt x="271825" y="180451"/>
                    <a:pt x="274861" y="174850"/>
                  </a:cubicBezTo>
                  <a:cubicBezTo>
                    <a:pt x="278420" y="168283"/>
                    <a:pt x="273840" y="160586"/>
                    <a:pt x="269480" y="155537"/>
                  </a:cubicBezTo>
                  <a:cubicBezTo>
                    <a:pt x="258498" y="142873"/>
                    <a:pt x="241500" y="134706"/>
                    <a:pt x="225772" y="129382"/>
                  </a:cubicBezTo>
                  <a:close/>
                  <a:moveTo>
                    <a:pt x="197047" y="63579"/>
                  </a:moveTo>
                  <a:cubicBezTo>
                    <a:pt x="195474" y="54309"/>
                    <a:pt x="184658" y="53260"/>
                    <a:pt x="177014" y="53674"/>
                  </a:cubicBezTo>
                  <a:cubicBezTo>
                    <a:pt x="157809" y="54723"/>
                    <a:pt x="137556" y="59717"/>
                    <a:pt x="120503" y="68187"/>
                  </a:cubicBezTo>
                  <a:cubicBezTo>
                    <a:pt x="115784" y="70532"/>
                    <a:pt x="106044" y="75581"/>
                    <a:pt x="107258" y="82230"/>
                  </a:cubicBezTo>
                  <a:cubicBezTo>
                    <a:pt x="108555" y="89210"/>
                    <a:pt x="117881" y="90866"/>
                    <a:pt x="123648" y="91335"/>
                  </a:cubicBezTo>
                  <a:cubicBezTo>
                    <a:pt x="139377" y="92659"/>
                    <a:pt x="155629" y="89514"/>
                    <a:pt x="170309" y="84410"/>
                  </a:cubicBezTo>
                  <a:cubicBezTo>
                    <a:pt x="176904" y="82092"/>
                    <a:pt x="198620" y="72822"/>
                    <a:pt x="197047" y="63579"/>
                  </a:cubicBezTo>
                  <a:close/>
                  <a:moveTo>
                    <a:pt x="123676" y="57868"/>
                  </a:moveTo>
                  <a:cubicBezTo>
                    <a:pt x="144482" y="54226"/>
                    <a:pt x="165204" y="46115"/>
                    <a:pt x="183581" y="36155"/>
                  </a:cubicBezTo>
                  <a:cubicBezTo>
                    <a:pt x="188686" y="33396"/>
                    <a:pt x="210154" y="23187"/>
                    <a:pt x="206043" y="13972"/>
                  </a:cubicBezTo>
                  <a:cubicBezTo>
                    <a:pt x="201931" y="4757"/>
                    <a:pt x="185541" y="6882"/>
                    <a:pt x="177318" y="8289"/>
                  </a:cubicBezTo>
                  <a:cubicBezTo>
                    <a:pt x="155326" y="12041"/>
                    <a:pt x="133361" y="20980"/>
                    <a:pt x="115784" y="34389"/>
                  </a:cubicBezTo>
                  <a:cubicBezTo>
                    <a:pt x="110817" y="38169"/>
                    <a:pt x="100056" y="46032"/>
                    <a:pt x="102070" y="53592"/>
                  </a:cubicBezTo>
                  <a:cubicBezTo>
                    <a:pt x="104168" y="61537"/>
                    <a:pt x="118240" y="58834"/>
                    <a:pt x="123676" y="57868"/>
                  </a:cubicBezTo>
                  <a:close/>
                  <a:moveTo>
                    <a:pt x="94482" y="130154"/>
                  </a:moveTo>
                  <a:cubicBezTo>
                    <a:pt x="86094" y="126733"/>
                    <a:pt x="77236" y="124415"/>
                    <a:pt x="68379" y="122456"/>
                  </a:cubicBezTo>
                  <a:cubicBezTo>
                    <a:pt x="56376" y="119835"/>
                    <a:pt x="13716" y="119201"/>
                    <a:pt x="24615" y="135258"/>
                  </a:cubicBezTo>
                  <a:cubicBezTo>
                    <a:pt x="35515" y="151316"/>
                    <a:pt x="88605" y="160751"/>
                    <a:pt x="109521" y="158903"/>
                  </a:cubicBezTo>
                  <a:cubicBezTo>
                    <a:pt x="111562" y="158710"/>
                    <a:pt x="113632" y="158461"/>
                    <a:pt x="115619" y="157937"/>
                  </a:cubicBezTo>
                  <a:cubicBezTo>
                    <a:pt x="122876" y="156006"/>
                    <a:pt x="122462" y="150488"/>
                    <a:pt x="118268" y="145329"/>
                  </a:cubicBezTo>
                  <a:cubicBezTo>
                    <a:pt x="112418" y="138100"/>
                    <a:pt x="102953" y="133630"/>
                    <a:pt x="94482" y="130154"/>
                  </a:cubicBezTo>
                  <a:close/>
                  <a:moveTo>
                    <a:pt x="71469" y="169166"/>
                  </a:moveTo>
                  <a:cubicBezTo>
                    <a:pt x="70227" y="168118"/>
                    <a:pt x="68241" y="166518"/>
                    <a:pt x="66971" y="165552"/>
                  </a:cubicBezTo>
                  <a:cubicBezTo>
                    <a:pt x="55189" y="156641"/>
                    <a:pt x="41447" y="148501"/>
                    <a:pt x="27402" y="143673"/>
                  </a:cubicBezTo>
                  <a:cubicBezTo>
                    <a:pt x="20614" y="141328"/>
                    <a:pt x="1906" y="139811"/>
                    <a:pt x="168" y="148584"/>
                  </a:cubicBezTo>
                  <a:cubicBezTo>
                    <a:pt x="-1571" y="157358"/>
                    <a:pt x="10543" y="166904"/>
                    <a:pt x="20918" y="174271"/>
                  </a:cubicBezTo>
                  <a:cubicBezTo>
                    <a:pt x="27954" y="179237"/>
                    <a:pt x="35846" y="183155"/>
                    <a:pt x="44096" y="185748"/>
                  </a:cubicBezTo>
                  <a:cubicBezTo>
                    <a:pt x="49643" y="187486"/>
                    <a:pt x="55355" y="188673"/>
                    <a:pt x="61094" y="189473"/>
                  </a:cubicBezTo>
                  <a:cubicBezTo>
                    <a:pt x="64681" y="189969"/>
                    <a:pt x="68296" y="190300"/>
                    <a:pt x="71911" y="190356"/>
                  </a:cubicBezTo>
                  <a:cubicBezTo>
                    <a:pt x="73953" y="190411"/>
                    <a:pt x="76022" y="190383"/>
                    <a:pt x="78036" y="190052"/>
                  </a:cubicBezTo>
                  <a:cubicBezTo>
                    <a:pt x="91033" y="187872"/>
                    <a:pt x="75774" y="172836"/>
                    <a:pt x="71469" y="169166"/>
                  </a:cubicBez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2" name="Google Shape;192;p2"/>
            <p:cNvSpPr/>
            <p:nvPr/>
          </p:nvSpPr>
          <p:spPr>
            <a:xfrm rot="10800000">
              <a:off x="8615784" y="660445"/>
              <a:ext cx="293313" cy="510693"/>
            </a:xfrm>
            <a:custGeom>
              <a:avLst/>
              <a:gdLst/>
              <a:ahLst/>
              <a:cxnLst/>
              <a:rect l="l" t="t" r="r" b="b"/>
              <a:pathLst>
                <a:path w="586626" h="1021386" extrusionOk="0">
                  <a:moveTo>
                    <a:pt x="152606" y="835423"/>
                  </a:moveTo>
                  <a:cubicBezTo>
                    <a:pt x="202357" y="889582"/>
                    <a:pt x="228295" y="970062"/>
                    <a:pt x="224818" y="1018373"/>
                  </a:cubicBezTo>
                  <a:cubicBezTo>
                    <a:pt x="223825" y="1031478"/>
                    <a:pt x="124102" y="1002039"/>
                    <a:pt x="54456" y="926194"/>
                  </a:cubicBezTo>
                  <a:cubicBezTo>
                    <a:pt x="3518" y="870766"/>
                    <a:pt x="-3187" y="758198"/>
                    <a:pt x="1063" y="754446"/>
                  </a:cubicBezTo>
                  <a:cubicBezTo>
                    <a:pt x="4374" y="751494"/>
                    <a:pt x="90521" y="767855"/>
                    <a:pt x="152606" y="835423"/>
                  </a:cubicBezTo>
                  <a:close/>
                  <a:moveTo>
                    <a:pt x="274183" y="631146"/>
                  </a:moveTo>
                  <a:cubicBezTo>
                    <a:pt x="218775" y="717613"/>
                    <a:pt x="216926" y="820000"/>
                    <a:pt x="230033" y="817379"/>
                  </a:cubicBezTo>
                  <a:cubicBezTo>
                    <a:pt x="278267" y="807612"/>
                    <a:pt x="350037" y="761288"/>
                    <a:pt x="389606" y="699514"/>
                  </a:cubicBezTo>
                  <a:cubicBezTo>
                    <a:pt x="438943" y="622483"/>
                    <a:pt x="431659" y="536512"/>
                    <a:pt x="427878" y="534139"/>
                  </a:cubicBezTo>
                  <a:cubicBezTo>
                    <a:pt x="423050" y="531159"/>
                    <a:pt x="314690" y="567937"/>
                    <a:pt x="274183" y="631146"/>
                  </a:cubicBezTo>
                  <a:close/>
                  <a:moveTo>
                    <a:pt x="215326" y="627118"/>
                  </a:moveTo>
                  <a:cubicBezTo>
                    <a:pt x="221369" y="579056"/>
                    <a:pt x="199763" y="497362"/>
                    <a:pt x="152937" y="440692"/>
                  </a:cubicBezTo>
                  <a:cubicBezTo>
                    <a:pt x="94549" y="370006"/>
                    <a:pt x="9423" y="349258"/>
                    <a:pt x="5919" y="352017"/>
                  </a:cubicBezTo>
                  <a:cubicBezTo>
                    <a:pt x="1504" y="355576"/>
                    <a:pt x="2194" y="468309"/>
                    <a:pt x="50096" y="526304"/>
                  </a:cubicBezTo>
                  <a:cubicBezTo>
                    <a:pt x="115631" y="605597"/>
                    <a:pt x="213615" y="640168"/>
                    <a:pt x="215326" y="627118"/>
                  </a:cubicBezTo>
                  <a:close/>
                  <a:moveTo>
                    <a:pt x="586513" y="183883"/>
                  </a:moveTo>
                  <a:cubicBezTo>
                    <a:pt x="583588" y="179082"/>
                    <a:pt x="470014" y="163797"/>
                    <a:pt x="404838" y="202230"/>
                  </a:cubicBezTo>
                  <a:cubicBezTo>
                    <a:pt x="315739" y="254817"/>
                    <a:pt x="267091" y="345340"/>
                    <a:pt x="279977" y="348817"/>
                  </a:cubicBezTo>
                  <a:cubicBezTo>
                    <a:pt x="327521" y="361508"/>
                    <a:pt x="412812" y="352045"/>
                    <a:pt x="476471" y="314495"/>
                  </a:cubicBezTo>
                  <a:cubicBezTo>
                    <a:pt x="555857" y="267647"/>
                    <a:pt x="588831" y="187690"/>
                    <a:pt x="586513" y="183883"/>
                  </a:cubicBezTo>
                  <a:close/>
                  <a:moveTo>
                    <a:pt x="270044" y="296257"/>
                  </a:moveTo>
                  <a:cubicBezTo>
                    <a:pt x="281440" y="249134"/>
                    <a:pt x="269133" y="165591"/>
                    <a:pt x="228957" y="104203"/>
                  </a:cubicBezTo>
                  <a:cubicBezTo>
                    <a:pt x="178875" y="27613"/>
                    <a:pt x="96564" y="-2267"/>
                    <a:pt x="92811" y="133"/>
                  </a:cubicBezTo>
                  <a:cubicBezTo>
                    <a:pt x="88010" y="3168"/>
                    <a:pt x="76034" y="115267"/>
                    <a:pt x="117148" y="178117"/>
                  </a:cubicBezTo>
                  <a:cubicBezTo>
                    <a:pt x="173356" y="264060"/>
                    <a:pt x="266898" y="309032"/>
                    <a:pt x="270044" y="29625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3" name="Google Shape;193;p2"/>
            <p:cNvSpPr/>
            <p:nvPr/>
          </p:nvSpPr>
          <p:spPr>
            <a:xfrm rot="10800000">
              <a:off x="8644145" y="564828"/>
              <a:ext cx="234038" cy="683450"/>
            </a:xfrm>
            <a:custGeom>
              <a:avLst/>
              <a:gdLst/>
              <a:ahLst/>
              <a:cxnLst/>
              <a:rect l="l" t="t" r="r" b="b"/>
              <a:pathLst>
                <a:path w="468076" h="1366900" extrusionOk="0">
                  <a:moveTo>
                    <a:pt x="456640" y="373256"/>
                  </a:moveTo>
                  <a:cubicBezTo>
                    <a:pt x="457826" y="376402"/>
                    <a:pt x="456281" y="379933"/>
                    <a:pt x="453135" y="381147"/>
                  </a:cubicBezTo>
                  <a:cubicBezTo>
                    <a:pt x="426038" y="392128"/>
                    <a:pt x="398252" y="402833"/>
                    <a:pt x="370962" y="414559"/>
                  </a:cubicBezTo>
                  <a:cubicBezTo>
                    <a:pt x="352971" y="422256"/>
                    <a:pt x="335256" y="430533"/>
                    <a:pt x="318120" y="439583"/>
                  </a:cubicBezTo>
                  <a:cubicBezTo>
                    <a:pt x="289671" y="454619"/>
                    <a:pt x="262740" y="471974"/>
                    <a:pt x="239672" y="494956"/>
                  </a:cubicBezTo>
                  <a:cubicBezTo>
                    <a:pt x="234015" y="500502"/>
                    <a:pt x="229104" y="506544"/>
                    <a:pt x="224799" y="512972"/>
                  </a:cubicBezTo>
                  <a:cubicBezTo>
                    <a:pt x="220412" y="519539"/>
                    <a:pt x="216604" y="526492"/>
                    <a:pt x="213210" y="533775"/>
                  </a:cubicBezTo>
                  <a:cubicBezTo>
                    <a:pt x="211389" y="537638"/>
                    <a:pt x="209982" y="544508"/>
                    <a:pt x="207884" y="549943"/>
                  </a:cubicBezTo>
                  <a:cubicBezTo>
                    <a:pt x="206505" y="553420"/>
                    <a:pt x="204877" y="556427"/>
                    <a:pt x="202945" y="558413"/>
                  </a:cubicBezTo>
                  <a:cubicBezTo>
                    <a:pt x="202642" y="558744"/>
                    <a:pt x="202145" y="558689"/>
                    <a:pt x="201786" y="558938"/>
                  </a:cubicBezTo>
                  <a:cubicBezTo>
                    <a:pt x="192239" y="603164"/>
                    <a:pt x="184430" y="648523"/>
                    <a:pt x="178415" y="694681"/>
                  </a:cubicBezTo>
                  <a:cubicBezTo>
                    <a:pt x="178911" y="693660"/>
                    <a:pt x="179325" y="692584"/>
                    <a:pt x="179849" y="691563"/>
                  </a:cubicBezTo>
                  <a:cubicBezTo>
                    <a:pt x="183050" y="685245"/>
                    <a:pt x="186582" y="679092"/>
                    <a:pt x="190473" y="673105"/>
                  </a:cubicBezTo>
                  <a:cubicBezTo>
                    <a:pt x="197730" y="662125"/>
                    <a:pt x="206063" y="651006"/>
                    <a:pt x="215721" y="640935"/>
                  </a:cubicBezTo>
                  <a:cubicBezTo>
                    <a:pt x="222067" y="634314"/>
                    <a:pt x="228966" y="628133"/>
                    <a:pt x="236306" y="622643"/>
                  </a:cubicBezTo>
                  <a:cubicBezTo>
                    <a:pt x="255152" y="608517"/>
                    <a:pt x="276813" y="598722"/>
                    <a:pt x="300295" y="596791"/>
                  </a:cubicBezTo>
                  <a:cubicBezTo>
                    <a:pt x="303634" y="596405"/>
                    <a:pt x="306641" y="598833"/>
                    <a:pt x="307028" y="602171"/>
                  </a:cubicBezTo>
                  <a:cubicBezTo>
                    <a:pt x="307386" y="605510"/>
                    <a:pt x="304986" y="608545"/>
                    <a:pt x="301647" y="608903"/>
                  </a:cubicBezTo>
                  <a:cubicBezTo>
                    <a:pt x="285036" y="611248"/>
                    <a:pt x="269915" y="618311"/>
                    <a:pt x="256173" y="627720"/>
                  </a:cubicBezTo>
                  <a:cubicBezTo>
                    <a:pt x="245825" y="634783"/>
                    <a:pt x="236388" y="643308"/>
                    <a:pt x="227641" y="652413"/>
                  </a:cubicBezTo>
                  <a:cubicBezTo>
                    <a:pt x="218618" y="661793"/>
                    <a:pt x="210285" y="671726"/>
                    <a:pt x="203194" y="681796"/>
                  </a:cubicBezTo>
                  <a:cubicBezTo>
                    <a:pt x="199303" y="687176"/>
                    <a:pt x="195798" y="692722"/>
                    <a:pt x="192487" y="698433"/>
                  </a:cubicBezTo>
                  <a:cubicBezTo>
                    <a:pt x="189148" y="704199"/>
                    <a:pt x="186030" y="710104"/>
                    <a:pt x="183078" y="716118"/>
                  </a:cubicBezTo>
                  <a:cubicBezTo>
                    <a:pt x="181615" y="719043"/>
                    <a:pt x="178470" y="724478"/>
                    <a:pt x="176317" y="728810"/>
                  </a:cubicBezTo>
                  <a:lnTo>
                    <a:pt x="175793" y="729941"/>
                  </a:lnTo>
                  <a:cubicBezTo>
                    <a:pt x="176759" y="732341"/>
                    <a:pt x="175986" y="735211"/>
                    <a:pt x="173779" y="736811"/>
                  </a:cubicBezTo>
                  <a:cubicBezTo>
                    <a:pt x="173779" y="736811"/>
                    <a:pt x="173779" y="736811"/>
                    <a:pt x="173779" y="736811"/>
                  </a:cubicBezTo>
                  <a:cubicBezTo>
                    <a:pt x="170854" y="764898"/>
                    <a:pt x="168564" y="793150"/>
                    <a:pt x="167129" y="821678"/>
                  </a:cubicBezTo>
                  <a:cubicBezTo>
                    <a:pt x="168536" y="821430"/>
                    <a:pt x="169530" y="822368"/>
                    <a:pt x="167074" y="823416"/>
                  </a:cubicBezTo>
                  <a:cubicBezTo>
                    <a:pt x="167046" y="824078"/>
                    <a:pt x="167046" y="824740"/>
                    <a:pt x="167018" y="825403"/>
                  </a:cubicBezTo>
                  <a:cubicBezTo>
                    <a:pt x="171102" y="826644"/>
                    <a:pt x="168729" y="828134"/>
                    <a:pt x="166963" y="827499"/>
                  </a:cubicBezTo>
                  <a:cubicBezTo>
                    <a:pt x="165887" y="850785"/>
                    <a:pt x="164783" y="874044"/>
                    <a:pt x="164811" y="897551"/>
                  </a:cubicBezTo>
                  <a:cubicBezTo>
                    <a:pt x="164839" y="915374"/>
                    <a:pt x="165253" y="933225"/>
                    <a:pt x="165942" y="951131"/>
                  </a:cubicBezTo>
                  <a:cubicBezTo>
                    <a:pt x="166136" y="950551"/>
                    <a:pt x="166218" y="949917"/>
                    <a:pt x="166439" y="949337"/>
                  </a:cubicBezTo>
                  <a:cubicBezTo>
                    <a:pt x="169336" y="940895"/>
                    <a:pt x="172841" y="932645"/>
                    <a:pt x="176869" y="924672"/>
                  </a:cubicBezTo>
                  <a:cubicBezTo>
                    <a:pt x="185147" y="908476"/>
                    <a:pt x="194971" y="893109"/>
                    <a:pt x="205925" y="878486"/>
                  </a:cubicBezTo>
                  <a:cubicBezTo>
                    <a:pt x="214010" y="867671"/>
                    <a:pt x="222647" y="857214"/>
                    <a:pt x="231587" y="847061"/>
                  </a:cubicBezTo>
                  <a:cubicBezTo>
                    <a:pt x="240500" y="836963"/>
                    <a:pt x="249771" y="827223"/>
                    <a:pt x="258877" y="817512"/>
                  </a:cubicBezTo>
                  <a:cubicBezTo>
                    <a:pt x="271377" y="804406"/>
                    <a:pt x="283353" y="790832"/>
                    <a:pt x="295687" y="777589"/>
                  </a:cubicBezTo>
                  <a:cubicBezTo>
                    <a:pt x="301040" y="771878"/>
                    <a:pt x="306448" y="766194"/>
                    <a:pt x="311995" y="760649"/>
                  </a:cubicBezTo>
                  <a:cubicBezTo>
                    <a:pt x="314312" y="758221"/>
                    <a:pt x="318176" y="758110"/>
                    <a:pt x="320604" y="760428"/>
                  </a:cubicBezTo>
                  <a:cubicBezTo>
                    <a:pt x="323060" y="762746"/>
                    <a:pt x="323142" y="766608"/>
                    <a:pt x="320824" y="769064"/>
                  </a:cubicBezTo>
                  <a:cubicBezTo>
                    <a:pt x="315637" y="774775"/>
                    <a:pt x="310615" y="780596"/>
                    <a:pt x="305621" y="786445"/>
                  </a:cubicBezTo>
                  <a:cubicBezTo>
                    <a:pt x="293810" y="800268"/>
                    <a:pt x="282304" y="814311"/>
                    <a:pt x="270273" y="827968"/>
                  </a:cubicBezTo>
                  <a:cubicBezTo>
                    <a:pt x="261499" y="837790"/>
                    <a:pt x="252696" y="847778"/>
                    <a:pt x="243977" y="857876"/>
                  </a:cubicBezTo>
                  <a:cubicBezTo>
                    <a:pt x="235368" y="867836"/>
                    <a:pt x="226869" y="877907"/>
                    <a:pt x="218839" y="888308"/>
                  </a:cubicBezTo>
                  <a:cubicBezTo>
                    <a:pt x="208160" y="902075"/>
                    <a:pt x="198172" y="916339"/>
                    <a:pt x="189838" y="931542"/>
                  </a:cubicBezTo>
                  <a:cubicBezTo>
                    <a:pt x="185782" y="938798"/>
                    <a:pt x="182223" y="946330"/>
                    <a:pt x="179187" y="954055"/>
                  </a:cubicBezTo>
                  <a:cubicBezTo>
                    <a:pt x="176124" y="961808"/>
                    <a:pt x="173558" y="969754"/>
                    <a:pt x="171571" y="977838"/>
                  </a:cubicBezTo>
                  <a:cubicBezTo>
                    <a:pt x="171102" y="979659"/>
                    <a:pt x="170054" y="982694"/>
                    <a:pt x="169392" y="985729"/>
                  </a:cubicBezTo>
                  <a:cubicBezTo>
                    <a:pt x="169143" y="986777"/>
                    <a:pt x="168950" y="987825"/>
                    <a:pt x="168895" y="988791"/>
                  </a:cubicBezTo>
                  <a:cubicBezTo>
                    <a:pt x="168895" y="989150"/>
                    <a:pt x="168674" y="989812"/>
                    <a:pt x="168895" y="989784"/>
                  </a:cubicBezTo>
                  <a:cubicBezTo>
                    <a:pt x="168895" y="989729"/>
                    <a:pt x="168812" y="989674"/>
                    <a:pt x="168784" y="989619"/>
                  </a:cubicBezTo>
                  <a:lnTo>
                    <a:pt x="168895" y="989839"/>
                  </a:lnTo>
                  <a:cubicBezTo>
                    <a:pt x="169943" y="991688"/>
                    <a:pt x="169530" y="993702"/>
                    <a:pt x="168536" y="995440"/>
                  </a:cubicBezTo>
                  <a:cubicBezTo>
                    <a:pt x="173558" y="1066540"/>
                    <a:pt x="184264" y="1137943"/>
                    <a:pt x="201510" y="1208767"/>
                  </a:cubicBezTo>
                  <a:lnTo>
                    <a:pt x="202228" y="1209484"/>
                  </a:lnTo>
                  <a:cubicBezTo>
                    <a:pt x="202393" y="1209650"/>
                    <a:pt x="202338" y="1209898"/>
                    <a:pt x="202476" y="1210063"/>
                  </a:cubicBezTo>
                  <a:cubicBezTo>
                    <a:pt x="203138" y="1197731"/>
                    <a:pt x="205180" y="1185232"/>
                    <a:pt x="206615" y="1175852"/>
                  </a:cubicBezTo>
                  <a:cubicBezTo>
                    <a:pt x="211223" y="1145751"/>
                    <a:pt x="220301" y="1115761"/>
                    <a:pt x="232994" y="1087315"/>
                  </a:cubicBezTo>
                  <a:cubicBezTo>
                    <a:pt x="245660" y="1058953"/>
                    <a:pt x="261940" y="1032135"/>
                    <a:pt x="280842" y="1008187"/>
                  </a:cubicBezTo>
                  <a:cubicBezTo>
                    <a:pt x="292210" y="993923"/>
                    <a:pt x="307166" y="976569"/>
                    <a:pt x="324798" y="966443"/>
                  </a:cubicBezTo>
                  <a:cubicBezTo>
                    <a:pt x="337794" y="958994"/>
                    <a:pt x="352171" y="955324"/>
                    <a:pt x="367595" y="958552"/>
                  </a:cubicBezTo>
                  <a:cubicBezTo>
                    <a:pt x="390084" y="963353"/>
                    <a:pt x="399797" y="981369"/>
                    <a:pt x="399769" y="1002338"/>
                  </a:cubicBezTo>
                  <a:cubicBezTo>
                    <a:pt x="399769" y="1017733"/>
                    <a:pt x="394361" y="1034646"/>
                    <a:pt x="385559" y="1047641"/>
                  </a:cubicBezTo>
                  <a:cubicBezTo>
                    <a:pt x="378688" y="1057766"/>
                    <a:pt x="369803" y="1065491"/>
                    <a:pt x="360035" y="1068802"/>
                  </a:cubicBezTo>
                  <a:cubicBezTo>
                    <a:pt x="339947" y="1075562"/>
                    <a:pt x="325433" y="1066595"/>
                    <a:pt x="319693" y="1056000"/>
                  </a:cubicBezTo>
                  <a:cubicBezTo>
                    <a:pt x="314837" y="1047089"/>
                    <a:pt x="315858" y="1036963"/>
                    <a:pt x="323198" y="1031169"/>
                  </a:cubicBezTo>
                  <a:cubicBezTo>
                    <a:pt x="327668" y="1027638"/>
                    <a:pt x="334980" y="1025403"/>
                    <a:pt x="345797" y="1027362"/>
                  </a:cubicBezTo>
                  <a:cubicBezTo>
                    <a:pt x="349108" y="1027941"/>
                    <a:pt x="351343" y="1031087"/>
                    <a:pt x="350791" y="1034397"/>
                  </a:cubicBezTo>
                  <a:cubicBezTo>
                    <a:pt x="350239" y="1037736"/>
                    <a:pt x="347066" y="1039971"/>
                    <a:pt x="343755" y="1039391"/>
                  </a:cubicBezTo>
                  <a:cubicBezTo>
                    <a:pt x="336525" y="1038288"/>
                    <a:pt x="332027" y="1039115"/>
                    <a:pt x="330234" y="1042150"/>
                  </a:cubicBezTo>
                  <a:cubicBezTo>
                    <a:pt x="328965" y="1044302"/>
                    <a:pt x="329682" y="1047089"/>
                    <a:pt x="331117" y="1049600"/>
                  </a:cubicBezTo>
                  <a:cubicBezTo>
                    <a:pt x="334676" y="1055780"/>
                    <a:pt x="343644" y="1059891"/>
                    <a:pt x="355427" y="1055642"/>
                  </a:cubicBezTo>
                  <a:cubicBezTo>
                    <a:pt x="369886" y="1050400"/>
                    <a:pt x="380454" y="1031528"/>
                    <a:pt x="383517" y="1013153"/>
                  </a:cubicBezTo>
                  <a:cubicBezTo>
                    <a:pt x="386414" y="995799"/>
                    <a:pt x="382496" y="977948"/>
                    <a:pt x="364339" y="974361"/>
                  </a:cubicBezTo>
                  <a:cubicBezTo>
                    <a:pt x="352998" y="972071"/>
                    <a:pt x="342541" y="975189"/>
                    <a:pt x="333021" y="980707"/>
                  </a:cubicBezTo>
                  <a:cubicBezTo>
                    <a:pt x="317210" y="989867"/>
                    <a:pt x="303882" y="1005593"/>
                    <a:pt x="293617" y="1018395"/>
                  </a:cubicBezTo>
                  <a:cubicBezTo>
                    <a:pt x="275212" y="1041102"/>
                    <a:pt x="259319" y="1066623"/>
                    <a:pt x="246708" y="1093578"/>
                  </a:cubicBezTo>
                  <a:cubicBezTo>
                    <a:pt x="234071" y="1120672"/>
                    <a:pt x="224716" y="1149200"/>
                    <a:pt x="219694" y="1178004"/>
                  </a:cubicBezTo>
                  <a:cubicBezTo>
                    <a:pt x="217846" y="1188350"/>
                    <a:pt x="214728" y="1202642"/>
                    <a:pt x="214314" y="1216161"/>
                  </a:cubicBezTo>
                  <a:cubicBezTo>
                    <a:pt x="214148" y="1222093"/>
                    <a:pt x="211610" y="1235033"/>
                    <a:pt x="209623" y="1241185"/>
                  </a:cubicBezTo>
                  <a:cubicBezTo>
                    <a:pt x="220412" y="1280611"/>
                    <a:pt x="233243" y="1319789"/>
                    <a:pt x="248447" y="1358553"/>
                  </a:cubicBezTo>
                  <a:cubicBezTo>
                    <a:pt x="249689" y="1361671"/>
                    <a:pt x="248171" y="1365230"/>
                    <a:pt x="245025" y="1366472"/>
                  </a:cubicBezTo>
                  <a:cubicBezTo>
                    <a:pt x="241907" y="1367713"/>
                    <a:pt x="238348" y="1366168"/>
                    <a:pt x="237106" y="1363050"/>
                  </a:cubicBezTo>
                  <a:cubicBezTo>
                    <a:pt x="217349" y="1313885"/>
                    <a:pt x="201593" y="1263975"/>
                    <a:pt x="188790" y="1213761"/>
                  </a:cubicBezTo>
                  <a:cubicBezTo>
                    <a:pt x="175517" y="1201566"/>
                    <a:pt x="161803" y="1189178"/>
                    <a:pt x="148172" y="1176569"/>
                  </a:cubicBezTo>
                  <a:cubicBezTo>
                    <a:pt x="137963" y="1167106"/>
                    <a:pt x="127863" y="1157560"/>
                    <a:pt x="118150" y="1148179"/>
                  </a:cubicBezTo>
                  <a:cubicBezTo>
                    <a:pt x="108327" y="1138550"/>
                    <a:pt x="99001" y="1128728"/>
                    <a:pt x="90336" y="1118520"/>
                  </a:cubicBezTo>
                  <a:cubicBezTo>
                    <a:pt x="77091" y="1102876"/>
                    <a:pt x="65171" y="1086515"/>
                    <a:pt x="54189" y="1069547"/>
                  </a:cubicBezTo>
                  <a:cubicBezTo>
                    <a:pt x="36087" y="1041571"/>
                    <a:pt x="20718" y="1011884"/>
                    <a:pt x="6535" y="980652"/>
                  </a:cubicBezTo>
                  <a:cubicBezTo>
                    <a:pt x="5128" y="977727"/>
                    <a:pt x="6369" y="974224"/>
                    <a:pt x="9294" y="972844"/>
                  </a:cubicBezTo>
                  <a:cubicBezTo>
                    <a:pt x="12192" y="971464"/>
                    <a:pt x="15696" y="972706"/>
                    <a:pt x="17076" y="975603"/>
                  </a:cubicBezTo>
                  <a:cubicBezTo>
                    <a:pt x="32114" y="1005704"/>
                    <a:pt x="48505" y="1034066"/>
                    <a:pt x="67020" y="1060967"/>
                  </a:cubicBezTo>
                  <a:cubicBezTo>
                    <a:pt x="78112" y="1077107"/>
                    <a:pt x="90060" y="1092668"/>
                    <a:pt x="102946" y="1107787"/>
                  </a:cubicBezTo>
                  <a:cubicBezTo>
                    <a:pt x="111362" y="1117637"/>
                    <a:pt x="120082" y="1127404"/>
                    <a:pt x="129436" y="1136839"/>
                  </a:cubicBezTo>
                  <a:lnTo>
                    <a:pt x="182636" y="1189923"/>
                  </a:lnTo>
                  <a:cubicBezTo>
                    <a:pt x="159927" y="1092723"/>
                    <a:pt x="149414" y="994447"/>
                    <a:pt x="148779" y="897606"/>
                  </a:cubicBezTo>
                  <a:cubicBezTo>
                    <a:pt x="148614" y="873327"/>
                    <a:pt x="149276" y="849158"/>
                    <a:pt x="150324" y="825099"/>
                  </a:cubicBezTo>
                  <a:cubicBezTo>
                    <a:pt x="150049" y="825099"/>
                    <a:pt x="149745" y="825099"/>
                    <a:pt x="149497" y="825099"/>
                  </a:cubicBezTo>
                  <a:lnTo>
                    <a:pt x="149552" y="824989"/>
                  </a:lnTo>
                  <a:cubicBezTo>
                    <a:pt x="149690" y="824685"/>
                    <a:pt x="149745" y="824437"/>
                    <a:pt x="149717" y="824106"/>
                  </a:cubicBezTo>
                  <a:lnTo>
                    <a:pt x="149690" y="823940"/>
                  </a:lnTo>
                  <a:cubicBezTo>
                    <a:pt x="149690" y="823913"/>
                    <a:pt x="149662" y="823913"/>
                    <a:pt x="149662" y="823913"/>
                  </a:cubicBezTo>
                  <a:cubicBezTo>
                    <a:pt x="149911" y="823913"/>
                    <a:pt x="150159" y="823913"/>
                    <a:pt x="150380" y="823913"/>
                  </a:cubicBezTo>
                  <a:cubicBezTo>
                    <a:pt x="150683" y="816877"/>
                    <a:pt x="150876" y="809814"/>
                    <a:pt x="151290" y="802806"/>
                  </a:cubicBezTo>
                  <a:cubicBezTo>
                    <a:pt x="150242" y="802034"/>
                    <a:pt x="149248" y="801123"/>
                    <a:pt x="148862" y="799771"/>
                  </a:cubicBezTo>
                  <a:cubicBezTo>
                    <a:pt x="141881" y="777423"/>
                    <a:pt x="129547" y="756124"/>
                    <a:pt x="114784" y="735486"/>
                  </a:cubicBezTo>
                  <a:cubicBezTo>
                    <a:pt x="106892" y="724395"/>
                    <a:pt x="98256" y="713552"/>
                    <a:pt x="89288" y="702847"/>
                  </a:cubicBezTo>
                  <a:cubicBezTo>
                    <a:pt x="83383" y="695757"/>
                    <a:pt x="77340" y="688694"/>
                    <a:pt x="71269" y="681686"/>
                  </a:cubicBezTo>
                  <a:cubicBezTo>
                    <a:pt x="46959" y="653792"/>
                    <a:pt x="21739" y="627195"/>
                    <a:pt x="1430" y="602668"/>
                  </a:cubicBezTo>
                  <a:cubicBezTo>
                    <a:pt x="-695" y="600212"/>
                    <a:pt x="-419" y="596515"/>
                    <a:pt x="2037" y="594418"/>
                  </a:cubicBezTo>
                  <a:cubicBezTo>
                    <a:pt x="4465" y="592322"/>
                    <a:pt x="8163" y="592570"/>
                    <a:pt x="10288" y="595025"/>
                  </a:cubicBezTo>
                  <a:cubicBezTo>
                    <a:pt x="28665" y="615387"/>
                    <a:pt x="51126" y="636797"/>
                    <a:pt x="72925" y="659862"/>
                  </a:cubicBezTo>
                  <a:cubicBezTo>
                    <a:pt x="86804" y="674568"/>
                    <a:pt x="100518" y="689852"/>
                    <a:pt x="112825" y="705800"/>
                  </a:cubicBezTo>
                  <a:cubicBezTo>
                    <a:pt x="121296" y="716753"/>
                    <a:pt x="129050" y="728092"/>
                    <a:pt x="135921" y="739597"/>
                  </a:cubicBezTo>
                  <a:cubicBezTo>
                    <a:pt x="142929" y="751351"/>
                    <a:pt x="148503" y="763435"/>
                    <a:pt x="153277" y="775630"/>
                  </a:cubicBezTo>
                  <a:cubicBezTo>
                    <a:pt x="155043" y="752786"/>
                    <a:pt x="157112" y="729996"/>
                    <a:pt x="159872" y="707483"/>
                  </a:cubicBezTo>
                  <a:cubicBezTo>
                    <a:pt x="162217" y="688225"/>
                    <a:pt x="165197" y="669243"/>
                    <a:pt x="168233" y="650288"/>
                  </a:cubicBezTo>
                  <a:cubicBezTo>
                    <a:pt x="168095" y="650178"/>
                    <a:pt x="167929" y="650178"/>
                    <a:pt x="167846" y="650068"/>
                  </a:cubicBezTo>
                  <a:cubicBezTo>
                    <a:pt x="166467" y="648274"/>
                    <a:pt x="166273" y="645902"/>
                    <a:pt x="167184" y="643998"/>
                  </a:cubicBezTo>
                  <a:cubicBezTo>
                    <a:pt x="167239" y="643998"/>
                    <a:pt x="167267" y="644025"/>
                    <a:pt x="167322" y="644025"/>
                  </a:cubicBezTo>
                  <a:cubicBezTo>
                    <a:pt x="168122" y="644191"/>
                    <a:pt x="168371" y="643474"/>
                    <a:pt x="168315" y="642370"/>
                  </a:cubicBezTo>
                  <a:cubicBezTo>
                    <a:pt x="168509" y="642204"/>
                    <a:pt x="168702" y="642039"/>
                    <a:pt x="168895" y="641873"/>
                  </a:cubicBezTo>
                  <a:lnTo>
                    <a:pt x="168315" y="642315"/>
                  </a:lnTo>
                  <a:cubicBezTo>
                    <a:pt x="168205" y="639583"/>
                    <a:pt x="166384" y="634424"/>
                    <a:pt x="166246" y="633127"/>
                  </a:cubicBezTo>
                  <a:cubicBezTo>
                    <a:pt x="165446" y="624850"/>
                    <a:pt x="164563" y="616601"/>
                    <a:pt x="163487" y="608351"/>
                  </a:cubicBezTo>
                  <a:cubicBezTo>
                    <a:pt x="162769" y="602916"/>
                    <a:pt x="161997" y="597481"/>
                    <a:pt x="161058" y="592046"/>
                  </a:cubicBezTo>
                  <a:cubicBezTo>
                    <a:pt x="157609" y="571463"/>
                    <a:pt x="151870" y="549943"/>
                    <a:pt x="143785" y="529416"/>
                  </a:cubicBezTo>
                  <a:cubicBezTo>
                    <a:pt x="135838" y="509248"/>
                    <a:pt x="125601" y="490018"/>
                    <a:pt x="112328" y="473850"/>
                  </a:cubicBezTo>
                  <a:cubicBezTo>
                    <a:pt x="107113" y="467311"/>
                    <a:pt x="100822" y="459227"/>
                    <a:pt x="93344" y="453323"/>
                  </a:cubicBezTo>
                  <a:cubicBezTo>
                    <a:pt x="89095" y="449957"/>
                    <a:pt x="84486" y="447225"/>
                    <a:pt x="79354" y="446480"/>
                  </a:cubicBezTo>
                  <a:cubicBezTo>
                    <a:pt x="63653" y="444080"/>
                    <a:pt x="53499" y="455530"/>
                    <a:pt x="51291" y="467808"/>
                  </a:cubicBezTo>
                  <a:cubicBezTo>
                    <a:pt x="49001" y="480333"/>
                    <a:pt x="55044" y="493935"/>
                    <a:pt x="72290" y="495536"/>
                  </a:cubicBezTo>
                  <a:cubicBezTo>
                    <a:pt x="75657" y="495784"/>
                    <a:pt x="78195" y="498708"/>
                    <a:pt x="77947" y="502074"/>
                  </a:cubicBezTo>
                  <a:cubicBezTo>
                    <a:pt x="77698" y="505440"/>
                    <a:pt x="74774" y="507951"/>
                    <a:pt x="71407" y="507703"/>
                  </a:cubicBezTo>
                  <a:cubicBezTo>
                    <a:pt x="44448" y="506241"/>
                    <a:pt x="34487" y="485162"/>
                    <a:pt x="37357" y="465518"/>
                  </a:cubicBezTo>
                  <a:cubicBezTo>
                    <a:pt x="40227" y="445901"/>
                    <a:pt x="56396" y="427940"/>
                    <a:pt x="81479" y="430975"/>
                  </a:cubicBezTo>
                  <a:cubicBezTo>
                    <a:pt x="89315" y="431940"/>
                    <a:pt x="96628" y="435582"/>
                    <a:pt x="103222" y="440604"/>
                  </a:cubicBezTo>
                  <a:cubicBezTo>
                    <a:pt x="111804" y="447143"/>
                    <a:pt x="119144" y="456165"/>
                    <a:pt x="125132" y="463476"/>
                  </a:cubicBezTo>
                  <a:cubicBezTo>
                    <a:pt x="139259" y="481106"/>
                    <a:pt x="150324" y="501881"/>
                    <a:pt x="158437" y="523815"/>
                  </a:cubicBezTo>
                  <a:cubicBezTo>
                    <a:pt x="166494" y="545501"/>
                    <a:pt x="171654" y="568291"/>
                    <a:pt x="174634" y="589976"/>
                  </a:cubicBezTo>
                  <a:cubicBezTo>
                    <a:pt x="175297" y="594860"/>
                    <a:pt x="175821" y="599743"/>
                    <a:pt x="176317" y="604627"/>
                  </a:cubicBezTo>
                  <a:cubicBezTo>
                    <a:pt x="184430" y="561862"/>
                    <a:pt x="194005" y="520036"/>
                    <a:pt x="205015" y="479395"/>
                  </a:cubicBezTo>
                  <a:cubicBezTo>
                    <a:pt x="201510" y="453074"/>
                    <a:pt x="191770" y="429209"/>
                    <a:pt x="178553" y="406696"/>
                  </a:cubicBezTo>
                  <a:cubicBezTo>
                    <a:pt x="169999" y="392100"/>
                    <a:pt x="160065" y="378057"/>
                    <a:pt x="149690" y="364096"/>
                  </a:cubicBezTo>
                  <a:cubicBezTo>
                    <a:pt x="142819" y="354826"/>
                    <a:pt x="135783" y="345583"/>
                    <a:pt x="128774" y="336313"/>
                  </a:cubicBezTo>
                  <a:cubicBezTo>
                    <a:pt x="101429" y="300198"/>
                    <a:pt x="74442" y="263751"/>
                    <a:pt x="60590" y="222587"/>
                  </a:cubicBezTo>
                  <a:cubicBezTo>
                    <a:pt x="59514" y="219552"/>
                    <a:pt x="61115" y="216214"/>
                    <a:pt x="64150" y="215110"/>
                  </a:cubicBezTo>
                  <a:cubicBezTo>
                    <a:pt x="67185" y="214034"/>
                    <a:pt x="70524" y="215634"/>
                    <a:pt x="71600" y="218669"/>
                  </a:cubicBezTo>
                  <a:cubicBezTo>
                    <a:pt x="80541" y="242397"/>
                    <a:pt x="94282" y="264110"/>
                    <a:pt x="109679" y="285216"/>
                  </a:cubicBezTo>
                  <a:cubicBezTo>
                    <a:pt x="119834" y="299149"/>
                    <a:pt x="130705" y="312751"/>
                    <a:pt x="141522" y="326436"/>
                  </a:cubicBezTo>
                  <a:cubicBezTo>
                    <a:pt x="148807" y="335651"/>
                    <a:pt x="156091" y="344866"/>
                    <a:pt x="163017" y="354247"/>
                  </a:cubicBezTo>
                  <a:cubicBezTo>
                    <a:pt x="173696" y="368759"/>
                    <a:pt x="183685" y="383575"/>
                    <a:pt x="192184" y="398943"/>
                  </a:cubicBezTo>
                  <a:cubicBezTo>
                    <a:pt x="201317" y="415524"/>
                    <a:pt x="208381" y="432878"/>
                    <a:pt x="213017" y="451088"/>
                  </a:cubicBezTo>
                  <a:cubicBezTo>
                    <a:pt x="215197" y="443583"/>
                    <a:pt x="217156" y="435858"/>
                    <a:pt x="219418" y="428409"/>
                  </a:cubicBezTo>
                  <a:cubicBezTo>
                    <a:pt x="233270" y="383244"/>
                    <a:pt x="246350" y="338024"/>
                    <a:pt x="257967" y="292473"/>
                  </a:cubicBezTo>
                  <a:cubicBezTo>
                    <a:pt x="259098" y="288031"/>
                    <a:pt x="260036" y="283506"/>
                    <a:pt x="261140" y="279064"/>
                  </a:cubicBezTo>
                  <a:cubicBezTo>
                    <a:pt x="261140" y="275753"/>
                    <a:pt x="261526" y="270539"/>
                    <a:pt x="261526" y="269987"/>
                  </a:cubicBezTo>
                  <a:cubicBezTo>
                    <a:pt x="261554" y="263641"/>
                    <a:pt x="261361" y="257295"/>
                    <a:pt x="261085" y="250977"/>
                  </a:cubicBezTo>
                  <a:cubicBezTo>
                    <a:pt x="260781" y="244604"/>
                    <a:pt x="260367" y="238230"/>
                    <a:pt x="259871" y="231857"/>
                  </a:cubicBezTo>
                  <a:cubicBezTo>
                    <a:pt x="259125" y="221290"/>
                    <a:pt x="257939" y="207854"/>
                    <a:pt x="256007" y="193810"/>
                  </a:cubicBezTo>
                  <a:cubicBezTo>
                    <a:pt x="254352" y="181643"/>
                    <a:pt x="252089" y="169007"/>
                    <a:pt x="248309" y="157419"/>
                  </a:cubicBezTo>
                  <a:cubicBezTo>
                    <a:pt x="243094" y="141555"/>
                    <a:pt x="235423" y="127511"/>
                    <a:pt x="221957" y="120421"/>
                  </a:cubicBezTo>
                  <a:cubicBezTo>
                    <a:pt x="218922" y="118959"/>
                    <a:pt x="217653" y="115289"/>
                    <a:pt x="219115" y="112282"/>
                  </a:cubicBezTo>
                  <a:cubicBezTo>
                    <a:pt x="220605" y="109247"/>
                    <a:pt x="224247" y="107978"/>
                    <a:pt x="227283" y="109440"/>
                  </a:cubicBezTo>
                  <a:cubicBezTo>
                    <a:pt x="244335" y="117055"/>
                    <a:pt x="255704" y="133112"/>
                    <a:pt x="262989" y="152260"/>
                  </a:cubicBezTo>
                  <a:cubicBezTo>
                    <a:pt x="266769" y="162192"/>
                    <a:pt x="269445" y="172980"/>
                    <a:pt x="271211" y="183713"/>
                  </a:cubicBezTo>
                  <a:cubicBezTo>
                    <a:pt x="273419" y="197425"/>
                    <a:pt x="274109" y="210916"/>
                    <a:pt x="274523" y="222394"/>
                  </a:cubicBezTo>
                  <a:cubicBezTo>
                    <a:pt x="279379" y="199935"/>
                    <a:pt x="283849" y="177339"/>
                    <a:pt x="287712" y="154605"/>
                  </a:cubicBezTo>
                  <a:cubicBezTo>
                    <a:pt x="289947" y="141472"/>
                    <a:pt x="291907" y="128339"/>
                    <a:pt x="293673" y="115151"/>
                  </a:cubicBezTo>
                  <a:cubicBezTo>
                    <a:pt x="296377" y="95314"/>
                    <a:pt x="298695" y="75421"/>
                    <a:pt x="301150" y="55501"/>
                  </a:cubicBezTo>
                  <a:lnTo>
                    <a:pt x="305676" y="19965"/>
                  </a:lnTo>
                  <a:cubicBezTo>
                    <a:pt x="305786" y="19276"/>
                    <a:pt x="306862" y="10419"/>
                    <a:pt x="307193" y="6888"/>
                  </a:cubicBezTo>
                  <a:lnTo>
                    <a:pt x="307249" y="6253"/>
                  </a:lnTo>
                  <a:cubicBezTo>
                    <a:pt x="307083" y="3439"/>
                    <a:pt x="308959" y="845"/>
                    <a:pt x="311774" y="211"/>
                  </a:cubicBezTo>
                  <a:cubicBezTo>
                    <a:pt x="313981" y="-313"/>
                    <a:pt x="316658" y="-65"/>
                    <a:pt x="318341" y="3356"/>
                  </a:cubicBezTo>
                  <a:cubicBezTo>
                    <a:pt x="318507" y="3687"/>
                    <a:pt x="318921" y="4543"/>
                    <a:pt x="318948" y="5922"/>
                  </a:cubicBezTo>
                  <a:cubicBezTo>
                    <a:pt x="318948" y="6253"/>
                    <a:pt x="318921" y="6943"/>
                    <a:pt x="318838" y="7881"/>
                  </a:cubicBezTo>
                  <a:cubicBezTo>
                    <a:pt x="318562" y="11550"/>
                    <a:pt x="317513" y="20710"/>
                    <a:pt x="317430" y="21428"/>
                  </a:cubicBezTo>
                  <a:lnTo>
                    <a:pt x="313236" y="56936"/>
                  </a:lnTo>
                  <a:cubicBezTo>
                    <a:pt x="310946" y="76911"/>
                    <a:pt x="308821" y="96887"/>
                    <a:pt x="306310" y="116807"/>
                  </a:cubicBezTo>
                  <a:cubicBezTo>
                    <a:pt x="304627" y="130160"/>
                    <a:pt x="302778" y="143459"/>
                    <a:pt x="300626" y="156757"/>
                  </a:cubicBezTo>
                  <a:cubicBezTo>
                    <a:pt x="296266" y="183602"/>
                    <a:pt x="291024" y="210199"/>
                    <a:pt x="285367" y="236685"/>
                  </a:cubicBezTo>
                  <a:cubicBezTo>
                    <a:pt x="297756" y="211303"/>
                    <a:pt x="313098" y="183519"/>
                    <a:pt x="330593" y="159461"/>
                  </a:cubicBezTo>
                  <a:cubicBezTo>
                    <a:pt x="343479" y="141720"/>
                    <a:pt x="357551" y="126077"/>
                    <a:pt x="372259" y="114820"/>
                  </a:cubicBezTo>
                  <a:cubicBezTo>
                    <a:pt x="384814" y="105219"/>
                    <a:pt x="397921" y="98845"/>
                    <a:pt x="411138" y="96666"/>
                  </a:cubicBezTo>
                  <a:cubicBezTo>
                    <a:pt x="438731" y="92362"/>
                    <a:pt x="455977" y="105715"/>
                    <a:pt x="463703" y="124973"/>
                  </a:cubicBezTo>
                  <a:cubicBezTo>
                    <a:pt x="474299" y="151515"/>
                    <a:pt x="465387" y="190196"/>
                    <a:pt x="439725" y="206640"/>
                  </a:cubicBezTo>
                  <a:cubicBezTo>
                    <a:pt x="417126" y="221014"/>
                    <a:pt x="400294" y="213924"/>
                    <a:pt x="392567" y="202667"/>
                  </a:cubicBezTo>
                  <a:cubicBezTo>
                    <a:pt x="385917" y="193010"/>
                    <a:pt x="385752" y="179740"/>
                    <a:pt x="393644" y="171159"/>
                  </a:cubicBezTo>
                  <a:cubicBezTo>
                    <a:pt x="397727" y="166717"/>
                    <a:pt x="403991" y="163296"/>
                    <a:pt x="412959" y="162744"/>
                  </a:cubicBezTo>
                  <a:cubicBezTo>
                    <a:pt x="416325" y="162496"/>
                    <a:pt x="419250" y="165006"/>
                    <a:pt x="419526" y="168345"/>
                  </a:cubicBezTo>
                  <a:cubicBezTo>
                    <a:pt x="419775" y="171711"/>
                    <a:pt x="417264" y="174663"/>
                    <a:pt x="413897" y="174911"/>
                  </a:cubicBezTo>
                  <a:cubicBezTo>
                    <a:pt x="407578" y="175491"/>
                    <a:pt x="403522" y="178084"/>
                    <a:pt x="401729" y="181754"/>
                  </a:cubicBezTo>
                  <a:cubicBezTo>
                    <a:pt x="399714" y="185892"/>
                    <a:pt x="400652" y="191024"/>
                    <a:pt x="403495" y="194914"/>
                  </a:cubicBezTo>
                  <a:cubicBezTo>
                    <a:pt x="408296" y="201536"/>
                    <a:pt x="418505" y="203467"/>
                    <a:pt x="431778" y="194528"/>
                  </a:cubicBezTo>
                  <a:cubicBezTo>
                    <a:pt x="447975" y="183685"/>
                    <a:pt x="454653" y="161116"/>
                    <a:pt x="451811" y="142134"/>
                  </a:cubicBezTo>
                  <a:cubicBezTo>
                    <a:pt x="449134" y="124090"/>
                    <a:pt x="436883" y="109192"/>
                    <a:pt x="413787" y="112999"/>
                  </a:cubicBezTo>
                  <a:cubicBezTo>
                    <a:pt x="402970" y="114710"/>
                    <a:pt x="392402" y="120090"/>
                    <a:pt x="382082" y="127815"/>
                  </a:cubicBezTo>
                  <a:cubicBezTo>
                    <a:pt x="368340" y="138051"/>
                    <a:pt x="355178" y="152398"/>
                    <a:pt x="342872" y="168593"/>
                  </a:cubicBezTo>
                  <a:cubicBezTo>
                    <a:pt x="310698" y="210944"/>
                    <a:pt x="284677" y="265738"/>
                    <a:pt x="272177" y="295673"/>
                  </a:cubicBezTo>
                  <a:cubicBezTo>
                    <a:pt x="272094" y="295866"/>
                    <a:pt x="271874" y="295894"/>
                    <a:pt x="271791" y="296059"/>
                  </a:cubicBezTo>
                  <a:cubicBezTo>
                    <a:pt x="260450" y="341886"/>
                    <a:pt x="247647" y="387355"/>
                    <a:pt x="234071" y="432823"/>
                  </a:cubicBezTo>
                  <a:cubicBezTo>
                    <a:pt x="228552" y="451171"/>
                    <a:pt x="223502" y="469932"/>
                    <a:pt x="218536" y="488804"/>
                  </a:cubicBezTo>
                  <a:cubicBezTo>
                    <a:pt x="218563" y="489631"/>
                    <a:pt x="218729" y="490376"/>
                    <a:pt x="218756" y="491204"/>
                  </a:cubicBezTo>
                  <a:cubicBezTo>
                    <a:pt x="218811" y="493080"/>
                    <a:pt x="217901" y="494625"/>
                    <a:pt x="216604" y="495784"/>
                  </a:cubicBezTo>
                  <a:cubicBezTo>
                    <a:pt x="215887" y="498515"/>
                    <a:pt x="215224" y="501274"/>
                    <a:pt x="214534" y="504033"/>
                  </a:cubicBezTo>
                  <a:cubicBezTo>
                    <a:pt x="218839" y="497246"/>
                    <a:pt x="223613" y="490762"/>
                    <a:pt x="229325" y="484748"/>
                  </a:cubicBezTo>
                  <a:cubicBezTo>
                    <a:pt x="253027" y="460165"/>
                    <a:pt x="280566" y="440742"/>
                    <a:pt x="310394" y="424960"/>
                  </a:cubicBezTo>
                  <a:cubicBezTo>
                    <a:pt x="327971" y="415635"/>
                    <a:pt x="346376" y="407634"/>
                    <a:pt x="365057" y="400239"/>
                  </a:cubicBezTo>
                  <a:cubicBezTo>
                    <a:pt x="392761" y="389231"/>
                    <a:pt x="421154" y="379768"/>
                    <a:pt x="448748" y="369725"/>
                  </a:cubicBezTo>
                  <a:cubicBezTo>
                    <a:pt x="451893" y="368538"/>
                    <a:pt x="455425" y="370111"/>
                    <a:pt x="456640" y="373256"/>
                  </a:cubicBezTo>
                  <a:close/>
                  <a:moveTo>
                    <a:pt x="149635" y="823913"/>
                  </a:moveTo>
                  <a:cubicBezTo>
                    <a:pt x="148862" y="820602"/>
                    <a:pt x="137521" y="823830"/>
                    <a:pt x="149635" y="823913"/>
                  </a:cubicBezTo>
                  <a:lnTo>
                    <a:pt x="149635" y="823913"/>
                  </a:lnTo>
                  <a:close/>
                  <a:moveTo>
                    <a:pt x="168922" y="989839"/>
                  </a:moveTo>
                  <a:cubicBezTo>
                    <a:pt x="168922" y="989839"/>
                    <a:pt x="168895" y="989812"/>
                    <a:pt x="168895" y="989784"/>
                  </a:cubicBezTo>
                  <a:cubicBezTo>
                    <a:pt x="168895" y="989784"/>
                    <a:pt x="168867" y="989839"/>
                    <a:pt x="168922" y="989839"/>
                  </a:cubicBezTo>
                  <a:lnTo>
                    <a:pt x="168922" y="989839"/>
                  </a:lnTo>
                  <a:close/>
                  <a:moveTo>
                    <a:pt x="168288" y="642315"/>
                  </a:moveTo>
                  <a:cubicBezTo>
                    <a:pt x="167543" y="642894"/>
                    <a:pt x="166549" y="643750"/>
                    <a:pt x="167156" y="643998"/>
                  </a:cubicBezTo>
                  <a:cubicBezTo>
                    <a:pt x="167432" y="643391"/>
                    <a:pt x="167819" y="642867"/>
                    <a:pt x="168288" y="642370"/>
                  </a:cubicBezTo>
                  <a:lnTo>
                    <a:pt x="168288" y="642315"/>
                  </a:ln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4" name="Google Shape;194;p2"/>
            <p:cNvSpPr/>
            <p:nvPr/>
          </p:nvSpPr>
          <p:spPr>
            <a:xfrm rot="10800000">
              <a:off x="7858519" y="143909"/>
              <a:ext cx="520394" cy="313185"/>
            </a:xfrm>
            <a:custGeom>
              <a:avLst/>
              <a:gdLst/>
              <a:ahLst/>
              <a:cxnLst/>
              <a:rect l="l" t="t" r="r" b="b"/>
              <a:pathLst>
                <a:path w="1040789" h="626370" extrusionOk="0">
                  <a:moveTo>
                    <a:pt x="275503" y="625078"/>
                  </a:moveTo>
                  <a:cubicBezTo>
                    <a:pt x="271750" y="629603"/>
                    <a:pt x="157209" y="624554"/>
                    <a:pt x="99870" y="572050"/>
                  </a:cubicBezTo>
                  <a:cubicBezTo>
                    <a:pt x="21477" y="500233"/>
                    <a:pt x="-10366" y="396052"/>
                    <a:pt x="2934" y="394756"/>
                  </a:cubicBezTo>
                  <a:cubicBezTo>
                    <a:pt x="51996" y="390258"/>
                    <a:pt x="134307" y="416055"/>
                    <a:pt x="190322" y="467373"/>
                  </a:cubicBezTo>
                  <a:cubicBezTo>
                    <a:pt x="260188" y="531354"/>
                    <a:pt x="278455" y="621546"/>
                    <a:pt x="275503" y="625078"/>
                  </a:cubicBezTo>
                  <a:close/>
                  <a:moveTo>
                    <a:pt x="491394" y="172931"/>
                  </a:moveTo>
                  <a:cubicBezTo>
                    <a:pt x="488938" y="168986"/>
                    <a:pt x="401384" y="162861"/>
                    <a:pt x="323984" y="216055"/>
                  </a:cubicBezTo>
                  <a:cubicBezTo>
                    <a:pt x="261954" y="258709"/>
                    <a:pt x="216204" y="334885"/>
                    <a:pt x="207181" y="385734"/>
                  </a:cubicBezTo>
                  <a:cubicBezTo>
                    <a:pt x="204781" y="399556"/>
                    <a:pt x="308836" y="395777"/>
                    <a:pt x="395672" y="336072"/>
                  </a:cubicBezTo>
                  <a:cubicBezTo>
                    <a:pt x="459165" y="292397"/>
                    <a:pt x="494512" y="177953"/>
                    <a:pt x="491394" y="172931"/>
                  </a:cubicBezTo>
                  <a:close/>
                  <a:moveTo>
                    <a:pt x="591613" y="460006"/>
                  </a:moveTo>
                  <a:cubicBezTo>
                    <a:pt x="533115" y="411862"/>
                    <a:pt x="449645" y="390590"/>
                    <a:pt x="400887" y="397791"/>
                  </a:cubicBezTo>
                  <a:cubicBezTo>
                    <a:pt x="387670" y="399805"/>
                    <a:pt x="424645" y="502136"/>
                    <a:pt x="506515" y="569539"/>
                  </a:cubicBezTo>
                  <a:cubicBezTo>
                    <a:pt x="566393" y="618815"/>
                    <a:pt x="681016" y="617546"/>
                    <a:pt x="684521" y="612828"/>
                  </a:cubicBezTo>
                  <a:cubicBezTo>
                    <a:pt x="687280" y="609131"/>
                    <a:pt x="664571" y="520070"/>
                    <a:pt x="591613" y="460006"/>
                  </a:cubicBezTo>
                  <a:close/>
                  <a:moveTo>
                    <a:pt x="829276" y="191224"/>
                  </a:moveTo>
                  <a:cubicBezTo>
                    <a:pt x="867107" y="122138"/>
                    <a:pt x="849419" y="3115"/>
                    <a:pt x="844480" y="107"/>
                  </a:cubicBezTo>
                  <a:cubicBezTo>
                    <a:pt x="840589" y="-2238"/>
                    <a:pt x="759934" y="33795"/>
                    <a:pt x="713797" y="118000"/>
                  </a:cubicBezTo>
                  <a:cubicBezTo>
                    <a:pt x="676822" y="185513"/>
                    <a:pt x="668792" y="275263"/>
                    <a:pt x="682589" y="324980"/>
                  </a:cubicBezTo>
                  <a:cubicBezTo>
                    <a:pt x="686397" y="338444"/>
                    <a:pt x="777511" y="285747"/>
                    <a:pt x="829276" y="191224"/>
                  </a:cubicBezTo>
                  <a:close/>
                  <a:moveTo>
                    <a:pt x="932255" y="374201"/>
                  </a:moveTo>
                  <a:cubicBezTo>
                    <a:pt x="869093" y="333119"/>
                    <a:pt x="783912" y="321670"/>
                    <a:pt x="736231" y="334471"/>
                  </a:cubicBezTo>
                  <a:cubicBezTo>
                    <a:pt x="723290" y="338003"/>
                    <a:pt x="770805" y="435451"/>
                    <a:pt x="859243" y="492949"/>
                  </a:cubicBezTo>
                  <a:cubicBezTo>
                    <a:pt x="923894" y="535024"/>
                    <a:pt x="1037662" y="520456"/>
                    <a:pt x="1040670" y="515380"/>
                  </a:cubicBezTo>
                  <a:cubicBezTo>
                    <a:pt x="1043015" y="511379"/>
                    <a:pt x="1011062" y="425463"/>
                    <a:pt x="932255" y="374201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5" name="Google Shape;195;p2"/>
            <p:cNvSpPr/>
            <p:nvPr/>
          </p:nvSpPr>
          <p:spPr>
            <a:xfrm rot="10800000">
              <a:off x="7782902" y="179123"/>
              <a:ext cx="693955" cy="249720"/>
            </a:xfrm>
            <a:custGeom>
              <a:avLst/>
              <a:gdLst/>
              <a:ahLst/>
              <a:cxnLst/>
              <a:rect l="l" t="t" r="r" b="b"/>
              <a:pathLst>
                <a:path w="1387911" h="499439" extrusionOk="0">
                  <a:moveTo>
                    <a:pt x="1387908" y="161124"/>
                  </a:moveTo>
                  <a:cubicBezTo>
                    <a:pt x="1387328" y="164048"/>
                    <a:pt x="1384652" y="166035"/>
                    <a:pt x="1381755" y="165814"/>
                  </a:cubicBezTo>
                  <a:cubicBezTo>
                    <a:pt x="1381617" y="165842"/>
                    <a:pt x="1381451" y="165869"/>
                    <a:pt x="1381286" y="165869"/>
                  </a:cubicBezTo>
                  <a:cubicBezTo>
                    <a:pt x="1377698" y="166283"/>
                    <a:pt x="1368731" y="167580"/>
                    <a:pt x="1368013" y="167690"/>
                  </a:cubicBezTo>
                  <a:lnTo>
                    <a:pt x="1331976" y="173070"/>
                  </a:lnTo>
                  <a:cubicBezTo>
                    <a:pt x="1311778" y="175995"/>
                    <a:pt x="1291607" y="178781"/>
                    <a:pt x="1271464" y="181954"/>
                  </a:cubicBezTo>
                  <a:cubicBezTo>
                    <a:pt x="1258108" y="184051"/>
                    <a:pt x="1244781" y="186341"/>
                    <a:pt x="1231481" y="188907"/>
                  </a:cubicBezTo>
                  <a:cubicBezTo>
                    <a:pt x="1207474" y="193570"/>
                    <a:pt x="1183634" y="198867"/>
                    <a:pt x="1159958" y="204633"/>
                  </a:cubicBezTo>
                  <a:cubicBezTo>
                    <a:pt x="1172320" y="204854"/>
                    <a:pt x="1187248" y="205240"/>
                    <a:pt x="1202507" y="207558"/>
                  </a:cubicBezTo>
                  <a:cubicBezTo>
                    <a:pt x="1213517" y="209213"/>
                    <a:pt x="1224555" y="211889"/>
                    <a:pt x="1234764" y="215697"/>
                  </a:cubicBezTo>
                  <a:cubicBezTo>
                    <a:pt x="1254162" y="222981"/>
                    <a:pt x="1270498" y="234513"/>
                    <a:pt x="1278472" y="252116"/>
                  </a:cubicBezTo>
                  <a:cubicBezTo>
                    <a:pt x="1279962" y="255123"/>
                    <a:pt x="1278721" y="258793"/>
                    <a:pt x="1275685" y="260282"/>
                  </a:cubicBezTo>
                  <a:cubicBezTo>
                    <a:pt x="1272678" y="261772"/>
                    <a:pt x="1269008" y="260531"/>
                    <a:pt x="1267518" y="257496"/>
                  </a:cubicBezTo>
                  <a:cubicBezTo>
                    <a:pt x="1260095" y="243535"/>
                    <a:pt x="1245802" y="235617"/>
                    <a:pt x="1229659" y="230402"/>
                  </a:cubicBezTo>
                  <a:cubicBezTo>
                    <a:pt x="1220195" y="227368"/>
                    <a:pt x="1210068" y="225436"/>
                    <a:pt x="1200052" y="223919"/>
                  </a:cubicBezTo>
                  <a:cubicBezTo>
                    <a:pt x="1182944" y="221298"/>
                    <a:pt x="1166167" y="220111"/>
                    <a:pt x="1153446" y="219477"/>
                  </a:cubicBezTo>
                  <a:cubicBezTo>
                    <a:pt x="1146962" y="219063"/>
                    <a:pt x="1140477" y="218759"/>
                    <a:pt x="1134020" y="218566"/>
                  </a:cubicBezTo>
                  <a:cubicBezTo>
                    <a:pt x="1127564" y="218373"/>
                    <a:pt x="1121134" y="218318"/>
                    <a:pt x="1114650" y="218483"/>
                  </a:cubicBezTo>
                  <a:cubicBezTo>
                    <a:pt x="1114098" y="218483"/>
                    <a:pt x="1108607" y="219008"/>
                    <a:pt x="1105268" y="219035"/>
                  </a:cubicBezTo>
                  <a:cubicBezTo>
                    <a:pt x="1100798" y="220277"/>
                    <a:pt x="1096300" y="221325"/>
                    <a:pt x="1091830" y="222567"/>
                  </a:cubicBezTo>
                  <a:cubicBezTo>
                    <a:pt x="1045749" y="235589"/>
                    <a:pt x="1000082" y="250102"/>
                    <a:pt x="954442" y="265414"/>
                  </a:cubicBezTo>
                  <a:cubicBezTo>
                    <a:pt x="946468" y="268063"/>
                    <a:pt x="938190" y="270408"/>
                    <a:pt x="930105" y="272974"/>
                  </a:cubicBezTo>
                  <a:cubicBezTo>
                    <a:pt x="949365" y="277554"/>
                    <a:pt x="967715" y="284865"/>
                    <a:pt x="985319" y="294522"/>
                  </a:cubicBezTo>
                  <a:cubicBezTo>
                    <a:pt x="1001047" y="303185"/>
                    <a:pt x="1016279" y="313393"/>
                    <a:pt x="1031180" y="324374"/>
                  </a:cubicBezTo>
                  <a:cubicBezTo>
                    <a:pt x="1040810" y="331437"/>
                    <a:pt x="1050274" y="338887"/>
                    <a:pt x="1059739" y="346336"/>
                  </a:cubicBezTo>
                  <a:cubicBezTo>
                    <a:pt x="1073784" y="357372"/>
                    <a:pt x="1087774" y="368518"/>
                    <a:pt x="1102067" y="378892"/>
                  </a:cubicBezTo>
                  <a:cubicBezTo>
                    <a:pt x="1123839" y="394646"/>
                    <a:pt x="1146189" y="408690"/>
                    <a:pt x="1170471" y="417629"/>
                  </a:cubicBezTo>
                  <a:cubicBezTo>
                    <a:pt x="1173507" y="418677"/>
                    <a:pt x="1175135" y="422016"/>
                    <a:pt x="1174059" y="425078"/>
                  </a:cubicBezTo>
                  <a:cubicBezTo>
                    <a:pt x="1173010" y="428113"/>
                    <a:pt x="1169671" y="429741"/>
                    <a:pt x="1166636" y="428665"/>
                  </a:cubicBezTo>
                  <a:cubicBezTo>
                    <a:pt x="1124584" y="414842"/>
                    <a:pt x="1087056" y="387142"/>
                    <a:pt x="1049860" y="359110"/>
                  </a:cubicBezTo>
                  <a:cubicBezTo>
                    <a:pt x="1040341" y="351909"/>
                    <a:pt x="1030848" y="344708"/>
                    <a:pt x="1021356" y="337673"/>
                  </a:cubicBezTo>
                  <a:cubicBezTo>
                    <a:pt x="1006980" y="327050"/>
                    <a:pt x="992549" y="316897"/>
                    <a:pt x="977593" y="308151"/>
                  </a:cubicBezTo>
                  <a:cubicBezTo>
                    <a:pt x="954304" y="294549"/>
                    <a:pt x="929718" y="284700"/>
                    <a:pt x="902677" y="281499"/>
                  </a:cubicBezTo>
                  <a:cubicBezTo>
                    <a:pt x="864653" y="292866"/>
                    <a:pt x="825581" y="302909"/>
                    <a:pt x="785681" y="311710"/>
                  </a:cubicBezTo>
                  <a:cubicBezTo>
                    <a:pt x="787171" y="311876"/>
                    <a:pt x="788661" y="311986"/>
                    <a:pt x="790151" y="312152"/>
                  </a:cubicBezTo>
                  <a:cubicBezTo>
                    <a:pt x="812336" y="314938"/>
                    <a:pt x="835680" y="320015"/>
                    <a:pt x="857948" y="328127"/>
                  </a:cubicBezTo>
                  <a:cubicBezTo>
                    <a:pt x="880326" y="336266"/>
                    <a:pt x="901573" y="347495"/>
                    <a:pt x="919730" y="361952"/>
                  </a:cubicBezTo>
                  <a:cubicBezTo>
                    <a:pt x="927290" y="368132"/>
                    <a:pt x="936617" y="375719"/>
                    <a:pt x="943405" y="384631"/>
                  </a:cubicBezTo>
                  <a:cubicBezTo>
                    <a:pt x="948565" y="391363"/>
                    <a:pt x="952317" y="398840"/>
                    <a:pt x="953449" y="406924"/>
                  </a:cubicBezTo>
                  <a:cubicBezTo>
                    <a:pt x="956953" y="432941"/>
                    <a:pt x="939100" y="449992"/>
                    <a:pt x="919398" y="453413"/>
                  </a:cubicBezTo>
                  <a:cubicBezTo>
                    <a:pt x="908637" y="455289"/>
                    <a:pt x="897462" y="453110"/>
                    <a:pt x="889073" y="446322"/>
                  </a:cubicBezTo>
                  <a:cubicBezTo>
                    <a:pt x="882037" y="440584"/>
                    <a:pt x="876739" y="431644"/>
                    <a:pt x="875828" y="418732"/>
                  </a:cubicBezTo>
                  <a:cubicBezTo>
                    <a:pt x="875525" y="415394"/>
                    <a:pt x="878008" y="412414"/>
                    <a:pt x="881375" y="412111"/>
                  </a:cubicBezTo>
                  <a:cubicBezTo>
                    <a:pt x="884714" y="411807"/>
                    <a:pt x="887694" y="414290"/>
                    <a:pt x="887997" y="417656"/>
                  </a:cubicBezTo>
                  <a:cubicBezTo>
                    <a:pt x="889956" y="435921"/>
                    <a:pt x="903946" y="442184"/>
                    <a:pt x="916749" y="439535"/>
                  </a:cubicBezTo>
                  <a:cubicBezTo>
                    <a:pt x="929304" y="436942"/>
                    <a:pt x="940701" y="425878"/>
                    <a:pt x="937941" y="409269"/>
                  </a:cubicBezTo>
                  <a:cubicBezTo>
                    <a:pt x="937086" y="403834"/>
                    <a:pt x="934216" y="398978"/>
                    <a:pt x="930684" y="394508"/>
                  </a:cubicBezTo>
                  <a:cubicBezTo>
                    <a:pt x="924531" y="386728"/>
                    <a:pt x="916142" y="380189"/>
                    <a:pt x="909354" y="374809"/>
                  </a:cubicBezTo>
                  <a:cubicBezTo>
                    <a:pt x="892716" y="361179"/>
                    <a:pt x="873041" y="350778"/>
                    <a:pt x="852429" y="342804"/>
                  </a:cubicBezTo>
                  <a:cubicBezTo>
                    <a:pt x="831375" y="334638"/>
                    <a:pt x="809328" y="329009"/>
                    <a:pt x="788247" y="325754"/>
                  </a:cubicBezTo>
                  <a:cubicBezTo>
                    <a:pt x="781321" y="324650"/>
                    <a:pt x="774395" y="323795"/>
                    <a:pt x="767469" y="323050"/>
                  </a:cubicBezTo>
                  <a:cubicBezTo>
                    <a:pt x="760460" y="322305"/>
                    <a:pt x="753451" y="321670"/>
                    <a:pt x="746415" y="321091"/>
                  </a:cubicBezTo>
                  <a:cubicBezTo>
                    <a:pt x="746111" y="321063"/>
                    <a:pt x="745118" y="320787"/>
                    <a:pt x="744456" y="320622"/>
                  </a:cubicBezTo>
                  <a:cubicBezTo>
                    <a:pt x="720505" y="325229"/>
                    <a:pt x="696305" y="329340"/>
                    <a:pt x="671885" y="332872"/>
                  </a:cubicBezTo>
                  <a:cubicBezTo>
                    <a:pt x="648458" y="336238"/>
                    <a:pt x="624755" y="338887"/>
                    <a:pt x="600942" y="341149"/>
                  </a:cubicBezTo>
                  <a:cubicBezTo>
                    <a:pt x="614160" y="346088"/>
                    <a:pt x="627239" y="351992"/>
                    <a:pt x="639987" y="359607"/>
                  </a:cubicBezTo>
                  <a:cubicBezTo>
                    <a:pt x="651825" y="366642"/>
                    <a:pt x="663497" y="374616"/>
                    <a:pt x="674810" y="383334"/>
                  </a:cubicBezTo>
                  <a:cubicBezTo>
                    <a:pt x="691201" y="395971"/>
                    <a:pt x="706984" y="410069"/>
                    <a:pt x="722133" y="424333"/>
                  </a:cubicBezTo>
                  <a:cubicBezTo>
                    <a:pt x="745918" y="446736"/>
                    <a:pt x="768021" y="469829"/>
                    <a:pt x="789019" y="488701"/>
                  </a:cubicBezTo>
                  <a:cubicBezTo>
                    <a:pt x="791448" y="490798"/>
                    <a:pt x="791723" y="494495"/>
                    <a:pt x="789626" y="496950"/>
                  </a:cubicBezTo>
                  <a:cubicBezTo>
                    <a:pt x="787529" y="499378"/>
                    <a:pt x="783832" y="499654"/>
                    <a:pt x="781376" y="497557"/>
                  </a:cubicBezTo>
                  <a:cubicBezTo>
                    <a:pt x="756128" y="476699"/>
                    <a:pt x="728700" y="450709"/>
                    <a:pt x="699975" y="425740"/>
                  </a:cubicBezTo>
                  <a:cubicBezTo>
                    <a:pt x="692773" y="419477"/>
                    <a:pt x="685489" y="413269"/>
                    <a:pt x="678176" y="407172"/>
                  </a:cubicBezTo>
                  <a:cubicBezTo>
                    <a:pt x="667111" y="397957"/>
                    <a:pt x="655936" y="389073"/>
                    <a:pt x="644540" y="380961"/>
                  </a:cubicBezTo>
                  <a:cubicBezTo>
                    <a:pt x="623155" y="365759"/>
                    <a:pt x="601163" y="353123"/>
                    <a:pt x="578205" y="346198"/>
                  </a:cubicBezTo>
                  <a:cubicBezTo>
                    <a:pt x="576743" y="345784"/>
                    <a:pt x="575667" y="344763"/>
                    <a:pt x="574894" y="343604"/>
                  </a:cubicBezTo>
                  <a:cubicBezTo>
                    <a:pt x="543024" y="346088"/>
                    <a:pt x="510905" y="347550"/>
                    <a:pt x="478565" y="347881"/>
                  </a:cubicBezTo>
                  <a:cubicBezTo>
                    <a:pt x="379891" y="348929"/>
                    <a:pt x="279533" y="339604"/>
                    <a:pt x="180114" y="317394"/>
                  </a:cubicBezTo>
                  <a:lnTo>
                    <a:pt x="235908" y="373236"/>
                  </a:lnTo>
                  <a:cubicBezTo>
                    <a:pt x="245649" y="382865"/>
                    <a:pt x="255665" y="391832"/>
                    <a:pt x="265820" y="400440"/>
                  </a:cubicBezTo>
                  <a:cubicBezTo>
                    <a:pt x="281410" y="413711"/>
                    <a:pt x="297414" y="425961"/>
                    <a:pt x="314025" y="437300"/>
                  </a:cubicBezTo>
                  <a:cubicBezTo>
                    <a:pt x="341812" y="456310"/>
                    <a:pt x="371033" y="473030"/>
                    <a:pt x="401993" y="488315"/>
                  </a:cubicBezTo>
                  <a:cubicBezTo>
                    <a:pt x="404891" y="489694"/>
                    <a:pt x="406160" y="493170"/>
                    <a:pt x="404780" y="496095"/>
                  </a:cubicBezTo>
                  <a:cubicBezTo>
                    <a:pt x="403401" y="498992"/>
                    <a:pt x="399924" y="500261"/>
                    <a:pt x="396999" y="498881"/>
                  </a:cubicBezTo>
                  <a:cubicBezTo>
                    <a:pt x="364880" y="484452"/>
                    <a:pt x="334334" y="468753"/>
                    <a:pt x="305471" y="450157"/>
                  </a:cubicBezTo>
                  <a:cubicBezTo>
                    <a:pt x="288060" y="438928"/>
                    <a:pt x="271228" y="426678"/>
                    <a:pt x="255113" y="413049"/>
                  </a:cubicBezTo>
                  <a:cubicBezTo>
                    <a:pt x="244600" y="404165"/>
                    <a:pt x="234501" y="394619"/>
                    <a:pt x="224595" y="384548"/>
                  </a:cubicBezTo>
                  <a:cubicBezTo>
                    <a:pt x="214854" y="374505"/>
                    <a:pt x="204976" y="364076"/>
                    <a:pt x="195153" y="353509"/>
                  </a:cubicBezTo>
                  <a:cubicBezTo>
                    <a:pt x="182073" y="339411"/>
                    <a:pt x="169215" y="325229"/>
                    <a:pt x="156577" y="311517"/>
                  </a:cubicBezTo>
                  <a:cubicBezTo>
                    <a:pt x="149706" y="309834"/>
                    <a:pt x="142808" y="308179"/>
                    <a:pt x="135965" y="306386"/>
                  </a:cubicBezTo>
                  <a:cubicBezTo>
                    <a:pt x="135192" y="306468"/>
                    <a:pt x="134392" y="306634"/>
                    <a:pt x="133647" y="306717"/>
                  </a:cubicBezTo>
                  <a:cubicBezTo>
                    <a:pt x="131743" y="306910"/>
                    <a:pt x="130170" y="305972"/>
                    <a:pt x="128956" y="304647"/>
                  </a:cubicBezTo>
                  <a:cubicBezTo>
                    <a:pt x="86959" y="293308"/>
                    <a:pt x="45182" y="279761"/>
                    <a:pt x="3875" y="263455"/>
                  </a:cubicBezTo>
                  <a:cubicBezTo>
                    <a:pt x="757" y="262241"/>
                    <a:pt x="-816" y="258710"/>
                    <a:pt x="426" y="255564"/>
                  </a:cubicBezTo>
                  <a:cubicBezTo>
                    <a:pt x="1640" y="252419"/>
                    <a:pt x="5172" y="250874"/>
                    <a:pt x="8317" y="252088"/>
                  </a:cubicBezTo>
                  <a:cubicBezTo>
                    <a:pt x="51998" y="268946"/>
                    <a:pt x="96175" y="282548"/>
                    <a:pt x="140573" y="293749"/>
                  </a:cubicBezTo>
                  <a:cubicBezTo>
                    <a:pt x="176168" y="288755"/>
                    <a:pt x="214137" y="276698"/>
                    <a:pt x="249291" y="261193"/>
                  </a:cubicBezTo>
                  <a:cubicBezTo>
                    <a:pt x="291316" y="242680"/>
                    <a:pt x="329202" y="219670"/>
                    <a:pt x="353236" y="198757"/>
                  </a:cubicBezTo>
                  <a:cubicBezTo>
                    <a:pt x="366177" y="187665"/>
                    <a:pt x="381988" y="173263"/>
                    <a:pt x="391011" y="156323"/>
                  </a:cubicBezTo>
                  <a:cubicBezTo>
                    <a:pt x="396419" y="146170"/>
                    <a:pt x="399317" y="135079"/>
                    <a:pt x="396778" y="123160"/>
                  </a:cubicBezTo>
                  <a:cubicBezTo>
                    <a:pt x="392777" y="104095"/>
                    <a:pt x="374538" y="100067"/>
                    <a:pt x="356850" y="103460"/>
                  </a:cubicBezTo>
                  <a:cubicBezTo>
                    <a:pt x="338197" y="107020"/>
                    <a:pt x="319185" y="118607"/>
                    <a:pt x="314136" y="133920"/>
                  </a:cubicBezTo>
                  <a:cubicBezTo>
                    <a:pt x="309969" y="146556"/>
                    <a:pt x="314329" y="156019"/>
                    <a:pt x="320758" y="159772"/>
                  </a:cubicBezTo>
                  <a:cubicBezTo>
                    <a:pt x="323352" y="161289"/>
                    <a:pt x="326249" y="162007"/>
                    <a:pt x="328429" y="160599"/>
                  </a:cubicBezTo>
                  <a:cubicBezTo>
                    <a:pt x="331520" y="158558"/>
                    <a:pt x="332347" y="153729"/>
                    <a:pt x="331023" y="145977"/>
                  </a:cubicBezTo>
                  <a:cubicBezTo>
                    <a:pt x="330416" y="142638"/>
                    <a:pt x="332623" y="139465"/>
                    <a:pt x="335935" y="138859"/>
                  </a:cubicBezTo>
                  <a:cubicBezTo>
                    <a:pt x="339246" y="138279"/>
                    <a:pt x="342447" y="140459"/>
                    <a:pt x="343026" y="143769"/>
                  </a:cubicBezTo>
                  <a:cubicBezTo>
                    <a:pt x="345923" y="158558"/>
                    <a:pt x="341370" y="167166"/>
                    <a:pt x="335548" y="171194"/>
                  </a:cubicBezTo>
                  <a:cubicBezTo>
                    <a:pt x="329671" y="175222"/>
                    <a:pt x="321586" y="175222"/>
                    <a:pt x="314274" y="171194"/>
                  </a:cubicBezTo>
                  <a:cubicBezTo>
                    <a:pt x="303650" y="165317"/>
                    <a:pt x="294434" y="150474"/>
                    <a:pt x="300808" y="129671"/>
                  </a:cubicBezTo>
                  <a:cubicBezTo>
                    <a:pt x="308065" y="106109"/>
                    <a:pt x="339963" y="87375"/>
                    <a:pt x="367695" y="86934"/>
                  </a:cubicBezTo>
                  <a:cubicBezTo>
                    <a:pt x="388859" y="86575"/>
                    <a:pt x="407291" y="96315"/>
                    <a:pt x="412562" y="119711"/>
                  </a:cubicBezTo>
                  <a:cubicBezTo>
                    <a:pt x="416094" y="135575"/>
                    <a:pt x="412727" y="150502"/>
                    <a:pt x="405553" y="164048"/>
                  </a:cubicBezTo>
                  <a:cubicBezTo>
                    <a:pt x="395647" y="182837"/>
                    <a:pt x="378208" y="198894"/>
                    <a:pt x="363859" y="211144"/>
                  </a:cubicBezTo>
                  <a:cubicBezTo>
                    <a:pt x="338556" y="232499"/>
                    <a:pt x="298987" y="256061"/>
                    <a:pt x="254975" y="274464"/>
                  </a:cubicBezTo>
                  <a:cubicBezTo>
                    <a:pt x="227713" y="285886"/>
                    <a:pt x="198740" y="295073"/>
                    <a:pt x="170484" y="300950"/>
                  </a:cubicBezTo>
                  <a:cubicBezTo>
                    <a:pt x="241206" y="316897"/>
                    <a:pt x="312370" y="326167"/>
                    <a:pt x="383092" y="329892"/>
                  </a:cubicBezTo>
                  <a:cubicBezTo>
                    <a:pt x="389245" y="328016"/>
                    <a:pt x="395785" y="326416"/>
                    <a:pt x="396751" y="326140"/>
                  </a:cubicBezTo>
                  <a:cubicBezTo>
                    <a:pt x="404946" y="323905"/>
                    <a:pt x="413003" y="321091"/>
                    <a:pt x="420840" y="317752"/>
                  </a:cubicBezTo>
                  <a:cubicBezTo>
                    <a:pt x="428621" y="314414"/>
                    <a:pt x="436209" y="310552"/>
                    <a:pt x="443494" y="306192"/>
                  </a:cubicBezTo>
                  <a:cubicBezTo>
                    <a:pt x="458836" y="297170"/>
                    <a:pt x="473157" y="286410"/>
                    <a:pt x="487009" y="274905"/>
                  </a:cubicBezTo>
                  <a:cubicBezTo>
                    <a:pt x="497412" y="266297"/>
                    <a:pt x="507511" y="257220"/>
                    <a:pt x="517444" y="247977"/>
                  </a:cubicBezTo>
                  <a:cubicBezTo>
                    <a:pt x="527516" y="238652"/>
                    <a:pt x="537477" y="229271"/>
                    <a:pt x="547301" y="219863"/>
                  </a:cubicBezTo>
                  <a:cubicBezTo>
                    <a:pt x="560932" y="207006"/>
                    <a:pt x="575004" y="194646"/>
                    <a:pt x="588829" y="181982"/>
                  </a:cubicBezTo>
                  <a:cubicBezTo>
                    <a:pt x="594679" y="176602"/>
                    <a:pt x="600528" y="171222"/>
                    <a:pt x="606213" y="165649"/>
                  </a:cubicBezTo>
                  <a:cubicBezTo>
                    <a:pt x="608586" y="163248"/>
                    <a:pt x="612449" y="163220"/>
                    <a:pt x="614849" y="165593"/>
                  </a:cubicBezTo>
                  <a:cubicBezTo>
                    <a:pt x="617250" y="167939"/>
                    <a:pt x="617305" y="171801"/>
                    <a:pt x="614932" y="174201"/>
                  </a:cubicBezTo>
                  <a:cubicBezTo>
                    <a:pt x="609386" y="180106"/>
                    <a:pt x="603757" y="185900"/>
                    <a:pt x="598017" y="191611"/>
                  </a:cubicBezTo>
                  <a:cubicBezTo>
                    <a:pt x="584800" y="204771"/>
                    <a:pt x="571224" y="217573"/>
                    <a:pt x="558145" y="230927"/>
                  </a:cubicBezTo>
                  <a:cubicBezTo>
                    <a:pt x="548460" y="240638"/>
                    <a:pt x="538747" y="250488"/>
                    <a:pt x="528675" y="260007"/>
                  </a:cubicBezTo>
                  <a:cubicBezTo>
                    <a:pt x="518548" y="269553"/>
                    <a:pt x="508090" y="278823"/>
                    <a:pt x="497274" y="287486"/>
                  </a:cubicBezTo>
                  <a:cubicBezTo>
                    <a:pt x="482566" y="299267"/>
                    <a:pt x="467086" y="309917"/>
                    <a:pt x="450751" y="318911"/>
                  </a:cubicBezTo>
                  <a:cubicBezTo>
                    <a:pt x="442721" y="323298"/>
                    <a:pt x="434416" y="327133"/>
                    <a:pt x="425917" y="330334"/>
                  </a:cubicBezTo>
                  <a:cubicBezTo>
                    <a:pt x="424510" y="330858"/>
                    <a:pt x="423020" y="331134"/>
                    <a:pt x="421612" y="331630"/>
                  </a:cubicBezTo>
                  <a:cubicBezTo>
                    <a:pt x="440597" y="332099"/>
                    <a:pt x="459553" y="332210"/>
                    <a:pt x="478400" y="331906"/>
                  </a:cubicBezTo>
                  <a:cubicBezTo>
                    <a:pt x="537229" y="330968"/>
                    <a:pt x="595368" y="326278"/>
                    <a:pt x="652432" y="318718"/>
                  </a:cubicBezTo>
                  <a:cubicBezTo>
                    <a:pt x="656212" y="316566"/>
                    <a:pt x="660241" y="314166"/>
                    <a:pt x="662641" y="312897"/>
                  </a:cubicBezTo>
                  <a:cubicBezTo>
                    <a:pt x="668712" y="309696"/>
                    <a:pt x="674644" y="306330"/>
                    <a:pt x="680467" y="302716"/>
                  </a:cubicBezTo>
                  <a:cubicBezTo>
                    <a:pt x="686179" y="299157"/>
                    <a:pt x="691780" y="295377"/>
                    <a:pt x="697161" y="291238"/>
                  </a:cubicBezTo>
                  <a:cubicBezTo>
                    <a:pt x="707343" y="283541"/>
                    <a:pt x="717359" y="274547"/>
                    <a:pt x="726824" y="264780"/>
                  </a:cubicBezTo>
                  <a:cubicBezTo>
                    <a:pt x="735902" y="255399"/>
                    <a:pt x="744428" y="245246"/>
                    <a:pt x="751382" y="234210"/>
                  </a:cubicBezTo>
                  <a:cubicBezTo>
                    <a:pt x="760626" y="219615"/>
                    <a:pt x="767441" y="203640"/>
                    <a:pt x="769511" y="186203"/>
                  </a:cubicBezTo>
                  <a:cubicBezTo>
                    <a:pt x="769814" y="182837"/>
                    <a:pt x="772767" y="180354"/>
                    <a:pt x="776133" y="180658"/>
                  </a:cubicBezTo>
                  <a:cubicBezTo>
                    <a:pt x="779472" y="180961"/>
                    <a:pt x="781955" y="183941"/>
                    <a:pt x="781652" y="187279"/>
                  </a:cubicBezTo>
                  <a:cubicBezTo>
                    <a:pt x="780162" y="211752"/>
                    <a:pt x="770725" y="234431"/>
                    <a:pt x="756901" y="254295"/>
                  </a:cubicBezTo>
                  <a:cubicBezTo>
                    <a:pt x="751465" y="262103"/>
                    <a:pt x="745311" y="269498"/>
                    <a:pt x="738689" y="276285"/>
                  </a:cubicBezTo>
                  <a:cubicBezTo>
                    <a:pt x="728590" y="286686"/>
                    <a:pt x="717359" y="295736"/>
                    <a:pt x="706239" y="303627"/>
                  </a:cubicBezTo>
                  <a:cubicBezTo>
                    <a:pt x="701355" y="307020"/>
                    <a:pt x="696305" y="310027"/>
                    <a:pt x="691228" y="312924"/>
                  </a:cubicBezTo>
                  <a:cubicBezTo>
                    <a:pt x="742938" y="304813"/>
                    <a:pt x="793490" y="294301"/>
                    <a:pt x="842606" y="281748"/>
                  </a:cubicBezTo>
                  <a:cubicBezTo>
                    <a:pt x="847573" y="278354"/>
                    <a:pt x="852319" y="275347"/>
                    <a:pt x="853919" y="274547"/>
                  </a:cubicBezTo>
                  <a:cubicBezTo>
                    <a:pt x="861287" y="270822"/>
                    <a:pt x="868295" y="266711"/>
                    <a:pt x="874918" y="261965"/>
                  </a:cubicBezTo>
                  <a:cubicBezTo>
                    <a:pt x="881375" y="257358"/>
                    <a:pt x="887390" y="252116"/>
                    <a:pt x="892936" y="246073"/>
                  </a:cubicBezTo>
                  <a:cubicBezTo>
                    <a:pt x="915949" y="221353"/>
                    <a:pt x="933168" y="192632"/>
                    <a:pt x="947958" y="162310"/>
                  </a:cubicBezTo>
                  <a:cubicBezTo>
                    <a:pt x="956815" y="144128"/>
                    <a:pt x="964873" y="125394"/>
                    <a:pt x="972350" y="106385"/>
                  </a:cubicBezTo>
                  <a:cubicBezTo>
                    <a:pt x="983691" y="77581"/>
                    <a:pt x="994011" y="48280"/>
                    <a:pt x="1004662" y="19697"/>
                  </a:cubicBezTo>
                  <a:cubicBezTo>
                    <a:pt x="1005794" y="16524"/>
                    <a:pt x="1009270" y="14869"/>
                    <a:pt x="1012444" y="15972"/>
                  </a:cubicBezTo>
                  <a:cubicBezTo>
                    <a:pt x="1015617" y="17104"/>
                    <a:pt x="1017300" y="20580"/>
                    <a:pt x="1016169" y="23753"/>
                  </a:cubicBezTo>
                  <a:cubicBezTo>
                    <a:pt x="1006511" y="52805"/>
                    <a:pt x="997460" y="82658"/>
                    <a:pt x="986837" y="111848"/>
                  </a:cubicBezTo>
                  <a:cubicBezTo>
                    <a:pt x="979663" y="131547"/>
                    <a:pt x="971936" y="150970"/>
                    <a:pt x="962831" y="169566"/>
                  </a:cubicBezTo>
                  <a:cubicBezTo>
                    <a:pt x="947295" y="201267"/>
                    <a:pt x="928063" y="230651"/>
                    <a:pt x="903450" y="256061"/>
                  </a:cubicBezTo>
                  <a:cubicBezTo>
                    <a:pt x="898483" y="261083"/>
                    <a:pt x="892991" y="265166"/>
                    <a:pt x="887473" y="269194"/>
                  </a:cubicBezTo>
                  <a:cubicBezTo>
                    <a:pt x="888439" y="268559"/>
                    <a:pt x="889432" y="267897"/>
                    <a:pt x="890674" y="267925"/>
                  </a:cubicBezTo>
                  <a:cubicBezTo>
                    <a:pt x="891584" y="267925"/>
                    <a:pt x="892440" y="268118"/>
                    <a:pt x="893350" y="268118"/>
                  </a:cubicBezTo>
                  <a:cubicBezTo>
                    <a:pt x="912362" y="262600"/>
                    <a:pt x="931264" y="256972"/>
                    <a:pt x="949724" y="250902"/>
                  </a:cubicBezTo>
                  <a:cubicBezTo>
                    <a:pt x="995612" y="235865"/>
                    <a:pt x="1041582" y="221573"/>
                    <a:pt x="1087912" y="208882"/>
                  </a:cubicBezTo>
                  <a:cubicBezTo>
                    <a:pt x="1088133" y="208744"/>
                    <a:pt x="1088188" y="208441"/>
                    <a:pt x="1088436" y="208330"/>
                  </a:cubicBezTo>
                  <a:cubicBezTo>
                    <a:pt x="1118761" y="194673"/>
                    <a:pt x="1174362" y="166228"/>
                    <a:pt x="1216884" y="131492"/>
                  </a:cubicBezTo>
                  <a:cubicBezTo>
                    <a:pt x="1233054" y="118276"/>
                    <a:pt x="1247292" y="104178"/>
                    <a:pt x="1257363" y="89583"/>
                  </a:cubicBezTo>
                  <a:cubicBezTo>
                    <a:pt x="1264924" y="78657"/>
                    <a:pt x="1270084" y="67510"/>
                    <a:pt x="1271601" y="56226"/>
                  </a:cubicBezTo>
                  <a:cubicBezTo>
                    <a:pt x="1275051" y="31781"/>
                    <a:pt x="1259902" y="18952"/>
                    <a:pt x="1241470" y="16331"/>
                  </a:cubicBezTo>
                  <a:cubicBezTo>
                    <a:pt x="1222016" y="13544"/>
                    <a:pt x="1199003" y="21021"/>
                    <a:pt x="1188214" y="38375"/>
                  </a:cubicBezTo>
                  <a:cubicBezTo>
                    <a:pt x="1179246" y="52640"/>
                    <a:pt x="1181426" y="63510"/>
                    <a:pt x="1188242" y="68587"/>
                  </a:cubicBezTo>
                  <a:cubicBezTo>
                    <a:pt x="1192270" y="71566"/>
                    <a:pt x="1197623" y="72532"/>
                    <a:pt x="1201818" y="70297"/>
                  </a:cubicBezTo>
                  <a:cubicBezTo>
                    <a:pt x="1205598" y="68283"/>
                    <a:pt x="1208164" y="63896"/>
                    <a:pt x="1208633" y="57109"/>
                  </a:cubicBezTo>
                  <a:cubicBezTo>
                    <a:pt x="1208826" y="53743"/>
                    <a:pt x="1211724" y="51177"/>
                    <a:pt x="1215063" y="51370"/>
                  </a:cubicBezTo>
                  <a:cubicBezTo>
                    <a:pt x="1218429" y="51564"/>
                    <a:pt x="1221023" y="54433"/>
                    <a:pt x="1220830" y="57799"/>
                  </a:cubicBezTo>
                  <a:cubicBezTo>
                    <a:pt x="1220305" y="70132"/>
                    <a:pt x="1214759" y="77664"/>
                    <a:pt x="1208026" y="81526"/>
                  </a:cubicBezTo>
                  <a:cubicBezTo>
                    <a:pt x="1199638" y="86299"/>
                    <a:pt x="1188711" y="85306"/>
                    <a:pt x="1180377" y="79430"/>
                  </a:cubicBezTo>
                  <a:cubicBezTo>
                    <a:pt x="1169147" y="71511"/>
                    <a:pt x="1161945" y="54240"/>
                    <a:pt x="1175825" y="30816"/>
                  </a:cubicBezTo>
                  <a:cubicBezTo>
                    <a:pt x="1189290" y="8220"/>
                    <a:pt x="1218512" y="-2651"/>
                    <a:pt x="1243622" y="549"/>
                  </a:cubicBezTo>
                  <a:cubicBezTo>
                    <a:pt x="1270553" y="3998"/>
                    <a:pt x="1292710" y="22760"/>
                    <a:pt x="1287992" y="58461"/>
                  </a:cubicBezTo>
                  <a:cubicBezTo>
                    <a:pt x="1286088" y="72146"/>
                    <a:pt x="1280017" y="85775"/>
                    <a:pt x="1270719" y="98908"/>
                  </a:cubicBezTo>
                  <a:cubicBezTo>
                    <a:pt x="1259681" y="114524"/>
                    <a:pt x="1244146" y="129561"/>
                    <a:pt x="1226431" y="143439"/>
                  </a:cubicBezTo>
                  <a:cubicBezTo>
                    <a:pt x="1201349" y="163083"/>
                    <a:pt x="1172072" y="180382"/>
                    <a:pt x="1145582" y="194177"/>
                  </a:cubicBezTo>
                  <a:cubicBezTo>
                    <a:pt x="1173231" y="187500"/>
                    <a:pt x="1201017" y="181264"/>
                    <a:pt x="1229135" y="176050"/>
                  </a:cubicBezTo>
                  <a:cubicBezTo>
                    <a:pt x="1242601" y="173567"/>
                    <a:pt x="1256094" y="171387"/>
                    <a:pt x="1269642" y="169373"/>
                  </a:cubicBezTo>
                  <a:cubicBezTo>
                    <a:pt x="1289841" y="166393"/>
                    <a:pt x="1310094" y="163772"/>
                    <a:pt x="1330376" y="161013"/>
                  </a:cubicBezTo>
                  <a:lnTo>
                    <a:pt x="1366385" y="155992"/>
                  </a:lnTo>
                  <a:cubicBezTo>
                    <a:pt x="1367130" y="155882"/>
                    <a:pt x="1376429" y="154612"/>
                    <a:pt x="1380154" y="154226"/>
                  </a:cubicBezTo>
                  <a:cubicBezTo>
                    <a:pt x="1386556" y="153592"/>
                    <a:pt x="1387991" y="160765"/>
                    <a:pt x="1387908" y="161124"/>
                  </a:cubicBez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6" name="Google Shape;196;p2"/>
            <p:cNvSpPr/>
            <p:nvPr/>
          </p:nvSpPr>
          <p:spPr>
            <a:xfrm rot="10800000">
              <a:off x="8557357" y="593805"/>
              <a:ext cx="89171" cy="351601"/>
            </a:xfrm>
            <a:custGeom>
              <a:avLst/>
              <a:gdLst/>
              <a:ahLst/>
              <a:cxnLst/>
              <a:rect l="l" t="t" r="r" b="b"/>
              <a:pathLst>
                <a:path w="178341" h="703201" extrusionOk="0">
                  <a:moveTo>
                    <a:pt x="81380" y="592869"/>
                  </a:moveTo>
                  <a:cubicBezTo>
                    <a:pt x="83035" y="562492"/>
                    <a:pt x="89106" y="531150"/>
                    <a:pt x="101440" y="503504"/>
                  </a:cubicBezTo>
                  <a:cubicBezTo>
                    <a:pt x="105110" y="495255"/>
                    <a:pt x="128758" y="451138"/>
                    <a:pt x="132096" y="482867"/>
                  </a:cubicBezTo>
                  <a:cubicBezTo>
                    <a:pt x="132400" y="485930"/>
                    <a:pt x="132455" y="489020"/>
                    <a:pt x="132400" y="492110"/>
                  </a:cubicBezTo>
                  <a:cubicBezTo>
                    <a:pt x="132290" y="497517"/>
                    <a:pt x="131793" y="502925"/>
                    <a:pt x="131076" y="508278"/>
                  </a:cubicBezTo>
                  <a:cubicBezTo>
                    <a:pt x="130275" y="514403"/>
                    <a:pt x="128951" y="520417"/>
                    <a:pt x="127626" y="526432"/>
                  </a:cubicBezTo>
                  <a:cubicBezTo>
                    <a:pt x="133366" y="519341"/>
                    <a:pt x="139188" y="512416"/>
                    <a:pt x="144762" y="505794"/>
                  </a:cubicBezTo>
                  <a:cubicBezTo>
                    <a:pt x="146555" y="503642"/>
                    <a:pt x="162008" y="482398"/>
                    <a:pt x="165291" y="484909"/>
                  </a:cubicBezTo>
                  <a:cubicBezTo>
                    <a:pt x="171169" y="489323"/>
                    <a:pt x="157593" y="524583"/>
                    <a:pt x="155965" y="529494"/>
                  </a:cubicBezTo>
                  <a:cubicBezTo>
                    <a:pt x="142085" y="571542"/>
                    <a:pt x="116341" y="615906"/>
                    <a:pt x="80855" y="642669"/>
                  </a:cubicBezTo>
                  <a:cubicBezTo>
                    <a:pt x="80883" y="642641"/>
                    <a:pt x="81021" y="599380"/>
                    <a:pt x="81380" y="592869"/>
                  </a:cubicBezTo>
                  <a:close/>
                  <a:moveTo>
                    <a:pt x="64189" y="701822"/>
                  </a:moveTo>
                  <a:cubicBezTo>
                    <a:pt x="64768" y="702291"/>
                    <a:pt x="65237" y="702705"/>
                    <a:pt x="65817" y="703202"/>
                  </a:cubicBezTo>
                  <a:lnTo>
                    <a:pt x="64713" y="700912"/>
                  </a:lnTo>
                  <a:cubicBezTo>
                    <a:pt x="64658" y="700498"/>
                    <a:pt x="64575" y="700111"/>
                    <a:pt x="64520" y="699725"/>
                  </a:cubicBezTo>
                  <a:moveTo>
                    <a:pt x="64492" y="699532"/>
                  </a:moveTo>
                  <a:cubicBezTo>
                    <a:pt x="63941" y="694952"/>
                    <a:pt x="72991" y="685102"/>
                    <a:pt x="72246" y="680633"/>
                  </a:cubicBezTo>
                  <a:lnTo>
                    <a:pt x="66120" y="647939"/>
                  </a:lnTo>
                  <a:cubicBezTo>
                    <a:pt x="64906" y="623549"/>
                    <a:pt x="64299" y="597863"/>
                    <a:pt x="55138" y="574825"/>
                  </a:cubicBezTo>
                  <a:cubicBezTo>
                    <a:pt x="53400" y="570493"/>
                    <a:pt x="44846" y="550352"/>
                    <a:pt x="37230" y="555815"/>
                  </a:cubicBezTo>
                  <a:cubicBezTo>
                    <a:pt x="31022" y="560285"/>
                    <a:pt x="33146" y="575956"/>
                    <a:pt x="33367" y="582274"/>
                  </a:cubicBezTo>
                  <a:cubicBezTo>
                    <a:pt x="33891" y="595021"/>
                    <a:pt x="35547" y="607740"/>
                    <a:pt x="38003" y="620321"/>
                  </a:cubicBezTo>
                  <a:cubicBezTo>
                    <a:pt x="35988" y="617176"/>
                    <a:pt x="34057" y="614003"/>
                    <a:pt x="31656" y="611189"/>
                  </a:cubicBezTo>
                  <a:cubicBezTo>
                    <a:pt x="29559" y="608761"/>
                    <a:pt x="27131" y="606553"/>
                    <a:pt x="24730" y="604457"/>
                  </a:cubicBezTo>
                  <a:cubicBezTo>
                    <a:pt x="-2560" y="580646"/>
                    <a:pt x="17252" y="627439"/>
                    <a:pt x="21088" y="637040"/>
                  </a:cubicBezTo>
                  <a:cubicBezTo>
                    <a:pt x="24813" y="646531"/>
                    <a:pt x="28814" y="655940"/>
                    <a:pt x="33201" y="665155"/>
                  </a:cubicBezTo>
                  <a:cubicBezTo>
                    <a:pt x="41949" y="683612"/>
                    <a:pt x="51413" y="691172"/>
                    <a:pt x="64189" y="701794"/>
                  </a:cubicBezTo>
                  <a:moveTo>
                    <a:pt x="36126" y="397476"/>
                  </a:moveTo>
                  <a:cubicBezTo>
                    <a:pt x="33698" y="411492"/>
                    <a:pt x="36954" y="427494"/>
                    <a:pt x="42197" y="442917"/>
                  </a:cubicBezTo>
                  <a:cubicBezTo>
                    <a:pt x="37065" y="437150"/>
                    <a:pt x="31877" y="431798"/>
                    <a:pt x="26745" y="427273"/>
                  </a:cubicBezTo>
                  <a:cubicBezTo>
                    <a:pt x="22716" y="423714"/>
                    <a:pt x="6877" y="410333"/>
                    <a:pt x="1055" y="417617"/>
                  </a:cubicBezTo>
                  <a:cubicBezTo>
                    <a:pt x="-2780" y="422390"/>
                    <a:pt x="4918" y="435136"/>
                    <a:pt x="7015" y="439164"/>
                  </a:cubicBezTo>
                  <a:cubicBezTo>
                    <a:pt x="17556" y="459498"/>
                    <a:pt x="32346" y="476356"/>
                    <a:pt x="50779" y="489544"/>
                  </a:cubicBezTo>
                  <a:cubicBezTo>
                    <a:pt x="56904" y="493931"/>
                    <a:pt x="74840" y="503118"/>
                    <a:pt x="81380" y="506788"/>
                  </a:cubicBezTo>
                  <a:cubicBezTo>
                    <a:pt x="84277" y="508443"/>
                    <a:pt x="86208" y="508029"/>
                    <a:pt x="84580" y="504029"/>
                  </a:cubicBezTo>
                  <a:cubicBezTo>
                    <a:pt x="85188" y="476659"/>
                    <a:pt x="75723" y="439827"/>
                    <a:pt x="61788" y="416789"/>
                  </a:cubicBezTo>
                  <a:cubicBezTo>
                    <a:pt x="59746" y="413285"/>
                    <a:pt x="38665" y="382853"/>
                    <a:pt x="36126" y="397476"/>
                  </a:cubicBezTo>
                  <a:close/>
                  <a:moveTo>
                    <a:pt x="103013" y="406084"/>
                  </a:moveTo>
                  <a:cubicBezTo>
                    <a:pt x="116065" y="399076"/>
                    <a:pt x="156682" y="371210"/>
                    <a:pt x="170175" y="345441"/>
                  </a:cubicBezTo>
                  <a:cubicBezTo>
                    <a:pt x="173735" y="338654"/>
                    <a:pt x="183669" y="318016"/>
                    <a:pt x="174673" y="311229"/>
                  </a:cubicBezTo>
                  <a:cubicBezTo>
                    <a:pt x="167664" y="305959"/>
                    <a:pt x="156351" y="319617"/>
                    <a:pt x="152654" y="323645"/>
                  </a:cubicBezTo>
                  <a:cubicBezTo>
                    <a:pt x="148128" y="328583"/>
                    <a:pt x="144320" y="334212"/>
                    <a:pt x="140237" y="339592"/>
                  </a:cubicBezTo>
                  <a:cubicBezTo>
                    <a:pt x="142416" y="334488"/>
                    <a:pt x="144293" y="329659"/>
                    <a:pt x="145396" y="325604"/>
                  </a:cubicBezTo>
                  <a:cubicBezTo>
                    <a:pt x="146445" y="321769"/>
                    <a:pt x="154061" y="283805"/>
                    <a:pt x="139298" y="289902"/>
                  </a:cubicBezTo>
                  <a:cubicBezTo>
                    <a:pt x="130551" y="293516"/>
                    <a:pt x="125281" y="306346"/>
                    <a:pt x="121501" y="314264"/>
                  </a:cubicBezTo>
                  <a:cubicBezTo>
                    <a:pt x="112229" y="333605"/>
                    <a:pt x="99426" y="405532"/>
                    <a:pt x="98598" y="407822"/>
                  </a:cubicBezTo>
                  <a:cubicBezTo>
                    <a:pt x="98432" y="408263"/>
                    <a:pt x="101413" y="408374"/>
                    <a:pt x="103013" y="406084"/>
                  </a:cubicBezTo>
                  <a:close/>
                  <a:moveTo>
                    <a:pt x="46557" y="233894"/>
                  </a:moveTo>
                  <a:cubicBezTo>
                    <a:pt x="40541" y="237315"/>
                    <a:pt x="62837" y="294979"/>
                    <a:pt x="75364" y="324169"/>
                  </a:cubicBezTo>
                  <a:cubicBezTo>
                    <a:pt x="58422" y="296717"/>
                    <a:pt x="30608" y="253649"/>
                    <a:pt x="24399" y="251883"/>
                  </a:cubicBezTo>
                  <a:cubicBezTo>
                    <a:pt x="16314" y="249593"/>
                    <a:pt x="13582" y="255718"/>
                    <a:pt x="15707" y="262974"/>
                  </a:cubicBezTo>
                  <a:cubicBezTo>
                    <a:pt x="16480" y="265568"/>
                    <a:pt x="17611" y="268051"/>
                    <a:pt x="18853" y="270479"/>
                  </a:cubicBezTo>
                  <a:cubicBezTo>
                    <a:pt x="30359" y="292551"/>
                    <a:pt x="49702" y="310595"/>
                    <a:pt x="67086" y="327756"/>
                  </a:cubicBezTo>
                  <a:cubicBezTo>
                    <a:pt x="70535" y="331122"/>
                    <a:pt x="83035" y="343565"/>
                    <a:pt x="87119" y="346186"/>
                  </a:cubicBezTo>
                  <a:cubicBezTo>
                    <a:pt x="87174" y="346241"/>
                    <a:pt x="87202" y="346296"/>
                    <a:pt x="87229" y="346351"/>
                  </a:cubicBezTo>
                  <a:cubicBezTo>
                    <a:pt x="87947" y="347207"/>
                    <a:pt x="90044" y="349579"/>
                    <a:pt x="89851" y="348448"/>
                  </a:cubicBezTo>
                  <a:cubicBezTo>
                    <a:pt x="87147" y="332805"/>
                    <a:pt x="85684" y="278425"/>
                    <a:pt x="70977" y="252462"/>
                  </a:cubicBezTo>
                  <a:cubicBezTo>
                    <a:pt x="67141" y="245592"/>
                    <a:pt x="56518" y="228211"/>
                    <a:pt x="46557" y="233894"/>
                  </a:cubicBezTo>
                  <a:close/>
                  <a:moveTo>
                    <a:pt x="136760" y="88329"/>
                  </a:moveTo>
                  <a:cubicBezTo>
                    <a:pt x="123239" y="115312"/>
                    <a:pt x="114492" y="144640"/>
                    <a:pt x="107897" y="174217"/>
                  </a:cubicBezTo>
                  <a:cubicBezTo>
                    <a:pt x="105965" y="182935"/>
                    <a:pt x="143023" y="153331"/>
                    <a:pt x="152019" y="108166"/>
                  </a:cubicBezTo>
                  <a:cubicBezTo>
                    <a:pt x="154088" y="97654"/>
                    <a:pt x="156103" y="86922"/>
                    <a:pt x="156931" y="76217"/>
                  </a:cubicBezTo>
                  <a:cubicBezTo>
                    <a:pt x="157096" y="74010"/>
                    <a:pt x="158007" y="68768"/>
                    <a:pt x="155606" y="67250"/>
                  </a:cubicBezTo>
                  <a:cubicBezTo>
                    <a:pt x="148653" y="62863"/>
                    <a:pt x="138333" y="85156"/>
                    <a:pt x="136760" y="88329"/>
                  </a:cubicBezTo>
                  <a:close/>
                  <a:moveTo>
                    <a:pt x="45149" y="482"/>
                  </a:moveTo>
                  <a:cubicBezTo>
                    <a:pt x="37203" y="4262"/>
                    <a:pt x="44322" y="25341"/>
                    <a:pt x="45674" y="30776"/>
                  </a:cubicBezTo>
                  <a:cubicBezTo>
                    <a:pt x="52738" y="59414"/>
                    <a:pt x="63858" y="86784"/>
                    <a:pt x="76661" y="113243"/>
                  </a:cubicBezTo>
                  <a:cubicBezTo>
                    <a:pt x="78703" y="117436"/>
                    <a:pt x="102820" y="165829"/>
                    <a:pt x="102102" y="151676"/>
                  </a:cubicBezTo>
                  <a:cubicBezTo>
                    <a:pt x="101440" y="137494"/>
                    <a:pt x="91451" y="59856"/>
                    <a:pt x="72605" y="28238"/>
                  </a:cubicBezTo>
                  <a:cubicBezTo>
                    <a:pt x="69294" y="22609"/>
                    <a:pt x="54421" y="-3877"/>
                    <a:pt x="45149" y="482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7" name="Google Shape;197;p2"/>
            <p:cNvSpPr/>
            <p:nvPr/>
          </p:nvSpPr>
          <p:spPr>
            <a:xfrm rot="10800000">
              <a:off x="8583428" y="494498"/>
              <a:ext cx="40184" cy="488193"/>
            </a:xfrm>
            <a:custGeom>
              <a:avLst/>
              <a:gdLst/>
              <a:ahLst/>
              <a:cxnLst/>
              <a:rect l="l" t="t" r="r" b="b"/>
              <a:pathLst>
                <a:path w="80368" h="976385" extrusionOk="0">
                  <a:moveTo>
                    <a:pt x="80361" y="6161"/>
                  </a:moveTo>
                  <a:lnTo>
                    <a:pt x="70013" y="202188"/>
                  </a:lnTo>
                  <a:cubicBezTo>
                    <a:pt x="66812" y="260486"/>
                    <a:pt x="63197" y="326454"/>
                    <a:pt x="59279" y="392201"/>
                  </a:cubicBezTo>
                  <a:cubicBezTo>
                    <a:pt x="56740" y="435241"/>
                    <a:pt x="54119" y="478172"/>
                    <a:pt x="51415" y="518839"/>
                  </a:cubicBezTo>
                  <a:cubicBezTo>
                    <a:pt x="45538" y="607762"/>
                    <a:pt x="39495" y="685759"/>
                    <a:pt x="35383" y="729848"/>
                  </a:cubicBezTo>
                  <a:cubicBezTo>
                    <a:pt x="30637" y="779290"/>
                    <a:pt x="16840" y="840898"/>
                    <a:pt x="13612" y="898120"/>
                  </a:cubicBezTo>
                  <a:cubicBezTo>
                    <a:pt x="12177" y="923117"/>
                    <a:pt x="12757" y="947231"/>
                    <a:pt x="17116" y="969054"/>
                  </a:cubicBezTo>
                  <a:cubicBezTo>
                    <a:pt x="17834" y="972337"/>
                    <a:pt x="15681" y="975593"/>
                    <a:pt x="12398" y="976255"/>
                  </a:cubicBezTo>
                  <a:cubicBezTo>
                    <a:pt x="9114" y="976945"/>
                    <a:pt x="5858" y="974821"/>
                    <a:pt x="5196" y="971537"/>
                  </a:cubicBezTo>
                  <a:cubicBezTo>
                    <a:pt x="284" y="948776"/>
                    <a:pt x="-737" y="923558"/>
                    <a:pt x="450" y="897430"/>
                  </a:cubicBezTo>
                  <a:cubicBezTo>
                    <a:pt x="2961" y="840071"/>
                    <a:pt x="16068" y="778131"/>
                    <a:pt x="20234" y="728496"/>
                  </a:cubicBezTo>
                  <a:cubicBezTo>
                    <a:pt x="22414" y="703141"/>
                    <a:pt x="25008" y="666612"/>
                    <a:pt x="27961" y="623213"/>
                  </a:cubicBezTo>
                  <a:cubicBezTo>
                    <a:pt x="31355" y="573688"/>
                    <a:pt x="35107" y="515280"/>
                    <a:pt x="39136" y="454499"/>
                  </a:cubicBezTo>
                  <a:cubicBezTo>
                    <a:pt x="44765" y="368832"/>
                    <a:pt x="50946" y="278447"/>
                    <a:pt x="55913" y="201360"/>
                  </a:cubicBezTo>
                  <a:lnTo>
                    <a:pt x="68716" y="5526"/>
                  </a:lnTo>
                  <a:cubicBezTo>
                    <a:pt x="68909" y="2298"/>
                    <a:pt x="71669" y="-158"/>
                    <a:pt x="74897" y="8"/>
                  </a:cubicBezTo>
                  <a:cubicBezTo>
                    <a:pt x="78070" y="201"/>
                    <a:pt x="80526" y="2932"/>
                    <a:pt x="80361" y="6161"/>
                  </a:cubicBezTo>
                  <a:lnTo>
                    <a:pt x="80361" y="6161"/>
                  </a:ln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8" name="Google Shape;198;p2"/>
            <p:cNvSpPr/>
            <p:nvPr/>
          </p:nvSpPr>
          <p:spPr>
            <a:xfrm rot="10800000">
              <a:off x="8521342" y="621972"/>
              <a:ext cx="135367" cy="432762"/>
            </a:xfrm>
            <a:custGeom>
              <a:avLst/>
              <a:gdLst/>
              <a:ahLst/>
              <a:cxnLst/>
              <a:rect l="l" t="t" r="r" b="b"/>
              <a:pathLst>
                <a:path w="270734" h="865523" extrusionOk="0">
                  <a:moveTo>
                    <a:pt x="238937" y="107591"/>
                  </a:moveTo>
                  <a:cubicBezTo>
                    <a:pt x="208915" y="181753"/>
                    <a:pt x="141366" y="307923"/>
                    <a:pt x="137917" y="295535"/>
                  </a:cubicBezTo>
                  <a:cubicBezTo>
                    <a:pt x="134192" y="282016"/>
                    <a:pt x="174699" y="169448"/>
                    <a:pt x="207535" y="82595"/>
                  </a:cubicBezTo>
                  <a:cubicBezTo>
                    <a:pt x="228700" y="26614"/>
                    <a:pt x="264488" y="-1279"/>
                    <a:pt x="266254" y="45"/>
                  </a:cubicBezTo>
                  <a:cubicBezTo>
                    <a:pt x="283280" y="12819"/>
                    <a:pt x="246856" y="88002"/>
                    <a:pt x="238937" y="107591"/>
                  </a:cubicBezTo>
                  <a:close/>
                  <a:moveTo>
                    <a:pt x="39767" y="173780"/>
                  </a:moveTo>
                  <a:cubicBezTo>
                    <a:pt x="40264" y="204763"/>
                    <a:pt x="59607" y="260440"/>
                    <a:pt x="76218" y="286458"/>
                  </a:cubicBezTo>
                  <a:cubicBezTo>
                    <a:pt x="85434" y="300942"/>
                    <a:pt x="98238" y="279036"/>
                    <a:pt x="99397" y="268193"/>
                  </a:cubicBezTo>
                  <a:cubicBezTo>
                    <a:pt x="101521" y="248770"/>
                    <a:pt x="88801" y="213096"/>
                    <a:pt x="72741" y="190748"/>
                  </a:cubicBezTo>
                  <a:cubicBezTo>
                    <a:pt x="57813" y="170027"/>
                    <a:pt x="39546" y="161337"/>
                    <a:pt x="39767" y="173780"/>
                  </a:cubicBezTo>
                  <a:close/>
                  <a:moveTo>
                    <a:pt x="163082" y="290844"/>
                  </a:moveTo>
                  <a:cubicBezTo>
                    <a:pt x="152183" y="317855"/>
                    <a:pt x="149203" y="352701"/>
                    <a:pt x="154363" y="355267"/>
                  </a:cubicBezTo>
                  <a:cubicBezTo>
                    <a:pt x="173320" y="364703"/>
                    <a:pt x="235984" y="231691"/>
                    <a:pt x="196057" y="249128"/>
                  </a:cubicBezTo>
                  <a:cubicBezTo>
                    <a:pt x="193546" y="250232"/>
                    <a:pt x="171388" y="270345"/>
                    <a:pt x="163082" y="290844"/>
                  </a:cubicBezTo>
                  <a:close/>
                  <a:moveTo>
                    <a:pt x="48707" y="426063"/>
                  </a:moveTo>
                  <a:cubicBezTo>
                    <a:pt x="48045" y="437624"/>
                    <a:pt x="69237" y="482982"/>
                    <a:pt x="80495" y="497246"/>
                  </a:cubicBezTo>
                  <a:cubicBezTo>
                    <a:pt x="82923" y="500336"/>
                    <a:pt x="95589" y="519318"/>
                    <a:pt x="101245" y="500364"/>
                  </a:cubicBezTo>
                  <a:cubicBezTo>
                    <a:pt x="103094" y="494128"/>
                    <a:pt x="85296" y="444383"/>
                    <a:pt x="73293" y="427857"/>
                  </a:cubicBezTo>
                  <a:cubicBezTo>
                    <a:pt x="69430" y="422504"/>
                    <a:pt x="50556" y="394666"/>
                    <a:pt x="48707" y="426063"/>
                  </a:cubicBezTo>
                  <a:close/>
                  <a:moveTo>
                    <a:pt x="44375" y="455254"/>
                  </a:moveTo>
                  <a:cubicBezTo>
                    <a:pt x="36070" y="443969"/>
                    <a:pt x="3371" y="428822"/>
                    <a:pt x="16092" y="465241"/>
                  </a:cubicBezTo>
                  <a:cubicBezTo>
                    <a:pt x="38415" y="510103"/>
                    <a:pt x="83475" y="538907"/>
                    <a:pt x="77929" y="516504"/>
                  </a:cubicBezTo>
                  <a:cubicBezTo>
                    <a:pt x="77239" y="513690"/>
                    <a:pt x="76218" y="510986"/>
                    <a:pt x="75059" y="508337"/>
                  </a:cubicBezTo>
                  <a:cubicBezTo>
                    <a:pt x="66919" y="489852"/>
                    <a:pt x="56930" y="472277"/>
                    <a:pt x="44375" y="455254"/>
                  </a:cubicBezTo>
                  <a:close/>
                  <a:moveTo>
                    <a:pt x="171167" y="484389"/>
                  </a:moveTo>
                  <a:cubicBezTo>
                    <a:pt x="155687" y="497301"/>
                    <a:pt x="146775" y="523125"/>
                    <a:pt x="142194" y="542273"/>
                  </a:cubicBezTo>
                  <a:cubicBezTo>
                    <a:pt x="140787" y="548094"/>
                    <a:pt x="137172" y="575050"/>
                    <a:pt x="150583" y="564897"/>
                  </a:cubicBezTo>
                  <a:cubicBezTo>
                    <a:pt x="169456" y="550605"/>
                    <a:pt x="181018" y="520173"/>
                    <a:pt x="188303" y="498239"/>
                  </a:cubicBezTo>
                  <a:cubicBezTo>
                    <a:pt x="191228" y="489493"/>
                    <a:pt x="190703" y="468083"/>
                    <a:pt x="171167" y="484389"/>
                  </a:cubicBezTo>
                  <a:close/>
                  <a:moveTo>
                    <a:pt x="160157" y="568070"/>
                  </a:moveTo>
                  <a:cubicBezTo>
                    <a:pt x="158861" y="572429"/>
                    <a:pt x="154584" y="586196"/>
                    <a:pt x="160627" y="589204"/>
                  </a:cubicBezTo>
                  <a:cubicBezTo>
                    <a:pt x="166559" y="592128"/>
                    <a:pt x="204169" y="557861"/>
                    <a:pt x="218959" y="539597"/>
                  </a:cubicBezTo>
                  <a:cubicBezTo>
                    <a:pt x="227927" y="528561"/>
                    <a:pt x="228479" y="490514"/>
                    <a:pt x="206901" y="498763"/>
                  </a:cubicBezTo>
                  <a:cubicBezTo>
                    <a:pt x="202265" y="500501"/>
                    <a:pt x="166338" y="547515"/>
                    <a:pt x="160157" y="568070"/>
                  </a:cubicBezTo>
                  <a:close/>
                  <a:moveTo>
                    <a:pt x="21583" y="606999"/>
                  </a:moveTo>
                  <a:cubicBezTo>
                    <a:pt x="17527" y="603688"/>
                    <a:pt x="9000" y="596294"/>
                    <a:pt x="3371" y="599909"/>
                  </a:cubicBezTo>
                  <a:cubicBezTo>
                    <a:pt x="-2865" y="603937"/>
                    <a:pt x="1081" y="615497"/>
                    <a:pt x="3095" y="620711"/>
                  </a:cubicBezTo>
                  <a:cubicBezTo>
                    <a:pt x="9442" y="636990"/>
                    <a:pt x="26660" y="660662"/>
                    <a:pt x="38525" y="673105"/>
                  </a:cubicBezTo>
                  <a:cubicBezTo>
                    <a:pt x="41119" y="675809"/>
                    <a:pt x="57648" y="681520"/>
                    <a:pt x="63277" y="675864"/>
                  </a:cubicBezTo>
                  <a:cubicBezTo>
                    <a:pt x="67802" y="671367"/>
                    <a:pt x="62283" y="656110"/>
                    <a:pt x="59772" y="651861"/>
                  </a:cubicBezTo>
                  <a:cubicBezTo>
                    <a:pt x="49204" y="633817"/>
                    <a:pt x="36373" y="619222"/>
                    <a:pt x="21583" y="606999"/>
                  </a:cubicBezTo>
                  <a:close/>
                  <a:moveTo>
                    <a:pt x="68354" y="596515"/>
                  </a:moveTo>
                  <a:cubicBezTo>
                    <a:pt x="63663" y="591769"/>
                    <a:pt x="56351" y="586583"/>
                    <a:pt x="49535" y="589617"/>
                  </a:cubicBezTo>
                  <a:cubicBezTo>
                    <a:pt x="43713" y="592211"/>
                    <a:pt x="44237" y="600957"/>
                    <a:pt x="44762" y="606254"/>
                  </a:cubicBezTo>
                  <a:cubicBezTo>
                    <a:pt x="46252" y="621650"/>
                    <a:pt x="50998" y="628216"/>
                    <a:pt x="59441" y="644825"/>
                  </a:cubicBezTo>
                  <a:cubicBezTo>
                    <a:pt x="66478" y="658648"/>
                    <a:pt x="85269" y="672829"/>
                    <a:pt x="84910" y="672222"/>
                  </a:cubicBezTo>
                  <a:cubicBezTo>
                    <a:pt x="94982" y="672332"/>
                    <a:pt x="92471" y="647970"/>
                    <a:pt x="90981" y="642149"/>
                  </a:cubicBezTo>
                  <a:cubicBezTo>
                    <a:pt x="86897" y="626064"/>
                    <a:pt x="80109" y="608461"/>
                    <a:pt x="68354" y="596515"/>
                  </a:cubicBezTo>
                  <a:close/>
                  <a:moveTo>
                    <a:pt x="131377" y="700999"/>
                  </a:moveTo>
                  <a:cubicBezTo>
                    <a:pt x="125114" y="715235"/>
                    <a:pt x="120699" y="731182"/>
                    <a:pt x="120782" y="746964"/>
                  </a:cubicBezTo>
                  <a:cubicBezTo>
                    <a:pt x="120782" y="752758"/>
                    <a:pt x="121692" y="762166"/>
                    <a:pt x="128563" y="764014"/>
                  </a:cubicBezTo>
                  <a:cubicBezTo>
                    <a:pt x="135103" y="765753"/>
                    <a:pt x="140897" y="756455"/>
                    <a:pt x="143629" y="751930"/>
                  </a:cubicBezTo>
                  <a:cubicBezTo>
                    <a:pt x="153425" y="735597"/>
                    <a:pt x="160019" y="715814"/>
                    <a:pt x="162586" y="696750"/>
                  </a:cubicBezTo>
                  <a:cubicBezTo>
                    <a:pt x="163607" y="689162"/>
                    <a:pt x="163414" y="678292"/>
                    <a:pt x="154308" y="676002"/>
                  </a:cubicBezTo>
                  <a:cubicBezTo>
                    <a:pt x="145202" y="673712"/>
                    <a:pt x="134220" y="694625"/>
                    <a:pt x="131377" y="700999"/>
                  </a:cubicBezTo>
                  <a:close/>
                  <a:moveTo>
                    <a:pt x="156708" y="771464"/>
                  </a:moveTo>
                  <a:cubicBezTo>
                    <a:pt x="164076" y="774057"/>
                    <a:pt x="172768" y="763959"/>
                    <a:pt x="176934" y="759324"/>
                  </a:cubicBezTo>
                  <a:cubicBezTo>
                    <a:pt x="191697" y="742880"/>
                    <a:pt x="202348" y="721691"/>
                    <a:pt x="207839" y="700061"/>
                  </a:cubicBezTo>
                  <a:cubicBezTo>
                    <a:pt x="209909" y="691977"/>
                    <a:pt x="213330" y="675809"/>
                    <a:pt x="204445" y="670981"/>
                  </a:cubicBezTo>
                  <a:cubicBezTo>
                    <a:pt x="195560" y="666152"/>
                    <a:pt x="183695" y="686734"/>
                    <a:pt x="180549" y="691618"/>
                  </a:cubicBezTo>
                  <a:cubicBezTo>
                    <a:pt x="169153" y="709138"/>
                    <a:pt x="159440" y="729168"/>
                    <a:pt x="154142" y="749612"/>
                  </a:cubicBezTo>
                  <a:cubicBezTo>
                    <a:pt x="152762" y="754937"/>
                    <a:pt x="148955" y="768732"/>
                    <a:pt x="156708" y="771464"/>
                  </a:cubicBezTo>
                  <a:close/>
                  <a:moveTo>
                    <a:pt x="66533" y="748040"/>
                  </a:moveTo>
                  <a:cubicBezTo>
                    <a:pt x="61732" y="743460"/>
                    <a:pt x="56240" y="742604"/>
                    <a:pt x="53757" y="749668"/>
                  </a:cubicBezTo>
                  <a:cubicBezTo>
                    <a:pt x="53067" y="751599"/>
                    <a:pt x="52653" y="753641"/>
                    <a:pt x="52322" y="755682"/>
                  </a:cubicBezTo>
                  <a:cubicBezTo>
                    <a:pt x="48818" y="776375"/>
                    <a:pt x="54005" y="830037"/>
                    <a:pt x="69154" y="842177"/>
                  </a:cubicBezTo>
                  <a:cubicBezTo>
                    <a:pt x="84303" y="854317"/>
                    <a:pt x="87062" y="811745"/>
                    <a:pt x="85379" y="799578"/>
                  </a:cubicBezTo>
                  <a:cubicBezTo>
                    <a:pt x="84137" y="790584"/>
                    <a:pt x="82509" y="781589"/>
                    <a:pt x="79778" y="772953"/>
                  </a:cubicBezTo>
                  <a:cubicBezTo>
                    <a:pt x="76963" y="764235"/>
                    <a:pt x="73266" y="754441"/>
                    <a:pt x="66533" y="748040"/>
                  </a:cubicBezTo>
                  <a:close/>
                  <a:moveTo>
                    <a:pt x="18741" y="784597"/>
                  </a:moveTo>
                  <a:cubicBezTo>
                    <a:pt x="18244" y="786583"/>
                    <a:pt x="18051" y="788652"/>
                    <a:pt x="17941" y="790666"/>
                  </a:cubicBezTo>
                  <a:cubicBezTo>
                    <a:pt x="17720" y="794281"/>
                    <a:pt x="17748" y="797895"/>
                    <a:pt x="17968" y="801509"/>
                  </a:cubicBezTo>
                  <a:cubicBezTo>
                    <a:pt x="18299" y="807303"/>
                    <a:pt x="19044" y="813070"/>
                    <a:pt x="20341" y="818753"/>
                  </a:cubicBezTo>
                  <a:cubicBezTo>
                    <a:pt x="22273" y="827196"/>
                    <a:pt x="25557" y="835362"/>
                    <a:pt x="29944" y="842756"/>
                  </a:cubicBezTo>
                  <a:cubicBezTo>
                    <a:pt x="36456" y="853682"/>
                    <a:pt x="45038" y="866512"/>
                    <a:pt x="53895" y="865463"/>
                  </a:cubicBezTo>
                  <a:cubicBezTo>
                    <a:pt x="62780" y="864442"/>
                    <a:pt x="62753" y="845653"/>
                    <a:pt x="60959" y="838701"/>
                  </a:cubicBezTo>
                  <a:cubicBezTo>
                    <a:pt x="57261" y="824326"/>
                    <a:pt x="50225" y="809979"/>
                    <a:pt x="42278" y="797536"/>
                  </a:cubicBezTo>
                  <a:cubicBezTo>
                    <a:pt x="41423" y="796184"/>
                    <a:pt x="39988" y="794088"/>
                    <a:pt x="39022" y="792763"/>
                  </a:cubicBezTo>
                  <a:cubicBezTo>
                    <a:pt x="35739" y="788211"/>
                    <a:pt x="21942" y="771795"/>
                    <a:pt x="18741" y="784597"/>
                  </a:cubicBez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99" name="Google Shape;199;p2"/>
            <p:cNvSpPr/>
            <p:nvPr/>
          </p:nvSpPr>
          <p:spPr>
            <a:xfrm rot="10800000">
              <a:off x="8439944" y="230537"/>
              <a:ext cx="413040" cy="405679"/>
            </a:xfrm>
            <a:custGeom>
              <a:avLst/>
              <a:gdLst/>
              <a:ahLst/>
              <a:cxnLst/>
              <a:rect l="l" t="t" r="r" b="b"/>
              <a:pathLst>
                <a:path w="826080" h="811358" extrusionOk="0">
                  <a:moveTo>
                    <a:pt x="750497" y="669649"/>
                  </a:moveTo>
                  <a:cubicBezTo>
                    <a:pt x="753063" y="672491"/>
                    <a:pt x="755602" y="675361"/>
                    <a:pt x="758085" y="678285"/>
                  </a:cubicBezTo>
                  <a:cubicBezTo>
                    <a:pt x="768902" y="690921"/>
                    <a:pt x="807533" y="731700"/>
                    <a:pt x="798151" y="751951"/>
                  </a:cubicBezTo>
                  <a:cubicBezTo>
                    <a:pt x="792467" y="764173"/>
                    <a:pt x="773317" y="772202"/>
                    <a:pt x="762031" y="777278"/>
                  </a:cubicBezTo>
                  <a:cubicBezTo>
                    <a:pt x="727512" y="792812"/>
                    <a:pt x="689929" y="801806"/>
                    <a:pt x="652375" y="806579"/>
                  </a:cubicBezTo>
                  <a:cubicBezTo>
                    <a:pt x="552707" y="819215"/>
                    <a:pt x="448404" y="805586"/>
                    <a:pt x="351937" y="779872"/>
                  </a:cubicBezTo>
                  <a:cubicBezTo>
                    <a:pt x="299288" y="765856"/>
                    <a:pt x="245095" y="747426"/>
                    <a:pt x="201608" y="714180"/>
                  </a:cubicBezTo>
                  <a:lnTo>
                    <a:pt x="404420" y="615490"/>
                  </a:lnTo>
                  <a:cubicBezTo>
                    <a:pt x="385104" y="609393"/>
                    <a:pt x="365899" y="602909"/>
                    <a:pt x="346722" y="596067"/>
                  </a:cubicBezTo>
                  <a:lnTo>
                    <a:pt x="401081" y="504661"/>
                  </a:lnTo>
                  <a:lnTo>
                    <a:pt x="271088" y="407489"/>
                  </a:lnTo>
                  <a:cubicBezTo>
                    <a:pt x="274123" y="427216"/>
                    <a:pt x="276772" y="447025"/>
                    <a:pt x="279090" y="466918"/>
                  </a:cubicBezTo>
                  <a:lnTo>
                    <a:pt x="11461" y="449067"/>
                  </a:lnTo>
                  <a:cubicBezTo>
                    <a:pt x="15103" y="448515"/>
                    <a:pt x="6853" y="443025"/>
                    <a:pt x="6246" y="439438"/>
                  </a:cubicBezTo>
                  <a:cubicBezTo>
                    <a:pt x="4507" y="429230"/>
                    <a:pt x="3790" y="418745"/>
                    <a:pt x="2879" y="408454"/>
                  </a:cubicBezTo>
                  <a:cubicBezTo>
                    <a:pt x="368" y="379650"/>
                    <a:pt x="-597" y="350322"/>
                    <a:pt x="368" y="321435"/>
                  </a:cubicBezTo>
                  <a:cubicBezTo>
                    <a:pt x="3486" y="226884"/>
                    <a:pt x="21477" y="116386"/>
                    <a:pt x="84501" y="40182"/>
                  </a:cubicBezTo>
                  <a:cubicBezTo>
                    <a:pt x="113143" y="5529"/>
                    <a:pt x="145013" y="43741"/>
                    <a:pt x="166343" y="78587"/>
                  </a:cubicBezTo>
                  <a:cubicBezTo>
                    <a:pt x="167778" y="75083"/>
                    <a:pt x="169268" y="71552"/>
                    <a:pt x="170813" y="68075"/>
                  </a:cubicBezTo>
                  <a:cubicBezTo>
                    <a:pt x="177519" y="52928"/>
                    <a:pt x="197441" y="756"/>
                    <a:pt x="220068" y="11"/>
                  </a:cubicBezTo>
                  <a:cubicBezTo>
                    <a:pt x="233699" y="-431"/>
                    <a:pt x="249537" y="12868"/>
                    <a:pt x="259195" y="20538"/>
                  </a:cubicBezTo>
                  <a:cubicBezTo>
                    <a:pt x="288720" y="44017"/>
                    <a:pt x="313637" y="73124"/>
                    <a:pt x="334691" y="104053"/>
                  </a:cubicBezTo>
                  <a:cubicBezTo>
                    <a:pt x="390540" y="186189"/>
                    <a:pt x="424590" y="284133"/>
                    <a:pt x="444127" y="380533"/>
                  </a:cubicBezTo>
                  <a:cubicBezTo>
                    <a:pt x="446776" y="393611"/>
                    <a:pt x="449231" y="406909"/>
                    <a:pt x="451246" y="420290"/>
                  </a:cubicBezTo>
                  <a:lnTo>
                    <a:pt x="482150" y="368338"/>
                  </a:lnTo>
                  <a:cubicBezTo>
                    <a:pt x="481019" y="371815"/>
                    <a:pt x="489711" y="366986"/>
                    <a:pt x="493243" y="368062"/>
                  </a:cubicBezTo>
                  <a:cubicBezTo>
                    <a:pt x="503315" y="371042"/>
                    <a:pt x="513193" y="375070"/>
                    <a:pt x="522961" y="378878"/>
                  </a:cubicBezTo>
                  <a:cubicBezTo>
                    <a:pt x="550306" y="389472"/>
                    <a:pt x="577431" y="401667"/>
                    <a:pt x="603313" y="415379"/>
                  </a:cubicBezTo>
                  <a:cubicBezTo>
                    <a:pt x="687998" y="460241"/>
                    <a:pt x="780601" y="525243"/>
                    <a:pt x="821964" y="614690"/>
                  </a:cubicBezTo>
                  <a:cubicBezTo>
                    <a:pt x="840700" y="655330"/>
                    <a:pt x="791749" y="666394"/>
                    <a:pt x="750497" y="669649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0" name="Google Shape;200;p2"/>
            <p:cNvSpPr/>
            <p:nvPr/>
          </p:nvSpPr>
          <p:spPr>
            <a:xfrm rot="10800000">
              <a:off x="8537622" y="200955"/>
              <a:ext cx="377918" cy="356487"/>
            </a:xfrm>
            <a:custGeom>
              <a:avLst/>
              <a:gdLst/>
              <a:ahLst/>
              <a:cxnLst/>
              <a:rect l="l" t="t" r="r" b="b"/>
              <a:pathLst>
                <a:path w="755837" h="712974" extrusionOk="0">
                  <a:moveTo>
                    <a:pt x="334172" y="129069"/>
                  </a:moveTo>
                  <a:cubicBezTo>
                    <a:pt x="338090" y="74082"/>
                    <a:pt x="349458" y="23399"/>
                    <a:pt x="376666" y="8997"/>
                  </a:cubicBezTo>
                  <a:cubicBezTo>
                    <a:pt x="443442" y="-26319"/>
                    <a:pt x="623489" y="48671"/>
                    <a:pt x="637369" y="123799"/>
                  </a:cubicBezTo>
                  <a:cubicBezTo>
                    <a:pt x="640128" y="138753"/>
                    <a:pt x="627628" y="160218"/>
                    <a:pt x="607154" y="184139"/>
                  </a:cubicBezTo>
                  <a:cubicBezTo>
                    <a:pt x="635492" y="173158"/>
                    <a:pt x="660658" y="168688"/>
                    <a:pt x="677683" y="176110"/>
                  </a:cubicBezTo>
                  <a:cubicBezTo>
                    <a:pt x="747218" y="206431"/>
                    <a:pt x="785463" y="386567"/>
                    <a:pt x="727599" y="440506"/>
                  </a:cubicBezTo>
                  <a:cubicBezTo>
                    <a:pt x="718604" y="448865"/>
                    <a:pt x="700806" y="452480"/>
                    <a:pt x="677848" y="452838"/>
                  </a:cubicBezTo>
                  <a:cubicBezTo>
                    <a:pt x="697440" y="467240"/>
                    <a:pt x="710629" y="482305"/>
                    <a:pt x="712561" y="497258"/>
                  </a:cubicBezTo>
                  <a:cubicBezTo>
                    <a:pt x="721722" y="568165"/>
                    <a:pt x="578457" y="694141"/>
                    <a:pt x="499015" y="677311"/>
                  </a:cubicBezTo>
                  <a:cubicBezTo>
                    <a:pt x="489578" y="675325"/>
                    <a:pt x="479948" y="667765"/>
                    <a:pt x="470373" y="656315"/>
                  </a:cubicBezTo>
                  <a:cubicBezTo>
                    <a:pt x="468276" y="668068"/>
                    <a:pt x="464137" y="677725"/>
                    <a:pt x="457376" y="684374"/>
                  </a:cubicBezTo>
                  <a:cubicBezTo>
                    <a:pt x="404618" y="736216"/>
                    <a:pt x="208980" y="714034"/>
                    <a:pt x="172143" y="646383"/>
                  </a:cubicBezTo>
                  <a:cubicBezTo>
                    <a:pt x="160388" y="624752"/>
                    <a:pt x="180945" y="576442"/>
                    <a:pt x="210222" y="525786"/>
                  </a:cubicBezTo>
                  <a:cubicBezTo>
                    <a:pt x="168583" y="554177"/>
                    <a:pt x="127441" y="573821"/>
                    <a:pt x="100952" y="565489"/>
                  </a:cubicBezTo>
                  <a:cubicBezTo>
                    <a:pt x="28298" y="542534"/>
                    <a:pt x="-31883" y="367861"/>
                    <a:pt x="18751" y="308432"/>
                  </a:cubicBezTo>
                  <a:cubicBezTo>
                    <a:pt x="31720" y="293202"/>
                    <a:pt x="70185" y="288374"/>
                    <a:pt x="116735" y="288898"/>
                  </a:cubicBezTo>
                  <a:cubicBezTo>
                    <a:pt x="85582" y="273365"/>
                    <a:pt x="62569" y="255790"/>
                    <a:pt x="58237" y="236753"/>
                  </a:cubicBezTo>
                  <a:cubicBezTo>
                    <a:pt x="42288" y="166922"/>
                    <a:pt x="172860" y="29496"/>
                    <a:pt x="253599" y="39622"/>
                  </a:cubicBezTo>
                  <a:cubicBezTo>
                    <a:pt x="278019" y="42684"/>
                    <a:pt x="307185" y="81531"/>
                    <a:pt x="334172" y="129069"/>
                  </a:cubicBezTo>
                  <a:lnTo>
                    <a:pt x="334172" y="129069"/>
                  </a:lnTo>
                  <a:close/>
                  <a:moveTo>
                    <a:pt x="356440" y="348631"/>
                  </a:moveTo>
                  <a:lnTo>
                    <a:pt x="356633" y="379394"/>
                  </a:lnTo>
                  <a:lnTo>
                    <a:pt x="371644" y="385712"/>
                  </a:lnTo>
                  <a:lnTo>
                    <a:pt x="394905" y="375200"/>
                  </a:lnTo>
                  <a:lnTo>
                    <a:pt x="398216" y="347334"/>
                  </a:lnTo>
                  <a:lnTo>
                    <a:pt x="382239" y="334173"/>
                  </a:lnTo>
                  <a:lnTo>
                    <a:pt x="356440" y="348631"/>
                  </a:lnTo>
                  <a:lnTo>
                    <a:pt x="356440" y="34863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1" name="Google Shape;201;p2"/>
            <p:cNvSpPr/>
            <p:nvPr/>
          </p:nvSpPr>
          <p:spPr>
            <a:xfrm rot="10800000">
              <a:off x="8574138" y="224043"/>
              <a:ext cx="285335" cy="267886"/>
            </a:xfrm>
            <a:custGeom>
              <a:avLst/>
              <a:gdLst/>
              <a:ahLst/>
              <a:cxnLst/>
              <a:rect l="l" t="t" r="r" b="b"/>
              <a:pathLst>
                <a:path w="570669" h="535772" extrusionOk="0">
                  <a:moveTo>
                    <a:pt x="98281" y="180881"/>
                  </a:moveTo>
                  <a:cubicBezTo>
                    <a:pt x="85008" y="177709"/>
                    <a:pt x="71763" y="174425"/>
                    <a:pt x="58491" y="171363"/>
                  </a:cubicBezTo>
                  <a:cubicBezTo>
                    <a:pt x="40776" y="167280"/>
                    <a:pt x="23033" y="163307"/>
                    <a:pt x="5125" y="159885"/>
                  </a:cubicBezTo>
                  <a:cubicBezTo>
                    <a:pt x="1814" y="159361"/>
                    <a:pt x="-449" y="156216"/>
                    <a:pt x="75" y="152905"/>
                  </a:cubicBezTo>
                  <a:cubicBezTo>
                    <a:pt x="600" y="149567"/>
                    <a:pt x="3745" y="147304"/>
                    <a:pt x="7084" y="147856"/>
                  </a:cubicBezTo>
                  <a:cubicBezTo>
                    <a:pt x="29932" y="150891"/>
                    <a:pt x="52613" y="154423"/>
                    <a:pt x="75157" y="158920"/>
                  </a:cubicBezTo>
                  <a:cubicBezTo>
                    <a:pt x="84180" y="160713"/>
                    <a:pt x="93176" y="162644"/>
                    <a:pt x="102116" y="164769"/>
                  </a:cubicBezTo>
                  <a:cubicBezTo>
                    <a:pt x="115527" y="167997"/>
                    <a:pt x="128799" y="171721"/>
                    <a:pt x="142071" y="175419"/>
                  </a:cubicBezTo>
                  <a:cubicBezTo>
                    <a:pt x="149660" y="177626"/>
                    <a:pt x="157248" y="179805"/>
                    <a:pt x="164808" y="182095"/>
                  </a:cubicBezTo>
                  <a:cubicBezTo>
                    <a:pt x="172397" y="184358"/>
                    <a:pt x="179957" y="186730"/>
                    <a:pt x="187490" y="189186"/>
                  </a:cubicBezTo>
                  <a:lnTo>
                    <a:pt x="199990" y="193407"/>
                  </a:lnTo>
                  <a:cubicBezTo>
                    <a:pt x="200376" y="193545"/>
                    <a:pt x="205371" y="195449"/>
                    <a:pt x="207192" y="196387"/>
                  </a:cubicBezTo>
                  <a:cubicBezTo>
                    <a:pt x="213677" y="199670"/>
                    <a:pt x="209786" y="206264"/>
                    <a:pt x="208379" y="207064"/>
                  </a:cubicBezTo>
                  <a:cubicBezTo>
                    <a:pt x="206419" y="208306"/>
                    <a:pt x="204019" y="208196"/>
                    <a:pt x="202170" y="207037"/>
                  </a:cubicBezTo>
                  <a:lnTo>
                    <a:pt x="202198" y="206982"/>
                  </a:lnTo>
                  <a:cubicBezTo>
                    <a:pt x="202391" y="206568"/>
                    <a:pt x="201701" y="206292"/>
                    <a:pt x="201066" y="206044"/>
                  </a:cubicBezTo>
                  <a:cubicBezTo>
                    <a:pt x="200956" y="205933"/>
                    <a:pt x="200818" y="205850"/>
                    <a:pt x="200735" y="205740"/>
                  </a:cubicBezTo>
                  <a:cubicBezTo>
                    <a:pt x="200735" y="205740"/>
                    <a:pt x="200763" y="205768"/>
                    <a:pt x="200763" y="205795"/>
                  </a:cubicBezTo>
                  <a:cubicBezTo>
                    <a:pt x="200735" y="205795"/>
                    <a:pt x="200735" y="205768"/>
                    <a:pt x="200708" y="205740"/>
                  </a:cubicBezTo>
                  <a:cubicBezTo>
                    <a:pt x="199024" y="205244"/>
                    <a:pt x="196486" y="205078"/>
                    <a:pt x="196293" y="205023"/>
                  </a:cubicBezTo>
                  <a:lnTo>
                    <a:pt x="183820" y="201657"/>
                  </a:lnTo>
                  <a:lnTo>
                    <a:pt x="138126" y="190345"/>
                  </a:lnTo>
                  <a:cubicBezTo>
                    <a:pt x="124881" y="187034"/>
                    <a:pt x="111553" y="184054"/>
                    <a:pt x="98281" y="180881"/>
                  </a:cubicBezTo>
                  <a:close/>
                  <a:moveTo>
                    <a:pt x="200763" y="205795"/>
                  </a:moveTo>
                  <a:cubicBezTo>
                    <a:pt x="201094" y="206457"/>
                    <a:pt x="201784" y="207809"/>
                    <a:pt x="202170" y="207037"/>
                  </a:cubicBezTo>
                  <a:cubicBezTo>
                    <a:pt x="201756" y="206789"/>
                    <a:pt x="201397" y="206402"/>
                    <a:pt x="201066" y="206044"/>
                  </a:cubicBezTo>
                  <a:cubicBezTo>
                    <a:pt x="200873" y="205961"/>
                    <a:pt x="200956" y="205850"/>
                    <a:pt x="200763" y="205795"/>
                  </a:cubicBezTo>
                  <a:close/>
                  <a:moveTo>
                    <a:pt x="238538" y="263541"/>
                  </a:moveTo>
                  <a:cubicBezTo>
                    <a:pt x="237131" y="262686"/>
                    <a:pt x="235393" y="262493"/>
                    <a:pt x="233378" y="263155"/>
                  </a:cubicBezTo>
                  <a:cubicBezTo>
                    <a:pt x="232606" y="263431"/>
                    <a:pt x="231585" y="264038"/>
                    <a:pt x="230509" y="265114"/>
                  </a:cubicBezTo>
                  <a:cubicBezTo>
                    <a:pt x="229212" y="266411"/>
                    <a:pt x="227142" y="269749"/>
                    <a:pt x="225928" y="271129"/>
                  </a:cubicBezTo>
                  <a:lnTo>
                    <a:pt x="216022" y="282468"/>
                  </a:lnTo>
                  <a:cubicBezTo>
                    <a:pt x="210972" y="288179"/>
                    <a:pt x="205840" y="293835"/>
                    <a:pt x="200652" y="299463"/>
                  </a:cubicBezTo>
                  <a:cubicBezTo>
                    <a:pt x="195520" y="305064"/>
                    <a:pt x="190332" y="310610"/>
                    <a:pt x="185007" y="316045"/>
                  </a:cubicBezTo>
                  <a:cubicBezTo>
                    <a:pt x="176067" y="325371"/>
                    <a:pt x="166547" y="334062"/>
                    <a:pt x="157027" y="342697"/>
                  </a:cubicBezTo>
                  <a:cubicBezTo>
                    <a:pt x="148032" y="350864"/>
                    <a:pt x="138981" y="358920"/>
                    <a:pt x="129848" y="366921"/>
                  </a:cubicBezTo>
                  <a:cubicBezTo>
                    <a:pt x="116051" y="378978"/>
                    <a:pt x="102199" y="391063"/>
                    <a:pt x="88540" y="403451"/>
                  </a:cubicBezTo>
                  <a:cubicBezTo>
                    <a:pt x="85974" y="405658"/>
                    <a:pt x="85670" y="409493"/>
                    <a:pt x="87878" y="412059"/>
                  </a:cubicBezTo>
                  <a:cubicBezTo>
                    <a:pt x="90058" y="414625"/>
                    <a:pt x="93921" y="414928"/>
                    <a:pt x="96487" y="412721"/>
                  </a:cubicBezTo>
                  <a:cubicBezTo>
                    <a:pt x="116961" y="396139"/>
                    <a:pt x="138153" y="380606"/>
                    <a:pt x="158131" y="363666"/>
                  </a:cubicBezTo>
                  <a:cubicBezTo>
                    <a:pt x="164864" y="357955"/>
                    <a:pt x="171459" y="352023"/>
                    <a:pt x="177833" y="345898"/>
                  </a:cubicBezTo>
                  <a:cubicBezTo>
                    <a:pt x="184234" y="339745"/>
                    <a:pt x="190388" y="333317"/>
                    <a:pt x="196375" y="326695"/>
                  </a:cubicBezTo>
                  <a:cubicBezTo>
                    <a:pt x="200542" y="322060"/>
                    <a:pt x="204626" y="317370"/>
                    <a:pt x="208627" y="312597"/>
                  </a:cubicBezTo>
                  <a:cubicBezTo>
                    <a:pt x="214615" y="305478"/>
                    <a:pt x="220409" y="298222"/>
                    <a:pt x="226149" y="290966"/>
                  </a:cubicBezTo>
                  <a:lnTo>
                    <a:pt x="235420" y="278881"/>
                  </a:lnTo>
                  <a:cubicBezTo>
                    <a:pt x="235944" y="278192"/>
                    <a:pt x="236579" y="276343"/>
                    <a:pt x="237269" y="274908"/>
                  </a:cubicBezTo>
                  <a:cubicBezTo>
                    <a:pt x="237904" y="274743"/>
                    <a:pt x="238511" y="274495"/>
                    <a:pt x="239063" y="274163"/>
                  </a:cubicBezTo>
                  <a:cubicBezTo>
                    <a:pt x="238676" y="274301"/>
                    <a:pt x="238097" y="274412"/>
                    <a:pt x="237490" y="274439"/>
                  </a:cubicBezTo>
                  <a:cubicBezTo>
                    <a:pt x="238042" y="273419"/>
                    <a:pt x="238593" y="272729"/>
                    <a:pt x="239118" y="273198"/>
                  </a:cubicBezTo>
                  <a:cubicBezTo>
                    <a:pt x="239476" y="273501"/>
                    <a:pt x="239532" y="273750"/>
                    <a:pt x="239394" y="273915"/>
                  </a:cubicBezTo>
                  <a:cubicBezTo>
                    <a:pt x="240994" y="272729"/>
                    <a:pt x="241960" y="270770"/>
                    <a:pt x="241739" y="268645"/>
                  </a:cubicBezTo>
                  <a:cubicBezTo>
                    <a:pt x="241546" y="265500"/>
                    <a:pt x="239697" y="264231"/>
                    <a:pt x="238538" y="263541"/>
                  </a:cubicBezTo>
                  <a:close/>
                  <a:moveTo>
                    <a:pt x="239063" y="274163"/>
                  </a:moveTo>
                  <a:cubicBezTo>
                    <a:pt x="239200" y="274081"/>
                    <a:pt x="239338" y="273998"/>
                    <a:pt x="239394" y="273915"/>
                  </a:cubicBezTo>
                  <a:lnTo>
                    <a:pt x="239200" y="274053"/>
                  </a:lnTo>
                  <a:lnTo>
                    <a:pt x="239063" y="274163"/>
                  </a:lnTo>
                  <a:close/>
                  <a:moveTo>
                    <a:pt x="281501" y="259513"/>
                  </a:moveTo>
                  <a:cubicBezTo>
                    <a:pt x="280922" y="260175"/>
                    <a:pt x="282550" y="260368"/>
                    <a:pt x="283847" y="260396"/>
                  </a:cubicBezTo>
                  <a:lnTo>
                    <a:pt x="283819" y="260368"/>
                  </a:lnTo>
                  <a:cubicBezTo>
                    <a:pt x="282991" y="260258"/>
                    <a:pt x="282191" y="259955"/>
                    <a:pt x="281501" y="259513"/>
                  </a:cubicBezTo>
                  <a:close/>
                  <a:moveTo>
                    <a:pt x="351920" y="447733"/>
                  </a:moveTo>
                  <a:cubicBezTo>
                    <a:pt x="347505" y="426543"/>
                    <a:pt x="343311" y="405354"/>
                    <a:pt x="338178" y="384358"/>
                  </a:cubicBezTo>
                  <a:cubicBezTo>
                    <a:pt x="333018" y="363279"/>
                    <a:pt x="326948" y="342449"/>
                    <a:pt x="320077" y="321729"/>
                  </a:cubicBezTo>
                  <a:cubicBezTo>
                    <a:pt x="316986" y="312707"/>
                    <a:pt x="313813" y="303713"/>
                    <a:pt x="310364" y="294801"/>
                  </a:cubicBezTo>
                  <a:cubicBezTo>
                    <a:pt x="306915" y="285834"/>
                    <a:pt x="303217" y="276978"/>
                    <a:pt x="299133" y="268287"/>
                  </a:cubicBezTo>
                  <a:cubicBezTo>
                    <a:pt x="298554" y="267045"/>
                    <a:pt x="293836" y="255347"/>
                    <a:pt x="290607" y="251733"/>
                  </a:cubicBezTo>
                  <a:cubicBezTo>
                    <a:pt x="288344" y="249167"/>
                    <a:pt x="285833" y="248532"/>
                    <a:pt x="284040" y="248753"/>
                  </a:cubicBezTo>
                  <a:cubicBezTo>
                    <a:pt x="280839" y="249057"/>
                    <a:pt x="278466" y="251898"/>
                    <a:pt x="278770" y="255099"/>
                  </a:cubicBezTo>
                  <a:cubicBezTo>
                    <a:pt x="278963" y="257003"/>
                    <a:pt x="280011" y="258603"/>
                    <a:pt x="281501" y="259513"/>
                  </a:cubicBezTo>
                  <a:cubicBezTo>
                    <a:pt x="281556" y="259486"/>
                    <a:pt x="281584" y="259430"/>
                    <a:pt x="281667" y="259375"/>
                  </a:cubicBezTo>
                  <a:cubicBezTo>
                    <a:pt x="282412" y="258741"/>
                    <a:pt x="283157" y="259237"/>
                    <a:pt x="283819" y="260368"/>
                  </a:cubicBezTo>
                  <a:cubicBezTo>
                    <a:pt x="284012" y="260396"/>
                    <a:pt x="284205" y="260396"/>
                    <a:pt x="284399" y="260396"/>
                  </a:cubicBezTo>
                  <a:lnTo>
                    <a:pt x="284040" y="260396"/>
                  </a:lnTo>
                  <a:lnTo>
                    <a:pt x="283847" y="260396"/>
                  </a:lnTo>
                  <a:cubicBezTo>
                    <a:pt x="285861" y="263762"/>
                    <a:pt x="287351" y="272591"/>
                    <a:pt x="287655" y="273363"/>
                  </a:cubicBezTo>
                  <a:cubicBezTo>
                    <a:pt x="291242" y="281944"/>
                    <a:pt x="294470" y="290690"/>
                    <a:pt x="297450" y="299491"/>
                  </a:cubicBezTo>
                  <a:cubicBezTo>
                    <a:pt x="300486" y="308348"/>
                    <a:pt x="303273" y="317287"/>
                    <a:pt x="305921" y="326226"/>
                  </a:cubicBezTo>
                  <a:cubicBezTo>
                    <a:pt x="310916" y="342642"/>
                    <a:pt x="315138" y="359168"/>
                    <a:pt x="319194" y="375722"/>
                  </a:cubicBezTo>
                  <a:cubicBezTo>
                    <a:pt x="322229" y="388221"/>
                    <a:pt x="325127" y="400747"/>
                    <a:pt x="328024" y="413273"/>
                  </a:cubicBezTo>
                  <a:cubicBezTo>
                    <a:pt x="330894" y="425854"/>
                    <a:pt x="333846" y="438407"/>
                    <a:pt x="336716" y="450988"/>
                  </a:cubicBezTo>
                  <a:cubicBezTo>
                    <a:pt x="340413" y="466715"/>
                    <a:pt x="345049" y="482524"/>
                    <a:pt x="348388" y="498471"/>
                  </a:cubicBezTo>
                  <a:cubicBezTo>
                    <a:pt x="350568" y="508845"/>
                    <a:pt x="352251" y="519246"/>
                    <a:pt x="352610" y="529730"/>
                  </a:cubicBezTo>
                  <a:cubicBezTo>
                    <a:pt x="352665" y="533096"/>
                    <a:pt x="355424" y="535800"/>
                    <a:pt x="358791" y="535773"/>
                  </a:cubicBezTo>
                  <a:cubicBezTo>
                    <a:pt x="362157" y="535717"/>
                    <a:pt x="364861" y="532958"/>
                    <a:pt x="364806" y="529592"/>
                  </a:cubicBezTo>
                  <a:cubicBezTo>
                    <a:pt x="364916" y="518336"/>
                    <a:pt x="363702" y="507106"/>
                    <a:pt x="361826" y="495933"/>
                  </a:cubicBezTo>
                  <a:cubicBezTo>
                    <a:pt x="359122" y="479737"/>
                    <a:pt x="355038" y="463680"/>
                    <a:pt x="351920" y="447733"/>
                  </a:cubicBezTo>
                  <a:close/>
                  <a:moveTo>
                    <a:pt x="567342" y="307382"/>
                  </a:moveTo>
                  <a:cubicBezTo>
                    <a:pt x="565135" y="306333"/>
                    <a:pt x="562568" y="306803"/>
                    <a:pt x="560885" y="308348"/>
                  </a:cubicBezTo>
                  <a:cubicBezTo>
                    <a:pt x="560913" y="308375"/>
                    <a:pt x="560968" y="308430"/>
                    <a:pt x="560996" y="308513"/>
                  </a:cubicBezTo>
                  <a:cubicBezTo>
                    <a:pt x="561133" y="308789"/>
                    <a:pt x="560858" y="308872"/>
                    <a:pt x="560388" y="308872"/>
                  </a:cubicBezTo>
                  <a:cubicBezTo>
                    <a:pt x="560057" y="309230"/>
                    <a:pt x="559781" y="309672"/>
                    <a:pt x="559561" y="310141"/>
                  </a:cubicBezTo>
                  <a:cubicBezTo>
                    <a:pt x="559699" y="309838"/>
                    <a:pt x="559975" y="309286"/>
                    <a:pt x="560223" y="308844"/>
                  </a:cubicBezTo>
                  <a:cubicBezTo>
                    <a:pt x="559533" y="308817"/>
                    <a:pt x="558567" y="308623"/>
                    <a:pt x="557877" y="308596"/>
                  </a:cubicBezTo>
                  <a:cubicBezTo>
                    <a:pt x="554456" y="308513"/>
                    <a:pt x="550758" y="307878"/>
                    <a:pt x="549461" y="307768"/>
                  </a:cubicBezTo>
                  <a:cubicBezTo>
                    <a:pt x="540714" y="306968"/>
                    <a:pt x="531995" y="305754"/>
                    <a:pt x="523330" y="304264"/>
                  </a:cubicBezTo>
                  <a:cubicBezTo>
                    <a:pt x="514611" y="302774"/>
                    <a:pt x="505974" y="300981"/>
                    <a:pt x="497393" y="298967"/>
                  </a:cubicBezTo>
                  <a:cubicBezTo>
                    <a:pt x="477967" y="294580"/>
                    <a:pt x="458817" y="289338"/>
                    <a:pt x="439722" y="283930"/>
                  </a:cubicBezTo>
                  <a:cubicBezTo>
                    <a:pt x="426946" y="280288"/>
                    <a:pt x="414253" y="276509"/>
                    <a:pt x="401560" y="272646"/>
                  </a:cubicBezTo>
                  <a:cubicBezTo>
                    <a:pt x="369690" y="262934"/>
                    <a:pt x="338123" y="252478"/>
                    <a:pt x="306970" y="241055"/>
                  </a:cubicBezTo>
                  <a:cubicBezTo>
                    <a:pt x="303852" y="239841"/>
                    <a:pt x="300292" y="241386"/>
                    <a:pt x="299078" y="244532"/>
                  </a:cubicBezTo>
                  <a:cubicBezTo>
                    <a:pt x="297864" y="247677"/>
                    <a:pt x="299409" y="251209"/>
                    <a:pt x="302555" y="252423"/>
                  </a:cubicBezTo>
                  <a:cubicBezTo>
                    <a:pt x="333515" y="265197"/>
                    <a:pt x="364751" y="277529"/>
                    <a:pt x="396676" y="288069"/>
                  </a:cubicBezTo>
                  <a:cubicBezTo>
                    <a:pt x="409425" y="292290"/>
                    <a:pt x="422311" y="296208"/>
                    <a:pt x="435307" y="299739"/>
                  </a:cubicBezTo>
                  <a:cubicBezTo>
                    <a:pt x="454761" y="305064"/>
                    <a:pt x="474462" y="309506"/>
                    <a:pt x="494330" y="313452"/>
                  </a:cubicBezTo>
                  <a:cubicBezTo>
                    <a:pt x="503242" y="315135"/>
                    <a:pt x="512238" y="316652"/>
                    <a:pt x="521316" y="317783"/>
                  </a:cubicBezTo>
                  <a:cubicBezTo>
                    <a:pt x="530367" y="318942"/>
                    <a:pt x="539473" y="319770"/>
                    <a:pt x="548606" y="320211"/>
                  </a:cubicBezTo>
                  <a:cubicBezTo>
                    <a:pt x="550814" y="320294"/>
                    <a:pt x="558816" y="321177"/>
                    <a:pt x="563369" y="320073"/>
                  </a:cubicBezTo>
                  <a:cubicBezTo>
                    <a:pt x="566845" y="319218"/>
                    <a:pt x="569136" y="317370"/>
                    <a:pt x="570101" y="315190"/>
                  </a:cubicBezTo>
                  <a:cubicBezTo>
                    <a:pt x="571481" y="312293"/>
                    <a:pt x="570267" y="308789"/>
                    <a:pt x="567342" y="307382"/>
                  </a:cubicBezTo>
                  <a:close/>
                  <a:moveTo>
                    <a:pt x="560554" y="308679"/>
                  </a:moveTo>
                  <a:cubicBezTo>
                    <a:pt x="560609" y="308623"/>
                    <a:pt x="560664" y="308541"/>
                    <a:pt x="560747" y="308486"/>
                  </a:cubicBezTo>
                  <a:lnTo>
                    <a:pt x="560885" y="308348"/>
                  </a:lnTo>
                  <a:cubicBezTo>
                    <a:pt x="560692" y="308237"/>
                    <a:pt x="560471" y="308486"/>
                    <a:pt x="560223" y="308844"/>
                  </a:cubicBezTo>
                  <a:lnTo>
                    <a:pt x="560388" y="308872"/>
                  </a:lnTo>
                  <a:lnTo>
                    <a:pt x="560554" y="308679"/>
                  </a:lnTo>
                  <a:close/>
                  <a:moveTo>
                    <a:pt x="499490" y="56230"/>
                  </a:moveTo>
                  <a:cubicBezTo>
                    <a:pt x="499931" y="56312"/>
                    <a:pt x="500317" y="56312"/>
                    <a:pt x="500262" y="56009"/>
                  </a:cubicBezTo>
                  <a:cubicBezTo>
                    <a:pt x="500152" y="56036"/>
                    <a:pt x="500014" y="56036"/>
                    <a:pt x="499904" y="56064"/>
                  </a:cubicBezTo>
                  <a:lnTo>
                    <a:pt x="499490" y="56230"/>
                  </a:lnTo>
                  <a:close/>
                  <a:moveTo>
                    <a:pt x="302031" y="195614"/>
                  </a:moveTo>
                  <a:cubicBezTo>
                    <a:pt x="319139" y="177902"/>
                    <a:pt x="337820" y="162506"/>
                    <a:pt x="357301" y="148077"/>
                  </a:cubicBezTo>
                  <a:cubicBezTo>
                    <a:pt x="369055" y="139386"/>
                    <a:pt x="381141" y="131136"/>
                    <a:pt x="393365" y="122915"/>
                  </a:cubicBezTo>
                  <a:cubicBezTo>
                    <a:pt x="411577" y="110692"/>
                    <a:pt x="430092" y="98580"/>
                    <a:pt x="449021" y="86661"/>
                  </a:cubicBezTo>
                  <a:cubicBezTo>
                    <a:pt x="457051" y="81474"/>
                    <a:pt x="465081" y="76287"/>
                    <a:pt x="473221" y="71238"/>
                  </a:cubicBezTo>
                  <a:cubicBezTo>
                    <a:pt x="478574" y="67928"/>
                    <a:pt x="483982" y="64672"/>
                    <a:pt x="489473" y="61582"/>
                  </a:cubicBezTo>
                  <a:cubicBezTo>
                    <a:pt x="489804" y="61389"/>
                    <a:pt x="496289" y="57664"/>
                    <a:pt x="499490" y="56230"/>
                  </a:cubicBezTo>
                  <a:cubicBezTo>
                    <a:pt x="499297" y="56202"/>
                    <a:pt x="499076" y="56147"/>
                    <a:pt x="498910" y="56091"/>
                  </a:cubicBezTo>
                  <a:cubicBezTo>
                    <a:pt x="499214" y="56119"/>
                    <a:pt x="499545" y="56091"/>
                    <a:pt x="499904" y="56064"/>
                  </a:cubicBezTo>
                  <a:lnTo>
                    <a:pt x="500014" y="56009"/>
                  </a:lnTo>
                  <a:cubicBezTo>
                    <a:pt x="500097" y="55981"/>
                    <a:pt x="500207" y="55843"/>
                    <a:pt x="500235" y="55898"/>
                  </a:cubicBezTo>
                  <a:lnTo>
                    <a:pt x="500262" y="56009"/>
                  </a:lnTo>
                  <a:cubicBezTo>
                    <a:pt x="500538" y="55954"/>
                    <a:pt x="500842" y="55871"/>
                    <a:pt x="501118" y="55788"/>
                  </a:cubicBezTo>
                  <a:cubicBezTo>
                    <a:pt x="504153" y="54740"/>
                    <a:pt x="505809" y="51429"/>
                    <a:pt x="504760" y="48366"/>
                  </a:cubicBezTo>
                  <a:cubicBezTo>
                    <a:pt x="504208" y="46518"/>
                    <a:pt x="502773" y="44752"/>
                    <a:pt x="499683" y="44366"/>
                  </a:cubicBezTo>
                  <a:cubicBezTo>
                    <a:pt x="499076" y="44283"/>
                    <a:pt x="497669" y="44366"/>
                    <a:pt x="495792" y="45028"/>
                  </a:cubicBezTo>
                  <a:cubicBezTo>
                    <a:pt x="492398" y="46214"/>
                    <a:pt x="484037" y="50408"/>
                    <a:pt x="483651" y="50601"/>
                  </a:cubicBezTo>
                  <a:cubicBezTo>
                    <a:pt x="477856" y="53498"/>
                    <a:pt x="472117" y="56561"/>
                    <a:pt x="466433" y="59706"/>
                  </a:cubicBezTo>
                  <a:cubicBezTo>
                    <a:pt x="457989" y="64369"/>
                    <a:pt x="449656" y="69252"/>
                    <a:pt x="441323" y="74108"/>
                  </a:cubicBezTo>
                  <a:cubicBezTo>
                    <a:pt x="425153" y="83654"/>
                    <a:pt x="409093" y="93035"/>
                    <a:pt x="393558" y="103022"/>
                  </a:cubicBezTo>
                  <a:cubicBezTo>
                    <a:pt x="383018" y="109837"/>
                    <a:pt x="372698" y="116845"/>
                    <a:pt x="362681" y="124239"/>
                  </a:cubicBezTo>
                  <a:cubicBezTo>
                    <a:pt x="337461" y="142862"/>
                    <a:pt x="314089" y="163527"/>
                    <a:pt x="293035" y="187338"/>
                  </a:cubicBezTo>
                  <a:cubicBezTo>
                    <a:pt x="290773" y="189821"/>
                    <a:pt x="290911" y="193683"/>
                    <a:pt x="293394" y="195946"/>
                  </a:cubicBezTo>
                  <a:cubicBezTo>
                    <a:pt x="295877" y="198236"/>
                    <a:pt x="299741" y="198098"/>
                    <a:pt x="302031" y="195614"/>
                  </a:cubicBezTo>
                  <a:close/>
                  <a:moveTo>
                    <a:pt x="242125" y="109975"/>
                  </a:moveTo>
                  <a:cubicBezTo>
                    <a:pt x="241436" y="103326"/>
                    <a:pt x="240691" y="96566"/>
                    <a:pt x="239918" y="89834"/>
                  </a:cubicBezTo>
                  <a:cubicBezTo>
                    <a:pt x="238759" y="79626"/>
                    <a:pt x="237517" y="69473"/>
                    <a:pt x="236441" y="59651"/>
                  </a:cubicBezTo>
                  <a:cubicBezTo>
                    <a:pt x="234178" y="39124"/>
                    <a:pt x="232275" y="20169"/>
                    <a:pt x="231640" y="5767"/>
                  </a:cubicBezTo>
                  <a:cubicBezTo>
                    <a:pt x="231612" y="2539"/>
                    <a:pt x="228963" y="-54"/>
                    <a:pt x="225735" y="1"/>
                  </a:cubicBezTo>
                  <a:cubicBezTo>
                    <a:pt x="222506" y="28"/>
                    <a:pt x="219913" y="2677"/>
                    <a:pt x="219968" y="5905"/>
                  </a:cubicBezTo>
                  <a:cubicBezTo>
                    <a:pt x="219692" y="18403"/>
                    <a:pt x="219940" y="34351"/>
                    <a:pt x="220823" y="51787"/>
                  </a:cubicBezTo>
                  <a:cubicBezTo>
                    <a:pt x="221568" y="66327"/>
                    <a:pt x="222589" y="81916"/>
                    <a:pt x="224162" y="97339"/>
                  </a:cubicBezTo>
                  <a:cubicBezTo>
                    <a:pt x="225431" y="109727"/>
                    <a:pt x="227087" y="122004"/>
                    <a:pt x="228853" y="133592"/>
                  </a:cubicBezTo>
                  <a:cubicBezTo>
                    <a:pt x="232109" y="155305"/>
                    <a:pt x="235917" y="174563"/>
                    <a:pt x="238980" y="187669"/>
                  </a:cubicBezTo>
                  <a:cubicBezTo>
                    <a:pt x="239642" y="190979"/>
                    <a:pt x="242870" y="193104"/>
                    <a:pt x="246182" y="192442"/>
                  </a:cubicBezTo>
                  <a:cubicBezTo>
                    <a:pt x="249465" y="191779"/>
                    <a:pt x="251618" y="188551"/>
                    <a:pt x="250955" y="185268"/>
                  </a:cubicBezTo>
                  <a:cubicBezTo>
                    <a:pt x="249051" y="173984"/>
                    <a:pt x="247230" y="158147"/>
                    <a:pt x="245299" y="140214"/>
                  </a:cubicBezTo>
                  <a:cubicBezTo>
                    <a:pt x="244278" y="130612"/>
                    <a:pt x="243229" y="120404"/>
                    <a:pt x="242125" y="109975"/>
                  </a:cubicBez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2"/>
            <p:cNvSpPr/>
            <p:nvPr/>
          </p:nvSpPr>
          <p:spPr>
            <a:xfrm rot="10800000">
              <a:off x="8549942" y="201232"/>
              <a:ext cx="355020" cy="339458"/>
            </a:xfrm>
            <a:custGeom>
              <a:avLst/>
              <a:gdLst/>
              <a:ahLst/>
              <a:cxnLst/>
              <a:rect l="l" t="t" r="r" b="b"/>
              <a:pathLst>
                <a:path w="710040" h="678916" extrusionOk="0">
                  <a:moveTo>
                    <a:pt x="361967" y="302185"/>
                  </a:moveTo>
                  <a:cubicBezTo>
                    <a:pt x="358600" y="302185"/>
                    <a:pt x="355869" y="299454"/>
                    <a:pt x="355869" y="296088"/>
                  </a:cubicBezTo>
                  <a:cubicBezTo>
                    <a:pt x="355813" y="293605"/>
                    <a:pt x="357938" y="286266"/>
                    <a:pt x="362188" y="275478"/>
                  </a:cubicBezTo>
                  <a:cubicBezTo>
                    <a:pt x="368617" y="259090"/>
                    <a:pt x="379737" y="233596"/>
                    <a:pt x="392982" y="204682"/>
                  </a:cubicBezTo>
                  <a:cubicBezTo>
                    <a:pt x="400129" y="189121"/>
                    <a:pt x="407855" y="172567"/>
                    <a:pt x="415857" y="155903"/>
                  </a:cubicBezTo>
                  <a:cubicBezTo>
                    <a:pt x="421044" y="145115"/>
                    <a:pt x="426398" y="134327"/>
                    <a:pt x="431695" y="123705"/>
                  </a:cubicBezTo>
                  <a:cubicBezTo>
                    <a:pt x="461303" y="64331"/>
                    <a:pt x="489173" y="10806"/>
                    <a:pt x="491270" y="4185"/>
                  </a:cubicBezTo>
                  <a:cubicBezTo>
                    <a:pt x="492180" y="1095"/>
                    <a:pt x="495436" y="-671"/>
                    <a:pt x="498527" y="239"/>
                  </a:cubicBezTo>
                  <a:cubicBezTo>
                    <a:pt x="501617" y="1150"/>
                    <a:pt x="503383" y="4406"/>
                    <a:pt x="502473" y="7523"/>
                  </a:cubicBezTo>
                  <a:cubicBezTo>
                    <a:pt x="501038" y="12627"/>
                    <a:pt x="486248" y="45432"/>
                    <a:pt x="466629" y="87259"/>
                  </a:cubicBezTo>
                  <a:cubicBezTo>
                    <a:pt x="455288" y="111455"/>
                    <a:pt x="442485" y="138769"/>
                    <a:pt x="429654" y="165421"/>
                  </a:cubicBezTo>
                  <a:cubicBezTo>
                    <a:pt x="422838" y="179575"/>
                    <a:pt x="415912" y="193536"/>
                    <a:pt x="409400" y="206806"/>
                  </a:cubicBezTo>
                  <a:cubicBezTo>
                    <a:pt x="397645" y="230810"/>
                    <a:pt x="386994" y="252523"/>
                    <a:pt x="379433" y="268912"/>
                  </a:cubicBezTo>
                  <a:cubicBezTo>
                    <a:pt x="374853" y="278844"/>
                    <a:pt x="371349" y="286735"/>
                    <a:pt x="369445" y="291922"/>
                  </a:cubicBezTo>
                  <a:cubicBezTo>
                    <a:pt x="368700" y="293964"/>
                    <a:pt x="368093" y="295343"/>
                    <a:pt x="368065" y="296088"/>
                  </a:cubicBezTo>
                  <a:cubicBezTo>
                    <a:pt x="368065" y="299454"/>
                    <a:pt x="365333" y="302185"/>
                    <a:pt x="361967" y="302185"/>
                  </a:cubicBezTo>
                  <a:close/>
                  <a:moveTo>
                    <a:pt x="105154" y="92197"/>
                  </a:moveTo>
                  <a:cubicBezTo>
                    <a:pt x="114481" y="102957"/>
                    <a:pt x="135093" y="124919"/>
                    <a:pt x="160203" y="150716"/>
                  </a:cubicBezTo>
                  <a:cubicBezTo>
                    <a:pt x="171213" y="162028"/>
                    <a:pt x="183051" y="174057"/>
                    <a:pt x="195247" y="186169"/>
                  </a:cubicBezTo>
                  <a:cubicBezTo>
                    <a:pt x="203084" y="193922"/>
                    <a:pt x="211058" y="201702"/>
                    <a:pt x="219033" y="209345"/>
                  </a:cubicBezTo>
                  <a:cubicBezTo>
                    <a:pt x="231422" y="221236"/>
                    <a:pt x="243784" y="232769"/>
                    <a:pt x="255401" y="243446"/>
                  </a:cubicBezTo>
                  <a:cubicBezTo>
                    <a:pt x="278745" y="264966"/>
                    <a:pt x="299219" y="282983"/>
                    <a:pt x="311636" y="293136"/>
                  </a:cubicBezTo>
                  <a:cubicBezTo>
                    <a:pt x="314175" y="295315"/>
                    <a:pt x="318038" y="295012"/>
                    <a:pt x="320218" y="292446"/>
                  </a:cubicBezTo>
                  <a:cubicBezTo>
                    <a:pt x="322425" y="289880"/>
                    <a:pt x="322122" y="286045"/>
                    <a:pt x="319556" y="283865"/>
                  </a:cubicBezTo>
                  <a:cubicBezTo>
                    <a:pt x="307028" y="272719"/>
                    <a:pt x="286140" y="252302"/>
                    <a:pt x="262106" y="228685"/>
                  </a:cubicBezTo>
                  <a:cubicBezTo>
                    <a:pt x="250020" y="216794"/>
                    <a:pt x="237162" y="204075"/>
                    <a:pt x="224137" y="191356"/>
                  </a:cubicBezTo>
                  <a:cubicBezTo>
                    <a:pt x="211279" y="178802"/>
                    <a:pt x="198255" y="166304"/>
                    <a:pt x="185838" y="154330"/>
                  </a:cubicBezTo>
                  <a:cubicBezTo>
                    <a:pt x="163321" y="132644"/>
                    <a:pt x="142764" y="112862"/>
                    <a:pt x="128526" y="98736"/>
                  </a:cubicBezTo>
                  <a:cubicBezTo>
                    <a:pt x="119586" y="89824"/>
                    <a:pt x="113129" y="83286"/>
                    <a:pt x="110314" y="79947"/>
                  </a:cubicBezTo>
                  <a:lnTo>
                    <a:pt x="110149" y="79782"/>
                  </a:lnTo>
                  <a:lnTo>
                    <a:pt x="110121" y="80306"/>
                  </a:lnTo>
                  <a:cubicBezTo>
                    <a:pt x="110121" y="80471"/>
                    <a:pt x="110094" y="80665"/>
                    <a:pt x="110066" y="80830"/>
                  </a:cubicBezTo>
                  <a:lnTo>
                    <a:pt x="110038" y="81244"/>
                  </a:lnTo>
                  <a:cubicBezTo>
                    <a:pt x="110038" y="80637"/>
                    <a:pt x="109928" y="80002"/>
                    <a:pt x="109735" y="79423"/>
                  </a:cubicBezTo>
                  <a:cubicBezTo>
                    <a:pt x="109459" y="79175"/>
                    <a:pt x="109238" y="78954"/>
                    <a:pt x="109404" y="78844"/>
                  </a:cubicBezTo>
                  <a:lnTo>
                    <a:pt x="109487" y="78788"/>
                  </a:lnTo>
                  <a:cubicBezTo>
                    <a:pt x="109266" y="78292"/>
                    <a:pt x="108962" y="77823"/>
                    <a:pt x="108604" y="77409"/>
                  </a:cubicBezTo>
                  <a:cubicBezTo>
                    <a:pt x="106479" y="74981"/>
                    <a:pt x="102781" y="74705"/>
                    <a:pt x="100353" y="76830"/>
                  </a:cubicBezTo>
                  <a:cubicBezTo>
                    <a:pt x="99415" y="77602"/>
                    <a:pt x="96794" y="80747"/>
                    <a:pt x="99553" y="85217"/>
                  </a:cubicBezTo>
                  <a:cubicBezTo>
                    <a:pt x="100326" y="86431"/>
                    <a:pt x="102202" y="88831"/>
                    <a:pt x="105154" y="92197"/>
                  </a:cubicBezTo>
                  <a:close/>
                  <a:moveTo>
                    <a:pt x="109652" y="79147"/>
                  </a:moveTo>
                  <a:lnTo>
                    <a:pt x="109956" y="79616"/>
                  </a:lnTo>
                  <a:cubicBezTo>
                    <a:pt x="110038" y="79671"/>
                    <a:pt x="110094" y="79726"/>
                    <a:pt x="110149" y="79782"/>
                  </a:cubicBezTo>
                  <a:cubicBezTo>
                    <a:pt x="110176" y="79064"/>
                    <a:pt x="110038" y="78485"/>
                    <a:pt x="109487" y="78788"/>
                  </a:cubicBezTo>
                  <a:lnTo>
                    <a:pt x="109542" y="78899"/>
                  </a:lnTo>
                  <a:cubicBezTo>
                    <a:pt x="109569" y="78982"/>
                    <a:pt x="109625" y="79064"/>
                    <a:pt x="109652" y="79147"/>
                  </a:cubicBezTo>
                  <a:close/>
                  <a:moveTo>
                    <a:pt x="339230" y="323402"/>
                  </a:moveTo>
                  <a:cubicBezTo>
                    <a:pt x="338292" y="320174"/>
                    <a:pt x="334898" y="318325"/>
                    <a:pt x="331669" y="319264"/>
                  </a:cubicBezTo>
                  <a:cubicBezTo>
                    <a:pt x="311498" y="324754"/>
                    <a:pt x="274661" y="334217"/>
                    <a:pt x="232774" y="345529"/>
                  </a:cubicBezTo>
                  <a:cubicBezTo>
                    <a:pt x="211638" y="351240"/>
                    <a:pt x="189204" y="357393"/>
                    <a:pt x="167019" y="363739"/>
                  </a:cubicBezTo>
                  <a:cubicBezTo>
                    <a:pt x="138349" y="371961"/>
                    <a:pt x="110094" y="380513"/>
                    <a:pt x="85232" y="388128"/>
                  </a:cubicBezTo>
                  <a:cubicBezTo>
                    <a:pt x="43621" y="400875"/>
                    <a:pt x="11640" y="411387"/>
                    <a:pt x="3528" y="415084"/>
                  </a:cubicBezTo>
                  <a:cubicBezTo>
                    <a:pt x="548" y="416353"/>
                    <a:pt x="-805" y="419802"/>
                    <a:pt x="492" y="422754"/>
                  </a:cubicBezTo>
                  <a:cubicBezTo>
                    <a:pt x="1762" y="425734"/>
                    <a:pt x="5211" y="427086"/>
                    <a:pt x="8163" y="425789"/>
                  </a:cubicBezTo>
                  <a:cubicBezTo>
                    <a:pt x="18511" y="421512"/>
                    <a:pt x="67655" y="408269"/>
                    <a:pt x="125491" y="392322"/>
                  </a:cubicBezTo>
                  <a:cubicBezTo>
                    <a:pt x="150960" y="385287"/>
                    <a:pt x="178056" y="377782"/>
                    <a:pt x="204325" y="370223"/>
                  </a:cubicBezTo>
                  <a:cubicBezTo>
                    <a:pt x="222454" y="365035"/>
                    <a:pt x="240169" y="359711"/>
                    <a:pt x="256670" y="354799"/>
                  </a:cubicBezTo>
                  <a:cubicBezTo>
                    <a:pt x="289948" y="344867"/>
                    <a:pt x="318286" y="336176"/>
                    <a:pt x="335063" y="330962"/>
                  </a:cubicBezTo>
                  <a:cubicBezTo>
                    <a:pt x="338292" y="330024"/>
                    <a:pt x="340168" y="326630"/>
                    <a:pt x="339230" y="323402"/>
                  </a:cubicBezTo>
                  <a:close/>
                  <a:moveTo>
                    <a:pt x="353413" y="344509"/>
                  </a:moveTo>
                  <a:cubicBezTo>
                    <a:pt x="350074" y="344067"/>
                    <a:pt x="347011" y="346440"/>
                    <a:pt x="346597" y="349778"/>
                  </a:cubicBezTo>
                  <a:cubicBezTo>
                    <a:pt x="343948" y="367601"/>
                    <a:pt x="339423" y="397123"/>
                    <a:pt x="334153" y="431445"/>
                  </a:cubicBezTo>
                  <a:cubicBezTo>
                    <a:pt x="331531" y="448661"/>
                    <a:pt x="328634" y="467064"/>
                    <a:pt x="325764" y="485797"/>
                  </a:cubicBezTo>
                  <a:cubicBezTo>
                    <a:pt x="323888" y="497827"/>
                    <a:pt x="322039" y="509966"/>
                    <a:pt x="320190" y="522051"/>
                  </a:cubicBezTo>
                  <a:cubicBezTo>
                    <a:pt x="317376" y="540646"/>
                    <a:pt x="314561" y="559021"/>
                    <a:pt x="311691" y="576320"/>
                  </a:cubicBezTo>
                  <a:cubicBezTo>
                    <a:pt x="304628" y="618975"/>
                    <a:pt x="297508" y="654897"/>
                    <a:pt x="290582" y="670623"/>
                  </a:cubicBezTo>
                  <a:cubicBezTo>
                    <a:pt x="289230" y="673548"/>
                    <a:pt x="290527" y="677024"/>
                    <a:pt x="293452" y="678376"/>
                  </a:cubicBezTo>
                  <a:cubicBezTo>
                    <a:pt x="296377" y="679728"/>
                    <a:pt x="299854" y="678459"/>
                    <a:pt x="301206" y="675534"/>
                  </a:cubicBezTo>
                  <a:cubicBezTo>
                    <a:pt x="310753" y="655725"/>
                    <a:pt x="322425" y="604159"/>
                    <a:pt x="332635" y="546661"/>
                  </a:cubicBezTo>
                  <a:cubicBezTo>
                    <a:pt x="334898" y="533887"/>
                    <a:pt x="337077" y="520809"/>
                    <a:pt x="339092" y="507731"/>
                  </a:cubicBezTo>
                  <a:cubicBezTo>
                    <a:pt x="341134" y="494626"/>
                    <a:pt x="343010" y="481521"/>
                    <a:pt x="344721" y="468719"/>
                  </a:cubicBezTo>
                  <a:cubicBezTo>
                    <a:pt x="351261" y="419774"/>
                    <a:pt x="356007" y="375161"/>
                    <a:pt x="358683" y="351351"/>
                  </a:cubicBezTo>
                  <a:cubicBezTo>
                    <a:pt x="359125" y="348012"/>
                    <a:pt x="356724" y="344950"/>
                    <a:pt x="353413" y="344509"/>
                  </a:cubicBezTo>
                  <a:close/>
                  <a:moveTo>
                    <a:pt x="571456" y="513553"/>
                  </a:moveTo>
                  <a:cubicBezTo>
                    <a:pt x="563813" y="505717"/>
                    <a:pt x="556666" y="498516"/>
                    <a:pt x="550982" y="492916"/>
                  </a:cubicBezTo>
                  <a:cubicBezTo>
                    <a:pt x="537130" y="479369"/>
                    <a:pt x="523361" y="465739"/>
                    <a:pt x="509481" y="452220"/>
                  </a:cubicBezTo>
                  <a:cubicBezTo>
                    <a:pt x="500210" y="443226"/>
                    <a:pt x="490939" y="434231"/>
                    <a:pt x="481584" y="425320"/>
                  </a:cubicBezTo>
                  <a:cubicBezTo>
                    <a:pt x="467539" y="411966"/>
                    <a:pt x="453412" y="398695"/>
                    <a:pt x="439256" y="385452"/>
                  </a:cubicBezTo>
                  <a:cubicBezTo>
                    <a:pt x="418009" y="365587"/>
                    <a:pt x="396624" y="345916"/>
                    <a:pt x="375267" y="326189"/>
                  </a:cubicBezTo>
                  <a:cubicBezTo>
                    <a:pt x="372811" y="323844"/>
                    <a:pt x="368948" y="323926"/>
                    <a:pt x="366630" y="326382"/>
                  </a:cubicBezTo>
                  <a:cubicBezTo>
                    <a:pt x="364312" y="328810"/>
                    <a:pt x="364395" y="332672"/>
                    <a:pt x="366823" y="334990"/>
                  </a:cubicBezTo>
                  <a:cubicBezTo>
                    <a:pt x="387463" y="355462"/>
                    <a:pt x="407993" y="376044"/>
                    <a:pt x="428660" y="396461"/>
                  </a:cubicBezTo>
                  <a:cubicBezTo>
                    <a:pt x="442457" y="410090"/>
                    <a:pt x="456254" y="423692"/>
                    <a:pt x="470161" y="437183"/>
                  </a:cubicBezTo>
                  <a:cubicBezTo>
                    <a:pt x="479432" y="446178"/>
                    <a:pt x="488786" y="455117"/>
                    <a:pt x="498168" y="464001"/>
                  </a:cubicBezTo>
                  <a:cubicBezTo>
                    <a:pt x="512213" y="477355"/>
                    <a:pt x="526424" y="490543"/>
                    <a:pt x="540579" y="503786"/>
                  </a:cubicBezTo>
                  <a:lnTo>
                    <a:pt x="610253" y="570361"/>
                  </a:lnTo>
                  <a:cubicBezTo>
                    <a:pt x="612543" y="572623"/>
                    <a:pt x="616268" y="572596"/>
                    <a:pt x="618531" y="570306"/>
                  </a:cubicBezTo>
                  <a:cubicBezTo>
                    <a:pt x="620794" y="568016"/>
                    <a:pt x="620766" y="564319"/>
                    <a:pt x="618476" y="562029"/>
                  </a:cubicBezTo>
                  <a:cubicBezTo>
                    <a:pt x="606555" y="549834"/>
                    <a:pt x="587847" y="530300"/>
                    <a:pt x="571456" y="513553"/>
                  </a:cubicBezTo>
                  <a:close/>
                  <a:moveTo>
                    <a:pt x="702884" y="274981"/>
                  </a:moveTo>
                  <a:cubicBezTo>
                    <a:pt x="699242" y="275754"/>
                    <a:pt x="695572" y="276389"/>
                    <a:pt x="691902" y="276995"/>
                  </a:cubicBezTo>
                  <a:cubicBezTo>
                    <a:pt x="686328" y="277906"/>
                    <a:pt x="680699" y="278651"/>
                    <a:pt x="675097" y="279424"/>
                  </a:cubicBezTo>
                  <a:cubicBezTo>
                    <a:pt x="663287" y="281106"/>
                    <a:pt x="651477" y="282652"/>
                    <a:pt x="639640" y="284114"/>
                  </a:cubicBezTo>
                  <a:cubicBezTo>
                    <a:pt x="627830" y="285576"/>
                    <a:pt x="615992" y="286956"/>
                    <a:pt x="604155" y="288197"/>
                  </a:cubicBezTo>
                  <a:cubicBezTo>
                    <a:pt x="583128" y="290487"/>
                    <a:pt x="562047" y="292308"/>
                    <a:pt x="540993" y="294405"/>
                  </a:cubicBezTo>
                  <a:cubicBezTo>
                    <a:pt x="519912" y="296474"/>
                    <a:pt x="498858" y="298681"/>
                    <a:pt x="477777" y="300916"/>
                  </a:cubicBezTo>
                  <a:cubicBezTo>
                    <a:pt x="449631" y="303896"/>
                    <a:pt x="421513" y="307152"/>
                    <a:pt x="393423" y="310573"/>
                  </a:cubicBezTo>
                  <a:cubicBezTo>
                    <a:pt x="390057" y="310904"/>
                    <a:pt x="387629" y="313911"/>
                    <a:pt x="387960" y="317249"/>
                  </a:cubicBezTo>
                  <a:cubicBezTo>
                    <a:pt x="388319" y="320615"/>
                    <a:pt x="391326" y="323044"/>
                    <a:pt x="394665" y="322712"/>
                  </a:cubicBezTo>
                  <a:cubicBezTo>
                    <a:pt x="419996" y="320615"/>
                    <a:pt x="445354" y="318850"/>
                    <a:pt x="470740" y="316919"/>
                  </a:cubicBezTo>
                  <a:cubicBezTo>
                    <a:pt x="487655" y="315649"/>
                    <a:pt x="504570" y="314353"/>
                    <a:pt x="521485" y="312835"/>
                  </a:cubicBezTo>
                  <a:cubicBezTo>
                    <a:pt x="535585" y="311566"/>
                    <a:pt x="549685" y="310159"/>
                    <a:pt x="563758" y="308614"/>
                  </a:cubicBezTo>
                  <a:cubicBezTo>
                    <a:pt x="577858" y="307069"/>
                    <a:pt x="591903" y="305275"/>
                    <a:pt x="605976" y="303427"/>
                  </a:cubicBezTo>
                  <a:cubicBezTo>
                    <a:pt x="617869" y="301827"/>
                    <a:pt x="629761" y="300089"/>
                    <a:pt x="641627" y="298185"/>
                  </a:cubicBezTo>
                  <a:cubicBezTo>
                    <a:pt x="653492" y="296309"/>
                    <a:pt x="665302" y="294267"/>
                    <a:pt x="677112" y="292143"/>
                  </a:cubicBezTo>
                  <a:cubicBezTo>
                    <a:pt x="682796" y="291122"/>
                    <a:pt x="688453" y="290101"/>
                    <a:pt x="694109" y="288970"/>
                  </a:cubicBezTo>
                  <a:cubicBezTo>
                    <a:pt x="697917" y="288170"/>
                    <a:pt x="701725" y="287342"/>
                    <a:pt x="705505" y="286376"/>
                  </a:cubicBezTo>
                  <a:cubicBezTo>
                    <a:pt x="708651" y="285659"/>
                    <a:pt x="710610" y="282514"/>
                    <a:pt x="709893" y="279368"/>
                  </a:cubicBezTo>
                  <a:cubicBezTo>
                    <a:pt x="709148" y="276223"/>
                    <a:pt x="706030" y="274264"/>
                    <a:pt x="702884" y="274981"/>
                  </a:cubicBez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3" name="Google Shape;203;p2"/>
            <p:cNvSpPr/>
            <p:nvPr/>
          </p:nvSpPr>
          <p:spPr>
            <a:xfrm rot="10800000">
              <a:off x="8707272" y="359662"/>
              <a:ext cx="47874" cy="44557"/>
            </a:xfrm>
            <a:custGeom>
              <a:avLst/>
              <a:gdLst/>
              <a:ahLst/>
              <a:cxnLst/>
              <a:rect l="l" t="t" r="r" b="b"/>
              <a:pathLst>
                <a:path w="95749" h="89115" extrusionOk="0">
                  <a:moveTo>
                    <a:pt x="47875" y="0"/>
                  </a:moveTo>
                  <a:cubicBezTo>
                    <a:pt x="74309" y="0"/>
                    <a:pt x="95749" y="19975"/>
                    <a:pt x="95749" y="44558"/>
                  </a:cubicBezTo>
                  <a:cubicBezTo>
                    <a:pt x="95749" y="69141"/>
                    <a:pt x="74309" y="89116"/>
                    <a:pt x="47875" y="89116"/>
                  </a:cubicBezTo>
                  <a:cubicBezTo>
                    <a:pt x="21440" y="89116"/>
                    <a:pt x="0" y="69141"/>
                    <a:pt x="0" y="44558"/>
                  </a:cubicBezTo>
                  <a:cubicBezTo>
                    <a:pt x="0" y="19975"/>
                    <a:pt x="21440" y="0"/>
                    <a:pt x="47875" y="0"/>
                  </a:cubicBezTo>
                  <a:lnTo>
                    <a:pt x="47875" y="0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4" name="Google Shape;204;p2"/>
            <p:cNvSpPr/>
            <p:nvPr/>
          </p:nvSpPr>
          <p:spPr>
            <a:xfrm rot="10800000">
              <a:off x="8461284" y="243705"/>
              <a:ext cx="367990" cy="364016"/>
            </a:xfrm>
            <a:custGeom>
              <a:avLst/>
              <a:gdLst/>
              <a:ahLst/>
              <a:cxnLst/>
              <a:rect l="l" t="t" r="r" b="b"/>
              <a:pathLst>
                <a:path w="735980" h="728032" extrusionOk="0">
                  <a:moveTo>
                    <a:pt x="129934" y="46705"/>
                  </a:moveTo>
                  <a:cubicBezTo>
                    <a:pt x="129962" y="46540"/>
                    <a:pt x="129990" y="46402"/>
                    <a:pt x="130017" y="46264"/>
                  </a:cubicBezTo>
                  <a:cubicBezTo>
                    <a:pt x="130321" y="46319"/>
                    <a:pt x="130210" y="46678"/>
                    <a:pt x="129962" y="47064"/>
                  </a:cubicBezTo>
                  <a:lnTo>
                    <a:pt x="129934" y="46733"/>
                  </a:lnTo>
                  <a:lnTo>
                    <a:pt x="129934" y="46705"/>
                  </a:lnTo>
                  <a:close/>
                  <a:moveTo>
                    <a:pt x="147622" y="125530"/>
                  </a:moveTo>
                  <a:cubicBezTo>
                    <a:pt x="145359" y="115156"/>
                    <a:pt x="142710" y="104921"/>
                    <a:pt x="140337" y="94685"/>
                  </a:cubicBezTo>
                  <a:lnTo>
                    <a:pt x="132142" y="60997"/>
                  </a:lnTo>
                  <a:cubicBezTo>
                    <a:pt x="132004" y="60335"/>
                    <a:pt x="130321" y="51065"/>
                    <a:pt x="129962" y="47064"/>
                  </a:cubicBezTo>
                  <a:lnTo>
                    <a:pt x="129824" y="47285"/>
                  </a:lnTo>
                  <a:lnTo>
                    <a:pt x="129686" y="47478"/>
                  </a:lnTo>
                  <a:cubicBezTo>
                    <a:pt x="129797" y="47230"/>
                    <a:pt x="129879" y="46954"/>
                    <a:pt x="129934" y="46705"/>
                  </a:cubicBezTo>
                  <a:cubicBezTo>
                    <a:pt x="129907" y="46512"/>
                    <a:pt x="129769" y="46237"/>
                    <a:pt x="129907" y="46237"/>
                  </a:cubicBezTo>
                  <a:lnTo>
                    <a:pt x="130017" y="46264"/>
                  </a:lnTo>
                  <a:cubicBezTo>
                    <a:pt x="130348" y="44250"/>
                    <a:pt x="129576" y="42126"/>
                    <a:pt x="127893" y="40774"/>
                  </a:cubicBezTo>
                  <a:cubicBezTo>
                    <a:pt x="126430" y="39532"/>
                    <a:pt x="124885" y="39449"/>
                    <a:pt x="123616" y="39504"/>
                  </a:cubicBezTo>
                  <a:cubicBezTo>
                    <a:pt x="121988" y="39615"/>
                    <a:pt x="120166" y="40415"/>
                    <a:pt x="118842" y="42843"/>
                  </a:cubicBezTo>
                  <a:cubicBezTo>
                    <a:pt x="118566" y="43367"/>
                    <a:pt x="118124" y="44885"/>
                    <a:pt x="118124" y="47147"/>
                  </a:cubicBezTo>
                  <a:cubicBezTo>
                    <a:pt x="118097" y="51479"/>
                    <a:pt x="119173" y="62708"/>
                    <a:pt x="119311" y="63480"/>
                  </a:cubicBezTo>
                  <a:lnTo>
                    <a:pt x="125244" y="97885"/>
                  </a:lnTo>
                  <a:cubicBezTo>
                    <a:pt x="126568" y="104810"/>
                    <a:pt x="127837" y="111763"/>
                    <a:pt x="129272" y="118716"/>
                  </a:cubicBezTo>
                  <a:cubicBezTo>
                    <a:pt x="130128" y="122799"/>
                    <a:pt x="131038" y="126882"/>
                    <a:pt x="131949" y="130966"/>
                  </a:cubicBezTo>
                  <a:cubicBezTo>
                    <a:pt x="127037" y="126993"/>
                    <a:pt x="122677" y="122495"/>
                    <a:pt x="118124" y="118053"/>
                  </a:cubicBezTo>
                  <a:cubicBezTo>
                    <a:pt x="116441" y="116426"/>
                    <a:pt x="114730" y="114825"/>
                    <a:pt x="112937" y="113280"/>
                  </a:cubicBezTo>
                  <a:cubicBezTo>
                    <a:pt x="111143" y="111680"/>
                    <a:pt x="109267" y="110163"/>
                    <a:pt x="107363" y="108728"/>
                  </a:cubicBezTo>
                  <a:cubicBezTo>
                    <a:pt x="100685" y="103707"/>
                    <a:pt x="93732" y="99265"/>
                    <a:pt x="86088" y="95623"/>
                  </a:cubicBezTo>
                  <a:cubicBezTo>
                    <a:pt x="83302" y="93995"/>
                    <a:pt x="79714" y="94905"/>
                    <a:pt x="78086" y="97692"/>
                  </a:cubicBezTo>
                  <a:cubicBezTo>
                    <a:pt x="76431" y="100479"/>
                    <a:pt x="77369" y="104065"/>
                    <a:pt x="80128" y="105693"/>
                  </a:cubicBezTo>
                  <a:cubicBezTo>
                    <a:pt x="85702" y="109721"/>
                    <a:pt x="90338" y="114577"/>
                    <a:pt x="95249" y="119240"/>
                  </a:cubicBezTo>
                  <a:cubicBezTo>
                    <a:pt x="98671" y="122495"/>
                    <a:pt x="102037" y="125806"/>
                    <a:pt x="105680" y="128758"/>
                  </a:cubicBezTo>
                  <a:cubicBezTo>
                    <a:pt x="112137" y="134056"/>
                    <a:pt x="119090" y="138470"/>
                    <a:pt x="126485" y="142305"/>
                  </a:cubicBezTo>
                  <a:cubicBezTo>
                    <a:pt x="129051" y="143933"/>
                    <a:pt x="132197" y="143188"/>
                    <a:pt x="134129" y="140981"/>
                  </a:cubicBezTo>
                  <a:cubicBezTo>
                    <a:pt x="137136" y="154086"/>
                    <a:pt x="140310" y="167164"/>
                    <a:pt x="142959" y="180324"/>
                  </a:cubicBezTo>
                  <a:cubicBezTo>
                    <a:pt x="144338" y="187194"/>
                    <a:pt x="145690" y="194009"/>
                    <a:pt x="146822" y="200879"/>
                  </a:cubicBezTo>
                  <a:cubicBezTo>
                    <a:pt x="147236" y="204217"/>
                    <a:pt x="150271" y="206590"/>
                    <a:pt x="153637" y="206176"/>
                  </a:cubicBezTo>
                  <a:cubicBezTo>
                    <a:pt x="156976" y="205762"/>
                    <a:pt x="159349" y="202727"/>
                    <a:pt x="158935" y="199389"/>
                  </a:cubicBezTo>
                  <a:cubicBezTo>
                    <a:pt x="157390" y="181731"/>
                    <a:pt x="154962" y="164018"/>
                    <a:pt x="151789" y="146388"/>
                  </a:cubicBezTo>
                  <a:cubicBezTo>
                    <a:pt x="150519" y="139408"/>
                    <a:pt x="149140" y="132456"/>
                    <a:pt x="147622" y="125530"/>
                  </a:cubicBezTo>
                  <a:close/>
                  <a:moveTo>
                    <a:pt x="47540" y="66515"/>
                  </a:moveTo>
                  <a:cubicBezTo>
                    <a:pt x="45498" y="64777"/>
                    <a:pt x="43457" y="63039"/>
                    <a:pt x="41221" y="61549"/>
                  </a:cubicBezTo>
                  <a:cubicBezTo>
                    <a:pt x="37496" y="59011"/>
                    <a:pt x="33468" y="57079"/>
                    <a:pt x="29577" y="54845"/>
                  </a:cubicBezTo>
                  <a:cubicBezTo>
                    <a:pt x="29108" y="54596"/>
                    <a:pt x="23727" y="51341"/>
                    <a:pt x="21409" y="50623"/>
                  </a:cubicBezTo>
                  <a:cubicBezTo>
                    <a:pt x="17188" y="49271"/>
                    <a:pt x="14456" y="50651"/>
                    <a:pt x="13628" y="51837"/>
                  </a:cubicBezTo>
                  <a:cubicBezTo>
                    <a:pt x="11448" y="54210"/>
                    <a:pt x="11586" y="57907"/>
                    <a:pt x="13959" y="60114"/>
                  </a:cubicBezTo>
                  <a:cubicBezTo>
                    <a:pt x="14594" y="60721"/>
                    <a:pt x="15366" y="61135"/>
                    <a:pt x="16167" y="61383"/>
                  </a:cubicBezTo>
                  <a:cubicBezTo>
                    <a:pt x="16470" y="60914"/>
                    <a:pt x="17022" y="61107"/>
                    <a:pt x="17629" y="61659"/>
                  </a:cubicBezTo>
                  <a:cubicBezTo>
                    <a:pt x="19147" y="62984"/>
                    <a:pt x="21161" y="66350"/>
                    <a:pt x="21382" y="66570"/>
                  </a:cubicBezTo>
                  <a:cubicBezTo>
                    <a:pt x="24886" y="69440"/>
                    <a:pt x="28115" y="72557"/>
                    <a:pt x="31812" y="75151"/>
                  </a:cubicBezTo>
                  <a:cubicBezTo>
                    <a:pt x="34020" y="76724"/>
                    <a:pt x="36393" y="78020"/>
                    <a:pt x="38766" y="79317"/>
                  </a:cubicBezTo>
                  <a:cubicBezTo>
                    <a:pt x="42380" y="81276"/>
                    <a:pt x="46023" y="82931"/>
                    <a:pt x="49720" y="84752"/>
                  </a:cubicBezTo>
                  <a:cubicBezTo>
                    <a:pt x="52507" y="86656"/>
                    <a:pt x="56315" y="85911"/>
                    <a:pt x="58191" y="83124"/>
                  </a:cubicBezTo>
                  <a:cubicBezTo>
                    <a:pt x="60095" y="80338"/>
                    <a:pt x="59350" y="76558"/>
                    <a:pt x="56563" y="74654"/>
                  </a:cubicBezTo>
                  <a:cubicBezTo>
                    <a:pt x="53528" y="71923"/>
                    <a:pt x="50658" y="69136"/>
                    <a:pt x="47540" y="66515"/>
                  </a:cubicBezTo>
                  <a:close/>
                  <a:moveTo>
                    <a:pt x="17574" y="61659"/>
                  </a:moveTo>
                  <a:cubicBezTo>
                    <a:pt x="17077" y="61632"/>
                    <a:pt x="16608" y="61521"/>
                    <a:pt x="16167" y="61383"/>
                  </a:cubicBezTo>
                  <a:cubicBezTo>
                    <a:pt x="15808" y="61908"/>
                    <a:pt x="16912" y="61714"/>
                    <a:pt x="17574" y="61659"/>
                  </a:cubicBezTo>
                  <a:close/>
                  <a:moveTo>
                    <a:pt x="223062" y="271"/>
                  </a:moveTo>
                  <a:cubicBezTo>
                    <a:pt x="219834" y="-722"/>
                    <a:pt x="216412" y="1099"/>
                    <a:pt x="215419" y="4300"/>
                  </a:cubicBezTo>
                  <a:cubicBezTo>
                    <a:pt x="212439" y="12659"/>
                    <a:pt x="208272" y="20798"/>
                    <a:pt x="203719" y="28965"/>
                  </a:cubicBezTo>
                  <a:cubicBezTo>
                    <a:pt x="198504" y="38346"/>
                    <a:pt x="192516" y="47533"/>
                    <a:pt x="186777" y="56776"/>
                  </a:cubicBezTo>
                  <a:cubicBezTo>
                    <a:pt x="180789" y="66488"/>
                    <a:pt x="175160" y="76254"/>
                    <a:pt x="169973" y="85607"/>
                  </a:cubicBezTo>
                  <a:cubicBezTo>
                    <a:pt x="166993" y="91208"/>
                    <a:pt x="160370" y="99816"/>
                    <a:pt x="156369" y="107818"/>
                  </a:cubicBezTo>
                  <a:cubicBezTo>
                    <a:pt x="153996" y="112508"/>
                    <a:pt x="152396" y="117033"/>
                    <a:pt x="152285" y="120868"/>
                  </a:cubicBezTo>
                  <a:cubicBezTo>
                    <a:pt x="152037" y="124096"/>
                    <a:pt x="154465" y="126910"/>
                    <a:pt x="157666" y="127158"/>
                  </a:cubicBezTo>
                  <a:cubicBezTo>
                    <a:pt x="160894" y="127406"/>
                    <a:pt x="163709" y="124979"/>
                    <a:pt x="163957" y="121778"/>
                  </a:cubicBezTo>
                  <a:cubicBezTo>
                    <a:pt x="164233" y="119405"/>
                    <a:pt x="165778" y="116839"/>
                    <a:pt x="167489" y="114081"/>
                  </a:cubicBezTo>
                  <a:cubicBezTo>
                    <a:pt x="172235" y="106493"/>
                    <a:pt x="179492" y="98492"/>
                    <a:pt x="182914" y="93195"/>
                  </a:cubicBezTo>
                  <a:cubicBezTo>
                    <a:pt x="187715" y="85470"/>
                    <a:pt x="193179" y="77689"/>
                    <a:pt x="198311" y="69495"/>
                  </a:cubicBezTo>
                  <a:cubicBezTo>
                    <a:pt x="203416" y="61411"/>
                    <a:pt x="208300" y="52996"/>
                    <a:pt x="212687" y="44471"/>
                  </a:cubicBezTo>
                  <a:cubicBezTo>
                    <a:pt x="218868" y="32469"/>
                    <a:pt x="223918" y="20191"/>
                    <a:pt x="227091" y="7886"/>
                  </a:cubicBezTo>
                  <a:cubicBezTo>
                    <a:pt x="228084" y="4658"/>
                    <a:pt x="226263" y="1265"/>
                    <a:pt x="223062" y="271"/>
                  </a:cubicBezTo>
                  <a:close/>
                  <a:moveTo>
                    <a:pt x="5433" y="129255"/>
                  </a:moveTo>
                  <a:cubicBezTo>
                    <a:pt x="4826" y="128814"/>
                    <a:pt x="4301" y="128400"/>
                    <a:pt x="3888" y="128069"/>
                  </a:cubicBezTo>
                  <a:cubicBezTo>
                    <a:pt x="3446" y="130745"/>
                    <a:pt x="4219" y="130635"/>
                    <a:pt x="5433" y="129255"/>
                  </a:cubicBezTo>
                  <a:close/>
                  <a:moveTo>
                    <a:pt x="9296" y="117060"/>
                  </a:moveTo>
                  <a:cubicBezTo>
                    <a:pt x="9296" y="117088"/>
                    <a:pt x="9296" y="117143"/>
                    <a:pt x="9296" y="117171"/>
                  </a:cubicBezTo>
                  <a:cubicBezTo>
                    <a:pt x="9820" y="117446"/>
                    <a:pt x="10289" y="117805"/>
                    <a:pt x="10676" y="118191"/>
                  </a:cubicBezTo>
                  <a:cubicBezTo>
                    <a:pt x="10289" y="117281"/>
                    <a:pt x="9655" y="116039"/>
                    <a:pt x="9296" y="117060"/>
                  </a:cubicBezTo>
                  <a:close/>
                  <a:moveTo>
                    <a:pt x="27397" y="124868"/>
                  </a:moveTo>
                  <a:cubicBezTo>
                    <a:pt x="26514" y="124178"/>
                    <a:pt x="25576" y="123516"/>
                    <a:pt x="24610" y="122937"/>
                  </a:cubicBezTo>
                  <a:cubicBezTo>
                    <a:pt x="23093" y="122054"/>
                    <a:pt x="21520" y="121364"/>
                    <a:pt x="19947" y="120619"/>
                  </a:cubicBezTo>
                  <a:cubicBezTo>
                    <a:pt x="18181" y="119985"/>
                    <a:pt x="13490" y="119378"/>
                    <a:pt x="10979" y="118495"/>
                  </a:cubicBezTo>
                  <a:lnTo>
                    <a:pt x="10869" y="118357"/>
                  </a:lnTo>
                  <a:lnTo>
                    <a:pt x="10676" y="118191"/>
                  </a:lnTo>
                  <a:lnTo>
                    <a:pt x="10786" y="118412"/>
                  </a:lnTo>
                  <a:cubicBezTo>
                    <a:pt x="9848" y="118053"/>
                    <a:pt x="9241" y="117667"/>
                    <a:pt x="9296" y="117171"/>
                  </a:cubicBezTo>
                  <a:cubicBezTo>
                    <a:pt x="9185" y="117143"/>
                    <a:pt x="9075" y="117088"/>
                    <a:pt x="8965" y="117033"/>
                  </a:cubicBezTo>
                  <a:cubicBezTo>
                    <a:pt x="8413" y="116646"/>
                    <a:pt x="8054" y="116564"/>
                    <a:pt x="7889" y="116453"/>
                  </a:cubicBezTo>
                  <a:cubicBezTo>
                    <a:pt x="7144" y="116039"/>
                    <a:pt x="6509" y="116205"/>
                    <a:pt x="6233" y="116150"/>
                  </a:cubicBezTo>
                  <a:cubicBezTo>
                    <a:pt x="4991" y="115819"/>
                    <a:pt x="4136" y="116508"/>
                    <a:pt x="3501" y="116646"/>
                  </a:cubicBezTo>
                  <a:cubicBezTo>
                    <a:pt x="2591" y="116867"/>
                    <a:pt x="2122" y="117640"/>
                    <a:pt x="1514" y="118081"/>
                  </a:cubicBezTo>
                  <a:cubicBezTo>
                    <a:pt x="-196" y="119350"/>
                    <a:pt x="-527" y="121668"/>
                    <a:pt x="880" y="125310"/>
                  </a:cubicBezTo>
                  <a:cubicBezTo>
                    <a:pt x="963" y="125530"/>
                    <a:pt x="1790" y="126386"/>
                    <a:pt x="3391" y="127710"/>
                  </a:cubicBezTo>
                  <a:lnTo>
                    <a:pt x="3888" y="128069"/>
                  </a:lnTo>
                  <a:lnTo>
                    <a:pt x="3943" y="127710"/>
                  </a:lnTo>
                  <a:cubicBezTo>
                    <a:pt x="3943" y="127627"/>
                    <a:pt x="4108" y="127710"/>
                    <a:pt x="4274" y="127738"/>
                  </a:cubicBezTo>
                  <a:cubicBezTo>
                    <a:pt x="4908" y="128013"/>
                    <a:pt x="5598" y="128179"/>
                    <a:pt x="6261" y="128207"/>
                  </a:cubicBezTo>
                  <a:lnTo>
                    <a:pt x="6040" y="128538"/>
                  </a:lnTo>
                  <a:cubicBezTo>
                    <a:pt x="5929" y="128676"/>
                    <a:pt x="5791" y="128841"/>
                    <a:pt x="5681" y="128979"/>
                  </a:cubicBezTo>
                  <a:lnTo>
                    <a:pt x="5433" y="129255"/>
                  </a:lnTo>
                  <a:cubicBezTo>
                    <a:pt x="7613" y="130910"/>
                    <a:pt x="10676" y="133173"/>
                    <a:pt x="12138" y="134359"/>
                  </a:cubicBezTo>
                  <a:cubicBezTo>
                    <a:pt x="13462" y="135242"/>
                    <a:pt x="14677" y="136235"/>
                    <a:pt x="16001" y="137063"/>
                  </a:cubicBezTo>
                  <a:cubicBezTo>
                    <a:pt x="16912" y="137642"/>
                    <a:pt x="17850" y="138139"/>
                    <a:pt x="18816" y="138608"/>
                  </a:cubicBezTo>
                  <a:cubicBezTo>
                    <a:pt x="22651" y="140512"/>
                    <a:pt x="26514" y="141946"/>
                    <a:pt x="30488" y="143519"/>
                  </a:cubicBezTo>
                  <a:cubicBezTo>
                    <a:pt x="33357" y="145257"/>
                    <a:pt x="37110" y="144292"/>
                    <a:pt x="38848" y="141422"/>
                  </a:cubicBezTo>
                  <a:cubicBezTo>
                    <a:pt x="40559" y="138525"/>
                    <a:pt x="39621" y="134773"/>
                    <a:pt x="36724" y="133035"/>
                  </a:cubicBezTo>
                  <a:cubicBezTo>
                    <a:pt x="33523" y="130359"/>
                    <a:pt x="30708" y="127434"/>
                    <a:pt x="27397" y="124868"/>
                  </a:cubicBezTo>
                  <a:close/>
                  <a:moveTo>
                    <a:pt x="252008" y="63342"/>
                  </a:moveTo>
                  <a:cubicBezTo>
                    <a:pt x="251373" y="64032"/>
                    <a:pt x="249055" y="66074"/>
                    <a:pt x="246296" y="69053"/>
                  </a:cubicBezTo>
                  <a:cubicBezTo>
                    <a:pt x="245137" y="70323"/>
                    <a:pt x="243896" y="71674"/>
                    <a:pt x="242792" y="73192"/>
                  </a:cubicBezTo>
                  <a:cubicBezTo>
                    <a:pt x="241743" y="74627"/>
                    <a:pt x="240860" y="76227"/>
                    <a:pt x="240005" y="77744"/>
                  </a:cubicBezTo>
                  <a:cubicBezTo>
                    <a:pt x="238515" y="80421"/>
                    <a:pt x="237466" y="82931"/>
                    <a:pt x="236473" y="84614"/>
                  </a:cubicBezTo>
                  <a:cubicBezTo>
                    <a:pt x="236225" y="85111"/>
                    <a:pt x="236004" y="85801"/>
                    <a:pt x="236004" y="85801"/>
                  </a:cubicBezTo>
                  <a:lnTo>
                    <a:pt x="236335" y="85690"/>
                  </a:lnTo>
                  <a:cubicBezTo>
                    <a:pt x="234983" y="86408"/>
                    <a:pt x="233934" y="87677"/>
                    <a:pt x="233493" y="89277"/>
                  </a:cubicBezTo>
                  <a:cubicBezTo>
                    <a:pt x="232637" y="92395"/>
                    <a:pt x="234486" y="95595"/>
                    <a:pt x="237604" y="96450"/>
                  </a:cubicBezTo>
                  <a:cubicBezTo>
                    <a:pt x="238653" y="97002"/>
                    <a:pt x="241026" y="96726"/>
                    <a:pt x="244309" y="94657"/>
                  </a:cubicBezTo>
                  <a:cubicBezTo>
                    <a:pt x="246241" y="93443"/>
                    <a:pt x="249773" y="90270"/>
                    <a:pt x="253443" y="86297"/>
                  </a:cubicBezTo>
                  <a:cubicBezTo>
                    <a:pt x="254298" y="85387"/>
                    <a:pt x="255098" y="84421"/>
                    <a:pt x="255816" y="83400"/>
                  </a:cubicBezTo>
                  <a:cubicBezTo>
                    <a:pt x="256561" y="82352"/>
                    <a:pt x="257196" y="81303"/>
                    <a:pt x="257775" y="80200"/>
                  </a:cubicBezTo>
                  <a:cubicBezTo>
                    <a:pt x="260369" y="75289"/>
                    <a:pt x="261969" y="70874"/>
                    <a:pt x="262411" y="69743"/>
                  </a:cubicBezTo>
                  <a:cubicBezTo>
                    <a:pt x="264177" y="66874"/>
                    <a:pt x="263294" y="63122"/>
                    <a:pt x="260424" y="61356"/>
                  </a:cubicBezTo>
                  <a:cubicBezTo>
                    <a:pt x="257554" y="59590"/>
                    <a:pt x="253802" y="60473"/>
                    <a:pt x="252008" y="63342"/>
                  </a:cubicBezTo>
                  <a:close/>
                  <a:moveTo>
                    <a:pt x="675733" y="606481"/>
                  </a:moveTo>
                  <a:cubicBezTo>
                    <a:pt x="665027" y="602508"/>
                    <a:pt x="654514" y="598231"/>
                    <a:pt x="643890" y="594120"/>
                  </a:cubicBezTo>
                  <a:cubicBezTo>
                    <a:pt x="636799" y="591389"/>
                    <a:pt x="629707" y="588657"/>
                    <a:pt x="622561" y="586064"/>
                  </a:cubicBezTo>
                  <a:cubicBezTo>
                    <a:pt x="617759" y="584353"/>
                    <a:pt x="612958" y="582725"/>
                    <a:pt x="608129" y="581125"/>
                  </a:cubicBezTo>
                  <a:cubicBezTo>
                    <a:pt x="600872" y="578753"/>
                    <a:pt x="593532" y="576573"/>
                    <a:pt x="586220" y="574338"/>
                  </a:cubicBezTo>
                  <a:cubicBezTo>
                    <a:pt x="582274" y="573207"/>
                    <a:pt x="569581" y="567413"/>
                    <a:pt x="561138" y="565316"/>
                  </a:cubicBezTo>
                  <a:cubicBezTo>
                    <a:pt x="556861" y="564268"/>
                    <a:pt x="553356" y="564047"/>
                    <a:pt x="551314" y="564737"/>
                  </a:cubicBezTo>
                  <a:cubicBezTo>
                    <a:pt x="548196" y="565592"/>
                    <a:pt x="546348" y="568793"/>
                    <a:pt x="547203" y="571910"/>
                  </a:cubicBezTo>
                  <a:cubicBezTo>
                    <a:pt x="548031" y="574918"/>
                    <a:pt x="551038" y="576739"/>
                    <a:pt x="554046" y="576076"/>
                  </a:cubicBezTo>
                  <a:lnTo>
                    <a:pt x="554046" y="576104"/>
                  </a:lnTo>
                  <a:cubicBezTo>
                    <a:pt x="554046" y="576242"/>
                    <a:pt x="554267" y="576049"/>
                    <a:pt x="554377" y="576021"/>
                  </a:cubicBezTo>
                  <a:cubicBezTo>
                    <a:pt x="554681" y="576104"/>
                    <a:pt x="555177" y="576380"/>
                    <a:pt x="555536" y="576463"/>
                  </a:cubicBezTo>
                  <a:cubicBezTo>
                    <a:pt x="557688" y="577042"/>
                    <a:pt x="560365" y="578228"/>
                    <a:pt x="563180" y="579498"/>
                  </a:cubicBezTo>
                  <a:cubicBezTo>
                    <a:pt x="570492" y="582836"/>
                    <a:pt x="578466" y="587195"/>
                    <a:pt x="581474" y="588354"/>
                  </a:cubicBezTo>
                  <a:cubicBezTo>
                    <a:pt x="590387" y="591665"/>
                    <a:pt x="599189" y="595196"/>
                    <a:pt x="608102" y="598452"/>
                  </a:cubicBezTo>
                  <a:cubicBezTo>
                    <a:pt x="614089" y="600604"/>
                    <a:pt x="620077" y="602673"/>
                    <a:pt x="626120" y="604632"/>
                  </a:cubicBezTo>
                  <a:cubicBezTo>
                    <a:pt x="641269" y="609543"/>
                    <a:pt x="656583" y="613847"/>
                    <a:pt x="671981" y="618096"/>
                  </a:cubicBezTo>
                  <a:cubicBezTo>
                    <a:pt x="675209" y="619144"/>
                    <a:pt x="678631" y="617379"/>
                    <a:pt x="679679" y="614151"/>
                  </a:cubicBezTo>
                  <a:cubicBezTo>
                    <a:pt x="680700" y="610950"/>
                    <a:pt x="678934" y="607529"/>
                    <a:pt x="675733" y="606481"/>
                  </a:cubicBezTo>
                  <a:close/>
                  <a:moveTo>
                    <a:pt x="674685" y="699735"/>
                  </a:moveTo>
                  <a:lnTo>
                    <a:pt x="674657" y="699735"/>
                  </a:lnTo>
                  <a:cubicBezTo>
                    <a:pt x="670684" y="696176"/>
                    <a:pt x="663068" y="684588"/>
                    <a:pt x="662240" y="683429"/>
                  </a:cubicBezTo>
                  <a:cubicBezTo>
                    <a:pt x="656915" y="676339"/>
                    <a:pt x="652279" y="668862"/>
                    <a:pt x="647284" y="661661"/>
                  </a:cubicBezTo>
                  <a:cubicBezTo>
                    <a:pt x="643863" y="656722"/>
                    <a:pt x="640248" y="651894"/>
                    <a:pt x="636578" y="647176"/>
                  </a:cubicBezTo>
                  <a:cubicBezTo>
                    <a:pt x="630287" y="639120"/>
                    <a:pt x="623609" y="631450"/>
                    <a:pt x="616214" y="624166"/>
                  </a:cubicBezTo>
                  <a:cubicBezTo>
                    <a:pt x="613979" y="621655"/>
                    <a:pt x="610116" y="621462"/>
                    <a:pt x="607605" y="623697"/>
                  </a:cubicBezTo>
                  <a:cubicBezTo>
                    <a:pt x="605094" y="625959"/>
                    <a:pt x="604901" y="629822"/>
                    <a:pt x="607136" y="632333"/>
                  </a:cubicBezTo>
                  <a:cubicBezTo>
                    <a:pt x="613620" y="640416"/>
                    <a:pt x="619001" y="649024"/>
                    <a:pt x="624603" y="657522"/>
                  </a:cubicBezTo>
                  <a:cubicBezTo>
                    <a:pt x="628466" y="663344"/>
                    <a:pt x="632301" y="669165"/>
                    <a:pt x="636413" y="674821"/>
                  </a:cubicBezTo>
                  <a:cubicBezTo>
                    <a:pt x="640883" y="680974"/>
                    <a:pt x="645767" y="686851"/>
                    <a:pt x="650844" y="692644"/>
                  </a:cubicBezTo>
                  <a:cubicBezTo>
                    <a:pt x="651920" y="693831"/>
                    <a:pt x="662268" y="705777"/>
                    <a:pt x="667290" y="709198"/>
                  </a:cubicBezTo>
                  <a:cubicBezTo>
                    <a:pt x="671070" y="711792"/>
                    <a:pt x="674354" y="711461"/>
                    <a:pt x="675844" y="710550"/>
                  </a:cubicBezTo>
                  <a:cubicBezTo>
                    <a:pt x="678713" y="709033"/>
                    <a:pt x="679817" y="705501"/>
                    <a:pt x="678299" y="702660"/>
                  </a:cubicBezTo>
                  <a:cubicBezTo>
                    <a:pt x="677527" y="701170"/>
                    <a:pt x="676175" y="700149"/>
                    <a:pt x="674685" y="699735"/>
                  </a:cubicBezTo>
                  <a:close/>
                  <a:moveTo>
                    <a:pt x="568947" y="707019"/>
                  </a:moveTo>
                  <a:lnTo>
                    <a:pt x="570023" y="717282"/>
                  </a:lnTo>
                  <a:cubicBezTo>
                    <a:pt x="570078" y="717945"/>
                    <a:pt x="569995" y="721559"/>
                    <a:pt x="569774" y="723049"/>
                  </a:cubicBezTo>
                  <a:cubicBezTo>
                    <a:pt x="568726" y="730802"/>
                    <a:pt x="559206" y="727436"/>
                    <a:pt x="558820" y="726498"/>
                  </a:cubicBezTo>
                  <a:cubicBezTo>
                    <a:pt x="558158" y="725422"/>
                    <a:pt x="557909" y="724180"/>
                    <a:pt x="558020" y="723021"/>
                  </a:cubicBezTo>
                  <a:cubicBezTo>
                    <a:pt x="558213" y="722938"/>
                    <a:pt x="558240" y="722580"/>
                    <a:pt x="558158" y="722138"/>
                  </a:cubicBezTo>
                  <a:cubicBezTo>
                    <a:pt x="558351" y="721311"/>
                    <a:pt x="558737" y="720538"/>
                    <a:pt x="559289" y="719848"/>
                  </a:cubicBezTo>
                  <a:cubicBezTo>
                    <a:pt x="558903" y="720262"/>
                    <a:pt x="558323" y="720897"/>
                    <a:pt x="558130" y="721973"/>
                  </a:cubicBezTo>
                  <a:cubicBezTo>
                    <a:pt x="557882" y="720952"/>
                    <a:pt x="557275" y="719600"/>
                    <a:pt x="557275" y="719600"/>
                  </a:cubicBezTo>
                  <a:cubicBezTo>
                    <a:pt x="557275" y="719600"/>
                    <a:pt x="557247" y="719848"/>
                    <a:pt x="557275" y="719903"/>
                  </a:cubicBezTo>
                  <a:lnTo>
                    <a:pt x="554101" y="710606"/>
                  </a:lnTo>
                  <a:cubicBezTo>
                    <a:pt x="553467" y="708619"/>
                    <a:pt x="552666" y="706688"/>
                    <a:pt x="552004" y="704674"/>
                  </a:cubicBezTo>
                  <a:cubicBezTo>
                    <a:pt x="551342" y="702660"/>
                    <a:pt x="550707" y="700646"/>
                    <a:pt x="550128" y="698604"/>
                  </a:cubicBezTo>
                  <a:cubicBezTo>
                    <a:pt x="549438" y="696093"/>
                    <a:pt x="548886" y="693555"/>
                    <a:pt x="548334" y="691017"/>
                  </a:cubicBezTo>
                  <a:cubicBezTo>
                    <a:pt x="547451" y="687099"/>
                    <a:pt x="546761" y="683236"/>
                    <a:pt x="545989" y="679291"/>
                  </a:cubicBezTo>
                  <a:cubicBezTo>
                    <a:pt x="544940" y="676090"/>
                    <a:pt x="546679" y="672642"/>
                    <a:pt x="549879" y="671593"/>
                  </a:cubicBezTo>
                  <a:cubicBezTo>
                    <a:pt x="553080" y="670545"/>
                    <a:pt x="556530" y="672283"/>
                    <a:pt x="557578" y="675483"/>
                  </a:cubicBezTo>
                  <a:cubicBezTo>
                    <a:pt x="559289" y="679098"/>
                    <a:pt x="561110" y="682574"/>
                    <a:pt x="562738" y="686243"/>
                  </a:cubicBezTo>
                  <a:cubicBezTo>
                    <a:pt x="563842" y="688699"/>
                    <a:pt x="564918" y="691155"/>
                    <a:pt x="565801" y="693693"/>
                  </a:cubicBezTo>
                  <a:cubicBezTo>
                    <a:pt x="566546" y="695845"/>
                    <a:pt x="567181" y="698024"/>
                    <a:pt x="567705" y="700232"/>
                  </a:cubicBezTo>
                  <a:cubicBezTo>
                    <a:pt x="568229" y="702467"/>
                    <a:pt x="568588" y="704729"/>
                    <a:pt x="568947" y="707019"/>
                  </a:cubicBezTo>
                  <a:close/>
                  <a:moveTo>
                    <a:pt x="562076" y="717945"/>
                  </a:moveTo>
                  <a:cubicBezTo>
                    <a:pt x="561634" y="718083"/>
                    <a:pt x="561220" y="718248"/>
                    <a:pt x="560834" y="718496"/>
                  </a:cubicBezTo>
                  <a:cubicBezTo>
                    <a:pt x="560365" y="718772"/>
                    <a:pt x="559979" y="719103"/>
                    <a:pt x="559620" y="719462"/>
                  </a:cubicBezTo>
                  <a:cubicBezTo>
                    <a:pt x="560282" y="718524"/>
                    <a:pt x="561165" y="718138"/>
                    <a:pt x="562076" y="717945"/>
                  </a:cubicBezTo>
                  <a:close/>
                  <a:moveTo>
                    <a:pt x="557964" y="723021"/>
                  </a:moveTo>
                  <a:lnTo>
                    <a:pt x="558020" y="723021"/>
                  </a:lnTo>
                  <a:lnTo>
                    <a:pt x="558047" y="722718"/>
                  </a:lnTo>
                  <a:cubicBezTo>
                    <a:pt x="558020" y="722773"/>
                    <a:pt x="557799" y="723049"/>
                    <a:pt x="557964" y="723021"/>
                  </a:cubicBezTo>
                  <a:close/>
                  <a:moveTo>
                    <a:pt x="558130" y="721973"/>
                  </a:moveTo>
                  <a:lnTo>
                    <a:pt x="558102" y="722028"/>
                  </a:lnTo>
                  <a:cubicBezTo>
                    <a:pt x="558102" y="722138"/>
                    <a:pt x="558075" y="722249"/>
                    <a:pt x="558075" y="722359"/>
                  </a:cubicBezTo>
                  <a:lnTo>
                    <a:pt x="558047" y="722635"/>
                  </a:lnTo>
                  <a:cubicBezTo>
                    <a:pt x="558075" y="722469"/>
                    <a:pt x="558102" y="722304"/>
                    <a:pt x="558158" y="722138"/>
                  </a:cubicBezTo>
                  <a:lnTo>
                    <a:pt x="558130" y="721973"/>
                  </a:lnTo>
                  <a:close/>
                  <a:moveTo>
                    <a:pt x="558047" y="722663"/>
                  </a:moveTo>
                  <a:lnTo>
                    <a:pt x="558047" y="722690"/>
                  </a:lnTo>
                  <a:lnTo>
                    <a:pt x="558047" y="722718"/>
                  </a:lnTo>
                  <a:lnTo>
                    <a:pt x="558047" y="722635"/>
                  </a:lnTo>
                  <a:lnTo>
                    <a:pt x="558047" y="722663"/>
                  </a:lnTo>
                  <a:close/>
                  <a:moveTo>
                    <a:pt x="734259" y="522165"/>
                  </a:moveTo>
                  <a:cubicBezTo>
                    <a:pt x="731941" y="519737"/>
                    <a:pt x="728051" y="519682"/>
                    <a:pt x="725650" y="522000"/>
                  </a:cubicBezTo>
                  <a:cubicBezTo>
                    <a:pt x="719690" y="527021"/>
                    <a:pt x="713067" y="531049"/>
                    <a:pt x="706417" y="535243"/>
                  </a:cubicBezTo>
                  <a:cubicBezTo>
                    <a:pt x="701864" y="538085"/>
                    <a:pt x="697229" y="540871"/>
                    <a:pt x="692786" y="543879"/>
                  </a:cubicBezTo>
                  <a:cubicBezTo>
                    <a:pt x="687819" y="547272"/>
                    <a:pt x="683128" y="550997"/>
                    <a:pt x="678548" y="554777"/>
                  </a:cubicBezTo>
                  <a:cubicBezTo>
                    <a:pt x="676727" y="556405"/>
                    <a:pt x="665082" y="567137"/>
                    <a:pt x="661054" y="570889"/>
                  </a:cubicBezTo>
                  <a:cubicBezTo>
                    <a:pt x="660612" y="571276"/>
                    <a:pt x="660198" y="571690"/>
                    <a:pt x="659812" y="572076"/>
                  </a:cubicBezTo>
                  <a:cubicBezTo>
                    <a:pt x="652914" y="577070"/>
                    <a:pt x="651286" y="582615"/>
                    <a:pt x="654072" y="584574"/>
                  </a:cubicBezTo>
                  <a:cubicBezTo>
                    <a:pt x="655700" y="587278"/>
                    <a:pt x="661192" y="586699"/>
                    <a:pt x="667124" y="581291"/>
                  </a:cubicBezTo>
                  <a:cubicBezTo>
                    <a:pt x="667621" y="580987"/>
                    <a:pt x="668117" y="580656"/>
                    <a:pt x="668642" y="580298"/>
                  </a:cubicBezTo>
                  <a:cubicBezTo>
                    <a:pt x="673084" y="577208"/>
                    <a:pt x="685860" y="568213"/>
                    <a:pt x="687874" y="566861"/>
                  </a:cubicBezTo>
                  <a:cubicBezTo>
                    <a:pt x="692427" y="563606"/>
                    <a:pt x="697311" y="560736"/>
                    <a:pt x="702030" y="557591"/>
                  </a:cubicBezTo>
                  <a:cubicBezTo>
                    <a:pt x="706886" y="554308"/>
                    <a:pt x="711660" y="550859"/>
                    <a:pt x="716268" y="547272"/>
                  </a:cubicBezTo>
                  <a:cubicBezTo>
                    <a:pt x="722697" y="542223"/>
                    <a:pt x="728713" y="536816"/>
                    <a:pt x="734121" y="530774"/>
                  </a:cubicBezTo>
                  <a:cubicBezTo>
                    <a:pt x="736549" y="528456"/>
                    <a:pt x="736605" y="524566"/>
                    <a:pt x="734259" y="522165"/>
                  </a:cubicBezTo>
                  <a:close/>
                  <a:moveTo>
                    <a:pt x="606308" y="563054"/>
                  </a:moveTo>
                  <a:cubicBezTo>
                    <a:pt x="608322" y="561895"/>
                    <a:pt x="610254" y="560957"/>
                    <a:pt x="612241" y="559743"/>
                  </a:cubicBezTo>
                  <a:cubicBezTo>
                    <a:pt x="614145" y="558557"/>
                    <a:pt x="616049" y="557453"/>
                    <a:pt x="617787" y="556046"/>
                  </a:cubicBezTo>
                  <a:cubicBezTo>
                    <a:pt x="619139" y="554942"/>
                    <a:pt x="620353" y="553646"/>
                    <a:pt x="621540" y="552349"/>
                  </a:cubicBezTo>
                  <a:cubicBezTo>
                    <a:pt x="623388" y="550280"/>
                    <a:pt x="624851" y="548128"/>
                    <a:pt x="626589" y="545975"/>
                  </a:cubicBezTo>
                  <a:cubicBezTo>
                    <a:pt x="629211" y="543851"/>
                    <a:pt x="629652" y="540016"/>
                    <a:pt x="627528" y="537395"/>
                  </a:cubicBezTo>
                  <a:cubicBezTo>
                    <a:pt x="625430" y="534774"/>
                    <a:pt x="621595" y="534333"/>
                    <a:pt x="618974" y="536457"/>
                  </a:cubicBezTo>
                  <a:cubicBezTo>
                    <a:pt x="616407" y="537726"/>
                    <a:pt x="613952" y="538802"/>
                    <a:pt x="611496" y="540320"/>
                  </a:cubicBezTo>
                  <a:cubicBezTo>
                    <a:pt x="609923" y="541285"/>
                    <a:pt x="608405" y="542306"/>
                    <a:pt x="607053" y="543548"/>
                  </a:cubicBezTo>
                  <a:cubicBezTo>
                    <a:pt x="605315" y="545120"/>
                    <a:pt x="603880" y="546914"/>
                    <a:pt x="602445" y="548735"/>
                  </a:cubicBezTo>
                  <a:cubicBezTo>
                    <a:pt x="600955" y="550611"/>
                    <a:pt x="599741" y="552487"/>
                    <a:pt x="598389" y="554473"/>
                  </a:cubicBezTo>
                  <a:cubicBezTo>
                    <a:pt x="596016" y="556653"/>
                    <a:pt x="595878" y="560350"/>
                    <a:pt x="598058" y="562723"/>
                  </a:cubicBezTo>
                  <a:cubicBezTo>
                    <a:pt x="600238" y="565095"/>
                    <a:pt x="603935" y="565234"/>
                    <a:pt x="606308" y="563054"/>
                  </a:cubicBezTo>
                  <a:close/>
                  <a:moveTo>
                    <a:pt x="653934" y="518799"/>
                  </a:moveTo>
                  <a:cubicBezTo>
                    <a:pt x="654459" y="518799"/>
                    <a:pt x="656142" y="519434"/>
                    <a:pt x="658101" y="517861"/>
                  </a:cubicBezTo>
                  <a:cubicBezTo>
                    <a:pt x="658736" y="517475"/>
                    <a:pt x="659288" y="516978"/>
                    <a:pt x="659729" y="516427"/>
                  </a:cubicBezTo>
                  <a:lnTo>
                    <a:pt x="659701" y="516371"/>
                  </a:lnTo>
                  <a:cubicBezTo>
                    <a:pt x="659426" y="516040"/>
                    <a:pt x="659701" y="515709"/>
                    <a:pt x="660226" y="515378"/>
                  </a:cubicBezTo>
                  <a:cubicBezTo>
                    <a:pt x="660198" y="515516"/>
                    <a:pt x="660171" y="515654"/>
                    <a:pt x="660143" y="515792"/>
                  </a:cubicBezTo>
                  <a:lnTo>
                    <a:pt x="660281" y="515599"/>
                  </a:lnTo>
                  <a:lnTo>
                    <a:pt x="660447" y="515240"/>
                  </a:lnTo>
                  <a:cubicBezTo>
                    <a:pt x="661357" y="514716"/>
                    <a:pt x="662792" y="514192"/>
                    <a:pt x="663261" y="513861"/>
                  </a:cubicBezTo>
                  <a:lnTo>
                    <a:pt x="670684" y="508508"/>
                  </a:lnTo>
                  <a:cubicBezTo>
                    <a:pt x="672367" y="507156"/>
                    <a:pt x="674105" y="505915"/>
                    <a:pt x="675733" y="504480"/>
                  </a:cubicBezTo>
                  <a:cubicBezTo>
                    <a:pt x="676782" y="503542"/>
                    <a:pt x="677830" y="502576"/>
                    <a:pt x="678796" y="501556"/>
                  </a:cubicBezTo>
                  <a:cubicBezTo>
                    <a:pt x="682494" y="497665"/>
                    <a:pt x="685777" y="493554"/>
                    <a:pt x="689475" y="489692"/>
                  </a:cubicBezTo>
                  <a:cubicBezTo>
                    <a:pt x="692096" y="487567"/>
                    <a:pt x="692483" y="483732"/>
                    <a:pt x="690358" y="481111"/>
                  </a:cubicBezTo>
                  <a:cubicBezTo>
                    <a:pt x="688233" y="478490"/>
                    <a:pt x="684398" y="478104"/>
                    <a:pt x="681776" y="480228"/>
                  </a:cubicBezTo>
                  <a:cubicBezTo>
                    <a:pt x="677030" y="483181"/>
                    <a:pt x="672367" y="486022"/>
                    <a:pt x="667952" y="489416"/>
                  </a:cubicBezTo>
                  <a:cubicBezTo>
                    <a:pt x="666793" y="490299"/>
                    <a:pt x="665689" y="491265"/>
                    <a:pt x="664641" y="492258"/>
                  </a:cubicBezTo>
                  <a:cubicBezTo>
                    <a:pt x="663040" y="493720"/>
                    <a:pt x="661605" y="495348"/>
                    <a:pt x="660115" y="496920"/>
                  </a:cubicBezTo>
                  <a:lnTo>
                    <a:pt x="653934" y="504149"/>
                  </a:lnTo>
                  <a:cubicBezTo>
                    <a:pt x="652969" y="505418"/>
                    <a:pt x="650513" y="508398"/>
                    <a:pt x="650044" y="509308"/>
                  </a:cubicBezTo>
                  <a:cubicBezTo>
                    <a:pt x="648167" y="513005"/>
                    <a:pt x="649216" y="515571"/>
                    <a:pt x="649961" y="516344"/>
                  </a:cubicBezTo>
                  <a:cubicBezTo>
                    <a:pt x="650954" y="517392"/>
                    <a:pt x="651975" y="518799"/>
                    <a:pt x="653934" y="518799"/>
                  </a:cubicBez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2"/>
            <p:cNvSpPr/>
            <p:nvPr/>
          </p:nvSpPr>
          <p:spPr>
            <a:xfrm rot="10800000">
              <a:off x="7841981" y="170559"/>
              <a:ext cx="1034010" cy="1027993"/>
            </a:xfrm>
            <a:custGeom>
              <a:avLst/>
              <a:gdLst/>
              <a:ahLst/>
              <a:cxnLst/>
              <a:rect l="l" t="t" r="r" b="b"/>
              <a:pathLst>
                <a:path w="2068020" h="2055985" extrusionOk="0">
                  <a:moveTo>
                    <a:pt x="443427" y="515797"/>
                  </a:moveTo>
                  <a:cubicBezTo>
                    <a:pt x="443427" y="529785"/>
                    <a:pt x="432224" y="541124"/>
                    <a:pt x="418455" y="541124"/>
                  </a:cubicBezTo>
                  <a:cubicBezTo>
                    <a:pt x="404686" y="541124"/>
                    <a:pt x="393510" y="529785"/>
                    <a:pt x="393510" y="515797"/>
                  </a:cubicBezTo>
                  <a:cubicBezTo>
                    <a:pt x="393510" y="501808"/>
                    <a:pt x="404686" y="490469"/>
                    <a:pt x="418455" y="490469"/>
                  </a:cubicBezTo>
                  <a:cubicBezTo>
                    <a:pt x="432224" y="490469"/>
                    <a:pt x="443427" y="501808"/>
                    <a:pt x="443427" y="515797"/>
                  </a:cubicBezTo>
                  <a:close/>
                  <a:moveTo>
                    <a:pt x="367711" y="1049692"/>
                  </a:moveTo>
                  <a:cubicBezTo>
                    <a:pt x="353941" y="1049692"/>
                    <a:pt x="342766" y="1061032"/>
                    <a:pt x="342766" y="1075020"/>
                  </a:cubicBezTo>
                  <a:cubicBezTo>
                    <a:pt x="342766" y="1089008"/>
                    <a:pt x="353941" y="1100348"/>
                    <a:pt x="367711" y="1100348"/>
                  </a:cubicBezTo>
                  <a:cubicBezTo>
                    <a:pt x="381480" y="1100348"/>
                    <a:pt x="392683" y="1089008"/>
                    <a:pt x="392683" y="1075020"/>
                  </a:cubicBezTo>
                  <a:cubicBezTo>
                    <a:pt x="392683" y="1061032"/>
                    <a:pt x="381480" y="1049692"/>
                    <a:pt x="367711" y="1049692"/>
                  </a:cubicBezTo>
                  <a:close/>
                  <a:moveTo>
                    <a:pt x="876589" y="2005330"/>
                  </a:moveTo>
                  <a:cubicBezTo>
                    <a:pt x="862820" y="2005330"/>
                    <a:pt x="851645" y="2016669"/>
                    <a:pt x="851645" y="2030657"/>
                  </a:cubicBezTo>
                  <a:cubicBezTo>
                    <a:pt x="851645" y="2044646"/>
                    <a:pt x="862820" y="2055985"/>
                    <a:pt x="876589" y="2055985"/>
                  </a:cubicBezTo>
                  <a:cubicBezTo>
                    <a:pt x="890358" y="2055985"/>
                    <a:pt x="901534" y="2044646"/>
                    <a:pt x="901534" y="2030657"/>
                  </a:cubicBezTo>
                  <a:cubicBezTo>
                    <a:pt x="901534" y="2016669"/>
                    <a:pt x="890358" y="2005330"/>
                    <a:pt x="876589" y="2005330"/>
                  </a:cubicBezTo>
                  <a:close/>
                  <a:moveTo>
                    <a:pt x="948277" y="1706667"/>
                  </a:moveTo>
                  <a:cubicBezTo>
                    <a:pt x="934480" y="1706667"/>
                    <a:pt x="923305" y="1718007"/>
                    <a:pt x="923305" y="1731995"/>
                  </a:cubicBezTo>
                  <a:cubicBezTo>
                    <a:pt x="923305" y="1745983"/>
                    <a:pt x="934480" y="1757323"/>
                    <a:pt x="948277" y="1757323"/>
                  </a:cubicBezTo>
                  <a:cubicBezTo>
                    <a:pt x="962046" y="1757323"/>
                    <a:pt x="973222" y="1745983"/>
                    <a:pt x="973222" y="1731995"/>
                  </a:cubicBezTo>
                  <a:cubicBezTo>
                    <a:pt x="973222" y="1718007"/>
                    <a:pt x="962046" y="1706667"/>
                    <a:pt x="948277" y="1706667"/>
                  </a:cubicBezTo>
                  <a:close/>
                  <a:moveTo>
                    <a:pt x="1348714" y="1993301"/>
                  </a:moveTo>
                  <a:cubicBezTo>
                    <a:pt x="1334944" y="1993301"/>
                    <a:pt x="1323769" y="2004668"/>
                    <a:pt x="1323769" y="2018628"/>
                  </a:cubicBezTo>
                  <a:cubicBezTo>
                    <a:pt x="1323769" y="2032616"/>
                    <a:pt x="1334944" y="2043983"/>
                    <a:pt x="1348714" y="2043983"/>
                  </a:cubicBezTo>
                  <a:cubicBezTo>
                    <a:pt x="1362510" y="2043983"/>
                    <a:pt x="1373686" y="2032616"/>
                    <a:pt x="1373686" y="2018628"/>
                  </a:cubicBezTo>
                  <a:cubicBezTo>
                    <a:pt x="1373686" y="2004668"/>
                    <a:pt x="1362510" y="1993301"/>
                    <a:pt x="1348714" y="1993301"/>
                  </a:cubicBezTo>
                  <a:close/>
                  <a:moveTo>
                    <a:pt x="1610714" y="1617579"/>
                  </a:moveTo>
                  <a:cubicBezTo>
                    <a:pt x="1596917" y="1617579"/>
                    <a:pt x="1585741" y="1628918"/>
                    <a:pt x="1585741" y="1642906"/>
                  </a:cubicBezTo>
                  <a:cubicBezTo>
                    <a:pt x="1585741" y="1656895"/>
                    <a:pt x="1596917" y="1668234"/>
                    <a:pt x="1610714" y="1668234"/>
                  </a:cubicBezTo>
                  <a:cubicBezTo>
                    <a:pt x="1624483" y="1668234"/>
                    <a:pt x="1635658" y="1656895"/>
                    <a:pt x="1635658" y="1642906"/>
                  </a:cubicBezTo>
                  <a:cubicBezTo>
                    <a:pt x="1635658" y="1628918"/>
                    <a:pt x="1624483" y="1617579"/>
                    <a:pt x="1610714" y="1617579"/>
                  </a:cubicBezTo>
                  <a:close/>
                  <a:moveTo>
                    <a:pt x="2043048" y="1837472"/>
                  </a:moveTo>
                  <a:cubicBezTo>
                    <a:pt x="2029279" y="1837472"/>
                    <a:pt x="2018103" y="1848839"/>
                    <a:pt x="2018103" y="1862799"/>
                  </a:cubicBezTo>
                  <a:cubicBezTo>
                    <a:pt x="2018103" y="1876788"/>
                    <a:pt x="2029279" y="1888155"/>
                    <a:pt x="2043048" y="1888155"/>
                  </a:cubicBezTo>
                  <a:cubicBezTo>
                    <a:pt x="2056817" y="1888155"/>
                    <a:pt x="2068020" y="1876788"/>
                    <a:pt x="2068020" y="1862799"/>
                  </a:cubicBezTo>
                  <a:cubicBezTo>
                    <a:pt x="2067992" y="1848839"/>
                    <a:pt x="2056817" y="1837472"/>
                    <a:pt x="2043048" y="1837472"/>
                  </a:cubicBezTo>
                  <a:close/>
                  <a:moveTo>
                    <a:pt x="24944" y="711410"/>
                  </a:moveTo>
                  <a:cubicBezTo>
                    <a:pt x="11175" y="711410"/>
                    <a:pt x="0" y="722750"/>
                    <a:pt x="0" y="736738"/>
                  </a:cubicBezTo>
                  <a:cubicBezTo>
                    <a:pt x="0" y="750726"/>
                    <a:pt x="11175" y="762066"/>
                    <a:pt x="24944" y="762066"/>
                  </a:cubicBezTo>
                  <a:cubicBezTo>
                    <a:pt x="38714" y="762066"/>
                    <a:pt x="49917" y="750726"/>
                    <a:pt x="49917" y="736738"/>
                  </a:cubicBezTo>
                  <a:cubicBezTo>
                    <a:pt x="49917" y="722750"/>
                    <a:pt x="38714" y="711410"/>
                    <a:pt x="24944" y="711410"/>
                  </a:cubicBezTo>
                  <a:close/>
                  <a:moveTo>
                    <a:pt x="147570" y="0"/>
                  </a:moveTo>
                  <a:cubicBezTo>
                    <a:pt x="133801" y="0"/>
                    <a:pt x="122625" y="11340"/>
                    <a:pt x="122625" y="25328"/>
                  </a:cubicBezTo>
                  <a:cubicBezTo>
                    <a:pt x="122625" y="39316"/>
                    <a:pt x="133801" y="50655"/>
                    <a:pt x="147570" y="50655"/>
                  </a:cubicBezTo>
                  <a:cubicBezTo>
                    <a:pt x="161367" y="50655"/>
                    <a:pt x="172542" y="39316"/>
                    <a:pt x="172542" y="25328"/>
                  </a:cubicBezTo>
                  <a:cubicBezTo>
                    <a:pt x="172542" y="11340"/>
                    <a:pt x="161367" y="0"/>
                    <a:pt x="147570" y="0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6" name="Google Shape;206;p2"/>
            <p:cNvSpPr/>
            <p:nvPr/>
          </p:nvSpPr>
          <p:spPr>
            <a:xfrm rot="10800000">
              <a:off x="8636096" y="1233287"/>
              <a:ext cx="141038" cy="137687"/>
            </a:xfrm>
            <a:custGeom>
              <a:avLst/>
              <a:gdLst/>
              <a:ahLst/>
              <a:cxnLst/>
              <a:rect l="l" t="t" r="r" b="b"/>
              <a:pathLst>
                <a:path w="282076" h="275374" extrusionOk="0">
                  <a:moveTo>
                    <a:pt x="163620" y="203695"/>
                  </a:moveTo>
                  <a:cubicBezTo>
                    <a:pt x="169995" y="234347"/>
                    <a:pt x="170133" y="272835"/>
                    <a:pt x="131805" y="275263"/>
                  </a:cubicBezTo>
                  <a:cubicBezTo>
                    <a:pt x="88704" y="277967"/>
                    <a:pt x="95382" y="230733"/>
                    <a:pt x="111220" y="193817"/>
                  </a:cubicBezTo>
                  <a:cubicBezTo>
                    <a:pt x="93202" y="220580"/>
                    <a:pt x="66271" y="247783"/>
                    <a:pt x="39064" y="227808"/>
                  </a:cubicBezTo>
                  <a:cubicBezTo>
                    <a:pt x="11167" y="207336"/>
                    <a:pt x="37905" y="179388"/>
                    <a:pt x="70493" y="159661"/>
                  </a:cubicBezTo>
                  <a:cubicBezTo>
                    <a:pt x="32027" y="164682"/>
                    <a:pt x="-8756" y="158916"/>
                    <a:pt x="1647" y="122331"/>
                  </a:cubicBezTo>
                  <a:cubicBezTo>
                    <a:pt x="10559" y="90879"/>
                    <a:pt x="42430" y="93307"/>
                    <a:pt x="70575" y="102660"/>
                  </a:cubicBezTo>
                  <a:cubicBezTo>
                    <a:pt x="45272" y="83816"/>
                    <a:pt x="22176" y="57688"/>
                    <a:pt x="43561" y="34071"/>
                  </a:cubicBezTo>
                  <a:cubicBezTo>
                    <a:pt x="66105" y="9129"/>
                    <a:pt x="92843" y="34954"/>
                    <a:pt x="111276" y="66572"/>
                  </a:cubicBezTo>
                  <a:cubicBezTo>
                    <a:pt x="101066" y="32526"/>
                    <a:pt x="101839" y="-3121"/>
                    <a:pt x="139228" y="218"/>
                  </a:cubicBezTo>
                  <a:cubicBezTo>
                    <a:pt x="178328" y="3722"/>
                    <a:pt x="176286" y="44058"/>
                    <a:pt x="168698" y="75014"/>
                  </a:cubicBezTo>
                  <a:cubicBezTo>
                    <a:pt x="181777" y="44914"/>
                    <a:pt x="204210" y="11033"/>
                    <a:pt x="235529" y="27035"/>
                  </a:cubicBezTo>
                  <a:cubicBezTo>
                    <a:pt x="270683" y="44996"/>
                    <a:pt x="238150" y="83429"/>
                    <a:pt x="204210" y="108647"/>
                  </a:cubicBezTo>
                  <a:cubicBezTo>
                    <a:pt x="235943" y="99873"/>
                    <a:pt x="276809" y="97169"/>
                    <a:pt x="281665" y="138996"/>
                  </a:cubicBezTo>
                  <a:cubicBezTo>
                    <a:pt x="286991" y="184575"/>
                    <a:pt x="239585" y="181153"/>
                    <a:pt x="200541" y="166807"/>
                  </a:cubicBezTo>
                  <a:cubicBezTo>
                    <a:pt x="228162" y="184988"/>
                    <a:pt x="256500" y="212082"/>
                    <a:pt x="234618" y="237823"/>
                  </a:cubicBezTo>
                  <a:cubicBezTo>
                    <a:pt x="212019" y="264420"/>
                    <a:pt x="183157" y="236389"/>
                    <a:pt x="163620" y="203695"/>
                  </a:cubicBezTo>
                  <a:lnTo>
                    <a:pt x="163620" y="203695"/>
                  </a:lnTo>
                  <a:close/>
                  <a:moveTo>
                    <a:pt x="128356" y="164186"/>
                  </a:moveTo>
                  <a:cubicBezTo>
                    <a:pt x="133957" y="159882"/>
                    <a:pt x="140414" y="161813"/>
                    <a:pt x="145188" y="163882"/>
                  </a:cubicBezTo>
                  <a:cubicBezTo>
                    <a:pt x="140552" y="146804"/>
                    <a:pt x="163620" y="148349"/>
                    <a:pt x="161027" y="145176"/>
                  </a:cubicBezTo>
                  <a:cubicBezTo>
                    <a:pt x="161027" y="145176"/>
                    <a:pt x="162296" y="145728"/>
                    <a:pt x="164503" y="146776"/>
                  </a:cubicBezTo>
                  <a:cubicBezTo>
                    <a:pt x="160392" y="139465"/>
                    <a:pt x="164586" y="130802"/>
                    <a:pt x="166269" y="126194"/>
                  </a:cubicBezTo>
                  <a:cubicBezTo>
                    <a:pt x="159261" y="122745"/>
                    <a:pt x="157219" y="112151"/>
                    <a:pt x="155260" y="114330"/>
                  </a:cubicBezTo>
                  <a:cubicBezTo>
                    <a:pt x="155260" y="114330"/>
                    <a:pt x="155618" y="112868"/>
                    <a:pt x="156308" y="110330"/>
                  </a:cubicBezTo>
                  <a:cubicBezTo>
                    <a:pt x="153604" y="109474"/>
                    <a:pt x="139255" y="121669"/>
                    <a:pt x="130039" y="108840"/>
                  </a:cubicBezTo>
                  <a:cubicBezTo>
                    <a:pt x="130094" y="109033"/>
                    <a:pt x="130150" y="109199"/>
                    <a:pt x="130205" y="109392"/>
                  </a:cubicBezTo>
                  <a:cubicBezTo>
                    <a:pt x="134095" y="122469"/>
                    <a:pt x="123306" y="125146"/>
                    <a:pt x="117429" y="126718"/>
                  </a:cubicBezTo>
                  <a:cubicBezTo>
                    <a:pt x="117843" y="129257"/>
                    <a:pt x="119830" y="134140"/>
                    <a:pt x="119526" y="138996"/>
                  </a:cubicBezTo>
                  <a:cubicBezTo>
                    <a:pt x="130563" y="140430"/>
                    <a:pt x="130315" y="156488"/>
                    <a:pt x="133074" y="154253"/>
                  </a:cubicBezTo>
                  <a:cubicBezTo>
                    <a:pt x="133074" y="154253"/>
                    <a:pt x="131391" y="158143"/>
                    <a:pt x="128356" y="164186"/>
                  </a:cubicBezTo>
                  <a:lnTo>
                    <a:pt x="128356" y="164186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7" name="Google Shape;207;p2"/>
            <p:cNvSpPr/>
            <p:nvPr/>
          </p:nvSpPr>
          <p:spPr>
            <a:xfrm rot="10800000">
              <a:off x="8689941" y="1283914"/>
              <a:ext cx="34426" cy="35318"/>
            </a:xfrm>
            <a:custGeom>
              <a:avLst/>
              <a:gdLst/>
              <a:ahLst/>
              <a:cxnLst/>
              <a:rect l="l" t="t" r="r" b="b"/>
              <a:pathLst>
                <a:path w="68852" h="70636" extrusionOk="0">
                  <a:moveTo>
                    <a:pt x="33944" y="70634"/>
                  </a:moveTo>
                  <a:cubicBezTo>
                    <a:pt x="14959" y="70413"/>
                    <a:pt x="-272" y="54383"/>
                    <a:pt x="4" y="34877"/>
                  </a:cubicBezTo>
                  <a:cubicBezTo>
                    <a:pt x="252" y="15398"/>
                    <a:pt x="15870" y="-245"/>
                    <a:pt x="34882" y="3"/>
                  </a:cubicBezTo>
                  <a:cubicBezTo>
                    <a:pt x="53866" y="251"/>
                    <a:pt x="69098" y="16281"/>
                    <a:pt x="68849" y="35760"/>
                  </a:cubicBezTo>
                  <a:cubicBezTo>
                    <a:pt x="68573" y="55266"/>
                    <a:pt x="52956" y="70882"/>
                    <a:pt x="33944" y="70634"/>
                  </a:cubicBezTo>
                  <a:lnTo>
                    <a:pt x="33944" y="70634"/>
                  </a:ln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2"/>
            <p:cNvSpPr/>
            <p:nvPr/>
          </p:nvSpPr>
          <p:spPr>
            <a:xfrm rot="10800000">
              <a:off x="7658244" y="291629"/>
              <a:ext cx="139934" cy="148022"/>
            </a:xfrm>
            <a:custGeom>
              <a:avLst/>
              <a:gdLst/>
              <a:ahLst/>
              <a:cxnLst/>
              <a:rect l="l" t="t" r="r" b="b"/>
              <a:pathLst>
                <a:path w="279867" h="296043" extrusionOk="0">
                  <a:moveTo>
                    <a:pt x="72214" y="125436"/>
                  </a:moveTo>
                  <a:cubicBezTo>
                    <a:pt x="40950" y="119311"/>
                    <a:pt x="1795" y="119836"/>
                    <a:pt x="57" y="160145"/>
                  </a:cubicBezTo>
                  <a:cubicBezTo>
                    <a:pt x="-1875" y="205448"/>
                    <a:pt x="46027" y="197612"/>
                    <a:pt x="83278" y="180313"/>
                  </a:cubicBezTo>
                  <a:cubicBezTo>
                    <a:pt x="56375" y="199709"/>
                    <a:pt x="29250" y="228485"/>
                    <a:pt x="50056" y="256710"/>
                  </a:cubicBezTo>
                  <a:cubicBezTo>
                    <a:pt x="71413" y="285624"/>
                    <a:pt x="99310" y="257069"/>
                    <a:pt x="118736" y="222498"/>
                  </a:cubicBezTo>
                  <a:cubicBezTo>
                    <a:pt x="114376" y="262973"/>
                    <a:pt x="121026" y="305683"/>
                    <a:pt x="158002" y="294122"/>
                  </a:cubicBezTo>
                  <a:cubicBezTo>
                    <a:pt x="189817" y="284190"/>
                    <a:pt x="186726" y="250778"/>
                    <a:pt x="176710" y="221367"/>
                  </a:cubicBezTo>
                  <a:cubicBezTo>
                    <a:pt x="196329" y="247633"/>
                    <a:pt x="223315" y="271416"/>
                    <a:pt x="246935" y="248543"/>
                  </a:cubicBezTo>
                  <a:cubicBezTo>
                    <a:pt x="271880" y="224430"/>
                    <a:pt x="245114" y="196812"/>
                    <a:pt x="212609" y="177996"/>
                  </a:cubicBezTo>
                  <a:cubicBezTo>
                    <a:pt x="247432" y="188121"/>
                    <a:pt x="283635" y="186659"/>
                    <a:pt x="279551" y="147453"/>
                  </a:cubicBezTo>
                  <a:cubicBezTo>
                    <a:pt x="275274" y="106482"/>
                    <a:pt x="234298" y="109351"/>
                    <a:pt x="202951" y="117822"/>
                  </a:cubicBezTo>
                  <a:cubicBezTo>
                    <a:pt x="233304" y="103585"/>
                    <a:pt x="267327" y="79416"/>
                    <a:pt x="250467" y="46805"/>
                  </a:cubicBezTo>
                  <a:cubicBezTo>
                    <a:pt x="231538" y="10220"/>
                    <a:pt x="193073" y="45067"/>
                    <a:pt x="168073" y="81155"/>
                  </a:cubicBezTo>
                  <a:cubicBezTo>
                    <a:pt x="176406" y="47660"/>
                    <a:pt x="178366" y="4702"/>
                    <a:pt x="135761" y="316"/>
                  </a:cubicBezTo>
                  <a:cubicBezTo>
                    <a:pt x="89321" y="-4430"/>
                    <a:pt x="93709" y="45287"/>
                    <a:pt x="109023" y="86038"/>
                  </a:cubicBezTo>
                  <a:cubicBezTo>
                    <a:pt x="90011" y="57344"/>
                    <a:pt x="61949" y="28071"/>
                    <a:pt x="36177" y="51495"/>
                  </a:cubicBezTo>
                  <a:cubicBezTo>
                    <a:pt x="9549" y="75692"/>
                    <a:pt x="38605" y="105516"/>
                    <a:pt x="72214" y="125436"/>
                  </a:cubicBezTo>
                  <a:lnTo>
                    <a:pt x="72214" y="125436"/>
                  </a:lnTo>
                  <a:close/>
                  <a:moveTo>
                    <a:pt x="113052" y="161773"/>
                  </a:moveTo>
                  <a:cubicBezTo>
                    <a:pt x="117329" y="155841"/>
                    <a:pt x="115232" y="149081"/>
                    <a:pt x="113052" y="144115"/>
                  </a:cubicBezTo>
                  <a:cubicBezTo>
                    <a:pt x="130491" y="148695"/>
                    <a:pt x="128477" y="124499"/>
                    <a:pt x="131760" y="127147"/>
                  </a:cubicBezTo>
                  <a:cubicBezTo>
                    <a:pt x="131760" y="127147"/>
                    <a:pt x="131181" y="125823"/>
                    <a:pt x="130077" y="123505"/>
                  </a:cubicBezTo>
                  <a:cubicBezTo>
                    <a:pt x="137582" y="127726"/>
                    <a:pt x="146302" y="123147"/>
                    <a:pt x="150965" y="121326"/>
                  </a:cubicBezTo>
                  <a:cubicBezTo>
                    <a:pt x="154608" y="128609"/>
                    <a:pt x="165424" y="130568"/>
                    <a:pt x="163244" y="132638"/>
                  </a:cubicBezTo>
                  <a:cubicBezTo>
                    <a:pt x="163244" y="132638"/>
                    <a:pt x="164707" y="132251"/>
                    <a:pt x="167273" y="131479"/>
                  </a:cubicBezTo>
                  <a:cubicBezTo>
                    <a:pt x="168211" y="134293"/>
                    <a:pt x="156098" y="149605"/>
                    <a:pt x="169287" y="159069"/>
                  </a:cubicBezTo>
                  <a:cubicBezTo>
                    <a:pt x="169094" y="159014"/>
                    <a:pt x="168901" y="158931"/>
                    <a:pt x="168708" y="158876"/>
                  </a:cubicBezTo>
                  <a:cubicBezTo>
                    <a:pt x="155380" y="155013"/>
                    <a:pt x="152842" y="166408"/>
                    <a:pt x="151352" y="172616"/>
                  </a:cubicBezTo>
                  <a:cubicBezTo>
                    <a:pt x="148785" y="172229"/>
                    <a:pt x="143763" y="170215"/>
                    <a:pt x="138824" y="170629"/>
                  </a:cubicBezTo>
                  <a:cubicBezTo>
                    <a:pt x="137169" y="159069"/>
                    <a:pt x="120861" y="159593"/>
                    <a:pt x="123068" y="156669"/>
                  </a:cubicBezTo>
                  <a:cubicBezTo>
                    <a:pt x="123068" y="156669"/>
                    <a:pt x="119150" y="158489"/>
                    <a:pt x="113052" y="161773"/>
                  </a:cubicBezTo>
                  <a:lnTo>
                    <a:pt x="113052" y="161773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9" name="Google Shape;209;p2"/>
            <p:cNvSpPr/>
            <p:nvPr/>
          </p:nvSpPr>
          <p:spPr>
            <a:xfrm rot="10800000">
              <a:off x="7710904" y="346989"/>
              <a:ext cx="35916" cy="36161"/>
            </a:xfrm>
            <a:custGeom>
              <a:avLst/>
              <a:gdLst/>
              <a:ahLst/>
              <a:cxnLst/>
              <a:rect l="l" t="t" r="r" b="b"/>
              <a:pathLst>
                <a:path w="71832" h="72321" extrusionOk="0">
                  <a:moveTo>
                    <a:pt x="17" y="37291"/>
                  </a:moveTo>
                  <a:cubicBezTo>
                    <a:pt x="-590" y="17344"/>
                    <a:pt x="15000" y="651"/>
                    <a:pt x="34813" y="17"/>
                  </a:cubicBezTo>
                  <a:cubicBezTo>
                    <a:pt x="54625" y="-590"/>
                    <a:pt x="71208" y="15109"/>
                    <a:pt x="71815" y="35056"/>
                  </a:cubicBezTo>
                  <a:cubicBezTo>
                    <a:pt x="72422" y="55004"/>
                    <a:pt x="56832" y="71696"/>
                    <a:pt x="37020" y="72303"/>
                  </a:cubicBezTo>
                  <a:cubicBezTo>
                    <a:pt x="17208" y="72938"/>
                    <a:pt x="624" y="57239"/>
                    <a:pt x="17" y="37291"/>
                  </a:cubicBezTo>
                  <a:lnTo>
                    <a:pt x="17" y="37291"/>
                  </a:ln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10" name="Google Shape;210;p2"/>
          <p:cNvGrpSpPr/>
          <p:nvPr/>
        </p:nvGrpSpPr>
        <p:grpSpPr>
          <a:xfrm>
            <a:off x="3397625" y="948204"/>
            <a:ext cx="2350283" cy="429228"/>
            <a:chOff x="3397625" y="948204"/>
            <a:chExt cx="2350283" cy="429228"/>
          </a:xfrm>
        </p:grpSpPr>
        <p:sp>
          <p:nvSpPr>
            <p:cNvPr id="211" name="Google Shape;211;p2"/>
            <p:cNvSpPr/>
            <p:nvPr/>
          </p:nvSpPr>
          <p:spPr>
            <a:xfrm>
              <a:off x="3617146" y="1118049"/>
              <a:ext cx="626865" cy="169099"/>
            </a:xfrm>
            <a:custGeom>
              <a:avLst/>
              <a:gdLst/>
              <a:ahLst/>
              <a:cxnLst/>
              <a:rect l="l" t="t" r="r" b="b"/>
              <a:pathLst>
                <a:path w="1253730" h="338197" extrusionOk="0">
                  <a:moveTo>
                    <a:pt x="1239882" y="105370"/>
                  </a:moveTo>
                  <a:cubicBezTo>
                    <a:pt x="1234156" y="107773"/>
                    <a:pt x="1224447" y="116585"/>
                    <a:pt x="1222568" y="117564"/>
                  </a:cubicBezTo>
                  <a:cubicBezTo>
                    <a:pt x="1209147" y="124595"/>
                    <a:pt x="1195323" y="131004"/>
                    <a:pt x="1181364" y="137012"/>
                  </a:cubicBezTo>
                  <a:cubicBezTo>
                    <a:pt x="1167451" y="142930"/>
                    <a:pt x="1153313" y="148449"/>
                    <a:pt x="1139176" y="153611"/>
                  </a:cubicBezTo>
                  <a:cubicBezTo>
                    <a:pt x="1104190" y="166383"/>
                    <a:pt x="1068981" y="175151"/>
                    <a:pt x="1033191" y="180268"/>
                  </a:cubicBezTo>
                  <a:cubicBezTo>
                    <a:pt x="997444" y="185342"/>
                    <a:pt x="961162" y="186721"/>
                    <a:pt x="924073" y="184808"/>
                  </a:cubicBezTo>
                  <a:cubicBezTo>
                    <a:pt x="867927" y="181871"/>
                    <a:pt x="810840" y="174706"/>
                    <a:pt x="754649" y="163402"/>
                  </a:cubicBezTo>
                  <a:cubicBezTo>
                    <a:pt x="698368" y="152098"/>
                    <a:pt x="642982" y="136656"/>
                    <a:pt x="590101" y="117341"/>
                  </a:cubicBezTo>
                  <a:cubicBezTo>
                    <a:pt x="528898" y="94912"/>
                    <a:pt x="472796" y="71904"/>
                    <a:pt x="413920" y="54414"/>
                  </a:cubicBezTo>
                  <a:cubicBezTo>
                    <a:pt x="375759" y="43110"/>
                    <a:pt x="336433" y="34121"/>
                    <a:pt x="293708" y="29314"/>
                  </a:cubicBezTo>
                  <a:cubicBezTo>
                    <a:pt x="241633" y="23395"/>
                    <a:pt x="188304" y="26555"/>
                    <a:pt x="142000" y="43689"/>
                  </a:cubicBezTo>
                  <a:cubicBezTo>
                    <a:pt x="96098" y="60644"/>
                    <a:pt x="57265" y="91485"/>
                    <a:pt x="34180" y="141284"/>
                  </a:cubicBezTo>
                  <a:cubicBezTo>
                    <a:pt x="23980" y="163224"/>
                    <a:pt x="21475" y="198203"/>
                    <a:pt x="32257" y="230646"/>
                  </a:cubicBezTo>
                  <a:cubicBezTo>
                    <a:pt x="41159" y="257481"/>
                    <a:pt x="59413" y="282625"/>
                    <a:pt x="90640" y="297000"/>
                  </a:cubicBezTo>
                  <a:cubicBezTo>
                    <a:pt x="117394" y="309327"/>
                    <a:pt x="139763" y="314222"/>
                    <a:pt x="158106" y="314801"/>
                  </a:cubicBezTo>
                  <a:cubicBezTo>
                    <a:pt x="195731" y="316003"/>
                    <a:pt x="215326" y="298691"/>
                    <a:pt x="219755" y="294864"/>
                  </a:cubicBezTo>
                  <a:cubicBezTo>
                    <a:pt x="239261" y="278131"/>
                    <a:pt x="245256" y="257303"/>
                    <a:pt x="239306" y="239680"/>
                  </a:cubicBezTo>
                  <a:cubicBezTo>
                    <a:pt x="233266" y="221923"/>
                    <a:pt x="215684" y="208038"/>
                    <a:pt x="190183" y="204745"/>
                  </a:cubicBezTo>
                  <a:cubicBezTo>
                    <a:pt x="173720" y="202653"/>
                    <a:pt x="158687" y="213290"/>
                    <a:pt x="150411" y="227486"/>
                  </a:cubicBezTo>
                  <a:cubicBezTo>
                    <a:pt x="142268" y="241416"/>
                    <a:pt x="140434" y="259217"/>
                    <a:pt x="151395" y="273057"/>
                  </a:cubicBezTo>
                  <a:cubicBezTo>
                    <a:pt x="154795" y="277329"/>
                    <a:pt x="154079" y="283515"/>
                    <a:pt x="149784" y="286898"/>
                  </a:cubicBezTo>
                  <a:cubicBezTo>
                    <a:pt x="145534" y="290280"/>
                    <a:pt x="139316" y="289568"/>
                    <a:pt x="135916" y="285340"/>
                  </a:cubicBezTo>
                  <a:cubicBezTo>
                    <a:pt x="119318" y="264869"/>
                    <a:pt x="120704" y="238300"/>
                    <a:pt x="132650" y="217339"/>
                  </a:cubicBezTo>
                  <a:cubicBezTo>
                    <a:pt x="144819" y="195889"/>
                    <a:pt x="167993" y="180936"/>
                    <a:pt x="192778" y="183873"/>
                  </a:cubicBezTo>
                  <a:cubicBezTo>
                    <a:pt x="227987" y="188056"/>
                    <a:pt x="251520" y="208216"/>
                    <a:pt x="260065" y="232604"/>
                  </a:cubicBezTo>
                  <a:cubicBezTo>
                    <a:pt x="268789" y="257615"/>
                    <a:pt x="262168" y="287832"/>
                    <a:pt x="234698" y="311908"/>
                  </a:cubicBezTo>
                  <a:cubicBezTo>
                    <a:pt x="229822" y="316181"/>
                    <a:pt x="210495" y="333893"/>
                    <a:pt x="173854" y="337542"/>
                  </a:cubicBezTo>
                  <a:cubicBezTo>
                    <a:pt x="150456" y="339901"/>
                    <a:pt x="119586" y="336385"/>
                    <a:pt x="80574" y="318851"/>
                  </a:cubicBezTo>
                  <a:cubicBezTo>
                    <a:pt x="42323" y="301628"/>
                    <a:pt x="19685" y="271233"/>
                    <a:pt x="8545" y="238523"/>
                  </a:cubicBezTo>
                  <a:cubicBezTo>
                    <a:pt x="-4787" y="199494"/>
                    <a:pt x="-1342" y="157260"/>
                    <a:pt x="10782" y="130603"/>
                  </a:cubicBezTo>
                  <a:cubicBezTo>
                    <a:pt x="36686" y="73862"/>
                    <a:pt x="80574" y="38348"/>
                    <a:pt x="132694" y="18901"/>
                  </a:cubicBezTo>
                  <a:cubicBezTo>
                    <a:pt x="182712" y="209"/>
                    <a:pt x="240425" y="-3484"/>
                    <a:pt x="296750" y="2879"/>
                  </a:cubicBezTo>
                  <a:cubicBezTo>
                    <a:pt x="341131" y="7953"/>
                    <a:pt x="381977" y="17343"/>
                    <a:pt x="421526" y="29270"/>
                  </a:cubicBezTo>
                  <a:cubicBezTo>
                    <a:pt x="480849" y="47160"/>
                    <a:pt x="537264" y="70791"/>
                    <a:pt x="598914" y="93755"/>
                  </a:cubicBezTo>
                  <a:cubicBezTo>
                    <a:pt x="650453" y="113069"/>
                    <a:pt x="704586" y="128511"/>
                    <a:pt x="759481" y="140038"/>
                  </a:cubicBezTo>
                  <a:cubicBezTo>
                    <a:pt x="814509" y="151564"/>
                    <a:pt x="870342" y="159129"/>
                    <a:pt x="925326" y="162512"/>
                  </a:cubicBezTo>
                  <a:cubicBezTo>
                    <a:pt x="960983" y="164692"/>
                    <a:pt x="995879" y="163713"/>
                    <a:pt x="1030282" y="159174"/>
                  </a:cubicBezTo>
                  <a:cubicBezTo>
                    <a:pt x="1064686" y="154635"/>
                    <a:pt x="1098598" y="146580"/>
                    <a:pt x="1132286" y="134653"/>
                  </a:cubicBezTo>
                  <a:cubicBezTo>
                    <a:pt x="1146155" y="129758"/>
                    <a:pt x="1160024" y="124551"/>
                    <a:pt x="1173669" y="118899"/>
                  </a:cubicBezTo>
                  <a:cubicBezTo>
                    <a:pt x="1187225" y="113247"/>
                    <a:pt x="1200647" y="107194"/>
                    <a:pt x="1213710" y="100564"/>
                  </a:cubicBezTo>
                  <a:cubicBezTo>
                    <a:pt x="1216708" y="99050"/>
                    <a:pt x="1232142" y="89660"/>
                    <a:pt x="1238898" y="87836"/>
                  </a:cubicBezTo>
                  <a:cubicBezTo>
                    <a:pt x="1245654" y="85967"/>
                    <a:pt x="1250038" y="88904"/>
                    <a:pt x="1251827" y="91351"/>
                  </a:cubicBezTo>
                  <a:cubicBezTo>
                    <a:pt x="1254959" y="95490"/>
                    <a:pt x="1254154" y="101409"/>
                    <a:pt x="1249948" y="104524"/>
                  </a:cubicBezTo>
                  <a:cubicBezTo>
                    <a:pt x="1248159" y="105859"/>
                    <a:pt x="1246056" y="106482"/>
                    <a:pt x="1243998" y="106438"/>
                  </a:cubicBezTo>
                  <a:cubicBezTo>
                    <a:pt x="1244043" y="106349"/>
                    <a:pt x="1244088" y="106215"/>
                    <a:pt x="1243998" y="105993"/>
                  </a:cubicBezTo>
                  <a:cubicBezTo>
                    <a:pt x="1243596" y="104480"/>
                    <a:pt x="1242030" y="104480"/>
                    <a:pt x="1240016" y="105325"/>
                  </a:cubicBezTo>
                  <a:cubicBezTo>
                    <a:pt x="1240374" y="105503"/>
                    <a:pt x="1240732" y="105637"/>
                    <a:pt x="1241135" y="105770"/>
                  </a:cubicBezTo>
                  <a:cubicBezTo>
                    <a:pt x="1241403" y="105815"/>
                    <a:pt x="1241940" y="106082"/>
                    <a:pt x="1242477" y="106260"/>
                  </a:cubicBezTo>
                  <a:cubicBezTo>
                    <a:pt x="1242969" y="106349"/>
                    <a:pt x="1243461" y="106393"/>
                    <a:pt x="1243998" y="106438"/>
                  </a:cubicBezTo>
                  <a:cubicBezTo>
                    <a:pt x="1243775" y="106660"/>
                    <a:pt x="1243148" y="106482"/>
                    <a:pt x="1242477" y="106260"/>
                  </a:cubicBezTo>
                  <a:cubicBezTo>
                    <a:pt x="1241582" y="106082"/>
                    <a:pt x="1240732" y="105815"/>
                    <a:pt x="1239882" y="105370"/>
                  </a:cubicBezTo>
                  <a:lnTo>
                    <a:pt x="1239882" y="105370"/>
                  </a:lnTo>
                  <a:close/>
                  <a:moveTo>
                    <a:pt x="1237064" y="103145"/>
                  </a:moveTo>
                  <a:lnTo>
                    <a:pt x="1237108" y="103189"/>
                  </a:lnTo>
                  <a:lnTo>
                    <a:pt x="1237064" y="103145"/>
                  </a:lnTo>
                  <a:lnTo>
                    <a:pt x="1237064" y="103145"/>
                  </a:ln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2" name="Google Shape;212;p2"/>
            <p:cNvSpPr/>
            <p:nvPr/>
          </p:nvSpPr>
          <p:spPr>
            <a:xfrm>
              <a:off x="4035361" y="948204"/>
              <a:ext cx="262736" cy="220353"/>
            </a:xfrm>
            <a:custGeom>
              <a:avLst/>
              <a:gdLst/>
              <a:ahLst/>
              <a:cxnLst/>
              <a:rect l="l" t="t" r="r" b="b"/>
              <a:pathLst>
                <a:path w="525472" h="440707" extrusionOk="0">
                  <a:moveTo>
                    <a:pt x="409895" y="400200"/>
                  </a:moveTo>
                  <a:cubicBezTo>
                    <a:pt x="418306" y="404695"/>
                    <a:pt x="277470" y="424544"/>
                    <a:pt x="210317" y="432599"/>
                  </a:cubicBezTo>
                  <a:cubicBezTo>
                    <a:pt x="105450" y="445237"/>
                    <a:pt x="449" y="447552"/>
                    <a:pt x="2" y="406253"/>
                  </a:cubicBezTo>
                  <a:cubicBezTo>
                    <a:pt x="-401" y="368603"/>
                    <a:pt x="79412" y="362061"/>
                    <a:pt x="169516" y="366645"/>
                  </a:cubicBezTo>
                  <a:cubicBezTo>
                    <a:pt x="84557" y="346708"/>
                    <a:pt x="13513" y="319650"/>
                    <a:pt x="24339" y="285828"/>
                  </a:cubicBezTo>
                  <a:cubicBezTo>
                    <a:pt x="34674" y="253429"/>
                    <a:pt x="97889" y="264911"/>
                    <a:pt x="171037" y="290946"/>
                  </a:cubicBezTo>
                  <a:cubicBezTo>
                    <a:pt x="106479" y="249602"/>
                    <a:pt x="59369" y="207636"/>
                    <a:pt x="78339" y="181068"/>
                  </a:cubicBezTo>
                  <a:cubicBezTo>
                    <a:pt x="101647" y="148447"/>
                    <a:pt x="174571" y="195620"/>
                    <a:pt x="246779" y="256411"/>
                  </a:cubicBezTo>
                  <a:cubicBezTo>
                    <a:pt x="181640" y="187877"/>
                    <a:pt x="129430" y="117784"/>
                    <a:pt x="159494" y="93441"/>
                  </a:cubicBezTo>
                  <a:cubicBezTo>
                    <a:pt x="190006" y="68698"/>
                    <a:pt x="244810" y="130379"/>
                    <a:pt x="296081" y="206167"/>
                  </a:cubicBezTo>
                  <a:cubicBezTo>
                    <a:pt x="260290" y="121567"/>
                    <a:pt x="237608" y="41284"/>
                    <a:pt x="273130" y="28600"/>
                  </a:cubicBezTo>
                  <a:cubicBezTo>
                    <a:pt x="307086" y="16406"/>
                    <a:pt x="335137" y="80268"/>
                    <a:pt x="356433" y="159751"/>
                  </a:cubicBezTo>
                  <a:cubicBezTo>
                    <a:pt x="346009" y="76174"/>
                    <a:pt x="347172" y="3456"/>
                    <a:pt x="381979" y="118"/>
                  </a:cubicBezTo>
                  <a:cubicBezTo>
                    <a:pt x="420677" y="-3531"/>
                    <a:pt x="430117" y="77732"/>
                    <a:pt x="428686" y="169185"/>
                  </a:cubicBezTo>
                  <a:cubicBezTo>
                    <a:pt x="446357" y="79601"/>
                    <a:pt x="472171" y="1542"/>
                    <a:pt x="507962" y="9998"/>
                  </a:cubicBezTo>
                  <a:cubicBezTo>
                    <a:pt x="577844" y="26509"/>
                    <a:pt x="416427" y="397842"/>
                    <a:pt x="410030" y="399177"/>
                  </a:cubicBezTo>
                  <a:lnTo>
                    <a:pt x="409895" y="400200"/>
                  </a:lnTo>
                  <a:lnTo>
                    <a:pt x="409895" y="400200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3" name="Google Shape;213;p2"/>
            <p:cNvSpPr/>
            <p:nvPr/>
          </p:nvSpPr>
          <p:spPr>
            <a:xfrm>
              <a:off x="4271642" y="1183468"/>
              <a:ext cx="84981" cy="104456"/>
            </a:xfrm>
            <a:custGeom>
              <a:avLst/>
              <a:gdLst/>
              <a:ahLst/>
              <a:cxnLst/>
              <a:rect l="l" t="t" r="r" b="b"/>
              <a:pathLst>
                <a:path w="169962" h="208912" extrusionOk="0">
                  <a:moveTo>
                    <a:pt x="1936" y="15385"/>
                  </a:moveTo>
                  <a:cubicBezTo>
                    <a:pt x="-1240" y="11157"/>
                    <a:pt x="-435" y="5149"/>
                    <a:pt x="3815" y="1945"/>
                  </a:cubicBezTo>
                  <a:cubicBezTo>
                    <a:pt x="8065" y="-1259"/>
                    <a:pt x="14105" y="-414"/>
                    <a:pt x="17326" y="3814"/>
                  </a:cubicBezTo>
                  <a:cubicBezTo>
                    <a:pt x="17326" y="3814"/>
                    <a:pt x="33835" y="23306"/>
                    <a:pt x="56025" y="50186"/>
                  </a:cubicBezTo>
                  <a:cubicBezTo>
                    <a:pt x="67702" y="64383"/>
                    <a:pt x="81078" y="80404"/>
                    <a:pt x="94187" y="97003"/>
                  </a:cubicBezTo>
                  <a:cubicBezTo>
                    <a:pt x="104342" y="109776"/>
                    <a:pt x="114230" y="122904"/>
                    <a:pt x="123535" y="135231"/>
                  </a:cubicBezTo>
                  <a:cubicBezTo>
                    <a:pt x="142146" y="159886"/>
                    <a:pt x="158029" y="181515"/>
                    <a:pt x="167245" y="192062"/>
                  </a:cubicBezTo>
                  <a:cubicBezTo>
                    <a:pt x="171047" y="196067"/>
                    <a:pt x="170824" y="202431"/>
                    <a:pt x="166797" y="206214"/>
                  </a:cubicBezTo>
                  <a:cubicBezTo>
                    <a:pt x="162726" y="209996"/>
                    <a:pt x="156373" y="209774"/>
                    <a:pt x="152571" y="205724"/>
                  </a:cubicBezTo>
                  <a:cubicBezTo>
                    <a:pt x="142325" y="195711"/>
                    <a:pt x="123714" y="175418"/>
                    <a:pt x="103313" y="151208"/>
                  </a:cubicBezTo>
                  <a:cubicBezTo>
                    <a:pt x="93337" y="139326"/>
                    <a:pt x="82823" y="126553"/>
                    <a:pt x="72757" y="113558"/>
                  </a:cubicBezTo>
                  <a:cubicBezTo>
                    <a:pt x="59783" y="96825"/>
                    <a:pt x="47524" y="79825"/>
                    <a:pt x="36787" y="64872"/>
                  </a:cubicBezTo>
                  <a:cubicBezTo>
                    <a:pt x="16342" y="36524"/>
                    <a:pt x="1936" y="15385"/>
                    <a:pt x="1936" y="15385"/>
                  </a:cubicBezTo>
                  <a:lnTo>
                    <a:pt x="1936" y="15385"/>
                  </a:ln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4" name="Google Shape;214;p2"/>
            <p:cNvSpPr/>
            <p:nvPr/>
          </p:nvSpPr>
          <p:spPr>
            <a:xfrm>
              <a:off x="4202936" y="1103737"/>
              <a:ext cx="99965" cy="111274"/>
            </a:xfrm>
            <a:custGeom>
              <a:avLst/>
              <a:gdLst/>
              <a:ahLst/>
              <a:cxnLst/>
              <a:rect l="l" t="t" r="r" b="b"/>
              <a:pathLst>
                <a:path w="199930" h="222548" extrusionOk="0">
                  <a:moveTo>
                    <a:pt x="194734" y="220019"/>
                  </a:moveTo>
                  <a:cubicBezTo>
                    <a:pt x="175273" y="237019"/>
                    <a:pt x="60429" y="163589"/>
                    <a:pt x="30812" y="141516"/>
                  </a:cubicBezTo>
                  <a:cubicBezTo>
                    <a:pt x="16988" y="131235"/>
                    <a:pt x="-862" y="114280"/>
                    <a:pt x="32" y="95144"/>
                  </a:cubicBezTo>
                  <a:cubicBezTo>
                    <a:pt x="838" y="76986"/>
                    <a:pt x="38865" y="67730"/>
                    <a:pt x="52600" y="69777"/>
                  </a:cubicBezTo>
                  <a:cubicBezTo>
                    <a:pt x="54747" y="70088"/>
                    <a:pt x="74701" y="76808"/>
                    <a:pt x="75059" y="76319"/>
                  </a:cubicBezTo>
                  <a:cubicBezTo>
                    <a:pt x="76938" y="73871"/>
                    <a:pt x="73090" y="60743"/>
                    <a:pt x="73090" y="57583"/>
                  </a:cubicBezTo>
                  <a:cubicBezTo>
                    <a:pt x="72956" y="39292"/>
                    <a:pt x="75104" y="15795"/>
                    <a:pt x="91881" y="4268"/>
                  </a:cubicBezTo>
                  <a:cubicBezTo>
                    <a:pt x="115637" y="-12020"/>
                    <a:pt x="138677" y="22337"/>
                    <a:pt x="147490" y="39737"/>
                  </a:cubicBezTo>
                  <a:cubicBezTo>
                    <a:pt x="174870" y="94031"/>
                    <a:pt x="214151" y="203063"/>
                    <a:pt x="194734" y="220019"/>
                  </a:cubicBezTo>
                  <a:lnTo>
                    <a:pt x="194734" y="220019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5" name="Google Shape;215;p2"/>
            <p:cNvSpPr/>
            <p:nvPr/>
          </p:nvSpPr>
          <p:spPr>
            <a:xfrm>
              <a:off x="4124381" y="1031075"/>
              <a:ext cx="127963" cy="116325"/>
            </a:xfrm>
            <a:custGeom>
              <a:avLst/>
              <a:gdLst/>
              <a:ahLst/>
              <a:cxnLst/>
              <a:rect l="l" t="t" r="r" b="b"/>
              <a:pathLst>
                <a:path w="255926" h="232650" extrusionOk="0">
                  <a:moveTo>
                    <a:pt x="255880" y="72912"/>
                  </a:moveTo>
                  <a:cubicBezTo>
                    <a:pt x="255791" y="78163"/>
                    <a:pt x="255433" y="83415"/>
                    <a:pt x="255209" y="88666"/>
                  </a:cubicBezTo>
                  <a:lnTo>
                    <a:pt x="253822" y="112297"/>
                  </a:lnTo>
                  <a:cubicBezTo>
                    <a:pt x="253733" y="114166"/>
                    <a:pt x="252615" y="118439"/>
                    <a:pt x="252212" y="121420"/>
                  </a:cubicBezTo>
                  <a:cubicBezTo>
                    <a:pt x="252391" y="121821"/>
                    <a:pt x="252570" y="122177"/>
                    <a:pt x="252704" y="122577"/>
                  </a:cubicBezTo>
                  <a:lnTo>
                    <a:pt x="252122" y="121954"/>
                  </a:lnTo>
                  <a:cubicBezTo>
                    <a:pt x="251943" y="123556"/>
                    <a:pt x="252033" y="124714"/>
                    <a:pt x="252704" y="124625"/>
                  </a:cubicBezTo>
                  <a:cubicBezTo>
                    <a:pt x="252928" y="124625"/>
                    <a:pt x="253062" y="124580"/>
                    <a:pt x="253196" y="124536"/>
                  </a:cubicBezTo>
                  <a:cubicBezTo>
                    <a:pt x="253375" y="125782"/>
                    <a:pt x="253330" y="127072"/>
                    <a:pt x="252972" y="128407"/>
                  </a:cubicBezTo>
                  <a:cubicBezTo>
                    <a:pt x="252301" y="132413"/>
                    <a:pt x="249975" y="133792"/>
                    <a:pt x="249304" y="134460"/>
                  </a:cubicBezTo>
                  <a:cubicBezTo>
                    <a:pt x="247112" y="136507"/>
                    <a:pt x="244562" y="136507"/>
                    <a:pt x="242369" y="136507"/>
                  </a:cubicBezTo>
                  <a:cubicBezTo>
                    <a:pt x="240445" y="136507"/>
                    <a:pt x="235211" y="135083"/>
                    <a:pt x="233287" y="127962"/>
                  </a:cubicBezTo>
                  <a:cubicBezTo>
                    <a:pt x="232661" y="125693"/>
                    <a:pt x="232124" y="116659"/>
                    <a:pt x="231677" y="113009"/>
                  </a:cubicBezTo>
                  <a:lnTo>
                    <a:pt x="229529" y="88844"/>
                  </a:lnTo>
                  <a:cubicBezTo>
                    <a:pt x="229261" y="83593"/>
                    <a:pt x="228814" y="78386"/>
                    <a:pt x="228635" y="73135"/>
                  </a:cubicBezTo>
                  <a:cubicBezTo>
                    <a:pt x="228456" y="67839"/>
                    <a:pt x="228366" y="62543"/>
                    <a:pt x="228590" y="57292"/>
                  </a:cubicBezTo>
                  <a:cubicBezTo>
                    <a:pt x="229171" y="41270"/>
                    <a:pt x="231095" y="25472"/>
                    <a:pt x="233243" y="9495"/>
                  </a:cubicBezTo>
                  <a:cubicBezTo>
                    <a:pt x="233556" y="3932"/>
                    <a:pt x="238388" y="-295"/>
                    <a:pt x="243980" y="16"/>
                  </a:cubicBezTo>
                  <a:cubicBezTo>
                    <a:pt x="249528" y="372"/>
                    <a:pt x="253822" y="5134"/>
                    <a:pt x="253464" y="10697"/>
                  </a:cubicBezTo>
                  <a:cubicBezTo>
                    <a:pt x="253733" y="20043"/>
                    <a:pt x="254404" y="29299"/>
                    <a:pt x="254896" y="38600"/>
                  </a:cubicBezTo>
                  <a:cubicBezTo>
                    <a:pt x="255209" y="44831"/>
                    <a:pt x="255612" y="51061"/>
                    <a:pt x="255791" y="57292"/>
                  </a:cubicBezTo>
                  <a:cubicBezTo>
                    <a:pt x="255925" y="62498"/>
                    <a:pt x="255970" y="67705"/>
                    <a:pt x="255880" y="72912"/>
                  </a:cubicBezTo>
                  <a:close/>
                  <a:moveTo>
                    <a:pt x="217360" y="98946"/>
                  </a:moveTo>
                  <a:cubicBezTo>
                    <a:pt x="215929" y="90313"/>
                    <a:pt x="214900" y="81635"/>
                    <a:pt x="213334" y="73046"/>
                  </a:cubicBezTo>
                  <a:cubicBezTo>
                    <a:pt x="212305" y="67216"/>
                    <a:pt x="211008" y="61475"/>
                    <a:pt x="209621" y="55734"/>
                  </a:cubicBezTo>
                  <a:cubicBezTo>
                    <a:pt x="206131" y="41092"/>
                    <a:pt x="201881" y="26762"/>
                    <a:pt x="197049" y="12566"/>
                  </a:cubicBezTo>
                  <a:cubicBezTo>
                    <a:pt x="195618" y="7181"/>
                    <a:pt x="190070" y="3932"/>
                    <a:pt x="184657" y="5357"/>
                  </a:cubicBezTo>
                  <a:cubicBezTo>
                    <a:pt x="179243" y="6736"/>
                    <a:pt x="176022" y="12254"/>
                    <a:pt x="177409" y="17639"/>
                  </a:cubicBezTo>
                  <a:cubicBezTo>
                    <a:pt x="179646" y="29611"/>
                    <a:pt x="180988" y="41582"/>
                    <a:pt x="182688" y="53642"/>
                  </a:cubicBezTo>
                  <a:cubicBezTo>
                    <a:pt x="183807" y="61742"/>
                    <a:pt x="184836" y="69886"/>
                    <a:pt x="186312" y="77941"/>
                  </a:cubicBezTo>
                  <a:cubicBezTo>
                    <a:pt x="187878" y="86664"/>
                    <a:pt x="190070" y="95297"/>
                    <a:pt x="192083" y="103975"/>
                  </a:cubicBezTo>
                  <a:lnTo>
                    <a:pt x="199152" y="131790"/>
                  </a:lnTo>
                  <a:cubicBezTo>
                    <a:pt x="199644" y="133659"/>
                    <a:pt x="201568" y="137753"/>
                    <a:pt x="202597" y="140735"/>
                  </a:cubicBezTo>
                  <a:cubicBezTo>
                    <a:pt x="202418" y="141180"/>
                    <a:pt x="202328" y="141669"/>
                    <a:pt x="202239" y="142159"/>
                  </a:cubicBezTo>
                  <a:lnTo>
                    <a:pt x="202328" y="141981"/>
                  </a:lnTo>
                  <a:lnTo>
                    <a:pt x="202776" y="141313"/>
                  </a:lnTo>
                  <a:cubicBezTo>
                    <a:pt x="203268" y="142871"/>
                    <a:pt x="203402" y="144028"/>
                    <a:pt x="202686" y="144117"/>
                  </a:cubicBezTo>
                  <a:cubicBezTo>
                    <a:pt x="202463" y="144117"/>
                    <a:pt x="202239" y="144117"/>
                    <a:pt x="202105" y="144072"/>
                  </a:cubicBezTo>
                  <a:cubicBezTo>
                    <a:pt x="202149" y="145452"/>
                    <a:pt x="202507" y="146832"/>
                    <a:pt x="203178" y="148122"/>
                  </a:cubicBezTo>
                  <a:cubicBezTo>
                    <a:pt x="204968" y="152483"/>
                    <a:pt x="208100" y="153240"/>
                    <a:pt x="209084" y="153685"/>
                  </a:cubicBezTo>
                  <a:cubicBezTo>
                    <a:pt x="212618" y="155287"/>
                    <a:pt x="221655" y="155065"/>
                    <a:pt x="222371" y="143805"/>
                  </a:cubicBezTo>
                  <a:cubicBezTo>
                    <a:pt x="222550" y="141358"/>
                    <a:pt x="221163" y="131968"/>
                    <a:pt x="220805" y="128140"/>
                  </a:cubicBezTo>
                  <a:lnTo>
                    <a:pt x="217360" y="98946"/>
                  </a:lnTo>
                  <a:close/>
                  <a:moveTo>
                    <a:pt x="201612" y="165745"/>
                  </a:moveTo>
                  <a:cubicBezTo>
                    <a:pt x="201076" y="170685"/>
                    <a:pt x="197989" y="172465"/>
                    <a:pt x="196289" y="173578"/>
                  </a:cubicBezTo>
                  <a:cubicBezTo>
                    <a:pt x="193515" y="175447"/>
                    <a:pt x="190115" y="175313"/>
                    <a:pt x="186223" y="173533"/>
                  </a:cubicBezTo>
                  <a:cubicBezTo>
                    <a:pt x="184970" y="172999"/>
                    <a:pt x="183449" y="171575"/>
                    <a:pt x="181749" y="169484"/>
                  </a:cubicBezTo>
                  <a:cubicBezTo>
                    <a:pt x="179646" y="166858"/>
                    <a:pt x="176380" y="160360"/>
                    <a:pt x="174233" y="157824"/>
                  </a:cubicBezTo>
                  <a:lnTo>
                    <a:pt x="155487" y="134816"/>
                  </a:lnTo>
                  <a:cubicBezTo>
                    <a:pt x="151282" y="129253"/>
                    <a:pt x="147121" y="123690"/>
                    <a:pt x="143318" y="117860"/>
                  </a:cubicBezTo>
                  <a:cubicBezTo>
                    <a:pt x="140768" y="114033"/>
                    <a:pt x="138397" y="110072"/>
                    <a:pt x="136160" y="106067"/>
                  </a:cubicBezTo>
                  <a:cubicBezTo>
                    <a:pt x="127884" y="91247"/>
                    <a:pt x="120904" y="75849"/>
                    <a:pt x="113120" y="60718"/>
                  </a:cubicBezTo>
                  <a:cubicBezTo>
                    <a:pt x="110257" y="55912"/>
                    <a:pt x="111822" y="49726"/>
                    <a:pt x="116609" y="46878"/>
                  </a:cubicBezTo>
                  <a:cubicBezTo>
                    <a:pt x="121441" y="44030"/>
                    <a:pt x="127660" y="45587"/>
                    <a:pt x="130523" y="50349"/>
                  </a:cubicBezTo>
                  <a:cubicBezTo>
                    <a:pt x="138666" y="61920"/>
                    <a:pt x="146808" y="73402"/>
                    <a:pt x="154637" y="85150"/>
                  </a:cubicBezTo>
                  <a:cubicBezTo>
                    <a:pt x="158485" y="90891"/>
                    <a:pt x="162332" y="96677"/>
                    <a:pt x="166001" y="102507"/>
                  </a:cubicBezTo>
                  <a:cubicBezTo>
                    <a:pt x="169669" y="108292"/>
                    <a:pt x="173069" y="114211"/>
                    <a:pt x="176828" y="119952"/>
                  </a:cubicBezTo>
                  <a:lnTo>
                    <a:pt x="192396" y="145051"/>
                  </a:lnTo>
                  <a:cubicBezTo>
                    <a:pt x="193425" y="146787"/>
                    <a:pt x="194141" y="151504"/>
                    <a:pt x="195215" y="154842"/>
                  </a:cubicBezTo>
                  <a:cubicBezTo>
                    <a:pt x="199689" y="156355"/>
                    <a:pt x="202507" y="160939"/>
                    <a:pt x="201612" y="165745"/>
                  </a:cubicBezTo>
                  <a:close/>
                  <a:moveTo>
                    <a:pt x="198212" y="158224"/>
                  </a:moveTo>
                  <a:cubicBezTo>
                    <a:pt x="199152" y="157690"/>
                    <a:pt x="196781" y="157067"/>
                    <a:pt x="196333" y="156711"/>
                  </a:cubicBezTo>
                  <a:cubicBezTo>
                    <a:pt x="196155" y="156578"/>
                    <a:pt x="195931" y="156444"/>
                    <a:pt x="195752" y="156311"/>
                  </a:cubicBezTo>
                  <a:cubicBezTo>
                    <a:pt x="196378" y="157868"/>
                    <a:pt x="197183" y="158758"/>
                    <a:pt x="198212" y="158224"/>
                  </a:cubicBezTo>
                  <a:close/>
                  <a:moveTo>
                    <a:pt x="154324" y="159737"/>
                  </a:moveTo>
                  <a:cubicBezTo>
                    <a:pt x="147837" y="151549"/>
                    <a:pt x="141395" y="143360"/>
                    <a:pt x="134460" y="135528"/>
                  </a:cubicBezTo>
                  <a:cubicBezTo>
                    <a:pt x="128912" y="129297"/>
                    <a:pt x="123007" y="123334"/>
                    <a:pt x="117012" y="117504"/>
                  </a:cubicBezTo>
                  <a:cubicBezTo>
                    <a:pt x="107930" y="108692"/>
                    <a:pt x="98446" y="100504"/>
                    <a:pt x="88961" y="92137"/>
                  </a:cubicBezTo>
                  <a:cubicBezTo>
                    <a:pt x="85069" y="88132"/>
                    <a:pt x="78627" y="88043"/>
                    <a:pt x="74600" y="91915"/>
                  </a:cubicBezTo>
                  <a:cubicBezTo>
                    <a:pt x="70618" y="95831"/>
                    <a:pt x="70484" y="102195"/>
                    <a:pt x="74421" y="106200"/>
                  </a:cubicBezTo>
                  <a:cubicBezTo>
                    <a:pt x="82385" y="115724"/>
                    <a:pt x="89901" y="125515"/>
                    <a:pt x="97864" y="135083"/>
                  </a:cubicBezTo>
                  <a:cubicBezTo>
                    <a:pt x="103188" y="141447"/>
                    <a:pt x="108512" y="147722"/>
                    <a:pt x="114149" y="153819"/>
                  </a:cubicBezTo>
                  <a:cubicBezTo>
                    <a:pt x="121218" y="161429"/>
                    <a:pt x="128644" y="168638"/>
                    <a:pt x="136071" y="175937"/>
                  </a:cubicBezTo>
                  <a:cubicBezTo>
                    <a:pt x="143542" y="183280"/>
                    <a:pt x="151148" y="190311"/>
                    <a:pt x="158753" y="197476"/>
                  </a:cubicBezTo>
                  <a:cubicBezTo>
                    <a:pt x="162332" y="201481"/>
                    <a:pt x="168461" y="201793"/>
                    <a:pt x="172488" y="198233"/>
                  </a:cubicBezTo>
                  <a:cubicBezTo>
                    <a:pt x="176469" y="194672"/>
                    <a:pt x="176828" y="188575"/>
                    <a:pt x="173248" y="184615"/>
                  </a:cubicBezTo>
                  <a:cubicBezTo>
                    <a:pt x="166896" y="176293"/>
                    <a:pt x="160766" y="167971"/>
                    <a:pt x="154324" y="159737"/>
                  </a:cubicBezTo>
                  <a:close/>
                  <a:moveTo>
                    <a:pt x="146092" y="200502"/>
                  </a:moveTo>
                  <a:cubicBezTo>
                    <a:pt x="151013" y="202594"/>
                    <a:pt x="153295" y="208290"/>
                    <a:pt x="151148" y="213186"/>
                  </a:cubicBezTo>
                  <a:cubicBezTo>
                    <a:pt x="150745" y="214476"/>
                    <a:pt x="146629" y="221063"/>
                    <a:pt x="137950" y="218125"/>
                  </a:cubicBezTo>
                  <a:cubicBezTo>
                    <a:pt x="137905" y="218125"/>
                    <a:pt x="137815" y="218081"/>
                    <a:pt x="137815" y="218081"/>
                  </a:cubicBezTo>
                  <a:cubicBezTo>
                    <a:pt x="140410" y="222798"/>
                    <a:pt x="138084" y="228717"/>
                    <a:pt x="136697" y="229830"/>
                  </a:cubicBezTo>
                  <a:cubicBezTo>
                    <a:pt x="136160" y="230230"/>
                    <a:pt x="134281" y="232811"/>
                    <a:pt x="129449" y="232633"/>
                  </a:cubicBezTo>
                  <a:cubicBezTo>
                    <a:pt x="128689" y="232678"/>
                    <a:pt x="127928" y="232633"/>
                    <a:pt x="127212" y="232500"/>
                  </a:cubicBezTo>
                  <a:cubicBezTo>
                    <a:pt x="127257" y="232411"/>
                    <a:pt x="127257" y="232322"/>
                    <a:pt x="127302" y="232233"/>
                  </a:cubicBezTo>
                  <a:cubicBezTo>
                    <a:pt x="127392" y="231521"/>
                    <a:pt x="126184" y="231254"/>
                    <a:pt x="124439" y="231209"/>
                  </a:cubicBezTo>
                  <a:lnTo>
                    <a:pt x="124841" y="231654"/>
                  </a:lnTo>
                  <a:lnTo>
                    <a:pt x="125065" y="231832"/>
                  </a:lnTo>
                  <a:cubicBezTo>
                    <a:pt x="124618" y="231654"/>
                    <a:pt x="124215" y="231432"/>
                    <a:pt x="123812" y="231209"/>
                  </a:cubicBezTo>
                  <a:cubicBezTo>
                    <a:pt x="120636" y="231209"/>
                    <a:pt x="116028" y="231788"/>
                    <a:pt x="114104" y="231565"/>
                  </a:cubicBezTo>
                  <a:lnTo>
                    <a:pt x="87887" y="227560"/>
                  </a:lnTo>
                  <a:cubicBezTo>
                    <a:pt x="79834" y="226047"/>
                    <a:pt x="71647" y="224667"/>
                    <a:pt x="63550" y="222709"/>
                  </a:cubicBezTo>
                  <a:cubicBezTo>
                    <a:pt x="54468" y="220484"/>
                    <a:pt x="45475" y="217769"/>
                    <a:pt x="36349" y="215455"/>
                  </a:cubicBezTo>
                  <a:cubicBezTo>
                    <a:pt x="27401" y="213230"/>
                    <a:pt x="18587" y="210916"/>
                    <a:pt x="9461" y="209581"/>
                  </a:cubicBezTo>
                  <a:cubicBezTo>
                    <a:pt x="3913" y="209225"/>
                    <a:pt x="-337" y="204418"/>
                    <a:pt x="21" y="198856"/>
                  </a:cubicBezTo>
                  <a:cubicBezTo>
                    <a:pt x="379" y="193293"/>
                    <a:pt x="5211" y="189065"/>
                    <a:pt x="10758" y="189421"/>
                  </a:cubicBezTo>
                  <a:cubicBezTo>
                    <a:pt x="25119" y="189287"/>
                    <a:pt x="39391" y="190489"/>
                    <a:pt x="53618" y="192803"/>
                  </a:cubicBezTo>
                  <a:cubicBezTo>
                    <a:pt x="59121" y="193738"/>
                    <a:pt x="64579" y="194806"/>
                    <a:pt x="69992" y="196096"/>
                  </a:cubicBezTo>
                  <a:cubicBezTo>
                    <a:pt x="78000" y="198055"/>
                    <a:pt x="85829" y="200591"/>
                    <a:pt x="93659" y="202727"/>
                  </a:cubicBezTo>
                  <a:lnTo>
                    <a:pt x="118488" y="210159"/>
                  </a:lnTo>
                  <a:cubicBezTo>
                    <a:pt x="119473" y="210426"/>
                    <a:pt x="121262" y="210827"/>
                    <a:pt x="122873" y="211183"/>
                  </a:cubicBezTo>
                  <a:cubicBezTo>
                    <a:pt x="110615" y="205175"/>
                    <a:pt x="94956" y="197209"/>
                    <a:pt x="93390" y="196408"/>
                  </a:cubicBezTo>
                  <a:cubicBezTo>
                    <a:pt x="86098" y="192314"/>
                    <a:pt x="78492" y="188842"/>
                    <a:pt x="71021" y="185060"/>
                  </a:cubicBezTo>
                  <a:cubicBezTo>
                    <a:pt x="63415" y="181143"/>
                    <a:pt x="55855" y="177049"/>
                    <a:pt x="48339" y="172955"/>
                  </a:cubicBezTo>
                  <a:cubicBezTo>
                    <a:pt x="37959" y="167347"/>
                    <a:pt x="27848" y="161429"/>
                    <a:pt x="17872" y="155243"/>
                  </a:cubicBezTo>
                  <a:cubicBezTo>
                    <a:pt x="12906" y="152661"/>
                    <a:pt x="11027" y="146520"/>
                    <a:pt x="13621" y="141625"/>
                  </a:cubicBezTo>
                  <a:cubicBezTo>
                    <a:pt x="16216" y="136685"/>
                    <a:pt x="22390" y="134771"/>
                    <a:pt x="27311" y="137397"/>
                  </a:cubicBezTo>
                  <a:cubicBezTo>
                    <a:pt x="43149" y="144428"/>
                    <a:pt x="59478" y="149991"/>
                    <a:pt x="75361" y="156934"/>
                  </a:cubicBezTo>
                  <a:cubicBezTo>
                    <a:pt x="79700" y="158847"/>
                    <a:pt x="83995" y="160895"/>
                    <a:pt x="88156" y="163120"/>
                  </a:cubicBezTo>
                  <a:cubicBezTo>
                    <a:pt x="94553" y="166502"/>
                    <a:pt x="100683" y="170285"/>
                    <a:pt x="106767" y="174156"/>
                  </a:cubicBezTo>
                  <a:cubicBezTo>
                    <a:pt x="108691" y="175492"/>
                    <a:pt x="132939" y="192047"/>
                    <a:pt x="142781" y="198411"/>
                  </a:cubicBezTo>
                  <a:cubicBezTo>
                    <a:pt x="143318" y="198767"/>
                    <a:pt x="143810" y="199167"/>
                    <a:pt x="144213" y="199523"/>
                  </a:cubicBezTo>
                  <a:cubicBezTo>
                    <a:pt x="143632" y="199568"/>
                    <a:pt x="143005" y="199701"/>
                    <a:pt x="142737" y="199701"/>
                  </a:cubicBezTo>
                  <a:cubicBezTo>
                    <a:pt x="143408" y="199746"/>
                    <a:pt x="144124" y="199835"/>
                    <a:pt x="144839" y="200057"/>
                  </a:cubicBezTo>
                  <a:lnTo>
                    <a:pt x="144660" y="199879"/>
                  </a:lnTo>
                  <a:lnTo>
                    <a:pt x="144213" y="199523"/>
                  </a:lnTo>
                  <a:cubicBezTo>
                    <a:pt x="145153" y="199434"/>
                    <a:pt x="146092" y="199479"/>
                    <a:pt x="145645" y="200324"/>
                  </a:cubicBezTo>
                  <a:lnTo>
                    <a:pt x="146092" y="200502"/>
                  </a:lnTo>
                  <a:close/>
                  <a:moveTo>
                    <a:pt x="142424" y="199701"/>
                  </a:moveTo>
                  <a:cubicBezTo>
                    <a:pt x="138129" y="199256"/>
                    <a:pt x="135892" y="201437"/>
                    <a:pt x="134460" y="203573"/>
                  </a:cubicBezTo>
                  <a:cubicBezTo>
                    <a:pt x="136339" y="201081"/>
                    <a:pt x="139337" y="199657"/>
                    <a:pt x="142424" y="199701"/>
                  </a:cubicBez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6" name="Google Shape;216;p2"/>
            <p:cNvSpPr/>
            <p:nvPr/>
          </p:nvSpPr>
          <p:spPr>
            <a:xfrm>
              <a:off x="4303018" y="1004196"/>
              <a:ext cx="139692" cy="205957"/>
            </a:xfrm>
            <a:custGeom>
              <a:avLst/>
              <a:gdLst/>
              <a:ahLst/>
              <a:cxnLst/>
              <a:rect l="l" t="t" r="r" b="b"/>
              <a:pathLst>
                <a:path w="279384" h="411913" extrusionOk="0">
                  <a:moveTo>
                    <a:pt x="213565" y="351232"/>
                  </a:moveTo>
                  <a:cubicBezTo>
                    <a:pt x="220812" y="366541"/>
                    <a:pt x="204796" y="383230"/>
                    <a:pt x="193298" y="391863"/>
                  </a:cubicBezTo>
                  <a:cubicBezTo>
                    <a:pt x="167842" y="410999"/>
                    <a:pt x="127309" y="419010"/>
                    <a:pt x="96842" y="404369"/>
                  </a:cubicBezTo>
                  <a:lnTo>
                    <a:pt x="96529" y="400230"/>
                  </a:lnTo>
                  <a:cubicBezTo>
                    <a:pt x="93710" y="400452"/>
                    <a:pt x="89371" y="400096"/>
                    <a:pt x="89102" y="400096"/>
                  </a:cubicBezTo>
                  <a:cubicBezTo>
                    <a:pt x="79662" y="398806"/>
                    <a:pt x="70446" y="394266"/>
                    <a:pt x="62393" y="389683"/>
                  </a:cubicBezTo>
                  <a:cubicBezTo>
                    <a:pt x="36132" y="374641"/>
                    <a:pt x="13986" y="349719"/>
                    <a:pt x="3696" y="322483"/>
                  </a:cubicBezTo>
                  <a:cubicBezTo>
                    <a:pt x="2265" y="318611"/>
                    <a:pt x="1057" y="314695"/>
                    <a:pt x="431" y="310690"/>
                  </a:cubicBezTo>
                  <a:cubicBezTo>
                    <a:pt x="-3864" y="284121"/>
                    <a:pt x="25081" y="294357"/>
                    <a:pt x="38100" y="304860"/>
                  </a:cubicBezTo>
                  <a:cubicBezTo>
                    <a:pt x="64943" y="326533"/>
                    <a:pt x="80020" y="359198"/>
                    <a:pt x="93621" y="389060"/>
                  </a:cubicBezTo>
                  <a:lnTo>
                    <a:pt x="96037" y="393821"/>
                  </a:lnTo>
                  <a:lnTo>
                    <a:pt x="95813" y="391107"/>
                  </a:lnTo>
                  <a:cubicBezTo>
                    <a:pt x="94784" y="390929"/>
                    <a:pt x="120866" y="366407"/>
                    <a:pt x="123193" y="364805"/>
                  </a:cubicBezTo>
                  <a:cubicBezTo>
                    <a:pt x="139746" y="353235"/>
                    <a:pt x="198443" y="319323"/>
                    <a:pt x="213565" y="351232"/>
                  </a:cubicBezTo>
                  <a:close/>
                  <a:moveTo>
                    <a:pt x="106819" y="303169"/>
                  </a:moveTo>
                  <a:cubicBezTo>
                    <a:pt x="104805" y="285368"/>
                    <a:pt x="103374" y="264140"/>
                    <a:pt x="97200" y="247184"/>
                  </a:cubicBezTo>
                  <a:cubicBezTo>
                    <a:pt x="92860" y="235346"/>
                    <a:pt x="87849" y="223642"/>
                    <a:pt x="81497" y="212605"/>
                  </a:cubicBezTo>
                  <a:cubicBezTo>
                    <a:pt x="73891" y="199432"/>
                    <a:pt x="39666" y="157955"/>
                    <a:pt x="34611" y="195204"/>
                  </a:cubicBezTo>
                  <a:cubicBezTo>
                    <a:pt x="34074" y="199254"/>
                    <a:pt x="34029" y="203393"/>
                    <a:pt x="34342" y="207443"/>
                  </a:cubicBezTo>
                  <a:cubicBezTo>
                    <a:pt x="36445" y="234545"/>
                    <a:pt x="51074" y="261514"/>
                    <a:pt x="69015" y="282475"/>
                  </a:cubicBezTo>
                  <a:cubicBezTo>
                    <a:pt x="73846" y="288082"/>
                    <a:pt x="96350" y="313449"/>
                    <a:pt x="106819" y="303169"/>
                  </a:cubicBezTo>
                  <a:close/>
                  <a:moveTo>
                    <a:pt x="126638" y="220260"/>
                  </a:moveTo>
                  <a:cubicBezTo>
                    <a:pt x="127890" y="221194"/>
                    <a:pt x="132006" y="168592"/>
                    <a:pt x="119927" y="129874"/>
                  </a:cubicBezTo>
                  <a:cubicBezTo>
                    <a:pt x="111113" y="101659"/>
                    <a:pt x="86731" y="83635"/>
                    <a:pt x="80736" y="85149"/>
                  </a:cubicBezTo>
                  <a:cubicBezTo>
                    <a:pt x="74249" y="86795"/>
                    <a:pt x="66241" y="113719"/>
                    <a:pt x="73220" y="142023"/>
                  </a:cubicBezTo>
                  <a:cubicBezTo>
                    <a:pt x="81362" y="175000"/>
                    <a:pt x="118943" y="214652"/>
                    <a:pt x="126638" y="220260"/>
                  </a:cubicBezTo>
                  <a:close/>
                  <a:moveTo>
                    <a:pt x="120151" y="305616"/>
                  </a:moveTo>
                  <a:cubicBezTo>
                    <a:pt x="115945" y="308554"/>
                    <a:pt x="149678" y="313671"/>
                    <a:pt x="160371" y="313093"/>
                  </a:cubicBezTo>
                  <a:cubicBezTo>
                    <a:pt x="187169" y="311669"/>
                    <a:pt x="214996" y="306017"/>
                    <a:pt x="236605" y="290352"/>
                  </a:cubicBezTo>
                  <a:cubicBezTo>
                    <a:pt x="244210" y="284833"/>
                    <a:pt x="256021" y="275087"/>
                    <a:pt x="252442" y="264941"/>
                  </a:cubicBezTo>
                  <a:cubicBezTo>
                    <a:pt x="237723" y="223642"/>
                    <a:pt x="131470" y="304014"/>
                    <a:pt x="120151" y="305616"/>
                  </a:cubicBezTo>
                  <a:close/>
                  <a:moveTo>
                    <a:pt x="229760" y="154084"/>
                  </a:moveTo>
                  <a:cubicBezTo>
                    <a:pt x="193432" y="164720"/>
                    <a:pt x="167976" y="193024"/>
                    <a:pt x="152899" y="224621"/>
                  </a:cubicBezTo>
                  <a:lnTo>
                    <a:pt x="146502" y="253192"/>
                  </a:lnTo>
                  <a:cubicBezTo>
                    <a:pt x="147217" y="251634"/>
                    <a:pt x="154733" y="251145"/>
                    <a:pt x="156076" y="250878"/>
                  </a:cubicBezTo>
                  <a:cubicBezTo>
                    <a:pt x="166947" y="248653"/>
                    <a:pt x="177729" y="246027"/>
                    <a:pt x="188377" y="243134"/>
                  </a:cubicBezTo>
                  <a:cubicBezTo>
                    <a:pt x="218396" y="234901"/>
                    <a:pt x="263269" y="221105"/>
                    <a:pt x="276556" y="191377"/>
                  </a:cubicBezTo>
                  <a:cubicBezTo>
                    <a:pt x="278212" y="187683"/>
                    <a:pt x="279151" y="183634"/>
                    <a:pt x="279330" y="179584"/>
                  </a:cubicBezTo>
                  <a:cubicBezTo>
                    <a:pt x="280806" y="152793"/>
                    <a:pt x="251771" y="147631"/>
                    <a:pt x="229760" y="154084"/>
                  </a:cubicBezTo>
                  <a:close/>
                  <a:moveTo>
                    <a:pt x="216294" y="101971"/>
                  </a:moveTo>
                  <a:cubicBezTo>
                    <a:pt x="221528" y="96986"/>
                    <a:pt x="226628" y="91913"/>
                    <a:pt x="231460" y="86617"/>
                  </a:cubicBezTo>
                  <a:cubicBezTo>
                    <a:pt x="235173" y="82523"/>
                    <a:pt x="238797" y="78384"/>
                    <a:pt x="242242" y="74067"/>
                  </a:cubicBezTo>
                  <a:cubicBezTo>
                    <a:pt x="255977" y="57023"/>
                    <a:pt x="281970" y="22622"/>
                    <a:pt x="254232" y="5221"/>
                  </a:cubicBezTo>
                  <a:cubicBezTo>
                    <a:pt x="233965" y="-7418"/>
                    <a:pt x="214504" y="4910"/>
                    <a:pt x="201933" y="20708"/>
                  </a:cubicBezTo>
                  <a:cubicBezTo>
                    <a:pt x="177774" y="50926"/>
                    <a:pt x="168468" y="89688"/>
                    <a:pt x="171779" y="126759"/>
                  </a:cubicBezTo>
                  <a:cubicBezTo>
                    <a:pt x="170168" y="125735"/>
                    <a:pt x="208330" y="109492"/>
                    <a:pt x="216294" y="101971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7" name="Google Shape;217;p2"/>
            <p:cNvSpPr/>
            <p:nvPr/>
          </p:nvSpPr>
          <p:spPr>
            <a:xfrm>
              <a:off x="4314437" y="1020863"/>
              <a:ext cx="113332" cy="266449"/>
            </a:xfrm>
            <a:custGeom>
              <a:avLst/>
              <a:gdLst/>
              <a:ahLst/>
              <a:cxnLst/>
              <a:rect l="l" t="t" r="r" b="b"/>
              <a:pathLst>
                <a:path w="226665" h="532898" extrusionOk="0">
                  <a:moveTo>
                    <a:pt x="67517" y="526084"/>
                  </a:moveTo>
                  <a:cubicBezTo>
                    <a:pt x="67383" y="526485"/>
                    <a:pt x="67249" y="526885"/>
                    <a:pt x="67204" y="527241"/>
                  </a:cubicBezTo>
                  <a:cubicBezTo>
                    <a:pt x="66354" y="527197"/>
                    <a:pt x="67070" y="526218"/>
                    <a:pt x="67651" y="525550"/>
                  </a:cubicBezTo>
                  <a:lnTo>
                    <a:pt x="67696" y="525728"/>
                  </a:lnTo>
                  <a:cubicBezTo>
                    <a:pt x="67651" y="525817"/>
                    <a:pt x="67562" y="525951"/>
                    <a:pt x="67517" y="526084"/>
                  </a:cubicBezTo>
                  <a:close/>
                  <a:moveTo>
                    <a:pt x="96686" y="259778"/>
                  </a:moveTo>
                  <a:cubicBezTo>
                    <a:pt x="97984" y="259066"/>
                    <a:pt x="98968" y="257820"/>
                    <a:pt x="99460" y="255995"/>
                  </a:cubicBezTo>
                  <a:cubicBezTo>
                    <a:pt x="99684" y="255283"/>
                    <a:pt x="99773" y="253503"/>
                    <a:pt x="99818" y="252702"/>
                  </a:cubicBezTo>
                  <a:cubicBezTo>
                    <a:pt x="100400" y="251634"/>
                    <a:pt x="101071" y="250611"/>
                    <a:pt x="101787" y="249631"/>
                  </a:cubicBezTo>
                  <a:cubicBezTo>
                    <a:pt x="102995" y="247807"/>
                    <a:pt x="104337" y="246071"/>
                    <a:pt x="105634" y="244336"/>
                  </a:cubicBezTo>
                  <a:cubicBezTo>
                    <a:pt x="108587" y="240508"/>
                    <a:pt x="111808" y="236904"/>
                    <a:pt x="115208" y="233388"/>
                  </a:cubicBezTo>
                  <a:cubicBezTo>
                    <a:pt x="120353" y="228092"/>
                    <a:pt x="125856" y="223063"/>
                    <a:pt x="131448" y="218212"/>
                  </a:cubicBezTo>
                  <a:cubicBezTo>
                    <a:pt x="139725" y="210869"/>
                    <a:pt x="148628" y="204149"/>
                    <a:pt x="157665" y="197563"/>
                  </a:cubicBezTo>
                  <a:cubicBezTo>
                    <a:pt x="163705" y="193202"/>
                    <a:pt x="169834" y="188885"/>
                    <a:pt x="176008" y="184702"/>
                  </a:cubicBezTo>
                  <a:cubicBezTo>
                    <a:pt x="191622" y="174154"/>
                    <a:pt x="207727" y="164186"/>
                    <a:pt x="223923" y="154751"/>
                  </a:cubicBezTo>
                  <a:cubicBezTo>
                    <a:pt x="226473" y="153327"/>
                    <a:pt x="227412" y="150123"/>
                    <a:pt x="226025" y="147586"/>
                  </a:cubicBezTo>
                  <a:cubicBezTo>
                    <a:pt x="224594" y="145049"/>
                    <a:pt x="221417" y="144115"/>
                    <a:pt x="218823" y="145539"/>
                  </a:cubicBezTo>
                  <a:cubicBezTo>
                    <a:pt x="206609" y="151725"/>
                    <a:pt x="194351" y="158044"/>
                    <a:pt x="182361" y="164898"/>
                  </a:cubicBezTo>
                  <a:cubicBezTo>
                    <a:pt x="174308" y="169526"/>
                    <a:pt x="166389" y="174332"/>
                    <a:pt x="158739" y="179450"/>
                  </a:cubicBezTo>
                  <a:cubicBezTo>
                    <a:pt x="152296" y="183767"/>
                    <a:pt x="146033" y="188351"/>
                    <a:pt x="139993" y="193113"/>
                  </a:cubicBezTo>
                  <a:cubicBezTo>
                    <a:pt x="133909" y="198008"/>
                    <a:pt x="128048" y="203126"/>
                    <a:pt x="122456" y="208466"/>
                  </a:cubicBezTo>
                  <a:cubicBezTo>
                    <a:pt x="117803" y="212961"/>
                    <a:pt x="113150" y="217545"/>
                    <a:pt x="108811" y="222351"/>
                  </a:cubicBezTo>
                  <a:cubicBezTo>
                    <a:pt x="107200" y="224131"/>
                    <a:pt x="105858" y="226178"/>
                    <a:pt x="104292" y="228048"/>
                  </a:cubicBezTo>
                  <a:cubicBezTo>
                    <a:pt x="109750" y="209000"/>
                    <a:pt x="115835" y="190042"/>
                    <a:pt x="122545" y="171395"/>
                  </a:cubicBezTo>
                  <a:cubicBezTo>
                    <a:pt x="135967" y="134191"/>
                    <a:pt x="151849" y="98099"/>
                    <a:pt x="170371" y="64811"/>
                  </a:cubicBezTo>
                  <a:cubicBezTo>
                    <a:pt x="173637" y="58936"/>
                    <a:pt x="177261" y="53284"/>
                    <a:pt x="181019" y="47721"/>
                  </a:cubicBezTo>
                  <a:cubicBezTo>
                    <a:pt x="190100" y="34415"/>
                    <a:pt x="200122" y="21687"/>
                    <a:pt x="208801" y="8114"/>
                  </a:cubicBezTo>
                  <a:cubicBezTo>
                    <a:pt x="210412" y="5666"/>
                    <a:pt x="209696" y="2417"/>
                    <a:pt x="207280" y="860"/>
                  </a:cubicBezTo>
                  <a:cubicBezTo>
                    <a:pt x="204819" y="-742"/>
                    <a:pt x="201554" y="-30"/>
                    <a:pt x="199988" y="2373"/>
                  </a:cubicBezTo>
                  <a:cubicBezTo>
                    <a:pt x="191040" y="15724"/>
                    <a:pt x="180795" y="28140"/>
                    <a:pt x="171534" y="41179"/>
                  </a:cubicBezTo>
                  <a:cubicBezTo>
                    <a:pt x="167463" y="46965"/>
                    <a:pt x="163526" y="52839"/>
                    <a:pt x="159991" y="58981"/>
                  </a:cubicBezTo>
                  <a:cubicBezTo>
                    <a:pt x="140575" y="92536"/>
                    <a:pt x="123574" y="128939"/>
                    <a:pt x="109571" y="166678"/>
                  </a:cubicBezTo>
                  <a:cubicBezTo>
                    <a:pt x="108632" y="169170"/>
                    <a:pt x="107961" y="171796"/>
                    <a:pt x="107066" y="174332"/>
                  </a:cubicBezTo>
                  <a:cubicBezTo>
                    <a:pt x="106663" y="172419"/>
                    <a:pt x="106663" y="170461"/>
                    <a:pt x="106216" y="168547"/>
                  </a:cubicBezTo>
                  <a:cubicBezTo>
                    <a:pt x="104605" y="161204"/>
                    <a:pt x="102681" y="153906"/>
                    <a:pt x="100489" y="146741"/>
                  </a:cubicBezTo>
                  <a:cubicBezTo>
                    <a:pt x="98387" y="139620"/>
                    <a:pt x="95881" y="132633"/>
                    <a:pt x="93823" y="125602"/>
                  </a:cubicBezTo>
                  <a:cubicBezTo>
                    <a:pt x="92794" y="122442"/>
                    <a:pt x="91721" y="119282"/>
                    <a:pt x="90468" y="116167"/>
                  </a:cubicBezTo>
                  <a:cubicBezTo>
                    <a:pt x="88678" y="111583"/>
                    <a:pt x="86620" y="107133"/>
                    <a:pt x="84562" y="102638"/>
                  </a:cubicBezTo>
                  <a:lnTo>
                    <a:pt x="80446" y="94806"/>
                  </a:lnTo>
                  <a:cubicBezTo>
                    <a:pt x="80223" y="94405"/>
                    <a:pt x="79462" y="93737"/>
                    <a:pt x="78836" y="93114"/>
                  </a:cubicBezTo>
                  <a:cubicBezTo>
                    <a:pt x="78836" y="92892"/>
                    <a:pt x="78791" y="92714"/>
                    <a:pt x="78746" y="92536"/>
                  </a:cubicBezTo>
                  <a:lnTo>
                    <a:pt x="78702" y="92981"/>
                  </a:lnTo>
                  <a:cubicBezTo>
                    <a:pt x="78120" y="92358"/>
                    <a:pt x="77717" y="91779"/>
                    <a:pt x="78120" y="91512"/>
                  </a:cubicBezTo>
                  <a:cubicBezTo>
                    <a:pt x="78254" y="91423"/>
                    <a:pt x="78299" y="91423"/>
                    <a:pt x="78388" y="91379"/>
                  </a:cubicBezTo>
                  <a:cubicBezTo>
                    <a:pt x="77986" y="90533"/>
                    <a:pt x="77360" y="89732"/>
                    <a:pt x="76465" y="89198"/>
                  </a:cubicBezTo>
                  <a:cubicBezTo>
                    <a:pt x="73422" y="87107"/>
                    <a:pt x="71230" y="88798"/>
                    <a:pt x="70425" y="89332"/>
                  </a:cubicBezTo>
                  <a:cubicBezTo>
                    <a:pt x="69217" y="90177"/>
                    <a:pt x="67964" y="91824"/>
                    <a:pt x="68546" y="94761"/>
                  </a:cubicBezTo>
                  <a:cubicBezTo>
                    <a:pt x="68680" y="95518"/>
                    <a:pt x="70470" y="98455"/>
                    <a:pt x="71051" y="99701"/>
                  </a:cubicBezTo>
                  <a:lnTo>
                    <a:pt x="74004" y="106955"/>
                  </a:lnTo>
                  <a:cubicBezTo>
                    <a:pt x="75301" y="110649"/>
                    <a:pt x="76599" y="114342"/>
                    <a:pt x="77807" y="118081"/>
                  </a:cubicBezTo>
                  <a:cubicBezTo>
                    <a:pt x="78970" y="121730"/>
                    <a:pt x="80044" y="125424"/>
                    <a:pt x="80894" y="129162"/>
                  </a:cubicBezTo>
                  <a:cubicBezTo>
                    <a:pt x="83086" y="137484"/>
                    <a:pt x="85323" y="145939"/>
                    <a:pt x="87918" y="154351"/>
                  </a:cubicBezTo>
                  <a:cubicBezTo>
                    <a:pt x="90423" y="162539"/>
                    <a:pt x="93152" y="170639"/>
                    <a:pt x="95389" y="178827"/>
                  </a:cubicBezTo>
                  <a:cubicBezTo>
                    <a:pt x="97044" y="184924"/>
                    <a:pt x="98476" y="190977"/>
                    <a:pt x="99595" y="197118"/>
                  </a:cubicBezTo>
                  <a:cubicBezTo>
                    <a:pt x="93242" y="216655"/>
                    <a:pt x="87649" y="236281"/>
                    <a:pt x="82773" y="256084"/>
                  </a:cubicBezTo>
                  <a:cubicBezTo>
                    <a:pt x="82549" y="255461"/>
                    <a:pt x="82415" y="254794"/>
                    <a:pt x="82191" y="254126"/>
                  </a:cubicBezTo>
                  <a:cubicBezTo>
                    <a:pt x="80402" y="248875"/>
                    <a:pt x="78388" y="243668"/>
                    <a:pt x="76152" y="238595"/>
                  </a:cubicBezTo>
                  <a:cubicBezTo>
                    <a:pt x="74273" y="234322"/>
                    <a:pt x="72215" y="230184"/>
                    <a:pt x="69933" y="226045"/>
                  </a:cubicBezTo>
                  <a:cubicBezTo>
                    <a:pt x="67651" y="221995"/>
                    <a:pt x="65146" y="218079"/>
                    <a:pt x="62506" y="214118"/>
                  </a:cubicBezTo>
                  <a:lnTo>
                    <a:pt x="49756" y="196094"/>
                  </a:lnTo>
                  <a:lnTo>
                    <a:pt x="45103" y="190131"/>
                  </a:lnTo>
                  <a:cubicBezTo>
                    <a:pt x="44835" y="189775"/>
                    <a:pt x="44074" y="189196"/>
                    <a:pt x="43448" y="188662"/>
                  </a:cubicBezTo>
                  <a:cubicBezTo>
                    <a:pt x="43403" y="188395"/>
                    <a:pt x="43313" y="188084"/>
                    <a:pt x="43224" y="187817"/>
                  </a:cubicBezTo>
                  <a:lnTo>
                    <a:pt x="43224" y="188440"/>
                  </a:lnTo>
                  <a:cubicBezTo>
                    <a:pt x="42732" y="187950"/>
                    <a:pt x="42464" y="187505"/>
                    <a:pt x="42821" y="187283"/>
                  </a:cubicBezTo>
                  <a:cubicBezTo>
                    <a:pt x="42866" y="187238"/>
                    <a:pt x="42866" y="187238"/>
                    <a:pt x="42911" y="187194"/>
                  </a:cubicBezTo>
                  <a:cubicBezTo>
                    <a:pt x="42642" y="186660"/>
                    <a:pt x="42240" y="186170"/>
                    <a:pt x="41748" y="185770"/>
                  </a:cubicBezTo>
                  <a:cubicBezTo>
                    <a:pt x="40450" y="184568"/>
                    <a:pt x="39332" y="184568"/>
                    <a:pt x="38884" y="184479"/>
                  </a:cubicBezTo>
                  <a:cubicBezTo>
                    <a:pt x="37632" y="184257"/>
                    <a:pt x="36603" y="184657"/>
                    <a:pt x="35797" y="185058"/>
                  </a:cubicBezTo>
                  <a:cubicBezTo>
                    <a:pt x="34545" y="185636"/>
                    <a:pt x="33740" y="186793"/>
                    <a:pt x="33292" y="188440"/>
                  </a:cubicBezTo>
                  <a:cubicBezTo>
                    <a:pt x="33113" y="189018"/>
                    <a:pt x="33024" y="190220"/>
                    <a:pt x="33695" y="191867"/>
                  </a:cubicBezTo>
                  <a:cubicBezTo>
                    <a:pt x="34008" y="192579"/>
                    <a:pt x="35663" y="195026"/>
                    <a:pt x="36290" y="196050"/>
                  </a:cubicBezTo>
                  <a:lnTo>
                    <a:pt x="40316" y="202458"/>
                  </a:lnTo>
                  <a:lnTo>
                    <a:pt x="51188" y="221150"/>
                  </a:lnTo>
                  <a:cubicBezTo>
                    <a:pt x="54588" y="226890"/>
                    <a:pt x="57496" y="232765"/>
                    <a:pt x="60359" y="238595"/>
                  </a:cubicBezTo>
                  <a:cubicBezTo>
                    <a:pt x="62327" y="242555"/>
                    <a:pt x="64296" y="246472"/>
                    <a:pt x="66175" y="250433"/>
                  </a:cubicBezTo>
                  <a:cubicBezTo>
                    <a:pt x="70246" y="259111"/>
                    <a:pt x="74004" y="267922"/>
                    <a:pt x="77583" y="276867"/>
                  </a:cubicBezTo>
                  <a:cubicBezTo>
                    <a:pt x="77315" y="278158"/>
                    <a:pt x="76867" y="279493"/>
                    <a:pt x="76599" y="280784"/>
                  </a:cubicBezTo>
                  <a:cubicBezTo>
                    <a:pt x="74362" y="291375"/>
                    <a:pt x="72349" y="301923"/>
                    <a:pt x="70559" y="312470"/>
                  </a:cubicBezTo>
                  <a:cubicBezTo>
                    <a:pt x="68770" y="323150"/>
                    <a:pt x="67204" y="333787"/>
                    <a:pt x="65862" y="344334"/>
                  </a:cubicBezTo>
                  <a:cubicBezTo>
                    <a:pt x="65414" y="347805"/>
                    <a:pt x="65370" y="351321"/>
                    <a:pt x="64967" y="354792"/>
                  </a:cubicBezTo>
                  <a:cubicBezTo>
                    <a:pt x="63222" y="353190"/>
                    <a:pt x="61477" y="351543"/>
                    <a:pt x="59822" y="349852"/>
                  </a:cubicBezTo>
                  <a:cubicBezTo>
                    <a:pt x="56467" y="346337"/>
                    <a:pt x="53290" y="342643"/>
                    <a:pt x="50203" y="338949"/>
                  </a:cubicBezTo>
                  <a:cubicBezTo>
                    <a:pt x="45506" y="333520"/>
                    <a:pt x="41345" y="327779"/>
                    <a:pt x="37229" y="322038"/>
                  </a:cubicBezTo>
                  <a:cubicBezTo>
                    <a:pt x="34455" y="318122"/>
                    <a:pt x="31726" y="314250"/>
                    <a:pt x="29042" y="310289"/>
                  </a:cubicBezTo>
                  <a:cubicBezTo>
                    <a:pt x="22286" y="300231"/>
                    <a:pt x="15934" y="289951"/>
                    <a:pt x="9983" y="279448"/>
                  </a:cubicBezTo>
                  <a:cubicBezTo>
                    <a:pt x="8686" y="276823"/>
                    <a:pt x="5510" y="275799"/>
                    <a:pt x="2915" y="277134"/>
                  </a:cubicBezTo>
                  <a:cubicBezTo>
                    <a:pt x="275" y="278425"/>
                    <a:pt x="-754" y="281585"/>
                    <a:pt x="588" y="284166"/>
                  </a:cubicBezTo>
                  <a:cubicBezTo>
                    <a:pt x="4257" y="292310"/>
                    <a:pt x="8015" y="300454"/>
                    <a:pt x="12220" y="308375"/>
                  </a:cubicBezTo>
                  <a:cubicBezTo>
                    <a:pt x="15039" y="313671"/>
                    <a:pt x="18036" y="318923"/>
                    <a:pt x="21347" y="323996"/>
                  </a:cubicBezTo>
                  <a:cubicBezTo>
                    <a:pt x="24076" y="328268"/>
                    <a:pt x="27029" y="332363"/>
                    <a:pt x="30160" y="336368"/>
                  </a:cubicBezTo>
                  <a:cubicBezTo>
                    <a:pt x="33337" y="340329"/>
                    <a:pt x="36737" y="344111"/>
                    <a:pt x="40271" y="347850"/>
                  </a:cubicBezTo>
                  <a:cubicBezTo>
                    <a:pt x="43224" y="350876"/>
                    <a:pt x="46266" y="353947"/>
                    <a:pt x="49398" y="356839"/>
                  </a:cubicBezTo>
                  <a:cubicBezTo>
                    <a:pt x="52664" y="359821"/>
                    <a:pt x="56019" y="362669"/>
                    <a:pt x="59598" y="365250"/>
                  </a:cubicBezTo>
                  <a:lnTo>
                    <a:pt x="63848" y="368009"/>
                  </a:lnTo>
                  <a:cubicBezTo>
                    <a:pt x="62730" y="380070"/>
                    <a:pt x="61298" y="392130"/>
                    <a:pt x="60806" y="404235"/>
                  </a:cubicBezTo>
                  <a:cubicBezTo>
                    <a:pt x="60046" y="424217"/>
                    <a:pt x="60135" y="444243"/>
                    <a:pt x="61119" y="464314"/>
                  </a:cubicBezTo>
                  <a:cubicBezTo>
                    <a:pt x="61477" y="471701"/>
                    <a:pt x="62014" y="479133"/>
                    <a:pt x="62685" y="486521"/>
                  </a:cubicBezTo>
                  <a:cubicBezTo>
                    <a:pt x="63312" y="493908"/>
                    <a:pt x="64117" y="501251"/>
                    <a:pt x="65012" y="508639"/>
                  </a:cubicBezTo>
                  <a:lnTo>
                    <a:pt x="66891" y="522524"/>
                  </a:lnTo>
                  <a:cubicBezTo>
                    <a:pt x="66891" y="522613"/>
                    <a:pt x="67472" y="524215"/>
                    <a:pt x="67651" y="525550"/>
                  </a:cubicBezTo>
                  <a:lnTo>
                    <a:pt x="68099" y="525061"/>
                  </a:lnTo>
                  <a:cubicBezTo>
                    <a:pt x="67964" y="525283"/>
                    <a:pt x="67830" y="525461"/>
                    <a:pt x="67696" y="525728"/>
                  </a:cubicBezTo>
                  <a:cubicBezTo>
                    <a:pt x="67830" y="526574"/>
                    <a:pt x="67785" y="527286"/>
                    <a:pt x="67293" y="527241"/>
                  </a:cubicBezTo>
                  <a:lnTo>
                    <a:pt x="67204" y="527241"/>
                  </a:lnTo>
                  <a:cubicBezTo>
                    <a:pt x="66846" y="529511"/>
                    <a:pt x="68099" y="531736"/>
                    <a:pt x="70291" y="532671"/>
                  </a:cubicBezTo>
                  <a:cubicBezTo>
                    <a:pt x="71588" y="533205"/>
                    <a:pt x="77136" y="533249"/>
                    <a:pt x="77404" y="527597"/>
                  </a:cubicBezTo>
                  <a:cubicBezTo>
                    <a:pt x="77494" y="525951"/>
                    <a:pt x="77046" y="521545"/>
                    <a:pt x="77046" y="521278"/>
                  </a:cubicBezTo>
                  <a:lnTo>
                    <a:pt x="75480" y="507437"/>
                  </a:lnTo>
                  <a:cubicBezTo>
                    <a:pt x="74720" y="500183"/>
                    <a:pt x="74094" y="492929"/>
                    <a:pt x="73601" y="485675"/>
                  </a:cubicBezTo>
                  <a:cubicBezTo>
                    <a:pt x="73109" y="478421"/>
                    <a:pt x="72751" y="471123"/>
                    <a:pt x="72528" y="463869"/>
                  </a:cubicBezTo>
                  <a:cubicBezTo>
                    <a:pt x="71901" y="444154"/>
                    <a:pt x="72170" y="424439"/>
                    <a:pt x="73288" y="404813"/>
                  </a:cubicBezTo>
                  <a:cubicBezTo>
                    <a:pt x="73959" y="393287"/>
                    <a:pt x="75480" y="381805"/>
                    <a:pt x="76688" y="370324"/>
                  </a:cubicBezTo>
                  <a:cubicBezTo>
                    <a:pt x="77091" y="370324"/>
                    <a:pt x="77583" y="370279"/>
                    <a:pt x="77896" y="370324"/>
                  </a:cubicBezTo>
                  <a:lnTo>
                    <a:pt x="85457" y="370324"/>
                  </a:lnTo>
                  <a:cubicBezTo>
                    <a:pt x="89260" y="370190"/>
                    <a:pt x="93018" y="369968"/>
                    <a:pt x="96821" y="369612"/>
                  </a:cubicBezTo>
                  <a:cubicBezTo>
                    <a:pt x="100534" y="369256"/>
                    <a:pt x="104292" y="368811"/>
                    <a:pt x="108005" y="368276"/>
                  </a:cubicBezTo>
                  <a:cubicBezTo>
                    <a:pt x="114671" y="367208"/>
                    <a:pt x="121203" y="365918"/>
                    <a:pt x="127556" y="364004"/>
                  </a:cubicBezTo>
                  <a:cubicBezTo>
                    <a:pt x="131806" y="362669"/>
                    <a:pt x="136012" y="361067"/>
                    <a:pt x="140038" y="359287"/>
                  </a:cubicBezTo>
                  <a:cubicBezTo>
                    <a:pt x="150194" y="354748"/>
                    <a:pt x="159634" y="348918"/>
                    <a:pt x="168492" y="342064"/>
                  </a:cubicBezTo>
                  <a:cubicBezTo>
                    <a:pt x="170908" y="340373"/>
                    <a:pt x="171445" y="337124"/>
                    <a:pt x="169789" y="334721"/>
                  </a:cubicBezTo>
                  <a:cubicBezTo>
                    <a:pt x="168134" y="332363"/>
                    <a:pt x="164823" y="331784"/>
                    <a:pt x="162452" y="333475"/>
                  </a:cubicBezTo>
                  <a:cubicBezTo>
                    <a:pt x="153728" y="338904"/>
                    <a:pt x="144467" y="343088"/>
                    <a:pt x="134848" y="346559"/>
                  </a:cubicBezTo>
                  <a:cubicBezTo>
                    <a:pt x="131046" y="347939"/>
                    <a:pt x="127198" y="349185"/>
                    <a:pt x="123306" y="350386"/>
                  </a:cubicBezTo>
                  <a:cubicBezTo>
                    <a:pt x="117535" y="352211"/>
                    <a:pt x="111674" y="353902"/>
                    <a:pt x="105590" y="355148"/>
                  </a:cubicBezTo>
                  <a:cubicBezTo>
                    <a:pt x="101429" y="356127"/>
                    <a:pt x="97223" y="356973"/>
                    <a:pt x="92973" y="357729"/>
                  </a:cubicBezTo>
                  <a:cubicBezTo>
                    <a:pt x="90155" y="358219"/>
                    <a:pt x="87381" y="358708"/>
                    <a:pt x="84562" y="359064"/>
                  </a:cubicBezTo>
                  <a:lnTo>
                    <a:pt x="78120" y="359865"/>
                  </a:lnTo>
                  <a:cubicBezTo>
                    <a:pt x="78031" y="359865"/>
                    <a:pt x="77852" y="359954"/>
                    <a:pt x="77717" y="359954"/>
                  </a:cubicBezTo>
                  <a:cubicBezTo>
                    <a:pt x="78299" y="355326"/>
                    <a:pt x="78433" y="350698"/>
                    <a:pt x="79104" y="346114"/>
                  </a:cubicBezTo>
                  <a:cubicBezTo>
                    <a:pt x="80536" y="335745"/>
                    <a:pt x="82281" y="325287"/>
                    <a:pt x="84160" y="314784"/>
                  </a:cubicBezTo>
                  <a:cubicBezTo>
                    <a:pt x="86039" y="304504"/>
                    <a:pt x="88097" y="294090"/>
                    <a:pt x="90378" y="283721"/>
                  </a:cubicBezTo>
                  <a:cubicBezTo>
                    <a:pt x="90557" y="282875"/>
                    <a:pt x="90826" y="282030"/>
                    <a:pt x="91005" y="281184"/>
                  </a:cubicBezTo>
                  <a:cubicBezTo>
                    <a:pt x="92749" y="280962"/>
                    <a:pt x="94584" y="280739"/>
                    <a:pt x="94807" y="280739"/>
                  </a:cubicBezTo>
                  <a:cubicBezTo>
                    <a:pt x="98566" y="280339"/>
                    <a:pt x="102324" y="279894"/>
                    <a:pt x="106037" y="279404"/>
                  </a:cubicBezTo>
                  <a:cubicBezTo>
                    <a:pt x="109840" y="278914"/>
                    <a:pt x="113598" y="278336"/>
                    <a:pt x="117356" y="277668"/>
                  </a:cubicBezTo>
                  <a:cubicBezTo>
                    <a:pt x="128585" y="275443"/>
                    <a:pt x="139814" y="272996"/>
                    <a:pt x="150731" y="269569"/>
                  </a:cubicBezTo>
                  <a:cubicBezTo>
                    <a:pt x="161647" y="266142"/>
                    <a:pt x="172250" y="261736"/>
                    <a:pt x="182719" y="257286"/>
                  </a:cubicBezTo>
                  <a:lnTo>
                    <a:pt x="202359" y="247184"/>
                  </a:lnTo>
                  <a:cubicBezTo>
                    <a:pt x="205088" y="246116"/>
                    <a:pt x="206385" y="243045"/>
                    <a:pt x="205312" y="240375"/>
                  </a:cubicBezTo>
                  <a:cubicBezTo>
                    <a:pt x="204193" y="237660"/>
                    <a:pt x="201106" y="236370"/>
                    <a:pt x="198422" y="237438"/>
                  </a:cubicBezTo>
                  <a:lnTo>
                    <a:pt x="178066" y="245671"/>
                  </a:lnTo>
                  <a:cubicBezTo>
                    <a:pt x="170550" y="248385"/>
                    <a:pt x="162944" y="250789"/>
                    <a:pt x="155294" y="253192"/>
                  </a:cubicBezTo>
                  <a:cubicBezTo>
                    <a:pt x="150239" y="254794"/>
                    <a:pt x="145183" y="256396"/>
                    <a:pt x="140083" y="257954"/>
                  </a:cubicBezTo>
                  <a:cubicBezTo>
                    <a:pt x="131627" y="260579"/>
                    <a:pt x="123172" y="263160"/>
                    <a:pt x="114582" y="265341"/>
                  </a:cubicBezTo>
                  <a:lnTo>
                    <a:pt x="93779" y="270058"/>
                  </a:lnTo>
                  <a:cubicBezTo>
                    <a:pt x="94584" y="266632"/>
                    <a:pt x="95479" y="263249"/>
                    <a:pt x="96329" y="259867"/>
                  </a:cubicBezTo>
                  <a:cubicBezTo>
                    <a:pt x="96418" y="259778"/>
                    <a:pt x="96597" y="259823"/>
                    <a:pt x="96686" y="259778"/>
                  </a:cubicBez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8" name="Google Shape;218;p2"/>
            <p:cNvSpPr/>
            <p:nvPr/>
          </p:nvSpPr>
          <p:spPr>
            <a:xfrm>
              <a:off x="4045630" y="1194742"/>
              <a:ext cx="229543" cy="127541"/>
            </a:xfrm>
            <a:custGeom>
              <a:avLst/>
              <a:gdLst/>
              <a:ahLst/>
              <a:cxnLst/>
              <a:rect l="l" t="t" r="r" b="b"/>
              <a:pathLst>
                <a:path w="459086" h="255082" extrusionOk="0">
                  <a:moveTo>
                    <a:pt x="458256" y="132532"/>
                  </a:moveTo>
                  <a:cubicBezTo>
                    <a:pt x="463579" y="168891"/>
                    <a:pt x="442642" y="208810"/>
                    <a:pt x="415083" y="229548"/>
                  </a:cubicBezTo>
                  <a:cubicBezTo>
                    <a:pt x="402690" y="238894"/>
                    <a:pt x="380590" y="250465"/>
                    <a:pt x="367258" y="238182"/>
                  </a:cubicBezTo>
                  <a:cubicBezTo>
                    <a:pt x="339430" y="212548"/>
                    <a:pt x="392535" y="161637"/>
                    <a:pt x="409535" y="147885"/>
                  </a:cubicBezTo>
                  <a:cubicBezTo>
                    <a:pt x="411906" y="145972"/>
                    <a:pt x="445147" y="126212"/>
                    <a:pt x="445013" y="127370"/>
                  </a:cubicBezTo>
                  <a:lnTo>
                    <a:pt x="447697" y="128438"/>
                  </a:lnTo>
                  <a:lnTo>
                    <a:pt x="443626" y="124432"/>
                  </a:lnTo>
                  <a:cubicBezTo>
                    <a:pt x="417409" y="100979"/>
                    <a:pt x="388821" y="75168"/>
                    <a:pt x="375131" y="40411"/>
                  </a:cubicBezTo>
                  <a:cubicBezTo>
                    <a:pt x="368510" y="23589"/>
                    <a:pt x="367168" y="-9878"/>
                    <a:pt x="392937" y="2806"/>
                  </a:cubicBezTo>
                  <a:cubicBezTo>
                    <a:pt x="396830" y="4719"/>
                    <a:pt x="400498" y="7167"/>
                    <a:pt x="403943" y="9882"/>
                  </a:cubicBezTo>
                  <a:cubicBezTo>
                    <a:pt x="428504" y="29062"/>
                    <a:pt x="447026" y="59903"/>
                    <a:pt x="454050" y="91990"/>
                  </a:cubicBezTo>
                  <a:cubicBezTo>
                    <a:pt x="456198" y="101825"/>
                    <a:pt x="457942" y="112862"/>
                    <a:pt x="456287" y="123142"/>
                  </a:cubicBezTo>
                  <a:cubicBezTo>
                    <a:pt x="456242" y="123409"/>
                    <a:pt x="455213" y="128037"/>
                    <a:pt x="454140" y="130930"/>
                  </a:cubicBezTo>
                  <a:lnTo>
                    <a:pt x="458256" y="132532"/>
                  </a:lnTo>
                  <a:close/>
                  <a:moveTo>
                    <a:pt x="276886" y="6455"/>
                  </a:moveTo>
                  <a:cubicBezTo>
                    <a:pt x="272859" y="4897"/>
                    <a:pt x="268609" y="3651"/>
                    <a:pt x="264314" y="2984"/>
                  </a:cubicBezTo>
                  <a:cubicBezTo>
                    <a:pt x="224721" y="-3247"/>
                    <a:pt x="256261" y="45351"/>
                    <a:pt x="267312" y="57366"/>
                  </a:cubicBezTo>
                  <a:cubicBezTo>
                    <a:pt x="276617" y="67424"/>
                    <a:pt x="286952" y="76280"/>
                    <a:pt x="297689" y="84424"/>
                  </a:cubicBezTo>
                  <a:cubicBezTo>
                    <a:pt x="313079" y="96128"/>
                    <a:pt x="334240" y="104139"/>
                    <a:pt x="351778" y="111749"/>
                  </a:cubicBezTo>
                  <a:cubicBezTo>
                    <a:pt x="365602" y="104005"/>
                    <a:pt x="346767" y="72631"/>
                    <a:pt x="342562" y="65866"/>
                  </a:cubicBezTo>
                  <a:cubicBezTo>
                    <a:pt x="326814" y="40633"/>
                    <a:pt x="303908" y="17002"/>
                    <a:pt x="276886" y="6455"/>
                  </a:cubicBezTo>
                  <a:close/>
                  <a:moveTo>
                    <a:pt x="170811" y="72008"/>
                  </a:moveTo>
                  <a:cubicBezTo>
                    <a:pt x="206512" y="96573"/>
                    <a:pt x="261496" y="108545"/>
                    <a:pt x="260959" y="106943"/>
                  </a:cubicBezTo>
                  <a:cubicBezTo>
                    <a:pt x="257648" y="97152"/>
                    <a:pt x="228971" y="45618"/>
                    <a:pt x="197877" y="26926"/>
                  </a:cubicBezTo>
                  <a:cubicBezTo>
                    <a:pt x="171214" y="10905"/>
                    <a:pt x="141194" y="10994"/>
                    <a:pt x="137481" y="17269"/>
                  </a:cubicBezTo>
                  <a:cubicBezTo>
                    <a:pt x="134036" y="23099"/>
                    <a:pt x="144773" y="54118"/>
                    <a:pt x="170811" y="72008"/>
                  </a:cubicBezTo>
                  <a:close/>
                  <a:moveTo>
                    <a:pt x="350123" y="126479"/>
                  </a:moveTo>
                  <a:cubicBezTo>
                    <a:pt x="344888" y="137828"/>
                    <a:pt x="229418" y="224119"/>
                    <a:pt x="266954" y="252245"/>
                  </a:cubicBezTo>
                  <a:cubicBezTo>
                    <a:pt x="276170" y="259143"/>
                    <a:pt x="289815" y="249753"/>
                    <a:pt x="297868" y="243522"/>
                  </a:cubicBezTo>
                  <a:cubicBezTo>
                    <a:pt x="320685" y="225766"/>
                    <a:pt x="335135" y="198396"/>
                    <a:pt x="345067" y="170804"/>
                  </a:cubicBezTo>
                  <a:cubicBezTo>
                    <a:pt x="349004" y="159768"/>
                    <a:pt x="354417" y="122964"/>
                    <a:pt x="350123" y="126479"/>
                  </a:cubicBezTo>
                  <a:close/>
                  <a:moveTo>
                    <a:pt x="282925" y="147173"/>
                  </a:moveTo>
                  <a:cubicBezTo>
                    <a:pt x="283641" y="145794"/>
                    <a:pt x="286460" y="138139"/>
                    <a:pt x="288294" y="137872"/>
                  </a:cubicBezTo>
                  <a:lnTo>
                    <a:pt x="257156" y="135736"/>
                  </a:lnTo>
                  <a:cubicBezTo>
                    <a:pt x="220113" y="141744"/>
                    <a:pt x="183248" y="159634"/>
                    <a:pt x="160924" y="194347"/>
                  </a:cubicBezTo>
                  <a:cubicBezTo>
                    <a:pt x="147413" y="215352"/>
                    <a:pt x="143565" y="247305"/>
                    <a:pt x="171392" y="254070"/>
                  </a:cubicBezTo>
                  <a:cubicBezTo>
                    <a:pt x="175553" y="255093"/>
                    <a:pt x="179982" y="255360"/>
                    <a:pt x="184322" y="254782"/>
                  </a:cubicBezTo>
                  <a:cubicBezTo>
                    <a:pt x="218770" y="250020"/>
                    <a:pt x="247000" y="207386"/>
                    <a:pt x="264851" y="178503"/>
                  </a:cubicBezTo>
                  <a:cubicBezTo>
                    <a:pt x="271159" y="168268"/>
                    <a:pt x="277244" y="157810"/>
                    <a:pt x="282925" y="147173"/>
                  </a:cubicBezTo>
                  <a:close/>
                  <a:moveTo>
                    <a:pt x="33553" y="124121"/>
                  </a:moveTo>
                  <a:cubicBezTo>
                    <a:pt x="13466" y="132443"/>
                    <a:pt x="-5235" y="148954"/>
                    <a:pt x="1341" y="174009"/>
                  </a:cubicBezTo>
                  <a:cubicBezTo>
                    <a:pt x="10289" y="208409"/>
                    <a:pt x="53641" y="191810"/>
                    <a:pt x="75384" y="182731"/>
                  </a:cubicBezTo>
                  <a:cubicBezTo>
                    <a:pt x="80842" y="180462"/>
                    <a:pt x="86210" y="177969"/>
                    <a:pt x="91534" y="175344"/>
                  </a:cubicBezTo>
                  <a:cubicBezTo>
                    <a:pt x="98469" y="171873"/>
                    <a:pt x="105269" y="168134"/>
                    <a:pt x="111980" y="164174"/>
                  </a:cubicBezTo>
                  <a:cubicBezTo>
                    <a:pt x="122180" y="158210"/>
                    <a:pt x="150768" y="123275"/>
                    <a:pt x="151305" y="125278"/>
                  </a:cubicBezTo>
                  <a:cubicBezTo>
                    <a:pt x="114485" y="110414"/>
                    <a:pt x="72028" y="108189"/>
                    <a:pt x="33553" y="124121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9" name="Google Shape;219;p2"/>
            <p:cNvSpPr/>
            <p:nvPr/>
          </p:nvSpPr>
          <p:spPr>
            <a:xfrm>
              <a:off x="4064907" y="1208695"/>
              <a:ext cx="292743" cy="101177"/>
            </a:xfrm>
            <a:custGeom>
              <a:avLst/>
              <a:gdLst/>
              <a:ahLst/>
              <a:cxnLst/>
              <a:rect l="l" t="t" r="r" b="b"/>
              <a:pathLst>
                <a:path w="585487" h="202354" extrusionOk="0">
                  <a:moveTo>
                    <a:pt x="579997" y="146104"/>
                  </a:moveTo>
                  <a:cubicBezTo>
                    <a:pt x="579953" y="146104"/>
                    <a:pt x="579953" y="146104"/>
                    <a:pt x="579908" y="146104"/>
                  </a:cubicBezTo>
                  <a:cubicBezTo>
                    <a:pt x="580489" y="145926"/>
                    <a:pt x="581250" y="145569"/>
                    <a:pt x="581116" y="146148"/>
                  </a:cubicBezTo>
                  <a:cubicBezTo>
                    <a:pt x="580758" y="146104"/>
                    <a:pt x="580400" y="146059"/>
                    <a:pt x="579997" y="146104"/>
                  </a:cubicBezTo>
                  <a:close/>
                  <a:moveTo>
                    <a:pt x="581116" y="146148"/>
                  </a:moveTo>
                  <a:lnTo>
                    <a:pt x="581116" y="146237"/>
                  </a:lnTo>
                  <a:cubicBezTo>
                    <a:pt x="580982" y="146727"/>
                    <a:pt x="580266" y="146593"/>
                    <a:pt x="579460" y="146193"/>
                  </a:cubicBezTo>
                  <a:cubicBezTo>
                    <a:pt x="579192" y="146237"/>
                    <a:pt x="578924" y="146326"/>
                    <a:pt x="578700" y="146415"/>
                  </a:cubicBezTo>
                  <a:lnTo>
                    <a:pt x="579281" y="146104"/>
                  </a:lnTo>
                  <a:cubicBezTo>
                    <a:pt x="577984" y="145480"/>
                    <a:pt x="576508" y="144412"/>
                    <a:pt x="576374" y="144323"/>
                  </a:cubicBezTo>
                  <a:lnTo>
                    <a:pt x="562773" y="138137"/>
                  </a:lnTo>
                  <a:cubicBezTo>
                    <a:pt x="555570" y="134933"/>
                    <a:pt x="548278" y="131818"/>
                    <a:pt x="540941" y="128881"/>
                  </a:cubicBezTo>
                  <a:cubicBezTo>
                    <a:pt x="533603" y="125899"/>
                    <a:pt x="526222" y="123095"/>
                    <a:pt x="518795" y="120425"/>
                  </a:cubicBezTo>
                  <a:cubicBezTo>
                    <a:pt x="498618" y="113260"/>
                    <a:pt x="478217" y="106985"/>
                    <a:pt x="457548" y="101645"/>
                  </a:cubicBezTo>
                  <a:cubicBezTo>
                    <a:pt x="445021" y="98441"/>
                    <a:pt x="432271" y="96216"/>
                    <a:pt x="419565" y="93679"/>
                  </a:cubicBezTo>
                  <a:lnTo>
                    <a:pt x="417955" y="88116"/>
                  </a:lnTo>
                  <a:cubicBezTo>
                    <a:pt x="416433" y="83577"/>
                    <a:pt x="414644" y="79216"/>
                    <a:pt x="412631" y="74988"/>
                  </a:cubicBezTo>
                  <a:cubicBezTo>
                    <a:pt x="410662" y="70760"/>
                    <a:pt x="408470" y="66710"/>
                    <a:pt x="406278" y="62660"/>
                  </a:cubicBezTo>
                  <a:cubicBezTo>
                    <a:pt x="403638" y="57854"/>
                    <a:pt x="400820" y="53181"/>
                    <a:pt x="397777" y="48686"/>
                  </a:cubicBezTo>
                  <a:cubicBezTo>
                    <a:pt x="394691" y="44192"/>
                    <a:pt x="391425" y="39830"/>
                    <a:pt x="387980" y="35647"/>
                  </a:cubicBezTo>
                  <a:cubicBezTo>
                    <a:pt x="383864" y="30663"/>
                    <a:pt x="379435" y="25901"/>
                    <a:pt x="374916" y="21273"/>
                  </a:cubicBezTo>
                  <a:cubicBezTo>
                    <a:pt x="368161" y="14419"/>
                    <a:pt x="361047" y="7922"/>
                    <a:pt x="353934" y="1513"/>
                  </a:cubicBezTo>
                  <a:cubicBezTo>
                    <a:pt x="351831" y="-534"/>
                    <a:pt x="348476" y="-489"/>
                    <a:pt x="346462" y="1558"/>
                  </a:cubicBezTo>
                  <a:cubicBezTo>
                    <a:pt x="344404" y="3649"/>
                    <a:pt x="344449" y="6943"/>
                    <a:pt x="346507" y="8990"/>
                  </a:cubicBezTo>
                  <a:cubicBezTo>
                    <a:pt x="355410" y="18424"/>
                    <a:pt x="363955" y="28215"/>
                    <a:pt x="372142" y="38406"/>
                  </a:cubicBezTo>
                  <a:cubicBezTo>
                    <a:pt x="375364" y="42412"/>
                    <a:pt x="378495" y="46461"/>
                    <a:pt x="381582" y="50556"/>
                  </a:cubicBezTo>
                  <a:cubicBezTo>
                    <a:pt x="386146" y="56652"/>
                    <a:pt x="390709" y="62794"/>
                    <a:pt x="394735" y="69380"/>
                  </a:cubicBezTo>
                  <a:cubicBezTo>
                    <a:pt x="397554" y="73786"/>
                    <a:pt x="400283" y="78236"/>
                    <a:pt x="402833" y="82909"/>
                  </a:cubicBezTo>
                  <a:cubicBezTo>
                    <a:pt x="404309" y="85535"/>
                    <a:pt x="405607" y="88250"/>
                    <a:pt x="406859" y="91053"/>
                  </a:cubicBezTo>
                  <a:cubicBezTo>
                    <a:pt x="402833" y="90341"/>
                    <a:pt x="398896" y="89184"/>
                    <a:pt x="394825" y="88517"/>
                  </a:cubicBezTo>
                  <a:cubicBezTo>
                    <a:pt x="383640" y="86648"/>
                    <a:pt x="372321" y="85001"/>
                    <a:pt x="360823" y="83621"/>
                  </a:cubicBezTo>
                  <a:cubicBezTo>
                    <a:pt x="349549" y="82242"/>
                    <a:pt x="338096" y="81085"/>
                    <a:pt x="326599" y="80150"/>
                  </a:cubicBezTo>
                  <a:cubicBezTo>
                    <a:pt x="325256" y="80061"/>
                    <a:pt x="323825" y="80061"/>
                    <a:pt x="322483" y="79972"/>
                  </a:cubicBezTo>
                  <a:cubicBezTo>
                    <a:pt x="314340" y="73430"/>
                    <a:pt x="306422" y="66799"/>
                    <a:pt x="298726" y="59812"/>
                  </a:cubicBezTo>
                  <a:cubicBezTo>
                    <a:pt x="295282" y="56608"/>
                    <a:pt x="291881" y="53359"/>
                    <a:pt x="288437" y="50111"/>
                  </a:cubicBezTo>
                  <a:cubicBezTo>
                    <a:pt x="283426" y="45260"/>
                    <a:pt x="278371" y="40409"/>
                    <a:pt x="273583" y="35069"/>
                  </a:cubicBezTo>
                  <a:lnTo>
                    <a:pt x="257970" y="17846"/>
                  </a:lnTo>
                  <a:lnTo>
                    <a:pt x="252691" y="11660"/>
                  </a:lnTo>
                  <a:cubicBezTo>
                    <a:pt x="251885" y="10681"/>
                    <a:pt x="249872" y="8189"/>
                    <a:pt x="249290" y="7655"/>
                  </a:cubicBezTo>
                  <a:cubicBezTo>
                    <a:pt x="247635" y="6275"/>
                    <a:pt x="246114" y="6142"/>
                    <a:pt x="245443" y="6186"/>
                  </a:cubicBezTo>
                  <a:cubicBezTo>
                    <a:pt x="244011" y="6320"/>
                    <a:pt x="242848" y="6765"/>
                    <a:pt x="241998" y="7699"/>
                  </a:cubicBezTo>
                  <a:cubicBezTo>
                    <a:pt x="241417" y="8411"/>
                    <a:pt x="240656" y="9257"/>
                    <a:pt x="240566" y="10681"/>
                  </a:cubicBezTo>
                  <a:cubicBezTo>
                    <a:pt x="240566" y="11081"/>
                    <a:pt x="240343" y="12060"/>
                    <a:pt x="241014" y="13440"/>
                  </a:cubicBezTo>
                  <a:cubicBezTo>
                    <a:pt x="241238" y="14063"/>
                    <a:pt x="241595" y="14597"/>
                    <a:pt x="242043" y="15042"/>
                  </a:cubicBezTo>
                  <a:cubicBezTo>
                    <a:pt x="242043" y="14998"/>
                    <a:pt x="242088" y="14953"/>
                    <a:pt x="242132" y="14909"/>
                  </a:cubicBezTo>
                  <a:cubicBezTo>
                    <a:pt x="242490" y="14686"/>
                    <a:pt x="242848" y="15087"/>
                    <a:pt x="243206" y="15710"/>
                  </a:cubicBezTo>
                  <a:lnTo>
                    <a:pt x="242580" y="15532"/>
                  </a:lnTo>
                  <a:cubicBezTo>
                    <a:pt x="242803" y="15710"/>
                    <a:pt x="243072" y="15888"/>
                    <a:pt x="243340" y="16021"/>
                  </a:cubicBezTo>
                  <a:cubicBezTo>
                    <a:pt x="243743" y="16822"/>
                    <a:pt x="244101" y="17801"/>
                    <a:pt x="244324" y="18202"/>
                  </a:cubicBezTo>
                  <a:lnTo>
                    <a:pt x="248977" y="24877"/>
                  </a:lnTo>
                  <a:lnTo>
                    <a:pt x="263428" y="43702"/>
                  </a:lnTo>
                  <a:cubicBezTo>
                    <a:pt x="266604" y="47618"/>
                    <a:pt x="269825" y="51446"/>
                    <a:pt x="273226" y="55006"/>
                  </a:cubicBezTo>
                  <a:cubicBezTo>
                    <a:pt x="276715" y="58655"/>
                    <a:pt x="280294" y="62082"/>
                    <a:pt x="284008" y="65375"/>
                  </a:cubicBezTo>
                  <a:cubicBezTo>
                    <a:pt x="288526" y="69291"/>
                    <a:pt x="293179" y="72985"/>
                    <a:pt x="297966" y="76545"/>
                  </a:cubicBezTo>
                  <a:cubicBezTo>
                    <a:pt x="299174" y="77435"/>
                    <a:pt x="300471" y="78236"/>
                    <a:pt x="301724" y="79127"/>
                  </a:cubicBezTo>
                  <a:cubicBezTo>
                    <a:pt x="279355" y="78014"/>
                    <a:pt x="256896" y="77791"/>
                    <a:pt x="234303" y="78414"/>
                  </a:cubicBezTo>
                  <a:cubicBezTo>
                    <a:pt x="228263" y="75344"/>
                    <a:pt x="222358" y="71962"/>
                    <a:pt x="216587" y="68312"/>
                  </a:cubicBezTo>
                  <a:cubicBezTo>
                    <a:pt x="208936" y="63417"/>
                    <a:pt x="201465" y="58121"/>
                    <a:pt x="193904" y="52959"/>
                  </a:cubicBezTo>
                  <a:cubicBezTo>
                    <a:pt x="186165" y="47707"/>
                    <a:pt x="178246" y="42723"/>
                    <a:pt x="170461" y="37872"/>
                  </a:cubicBezTo>
                  <a:cubicBezTo>
                    <a:pt x="166927" y="35781"/>
                    <a:pt x="163482" y="33511"/>
                    <a:pt x="160127" y="31152"/>
                  </a:cubicBezTo>
                  <a:cubicBezTo>
                    <a:pt x="156682" y="28705"/>
                    <a:pt x="153326" y="26212"/>
                    <a:pt x="149971" y="23676"/>
                  </a:cubicBezTo>
                  <a:lnTo>
                    <a:pt x="143484" y="18335"/>
                  </a:lnTo>
                  <a:cubicBezTo>
                    <a:pt x="142366" y="17312"/>
                    <a:pt x="139950" y="14553"/>
                    <a:pt x="139234" y="14152"/>
                  </a:cubicBezTo>
                  <a:cubicBezTo>
                    <a:pt x="136281" y="12595"/>
                    <a:pt x="134178" y="13574"/>
                    <a:pt x="132970" y="14820"/>
                  </a:cubicBezTo>
                  <a:cubicBezTo>
                    <a:pt x="132389" y="15443"/>
                    <a:pt x="130644" y="17000"/>
                    <a:pt x="131584" y="20071"/>
                  </a:cubicBezTo>
                  <a:cubicBezTo>
                    <a:pt x="131852" y="21050"/>
                    <a:pt x="132389" y="21940"/>
                    <a:pt x="133105" y="22563"/>
                  </a:cubicBezTo>
                  <a:cubicBezTo>
                    <a:pt x="133149" y="22474"/>
                    <a:pt x="133194" y="22430"/>
                    <a:pt x="133284" y="22341"/>
                  </a:cubicBezTo>
                  <a:cubicBezTo>
                    <a:pt x="133686" y="21985"/>
                    <a:pt x="134178" y="22563"/>
                    <a:pt x="134626" y="23364"/>
                  </a:cubicBezTo>
                  <a:lnTo>
                    <a:pt x="134178" y="23275"/>
                  </a:lnTo>
                  <a:lnTo>
                    <a:pt x="134357" y="23364"/>
                  </a:lnTo>
                  <a:lnTo>
                    <a:pt x="134715" y="23542"/>
                  </a:lnTo>
                  <a:cubicBezTo>
                    <a:pt x="135163" y="24388"/>
                    <a:pt x="135610" y="25367"/>
                    <a:pt x="135923" y="25723"/>
                  </a:cubicBezTo>
                  <a:lnTo>
                    <a:pt x="142679" y="32443"/>
                  </a:lnTo>
                  <a:cubicBezTo>
                    <a:pt x="146571" y="35959"/>
                    <a:pt x="150508" y="39430"/>
                    <a:pt x="154579" y="42679"/>
                  </a:cubicBezTo>
                  <a:cubicBezTo>
                    <a:pt x="157398" y="44904"/>
                    <a:pt x="160261" y="47040"/>
                    <a:pt x="163214" y="49042"/>
                  </a:cubicBezTo>
                  <a:cubicBezTo>
                    <a:pt x="169701" y="53404"/>
                    <a:pt x="176054" y="58077"/>
                    <a:pt x="182630" y="62527"/>
                  </a:cubicBezTo>
                  <a:cubicBezTo>
                    <a:pt x="189296" y="66977"/>
                    <a:pt x="196141" y="71249"/>
                    <a:pt x="203076" y="75255"/>
                  </a:cubicBezTo>
                  <a:cubicBezTo>
                    <a:pt x="205671" y="76768"/>
                    <a:pt x="208489" y="77747"/>
                    <a:pt x="211129" y="79127"/>
                  </a:cubicBezTo>
                  <a:cubicBezTo>
                    <a:pt x="207326" y="79349"/>
                    <a:pt x="203478" y="79216"/>
                    <a:pt x="199675" y="79483"/>
                  </a:cubicBezTo>
                  <a:cubicBezTo>
                    <a:pt x="156816" y="82464"/>
                    <a:pt x="114404" y="88962"/>
                    <a:pt x="74095" y="98886"/>
                  </a:cubicBezTo>
                  <a:cubicBezTo>
                    <a:pt x="66713" y="100710"/>
                    <a:pt x="59465" y="102936"/>
                    <a:pt x="52307" y="105472"/>
                  </a:cubicBezTo>
                  <a:cubicBezTo>
                    <a:pt x="36022" y="111124"/>
                    <a:pt x="20140" y="117978"/>
                    <a:pt x="3721" y="123185"/>
                  </a:cubicBezTo>
                  <a:cubicBezTo>
                    <a:pt x="947" y="124030"/>
                    <a:pt x="-619" y="126967"/>
                    <a:pt x="231" y="129726"/>
                  </a:cubicBezTo>
                  <a:cubicBezTo>
                    <a:pt x="1126" y="132486"/>
                    <a:pt x="4079" y="134043"/>
                    <a:pt x="6853" y="133198"/>
                  </a:cubicBezTo>
                  <a:cubicBezTo>
                    <a:pt x="23451" y="128258"/>
                    <a:pt x="39556" y="121716"/>
                    <a:pt x="56020" y="116331"/>
                  </a:cubicBezTo>
                  <a:cubicBezTo>
                    <a:pt x="62865" y="114106"/>
                    <a:pt x="69800" y="112059"/>
                    <a:pt x="76868" y="110412"/>
                  </a:cubicBezTo>
                  <a:cubicBezTo>
                    <a:pt x="116596" y="101289"/>
                    <a:pt x="158382" y="95771"/>
                    <a:pt x="200526" y="93189"/>
                  </a:cubicBezTo>
                  <a:cubicBezTo>
                    <a:pt x="222626" y="91810"/>
                    <a:pt x="244817" y="91365"/>
                    <a:pt x="266873" y="91632"/>
                  </a:cubicBezTo>
                  <a:cubicBezTo>
                    <a:pt x="263562" y="93011"/>
                    <a:pt x="260207" y="94169"/>
                    <a:pt x="256941" y="95726"/>
                  </a:cubicBezTo>
                  <a:cubicBezTo>
                    <a:pt x="250722" y="98797"/>
                    <a:pt x="244593" y="102224"/>
                    <a:pt x="238598" y="105739"/>
                  </a:cubicBezTo>
                  <a:cubicBezTo>
                    <a:pt x="231350" y="109967"/>
                    <a:pt x="224237" y="114506"/>
                    <a:pt x="217347" y="119402"/>
                  </a:cubicBezTo>
                  <a:cubicBezTo>
                    <a:pt x="210547" y="124253"/>
                    <a:pt x="203926" y="129415"/>
                    <a:pt x="197483" y="134800"/>
                  </a:cubicBezTo>
                  <a:cubicBezTo>
                    <a:pt x="189878" y="141208"/>
                    <a:pt x="182496" y="147973"/>
                    <a:pt x="175293" y="154915"/>
                  </a:cubicBezTo>
                  <a:cubicBezTo>
                    <a:pt x="164556" y="165284"/>
                    <a:pt x="154221" y="176099"/>
                    <a:pt x="144066" y="186913"/>
                  </a:cubicBezTo>
                  <a:cubicBezTo>
                    <a:pt x="142008" y="189004"/>
                    <a:pt x="142052" y="192298"/>
                    <a:pt x="144110" y="194345"/>
                  </a:cubicBezTo>
                  <a:cubicBezTo>
                    <a:pt x="146168" y="196392"/>
                    <a:pt x="149524" y="196392"/>
                    <a:pt x="151582" y="194300"/>
                  </a:cubicBezTo>
                  <a:cubicBezTo>
                    <a:pt x="166301" y="180282"/>
                    <a:pt x="181512" y="166486"/>
                    <a:pt x="197125" y="153402"/>
                  </a:cubicBezTo>
                  <a:cubicBezTo>
                    <a:pt x="203389" y="148151"/>
                    <a:pt x="209697" y="143077"/>
                    <a:pt x="216050" y="138137"/>
                  </a:cubicBezTo>
                  <a:cubicBezTo>
                    <a:pt x="225669" y="130661"/>
                    <a:pt x="235377" y="123407"/>
                    <a:pt x="245532" y="116999"/>
                  </a:cubicBezTo>
                  <a:cubicBezTo>
                    <a:pt x="252288" y="112682"/>
                    <a:pt x="259133" y="108454"/>
                    <a:pt x="266157" y="104716"/>
                  </a:cubicBezTo>
                  <a:cubicBezTo>
                    <a:pt x="270810" y="102268"/>
                    <a:pt x="275552" y="99998"/>
                    <a:pt x="280428" y="98129"/>
                  </a:cubicBezTo>
                  <a:cubicBezTo>
                    <a:pt x="282576" y="97284"/>
                    <a:pt x="284813" y="96438"/>
                    <a:pt x="287050" y="95726"/>
                  </a:cubicBezTo>
                  <a:cubicBezTo>
                    <a:pt x="288303" y="95326"/>
                    <a:pt x="289555" y="94925"/>
                    <a:pt x="290853" y="94614"/>
                  </a:cubicBezTo>
                  <a:cubicBezTo>
                    <a:pt x="291881" y="94836"/>
                    <a:pt x="294432" y="95415"/>
                    <a:pt x="295371" y="95281"/>
                  </a:cubicBezTo>
                  <a:cubicBezTo>
                    <a:pt x="297071" y="95014"/>
                    <a:pt x="298324" y="94213"/>
                    <a:pt x="299263" y="93011"/>
                  </a:cubicBezTo>
                  <a:cubicBezTo>
                    <a:pt x="303200" y="93189"/>
                    <a:pt x="307182" y="93278"/>
                    <a:pt x="311119" y="93501"/>
                  </a:cubicBezTo>
                  <a:cubicBezTo>
                    <a:pt x="311074" y="93545"/>
                    <a:pt x="310985" y="93768"/>
                    <a:pt x="310940" y="93812"/>
                  </a:cubicBezTo>
                  <a:cubicBezTo>
                    <a:pt x="308703" y="98085"/>
                    <a:pt x="306466" y="102313"/>
                    <a:pt x="304095" y="106496"/>
                  </a:cubicBezTo>
                  <a:cubicBezTo>
                    <a:pt x="302529" y="109300"/>
                    <a:pt x="300963" y="112059"/>
                    <a:pt x="299308" y="114773"/>
                  </a:cubicBezTo>
                  <a:cubicBezTo>
                    <a:pt x="294387" y="123095"/>
                    <a:pt x="289108" y="131151"/>
                    <a:pt x="283784" y="139206"/>
                  </a:cubicBezTo>
                  <a:cubicBezTo>
                    <a:pt x="280563" y="144056"/>
                    <a:pt x="277341" y="148907"/>
                    <a:pt x="274120" y="153669"/>
                  </a:cubicBezTo>
                  <a:cubicBezTo>
                    <a:pt x="269199" y="160923"/>
                    <a:pt x="264323" y="168133"/>
                    <a:pt x="259178" y="175164"/>
                  </a:cubicBezTo>
                  <a:lnTo>
                    <a:pt x="244369" y="193855"/>
                  </a:lnTo>
                  <a:cubicBezTo>
                    <a:pt x="242580" y="196169"/>
                    <a:pt x="242982" y="199463"/>
                    <a:pt x="245264" y="201243"/>
                  </a:cubicBezTo>
                  <a:cubicBezTo>
                    <a:pt x="247546" y="203023"/>
                    <a:pt x="250901" y="202622"/>
                    <a:pt x="252691" y="200353"/>
                  </a:cubicBezTo>
                  <a:lnTo>
                    <a:pt x="269110" y="182818"/>
                  </a:lnTo>
                  <a:cubicBezTo>
                    <a:pt x="276984" y="173250"/>
                    <a:pt x="284723" y="163504"/>
                    <a:pt x="291658" y="153135"/>
                  </a:cubicBezTo>
                  <a:cubicBezTo>
                    <a:pt x="298592" y="142810"/>
                    <a:pt x="304632" y="131907"/>
                    <a:pt x="310403" y="120870"/>
                  </a:cubicBezTo>
                  <a:cubicBezTo>
                    <a:pt x="312282" y="117132"/>
                    <a:pt x="314072" y="113394"/>
                    <a:pt x="315772" y="109611"/>
                  </a:cubicBezTo>
                  <a:cubicBezTo>
                    <a:pt x="317472" y="105873"/>
                    <a:pt x="319083" y="102135"/>
                    <a:pt x="320693" y="98352"/>
                  </a:cubicBezTo>
                  <a:cubicBezTo>
                    <a:pt x="320783" y="98085"/>
                    <a:pt x="321767" y="95860"/>
                    <a:pt x="322572" y="93991"/>
                  </a:cubicBezTo>
                  <a:cubicBezTo>
                    <a:pt x="323556" y="94080"/>
                    <a:pt x="324541" y="94035"/>
                    <a:pt x="325525" y="94124"/>
                  </a:cubicBezTo>
                  <a:cubicBezTo>
                    <a:pt x="336844" y="94970"/>
                    <a:pt x="348073" y="95993"/>
                    <a:pt x="359213" y="97239"/>
                  </a:cubicBezTo>
                  <a:cubicBezTo>
                    <a:pt x="370532" y="98485"/>
                    <a:pt x="381716" y="99954"/>
                    <a:pt x="392767" y="101601"/>
                  </a:cubicBezTo>
                  <a:cubicBezTo>
                    <a:pt x="397867" y="102357"/>
                    <a:pt x="402833" y="103692"/>
                    <a:pt x="407888" y="104582"/>
                  </a:cubicBezTo>
                  <a:cubicBezTo>
                    <a:pt x="407620" y="104938"/>
                    <a:pt x="407352" y="105339"/>
                    <a:pt x="407262" y="105561"/>
                  </a:cubicBezTo>
                  <a:lnTo>
                    <a:pt x="404443" y="112103"/>
                  </a:lnTo>
                  <a:cubicBezTo>
                    <a:pt x="403146" y="114996"/>
                    <a:pt x="401804" y="117800"/>
                    <a:pt x="400417" y="120559"/>
                  </a:cubicBezTo>
                  <a:cubicBezTo>
                    <a:pt x="398314" y="124787"/>
                    <a:pt x="396122" y="128925"/>
                    <a:pt x="393840" y="133064"/>
                  </a:cubicBezTo>
                  <a:cubicBezTo>
                    <a:pt x="391201" y="138004"/>
                    <a:pt x="388203" y="142721"/>
                    <a:pt x="385251" y="147350"/>
                  </a:cubicBezTo>
                  <a:cubicBezTo>
                    <a:pt x="382253" y="152067"/>
                    <a:pt x="379122" y="156651"/>
                    <a:pt x="375856" y="161101"/>
                  </a:cubicBezTo>
                  <a:cubicBezTo>
                    <a:pt x="369190" y="170046"/>
                    <a:pt x="361987" y="178502"/>
                    <a:pt x="353576" y="185934"/>
                  </a:cubicBezTo>
                  <a:cubicBezTo>
                    <a:pt x="351339" y="187758"/>
                    <a:pt x="350981" y="191052"/>
                    <a:pt x="352815" y="193321"/>
                  </a:cubicBezTo>
                  <a:cubicBezTo>
                    <a:pt x="354650" y="195546"/>
                    <a:pt x="357960" y="195902"/>
                    <a:pt x="360242" y="194078"/>
                  </a:cubicBezTo>
                  <a:cubicBezTo>
                    <a:pt x="369995" y="186913"/>
                    <a:pt x="378898" y="178813"/>
                    <a:pt x="386682" y="169557"/>
                  </a:cubicBezTo>
                  <a:cubicBezTo>
                    <a:pt x="390530" y="164928"/>
                    <a:pt x="394109" y="160077"/>
                    <a:pt x="397330" y="154915"/>
                  </a:cubicBezTo>
                  <a:cubicBezTo>
                    <a:pt x="400462" y="149886"/>
                    <a:pt x="403236" y="144501"/>
                    <a:pt x="405830" y="139028"/>
                  </a:cubicBezTo>
                  <a:cubicBezTo>
                    <a:pt x="407530" y="135334"/>
                    <a:pt x="409186" y="131596"/>
                    <a:pt x="410707" y="127768"/>
                  </a:cubicBezTo>
                  <a:cubicBezTo>
                    <a:pt x="412273" y="123941"/>
                    <a:pt x="413704" y="120114"/>
                    <a:pt x="415002" y="116198"/>
                  </a:cubicBezTo>
                  <a:lnTo>
                    <a:pt x="417418" y="108365"/>
                  </a:lnTo>
                  <a:cubicBezTo>
                    <a:pt x="417507" y="107920"/>
                    <a:pt x="417776" y="107208"/>
                    <a:pt x="417999" y="106540"/>
                  </a:cubicBezTo>
                  <a:cubicBezTo>
                    <a:pt x="430213" y="108810"/>
                    <a:pt x="442471" y="110768"/>
                    <a:pt x="454506" y="113705"/>
                  </a:cubicBezTo>
                  <a:cubicBezTo>
                    <a:pt x="474907" y="118601"/>
                    <a:pt x="495084" y="124386"/>
                    <a:pt x="514992" y="131151"/>
                  </a:cubicBezTo>
                  <a:cubicBezTo>
                    <a:pt x="522374" y="133643"/>
                    <a:pt x="529666" y="136268"/>
                    <a:pt x="536914" y="139028"/>
                  </a:cubicBezTo>
                  <a:cubicBezTo>
                    <a:pt x="544206" y="141787"/>
                    <a:pt x="551409" y="144679"/>
                    <a:pt x="558568" y="147706"/>
                  </a:cubicBezTo>
                  <a:lnTo>
                    <a:pt x="572168" y="153625"/>
                  </a:lnTo>
                  <a:cubicBezTo>
                    <a:pt x="572481" y="153758"/>
                    <a:pt x="576776" y="155538"/>
                    <a:pt x="578521" y="155983"/>
                  </a:cubicBezTo>
                  <a:cubicBezTo>
                    <a:pt x="580534" y="156473"/>
                    <a:pt x="581966" y="155983"/>
                    <a:pt x="582503" y="155761"/>
                  </a:cubicBezTo>
                  <a:cubicBezTo>
                    <a:pt x="584740" y="154693"/>
                    <a:pt x="585679" y="152957"/>
                    <a:pt x="585455" y="150687"/>
                  </a:cubicBezTo>
                  <a:cubicBezTo>
                    <a:pt x="585276" y="148329"/>
                    <a:pt x="583442" y="146460"/>
                    <a:pt x="581116" y="146148"/>
                  </a:cubicBezTo>
                  <a:close/>
                  <a:moveTo>
                    <a:pt x="579908" y="146104"/>
                  </a:moveTo>
                  <a:cubicBezTo>
                    <a:pt x="579595" y="146193"/>
                    <a:pt x="579595" y="145970"/>
                    <a:pt x="579281" y="146104"/>
                  </a:cubicBezTo>
                  <a:lnTo>
                    <a:pt x="579460" y="146193"/>
                  </a:lnTo>
                  <a:cubicBezTo>
                    <a:pt x="579595" y="146148"/>
                    <a:pt x="579729" y="146104"/>
                    <a:pt x="579908" y="146104"/>
                  </a:cubicBez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0" name="Google Shape;220;p2"/>
            <p:cNvSpPr/>
            <p:nvPr/>
          </p:nvSpPr>
          <p:spPr>
            <a:xfrm>
              <a:off x="3553439" y="1035783"/>
              <a:ext cx="470246" cy="317364"/>
            </a:xfrm>
            <a:custGeom>
              <a:avLst/>
              <a:gdLst/>
              <a:ahLst/>
              <a:cxnLst/>
              <a:rect l="l" t="t" r="r" b="b"/>
              <a:pathLst>
                <a:path w="940492" h="634728" extrusionOk="0">
                  <a:moveTo>
                    <a:pt x="823456" y="345912"/>
                  </a:moveTo>
                  <a:cubicBezTo>
                    <a:pt x="877232" y="325619"/>
                    <a:pt x="940716" y="324996"/>
                    <a:pt x="940492" y="325352"/>
                  </a:cubicBezTo>
                  <a:cubicBezTo>
                    <a:pt x="933781" y="336567"/>
                    <a:pt x="886180" y="383473"/>
                    <a:pt x="874771" y="389792"/>
                  </a:cubicBezTo>
                  <a:cubicBezTo>
                    <a:pt x="812719" y="424104"/>
                    <a:pt x="716979" y="418942"/>
                    <a:pt x="727940" y="408172"/>
                  </a:cubicBezTo>
                  <a:cubicBezTo>
                    <a:pt x="733219" y="403010"/>
                    <a:pt x="773528" y="364693"/>
                    <a:pt x="823456" y="345912"/>
                  </a:cubicBezTo>
                  <a:close/>
                  <a:moveTo>
                    <a:pt x="833657" y="296870"/>
                  </a:moveTo>
                  <a:cubicBezTo>
                    <a:pt x="843410" y="302121"/>
                    <a:pt x="853923" y="306127"/>
                    <a:pt x="864884" y="308040"/>
                  </a:cubicBezTo>
                  <a:cubicBezTo>
                    <a:pt x="869090" y="308752"/>
                    <a:pt x="873340" y="309242"/>
                    <a:pt x="877635" y="309242"/>
                  </a:cubicBezTo>
                  <a:cubicBezTo>
                    <a:pt x="879290" y="309286"/>
                    <a:pt x="884077" y="307640"/>
                    <a:pt x="882511" y="308218"/>
                  </a:cubicBezTo>
                  <a:lnTo>
                    <a:pt x="889088" y="308040"/>
                  </a:lnTo>
                  <a:cubicBezTo>
                    <a:pt x="895619" y="296158"/>
                    <a:pt x="888014" y="277600"/>
                    <a:pt x="882958" y="266875"/>
                  </a:cubicBezTo>
                  <a:cubicBezTo>
                    <a:pt x="866987" y="233142"/>
                    <a:pt x="836341" y="203770"/>
                    <a:pt x="799745" y="194024"/>
                  </a:cubicBezTo>
                  <a:cubicBezTo>
                    <a:pt x="789500" y="191309"/>
                    <a:pt x="761896" y="184901"/>
                    <a:pt x="753083" y="194691"/>
                  </a:cubicBezTo>
                  <a:cubicBezTo>
                    <a:pt x="747714" y="200655"/>
                    <a:pt x="761136" y="219435"/>
                    <a:pt x="763999" y="224197"/>
                  </a:cubicBezTo>
                  <a:cubicBezTo>
                    <a:pt x="780955" y="252278"/>
                    <a:pt x="804264" y="281072"/>
                    <a:pt x="833657" y="296870"/>
                  </a:cubicBezTo>
                  <a:close/>
                  <a:moveTo>
                    <a:pt x="709463" y="321080"/>
                  </a:moveTo>
                  <a:cubicBezTo>
                    <a:pt x="718902" y="315517"/>
                    <a:pt x="727716" y="308263"/>
                    <a:pt x="734293" y="299496"/>
                  </a:cubicBezTo>
                  <a:cubicBezTo>
                    <a:pt x="736574" y="296425"/>
                    <a:pt x="738587" y="293176"/>
                    <a:pt x="740198" y="289705"/>
                  </a:cubicBezTo>
                  <a:cubicBezTo>
                    <a:pt x="740287" y="289483"/>
                    <a:pt x="741495" y="285344"/>
                    <a:pt x="741540" y="285344"/>
                  </a:cubicBezTo>
                  <a:lnTo>
                    <a:pt x="723108" y="279113"/>
                  </a:lnTo>
                  <a:cubicBezTo>
                    <a:pt x="703647" y="272349"/>
                    <a:pt x="683827" y="273239"/>
                    <a:pt x="663606" y="274797"/>
                  </a:cubicBezTo>
                  <a:cubicBezTo>
                    <a:pt x="632602" y="277155"/>
                    <a:pt x="600793" y="281428"/>
                    <a:pt x="574934" y="299985"/>
                  </a:cubicBezTo>
                  <a:cubicBezTo>
                    <a:pt x="563436" y="308263"/>
                    <a:pt x="553594" y="318588"/>
                    <a:pt x="544243" y="329135"/>
                  </a:cubicBezTo>
                  <a:cubicBezTo>
                    <a:pt x="543259" y="330247"/>
                    <a:pt x="534222" y="338614"/>
                    <a:pt x="535833" y="340439"/>
                  </a:cubicBezTo>
                  <a:cubicBezTo>
                    <a:pt x="537533" y="342397"/>
                    <a:pt x="544512" y="341952"/>
                    <a:pt x="546794" y="342174"/>
                  </a:cubicBezTo>
                  <a:cubicBezTo>
                    <a:pt x="557128" y="343198"/>
                    <a:pt x="567507" y="343865"/>
                    <a:pt x="577887" y="344043"/>
                  </a:cubicBezTo>
                  <a:cubicBezTo>
                    <a:pt x="620836" y="344666"/>
                    <a:pt x="671569" y="343554"/>
                    <a:pt x="709463" y="321080"/>
                  </a:cubicBezTo>
                  <a:close/>
                  <a:moveTo>
                    <a:pt x="404346" y="1103"/>
                  </a:moveTo>
                  <a:cubicBezTo>
                    <a:pt x="377190" y="124"/>
                    <a:pt x="349989" y="-321"/>
                    <a:pt x="322833" y="258"/>
                  </a:cubicBezTo>
                  <a:cubicBezTo>
                    <a:pt x="222708" y="2349"/>
                    <a:pt x="150008" y="7378"/>
                    <a:pt x="69971" y="82010"/>
                  </a:cubicBezTo>
                  <a:cubicBezTo>
                    <a:pt x="28409" y="120772"/>
                    <a:pt x="-9440" y="199587"/>
                    <a:pt x="2103" y="253836"/>
                  </a:cubicBezTo>
                  <a:cubicBezTo>
                    <a:pt x="4116" y="252323"/>
                    <a:pt x="11095" y="250542"/>
                    <a:pt x="14048" y="249207"/>
                  </a:cubicBezTo>
                  <a:cubicBezTo>
                    <a:pt x="22280" y="245425"/>
                    <a:pt x="30467" y="241597"/>
                    <a:pt x="38967" y="238482"/>
                  </a:cubicBezTo>
                  <a:cubicBezTo>
                    <a:pt x="64334" y="229137"/>
                    <a:pt x="90103" y="223218"/>
                    <a:pt x="116186" y="216498"/>
                  </a:cubicBezTo>
                  <a:cubicBezTo>
                    <a:pt x="198057" y="195403"/>
                    <a:pt x="261228" y="125311"/>
                    <a:pt x="326904" y="75779"/>
                  </a:cubicBezTo>
                  <a:cubicBezTo>
                    <a:pt x="350078" y="58334"/>
                    <a:pt x="373879" y="41912"/>
                    <a:pt x="398217" y="26114"/>
                  </a:cubicBezTo>
                  <a:cubicBezTo>
                    <a:pt x="406225" y="20907"/>
                    <a:pt x="414323" y="15923"/>
                    <a:pt x="422689" y="11428"/>
                  </a:cubicBezTo>
                  <a:cubicBezTo>
                    <a:pt x="423405" y="11027"/>
                    <a:pt x="435797" y="4129"/>
                    <a:pt x="435261" y="3684"/>
                  </a:cubicBezTo>
                  <a:cubicBezTo>
                    <a:pt x="429892" y="-899"/>
                    <a:pt x="410699" y="1326"/>
                    <a:pt x="404346" y="1103"/>
                  </a:cubicBezTo>
                  <a:close/>
                  <a:moveTo>
                    <a:pt x="895351" y="579197"/>
                  </a:moveTo>
                  <a:cubicBezTo>
                    <a:pt x="878082" y="565935"/>
                    <a:pt x="863005" y="550760"/>
                    <a:pt x="847257" y="535718"/>
                  </a:cubicBezTo>
                  <a:cubicBezTo>
                    <a:pt x="797776" y="488589"/>
                    <a:pt x="721274" y="477374"/>
                    <a:pt x="658371" y="454722"/>
                  </a:cubicBezTo>
                  <a:cubicBezTo>
                    <a:pt x="636181" y="446756"/>
                    <a:pt x="614483" y="437856"/>
                    <a:pt x="592964" y="428287"/>
                  </a:cubicBezTo>
                  <a:cubicBezTo>
                    <a:pt x="585940" y="425172"/>
                    <a:pt x="578961" y="421835"/>
                    <a:pt x="572250" y="418096"/>
                  </a:cubicBezTo>
                  <a:cubicBezTo>
                    <a:pt x="571668" y="417785"/>
                    <a:pt x="561513" y="412400"/>
                    <a:pt x="561423" y="412978"/>
                  </a:cubicBezTo>
                  <a:cubicBezTo>
                    <a:pt x="560439" y="418853"/>
                    <a:pt x="570102" y="431180"/>
                    <a:pt x="572608" y="435675"/>
                  </a:cubicBezTo>
                  <a:cubicBezTo>
                    <a:pt x="583300" y="455034"/>
                    <a:pt x="594485" y="474170"/>
                    <a:pt x="606296" y="492817"/>
                  </a:cubicBezTo>
                  <a:cubicBezTo>
                    <a:pt x="649916" y="561530"/>
                    <a:pt x="684096" y="609726"/>
                    <a:pt x="770889" y="630598"/>
                  </a:cubicBezTo>
                  <a:cubicBezTo>
                    <a:pt x="815985" y="641457"/>
                    <a:pt x="888103" y="631043"/>
                    <a:pt x="921836" y="597710"/>
                  </a:cubicBezTo>
                  <a:cubicBezTo>
                    <a:pt x="919912" y="596998"/>
                    <a:pt x="915662" y="592993"/>
                    <a:pt x="913515" y="591569"/>
                  </a:cubicBezTo>
                  <a:cubicBezTo>
                    <a:pt x="907341" y="587608"/>
                    <a:pt x="901167" y="583647"/>
                    <a:pt x="895351" y="5791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1" name="Google Shape;221;p2"/>
            <p:cNvSpPr/>
            <p:nvPr/>
          </p:nvSpPr>
          <p:spPr>
            <a:xfrm>
              <a:off x="3531875" y="1045780"/>
              <a:ext cx="520521" cy="294065"/>
            </a:xfrm>
            <a:custGeom>
              <a:avLst/>
              <a:gdLst/>
              <a:ahLst/>
              <a:cxnLst/>
              <a:rect l="l" t="t" r="r" b="b"/>
              <a:pathLst>
                <a:path w="1041042" h="588129" extrusionOk="0">
                  <a:moveTo>
                    <a:pt x="383006" y="6387"/>
                  </a:moveTo>
                  <a:cubicBezTo>
                    <a:pt x="384706" y="11327"/>
                    <a:pt x="382022" y="16668"/>
                    <a:pt x="377101" y="18359"/>
                  </a:cubicBezTo>
                  <a:cubicBezTo>
                    <a:pt x="356879" y="25657"/>
                    <a:pt x="336881" y="33445"/>
                    <a:pt x="317017" y="41678"/>
                  </a:cubicBezTo>
                  <a:cubicBezTo>
                    <a:pt x="297243" y="49867"/>
                    <a:pt x="277647" y="58589"/>
                    <a:pt x="258365" y="67891"/>
                  </a:cubicBezTo>
                  <a:cubicBezTo>
                    <a:pt x="227585" y="82532"/>
                    <a:pt x="197834" y="101223"/>
                    <a:pt x="169783" y="122629"/>
                  </a:cubicBezTo>
                  <a:cubicBezTo>
                    <a:pt x="151440" y="136603"/>
                    <a:pt x="133858" y="151779"/>
                    <a:pt x="117349" y="168067"/>
                  </a:cubicBezTo>
                  <a:cubicBezTo>
                    <a:pt x="75608" y="209054"/>
                    <a:pt x="40712" y="256895"/>
                    <a:pt x="19103" y="309497"/>
                  </a:cubicBezTo>
                  <a:cubicBezTo>
                    <a:pt x="17135" y="314571"/>
                    <a:pt x="11408" y="317063"/>
                    <a:pt x="6308" y="315105"/>
                  </a:cubicBezTo>
                  <a:cubicBezTo>
                    <a:pt x="1208" y="313147"/>
                    <a:pt x="-1297" y="307450"/>
                    <a:pt x="671" y="302377"/>
                  </a:cubicBezTo>
                  <a:cubicBezTo>
                    <a:pt x="21430" y="246170"/>
                    <a:pt x="55655" y="193879"/>
                    <a:pt x="98738" y="149687"/>
                  </a:cubicBezTo>
                  <a:cubicBezTo>
                    <a:pt x="115738" y="132242"/>
                    <a:pt x="134215" y="116087"/>
                    <a:pt x="153677" y="101490"/>
                  </a:cubicBezTo>
                  <a:cubicBezTo>
                    <a:pt x="183383" y="79239"/>
                    <a:pt x="215461" y="60726"/>
                    <a:pt x="248254" y="46129"/>
                  </a:cubicBezTo>
                  <a:cubicBezTo>
                    <a:pt x="268297" y="37362"/>
                    <a:pt x="288563" y="29173"/>
                    <a:pt x="309053" y="21607"/>
                  </a:cubicBezTo>
                  <a:cubicBezTo>
                    <a:pt x="329544" y="14042"/>
                    <a:pt x="350168" y="7055"/>
                    <a:pt x="370972" y="513"/>
                  </a:cubicBezTo>
                  <a:cubicBezTo>
                    <a:pt x="375937" y="-1178"/>
                    <a:pt x="381306" y="1448"/>
                    <a:pt x="383006" y="6387"/>
                  </a:cubicBezTo>
                  <a:close/>
                  <a:moveTo>
                    <a:pt x="1028985" y="559070"/>
                  </a:moveTo>
                  <a:cubicBezTo>
                    <a:pt x="982994" y="568282"/>
                    <a:pt x="934900" y="566146"/>
                    <a:pt x="888730" y="556400"/>
                  </a:cubicBezTo>
                  <a:cubicBezTo>
                    <a:pt x="870253" y="552528"/>
                    <a:pt x="852089" y="547410"/>
                    <a:pt x="834417" y="541225"/>
                  </a:cubicBezTo>
                  <a:cubicBezTo>
                    <a:pt x="807351" y="531745"/>
                    <a:pt x="781402" y="519908"/>
                    <a:pt x="758004" y="505355"/>
                  </a:cubicBezTo>
                  <a:cubicBezTo>
                    <a:pt x="743285" y="496365"/>
                    <a:pt x="728835" y="486842"/>
                    <a:pt x="714697" y="477007"/>
                  </a:cubicBezTo>
                  <a:cubicBezTo>
                    <a:pt x="700470" y="467083"/>
                    <a:pt x="686512" y="456847"/>
                    <a:pt x="672777" y="446300"/>
                  </a:cubicBezTo>
                  <a:cubicBezTo>
                    <a:pt x="668751" y="443006"/>
                    <a:pt x="662756" y="443585"/>
                    <a:pt x="659445" y="447635"/>
                  </a:cubicBezTo>
                  <a:cubicBezTo>
                    <a:pt x="656135" y="451684"/>
                    <a:pt x="656761" y="457603"/>
                    <a:pt x="660787" y="460897"/>
                  </a:cubicBezTo>
                  <a:cubicBezTo>
                    <a:pt x="674209" y="472378"/>
                    <a:pt x="687854" y="483593"/>
                    <a:pt x="701813" y="494363"/>
                  </a:cubicBezTo>
                  <a:cubicBezTo>
                    <a:pt x="715860" y="505177"/>
                    <a:pt x="730266" y="515546"/>
                    <a:pt x="744940" y="525471"/>
                  </a:cubicBezTo>
                  <a:cubicBezTo>
                    <a:pt x="769502" y="541759"/>
                    <a:pt x="796613" y="555777"/>
                    <a:pt x="825470" y="566191"/>
                  </a:cubicBezTo>
                  <a:cubicBezTo>
                    <a:pt x="844260" y="573000"/>
                    <a:pt x="863766" y="578340"/>
                    <a:pt x="883630" y="581989"/>
                  </a:cubicBezTo>
                  <a:cubicBezTo>
                    <a:pt x="933155" y="591112"/>
                    <a:pt x="984694" y="590222"/>
                    <a:pt x="1033325" y="578295"/>
                  </a:cubicBezTo>
                  <a:cubicBezTo>
                    <a:pt x="1038649" y="577094"/>
                    <a:pt x="1042004" y="571843"/>
                    <a:pt x="1040796" y="566547"/>
                  </a:cubicBezTo>
                  <a:cubicBezTo>
                    <a:pt x="1039633" y="561206"/>
                    <a:pt x="1034309" y="557869"/>
                    <a:pt x="1028985" y="559070"/>
                  </a:cubicBez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2" name="Google Shape;222;p2"/>
            <p:cNvSpPr/>
            <p:nvPr/>
          </p:nvSpPr>
          <p:spPr>
            <a:xfrm>
              <a:off x="3537160" y="1228142"/>
              <a:ext cx="184786" cy="149291"/>
            </a:xfrm>
            <a:custGeom>
              <a:avLst/>
              <a:gdLst/>
              <a:ahLst/>
              <a:cxnLst/>
              <a:rect l="l" t="t" r="r" b="b"/>
              <a:pathLst>
                <a:path w="369572" h="298581" extrusionOk="0">
                  <a:moveTo>
                    <a:pt x="146193" y="163329"/>
                  </a:moveTo>
                  <a:cubicBezTo>
                    <a:pt x="147044" y="161594"/>
                    <a:pt x="144583" y="166845"/>
                    <a:pt x="143599" y="168492"/>
                  </a:cubicBezTo>
                  <a:cubicBezTo>
                    <a:pt x="141720" y="171696"/>
                    <a:pt x="139483" y="174677"/>
                    <a:pt x="137201" y="177526"/>
                  </a:cubicBezTo>
                  <a:cubicBezTo>
                    <a:pt x="129953" y="186560"/>
                    <a:pt x="121006" y="193102"/>
                    <a:pt x="110716" y="198397"/>
                  </a:cubicBezTo>
                  <a:cubicBezTo>
                    <a:pt x="104587" y="201513"/>
                    <a:pt x="98323" y="204316"/>
                    <a:pt x="91881" y="206764"/>
                  </a:cubicBezTo>
                  <a:cubicBezTo>
                    <a:pt x="68214" y="215709"/>
                    <a:pt x="11173" y="231997"/>
                    <a:pt x="972" y="195060"/>
                  </a:cubicBezTo>
                  <a:cubicBezTo>
                    <a:pt x="-3457" y="179128"/>
                    <a:pt x="7907" y="163997"/>
                    <a:pt x="21642" y="157099"/>
                  </a:cubicBezTo>
                  <a:cubicBezTo>
                    <a:pt x="45442" y="145172"/>
                    <a:pt x="77162" y="149044"/>
                    <a:pt x="102887" y="150779"/>
                  </a:cubicBezTo>
                  <a:cubicBezTo>
                    <a:pt x="113400" y="151491"/>
                    <a:pt x="124137" y="152559"/>
                    <a:pt x="134427" y="154874"/>
                  </a:cubicBezTo>
                  <a:cubicBezTo>
                    <a:pt x="134651" y="154918"/>
                    <a:pt x="142749" y="156609"/>
                    <a:pt x="142749" y="156698"/>
                  </a:cubicBezTo>
                  <a:lnTo>
                    <a:pt x="146193" y="163329"/>
                  </a:lnTo>
                  <a:close/>
                  <a:moveTo>
                    <a:pt x="121722" y="12330"/>
                  </a:moveTo>
                  <a:cubicBezTo>
                    <a:pt x="115279" y="5967"/>
                    <a:pt x="101545" y="-5115"/>
                    <a:pt x="92194" y="2673"/>
                  </a:cubicBezTo>
                  <a:cubicBezTo>
                    <a:pt x="80204" y="12642"/>
                    <a:pt x="83918" y="36629"/>
                    <a:pt x="86423" y="49535"/>
                  </a:cubicBezTo>
                  <a:cubicBezTo>
                    <a:pt x="94252" y="90700"/>
                    <a:pt x="120156" y="128795"/>
                    <a:pt x="155678" y="147798"/>
                  </a:cubicBezTo>
                  <a:lnTo>
                    <a:pt x="156349" y="155541"/>
                  </a:lnTo>
                  <a:cubicBezTo>
                    <a:pt x="155231" y="131687"/>
                    <a:pt x="157736" y="108012"/>
                    <a:pt x="154381" y="84203"/>
                  </a:cubicBezTo>
                  <a:cubicBezTo>
                    <a:pt x="150667" y="57813"/>
                    <a:pt x="141004" y="31511"/>
                    <a:pt x="121722" y="12330"/>
                  </a:cubicBezTo>
                  <a:close/>
                  <a:moveTo>
                    <a:pt x="369573" y="236492"/>
                  </a:moveTo>
                  <a:cubicBezTo>
                    <a:pt x="346264" y="196973"/>
                    <a:pt x="340582" y="172630"/>
                    <a:pt x="301704" y="139520"/>
                  </a:cubicBezTo>
                  <a:cubicBezTo>
                    <a:pt x="290878" y="130308"/>
                    <a:pt x="259471" y="124122"/>
                    <a:pt x="249047" y="139654"/>
                  </a:cubicBezTo>
                  <a:cubicBezTo>
                    <a:pt x="241129" y="151491"/>
                    <a:pt x="251284" y="168046"/>
                    <a:pt x="258532" y="177437"/>
                  </a:cubicBezTo>
                  <a:cubicBezTo>
                    <a:pt x="277188" y="201602"/>
                    <a:pt x="369394" y="232353"/>
                    <a:pt x="369573" y="236492"/>
                  </a:cubicBezTo>
                  <a:close/>
                  <a:moveTo>
                    <a:pt x="204667" y="280951"/>
                  </a:moveTo>
                  <a:cubicBezTo>
                    <a:pt x="210572" y="296393"/>
                    <a:pt x="242023" y="301199"/>
                    <a:pt x="254684" y="297283"/>
                  </a:cubicBezTo>
                  <a:cubicBezTo>
                    <a:pt x="300228" y="283220"/>
                    <a:pt x="311905" y="265820"/>
                    <a:pt x="344251" y="241877"/>
                  </a:cubicBezTo>
                  <a:cubicBezTo>
                    <a:pt x="343043" y="245081"/>
                    <a:pt x="247437" y="240853"/>
                    <a:pt x="223412" y="254115"/>
                  </a:cubicBezTo>
                  <a:cubicBezTo>
                    <a:pt x="214151" y="259278"/>
                    <a:pt x="200193" y="269157"/>
                    <a:pt x="204667" y="280951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3" name="Google Shape;223;p2"/>
            <p:cNvSpPr/>
            <p:nvPr/>
          </p:nvSpPr>
          <p:spPr>
            <a:xfrm>
              <a:off x="3397625" y="1217909"/>
              <a:ext cx="90150" cy="109915"/>
            </a:xfrm>
            <a:custGeom>
              <a:avLst/>
              <a:gdLst/>
              <a:ahLst/>
              <a:cxnLst/>
              <a:rect l="l" t="t" r="r" b="b"/>
              <a:pathLst>
                <a:path w="180300" h="219829" extrusionOk="0">
                  <a:moveTo>
                    <a:pt x="174774" y="81081"/>
                  </a:moveTo>
                  <a:cubicBezTo>
                    <a:pt x="184482" y="109252"/>
                    <a:pt x="181664" y="161676"/>
                    <a:pt x="164216" y="192294"/>
                  </a:cubicBezTo>
                  <a:cubicBezTo>
                    <a:pt x="153523" y="210985"/>
                    <a:pt x="133346" y="224826"/>
                    <a:pt x="110932" y="218106"/>
                  </a:cubicBezTo>
                  <a:cubicBezTo>
                    <a:pt x="86818" y="210852"/>
                    <a:pt x="91202" y="182993"/>
                    <a:pt x="72860" y="171600"/>
                  </a:cubicBezTo>
                  <a:cubicBezTo>
                    <a:pt x="56575" y="161498"/>
                    <a:pt x="30492" y="171289"/>
                    <a:pt x="19352" y="152375"/>
                  </a:cubicBezTo>
                  <a:cubicBezTo>
                    <a:pt x="5260" y="128566"/>
                    <a:pt x="37829" y="113702"/>
                    <a:pt x="34608" y="90694"/>
                  </a:cubicBezTo>
                  <a:cubicBezTo>
                    <a:pt x="31790" y="70222"/>
                    <a:pt x="10628" y="57272"/>
                    <a:pt x="3068" y="38803"/>
                  </a:cubicBezTo>
                  <a:cubicBezTo>
                    <a:pt x="-1943" y="26609"/>
                    <a:pt x="-1630" y="14193"/>
                    <a:pt x="10181" y="6361"/>
                  </a:cubicBezTo>
                  <a:cubicBezTo>
                    <a:pt x="14297" y="3646"/>
                    <a:pt x="18413" y="1821"/>
                    <a:pt x="23289" y="976"/>
                  </a:cubicBezTo>
                  <a:cubicBezTo>
                    <a:pt x="29777" y="-137"/>
                    <a:pt x="36487" y="-181"/>
                    <a:pt x="43064" y="264"/>
                  </a:cubicBezTo>
                  <a:cubicBezTo>
                    <a:pt x="52772" y="887"/>
                    <a:pt x="62257" y="2533"/>
                    <a:pt x="71383" y="5916"/>
                  </a:cubicBezTo>
                  <a:cubicBezTo>
                    <a:pt x="83463" y="10455"/>
                    <a:pt x="95050" y="16507"/>
                    <a:pt x="105921" y="23450"/>
                  </a:cubicBezTo>
                  <a:cubicBezTo>
                    <a:pt x="129588" y="38625"/>
                    <a:pt x="165021" y="52955"/>
                    <a:pt x="174774" y="81081"/>
                  </a:cubicBezTo>
                  <a:lnTo>
                    <a:pt x="174774" y="81081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4" name="Google Shape;224;p2"/>
            <p:cNvSpPr/>
            <p:nvPr/>
          </p:nvSpPr>
          <p:spPr>
            <a:xfrm>
              <a:off x="3419355" y="1241796"/>
              <a:ext cx="404576" cy="112243"/>
            </a:xfrm>
            <a:custGeom>
              <a:avLst/>
              <a:gdLst/>
              <a:ahLst/>
              <a:cxnLst/>
              <a:rect l="l" t="t" r="r" b="b"/>
              <a:pathLst>
                <a:path w="809152" h="224487" extrusionOk="0">
                  <a:moveTo>
                    <a:pt x="787537" y="14661"/>
                  </a:moveTo>
                  <a:cubicBezTo>
                    <a:pt x="784092" y="10478"/>
                    <a:pt x="777829" y="9855"/>
                    <a:pt x="773623" y="13282"/>
                  </a:cubicBezTo>
                  <a:cubicBezTo>
                    <a:pt x="769373" y="16708"/>
                    <a:pt x="768747" y="22894"/>
                    <a:pt x="772192" y="27122"/>
                  </a:cubicBezTo>
                  <a:cubicBezTo>
                    <a:pt x="794248" y="54759"/>
                    <a:pt x="790847" y="87646"/>
                    <a:pt x="775726" y="116618"/>
                  </a:cubicBezTo>
                  <a:cubicBezTo>
                    <a:pt x="760291" y="146123"/>
                    <a:pt x="732643" y="171757"/>
                    <a:pt x="704905" y="184396"/>
                  </a:cubicBezTo>
                  <a:cubicBezTo>
                    <a:pt x="694033" y="189380"/>
                    <a:pt x="682312" y="192540"/>
                    <a:pt x="670367" y="194587"/>
                  </a:cubicBezTo>
                  <a:cubicBezTo>
                    <a:pt x="657929" y="196768"/>
                    <a:pt x="645268" y="197747"/>
                    <a:pt x="632921" y="198281"/>
                  </a:cubicBezTo>
                  <a:cubicBezTo>
                    <a:pt x="593596" y="200105"/>
                    <a:pt x="555299" y="194097"/>
                    <a:pt x="518569" y="182616"/>
                  </a:cubicBezTo>
                  <a:cubicBezTo>
                    <a:pt x="481660" y="171045"/>
                    <a:pt x="446272" y="153911"/>
                    <a:pt x="413255" y="132550"/>
                  </a:cubicBezTo>
                  <a:cubicBezTo>
                    <a:pt x="383280" y="113369"/>
                    <a:pt x="355989" y="90094"/>
                    <a:pt x="326238" y="70735"/>
                  </a:cubicBezTo>
                  <a:cubicBezTo>
                    <a:pt x="312951" y="62057"/>
                    <a:pt x="299172" y="54180"/>
                    <a:pt x="284497" y="47683"/>
                  </a:cubicBezTo>
                  <a:cubicBezTo>
                    <a:pt x="266244" y="39583"/>
                    <a:pt x="247543" y="33041"/>
                    <a:pt x="228395" y="28235"/>
                  </a:cubicBezTo>
                  <a:cubicBezTo>
                    <a:pt x="209247" y="23428"/>
                    <a:pt x="189697" y="20358"/>
                    <a:pt x="169743" y="19023"/>
                  </a:cubicBezTo>
                  <a:cubicBezTo>
                    <a:pt x="164419" y="18711"/>
                    <a:pt x="157887" y="19201"/>
                    <a:pt x="151221" y="19735"/>
                  </a:cubicBezTo>
                  <a:cubicBezTo>
                    <a:pt x="149835" y="19245"/>
                    <a:pt x="148582" y="18400"/>
                    <a:pt x="147016" y="18578"/>
                  </a:cubicBezTo>
                  <a:cubicBezTo>
                    <a:pt x="140574" y="18845"/>
                    <a:pt x="134131" y="18934"/>
                    <a:pt x="127644" y="19112"/>
                  </a:cubicBezTo>
                  <a:cubicBezTo>
                    <a:pt x="125631" y="18756"/>
                    <a:pt x="121426" y="18489"/>
                    <a:pt x="121426" y="18489"/>
                  </a:cubicBezTo>
                  <a:cubicBezTo>
                    <a:pt x="121426" y="18489"/>
                    <a:pt x="121694" y="18444"/>
                    <a:pt x="121784" y="18489"/>
                  </a:cubicBezTo>
                  <a:lnTo>
                    <a:pt x="114267" y="16886"/>
                  </a:lnTo>
                  <a:lnTo>
                    <a:pt x="90109" y="10167"/>
                  </a:lnTo>
                  <a:cubicBezTo>
                    <a:pt x="82414" y="8119"/>
                    <a:pt x="74808" y="5850"/>
                    <a:pt x="66979" y="4203"/>
                  </a:cubicBezTo>
                  <a:cubicBezTo>
                    <a:pt x="61744" y="3135"/>
                    <a:pt x="56421" y="2334"/>
                    <a:pt x="51097" y="1711"/>
                  </a:cubicBezTo>
                  <a:cubicBezTo>
                    <a:pt x="37496" y="109"/>
                    <a:pt x="23896" y="-336"/>
                    <a:pt x="10251" y="242"/>
                  </a:cubicBezTo>
                  <a:cubicBezTo>
                    <a:pt x="4792" y="64"/>
                    <a:pt x="229" y="4337"/>
                    <a:pt x="5" y="9766"/>
                  </a:cubicBezTo>
                  <a:cubicBezTo>
                    <a:pt x="-174" y="15195"/>
                    <a:pt x="4121" y="19735"/>
                    <a:pt x="9579" y="19913"/>
                  </a:cubicBezTo>
                  <a:cubicBezTo>
                    <a:pt x="14590" y="20536"/>
                    <a:pt x="19467" y="21426"/>
                    <a:pt x="24433" y="22316"/>
                  </a:cubicBezTo>
                  <a:cubicBezTo>
                    <a:pt x="34409" y="24051"/>
                    <a:pt x="44207" y="26499"/>
                    <a:pt x="54094" y="28724"/>
                  </a:cubicBezTo>
                  <a:cubicBezTo>
                    <a:pt x="59105" y="29837"/>
                    <a:pt x="64116" y="30860"/>
                    <a:pt x="69171" y="31839"/>
                  </a:cubicBezTo>
                  <a:cubicBezTo>
                    <a:pt x="69932" y="31973"/>
                    <a:pt x="70737" y="32106"/>
                    <a:pt x="71497" y="32240"/>
                  </a:cubicBezTo>
                  <a:cubicBezTo>
                    <a:pt x="64026" y="35800"/>
                    <a:pt x="56555" y="39405"/>
                    <a:pt x="49352" y="43321"/>
                  </a:cubicBezTo>
                  <a:lnTo>
                    <a:pt x="28101" y="56272"/>
                  </a:lnTo>
                  <a:cubicBezTo>
                    <a:pt x="27833" y="56450"/>
                    <a:pt x="23717" y="58853"/>
                    <a:pt x="22240" y="59965"/>
                  </a:cubicBezTo>
                  <a:cubicBezTo>
                    <a:pt x="16782" y="63971"/>
                    <a:pt x="17140" y="69355"/>
                    <a:pt x="17453" y="70379"/>
                  </a:cubicBezTo>
                  <a:cubicBezTo>
                    <a:pt x="18482" y="75497"/>
                    <a:pt x="23538" y="78746"/>
                    <a:pt x="28638" y="77678"/>
                  </a:cubicBezTo>
                  <a:cubicBezTo>
                    <a:pt x="30025" y="77411"/>
                    <a:pt x="31233" y="76876"/>
                    <a:pt x="32307" y="76075"/>
                  </a:cubicBezTo>
                  <a:cubicBezTo>
                    <a:pt x="33559" y="78523"/>
                    <a:pt x="34454" y="76921"/>
                    <a:pt x="35080" y="74384"/>
                  </a:cubicBezTo>
                  <a:cubicBezTo>
                    <a:pt x="36378" y="74073"/>
                    <a:pt x="37630" y="73895"/>
                    <a:pt x="37720" y="73850"/>
                  </a:cubicBezTo>
                  <a:lnTo>
                    <a:pt x="59821" y="64549"/>
                  </a:lnTo>
                  <a:cubicBezTo>
                    <a:pt x="69171" y="60499"/>
                    <a:pt x="78879" y="56806"/>
                    <a:pt x="88543" y="53201"/>
                  </a:cubicBezTo>
                  <a:cubicBezTo>
                    <a:pt x="83487" y="59209"/>
                    <a:pt x="78924" y="65706"/>
                    <a:pt x="74853" y="73138"/>
                  </a:cubicBezTo>
                  <a:cubicBezTo>
                    <a:pt x="73019" y="76654"/>
                    <a:pt x="71229" y="80303"/>
                    <a:pt x="69753" y="84086"/>
                  </a:cubicBezTo>
                  <a:cubicBezTo>
                    <a:pt x="67605" y="89471"/>
                    <a:pt x="65816" y="95034"/>
                    <a:pt x="64295" y="100552"/>
                  </a:cubicBezTo>
                  <a:lnTo>
                    <a:pt x="61655" y="110209"/>
                  </a:lnTo>
                  <a:cubicBezTo>
                    <a:pt x="61073" y="112568"/>
                    <a:pt x="60044" y="118220"/>
                    <a:pt x="60402" y="119466"/>
                  </a:cubicBezTo>
                  <a:cubicBezTo>
                    <a:pt x="61655" y="123293"/>
                    <a:pt x="63713" y="125607"/>
                    <a:pt x="66532" y="126408"/>
                  </a:cubicBezTo>
                  <a:cubicBezTo>
                    <a:pt x="68411" y="126898"/>
                    <a:pt x="71855" y="128277"/>
                    <a:pt x="75613" y="125073"/>
                  </a:cubicBezTo>
                  <a:cubicBezTo>
                    <a:pt x="77627" y="123605"/>
                    <a:pt x="78924" y="121557"/>
                    <a:pt x="79371" y="119288"/>
                  </a:cubicBezTo>
                  <a:cubicBezTo>
                    <a:pt x="79282" y="119288"/>
                    <a:pt x="79193" y="119243"/>
                    <a:pt x="79058" y="119199"/>
                  </a:cubicBezTo>
                  <a:cubicBezTo>
                    <a:pt x="78477" y="118976"/>
                    <a:pt x="79014" y="118175"/>
                    <a:pt x="79595" y="117463"/>
                  </a:cubicBezTo>
                  <a:cubicBezTo>
                    <a:pt x="79595" y="117018"/>
                    <a:pt x="79550" y="116618"/>
                    <a:pt x="79506" y="116217"/>
                  </a:cubicBezTo>
                  <a:cubicBezTo>
                    <a:pt x="79640" y="116529"/>
                    <a:pt x="79729" y="116840"/>
                    <a:pt x="79819" y="117107"/>
                  </a:cubicBezTo>
                  <a:cubicBezTo>
                    <a:pt x="80132" y="116751"/>
                    <a:pt x="80400" y="116395"/>
                    <a:pt x="80490" y="116173"/>
                  </a:cubicBezTo>
                  <a:lnTo>
                    <a:pt x="84382" y="107806"/>
                  </a:lnTo>
                  <a:cubicBezTo>
                    <a:pt x="86127" y="103979"/>
                    <a:pt x="88095" y="100152"/>
                    <a:pt x="90109" y="96324"/>
                  </a:cubicBezTo>
                  <a:cubicBezTo>
                    <a:pt x="92077" y="92720"/>
                    <a:pt x="94180" y="89204"/>
                    <a:pt x="96417" y="85911"/>
                  </a:cubicBezTo>
                  <a:cubicBezTo>
                    <a:pt x="100622" y="79413"/>
                    <a:pt x="105365" y="73895"/>
                    <a:pt x="110107" y="68643"/>
                  </a:cubicBezTo>
                  <a:cubicBezTo>
                    <a:pt x="113373" y="65039"/>
                    <a:pt x="116683" y="61612"/>
                    <a:pt x="120218" y="58408"/>
                  </a:cubicBezTo>
                  <a:cubicBezTo>
                    <a:pt x="128494" y="50931"/>
                    <a:pt x="137800" y="44656"/>
                    <a:pt x="148716" y="39672"/>
                  </a:cubicBezTo>
                  <a:cubicBezTo>
                    <a:pt x="155785" y="39227"/>
                    <a:pt x="162585" y="38871"/>
                    <a:pt x="168177" y="39360"/>
                  </a:cubicBezTo>
                  <a:cubicBezTo>
                    <a:pt x="186789" y="41007"/>
                    <a:pt x="205042" y="44345"/>
                    <a:pt x="222848" y="49196"/>
                  </a:cubicBezTo>
                  <a:cubicBezTo>
                    <a:pt x="240654" y="54091"/>
                    <a:pt x="257967" y="60544"/>
                    <a:pt x="274923" y="68510"/>
                  </a:cubicBezTo>
                  <a:cubicBezTo>
                    <a:pt x="288300" y="74785"/>
                    <a:pt x="300827" y="82350"/>
                    <a:pt x="312906" y="90539"/>
                  </a:cubicBezTo>
                  <a:cubicBezTo>
                    <a:pt x="342389" y="110521"/>
                    <a:pt x="369411" y="134241"/>
                    <a:pt x="399117" y="154000"/>
                  </a:cubicBezTo>
                  <a:cubicBezTo>
                    <a:pt x="433969" y="176964"/>
                    <a:pt x="471325" y="195744"/>
                    <a:pt x="510516" y="208071"/>
                  </a:cubicBezTo>
                  <a:cubicBezTo>
                    <a:pt x="550199" y="220488"/>
                    <a:pt x="591717" y="226273"/>
                    <a:pt x="634263" y="224003"/>
                  </a:cubicBezTo>
                  <a:cubicBezTo>
                    <a:pt x="650369" y="223069"/>
                    <a:pt x="667056" y="221378"/>
                    <a:pt x="683162" y="217639"/>
                  </a:cubicBezTo>
                  <a:cubicBezTo>
                    <a:pt x="694302" y="215058"/>
                    <a:pt x="705173" y="211498"/>
                    <a:pt x="715418" y="206603"/>
                  </a:cubicBezTo>
                  <a:cubicBezTo>
                    <a:pt x="753670" y="188179"/>
                    <a:pt x="791429" y="148126"/>
                    <a:pt x="804314" y="105047"/>
                  </a:cubicBezTo>
                  <a:cubicBezTo>
                    <a:pt x="813485" y="74295"/>
                    <a:pt x="810532" y="42120"/>
                    <a:pt x="787537" y="14661"/>
                  </a:cubicBezTo>
                  <a:close/>
                  <a:moveTo>
                    <a:pt x="35438" y="72560"/>
                  </a:moveTo>
                  <a:cubicBezTo>
                    <a:pt x="35349" y="72916"/>
                    <a:pt x="35304" y="73316"/>
                    <a:pt x="35215" y="73672"/>
                  </a:cubicBezTo>
                  <a:lnTo>
                    <a:pt x="34633" y="74473"/>
                  </a:lnTo>
                  <a:cubicBezTo>
                    <a:pt x="34499" y="74518"/>
                    <a:pt x="34320" y="74562"/>
                    <a:pt x="34141" y="74607"/>
                  </a:cubicBezTo>
                  <a:lnTo>
                    <a:pt x="33783" y="74740"/>
                  </a:lnTo>
                  <a:cubicBezTo>
                    <a:pt x="34543" y="73895"/>
                    <a:pt x="35125" y="72960"/>
                    <a:pt x="35528" y="71937"/>
                  </a:cubicBezTo>
                  <a:lnTo>
                    <a:pt x="35438" y="72560"/>
                  </a:lnTo>
                  <a:close/>
                  <a:moveTo>
                    <a:pt x="79595" y="117463"/>
                  </a:moveTo>
                  <a:lnTo>
                    <a:pt x="79819" y="117107"/>
                  </a:lnTo>
                  <a:cubicBezTo>
                    <a:pt x="80266" y="118398"/>
                    <a:pt x="80356" y="119510"/>
                    <a:pt x="79371" y="119288"/>
                  </a:cubicBezTo>
                  <a:cubicBezTo>
                    <a:pt x="79506" y="118709"/>
                    <a:pt x="79595" y="118086"/>
                    <a:pt x="79595" y="117463"/>
                  </a:cubicBez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5" name="Google Shape;225;p2"/>
            <p:cNvSpPr/>
            <p:nvPr/>
          </p:nvSpPr>
          <p:spPr>
            <a:xfrm>
              <a:off x="3945321" y="1033597"/>
              <a:ext cx="79196" cy="82406"/>
            </a:xfrm>
            <a:custGeom>
              <a:avLst/>
              <a:gdLst/>
              <a:ahLst/>
              <a:cxnLst/>
              <a:rect l="l" t="t" r="r" b="b"/>
              <a:pathLst>
                <a:path w="158391" h="164811" extrusionOk="0">
                  <a:moveTo>
                    <a:pt x="99955" y="164440"/>
                  </a:moveTo>
                  <a:cubicBezTo>
                    <a:pt x="80359" y="163594"/>
                    <a:pt x="11417" y="163461"/>
                    <a:pt x="1888" y="136759"/>
                  </a:cubicBezTo>
                  <a:cubicBezTo>
                    <a:pt x="-7641" y="110057"/>
                    <a:pt x="20902" y="20739"/>
                    <a:pt x="42779" y="4184"/>
                  </a:cubicBezTo>
                  <a:cubicBezTo>
                    <a:pt x="51100" y="-2135"/>
                    <a:pt x="62553" y="-666"/>
                    <a:pt x="71143" y="4407"/>
                  </a:cubicBezTo>
                  <a:cubicBezTo>
                    <a:pt x="87562" y="14153"/>
                    <a:pt x="84386" y="34179"/>
                    <a:pt x="97226" y="44816"/>
                  </a:cubicBezTo>
                  <a:cubicBezTo>
                    <a:pt x="111005" y="56119"/>
                    <a:pt x="138385" y="50200"/>
                    <a:pt x="147914" y="68091"/>
                  </a:cubicBezTo>
                  <a:cubicBezTo>
                    <a:pt x="154312" y="80151"/>
                    <a:pt x="143619" y="92745"/>
                    <a:pt x="145141" y="104939"/>
                  </a:cubicBezTo>
                  <a:cubicBezTo>
                    <a:pt x="146527" y="115798"/>
                    <a:pt x="157444" y="123363"/>
                    <a:pt x="158294" y="135513"/>
                  </a:cubicBezTo>
                  <a:cubicBezTo>
                    <a:pt x="160486" y="166353"/>
                    <a:pt x="125545" y="165508"/>
                    <a:pt x="99955" y="164440"/>
                  </a:cubicBezTo>
                  <a:lnTo>
                    <a:pt x="99955" y="16444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6" name="Google Shape;226;p2"/>
            <p:cNvSpPr/>
            <p:nvPr/>
          </p:nvSpPr>
          <p:spPr>
            <a:xfrm>
              <a:off x="3776230" y="1054575"/>
              <a:ext cx="235617" cy="62751"/>
            </a:xfrm>
            <a:custGeom>
              <a:avLst/>
              <a:gdLst/>
              <a:ahLst/>
              <a:cxnLst/>
              <a:rect l="l" t="t" r="r" b="b"/>
              <a:pathLst>
                <a:path w="471234" h="125503" extrusionOk="0">
                  <a:moveTo>
                    <a:pt x="15134" y="86302"/>
                  </a:moveTo>
                  <a:lnTo>
                    <a:pt x="15313" y="86124"/>
                  </a:lnTo>
                  <a:cubicBezTo>
                    <a:pt x="15134" y="86391"/>
                    <a:pt x="14955" y="86436"/>
                    <a:pt x="14776" y="86480"/>
                  </a:cubicBezTo>
                  <a:cubicBezTo>
                    <a:pt x="14866" y="86436"/>
                    <a:pt x="15000" y="86347"/>
                    <a:pt x="15134" y="86302"/>
                  </a:cubicBezTo>
                  <a:close/>
                  <a:moveTo>
                    <a:pt x="14552" y="86658"/>
                  </a:moveTo>
                  <a:cubicBezTo>
                    <a:pt x="14597" y="86703"/>
                    <a:pt x="14687" y="86525"/>
                    <a:pt x="14776" y="86480"/>
                  </a:cubicBezTo>
                  <a:cubicBezTo>
                    <a:pt x="14776" y="86480"/>
                    <a:pt x="14731" y="86480"/>
                    <a:pt x="14731" y="86525"/>
                  </a:cubicBezTo>
                  <a:lnTo>
                    <a:pt x="14552" y="86658"/>
                  </a:lnTo>
                  <a:close/>
                  <a:moveTo>
                    <a:pt x="440686" y="43401"/>
                  </a:moveTo>
                  <a:lnTo>
                    <a:pt x="440686" y="43401"/>
                  </a:lnTo>
                  <a:cubicBezTo>
                    <a:pt x="440597" y="43312"/>
                    <a:pt x="440597" y="43446"/>
                    <a:pt x="440552" y="43446"/>
                  </a:cubicBezTo>
                  <a:cubicBezTo>
                    <a:pt x="440552" y="43401"/>
                    <a:pt x="440686" y="43446"/>
                    <a:pt x="440686" y="43401"/>
                  </a:cubicBezTo>
                  <a:close/>
                  <a:moveTo>
                    <a:pt x="458940" y="75888"/>
                  </a:moveTo>
                  <a:cubicBezTo>
                    <a:pt x="446547" y="78069"/>
                    <a:pt x="434334" y="79627"/>
                    <a:pt x="422075" y="81184"/>
                  </a:cubicBezTo>
                  <a:cubicBezTo>
                    <a:pt x="413799" y="82252"/>
                    <a:pt x="405567" y="83053"/>
                    <a:pt x="397245" y="83943"/>
                  </a:cubicBezTo>
                  <a:cubicBezTo>
                    <a:pt x="397469" y="83765"/>
                    <a:pt x="397738" y="83632"/>
                    <a:pt x="397961" y="83498"/>
                  </a:cubicBezTo>
                  <a:cubicBezTo>
                    <a:pt x="404001" y="79004"/>
                    <a:pt x="409772" y="73975"/>
                    <a:pt x="415767" y="68990"/>
                  </a:cubicBezTo>
                  <a:cubicBezTo>
                    <a:pt x="418451" y="66676"/>
                    <a:pt x="421091" y="64362"/>
                    <a:pt x="423641" y="61959"/>
                  </a:cubicBezTo>
                  <a:cubicBezTo>
                    <a:pt x="427399" y="58399"/>
                    <a:pt x="431068" y="54750"/>
                    <a:pt x="434692" y="50967"/>
                  </a:cubicBezTo>
                  <a:cubicBezTo>
                    <a:pt x="435944" y="49632"/>
                    <a:pt x="437421" y="47763"/>
                    <a:pt x="438897" y="45804"/>
                  </a:cubicBezTo>
                  <a:cubicBezTo>
                    <a:pt x="439479" y="45048"/>
                    <a:pt x="440015" y="43268"/>
                    <a:pt x="440552" y="43446"/>
                  </a:cubicBezTo>
                  <a:cubicBezTo>
                    <a:pt x="440463" y="43446"/>
                    <a:pt x="440329" y="43490"/>
                    <a:pt x="440239" y="43535"/>
                  </a:cubicBezTo>
                  <a:lnTo>
                    <a:pt x="440642" y="43357"/>
                  </a:lnTo>
                  <a:cubicBezTo>
                    <a:pt x="445205" y="41265"/>
                    <a:pt x="447352" y="35925"/>
                    <a:pt x="445429" y="31207"/>
                  </a:cubicBezTo>
                  <a:cubicBezTo>
                    <a:pt x="443416" y="26401"/>
                    <a:pt x="437868" y="24087"/>
                    <a:pt x="433036" y="26090"/>
                  </a:cubicBezTo>
                  <a:cubicBezTo>
                    <a:pt x="431739" y="26490"/>
                    <a:pt x="430486" y="27336"/>
                    <a:pt x="429189" y="28226"/>
                  </a:cubicBezTo>
                  <a:cubicBezTo>
                    <a:pt x="429010" y="28092"/>
                    <a:pt x="429010" y="27870"/>
                    <a:pt x="428831" y="27736"/>
                  </a:cubicBezTo>
                  <a:cubicBezTo>
                    <a:pt x="424133" y="24977"/>
                    <a:pt x="418049" y="26490"/>
                    <a:pt x="415275" y="31163"/>
                  </a:cubicBezTo>
                  <a:cubicBezTo>
                    <a:pt x="410801" y="38328"/>
                    <a:pt x="405522" y="44514"/>
                    <a:pt x="399885" y="50299"/>
                  </a:cubicBezTo>
                  <a:cubicBezTo>
                    <a:pt x="391519" y="56129"/>
                    <a:pt x="383197" y="61425"/>
                    <a:pt x="375189" y="66988"/>
                  </a:cubicBezTo>
                  <a:cubicBezTo>
                    <a:pt x="375055" y="67077"/>
                    <a:pt x="374966" y="67166"/>
                    <a:pt x="374831" y="67210"/>
                  </a:cubicBezTo>
                  <a:cubicBezTo>
                    <a:pt x="374876" y="67166"/>
                    <a:pt x="374921" y="67121"/>
                    <a:pt x="374966" y="67077"/>
                  </a:cubicBezTo>
                  <a:cubicBezTo>
                    <a:pt x="380692" y="58844"/>
                    <a:pt x="385390" y="49943"/>
                    <a:pt x="389506" y="40776"/>
                  </a:cubicBezTo>
                  <a:cubicBezTo>
                    <a:pt x="393532" y="31697"/>
                    <a:pt x="396753" y="22351"/>
                    <a:pt x="399572" y="12828"/>
                  </a:cubicBezTo>
                  <a:cubicBezTo>
                    <a:pt x="401451" y="7932"/>
                    <a:pt x="398990" y="2503"/>
                    <a:pt x="394114" y="634"/>
                  </a:cubicBezTo>
                  <a:cubicBezTo>
                    <a:pt x="389237" y="-1235"/>
                    <a:pt x="383734" y="1168"/>
                    <a:pt x="381855" y="6019"/>
                  </a:cubicBezTo>
                  <a:cubicBezTo>
                    <a:pt x="377829" y="14207"/>
                    <a:pt x="373176" y="21951"/>
                    <a:pt x="368389" y="29694"/>
                  </a:cubicBezTo>
                  <a:cubicBezTo>
                    <a:pt x="363647" y="37304"/>
                    <a:pt x="358412" y="44514"/>
                    <a:pt x="353178" y="51723"/>
                  </a:cubicBezTo>
                  <a:cubicBezTo>
                    <a:pt x="348973" y="57464"/>
                    <a:pt x="344857" y="63161"/>
                    <a:pt x="340383" y="68679"/>
                  </a:cubicBezTo>
                  <a:cubicBezTo>
                    <a:pt x="333896" y="76690"/>
                    <a:pt x="327185" y="84478"/>
                    <a:pt x="319445" y="91465"/>
                  </a:cubicBezTo>
                  <a:cubicBezTo>
                    <a:pt x="294526" y="97072"/>
                    <a:pt x="268220" y="99253"/>
                    <a:pt x="242271" y="98808"/>
                  </a:cubicBezTo>
                  <a:cubicBezTo>
                    <a:pt x="211760" y="98318"/>
                    <a:pt x="182053" y="95025"/>
                    <a:pt x="156821" y="89951"/>
                  </a:cubicBezTo>
                  <a:cubicBezTo>
                    <a:pt x="130515" y="84878"/>
                    <a:pt x="105416" y="75755"/>
                    <a:pt x="79334" y="70504"/>
                  </a:cubicBezTo>
                  <a:cubicBezTo>
                    <a:pt x="67612" y="68145"/>
                    <a:pt x="55667" y="66498"/>
                    <a:pt x="43409" y="66231"/>
                  </a:cubicBezTo>
                  <a:cubicBezTo>
                    <a:pt x="41172" y="66187"/>
                    <a:pt x="18579" y="65831"/>
                    <a:pt x="10258" y="67878"/>
                  </a:cubicBezTo>
                  <a:cubicBezTo>
                    <a:pt x="3055" y="69658"/>
                    <a:pt x="460" y="74464"/>
                    <a:pt x="102" y="77313"/>
                  </a:cubicBezTo>
                  <a:cubicBezTo>
                    <a:pt x="-659" y="82475"/>
                    <a:pt x="2920" y="87281"/>
                    <a:pt x="8065" y="88038"/>
                  </a:cubicBezTo>
                  <a:cubicBezTo>
                    <a:pt x="10437" y="88394"/>
                    <a:pt x="12673" y="87860"/>
                    <a:pt x="14552" y="86658"/>
                  </a:cubicBezTo>
                  <a:cubicBezTo>
                    <a:pt x="14508" y="86658"/>
                    <a:pt x="14463" y="86569"/>
                    <a:pt x="14418" y="86436"/>
                  </a:cubicBezTo>
                  <a:cubicBezTo>
                    <a:pt x="14105" y="84745"/>
                    <a:pt x="15403" y="83854"/>
                    <a:pt x="17595" y="83543"/>
                  </a:cubicBezTo>
                  <a:cubicBezTo>
                    <a:pt x="17237" y="84122"/>
                    <a:pt x="16700" y="84700"/>
                    <a:pt x="16074" y="85234"/>
                  </a:cubicBezTo>
                  <a:cubicBezTo>
                    <a:pt x="15939" y="85368"/>
                    <a:pt x="15626" y="85768"/>
                    <a:pt x="15313" y="86124"/>
                  </a:cubicBezTo>
                  <a:cubicBezTo>
                    <a:pt x="16253" y="85412"/>
                    <a:pt x="17013" y="84522"/>
                    <a:pt x="17639" y="83498"/>
                  </a:cubicBezTo>
                  <a:cubicBezTo>
                    <a:pt x="24708" y="82386"/>
                    <a:pt x="41082" y="86569"/>
                    <a:pt x="42514" y="86703"/>
                  </a:cubicBezTo>
                  <a:cubicBezTo>
                    <a:pt x="53520" y="87415"/>
                    <a:pt x="64078" y="89373"/>
                    <a:pt x="74502" y="91954"/>
                  </a:cubicBezTo>
                  <a:cubicBezTo>
                    <a:pt x="100450" y="98273"/>
                    <a:pt x="125325" y="108287"/>
                    <a:pt x="151586" y="114339"/>
                  </a:cubicBezTo>
                  <a:cubicBezTo>
                    <a:pt x="178206" y="120258"/>
                    <a:pt x="209568" y="125020"/>
                    <a:pt x="241869" y="125465"/>
                  </a:cubicBezTo>
                  <a:cubicBezTo>
                    <a:pt x="271128" y="125910"/>
                    <a:pt x="301013" y="122572"/>
                    <a:pt x="328706" y="115051"/>
                  </a:cubicBezTo>
                  <a:cubicBezTo>
                    <a:pt x="330585" y="115719"/>
                    <a:pt x="332643" y="115852"/>
                    <a:pt x="334701" y="115051"/>
                  </a:cubicBezTo>
                  <a:cubicBezTo>
                    <a:pt x="338235" y="113939"/>
                    <a:pt x="341501" y="112559"/>
                    <a:pt x="344901" y="111357"/>
                  </a:cubicBezTo>
                  <a:lnTo>
                    <a:pt x="368165" y="111847"/>
                  </a:lnTo>
                  <a:cubicBezTo>
                    <a:pt x="374787" y="111936"/>
                    <a:pt x="381318" y="111936"/>
                    <a:pt x="387806" y="111535"/>
                  </a:cubicBezTo>
                  <a:cubicBezTo>
                    <a:pt x="394382" y="111135"/>
                    <a:pt x="400869" y="110467"/>
                    <a:pt x="407312" y="109488"/>
                  </a:cubicBezTo>
                  <a:cubicBezTo>
                    <a:pt x="415051" y="108287"/>
                    <a:pt x="422657" y="106640"/>
                    <a:pt x="430262" y="104771"/>
                  </a:cubicBezTo>
                  <a:cubicBezTo>
                    <a:pt x="441492" y="102012"/>
                    <a:pt x="452497" y="98630"/>
                    <a:pt x="463727" y="94980"/>
                  </a:cubicBezTo>
                  <a:cubicBezTo>
                    <a:pt x="469051" y="93690"/>
                    <a:pt x="472272" y="88349"/>
                    <a:pt x="470930" y="83053"/>
                  </a:cubicBezTo>
                  <a:cubicBezTo>
                    <a:pt x="469632" y="77802"/>
                    <a:pt x="464264" y="74598"/>
                    <a:pt x="458940" y="75888"/>
                  </a:cubicBez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7" name="Google Shape;227;p2"/>
            <p:cNvSpPr/>
            <p:nvPr/>
          </p:nvSpPr>
          <p:spPr>
            <a:xfrm>
              <a:off x="3448013" y="1100575"/>
              <a:ext cx="98492" cy="103492"/>
            </a:xfrm>
            <a:custGeom>
              <a:avLst/>
              <a:gdLst/>
              <a:ahLst/>
              <a:cxnLst/>
              <a:rect l="l" t="t" r="r" b="b"/>
              <a:pathLst>
                <a:path w="196983" h="206983" extrusionOk="0">
                  <a:moveTo>
                    <a:pt x="51181" y="180549"/>
                  </a:moveTo>
                  <a:cubicBezTo>
                    <a:pt x="51181" y="195146"/>
                    <a:pt x="39728" y="206983"/>
                    <a:pt x="25590" y="206983"/>
                  </a:cubicBezTo>
                  <a:cubicBezTo>
                    <a:pt x="11453" y="206983"/>
                    <a:pt x="0" y="195146"/>
                    <a:pt x="0" y="180549"/>
                  </a:cubicBezTo>
                  <a:cubicBezTo>
                    <a:pt x="0" y="165952"/>
                    <a:pt x="11453" y="154069"/>
                    <a:pt x="25590" y="154069"/>
                  </a:cubicBezTo>
                  <a:cubicBezTo>
                    <a:pt x="39728" y="154069"/>
                    <a:pt x="51181" y="165952"/>
                    <a:pt x="51181" y="180549"/>
                  </a:cubicBezTo>
                  <a:close/>
                  <a:moveTo>
                    <a:pt x="110996" y="100577"/>
                  </a:moveTo>
                  <a:cubicBezTo>
                    <a:pt x="96411" y="100577"/>
                    <a:pt x="84600" y="112504"/>
                    <a:pt x="84600" y="127234"/>
                  </a:cubicBezTo>
                  <a:cubicBezTo>
                    <a:pt x="84600" y="141920"/>
                    <a:pt x="96411" y="153847"/>
                    <a:pt x="110996" y="153847"/>
                  </a:cubicBezTo>
                  <a:cubicBezTo>
                    <a:pt x="125536" y="153847"/>
                    <a:pt x="137392" y="141920"/>
                    <a:pt x="137392" y="127234"/>
                  </a:cubicBezTo>
                  <a:cubicBezTo>
                    <a:pt x="137392" y="112504"/>
                    <a:pt x="125536" y="100577"/>
                    <a:pt x="110996" y="100577"/>
                  </a:cubicBezTo>
                  <a:close/>
                  <a:moveTo>
                    <a:pt x="171885" y="0"/>
                  </a:moveTo>
                  <a:cubicBezTo>
                    <a:pt x="158016" y="0"/>
                    <a:pt x="146787" y="11393"/>
                    <a:pt x="146787" y="25411"/>
                  </a:cubicBezTo>
                  <a:cubicBezTo>
                    <a:pt x="146787" y="39474"/>
                    <a:pt x="158016" y="50867"/>
                    <a:pt x="171885" y="50867"/>
                  </a:cubicBezTo>
                  <a:cubicBezTo>
                    <a:pt x="185754" y="50867"/>
                    <a:pt x="196984" y="39474"/>
                    <a:pt x="196984" y="25411"/>
                  </a:cubicBezTo>
                  <a:cubicBezTo>
                    <a:pt x="196984" y="11393"/>
                    <a:pt x="185754" y="0"/>
                    <a:pt x="171885" y="0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8" name="Google Shape;228;p2"/>
            <p:cNvSpPr/>
            <p:nvPr/>
          </p:nvSpPr>
          <p:spPr>
            <a:xfrm>
              <a:off x="4875043" y="1118049"/>
              <a:ext cx="646228" cy="169089"/>
            </a:xfrm>
            <a:custGeom>
              <a:avLst/>
              <a:gdLst/>
              <a:ahLst/>
              <a:cxnLst/>
              <a:rect l="l" t="t" r="r" b="b"/>
              <a:pathLst>
                <a:path w="1292455" h="338178" extrusionOk="0">
                  <a:moveTo>
                    <a:pt x="9917" y="106394"/>
                  </a:moveTo>
                  <a:cubicBezTo>
                    <a:pt x="7769" y="106527"/>
                    <a:pt x="5532" y="105860"/>
                    <a:pt x="3653" y="104435"/>
                  </a:cubicBezTo>
                  <a:cubicBezTo>
                    <a:pt x="-463" y="101276"/>
                    <a:pt x="-1223" y="95312"/>
                    <a:pt x="1998" y="91218"/>
                  </a:cubicBezTo>
                  <a:cubicBezTo>
                    <a:pt x="3788" y="88904"/>
                    <a:pt x="8127" y="86056"/>
                    <a:pt x="14838" y="87791"/>
                  </a:cubicBezTo>
                  <a:cubicBezTo>
                    <a:pt x="21772" y="89616"/>
                    <a:pt x="37655" y="98962"/>
                    <a:pt x="40742" y="100519"/>
                  </a:cubicBezTo>
                  <a:cubicBezTo>
                    <a:pt x="54253" y="107150"/>
                    <a:pt x="68077" y="113247"/>
                    <a:pt x="82125" y="118854"/>
                  </a:cubicBezTo>
                  <a:cubicBezTo>
                    <a:pt x="96172" y="124506"/>
                    <a:pt x="110444" y="129713"/>
                    <a:pt x="124805" y="134653"/>
                  </a:cubicBezTo>
                  <a:cubicBezTo>
                    <a:pt x="159612" y="146580"/>
                    <a:pt x="194642" y="154635"/>
                    <a:pt x="230164" y="159174"/>
                  </a:cubicBezTo>
                  <a:cubicBezTo>
                    <a:pt x="265687" y="163714"/>
                    <a:pt x="301701" y="164693"/>
                    <a:pt x="338476" y="162512"/>
                  </a:cubicBezTo>
                  <a:cubicBezTo>
                    <a:pt x="395204" y="159130"/>
                    <a:pt x="452783" y="151564"/>
                    <a:pt x="509466" y="140038"/>
                  </a:cubicBezTo>
                  <a:cubicBezTo>
                    <a:pt x="566240" y="128512"/>
                    <a:pt x="622118" y="113025"/>
                    <a:pt x="675401" y="93710"/>
                  </a:cubicBezTo>
                  <a:cubicBezTo>
                    <a:pt x="738975" y="70702"/>
                    <a:pt x="797269" y="47071"/>
                    <a:pt x="858471" y="29181"/>
                  </a:cubicBezTo>
                  <a:cubicBezTo>
                    <a:pt x="899184" y="17299"/>
                    <a:pt x="941238" y="7953"/>
                    <a:pt x="986871" y="2880"/>
                  </a:cubicBezTo>
                  <a:cubicBezTo>
                    <a:pt x="1044449" y="-3440"/>
                    <a:pt x="1103415" y="165"/>
                    <a:pt x="1154640" y="18456"/>
                  </a:cubicBezTo>
                  <a:cubicBezTo>
                    <a:pt x="1208819" y="37814"/>
                    <a:pt x="1254407" y="73417"/>
                    <a:pt x="1281295" y="130470"/>
                  </a:cubicBezTo>
                  <a:cubicBezTo>
                    <a:pt x="1293911" y="157305"/>
                    <a:pt x="1297445" y="199983"/>
                    <a:pt x="1283398" y="239324"/>
                  </a:cubicBezTo>
                  <a:cubicBezTo>
                    <a:pt x="1271810" y="271678"/>
                    <a:pt x="1248636" y="301806"/>
                    <a:pt x="1209490" y="318895"/>
                  </a:cubicBezTo>
                  <a:cubicBezTo>
                    <a:pt x="1169448" y="336341"/>
                    <a:pt x="1137774" y="339856"/>
                    <a:pt x="1113749" y="337542"/>
                  </a:cubicBezTo>
                  <a:cubicBezTo>
                    <a:pt x="1076035" y="333937"/>
                    <a:pt x="1056171" y="316270"/>
                    <a:pt x="1051160" y="311998"/>
                  </a:cubicBezTo>
                  <a:cubicBezTo>
                    <a:pt x="1022527" y="287699"/>
                    <a:pt x="1015861" y="257081"/>
                    <a:pt x="1025212" y="231937"/>
                  </a:cubicBezTo>
                  <a:cubicBezTo>
                    <a:pt x="1034160" y="207860"/>
                    <a:pt x="1058184" y="188012"/>
                    <a:pt x="1094109" y="183873"/>
                  </a:cubicBezTo>
                  <a:cubicBezTo>
                    <a:pt x="1119297" y="180981"/>
                    <a:pt x="1142785" y="195622"/>
                    <a:pt x="1155401" y="216672"/>
                  </a:cubicBezTo>
                  <a:cubicBezTo>
                    <a:pt x="1168017" y="237766"/>
                    <a:pt x="1169672" y="264735"/>
                    <a:pt x="1152359" y="285429"/>
                  </a:cubicBezTo>
                  <a:cubicBezTo>
                    <a:pt x="1148913" y="289657"/>
                    <a:pt x="1142650" y="290236"/>
                    <a:pt x="1138445" y="286809"/>
                  </a:cubicBezTo>
                  <a:cubicBezTo>
                    <a:pt x="1134239" y="283338"/>
                    <a:pt x="1133613" y="277152"/>
                    <a:pt x="1137058" y="272968"/>
                  </a:cubicBezTo>
                  <a:cubicBezTo>
                    <a:pt x="1148422" y="259039"/>
                    <a:pt x="1146408" y="241104"/>
                    <a:pt x="1137863" y="227175"/>
                  </a:cubicBezTo>
                  <a:cubicBezTo>
                    <a:pt x="1129184" y="213067"/>
                    <a:pt x="1113615" y="202654"/>
                    <a:pt x="1096659" y="204745"/>
                  </a:cubicBezTo>
                  <a:cubicBezTo>
                    <a:pt x="1070398" y="208038"/>
                    <a:pt x="1052189" y="221701"/>
                    <a:pt x="1045836" y="239369"/>
                  </a:cubicBezTo>
                  <a:cubicBezTo>
                    <a:pt x="1039483" y="257036"/>
                    <a:pt x="1045612" y="277953"/>
                    <a:pt x="1065834" y="294775"/>
                  </a:cubicBezTo>
                  <a:cubicBezTo>
                    <a:pt x="1070442" y="298602"/>
                    <a:pt x="1090798" y="316047"/>
                    <a:pt x="1129900" y="314801"/>
                  </a:cubicBezTo>
                  <a:cubicBezTo>
                    <a:pt x="1148869" y="314223"/>
                    <a:pt x="1171999" y="309327"/>
                    <a:pt x="1199692" y="296955"/>
                  </a:cubicBezTo>
                  <a:cubicBezTo>
                    <a:pt x="1231725" y="282670"/>
                    <a:pt x="1250559" y="257748"/>
                    <a:pt x="1259865" y="231091"/>
                  </a:cubicBezTo>
                  <a:cubicBezTo>
                    <a:pt x="1271184" y="198604"/>
                    <a:pt x="1268634" y="163446"/>
                    <a:pt x="1258075" y="141373"/>
                  </a:cubicBezTo>
                  <a:cubicBezTo>
                    <a:pt x="1234096" y="91218"/>
                    <a:pt x="1193518" y="60289"/>
                    <a:pt x="1145692" y="43377"/>
                  </a:cubicBezTo>
                  <a:cubicBezTo>
                    <a:pt x="1098046" y="26511"/>
                    <a:pt x="1043286" y="23440"/>
                    <a:pt x="989823" y="29359"/>
                  </a:cubicBezTo>
                  <a:cubicBezTo>
                    <a:pt x="945756" y="34121"/>
                    <a:pt x="905223" y="43110"/>
                    <a:pt x="865853" y="54414"/>
                  </a:cubicBezTo>
                  <a:cubicBezTo>
                    <a:pt x="805098" y="71904"/>
                    <a:pt x="747162" y="94956"/>
                    <a:pt x="683947" y="117386"/>
                  </a:cubicBezTo>
                  <a:cubicBezTo>
                    <a:pt x="629410" y="136700"/>
                    <a:pt x="572235" y="152143"/>
                    <a:pt x="514209" y="163446"/>
                  </a:cubicBezTo>
                  <a:cubicBezTo>
                    <a:pt x="456317" y="174750"/>
                    <a:pt x="397531" y="181871"/>
                    <a:pt x="339729" y="184808"/>
                  </a:cubicBezTo>
                  <a:cubicBezTo>
                    <a:pt x="301522" y="186722"/>
                    <a:pt x="264166" y="185342"/>
                    <a:pt x="227346" y="180269"/>
                  </a:cubicBezTo>
                  <a:cubicBezTo>
                    <a:pt x="190481" y="175195"/>
                    <a:pt x="154153" y="166428"/>
                    <a:pt x="118094" y="153656"/>
                  </a:cubicBezTo>
                  <a:cubicBezTo>
                    <a:pt x="103510" y="148493"/>
                    <a:pt x="88970" y="142975"/>
                    <a:pt x="74608" y="137056"/>
                  </a:cubicBezTo>
                  <a:cubicBezTo>
                    <a:pt x="60203" y="131093"/>
                    <a:pt x="45976" y="124640"/>
                    <a:pt x="32107" y="117608"/>
                  </a:cubicBezTo>
                  <a:cubicBezTo>
                    <a:pt x="30139" y="116629"/>
                    <a:pt x="19938" y="107595"/>
                    <a:pt x="14033" y="105281"/>
                  </a:cubicBezTo>
                  <a:cubicBezTo>
                    <a:pt x="13138" y="105771"/>
                    <a:pt x="12198" y="106082"/>
                    <a:pt x="11259" y="106260"/>
                  </a:cubicBezTo>
                  <a:cubicBezTo>
                    <a:pt x="10677" y="106483"/>
                    <a:pt x="10140" y="106616"/>
                    <a:pt x="9917" y="106394"/>
                  </a:cubicBezTo>
                  <a:cubicBezTo>
                    <a:pt x="10364" y="106394"/>
                    <a:pt x="10812" y="106349"/>
                    <a:pt x="11259" y="106260"/>
                  </a:cubicBezTo>
                  <a:cubicBezTo>
                    <a:pt x="11796" y="106082"/>
                    <a:pt x="12288" y="105860"/>
                    <a:pt x="12512" y="105771"/>
                  </a:cubicBezTo>
                  <a:cubicBezTo>
                    <a:pt x="13048" y="105637"/>
                    <a:pt x="13496" y="105459"/>
                    <a:pt x="13943" y="105237"/>
                  </a:cubicBezTo>
                  <a:cubicBezTo>
                    <a:pt x="11840" y="104435"/>
                    <a:pt x="10319" y="104480"/>
                    <a:pt x="9872" y="106038"/>
                  </a:cubicBezTo>
                  <a:cubicBezTo>
                    <a:pt x="9827" y="106216"/>
                    <a:pt x="9827" y="106349"/>
                    <a:pt x="9917" y="106394"/>
                  </a:cubicBezTo>
                  <a:lnTo>
                    <a:pt x="9917" y="106394"/>
                  </a:lnTo>
                  <a:close/>
                  <a:moveTo>
                    <a:pt x="16583" y="103278"/>
                  </a:moveTo>
                  <a:lnTo>
                    <a:pt x="16538" y="103278"/>
                  </a:lnTo>
                  <a:lnTo>
                    <a:pt x="16583" y="103278"/>
                  </a:lnTo>
                  <a:lnTo>
                    <a:pt x="16583" y="103278"/>
                  </a:ln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29" name="Google Shape;229;p2"/>
            <p:cNvSpPr/>
            <p:nvPr/>
          </p:nvSpPr>
          <p:spPr>
            <a:xfrm>
              <a:off x="4819099" y="948204"/>
              <a:ext cx="271018" cy="220353"/>
            </a:xfrm>
            <a:custGeom>
              <a:avLst/>
              <a:gdLst/>
              <a:ahLst/>
              <a:cxnLst/>
              <a:rect l="l" t="t" r="r" b="b"/>
              <a:pathLst>
                <a:path w="542035" h="440707" extrusionOk="0">
                  <a:moveTo>
                    <a:pt x="119255" y="400200"/>
                  </a:moveTo>
                  <a:lnTo>
                    <a:pt x="119076" y="399177"/>
                  </a:lnTo>
                  <a:cubicBezTo>
                    <a:pt x="112500" y="397842"/>
                    <a:pt x="-54017" y="26509"/>
                    <a:pt x="18057" y="9998"/>
                  </a:cubicBezTo>
                  <a:cubicBezTo>
                    <a:pt x="54966" y="1542"/>
                    <a:pt x="81630" y="79601"/>
                    <a:pt x="99839" y="169185"/>
                  </a:cubicBezTo>
                  <a:cubicBezTo>
                    <a:pt x="98362" y="77732"/>
                    <a:pt x="108115" y="-3531"/>
                    <a:pt x="148022" y="118"/>
                  </a:cubicBezTo>
                  <a:cubicBezTo>
                    <a:pt x="183902" y="3456"/>
                    <a:pt x="185155" y="76174"/>
                    <a:pt x="174373" y="159751"/>
                  </a:cubicBezTo>
                  <a:cubicBezTo>
                    <a:pt x="196339" y="80268"/>
                    <a:pt x="225285" y="16406"/>
                    <a:pt x="260315" y="28600"/>
                  </a:cubicBezTo>
                  <a:cubicBezTo>
                    <a:pt x="296956" y="41284"/>
                    <a:pt x="273558" y="121567"/>
                    <a:pt x="236649" y="206167"/>
                  </a:cubicBezTo>
                  <a:cubicBezTo>
                    <a:pt x="289530" y="130379"/>
                    <a:pt x="346034" y="68698"/>
                    <a:pt x="377486" y="93441"/>
                  </a:cubicBezTo>
                  <a:cubicBezTo>
                    <a:pt x="408489" y="117784"/>
                    <a:pt x="354669" y="187877"/>
                    <a:pt x="287472" y="256411"/>
                  </a:cubicBezTo>
                  <a:cubicBezTo>
                    <a:pt x="361961" y="195620"/>
                    <a:pt x="437167" y="148447"/>
                    <a:pt x="461236" y="181068"/>
                  </a:cubicBezTo>
                  <a:cubicBezTo>
                    <a:pt x="480787" y="207636"/>
                    <a:pt x="432201" y="249602"/>
                    <a:pt x="365585" y="290946"/>
                  </a:cubicBezTo>
                  <a:cubicBezTo>
                    <a:pt x="441059" y="264911"/>
                    <a:pt x="506243" y="253429"/>
                    <a:pt x="516935" y="285828"/>
                  </a:cubicBezTo>
                  <a:cubicBezTo>
                    <a:pt x="528075" y="319650"/>
                    <a:pt x="454838" y="346708"/>
                    <a:pt x="367151" y="366645"/>
                  </a:cubicBezTo>
                  <a:cubicBezTo>
                    <a:pt x="460118" y="362061"/>
                    <a:pt x="542436" y="368603"/>
                    <a:pt x="542034" y="406253"/>
                  </a:cubicBezTo>
                  <a:cubicBezTo>
                    <a:pt x="541542" y="447552"/>
                    <a:pt x="433275" y="445237"/>
                    <a:pt x="325097" y="432599"/>
                  </a:cubicBezTo>
                  <a:cubicBezTo>
                    <a:pt x="255842" y="424544"/>
                    <a:pt x="110576" y="404695"/>
                    <a:pt x="119255" y="400200"/>
                  </a:cubicBezTo>
                  <a:lnTo>
                    <a:pt x="119255" y="400200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0" name="Google Shape;230;p2"/>
            <p:cNvSpPr/>
            <p:nvPr/>
          </p:nvSpPr>
          <p:spPr>
            <a:xfrm>
              <a:off x="4758914" y="1183475"/>
              <a:ext cx="87326" cy="104438"/>
            </a:xfrm>
            <a:custGeom>
              <a:avLst/>
              <a:gdLst/>
              <a:ahLst/>
              <a:cxnLst/>
              <a:rect l="l" t="t" r="r" b="b"/>
              <a:pathLst>
                <a:path w="174652" h="208876" extrusionOk="0">
                  <a:moveTo>
                    <a:pt x="157441" y="3667"/>
                  </a:moveTo>
                  <a:cubicBezTo>
                    <a:pt x="160707" y="-472"/>
                    <a:pt x="166747" y="-1229"/>
                    <a:pt x="170953" y="2020"/>
                  </a:cubicBezTo>
                  <a:cubicBezTo>
                    <a:pt x="175158" y="5269"/>
                    <a:pt x="175874" y="11321"/>
                    <a:pt x="172608" y="15460"/>
                  </a:cubicBezTo>
                  <a:cubicBezTo>
                    <a:pt x="172608" y="15460"/>
                    <a:pt x="157710" y="36688"/>
                    <a:pt x="136593" y="65036"/>
                  </a:cubicBezTo>
                  <a:cubicBezTo>
                    <a:pt x="125453" y="79989"/>
                    <a:pt x="112792" y="97034"/>
                    <a:pt x="99416" y="113767"/>
                  </a:cubicBezTo>
                  <a:cubicBezTo>
                    <a:pt x="89036" y="126762"/>
                    <a:pt x="78210" y="139534"/>
                    <a:pt x="67920" y="151372"/>
                  </a:cubicBezTo>
                  <a:cubicBezTo>
                    <a:pt x="46937" y="175582"/>
                    <a:pt x="27789" y="195831"/>
                    <a:pt x="17276" y="205844"/>
                  </a:cubicBezTo>
                  <a:cubicBezTo>
                    <a:pt x="13428" y="209804"/>
                    <a:pt x="7031" y="209893"/>
                    <a:pt x="3049" y="206066"/>
                  </a:cubicBezTo>
                  <a:cubicBezTo>
                    <a:pt x="-933" y="202239"/>
                    <a:pt x="-1022" y="195920"/>
                    <a:pt x="2825" y="191914"/>
                  </a:cubicBezTo>
                  <a:cubicBezTo>
                    <a:pt x="12310" y="181412"/>
                    <a:pt x="28729" y="159739"/>
                    <a:pt x="47922" y="135128"/>
                  </a:cubicBezTo>
                  <a:cubicBezTo>
                    <a:pt x="57585" y="122801"/>
                    <a:pt x="67786" y="109673"/>
                    <a:pt x="78254" y="96856"/>
                  </a:cubicBezTo>
                  <a:cubicBezTo>
                    <a:pt x="91765" y="80301"/>
                    <a:pt x="105545" y="64235"/>
                    <a:pt x="117580" y="50083"/>
                  </a:cubicBezTo>
                  <a:cubicBezTo>
                    <a:pt x="140441" y="23159"/>
                    <a:pt x="157441" y="3667"/>
                    <a:pt x="157441" y="3667"/>
                  </a:cubicBezTo>
                  <a:lnTo>
                    <a:pt x="157441" y="3667"/>
                  </a:ln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1" name="Google Shape;231;p2"/>
            <p:cNvSpPr/>
            <p:nvPr/>
          </p:nvSpPr>
          <p:spPr>
            <a:xfrm>
              <a:off x="4814161" y="1103737"/>
              <a:ext cx="103103" cy="111274"/>
            </a:xfrm>
            <a:custGeom>
              <a:avLst/>
              <a:gdLst/>
              <a:ahLst/>
              <a:cxnLst/>
              <a:rect l="l" t="t" r="r" b="b"/>
              <a:pathLst>
                <a:path w="206206" h="222548" extrusionOk="0">
                  <a:moveTo>
                    <a:pt x="5386" y="220019"/>
                  </a:moveTo>
                  <a:cubicBezTo>
                    <a:pt x="-14701" y="203063"/>
                    <a:pt x="25832" y="94031"/>
                    <a:pt x="54107" y="39737"/>
                  </a:cubicBezTo>
                  <a:cubicBezTo>
                    <a:pt x="63144" y="22337"/>
                    <a:pt x="86944" y="-12020"/>
                    <a:pt x="111416" y="4268"/>
                  </a:cubicBezTo>
                  <a:cubicBezTo>
                    <a:pt x="128730" y="15795"/>
                    <a:pt x="130967" y="39292"/>
                    <a:pt x="130833" y="57583"/>
                  </a:cubicBezTo>
                  <a:cubicBezTo>
                    <a:pt x="130788" y="60743"/>
                    <a:pt x="126851" y="73871"/>
                    <a:pt x="128775" y="76319"/>
                  </a:cubicBezTo>
                  <a:cubicBezTo>
                    <a:pt x="129177" y="76808"/>
                    <a:pt x="149757" y="70088"/>
                    <a:pt x="151994" y="69777"/>
                  </a:cubicBezTo>
                  <a:cubicBezTo>
                    <a:pt x="166087" y="67730"/>
                    <a:pt x="205322" y="76986"/>
                    <a:pt x="206172" y="95144"/>
                  </a:cubicBezTo>
                  <a:cubicBezTo>
                    <a:pt x="207112" y="114280"/>
                    <a:pt x="188680" y="131235"/>
                    <a:pt x="174453" y="141516"/>
                  </a:cubicBezTo>
                  <a:cubicBezTo>
                    <a:pt x="143897" y="163589"/>
                    <a:pt x="25429" y="237019"/>
                    <a:pt x="5386" y="220019"/>
                  </a:cubicBezTo>
                  <a:lnTo>
                    <a:pt x="5386" y="220019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2" name="Google Shape;232;p2"/>
            <p:cNvSpPr/>
            <p:nvPr/>
          </p:nvSpPr>
          <p:spPr>
            <a:xfrm>
              <a:off x="4866512" y="1031075"/>
              <a:ext cx="131632" cy="116325"/>
            </a:xfrm>
            <a:custGeom>
              <a:avLst/>
              <a:gdLst/>
              <a:ahLst/>
              <a:cxnLst/>
              <a:rect l="l" t="t" r="r" b="b"/>
              <a:pathLst>
                <a:path w="263264" h="232650" extrusionOk="0">
                  <a:moveTo>
                    <a:pt x="22684" y="9495"/>
                  </a:moveTo>
                  <a:cubicBezTo>
                    <a:pt x="24832" y="25427"/>
                    <a:pt x="26755" y="41270"/>
                    <a:pt x="27382" y="57292"/>
                  </a:cubicBezTo>
                  <a:cubicBezTo>
                    <a:pt x="27561" y="62543"/>
                    <a:pt x="27471" y="67839"/>
                    <a:pt x="27292" y="73135"/>
                  </a:cubicBezTo>
                  <a:cubicBezTo>
                    <a:pt x="27158" y="78386"/>
                    <a:pt x="26711" y="83593"/>
                    <a:pt x="26397" y="88844"/>
                  </a:cubicBezTo>
                  <a:lnTo>
                    <a:pt x="24250" y="113009"/>
                  </a:lnTo>
                  <a:cubicBezTo>
                    <a:pt x="23803" y="116703"/>
                    <a:pt x="23221" y="125782"/>
                    <a:pt x="22639" y="128051"/>
                  </a:cubicBezTo>
                  <a:cubicBezTo>
                    <a:pt x="20537" y="135572"/>
                    <a:pt x="14810" y="136729"/>
                    <a:pt x="12663" y="136551"/>
                  </a:cubicBezTo>
                  <a:cubicBezTo>
                    <a:pt x="10739" y="136373"/>
                    <a:pt x="8458" y="136240"/>
                    <a:pt x="6533" y="134371"/>
                  </a:cubicBezTo>
                  <a:cubicBezTo>
                    <a:pt x="5862" y="133748"/>
                    <a:pt x="3626" y="132368"/>
                    <a:pt x="2955" y="128452"/>
                  </a:cubicBezTo>
                  <a:cubicBezTo>
                    <a:pt x="2552" y="127072"/>
                    <a:pt x="2507" y="125693"/>
                    <a:pt x="2731" y="124402"/>
                  </a:cubicBezTo>
                  <a:cubicBezTo>
                    <a:pt x="2820" y="124491"/>
                    <a:pt x="2955" y="124536"/>
                    <a:pt x="3223" y="124580"/>
                  </a:cubicBezTo>
                  <a:cubicBezTo>
                    <a:pt x="3849" y="124625"/>
                    <a:pt x="3983" y="123645"/>
                    <a:pt x="3805" y="122177"/>
                  </a:cubicBezTo>
                  <a:cubicBezTo>
                    <a:pt x="3536" y="122533"/>
                    <a:pt x="3223" y="122889"/>
                    <a:pt x="2999" y="123245"/>
                  </a:cubicBezTo>
                  <a:cubicBezTo>
                    <a:pt x="3178" y="122577"/>
                    <a:pt x="3402" y="121999"/>
                    <a:pt x="3715" y="121420"/>
                  </a:cubicBezTo>
                  <a:cubicBezTo>
                    <a:pt x="3312" y="118439"/>
                    <a:pt x="2194" y="114122"/>
                    <a:pt x="2104" y="112297"/>
                  </a:cubicBezTo>
                  <a:lnTo>
                    <a:pt x="718" y="88666"/>
                  </a:lnTo>
                  <a:cubicBezTo>
                    <a:pt x="494" y="83415"/>
                    <a:pt x="136" y="78163"/>
                    <a:pt x="47" y="72912"/>
                  </a:cubicBezTo>
                  <a:cubicBezTo>
                    <a:pt x="-43" y="67705"/>
                    <a:pt x="2" y="62498"/>
                    <a:pt x="136" y="57292"/>
                  </a:cubicBezTo>
                  <a:cubicBezTo>
                    <a:pt x="315" y="51061"/>
                    <a:pt x="718" y="44831"/>
                    <a:pt x="1031" y="38600"/>
                  </a:cubicBezTo>
                  <a:cubicBezTo>
                    <a:pt x="1523" y="29299"/>
                    <a:pt x="2194" y="20087"/>
                    <a:pt x="2418" y="10697"/>
                  </a:cubicBezTo>
                  <a:cubicBezTo>
                    <a:pt x="2060" y="5134"/>
                    <a:pt x="6355" y="372"/>
                    <a:pt x="11947" y="16"/>
                  </a:cubicBezTo>
                  <a:cubicBezTo>
                    <a:pt x="17495" y="-295"/>
                    <a:pt x="22326" y="3932"/>
                    <a:pt x="22684" y="9495"/>
                  </a:cubicBezTo>
                  <a:close/>
                  <a:moveTo>
                    <a:pt x="54180" y="141224"/>
                  </a:moveTo>
                  <a:cubicBezTo>
                    <a:pt x="54314" y="141491"/>
                    <a:pt x="54493" y="141758"/>
                    <a:pt x="54628" y="141981"/>
                  </a:cubicBezTo>
                  <a:cubicBezTo>
                    <a:pt x="54538" y="141580"/>
                    <a:pt x="54449" y="141180"/>
                    <a:pt x="54314" y="140735"/>
                  </a:cubicBezTo>
                  <a:cubicBezTo>
                    <a:pt x="55343" y="137797"/>
                    <a:pt x="57312" y="133703"/>
                    <a:pt x="57804" y="131834"/>
                  </a:cubicBezTo>
                  <a:lnTo>
                    <a:pt x="65007" y="104020"/>
                  </a:lnTo>
                  <a:cubicBezTo>
                    <a:pt x="67110" y="95386"/>
                    <a:pt x="69347" y="86753"/>
                    <a:pt x="70957" y="77985"/>
                  </a:cubicBezTo>
                  <a:cubicBezTo>
                    <a:pt x="72478" y="69930"/>
                    <a:pt x="73552" y="61831"/>
                    <a:pt x="74715" y="53731"/>
                  </a:cubicBezTo>
                  <a:cubicBezTo>
                    <a:pt x="76460" y="41671"/>
                    <a:pt x="77891" y="29700"/>
                    <a:pt x="80218" y="17728"/>
                  </a:cubicBezTo>
                  <a:cubicBezTo>
                    <a:pt x="81694" y="12343"/>
                    <a:pt x="78473" y="6825"/>
                    <a:pt x="73060" y="5357"/>
                  </a:cubicBezTo>
                  <a:cubicBezTo>
                    <a:pt x="67646" y="3932"/>
                    <a:pt x="62099" y="7092"/>
                    <a:pt x="60623" y="12477"/>
                  </a:cubicBezTo>
                  <a:cubicBezTo>
                    <a:pt x="55701" y="26718"/>
                    <a:pt x="51362" y="41003"/>
                    <a:pt x="47738" y="55645"/>
                  </a:cubicBezTo>
                  <a:cubicBezTo>
                    <a:pt x="46351" y="61386"/>
                    <a:pt x="45053" y="67127"/>
                    <a:pt x="43935" y="72957"/>
                  </a:cubicBezTo>
                  <a:cubicBezTo>
                    <a:pt x="42369" y="81590"/>
                    <a:pt x="41295" y="90268"/>
                    <a:pt x="39774" y="98857"/>
                  </a:cubicBezTo>
                  <a:lnTo>
                    <a:pt x="36150" y="128096"/>
                  </a:lnTo>
                  <a:cubicBezTo>
                    <a:pt x="35793" y="131968"/>
                    <a:pt x="34361" y="141402"/>
                    <a:pt x="34495" y="143850"/>
                  </a:cubicBezTo>
                  <a:cubicBezTo>
                    <a:pt x="34719" y="147188"/>
                    <a:pt x="35703" y="149279"/>
                    <a:pt x="36508" y="150214"/>
                  </a:cubicBezTo>
                  <a:cubicBezTo>
                    <a:pt x="39819" y="154041"/>
                    <a:pt x="43532" y="155910"/>
                    <a:pt x="48230" y="153507"/>
                  </a:cubicBezTo>
                  <a:cubicBezTo>
                    <a:pt x="49169" y="153062"/>
                    <a:pt x="51943" y="152216"/>
                    <a:pt x="53688" y="148256"/>
                  </a:cubicBezTo>
                  <a:cubicBezTo>
                    <a:pt x="54404" y="146921"/>
                    <a:pt x="54762" y="145452"/>
                    <a:pt x="54806" y="144072"/>
                  </a:cubicBezTo>
                  <a:cubicBezTo>
                    <a:pt x="54628" y="144117"/>
                    <a:pt x="54449" y="144117"/>
                    <a:pt x="54180" y="144117"/>
                  </a:cubicBezTo>
                  <a:cubicBezTo>
                    <a:pt x="53509" y="144028"/>
                    <a:pt x="53643" y="142871"/>
                    <a:pt x="54180" y="141224"/>
                  </a:cubicBezTo>
                  <a:close/>
                  <a:moveTo>
                    <a:pt x="83484" y="157957"/>
                  </a:moveTo>
                  <a:cubicBezTo>
                    <a:pt x="81247" y="160494"/>
                    <a:pt x="77891" y="166991"/>
                    <a:pt x="75699" y="169617"/>
                  </a:cubicBezTo>
                  <a:cubicBezTo>
                    <a:pt x="73955" y="171709"/>
                    <a:pt x="72389" y="173088"/>
                    <a:pt x="71136" y="173667"/>
                  </a:cubicBezTo>
                  <a:cubicBezTo>
                    <a:pt x="67378" y="175269"/>
                    <a:pt x="64112" y="175402"/>
                    <a:pt x="61383" y="173667"/>
                  </a:cubicBezTo>
                  <a:cubicBezTo>
                    <a:pt x="59638" y="172554"/>
                    <a:pt x="56462" y="170774"/>
                    <a:pt x="55925" y="165790"/>
                  </a:cubicBezTo>
                  <a:cubicBezTo>
                    <a:pt x="54985" y="160939"/>
                    <a:pt x="57893" y="156222"/>
                    <a:pt x="62502" y="154753"/>
                  </a:cubicBezTo>
                  <a:cubicBezTo>
                    <a:pt x="63620" y="151415"/>
                    <a:pt x="64425" y="146654"/>
                    <a:pt x="65499" y="144918"/>
                  </a:cubicBezTo>
                  <a:lnTo>
                    <a:pt x="81605" y="119774"/>
                  </a:lnTo>
                  <a:cubicBezTo>
                    <a:pt x="85497" y="114077"/>
                    <a:pt x="89031" y="108114"/>
                    <a:pt x="92789" y="102373"/>
                  </a:cubicBezTo>
                  <a:cubicBezTo>
                    <a:pt x="96592" y="96499"/>
                    <a:pt x="100529" y="90758"/>
                    <a:pt x="104466" y="85017"/>
                  </a:cubicBezTo>
                  <a:cubicBezTo>
                    <a:pt x="112564" y="73268"/>
                    <a:pt x="120885" y="61831"/>
                    <a:pt x="129251" y="50216"/>
                  </a:cubicBezTo>
                  <a:cubicBezTo>
                    <a:pt x="132204" y="45498"/>
                    <a:pt x="138467" y="44030"/>
                    <a:pt x="143210" y="46922"/>
                  </a:cubicBezTo>
                  <a:cubicBezTo>
                    <a:pt x="147997" y="49860"/>
                    <a:pt x="149473" y="56090"/>
                    <a:pt x="146520" y="60807"/>
                  </a:cubicBezTo>
                  <a:cubicBezTo>
                    <a:pt x="138467" y="75983"/>
                    <a:pt x="131220" y="91425"/>
                    <a:pt x="122630" y="106245"/>
                  </a:cubicBezTo>
                  <a:cubicBezTo>
                    <a:pt x="120348" y="110250"/>
                    <a:pt x="117843" y="114211"/>
                    <a:pt x="115248" y="118038"/>
                  </a:cubicBezTo>
                  <a:cubicBezTo>
                    <a:pt x="111356" y="123868"/>
                    <a:pt x="107061" y="129431"/>
                    <a:pt x="102721" y="134949"/>
                  </a:cubicBezTo>
                  <a:lnTo>
                    <a:pt x="83484" y="157957"/>
                  </a:lnTo>
                  <a:close/>
                  <a:moveTo>
                    <a:pt x="61965" y="156266"/>
                  </a:moveTo>
                  <a:cubicBezTo>
                    <a:pt x="61741" y="156355"/>
                    <a:pt x="61562" y="156489"/>
                    <a:pt x="61383" y="156622"/>
                  </a:cubicBezTo>
                  <a:cubicBezTo>
                    <a:pt x="60936" y="156934"/>
                    <a:pt x="58475" y="157557"/>
                    <a:pt x="59415" y="158091"/>
                  </a:cubicBezTo>
                  <a:cubicBezTo>
                    <a:pt x="60443" y="158669"/>
                    <a:pt x="61294" y="157824"/>
                    <a:pt x="61965" y="156266"/>
                  </a:cubicBezTo>
                  <a:close/>
                  <a:moveTo>
                    <a:pt x="145357" y="153952"/>
                  </a:moveTo>
                  <a:cubicBezTo>
                    <a:pt x="151173" y="147900"/>
                    <a:pt x="156676" y="141580"/>
                    <a:pt x="162179" y="135216"/>
                  </a:cubicBezTo>
                  <a:cubicBezTo>
                    <a:pt x="170411" y="125648"/>
                    <a:pt x="178195" y="115857"/>
                    <a:pt x="186472" y="106289"/>
                  </a:cubicBezTo>
                  <a:cubicBezTo>
                    <a:pt x="190453" y="102373"/>
                    <a:pt x="190453" y="95965"/>
                    <a:pt x="186472" y="92048"/>
                  </a:cubicBezTo>
                  <a:cubicBezTo>
                    <a:pt x="182535" y="88088"/>
                    <a:pt x="176092" y="88088"/>
                    <a:pt x="172155" y="92048"/>
                  </a:cubicBezTo>
                  <a:cubicBezTo>
                    <a:pt x="162402" y="100370"/>
                    <a:pt x="152650" y="108559"/>
                    <a:pt x="143299" y="117371"/>
                  </a:cubicBezTo>
                  <a:cubicBezTo>
                    <a:pt x="137125" y="123200"/>
                    <a:pt x="131086" y="129119"/>
                    <a:pt x="125314" y="135394"/>
                  </a:cubicBezTo>
                  <a:cubicBezTo>
                    <a:pt x="118156" y="143182"/>
                    <a:pt x="111490" y="151371"/>
                    <a:pt x="104824" y="159604"/>
                  </a:cubicBezTo>
                  <a:cubicBezTo>
                    <a:pt x="98113" y="167792"/>
                    <a:pt x="91761" y="176159"/>
                    <a:pt x="85184" y="184481"/>
                  </a:cubicBezTo>
                  <a:cubicBezTo>
                    <a:pt x="81560" y="188397"/>
                    <a:pt x="81829" y="194539"/>
                    <a:pt x="85765" y="198144"/>
                  </a:cubicBezTo>
                  <a:cubicBezTo>
                    <a:pt x="89702" y="201748"/>
                    <a:pt x="95832" y="201526"/>
                    <a:pt x="99455" y="197609"/>
                  </a:cubicBezTo>
                  <a:cubicBezTo>
                    <a:pt x="107285" y="190400"/>
                    <a:pt x="115114" y="183413"/>
                    <a:pt x="122809" y="176070"/>
                  </a:cubicBezTo>
                  <a:cubicBezTo>
                    <a:pt x="130459" y="168772"/>
                    <a:pt x="138109" y="161562"/>
                    <a:pt x="145357" y="153952"/>
                  </a:cubicBezTo>
                  <a:close/>
                  <a:moveTo>
                    <a:pt x="263243" y="198856"/>
                  </a:moveTo>
                  <a:cubicBezTo>
                    <a:pt x="263601" y="204418"/>
                    <a:pt x="259351" y="209225"/>
                    <a:pt x="253758" y="209581"/>
                  </a:cubicBezTo>
                  <a:cubicBezTo>
                    <a:pt x="244363" y="210916"/>
                    <a:pt x="235192" y="213230"/>
                    <a:pt x="225931" y="215500"/>
                  </a:cubicBezTo>
                  <a:cubicBezTo>
                    <a:pt x="216536" y="217769"/>
                    <a:pt x="207230" y="220484"/>
                    <a:pt x="197835" y="222709"/>
                  </a:cubicBezTo>
                  <a:cubicBezTo>
                    <a:pt x="189469" y="224667"/>
                    <a:pt x="181014" y="226047"/>
                    <a:pt x="172692" y="227605"/>
                  </a:cubicBezTo>
                  <a:lnTo>
                    <a:pt x="145715" y="231565"/>
                  </a:lnTo>
                  <a:cubicBezTo>
                    <a:pt x="143746" y="231788"/>
                    <a:pt x="139004" y="231165"/>
                    <a:pt x="135693" y="231165"/>
                  </a:cubicBezTo>
                  <a:cubicBezTo>
                    <a:pt x="135246" y="231476"/>
                    <a:pt x="134754" y="231699"/>
                    <a:pt x="134217" y="231921"/>
                  </a:cubicBezTo>
                  <a:lnTo>
                    <a:pt x="134441" y="231743"/>
                  </a:lnTo>
                  <a:lnTo>
                    <a:pt x="134978" y="231165"/>
                  </a:lnTo>
                  <a:cubicBezTo>
                    <a:pt x="133278" y="231209"/>
                    <a:pt x="132070" y="231521"/>
                    <a:pt x="132159" y="232277"/>
                  </a:cubicBezTo>
                  <a:cubicBezTo>
                    <a:pt x="132159" y="232366"/>
                    <a:pt x="132159" y="232455"/>
                    <a:pt x="132204" y="232500"/>
                  </a:cubicBezTo>
                  <a:cubicBezTo>
                    <a:pt x="131488" y="232633"/>
                    <a:pt x="130817" y="232678"/>
                    <a:pt x="130056" y="232633"/>
                  </a:cubicBezTo>
                  <a:cubicBezTo>
                    <a:pt x="125270" y="232811"/>
                    <a:pt x="123391" y="230275"/>
                    <a:pt x="122854" y="229874"/>
                  </a:cubicBezTo>
                  <a:cubicBezTo>
                    <a:pt x="121154" y="228495"/>
                    <a:pt x="120617" y="226670"/>
                    <a:pt x="120125" y="225112"/>
                  </a:cubicBezTo>
                  <a:cubicBezTo>
                    <a:pt x="119409" y="222976"/>
                    <a:pt x="120125" y="220440"/>
                    <a:pt x="121780" y="217858"/>
                  </a:cubicBezTo>
                  <a:cubicBezTo>
                    <a:pt x="121646" y="217903"/>
                    <a:pt x="121198" y="218125"/>
                    <a:pt x="121064" y="218170"/>
                  </a:cubicBezTo>
                  <a:cubicBezTo>
                    <a:pt x="112474" y="220974"/>
                    <a:pt x="108403" y="214521"/>
                    <a:pt x="107956" y="213275"/>
                  </a:cubicBezTo>
                  <a:cubicBezTo>
                    <a:pt x="105764" y="208424"/>
                    <a:pt x="107956" y="202683"/>
                    <a:pt x="112877" y="200547"/>
                  </a:cubicBezTo>
                  <a:cubicBezTo>
                    <a:pt x="113101" y="200413"/>
                    <a:pt x="113324" y="200324"/>
                    <a:pt x="113548" y="200280"/>
                  </a:cubicBezTo>
                  <a:cubicBezTo>
                    <a:pt x="113145" y="199479"/>
                    <a:pt x="114085" y="199434"/>
                    <a:pt x="114980" y="199523"/>
                  </a:cubicBezTo>
                  <a:lnTo>
                    <a:pt x="114622" y="199835"/>
                  </a:lnTo>
                  <a:lnTo>
                    <a:pt x="114443" y="200013"/>
                  </a:lnTo>
                  <a:cubicBezTo>
                    <a:pt x="115069" y="199835"/>
                    <a:pt x="115740" y="199746"/>
                    <a:pt x="116411" y="199701"/>
                  </a:cubicBezTo>
                  <a:cubicBezTo>
                    <a:pt x="116143" y="199701"/>
                    <a:pt x="115561" y="199568"/>
                    <a:pt x="114980" y="199523"/>
                  </a:cubicBezTo>
                  <a:cubicBezTo>
                    <a:pt x="115472" y="199167"/>
                    <a:pt x="115964" y="198722"/>
                    <a:pt x="116546" y="198366"/>
                  </a:cubicBezTo>
                  <a:cubicBezTo>
                    <a:pt x="126746" y="191958"/>
                    <a:pt x="151799" y="175402"/>
                    <a:pt x="153768" y="174067"/>
                  </a:cubicBezTo>
                  <a:cubicBezTo>
                    <a:pt x="160076" y="170196"/>
                    <a:pt x="166384" y="166413"/>
                    <a:pt x="172961" y="163031"/>
                  </a:cubicBezTo>
                  <a:cubicBezTo>
                    <a:pt x="177300" y="160806"/>
                    <a:pt x="181685" y="158758"/>
                    <a:pt x="186159" y="156889"/>
                  </a:cubicBezTo>
                  <a:cubicBezTo>
                    <a:pt x="202533" y="149902"/>
                    <a:pt x="219355" y="144339"/>
                    <a:pt x="235639" y="137308"/>
                  </a:cubicBezTo>
                  <a:cubicBezTo>
                    <a:pt x="240605" y="134816"/>
                    <a:pt x="246734" y="136774"/>
                    <a:pt x="249285" y="141714"/>
                  </a:cubicBezTo>
                  <a:cubicBezTo>
                    <a:pt x="251835" y="146698"/>
                    <a:pt x="249866" y="152750"/>
                    <a:pt x="244855" y="155287"/>
                  </a:cubicBezTo>
                  <a:cubicBezTo>
                    <a:pt x="234521" y="161518"/>
                    <a:pt x="224097" y="167392"/>
                    <a:pt x="213404" y="173044"/>
                  </a:cubicBezTo>
                  <a:cubicBezTo>
                    <a:pt x="205620" y="177138"/>
                    <a:pt x="197835" y="181232"/>
                    <a:pt x="189961" y="185104"/>
                  </a:cubicBezTo>
                  <a:cubicBezTo>
                    <a:pt x="182266" y="188931"/>
                    <a:pt x="174393" y="192403"/>
                    <a:pt x="166876" y="196497"/>
                  </a:cubicBezTo>
                  <a:cubicBezTo>
                    <a:pt x="165266" y="197298"/>
                    <a:pt x="149070" y="205264"/>
                    <a:pt x="136454" y="211227"/>
                  </a:cubicBezTo>
                  <a:cubicBezTo>
                    <a:pt x="138333" y="210827"/>
                    <a:pt x="140346" y="210426"/>
                    <a:pt x="141465" y="210115"/>
                  </a:cubicBezTo>
                  <a:lnTo>
                    <a:pt x="167100" y="202683"/>
                  </a:lnTo>
                  <a:cubicBezTo>
                    <a:pt x="175242" y="200591"/>
                    <a:pt x="183295" y="198055"/>
                    <a:pt x="191527" y="196096"/>
                  </a:cubicBezTo>
                  <a:cubicBezTo>
                    <a:pt x="197119" y="194761"/>
                    <a:pt x="202801" y="193693"/>
                    <a:pt x="208483" y="192803"/>
                  </a:cubicBezTo>
                  <a:cubicBezTo>
                    <a:pt x="223068" y="190489"/>
                    <a:pt x="237742" y="189287"/>
                    <a:pt x="252461" y="189421"/>
                  </a:cubicBezTo>
                  <a:cubicBezTo>
                    <a:pt x="258053" y="189109"/>
                    <a:pt x="262885" y="193337"/>
                    <a:pt x="263243" y="198856"/>
                  </a:cubicBezTo>
                  <a:close/>
                  <a:moveTo>
                    <a:pt x="124598" y="203573"/>
                  </a:moveTo>
                  <a:cubicBezTo>
                    <a:pt x="123211" y="201437"/>
                    <a:pt x="120930" y="199256"/>
                    <a:pt x="116725" y="199701"/>
                  </a:cubicBezTo>
                  <a:cubicBezTo>
                    <a:pt x="119767" y="199657"/>
                    <a:pt x="122719" y="201081"/>
                    <a:pt x="124598" y="203573"/>
                  </a:cubicBez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3" name="Google Shape;233;p2"/>
            <p:cNvSpPr/>
            <p:nvPr/>
          </p:nvSpPr>
          <p:spPr>
            <a:xfrm>
              <a:off x="4669949" y="1004196"/>
              <a:ext cx="144084" cy="205957"/>
            </a:xfrm>
            <a:custGeom>
              <a:avLst/>
              <a:gdLst/>
              <a:ahLst/>
              <a:cxnLst/>
              <a:rect l="l" t="t" r="r" b="b"/>
              <a:pathLst>
                <a:path w="288168" h="411913" extrusionOk="0">
                  <a:moveTo>
                    <a:pt x="287724" y="310690"/>
                  </a:moveTo>
                  <a:cubicBezTo>
                    <a:pt x="287053" y="314695"/>
                    <a:pt x="285845" y="318611"/>
                    <a:pt x="284369" y="322483"/>
                  </a:cubicBezTo>
                  <a:cubicBezTo>
                    <a:pt x="273721" y="349719"/>
                    <a:pt x="250904" y="374641"/>
                    <a:pt x="223793" y="389683"/>
                  </a:cubicBezTo>
                  <a:cubicBezTo>
                    <a:pt x="215516" y="394266"/>
                    <a:pt x="205987" y="398806"/>
                    <a:pt x="196234" y="400096"/>
                  </a:cubicBezTo>
                  <a:cubicBezTo>
                    <a:pt x="195965" y="400141"/>
                    <a:pt x="191536" y="400452"/>
                    <a:pt x="188628" y="400230"/>
                  </a:cubicBezTo>
                  <a:lnTo>
                    <a:pt x="188315" y="404369"/>
                  </a:lnTo>
                  <a:cubicBezTo>
                    <a:pt x="156864" y="419010"/>
                    <a:pt x="115034" y="410999"/>
                    <a:pt x="88772" y="391863"/>
                  </a:cubicBezTo>
                  <a:cubicBezTo>
                    <a:pt x="76916" y="383230"/>
                    <a:pt x="60453" y="366541"/>
                    <a:pt x="67924" y="351232"/>
                  </a:cubicBezTo>
                  <a:cubicBezTo>
                    <a:pt x="83493" y="319323"/>
                    <a:pt x="144024" y="353235"/>
                    <a:pt x="161069" y="364805"/>
                  </a:cubicBezTo>
                  <a:cubicBezTo>
                    <a:pt x="163485" y="366407"/>
                    <a:pt x="190418" y="390929"/>
                    <a:pt x="189344" y="391107"/>
                  </a:cubicBezTo>
                  <a:lnTo>
                    <a:pt x="189120" y="393821"/>
                  </a:lnTo>
                  <a:lnTo>
                    <a:pt x="191626" y="389060"/>
                  </a:lnTo>
                  <a:cubicBezTo>
                    <a:pt x="205629" y="359198"/>
                    <a:pt x="221198" y="326533"/>
                    <a:pt x="248891" y="304860"/>
                  </a:cubicBezTo>
                  <a:cubicBezTo>
                    <a:pt x="262313" y="294357"/>
                    <a:pt x="292153" y="284121"/>
                    <a:pt x="287724" y="310690"/>
                  </a:cubicBezTo>
                  <a:close/>
                  <a:moveTo>
                    <a:pt x="187912" y="247184"/>
                  </a:moveTo>
                  <a:cubicBezTo>
                    <a:pt x="181560" y="264140"/>
                    <a:pt x="180083" y="285368"/>
                    <a:pt x="178025" y="303169"/>
                  </a:cubicBezTo>
                  <a:cubicBezTo>
                    <a:pt x="188807" y="313449"/>
                    <a:pt x="212027" y="288082"/>
                    <a:pt x="216993" y="282475"/>
                  </a:cubicBezTo>
                  <a:cubicBezTo>
                    <a:pt x="235469" y="261514"/>
                    <a:pt x="250591" y="234545"/>
                    <a:pt x="252739" y="207443"/>
                  </a:cubicBezTo>
                  <a:cubicBezTo>
                    <a:pt x="253096" y="203393"/>
                    <a:pt x="253007" y="199254"/>
                    <a:pt x="252470" y="195204"/>
                  </a:cubicBezTo>
                  <a:cubicBezTo>
                    <a:pt x="247280" y="157955"/>
                    <a:pt x="211937" y="199432"/>
                    <a:pt x="204108" y="212605"/>
                  </a:cubicBezTo>
                  <a:cubicBezTo>
                    <a:pt x="197531" y="223642"/>
                    <a:pt x="192386" y="235346"/>
                    <a:pt x="187912" y="247184"/>
                  </a:cubicBezTo>
                  <a:close/>
                  <a:moveTo>
                    <a:pt x="212653" y="142023"/>
                  </a:moveTo>
                  <a:cubicBezTo>
                    <a:pt x="219856" y="113719"/>
                    <a:pt x="211579" y="86795"/>
                    <a:pt x="204913" y="85149"/>
                  </a:cubicBezTo>
                  <a:cubicBezTo>
                    <a:pt x="198695" y="83635"/>
                    <a:pt x="173596" y="101659"/>
                    <a:pt x="164514" y="129874"/>
                  </a:cubicBezTo>
                  <a:cubicBezTo>
                    <a:pt x="152032" y="168592"/>
                    <a:pt x="156238" y="221194"/>
                    <a:pt x="157535" y="220260"/>
                  </a:cubicBezTo>
                  <a:cubicBezTo>
                    <a:pt x="165454" y="214652"/>
                    <a:pt x="204287" y="175000"/>
                    <a:pt x="212653" y="142023"/>
                  </a:cubicBezTo>
                  <a:close/>
                  <a:moveTo>
                    <a:pt x="164246" y="305616"/>
                  </a:moveTo>
                  <a:cubicBezTo>
                    <a:pt x="152569" y="304014"/>
                    <a:pt x="42960" y="223642"/>
                    <a:pt x="27794" y="264941"/>
                  </a:cubicBezTo>
                  <a:cubicBezTo>
                    <a:pt x="24080" y="275087"/>
                    <a:pt x="36294" y="284833"/>
                    <a:pt x="44123" y="290352"/>
                  </a:cubicBezTo>
                  <a:cubicBezTo>
                    <a:pt x="66403" y="306017"/>
                    <a:pt x="95080" y="311669"/>
                    <a:pt x="122773" y="313093"/>
                  </a:cubicBezTo>
                  <a:cubicBezTo>
                    <a:pt x="133824" y="313671"/>
                    <a:pt x="168586" y="308554"/>
                    <a:pt x="164246" y="305616"/>
                  </a:cubicBezTo>
                  <a:close/>
                  <a:moveTo>
                    <a:pt x="127158" y="250878"/>
                  </a:moveTo>
                  <a:cubicBezTo>
                    <a:pt x="128589" y="251145"/>
                    <a:pt x="136284" y="251634"/>
                    <a:pt x="137045" y="253192"/>
                  </a:cubicBezTo>
                  <a:lnTo>
                    <a:pt x="130468" y="224621"/>
                  </a:lnTo>
                  <a:cubicBezTo>
                    <a:pt x="114944" y="193024"/>
                    <a:pt x="88683" y="164720"/>
                    <a:pt x="51192" y="154084"/>
                  </a:cubicBezTo>
                  <a:cubicBezTo>
                    <a:pt x="28465" y="147631"/>
                    <a:pt x="-1465" y="152793"/>
                    <a:pt x="56" y="179584"/>
                  </a:cubicBezTo>
                  <a:cubicBezTo>
                    <a:pt x="279" y="183634"/>
                    <a:pt x="1219" y="187683"/>
                    <a:pt x="2919" y="191377"/>
                  </a:cubicBezTo>
                  <a:cubicBezTo>
                    <a:pt x="16654" y="221105"/>
                    <a:pt x="62869" y="234901"/>
                    <a:pt x="93872" y="243134"/>
                  </a:cubicBezTo>
                  <a:cubicBezTo>
                    <a:pt x="104878" y="246027"/>
                    <a:pt x="115973" y="248653"/>
                    <a:pt x="127158" y="250878"/>
                  </a:cubicBezTo>
                  <a:close/>
                  <a:moveTo>
                    <a:pt x="49447" y="86617"/>
                  </a:moveTo>
                  <a:cubicBezTo>
                    <a:pt x="54458" y="91913"/>
                    <a:pt x="59692" y="96986"/>
                    <a:pt x="65105" y="101971"/>
                  </a:cubicBezTo>
                  <a:cubicBezTo>
                    <a:pt x="73293" y="109492"/>
                    <a:pt x="112662" y="125735"/>
                    <a:pt x="111007" y="126759"/>
                  </a:cubicBezTo>
                  <a:cubicBezTo>
                    <a:pt x="114407" y="89688"/>
                    <a:pt x="104788" y="50926"/>
                    <a:pt x="79914" y="20708"/>
                  </a:cubicBezTo>
                  <a:cubicBezTo>
                    <a:pt x="66895" y="4910"/>
                    <a:pt x="46852" y="-7418"/>
                    <a:pt x="25959" y="5221"/>
                  </a:cubicBezTo>
                  <a:cubicBezTo>
                    <a:pt x="-2673" y="22622"/>
                    <a:pt x="24170" y="57023"/>
                    <a:pt x="38307" y="74067"/>
                  </a:cubicBezTo>
                  <a:cubicBezTo>
                    <a:pt x="41886" y="78384"/>
                    <a:pt x="45599" y="82523"/>
                    <a:pt x="49447" y="8661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4" name="Google Shape;234;p2"/>
            <p:cNvSpPr/>
            <p:nvPr/>
          </p:nvSpPr>
          <p:spPr>
            <a:xfrm>
              <a:off x="4685447" y="1020862"/>
              <a:ext cx="116718" cy="266553"/>
            </a:xfrm>
            <a:custGeom>
              <a:avLst/>
              <a:gdLst/>
              <a:ahLst/>
              <a:cxnLst/>
              <a:rect l="l" t="t" r="r" b="b"/>
              <a:pathLst>
                <a:path w="233437" h="533106" extrusionOk="0">
                  <a:moveTo>
                    <a:pt x="163851" y="526131"/>
                  </a:moveTo>
                  <a:cubicBezTo>
                    <a:pt x="163851" y="526087"/>
                    <a:pt x="163806" y="526087"/>
                    <a:pt x="163851" y="526131"/>
                  </a:cubicBezTo>
                  <a:cubicBezTo>
                    <a:pt x="164164" y="526576"/>
                    <a:pt x="164701" y="527199"/>
                    <a:pt x="164164" y="527244"/>
                  </a:cubicBezTo>
                  <a:cubicBezTo>
                    <a:pt x="164120" y="526888"/>
                    <a:pt x="163985" y="526532"/>
                    <a:pt x="163851" y="526131"/>
                  </a:cubicBezTo>
                  <a:close/>
                  <a:moveTo>
                    <a:pt x="163806" y="526087"/>
                  </a:moveTo>
                  <a:cubicBezTo>
                    <a:pt x="163627" y="525820"/>
                    <a:pt x="163851" y="525731"/>
                    <a:pt x="163627" y="525508"/>
                  </a:cubicBezTo>
                  <a:lnTo>
                    <a:pt x="163627" y="525731"/>
                  </a:lnTo>
                  <a:cubicBezTo>
                    <a:pt x="163717" y="525820"/>
                    <a:pt x="163762" y="525953"/>
                    <a:pt x="163806" y="526087"/>
                  </a:cubicBezTo>
                  <a:close/>
                  <a:moveTo>
                    <a:pt x="230601" y="277137"/>
                  </a:moveTo>
                  <a:cubicBezTo>
                    <a:pt x="228051" y="275802"/>
                    <a:pt x="224830" y="276825"/>
                    <a:pt x="223488" y="279362"/>
                  </a:cubicBezTo>
                  <a:cubicBezTo>
                    <a:pt x="217358" y="289909"/>
                    <a:pt x="210827" y="300189"/>
                    <a:pt x="203847" y="310247"/>
                  </a:cubicBezTo>
                  <a:cubicBezTo>
                    <a:pt x="201118" y="314208"/>
                    <a:pt x="198300" y="318124"/>
                    <a:pt x="195436" y="321996"/>
                  </a:cubicBezTo>
                  <a:cubicBezTo>
                    <a:pt x="191186" y="327737"/>
                    <a:pt x="186891" y="333478"/>
                    <a:pt x="182060" y="338862"/>
                  </a:cubicBezTo>
                  <a:cubicBezTo>
                    <a:pt x="178839" y="342601"/>
                    <a:pt x="175573" y="346294"/>
                    <a:pt x="172083" y="349810"/>
                  </a:cubicBezTo>
                  <a:cubicBezTo>
                    <a:pt x="170293" y="351635"/>
                    <a:pt x="168370" y="353415"/>
                    <a:pt x="166401" y="355151"/>
                  </a:cubicBezTo>
                  <a:cubicBezTo>
                    <a:pt x="165999" y="351546"/>
                    <a:pt x="165954" y="347897"/>
                    <a:pt x="165462" y="344292"/>
                  </a:cubicBezTo>
                  <a:cubicBezTo>
                    <a:pt x="164075" y="333745"/>
                    <a:pt x="162464" y="323108"/>
                    <a:pt x="160630" y="312428"/>
                  </a:cubicBezTo>
                  <a:cubicBezTo>
                    <a:pt x="158796" y="301880"/>
                    <a:pt x="156693" y="291333"/>
                    <a:pt x="154411" y="280742"/>
                  </a:cubicBezTo>
                  <a:cubicBezTo>
                    <a:pt x="154143" y="279495"/>
                    <a:pt x="153696" y="278205"/>
                    <a:pt x="153427" y="276959"/>
                  </a:cubicBezTo>
                  <a:cubicBezTo>
                    <a:pt x="157096" y="267969"/>
                    <a:pt x="160943" y="259158"/>
                    <a:pt x="165149" y="250480"/>
                  </a:cubicBezTo>
                  <a:cubicBezTo>
                    <a:pt x="167117" y="246519"/>
                    <a:pt x="169086" y="242558"/>
                    <a:pt x="171143" y="238642"/>
                  </a:cubicBezTo>
                  <a:cubicBezTo>
                    <a:pt x="174096" y="232812"/>
                    <a:pt x="177094" y="226937"/>
                    <a:pt x="180628" y="221241"/>
                  </a:cubicBezTo>
                  <a:lnTo>
                    <a:pt x="191857" y="202550"/>
                  </a:lnTo>
                  <a:lnTo>
                    <a:pt x="195973" y="196141"/>
                  </a:lnTo>
                  <a:cubicBezTo>
                    <a:pt x="196644" y="195073"/>
                    <a:pt x="198389" y="192626"/>
                    <a:pt x="198702" y="191914"/>
                  </a:cubicBezTo>
                  <a:cubicBezTo>
                    <a:pt x="199553" y="189911"/>
                    <a:pt x="199239" y="188442"/>
                    <a:pt x="198971" y="187864"/>
                  </a:cubicBezTo>
                  <a:cubicBezTo>
                    <a:pt x="198434" y="186573"/>
                    <a:pt x="197718" y="185550"/>
                    <a:pt x="196555" y="185016"/>
                  </a:cubicBezTo>
                  <a:cubicBezTo>
                    <a:pt x="195705" y="184660"/>
                    <a:pt x="194676" y="184215"/>
                    <a:pt x="193289" y="184526"/>
                  </a:cubicBezTo>
                  <a:cubicBezTo>
                    <a:pt x="192886" y="184615"/>
                    <a:pt x="191902" y="184704"/>
                    <a:pt x="190739" y="185728"/>
                  </a:cubicBezTo>
                  <a:cubicBezTo>
                    <a:pt x="190247" y="186128"/>
                    <a:pt x="189844" y="186618"/>
                    <a:pt x="189531" y="187152"/>
                  </a:cubicBezTo>
                  <a:cubicBezTo>
                    <a:pt x="189576" y="187152"/>
                    <a:pt x="189621" y="187196"/>
                    <a:pt x="189665" y="187196"/>
                  </a:cubicBezTo>
                  <a:cubicBezTo>
                    <a:pt x="189978" y="187463"/>
                    <a:pt x="189665" y="187908"/>
                    <a:pt x="189173" y="188398"/>
                  </a:cubicBezTo>
                  <a:cubicBezTo>
                    <a:pt x="189173" y="188264"/>
                    <a:pt x="189173" y="188042"/>
                    <a:pt x="189173" y="187864"/>
                  </a:cubicBezTo>
                  <a:cubicBezTo>
                    <a:pt x="189084" y="188086"/>
                    <a:pt x="189039" y="188353"/>
                    <a:pt x="188949" y="188620"/>
                  </a:cubicBezTo>
                  <a:cubicBezTo>
                    <a:pt x="188368" y="189154"/>
                    <a:pt x="187563" y="189733"/>
                    <a:pt x="187294" y="190044"/>
                  </a:cubicBezTo>
                  <a:lnTo>
                    <a:pt x="182462" y="196008"/>
                  </a:lnTo>
                  <a:lnTo>
                    <a:pt x="169354" y="214076"/>
                  </a:lnTo>
                  <a:cubicBezTo>
                    <a:pt x="166670" y="217992"/>
                    <a:pt x="164075" y="221909"/>
                    <a:pt x="161748" y="225958"/>
                  </a:cubicBezTo>
                  <a:cubicBezTo>
                    <a:pt x="159422" y="230053"/>
                    <a:pt x="157275" y="234236"/>
                    <a:pt x="155351" y="238464"/>
                  </a:cubicBezTo>
                  <a:cubicBezTo>
                    <a:pt x="153024" y="243582"/>
                    <a:pt x="150966" y="248744"/>
                    <a:pt x="149043" y="254040"/>
                  </a:cubicBezTo>
                  <a:cubicBezTo>
                    <a:pt x="148730" y="254930"/>
                    <a:pt x="148506" y="255820"/>
                    <a:pt x="148193" y="256710"/>
                  </a:cubicBezTo>
                  <a:cubicBezTo>
                    <a:pt x="143137" y="236773"/>
                    <a:pt x="137321" y="216969"/>
                    <a:pt x="130745" y="197254"/>
                  </a:cubicBezTo>
                  <a:cubicBezTo>
                    <a:pt x="131863" y="191113"/>
                    <a:pt x="133295" y="184971"/>
                    <a:pt x="135040" y="178874"/>
                  </a:cubicBezTo>
                  <a:cubicBezTo>
                    <a:pt x="137321" y="170686"/>
                    <a:pt x="140140" y="162542"/>
                    <a:pt x="142735" y="154398"/>
                  </a:cubicBezTo>
                  <a:cubicBezTo>
                    <a:pt x="145374" y="145986"/>
                    <a:pt x="147701" y="137531"/>
                    <a:pt x="149937" y="129209"/>
                  </a:cubicBezTo>
                  <a:cubicBezTo>
                    <a:pt x="150877" y="125471"/>
                    <a:pt x="151996" y="121821"/>
                    <a:pt x="153203" y="118128"/>
                  </a:cubicBezTo>
                  <a:cubicBezTo>
                    <a:pt x="154411" y="114389"/>
                    <a:pt x="155754" y="110696"/>
                    <a:pt x="157096" y="107002"/>
                  </a:cubicBezTo>
                  <a:lnTo>
                    <a:pt x="160138" y="99748"/>
                  </a:lnTo>
                  <a:cubicBezTo>
                    <a:pt x="160764" y="98502"/>
                    <a:pt x="162643" y="95476"/>
                    <a:pt x="162777" y="94719"/>
                  </a:cubicBezTo>
                  <a:cubicBezTo>
                    <a:pt x="163404" y="91515"/>
                    <a:pt x="161883" y="89779"/>
                    <a:pt x="160361" y="89023"/>
                  </a:cubicBezTo>
                  <a:cubicBezTo>
                    <a:pt x="159601" y="88622"/>
                    <a:pt x="157588" y="87376"/>
                    <a:pt x="154903" y="89156"/>
                  </a:cubicBezTo>
                  <a:cubicBezTo>
                    <a:pt x="154009" y="89690"/>
                    <a:pt x="153338" y="90447"/>
                    <a:pt x="152935" y="91337"/>
                  </a:cubicBezTo>
                  <a:cubicBezTo>
                    <a:pt x="153024" y="91337"/>
                    <a:pt x="153114" y="91381"/>
                    <a:pt x="153203" y="91426"/>
                  </a:cubicBezTo>
                  <a:cubicBezTo>
                    <a:pt x="153651" y="91693"/>
                    <a:pt x="153203" y="92316"/>
                    <a:pt x="152577" y="92939"/>
                  </a:cubicBezTo>
                  <a:lnTo>
                    <a:pt x="152532" y="92627"/>
                  </a:lnTo>
                  <a:cubicBezTo>
                    <a:pt x="152488" y="92761"/>
                    <a:pt x="152488" y="92894"/>
                    <a:pt x="152488" y="93028"/>
                  </a:cubicBezTo>
                  <a:cubicBezTo>
                    <a:pt x="151816" y="93695"/>
                    <a:pt x="151056" y="94318"/>
                    <a:pt x="150832" y="94719"/>
                  </a:cubicBezTo>
                  <a:lnTo>
                    <a:pt x="146582" y="102596"/>
                  </a:lnTo>
                  <a:cubicBezTo>
                    <a:pt x="144435" y="107046"/>
                    <a:pt x="142377" y="111541"/>
                    <a:pt x="140542" y="116080"/>
                  </a:cubicBezTo>
                  <a:cubicBezTo>
                    <a:pt x="139245" y="119196"/>
                    <a:pt x="138127" y="122355"/>
                    <a:pt x="137098" y="125560"/>
                  </a:cubicBezTo>
                  <a:cubicBezTo>
                    <a:pt x="134905" y="132547"/>
                    <a:pt x="132400" y="139534"/>
                    <a:pt x="130208" y="146654"/>
                  </a:cubicBezTo>
                  <a:cubicBezTo>
                    <a:pt x="127971" y="153864"/>
                    <a:pt x="125958" y="161117"/>
                    <a:pt x="124258" y="168460"/>
                  </a:cubicBezTo>
                  <a:cubicBezTo>
                    <a:pt x="123721" y="170641"/>
                    <a:pt x="123676" y="172866"/>
                    <a:pt x="123229" y="175091"/>
                  </a:cubicBezTo>
                  <a:cubicBezTo>
                    <a:pt x="122200" y="172243"/>
                    <a:pt x="121394" y="169306"/>
                    <a:pt x="120321" y="166458"/>
                  </a:cubicBezTo>
                  <a:cubicBezTo>
                    <a:pt x="105870" y="128764"/>
                    <a:pt x="88422" y="92449"/>
                    <a:pt x="68424" y="58894"/>
                  </a:cubicBezTo>
                  <a:cubicBezTo>
                    <a:pt x="64755" y="52797"/>
                    <a:pt x="60684" y="46878"/>
                    <a:pt x="56479" y="41093"/>
                  </a:cubicBezTo>
                  <a:cubicBezTo>
                    <a:pt x="46905" y="28054"/>
                    <a:pt x="36391" y="15637"/>
                    <a:pt x="27175" y="2331"/>
                  </a:cubicBezTo>
                  <a:cubicBezTo>
                    <a:pt x="25565" y="-72"/>
                    <a:pt x="22254" y="-740"/>
                    <a:pt x="19838" y="907"/>
                  </a:cubicBezTo>
                  <a:cubicBezTo>
                    <a:pt x="17422" y="2509"/>
                    <a:pt x="16796" y="5758"/>
                    <a:pt x="18406" y="8161"/>
                  </a:cubicBezTo>
                  <a:cubicBezTo>
                    <a:pt x="27399" y="21734"/>
                    <a:pt x="37733" y="34462"/>
                    <a:pt x="47084" y="47768"/>
                  </a:cubicBezTo>
                  <a:cubicBezTo>
                    <a:pt x="50976" y="53331"/>
                    <a:pt x="54689" y="59028"/>
                    <a:pt x="58089" y="64902"/>
                  </a:cubicBezTo>
                  <a:cubicBezTo>
                    <a:pt x="77193" y="98101"/>
                    <a:pt x="93522" y="134149"/>
                    <a:pt x="107346" y="171264"/>
                  </a:cubicBezTo>
                  <a:cubicBezTo>
                    <a:pt x="114415" y="190178"/>
                    <a:pt x="120768" y="209403"/>
                    <a:pt x="126450" y="228718"/>
                  </a:cubicBezTo>
                  <a:cubicBezTo>
                    <a:pt x="124660" y="226581"/>
                    <a:pt x="123050" y="224312"/>
                    <a:pt x="121126" y="222265"/>
                  </a:cubicBezTo>
                  <a:cubicBezTo>
                    <a:pt x="116652" y="217458"/>
                    <a:pt x="111910" y="212874"/>
                    <a:pt x="107078" y="208424"/>
                  </a:cubicBezTo>
                  <a:cubicBezTo>
                    <a:pt x="101262" y="203039"/>
                    <a:pt x="95267" y="197877"/>
                    <a:pt x="88959" y="193026"/>
                  </a:cubicBezTo>
                  <a:cubicBezTo>
                    <a:pt x="82695" y="188220"/>
                    <a:pt x="76253" y="183681"/>
                    <a:pt x="69587" y="179319"/>
                  </a:cubicBezTo>
                  <a:cubicBezTo>
                    <a:pt x="61713" y="174201"/>
                    <a:pt x="53526" y="169440"/>
                    <a:pt x="45294" y="164811"/>
                  </a:cubicBezTo>
                  <a:cubicBezTo>
                    <a:pt x="32946" y="158002"/>
                    <a:pt x="20330" y="151683"/>
                    <a:pt x="7759" y="145497"/>
                  </a:cubicBezTo>
                  <a:cubicBezTo>
                    <a:pt x="5164" y="144117"/>
                    <a:pt x="1987" y="145096"/>
                    <a:pt x="600" y="147678"/>
                  </a:cubicBezTo>
                  <a:cubicBezTo>
                    <a:pt x="-742" y="150214"/>
                    <a:pt x="243" y="153418"/>
                    <a:pt x="2793" y="154754"/>
                  </a:cubicBezTo>
                  <a:cubicBezTo>
                    <a:pt x="19480" y="164233"/>
                    <a:pt x="36078" y="174157"/>
                    <a:pt x="52184" y="184704"/>
                  </a:cubicBezTo>
                  <a:cubicBezTo>
                    <a:pt x="58582" y="188887"/>
                    <a:pt x="64890" y="193204"/>
                    <a:pt x="71108" y="197565"/>
                  </a:cubicBezTo>
                  <a:cubicBezTo>
                    <a:pt x="80503" y="204152"/>
                    <a:pt x="89675" y="210916"/>
                    <a:pt x="98265" y="218259"/>
                  </a:cubicBezTo>
                  <a:cubicBezTo>
                    <a:pt x="104036" y="223155"/>
                    <a:pt x="109718" y="228139"/>
                    <a:pt x="114997" y="233435"/>
                  </a:cubicBezTo>
                  <a:cubicBezTo>
                    <a:pt x="118486" y="236951"/>
                    <a:pt x="121797" y="240555"/>
                    <a:pt x="124839" y="244427"/>
                  </a:cubicBezTo>
                  <a:cubicBezTo>
                    <a:pt x="126226" y="246118"/>
                    <a:pt x="127568" y="247854"/>
                    <a:pt x="128821" y="249678"/>
                  </a:cubicBezTo>
                  <a:cubicBezTo>
                    <a:pt x="129537" y="250702"/>
                    <a:pt x="130208" y="251726"/>
                    <a:pt x="130834" y="252749"/>
                  </a:cubicBezTo>
                  <a:cubicBezTo>
                    <a:pt x="130924" y="253773"/>
                    <a:pt x="131147" y="256176"/>
                    <a:pt x="131505" y="257021"/>
                  </a:cubicBezTo>
                  <a:cubicBezTo>
                    <a:pt x="132176" y="258446"/>
                    <a:pt x="133205" y="259380"/>
                    <a:pt x="134503" y="259959"/>
                  </a:cubicBezTo>
                  <a:cubicBezTo>
                    <a:pt x="135353" y="263341"/>
                    <a:pt x="136292" y="266679"/>
                    <a:pt x="137098" y="270061"/>
                  </a:cubicBezTo>
                  <a:lnTo>
                    <a:pt x="115355" y="265344"/>
                  </a:lnTo>
                  <a:cubicBezTo>
                    <a:pt x="106496" y="263163"/>
                    <a:pt x="97728" y="260582"/>
                    <a:pt x="89004" y="257956"/>
                  </a:cubicBezTo>
                  <a:cubicBezTo>
                    <a:pt x="83769" y="256398"/>
                    <a:pt x="78535" y="254796"/>
                    <a:pt x="73300" y="253194"/>
                  </a:cubicBezTo>
                  <a:cubicBezTo>
                    <a:pt x="65427" y="250747"/>
                    <a:pt x="57553" y="248343"/>
                    <a:pt x="49813" y="245629"/>
                  </a:cubicBezTo>
                  <a:lnTo>
                    <a:pt x="28830" y="237440"/>
                  </a:lnTo>
                  <a:cubicBezTo>
                    <a:pt x="26146" y="236372"/>
                    <a:pt x="23059" y="237707"/>
                    <a:pt x="21985" y="240422"/>
                  </a:cubicBezTo>
                  <a:cubicBezTo>
                    <a:pt x="20956" y="243092"/>
                    <a:pt x="22299" y="246163"/>
                    <a:pt x="24983" y="247231"/>
                  </a:cubicBezTo>
                  <a:lnTo>
                    <a:pt x="45294" y="257288"/>
                  </a:lnTo>
                  <a:cubicBezTo>
                    <a:pt x="56121" y="261783"/>
                    <a:pt x="67037" y="266145"/>
                    <a:pt x="78311" y="269571"/>
                  </a:cubicBezTo>
                  <a:cubicBezTo>
                    <a:pt x="89541" y="272998"/>
                    <a:pt x="101083" y="275446"/>
                    <a:pt x="112670" y="277671"/>
                  </a:cubicBezTo>
                  <a:cubicBezTo>
                    <a:pt x="116518" y="278338"/>
                    <a:pt x="120410" y="278917"/>
                    <a:pt x="124302" y="279406"/>
                  </a:cubicBezTo>
                  <a:cubicBezTo>
                    <a:pt x="128150" y="279940"/>
                    <a:pt x="131997" y="280341"/>
                    <a:pt x="135890" y="280742"/>
                  </a:cubicBezTo>
                  <a:cubicBezTo>
                    <a:pt x="136158" y="280786"/>
                    <a:pt x="138127" y="281009"/>
                    <a:pt x="139961" y="281231"/>
                  </a:cubicBezTo>
                  <a:cubicBezTo>
                    <a:pt x="140140" y="282077"/>
                    <a:pt x="140453" y="282922"/>
                    <a:pt x="140632" y="283768"/>
                  </a:cubicBezTo>
                  <a:cubicBezTo>
                    <a:pt x="143003" y="294137"/>
                    <a:pt x="145106" y="304506"/>
                    <a:pt x="147030" y="314831"/>
                  </a:cubicBezTo>
                  <a:cubicBezTo>
                    <a:pt x="148998" y="325334"/>
                    <a:pt x="150743" y="335792"/>
                    <a:pt x="152264" y="346116"/>
                  </a:cubicBezTo>
                  <a:cubicBezTo>
                    <a:pt x="152935" y="350745"/>
                    <a:pt x="153114" y="355418"/>
                    <a:pt x="153696" y="360046"/>
                  </a:cubicBezTo>
                  <a:cubicBezTo>
                    <a:pt x="153516" y="360001"/>
                    <a:pt x="153203" y="359868"/>
                    <a:pt x="153069" y="359868"/>
                  </a:cubicBezTo>
                  <a:lnTo>
                    <a:pt x="146403" y="359067"/>
                  </a:lnTo>
                  <a:cubicBezTo>
                    <a:pt x="143450" y="358711"/>
                    <a:pt x="140587" y="358221"/>
                    <a:pt x="137679" y="357732"/>
                  </a:cubicBezTo>
                  <a:cubicBezTo>
                    <a:pt x="133295" y="356975"/>
                    <a:pt x="128955" y="356130"/>
                    <a:pt x="124615" y="355151"/>
                  </a:cubicBezTo>
                  <a:cubicBezTo>
                    <a:pt x="119426" y="354083"/>
                    <a:pt x="114370" y="352703"/>
                    <a:pt x="109360" y="351279"/>
                  </a:cubicBezTo>
                  <a:cubicBezTo>
                    <a:pt x="104304" y="349855"/>
                    <a:pt x="99338" y="348297"/>
                    <a:pt x="94417" y="346562"/>
                  </a:cubicBezTo>
                  <a:cubicBezTo>
                    <a:pt x="84530" y="343046"/>
                    <a:pt x="74911" y="338907"/>
                    <a:pt x="65919" y="333433"/>
                  </a:cubicBezTo>
                  <a:cubicBezTo>
                    <a:pt x="63503" y="331786"/>
                    <a:pt x="60237" y="332410"/>
                    <a:pt x="58582" y="334813"/>
                  </a:cubicBezTo>
                  <a:cubicBezTo>
                    <a:pt x="56926" y="337216"/>
                    <a:pt x="57553" y="340465"/>
                    <a:pt x="59968" y="342111"/>
                  </a:cubicBezTo>
                  <a:cubicBezTo>
                    <a:pt x="69140" y="348965"/>
                    <a:pt x="78893" y="354795"/>
                    <a:pt x="89406" y="359334"/>
                  </a:cubicBezTo>
                  <a:cubicBezTo>
                    <a:pt x="93567" y="361114"/>
                    <a:pt x="97862" y="362716"/>
                    <a:pt x="102246" y="364007"/>
                  </a:cubicBezTo>
                  <a:cubicBezTo>
                    <a:pt x="108733" y="365965"/>
                    <a:pt x="115444" y="367255"/>
                    <a:pt x="122289" y="368279"/>
                  </a:cubicBezTo>
                  <a:cubicBezTo>
                    <a:pt x="126137" y="368813"/>
                    <a:pt x="129984" y="369303"/>
                    <a:pt x="133832" y="369614"/>
                  </a:cubicBezTo>
                  <a:cubicBezTo>
                    <a:pt x="137724" y="369970"/>
                    <a:pt x="141616" y="370193"/>
                    <a:pt x="145508" y="370326"/>
                  </a:cubicBezTo>
                  <a:lnTo>
                    <a:pt x="153248" y="370326"/>
                  </a:lnTo>
                  <a:cubicBezTo>
                    <a:pt x="153606" y="370282"/>
                    <a:pt x="154188" y="370326"/>
                    <a:pt x="154724" y="370326"/>
                  </a:cubicBezTo>
                  <a:cubicBezTo>
                    <a:pt x="155977" y="381808"/>
                    <a:pt x="157543" y="393290"/>
                    <a:pt x="158214" y="404816"/>
                  </a:cubicBezTo>
                  <a:cubicBezTo>
                    <a:pt x="159377" y="424442"/>
                    <a:pt x="159646" y="444157"/>
                    <a:pt x="159019" y="463871"/>
                  </a:cubicBezTo>
                  <a:cubicBezTo>
                    <a:pt x="158796" y="471125"/>
                    <a:pt x="158393" y="478379"/>
                    <a:pt x="157901" y="485633"/>
                  </a:cubicBezTo>
                  <a:cubicBezTo>
                    <a:pt x="157364" y="492932"/>
                    <a:pt x="156738" y="500186"/>
                    <a:pt x="155932" y="507440"/>
                  </a:cubicBezTo>
                  <a:lnTo>
                    <a:pt x="154322" y="521236"/>
                  </a:lnTo>
                  <a:cubicBezTo>
                    <a:pt x="154277" y="521547"/>
                    <a:pt x="153875" y="525953"/>
                    <a:pt x="153964" y="527600"/>
                  </a:cubicBezTo>
                  <a:cubicBezTo>
                    <a:pt x="154053" y="529647"/>
                    <a:pt x="154903" y="530893"/>
                    <a:pt x="155306" y="531293"/>
                  </a:cubicBezTo>
                  <a:cubicBezTo>
                    <a:pt x="156961" y="533163"/>
                    <a:pt x="158885" y="533519"/>
                    <a:pt x="161033" y="532673"/>
                  </a:cubicBezTo>
                  <a:cubicBezTo>
                    <a:pt x="163225" y="531783"/>
                    <a:pt x="164478" y="529513"/>
                    <a:pt x="164164" y="527244"/>
                  </a:cubicBezTo>
                  <a:lnTo>
                    <a:pt x="164075" y="527244"/>
                  </a:lnTo>
                  <a:cubicBezTo>
                    <a:pt x="163583" y="527288"/>
                    <a:pt x="163538" y="526576"/>
                    <a:pt x="163672" y="525731"/>
                  </a:cubicBezTo>
                  <a:cubicBezTo>
                    <a:pt x="163538" y="525464"/>
                    <a:pt x="163359" y="525197"/>
                    <a:pt x="163180" y="524974"/>
                  </a:cubicBezTo>
                  <a:lnTo>
                    <a:pt x="163672" y="525508"/>
                  </a:lnTo>
                  <a:cubicBezTo>
                    <a:pt x="163896" y="524217"/>
                    <a:pt x="164478" y="522660"/>
                    <a:pt x="164478" y="522526"/>
                  </a:cubicBezTo>
                  <a:lnTo>
                    <a:pt x="166401" y="508641"/>
                  </a:lnTo>
                  <a:cubicBezTo>
                    <a:pt x="167341" y="501298"/>
                    <a:pt x="168146" y="493911"/>
                    <a:pt x="168817" y="486523"/>
                  </a:cubicBezTo>
                  <a:cubicBezTo>
                    <a:pt x="169488" y="479136"/>
                    <a:pt x="170025" y="471748"/>
                    <a:pt x="170383" y="464316"/>
                  </a:cubicBezTo>
                  <a:cubicBezTo>
                    <a:pt x="171412" y="444246"/>
                    <a:pt x="171501" y="424219"/>
                    <a:pt x="170696" y="404237"/>
                  </a:cubicBezTo>
                  <a:cubicBezTo>
                    <a:pt x="170204" y="392177"/>
                    <a:pt x="168683" y="380117"/>
                    <a:pt x="167520" y="368101"/>
                  </a:cubicBezTo>
                  <a:lnTo>
                    <a:pt x="171949" y="365297"/>
                  </a:lnTo>
                  <a:cubicBezTo>
                    <a:pt x="175662" y="362716"/>
                    <a:pt x="179107" y="359912"/>
                    <a:pt x="182418" y="356931"/>
                  </a:cubicBezTo>
                  <a:cubicBezTo>
                    <a:pt x="185684" y="354038"/>
                    <a:pt x="188815" y="350967"/>
                    <a:pt x="191857" y="347897"/>
                  </a:cubicBezTo>
                  <a:cubicBezTo>
                    <a:pt x="195526" y="344203"/>
                    <a:pt x="199016" y="340465"/>
                    <a:pt x="202237" y="336504"/>
                  </a:cubicBezTo>
                  <a:cubicBezTo>
                    <a:pt x="205458" y="332499"/>
                    <a:pt x="208500" y="328404"/>
                    <a:pt x="211319" y="324132"/>
                  </a:cubicBezTo>
                  <a:cubicBezTo>
                    <a:pt x="214719" y="319059"/>
                    <a:pt x="217806" y="313807"/>
                    <a:pt x="220759" y="308511"/>
                  </a:cubicBezTo>
                  <a:cubicBezTo>
                    <a:pt x="225143" y="300545"/>
                    <a:pt x="229035" y="292401"/>
                    <a:pt x="232838" y="284213"/>
                  </a:cubicBezTo>
                  <a:cubicBezTo>
                    <a:pt x="234180" y="281676"/>
                    <a:pt x="233196" y="278472"/>
                    <a:pt x="230601" y="277137"/>
                  </a:cubicBez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5" name="Google Shape;235;p2"/>
            <p:cNvSpPr/>
            <p:nvPr/>
          </p:nvSpPr>
          <p:spPr>
            <a:xfrm>
              <a:off x="4842752" y="1194742"/>
              <a:ext cx="236776" cy="127541"/>
            </a:xfrm>
            <a:custGeom>
              <a:avLst/>
              <a:gdLst/>
              <a:ahLst/>
              <a:cxnLst/>
              <a:rect l="l" t="t" r="r" b="b"/>
              <a:pathLst>
                <a:path w="473553" h="255082" extrusionOk="0">
                  <a:moveTo>
                    <a:pt x="94722" y="238182"/>
                  </a:moveTo>
                  <a:cubicBezTo>
                    <a:pt x="80987" y="250465"/>
                    <a:pt x="58215" y="238894"/>
                    <a:pt x="45375" y="229548"/>
                  </a:cubicBezTo>
                  <a:cubicBezTo>
                    <a:pt x="16966" y="208810"/>
                    <a:pt x="-4643" y="168891"/>
                    <a:pt x="860" y="132532"/>
                  </a:cubicBezTo>
                  <a:lnTo>
                    <a:pt x="5110" y="130930"/>
                  </a:lnTo>
                  <a:cubicBezTo>
                    <a:pt x="3947" y="128082"/>
                    <a:pt x="2918" y="123409"/>
                    <a:pt x="2873" y="123142"/>
                  </a:cubicBezTo>
                  <a:cubicBezTo>
                    <a:pt x="1173" y="112862"/>
                    <a:pt x="2963" y="101825"/>
                    <a:pt x="5200" y="91990"/>
                  </a:cubicBezTo>
                  <a:cubicBezTo>
                    <a:pt x="12492" y="59903"/>
                    <a:pt x="31551" y="29062"/>
                    <a:pt x="56917" y="9882"/>
                  </a:cubicBezTo>
                  <a:cubicBezTo>
                    <a:pt x="60452" y="7167"/>
                    <a:pt x="64210" y="4719"/>
                    <a:pt x="68236" y="2806"/>
                  </a:cubicBezTo>
                  <a:cubicBezTo>
                    <a:pt x="94811" y="-9878"/>
                    <a:pt x="93424" y="23589"/>
                    <a:pt x="86579" y="40411"/>
                  </a:cubicBezTo>
                  <a:cubicBezTo>
                    <a:pt x="72486" y="75168"/>
                    <a:pt x="43004" y="100979"/>
                    <a:pt x="15982" y="124432"/>
                  </a:cubicBezTo>
                  <a:lnTo>
                    <a:pt x="11732" y="128438"/>
                  </a:lnTo>
                  <a:lnTo>
                    <a:pt x="14550" y="127370"/>
                  </a:lnTo>
                  <a:cubicBezTo>
                    <a:pt x="14371" y="126212"/>
                    <a:pt x="48641" y="145972"/>
                    <a:pt x="51146" y="147885"/>
                  </a:cubicBezTo>
                  <a:cubicBezTo>
                    <a:pt x="68639" y="161637"/>
                    <a:pt x="123399" y="212548"/>
                    <a:pt x="94722" y="238182"/>
                  </a:cubicBezTo>
                  <a:close/>
                  <a:moveTo>
                    <a:pt x="197799" y="57366"/>
                  </a:moveTo>
                  <a:cubicBezTo>
                    <a:pt x="209207" y="45351"/>
                    <a:pt x="241777" y="-3247"/>
                    <a:pt x="200886" y="2984"/>
                  </a:cubicBezTo>
                  <a:cubicBezTo>
                    <a:pt x="196457" y="3651"/>
                    <a:pt x="192117" y="4897"/>
                    <a:pt x="187912" y="6455"/>
                  </a:cubicBezTo>
                  <a:cubicBezTo>
                    <a:pt x="160084" y="17002"/>
                    <a:pt x="136418" y="40633"/>
                    <a:pt x="120178" y="65866"/>
                  </a:cubicBezTo>
                  <a:cubicBezTo>
                    <a:pt x="115838" y="72631"/>
                    <a:pt x="96422" y="104005"/>
                    <a:pt x="110693" y="111749"/>
                  </a:cubicBezTo>
                  <a:cubicBezTo>
                    <a:pt x="128768" y="104139"/>
                    <a:pt x="150645" y="96128"/>
                    <a:pt x="166482" y="84424"/>
                  </a:cubicBezTo>
                  <a:cubicBezTo>
                    <a:pt x="177577" y="76280"/>
                    <a:pt x="188225" y="67424"/>
                    <a:pt x="197799" y="57366"/>
                  </a:cubicBezTo>
                  <a:close/>
                  <a:moveTo>
                    <a:pt x="297387" y="72008"/>
                  </a:moveTo>
                  <a:cubicBezTo>
                    <a:pt x="324185" y="54118"/>
                    <a:pt x="335280" y="23099"/>
                    <a:pt x="331701" y="17269"/>
                  </a:cubicBezTo>
                  <a:cubicBezTo>
                    <a:pt x="327898" y="10994"/>
                    <a:pt x="296939" y="10905"/>
                    <a:pt x="269425" y="26926"/>
                  </a:cubicBezTo>
                  <a:cubicBezTo>
                    <a:pt x="237348" y="45618"/>
                    <a:pt x="207776" y="97152"/>
                    <a:pt x="204375" y="106943"/>
                  </a:cubicBezTo>
                  <a:cubicBezTo>
                    <a:pt x="203839" y="108545"/>
                    <a:pt x="260522" y="96573"/>
                    <a:pt x="297387" y="72008"/>
                  </a:cubicBezTo>
                  <a:close/>
                  <a:moveTo>
                    <a:pt x="112438" y="126479"/>
                  </a:moveTo>
                  <a:cubicBezTo>
                    <a:pt x="107964" y="122964"/>
                    <a:pt x="113556" y="159768"/>
                    <a:pt x="117628" y="170804"/>
                  </a:cubicBezTo>
                  <a:cubicBezTo>
                    <a:pt x="127828" y="198396"/>
                    <a:pt x="142771" y="225766"/>
                    <a:pt x="166303" y="243522"/>
                  </a:cubicBezTo>
                  <a:cubicBezTo>
                    <a:pt x="174580" y="249753"/>
                    <a:pt x="188672" y="259143"/>
                    <a:pt x="198157" y="252245"/>
                  </a:cubicBezTo>
                  <a:cubicBezTo>
                    <a:pt x="236900" y="224119"/>
                    <a:pt x="117807" y="137828"/>
                    <a:pt x="112438" y="126479"/>
                  </a:cubicBezTo>
                  <a:close/>
                  <a:moveTo>
                    <a:pt x="208313" y="135736"/>
                  </a:moveTo>
                  <a:lnTo>
                    <a:pt x="176190" y="137872"/>
                  </a:lnTo>
                  <a:cubicBezTo>
                    <a:pt x="178069" y="138139"/>
                    <a:pt x="180977" y="145794"/>
                    <a:pt x="181693" y="147173"/>
                  </a:cubicBezTo>
                  <a:cubicBezTo>
                    <a:pt x="187598" y="157810"/>
                    <a:pt x="193862" y="168268"/>
                    <a:pt x="200349" y="178503"/>
                  </a:cubicBezTo>
                  <a:cubicBezTo>
                    <a:pt x="218781" y="207386"/>
                    <a:pt x="247861" y="250020"/>
                    <a:pt x="283429" y="254782"/>
                  </a:cubicBezTo>
                  <a:cubicBezTo>
                    <a:pt x="287902" y="255360"/>
                    <a:pt x="292466" y="255093"/>
                    <a:pt x="296760" y="254070"/>
                  </a:cubicBezTo>
                  <a:cubicBezTo>
                    <a:pt x="325482" y="247305"/>
                    <a:pt x="321501" y="215352"/>
                    <a:pt x="307542" y="194347"/>
                  </a:cubicBezTo>
                  <a:cubicBezTo>
                    <a:pt x="284547" y="159634"/>
                    <a:pt x="246474" y="141744"/>
                    <a:pt x="208313" y="135736"/>
                  </a:cubicBezTo>
                  <a:close/>
                  <a:moveTo>
                    <a:pt x="438939" y="124121"/>
                  </a:moveTo>
                  <a:cubicBezTo>
                    <a:pt x="399256" y="108189"/>
                    <a:pt x="355412" y="110414"/>
                    <a:pt x="317474" y="125278"/>
                  </a:cubicBezTo>
                  <a:cubicBezTo>
                    <a:pt x="318056" y="123275"/>
                    <a:pt x="347539" y="158210"/>
                    <a:pt x="358052" y="164174"/>
                  </a:cubicBezTo>
                  <a:cubicBezTo>
                    <a:pt x="364942" y="168134"/>
                    <a:pt x="371966" y="171873"/>
                    <a:pt x="379124" y="175344"/>
                  </a:cubicBezTo>
                  <a:cubicBezTo>
                    <a:pt x="384627" y="177969"/>
                    <a:pt x="390174" y="180462"/>
                    <a:pt x="395811" y="182731"/>
                  </a:cubicBezTo>
                  <a:cubicBezTo>
                    <a:pt x="418181" y="191810"/>
                    <a:pt x="462919" y="208409"/>
                    <a:pt x="472180" y="174009"/>
                  </a:cubicBezTo>
                  <a:cubicBezTo>
                    <a:pt x="478935" y="148954"/>
                    <a:pt x="459653" y="132443"/>
                    <a:pt x="438939" y="124121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6" name="Google Shape;236;p2"/>
            <p:cNvSpPr/>
            <p:nvPr/>
          </p:nvSpPr>
          <p:spPr>
            <a:xfrm>
              <a:off x="4757773" y="1208692"/>
              <a:ext cx="301768" cy="101207"/>
            </a:xfrm>
            <a:custGeom>
              <a:avLst/>
              <a:gdLst/>
              <a:ahLst/>
              <a:cxnLst/>
              <a:rect l="l" t="t" r="r" b="b"/>
              <a:pathLst>
                <a:path w="603537" h="202414" extrusionOk="0">
                  <a:moveTo>
                    <a:pt x="603306" y="129688"/>
                  </a:moveTo>
                  <a:cubicBezTo>
                    <a:pt x="602501" y="132492"/>
                    <a:pt x="599548" y="134050"/>
                    <a:pt x="596774" y="133204"/>
                  </a:cubicBezTo>
                  <a:cubicBezTo>
                    <a:pt x="579640" y="128309"/>
                    <a:pt x="562997" y="121722"/>
                    <a:pt x="546041" y="116338"/>
                  </a:cubicBezTo>
                  <a:cubicBezTo>
                    <a:pt x="538972" y="114112"/>
                    <a:pt x="531814" y="112065"/>
                    <a:pt x="524566" y="110463"/>
                  </a:cubicBezTo>
                  <a:cubicBezTo>
                    <a:pt x="483497" y="101296"/>
                    <a:pt x="440369" y="95777"/>
                    <a:pt x="396883" y="93196"/>
                  </a:cubicBezTo>
                  <a:cubicBezTo>
                    <a:pt x="374066" y="91816"/>
                    <a:pt x="351205" y="91371"/>
                    <a:pt x="328388" y="91638"/>
                  </a:cubicBezTo>
                  <a:cubicBezTo>
                    <a:pt x="331744" y="93018"/>
                    <a:pt x="335188" y="94131"/>
                    <a:pt x="338499" y="95688"/>
                  </a:cubicBezTo>
                  <a:cubicBezTo>
                    <a:pt x="344941" y="98759"/>
                    <a:pt x="351250" y="102186"/>
                    <a:pt x="357468" y="105701"/>
                  </a:cubicBezTo>
                  <a:cubicBezTo>
                    <a:pt x="364895" y="109929"/>
                    <a:pt x="372187" y="114424"/>
                    <a:pt x="379256" y="119319"/>
                  </a:cubicBezTo>
                  <a:cubicBezTo>
                    <a:pt x="386235" y="124126"/>
                    <a:pt x="393080" y="129288"/>
                    <a:pt x="399701" y="134673"/>
                  </a:cubicBezTo>
                  <a:cubicBezTo>
                    <a:pt x="407575" y="141081"/>
                    <a:pt x="415181" y="147846"/>
                    <a:pt x="422652" y="154833"/>
                  </a:cubicBezTo>
                  <a:cubicBezTo>
                    <a:pt x="433747" y="165202"/>
                    <a:pt x="444440" y="176016"/>
                    <a:pt x="454953" y="186875"/>
                  </a:cubicBezTo>
                  <a:cubicBezTo>
                    <a:pt x="457011" y="188922"/>
                    <a:pt x="457056" y="192215"/>
                    <a:pt x="455043" y="194307"/>
                  </a:cubicBezTo>
                  <a:cubicBezTo>
                    <a:pt x="452985" y="196354"/>
                    <a:pt x="449630" y="196398"/>
                    <a:pt x="447571" y="194396"/>
                  </a:cubicBezTo>
                  <a:cubicBezTo>
                    <a:pt x="432361" y="180333"/>
                    <a:pt x="416657" y="166492"/>
                    <a:pt x="400507" y="153409"/>
                  </a:cubicBezTo>
                  <a:cubicBezTo>
                    <a:pt x="394109" y="148157"/>
                    <a:pt x="387577" y="143084"/>
                    <a:pt x="381001" y="138144"/>
                  </a:cubicBezTo>
                  <a:cubicBezTo>
                    <a:pt x="371113" y="130668"/>
                    <a:pt x="361137" y="123458"/>
                    <a:pt x="350668" y="117050"/>
                  </a:cubicBezTo>
                  <a:cubicBezTo>
                    <a:pt x="343689" y="112688"/>
                    <a:pt x="336620" y="108461"/>
                    <a:pt x="329328" y="104767"/>
                  </a:cubicBezTo>
                  <a:cubicBezTo>
                    <a:pt x="324496" y="102319"/>
                    <a:pt x="319619" y="100049"/>
                    <a:pt x="314609" y="98136"/>
                  </a:cubicBezTo>
                  <a:cubicBezTo>
                    <a:pt x="312372" y="97290"/>
                    <a:pt x="310090" y="96445"/>
                    <a:pt x="307764" y="95733"/>
                  </a:cubicBezTo>
                  <a:cubicBezTo>
                    <a:pt x="306422" y="95332"/>
                    <a:pt x="305080" y="94932"/>
                    <a:pt x="303737" y="94620"/>
                  </a:cubicBezTo>
                  <a:cubicBezTo>
                    <a:pt x="302753" y="94843"/>
                    <a:pt x="300114" y="95421"/>
                    <a:pt x="299129" y="95288"/>
                  </a:cubicBezTo>
                  <a:cubicBezTo>
                    <a:pt x="297385" y="95065"/>
                    <a:pt x="296132" y="94220"/>
                    <a:pt x="295192" y="93018"/>
                  </a:cubicBezTo>
                  <a:cubicBezTo>
                    <a:pt x="291032" y="93196"/>
                    <a:pt x="286826" y="93285"/>
                    <a:pt x="282666" y="93552"/>
                  </a:cubicBezTo>
                  <a:cubicBezTo>
                    <a:pt x="282666" y="93597"/>
                    <a:pt x="282800" y="93775"/>
                    <a:pt x="282800" y="93819"/>
                  </a:cubicBezTo>
                  <a:cubicBezTo>
                    <a:pt x="285081" y="98091"/>
                    <a:pt x="287453" y="102319"/>
                    <a:pt x="289868" y="106502"/>
                  </a:cubicBezTo>
                  <a:cubicBezTo>
                    <a:pt x="291479" y="109262"/>
                    <a:pt x="293090" y="112021"/>
                    <a:pt x="294790" y="114735"/>
                  </a:cubicBezTo>
                  <a:cubicBezTo>
                    <a:pt x="299845" y="123102"/>
                    <a:pt x="305303" y="131157"/>
                    <a:pt x="310806" y="139212"/>
                  </a:cubicBezTo>
                  <a:cubicBezTo>
                    <a:pt x="314117" y="144063"/>
                    <a:pt x="317427" y="148869"/>
                    <a:pt x="320783" y="153676"/>
                  </a:cubicBezTo>
                  <a:cubicBezTo>
                    <a:pt x="325838" y="160930"/>
                    <a:pt x="330849" y="168139"/>
                    <a:pt x="336173" y="175126"/>
                  </a:cubicBezTo>
                  <a:lnTo>
                    <a:pt x="351473" y="193862"/>
                  </a:lnTo>
                  <a:cubicBezTo>
                    <a:pt x="353308" y="196131"/>
                    <a:pt x="352950" y="199425"/>
                    <a:pt x="350713" y="201249"/>
                  </a:cubicBezTo>
                  <a:cubicBezTo>
                    <a:pt x="348431" y="203074"/>
                    <a:pt x="345120" y="202718"/>
                    <a:pt x="343286" y="200448"/>
                  </a:cubicBezTo>
                  <a:lnTo>
                    <a:pt x="326375" y="182914"/>
                  </a:lnTo>
                  <a:cubicBezTo>
                    <a:pt x="318277" y="173346"/>
                    <a:pt x="310314" y="163600"/>
                    <a:pt x="303156" y="153231"/>
                  </a:cubicBezTo>
                  <a:cubicBezTo>
                    <a:pt x="295997" y="142906"/>
                    <a:pt x="289734" y="131958"/>
                    <a:pt x="283739" y="120921"/>
                  </a:cubicBezTo>
                  <a:cubicBezTo>
                    <a:pt x="281815" y="117228"/>
                    <a:pt x="279981" y="113489"/>
                    <a:pt x="278192" y="109707"/>
                  </a:cubicBezTo>
                  <a:cubicBezTo>
                    <a:pt x="276447" y="105968"/>
                    <a:pt x="274791" y="102186"/>
                    <a:pt x="273136" y="98403"/>
                  </a:cubicBezTo>
                  <a:cubicBezTo>
                    <a:pt x="273002" y="98136"/>
                    <a:pt x="271973" y="95911"/>
                    <a:pt x="271168" y="93997"/>
                  </a:cubicBezTo>
                  <a:cubicBezTo>
                    <a:pt x="270094" y="94086"/>
                    <a:pt x="269020" y="94042"/>
                    <a:pt x="267947" y="94131"/>
                  </a:cubicBezTo>
                  <a:cubicBezTo>
                    <a:pt x="256225" y="94976"/>
                    <a:pt x="244638" y="96000"/>
                    <a:pt x="233185" y="97246"/>
                  </a:cubicBezTo>
                  <a:cubicBezTo>
                    <a:pt x="221508" y="98492"/>
                    <a:pt x="209921" y="99960"/>
                    <a:pt x="198557" y="101607"/>
                  </a:cubicBezTo>
                  <a:cubicBezTo>
                    <a:pt x="193278" y="102364"/>
                    <a:pt x="188133" y="103699"/>
                    <a:pt x="182854" y="104589"/>
                  </a:cubicBezTo>
                  <a:cubicBezTo>
                    <a:pt x="183078" y="104945"/>
                    <a:pt x="183391" y="105345"/>
                    <a:pt x="183480" y="105523"/>
                  </a:cubicBezTo>
                  <a:lnTo>
                    <a:pt x="186388" y="112065"/>
                  </a:lnTo>
                  <a:cubicBezTo>
                    <a:pt x="187686" y="114913"/>
                    <a:pt x="189073" y="117717"/>
                    <a:pt x="190504" y="120521"/>
                  </a:cubicBezTo>
                  <a:cubicBezTo>
                    <a:pt x="192652" y="124749"/>
                    <a:pt x="194933" y="128887"/>
                    <a:pt x="197260" y="132982"/>
                  </a:cubicBezTo>
                  <a:cubicBezTo>
                    <a:pt x="200570" y="138990"/>
                    <a:pt x="204239" y="144597"/>
                    <a:pt x="208042" y="150160"/>
                  </a:cubicBezTo>
                  <a:cubicBezTo>
                    <a:pt x="210592" y="153854"/>
                    <a:pt x="213187" y="157547"/>
                    <a:pt x="215871" y="161108"/>
                  </a:cubicBezTo>
                  <a:cubicBezTo>
                    <a:pt x="222716" y="170053"/>
                    <a:pt x="230232" y="178464"/>
                    <a:pt x="238866" y="185896"/>
                  </a:cubicBezTo>
                  <a:cubicBezTo>
                    <a:pt x="241148" y="187676"/>
                    <a:pt x="241551" y="190969"/>
                    <a:pt x="239717" y="193239"/>
                  </a:cubicBezTo>
                  <a:cubicBezTo>
                    <a:pt x="237927" y="195553"/>
                    <a:pt x="234617" y="195909"/>
                    <a:pt x="232335" y="194129"/>
                  </a:cubicBezTo>
                  <a:cubicBezTo>
                    <a:pt x="222313" y="187008"/>
                    <a:pt x="213187" y="178909"/>
                    <a:pt x="205178" y="169741"/>
                  </a:cubicBezTo>
                  <a:cubicBezTo>
                    <a:pt x="202002" y="166047"/>
                    <a:pt x="198960" y="162176"/>
                    <a:pt x="196231" y="158126"/>
                  </a:cubicBezTo>
                  <a:cubicBezTo>
                    <a:pt x="192160" y="152162"/>
                    <a:pt x="188625" y="145754"/>
                    <a:pt x="185359" y="139123"/>
                  </a:cubicBezTo>
                  <a:cubicBezTo>
                    <a:pt x="183614" y="135385"/>
                    <a:pt x="181870" y="131647"/>
                    <a:pt x="180304" y="127864"/>
                  </a:cubicBezTo>
                  <a:cubicBezTo>
                    <a:pt x="178693" y="124037"/>
                    <a:pt x="177217" y="120165"/>
                    <a:pt x="175875" y="116249"/>
                  </a:cubicBezTo>
                  <a:lnTo>
                    <a:pt x="173369" y="108416"/>
                  </a:lnTo>
                  <a:cubicBezTo>
                    <a:pt x="173280" y="107971"/>
                    <a:pt x="173011" y="107214"/>
                    <a:pt x="172743" y="106502"/>
                  </a:cubicBezTo>
                  <a:cubicBezTo>
                    <a:pt x="160082" y="108817"/>
                    <a:pt x="147332" y="110775"/>
                    <a:pt x="134850" y="113712"/>
                  </a:cubicBezTo>
                  <a:cubicBezTo>
                    <a:pt x="113822" y="118607"/>
                    <a:pt x="92974" y="124393"/>
                    <a:pt x="72395" y="131157"/>
                  </a:cubicBezTo>
                  <a:cubicBezTo>
                    <a:pt x="64834" y="133649"/>
                    <a:pt x="57273" y="136275"/>
                    <a:pt x="49802" y="139034"/>
                  </a:cubicBezTo>
                  <a:cubicBezTo>
                    <a:pt x="42286" y="141793"/>
                    <a:pt x="34859" y="144730"/>
                    <a:pt x="27477" y="147757"/>
                  </a:cubicBezTo>
                  <a:lnTo>
                    <a:pt x="13429" y="153676"/>
                  </a:lnTo>
                  <a:cubicBezTo>
                    <a:pt x="13116" y="153765"/>
                    <a:pt x="8687" y="155545"/>
                    <a:pt x="6942" y="155990"/>
                  </a:cubicBezTo>
                  <a:cubicBezTo>
                    <a:pt x="1440" y="157325"/>
                    <a:pt x="-126" y="152073"/>
                    <a:pt x="8" y="150694"/>
                  </a:cubicBezTo>
                  <a:cubicBezTo>
                    <a:pt x="232" y="148291"/>
                    <a:pt x="2066" y="146422"/>
                    <a:pt x="4392" y="146155"/>
                  </a:cubicBezTo>
                  <a:lnTo>
                    <a:pt x="4392" y="146244"/>
                  </a:lnTo>
                  <a:cubicBezTo>
                    <a:pt x="4571" y="146733"/>
                    <a:pt x="5287" y="146600"/>
                    <a:pt x="6137" y="146199"/>
                  </a:cubicBezTo>
                  <a:lnTo>
                    <a:pt x="6495" y="146288"/>
                  </a:lnTo>
                  <a:lnTo>
                    <a:pt x="6719" y="146377"/>
                  </a:lnTo>
                  <a:lnTo>
                    <a:pt x="6226" y="146155"/>
                  </a:lnTo>
                  <a:cubicBezTo>
                    <a:pt x="7613" y="145532"/>
                    <a:pt x="9224" y="144374"/>
                    <a:pt x="9358" y="144330"/>
                  </a:cubicBezTo>
                  <a:lnTo>
                    <a:pt x="23361" y="138100"/>
                  </a:lnTo>
                  <a:cubicBezTo>
                    <a:pt x="30833" y="134895"/>
                    <a:pt x="38304" y="131825"/>
                    <a:pt x="45865" y="128843"/>
                  </a:cubicBezTo>
                  <a:cubicBezTo>
                    <a:pt x="53470" y="125906"/>
                    <a:pt x="61076" y="123102"/>
                    <a:pt x="68726" y="120432"/>
                  </a:cubicBezTo>
                  <a:cubicBezTo>
                    <a:pt x="89529" y="113222"/>
                    <a:pt x="110601" y="106947"/>
                    <a:pt x="131897" y="101652"/>
                  </a:cubicBezTo>
                  <a:cubicBezTo>
                    <a:pt x="144826" y="98403"/>
                    <a:pt x="158024" y="96178"/>
                    <a:pt x="171132" y="93641"/>
                  </a:cubicBezTo>
                  <a:lnTo>
                    <a:pt x="172788" y="88034"/>
                  </a:lnTo>
                  <a:cubicBezTo>
                    <a:pt x="174354" y="83539"/>
                    <a:pt x="176278" y="79178"/>
                    <a:pt x="178335" y="74905"/>
                  </a:cubicBezTo>
                  <a:cubicBezTo>
                    <a:pt x="180393" y="70677"/>
                    <a:pt x="182630" y="66628"/>
                    <a:pt x="184912" y="62578"/>
                  </a:cubicBezTo>
                  <a:cubicBezTo>
                    <a:pt x="187641" y="57772"/>
                    <a:pt x="190549" y="53054"/>
                    <a:pt x="193726" y="48560"/>
                  </a:cubicBezTo>
                  <a:cubicBezTo>
                    <a:pt x="196902" y="44065"/>
                    <a:pt x="200257" y="39703"/>
                    <a:pt x="203836" y="35520"/>
                  </a:cubicBezTo>
                  <a:cubicBezTo>
                    <a:pt x="208087" y="30536"/>
                    <a:pt x="212605" y="25774"/>
                    <a:pt x="217258" y="21190"/>
                  </a:cubicBezTo>
                  <a:cubicBezTo>
                    <a:pt x="224237" y="14292"/>
                    <a:pt x="231530" y="7839"/>
                    <a:pt x="238866" y="1431"/>
                  </a:cubicBezTo>
                  <a:cubicBezTo>
                    <a:pt x="240969" y="-527"/>
                    <a:pt x="244325" y="-483"/>
                    <a:pt x="246338" y="1609"/>
                  </a:cubicBezTo>
                  <a:cubicBezTo>
                    <a:pt x="248307" y="3745"/>
                    <a:pt x="248261" y="7038"/>
                    <a:pt x="246114" y="9041"/>
                  </a:cubicBezTo>
                  <a:cubicBezTo>
                    <a:pt x="236943" y="18475"/>
                    <a:pt x="228129" y="28266"/>
                    <a:pt x="219674" y="38413"/>
                  </a:cubicBezTo>
                  <a:cubicBezTo>
                    <a:pt x="216363" y="42418"/>
                    <a:pt x="213142" y="46512"/>
                    <a:pt x="209921" y="50607"/>
                  </a:cubicBezTo>
                  <a:cubicBezTo>
                    <a:pt x="205223" y="56704"/>
                    <a:pt x="200526" y="62845"/>
                    <a:pt x="196365" y="69431"/>
                  </a:cubicBezTo>
                  <a:cubicBezTo>
                    <a:pt x="193457" y="73837"/>
                    <a:pt x="190594" y="78332"/>
                    <a:pt x="187999" y="82960"/>
                  </a:cubicBezTo>
                  <a:cubicBezTo>
                    <a:pt x="186522" y="85586"/>
                    <a:pt x="185180" y="88301"/>
                    <a:pt x="183928" y="91060"/>
                  </a:cubicBezTo>
                  <a:cubicBezTo>
                    <a:pt x="188178" y="90303"/>
                    <a:pt x="192294" y="89191"/>
                    <a:pt x="196544" y="88479"/>
                  </a:cubicBezTo>
                  <a:cubicBezTo>
                    <a:pt x="208087" y="86654"/>
                    <a:pt x="219763" y="85007"/>
                    <a:pt x="231619" y="83628"/>
                  </a:cubicBezTo>
                  <a:cubicBezTo>
                    <a:pt x="243251" y="82248"/>
                    <a:pt x="255017" y="81091"/>
                    <a:pt x="266873" y="80157"/>
                  </a:cubicBezTo>
                  <a:cubicBezTo>
                    <a:pt x="268305" y="80068"/>
                    <a:pt x="269781" y="80068"/>
                    <a:pt x="271212" y="79979"/>
                  </a:cubicBezTo>
                  <a:cubicBezTo>
                    <a:pt x="279623" y="73437"/>
                    <a:pt x="287855" y="66806"/>
                    <a:pt x="295729" y="59774"/>
                  </a:cubicBezTo>
                  <a:cubicBezTo>
                    <a:pt x="299353" y="56615"/>
                    <a:pt x="302842" y="53366"/>
                    <a:pt x="306377" y="50073"/>
                  </a:cubicBezTo>
                  <a:cubicBezTo>
                    <a:pt x="311611" y="45222"/>
                    <a:pt x="316846" y="40371"/>
                    <a:pt x="321767" y="35031"/>
                  </a:cubicBezTo>
                  <a:lnTo>
                    <a:pt x="337828" y="17808"/>
                  </a:lnTo>
                  <a:lnTo>
                    <a:pt x="343241" y="11622"/>
                  </a:lnTo>
                  <a:cubicBezTo>
                    <a:pt x="344136" y="10643"/>
                    <a:pt x="346149" y="8151"/>
                    <a:pt x="346776" y="7617"/>
                  </a:cubicBezTo>
                  <a:cubicBezTo>
                    <a:pt x="348252" y="6415"/>
                    <a:pt x="349549" y="6193"/>
                    <a:pt x="350176" y="6193"/>
                  </a:cubicBezTo>
                  <a:cubicBezTo>
                    <a:pt x="351876" y="6237"/>
                    <a:pt x="353218" y="6727"/>
                    <a:pt x="354113" y="7884"/>
                  </a:cubicBezTo>
                  <a:cubicBezTo>
                    <a:pt x="354650" y="8507"/>
                    <a:pt x="355276" y="9263"/>
                    <a:pt x="355410" y="10465"/>
                  </a:cubicBezTo>
                  <a:cubicBezTo>
                    <a:pt x="355455" y="10910"/>
                    <a:pt x="355723" y="11978"/>
                    <a:pt x="354963" y="13491"/>
                  </a:cubicBezTo>
                  <a:cubicBezTo>
                    <a:pt x="354695" y="14114"/>
                    <a:pt x="354336" y="14648"/>
                    <a:pt x="353889" y="15093"/>
                  </a:cubicBezTo>
                  <a:cubicBezTo>
                    <a:pt x="353889" y="15093"/>
                    <a:pt x="353844" y="15049"/>
                    <a:pt x="353800" y="15004"/>
                  </a:cubicBezTo>
                  <a:cubicBezTo>
                    <a:pt x="353442" y="14737"/>
                    <a:pt x="353084" y="15138"/>
                    <a:pt x="352726" y="15716"/>
                  </a:cubicBezTo>
                  <a:lnTo>
                    <a:pt x="353218" y="15583"/>
                  </a:lnTo>
                  <a:lnTo>
                    <a:pt x="353397" y="15538"/>
                  </a:lnTo>
                  <a:cubicBezTo>
                    <a:pt x="353129" y="15761"/>
                    <a:pt x="352860" y="15939"/>
                    <a:pt x="352547" y="16072"/>
                  </a:cubicBezTo>
                  <a:cubicBezTo>
                    <a:pt x="352144" y="16873"/>
                    <a:pt x="351786" y="17897"/>
                    <a:pt x="351518" y="18253"/>
                  </a:cubicBezTo>
                  <a:lnTo>
                    <a:pt x="346731" y="24973"/>
                  </a:lnTo>
                  <a:lnTo>
                    <a:pt x="331788" y="43798"/>
                  </a:lnTo>
                  <a:cubicBezTo>
                    <a:pt x="328523" y="47714"/>
                    <a:pt x="325167" y="51541"/>
                    <a:pt x="321633" y="55146"/>
                  </a:cubicBezTo>
                  <a:cubicBezTo>
                    <a:pt x="318054" y="58795"/>
                    <a:pt x="314340" y="62222"/>
                    <a:pt x="310493" y="65515"/>
                  </a:cubicBezTo>
                  <a:cubicBezTo>
                    <a:pt x="305885" y="69431"/>
                    <a:pt x="301053" y="73125"/>
                    <a:pt x="296177" y="76641"/>
                  </a:cubicBezTo>
                  <a:cubicBezTo>
                    <a:pt x="294969" y="77531"/>
                    <a:pt x="293671" y="78287"/>
                    <a:pt x="292463" y="79133"/>
                  </a:cubicBezTo>
                  <a:cubicBezTo>
                    <a:pt x="315548" y="78020"/>
                    <a:pt x="338768" y="77798"/>
                    <a:pt x="362166" y="78421"/>
                  </a:cubicBezTo>
                  <a:cubicBezTo>
                    <a:pt x="368429" y="75350"/>
                    <a:pt x="374558" y="71924"/>
                    <a:pt x="380553" y="68274"/>
                  </a:cubicBezTo>
                  <a:cubicBezTo>
                    <a:pt x="388472" y="63423"/>
                    <a:pt x="396167" y="58083"/>
                    <a:pt x="403996" y="52921"/>
                  </a:cubicBezTo>
                  <a:cubicBezTo>
                    <a:pt x="412004" y="47669"/>
                    <a:pt x="420147" y="42685"/>
                    <a:pt x="428200" y="37834"/>
                  </a:cubicBezTo>
                  <a:cubicBezTo>
                    <a:pt x="431824" y="35743"/>
                    <a:pt x="435358" y="33473"/>
                    <a:pt x="438847" y="31114"/>
                  </a:cubicBezTo>
                  <a:cubicBezTo>
                    <a:pt x="442382" y="28667"/>
                    <a:pt x="445872" y="26174"/>
                    <a:pt x="449316" y="23638"/>
                  </a:cubicBezTo>
                  <a:lnTo>
                    <a:pt x="455982" y="18297"/>
                  </a:lnTo>
                  <a:cubicBezTo>
                    <a:pt x="457101" y="17274"/>
                    <a:pt x="459606" y="14515"/>
                    <a:pt x="460322" y="14159"/>
                  </a:cubicBezTo>
                  <a:cubicBezTo>
                    <a:pt x="463051" y="12735"/>
                    <a:pt x="465064" y="13536"/>
                    <a:pt x="466183" y="14515"/>
                  </a:cubicBezTo>
                  <a:cubicBezTo>
                    <a:pt x="466898" y="15138"/>
                    <a:pt x="469001" y="16740"/>
                    <a:pt x="467928" y="20122"/>
                  </a:cubicBezTo>
                  <a:cubicBezTo>
                    <a:pt x="467659" y="21146"/>
                    <a:pt x="467078" y="21991"/>
                    <a:pt x="466362" y="22659"/>
                  </a:cubicBezTo>
                  <a:cubicBezTo>
                    <a:pt x="466317" y="22570"/>
                    <a:pt x="466227" y="22481"/>
                    <a:pt x="466138" y="22392"/>
                  </a:cubicBezTo>
                  <a:cubicBezTo>
                    <a:pt x="465735" y="22036"/>
                    <a:pt x="465288" y="22614"/>
                    <a:pt x="464841" y="23371"/>
                  </a:cubicBezTo>
                  <a:lnTo>
                    <a:pt x="465377" y="23282"/>
                  </a:lnTo>
                  <a:cubicBezTo>
                    <a:pt x="465154" y="23415"/>
                    <a:pt x="464930" y="23504"/>
                    <a:pt x="464706" y="23593"/>
                  </a:cubicBezTo>
                  <a:cubicBezTo>
                    <a:pt x="464214" y="24439"/>
                    <a:pt x="463767" y="25462"/>
                    <a:pt x="463409" y="25818"/>
                  </a:cubicBezTo>
                  <a:lnTo>
                    <a:pt x="456475" y="32494"/>
                  </a:lnTo>
                  <a:cubicBezTo>
                    <a:pt x="452448" y="36010"/>
                    <a:pt x="448377" y="39481"/>
                    <a:pt x="444171" y="42730"/>
                  </a:cubicBezTo>
                  <a:cubicBezTo>
                    <a:pt x="441263" y="44999"/>
                    <a:pt x="438311" y="47091"/>
                    <a:pt x="435268" y="49094"/>
                  </a:cubicBezTo>
                  <a:cubicBezTo>
                    <a:pt x="428603" y="53455"/>
                    <a:pt x="422026" y="58172"/>
                    <a:pt x="415181" y="62622"/>
                  </a:cubicBezTo>
                  <a:cubicBezTo>
                    <a:pt x="408336" y="67073"/>
                    <a:pt x="401312" y="71345"/>
                    <a:pt x="394154" y="75350"/>
                  </a:cubicBezTo>
                  <a:cubicBezTo>
                    <a:pt x="391514" y="76819"/>
                    <a:pt x="388696" y="77753"/>
                    <a:pt x="386011" y="79133"/>
                  </a:cubicBezTo>
                  <a:cubicBezTo>
                    <a:pt x="389949" y="79356"/>
                    <a:pt x="393885" y="79222"/>
                    <a:pt x="397822" y="79489"/>
                  </a:cubicBezTo>
                  <a:cubicBezTo>
                    <a:pt x="442024" y="82471"/>
                    <a:pt x="485734" y="88968"/>
                    <a:pt x="527296" y="98848"/>
                  </a:cubicBezTo>
                  <a:cubicBezTo>
                    <a:pt x="534901" y="100672"/>
                    <a:pt x="542328" y="102942"/>
                    <a:pt x="549710" y="105434"/>
                  </a:cubicBezTo>
                  <a:cubicBezTo>
                    <a:pt x="566487" y="111086"/>
                    <a:pt x="582905" y="117940"/>
                    <a:pt x="599817" y="123147"/>
                  </a:cubicBezTo>
                  <a:cubicBezTo>
                    <a:pt x="602590" y="123992"/>
                    <a:pt x="604156" y="126929"/>
                    <a:pt x="603306" y="129688"/>
                  </a:cubicBezTo>
                  <a:close/>
                  <a:moveTo>
                    <a:pt x="5779" y="146155"/>
                  </a:moveTo>
                  <a:cubicBezTo>
                    <a:pt x="5108" y="145888"/>
                    <a:pt x="4258" y="145487"/>
                    <a:pt x="4392" y="146155"/>
                  </a:cubicBezTo>
                  <a:cubicBezTo>
                    <a:pt x="4750" y="146110"/>
                    <a:pt x="5108" y="146066"/>
                    <a:pt x="5466" y="146110"/>
                  </a:cubicBezTo>
                  <a:cubicBezTo>
                    <a:pt x="5555" y="146110"/>
                    <a:pt x="5690" y="146110"/>
                    <a:pt x="5779" y="146155"/>
                  </a:cubicBezTo>
                  <a:close/>
                  <a:moveTo>
                    <a:pt x="6226" y="146155"/>
                  </a:moveTo>
                  <a:cubicBezTo>
                    <a:pt x="6047" y="146066"/>
                    <a:pt x="6003" y="146244"/>
                    <a:pt x="5779" y="146155"/>
                  </a:cubicBezTo>
                  <a:cubicBezTo>
                    <a:pt x="5913" y="146155"/>
                    <a:pt x="6003" y="146155"/>
                    <a:pt x="6137" y="146199"/>
                  </a:cubicBezTo>
                  <a:lnTo>
                    <a:pt x="6226" y="146155"/>
                  </a:ln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7" name="Google Shape;237;p2"/>
            <p:cNvSpPr/>
            <p:nvPr/>
          </p:nvSpPr>
          <p:spPr>
            <a:xfrm>
              <a:off x="5102150" y="1130506"/>
              <a:ext cx="208803" cy="113410"/>
            </a:xfrm>
            <a:custGeom>
              <a:avLst/>
              <a:gdLst/>
              <a:ahLst/>
              <a:cxnLst/>
              <a:rect l="l" t="t" r="r" b="b"/>
              <a:pathLst>
                <a:path w="417606" h="226820" extrusionOk="0">
                  <a:moveTo>
                    <a:pt x="219219" y="218727"/>
                  </a:moveTo>
                  <a:cubicBezTo>
                    <a:pt x="230538" y="229497"/>
                    <a:pt x="131800" y="234659"/>
                    <a:pt x="67824" y="200348"/>
                  </a:cubicBezTo>
                  <a:cubicBezTo>
                    <a:pt x="56013" y="194028"/>
                    <a:pt x="6935" y="147122"/>
                    <a:pt x="1" y="135907"/>
                  </a:cubicBezTo>
                  <a:cubicBezTo>
                    <a:pt x="-223" y="135551"/>
                    <a:pt x="65274" y="136174"/>
                    <a:pt x="120705" y="156468"/>
                  </a:cubicBezTo>
                  <a:cubicBezTo>
                    <a:pt x="172244" y="175248"/>
                    <a:pt x="213806" y="213565"/>
                    <a:pt x="219219" y="218727"/>
                  </a:cubicBezTo>
                  <a:close/>
                  <a:moveTo>
                    <a:pt x="59816" y="118774"/>
                  </a:moveTo>
                  <a:cubicBezTo>
                    <a:pt x="58205" y="118195"/>
                    <a:pt x="63127" y="119842"/>
                    <a:pt x="64872" y="119797"/>
                  </a:cubicBezTo>
                  <a:cubicBezTo>
                    <a:pt x="69301" y="119797"/>
                    <a:pt x="73640" y="119308"/>
                    <a:pt x="78025" y="118596"/>
                  </a:cubicBezTo>
                  <a:cubicBezTo>
                    <a:pt x="89299" y="116682"/>
                    <a:pt x="100170" y="112677"/>
                    <a:pt x="110192" y="107425"/>
                  </a:cubicBezTo>
                  <a:cubicBezTo>
                    <a:pt x="140524" y="91627"/>
                    <a:pt x="164593" y="62833"/>
                    <a:pt x="182041" y="34752"/>
                  </a:cubicBezTo>
                  <a:cubicBezTo>
                    <a:pt x="184994" y="29990"/>
                    <a:pt x="198818" y="11210"/>
                    <a:pt x="193316" y="5246"/>
                  </a:cubicBezTo>
                  <a:cubicBezTo>
                    <a:pt x="184234" y="-4544"/>
                    <a:pt x="155735" y="1864"/>
                    <a:pt x="145177" y="4579"/>
                  </a:cubicBezTo>
                  <a:cubicBezTo>
                    <a:pt x="107418" y="14325"/>
                    <a:pt x="75832" y="43697"/>
                    <a:pt x="59369" y="77430"/>
                  </a:cubicBezTo>
                  <a:cubicBezTo>
                    <a:pt x="54134" y="88155"/>
                    <a:pt x="46305" y="106713"/>
                    <a:pt x="53061" y="118596"/>
                  </a:cubicBezTo>
                  <a:lnTo>
                    <a:pt x="59816" y="118774"/>
                  </a:lnTo>
                  <a:close/>
                  <a:moveTo>
                    <a:pt x="408731" y="139690"/>
                  </a:moveTo>
                  <a:cubicBezTo>
                    <a:pt x="399068" y="129143"/>
                    <a:pt x="388912" y="118818"/>
                    <a:pt x="377057" y="110541"/>
                  </a:cubicBezTo>
                  <a:cubicBezTo>
                    <a:pt x="350392" y="91983"/>
                    <a:pt x="317599" y="87710"/>
                    <a:pt x="285611" y="85352"/>
                  </a:cubicBezTo>
                  <a:cubicBezTo>
                    <a:pt x="264718" y="83794"/>
                    <a:pt x="244273" y="82904"/>
                    <a:pt x="224230" y="89669"/>
                  </a:cubicBezTo>
                  <a:lnTo>
                    <a:pt x="205216" y="95899"/>
                  </a:lnTo>
                  <a:cubicBezTo>
                    <a:pt x="205306" y="95899"/>
                    <a:pt x="206514" y="100038"/>
                    <a:pt x="206603" y="100260"/>
                  </a:cubicBezTo>
                  <a:cubicBezTo>
                    <a:pt x="208258" y="103732"/>
                    <a:pt x="210316" y="106980"/>
                    <a:pt x="212688" y="110051"/>
                  </a:cubicBezTo>
                  <a:cubicBezTo>
                    <a:pt x="219488" y="118818"/>
                    <a:pt x="228570" y="126072"/>
                    <a:pt x="238323" y="131635"/>
                  </a:cubicBezTo>
                  <a:cubicBezTo>
                    <a:pt x="277424" y="154109"/>
                    <a:pt x="329723" y="155222"/>
                    <a:pt x="374014" y="154598"/>
                  </a:cubicBezTo>
                  <a:cubicBezTo>
                    <a:pt x="384707" y="154420"/>
                    <a:pt x="395399" y="153753"/>
                    <a:pt x="406092" y="152729"/>
                  </a:cubicBezTo>
                  <a:cubicBezTo>
                    <a:pt x="408463" y="152507"/>
                    <a:pt x="415621" y="152952"/>
                    <a:pt x="417411" y="150994"/>
                  </a:cubicBezTo>
                  <a:cubicBezTo>
                    <a:pt x="419066" y="149169"/>
                    <a:pt x="409716" y="140803"/>
                    <a:pt x="408731" y="13969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8" name="Google Shape;238;p2"/>
            <p:cNvSpPr/>
            <p:nvPr/>
          </p:nvSpPr>
          <p:spPr>
            <a:xfrm>
              <a:off x="5111770" y="1035783"/>
              <a:ext cx="475417" cy="317373"/>
            </a:xfrm>
            <a:custGeom>
              <a:avLst/>
              <a:gdLst/>
              <a:ahLst/>
              <a:cxnLst/>
              <a:rect l="l" t="t" r="r" b="b"/>
              <a:pathLst>
                <a:path w="950833" h="634746" extrusionOk="0">
                  <a:moveTo>
                    <a:pt x="948680" y="253836"/>
                  </a:moveTo>
                  <a:cubicBezTo>
                    <a:pt x="946577" y="252323"/>
                    <a:pt x="939419" y="250542"/>
                    <a:pt x="936376" y="249207"/>
                  </a:cubicBezTo>
                  <a:cubicBezTo>
                    <a:pt x="927876" y="245425"/>
                    <a:pt x="919421" y="241597"/>
                    <a:pt x="910652" y="238482"/>
                  </a:cubicBezTo>
                  <a:cubicBezTo>
                    <a:pt x="884525" y="229137"/>
                    <a:pt x="857905" y="223218"/>
                    <a:pt x="831017" y="216498"/>
                  </a:cubicBezTo>
                  <a:cubicBezTo>
                    <a:pt x="746551" y="195403"/>
                    <a:pt x="681412" y="125311"/>
                    <a:pt x="613633" y="75779"/>
                  </a:cubicBezTo>
                  <a:cubicBezTo>
                    <a:pt x="589743" y="58334"/>
                    <a:pt x="565226" y="41912"/>
                    <a:pt x="540083" y="26114"/>
                  </a:cubicBezTo>
                  <a:cubicBezTo>
                    <a:pt x="531851" y="20907"/>
                    <a:pt x="523530" y="15923"/>
                    <a:pt x="514851" y="11428"/>
                  </a:cubicBezTo>
                  <a:cubicBezTo>
                    <a:pt x="514135" y="11027"/>
                    <a:pt x="501339" y="4129"/>
                    <a:pt x="501876" y="3684"/>
                  </a:cubicBezTo>
                  <a:cubicBezTo>
                    <a:pt x="507424" y="-899"/>
                    <a:pt x="527243" y="1326"/>
                    <a:pt x="533775" y="1103"/>
                  </a:cubicBezTo>
                  <a:cubicBezTo>
                    <a:pt x="561781" y="124"/>
                    <a:pt x="589877" y="-321"/>
                    <a:pt x="617883" y="258"/>
                  </a:cubicBezTo>
                  <a:cubicBezTo>
                    <a:pt x="721140" y="2349"/>
                    <a:pt x="796121" y="7378"/>
                    <a:pt x="878664" y="82010"/>
                  </a:cubicBezTo>
                  <a:cubicBezTo>
                    <a:pt x="921523" y="120772"/>
                    <a:pt x="960535" y="199587"/>
                    <a:pt x="948680" y="253836"/>
                  </a:cubicBezTo>
                  <a:close/>
                  <a:moveTo>
                    <a:pt x="339207" y="428287"/>
                  </a:moveTo>
                  <a:cubicBezTo>
                    <a:pt x="317017" y="437856"/>
                    <a:pt x="294648" y="446756"/>
                    <a:pt x="271786" y="454722"/>
                  </a:cubicBezTo>
                  <a:cubicBezTo>
                    <a:pt x="206871" y="477374"/>
                    <a:pt x="127997" y="488589"/>
                    <a:pt x="76950" y="535718"/>
                  </a:cubicBezTo>
                  <a:cubicBezTo>
                    <a:pt x="60710" y="550760"/>
                    <a:pt x="45141" y="565935"/>
                    <a:pt x="27290" y="579197"/>
                  </a:cubicBezTo>
                  <a:cubicBezTo>
                    <a:pt x="21340" y="583647"/>
                    <a:pt x="14943" y="587608"/>
                    <a:pt x="8635" y="591569"/>
                  </a:cubicBezTo>
                  <a:cubicBezTo>
                    <a:pt x="6353" y="592949"/>
                    <a:pt x="2013" y="596954"/>
                    <a:pt x="0" y="597710"/>
                  </a:cubicBezTo>
                  <a:cubicBezTo>
                    <a:pt x="34851" y="631043"/>
                    <a:pt x="109162" y="641457"/>
                    <a:pt x="155690" y="630643"/>
                  </a:cubicBezTo>
                  <a:cubicBezTo>
                    <a:pt x="245256" y="609771"/>
                    <a:pt x="280466" y="561574"/>
                    <a:pt x="325472" y="492861"/>
                  </a:cubicBezTo>
                  <a:cubicBezTo>
                    <a:pt x="337686" y="474215"/>
                    <a:pt x="349184" y="455078"/>
                    <a:pt x="360234" y="435719"/>
                  </a:cubicBezTo>
                  <a:cubicBezTo>
                    <a:pt x="362829" y="431225"/>
                    <a:pt x="372761" y="418897"/>
                    <a:pt x="371777" y="413023"/>
                  </a:cubicBezTo>
                  <a:cubicBezTo>
                    <a:pt x="371643" y="412444"/>
                    <a:pt x="361219" y="417829"/>
                    <a:pt x="360592" y="418141"/>
                  </a:cubicBezTo>
                  <a:cubicBezTo>
                    <a:pt x="353658" y="421835"/>
                    <a:pt x="346500" y="425172"/>
                    <a:pt x="339207" y="42828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39" name="Google Shape;239;p2"/>
            <p:cNvSpPr/>
            <p:nvPr/>
          </p:nvSpPr>
          <p:spPr>
            <a:xfrm>
              <a:off x="5072688" y="1045774"/>
              <a:ext cx="536589" cy="294075"/>
            </a:xfrm>
            <a:custGeom>
              <a:avLst/>
              <a:gdLst/>
              <a:ahLst/>
              <a:cxnLst/>
              <a:rect l="l" t="t" r="r" b="b"/>
              <a:pathLst>
                <a:path w="1073177" h="588150" extrusionOk="0">
                  <a:moveTo>
                    <a:pt x="1072475" y="302301"/>
                  </a:moveTo>
                  <a:cubicBezTo>
                    <a:pt x="1074489" y="307330"/>
                    <a:pt x="1072028" y="313071"/>
                    <a:pt x="1066973" y="315073"/>
                  </a:cubicBezTo>
                  <a:cubicBezTo>
                    <a:pt x="1061917" y="317121"/>
                    <a:pt x="1056146" y="314628"/>
                    <a:pt x="1054088" y="309600"/>
                  </a:cubicBezTo>
                  <a:cubicBezTo>
                    <a:pt x="1031763" y="256730"/>
                    <a:pt x="995570" y="208667"/>
                    <a:pt x="952218" y="167546"/>
                  </a:cubicBezTo>
                  <a:cubicBezTo>
                    <a:pt x="935173" y="151347"/>
                    <a:pt x="917054" y="136216"/>
                    <a:pt x="898129" y="122286"/>
                  </a:cubicBezTo>
                  <a:cubicBezTo>
                    <a:pt x="869318" y="101059"/>
                    <a:pt x="838851" y="82501"/>
                    <a:pt x="807266" y="67948"/>
                  </a:cubicBezTo>
                  <a:cubicBezTo>
                    <a:pt x="787357" y="58647"/>
                    <a:pt x="767135" y="49925"/>
                    <a:pt x="746690" y="41736"/>
                  </a:cubicBezTo>
                  <a:cubicBezTo>
                    <a:pt x="726199" y="33458"/>
                    <a:pt x="705575" y="25715"/>
                    <a:pt x="684727" y="18372"/>
                  </a:cubicBezTo>
                  <a:cubicBezTo>
                    <a:pt x="679761" y="16770"/>
                    <a:pt x="677032" y="11429"/>
                    <a:pt x="678687" y="6490"/>
                  </a:cubicBezTo>
                  <a:cubicBezTo>
                    <a:pt x="680342" y="1550"/>
                    <a:pt x="685711" y="-1165"/>
                    <a:pt x="690677" y="482"/>
                  </a:cubicBezTo>
                  <a:cubicBezTo>
                    <a:pt x="712062" y="7024"/>
                    <a:pt x="733358" y="14011"/>
                    <a:pt x="754430" y="21532"/>
                  </a:cubicBezTo>
                  <a:cubicBezTo>
                    <a:pt x="775591" y="29142"/>
                    <a:pt x="796483" y="37286"/>
                    <a:pt x="817153" y="46053"/>
                  </a:cubicBezTo>
                  <a:cubicBezTo>
                    <a:pt x="850662" y="60561"/>
                    <a:pt x="883500" y="78852"/>
                    <a:pt x="913922" y="100880"/>
                  </a:cubicBezTo>
                  <a:cubicBezTo>
                    <a:pt x="933920" y="115388"/>
                    <a:pt x="952934" y="131499"/>
                    <a:pt x="970516" y="148855"/>
                  </a:cubicBezTo>
                  <a:cubicBezTo>
                    <a:pt x="1015255" y="193180"/>
                    <a:pt x="1050911" y="245782"/>
                    <a:pt x="1072475" y="302301"/>
                  </a:cubicBezTo>
                  <a:close/>
                  <a:moveTo>
                    <a:pt x="379834" y="446224"/>
                  </a:moveTo>
                  <a:cubicBezTo>
                    <a:pt x="365697" y="456815"/>
                    <a:pt x="351291" y="467051"/>
                    <a:pt x="336617" y="476931"/>
                  </a:cubicBezTo>
                  <a:cubicBezTo>
                    <a:pt x="322032" y="486811"/>
                    <a:pt x="307179" y="496290"/>
                    <a:pt x="292013" y="505279"/>
                  </a:cubicBezTo>
                  <a:cubicBezTo>
                    <a:pt x="267719" y="519921"/>
                    <a:pt x="240876" y="531803"/>
                    <a:pt x="212781" y="541282"/>
                  </a:cubicBezTo>
                  <a:cubicBezTo>
                    <a:pt x="194527" y="547468"/>
                    <a:pt x="175782" y="552586"/>
                    <a:pt x="156679" y="556458"/>
                  </a:cubicBezTo>
                  <a:cubicBezTo>
                    <a:pt x="109032" y="566159"/>
                    <a:pt x="59417" y="568251"/>
                    <a:pt x="11994" y="559083"/>
                  </a:cubicBezTo>
                  <a:cubicBezTo>
                    <a:pt x="6670" y="557926"/>
                    <a:pt x="1391" y="561309"/>
                    <a:pt x="228" y="566604"/>
                  </a:cubicBezTo>
                  <a:cubicBezTo>
                    <a:pt x="-935" y="571900"/>
                    <a:pt x="2465" y="577152"/>
                    <a:pt x="7789" y="578309"/>
                  </a:cubicBezTo>
                  <a:cubicBezTo>
                    <a:pt x="57762" y="590236"/>
                    <a:pt x="110688" y="591126"/>
                    <a:pt x="161600" y="582047"/>
                  </a:cubicBezTo>
                  <a:cubicBezTo>
                    <a:pt x="182045" y="578442"/>
                    <a:pt x="202133" y="573146"/>
                    <a:pt x="221505" y="566382"/>
                  </a:cubicBezTo>
                  <a:cubicBezTo>
                    <a:pt x="251345" y="555924"/>
                    <a:pt x="279351" y="541905"/>
                    <a:pt x="304763" y="525573"/>
                  </a:cubicBezTo>
                  <a:cubicBezTo>
                    <a:pt x="319929" y="515648"/>
                    <a:pt x="334738" y="505279"/>
                    <a:pt x="349233" y="494465"/>
                  </a:cubicBezTo>
                  <a:cubicBezTo>
                    <a:pt x="363639" y="483695"/>
                    <a:pt x="377776" y="472481"/>
                    <a:pt x="391600" y="460999"/>
                  </a:cubicBezTo>
                  <a:cubicBezTo>
                    <a:pt x="395716" y="457795"/>
                    <a:pt x="396387" y="451831"/>
                    <a:pt x="393166" y="447781"/>
                  </a:cubicBezTo>
                  <a:cubicBezTo>
                    <a:pt x="389900" y="443687"/>
                    <a:pt x="383950" y="442975"/>
                    <a:pt x="379834" y="446224"/>
                  </a:cubicBez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0" name="Google Shape;240;p2"/>
            <p:cNvSpPr/>
            <p:nvPr/>
          </p:nvSpPr>
          <p:spPr>
            <a:xfrm>
              <a:off x="5413396" y="1228142"/>
              <a:ext cx="190587" cy="149291"/>
            </a:xfrm>
            <a:custGeom>
              <a:avLst/>
              <a:gdLst/>
              <a:ahLst/>
              <a:cxnLst/>
              <a:rect l="l" t="t" r="r" b="b"/>
              <a:pathLst>
                <a:path w="381174" h="298581" extrusionOk="0">
                  <a:moveTo>
                    <a:pt x="380188" y="195060"/>
                  </a:moveTo>
                  <a:cubicBezTo>
                    <a:pt x="369629" y="231997"/>
                    <a:pt x="310798" y="215709"/>
                    <a:pt x="286416" y="206764"/>
                  </a:cubicBezTo>
                  <a:cubicBezTo>
                    <a:pt x="279794" y="204316"/>
                    <a:pt x="273263" y="201513"/>
                    <a:pt x="266955" y="198397"/>
                  </a:cubicBezTo>
                  <a:cubicBezTo>
                    <a:pt x="256352" y="193102"/>
                    <a:pt x="247091" y="186560"/>
                    <a:pt x="239664" y="177526"/>
                  </a:cubicBezTo>
                  <a:cubicBezTo>
                    <a:pt x="237293" y="174677"/>
                    <a:pt x="235011" y="171696"/>
                    <a:pt x="233087" y="168492"/>
                  </a:cubicBezTo>
                  <a:cubicBezTo>
                    <a:pt x="232327" y="167290"/>
                    <a:pt x="230851" y="164264"/>
                    <a:pt x="230359" y="163329"/>
                  </a:cubicBezTo>
                  <a:lnTo>
                    <a:pt x="233938" y="156698"/>
                  </a:lnTo>
                  <a:cubicBezTo>
                    <a:pt x="233938" y="156609"/>
                    <a:pt x="242304" y="154918"/>
                    <a:pt x="242528" y="154874"/>
                  </a:cubicBezTo>
                  <a:cubicBezTo>
                    <a:pt x="253131" y="152559"/>
                    <a:pt x="264181" y="151491"/>
                    <a:pt x="275052" y="150779"/>
                  </a:cubicBezTo>
                  <a:cubicBezTo>
                    <a:pt x="301582" y="149044"/>
                    <a:pt x="334286" y="145172"/>
                    <a:pt x="358847" y="157099"/>
                  </a:cubicBezTo>
                  <a:cubicBezTo>
                    <a:pt x="373030" y="163997"/>
                    <a:pt x="384706" y="179128"/>
                    <a:pt x="380188" y="195060"/>
                  </a:cubicBezTo>
                  <a:close/>
                  <a:moveTo>
                    <a:pt x="292053" y="49535"/>
                  </a:moveTo>
                  <a:cubicBezTo>
                    <a:pt x="294603" y="36629"/>
                    <a:pt x="298451" y="12642"/>
                    <a:pt x="286103" y="2673"/>
                  </a:cubicBezTo>
                  <a:cubicBezTo>
                    <a:pt x="276439" y="-5115"/>
                    <a:pt x="262257" y="5967"/>
                    <a:pt x="255636" y="12330"/>
                  </a:cubicBezTo>
                  <a:cubicBezTo>
                    <a:pt x="235727" y="31511"/>
                    <a:pt x="225751" y="57813"/>
                    <a:pt x="221948" y="84203"/>
                  </a:cubicBezTo>
                  <a:cubicBezTo>
                    <a:pt x="218458" y="108012"/>
                    <a:pt x="221053" y="131687"/>
                    <a:pt x="219890" y="155541"/>
                  </a:cubicBezTo>
                  <a:lnTo>
                    <a:pt x="220561" y="147798"/>
                  </a:lnTo>
                  <a:cubicBezTo>
                    <a:pt x="257246" y="128795"/>
                    <a:pt x="283955" y="90700"/>
                    <a:pt x="292053" y="49535"/>
                  </a:cubicBezTo>
                  <a:close/>
                  <a:moveTo>
                    <a:pt x="124283" y="139654"/>
                  </a:moveTo>
                  <a:cubicBezTo>
                    <a:pt x="113546" y="124122"/>
                    <a:pt x="81156" y="130308"/>
                    <a:pt x="69971" y="139520"/>
                  </a:cubicBezTo>
                  <a:cubicBezTo>
                    <a:pt x="29885" y="172630"/>
                    <a:pt x="23980" y="196973"/>
                    <a:pt x="0" y="236492"/>
                  </a:cubicBezTo>
                  <a:cubicBezTo>
                    <a:pt x="134" y="232353"/>
                    <a:pt x="95293" y="201602"/>
                    <a:pt x="114531" y="177437"/>
                  </a:cubicBezTo>
                  <a:cubicBezTo>
                    <a:pt x="121957" y="168046"/>
                    <a:pt x="132471" y="151491"/>
                    <a:pt x="124283" y="139654"/>
                  </a:cubicBezTo>
                  <a:close/>
                  <a:moveTo>
                    <a:pt x="150724" y="254115"/>
                  </a:moveTo>
                  <a:cubicBezTo>
                    <a:pt x="125984" y="240853"/>
                    <a:pt x="27335" y="245081"/>
                    <a:pt x="26083" y="241877"/>
                  </a:cubicBezTo>
                  <a:cubicBezTo>
                    <a:pt x="59458" y="265820"/>
                    <a:pt x="71492" y="283220"/>
                    <a:pt x="118468" y="297283"/>
                  </a:cubicBezTo>
                  <a:cubicBezTo>
                    <a:pt x="131531" y="301199"/>
                    <a:pt x="163967" y="296393"/>
                    <a:pt x="170051" y="280951"/>
                  </a:cubicBezTo>
                  <a:cubicBezTo>
                    <a:pt x="174659" y="269157"/>
                    <a:pt x="160298" y="259278"/>
                    <a:pt x="150724" y="254115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1" name="Google Shape;241;p2"/>
            <p:cNvSpPr/>
            <p:nvPr/>
          </p:nvSpPr>
          <p:spPr>
            <a:xfrm>
              <a:off x="5654921" y="1217909"/>
              <a:ext cx="92986" cy="109915"/>
            </a:xfrm>
            <a:custGeom>
              <a:avLst/>
              <a:gdLst/>
              <a:ahLst/>
              <a:cxnLst/>
              <a:rect l="l" t="t" r="r" b="b"/>
              <a:pathLst>
                <a:path w="185973" h="219829" extrusionOk="0">
                  <a:moveTo>
                    <a:pt x="5718" y="81081"/>
                  </a:moveTo>
                  <a:cubicBezTo>
                    <a:pt x="15740" y="52955"/>
                    <a:pt x="52291" y="38625"/>
                    <a:pt x="76718" y="23450"/>
                  </a:cubicBezTo>
                  <a:cubicBezTo>
                    <a:pt x="87903" y="16507"/>
                    <a:pt x="99848" y="10455"/>
                    <a:pt x="112330" y="5916"/>
                  </a:cubicBezTo>
                  <a:cubicBezTo>
                    <a:pt x="121770" y="2533"/>
                    <a:pt x="131523" y="887"/>
                    <a:pt x="141544" y="264"/>
                  </a:cubicBezTo>
                  <a:cubicBezTo>
                    <a:pt x="148344" y="-181"/>
                    <a:pt x="155234" y="-137"/>
                    <a:pt x="161945" y="976"/>
                  </a:cubicBezTo>
                  <a:cubicBezTo>
                    <a:pt x="167000" y="1821"/>
                    <a:pt x="171250" y="3646"/>
                    <a:pt x="175456" y="6361"/>
                  </a:cubicBezTo>
                  <a:cubicBezTo>
                    <a:pt x="187625" y="14193"/>
                    <a:pt x="187983" y="26609"/>
                    <a:pt x="182838" y="38803"/>
                  </a:cubicBezTo>
                  <a:cubicBezTo>
                    <a:pt x="175008" y="57272"/>
                    <a:pt x="153176" y="70222"/>
                    <a:pt x="150268" y="90694"/>
                  </a:cubicBezTo>
                  <a:cubicBezTo>
                    <a:pt x="146957" y="113702"/>
                    <a:pt x="180511" y="128566"/>
                    <a:pt x="166016" y="152375"/>
                  </a:cubicBezTo>
                  <a:cubicBezTo>
                    <a:pt x="154518" y="171289"/>
                    <a:pt x="127586" y="161498"/>
                    <a:pt x="110809" y="171600"/>
                  </a:cubicBezTo>
                  <a:cubicBezTo>
                    <a:pt x="91884" y="182993"/>
                    <a:pt x="96403" y="210852"/>
                    <a:pt x="71528" y="218106"/>
                  </a:cubicBezTo>
                  <a:cubicBezTo>
                    <a:pt x="48443" y="224826"/>
                    <a:pt x="27595" y="210985"/>
                    <a:pt x="16589" y="192294"/>
                  </a:cubicBezTo>
                  <a:cubicBezTo>
                    <a:pt x="-1440" y="161676"/>
                    <a:pt x="-4303" y="109252"/>
                    <a:pt x="5718" y="81081"/>
                  </a:cubicBezTo>
                  <a:lnTo>
                    <a:pt x="5718" y="81081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2" name="Google Shape;242;p2"/>
            <p:cNvSpPr/>
            <p:nvPr/>
          </p:nvSpPr>
          <p:spPr>
            <a:xfrm>
              <a:off x="5308363" y="1241795"/>
              <a:ext cx="416975" cy="112245"/>
            </a:xfrm>
            <a:custGeom>
              <a:avLst/>
              <a:gdLst/>
              <a:ahLst/>
              <a:cxnLst/>
              <a:rect l="l" t="t" r="r" b="b"/>
              <a:pathLst>
                <a:path w="833950" h="224490" extrusionOk="0">
                  <a:moveTo>
                    <a:pt x="752477" y="117509"/>
                  </a:moveTo>
                  <a:cubicBezTo>
                    <a:pt x="752477" y="118132"/>
                    <a:pt x="752566" y="118755"/>
                    <a:pt x="752700" y="119378"/>
                  </a:cubicBezTo>
                  <a:cubicBezTo>
                    <a:pt x="751627" y="119645"/>
                    <a:pt x="751716" y="118488"/>
                    <a:pt x="752164" y="117153"/>
                  </a:cubicBezTo>
                  <a:lnTo>
                    <a:pt x="752477" y="117509"/>
                  </a:lnTo>
                  <a:close/>
                  <a:moveTo>
                    <a:pt x="823700" y="243"/>
                  </a:moveTo>
                  <a:cubicBezTo>
                    <a:pt x="809652" y="-335"/>
                    <a:pt x="795694" y="110"/>
                    <a:pt x="781736" y="1667"/>
                  </a:cubicBezTo>
                  <a:cubicBezTo>
                    <a:pt x="776233" y="2290"/>
                    <a:pt x="770775" y="3091"/>
                    <a:pt x="765317" y="4204"/>
                  </a:cubicBezTo>
                  <a:cubicBezTo>
                    <a:pt x="757309" y="5806"/>
                    <a:pt x="749434" y="8076"/>
                    <a:pt x="741516" y="10123"/>
                  </a:cubicBezTo>
                  <a:lnTo>
                    <a:pt x="716507" y="16887"/>
                  </a:lnTo>
                  <a:lnTo>
                    <a:pt x="708678" y="18489"/>
                  </a:lnTo>
                  <a:cubicBezTo>
                    <a:pt x="707112" y="18712"/>
                    <a:pt x="703891" y="18801"/>
                    <a:pt x="702415" y="19113"/>
                  </a:cubicBezTo>
                  <a:cubicBezTo>
                    <a:pt x="695793" y="18935"/>
                    <a:pt x="689172" y="18846"/>
                    <a:pt x="682551" y="18534"/>
                  </a:cubicBezTo>
                  <a:cubicBezTo>
                    <a:pt x="680895" y="18356"/>
                    <a:pt x="679508" y="19113"/>
                    <a:pt x="678121" y="19736"/>
                  </a:cubicBezTo>
                  <a:cubicBezTo>
                    <a:pt x="671321" y="19202"/>
                    <a:pt x="664655" y="18712"/>
                    <a:pt x="659242" y="19024"/>
                  </a:cubicBezTo>
                  <a:cubicBezTo>
                    <a:pt x="638707" y="20314"/>
                    <a:pt x="618619" y="23429"/>
                    <a:pt x="598934" y="28191"/>
                  </a:cubicBezTo>
                  <a:cubicBezTo>
                    <a:pt x="579160" y="32997"/>
                    <a:pt x="559878" y="39495"/>
                    <a:pt x="541043" y="47594"/>
                  </a:cubicBezTo>
                  <a:cubicBezTo>
                    <a:pt x="526011" y="54092"/>
                    <a:pt x="511873" y="61969"/>
                    <a:pt x="498183" y="70558"/>
                  </a:cubicBezTo>
                  <a:cubicBezTo>
                    <a:pt x="467448" y="89917"/>
                    <a:pt x="439307" y="113236"/>
                    <a:pt x="408348" y="132462"/>
                  </a:cubicBezTo>
                  <a:cubicBezTo>
                    <a:pt x="374168" y="153912"/>
                    <a:pt x="337572" y="171090"/>
                    <a:pt x="299321" y="182661"/>
                  </a:cubicBezTo>
                  <a:cubicBezTo>
                    <a:pt x="261427" y="194143"/>
                    <a:pt x="221968" y="200106"/>
                    <a:pt x="181390" y="198282"/>
                  </a:cubicBezTo>
                  <a:cubicBezTo>
                    <a:pt x="168640" y="197748"/>
                    <a:pt x="155531" y="196768"/>
                    <a:pt x="142691" y="194632"/>
                  </a:cubicBezTo>
                  <a:cubicBezTo>
                    <a:pt x="130299" y="192541"/>
                    <a:pt x="118174" y="189381"/>
                    <a:pt x="106900" y="184352"/>
                  </a:cubicBezTo>
                  <a:cubicBezTo>
                    <a:pt x="72631" y="169221"/>
                    <a:pt x="38495" y="135710"/>
                    <a:pt x="26013" y="98995"/>
                  </a:cubicBezTo>
                  <a:cubicBezTo>
                    <a:pt x="17826" y="74875"/>
                    <a:pt x="19213" y="49330"/>
                    <a:pt x="37466" y="27212"/>
                  </a:cubicBezTo>
                  <a:cubicBezTo>
                    <a:pt x="40956" y="23073"/>
                    <a:pt x="40419" y="16843"/>
                    <a:pt x="36258" y="13372"/>
                  </a:cubicBezTo>
                  <a:cubicBezTo>
                    <a:pt x="32053" y="9856"/>
                    <a:pt x="25834" y="10390"/>
                    <a:pt x="22300" y="14573"/>
                  </a:cubicBezTo>
                  <a:cubicBezTo>
                    <a:pt x="-1635" y="42210"/>
                    <a:pt x="-4498" y="74741"/>
                    <a:pt x="5210" y="105715"/>
                  </a:cubicBezTo>
                  <a:cubicBezTo>
                    <a:pt x="18676" y="148572"/>
                    <a:pt x="57375" y="188268"/>
                    <a:pt x="96655" y="206648"/>
                  </a:cubicBezTo>
                  <a:cubicBezTo>
                    <a:pt x="107169" y="211499"/>
                    <a:pt x="118354" y="215059"/>
                    <a:pt x="129851" y="217640"/>
                  </a:cubicBezTo>
                  <a:cubicBezTo>
                    <a:pt x="146360" y="221379"/>
                    <a:pt x="163539" y="223070"/>
                    <a:pt x="180093" y="224004"/>
                  </a:cubicBezTo>
                  <a:cubicBezTo>
                    <a:pt x="223757" y="226274"/>
                    <a:pt x="266393" y="220533"/>
                    <a:pt x="307105" y="208206"/>
                  </a:cubicBezTo>
                  <a:cubicBezTo>
                    <a:pt x="347638" y="195923"/>
                    <a:pt x="386203" y="177098"/>
                    <a:pt x="422217" y="154090"/>
                  </a:cubicBezTo>
                  <a:cubicBezTo>
                    <a:pt x="452908" y="134331"/>
                    <a:pt x="480780" y="110566"/>
                    <a:pt x="511247" y="90629"/>
                  </a:cubicBezTo>
                  <a:cubicBezTo>
                    <a:pt x="523729" y="82396"/>
                    <a:pt x="536614" y="74830"/>
                    <a:pt x="550438" y="68555"/>
                  </a:cubicBezTo>
                  <a:cubicBezTo>
                    <a:pt x="567930" y="60589"/>
                    <a:pt x="585915" y="54136"/>
                    <a:pt x="604303" y="49241"/>
                  </a:cubicBezTo>
                  <a:cubicBezTo>
                    <a:pt x="622690" y="44346"/>
                    <a:pt x="641525" y="41008"/>
                    <a:pt x="660763" y="39361"/>
                  </a:cubicBezTo>
                  <a:cubicBezTo>
                    <a:pt x="666579" y="38872"/>
                    <a:pt x="673603" y="39228"/>
                    <a:pt x="680985" y="39673"/>
                  </a:cubicBezTo>
                  <a:cubicBezTo>
                    <a:pt x="692303" y="44702"/>
                    <a:pt x="701967" y="50977"/>
                    <a:pt x="710512" y="58409"/>
                  </a:cubicBezTo>
                  <a:cubicBezTo>
                    <a:pt x="714181" y="61613"/>
                    <a:pt x="717625" y="65084"/>
                    <a:pt x="721026" y="68689"/>
                  </a:cubicBezTo>
                  <a:cubicBezTo>
                    <a:pt x="725992" y="73940"/>
                    <a:pt x="730913" y="79503"/>
                    <a:pt x="735252" y="86045"/>
                  </a:cubicBezTo>
                  <a:cubicBezTo>
                    <a:pt x="737579" y="89338"/>
                    <a:pt x="739726" y="92854"/>
                    <a:pt x="741695" y="96459"/>
                  </a:cubicBezTo>
                  <a:cubicBezTo>
                    <a:pt x="743797" y="100242"/>
                    <a:pt x="745766" y="104069"/>
                    <a:pt x="747555" y="107896"/>
                  </a:cubicBezTo>
                  <a:lnTo>
                    <a:pt x="751582" y="116263"/>
                  </a:lnTo>
                  <a:cubicBezTo>
                    <a:pt x="751671" y="116485"/>
                    <a:pt x="751895" y="116797"/>
                    <a:pt x="752164" y="117153"/>
                  </a:cubicBezTo>
                  <a:cubicBezTo>
                    <a:pt x="752298" y="116797"/>
                    <a:pt x="752432" y="116396"/>
                    <a:pt x="752566" y="116040"/>
                  </a:cubicBezTo>
                  <a:cubicBezTo>
                    <a:pt x="752477" y="116530"/>
                    <a:pt x="752477" y="117019"/>
                    <a:pt x="752477" y="117509"/>
                  </a:cubicBezTo>
                  <a:cubicBezTo>
                    <a:pt x="753058" y="118265"/>
                    <a:pt x="753595" y="119066"/>
                    <a:pt x="753014" y="119289"/>
                  </a:cubicBezTo>
                  <a:cubicBezTo>
                    <a:pt x="752879" y="119333"/>
                    <a:pt x="752790" y="119378"/>
                    <a:pt x="752700" y="119378"/>
                  </a:cubicBezTo>
                  <a:cubicBezTo>
                    <a:pt x="753192" y="121647"/>
                    <a:pt x="754490" y="123739"/>
                    <a:pt x="756548" y="125119"/>
                  </a:cubicBezTo>
                  <a:cubicBezTo>
                    <a:pt x="759993" y="127967"/>
                    <a:pt x="763124" y="126943"/>
                    <a:pt x="764869" y="126587"/>
                  </a:cubicBezTo>
                  <a:cubicBezTo>
                    <a:pt x="768001" y="126009"/>
                    <a:pt x="770193" y="123650"/>
                    <a:pt x="771580" y="119778"/>
                  </a:cubicBezTo>
                  <a:cubicBezTo>
                    <a:pt x="771938" y="118755"/>
                    <a:pt x="771938" y="117108"/>
                    <a:pt x="771670" y="115017"/>
                  </a:cubicBezTo>
                  <a:cubicBezTo>
                    <a:pt x="771535" y="113815"/>
                    <a:pt x="770640" y="111278"/>
                    <a:pt x="770372" y="110121"/>
                  </a:cubicBezTo>
                  <a:lnTo>
                    <a:pt x="767598" y="100464"/>
                  </a:lnTo>
                  <a:cubicBezTo>
                    <a:pt x="765988" y="94946"/>
                    <a:pt x="764109" y="89383"/>
                    <a:pt x="761872" y="83909"/>
                  </a:cubicBezTo>
                  <a:cubicBezTo>
                    <a:pt x="760351" y="80171"/>
                    <a:pt x="758516" y="76521"/>
                    <a:pt x="756593" y="73006"/>
                  </a:cubicBezTo>
                  <a:cubicBezTo>
                    <a:pt x="752387" y="65574"/>
                    <a:pt x="747600" y="58943"/>
                    <a:pt x="742366" y="52935"/>
                  </a:cubicBezTo>
                  <a:cubicBezTo>
                    <a:pt x="752656" y="56629"/>
                    <a:pt x="762901" y="60411"/>
                    <a:pt x="772877" y="64595"/>
                  </a:cubicBezTo>
                  <a:lnTo>
                    <a:pt x="795605" y="73896"/>
                  </a:lnTo>
                  <a:cubicBezTo>
                    <a:pt x="795739" y="73940"/>
                    <a:pt x="797081" y="74118"/>
                    <a:pt x="798423" y="74430"/>
                  </a:cubicBezTo>
                  <a:cubicBezTo>
                    <a:pt x="799049" y="77055"/>
                    <a:pt x="799944" y="78658"/>
                    <a:pt x="801197" y="76165"/>
                  </a:cubicBezTo>
                  <a:cubicBezTo>
                    <a:pt x="800660" y="75765"/>
                    <a:pt x="800123" y="75275"/>
                    <a:pt x="799676" y="74786"/>
                  </a:cubicBezTo>
                  <a:lnTo>
                    <a:pt x="799318" y="74652"/>
                  </a:lnTo>
                  <a:cubicBezTo>
                    <a:pt x="799139" y="74608"/>
                    <a:pt x="798960" y="74563"/>
                    <a:pt x="798781" y="74519"/>
                  </a:cubicBezTo>
                  <a:lnTo>
                    <a:pt x="798244" y="73718"/>
                  </a:lnTo>
                  <a:cubicBezTo>
                    <a:pt x="798200" y="73362"/>
                    <a:pt x="798110" y="72961"/>
                    <a:pt x="798020" y="72605"/>
                  </a:cubicBezTo>
                  <a:lnTo>
                    <a:pt x="797976" y="72116"/>
                  </a:lnTo>
                  <a:cubicBezTo>
                    <a:pt x="798378" y="73095"/>
                    <a:pt x="798960" y="73985"/>
                    <a:pt x="799676" y="74786"/>
                  </a:cubicBezTo>
                  <a:cubicBezTo>
                    <a:pt x="800750" y="75097"/>
                    <a:pt x="801510" y="75587"/>
                    <a:pt x="801242" y="76165"/>
                  </a:cubicBezTo>
                  <a:lnTo>
                    <a:pt x="801197" y="76165"/>
                  </a:lnTo>
                  <a:cubicBezTo>
                    <a:pt x="802226" y="76877"/>
                    <a:pt x="803434" y="77411"/>
                    <a:pt x="804731" y="77678"/>
                  </a:cubicBezTo>
                  <a:cubicBezTo>
                    <a:pt x="809831" y="78791"/>
                    <a:pt x="814887" y="75542"/>
                    <a:pt x="815961" y="70425"/>
                  </a:cubicBezTo>
                  <a:cubicBezTo>
                    <a:pt x="816274" y="69401"/>
                    <a:pt x="816676" y="63883"/>
                    <a:pt x="811039" y="59922"/>
                  </a:cubicBezTo>
                  <a:cubicBezTo>
                    <a:pt x="809518" y="58809"/>
                    <a:pt x="805268" y="56406"/>
                    <a:pt x="805000" y="56228"/>
                  </a:cubicBezTo>
                  <a:lnTo>
                    <a:pt x="783033" y="43278"/>
                  </a:lnTo>
                  <a:cubicBezTo>
                    <a:pt x="775651" y="39406"/>
                    <a:pt x="768001" y="35757"/>
                    <a:pt x="760306" y="32241"/>
                  </a:cubicBezTo>
                  <a:cubicBezTo>
                    <a:pt x="761111" y="32107"/>
                    <a:pt x="761916" y="31974"/>
                    <a:pt x="762767" y="31840"/>
                  </a:cubicBezTo>
                  <a:cubicBezTo>
                    <a:pt x="767956" y="30861"/>
                    <a:pt x="773146" y="29838"/>
                    <a:pt x="778336" y="28725"/>
                  </a:cubicBezTo>
                  <a:cubicBezTo>
                    <a:pt x="788536" y="26500"/>
                    <a:pt x="798647" y="24052"/>
                    <a:pt x="808981" y="22317"/>
                  </a:cubicBezTo>
                  <a:cubicBezTo>
                    <a:pt x="814126" y="21427"/>
                    <a:pt x="819182" y="20537"/>
                    <a:pt x="824372" y="19914"/>
                  </a:cubicBezTo>
                  <a:cubicBezTo>
                    <a:pt x="829830" y="19736"/>
                    <a:pt x="834125" y="15196"/>
                    <a:pt x="833945" y="9767"/>
                  </a:cubicBezTo>
                  <a:cubicBezTo>
                    <a:pt x="833767" y="4338"/>
                    <a:pt x="829159" y="65"/>
                    <a:pt x="823700" y="243"/>
                  </a:cubicBez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3" name="Google Shape;243;p2"/>
            <p:cNvSpPr/>
            <p:nvPr/>
          </p:nvSpPr>
          <p:spPr>
            <a:xfrm>
              <a:off x="5101296" y="1033597"/>
              <a:ext cx="81682" cy="82406"/>
            </a:xfrm>
            <a:custGeom>
              <a:avLst/>
              <a:gdLst/>
              <a:ahLst/>
              <a:cxnLst/>
              <a:rect l="l" t="t" r="r" b="b"/>
              <a:pathLst>
                <a:path w="163364" h="164811" extrusionOk="0">
                  <a:moveTo>
                    <a:pt x="60273" y="164440"/>
                  </a:moveTo>
                  <a:cubicBezTo>
                    <a:pt x="33877" y="165508"/>
                    <a:pt x="-2138" y="166353"/>
                    <a:pt x="99" y="135513"/>
                  </a:cubicBezTo>
                  <a:cubicBezTo>
                    <a:pt x="949" y="123363"/>
                    <a:pt x="12268" y="115798"/>
                    <a:pt x="13655" y="104939"/>
                  </a:cubicBezTo>
                  <a:cubicBezTo>
                    <a:pt x="15221" y="92745"/>
                    <a:pt x="4215" y="80151"/>
                    <a:pt x="10836" y="68091"/>
                  </a:cubicBezTo>
                  <a:cubicBezTo>
                    <a:pt x="20634" y="50200"/>
                    <a:pt x="48909" y="56119"/>
                    <a:pt x="63091" y="44816"/>
                  </a:cubicBezTo>
                  <a:cubicBezTo>
                    <a:pt x="76333" y="34179"/>
                    <a:pt x="73023" y="14153"/>
                    <a:pt x="90024" y="4407"/>
                  </a:cubicBezTo>
                  <a:cubicBezTo>
                    <a:pt x="98837" y="-666"/>
                    <a:pt x="110648" y="-2135"/>
                    <a:pt x="119238" y="4184"/>
                  </a:cubicBezTo>
                  <a:cubicBezTo>
                    <a:pt x="141831" y="20739"/>
                    <a:pt x="171224" y="110057"/>
                    <a:pt x="161426" y="136759"/>
                  </a:cubicBezTo>
                  <a:cubicBezTo>
                    <a:pt x="151584" y="163461"/>
                    <a:pt x="80494" y="163594"/>
                    <a:pt x="60273" y="164440"/>
                  </a:cubicBezTo>
                  <a:lnTo>
                    <a:pt x="60273" y="16444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4" name="Google Shape;244;p2"/>
            <p:cNvSpPr/>
            <p:nvPr/>
          </p:nvSpPr>
          <p:spPr>
            <a:xfrm>
              <a:off x="5114514" y="1054561"/>
              <a:ext cx="242725" cy="62767"/>
            </a:xfrm>
            <a:custGeom>
              <a:avLst/>
              <a:gdLst/>
              <a:ahLst/>
              <a:cxnLst/>
              <a:rect l="l" t="t" r="r" b="b"/>
              <a:pathLst>
                <a:path w="485450" h="125534" extrusionOk="0">
                  <a:moveTo>
                    <a:pt x="470438" y="86377"/>
                  </a:moveTo>
                  <a:cubicBezTo>
                    <a:pt x="470707" y="86555"/>
                    <a:pt x="470930" y="86733"/>
                    <a:pt x="471199" y="86867"/>
                  </a:cubicBezTo>
                  <a:cubicBezTo>
                    <a:pt x="470886" y="87267"/>
                    <a:pt x="470349" y="86911"/>
                    <a:pt x="469812" y="86288"/>
                  </a:cubicBezTo>
                  <a:lnTo>
                    <a:pt x="470438" y="86377"/>
                  </a:lnTo>
                  <a:close/>
                  <a:moveTo>
                    <a:pt x="475002" y="67864"/>
                  </a:moveTo>
                  <a:cubicBezTo>
                    <a:pt x="466412" y="65861"/>
                    <a:pt x="443282" y="66217"/>
                    <a:pt x="441000" y="66262"/>
                  </a:cubicBezTo>
                  <a:cubicBezTo>
                    <a:pt x="428384" y="66529"/>
                    <a:pt x="416171" y="68131"/>
                    <a:pt x="404091" y="70490"/>
                  </a:cubicBezTo>
                  <a:cubicBezTo>
                    <a:pt x="377203" y="75741"/>
                    <a:pt x="351345" y="84864"/>
                    <a:pt x="324144" y="89937"/>
                  </a:cubicBezTo>
                  <a:cubicBezTo>
                    <a:pt x="298195" y="95011"/>
                    <a:pt x="267639" y="98348"/>
                    <a:pt x="236232" y="98838"/>
                  </a:cubicBezTo>
                  <a:cubicBezTo>
                    <a:pt x="209300" y="99239"/>
                    <a:pt x="181875" y="97102"/>
                    <a:pt x="156016" y="91495"/>
                  </a:cubicBezTo>
                  <a:cubicBezTo>
                    <a:pt x="148008" y="84508"/>
                    <a:pt x="141074" y="76720"/>
                    <a:pt x="134363" y="68709"/>
                  </a:cubicBezTo>
                  <a:cubicBezTo>
                    <a:pt x="129755" y="63191"/>
                    <a:pt x="125460" y="57495"/>
                    <a:pt x="121165" y="51754"/>
                  </a:cubicBezTo>
                  <a:cubicBezTo>
                    <a:pt x="115707" y="44544"/>
                    <a:pt x="110294" y="37335"/>
                    <a:pt x="105462" y="29725"/>
                  </a:cubicBezTo>
                  <a:cubicBezTo>
                    <a:pt x="100496" y="21937"/>
                    <a:pt x="95709" y="14193"/>
                    <a:pt x="91548" y="5960"/>
                  </a:cubicBezTo>
                  <a:cubicBezTo>
                    <a:pt x="89624" y="1109"/>
                    <a:pt x="84122" y="-1249"/>
                    <a:pt x="79245" y="664"/>
                  </a:cubicBezTo>
                  <a:cubicBezTo>
                    <a:pt x="74413" y="2623"/>
                    <a:pt x="71997" y="8096"/>
                    <a:pt x="73966" y="12947"/>
                  </a:cubicBezTo>
                  <a:cubicBezTo>
                    <a:pt x="76874" y="22560"/>
                    <a:pt x="80274" y="31950"/>
                    <a:pt x="84479" y="41073"/>
                  </a:cubicBezTo>
                  <a:cubicBezTo>
                    <a:pt x="88774" y="50285"/>
                    <a:pt x="93651" y="59230"/>
                    <a:pt x="99601" y="67463"/>
                  </a:cubicBezTo>
                  <a:cubicBezTo>
                    <a:pt x="99735" y="67641"/>
                    <a:pt x="99959" y="67819"/>
                    <a:pt x="100093" y="67997"/>
                  </a:cubicBezTo>
                  <a:cubicBezTo>
                    <a:pt x="99556" y="67641"/>
                    <a:pt x="98975" y="67285"/>
                    <a:pt x="98438" y="66929"/>
                  </a:cubicBezTo>
                  <a:cubicBezTo>
                    <a:pt x="90206" y="61411"/>
                    <a:pt x="81616" y="56115"/>
                    <a:pt x="73071" y="50330"/>
                  </a:cubicBezTo>
                  <a:cubicBezTo>
                    <a:pt x="67255" y="44500"/>
                    <a:pt x="61753" y="38269"/>
                    <a:pt x="57100" y="31104"/>
                  </a:cubicBezTo>
                  <a:cubicBezTo>
                    <a:pt x="54236" y="26476"/>
                    <a:pt x="48152" y="25008"/>
                    <a:pt x="43499" y="27811"/>
                  </a:cubicBezTo>
                  <a:cubicBezTo>
                    <a:pt x="43320" y="27945"/>
                    <a:pt x="43320" y="28212"/>
                    <a:pt x="43141" y="28345"/>
                  </a:cubicBezTo>
                  <a:cubicBezTo>
                    <a:pt x="41709" y="27411"/>
                    <a:pt x="40323" y="26565"/>
                    <a:pt x="38891" y="26076"/>
                  </a:cubicBezTo>
                  <a:cubicBezTo>
                    <a:pt x="34015" y="24162"/>
                    <a:pt x="28512" y="26521"/>
                    <a:pt x="26588" y="31371"/>
                  </a:cubicBezTo>
                  <a:cubicBezTo>
                    <a:pt x="24664" y="36089"/>
                    <a:pt x="26901" y="41429"/>
                    <a:pt x="31554" y="43432"/>
                  </a:cubicBezTo>
                  <a:lnTo>
                    <a:pt x="31867" y="43610"/>
                  </a:lnTo>
                  <a:cubicBezTo>
                    <a:pt x="31822" y="43565"/>
                    <a:pt x="31777" y="43565"/>
                    <a:pt x="31733" y="43565"/>
                  </a:cubicBezTo>
                  <a:cubicBezTo>
                    <a:pt x="32225" y="43521"/>
                    <a:pt x="32807" y="45212"/>
                    <a:pt x="33388" y="45968"/>
                  </a:cubicBezTo>
                  <a:cubicBezTo>
                    <a:pt x="34909" y="47882"/>
                    <a:pt x="36430" y="49796"/>
                    <a:pt x="37728" y="51131"/>
                  </a:cubicBezTo>
                  <a:cubicBezTo>
                    <a:pt x="41486" y="54869"/>
                    <a:pt x="45244" y="58518"/>
                    <a:pt x="49181" y="62123"/>
                  </a:cubicBezTo>
                  <a:cubicBezTo>
                    <a:pt x="51821" y="64526"/>
                    <a:pt x="54549" y="66796"/>
                    <a:pt x="57278" y="69110"/>
                  </a:cubicBezTo>
                  <a:cubicBezTo>
                    <a:pt x="63497" y="74139"/>
                    <a:pt x="69492" y="79168"/>
                    <a:pt x="75755" y="83662"/>
                  </a:cubicBezTo>
                  <a:cubicBezTo>
                    <a:pt x="75934" y="83796"/>
                    <a:pt x="76158" y="83885"/>
                    <a:pt x="76337" y="84019"/>
                  </a:cubicBezTo>
                  <a:cubicBezTo>
                    <a:pt x="67613" y="83084"/>
                    <a:pt x="58934" y="82283"/>
                    <a:pt x="50299" y="81215"/>
                  </a:cubicBezTo>
                  <a:cubicBezTo>
                    <a:pt x="37638" y="79657"/>
                    <a:pt x="25067" y="78100"/>
                    <a:pt x="12227" y="75919"/>
                  </a:cubicBezTo>
                  <a:cubicBezTo>
                    <a:pt x="6903" y="74628"/>
                    <a:pt x="1579" y="77877"/>
                    <a:pt x="282" y="83173"/>
                  </a:cubicBezTo>
                  <a:cubicBezTo>
                    <a:pt x="-1016" y="88424"/>
                    <a:pt x="2295" y="93765"/>
                    <a:pt x="7574" y="95055"/>
                  </a:cubicBezTo>
                  <a:cubicBezTo>
                    <a:pt x="19161" y="98660"/>
                    <a:pt x="30525" y="102042"/>
                    <a:pt x="42112" y="104801"/>
                  </a:cubicBezTo>
                  <a:cubicBezTo>
                    <a:pt x="49942" y="106671"/>
                    <a:pt x="57815" y="108317"/>
                    <a:pt x="65779" y="109519"/>
                  </a:cubicBezTo>
                  <a:cubicBezTo>
                    <a:pt x="72400" y="110498"/>
                    <a:pt x="79066" y="111165"/>
                    <a:pt x="85822" y="111566"/>
                  </a:cubicBezTo>
                  <a:cubicBezTo>
                    <a:pt x="92532" y="111966"/>
                    <a:pt x="99243" y="111966"/>
                    <a:pt x="106044" y="111877"/>
                  </a:cubicBezTo>
                  <a:lnTo>
                    <a:pt x="130068" y="111388"/>
                  </a:lnTo>
                  <a:cubicBezTo>
                    <a:pt x="133647" y="112634"/>
                    <a:pt x="137003" y="114058"/>
                    <a:pt x="140716" y="115126"/>
                  </a:cubicBezTo>
                  <a:cubicBezTo>
                    <a:pt x="142818" y="115883"/>
                    <a:pt x="144832" y="115705"/>
                    <a:pt x="146711" y="115037"/>
                  </a:cubicBezTo>
                  <a:cubicBezTo>
                    <a:pt x="175388" y="122647"/>
                    <a:pt x="206347" y="125940"/>
                    <a:pt x="236680" y="125495"/>
                  </a:cubicBezTo>
                  <a:cubicBezTo>
                    <a:pt x="269786" y="125006"/>
                    <a:pt x="301953" y="120288"/>
                    <a:pt x="329244" y="114414"/>
                  </a:cubicBezTo>
                  <a:cubicBezTo>
                    <a:pt x="356311" y="108317"/>
                    <a:pt x="381990" y="98304"/>
                    <a:pt x="408789" y="91985"/>
                  </a:cubicBezTo>
                  <a:cubicBezTo>
                    <a:pt x="419571" y="89403"/>
                    <a:pt x="430532" y="87445"/>
                    <a:pt x="441850" y="86733"/>
                  </a:cubicBezTo>
                  <a:cubicBezTo>
                    <a:pt x="443729" y="86600"/>
                    <a:pt x="461670" y="85220"/>
                    <a:pt x="469812" y="86288"/>
                  </a:cubicBezTo>
                  <a:cubicBezTo>
                    <a:pt x="469409" y="85843"/>
                    <a:pt x="469007" y="85265"/>
                    <a:pt x="468693" y="84775"/>
                  </a:cubicBezTo>
                  <a:cubicBezTo>
                    <a:pt x="469186" y="85398"/>
                    <a:pt x="469812" y="85932"/>
                    <a:pt x="470438" y="86377"/>
                  </a:cubicBezTo>
                  <a:lnTo>
                    <a:pt x="470975" y="86466"/>
                  </a:lnTo>
                  <a:cubicBezTo>
                    <a:pt x="471109" y="86511"/>
                    <a:pt x="471378" y="86422"/>
                    <a:pt x="471333" y="86555"/>
                  </a:cubicBezTo>
                  <a:cubicBezTo>
                    <a:pt x="471289" y="86689"/>
                    <a:pt x="471244" y="86778"/>
                    <a:pt x="471199" y="86867"/>
                  </a:cubicBezTo>
                  <a:cubicBezTo>
                    <a:pt x="472988" y="87935"/>
                    <a:pt x="475181" y="88380"/>
                    <a:pt x="477418" y="88068"/>
                  </a:cubicBezTo>
                  <a:cubicBezTo>
                    <a:pt x="482607" y="87267"/>
                    <a:pt x="486142" y="82461"/>
                    <a:pt x="485336" y="77299"/>
                  </a:cubicBezTo>
                  <a:cubicBezTo>
                    <a:pt x="484978" y="74495"/>
                    <a:pt x="482339" y="69644"/>
                    <a:pt x="475002" y="67864"/>
                  </a:cubicBezTo>
                  <a:close/>
                  <a:moveTo>
                    <a:pt x="31464" y="43521"/>
                  </a:moveTo>
                  <a:cubicBezTo>
                    <a:pt x="31420" y="43565"/>
                    <a:pt x="31599" y="43565"/>
                    <a:pt x="31733" y="43565"/>
                  </a:cubicBezTo>
                  <a:cubicBezTo>
                    <a:pt x="31688" y="43565"/>
                    <a:pt x="31599" y="43387"/>
                    <a:pt x="31554" y="43432"/>
                  </a:cubicBezTo>
                  <a:lnTo>
                    <a:pt x="31464" y="43521"/>
                  </a:ln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5" name="Google Shape;245;p2"/>
            <p:cNvSpPr/>
            <p:nvPr/>
          </p:nvSpPr>
          <p:spPr>
            <a:xfrm>
              <a:off x="5594341" y="1100575"/>
              <a:ext cx="101601" cy="103492"/>
            </a:xfrm>
            <a:custGeom>
              <a:avLst/>
              <a:gdLst/>
              <a:ahLst/>
              <a:cxnLst/>
              <a:rect l="l" t="t" r="r" b="b"/>
              <a:pathLst>
                <a:path w="203202" h="206983" extrusionOk="0">
                  <a:moveTo>
                    <a:pt x="203202" y="180549"/>
                  </a:moveTo>
                  <a:cubicBezTo>
                    <a:pt x="203202" y="195146"/>
                    <a:pt x="191391" y="206983"/>
                    <a:pt x="176806" y="206983"/>
                  </a:cubicBezTo>
                  <a:cubicBezTo>
                    <a:pt x="162222" y="206983"/>
                    <a:pt x="150411" y="195146"/>
                    <a:pt x="150411" y="180549"/>
                  </a:cubicBezTo>
                  <a:cubicBezTo>
                    <a:pt x="150411" y="165952"/>
                    <a:pt x="162222" y="154069"/>
                    <a:pt x="176806" y="154069"/>
                  </a:cubicBezTo>
                  <a:cubicBezTo>
                    <a:pt x="191391" y="154069"/>
                    <a:pt x="203202" y="165952"/>
                    <a:pt x="203202" y="180549"/>
                  </a:cubicBezTo>
                  <a:close/>
                  <a:moveTo>
                    <a:pt x="88716" y="100577"/>
                  </a:moveTo>
                  <a:cubicBezTo>
                    <a:pt x="73684" y="100577"/>
                    <a:pt x="61471" y="112504"/>
                    <a:pt x="61471" y="127234"/>
                  </a:cubicBezTo>
                  <a:cubicBezTo>
                    <a:pt x="61471" y="141920"/>
                    <a:pt x="73684" y="153847"/>
                    <a:pt x="88716" y="153847"/>
                  </a:cubicBezTo>
                  <a:cubicBezTo>
                    <a:pt x="103749" y="153847"/>
                    <a:pt x="115962" y="141920"/>
                    <a:pt x="115962" y="127234"/>
                  </a:cubicBezTo>
                  <a:cubicBezTo>
                    <a:pt x="115962" y="112504"/>
                    <a:pt x="103749" y="100577"/>
                    <a:pt x="88716" y="100577"/>
                  </a:cubicBezTo>
                  <a:close/>
                  <a:moveTo>
                    <a:pt x="25903" y="0"/>
                  </a:moveTo>
                  <a:cubicBezTo>
                    <a:pt x="11587" y="0"/>
                    <a:pt x="0" y="11393"/>
                    <a:pt x="0" y="25411"/>
                  </a:cubicBezTo>
                  <a:cubicBezTo>
                    <a:pt x="0" y="39474"/>
                    <a:pt x="11587" y="50867"/>
                    <a:pt x="25903" y="50867"/>
                  </a:cubicBezTo>
                  <a:cubicBezTo>
                    <a:pt x="40175" y="50867"/>
                    <a:pt x="51807" y="39474"/>
                    <a:pt x="51807" y="25411"/>
                  </a:cubicBezTo>
                  <a:cubicBezTo>
                    <a:pt x="51807" y="11393"/>
                    <a:pt x="40175" y="0"/>
                    <a:pt x="25903" y="0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6" name="Google Shape;246;p2"/>
            <p:cNvSpPr/>
            <p:nvPr/>
          </p:nvSpPr>
          <p:spPr>
            <a:xfrm>
              <a:off x="4428400" y="1094896"/>
              <a:ext cx="248363" cy="227706"/>
            </a:xfrm>
            <a:custGeom>
              <a:avLst/>
              <a:gdLst/>
              <a:ahLst/>
              <a:cxnLst/>
              <a:rect l="l" t="t" r="r" b="b"/>
              <a:pathLst>
                <a:path w="496725" h="455411" extrusionOk="0">
                  <a:moveTo>
                    <a:pt x="368580" y="262445"/>
                  </a:moveTo>
                  <a:cubicBezTo>
                    <a:pt x="424100" y="271880"/>
                    <a:pt x="493534" y="271079"/>
                    <a:pt x="496621" y="209086"/>
                  </a:cubicBezTo>
                  <a:cubicBezTo>
                    <a:pt x="500111" y="139395"/>
                    <a:pt x="415063" y="151455"/>
                    <a:pt x="348940" y="178068"/>
                  </a:cubicBezTo>
                  <a:cubicBezTo>
                    <a:pt x="396676" y="148206"/>
                    <a:pt x="444859" y="103970"/>
                    <a:pt x="407905" y="60535"/>
                  </a:cubicBezTo>
                  <a:cubicBezTo>
                    <a:pt x="370012" y="16032"/>
                    <a:pt x="320486" y="59957"/>
                    <a:pt x="285993" y="113182"/>
                  </a:cubicBezTo>
                  <a:cubicBezTo>
                    <a:pt x="293777" y="50878"/>
                    <a:pt x="281966" y="-14808"/>
                    <a:pt x="216290" y="2948"/>
                  </a:cubicBezTo>
                  <a:cubicBezTo>
                    <a:pt x="159830" y="18257"/>
                    <a:pt x="165288" y="69658"/>
                    <a:pt x="183094" y="114873"/>
                  </a:cubicBezTo>
                  <a:cubicBezTo>
                    <a:pt x="148288" y="74465"/>
                    <a:pt x="100373" y="37883"/>
                    <a:pt x="58453" y="73085"/>
                  </a:cubicBezTo>
                  <a:cubicBezTo>
                    <a:pt x="14206" y="110201"/>
                    <a:pt x="61674" y="152701"/>
                    <a:pt x="119387" y="181628"/>
                  </a:cubicBezTo>
                  <a:cubicBezTo>
                    <a:pt x="57558" y="166052"/>
                    <a:pt x="-6687" y="168277"/>
                    <a:pt x="561" y="228579"/>
                  </a:cubicBezTo>
                  <a:cubicBezTo>
                    <a:pt x="8167" y="291639"/>
                    <a:pt x="80911" y="287234"/>
                    <a:pt x="136566" y="274150"/>
                  </a:cubicBezTo>
                  <a:cubicBezTo>
                    <a:pt x="82656" y="296090"/>
                    <a:pt x="22259" y="333294"/>
                    <a:pt x="52189" y="383405"/>
                  </a:cubicBezTo>
                  <a:cubicBezTo>
                    <a:pt x="85788" y="439745"/>
                    <a:pt x="154059" y="386119"/>
                    <a:pt x="198395" y="330579"/>
                  </a:cubicBezTo>
                  <a:cubicBezTo>
                    <a:pt x="183631" y="382114"/>
                    <a:pt x="180141" y="448201"/>
                    <a:pt x="255794" y="454921"/>
                  </a:cubicBezTo>
                  <a:cubicBezTo>
                    <a:pt x="338202" y="462264"/>
                    <a:pt x="330418" y="385763"/>
                    <a:pt x="303262" y="323103"/>
                  </a:cubicBezTo>
                  <a:cubicBezTo>
                    <a:pt x="336994" y="367205"/>
                    <a:pt x="386788" y="412242"/>
                    <a:pt x="432556" y="376195"/>
                  </a:cubicBezTo>
                  <a:cubicBezTo>
                    <a:pt x="479800" y="338991"/>
                    <a:pt x="428216" y="293152"/>
                    <a:pt x="368580" y="262445"/>
                  </a:cubicBezTo>
                  <a:lnTo>
                    <a:pt x="368580" y="262445"/>
                  </a:lnTo>
                  <a:close/>
                  <a:moveTo>
                    <a:pt x="296104" y="206550"/>
                  </a:moveTo>
                  <a:cubicBezTo>
                    <a:pt x="288498" y="215717"/>
                    <a:pt x="292211" y="226086"/>
                    <a:pt x="296104" y="233741"/>
                  </a:cubicBezTo>
                  <a:cubicBezTo>
                    <a:pt x="265145" y="226709"/>
                    <a:pt x="268724" y="263914"/>
                    <a:pt x="262908" y="259820"/>
                  </a:cubicBezTo>
                  <a:cubicBezTo>
                    <a:pt x="262908" y="259820"/>
                    <a:pt x="263937" y="261867"/>
                    <a:pt x="265860" y="265427"/>
                  </a:cubicBezTo>
                  <a:cubicBezTo>
                    <a:pt x="252528" y="258974"/>
                    <a:pt x="237094" y="266006"/>
                    <a:pt x="228817" y="268809"/>
                  </a:cubicBezTo>
                  <a:cubicBezTo>
                    <a:pt x="222330" y="257594"/>
                    <a:pt x="203137" y="254568"/>
                    <a:pt x="207029" y="251364"/>
                  </a:cubicBezTo>
                  <a:cubicBezTo>
                    <a:pt x="207029" y="251364"/>
                    <a:pt x="204390" y="251987"/>
                    <a:pt x="199826" y="253189"/>
                  </a:cubicBezTo>
                  <a:cubicBezTo>
                    <a:pt x="198171" y="248827"/>
                    <a:pt x="219690" y="225330"/>
                    <a:pt x="196247" y="210733"/>
                  </a:cubicBezTo>
                  <a:cubicBezTo>
                    <a:pt x="196605" y="210822"/>
                    <a:pt x="196963" y="210911"/>
                    <a:pt x="197276" y="211000"/>
                  </a:cubicBezTo>
                  <a:cubicBezTo>
                    <a:pt x="220988" y="216963"/>
                    <a:pt x="225461" y="199429"/>
                    <a:pt x="228146" y="189905"/>
                  </a:cubicBezTo>
                  <a:cubicBezTo>
                    <a:pt x="232664" y="190484"/>
                    <a:pt x="241567" y="193599"/>
                    <a:pt x="250336" y="192976"/>
                  </a:cubicBezTo>
                  <a:cubicBezTo>
                    <a:pt x="253289" y="210733"/>
                    <a:pt x="282235" y="209932"/>
                    <a:pt x="278342" y="214427"/>
                  </a:cubicBezTo>
                  <a:cubicBezTo>
                    <a:pt x="278342" y="214427"/>
                    <a:pt x="285277" y="211623"/>
                    <a:pt x="296104" y="206550"/>
                  </a:cubicBezTo>
                  <a:lnTo>
                    <a:pt x="296104" y="206550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47" name="Google Shape;247;p2"/>
            <p:cNvSpPr/>
            <p:nvPr/>
          </p:nvSpPr>
          <p:spPr>
            <a:xfrm>
              <a:off x="4521855" y="1180067"/>
              <a:ext cx="63760" cy="55633"/>
            </a:xfrm>
            <a:custGeom>
              <a:avLst/>
              <a:gdLst/>
              <a:ahLst/>
              <a:cxnLst/>
              <a:rect l="l" t="t" r="r" b="b"/>
              <a:pathLst>
                <a:path w="127520" h="111265" extrusionOk="0">
                  <a:moveTo>
                    <a:pt x="127490" y="53919"/>
                  </a:moveTo>
                  <a:cubicBezTo>
                    <a:pt x="128564" y="84582"/>
                    <a:pt x="100871" y="110260"/>
                    <a:pt x="65706" y="111239"/>
                  </a:cubicBezTo>
                  <a:cubicBezTo>
                    <a:pt x="30542" y="112174"/>
                    <a:pt x="1104" y="88009"/>
                    <a:pt x="30" y="57346"/>
                  </a:cubicBezTo>
                  <a:cubicBezTo>
                    <a:pt x="-1043" y="26639"/>
                    <a:pt x="26650" y="961"/>
                    <a:pt x="61814" y="26"/>
                  </a:cubicBezTo>
                  <a:cubicBezTo>
                    <a:pt x="96978" y="-908"/>
                    <a:pt x="126416" y="23212"/>
                    <a:pt x="127490" y="53919"/>
                  </a:cubicBezTo>
                  <a:lnTo>
                    <a:pt x="127490" y="53919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48" name="Google Shape;248;p2"/>
          <p:cNvGrpSpPr/>
          <p:nvPr/>
        </p:nvGrpSpPr>
        <p:grpSpPr>
          <a:xfrm>
            <a:off x="3396092" y="3712804"/>
            <a:ext cx="2350283" cy="429228"/>
            <a:chOff x="3396092" y="3712804"/>
            <a:chExt cx="2350283" cy="429228"/>
          </a:xfrm>
        </p:grpSpPr>
        <p:sp>
          <p:nvSpPr>
            <p:cNvPr id="249" name="Google Shape;249;p2"/>
            <p:cNvSpPr/>
            <p:nvPr/>
          </p:nvSpPr>
          <p:spPr>
            <a:xfrm rot="10800000">
              <a:off x="4899989" y="3803089"/>
              <a:ext cx="626865" cy="169099"/>
            </a:xfrm>
            <a:custGeom>
              <a:avLst/>
              <a:gdLst/>
              <a:ahLst/>
              <a:cxnLst/>
              <a:rect l="l" t="t" r="r" b="b"/>
              <a:pathLst>
                <a:path w="1253730" h="338197" extrusionOk="0">
                  <a:moveTo>
                    <a:pt x="1239882" y="105370"/>
                  </a:moveTo>
                  <a:cubicBezTo>
                    <a:pt x="1234156" y="107773"/>
                    <a:pt x="1224447" y="116585"/>
                    <a:pt x="1222568" y="117564"/>
                  </a:cubicBezTo>
                  <a:cubicBezTo>
                    <a:pt x="1209147" y="124595"/>
                    <a:pt x="1195323" y="131004"/>
                    <a:pt x="1181364" y="137012"/>
                  </a:cubicBezTo>
                  <a:cubicBezTo>
                    <a:pt x="1167451" y="142930"/>
                    <a:pt x="1153313" y="148449"/>
                    <a:pt x="1139176" y="153611"/>
                  </a:cubicBezTo>
                  <a:cubicBezTo>
                    <a:pt x="1104190" y="166383"/>
                    <a:pt x="1068981" y="175151"/>
                    <a:pt x="1033191" y="180268"/>
                  </a:cubicBezTo>
                  <a:cubicBezTo>
                    <a:pt x="997444" y="185342"/>
                    <a:pt x="961162" y="186721"/>
                    <a:pt x="924073" y="184808"/>
                  </a:cubicBezTo>
                  <a:cubicBezTo>
                    <a:pt x="867927" y="181871"/>
                    <a:pt x="810840" y="174706"/>
                    <a:pt x="754649" y="163402"/>
                  </a:cubicBezTo>
                  <a:cubicBezTo>
                    <a:pt x="698368" y="152098"/>
                    <a:pt x="642982" y="136656"/>
                    <a:pt x="590101" y="117341"/>
                  </a:cubicBezTo>
                  <a:cubicBezTo>
                    <a:pt x="528898" y="94912"/>
                    <a:pt x="472796" y="71904"/>
                    <a:pt x="413920" y="54414"/>
                  </a:cubicBezTo>
                  <a:cubicBezTo>
                    <a:pt x="375759" y="43110"/>
                    <a:pt x="336433" y="34121"/>
                    <a:pt x="293708" y="29314"/>
                  </a:cubicBezTo>
                  <a:cubicBezTo>
                    <a:pt x="241633" y="23395"/>
                    <a:pt x="188304" y="26555"/>
                    <a:pt x="142000" y="43689"/>
                  </a:cubicBezTo>
                  <a:cubicBezTo>
                    <a:pt x="96098" y="60644"/>
                    <a:pt x="57265" y="91485"/>
                    <a:pt x="34180" y="141284"/>
                  </a:cubicBezTo>
                  <a:cubicBezTo>
                    <a:pt x="23980" y="163224"/>
                    <a:pt x="21475" y="198203"/>
                    <a:pt x="32257" y="230646"/>
                  </a:cubicBezTo>
                  <a:cubicBezTo>
                    <a:pt x="41159" y="257481"/>
                    <a:pt x="59413" y="282625"/>
                    <a:pt x="90640" y="297000"/>
                  </a:cubicBezTo>
                  <a:cubicBezTo>
                    <a:pt x="117394" y="309327"/>
                    <a:pt x="139763" y="314222"/>
                    <a:pt x="158106" y="314801"/>
                  </a:cubicBezTo>
                  <a:cubicBezTo>
                    <a:pt x="195731" y="316003"/>
                    <a:pt x="215326" y="298691"/>
                    <a:pt x="219755" y="294864"/>
                  </a:cubicBezTo>
                  <a:cubicBezTo>
                    <a:pt x="239261" y="278131"/>
                    <a:pt x="245256" y="257303"/>
                    <a:pt x="239306" y="239680"/>
                  </a:cubicBezTo>
                  <a:cubicBezTo>
                    <a:pt x="233266" y="221923"/>
                    <a:pt x="215684" y="208038"/>
                    <a:pt x="190183" y="204745"/>
                  </a:cubicBezTo>
                  <a:cubicBezTo>
                    <a:pt x="173720" y="202653"/>
                    <a:pt x="158687" y="213290"/>
                    <a:pt x="150411" y="227486"/>
                  </a:cubicBezTo>
                  <a:cubicBezTo>
                    <a:pt x="142268" y="241416"/>
                    <a:pt x="140434" y="259217"/>
                    <a:pt x="151395" y="273057"/>
                  </a:cubicBezTo>
                  <a:cubicBezTo>
                    <a:pt x="154795" y="277329"/>
                    <a:pt x="154079" y="283515"/>
                    <a:pt x="149784" y="286898"/>
                  </a:cubicBezTo>
                  <a:cubicBezTo>
                    <a:pt x="145534" y="290280"/>
                    <a:pt x="139316" y="289568"/>
                    <a:pt x="135916" y="285340"/>
                  </a:cubicBezTo>
                  <a:cubicBezTo>
                    <a:pt x="119318" y="264869"/>
                    <a:pt x="120704" y="238300"/>
                    <a:pt x="132650" y="217339"/>
                  </a:cubicBezTo>
                  <a:cubicBezTo>
                    <a:pt x="144819" y="195889"/>
                    <a:pt x="167993" y="180936"/>
                    <a:pt x="192778" y="183873"/>
                  </a:cubicBezTo>
                  <a:cubicBezTo>
                    <a:pt x="227987" y="188056"/>
                    <a:pt x="251520" y="208216"/>
                    <a:pt x="260065" y="232604"/>
                  </a:cubicBezTo>
                  <a:cubicBezTo>
                    <a:pt x="268789" y="257615"/>
                    <a:pt x="262168" y="287832"/>
                    <a:pt x="234698" y="311908"/>
                  </a:cubicBezTo>
                  <a:cubicBezTo>
                    <a:pt x="229822" y="316181"/>
                    <a:pt x="210495" y="333893"/>
                    <a:pt x="173854" y="337542"/>
                  </a:cubicBezTo>
                  <a:cubicBezTo>
                    <a:pt x="150456" y="339901"/>
                    <a:pt x="119586" y="336385"/>
                    <a:pt x="80574" y="318851"/>
                  </a:cubicBezTo>
                  <a:cubicBezTo>
                    <a:pt x="42323" y="301628"/>
                    <a:pt x="19685" y="271233"/>
                    <a:pt x="8545" y="238523"/>
                  </a:cubicBezTo>
                  <a:cubicBezTo>
                    <a:pt x="-4787" y="199494"/>
                    <a:pt x="-1342" y="157260"/>
                    <a:pt x="10782" y="130603"/>
                  </a:cubicBezTo>
                  <a:cubicBezTo>
                    <a:pt x="36686" y="73862"/>
                    <a:pt x="80574" y="38348"/>
                    <a:pt x="132694" y="18901"/>
                  </a:cubicBezTo>
                  <a:cubicBezTo>
                    <a:pt x="182712" y="209"/>
                    <a:pt x="240425" y="-3484"/>
                    <a:pt x="296750" y="2879"/>
                  </a:cubicBezTo>
                  <a:cubicBezTo>
                    <a:pt x="341131" y="7953"/>
                    <a:pt x="381977" y="17343"/>
                    <a:pt x="421526" y="29270"/>
                  </a:cubicBezTo>
                  <a:cubicBezTo>
                    <a:pt x="480849" y="47160"/>
                    <a:pt x="537264" y="70791"/>
                    <a:pt x="598914" y="93755"/>
                  </a:cubicBezTo>
                  <a:cubicBezTo>
                    <a:pt x="650453" y="113069"/>
                    <a:pt x="704586" y="128511"/>
                    <a:pt x="759481" y="140038"/>
                  </a:cubicBezTo>
                  <a:cubicBezTo>
                    <a:pt x="814509" y="151564"/>
                    <a:pt x="870342" y="159129"/>
                    <a:pt x="925326" y="162512"/>
                  </a:cubicBezTo>
                  <a:cubicBezTo>
                    <a:pt x="960983" y="164692"/>
                    <a:pt x="995879" y="163713"/>
                    <a:pt x="1030282" y="159174"/>
                  </a:cubicBezTo>
                  <a:cubicBezTo>
                    <a:pt x="1064686" y="154635"/>
                    <a:pt x="1098598" y="146580"/>
                    <a:pt x="1132286" y="134653"/>
                  </a:cubicBezTo>
                  <a:cubicBezTo>
                    <a:pt x="1146155" y="129758"/>
                    <a:pt x="1160024" y="124551"/>
                    <a:pt x="1173669" y="118899"/>
                  </a:cubicBezTo>
                  <a:cubicBezTo>
                    <a:pt x="1187225" y="113247"/>
                    <a:pt x="1200647" y="107194"/>
                    <a:pt x="1213710" y="100564"/>
                  </a:cubicBezTo>
                  <a:cubicBezTo>
                    <a:pt x="1216708" y="99050"/>
                    <a:pt x="1232142" y="89660"/>
                    <a:pt x="1238898" y="87836"/>
                  </a:cubicBezTo>
                  <a:cubicBezTo>
                    <a:pt x="1245654" y="85967"/>
                    <a:pt x="1250038" y="88904"/>
                    <a:pt x="1251827" y="91351"/>
                  </a:cubicBezTo>
                  <a:cubicBezTo>
                    <a:pt x="1254959" y="95490"/>
                    <a:pt x="1254154" y="101409"/>
                    <a:pt x="1249948" y="104524"/>
                  </a:cubicBezTo>
                  <a:cubicBezTo>
                    <a:pt x="1248159" y="105859"/>
                    <a:pt x="1246056" y="106482"/>
                    <a:pt x="1243998" y="106438"/>
                  </a:cubicBezTo>
                  <a:cubicBezTo>
                    <a:pt x="1244043" y="106349"/>
                    <a:pt x="1244088" y="106215"/>
                    <a:pt x="1243998" y="105993"/>
                  </a:cubicBezTo>
                  <a:cubicBezTo>
                    <a:pt x="1243596" y="104480"/>
                    <a:pt x="1242030" y="104480"/>
                    <a:pt x="1240016" y="105325"/>
                  </a:cubicBezTo>
                  <a:cubicBezTo>
                    <a:pt x="1240374" y="105503"/>
                    <a:pt x="1240732" y="105637"/>
                    <a:pt x="1241135" y="105770"/>
                  </a:cubicBezTo>
                  <a:cubicBezTo>
                    <a:pt x="1241403" y="105815"/>
                    <a:pt x="1241940" y="106082"/>
                    <a:pt x="1242477" y="106260"/>
                  </a:cubicBezTo>
                  <a:cubicBezTo>
                    <a:pt x="1242969" y="106349"/>
                    <a:pt x="1243461" y="106393"/>
                    <a:pt x="1243998" y="106438"/>
                  </a:cubicBezTo>
                  <a:cubicBezTo>
                    <a:pt x="1243775" y="106660"/>
                    <a:pt x="1243148" y="106482"/>
                    <a:pt x="1242477" y="106260"/>
                  </a:cubicBezTo>
                  <a:cubicBezTo>
                    <a:pt x="1241582" y="106082"/>
                    <a:pt x="1240732" y="105815"/>
                    <a:pt x="1239882" y="105370"/>
                  </a:cubicBezTo>
                  <a:lnTo>
                    <a:pt x="1239882" y="105370"/>
                  </a:lnTo>
                  <a:close/>
                  <a:moveTo>
                    <a:pt x="1237064" y="103145"/>
                  </a:moveTo>
                  <a:lnTo>
                    <a:pt x="1237108" y="103189"/>
                  </a:lnTo>
                  <a:lnTo>
                    <a:pt x="1237064" y="103145"/>
                  </a:lnTo>
                  <a:lnTo>
                    <a:pt x="1237064" y="103145"/>
                  </a:ln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0" name="Google Shape;250;p2"/>
            <p:cNvSpPr/>
            <p:nvPr/>
          </p:nvSpPr>
          <p:spPr>
            <a:xfrm rot="10800000">
              <a:off x="4845903" y="3921678"/>
              <a:ext cx="262736" cy="220353"/>
            </a:xfrm>
            <a:custGeom>
              <a:avLst/>
              <a:gdLst/>
              <a:ahLst/>
              <a:cxnLst/>
              <a:rect l="l" t="t" r="r" b="b"/>
              <a:pathLst>
                <a:path w="525472" h="440707" extrusionOk="0">
                  <a:moveTo>
                    <a:pt x="409895" y="400200"/>
                  </a:moveTo>
                  <a:cubicBezTo>
                    <a:pt x="418306" y="404695"/>
                    <a:pt x="277470" y="424544"/>
                    <a:pt x="210317" y="432599"/>
                  </a:cubicBezTo>
                  <a:cubicBezTo>
                    <a:pt x="105450" y="445237"/>
                    <a:pt x="449" y="447552"/>
                    <a:pt x="2" y="406253"/>
                  </a:cubicBezTo>
                  <a:cubicBezTo>
                    <a:pt x="-401" y="368603"/>
                    <a:pt x="79412" y="362061"/>
                    <a:pt x="169516" y="366645"/>
                  </a:cubicBezTo>
                  <a:cubicBezTo>
                    <a:pt x="84557" y="346708"/>
                    <a:pt x="13513" y="319650"/>
                    <a:pt x="24339" y="285828"/>
                  </a:cubicBezTo>
                  <a:cubicBezTo>
                    <a:pt x="34674" y="253429"/>
                    <a:pt x="97889" y="264911"/>
                    <a:pt x="171037" y="290946"/>
                  </a:cubicBezTo>
                  <a:cubicBezTo>
                    <a:pt x="106479" y="249602"/>
                    <a:pt x="59369" y="207636"/>
                    <a:pt x="78339" y="181068"/>
                  </a:cubicBezTo>
                  <a:cubicBezTo>
                    <a:pt x="101647" y="148447"/>
                    <a:pt x="174571" y="195620"/>
                    <a:pt x="246779" y="256411"/>
                  </a:cubicBezTo>
                  <a:cubicBezTo>
                    <a:pt x="181640" y="187877"/>
                    <a:pt x="129430" y="117784"/>
                    <a:pt x="159494" y="93441"/>
                  </a:cubicBezTo>
                  <a:cubicBezTo>
                    <a:pt x="190006" y="68698"/>
                    <a:pt x="244810" y="130379"/>
                    <a:pt x="296081" y="206167"/>
                  </a:cubicBezTo>
                  <a:cubicBezTo>
                    <a:pt x="260290" y="121567"/>
                    <a:pt x="237608" y="41284"/>
                    <a:pt x="273130" y="28600"/>
                  </a:cubicBezTo>
                  <a:cubicBezTo>
                    <a:pt x="307086" y="16406"/>
                    <a:pt x="335137" y="80268"/>
                    <a:pt x="356433" y="159751"/>
                  </a:cubicBezTo>
                  <a:cubicBezTo>
                    <a:pt x="346009" y="76174"/>
                    <a:pt x="347172" y="3456"/>
                    <a:pt x="381979" y="118"/>
                  </a:cubicBezTo>
                  <a:cubicBezTo>
                    <a:pt x="420677" y="-3531"/>
                    <a:pt x="430117" y="77732"/>
                    <a:pt x="428686" y="169185"/>
                  </a:cubicBezTo>
                  <a:cubicBezTo>
                    <a:pt x="446357" y="79601"/>
                    <a:pt x="472171" y="1542"/>
                    <a:pt x="507962" y="9998"/>
                  </a:cubicBezTo>
                  <a:cubicBezTo>
                    <a:pt x="577844" y="26509"/>
                    <a:pt x="416427" y="397842"/>
                    <a:pt x="410030" y="399177"/>
                  </a:cubicBezTo>
                  <a:lnTo>
                    <a:pt x="409895" y="400200"/>
                  </a:lnTo>
                  <a:lnTo>
                    <a:pt x="409895" y="400200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1" name="Google Shape;251;p2"/>
            <p:cNvSpPr/>
            <p:nvPr/>
          </p:nvSpPr>
          <p:spPr>
            <a:xfrm rot="10800000">
              <a:off x="4787377" y="3802312"/>
              <a:ext cx="84981" cy="104456"/>
            </a:xfrm>
            <a:custGeom>
              <a:avLst/>
              <a:gdLst/>
              <a:ahLst/>
              <a:cxnLst/>
              <a:rect l="l" t="t" r="r" b="b"/>
              <a:pathLst>
                <a:path w="169962" h="208912" extrusionOk="0">
                  <a:moveTo>
                    <a:pt x="1936" y="15385"/>
                  </a:moveTo>
                  <a:cubicBezTo>
                    <a:pt x="-1240" y="11157"/>
                    <a:pt x="-435" y="5149"/>
                    <a:pt x="3815" y="1945"/>
                  </a:cubicBezTo>
                  <a:cubicBezTo>
                    <a:pt x="8065" y="-1259"/>
                    <a:pt x="14105" y="-414"/>
                    <a:pt x="17326" y="3814"/>
                  </a:cubicBezTo>
                  <a:cubicBezTo>
                    <a:pt x="17326" y="3814"/>
                    <a:pt x="33835" y="23306"/>
                    <a:pt x="56025" y="50186"/>
                  </a:cubicBezTo>
                  <a:cubicBezTo>
                    <a:pt x="67702" y="64383"/>
                    <a:pt x="81078" y="80404"/>
                    <a:pt x="94187" y="97003"/>
                  </a:cubicBezTo>
                  <a:cubicBezTo>
                    <a:pt x="104342" y="109776"/>
                    <a:pt x="114230" y="122904"/>
                    <a:pt x="123535" y="135231"/>
                  </a:cubicBezTo>
                  <a:cubicBezTo>
                    <a:pt x="142146" y="159886"/>
                    <a:pt x="158029" y="181515"/>
                    <a:pt x="167245" y="192062"/>
                  </a:cubicBezTo>
                  <a:cubicBezTo>
                    <a:pt x="171047" y="196067"/>
                    <a:pt x="170824" y="202431"/>
                    <a:pt x="166797" y="206214"/>
                  </a:cubicBezTo>
                  <a:cubicBezTo>
                    <a:pt x="162726" y="209996"/>
                    <a:pt x="156373" y="209774"/>
                    <a:pt x="152571" y="205724"/>
                  </a:cubicBezTo>
                  <a:cubicBezTo>
                    <a:pt x="142325" y="195711"/>
                    <a:pt x="123714" y="175418"/>
                    <a:pt x="103313" y="151208"/>
                  </a:cubicBezTo>
                  <a:cubicBezTo>
                    <a:pt x="93337" y="139326"/>
                    <a:pt x="82823" y="126553"/>
                    <a:pt x="72757" y="113558"/>
                  </a:cubicBezTo>
                  <a:cubicBezTo>
                    <a:pt x="59783" y="96825"/>
                    <a:pt x="47524" y="79825"/>
                    <a:pt x="36787" y="64872"/>
                  </a:cubicBezTo>
                  <a:cubicBezTo>
                    <a:pt x="16342" y="36524"/>
                    <a:pt x="1936" y="15385"/>
                    <a:pt x="1936" y="15385"/>
                  </a:cubicBezTo>
                  <a:lnTo>
                    <a:pt x="1936" y="15385"/>
                  </a:ln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2" name="Google Shape;252;p2"/>
            <p:cNvSpPr/>
            <p:nvPr/>
          </p:nvSpPr>
          <p:spPr>
            <a:xfrm rot="10800000">
              <a:off x="4841099" y="3875226"/>
              <a:ext cx="99965" cy="111274"/>
            </a:xfrm>
            <a:custGeom>
              <a:avLst/>
              <a:gdLst/>
              <a:ahLst/>
              <a:cxnLst/>
              <a:rect l="l" t="t" r="r" b="b"/>
              <a:pathLst>
                <a:path w="199930" h="222548" extrusionOk="0">
                  <a:moveTo>
                    <a:pt x="194734" y="220019"/>
                  </a:moveTo>
                  <a:cubicBezTo>
                    <a:pt x="175273" y="237019"/>
                    <a:pt x="60429" y="163589"/>
                    <a:pt x="30812" y="141516"/>
                  </a:cubicBezTo>
                  <a:cubicBezTo>
                    <a:pt x="16988" y="131235"/>
                    <a:pt x="-862" y="114280"/>
                    <a:pt x="32" y="95144"/>
                  </a:cubicBezTo>
                  <a:cubicBezTo>
                    <a:pt x="838" y="76986"/>
                    <a:pt x="38865" y="67730"/>
                    <a:pt x="52600" y="69777"/>
                  </a:cubicBezTo>
                  <a:cubicBezTo>
                    <a:pt x="54747" y="70088"/>
                    <a:pt x="74701" y="76808"/>
                    <a:pt x="75059" y="76319"/>
                  </a:cubicBezTo>
                  <a:cubicBezTo>
                    <a:pt x="76938" y="73871"/>
                    <a:pt x="73090" y="60743"/>
                    <a:pt x="73090" y="57583"/>
                  </a:cubicBezTo>
                  <a:cubicBezTo>
                    <a:pt x="72956" y="39292"/>
                    <a:pt x="75104" y="15795"/>
                    <a:pt x="91881" y="4268"/>
                  </a:cubicBezTo>
                  <a:cubicBezTo>
                    <a:pt x="115637" y="-12020"/>
                    <a:pt x="138677" y="22337"/>
                    <a:pt x="147490" y="39737"/>
                  </a:cubicBezTo>
                  <a:cubicBezTo>
                    <a:pt x="174870" y="94031"/>
                    <a:pt x="214151" y="203063"/>
                    <a:pt x="194734" y="220019"/>
                  </a:cubicBezTo>
                  <a:lnTo>
                    <a:pt x="194734" y="220019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3" name="Google Shape;253;p2"/>
            <p:cNvSpPr/>
            <p:nvPr/>
          </p:nvSpPr>
          <p:spPr>
            <a:xfrm rot="10800000">
              <a:off x="4891656" y="3942836"/>
              <a:ext cx="127963" cy="116325"/>
            </a:xfrm>
            <a:custGeom>
              <a:avLst/>
              <a:gdLst/>
              <a:ahLst/>
              <a:cxnLst/>
              <a:rect l="l" t="t" r="r" b="b"/>
              <a:pathLst>
                <a:path w="255926" h="232650" extrusionOk="0">
                  <a:moveTo>
                    <a:pt x="255880" y="72912"/>
                  </a:moveTo>
                  <a:cubicBezTo>
                    <a:pt x="255791" y="78163"/>
                    <a:pt x="255433" y="83415"/>
                    <a:pt x="255209" y="88666"/>
                  </a:cubicBezTo>
                  <a:lnTo>
                    <a:pt x="253822" y="112297"/>
                  </a:lnTo>
                  <a:cubicBezTo>
                    <a:pt x="253733" y="114166"/>
                    <a:pt x="252615" y="118439"/>
                    <a:pt x="252212" y="121420"/>
                  </a:cubicBezTo>
                  <a:cubicBezTo>
                    <a:pt x="252391" y="121821"/>
                    <a:pt x="252570" y="122177"/>
                    <a:pt x="252704" y="122577"/>
                  </a:cubicBezTo>
                  <a:lnTo>
                    <a:pt x="252122" y="121954"/>
                  </a:lnTo>
                  <a:cubicBezTo>
                    <a:pt x="251943" y="123556"/>
                    <a:pt x="252033" y="124714"/>
                    <a:pt x="252704" y="124625"/>
                  </a:cubicBezTo>
                  <a:cubicBezTo>
                    <a:pt x="252928" y="124625"/>
                    <a:pt x="253062" y="124580"/>
                    <a:pt x="253196" y="124536"/>
                  </a:cubicBezTo>
                  <a:cubicBezTo>
                    <a:pt x="253375" y="125782"/>
                    <a:pt x="253330" y="127072"/>
                    <a:pt x="252972" y="128407"/>
                  </a:cubicBezTo>
                  <a:cubicBezTo>
                    <a:pt x="252301" y="132413"/>
                    <a:pt x="249975" y="133792"/>
                    <a:pt x="249304" y="134460"/>
                  </a:cubicBezTo>
                  <a:cubicBezTo>
                    <a:pt x="247112" y="136507"/>
                    <a:pt x="244562" y="136507"/>
                    <a:pt x="242369" y="136507"/>
                  </a:cubicBezTo>
                  <a:cubicBezTo>
                    <a:pt x="240445" y="136507"/>
                    <a:pt x="235211" y="135083"/>
                    <a:pt x="233287" y="127962"/>
                  </a:cubicBezTo>
                  <a:cubicBezTo>
                    <a:pt x="232661" y="125693"/>
                    <a:pt x="232124" y="116659"/>
                    <a:pt x="231677" y="113009"/>
                  </a:cubicBezTo>
                  <a:lnTo>
                    <a:pt x="229529" y="88844"/>
                  </a:lnTo>
                  <a:cubicBezTo>
                    <a:pt x="229261" y="83593"/>
                    <a:pt x="228814" y="78386"/>
                    <a:pt x="228635" y="73135"/>
                  </a:cubicBezTo>
                  <a:cubicBezTo>
                    <a:pt x="228456" y="67839"/>
                    <a:pt x="228366" y="62543"/>
                    <a:pt x="228590" y="57292"/>
                  </a:cubicBezTo>
                  <a:cubicBezTo>
                    <a:pt x="229171" y="41270"/>
                    <a:pt x="231095" y="25472"/>
                    <a:pt x="233243" y="9495"/>
                  </a:cubicBezTo>
                  <a:cubicBezTo>
                    <a:pt x="233556" y="3932"/>
                    <a:pt x="238388" y="-295"/>
                    <a:pt x="243980" y="16"/>
                  </a:cubicBezTo>
                  <a:cubicBezTo>
                    <a:pt x="249528" y="372"/>
                    <a:pt x="253822" y="5134"/>
                    <a:pt x="253464" y="10697"/>
                  </a:cubicBezTo>
                  <a:cubicBezTo>
                    <a:pt x="253733" y="20043"/>
                    <a:pt x="254404" y="29299"/>
                    <a:pt x="254896" y="38600"/>
                  </a:cubicBezTo>
                  <a:cubicBezTo>
                    <a:pt x="255209" y="44831"/>
                    <a:pt x="255612" y="51061"/>
                    <a:pt x="255791" y="57292"/>
                  </a:cubicBezTo>
                  <a:cubicBezTo>
                    <a:pt x="255925" y="62498"/>
                    <a:pt x="255970" y="67705"/>
                    <a:pt x="255880" y="72912"/>
                  </a:cubicBezTo>
                  <a:close/>
                  <a:moveTo>
                    <a:pt x="217360" y="98946"/>
                  </a:moveTo>
                  <a:cubicBezTo>
                    <a:pt x="215929" y="90313"/>
                    <a:pt x="214900" y="81635"/>
                    <a:pt x="213334" y="73046"/>
                  </a:cubicBezTo>
                  <a:cubicBezTo>
                    <a:pt x="212305" y="67216"/>
                    <a:pt x="211008" y="61475"/>
                    <a:pt x="209621" y="55734"/>
                  </a:cubicBezTo>
                  <a:cubicBezTo>
                    <a:pt x="206131" y="41092"/>
                    <a:pt x="201881" y="26762"/>
                    <a:pt x="197049" y="12566"/>
                  </a:cubicBezTo>
                  <a:cubicBezTo>
                    <a:pt x="195618" y="7181"/>
                    <a:pt x="190070" y="3932"/>
                    <a:pt x="184657" y="5357"/>
                  </a:cubicBezTo>
                  <a:cubicBezTo>
                    <a:pt x="179243" y="6736"/>
                    <a:pt x="176022" y="12254"/>
                    <a:pt x="177409" y="17639"/>
                  </a:cubicBezTo>
                  <a:cubicBezTo>
                    <a:pt x="179646" y="29611"/>
                    <a:pt x="180988" y="41582"/>
                    <a:pt x="182688" y="53642"/>
                  </a:cubicBezTo>
                  <a:cubicBezTo>
                    <a:pt x="183807" y="61742"/>
                    <a:pt x="184836" y="69886"/>
                    <a:pt x="186312" y="77941"/>
                  </a:cubicBezTo>
                  <a:cubicBezTo>
                    <a:pt x="187878" y="86664"/>
                    <a:pt x="190070" y="95297"/>
                    <a:pt x="192083" y="103975"/>
                  </a:cubicBezTo>
                  <a:lnTo>
                    <a:pt x="199152" y="131790"/>
                  </a:lnTo>
                  <a:cubicBezTo>
                    <a:pt x="199644" y="133659"/>
                    <a:pt x="201568" y="137753"/>
                    <a:pt x="202597" y="140735"/>
                  </a:cubicBezTo>
                  <a:cubicBezTo>
                    <a:pt x="202418" y="141180"/>
                    <a:pt x="202328" y="141669"/>
                    <a:pt x="202239" y="142159"/>
                  </a:cubicBezTo>
                  <a:lnTo>
                    <a:pt x="202328" y="141981"/>
                  </a:lnTo>
                  <a:lnTo>
                    <a:pt x="202776" y="141313"/>
                  </a:lnTo>
                  <a:cubicBezTo>
                    <a:pt x="203268" y="142871"/>
                    <a:pt x="203402" y="144028"/>
                    <a:pt x="202686" y="144117"/>
                  </a:cubicBezTo>
                  <a:cubicBezTo>
                    <a:pt x="202463" y="144117"/>
                    <a:pt x="202239" y="144117"/>
                    <a:pt x="202105" y="144072"/>
                  </a:cubicBezTo>
                  <a:cubicBezTo>
                    <a:pt x="202149" y="145452"/>
                    <a:pt x="202507" y="146832"/>
                    <a:pt x="203178" y="148122"/>
                  </a:cubicBezTo>
                  <a:cubicBezTo>
                    <a:pt x="204968" y="152483"/>
                    <a:pt x="208100" y="153240"/>
                    <a:pt x="209084" y="153685"/>
                  </a:cubicBezTo>
                  <a:cubicBezTo>
                    <a:pt x="212618" y="155287"/>
                    <a:pt x="221655" y="155065"/>
                    <a:pt x="222371" y="143805"/>
                  </a:cubicBezTo>
                  <a:cubicBezTo>
                    <a:pt x="222550" y="141358"/>
                    <a:pt x="221163" y="131968"/>
                    <a:pt x="220805" y="128140"/>
                  </a:cubicBezTo>
                  <a:lnTo>
                    <a:pt x="217360" y="98946"/>
                  </a:lnTo>
                  <a:close/>
                  <a:moveTo>
                    <a:pt x="201612" y="165745"/>
                  </a:moveTo>
                  <a:cubicBezTo>
                    <a:pt x="201076" y="170685"/>
                    <a:pt x="197989" y="172465"/>
                    <a:pt x="196289" y="173578"/>
                  </a:cubicBezTo>
                  <a:cubicBezTo>
                    <a:pt x="193515" y="175447"/>
                    <a:pt x="190115" y="175313"/>
                    <a:pt x="186223" y="173533"/>
                  </a:cubicBezTo>
                  <a:cubicBezTo>
                    <a:pt x="184970" y="172999"/>
                    <a:pt x="183449" y="171575"/>
                    <a:pt x="181749" y="169484"/>
                  </a:cubicBezTo>
                  <a:cubicBezTo>
                    <a:pt x="179646" y="166858"/>
                    <a:pt x="176380" y="160360"/>
                    <a:pt x="174233" y="157824"/>
                  </a:cubicBezTo>
                  <a:lnTo>
                    <a:pt x="155487" y="134816"/>
                  </a:lnTo>
                  <a:cubicBezTo>
                    <a:pt x="151282" y="129253"/>
                    <a:pt x="147121" y="123690"/>
                    <a:pt x="143318" y="117860"/>
                  </a:cubicBezTo>
                  <a:cubicBezTo>
                    <a:pt x="140768" y="114033"/>
                    <a:pt x="138397" y="110072"/>
                    <a:pt x="136160" y="106067"/>
                  </a:cubicBezTo>
                  <a:cubicBezTo>
                    <a:pt x="127884" y="91247"/>
                    <a:pt x="120904" y="75849"/>
                    <a:pt x="113120" y="60718"/>
                  </a:cubicBezTo>
                  <a:cubicBezTo>
                    <a:pt x="110257" y="55912"/>
                    <a:pt x="111822" y="49726"/>
                    <a:pt x="116609" y="46878"/>
                  </a:cubicBezTo>
                  <a:cubicBezTo>
                    <a:pt x="121441" y="44030"/>
                    <a:pt x="127660" y="45587"/>
                    <a:pt x="130523" y="50349"/>
                  </a:cubicBezTo>
                  <a:cubicBezTo>
                    <a:pt x="138666" y="61920"/>
                    <a:pt x="146808" y="73402"/>
                    <a:pt x="154637" y="85150"/>
                  </a:cubicBezTo>
                  <a:cubicBezTo>
                    <a:pt x="158485" y="90891"/>
                    <a:pt x="162332" y="96677"/>
                    <a:pt x="166001" y="102507"/>
                  </a:cubicBezTo>
                  <a:cubicBezTo>
                    <a:pt x="169669" y="108292"/>
                    <a:pt x="173069" y="114211"/>
                    <a:pt x="176828" y="119952"/>
                  </a:cubicBezTo>
                  <a:lnTo>
                    <a:pt x="192396" y="145051"/>
                  </a:lnTo>
                  <a:cubicBezTo>
                    <a:pt x="193425" y="146787"/>
                    <a:pt x="194141" y="151504"/>
                    <a:pt x="195215" y="154842"/>
                  </a:cubicBezTo>
                  <a:cubicBezTo>
                    <a:pt x="199689" y="156355"/>
                    <a:pt x="202507" y="160939"/>
                    <a:pt x="201612" y="165745"/>
                  </a:cubicBezTo>
                  <a:close/>
                  <a:moveTo>
                    <a:pt x="198212" y="158224"/>
                  </a:moveTo>
                  <a:cubicBezTo>
                    <a:pt x="199152" y="157690"/>
                    <a:pt x="196781" y="157067"/>
                    <a:pt x="196333" y="156711"/>
                  </a:cubicBezTo>
                  <a:cubicBezTo>
                    <a:pt x="196155" y="156578"/>
                    <a:pt x="195931" y="156444"/>
                    <a:pt x="195752" y="156311"/>
                  </a:cubicBezTo>
                  <a:cubicBezTo>
                    <a:pt x="196378" y="157868"/>
                    <a:pt x="197183" y="158758"/>
                    <a:pt x="198212" y="158224"/>
                  </a:cubicBezTo>
                  <a:close/>
                  <a:moveTo>
                    <a:pt x="154324" y="159737"/>
                  </a:moveTo>
                  <a:cubicBezTo>
                    <a:pt x="147837" y="151549"/>
                    <a:pt x="141395" y="143360"/>
                    <a:pt x="134460" y="135528"/>
                  </a:cubicBezTo>
                  <a:cubicBezTo>
                    <a:pt x="128912" y="129297"/>
                    <a:pt x="123007" y="123334"/>
                    <a:pt x="117012" y="117504"/>
                  </a:cubicBezTo>
                  <a:cubicBezTo>
                    <a:pt x="107930" y="108692"/>
                    <a:pt x="98446" y="100504"/>
                    <a:pt x="88961" y="92137"/>
                  </a:cubicBezTo>
                  <a:cubicBezTo>
                    <a:pt x="85069" y="88132"/>
                    <a:pt x="78627" y="88043"/>
                    <a:pt x="74600" y="91915"/>
                  </a:cubicBezTo>
                  <a:cubicBezTo>
                    <a:pt x="70618" y="95831"/>
                    <a:pt x="70484" y="102195"/>
                    <a:pt x="74421" y="106200"/>
                  </a:cubicBezTo>
                  <a:cubicBezTo>
                    <a:pt x="82385" y="115724"/>
                    <a:pt x="89901" y="125515"/>
                    <a:pt x="97864" y="135083"/>
                  </a:cubicBezTo>
                  <a:cubicBezTo>
                    <a:pt x="103188" y="141447"/>
                    <a:pt x="108512" y="147722"/>
                    <a:pt x="114149" y="153819"/>
                  </a:cubicBezTo>
                  <a:cubicBezTo>
                    <a:pt x="121218" y="161429"/>
                    <a:pt x="128644" y="168638"/>
                    <a:pt x="136071" y="175937"/>
                  </a:cubicBezTo>
                  <a:cubicBezTo>
                    <a:pt x="143542" y="183280"/>
                    <a:pt x="151148" y="190311"/>
                    <a:pt x="158753" y="197476"/>
                  </a:cubicBezTo>
                  <a:cubicBezTo>
                    <a:pt x="162332" y="201481"/>
                    <a:pt x="168461" y="201793"/>
                    <a:pt x="172488" y="198233"/>
                  </a:cubicBezTo>
                  <a:cubicBezTo>
                    <a:pt x="176469" y="194672"/>
                    <a:pt x="176828" y="188575"/>
                    <a:pt x="173248" y="184615"/>
                  </a:cubicBezTo>
                  <a:cubicBezTo>
                    <a:pt x="166896" y="176293"/>
                    <a:pt x="160766" y="167971"/>
                    <a:pt x="154324" y="159737"/>
                  </a:cubicBezTo>
                  <a:close/>
                  <a:moveTo>
                    <a:pt x="146092" y="200502"/>
                  </a:moveTo>
                  <a:cubicBezTo>
                    <a:pt x="151013" y="202594"/>
                    <a:pt x="153295" y="208290"/>
                    <a:pt x="151148" y="213186"/>
                  </a:cubicBezTo>
                  <a:cubicBezTo>
                    <a:pt x="150745" y="214476"/>
                    <a:pt x="146629" y="221063"/>
                    <a:pt x="137950" y="218125"/>
                  </a:cubicBezTo>
                  <a:cubicBezTo>
                    <a:pt x="137905" y="218125"/>
                    <a:pt x="137815" y="218081"/>
                    <a:pt x="137815" y="218081"/>
                  </a:cubicBezTo>
                  <a:cubicBezTo>
                    <a:pt x="140410" y="222798"/>
                    <a:pt x="138084" y="228717"/>
                    <a:pt x="136697" y="229830"/>
                  </a:cubicBezTo>
                  <a:cubicBezTo>
                    <a:pt x="136160" y="230230"/>
                    <a:pt x="134281" y="232811"/>
                    <a:pt x="129449" y="232633"/>
                  </a:cubicBezTo>
                  <a:cubicBezTo>
                    <a:pt x="128689" y="232678"/>
                    <a:pt x="127928" y="232633"/>
                    <a:pt x="127212" y="232500"/>
                  </a:cubicBezTo>
                  <a:cubicBezTo>
                    <a:pt x="127257" y="232411"/>
                    <a:pt x="127257" y="232322"/>
                    <a:pt x="127302" y="232233"/>
                  </a:cubicBezTo>
                  <a:cubicBezTo>
                    <a:pt x="127392" y="231521"/>
                    <a:pt x="126184" y="231254"/>
                    <a:pt x="124439" y="231209"/>
                  </a:cubicBezTo>
                  <a:lnTo>
                    <a:pt x="124841" y="231654"/>
                  </a:lnTo>
                  <a:lnTo>
                    <a:pt x="125065" y="231832"/>
                  </a:lnTo>
                  <a:cubicBezTo>
                    <a:pt x="124618" y="231654"/>
                    <a:pt x="124215" y="231432"/>
                    <a:pt x="123812" y="231209"/>
                  </a:cubicBezTo>
                  <a:cubicBezTo>
                    <a:pt x="120636" y="231209"/>
                    <a:pt x="116028" y="231788"/>
                    <a:pt x="114104" y="231565"/>
                  </a:cubicBezTo>
                  <a:lnTo>
                    <a:pt x="87887" y="227560"/>
                  </a:lnTo>
                  <a:cubicBezTo>
                    <a:pt x="79834" y="226047"/>
                    <a:pt x="71647" y="224667"/>
                    <a:pt x="63550" y="222709"/>
                  </a:cubicBezTo>
                  <a:cubicBezTo>
                    <a:pt x="54468" y="220484"/>
                    <a:pt x="45475" y="217769"/>
                    <a:pt x="36349" y="215455"/>
                  </a:cubicBezTo>
                  <a:cubicBezTo>
                    <a:pt x="27401" y="213230"/>
                    <a:pt x="18587" y="210916"/>
                    <a:pt x="9461" y="209581"/>
                  </a:cubicBezTo>
                  <a:cubicBezTo>
                    <a:pt x="3913" y="209225"/>
                    <a:pt x="-337" y="204418"/>
                    <a:pt x="21" y="198856"/>
                  </a:cubicBezTo>
                  <a:cubicBezTo>
                    <a:pt x="379" y="193293"/>
                    <a:pt x="5211" y="189065"/>
                    <a:pt x="10758" y="189421"/>
                  </a:cubicBezTo>
                  <a:cubicBezTo>
                    <a:pt x="25119" y="189287"/>
                    <a:pt x="39391" y="190489"/>
                    <a:pt x="53618" y="192803"/>
                  </a:cubicBezTo>
                  <a:cubicBezTo>
                    <a:pt x="59121" y="193738"/>
                    <a:pt x="64579" y="194806"/>
                    <a:pt x="69992" y="196096"/>
                  </a:cubicBezTo>
                  <a:cubicBezTo>
                    <a:pt x="78000" y="198055"/>
                    <a:pt x="85829" y="200591"/>
                    <a:pt x="93659" y="202727"/>
                  </a:cubicBezTo>
                  <a:lnTo>
                    <a:pt x="118488" y="210159"/>
                  </a:lnTo>
                  <a:cubicBezTo>
                    <a:pt x="119473" y="210426"/>
                    <a:pt x="121262" y="210827"/>
                    <a:pt x="122873" y="211183"/>
                  </a:cubicBezTo>
                  <a:cubicBezTo>
                    <a:pt x="110615" y="205175"/>
                    <a:pt x="94956" y="197209"/>
                    <a:pt x="93390" y="196408"/>
                  </a:cubicBezTo>
                  <a:cubicBezTo>
                    <a:pt x="86098" y="192314"/>
                    <a:pt x="78492" y="188842"/>
                    <a:pt x="71021" y="185060"/>
                  </a:cubicBezTo>
                  <a:cubicBezTo>
                    <a:pt x="63415" y="181143"/>
                    <a:pt x="55855" y="177049"/>
                    <a:pt x="48339" y="172955"/>
                  </a:cubicBezTo>
                  <a:cubicBezTo>
                    <a:pt x="37959" y="167347"/>
                    <a:pt x="27848" y="161429"/>
                    <a:pt x="17872" y="155243"/>
                  </a:cubicBezTo>
                  <a:cubicBezTo>
                    <a:pt x="12906" y="152661"/>
                    <a:pt x="11027" y="146520"/>
                    <a:pt x="13621" y="141625"/>
                  </a:cubicBezTo>
                  <a:cubicBezTo>
                    <a:pt x="16216" y="136685"/>
                    <a:pt x="22390" y="134771"/>
                    <a:pt x="27311" y="137397"/>
                  </a:cubicBezTo>
                  <a:cubicBezTo>
                    <a:pt x="43149" y="144428"/>
                    <a:pt x="59478" y="149991"/>
                    <a:pt x="75361" y="156934"/>
                  </a:cubicBezTo>
                  <a:cubicBezTo>
                    <a:pt x="79700" y="158847"/>
                    <a:pt x="83995" y="160895"/>
                    <a:pt x="88156" y="163120"/>
                  </a:cubicBezTo>
                  <a:cubicBezTo>
                    <a:pt x="94553" y="166502"/>
                    <a:pt x="100683" y="170285"/>
                    <a:pt x="106767" y="174156"/>
                  </a:cubicBezTo>
                  <a:cubicBezTo>
                    <a:pt x="108691" y="175492"/>
                    <a:pt x="132939" y="192047"/>
                    <a:pt x="142781" y="198411"/>
                  </a:cubicBezTo>
                  <a:cubicBezTo>
                    <a:pt x="143318" y="198767"/>
                    <a:pt x="143810" y="199167"/>
                    <a:pt x="144213" y="199523"/>
                  </a:cubicBezTo>
                  <a:cubicBezTo>
                    <a:pt x="143632" y="199568"/>
                    <a:pt x="143005" y="199701"/>
                    <a:pt x="142737" y="199701"/>
                  </a:cubicBezTo>
                  <a:cubicBezTo>
                    <a:pt x="143408" y="199746"/>
                    <a:pt x="144124" y="199835"/>
                    <a:pt x="144839" y="200057"/>
                  </a:cubicBezTo>
                  <a:lnTo>
                    <a:pt x="144660" y="199879"/>
                  </a:lnTo>
                  <a:lnTo>
                    <a:pt x="144213" y="199523"/>
                  </a:lnTo>
                  <a:cubicBezTo>
                    <a:pt x="145153" y="199434"/>
                    <a:pt x="146092" y="199479"/>
                    <a:pt x="145645" y="200324"/>
                  </a:cubicBezTo>
                  <a:lnTo>
                    <a:pt x="146092" y="200502"/>
                  </a:lnTo>
                  <a:close/>
                  <a:moveTo>
                    <a:pt x="142424" y="199701"/>
                  </a:moveTo>
                  <a:cubicBezTo>
                    <a:pt x="138129" y="199256"/>
                    <a:pt x="135892" y="201437"/>
                    <a:pt x="134460" y="203573"/>
                  </a:cubicBezTo>
                  <a:cubicBezTo>
                    <a:pt x="136339" y="201081"/>
                    <a:pt x="139337" y="199657"/>
                    <a:pt x="142424" y="199701"/>
                  </a:cubicBez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" name="Google Shape;254;p2"/>
            <p:cNvSpPr/>
            <p:nvPr/>
          </p:nvSpPr>
          <p:spPr>
            <a:xfrm rot="10800000">
              <a:off x="4701290" y="3880083"/>
              <a:ext cx="139692" cy="205957"/>
            </a:xfrm>
            <a:custGeom>
              <a:avLst/>
              <a:gdLst/>
              <a:ahLst/>
              <a:cxnLst/>
              <a:rect l="l" t="t" r="r" b="b"/>
              <a:pathLst>
                <a:path w="279384" h="411913" extrusionOk="0">
                  <a:moveTo>
                    <a:pt x="213565" y="351232"/>
                  </a:moveTo>
                  <a:cubicBezTo>
                    <a:pt x="220812" y="366541"/>
                    <a:pt x="204796" y="383230"/>
                    <a:pt x="193298" y="391863"/>
                  </a:cubicBezTo>
                  <a:cubicBezTo>
                    <a:pt x="167842" y="410999"/>
                    <a:pt x="127309" y="419010"/>
                    <a:pt x="96842" y="404369"/>
                  </a:cubicBezTo>
                  <a:lnTo>
                    <a:pt x="96529" y="400230"/>
                  </a:lnTo>
                  <a:cubicBezTo>
                    <a:pt x="93710" y="400452"/>
                    <a:pt x="89371" y="400096"/>
                    <a:pt x="89102" y="400096"/>
                  </a:cubicBezTo>
                  <a:cubicBezTo>
                    <a:pt x="79662" y="398806"/>
                    <a:pt x="70446" y="394266"/>
                    <a:pt x="62393" y="389683"/>
                  </a:cubicBezTo>
                  <a:cubicBezTo>
                    <a:pt x="36132" y="374641"/>
                    <a:pt x="13986" y="349719"/>
                    <a:pt x="3696" y="322483"/>
                  </a:cubicBezTo>
                  <a:cubicBezTo>
                    <a:pt x="2265" y="318611"/>
                    <a:pt x="1057" y="314695"/>
                    <a:pt x="431" y="310690"/>
                  </a:cubicBezTo>
                  <a:cubicBezTo>
                    <a:pt x="-3864" y="284121"/>
                    <a:pt x="25081" y="294357"/>
                    <a:pt x="38100" y="304860"/>
                  </a:cubicBezTo>
                  <a:cubicBezTo>
                    <a:pt x="64943" y="326533"/>
                    <a:pt x="80020" y="359198"/>
                    <a:pt x="93621" y="389060"/>
                  </a:cubicBezTo>
                  <a:lnTo>
                    <a:pt x="96037" y="393821"/>
                  </a:lnTo>
                  <a:lnTo>
                    <a:pt x="95813" y="391107"/>
                  </a:lnTo>
                  <a:cubicBezTo>
                    <a:pt x="94784" y="390929"/>
                    <a:pt x="120866" y="366407"/>
                    <a:pt x="123193" y="364805"/>
                  </a:cubicBezTo>
                  <a:cubicBezTo>
                    <a:pt x="139746" y="353235"/>
                    <a:pt x="198443" y="319323"/>
                    <a:pt x="213565" y="351232"/>
                  </a:cubicBezTo>
                  <a:close/>
                  <a:moveTo>
                    <a:pt x="106819" y="303169"/>
                  </a:moveTo>
                  <a:cubicBezTo>
                    <a:pt x="104805" y="285368"/>
                    <a:pt x="103374" y="264140"/>
                    <a:pt x="97200" y="247184"/>
                  </a:cubicBezTo>
                  <a:cubicBezTo>
                    <a:pt x="92860" y="235346"/>
                    <a:pt x="87849" y="223642"/>
                    <a:pt x="81497" y="212605"/>
                  </a:cubicBezTo>
                  <a:cubicBezTo>
                    <a:pt x="73891" y="199432"/>
                    <a:pt x="39666" y="157955"/>
                    <a:pt x="34611" y="195204"/>
                  </a:cubicBezTo>
                  <a:cubicBezTo>
                    <a:pt x="34074" y="199254"/>
                    <a:pt x="34029" y="203393"/>
                    <a:pt x="34342" y="207443"/>
                  </a:cubicBezTo>
                  <a:cubicBezTo>
                    <a:pt x="36445" y="234545"/>
                    <a:pt x="51074" y="261514"/>
                    <a:pt x="69015" y="282475"/>
                  </a:cubicBezTo>
                  <a:cubicBezTo>
                    <a:pt x="73846" y="288082"/>
                    <a:pt x="96350" y="313449"/>
                    <a:pt x="106819" y="303169"/>
                  </a:cubicBezTo>
                  <a:close/>
                  <a:moveTo>
                    <a:pt x="126638" y="220260"/>
                  </a:moveTo>
                  <a:cubicBezTo>
                    <a:pt x="127890" y="221194"/>
                    <a:pt x="132006" y="168592"/>
                    <a:pt x="119927" y="129874"/>
                  </a:cubicBezTo>
                  <a:cubicBezTo>
                    <a:pt x="111113" y="101659"/>
                    <a:pt x="86731" y="83635"/>
                    <a:pt x="80736" y="85149"/>
                  </a:cubicBezTo>
                  <a:cubicBezTo>
                    <a:pt x="74249" y="86795"/>
                    <a:pt x="66241" y="113719"/>
                    <a:pt x="73220" y="142023"/>
                  </a:cubicBezTo>
                  <a:cubicBezTo>
                    <a:pt x="81362" y="175000"/>
                    <a:pt x="118943" y="214652"/>
                    <a:pt x="126638" y="220260"/>
                  </a:cubicBezTo>
                  <a:close/>
                  <a:moveTo>
                    <a:pt x="120151" y="305616"/>
                  </a:moveTo>
                  <a:cubicBezTo>
                    <a:pt x="115945" y="308554"/>
                    <a:pt x="149678" y="313671"/>
                    <a:pt x="160371" y="313093"/>
                  </a:cubicBezTo>
                  <a:cubicBezTo>
                    <a:pt x="187169" y="311669"/>
                    <a:pt x="214996" y="306017"/>
                    <a:pt x="236605" y="290352"/>
                  </a:cubicBezTo>
                  <a:cubicBezTo>
                    <a:pt x="244210" y="284833"/>
                    <a:pt x="256021" y="275087"/>
                    <a:pt x="252442" y="264941"/>
                  </a:cubicBezTo>
                  <a:cubicBezTo>
                    <a:pt x="237723" y="223642"/>
                    <a:pt x="131470" y="304014"/>
                    <a:pt x="120151" y="305616"/>
                  </a:cubicBezTo>
                  <a:close/>
                  <a:moveTo>
                    <a:pt x="229760" y="154084"/>
                  </a:moveTo>
                  <a:cubicBezTo>
                    <a:pt x="193432" y="164720"/>
                    <a:pt x="167976" y="193024"/>
                    <a:pt x="152899" y="224621"/>
                  </a:cubicBezTo>
                  <a:lnTo>
                    <a:pt x="146502" y="253192"/>
                  </a:lnTo>
                  <a:cubicBezTo>
                    <a:pt x="147217" y="251634"/>
                    <a:pt x="154733" y="251145"/>
                    <a:pt x="156076" y="250878"/>
                  </a:cubicBezTo>
                  <a:cubicBezTo>
                    <a:pt x="166947" y="248653"/>
                    <a:pt x="177729" y="246027"/>
                    <a:pt x="188377" y="243134"/>
                  </a:cubicBezTo>
                  <a:cubicBezTo>
                    <a:pt x="218396" y="234901"/>
                    <a:pt x="263269" y="221105"/>
                    <a:pt x="276556" y="191377"/>
                  </a:cubicBezTo>
                  <a:cubicBezTo>
                    <a:pt x="278212" y="187683"/>
                    <a:pt x="279151" y="183634"/>
                    <a:pt x="279330" y="179584"/>
                  </a:cubicBezTo>
                  <a:cubicBezTo>
                    <a:pt x="280806" y="152793"/>
                    <a:pt x="251771" y="147631"/>
                    <a:pt x="229760" y="154084"/>
                  </a:cubicBezTo>
                  <a:close/>
                  <a:moveTo>
                    <a:pt x="216294" y="101971"/>
                  </a:moveTo>
                  <a:cubicBezTo>
                    <a:pt x="221528" y="96986"/>
                    <a:pt x="226628" y="91913"/>
                    <a:pt x="231460" y="86617"/>
                  </a:cubicBezTo>
                  <a:cubicBezTo>
                    <a:pt x="235173" y="82523"/>
                    <a:pt x="238797" y="78384"/>
                    <a:pt x="242242" y="74067"/>
                  </a:cubicBezTo>
                  <a:cubicBezTo>
                    <a:pt x="255977" y="57023"/>
                    <a:pt x="281970" y="22622"/>
                    <a:pt x="254232" y="5221"/>
                  </a:cubicBezTo>
                  <a:cubicBezTo>
                    <a:pt x="233965" y="-7418"/>
                    <a:pt x="214504" y="4910"/>
                    <a:pt x="201933" y="20708"/>
                  </a:cubicBezTo>
                  <a:cubicBezTo>
                    <a:pt x="177774" y="50926"/>
                    <a:pt x="168468" y="89688"/>
                    <a:pt x="171779" y="126759"/>
                  </a:cubicBezTo>
                  <a:cubicBezTo>
                    <a:pt x="170168" y="125735"/>
                    <a:pt x="208330" y="109492"/>
                    <a:pt x="216294" y="101971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" name="Google Shape;255;p2"/>
            <p:cNvSpPr/>
            <p:nvPr/>
          </p:nvSpPr>
          <p:spPr>
            <a:xfrm rot="10800000">
              <a:off x="4716230" y="3802924"/>
              <a:ext cx="113332" cy="266449"/>
            </a:xfrm>
            <a:custGeom>
              <a:avLst/>
              <a:gdLst/>
              <a:ahLst/>
              <a:cxnLst/>
              <a:rect l="l" t="t" r="r" b="b"/>
              <a:pathLst>
                <a:path w="226665" h="532898" extrusionOk="0">
                  <a:moveTo>
                    <a:pt x="67517" y="526084"/>
                  </a:moveTo>
                  <a:cubicBezTo>
                    <a:pt x="67383" y="526485"/>
                    <a:pt x="67249" y="526885"/>
                    <a:pt x="67204" y="527241"/>
                  </a:cubicBezTo>
                  <a:cubicBezTo>
                    <a:pt x="66354" y="527197"/>
                    <a:pt x="67070" y="526218"/>
                    <a:pt x="67651" y="525550"/>
                  </a:cubicBezTo>
                  <a:lnTo>
                    <a:pt x="67696" y="525728"/>
                  </a:lnTo>
                  <a:cubicBezTo>
                    <a:pt x="67651" y="525817"/>
                    <a:pt x="67562" y="525951"/>
                    <a:pt x="67517" y="526084"/>
                  </a:cubicBezTo>
                  <a:close/>
                  <a:moveTo>
                    <a:pt x="96686" y="259778"/>
                  </a:moveTo>
                  <a:cubicBezTo>
                    <a:pt x="97984" y="259066"/>
                    <a:pt x="98968" y="257820"/>
                    <a:pt x="99460" y="255995"/>
                  </a:cubicBezTo>
                  <a:cubicBezTo>
                    <a:pt x="99684" y="255283"/>
                    <a:pt x="99773" y="253503"/>
                    <a:pt x="99818" y="252702"/>
                  </a:cubicBezTo>
                  <a:cubicBezTo>
                    <a:pt x="100400" y="251634"/>
                    <a:pt x="101071" y="250611"/>
                    <a:pt x="101787" y="249631"/>
                  </a:cubicBezTo>
                  <a:cubicBezTo>
                    <a:pt x="102995" y="247807"/>
                    <a:pt x="104337" y="246071"/>
                    <a:pt x="105634" y="244336"/>
                  </a:cubicBezTo>
                  <a:cubicBezTo>
                    <a:pt x="108587" y="240508"/>
                    <a:pt x="111808" y="236904"/>
                    <a:pt x="115208" y="233388"/>
                  </a:cubicBezTo>
                  <a:cubicBezTo>
                    <a:pt x="120353" y="228092"/>
                    <a:pt x="125856" y="223063"/>
                    <a:pt x="131448" y="218212"/>
                  </a:cubicBezTo>
                  <a:cubicBezTo>
                    <a:pt x="139725" y="210869"/>
                    <a:pt x="148628" y="204149"/>
                    <a:pt x="157665" y="197563"/>
                  </a:cubicBezTo>
                  <a:cubicBezTo>
                    <a:pt x="163705" y="193202"/>
                    <a:pt x="169834" y="188885"/>
                    <a:pt x="176008" y="184702"/>
                  </a:cubicBezTo>
                  <a:cubicBezTo>
                    <a:pt x="191622" y="174154"/>
                    <a:pt x="207727" y="164186"/>
                    <a:pt x="223923" y="154751"/>
                  </a:cubicBezTo>
                  <a:cubicBezTo>
                    <a:pt x="226473" y="153327"/>
                    <a:pt x="227412" y="150123"/>
                    <a:pt x="226025" y="147586"/>
                  </a:cubicBezTo>
                  <a:cubicBezTo>
                    <a:pt x="224594" y="145049"/>
                    <a:pt x="221417" y="144115"/>
                    <a:pt x="218823" y="145539"/>
                  </a:cubicBezTo>
                  <a:cubicBezTo>
                    <a:pt x="206609" y="151725"/>
                    <a:pt x="194351" y="158044"/>
                    <a:pt x="182361" y="164898"/>
                  </a:cubicBezTo>
                  <a:cubicBezTo>
                    <a:pt x="174308" y="169526"/>
                    <a:pt x="166389" y="174332"/>
                    <a:pt x="158739" y="179450"/>
                  </a:cubicBezTo>
                  <a:cubicBezTo>
                    <a:pt x="152296" y="183767"/>
                    <a:pt x="146033" y="188351"/>
                    <a:pt x="139993" y="193113"/>
                  </a:cubicBezTo>
                  <a:cubicBezTo>
                    <a:pt x="133909" y="198008"/>
                    <a:pt x="128048" y="203126"/>
                    <a:pt x="122456" y="208466"/>
                  </a:cubicBezTo>
                  <a:cubicBezTo>
                    <a:pt x="117803" y="212961"/>
                    <a:pt x="113150" y="217545"/>
                    <a:pt x="108811" y="222351"/>
                  </a:cubicBezTo>
                  <a:cubicBezTo>
                    <a:pt x="107200" y="224131"/>
                    <a:pt x="105858" y="226178"/>
                    <a:pt x="104292" y="228048"/>
                  </a:cubicBezTo>
                  <a:cubicBezTo>
                    <a:pt x="109750" y="209000"/>
                    <a:pt x="115835" y="190042"/>
                    <a:pt x="122545" y="171395"/>
                  </a:cubicBezTo>
                  <a:cubicBezTo>
                    <a:pt x="135967" y="134191"/>
                    <a:pt x="151849" y="98099"/>
                    <a:pt x="170371" y="64811"/>
                  </a:cubicBezTo>
                  <a:cubicBezTo>
                    <a:pt x="173637" y="58936"/>
                    <a:pt x="177261" y="53284"/>
                    <a:pt x="181019" y="47721"/>
                  </a:cubicBezTo>
                  <a:cubicBezTo>
                    <a:pt x="190100" y="34415"/>
                    <a:pt x="200122" y="21687"/>
                    <a:pt x="208801" y="8114"/>
                  </a:cubicBezTo>
                  <a:cubicBezTo>
                    <a:pt x="210412" y="5666"/>
                    <a:pt x="209696" y="2417"/>
                    <a:pt x="207280" y="860"/>
                  </a:cubicBezTo>
                  <a:cubicBezTo>
                    <a:pt x="204819" y="-742"/>
                    <a:pt x="201554" y="-30"/>
                    <a:pt x="199988" y="2373"/>
                  </a:cubicBezTo>
                  <a:cubicBezTo>
                    <a:pt x="191040" y="15724"/>
                    <a:pt x="180795" y="28140"/>
                    <a:pt x="171534" y="41179"/>
                  </a:cubicBezTo>
                  <a:cubicBezTo>
                    <a:pt x="167463" y="46965"/>
                    <a:pt x="163526" y="52839"/>
                    <a:pt x="159991" y="58981"/>
                  </a:cubicBezTo>
                  <a:cubicBezTo>
                    <a:pt x="140575" y="92536"/>
                    <a:pt x="123574" y="128939"/>
                    <a:pt x="109571" y="166678"/>
                  </a:cubicBezTo>
                  <a:cubicBezTo>
                    <a:pt x="108632" y="169170"/>
                    <a:pt x="107961" y="171796"/>
                    <a:pt x="107066" y="174332"/>
                  </a:cubicBezTo>
                  <a:cubicBezTo>
                    <a:pt x="106663" y="172419"/>
                    <a:pt x="106663" y="170461"/>
                    <a:pt x="106216" y="168547"/>
                  </a:cubicBezTo>
                  <a:cubicBezTo>
                    <a:pt x="104605" y="161204"/>
                    <a:pt x="102681" y="153906"/>
                    <a:pt x="100489" y="146741"/>
                  </a:cubicBezTo>
                  <a:cubicBezTo>
                    <a:pt x="98387" y="139620"/>
                    <a:pt x="95881" y="132633"/>
                    <a:pt x="93823" y="125602"/>
                  </a:cubicBezTo>
                  <a:cubicBezTo>
                    <a:pt x="92794" y="122442"/>
                    <a:pt x="91721" y="119282"/>
                    <a:pt x="90468" y="116167"/>
                  </a:cubicBezTo>
                  <a:cubicBezTo>
                    <a:pt x="88678" y="111583"/>
                    <a:pt x="86620" y="107133"/>
                    <a:pt x="84562" y="102638"/>
                  </a:cubicBezTo>
                  <a:lnTo>
                    <a:pt x="80446" y="94806"/>
                  </a:lnTo>
                  <a:cubicBezTo>
                    <a:pt x="80223" y="94405"/>
                    <a:pt x="79462" y="93737"/>
                    <a:pt x="78836" y="93114"/>
                  </a:cubicBezTo>
                  <a:cubicBezTo>
                    <a:pt x="78836" y="92892"/>
                    <a:pt x="78791" y="92714"/>
                    <a:pt x="78746" y="92536"/>
                  </a:cubicBezTo>
                  <a:lnTo>
                    <a:pt x="78702" y="92981"/>
                  </a:lnTo>
                  <a:cubicBezTo>
                    <a:pt x="78120" y="92358"/>
                    <a:pt x="77717" y="91779"/>
                    <a:pt x="78120" y="91512"/>
                  </a:cubicBezTo>
                  <a:cubicBezTo>
                    <a:pt x="78254" y="91423"/>
                    <a:pt x="78299" y="91423"/>
                    <a:pt x="78388" y="91379"/>
                  </a:cubicBezTo>
                  <a:cubicBezTo>
                    <a:pt x="77986" y="90533"/>
                    <a:pt x="77360" y="89732"/>
                    <a:pt x="76465" y="89198"/>
                  </a:cubicBezTo>
                  <a:cubicBezTo>
                    <a:pt x="73422" y="87107"/>
                    <a:pt x="71230" y="88798"/>
                    <a:pt x="70425" y="89332"/>
                  </a:cubicBezTo>
                  <a:cubicBezTo>
                    <a:pt x="69217" y="90177"/>
                    <a:pt x="67964" y="91824"/>
                    <a:pt x="68546" y="94761"/>
                  </a:cubicBezTo>
                  <a:cubicBezTo>
                    <a:pt x="68680" y="95518"/>
                    <a:pt x="70470" y="98455"/>
                    <a:pt x="71051" y="99701"/>
                  </a:cubicBezTo>
                  <a:lnTo>
                    <a:pt x="74004" y="106955"/>
                  </a:lnTo>
                  <a:cubicBezTo>
                    <a:pt x="75301" y="110649"/>
                    <a:pt x="76599" y="114342"/>
                    <a:pt x="77807" y="118081"/>
                  </a:cubicBezTo>
                  <a:cubicBezTo>
                    <a:pt x="78970" y="121730"/>
                    <a:pt x="80044" y="125424"/>
                    <a:pt x="80894" y="129162"/>
                  </a:cubicBezTo>
                  <a:cubicBezTo>
                    <a:pt x="83086" y="137484"/>
                    <a:pt x="85323" y="145939"/>
                    <a:pt x="87918" y="154351"/>
                  </a:cubicBezTo>
                  <a:cubicBezTo>
                    <a:pt x="90423" y="162539"/>
                    <a:pt x="93152" y="170639"/>
                    <a:pt x="95389" y="178827"/>
                  </a:cubicBezTo>
                  <a:cubicBezTo>
                    <a:pt x="97044" y="184924"/>
                    <a:pt x="98476" y="190977"/>
                    <a:pt x="99595" y="197118"/>
                  </a:cubicBezTo>
                  <a:cubicBezTo>
                    <a:pt x="93242" y="216655"/>
                    <a:pt x="87649" y="236281"/>
                    <a:pt x="82773" y="256084"/>
                  </a:cubicBezTo>
                  <a:cubicBezTo>
                    <a:pt x="82549" y="255461"/>
                    <a:pt x="82415" y="254794"/>
                    <a:pt x="82191" y="254126"/>
                  </a:cubicBezTo>
                  <a:cubicBezTo>
                    <a:pt x="80402" y="248875"/>
                    <a:pt x="78388" y="243668"/>
                    <a:pt x="76152" y="238595"/>
                  </a:cubicBezTo>
                  <a:cubicBezTo>
                    <a:pt x="74273" y="234322"/>
                    <a:pt x="72215" y="230184"/>
                    <a:pt x="69933" y="226045"/>
                  </a:cubicBezTo>
                  <a:cubicBezTo>
                    <a:pt x="67651" y="221995"/>
                    <a:pt x="65146" y="218079"/>
                    <a:pt x="62506" y="214118"/>
                  </a:cubicBezTo>
                  <a:lnTo>
                    <a:pt x="49756" y="196094"/>
                  </a:lnTo>
                  <a:lnTo>
                    <a:pt x="45103" y="190131"/>
                  </a:lnTo>
                  <a:cubicBezTo>
                    <a:pt x="44835" y="189775"/>
                    <a:pt x="44074" y="189196"/>
                    <a:pt x="43448" y="188662"/>
                  </a:cubicBezTo>
                  <a:cubicBezTo>
                    <a:pt x="43403" y="188395"/>
                    <a:pt x="43313" y="188084"/>
                    <a:pt x="43224" y="187817"/>
                  </a:cubicBezTo>
                  <a:lnTo>
                    <a:pt x="43224" y="188440"/>
                  </a:lnTo>
                  <a:cubicBezTo>
                    <a:pt x="42732" y="187950"/>
                    <a:pt x="42464" y="187505"/>
                    <a:pt x="42821" y="187283"/>
                  </a:cubicBezTo>
                  <a:cubicBezTo>
                    <a:pt x="42866" y="187238"/>
                    <a:pt x="42866" y="187238"/>
                    <a:pt x="42911" y="187194"/>
                  </a:cubicBezTo>
                  <a:cubicBezTo>
                    <a:pt x="42642" y="186660"/>
                    <a:pt x="42240" y="186170"/>
                    <a:pt x="41748" y="185770"/>
                  </a:cubicBezTo>
                  <a:cubicBezTo>
                    <a:pt x="40450" y="184568"/>
                    <a:pt x="39332" y="184568"/>
                    <a:pt x="38884" y="184479"/>
                  </a:cubicBezTo>
                  <a:cubicBezTo>
                    <a:pt x="37632" y="184257"/>
                    <a:pt x="36603" y="184657"/>
                    <a:pt x="35797" y="185058"/>
                  </a:cubicBezTo>
                  <a:cubicBezTo>
                    <a:pt x="34545" y="185636"/>
                    <a:pt x="33740" y="186793"/>
                    <a:pt x="33292" y="188440"/>
                  </a:cubicBezTo>
                  <a:cubicBezTo>
                    <a:pt x="33113" y="189018"/>
                    <a:pt x="33024" y="190220"/>
                    <a:pt x="33695" y="191867"/>
                  </a:cubicBezTo>
                  <a:cubicBezTo>
                    <a:pt x="34008" y="192579"/>
                    <a:pt x="35663" y="195026"/>
                    <a:pt x="36290" y="196050"/>
                  </a:cubicBezTo>
                  <a:lnTo>
                    <a:pt x="40316" y="202458"/>
                  </a:lnTo>
                  <a:lnTo>
                    <a:pt x="51188" y="221150"/>
                  </a:lnTo>
                  <a:cubicBezTo>
                    <a:pt x="54588" y="226890"/>
                    <a:pt x="57496" y="232765"/>
                    <a:pt x="60359" y="238595"/>
                  </a:cubicBezTo>
                  <a:cubicBezTo>
                    <a:pt x="62327" y="242555"/>
                    <a:pt x="64296" y="246472"/>
                    <a:pt x="66175" y="250433"/>
                  </a:cubicBezTo>
                  <a:cubicBezTo>
                    <a:pt x="70246" y="259111"/>
                    <a:pt x="74004" y="267922"/>
                    <a:pt x="77583" y="276867"/>
                  </a:cubicBezTo>
                  <a:cubicBezTo>
                    <a:pt x="77315" y="278158"/>
                    <a:pt x="76867" y="279493"/>
                    <a:pt x="76599" y="280784"/>
                  </a:cubicBezTo>
                  <a:cubicBezTo>
                    <a:pt x="74362" y="291375"/>
                    <a:pt x="72349" y="301923"/>
                    <a:pt x="70559" y="312470"/>
                  </a:cubicBezTo>
                  <a:cubicBezTo>
                    <a:pt x="68770" y="323150"/>
                    <a:pt x="67204" y="333787"/>
                    <a:pt x="65862" y="344334"/>
                  </a:cubicBezTo>
                  <a:cubicBezTo>
                    <a:pt x="65414" y="347805"/>
                    <a:pt x="65370" y="351321"/>
                    <a:pt x="64967" y="354792"/>
                  </a:cubicBezTo>
                  <a:cubicBezTo>
                    <a:pt x="63222" y="353190"/>
                    <a:pt x="61477" y="351543"/>
                    <a:pt x="59822" y="349852"/>
                  </a:cubicBezTo>
                  <a:cubicBezTo>
                    <a:pt x="56467" y="346337"/>
                    <a:pt x="53290" y="342643"/>
                    <a:pt x="50203" y="338949"/>
                  </a:cubicBezTo>
                  <a:cubicBezTo>
                    <a:pt x="45506" y="333520"/>
                    <a:pt x="41345" y="327779"/>
                    <a:pt x="37229" y="322038"/>
                  </a:cubicBezTo>
                  <a:cubicBezTo>
                    <a:pt x="34455" y="318122"/>
                    <a:pt x="31726" y="314250"/>
                    <a:pt x="29042" y="310289"/>
                  </a:cubicBezTo>
                  <a:cubicBezTo>
                    <a:pt x="22286" y="300231"/>
                    <a:pt x="15934" y="289951"/>
                    <a:pt x="9983" y="279448"/>
                  </a:cubicBezTo>
                  <a:cubicBezTo>
                    <a:pt x="8686" y="276823"/>
                    <a:pt x="5510" y="275799"/>
                    <a:pt x="2915" y="277134"/>
                  </a:cubicBezTo>
                  <a:cubicBezTo>
                    <a:pt x="275" y="278425"/>
                    <a:pt x="-754" y="281585"/>
                    <a:pt x="588" y="284166"/>
                  </a:cubicBezTo>
                  <a:cubicBezTo>
                    <a:pt x="4257" y="292310"/>
                    <a:pt x="8015" y="300454"/>
                    <a:pt x="12220" y="308375"/>
                  </a:cubicBezTo>
                  <a:cubicBezTo>
                    <a:pt x="15039" y="313671"/>
                    <a:pt x="18036" y="318923"/>
                    <a:pt x="21347" y="323996"/>
                  </a:cubicBezTo>
                  <a:cubicBezTo>
                    <a:pt x="24076" y="328268"/>
                    <a:pt x="27029" y="332363"/>
                    <a:pt x="30160" y="336368"/>
                  </a:cubicBezTo>
                  <a:cubicBezTo>
                    <a:pt x="33337" y="340329"/>
                    <a:pt x="36737" y="344111"/>
                    <a:pt x="40271" y="347850"/>
                  </a:cubicBezTo>
                  <a:cubicBezTo>
                    <a:pt x="43224" y="350876"/>
                    <a:pt x="46266" y="353947"/>
                    <a:pt x="49398" y="356839"/>
                  </a:cubicBezTo>
                  <a:cubicBezTo>
                    <a:pt x="52664" y="359821"/>
                    <a:pt x="56019" y="362669"/>
                    <a:pt x="59598" y="365250"/>
                  </a:cubicBezTo>
                  <a:lnTo>
                    <a:pt x="63848" y="368009"/>
                  </a:lnTo>
                  <a:cubicBezTo>
                    <a:pt x="62730" y="380070"/>
                    <a:pt x="61298" y="392130"/>
                    <a:pt x="60806" y="404235"/>
                  </a:cubicBezTo>
                  <a:cubicBezTo>
                    <a:pt x="60046" y="424217"/>
                    <a:pt x="60135" y="444243"/>
                    <a:pt x="61119" y="464314"/>
                  </a:cubicBezTo>
                  <a:cubicBezTo>
                    <a:pt x="61477" y="471701"/>
                    <a:pt x="62014" y="479133"/>
                    <a:pt x="62685" y="486521"/>
                  </a:cubicBezTo>
                  <a:cubicBezTo>
                    <a:pt x="63312" y="493908"/>
                    <a:pt x="64117" y="501251"/>
                    <a:pt x="65012" y="508639"/>
                  </a:cubicBezTo>
                  <a:lnTo>
                    <a:pt x="66891" y="522524"/>
                  </a:lnTo>
                  <a:cubicBezTo>
                    <a:pt x="66891" y="522613"/>
                    <a:pt x="67472" y="524215"/>
                    <a:pt x="67651" y="525550"/>
                  </a:cubicBezTo>
                  <a:lnTo>
                    <a:pt x="68099" y="525061"/>
                  </a:lnTo>
                  <a:cubicBezTo>
                    <a:pt x="67964" y="525283"/>
                    <a:pt x="67830" y="525461"/>
                    <a:pt x="67696" y="525728"/>
                  </a:cubicBezTo>
                  <a:cubicBezTo>
                    <a:pt x="67830" y="526574"/>
                    <a:pt x="67785" y="527286"/>
                    <a:pt x="67293" y="527241"/>
                  </a:cubicBezTo>
                  <a:lnTo>
                    <a:pt x="67204" y="527241"/>
                  </a:lnTo>
                  <a:cubicBezTo>
                    <a:pt x="66846" y="529511"/>
                    <a:pt x="68099" y="531736"/>
                    <a:pt x="70291" y="532671"/>
                  </a:cubicBezTo>
                  <a:cubicBezTo>
                    <a:pt x="71588" y="533205"/>
                    <a:pt x="77136" y="533249"/>
                    <a:pt x="77404" y="527597"/>
                  </a:cubicBezTo>
                  <a:cubicBezTo>
                    <a:pt x="77494" y="525951"/>
                    <a:pt x="77046" y="521545"/>
                    <a:pt x="77046" y="521278"/>
                  </a:cubicBezTo>
                  <a:lnTo>
                    <a:pt x="75480" y="507437"/>
                  </a:lnTo>
                  <a:cubicBezTo>
                    <a:pt x="74720" y="500183"/>
                    <a:pt x="74094" y="492929"/>
                    <a:pt x="73601" y="485675"/>
                  </a:cubicBezTo>
                  <a:cubicBezTo>
                    <a:pt x="73109" y="478421"/>
                    <a:pt x="72751" y="471123"/>
                    <a:pt x="72528" y="463869"/>
                  </a:cubicBezTo>
                  <a:cubicBezTo>
                    <a:pt x="71901" y="444154"/>
                    <a:pt x="72170" y="424439"/>
                    <a:pt x="73288" y="404813"/>
                  </a:cubicBezTo>
                  <a:cubicBezTo>
                    <a:pt x="73959" y="393287"/>
                    <a:pt x="75480" y="381805"/>
                    <a:pt x="76688" y="370324"/>
                  </a:cubicBezTo>
                  <a:cubicBezTo>
                    <a:pt x="77091" y="370324"/>
                    <a:pt x="77583" y="370279"/>
                    <a:pt x="77896" y="370324"/>
                  </a:cubicBezTo>
                  <a:lnTo>
                    <a:pt x="85457" y="370324"/>
                  </a:lnTo>
                  <a:cubicBezTo>
                    <a:pt x="89260" y="370190"/>
                    <a:pt x="93018" y="369968"/>
                    <a:pt x="96821" y="369612"/>
                  </a:cubicBezTo>
                  <a:cubicBezTo>
                    <a:pt x="100534" y="369256"/>
                    <a:pt x="104292" y="368811"/>
                    <a:pt x="108005" y="368276"/>
                  </a:cubicBezTo>
                  <a:cubicBezTo>
                    <a:pt x="114671" y="367208"/>
                    <a:pt x="121203" y="365918"/>
                    <a:pt x="127556" y="364004"/>
                  </a:cubicBezTo>
                  <a:cubicBezTo>
                    <a:pt x="131806" y="362669"/>
                    <a:pt x="136012" y="361067"/>
                    <a:pt x="140038" y="359287"/>
                  </a:cubicBezTo>
                  <a:cubicBezTo>
                    <a:pt x="150194" y="354748"/>
                    <a:pt x="159634" y="348918"/>
                    <a:pt x="168492" y="342064"/>
                  </a:cubicBezTo>
                  <a:cubicBezTo>
                    <a:pt x="170908" y="340373"/>
                    <a:pt x="171445" y="337124"/>
                    <a:pt x="169789" y="334721"/>
                  </a:cubicBezTo>
                  <a:cubicBezTo>
                    <a:pt x="168134" y="332363"/>
                    <a:pt x="164823" y="331784"/>
                    <a:pt x="162452" y="333475"/>
                  </a:cubicBezTo>
                  <a:cubicBezTo>
                    <a:pt x="153728" y="338904"/>
                    <a:pt x="144467" y="343088"/>
                    <a:pt x="134848" y="346559"/>
                  </a:cubicBezTo>
                  <a:cubicBezTo>
                    <a:pt x="131046" y="347939"/>
                    <a:pt x="127198" y="349185"/>
                    <a:pt x="123306" y="350386"/>
                  </a:cubicBezTo>
                  <a:cubicBezTo>
                    <a:pt x="117535" y="352211"/>
                    <a:pt x="111674" y="353902"/>
                    <a:pt x="105590" y="355148"/>
                  </a:cubicBezTo>
                  <a:cubicBezTo>
                    <a:pt x="101429" y="356127"/>
                    <a:pt x="97223" y="356973"/>
                    <a:pt x="92973" y="357729"/>
                  </a:cubicBezTo>
                  <a:cubicBezTo>
                    <a:pt x="90155" y="358219"/>
                    <a:pt x="87381" y="358708"/>
                    <a:pt x="84562" y="359064"/>
                  </a:cubicBezTo>
                  <a:lnTo>
                    <a:pt x="78120" y="359865"/>
                  </a:lnTo>
                  <a:cubicBezTo>
                    <a:pt x="78031" y="359865"/>
                    <a:pt x="77852" y="359954"/>
                    <a:pt x="77717" y="359954"/>
                  </a:cubicBezTo>
                  <a:cubicBezTo>
                    <a:pt x="78299" y="355326"/>
                    <a:pt x="78433" y="350698"/>
                    <a:pt x="79104" y="346114"/>
                  </a:cubicBezTo>
                  <a:cubicBezTo>
                    <a:pt x="80536" y="335745"/>
                    <a:pt x="82281" y="325287"/>
                    <a:pt x="84160" y="314784"/>
                  </a:cubicBezTo>
                  <a:cubicBezTo>
                    <a:pt x="86039" y="304504"/>
                    <a:pt x="88097" y="294090"/>
                    <a:pt x="90378" y="283721"/>
                  </a:cubicBezTo>
                  <a:cubicBezTo>
                    <a:pt x="90557" y="282875"/>
                    <a:pt x="90826" y="282030"/>
                    <a:pt x="91005" y="281184"/>
                  </a:cubicBezTo>
                  <a:cubicBezTo>
                    <a:pt x="92749" y="280962"/>
                    <a:pt x="94584" y="280739"/>
                    <a:pt x="94807" y="280739"/>
                  </a:cubicBezTo>
                  <a:cubicBezTo>
                    <a:pt x="98566" y="280339"/>
                    <a:pt x="102324" y="279894"/>
                    <a:pt x="106037" y="279404"/>
                  </a:cubicBezTo>
                  <a:cubicBezTo>
                    <a:pt x="109840" y="278914"/>
                    <a:pt x="113598" y="278336"/>
                    <a:pt x="117356" y="277668"/>
                  </a:cubicBezTo>
                  <a:cubicBezTo>
                    <a:pt x="128585" y="275443"/>
                    <a:pt x="139814" y="272996"/>
                    <a:pt x="150731" y="269569"/>
                  </a:cubicBezTo>
                  <a:cubicBezTo>
                    <a:pt x="161647" y="266142"/>
                    <a:pt x="172250" y="261736"/>
                    <a:pt x="182719" y="257286"/>
                  </a:cubicBezTo>
                  <a:lnTo>
                    <a:pt x="202359" y="247184"/>
                  </a:lnTo>
                  <a:cubicBezTo>
                    <a:pt x="205088" y="246116"/>
                    <a:pt x="206385" y="243045"/>
                    <a:pt x="205312" y="240375"/>
                  </a:cubicBezTo>
                  <a:cubicBezTo>
                    <a:pt x="204193" y="237660"/>
                    <a:pt x="201106" y="236370"/>
                    <a:pt x="198422" y="237438"/>
                  </a:cubicBezTo>
                  <a:lnTo>
                    <a:pt x="178066" y="245671"/>
                  </a:lnTo>
                  <a:cubicBezTo>
                    <a:pt x="170550" y="248385"/>
                    <a:pt x="162944" y="250789"/>
                    <a:pt x="155294" y="253192"/>
                  </a:cubicBezTo>
                  <a:cubicBezTo>
                    <a:pt x="150239" y="254794"/>
                    <a:pt x="145183" y="256396"/>
                    <a:pt x="140083" y="257954"/>
                  </a:cubicBezTo>
                  <a:cubicBezTo>
                    <a:pt x="131627" y="260579"/>
                    <a:pt x="123172" y="263160"/>
                    <a:pt x="114582" y="265341"/>
                  </a:cubicBezTo>
                  <a:lnTo>
                    <a:pt x="93779" y="270058"/>
                  </a:lnTo>
                  <a:cubicBezTo>
                    <a:pt x="94584" y="266632"/>
                    <a:pt x="95479" y="263249"/>
                    <a:pt x="96329" y="259867"/>
                  </a:cubicBezTo>
                  <a:cubicBezTo>
                    <a:pt x="96418" y="259778"/>
                    <a:pt x="96597" y="259823"/>
                    <a:pt x="96686" y="259778"/>
                  </a:cubicBez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6" name="Google Shape;256;p2"/>
            <p:cNvSpPr/>
            <p:nvPr/>
          </p:nvSpPr>
          <p:spPr>
            <a:xfrm rot="10800000">
              <a:off x="4868827" y="3767952"/>
              <a:ext cx="229543" cy="127541"/>
            </a:xfrm>
            <a:custGeom>
              <a:avLst/>
              <a:gdLst/>
              <a:ahLst/>
              <a:cxnLst/>
              <a:rect l="l" t="t" r="r" b="b"/>
              <a:pathLst>
                <a:path w="459086" h="255082" extrusionOk="0">
                  <a:moveTo>
                    <a:pt x="458256" y="132532"/>
                  </a:moveTo>
                  <a:cubicBezTo>
                    <a:pt x="463579" y="168891"/>
                    <a:pt x="442642" y="208810"/>
                    <a:pt x="415083" y="229548"/>
                  </a:cubicBezTo>
                  <a:cubicBezTo>
                    <a:pt x="402690" y="238894"/>
                    <a:pt x="380590" y="250465"/>
                    <a:pt x="367258" y="238182"/>
                  </a:cubicBezTo>
                  <a:cubicBezTo>
                    <a:pt x="339430" y="212548"/>
                    <a:pt x="392535" y="161637"/>
                    <a:pt x="409535" y="147885"/>
                  </a:cubicBezTo>
                  <a:cubicBezTo>
                    <a:pt x="411906" y="145972"/>
                    <a:pt x="445147" y="126212"/>
                    <a:pt x="445013" y="127370"/>
                  </a:cubicBezTo>
                  <a:lnTo>
                    <a:pt x="447697" y="128438"/>
                  </a:lnTo>
                  <a:lnTo>
                    <a:pt x="443626" y="124432"/>
                  </a:lnTo>
                  <a:cubicBezTo>
                    <a:pt x="417409" y="100979"/>
                    <a:pt x="388821" y="75168"/>
                    <a:pt x="375131" y="40411"/>
                  </a:cubicBezTo>
                  <a:cubicBezTo>
                    <a:pt x="368510" y="23589"/>
                    <a:pt x="367168" y="-9878"/>
                    <a:pt x="392937" y="2806"/>
                  </a:cubicBezTo>
                  <a:cubicBezTo>
                    <a:pt x="396830" y="4719"/>
                    <a:pt x="400498" y="7167"/>
                    <a:pt x="403943" y="9882"/>
                  </a:cubicBezTo>
                  <a:cubicBezTo>
                    <a:pt x="428504" y="29062"/>
                    <a:pt x="447026" y="59903"/>
                    <a:pt x="454050" y="91990"/>
                  </a:cubicBezTo>
                  <a:cubicBezTo>
                    <a:pt x="456198" y="101825"/>
                    <a:pt x="457942" y="112862"/>
                    <a:pt x="456287" y="123142"/>
                  </a:cubicBezTo>
                  <a:cubicBezTo>
                    <a:pt x="456242" y="123409"/>
                    <a:pt x="455213" y="128037"/>
                    <a:pt x="454140" y="130930"/>
                  </a:cubicBezTo>
                  <a:lnTo>
                    <a:pt x="458256" y="132532"/>
                  </a:lnTo>
                  <a:close/>
                  <a:moveTo>
                    <a:pt x="276886" y="6455"/>
                  </a:moveTo>
                  <a:cubicBezTo>
                    <a:pt x="272859" y="4897"/>
                    <a:pt x="268609" y="3651"/>
                    <a:pt x="264314" y="2984"/>
                  </a:cubicBezTo>
                  <a:cubicBezTo>
                    <a:pt x="224721" y="-3247"/>
                    <a:pt x="256261" y="45351"/>
                    <a:pt x="267312" y="57366"/>
                  </a:cubicBezTo>
                  <a:cubicBezTo>
                    <a:pt x="276617" y="67424"/>
                    <a:pt x="286952" y="76280"/>
                    <a:pt x="297689" y="84424"/>
                  </a:cubicBezTo>
                  <a:cubicBezTo>
                    <a:pt x="313079" y="96128"/>
                    <a:pt x="334240" y="104139"/>
                    <a:pt x="351778" y="111749"/>
                  </a:cubicBezTo>
                  <a:cubicBezTo>
                    <a:pt x="365602" y="104005"/>
                    <a:pt x="346767" y="72631"/>
                    <a:pt x="342562" y="65866"/>
                  </a:cubicBezTo>
                  <a:cubicBezTo>
                    <a:pt x="326814" y="40633"/>
                    <a:pt x="303908" y="17002"/>
                    <a:pt x="276886" y="6455"/>
                  </a:cubicBezTo>
                  <a:close/>
                  <a:moveTo>
                    <a:pt x="170811" y="72008"/>
                  </a:moveTo>
                  <a:cubicBezTo>
                    <a:pt x="206512" y="96573"/>
                    <a:pt x="261496" y="108545"/>
                    <a:pt x="260959" y="106943"/>
                  </a:cubicBezTo>
                  <a:cubicBezTo>
                    <a:pt x="257648" y="97152"/>
                    <a:pt x="228971" y="45618"/>
                    <a:pt x="197877" y="26926"/>
                  </a:cubicBezTo>
                  <a:cubicBezTo>
                    <a:pt x="171214" y="10905"/>
                    <a:pt x="141194" y="10994"/>
                    <a:pt x="137481" y="17269"/>
                  </a:cubicBezTo>
                  <a:cubicBezTo>
                    <a:pt x="134036" y="23099"/>
                    <a:pt x="144773" y="54118"/>
                    <a:pt x="170811" y="72008"/>
                  </a:cubicBezTo>
                  <a:close/>
                  <a:moveTo>
                    <a:pt x="350123" y="126479"/>
                  </a:moveTo>
                  <a:cubicBezTo>
                    <a:pt x="344888" y="137828"/>
                    <a:pt x="229418" y="224119"/>
                    <a:pt x="266954" y="252245"/>
                  </a:cubicBezTo>
                  <a:cubicBezTo>
                    <a:pt x="276170" y="259143"/>
                    <a:pt x="289815" y="249753"/>
                    <a:pt x="297868" y="243522"/>
                  </a:cubicBezTo>
                  <a:cubicBezTo>
                    <a:pt x="320685" y="225766"/>
                    <a:pt x="335135" y="198396"/>
                    <a:pt x="345067" y="170804"/>
                  </a:cubicBezTo>
                  <a:cubicBezTo>
                    <a:pt x="349004" y="159768"/>
                    <a:pt x="354417" y="122964"/>
                    <a:pt x="350123" y="126479"/>
                  </a:cubicBezTo>
                  <a:close/>
                  <a:moveTo>
                    <a:pt x="282925" y="147173"/>
                  </a:moveTo>
                  <a:cubicBezTo>
                    <a:pt x="283641" y="145794"/>
                    <a:pt x="286460" y="138139"/>
                    <a:pt x="288294" y="137872"/>
                  </a:cubicBezTo>
                  <a:lnTo>
                    <a:pt x="257156" y="135736"/>
                  </a:lnTo>
                  <a:cubicBezTo>
                    <a:pt x="220113" y="141744"/>
                    <a:pt x="183248" y="159634"/>
                    <a:pt x="160924" y="194347"/>
                  </a:cubicBezTo>
                  <a:cubicBezTo>
                    <a:pt x="147413" y="215352"/>
                    <a:pt x="143565" y="247305"/>
                    <a:pt x="171392" y="254070"/>
                  </a:cubicBezTo>
                  <a:cubicBezTo>
                    <a:pt x="175553" y="255093"/>
                    <a:pt x="179982" y="255360"/>
                    <a:pt x="184322" y="254782"/>
                  </a:cubicBezTo>
                  <a:cubicBezTo>
                    <a:pt x="218770" y="250020"/>
                    <a:pt x="247000" y="207386"/>
                    <a:pt x="264851" y="178503"/>
                  </a:cubicBezTo>
                  <a:cubicBezTo>
                    <a:pt x="271159" y="168268"/>
                    <a:pt x="277244" y="157810"/>
                    <a:pt x="282925" y="147173"/>
                  </a:cubicBezTo>
                  <a:close/>
                  <a:moveTo>
                    <a:pt x="33553" y="124121"/>
                  </a:moveTo>
                  <a:cubicBezTo>
                    <a:pt x="13466" y="132443"/>
                    <a:pt x="-5235" y="148954"/>
                    <a:pt x="1341" y="174009"/>
                  </a:cubicBezTo>
                  <a:cubicBezTo>
                    <a:pt x="10289" y="208409"/>
                    <a:pt x="53641" y="191810"/>
                    <a:pt x="75384" y="182731"/>
                  </a:cubicBezTo>
                  <a:cubicBezTo>
                    <a:pt x="80842" y="180462"/>
                    <a:pt x="86210" y="177969"/>
                    <a:pt x="91534" y="175344"/>
                  </a:cubicBezTo>
                  <a:cubicBezTo>
                    <a:pt x="98469" y="171873"/>
                    <a:pt x="105269" y="168134"/>
                    <a:pt x="111980" y="164174"/>
                  </a:cubicBezTo>
                  <a:cubicBezTo>
                    <a:pt x="122180" y="158210"/>
                    <a:pt x="150768" y="123275"/>
                    <a:pt x="151305" y="125278"/>
                  </a:cubicBezTo>
                  <a:cubicBezTo>
                    <a:pt x="114485" y="110414"/>
                    <a:pt x="72028" y="108189"/>
                    <a:pt x="33553" y="124121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7" name="Google Shape;257;p2"/>
            <p:cNvSpPr/>
            <p:nvPr/>
          </p:nvSpPr>
          <p:spPr>
            <a:xfrm rot="10800000">
              <a:off x="4786349" y="3780364"/>
              <a:ext cx="292743" cy="101177"/>
            </a:xfrm>
            <a:custGeom>
              <a:avLst/>
              <a:gdLst/>
              <a:ahLst/>
              <a:cxnLst/>
              <a:rect l="l" t="t" r="r" b="b"/>
              <a:pathLst>
                <a:path w="585487" h="202354" extrusionOk="0">
                  <a:moveTo>
                    <a:pt x="579997" y="146104"/>
                  </a:moveTo>
                  <a:cubicBezTo>
                    <a:pt x="579953" y="146104"/>
                    <a:pt x="579953" y="146104"/>
                    <a:pt x="579908" y="146104"/>
                  </a:cubicBezTo>
                  <a:cubicBezTo>
                    <a:pt x="580489" y="145926"/>
                    <a:pt x="581250" y="145569"/>
                    <a:pt x="581116" y="146148"/>
                  </a:cubicBezTo>
                  <a:cubicBezTo>
                    <a:pt x="580758" y="146104"/>
                    <a:pt x="580400" y="146059"/>
                    <a:pt x="579997" y="146104"/>
                  </a:cubicBezTo>
                  <a:close/>
                  <a:moveTo>
                    <a:pt x="581116" y="146148"/>
                  </a:moveTo>
                  <a:lnTo>
                    <a:pt x="581116" y="146237"/>
                  </a:lnTo>
                  <a:cubicBezTo>
                    <a:pt x="580982" y="146727"/>
                    <a:pt x="580266" y="146593"/>
                    <a:pt x="579460" y="146193"/>
                  </a:cubicBezTo>
                  <a:cubicBezTo>
                    <a:pt x="579192" y="146237"/>
                    <a:pt x="578924" y="146326"/>
                    <a:pt x="578700" y="146415"/>
                  </a:cubicBezTo>
                  <a:lnTo>
                    <a:pt x="579281" y="146104"/>
                  </a:lnTo>
                  <a:cubicBezTo>
                    <a:pt x="577984" y="145480"/>
                    <a:pt x="576508" y="144412"/>
                    <a:pt x="576374" y="144323"/>
                  </a:cubicBezTo>
                  <a:lnTo>
                    <a:pt x="562773" y="138137"/>
                  </a:lnTo>
                  <a:cubicBezTo>
                    <a:pt x="555570" y="134933"/>
                    <a:pt x="548278" y="131818"/>
                    <a:pt x="540941" y="128881"/>
                  </a:cubicBezTo>
                  <a:cubicBezTo>
                    <a:pt x="533603" y="125899"/>
                    <a:pt x="526222" y="123095"/>
                    <a:pt x="518795" y="120425"/>
                  </a:cubicBezTo>
                  <a:cubicBezTo>
                    <a:pt x="498618" y="113260"/>
                    <a:pt x="478217" y="106985"/>
                    <a:pt x="457548" y="101645"/>
                  </a:cubicBezTo>
                  <a:cubicBezTo>
                    <a:pt x="445021" y="98441"/>
                    <a:pt x="432271" y="96216"/>
                    <a:pt x="419565" y="93679"/>
                  </a:cubicBezTo>
                  <a:lnTo>
                    <a:pt x="417955" y="88116"/>
                  </a:lnTo>
                  <a:cubicBezTo>
                    <a:pt x="416433" y="83577"/>
                    <a:pt x="414644" y="79216"/>
                    <a:pt x="412631" y="74988"/>
                  </a:cubicBezTo>
                  <a:cubicBezTo>
                    <a:pt x="410662" y="70760"/>
                    <a:pt x="408470" y="66710"/>
                    <a:pt x="406278" y="62660"/>
                  </a:cubicBezTo>
                  <a:cubicBezTo>
                    <a:pt x="403638" y="57854"/>
                    <a:pt x="400820" y="53181"/>
                    <a:pt x="397777" y="48686"/>
                  </a:cubicBezTo>
                  <a:cubicBezTo>
                    <a:pt x="394691" y="44192"/>
                    <a:pt x="391425" y="39830"/>
                    <a:pt x="387980" y="35647"/>
                  </a:cubicBezTo>
                  <a:cubicBezTo>
                    <a:pt x="383864" y="30663"/>
                    <a:pt x="379435" y="25901"/>
                    <a:pt x="374916" y="21273"/>
                  </a:cubicBezTo>
                  <a:cubicBezTo>
                    <a:pt x="368161" y="14419"/>
                    <a:pt x="361047" y="7922"/>
                    <a:pt x="353934" y="1513"/>
                  </a:cubicBezTo>
                  <a:cubicBezTo>
                    <a:pt x="351831" y="-534"/>
                    <a:pt x="348476" y="-489"/>
                    <a:pt x="346462" y="1558"/>
                  </a:cubicBezTo>
                  <a:cubicBezTo>
                    <a:pt x="344404" y="3649"/>
                    <a:pt x="344449" y="6943"/>
                    <a:pt x="346507" y="8990"/>
                  </a:cubicBezTo>
                  <a:cubicBezTo>
                    <a:pt x="355410" y="18424"/>
                    <a:pt x="363955" y="28215"/>
                    <a:pt x="372142" y="38406"/>
                  </a:cubicBezTo>
                  <a:cubicBezTo>
                    <a:pt x="375364" y="42412"/>
                    <a:pt x="378495" y="46461"/>
                    <a:pt x="381582" y="50556"/>
                  </a:cubicBezTo>
                  <a:cubicBezTo>
                    <a:pt x="386146" y="56652"/>
                    <a:pt x="390709" y="62794"/>
                    <a:pt x="394735" y="69380"/>
                  </a:cubicBezTo>
                  <a:cubicBezTo>
                    <a:pt x="397554" y="73786"/>
                    <a:pt x="400283" y="78236"/>
                    <a:pt x="402833" y="82909"/>
                  </a:cubicBezTo>
                  <a:cubicBezTo>
                    <a:pt x="404309" y="85535"/>
                    <a:pt x="405607" y="88250"/>
                    <a:pt x="406859" y="91053"/>
                  </a:cubicBezTo>
                  <a:cubicBezTo>
                    <a:pt x="402833" y="90341"/>
                    <a:pt x="398896" y="89184"/>
                    <a:pt x="394825" y="88517"/>
                  </a:cubicBezTo>
                  <a:cubicBezTo>
                    <a:pt x="383640" y="86648"/>
                    <a:pt x="372321" y="85001"/>
                    <a:pt x="360823" y="83621"/>
                  </a:cubicBezTo>
                  <a:cubicBezTo>
                    <a:pt x="349549" y="82242"/>
                    <a:pt x="338096" y="81085"/>
                    <a:pt x="326599" y="80150"/>
                  </a:cubicBezTo>
                  <a:cubicBezTo>
                    <a:pt x="325256" y="80061"/>
                    <a:pt x="323825" y="80061"/>
                    <a:pt x="322483" y="79972"/>
                  </a:cubicBezTo>
                  <a:cubicBezTo>
                    <a:pt x="314340" y="73430"/>
                    <a:pt x="306422" y="66799"/>
                    <a:pt x="298726" y="59812"/>
                  </a:cubicBezTo>
                  <a:cubicBezTo>
                    <a:pt x="295282" y="56608"/>
                    <a:pt x="291881" y="53359"/>
                    <a:pt x="288437" y="50111"/>
                  </a:cubicBezTo>
                  <a:cubicBezTo>
                    <a:pt x="283426" y="45260"/>
                    <a:pt x="278371" y="40409"/>
                    <a:pt x="273583" y="35069"/>
                  </a:cubicBezTo>
                  <a:lnTo>
                    <a:pt x="257970" y="17846"/>
                  </a:lnTo>
                  <a:lnTo>
                    <a:pt x="252691" y="11660"/>
                  </a:lnTo>
                  <a:cubicBezTo>
                    <a:pt x="251885" y="10681"/>
                    <a:pt x="249872" y="8189"/>
                    <a:pt x="249290" y="7655"/>
                  </a:cubicBezTo>
                  <a:cubicBezTo>
                    <a:pt x="247635" y="6275"/>
                    <a:pt x="246114" y="6142"/>
                    <a:pt x="245443" y="6186"/>
                  </a:cubicBezTo>
                  <a:cubicBezTo>
                    <a:pt x="244011" y="6320"/>
                    <a:pt x="242848" y="6765"/>
                    <a:pt x="241998" y="7699"/>
                  </a:cubicBezTo>
                  <a:cubicBezTo>
                    <a:pt x="241417" y="8411"/>
                    <a:pt x="240656" y="9257"/>
                    <a:pt x="240566" y="10681"/>
                  </a:cubicBezTo>
                  <a:cubicBezTo>
                    <a:pt x="240566" y="11081"/>
                    <a:pt x="240343" y="12060"/>
                    <a:pt x="241014" y="13440"/>
                  </a:cubicBezTo>
                  <a:cubicBezTo>
                    <a:pt x="241238" y="14063"/>
                    <a:pt x="241595" y="14597"/>
                    <a:pt x="242043" y="15042"/>
                  </a:cubicBezTo>
                  <a:cubicBezTo>
                    <a:pt x="242043" y="14998"/>
                    <a:pt x="242088" y="14953"/>
                    <a:pt x="242132" y="14909"/>
                  </a:cubicBezTo>
                  <a:cubicBezTo>
                    <a:pt x="242490" y="14686"/>
                    <a:pt x="242848" y="15087"/>
                    <a:pt x="243206" y="15710"/>
                  </a:cubicBezTo>
                  <a:lnTo>
                    <a:pt x="242580" y="15532"/>
                  </a:lnTo>
                  <a:cubicBezTo>
                    <a:pt x="242803" y="15710"/>
                    <a:pt x="243072" y="15888"/>
                    <a:pt x="243340" y="16021"/>
                  </a:cubicBezTo>
                  <a:cubicBezTo>
                    <a:pt x="243743" y="16822"/>
                    <a:pt x="244101" y="17801"/>
                    <a:pt x="244324" y="18202"/>
                  </a:cubicBezTo>
                  <a:lnTo>
                    <a:pt x="248977" y="24877"/>
                  </a:lnTo>
                  <a:lnTo>
                    <a:pt x="263428" y="43702"/>
                  </a:lnTo>
                  <a:cubicBezTo>
                    <a:pt x="266604" y="47618"/>
                    <a:pt x="269825" y="51446"/>
                    <a:pt x="273226" y="55006"/>
                  </a:cubicBezTo>
                  <a:cubicBezTo>
                    <a:pt x="276715" y="58655"/>
                    <a:pt x="280294" y="62082"/>
                    <a:pt x="284008" y="65375"/>
                  </a:cubicBezTo>
                  <a:cubicBezTo>
                    <a:pt x="288526" y="69291"/>
                    <a:pt x="293179" y="72985"/>
                    <a:pt x="297966" y="76545"/>
                  </a:cubicBezTo>
                  <a:cubicBezTo>
                    <a:pt x="299174" y="77435"/>
                    <a:pt x="300471" y="78236"/>
                    <a:pt x="301724" y="79127"/>
                  </a:cubicBezTo>
                  <a:cubicBezTo>
                    <a:pt x="279355" y="78014"/>
                    <a:pt x="256896" y="77791"/>
                    <a:pt x="234303" y="78414"/>
                  </a:cubicBezTo>
                  <a:cubicBezTo>
                    <a:pt x="228263" y="75344"/>
                    <a:pt x="222358" y="71962"/>
                    <a:pt x="216587" y="68312"/>
                  </a:cubicBezTo>
                  <a:cubicBezTo>
                    <a:pt x="208936" y="63417"/>
                    <a:pt x="201465" y="58121"/>
                    <a:pt x="193904" y="52959"/>
                  </a:cubicBezTo>
                  <a:cubicBezTo>
                    <a:pt x="186165" y="47707"/>
                    <a:pt x="178246" y="42723"/>
                    <a:pt x="170461" y="37872"/>
                  </a:cubicBezTo>
                  <a:cubicBezTo>
                    <a:pt x="166927" y="35781"/>
                    <a:pt x="163482" y="33511"/>
                    <a:pt x="160127" y="31152"/>
                  </a:cubicBezTo>
                  <a:cubicBezTo>
                    <a:pt x="156682" y="28705"/>
                    <a:pt x="153326" y="26212"/>
                    <a:pt x="149971" y="23676"/>
                  </a:cubicBezTo>
                  <a:lnTo>
                    <a:pt x="143484" y="18335"/>
                  </a:lnTo>
                  <a:cubicBezTo>
                    <a:pt x="142366" y="17312"/>
                    <a:pt x="139950" y="14553"/>
                    <a:pt x="139234" y="14152"/>
                  </a:cubicBezTo>
                  <a:cubicBezTo>
                    <a:pt x="136281" y="12595"/>
                    <a:pt x="134178" y="13574"/>
                    <a:pt x="132970" y="14820"/>
                  </a:cubicBezTo>
                  <a:cubicBezTo>
                    <a:pt x="132389" y="15443"/>
                    <a:pt x="130644" y="17000"/>
                    <a:pt x="131584" y="20071"/>
                  </a:cubicBezTo>
                  <a:cubicBezTo>
                    <a:pt x="131852" y="21050"/>
                    <a:pt x="132389" y="21940"/>
                    <a:pt x="133105" y="22563"/>
                  </a:cubicBezTo>
                  <a:cubicBezTo>
                    <a:pt x="133149" y="22474"/>
                    <a:pt x="133194" y="22430"/>
                    <a:pt x="133284" y="22341"/>
                  </a:cubicBezTo>
                  <a:cubicBezTo>
                    <a:pt x="133686" y="21985"/>
                    <a:pt x="134178" y="22563"/>
                    <a:pt x="134626" y="23364"/>
                  </a:cubicBezTo>
                  <a:lnTo>
                    <a:pt x="134178" y="23275"/>
                  </a:lnTo>
                  <a:lnTo>
                    <a:pt x="134357" y="23364"/>
                  </a:lnTo>
                  <a:lnTo>
                    <a:pt x="134715" y="23542"/>
                  </a:lnTo>
                  <a:cubicBezTo>
                    <a:pt x="135163" y="24388"/>
                    <a:pt x="135610" y="25367"/>
                    <a:pt x="135923" y="25723"/>
                  </a:cubicBezTo>
                  <a:lnTo>
                    <a:pt x="142679" y="32443"/>
                  </a:lnTo>
                  <a:cubicBezTo>
                    <a:pt x="146571" y="35959"/>
                    <a:pt x="150508" y="39430"/>
                    <a:pt x="154579" y="42679"/>
                  </a:cubicBezTo>
                  <a:cubicBezTo>
                    <a:pt x="157398" y="44904"/>
                    <a:pt x="160261" y="47040"/>
                    <a:pt x="163214" y="49042"/>
                  </a:cubicBezTo>
                  <a:cubicBezTo>
                    <a:pt x="169701" y="53404"/>
                    <a:pt x="176054" y="58077"/>
                    <a:pt x="182630" y="62527"/>
                  </a:cubicBezTo>
                  <a:cubicBezTo>
                    <a:pt x="189296" y="66977"/>
                    <a:pt x="196141" y="71249"/>
                    <a:pt x="203076" y="75255"/>
                  </a:cubicBezTo>
                  <a:cubicBezTo>
                    <a:pt x="205671" y="76768"/>
                    <a:pt x="208489" y="77747"/>
                    <a:pt x="211129" y="79127"/>
                  </a:cubicBezTo>
                  <a:cubicBezTo>
                    <a:pt x="207326" y="79349"/>
                    <a:pt x="203478" y="79216"/>
                    <a:pt x="199675" y="79483"/>
                  </a:cubicBezTo>
                  <a:cubicBezTo>
                    <a:pt x="156816" y="82464"/>
                    <a:pt x="114404" y="88962"/>
                    <a:pt x="74095" y="98886"/>
                  </a:cubicBezTo>
                  <a:cubicBezTo>
                    <a:pt x="66713" y="100710"/>
                    <a:pt x="59465" y="102936"/>
                    <a:pt x="52307" y="105472"/>
                  </a:cubicBezTo>
                  <a:cubicBezTo>
                    <a:pt x="36022" y="111124"/>
                    <a:pt x="20140" y="117978"/>
                    <a:pt x="3721" y="123185"/>
                  </a:cubicBezTo>
                  <a:cubicBezTo>
                    <a:pt x="947" y="124030"/>
                    <a:pt x="-619" y="126967"/>
                    <a:pt x="231" y="129726"/>
                  </a:cubicBezTo>
                  <a:cubicBezTo>
                    <a:pt x="1126" y="132486"/>
                    <a:pt x="4079" y="134043"/>
                    <a:pt x="6853" y="133198"/>
                  </a:cubicBezTo>
                  <a:cubicBezTo>
                    <a:pt x="23451" y="128258"/>
                    <a:pt x="39556" y="121716"/>
                    <a:pt x="56020" y="116331"/>
                  </a:cubicBezTo>
                  <a:cubicBezTo>
                    <a:pt x="62865" y="114106"/>
                    <a:pt x="69800" y="112059"/>
                    <a:pt x="76868" y="110412"/>
                  </a:cubicBezTo>
                  <a:cubicBezTo>
                    <a:pt x="116596" y="101289"/>
                    <a:pt x="158382" y="95771"/>
                    <a:pt x="200526" y="93189"/>
                  </a:cubicBezTo>
                  <a:cubicBezTo>
                    <a:pt x="222626" y="91810"/>
                    <a:pt x="244817" y="91365"/>
                    <a:pt x="266873" y="91632"/>
                  </a:cubicBezTo>
                  <a:cubicBezTo>
                    <a:pt x="263562" y="93011"/>
                    <a:pt x="260207" y="94169"/>
                    <a:pt x="256941" y="95726"/>
                  </a:cubicBezTo>
                  <a:cubicBezTo>
                    <a:pt x="250722" y="98797"/>
                    <a:pt x="244593" y="102224"/>
                    <a:pt x="238598" y="105739"/>
                  </a:cubicBezTo>
                  <a:cubicBezTo>
                    <a:pt x="231350" y="109967"/>
                    <a:pt x="224237" y="114506"/>
                    <a:pt x="217347" y="119402"/>
                  </a:cubicBezTo>
                  <a:cubicBezTo>
                    <a:pt x="210547" y="124253"/>
                    <a:pt x="203926" y="129415"/>
                    <a:pt x="197483" y="134800"/>
                  </a:cubicBezTo>
                  <a:cubicBezTo>
                    <a:pt x="189878" y="141208"/>
                    <a:pt x="182496" y="147973"/>
                    <a:pt x="175293" y="154915"/>
                  </a:cubicBezTo>
                  <a:cubicBezTo>
                    <a:pt x="164556" y="165284"/>
                    <a:pt x="154221" y="176099"/>
                    <a:pt x="144066" y="186913"/>
                  </a:cubicBezTo>
                  <a:cubicBezTo>
                    <a:pt x="142008" y="189004"/>
                    <a:pt x="142052" y="192298"/>
                    <a:pt x="144110" y="194345"/>
                  </a:cubicBezTo>
                  <a:cubicBezTo>
                    <a:pt x="146168" y="196392"/>
                    <a:pt x="149524" y="196392"/>
                    <a:pt x="151582" y="194300"/>
                  </a:cubicBezTo>
                  <a:cubicBezTo>
                    <a:pt x="166301" y="180282"/>
                    <a:pt x="181512" y="166486"/>
                    <a:pt x="197125" y="153402"/>
                  </a:cubicBezTo>
                  <a:cubicBezTo>
                    <a:pt x="203389" y="148151"/>
                    <a:pt x="209697" y="143077"/>
                    <a:pt x="216050" y="138137"/>
                  </a:cubicBezTo>
                  <a:cubicBezTo>
                    <a:pt x="225669" y="130661"/>
                    <a:pt x="235377" y="123407"/>
                    <a:pt x="245532" y="116999"/>
                  </a:cubicBezTo>
                  <a:cubicBezTo>
                    <a:pt x="252288" y="112682"/>
                    <a:pt x="259133" y="108454"/>
                    <a:pt x="266157" y="104716"/>
                  </a:cubicBezTo>
                  <a:cubicBezTo>
                    <a:pt x="270810" y="102268"/>
                    <a:pt x="275552" y="99998"/>
                    <a:pt x="280428" y="98129"/>
                  </a:cubicBezTo>
                  <a:cubicBezTo>
                    <a:pt x="282576" y="97284"/>
                    <a:pt x="284813" y="96438"/>
                    <a:pt x="287050" y="95726"/>
                  </a:cubicBezTo>
                  <a:cubicBezTo>
                    <a:pt x="288303" y="95326"/>
                    <a:pt x="289555" y="94925"/>
                    <a:pt x="290853" y="94614"/>
                  </a:cubicBezTo>
                  <a:cubicBezTo>
                    <a:pt x="291881" y="94836"/>
                    <a:pt x="294432" y="95415"/>
                    <a:pt x="295371" y="95281"/>
                  </a:cubicBezTo>
                  <a:cubicBezTo>
                    <a:pt x="297071" y="95014"/>
                    <a:pt x="298324" y="94213"/>
                    <a:pt x="299263" y="93011"/>
                  </a:cubicBezTo>
                  <a:cubicBezTo>
                    <a:pt x="303200" y="93189"/>
                    <a:pt x="307182" y="93278"/>
                    <a:pt x="311119" y="93501"/>
                  </a:cubicBezTo>
                  <a:cubicBezTo>
                    <a:pt x="311074" y="93545"/>
                    <a:pt x="310985" y="93768"/>
                    <a:pt x="310940" y="93812"/>
                  </a:cubicBezTo>
                  <a:cubicBezTo>
                    <a:pt x="308703" y="98085"/>
                    <a:pt x="306466" y="102313"/>
                    <a:pt x="304095" y="106496"/>
                  </a:cubicBezTo>
                  <a:cubicBezTo>
                    <a:pt x="302529" y="109300"/>
                    <a:pt x="300963" y="112059"/>
                    <a:pt x="299308" y="114773"/>
                  </a:cubicBezTo>
                  <a:cubicBezTo>
                    <a:pt x="294387" y="123095"/>
                    <a:pt x="289108" y="131151"/>
                    <a:pt x="283784" y="139206"/>
                  </a:cubicBezTo>
                  <a:cubicBezTo>
                    <a:pt x="280563" y="144056"/>
                    <a:pt x="277341" y="148907"/>
                    <a:pt x="274120" y="153669"/>
                  </a:cubicBezTo>
                  <a:cubicBezTo>
                    <a:pt x="269199" y="160923"/>
                    <a:pt x="264323" y="168133"/>
                    <a:pt x="259178" y="175164"/>
                  </a:cubicBezTo>
                  <a:lnTo>
                    <a:pt x="244369" y="193855"/>
                  </a:lnTo>
                  <a:cubicBezTo>
                    <a:pt x="242580" y="196169"/>
                    <a:pt x="242982" y="199463"/>
                    <a:pt x="245264" y="201243"/>
                  </a:cubicBezTo>
                  <a:cubicBezTo>
                    <a:pt x="247546" y="203023"/>
                    <a:pt x="250901" y="202622"/>
                    <a:pt x="252691" y="200353"/>
                  </a:cubicBezTo>
                  <a:lnTo>
                    <a:pt x="269110" y="182818"/>
                  </a:lnTo>
                  <a:cubicBezTo>
                    <a:pt x="276984" y="173250"/>
                    <a:pt x="284723" y="163504"/>
                    <a:pt x="291658" y="153135"/>
                  </a:cubicBezTo>
                  <a:cubicBezTo>
                    <a:pt x="298592" y="142810"/>
                    <a:pt x="304632" y="131907"/>
                    <a:pt x="310403" y="120870"/>
                  </a:cubicBezTo>
                  <a:cubicBezTo>
                    <a:pt x="312282" y="117132"/>
                    <a:pt x="314072" y="113394"/>
                    <a:pt x="315772" y="109611"/>
                  </a:cubicBezTo>
                  <a:cubicBezTo>
                    <a:pt x="317472" y="105873"/>
                    <a:pt x="319083" y="102135"/>
                    <a:pt x="320693" y="98352"/>
                  </a:cubicBezTo>
                  <a:cubicBezTo>
                    <a:pt x="320783" y="98085"/>
                    <a:pt x="321767" y="95860"/>
                    <a:pt x="322572" y="93991"/>
                  </a:cubicBezTo>
                  <a:cubicBezTo>
                    <a:pt x="323556" y="94080"/>
                    <a:pt x="324541" y="94035"/>
                    <a:pt x="325525" y="94124"/>
                  </a:cubicBezTo>
                  <a:cubicBezTo>
                    <a:pt x="336844" y="94970"/>
                    <a:pt x="348073" y="95993"/>
                    <a:pt x="359213" y="97239"/>
                  </a:cubicBezTo>
                  <a:cubicBezTo>
                    <a:pt x="370532" y="98485"/>
                    <a:pt x="381716" y="99954"/>
                    <a:pt x="392767" y="101601"/>
                  </a:cubicBezTo>
                  <a:cubicBezTo>
                    <a:pt x="397867" y="102357"/>
                    <a:pt x="402833" y="103692"/>
                    <a:pt x="407888" y="104582"/>
                  </a:cubicBezTo>
                  <a:cubicBezTo>
                    <a:pt x="407620" y="104938"/>
                    <a:pt x="407352" y="105339"/>
                    <a:pt x="407262" y="105561"/>
                  </a:cubicBezTo>
                  <a:lnTo>
                    <a:pt x="404443" y="112103"/>
                  </a:lnTo>
                  <a:cubicBezTo>
                    <a:pt x="403146" y="114996"/>
                    <a:pt x="401804" y="117800"/>
                    <a:pt x="400417" y="120559"/>
                  </a:cubicBezTo>
                  <a:cubicBezTo>
                    <a:pt x="398314" y="124787"/>
                    <a:pt x="396122" y="128925"/>
                    <a:pt x="393840" y="133064"/>
                  </a:cubicBezTo>
                  <a:cubicBezTo>
                    <a:pt x="391201" y="138004"/>
                    <a:pt x="388203" y="142721"/>
                    <a:pt x="385251" y="147350"/>
                  </a:cubicBezTo>
                  <a:cubicBezTo>
                    <a:pt x="382253" y="152067"/>
                    <a:pt x="379122" y="156651"/>
                    <a:pt x="375856" y="161101"/>
                  </a:cubicBezTo>
                  <a:cubicBezTo>
                    <a:pt x="369190" y="170046"/>
                    <a:pt x="361987" y="178502"/>
                    <a:pt x="353576" y="185934"/>
                  </a:cubicBezTo>
                  <a:cubicBezTo>
                    <a:pt x="351339" y="187758"/>
                    <a:pt x="350981" y="191052"/>
                    <a:pt x="352815" y="193321"/>
                  </a:cubicBezTo>
                  <a:cubicBezTo>
                    <a:pt x="354650" y="195546"/>
                    <a:pt x="357960" y="195902"/>
                    <a:pt x="360242" y="194078"/>
                  </a:cubicBezTo>
                  <a:cubicBezTo>
                    <a:pt x="369995" y="186913"/>
                    <a:pt x="378898" y="178813"/>
                    <a:pt x="386682" y="169557"/>
                  </a:cubicBezTo>
                  <a:cubicBezTo>
                    <a:pt x="390530" y="164928"/>
                    <a:pt x="394109" y="160077"/>
                    <a:pt x="397330" y="154915"/>
                  </a:cubicBezTo>
                  <a:cubicBezTo>
                    <a:pt x="400462" y="149886"/>
                    <a:pt x="403236" y="144501"/>
                    <a:pt x="405830" y="139028"/>
                  </a:cubicBezTo>
                  <a:cubicBezTo>
                    <a:pt x="407530" y="135334"/>
                    <a:pt x="409186" y="131596"/>
                    <a:pt x="410707" y="127768"/>
                  </a:cubicBezTo>
                  <a:cubicBezTo>
                    <a:pt x="412273" y="123941"/>
                    <a:pt x="413704" y="120114"/>
                    <a:pt x="415002" y="116198"/>
                  </a:cubicBezTo>
                  <a:lnTo>
                    <a:pt x="417418" y="108365"/>
                  </a:lnTo>
                  <a:cubicBezTo>
                    <a:pt x="417507" y="107920"/>
                    <a:pt x="417776" y="107208"/>
                    <a:pt x="417999" y="106540"/>
                  </a:cubicBezTo>
                  <a:cubicBezTo>
                    <a:pt x="430213" y="108810"/>
                    <a:pt x="442471" y="110768"/>
                    <a:pt x="454506" y="113705"/>
                  </a:cubicBezTo>
                  <a:cubicBezTo>
                    <a:pt x="474907" y="118601"/>
                    <a:pt x="495084" y="124386"/>
                    <a:pt x="514992" y="131151"/>
                  </a:cubicBezTo>
                  <a:cubicBezTo>
                    <a:pt x="522374" y="133643"/>
                    <a:pt x="529666" y="136268"/>
                    <a:pt x="536914" y="139028"/>
                  </a:cubicBezTo>
                  <a:cubicBezTo>
                    <a:pt x="544206" y="141787"/>
                    <a:pt x="551409" y="144679"/>
                    <a:pt x="558568" y="147706"/>
                  </a:cubicBezTo>
                  <a:lnTo>
                    <a:pt x="572168" y="153625"/>
                  </a:lnTo>
                  <a:cubicBezTo>
                    <a:pt x="572481" y="153758"/>
                    <a:pt x="576776" y="155538"/>
                    <a:pt x="578521" y="155983"/>
                  </a:cubicBezTo>
                  <a:cubicBezTo>
                    <a:pt x="580534" y="156473"/>
                    <a:pt x="581966" y="155983"/>
                    <a:pt x="582503" y="155761"/>
                  </a:cubicBezTo>
                  <a:cubicBezTo>
                    <a:pt x="584740" y="154693"/>
                    <a:pt x="585679" y="152957"/>
                    <a:pt x="585455" y="150687"/>
                  </a:cubicBezTo>
                  <a:cubicBezTo>
                    <a:pt x="585276" y="148329"/>
                    <a:pt x="583442" y="146460"/>
                    <a:pt x="581116" y="146148"/>
                  </a:cubicBezTo>
                  <a:close/>
                  <a:moveTo>
                    <a:pt x="579908" y="146104"/>
                  </a:moveTo>
                  <a:cubicBezTo>
                    <a:pt x="579595" y="146193"/>
                    <a:pt x="579595" y="145970"/>
                    <a:pt x="579281" y="146104"/>
                  </a:cubicBezTo>
                  <a:lnTo>
                    <a:pt x="579460" y="146193"/>
                  </a:lnTo>
                  <a:cubicBezTo>
                    <a:pt x="579595" y="146148"/>
                    <a:pt x="579729" y="146104"/>
                    <a:pt x="579908" y="146104"/>
                  </a:cubicBez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" name="Google Shape;258;p2"/>
            <p:cNvSpPr/>
            <p:nvPr/>
          </p:nvSpPr>
          <p:spPr>
            <a:xfrm rot="10800000">
              <a:off x="5120315" y="3737088"/>
              <a:ext cx="470246" cy="317364"/>
            </a:xfrm>
            <a:custGeom>
              <a:avLst/>
              <a:gdLst/>
              <a:ahLst/>
              <a:cxnLst/>
              <a:rect l="l" t="t" r="r" b="b"/>
              <a:pathLst>
                <a:path w="940492" h="634728" extrusionOk="0">
                  <a:moveTo>
                    <a:pt x="823456" y="345912"/>
                  </a:moveTo>
                  <a:cubicBezTo>
                    <a:pt x="877232" y="325619"/>
                    <a:pt x="940716" y="324996"/>
                    <a:pt x="940492" y="325352"/>
                  </a:cubicBezTo>
                  <a:cubicBezTo>
                    <a:pt x="933781" y="336567"/>
                    <a:pt x="886180" y="383473"/>
                    <a:pt x="874771" y="389792"/>
                  </a:cubicBezTo>
                  <a:cubicBezTo>
                    <a:pt x="812719" y="424104"/>
                    <a:pt x="716979" y="418942"/>
                    <a:pt x="727940" y="408172"/>
                  </a:cubicBezTo>
                  <a:cubicBezTo>
                    <a:pt x="733219" y="403010"/>
                    <a:pt x="773528" y="364693"/>
                    <a:pt x="823456" y="345912"/>
                  </a:cubicBezTo>
                  <a:close/>
                  <a:moveTo>
                    <a:pt x="833657" y="296870"/>
                  </a:moveTo>
                  <a:cubicBezTo>
                    <a:pt x="843410" y="302121"/>
                    <a:pt x="853923" y="306127"/>
                    <a:pt x="864884" y="308040"/>
                  </a:cubicBezTo>
                  <a:cubicBezTo>
                    <a:pt x="869090" y="308752"/>
                    <a:pt x="873340" y="309242"/>
                    <a:pt x="877635" y="309242"/>
                  </a:cubicBezTo>
                  <a:cubicBezTo>
                    <a:pt x="879290" y="309286"/>
                    <a:pt x="884077" y="307640"/>
                    <a:pt x="882511" y="308218"/>
                  </a:cubicBezTo>
                  <a:lnTo>
                    <a:pt x="889088" y="308040"/>
                  </a:lnTo>
                  <a:cubicBezTo>
                    <a:pt x="895619" y="296158"/>
                    <a:pt x="888014" y="277600"/>
                    <a:pt x="882958" y="266875"/>
                  </a:cubicBezTo>
                  <a:cubicBezTo>
                    <a:pt x="866987" y="233142"/>
                    <a:pt x="836341" y="203770"/>
                    <a:pt x="799745" y="194024"/>
                  </a:cubicBezTo>
                  <a:cubicBezTo>
                    <a:pt x="789500" y="191309"/>
                    <a:pt x="761896" y="184901"/>
                    <a:pt x="753083" y="194691"/>
                  </a:cubicBezTo>
                  <a:cubicBezTo>
                    <a:pt x="747714" y="200655"/>
                    <a:pt x="761136" y="219435"/>
                    <a:pt x="763999" y="224197"/>
                  </a:cubicBezTo>
                  <a:cubicBezTo>
                    <a:pt x="780955" y="252278"/>
                    <a:pt x="804264" y="281072"/>
                    <a:pt x="833657" y="296870"/>
                  </a:cubicBezTo>
                  <a:close/>
                  <a:moveTo>
                    <a:pt x="709463" y="321080"/>
                  </a:moveTo>
                  <a:cubicBezTo>
                    <a:pt x="718902" y="315517"/>
                    <a:pt x="727716" y="308263"/>
                    <a:pt x="734293" y="299496"/>
                  </a:cubicBezTo>
                  <a:cubicBezTo>
                    <a:pt x="736574" y="296425"/>
                    <a:pt x="738587" y="293176"/>
                    <a:pt x="740198" y="289705"/>
                  </a:cubicBezTo>
                  <a:cubicBezTo>
                    <a:pt x="740287" y="289483"/>
                    <a:pt x="741495" y="285344"/>
                    <a:pt x="741540" y="285344"/>
                  </a:cubicBezTo>
                  <a:lnTo>
                    <a:pt x="723108" y="279113"/>
                  </a:lnTo>
                  <a:cubicBezTo>
                    <a:pt x="703647" y="272349"/>
                    <a:pt x="683827" y="273239"/>
                    <a:pt x="663606" y="274797"/>
                  </a:cubicBezTo>
                  <a:cubicBezTo>
                    <a:pt x="632602" y="277155"/>
                    <a:pt x="600793" y="281428"/>
                    <a:pt x="574934" y="299985"/>
                  </a:cubicBezTo>
                  <a:cubicBezTo>
                    <a:pt x="563436" y="308263"/>
                    <a:pt x="553594" y="318588"/>
                    <a:pt x="544243" y="329135"/>
                  </a:cubicBezTo>
                  <a:cubicBezTo>
                    <a:pt x="543259" y="330247"/>
                    <a:pt x="534222" y="338614"/>
                    <a:pt x="535833" y="340439"/>
                  </a:cubicBezTo>
                  <a:cubicBezTo>
                    <a:pt x="537533" y="342397"/>
                    <a:pt x="544512" y="341952"/>
                    <a:pt x="546794" y="342174"/>
                  </a:cubicBezTo>
                  <a:cubicBezTo>
                    <a:pt x="557128" y="343198"/>
                    <a:pt x="567507" y="343865"/>
                    <a:pt x="577887" y="344043"/>
                  </a:cubicBezTo>
                  <a:cubicBezTo>
                    <a:pt x="620836" y="344666"/>
                    <a:pt x="671569" y="343554"/>
                    <a:pt x="709463" y="321080"/>
                  </a:cubicBezTo>
                  <a:close/>
                  <a:moveTo>
                    <a:pt x="404346" y="1103"/>
                  </a:moveTo>
                  <a:cubicBezTo>
                    <a:pt x="377190" y="124"/>
                    <a:pt x="349989" y="-321"/>
                    <a:pt x="322833" y="258"/>
                  </a:cubicBezTo>
                  <a:cubicBezTo>
                    <a:pt x="222708" y="2349"/>
                    <a:pt x="150008" y="7378"/>
                    <a:pt x="69971" y="82010"/>
                  </a:cubicBezTo>
                  <a:cubicBezTo>
                    <a:pt x="28409" y="120772"/>
                    <a:pt x="-9440" y="199587"/>
                    <a:pt x="2103" y="253836"/>
                  </a:cubicBezTo>
                  <a:cubicBezTo>
                    <a:pt x="4116" y="252323"/>
                    <a:pt x="11095" y="250542"/>
                    <a:pt x="14048" y="249207"/>
                  </a:cubicBezTo>
                  <a:cubicBezTo>
                    <a:pt x="22280" y="245425"/>
                    <a:pt x="30467" y="241597"/>
                    <a:pt x="38967" y="238482"/>
                  </a:cubicBezTo>
                  <a:cubicBezTo>
                    <a:pt x="64334" y="229137"/>
                    <a:pt x="90103" y="223218"/>
                    <a:pt x="116186" y="216498"/>
                  </a:cubicBezTo>
                  <a:cubicBezTo>
                    <a:pt x="198057" y="195403"/>
                    <a:pt x="261228" y="125311"/>
                    <a:pt x="326904" y="75779"/>
                  </a:cubicBezTo>
                  <a:cubicBezTo>
                    <a:pt x="350078" y="58334"/>
                    <a:pt x="373879" y="41912"/>
                    <a:pt x="398217" y="26114"/>
                  </a:cubicBezTo>
                  <a:cubicBezTo>
                    <a:pt x="406225" y="20907"/>
                    <a:pt x="414323" y="15923"/>
                    <a:pt x="422689" y="11428"/>
                  </a:cubicBezTo>
                  <a:cubicBezTo>
                    <a:pt x="423405" y="11027"/>
                    <a:pt x="435797" y="4129"/>
                    <a:pt x="435261" y="3684"/>
                  </a:cubicBezTo>
                  <a:cubicBezTo>
                    <a:pt x="429892" y="-899"/>
                    <a:pt x="410699" y="1326"/>
                    <a:pt x="404346" y="1103"/>
                  </a:cubicBezTo>
                  <a:close/>
                  <a:moveTo>
                    <a:pt x="895351" y="579197"/>
                  </a:moveTo>
                  <a:cubicBezTo>
                    <a:pt x="878082" y="565935"/>
                    <a:pt x="863005" y="550760"/>
                    <a:pt x="847257" y="535718"/>
                  </a:cubicBezTo>
                  <a:cubicBezTo>
                    <a:pt x="797776" y="488589"/>
                    <a:pt x="721274" y="477374"/>
                    <a:pt x="658371" y="454722"/>
                  </a:cubicBezTo>
                  <a:cubicBezTo>
                    <a:pt x="636181" y="446756"/>
                    <a:pt x="614483" y="437856"/>
                    <a:pt x="592964" y="428287"/>
                  </a:cubicBezTo>
                  <a:cubicBezTo>
                    <a:pt x="585940" y="425172"/>
                    <a:pt x="578961" y="421835"/>
                    <a:pt x="572250" y="418096"/>
                  </a:cubicBezTo>
                  <a:cubicBezTo>
                    <a:pt x="571668" y="417785"/>
                    <a:pt x="561513" y="412400"/>
                    <a:pt x="561423" y="412978"/>
                  </a:cubicBezTo>
                  <a:cubicBezTo>
                    <a:pt x="560439" y="418853"/>
                    <a:pt x="570102" y="431180"/>
                    <a:pt x="572608" y="435675"/>
                  </a:cubicBezTo>
                  <a:cubicBezTo>
                    <a:pt x="583300" y="455034"/>
                    <a:pt x="594485" y="474170"/>
                    <a:pt x="606296" y="492817"/>
                  </a:cubicBezTo>
                  <a:cubicBezTo>
                    <a:pt x="649916" y="561530"/>
                    <a:pt x="684096" y="609726"/>
                    <a:pt x="770889" y="630598"/>
                  </a:cubicBezTo>
                  <a:cubicBezTo>
                    <a:pt x="815985" y="641457"/>
                    <a:pt x="888103" y="631043"/>
                    <a:pt x="921836" y="597710"/>
                  </a:cubicBezTo>
                  <a:cubicBezTo>
                    <a:pt x="919912" y="596998"/>
                    <a:pt x="915662" y="592993"/>
                    <a:pt x="913515" y="591569"/>
                  </a:cubicBezTo>
                  <a:cubicBezTo>
                    <a:pt x="907341" y="587608"/>
                    <a:pt x="901167" y="583647"/>
                    <a:pt x="895351" y="5791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" name="Google Shape;259;p2"/>
            <p:cNvSpPr/>
            <p:nvPr/>
          </p:nvSpPr>
          <p:spPr>
            <a:xfrm rot="10800000">
              <a:off x="5091604" y="3750391"/>
              <a:ext cx="520521" cy="294064"/>
            </a:xfrm>
            <a:custGeom>
              <a:avLst/>
              <a:gdLst/>
              <a:ahLst/>
              <a:cxnLst/>
              <a:rect l="l" t="t" r="r" b="b"/>
              <a:pathLst>
                <a:path w="1041042" h="588129" extrusionOk="0">
                  <a:moveTo>
                    <a:pt x="383006" y="6387"/>
                  </a:moveTo>
                  <a:cubicBezTo>
                    <a:pt x="384706" y="11327"/>
                    <a:pt x="382022" y="16668"/>
                    <a:pt x="377101" y="18359"/>
                  </a:cubicBezTo>
                  <a:cubicBezTo>
                    <a:pt x="356879" y="25657"/>
                    <a:pt x="336881" y="33445"/>
                    <a:pt x="317017" y="41678"/>
                  </a:cubicBezTo>
                  <a:cubicBezTo>
                    <a:pt x="297243" y="49867"/>
                    <a:pt x="277647" y="58589"/>
                    <a:pt x="258365" y="67891"/>
                  </a:cubicBezTo>
                  <a:cubicBezTo>
                    <a:pt x="227585" y="82532"/>
                    <a:pt x="197834" y="101223"/>
                    <a:pt x="169783" y="122629"/>
                  </a:cubicBezTo>
                  <a:cubicBezTo>
                    <a:pt x="151440" y="136603"/>
                    <a:pt x="133858" y="151779"/>
                    <a:pt x="117349" y="168067"/>
                  </a:cubicBezTo>
                  <a:cubicBezTo>
                    <a:pt x="75608" y="209054"/>
                    <a:pt x="40712" y="256895"/>
                    <a:pt x="19103" y="309497"/>
                  </a:cubicBezTo>
                  <a:cubicBezTo>
                    <a:pt x="17135" y="314571"/>
                    <a:pt x="11408" y="317063"/>
                    <a:pt x="6308" y="315105"/>
                  </a:cubicBezTo>
                  <a:cubicBezTo>
                    <a:pt x="1208" y="313147"/>
                    <a:pt x="-1297" y="307450"/>
                    <a:pt x="671" y="302377"/>
                  </a:cubicBezTo>
                  <a:cubicBezTo>
                    <a:pt x="21430" y="246170"/>
                    <a:pt x="55655" y="193879"/>
                    <a:pt x="98738" y="149687"/>
                  </a:cubicBezTo>
                  <a:cubicBezTo>
                    <a:pt x="115738" y="132242"/>
                    <a:pt x="134215" y="116087"/>
                    <a:pt x="153677" y="101490"/>
                  </a:cubicBezTo>
                  <a:cubicBezTo>
                    <a:pt x="183383" y="79239"/>
                    <a:pt x="215461" y="60726"/>
                    <a:pt x="248254" y="46129"/>
                  </a:cubicBezTo>
                  <a:cubicBezTo>
                    <a:pt x="268297" y="37362"/>
                    <a:pt x="288563" y="29173"/>
                    <a:pt x="309053" y="21607"/>
                  </a:cubicBezTo>
                  <a:cubicBezTo>
                    <a:pt x="329544" y="14042"/>
                    <a:pt x="350168" y="7055"/>
                    <a:pt x="370972" y="513"/>
                  </a:cubicBezTo>
                  <a:cubicBezTo>
                    <a:pt x="375937" y="-1178"/>
                    <a:pt x="381306" y="1448"/>
                    <a:pt x="383006" y="6387"/>
                  </a:cubicBezTo>
                  <a:close/>
                  <a:moveTo>
                    <a:pt x="1028985" y="559070"/>
                  </a:moveTo>
                  <a:cubicBezTo>
                    <a:pt x="982994" y="568282"/>
                    <a:pt x="934900" y="566146"/>
                    <a:pt x="888730" y="556400"/>
                  </a:cubicBezTo>
                  <a:cubicBezTo>
                    <a:pt x="870253" y="552528"/>
                    <a:pt x="852089" y="547410"/>
                    <a:pt x="834417" y="541225"/>
                  </a:cubicBezTo>
                  <a:cubicBezTo>
                    <a:pt x="807351" y="531745"/>
                    <a:pt x="781402" y="519908"/>
                    <a:pt x="758004" y="505355"/>
                  </a:cubicBezTo>
                  <a:cubicBezTo>
                    <a:pt x="743285" y="496365"/>
                    <a:pt x="728835" y="486842"/>
                    <a:pt x="714697" y="477007"/>
                  </a:cubicBezTo>
                  <a:cubicBezTo>
                    <a:pt x="700470" y="467083"/>
                    <a:pt x="686512" y="456847"/>
                    <a:pt x="672777" y="446300"/>
                  </a:cubicBezTo>
                  <a:cubicBezTo>
                    <a:pt x="668751" y="443006"/>
                    <a:pt x="662756" y="443585"/>
                    <a:pt x="659445" y="447635"/>
                  </a:cubicBezTo>
                  <a:cubicBezTo>
                    <a:pt x="656135" y="451684"/>
                    <a:pt x="656761" y="457603"/>
                    <a:pt x="660787" y="460897"/>
                  </a:cubicBezTo>
                  <a:cubicBezTo>
                    <a:pt x="674209" y="472378"/>
                    <a:pt x="687854" y="483593"/>
                    <a:pt x="701813" y="494363"/>
                  </a:cubicBezTo>
                  <a:cubicBezTo>
                    <a:pt x="715860" y="505177"/>
                    <a:pt x="730266" y="515546"/>
                    <a:pt x="744940" y="525471"/>
                  </a:cubicBezTo>
                  <a:cubicBezTo>
                    <a:pt x="769502" y="541759"/>
                    <a:pt x="796613" y="555777"/>
                    <a:pt x="825470" y="566191"/>
                  </a:cubicBezTo>
                  <a:cubicBezTo>
                    <a:pt x="844260" y="573000"/>
                    <a:pt x="863766" y="578340"/>
                    <a:pt x="883630" y="581989"/>
                  </a:cubicBezTo>
                  <a:cubicBezTo>
                    <a:pt x="933155" y="591112"/>
                    <a:pt x="984694" y="590222"/>
                    <a:pt x="1033325" y="578295"/>
                  </a:cubicBezTo>
                  <a:cubicBezTo>
                    <a:pt x="1038649" y="577094"/>
                    <a:pt x="1042004" y="571843"/>
                    <a:pt x="1040796" y="566547"/>
                  </a:cubicBezTo>
                  <a:cubicBezTo>
                    <a:pt x="1039633" y="561206"/>
                    <a:pt x="1034309" y="557869"/>
                    <a:pt x="1028985" y="559070"/>
                  </a:cubicBez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0" name="Google Shape;260;p2"/>
            <p:cNvSpPr/>
            <p:nvPr/>
          </p:nvSpPr>
          <p:spPr>
            <a:xfrm rot="10800000">
              <a:off x="5422054" y="3712804"/>
              <a:ext cx="184786" cy="149290"/>
            </a:xfrm>
            <a:custGeom>
              <a:avLst/>
              <a:gdLst/>
              <a:ahLst/>
              <a:cxnLst/>
              <a:rect l="l" t="t" r="r" b="b"/>
              <a:pathLst>
                <a:path w="369572" h="298581" extrusionOk="0">
                  <a:moveTo>
                    <a:pt x="146193" y="163329"/>
                  </a:moveTo>
                  <a:cubicBezTo>
                    <a:pt x="147044" y="161594"/>
                    <a:pt x="144583" y="166845"/>
                    <a:pt x="143599" y="168492"/>
                  </a:cubicBezTo>
                  <a:cubicBezTo>
                    <a:pt x="141720" y="171696"/>
                    <a:pt x="139483" y="174677"/>
                    <a:pt x="137201" y="177526"/>
                  </a:cubicBezTo>
                  <a:cubicBezTo>
                    <a:pt x="129953" y="186560"/>
                    <a:pt x="121006" y="193102"/>
                    <a:pt x="110716" y="198397"/>
                  </a:cubicBezTo>
                  <a:cubicBezTo>
                    <a:pt x="104587" y="201513"/>
                    <a:pt x="98323" y="204316"/>
                    <a:pt x="91881" y="206764"/>
                  </a:cubicBezTo>
                  <a:cubicBezTo>
                    <a:pt x="68214" y="215709"/>
                    <a:pt x="11173" y="231997"/>
                    <a:pt x="972" y="195060"/>
                  </a:cubicBezTo>
                  <a:cubicBezTo>
                    <a:pt x="-3457" y="179128"/>
                    <a:pt x="7907" y="163997"/>
                    <a:pt x="21642" y="157099"/>
                  </a:cubicBezTo>
                  <a:cubicBezTo>
                    <a:pt x="45442" y="145172"/>
                    <a:pt x="77162" y="149044"/>
                    <a:pt x="102887" y="150779"/>
                  </a:cubicBezTo>
                  <a:cubicBezTo>
                    <a:pt x="113400" y="151491"/>
                    <a:pt x="124137" y="152559"/>
                    <a:pt x="134427" y="154874"/>
                  </a:cubicBezTo>
                  <a:cubicBezTo>
                    <a:pt x="134651" y="154918"/>
                    <a:pt x="142749" y="156609"/>
                    <a:pt x="142749" y="156698"/>
                  </a:cubicBezTo>
                  <a:lnTo>
                    <a:pt x="146193" y="163329"/>
                  </a:lnTo>
                  <a:close/>
                  <a:moveTo>
                    <a:pt x="121722" y="12330"/>
                  </a:moveTo>
                  <a:cubicBezTo>
                    <a:pt x="115279" y="5967"/>
                    <a:pt x="101545" y="-5115"/>
                    <a:pt x="92194" y="2673"/>
                  </a:cubicBezTo>
                  <a:cubicBezTo>
                    <a:pt x="80204" y="12642"/>
                    <a:pt x="83918" y="36629"/>
                    <a:pt x="86423" y="49535"/>
                  </a:cubicBezTo>
                  <a:cubicBezTo>
                    <a:pt x="94252" y="90700"/>
                    <a:pt x="120156" y="128795"/>
                    <a:pt x="155678" y="147798"/>
                  </a:cubicBezTo>
                  <a:lnTo>
                    <a:pt x="156349" y="155541"/>
                  </a:lnTo>
                  <a:cubicBezTo>
                    <a:pt x="155231" y="131687"/>
                    <a:pt x="157736" y="108012"/>
                    <a:pt x="154381" y="84203"/>
                  </a:cubicBezTo>
                  <a:cubicBezTo>
                    <a:pt x="150667" y="57813"/>
                    <a:pt x="141004" y="31511"/>
                    <a:pt x="121722" y="12330"/>
                  </a:cubicBezTo>
                  <a:close/>
                  <a:moveTo>
                    <a:pt x="369573" y="236492"/>
                  </a:moveTo>
                  <a:cubicBezTo>
                    <a:pt x="346264" y="196973"/>
                    <a:pt x="340582" y="172630"/>
                    <a:pt x="301704" y="139520"/>
                  </a:cubicBezTo>
                  <a:cubicBezTo>
                    <a:pt x="290878" y="130308"/>
                    <a:pt x="259471" y="124122"/>
                    <a:pt x="249047" y="139654"/>
                  </a:cubicBezTo>
                  <a:cubicBezTo>
                    <a:pt x="241129" y="151491"/>
                    <a:pt x="251284" y="168046"/>
                    <a:pt x="258532" y="177437"/>
                  </a:cubicBezTo>
                  <a:cubicBezTo>
                    <a:pt x="277188" y="201602"/>
                    <a:pt x="369394" y="232353"/>
                    <a:pt x="369573" y="236492"/>
                  </a:cubicBezTo>
                  <a:close/>
                  <a:moveTo>
                    <a:pt x="204667" y="280951"/>
                  </a:moveTo>
                  <a:cubicBezTo>
                    <a:pt x="210572" y="296393"/>
                    <a:pt x="242023" y="301199"/>
                    <a:pt x="254684" y="297283"/>
                  </a:cubicBezTo>
                  <a:cubicBezTo>
                    <a:pt x="300228" y="283220"/>
                    <a:pt x="311905" y="265820"/>
                    <a:pt x="344251" y="241877"/>
                  </a:cubicBezTo>
                  <a:cubicBezTo>
                    <a:pt x="343043" y="245081"/>
                    <a:pt x="247437" y="240853"/>
                    <a:pt x="223412" y="254115"/>
                  </a:cubicBezTo>
                  <a:cubicBezTo>
                    <a:pt x="214151" y="259278"/>
                    <a:pt x="200193" y="269157"/>
                    <a:pt x="204667" y="280951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1" name="Google Shape;261;p2"/>
            <p:cNvSpPr/>
            <p:nvPr/>
          </p:nvSpPr>
          <p:spPr>
            <a:xfrm rot="10800000">
              <a:off x="5656225" y="3762412"/>
              <a:ext cx="90150" cy="109914"/>
            </a:xfrm>
            <a:custGeom>
              <a:avLst/>
              <a:gdLst/>
              <a:ahLst/>
              <a:cxnLst/>
              <a:rect l="l" t="t" r="r" b="b"/>
              <a:pathLst>
                <a:path w="180300" h="219829" extrusionOk="0">
                  <a:moveTo>
                    <a:pt x="174774" y="81081"/>
                  </a:moveTo>
                  <a:cubicBezTo>
                    <a:pt x="184482" y="109252"/>
                    <a:pt x="181664" y="161676"/>
                    <a:pt x="164216" y="192294"/>
                  </a:cubicBezTo>
                  <a:cubicBezTo>
                    <a:pt x="153523" y="210985"/>
                    <a:pt x="133346" y="224826"/>
                    <a:pt x="110932" y="218106"/>
                  </a:cubicBezTo>
                  <a:cubicBezTo>
                    <a:pt x="86818" y="210852"/>
                    <a:pt x="91202" y="182993"/>
                    <a:pt x="72860" y="171600"/>
                  </a:cubicBezTo>
                  <a:cubicBezTo>
                    <a:pt x="56575" y="161498"/>
                    <a:pt x="30492" y="171289"/>
                    <a:pt x="19352" y="152375"/>
                  </a:cubicBezTo>
                  <a:cubicBezTo>
                    <a:pt x="5260" y="128566"/>
                    <a:pt x="37829" y="113702"/>
                    <a:pt x="34608" y="90694"/>
                  </a:cubicBezTo>
                  <a:cubicBezTo>
                    <a:pt x="31790" y="70222"/>
                    <a:pt x="10628" y="57272"/>
                    <a:pt x="3068" y="38803"/>
                  </a:cubicBezTo>
                  <a:cubicBezTo>
                    <a:pt x="-1943" y="26609"/>
                    <a:pt x="-1630" y="14193"/>
                    <a:pt x="10181" y="6361"/>
                  </a:cubicBezTo>
                  <a:cubicBezTo>
                    <a:pt x="14297" y="3646"/>
                    <a:pt x="18413" y="1821"/>
                    <a:pt x="23289" y="976"/>
                  </a:cubicBezTo>
                  <a:cubicBezTo>
                    <a:pt x="29777" y="-137"/>
                    <a:pt x="36487" y="-181"/>
                    <a:pt x="43064" y="264"/>
                  </a:cubicBezTo>
                  <a:cubicBezTo>
                    <a:pt x="52772" y="887"/>
                    <a:pt x="62257" y="2533"/>
                    <a:pt x="71383" y="5916"/>
                  </a:cubicBezTo>
                  <a:cubicBezTo>
                    <a:pt x="83463" y="10455"/>
                    <a:pt x="95050" y="16507"/>
                    <a:pt x="105921" y="23450"/>
                  </a:cubicBezTo>
                  <a:cubicBezTo>
                    <a:pt x="129588" y="38625"/>
                    <a:pt x="165021" y="52955"/>
                    <a:pt x="174774" y="81081"/>
                  </a:cubicBezTo>
                  <a:lnTo>
                    <a:pt x="174774" y="81081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2" name="Google Shape;262;p2"/>
            <p:cNvSpPr/>
            <p:nvPr/>
          </p:nvSpPr>
          <p:spPr>
            <a:xfrm rot="10800000">
              <a:off x="5320069" y="3736197"/>
              <a:ext cx="404576" cy="112243"/>
            </a:xfrm>
            <a:custGeom>
              <a:avLst/>
              <a:gdLst/>
              <a:ahLst/>
              <a:cxnLst/>
              <a:rect l="l" t="t" r="r" b="b"/>
              <a:pathLst>
                <a:path w="809152" h="224487" extrusionOk="0">
                  <a:moveTo>
                    <a:pt x="787537" y="14661"/>
                  </a:moveTo>
                  <a:cubicBezTo>
                    <a:pt x="784092" y="10478"/>
                    <a:pt x="777829" y="9855"/>
                    <a:pt x="773623" y="13282"/>
                  </a:cubicBezTo>
                  <a:cubicBezTo>
                    <a:pt x="769373" y="16708"/>
                    <a:pt x="768747" y="22894"/>
                    <a:pt x="772192" y="27122"/>
                  </a:cubicBezTo>
                  <a:cubicBezTo>
                    <a:pt x="794248" y="54759"/>
                    <a:pt x="790847" y="87646"/>
                    <a:pt x="775726" y="116618"/>
                  </a:cubicBezTo>
                  <a:cubicBezTo>
                    <a:pt x="760291" y="146123"/>
                    <a:pt x="732643" y="171757"/>
                    <a:pt x="704905" y="184396"/>
                  </a:cubicBezTo>
                  <a:cubicBezTo>
                    <a:pt x="694033" y="189380"/>
                    <a:pt x="682312" y="192540"/>
                    <a:pt x="670367" y="194587"/>
                  </a:cubicBezTo>
                  <a:cubicBezTo>
                    <a:pt x="657929" y="196768"/>
                    <a:pt x="645268" y="197747"/>
                    <a:pt x="632921" y="198281"/>
                  </a:cubicBezTo>
                  <a:cubicBezTo>
                    <a:pt x="593596" y="200105"/>
                    <a:pt x="555299" y="194097"/>
                    <a:pt x="518569" y="182616"/>
                  </a:cubicBezTo>
                  <a:cubicBezTo>
                    <a:pt x="481660" y="171045"/>
                    <a:pt x="446272" y="153911"/>
                    <a:pt x="413255" y="132550"/>
                  </a:cubicBezTo>
                  <a:cubicBezTo>
                    <a:pt x="383280" y="113369"/>
                    <a:pt x="355989" y="90094"/>
                    <a:pt x="326238" y="70735"/>
                  </a:cubicBezTo>
                  <a:cubicBezTo>
                    <a:pt x="312951" y="62057"/>
                    <a:pt x="299172" y="54180"/>
                    <a:pt x="284497" y="47683"/>
                  </a:cubicBezTo>
                  <a:cubicBezTo>
                    <a:pt x="266244" y="39583"/>
                    <a:pt x="247543" y="33041"/>
                    <a:pt x="228395" y="28235"/>
                  </a:cubicBezTo>
                  <a:cubicBezTo>
                    <a:pt x="209247" y="23428"/>
                    <a:pt x="189697" y="20358"/>
                    <a:pt x="169743" y="19023"/>
                  </a:cubicBezTo>
                  <a:cubicBezTo>
                    <a:pt x="164419" y="18711"/>
                    <a:pt x="157887" y="19201"/>
                    <a:pt x="151221" y="19735"/>
                  </a:cubicBezTo>
                  <a:cubicBezTo>
                    <a:pt x="149835" y="19245"/>
                    <a:pt x="148582" y="18400"/>
                    <a:pt x="147016" y="18578"/>
                  </a:cubicBezTo>
                  <a:cubicBezTo>
                    <a:pt x="140574" y="18845"/>
                    <a:pt x="134131" y="18934"/>
                    <a:pt x="127644" y="19112"/>
                  </a:cubicBezTo>
                  <a:cubicBezTo>
                    <a:pt x="125631" y="18756"/>
                    <a:pt x="121426" y="18489"/>
                    <a:pt x="121426" y="18489"/>
                  </a:cubicBezTo>
                  <a:cubicBezTo>
                    <a:pt x="121426" y="18489"/>
                    <a:pt x="121694" y="18444"/>
                    <a:pt x="121784" y="18489"/>
                  </a:cubicBezTo>
                  <a:lnTo>
                    <a:pt x="114267" y="16886"/>
                  </a:lnTo>
                  <a:lnTo>
                    <a:pt x="90109" y="10167"/>
                  </a:lnTo>
                  <a:cubicBezTo>
                    <a:pt x="82414" y="8119"/>
                    <a:pt x="74808" y="5850"/>
                    <a:pt x="66979" y="4203"/>
                  </a:cubicBezTo>
                  <a:cubicBezTo>
                    <a:pt x="61744" y="3135"/>
                    <a:pt x="56421" y="2334"/>
                    <a:pt x="51097" y="1711"/>
                  </a:cubicBezTo>
                  <a:cubicBezTo>
                    <a:pt x="37496" y="109"/>
                    <a:pt x="23896" y="-336"/>
                    <a:pt x="10251" y="242"/>
                  </a:cubicBezTo>
                  <a:cubicBezTo>
                    <a:pt x="4792" y="64"/>
                    <a:pt x="229" y="4337"/>
                    <a:pt x="5" y="9766"/>
                  </a:cubicBezTo>
                  <a:cubicBezTo>
                    <a:pt x="-174" y="15195"/>
                    <a:pt x="4121" y="19735"/>
                    <a:pt x="9579" y="19913"/>
                  </a:cubicBezTo>
                  <a:cubicBezTo>
                    <a:pt x="14590" y="20536"/>
                    <a:pt x="19467" y="21426"/>
                    <a:pt x="24433" y="22316"/>
                  </a:cubicBezTo>
                  <a:cubicBezTo>
                    <a:pt x="34409" y="24051"/>
                    <a:pt x="44207" y="26499"/>
                    <a:pt x="54094" y="28724"/>
                  </a:cubicBezTo>
                  <a:cubicBezTo>
                    <a:pt x="59105" y="29837"/>
                    <a:pt x="64116" y="30860"/>
                    <a:pt x="69171" y="31839"/>
                  </a:cubicBezTo>
                  <a:cubicBezTo>
                    <a:pt x="69932" y="31973"/>
                    <a:pt x="70737" y="32106"/>
                    <a:pt x="71497" y="32240"/>
                  </a:cubicBezTo>
                  <a:cubicBezTo>
                    <a:pt x="64026" y="35800"/>
                    <a:pt x="56555" y="39405"/>
                    <a:pt x="49352" y="43321"/>
                  </a:cubicBezTo>
                  <a:lnTo>
                    <a:pt x="28101" y="56272"/>
                  </a:lnTo>
                  <a:cubicBezTo>
                    <a:pt x="27833" y="56450"/>
                    <a:pt x="23717" y="58853"/>
                    <a:pt x="22240" y="59965"/>
                  </a:cubicBezTo>
                  <a:cubicBezTo>
                    <a:pt x="16782" y="63971"/>
                    <a:pt x="17140" y="69355"/>
                    <a:pt x="17453" y="70379"/>
                  </a:cubicBezTo>
                  <a:cubicBezTo>
                    <a:pt x="18482" y="75497"/>
                    <a:pt x="23538" y="78746"/>
                    <a:pt x="28638" y="77678"/>
                  </a:cubicBezTo>
                  <a:cubicBezTo>
                    <a:pt x="30025" y="77411"/>
                    <a:pt x="31233" y="76876"/>
                    <a:pt x="32307" y="76075"/>
                  </a:cubicBezTo>
                  <a:cubicBezTo>
                    <a:pt x="33559" y="78523"/>
                    <a:pt x="34454" y="76921"/>
                    <a:pt x="35080" y="74384"/>
                  </a:cubicBezTo>
                  <a:cubicBezTo>
                    <a:pt x="36378" y="74073"/>
                    <a:pt x="37630" y="73895"/>
                    <a:pt x="37720" y="73850"/>
                  </a:cubicBezTo>
                  <a:lnTo>
                    <a:pt x="59821" y="64549"/>
                  </a:lnTo>
                  <a:cubicBezTo>
                    <a:pt x="69171" y="60499"/>
                    <a:pt x="78879" y="56806"/>
                    <a:pt x="88543" y="53201"/>
                  </a:cubicBezTo>
                  <a:cubicBezTo>
                    <a:pt x="83487" y="59209"/>
                    <a:pt x="78924" y="65706"/>
                    <a:pt x="74853" y="73138"/>
                  </a:cubicBezTo>
                  <a:cubicBezTo>
                    <a:pt x="73019" y="76654"/>
                    <a:pt x="71229" y="80303"/>
                    <a:pt x="69753" y="84086"/>
                  </a:cubicBezTo>
                  <a:cubicBezTo>
                    <a:pt x="67605" y="89471"/>
                    <a:pt x="65816" y="95034"/>
                    <a:pt x="64295" y="100552"/>
                  </a:cubicBezTo>
                  <a:lnTo>
                    <a:pt x="61655" y="110209"/>
                  </a:lnTo>
                  <a:cubicBezTo>
                    <a:pt x="61073" y="112568"/>
                    <a:pt x="60044" y="118220"/>
                    <a:pt x="60402" y="119466"/>
                  </a:cubicBezTo>
                  <a:cubicBezTo>
                    <a:pt x="61655" y="123293"/>
                    <a:pt x="63713" y="125607"/>
                    <a:pt x="66532" y="126408"/>
                  </a:cubicBezTo>
                  <a:cubicBezTo>
                    <a:pt x="68411" y="126898"/>
                    <a:pt x="71855" y="128277"/>
                    <a:pt x="75613" y="125073"/>
                  </a:cubicBezTo>
                  <a:cubicBezTo>
                    <a:pt x="77627" y="123605"/>
                    <a:pt x="78924" y="121557"/>
                    <a:pt x="79371" y="119288"/>
                  </a:cubicBezTo>
                  <a:cubicBezTo>
                    <a:pt x="79282" y="119288"/>
                    <a:pt x="79193" y="119243"/>
                    <a:pt x="79058" y="119199"/>
                  </a:cubicBezTo>
                  <a:cubicBezTo>
                    <a:pt x="78477" y="118976"/>
                    <a:pt x="79014" y="118175"/>
                    <a:pt x="79595" y="117463"/>
                  </a:cubicBezTo>
                  <a:cubicBezTo>
                    <a:pt x="79595" y="117018"/>
                    <a:pt x="79550" y="116618"/>
                    <a:pt x="79506" y="116217"/>
                  </a:cubicBezTo>
                  <a:cubicBezTo>
                    <a:pt x="79640" y="116529"/>
                    <a:pt x="79729" y="116840"/>
                    <a:pt x="79819" y="117107"/>
                  </a:cubicBezTo>
                  <a:cubicBezTo>
                    <a:pt x="80132" y="116751"/>
                    <a:pt x="80400" y="116395"/>
                    <a:pt x="80490" y="116173"/>
                  </a:cubicBezTo>
                  <a:lnTo>
                    <a:pt x="84382" y="107806"/>
                  </a:lnTo>
                  <a:cubicBezTo>
                    <a:pt x="86127" y="103979"/>
                    <a:pt x="88095" y="100152"/>
                    <a:pt x="90109" y="96324"/>
                  </a:cubicBezTo>
                  <a:cubicBezTo>
                    <a:pt x="92077" y="92720"/>
                    <a:pt x="94180" y="89204"/>
                    <a:pt x="96417" y="85911"/>
                  </a:cubicBezTo>
                  <a:cubicBezTo>
                    <a:pt x="100622" y="79413"/>
                    <a:pt x="105365" y="73895"/>
                    <a:pt x="110107" y="68643"/>
                  </a:cubicBezTo>
                  <a:cubicBezTo>
                    <a:pt x="113373" y="65039"/>
                    <a:pt x="116683" y="61612"/>
                    <a:pt x="120218" y="58408"/>
                  </a:cubicBezTo>
                  <a:cubicBezTo>
                    <a:pt x="128494" y="50931"/>
                    <a:pt x="137800" y="44656"/>
                    <a:pt x="148716" y="39672"/>
                  </a:cubicBezTo>
                  <a:cubicBezTo>
                    <a:pt x="155785" y="39227"/>
                    <a:pt x="162585" y="38871"/>
                    <a:pt x="168177" y="39360"/>
                  </a:cubicBezTo>
                  <a:cubicBezTo>
                    <a:pt x="186789" y="41007"/>
                    <a:pt x="205042" y="44345"/>
                    <a:pt x="222848" y="49196"/>
                  </a:cubicBezTo>
                  <a:cubicBezTo>
                    <a:pt x="240654" y="54091"/>
                    <a:pt x="257967" y="60544"/>
                    <a:pt x="274923" y="68510"/>
                  </a:cubicBezTo>
                  <a:cubicBezTo>
                    <a:pt x="288300" y="74785"/>
                    <a:pt x="300827" y="82350"/>
                    <a:pt x="312906" y="90539"/>
                  </a:cubicBezTo>
                  <a:cubicBezTo>
                    <a:pt x="342389" y="110521"/>
                    <a:pt x="369411" y="134241"/>
                    <a:pt x="399117" y="154000"/>
                  </a:cubicBezTo>
                  <a:cubicBezTo>
                    <a:pt x="433969" y="176964"/>
                    <a:pt x="471325" y="195744"/>
                    <a:pt x="510516" y="208071"/>
                  </a:cubicBezTo>
                  <a:cubicBezTo>
                    <a:pt x="550199" y="220488"/>
                    <a:pt x="591717" y="226273"/>
                    <a:pt x="634263" y="224003"/>
                  </a:cubicBezTo>
                  <a:cubicBezTo>
                    <a:pt x="650369" y="223069"/>
                    <a:pt x="667056" y="221378"/>
                    <a:pt x="683162" y="217639"/>
                  </a:cubicBezTo>
                  <a:cubicBezTo>
                    <a:pt x="694302" y="215058"/>
                    <a:pt x="705173" y="211498"/>
                    <a:pt x="715418" y="206603"/>
                  </a:cubicBezTo>
                  <a:cubicBezTo>
                    <a:pt x="753670" y="188179"/>
                    <a:pt x="791429" y="148126"/>
                    <a:pt x="804314" y="105047"/>
                  </a:cubicBezTo>
                  <a:cubicBezTo>
                    <a:pt x="813485" y="74295"/>
                    <a:pt x="810532" y="42120"/>
                    <a:pt x="787537" y="14661"/>
                  </a:cubicBezTo>
                  <a:close/>
                  <a:moveTo>
                    <a:pt x="35438" y="72560"/>
                  </a:moveTo>
                  <a:cubicBezTo>
                    <a:pt x="35349" y="72916"/>
                    <a:pt x="35304" y="73316"/>
                    <a:pt x="35215" y="73672"/>
                  </a:cubicBezTo>
                  <a:lnTo>
                    <a:pt x="34633" y="74473"/>
                  </a:lnTo>
                  <a:cubicBezTo>
                    <a:pt x="34499" y="74518"/>
                    <a:pt x="34320" y="74562"/>
                    <a:pt x="34141" y="74607"/>
                  </a:cubicBezTo>
                  <a:lnTo>
                    <a:pt x="33783" y="74740"/>
                  </a:lnTo>
                  <a:cubicBezTo>
                    <a:pt x="34543" y="73895"/>
                    <a:pt x="35125" y="72960"/>
                    <a:pt x="35528" y="71937"/>
                  </a:cubicBezTo>
                  <a:lnTo>
                    <a:pt x="35438" y="72560"/>
                  </a:lnTo>
                  <a:close/>
                  <a:moveTo>
                    <a:pt x="79595" y="117463"/>
                  </a:moveTo>
                  <a:lnTo>
                    <a:pt x="79819" y="117107"/>
                  </a:lnTo>
                  <a:cubicBezTo>
                    <a:pt x="80266" y="118398"/>
                    <a:pt x="80356" y="119510"/>
                    <a:pt x="79371" y="119288"/>
                  </a:cubicBezTo>
                  <a:cubicBezTo>
                    <a:pt x="79506" y="118709"/>
                    <a:pt x="79595" y="118086"/>
                    <a:pt x="79595" y="117463"/>
                  </a:cubicBez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3" name="Google Shape;263;p2"/>
            <p:cNvSpPr/>
            <p:nvPr/>
          </p:nvSpPr>
          <p:spPr>
            <a:xfrm rot="10800000">
              <a:off x="5119483" y="3974233"/>
              <a:ext cx="79196" cy="82406"/>
            </a:xfrm>
            <a:custGeom>
              <a:avLst/>
              <a:gdLst/>
              <a:ahLst/>
              <a:cxnLst/>
              <a:rect l="l" t="t" r="r" b="b"/>
              <a:pathLst>
                <a:path w="158391" h="164811" extrusionOk="0">
                  <a:moveTo>
                    <a:pt x="99955" y="164440"/>
                  </a:moveTo>
                  <a:cubicBezTo>
                    <a:pt x="80359" y="163594"/>
                    <a:pt x="11417" y="163461"/>
                    <a:pt x="1888" y="136759"/>
                  </a:cubicBezTo>
                  <a:cubicBezTo>
                    <a:pt x="-7641" y="110057"/>
                    <a:pt x="20902" y="20739"/>
                    <a:pt x="42779" y="4184"/>
                  </a:cubicBezTo>
                  <a:cubicBezTo>
                    <a:pt x="51100" y="-2135"/>
                    <a:pt x="62553" y="-666"/>
                    <a:pt x="71143" y="4407"/>
                  </a:cubicBezTo>
                  <a:cubicBezTo>
                    <a:pt x="87562" y="14153"/>
                    <a:pt x="84386" y="34179"/>
                    <a:pt x="97226" y="44816"/>
                  </a:cubicBezTo>
                  <a:cubicBezTo>
                    <a:pt x="111005" y="56119"/>
                    <a:pt x="138385" y="50200"/>
                    <a:pt x="147914" y="68091"/>
                  </a:cubicBezTo>
                  <a:cubicBezTo>
                    <a:pt x="154312" y="80151"/>
                    <a:pt x="143619" y="92745"/>
                    <a:pt x="145141" y="104939"/>
                  </a:cubicBezTo>
                  <a:cubicBezTo>
                    <a:pt x="146527" y="115798"/>
                    <a:pt x="157444" y="123363"/>
                    <a:pt x="158294" y="135513"/>
                  </a:cubicBezTo>
                  <a:cubicBezTo>
                    <a:pt x="160486" y="166353"/>
                    <a:pt x="125545" y="165508"/>
                    <a:pt x="99955" y="164440"/>
                  </a:cubicBezTo>
                  <a:lnTo>
                    <a:pt x="99955" y="16444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4" name="Google Shape;264;p2"/>
            <p:cNvSpPr/>
            <p:nvPr/>
          </p:nvSpPr>
          <p:spPr>
            <a:xfrm rot="10800000">
              <a:off x="5132153" y="3972909"/>
              <a:ext cx="235617" cy="62751"/>
            </a:xfrm>
            <a:custGeom>
              <a:avLst/>
              <a:gdLst/>
              <a:ahLst/>
              <a:cxnLst/>
              <a:rect l="l" t="t" r="r" b="b"/>
              <a:pathLst>
                <a:path w="471234" h="125503" extrusionOk="0">
                  <a:moveTo>
                    <a:pt x="15134" y="86302"/>
                  </a:moveTo>
                  <a:lnTo>
                    <a:pt x="15313" y="86124"/>
                  </a:lnTo>
                  <a:cubicBezTo>
                    <a:pt x="15134" y="86391"/>
                    <a:pt x="14955" y="86436"/>
                    <a:pt x="14776" y="86480"/>
                  </a:cubicBezTo>
                  <a:cubicBezTo>
                    <a:pt x="14866" y="86436"/>
                    <a:pt x="15000" y="86347"/>
                    <a:pt x="15134" y="86302"/>
                  </a:cubicBezTo>
                  <a:close/>
                  <a:moveTo>
                    <a:pt x="14552" y="86658"/>
                  </a:moveTo>
                  <a:cubicBezTo>
                    <a:pt x="14597" y="86703"/>
                    <a:pt x="14687" y="86525"/>
                    <a:pt x="14776" y="86480"/>
                  </a:cubicBezTo>
                  <a:cubicBezTo>
                    <a:pt x="14776" y="86480"/>
                    <a:pt x="14731" y="86480"/>
                    <a:pt x="14731" y="86525"/>
                  </a:cubicBezTo>
                  <a:lnTo>
                    <a:pt x="14552" y="86658"/>
                  </a:lnTo>
                  <a:close/>
                  <a:moveTo>
                    <a:pt x="440686" y="43401"/>
                  </a:moveTo>
                  <a:lnTo>
                    <a:pt x="440686" y="43401"/>
                  </a:lnTo>
                  <a:cubicBezTo>
                    <a:pt x="440597" y="43312"/>
                    <a:pt x="440597" y="43446"/>
                    <a:pt x="440552" y="43446"/>
                  </a:cubicBezTo>
                  <a:cubicBezTo>
                    <a:pt x="440552" y="43401"/>
                    <a:pt x="440686" y="43446"/>
                    <a:pt x="440686" y="43401"/>
                  </a:cubicBezTo>
                  <a:close/>
                  <a:moveTo>
                    <a:pt x="458940" y="75888"/>
                  </a:moveTo>
                  <a:cubicBezTo>
                    <a:pt x="446547" y="78069"/>
                    <a:pt x="434334" y="79627"/>
                    <a:pt x="422075" y="81184"/>
                  </a:cubicBezTo>
                  <a:cubicBezTo>
                    <a:pt x="413799" y="82252"/>
                    <a:pt x="405567" y="83053"/>
                    <a:pt x="397245" y="83943"/>
                  </a:cubicBezTo>
                  <a:cubicBezTo>
                    <a:pt x="397469" y="83765"/>
                    <a:pt x="397738" y="83632"/>
                    <a:pt x="397961" y="83498"/>
                  </a:cubicBezTo>
                  <a:cubicBezTo>
                    <a:pt x="404001" y="79004"/>
                    <a:pt x="409772" y="73975"/>
                    <a:pt x="415767" y="68990"/>
                  </a:cubicBezTo>
                  <a:cubicBezTo>
                    <a:pt x="418451" y="66676"/>
                    <a:pt x="421091" y="64362"/>
                    <a:pt x="423641" y="61959"/>
                  </a:cubicBezTo>
                  <a:cubicBezTo>
                    <a:pt x="427399" y="58399"/>
                    <a:pt x="431068" y="54750"/>
                    <a:pt x="434692" y="50967"/>
                  </a:cubicBezTo>
                  <a:cubicBezTo>
                    <a:pt x="435944" y="49632"/>
                    <a:pt x="437421" y="47763"/>
                    <a:pt x="438897" y="45804"/>
                  </a:cubicBezTo>
                  <a:cubicBezTo>
                    <a:pt x="439479" y="45048"/>
                    <a:pt x="440015" y="43268"/>
                    <a:pt x="440552" y="43446"/>
                  </a:cubicBezTo>
                  <a:cubicBezTo>
                    <a:pt x="440463" y="43446"/>
                    <a:pt x="440329" y="43490"/>
                    <a:pt x="440239" y="43535"/>
                  </a:cubicBezTo>
                  <a:lnTo>
                    <a:pt x="440642" y="43357"/>
                  </a:lnTo>
                  <a:cubicBezTo>
                    <a:pt x="445205" y="41265"/>
                    <a:pt x="447352" y="35925"/>
                    <a:pt x="445429" y="31207"/>
                  </a:cubicBezTo>
                  <a:cubicBezTo>
                    <a:pt x="443416" y="26401"/>
                    <a:pt x="437868" y="24087"/>
                    <a:pt x="433036" y="26090"/>
                  </a:cubicBezTo>
                  <a:cubicBezTo>
                    <a:pt x="431739" y="26490"/>
                    <a:pt x="430486" y="27336"/>
                    <a:pt x="429189" y="28226"/>
                  </a:cubicBezTo>
                  <a:cubicBezTo>
                    <a:pt x="429010" y="28092"/>
                    <a:pt x="429010" y="27870"/>
                    <a:pt x="428831" y="27736"/>
                  </a:cubicBezTo>
                  <a:cubicBezTo>
                    <a:pt x="424133" y="24977"/>
                    <a:pt x="418049" y="26490"/>
                    <a:pt x="415275" y="31163"/>
                  </a:cubicBezTo>
                  <a:cubicBezTo>
                    <a:pt x="410801" y="38328"/>
                    <a:pt x="405522" y="44514"/>
                    <a:pt x="399885" y="50299"/>
                  </a:cubicBezTo>
                  <a:cubicBezTo>
                    <a:pt x="391519" y="56129"/>
                    <a:pt x="383197" y="61425"/>
                    <a:pt x="375189" y="66988"/>
                  </a:cubicBezTo>
                  <a:cubicBezTo>
                    <a:pt x="375055" y="67077"/>
                    <a:pt x="374966" y="67166"/>
                    <a:pt x="374831" y="67210"/>
                  </a:cubicBezTo>
                  <a:cubicBezTo>
                    <a:pt x="374876" y="67166"/>
                    <a:pt x="374921" y="67121"/>
                    <a:pt x="374966" y="67077"/>
                  </a:cubicBezTo>
                  <a:cubicBezTo>
                    <a:pt x="380692" y="58844"/>
                    <a:pt x="385390" y="49943"/>
                    <a:pt x="389506" y="40776"/>
                  </a:cubicBezTo>
                  <a:cubicBezTo>
                    <a:pt x="393532" y="31697"/>
                    <a:pt x="396753" y="22351"/>
                    <a:pt x="399572" y="12828"/>
                  </a:cubicBezTo>
                  <a:cubicBezTo>
                    <a:pt x="401451" y="7932"/>
                    <a:pt x="398990" y="2503"/>
                    <a:pt x="394114" y="634"/>
                  </a:cubicBezTo>
                  <a:cubicBezTo>
                    <a:pt x="389237" y="-1235"/>
                    <a:pt x="383734" y="1168"/>
                    <a:pt x="381855" y="6019"/>
                  </a:cubicBezTo>
                  <a:cubicBezTo>
                    <a:pt x="377829" y="14207"/>
                    <a:pt x="373176" y="21951"/>
                    <a:pt x="368389" y="29694"/>
                  </a:cubicBezTo>
                  <a:cubicBezTo>
                    <a:pt x="363647" y="37304"/>
                    <a:pt x="358412" y="44514"/>
                    <a:pt x="353178" y="51723"/>
                  </a:cubicBezTo>
                  <a:cubicBezTo>
                    <a:pt x="348973" y="57464"/>
                    <a:pt x="344857" y="63161"/>
                    <a:pt x="340383" y="68679"/>
                  </a:cubicBezTo>
                  <a:cubicBezTo>
                    <a:pt x="333896" y="76690"/>
                    <a:pt x="327185" y="84478"/>
                    <a:pt x="319445" y="91465"/>
                  </a:cubicBezTo>
                  <a:cubicBezTo>
                    <a:pt x="294526" y="97072"/>
                    <a:pt x="268220" y="99253"/>
                    <a:pt x="242271" y="98808"/>
                  </a:cubicBezTo>
                  <a:cubicBezTo>
                    <a:pt x="211760" y="98318"/>
                    <a:pt x="182053" y="95025"/>
                    <a:pt x="156821" y="89951"/>
                  </a:cubicBezTo>
                  <a:cubicBezTo>
                    <a:pt x="130515" y="84878"/>
                    <a:pt x="105416" y="75755"/>
                    <a:pt x="79334" y="70504"/>
                  </a:cubicBezTo>
                  <a:cubicBezTo>
                    <a:pt x="67612" y="68145"/>
                    <a:pt x="55667" y="66498"/>
                    <a:pt x="43409" y="66231"/>
                  </a:cubicBezTo>
                  <a:cubicBezTo>
                    <a:pt x="41172" y="66187"/>
                    <a:pt x="18579" y="65831"/>
                    <a:pt x="10258" y="67878"/>
                  </a:cubicBezTo>
                  <a:cubicBezTo>
                    <a:pt x="3055" y="69658"/>
                    <a:pt x="460" y="74464"/>
                    <a:pt x="102" y="77313"/>
                  </a:cubicBezTo>
                  <a:cubicBezTo>
                    <a:pt x="-659" y="82475"/>
                    <a:pt x="2920" y="87281"/>
                    <a:pt x="8065" y="88038"/>
                  </a:cubicBezTo>
                  <a:cubicBezTo>
                    <a:pt x="10437" y="88394"/>
                    <a:pt x="12673" y="87860"/>
                    <a:pt x="14552" y="86658"/>
                  </a:cubicBezTo>
                  <a:cubicBezTo>
                    <a:pt x="14508" y="86658"/>
                    <a:pt x="14463" y="86569"/>
                    <a:pt x="14418" y="86436"/>
                  </a:cubicBezTo>
                  <a:cubicBezTo>
                    <a:pt x="14105" y="84745"/>
                    <a:pt x="15403" y="83854"/>
                    <a:pt x="17595" y="83543"/>
                  </a:cubicBezTo>
                  <a:cubicBezTo>
                    <a:pt x="17237" y="84122"/>
                    <a:pt x="16700" y="84700"/>
                    <a:pt x="16074" y="85234"/>
                  </a:cubicBezTo>
                  <a:cubicBezTo>
                    <a:pt x="15939" y="85368"/>
                    <a:pt x="15626" y="85768"/>
                    <a:pt x="15313" y="86124"/>
                  </a:cubicBezTo>
                  <a:cubicBezTo>
                    <a:pt x="16253" y="85412"/>
                    <a:pt x="17013" y="84522"/>
                    <a:pt x="17639" y="83498"/>
                  </a:cubicBezTo>
                  <a:cubicBezTo>
                    <a:pt x="24708" y="82386"/>
                    <a:pt x="41082" y="86569"/>
                    <a:pt x="42514" y="86703"/>
                  </a:cubicBezTo>
                  <a:cubicBezTo>
                    <a:pt x="53520" y="87415"/>
                    <a:pt x="64078" y="89373"/>
                    <a:pt x="74502" y="91954"/>
                  </a:cubicBezTo>
                  <a:cubicBezTo>
                    <a:pt x="100450" y="98273"/>
                    <a:pt x="125325" y="108287"/>
                    <a:pt x="151586" y="114339"/>
                  </a:cubicBezTo>
                  <a:cubicBezTo>
                    <a:pt x="178206" y="120258"/>
                    <a:pt x="209568" y="125020"/>
                    <a:pt x="241869" y="125465"/>
                  </a:cubicBezTo>
                  <a:cubicBezTo>
                    <a:pt x="271128" y="125910"/>
                    <a:pt x="301013" y="122572"/>
                    <a:pt x="328706" y="115051"/>
                  </a:cubicBezTo>
                  <a:cubicBezTo>
                    <a:pt x="330585" y="115719"/>
                    <a:pt x="332643" y="115852"/>
                    <a:pt x="334701" y="115051"/>
                  </a:cubicBezTo>
                  <a:cubicBezTo>
                    <a:pt x="338235" y="113939"/>
                    <a:pt x="341501" y="112559"/>
                    <a:pt x="344901" y="111357"/>
                  </a:cubicBezTo>
                  <a:lnTo>
                    <a:pt x="368165" y="111847"/>
                  </a:lnTo>
                  <a:cubicBezTo>
                    <a:pt x="374787" y="111936"/>
                    <a:pt x="381318" y="111936"/>
                    <a:pt x="387806" y="111535"/>
                  </a:cubicBezTo>
                  <a:cubicBezTo>
                    <a:pt x="394382" y="111135"/>
                    <a:pt x="400869" y="110467"/>
                    <a:pt x="407312" y="109488"/>
                  </a:cubicBezTo>
                  <a:cubicBezTo>
                    <a:pt x="415051" y="108287"/>
                    <a:pt x="422657" y="106640"/>
                    <a:pt x="430262" y="104771"/>
                  </a:cubicBezTo>
                  <a:cubicBezTo>
                    <a:pt x="441492" y="102012"/>
                    <a:pt x="452497" y="98630"/>
                    <a:pt x="463727" y="94980"/>
                  </a:cubicBezTo>
                  <a:cubicBezTo>
                    <a:pt x="469051" y="93690"/>
                    <a:pt x="472272" y="88349"/>
                    <a:pt x="470930" y="83053"/>
                  </a:cubicBezTo>
                  <a:cubicBezTo>
                    <a:pt x="469632" y="77802"/>
                    <a:pt x="464264" y="74598"/>
                    <a:pt x="458940" y="75888"/>
                  </a:cubicBez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5" name="Google Shape;265;p2"/>
            <p:cNvSpPr/>
            <p:nvPr/>
          </p:nvSpPr>
          <p:spPr>
            <a:xfrm rot="10800000">
              <a:off x="5597496" y="3886169"/>
              <a:ext cx="98492" cy="103492"/>
            </a:xfrm>
            <a:custGeom>
              <a:avLst/>
              <a:gdLst/>
              <a:ahLst/>
              <a:cxnLst/>
              <a:rect l="l" t="t" r="r" b="b"/>
              <a:pathLst>
                <a:path w="196983" h="206983" extrusionOk="0">
                  <a:moveTo>
                    <a:pt x="51181" y="180549"/>
                  </a:moveTo>
                  <a:cubicBezTo>
                    <a:pt x="51181" y="195146"/>
                    <a:pt x="39728" y="206983"/>
                    <a:pt x="25590" y="206983"/>
                  </a:cubicBezTo>
                  <a:cubicBezTo>
                    <a:pt x="11453" y="206983"/>
                    <a:pt x="0" y="195146"/>
                    <a:pt x="0" y="180549"/>
                  </a:cubicBezTo>
                  <a:cubicBezTo>
                    <a:pt x="0" y="165952"/>
                    <a:pt x="11453" y="154069"/>
                    <a:pt x="25590" y="154069"/>
                  </a:cubicBezTo>
                  <a:cubicBezTo>
                    <a:pt x="39728" y="154069"/>
                    <a:pt x="51181" y="165952"/>
                    <a:pt x="51181" y="180549"/>
                  </a:cubicBezTo>
                  <a:close/>
                  <a:moveTo>
                    <a:pt x="110996" y="100577"/>
                  </a:moveTo>
                  <a:cubicBezTo>
                    <a:pt x="96411" y="100577"/>
                    <a:pt x="84600" y="112504"/>
                    <a:pt x="84600" y="127234"/>
                  </a:cubicBezTo>
                  <a:cubicBezTo>
                    <a:pt x="84600" y="141920"/>
                    <a:pt x="96411" y="153847"/>
                    <a:pt x="110996" y="153847"/>
                  </a:cubicBezTo>
                  <a:cubicBezTo>
                    <a:pt x="125536" y="153847"/>
                    <a:pt x="137392" y="141920"/>
                    <a:pt x="137392" y="127234"/>
                  </a:cubicBezTo>
                  <a:cubicBezTo>
                    <a:pt x="137392" y="112504"/>
                    <a:pt x="125536" y="100577"/>
                    <a:pt x="110996" y="100577"/>
                  </a:cubicBezTo>
                  <a:close/>
                  <a:moveTo>
                    <a:pt x="171885" y="0"/>
                  </a:moveTo>
                  <a:cubicBezTo>
                    <a:pt x="158016" y="0"/>
                    <a:pt x="146787" y="11393"/>
                    <a:pt x="146787" y="25411"/>
                  </a:cubicBezTo>
                  <a:cubicBezTo>
                    <a:pt x="146787" y="39474"/>
                    <a:pt x="158016" y="50867"/>
                    <a:pt x="171885" y="50867"/>
                  </a:cubicBezTo>
                  <a:cubicBezTo>
                    <a:pt x="185754" y="50867"/>
                    <a:pt x="196984" y="39474"/>
                    <a:pt x="196984" y="25411"/>
                  </a:cubicBezTo>
                  <a:cubicBezTo>
                    <a:pt x="196984" y="11393"/>
                    <a:pt x="185754" y="0"/>
                    <a:pt x="171885" y="0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6" name="Google Shape;266;p2"/>
            <p:cNvSpPr/>
            <p:nvPr/>
          </p:nvSpPr>
          <p:spPr>
            <a:xfrm rot="10800000">
              <a:off x="3622729" y="3803098"/>
              <a:ext cx="646228" cy="169089"/>
            </a:xfrm>
            <a:custGeom>
              <a:avLst/>
              <a:gdLst/>
              <a:ahLst/>
              <a:cxnLst/>
              <a:rect l="l" t="t" r="r" b="b"/>
              <a:pathLst>
                <a:path w="1292455" h="338178" extrusionOk="0">
                  <a:moveTo>
                    <a:pt x="9917" y="106394"/>
                  </a:moveTo>
                  <a:cubicBezTo>
                    <a:pt x="7769" y="106527"/>
                    <a:pt x="5532" y="105860"/>
                    <a:pt x="3653" y="104435"/>
                  </a:cubicBezTo>
                  <a:cubicBezTo>
                    <a:pt x="-463" y="101276"/>
                    <a:pt x="-1223" y="95312"/>
                    <a:pt x="1998" y="91218"/>
                  </a:cubicBezTo>
                  <a:cubicBezTo>
                    <a:pt x="3788" y="88904"/>
                    <a:pt x="8127" y="86056"/>
                    <a:pt x="14838" y="87791"/>
                  </a:cubicBezTo>
                  <a:cubicBezTo>
                    <a:pt x="21772" y="89616"/>
                    <a:pt x="37655" y="98962"/>
                    <a:pt x="40742" y="100519"/>
                  </a:cubicBezTo>
                  <a:cubicBezTo>
                    <a:pt x="54253" y="107150"/>
                    <a:pt x="68077" y="113247"/>
                    <a:pt x="82125" y="118854"/>
                  </a:cubicBezTo>
                  <a:cubicBezTo>
                    <a:pt x="96172" y="124506"/>
                    <a:pt x="110444" y="129713"/>
                    <a:pt x="124805" y="134653"/>
                  </a:cubicBezTo>
                  <a:cubicBezTo>
                    <a:pt x="159612" y="146580"/>
                    <a:pt x="194642" y="154635"/>
                    <a:pt x="230164" y="159174"/>
                  </a:cubicBezTo>
                  <a:cubicBezTo>
                    <a:pt x="265687" y="163714"/>
                    <a:pt x="301701" y="164693"/>
                    <a:pt x="338476" y="162512"/>
                  </a:cubicBezTo>
                  <a:cubicBezTo>
                    <a:pt x="395204" y="159130"/>
                    <a:pt x="452783" y="151564"/>
                    <a:pt x="509466" y="140038"/>
                  </a:cubicBezTo>
                  <a:cubicBezTo>
                    <a:pt x="566240" y="128512"/>
                    <a:pt x="622118" y="113025"/>
                    <a:pt x="675401" y="93710"/>
                  </a:cubicBezTo>
                  <a:cubicBezTo>
                    <a:pt x="738975" y="70702"/>
                    <a:pt x="797269" y="47071"/>
                    <a:pt x="858471" y="29181"/>
                  </a:cubicBezTo>
                  <a:cubicBezTo>
                    <a:pt x="899184" y="17299"/>
                    <a:pt x="941238" y="7953"/>
                    <a:pt x="986871" y="2880"/>
                  </a:cubicBezTo>
                  <a:cubicBezTo>
                    <a:pt x="1044449" y="-3440"/>
                    <a:pt x="1103415" y="165"/>
                    <a:pt x="1154640" y="18456"/>
                  </a:cubicBezTo>
                  <a:cubicBezTo>
                    <a:pt x="1208819" y="37814"/>
                    <a:pt x="1254407" y="73417"/>
                    <a:pt x="1281295" y="130470"/>
                  </a:cubicBezTo>
                  <a:cubicBezTo>
                    <a:pt x="1293911" y="157305"/>
                    <a:pt x="1297445" y="199983"/>
                    <a:pt x="1283398" y="239324"/>
                  </a:cubicBezTo>
                  <a:cubicBezTo>
                    <a:pt x="1271810" y="271678"/>
                    <a:pt x="1248636" y="301806"/>
                    <a:pt x="1209490" y="318895"/>
                  </a:cubicBezTo>
                  <a:cubicBezTo>
                    <a:pt x="1169448" y="336341"/>
                    <a:pt x="1137774" y="339856"/>
                    <a:pt x="1113749" y="337542"/>
                  </a:cubicBezTo>
                  <a:cubicBezTo>
                    <a:pt x="1076035" y="333937"/>
                    <a:pt x="1056171" y="316270"/>
                    <a:pt x="1051160" y="311998"/>
                  </a:cubicBezTo>
                  <a:cubicBezTo>
                    <a:pt x="1022527" y="287699"/>
                    <a:pt x="1015861" y="257081"/>
                    <a:pt x="1025212" y="231937"/>
                  </a:cubicBezTo>
                  <a:cubicBezTo>
                    <a:pt x="1034160" y="207860"/>
                    <a:pt x="1058184" y="188012"/>
                    <a:pt x="1094109" y="183873"/>
                  </a:cubicBezTo>
                  <a:cubicBezTo>
                    <a:pt x="1119297" y="180981"/>
                    <a:pt x="1142785" y="195622"/>
                    <a:pt x="1155401" y="216672"/>
                  </a:cubicBezTo>
                  <a:cubicBezTo>
                    <a:pt x="1168017" y="237766"/>
                    <a:pt x="1169672" y="264735"/>
                    <a:pt x="1152359" y="285429"/>
                  </a:cubicBezTo>
                  <a:cubicBezTo>
                    <a:pt x="1148913" y="289657"/>
                    <a:pt x="1142650" y="290236"/>
                    <a:pt x="1138445" y="286809"/>
                  </a:cubicBezTo>
                  <a:cubicBezTo>
                    <a:pt x="1134239" y="283338"/>
                    <a:pt x="1133613" y="277152"/>
                    <a:pt x="1137058" y="272968"/>
                  </a:cubicBezTo>
                  <a:cubicBezTo>
                    <a:pt x="1148422" y="259039"/>
                    <a:pt x="1146408" y="241104"/>
                    <a:pt x="1137863" y="227175"/>
                  </a:cubicBezTo>
                  <a:cubicBezTo>
                    <a:pt x="1129184" y="213067"/>
                    <a:pt x="1113615" y="202654"/>
                    <a:pt x="1096659" y="204745"/>
                  </a:cubicBezTo>
                  <a:cubicBezTo>
                    <a:pt x="1070398" y="208038"/>
                    <a:pt x="1052189" y="221701"/>
                    <a:pt x="1045836" y="239369"/>
                  </a:cubicBezTo>
                  <a:cubicBezTo>
                    <a:pt x="1039483" y="257036"/>
                    <a:pt x="1045612" y="277953"/>
                    <a:pt x="1065834" y="294775"/>
                  </a:cubicBezTo>
                  <a:cubicBezTo>
                    <a:pt x="1070442" y="298602"/>
                    <a:pt x="1090798" y="316047"/>
                    <a:pt x="1129900" y="314801"/>
                  </a:cubicBezTo>
                  <a:cubicBezTo>
                    <a:pt x="1148869" y="314223"/>
                    <a:pt x="1171999" y="309327"/>
                    <a:pt x="1199692" y="296955"/>
                  </a:cubicBezTo>
                  <a:cubicBezTo>
                    <a:pt x="1231725" y="282670"/>
                    <a:pt x="1250559" y="257748"/>
                    <a:pt x="1259865" y="231091"/>
                  </a:cubicBezTo>
                  <a:cubicBezTo>
                    <a:pt x="1271184" y="198604"/>
                    <a:pt x="1268634" y="163446"/>
                    <a:pt x="1258075" y="141373"/>
                  </a:cubicBezTo>
                  <a:cubicBezTo>
                    <a:pt x="1234096" y="91218"/>
                    <a:pt x="1193518" y="60289"/>
                    <a:pt x="1145692" y="43377"/>
                  </a:cubicBezTo>
                  <a:cubicBezTo>
                    <a:pt x="1098046" y="26511"/>
                    <a:pt x="1043286" y="23440"/>
                    <a:pt x="989823" y="29359"/>
                  </a:cubicBezTo>
                  <a:cubicBezTo>
                    <a:pt x="945756" y="34121"/>
                    <a:pt x="905223" y="43110"/>
                    <a:pt x="865853" y="54414"/>
                  </a:cubicBezTo>
                  <a:cubicBezTo>
                    <a:pt x="805098" y="71904"/>
                    <a:pt x="747162" y="94956"/>
                    <a:pt x="683947" y="117386"/>
                  </a:cubicBezTo>
                  <a:cubicBezTo>
                    <a:pt x="629410" y="136700"/>
                    <a:pt x="572235" y="152143"/>
                    <a:pt x="514209" y="163446"/>
                  </a:cubicBezTo>
                  <a:cubicBezTo>
                    <a:pt x="456317" y="174750"/>
                    <a:pt x="397531" y="181871"/>
                    <a:pt x="339729" y="184808"/>
                  </a:cubicBezTo>
                  <a:cubicBezTo>
                    <a:pt x="301522" y="186722"/>
                    <a:pt x="264166" y="185342"/>
                    <a:pt x="227346" y="180269"/>
                  </a:cubicBezTo>
                  <a:cubicBezTo>
                    <a:pt x="190481" y="175195"/>
                    <a:pt x="154153" y="166428"/>
                    <a:pt x="118094" y="153656"/>
                  </a:cubicBezTo>
                  <a:cubicBezTo>
                    <a:pt x="103510" y="148493"/>
                    <a:pt x="88970" y="142975"/>
                    <a:pt x="74608" y="137056"/>
                  </a:cubicBezTo>
                  <a:cubicBezTo>
                    <a:pt x="60203" y="131093"/>
                    <a:pt x="45976" y="124640"/>
                    <a:pt x="32107" y="117608"/>
                  </a:cubicBezTo>
                  <a:cubicBezTo>
                    <a:pt x="30139" y="116629"/>
                    <a:pt x="19938" y="107595"/>
                    <a:pt x="14033" y="105281"/>
                  </a:cubicBezTo>
                  <a:cubicBezTo>
                    <a:pt x="13138" y="105771"/>
                    <a:pt x="12198" y="106082"/>
                    <a:pt x="11259" y="106260"/>
                  </a:cubicBezTo>
                  <a:cubicBezTo>
                    <a:pt x="10677" y="106483"/>
                    <a:pt x="10140" y="106616"/>
                    <a:pt x="9917" y="106394"/>
                  </a:cubicBezTo>
                  <a:cubicBezTo>
                    <a:pt x="10364" y="106394"/>
                    <a:pt x="10812" y="106349"/>
                    <a:pt x="11259" y="106260"/>
                  </a:cubicBezTo>
                  <a:cubicBezTo>
                    <a:pt x="11796" y="106082"/>
                    <a:pt x="12288" y="105860"/>
                    <a:pt x="12512" y="105771"/>
                  </a:cubicBezTo>
                  <a:cubicBezTo>
                    <a:pt x="13048" y="105637"/>
                    <a:pt x="13496" y="105459"/>
                    <a:pt x="13943" y="105237"/>
                  </a:cubicBezTo>
                  <a:cubicBezTo>
                    <a:pt x="11840" y="104435"/>
                    <a:pt x="10319" y="104480"/>
                    <a:pt x="9872" y="106038"/>
                  </a:cubicBezTo>
                  <a:cubicBezTo>
                    <a:pt x="9827" y="106216"/>
                    <a:pt x="9827" y="106349"/>
                    <a:pt x="9917" y="106394"/>
                  </a:cubicBezTo>
                  <a:lnTo>
                    <a:pt x="9917" y="106394"/>
                  </a:lnTo>
                  <a:close/>
                  <a:moveTo>
                    <a:pt x="16583" y="103278"/>
                  </a:moveTo>
                  <a:lnTo>
                    <a:pt x="16538" y="103278"/>
                  </a:lnTo>
                  <a:lnTo>
                    <a:pt x="16583" y="103278"/>
                  </a:lnTo>
                  <a:lnTo>
                    <a:pt x="16583" y="103278"/>
                  </a:ln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7" name="Google Shape;267;p2"/>
            <p:cNvSpPr/>
            <p:nvPr/>
          </p:nvSpPr>
          <p:spPr>
            <a:xfrm rot="10800000">
              <a:off x="4053884" y="3921678"/>
              <a:ext cx="271018" cy="220353"/>
            </a:xfrm>
            <a:custGeom>
              <a:avLst/>
              <a:gdLst/>
              <a:ahLst/>
              <a:cxnLst/>
              <a:rect l="l" t="t" r="r" b="b"/>
              <a:pathLst>
                <a:path w="542035" h="440707" extrusionOk="0">
                  <a:moveTo>
                    <a:pt x="119255" y="400200"/>
                  </a:moveTo>
                  <a:lnTo>
                    <a:pt x="119076" y="399177"/>
                  </a:lnTo>
                  <a:cubicBezTo>
                    <a:pt x="112500" y="397842"/>
                    <a:pt x="-54017" y="26509"/>
                    <a:pt x="18057" y="9998"/>
                  </a:cubicBezTo>
                  <a:cubicBezTo>
                    <a:pt x="54966" y="1542"/>
                    <a:pt x="81630" y="79601"/>
                    <a:pt x="99839" y="169185"/>
                  </a:cubicBezTo>
                  <a:cubicBezTo>
                    <a:pt x="98362" y="77732"/>
                    <a:pt x="108115" y="-3531"/>
                    <a:pt x="148022" y="118"/>
                  </a:cubicBezTo>
                  <a:cubicBezTo>
                    <a:pt x="183902" y="3456"/>
                    <a:pt x="185155" y="76174"/>
                    <a:pt x="174373" y="159751"/>
                  </a:cubicBezTo>
                  <a:cubicBezTo>
                    <a:pt x="196339" y="80268"/>
                    <a:pt x="225285" y="16406"/>
                    <a:pt x="260315" y="28600"/>
                  </a:cubicBezTo>
                  <a:cubicBezTo>
                    <a:pt x="296956" y="41284"/>
                    <a:pt x="273558" y="121567"/>
                    <a:pt x="236649" y="206167"/>
                  </a:cubicBezTo>
                  <a:cubicBezTo>
                    <a:pt x="289530" y="130379"/>
                    <a:pt x="346034" y="68698"/>
                    <a:pt x="377486" y="93441"/>
                  </a:cubicBezTo>
                  <a:cubicBezTo>
                    <a:pt x="408489" y="117784"/>
                    <a:pt x="354669" y="187877"/>
                    <a:pt x="287472" y="256411"/>
                  </a:cubicBezTo>
                  <a:cubicBezTo>
                    <a:pt x="361961" y="195620"/>
                    <a:pt x="437167" y="148447"/>
                    <a:pt x="461236" y="181068"/>
                  </a:cubicBezTo>
                  <a:cubicBezTo>
                    <a:pt x="480787" y="207636"/>
                    <a:pt x="432201" y="249602"/>
                    <a:pt x="365585" y="290946"/>
                  </a:cubicBezTo>
                  <a:cubicBezTo>
                    <a:pt x="441059" y="264911"/>
                    <a:pt x="506243" y="253429"/>
                    <a:pt x="516935" y="285828"/>
                  </a:cubicBezTo>
                  <a:cubicBezTo>
                    <a:pt x="528075" y="319650"/>
                    <a:pt x="454838" y="346708"/>
                    <a:pt x="367151" y="366645"/>
                  </a:cubicBezTo>
                  <a:cubicBezTo>
                    <a:pt x="460118" y="362061"/>
                    <a:pt x="542436" y="368603"/>
                    <a:pt x="542034" y="406253"/>
                  </a:cubicBezTo>
                  <a:cubicBezTo>
                    <a:pt x="541542" y="447552"/>
                    <a:pt x="433275" y="445237"/>
                    <a:pt x="325097" y="432599"/>
                  </a:cubicBezTo>
                  <a:cubicBezTo>
                    <a:pt x="255842" y="424544"/>
                    <a:pt x="110576" y="404695"/>
                    <a:pt x="119255" y="400200"/>
                  </a:cubicBezTo>
                  <a:lnTo>
                    <a:pt x="119255" y="400200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8" name="Google Shape;268;p2"/>
            <p:cNvSpPr/>
            <p:nvPr/>
          </p:nvSpPr>
          <p:spPr>
            <a:xfrm rot="10800000">
              <a:off x="4297760" y="3802323"/>
              <a:ext cx="87326" cy="104438"/>
            </a:xfrm>
            <a:custGeom>
              <a:avLst/>
              <a:gdLst/>
              <a:ahLst/>
              <a:cxnLst/>
              <a:rect l="l" t="t" r="r" b="b"/>
              <a:pathLst>
                <a:path w="174652" h="208876" extrusionOk="0">
                  <a:moveTo>
                    <a:pt x="157441" y="3667"/>
                  </a:moveTo>
                  <a:cubicBezTo>
                    <a:pt x="160707" y="-472"/>
                    <a:pt x="166747" y="-1229"/>
                    <a:pt x="170953" y="2020"/>
                  </a:cubicBezTo>
                  <a:cubicBezTo>
                    <a:pt x="175158" y="5269"/>
                    <a:pt x="175874" y="11321"/>
                    <a:pt x="172608" y="15460"/>
                  </a:cubicBezTo>
                  <a:cubicBezTo>
                    <a:pt x="172608" y="15460"/>
                    <a:pt x="157710" y="36688"/>
                    <a:pt x="136593" y="65036"/>
                  </a:cubicBezTo>
                  <a:cubicBezTo>
                    <a:pt x="125453" y="79989"/>
                    <a:pt x="112792" y="97034"/>
                    <a:pt x="99416" y="113767"/>
                  </a:cubicBezTo>
                  <a:cubicBezTo>
                    <a:pt x="89036" y="126762"/>
                    <a:pt x="78210" y="139534"/>
                    <a:pt x="67920" y="151372"/>
                  </a:cubicBezTo>
                  <a:cubicBezTo>
                    <a:pt x="46937" y="175582"/>
                    <a:pt x="27789" y="195831"/>
                    <a:pt x="17276" y="205844"/>
                  </a:cubicBezTo>
                  <a:cubicBezTo>
                    <a:pt x="13428" y="209804"/>
                    <a:pt x="7031" y="209893"/>
                    <a:pt x="3049" y="206066"/>
                  </a:cubicBezTo>
                  <a:cubicBezTo>
                    <a:pt x="-933" y="202239"/>
                    <a:pt x="-1022" y="195920"/>
                    <a:pt x="2825" y="191914"/>
                  </a:cubicBezTo>
                  <a:cubicBezTo>
                    <a:pt x="12310" y="181412"/>
                    <a:pt x="28729" y="159739"/>
                    <a:pt x="47922" y="135128"/>
                  </a:cubicBezTo>
                  <a:cubicBezTo>
                    <a:pt x="57585" y="122801"/>
                    <a:pt x="67786" y="109673"/>
                    <a:pt x="78254" y="96856"/>
                  </a:cubicBezTo>
                  <a:cubicBezTo>
                    <a:pt x="91765" y="80301"/>
                    <a:pt x="105545" y="64235"/>
                    <a:pt x="117580" y="50083"/>
                  </a:cubicBezTo>
                  <a:cubicBezTo>
                    <a:pt x="140441" y="23159"/>
                    <a:pt x="157441" y="3667"/>
                    <a:pt x="157441" y="3667"/>
                  </a:cubicBezTo>
                  <a:lnTo>
                    <a:pt x="157441" y="3667"/>
                  </a:ln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69" name="Google Shape;269;p2"/>
            <p:cNvSpPr/>
            <p:nvPr/>
          </p:nvSpPr>
          <p:spPr>
            <a:xfrm rot="10800000">
              <a:off x="4226736" y="3875226"/>
              <a:ext cx="103103" cy="111274"/>
            </a:xfrm>
            <a:custGeom>
              <a:avLst/>
              <a:gdLst/>
              <a:ahLst/>
              <a:cxnLst/>
              <a:rect l="l" t="t" r="r" b="b"/>
              <a:pathLst>
                <a:path w="206206" h="222548" extrusionOk="0">
                  <a:moveTo>
                    <a:pt x="5386" y="220019"/>
                  </a:moveTo>
                  <a:cubicBezTo>
                    <a:pt x="-14701" y="203063"/>
                    <a:pt x="25832" y="94031"/>
                    <a:pt x="54107" y="39737"/>
                  </a:cubicBezTo>
                  <a:cubicBezTo>
                    <a:pt x="63144" y="22337"/>
                    <a:pt x="86944" y="-12020"/>
                    <a:pt x="111416" y="4268"/>
                  </a:cubicBezTo>
                  <a:cubicBezTo>
                    <a:pt x="128730" y="15795"/>
                    <a:pt x="130967" y="39292"/>
                    <a:pt x="130833" y="57583"/>
                  </a:cubicBezTo>
                  <a:cubicBezTo>
                    <a:pt x="130788" y="60743"/>
                    <a:pt x="126851" y="73871"/>
                    <a:pt x="128775" y="76319"/>
                  </a:cubicBezTo>
                  <a:cubicBezTo>
                    <a:pt x="129177" y="76808"/>
                    <a:pt x="149757" y="70088"/>
                    <a:pt x="151994" y="69777"/>
                  </a:cubicBezTo>
                  <a:cubicBezTo>
                    <a:pt x="166087" y="67730"/>
                    <a:pt x="205322" y="76986"/>
                    <a:pt x="206172" y="95144"/>
                  </a:cubicBezTo>
                  <a:cubicBezTo>
                    <a:pt x="207112" y="114280"/>
                    <a:pt x="188680" y="131235"/>
                    <a:pt x="174453" y="141516"/>
                  </a:cubicBezTo>
                  <a:cubicBezTo>
                    <a:pt x="143897" y="163589"/>
                    <a:pt x="25429" y="237019"/>
                    <a:pt x="5386" y="220019"/>
                  </a:cubicBezTo>
                  <a:lnTo>
                    <a:pt x="5386" y="220019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0" name="Google Shape;270;p2"/>
            <p:cNvSpPr/>
            <p:nvPr/>
          </p:nvSpPr>
          <p:spPr>
            <a:xfrm rot="10800000">
              <a:off x="4145856" y="3942836"/>
              <a:ext cx="131632" cy="116325"/>
            </a:xfrm>
            <a:custGeom>
              <a:avLst/>
              <a:gdLst/>
              <a:ahLst/>
              <a:cxnLst/>
              <a:rect l="l" t="t" r="r" b="b"/>
              <a:pathLst>
                <a:path w="263264" h="232650" extrusionOk="0">
                  <a:moveTo>
                    <a:pt x="22684" y="9495"/>
                  </a:moveTo>
                  <a:cubicBezTo>
                    <a:pt x="24832" y="25427"/>
                    <a:pt x="26755" y="41270"/>
                    <a:pt x="27382" y="57292"/>
                  </a:cubicBezTo>
                  <a:cubicBezTo>
                    <a:pt x="27561" y="62543"/>
                    <a:pt x="27471" y="67839"/>
                    <a:pt x="27292" y="73135"/>
                  </a:cubicBezTo>
                  <a:cubicBezTo>
                    <a:pt x="27158" y="78386"/>
                    <a:pt x="26711" y="83593"/>
                    <a:pt x="26397" y="88844"/>
                  </a:cubicBezTo>
                  <a:lnTo>
                    <a:pt x="24250" y="113009"/>
                  </a:lnTo>
                  <a:cubicBezTo>
                    <a:pt x="23803" y="116703"/>
                    <a:pt x="23221" y="125782"/>
                    <a:pt x="22639" y="128051"/>
                  </a:cubicBezTo>
                  <a:cubicBezTo>
                    <a:pt x="20537" y="135572"/>
                    <a:pt x="14810" y="136729"/>
                    <a:pt x="12663" y="136551"/>
                  </a:cubicBezTo>
                  <a:cubicBezTo>
                    <a:pt x="10739" y="136373"/>
                    <a:pt x="8458" y="136240"/>
                    <a:pt x="6533" y="134371"/>
                  </a:cubicBezTo>
                  <a:cubicBezTo>
                    <a:pt x="5862" y="133748"/>
                    <a:pt x="3626" y="132368"/>
                    <a:pt x="2955" y="128452"/>
                  </a:cubicBezTo>
                  <a:cubicBezTo>
                    <a:pt x="2552" y="127072"/>
                    <a:pt x="2507" y="125693"/>
                    <a:pt x="2731" y="124402"/>
                  </a:cubicBezTo>
                  <a:cubicBezTo>
                    <a:pt x="2820" y="124491"/>
                    <a:pt x="2955" y="124536"/>
                    <a:pt x="3223" y="124580"/>
                  </a:cubicBezTo>
                  <a:cubicBezTo>
                    <a:pt x="3849" y="124625"/>
                    <a:pt x="3983" y="123645"/>
                    <a:pt x="3805" y="122177"/>
                  </a:cubicBezTo>
                  <a:cubicBezTo>
                    <a:pt x="3536" y="122533"/>
                    <a:pt x="3223" y="122889"/>
                    <a:pt x="2999" y="123245"/>
                  </a:cubicBezTo>
                  <a:cubicBezTo>
                    <a:pt x="3178" y="122577"/>
                    <a:pt x="3402" y="121999"/>
                    <a:pt x="3715" y="121420"/>
                  </a:cubicBezTo>
                  <a:cubicBezTo>
                    <a:pt x="3312" y="118439"/>
                    <a:pt x="2194" y="114122"/>
                    <a:pt x="2104" y="112297"/>
                  </a:cubicBezTo>
                  <a:lnTo>
                    <a:pt x="718" y="88666"/>
                  </a:lnTo>
                  <a:cubicBezTo>
                    <a:pt x="494" y="83415"/>
                    <a:pt x="136" y="78163"/>
                    <a:pt x="47" y="72912"/>
                  </a:cubicBezTo>
                  <a:cubicBezTo>
                    <a:pt x="-43" y="67705"/>
                    <a:pt x="2" y="62498"/>
                    <a:pt x="136" y="57292"/>
                  </a:cubicBezTo>
                  <a:cubicBezTo>
                    <a:pt x="315" y="51061"/>
                    <a:pt x="718" y="44831"/>
                    <a:pt x="1031" y="38600"/>
                  </a:cubicBezTo>
                  <a:cubicBezTo>
                    <a:pt x="1523" y="29299"/>
                    <a:pt x="2194" y="20087"/>
                    <a:pt x="2418" y="10697"/>
                  </a:cubicBezTo>
                  <a:cubicBezTo>
                    <a:pt x="2060" y="5134"/>
                    <a:pt x="6355" y="372"/>
                    <a:pt x="11947" y="16"/>
                  </a:cubicBezTo>
                  <a:cubicBezTo>
                    <a:pt x="17495" y="-295"/>
                    <a:pt x="22326" y="3932"/>
                    <a:pt x="22684" y="9495"/>
                  </a:cubicBezTo>
                  <a:close/>
                  <a:moveTo>
                    <a:pt x="54180" y="141224"/>
                  </a:moveTo>
                  <a:cubicBezTo>
                    <a:pt x="54314" y="141491"/>
                    <a:pt x="54493" y="141758"/>
                    <a:pt x="54628" y="141981"/>
                  </a:cubicBezTo>
                  <a:cubicBezTo>
                    <a:pt x="54538" y="141580"/>
                    <a:pt x="54449" y="141180"/>
                    <a:pt x="54314" y="140735"/>
                  </a:cubicBezTo>
                  <a:cubicBezTo>
                    <a:pt x="55343" y="137797"/>
                    <a:pt x="57312" y="133703"/>
                    <a:pt x="57804" y="131834"/>
                  </a:cubicBezTo>
                  <a:lnTo>
                    <a:pt x="65007" y="104020"/>
                  </a:lnTo>
                  <a:cubicBezTo>
                    <a:pt x="67110" y="95386"/>
                    <a:pt x="69347" y="86753"/>
                    <a:pt x="70957" y="77985"/>
                  </a:cubicBezTo>
                  <a:cubicBezTo>
                    <a:pt x="72478" y="69930"/>
                    <a:pt x="73552" y="61831"/>
                    <a:pt x="74715" y="53731"/>
                  </a:cubicBezTo>
                  <a:cubicBezTo>
                    <a:pt x="76460" y="41671"/>
                    <a:pt x="77891" y="29700"/>
                    <a:pt x="80218" y="17728"/>
                  </a:cubicBezTo>
                  <a:cubicBezTo>
                    <a:pt x="81694" y="12343"/>
                    <a:pt x="78473" y="6825"/>
                    <a:pt x="73060" y="5357"/>
                  </a:cubicBezTo>
                  <a:cubicBezTo>
                    <a:pt x="67646" y="3932"/>
                    <a:pt x="62099" y="7092"/>
                    <a:pt x="60623" y="12477"/>
                  </a:cubicBezTo>
                  <a:cubicBezTo>
                    <a:pt x="55701" y="26718"/>
                    <a:pt x="51362" y="41003"/>
                    <a:pt x="47738" y="55645"/>
                  </a:cubicBezTo>
                  <a:cubicBezTo>
                    <a:pt x="46351" y="61386"/>
                    <a:pt x="45053" y="67127"/>
                    <a:pt x="43935" y="72957"/>
                  </a:cubicBezTo>
                  <a:cubicBezTo>
                    <a:pt x="42369" y="81590"/>
                    <a:pt x="41295" y="90268"/>
                    <a:pt x="39774" y="98857"/>
                  </a:cubicBezTo>
                  <a:lnTo>
                    <a:pt x="36150" y="128096"/>
                  </a:lnTo>
                  <a:cubicBezTo>
                    <a:pt x="35793" y="131968"/>
                    <a:pt x="34361" y="141402"/>
                    <a:pt x="34495" y="143850"/>
                  </a:cubicBezTo>
                  <a:cubicBezTo>
                    <a:pt x="34719" y="147188"/>
                    <a:pt x="35703" y="149279"/>
                    <a:pt x="36508" y="150214"/>
                  </a:cubicBezTo>
                  <a:cubicBezTo>
                    <a:pt x="39819" y="154041"/>
                    <a:pt x="43532" y="155910"/>
                    <a:pt x="48230" y="153507"/>
                  </a:cubicBezTo>
                  <a:cubicBezTo>
                    <a:pt x="49169" y="153062"/>
                    <a:pt x="51943" y="152216"/>
                    <a:pt x="53688" y="148256"/>
                  </a:cubicBezTo>
                  <a:cubicBezTo>
                    <a:pt x="54404" y="146921"/>
                    <a:pt x="54762" y="145452"/>
                    <a:pt x="54806" y="144072"/>
                  </a:cubicBezTo>
                  <a:cubicBezTo>
                    <a:pt x="54628" y="144117"/>
                    <a:pt x="54449" y="144117"/>
                    <a:pt x="54180" y="144117"/>
                  </a:cubicBezTo>
                  <a:cubicBezTo>
                    <a:pt x="53509" y="144028"/>
                    <a:pt x="53643" y="142871"/>
                    <a:pt x="54180" y="141224"/>
                  </a:cubicBezTo>
                  <a:close/>
                  <a:moveTo>
                    <a:pt x="83484" y="157957"/>
                  </a:moveTo>
                  <a:cubicBezTo>
                    <a:pt x="81247" y="160494"/>
                    <a:pt x="77891" y="166991"/>
                    <a:pt x="75699" y="169617"/>
                  </a:cubicBezTo>
                  <a:cubicBezTo>
                    <a:pt x="73955" y="171709"/>
                    <a:pt x="72389" y="173088"/>
                    <a:pt x="71136" y="173667"/>
                  </a:cubicBezTo>
                  <a:cubicBezTo>
                    <a:pt x="67378" y="175269"/>
                    <a:pt x="64112" y="175402"/>
                    <a:pt x="61383" y="173667"/>
                  </a:cubicBezTo>
                  <a:cubicBezTo>
                    <a:pt x="59638" y="172554"/>
                    <a:pt x="56462" y="170774"/>
                    <a:pt x="55925" y="165790"/>
                  </a:cubicBezTo>
                  <a:cubicBezTo>
                    <a:pt x="54985" y="160939"/>
                    <a:pt x="57893" y="156222"/>
                    <a:pt x="62502" y="154753"/>
                  </a:cubicBezTo>
                  <a:cubicBezTo>
                    <a:pt x="63620" y="151415"/>
                    <a:pt x="64425" y="146654"/>
                    <a:pt x="65499" y="144918"/>
                  </a:cubicBezTo>
                  <a:lnTo>
                    <a:pt x="81605" y="119774"/>
                  </a:lnTo>
                  <a:cubicBezTo>
                    <a:pt x="85497" y="114077"/>
                    <a:pt x="89031" y="108114"/>
                    <a:pt x="92789" y="102373"/>
                  </a:cubicBezTo>
                  <a:cubicBezTo>
                    <a:pt x="96592" y="96499"/>
                    <a:pt x="100529" y="90758"/>
                    <a:pt x="104466" y="85017"/>
                  </a:cubicBezTo>
                  <a:cubicBezTo>
                    <a:pt x="112564" y="73268"/>
                    <a:pt x="120885" y="61831"/>
                    <a:pt x="129251" y="50216"/>
                  </a:cubicBezTo>
                  <a:cubicBezTo>
                    <a:pt x="132204" y="45498"/>
                    <a:pt x="138467" y="44030"/>
                    <a:pt x="143210" y="46922"/>
                  </a:cubicBezTo>
                  <a:cubicBezTo>
                    <a:pt x="147997" y="49860"/>
                    <a:pt x="149473" y="56090"/>
                    <a:pt x="146520" y="60807"/>
                  </a:cubicBezTo>
                  <a:cubicBezTo>
                    <a:pt x="138467" y="75983"/>
                    <a:pt x="131220" y="91425"/>
                    <a:pt x="122630" y="106245"/>
                  </a:cubicBezTo>
                  <a:cubicBezTo>
                    <a:pt x="120348" y="110250"/>
                    <a:pt x="117843" y="114211"/>
                    <a:pt x="115248" y="118038"/>
                  </a:cubicBezTo>
                  <a:cubicBezTo>
                    <a:pt x="111356" y="123868"/>
                    <a:pt x="107061" y="129431"/>
                    <a:pt x="102721" y="134949"/>
                  </a:cubicBezTo>
                  <a:lnTo>
                    <a:pt x="83484" y="157957"/>
                  </a:lnTo>
                  <a:close/>
                  <a:moveTo>
                    <a:pt x="61965" y="156266"/>
                  </a:moveTo>
                  <a:cubicBezTo>
                    <a:pt x="61741" y="156355"/>
                    <a:pt x="61562" y="156489"/>
                    <a:pt x="61383" y="156622"/>
                  </a:cubicBezTo>
                  <a:cubicBezTo>
                    <a:pt x="60936" y="156934"/>
                    <a:pt x="58475" y="157557"/>
                    <a:pt x="59415" y="158091"/>
                  </a:cubicBezTo>
                  <a:cubicBezTo>
                    <a:pt x="60443" y="158669"/>
                    <a:pt x="61294" y="157824"/>
                    <a:pt x="61965" y="156266"/>
                  </a:cubicBezTo>
                  <a:close/>
                  <a:moveTo>
                    <a:pt x="145357" y="153952"/>
                  </a:moveTo>
                  <a:cubicBezTo>
                    <a:pt x="151173" y="147900"/>
                    <a:pt x="156676" y="141580"/>
                    <a:pt x="162179" y="135216"/>
                  </a:cubicBezTo>
                  <a:cubicBezTo>
                    <a:pt x="170411" y="125648"/>
                    <a:pt x="178195" y="115857"/>
                    <a:pt x="186472" y="106289"/>
                  </a:cubicBezTo>
                  <a:cubicBezTo>
                    <a:pt x="190453" y="102373"/>
                    <a:pt x="190453" y="95965"/>
                    <a:pt x="186472" y="92048"/>
                  </a:cubicBezTo>
                  <a:cubicBezTo>
                    <a:pt x="182535" y="88088"/>
                    <a:pt x="176092" y="88088"/>
                    <a:pt x="172155" y="92048"/>
                  </a:cubicBezTo>
                  <a:cubicBezTo>
                    <a:pt x="162402" y="100370"/>
                    <a:pt x="152650" y="108559"/>
                    <a:pt x="143299" y="117371"/>
                  </a:cubicBezTo>
                  <a:cubicBezTo>
                    <a:pt x="137125" y="123200"/>
                    <a:pt x="131086" y="129119"/>
                    <a:pt x="125314" y="135394"/>
                  </a:cubicBezTo>
                  <a:cubicBezTo>
                    <a:pt x="118156" y="143182"/>
                    <a:pt x="111490" y="151371"/>
                    <a:pt x="104824" y="159604"/>
                  </a:cubicBezTo>
                  <a:cubicBezTo>
                    <a:pt x="98113" y="167792"/>
                    <a:pt x="91761" y="176159"/>
                    <a:pt x="85184" y="184481"/>
                  </a:cubicBezTo>
                  <a:cubicBezTo>
                    <a:pt x="81560" y="188397"/>
                    <a:pt x="81829" y="194539"/>
                    <a:pt x="85765" y="198144"/>
                  </a:cubicBezTo>
                  <a:cubicBezTo>
                    <a:pt x="89702" y="201748"/>
                    <a:pt x="95832" y="201526"/>
                    <a:pt x="99455" y="197609"/>
                  </a:cubicBezTo>
                  <a:cubicBezTo>
                    <a:pt x="107285" y="190400"/>
                    <a:pt x="115114" y="183413"/>
                    <a:pt x="122809" y="176070"/>
                  </a:cubicBezTo>
                  <a:cubicBezTo>
                    <a:pt x="130459" y="168772"/>
                    <a:pt x="138109" y="161562"/>
                    <a:pt x="145357" y="153952"/>
                  </a:cubicBezTo>
                  <a:close/>
                  <a:moveTo>
                    <a:pt x="263243" y="198856"/>
                  </a:moveTo>
                  <a:cubicBezTo>
                    <a:pt x="263601" y="204418"/>
                    <a:pt x="259351" y="209225"/>
                    <a:pt x="253758" y="209581"/>
                  </a:cubicBezTo>
                  <a:cubicBezTo>
                    <a:pt x="244363" y="210916"/>
                    <a:pt x="235192" y="213230"/>
                    <a:pt x="225931" y="215500"/>
                  </a:cubicBezTo>
                  <a:cubicBezTo>
                    <a:pt x="216536" y="217769"/>
                    <a:pt x="207230" y="220484"/>
                    <a:pt x="197835" y="222709"/>
                  </a:cubicBezTo>
                  <a:cubicBezTo>
                    <a:pt x="189469" y="224667"/>
                    <a:pt x="181014" y="226047"/>
                    <a:pt x="172692" y="227605"/>
                  </a:cubicBezTo>
                  <a:lnTo>
                    <a:pt x="145715" y="231565"/>
                  </a:lnTo>
                  <a:cubicBezTo>
                    <a:pt x="143746" y="231788"/>
                    <a:pt x="139004" y="231165"/>
                    <a:pt x="135693" y="231165"/>
                  </a:cubicBezTo>
                  <a:cubicBezTo>
                    <a:pt x="135246" y="231476"/>
                    <a:pt x="134754" y="231699"/>
                    <a:pt x="134217" y="231921"/>
                  </a:cubicBezTo>
                  <a:lnTo>
                    <a:pt x="134441" y="231743"/>
                  </a:lnTo>
                  <a:lnTo>
                    <a:pt x="134978" y="231165"/>
                  </a:lnTo>
                  <a:cubicBezTo>
                    <a:pt x="133278" y="231209"/>
                    <a:pt x="132070" y="231521"/>
                    <a:pt x="132159" y="232277"/>
                  </a:cubicBezTo>
                  <a:cubicBezTo>
                    <a:pt x="132159" y="232366"/>
                    <a:pt x="132159" y="232455"/>
                    <a:pt x="132204" y="232500"/>
                  </a:cubicBezTo>
                  <a:cubicBezTo>
                    <a:pt x="131488" y="232633"/>
                    <a:pt x="130817" y="232678"/>
                    <a:pt x="130056" y="232633"/>
                  </a:cubicBezTo>
                  <a:cubicBezTo>
                    <a:pt x="125270" y="232811"/>
                    <a:pt x="123391" y="230275"/>
                    <a:pt x="122854" y="229874"/>
                  </a:cubicBezTo>
                  <a:cubicBezTo>
                    <a:pt x="121154" y="228495"/>
                    <a:pt x="120617" y="226670"/>
                    <a:pt x="120125" y="225112"/>
                  </a:cubicBezTo>
                  <a:cubicBezTo>
                    <a:pt x="119409" y="222976"/>
                    <a:pt x="120125" y="220440"/>
                    <a:pt x="121780" y="217858"/>
                  </a:cubicBezTo>
                  <a:cubicBezTo>
                    <a:pt x="121646" y="217903"/>
                    <a:pt x="121198" y="218125"/>
                    <a:pt x="121064" y="218170"/>
                  </a:cubicBezTo>
                  <a:cubicBezTo>
                    <a:pt x="112474" y="220974"/>
                    <a:pt x="108403" y="214521"/>
                    <a:pt x="107956" y="213275"/>
                  </a:cubicBezTo>
                  <a:cubicBezTo>
                    <a:pt x="105764" y="208424"/>
                    <a:pt x="107956" y="202683"/>
                    <a:pt x="112877" y="200547"/>
                  </a:cubicBezTo>
                  <a:cubicBezTo>
                    <a:pt x="113101" y="200413"/>
                    <a:pt x="113324" y="200324"/>
                    <a:pt x="113548" y="200280"/>
                  </a:cubicBezTo>
                  <a:cubicBezTo>
                    <a:pt x="113145" y="199479"/>
                    <a:pt x="114085" y="199434"/>
                    <a:pt x="114980" y="199523"/>
                  </a:cubicBezTo>
                  <a:lnTo>
                    <a:pt x="114622" y="199835"/>
                  </a:lnTo>
                  <a:lnTo>
                    <a:pt x="114443" y="200013"/>
                  </a:lnTo>
                  <a:cubicBezTo>
                    <a:pt x="115069" y="199835"/>
                    <a:pt x="115740" y="199746"/>
                    <a:pt x="116411" y="199701"/>
                  </a:cubicBezTo>
                  <a:cubicBezTo>
                    <a:pt x="116143" y="199701"/>
                    <a:pt x="115561" y="199568"/>
                    <a:pt x="114980" y="199523"/>
                  </a:cubicBezTo>
                  <a:cubicBezTo>
                    <a:pt x="115472" y="199167"/>
                    <a:pt x="115964" y="198722"/>
                    <a:pt x="116546" y="198366"/>
                  </a:cubicBezTo>
                  <a:cubicBezTo>
                    <a:pt x="126746" y="191958"/>
                    <a:pt x="151799" y="175402"/>
                    <a:pt x="153768" y="174067"/>
                  </a:cubicBezTo>
                  <a:cubicBezTo>
                    <a:pt x="160076" y="170196"/>
                    <a:pt x="166384" y="166413"/>
                    <a:pt x="172961" y="163031"/>
                  </a:cubicBezTo>
                  <a:cubicBezTo>
                    <a:pt x="177300" y="160806"/>
                    <a:pt x="181685" y="158758"/>
                    <a:pt x="186159" y="156889"/>
                  </a:cubicBezTo>
                  <a:cubicBezTo>
                    <a:pt x="202533" y="149902"/>
                    <a:pt x="219355" y="144339"/>
                    <a:pt x="235639" y="137308"/>
                  </a:cubicBezTo>
                  <a:cubicBezTo>
                    <a:pt x="240605" y="134816"/>
                    <a:pt x="246734" y="136774"/>
                    <a:pt x="249285" y="141714"/>
                  </a:cubicBezTo>
                  <a:cubicBezTo>
                    <a:pt x="251835" y="146698"/>
                    <a:pt x="249866" y="152750"/>
                    <a:pt x="244855" y="155287"/>
                  </a:cubicBezTo>
                  <a:cubicBezTo>
                    <a:pt x="234521" y="161518"/>
                    <a:pt x="224097" y="167392"/>
                    <a:pt x="213404" y="173044"/>
                  </a:cubicBezTo>
                  <a:cubicBezTo>
                    <a:pt x="205620" y="177138"/>
                    <a:pt x="197835" y="181232"/>
                    <a:pt x="189961" y="185104"/>
                  </a:cubicBezTo>
                  <a:cubicBezTo>
                    <a:pt x="182266" y="188931"/>
                    <a:pt x="174393" y="192403"/>
                    <a:pt x="166876" y="196497"/>
                  </a:cubicBezTo>
                  <a:cubicBezTo>
                    <a:pt x="165266" y="197298"/>
                    <a:pt x="149070" y="205264"/>
                    <a:pt x="136454" y="211227"/>
                  </a:cubicBezTo>
                  <a:cubicBezTo>
                    <a:pt x="138333" y="210827"/>
                    <a:pt x="140346" y="210426"/>
                    <a:pt x="141465" y="210115"/>
                  </a:cubicBezTo>
                  <a:lnTo>
                    <a:pt x="167100" y="202683"/>
                  </a:lnTo>
                  <a:cubicBezTo>
                    <a:pt x="175242" y="200591"/>
                    <a:pt x="183295" y="198055"/>
                    <a:pt x="191527" y="196096"/>
                  </a:cubicBezTo>
                  <a:cubicBezTo>
                    <a:pt x="197119" y="194761"/>
                    <a:pt x="202801" y="193693"/>
                    <a:pt x="208483" y="192803"/>
                  </a:cubicBezTo>
                  <a:cubicBezTo>
                    <a:pt x="223068" y="190489"/>
                    <a:pt x="237742" y="189287"/>
                    <a:pt x="252461" y="189421"/>
                  </a:cubicBezTo>
                  <a:cubicBezTo>
                    <a:pt x="258053" y="189109"/>
                    <a:pt x="262885" y="193337"/>
                    <a:pt x="263243" y="198856"/>
                  </a:cubicBezTo>
                  <a:close/>
                  <a:moveTo>
                    <a:pt x="124598" y="203573"/>
                  </a:moveTo>
                  <a:cubicBezTo>
                    <a:pt x="123211" y="201437"/>
                    <a:pt x="120930" y="199256"/>
                    <a:pt x="116725" y="199701"/>
                  </a:cubicBezTo>
                  <a:cubicBezTo>
                    <a:pt x="119767" y="199657"/>
                    <a:pt x="122719" y="201081"/>
                    <a:pt x="124598" y="203573"/>
                  </a:cubicBez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1" name="Google Shape;271;p2"/>
            <p:cNvSpPr/>
            <p:nvPr/>
          </p:nvSpPr>
          <p:spPr>
            <a:xfrm rot="10800000">
              <a:off x="4329967" y="3880083"/>
              <a:ext cx="144084" cy="205957"/>
            </a:xfrm>
            <a:custGeom>
              <a:avLst/>
              <a:gdLst/>
              <a:ahLst/>
              <a:cxnLst/>
              <a:rect l="l" t="t" r="r" b="b"/>
              <a:pathLst>
                <a:path w="288168" h="411913" extrusionOk="0">
                  <a:moveTo>
                    <a:pt x="287724" y="310690"/>
                  </a:moveTo>
                  <a:cubicBezTo>
                    <a:pt x="287053" y="314695"/>
                    <a:pt x="285845" y="318611"/>
                    <a:pt x="284369" y="322483"/>
                  </a:cubicBezTo>
                  <a:cubicBezTo>
                    <a:pt x="273721" y="349719"/>
                    <a:pt x="250904" y="374641"/>
                    <a:pt x="223793" y="389683"/>
                  </a:cubicBezTo>
                  <a:cubicBezTo>
                    <a:pt x="215516" y="394266"/>
                    <a:pt x="205987" y="398806"/>
                    <a:pt x="196234" y="400096"/>
                  </a:cubicBezTo>
                  <a:cubicBezTo>
                    <a:pt x="195965" y="400141"/>
                    <a:pt x="191536" y="400452"/>
                    <a:pt x="188628" y="400230"/>
                  </a:cubicBezTo>
                  <a:lnTo>
                    <a:pt x="188315" y="404369"/>
                  </a:lnTo>
                  <a:cubicBezTo>
                    <a:pt x="156864" y="419010"/>
                    <a:pt x="115034" y="410999"/>
                    <a:pt x="88772" y="391863"/>
                  </a:cubicBezTo>
                  <a:cubicBezTo>
                    <a:pt x="76916" y="383230"/>
                    <a:pt x="60453" y="366541"/>
                    <a:pt x="67924" y="351232"/>
                  </a:cubicBezTo>
                  <a:cubicBezTo>
                    <a:pt x="83493" y="319323"/>
                    <a:pt x="144024" y="353235"/>
                    <a:pt x="161069" y="364805"/>
                  </a:cubicBezTo>
                  <a:cubicBezTo>
                    <a:pt x="163485" y="366407"/>
                    <a:pt x="190418" y="390929"/>
                    <a:pt x="189344" y="391107"/>
                  </a:cubicBezTo>
                  <a:lnTo>
                    <a:pt x="189120" y="393821"/>
                  </a:lnTo>
                  <a:lnTo>
                    <a:pt x="191626" y="389060"/>
                  </a:lnTo>
                  <a:cubicBezTo>
                    <a:pt x="205629" y="359198"/>
                    <a:pt x="221198" y="326533"/>
                    <a:pt x="248891" y="304860"/>
                  </a:cubicBezTo>
                  <a:cubicBezTo>
                    <a:pt x="262313" y="294357"/>
                    <a:pt x="292153" y="284121"/>
                    <a:pt x="287724" y="310690"/>
                  </a:cubicBezTo>
                  <a:close/>
                  <a:moveTo>
                    <a:pt x="187912" y="247184"/>
                  </a:moveTo>
                  <a:cubicBezTo>
                    <a:pt x="181560" y="264140"/>
                    <a:pt x="180083" y="285368"/>
                    <a:pt x="178025" y="303169"/>
                  </a:cubicBezTo>
                  <a:cubicBezTo>
                    <a:pt x="188807" y="313449"/>
                    <a:pt x="212027" y="288082"/>
                    <a:pt x="216993" y="282475"/>
                  </a:cubicBezTo>
                  <a:cubicBezTo>
                    <a:pt x="235469" y="261514"/>
                    <a:pt x="250591" y="234545"/>
                    <a:pt x="252739" y="207443"/>
                  </a:cubicBezTo>
                  <a:cubicBezTo>
                    <a:pt x="253096" y="203393"/>
                    <a:pt x="253007" y="199254"/>
                    <a:pt x="252470" y="195204"/>
                  </a:cubicBezTo>
                  <a:cubicBezTo>
                    <a:pt x="247280" y="157955"/>
                    <a:pt x="211937" y="199432"/>
                    <a:pt x="204108" y="212605"/>
                  </a:cubicBezTo>
                  <a:cubicBezTo>
                    <a:pt x="197531" y="223642"/>
                    <a:pt x="192386" y="235346"/>
                    <a:pt x="187912" y="247184"/>
                  </a:cubicBezTo>
                  <a:close/>
                  <a:moveTo>
                    <a:pt x="212653" y="142023"/>
                  </a:moveTo>
                  <a:cubicBezTo>
                    <a:pt x="219856" y="113719"/>
                    <a:pt x="211579" y="86795"/>
                    <a:pt x="204913" y="85149"/>
                  </a:cubicBezTo>
                  <a:cubicBezTo>
                    <a:pt x="198695" y="83635"/>
                    <a:pt x="173596" y="101659"/>
                    <a:pt x="164514" y="129874"/>
                  </a:cubicBezTo>
                  <a:cubicBezTo>
                    <a:pt x="152032" y="168592"/>
                    <a:pt x="156238" y="221194"/>
                    <a:pt x="157535" y="220260"/>
                  </a:cubicBezTo>
                  <a:cubicBezTo>
                    <a:pt x="165454" y="214652"/>
                    <a:pt x="204287" y="175000"/>
                    <a:pt x="212653" y="142023"/>
                  </a:cubicBezTo>
                  <a:close/>
                  <a:moveTo>
                    <a:pt x="164246" y="305616"/>
                  </a:moveTo>
                  <a:cubicBezTo>
                    <a:pt x="152569" y="304014"/>
                    <a:pt x="42960" y="223642"/>
                    <a:pt x="27794" y="264941"/>
                  </a:cubicBezTo>
                  <a:cubicBezTo>
                    <a:pt x="24080" y="275087"/>
                    <a:pt x="36294" y="284833"/>
                    <a:pt x="44123" y="290352"/>
                  </a:cubicBezTo>
                  <a:cubicBezTo>
                    <a:pt x="66403" y="306017"/>
                    <a:pt x="95080" y="311669"/>
                    <a:pt x="122773" y="313093"/>
                  </a:cubicBezTo>
                  <a:cubicBezTo>
                    <a:pt x="133824" y="313671"/>
                    <a:pt x="168586" y="308554"/>
                    <a:pt x="164246" y="305616"/>
                  </a:cubicBezTo>
                  <a:close/>
                  <a:moveTo>
                    <a:pt x="127158" y="250878"/>
                  </a:moveTo>
                  <a:cubicBezTo>
                    <a:pt x="128589" y="251145"/>
                    <a:pt x="136284" y="251634"/>
                    <a:pt x="137045" y="253192"/>
                  </a:cubicBezTo>
                  <a:lnTo>
                    <a:pt x="130468" y="224621"/>
                  </a:lnTo>
                  <a:cubicBezTo>
                    <a:pt x="114944" y="193024"/>
                    <a:pt x="88683" y="164720"/>
                    <a:pt x="51192" y="154084"/>
                  </a:cubicBezTo>
                  <a:cubicBezTo>
                    <a:pt x="28465" y="147631"/>
                    <a:pt x="-1465" y="152793"/>
                    <a:pt x="56" y="179584"/>
                  </a:cubicBezTo>
                  <a:cubicBezTo>
                    <a:pt x="279" y="183634"/>
                    <a:pt x="1219" y="187683"/>
                    <a:pt x="2919" y="191377"/>
                  </a:cubicBezTo>
                  <a:cubicBezTo>
                    <a:pt x="16654" y="221105"/>
                    <a:pt x="62869" y="234901"/>
                    <a:pt x="93872" y="243134"/>
                  </a:cubicBezTo>
                  <a:cubicBezTo>
                    <a:pt x="104878" y="246027"/>
                    <a:pt x="115973" y="248653"/>
                    <a:pt x="127158" y="250878"/>
                  </a:cubicBezTo>
                  <a:close/>
                  <a:moveTo>
                    <a:pt x="49447" y="86617"/>
                  </a:moveTo>
                  <a:cubicBezTo>
                    <a:pt x="54458" y="91913"/>
                    <a:pt x="59692" y="96986"/>
                    <a:pt x="65105" y="101971"/>
                  </a:cubicBezTo>
                  <a:cubicBezTo>
                    <a:pt x="73293" y="109492"/>
                    <a:pt x="112662" y="125735"/>
                    <a:pt x="111007" y="126759"/>
                  </a:cubicBezTo>
                  <a:cubicBezTo>
                    <a:pt x="114407" y="89688"/>
                    <a:pt x="104788" y="50926"/>
                    <a:pt x="79914" y="20708"/>
                  </a:cubicBezTo>
                  <a:cubicBezTo>
                    <a:pt x="66895" y="4910"/>
                    <a:pt x="46852" y="-7418"/>
                    <a:pt x="25959" y="5221"/>
                  </a:cubicBezTo>
                  <a:cubicBezTo>
                    <a:pt x="-2673" y="22622"/>
                    <a:pt x="24170" y="57023"/>
                    <a:pt x="38307" y="74067"/>
                  </a:cubicBezTo>
                  <a:cubicBezTo>
                    <a:pt x="41886" y="78384"/>
                    <a:pt x="45599" y="82523"/>
                    <a:pt x="49447" y="8661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" name="Google Shape;272;p2"/>
            <p:cNvSpPr/>
            <p:nvPr/>
          </p:nvSpPr>
          <p:spPr>
            <a:xfrm rot="10800000">
              <a:off x="4341835" y="3802821"/>
              <a:ext cx="116718" cy="266553"/>
            </a:xfrm>
            <a:custGeom>
              <a:avLst/>
              <a:gdLst/>
              <a:ahLst/>
              <a:cxnLst/>
              <a:rect l="l" t="t" r="r" b="b"/>
              <a:pathLst>
                <a:path w="233437" h="533106" extrusionOk="0">
                  <a:moveTo>
                    <a:pt x="163851" y="526131"/>
                  </a:moveTo>
                  <a:cubicBezTo>
                    <a:pt x="163851" y="526087"/>
                    <a:pt x="163806" y="526087"/>
                    <a:pt x="163851" y="526131"/>
                  </a:cubicBezTo>
                  <a:cubicBezTo>
                    <a:pt x="164164" y="526576"/>
                    <a:pt x="164701" y="527199"/>
                    <a:pt x="164164" y="527244"/>
                  </a:cubicBezTo>
                  <a:cubicBezTo>
                    <a:pt x="164120" y="526888"/>
                    <a:pt x="163985" y="526532"/>
                    <a:pt x="163851" y="526131"/>
                  </a:cubicBezTo>
                  <a:close/>
                  <a:moveTo>
                    <a:pt x="163806" y="526087"/>
                  </a:moveTo>
                  <a:cubicBezTo>
                    <a:pt x="163627" y="525820"/>
                    <a:pt x="163851" y="525731"/>
                    <a:pt x="163627" y="525508"/>
                  </a:cubicBezTo>
                  <a:lnTo>
                    <a:pt x="163627" y="525731"/>
                  </a:lnTo>
                  <a:cubicBezTo>
                    <a:pt x="163717" y="525820"/>
                    <a:pt x="163762" y="525953"/>
                    <a:pt x="163806" y="526087"/>
                  </a:cubicBezTo>
                  <a:close/>
                  <a:moveTo>
                    <a:pt x="230601" y="277137"/>
                  </a:moveTo>
                  <a:cubicBezTo>
                    <a:pt x="228051" y="275802"/>
                    <a:pt x="224830" y="276825"/>
                    <a:pt x="223488" y="279362"/>
                  </a:cubicBezTo>
                  <a:cubicBezTo>
                    <a:pt x="217358" y="289909"/>
                    <a:pt x="210827" y="300189"/>
                    <a:pt x="203847" y="310247"/>
                  </a:cubicBezTo>
                  <a:cubicBezTo>
                    <a:pt x="201118" y="314208"/>
                    <a:pt x="198300" y="318124"/>
                    <a:pt x="195436" y="321996"/>
                  </a:cubicBezTo>
                  <a:cubicBezTo>
                    <a:pt x="191186" y="327737"/>
                    <a:pt x="186891" y="333478"/>
                    <a:pt x="182060" y="338862"/>
                  </a:cubicBezTo>
                  <a:cubicBezTo>
                    <a:pt x="178839" y="342601"/>
                    <a:pt x="175573" y="346294"/>
                    <a:pt x="172083" y="349810"/>
                  </a:cubicBezTo>
                  <a:cubicBezTo>
                    <a:pt x="170293" y="351635"/>
                    <a:pt x="168370" y="353415"/>
                    <a:pt x="166401" y="355151"/>
                  </a:cubicBezTo>
                  <a:cubicBezTo>
                    <a:pt x="165999" y="351546"/>
                    <a:pt x="165954" y="347897"/>
                    <a:pt x="165462" y="344292"/>
                  </a:cubicBezTo>
                  <a:cubicBezTo>
                    <a:pt x="164075" y="333745"/>
                    <a:pt x="162464" y="323108"/>
                    <a:pt x="160630" y="312428"/>
                  </a:cubicBezTo>
                  <a:cubicBezTo>
                    <a:pt x="158796" y="301880"/>
                    <a:pt x="156693" y="291333"/>
                    <a:pt x="154411" y="280742"/>
                  </a:cubicBezTo>
                  <a:cubicBezTo>
                    <a:pt x="154143" y="279495"/>
                    <a:pt x="153696" y="278205"/>
                    <a:pt x="153427" y="276959"/>
                  </a:cubicBezTo>
                  <a:cubicBezTo>
                    <a:pt x="157096" y="267969"/>
                    <a:pt x="160943" y="259158"/>
                    <a:pt x="165149" y="250480"/>
                  </a:cubicBezTo>
                  <a:cubicBezTo>
                    <a:pt x="167117" y="246519"/>
                    <a:pt x="169086" y="242558"/>
                    <a:pt x="171143" y="238642"/>
                  </a:cubicBezTo>
                  <a:cubicBezTo>
                    <a:pt x="174096" y="232812"/>
                    <a:pt x="177094" y="226937"/>
                    <a:pt x="180628" y="221241"/>
                  </a:cubicBezTo>
                  <a:lnTo>
                    <a:pt x="191857" y="202550"/>
                  </a:lnTo>
                  <a:lnTo>
                    <a:pt x="195973" y="196141"/>
                  </a:lnTo>
                  <a:cubicBezTo>
                    <a:pt x="196644" y="195073"/>
                    <a:pt x="198389" y="192626"/>
                    <a:pt x="198702" y="191914"/>
                  </a:cubicBezTo>
                  <a:cubicBezTo>
                    <a:pt x="199553" y="189911"/>
                    <a:pt x="199239" y="188442"/>
                    <a:pt x="198971" y="187864"/>
                  </a:cubicBezTo>
                  <a:cubicBezTo>
                    <a:pt x="198434" y="186573"/>
                    <a:pt x="197718" y="185550"/>
                    <a:pt x="196555" y="185016"/>
                  </a:cubicBezTo>
                  <a:cubicBezTo>
                    <a:pt x="195705" y="184660"/>
                    <a:pt x="194676" y="184215"/>
                    <a:pt x="193289" y="184526"/>
                  </a:cubicBezTo>
                  <a:cubicBezTo>
                    <a:pt x="192886" y="184615"/>
                    <a:pt x="191902" y="184704"/>
                    <a:pt x="190739" y="185728"/>
                  </a:cubicBezTo>
                  <a:cubicBezTo>
                    <a:pt x="190247" y="186128"/>
                    <a:pt x="189844" y="186618"/>
                    <a:pt x="189531" y="187152"/>
                  </a:cubicBezTo>
                  <a:cubicBezTo>
                    <a:pt x="189576" y="187152"/>
                    <a:pt x="189621" y="187196"/>
                    <a:pt x="189665" y="187196"/>
                  </a:cubicBezTo>
                  <a:cubicBezTo>
                    <a:pt x="189978" y="187463"/>
                    <a:pt x="189665" y="187908"/>
                    <a:pt x="189173" y="188398"/>
                  </a:cubicBezTo>
                  <a:cubicBezTo>
                    <a:pt x="189173" y="188264"/>
                    <a:pt x="189173" y="188042"/>
                    <a:pt x="189173" y="187864"/>
                  </a:cubicBezTo>
                  <a:cubicBezTo>
                    <a:pt x="189084" y="188086"/>
                    <a:pt x="189039" y="188353"/>
                    <a:pt x="188949" y="188620"/>
                  </a:cubicBezTo>
                  <a:cubicBezTo>
                    <a:pt x="188368" y="189154"/>
                    <a:pt x="187563" y="189733"/>
                    <a:pt x="187294" y="190044"/>
                  </a:cubicBezTo>
                  <a:lnTo>
                    <a:pt x="182462" y="196008"/>
                  </a:lnTo>
                  <a:lnTo>
                    <a:pt x="169354" y="214076"/>
                  </a:lnTo>
                  <a:cubicBezTo>
                    <a:pt x="166670" y="217992"/>
                    <a:pt x="164075" y="221909"/>
                    <a:pt x="161748" y="225958"/>
                  </a:cubicBezTo>
                  <a:cubicBezTo>
                    <a:pt x="159422" y="230053"/>
                    <a:pt x="157275" y="234236"/>
                    <a:pt x="155351" y="238464"/>
                  </a:cubicBezTo>
                  <a:cubicBezTo>
                    <a:pt x="153024" y="243582"/>
                    <a:pt x="150966" y="248744"/>
                    <a:pt x="149043" y="254040"/>
                  </a:cubicBezTo>
                  <a:cubicBezTo>
                    <a:pt x="148730" y="254930"/>
                    <a:pt x="148506" y="255820"/>
                    <a:pt x="148193" y="256710"/>
                  </a:cubicBezTo>
                  <a:cubicBezTo>
                    <a:pt x="143137" y="236773"/>
                    <a:pt x="137321" y="216969"/>
                    <a:pt x="130745" y="197254"/>
                  </a:cubicBezTo>
                  <a:cubicBezTo>
                    <a:pt x="131863" y="191113"/>
                    <a:pt x="133295" y="184971"/>
                    <a:pt x="135040" y="178874"/>
                  </a:cubicBezTo>
                  <a:cubicBezTo>
                    <a:pt x="137321" y="170686"/>
                    <a:pt x="140140" y="162542"/>
                    <a:pt x="142735" y="154398"/>
                  </a:cubicBezTo>
                  <a:cubicBezTo>
                    <a:pt x="145374" y="145986"/>
                    <a:pt x="147701" y="137531"/>
                    <a:pt x="149937" y="129209"/>
                  </a:cubicBezTo>
                  <a:cubicBezTo>
                    <a:pt x="150877" y="125471"/>
                    <a:pt x="151996" y="121821"/>
                    <a:pt x="153203" y="118128"/>
                  </a:cubicBezTo>
                  <a:cubicBezTo>
                    <a:pt x="154411" y="114389"/>
                    <a:pt x="155754" y="110696"/>
                    <a:pt x="157096" y="107002"/>
                  </a:cubicBezTo>
                  <a:lnTo>
                    <a:pt x="160138" y="99748"/>
                  </a:lnTo>
                  <a:cubicBezTo>
                    <a:pt x="160764" y="98502"/>
                    <a:pt x="162643" y="95476"/>
                    <a:pt x="162777" y="94719"/>
                  </a:cubicBezTo>
                  <a:cubicBezTo>
                    <a:pt x="163404" y="91515"/>
                    <a:pt x="161883" y="89779"/>
                    <a:pt x="160361" y="89023"/>
                  </a:cubicBezTo>
                  <a:cubicBezTo>
                    <a:pt x="159601" y="88622"/>
                    <a:pt x="157588" y="87376"/>
                    <a:pt x="154903" y="89156"/>
                  </a:cubicBezTo>
                  <a:cubicBezTo>
                    <a:pt x="154009" y="89690"/>
                    <a:pt x="153338" y="90447"/>
                    <a:pt x="152935" y="91337"/>
                  </a:cubicBezTo>
                  <a:cubicBezTo>
                    <a:pt x="153024" y="91337"/>
                    <a:pt x="153114" y="91381"/>
                    <a:pt x="153203" y="91426"/>
                  </a:cubicBezTo>
                  <a:cubicBezTo>
                    <a:pt x="153651" y="91693"/>
                    <a:pt x="153203" y="92316"/>
                    <a:pt x="152577" y="92939"/>
                  </a:cubicBezTo>
                  <a:lnTo>
                    <a:pt x="152532" y="92627"/>
                  </a:lnTo>
                  <a:cubicBezTo>
                    <a:pt x="152488" y="92761"/>
                    <a:pt x="152488" y="92894"/>
                    <a:pt x="152488" y="93028"/>
                  </a:cubicBezTo>
                  <a:cubicBezTo>
                    <a:pt x="151816" y="93695"/>
                    <a:pt x="151056" y="94318"/>
                    <a:pt x="150832" y="94719"/>
                  </a:cubicBezTo>
                  <a:lnTo>
                    <a:pt x="146582" y="102596"/>
                  </a:lnTo>
                  <a:cubicBezTo>
                    <a:pt x="144435" y="107046"/>
                    <a:pt x="142377" y="111541"/>
                    <a:pt x="140542" y="116080"/>
                  </a:cubicBezTo>
                  <a:cubicBezTo>
                    <a:pt x="139245" y="119196"/>
                    <a:pt x="138127" y="122355"/>
                    <a:pt x="137098" y="125560"/>
                  </a:cubicBezTo>
                  <a:cubicBezTo>
                    <a:pt x="134905" y="132547"/>
                    <a:pt x="132400" y="139534"/>
                    <a:pt x="130208" y="146654"/>
                  </a:cubicBezTo>
                  <a:cubicBezTo>
                    <a:pt x="127971" y="153864"/>
                    <a:pt x="125958" y="161117"/>
                    <a:pt x="124258" y="168460"/>
                  </a:cubicBezTo>
                  <a:cubicBezTo>
                    <a:pt x="123721" y="170641"/>
                    <a:pt x="123676" y="172866"/>
                    <a:pt x="123229" y="175091"/>
                  </a:cubicBezTo>
                  <a:cubicBezTo>
                    <a:pt x="122200" y="172243"/>
                    <a:pt x="121394" y="169306"/>
                    <a:pt x="120321" y="166458"/>
                  </a:cubicBezTo>
                  <a:cubicBezTo>
                    <a:pt x="105870" y="128764"/>
                    <a:pt x="88422" y="92449"/>
                    <a:pt x="68424" y="58894"/>
                  </a:cubicBezTo>
                  <a:cubicBezTo>
                    <a:pt x="64755" y="52797"/>
                    <a:pt x="60684" y="46878"/>
                    <a:pt x="56479" y="41093"/>
                  </a:cubicBezTo>
                  <a:cubicBezTo>
                    <a:pt x="46905" y="28054"/>
                    <a:pt x="36391" y="15637"/>
                    <a:pt x="27175" y="2331"/>
                  </a:cubicBezTo>
                  <a:cubicBezTo>
                    <a:pt x="25565" y="-72"/>
                    <a:pt x="22254" y="-740"/>
                    <a:pt x="19838" y="907"/>
                  </a:cubicBezTo>
                  <a:cubicBezTo>
                    <a:pt x="17422" y="2509"/>
                    <a:pt x="16796" y="5758"/>
                    <a:pt x="18406" y="8161"/>
                  </a:cubicBezTo>
                  <a:cubicBezTo>
                    <a:pt x="27399" y="21734"/>
                    <a:pt x="37733" y="34462"/>
                    <a:pt x="47084" y="47768"/>
                  </a:cubicBezTo>
                  <a:cubicBezTo>
                    <a:pt x="50976" y="53331"/>
                    <a:pt x="54689" y="59028"/>
                    <a:pt x="58089" y="64902"/>
                  </a:cubicBezTo>
                  <a:cubicBezTo>
                    <a:pt x="77193" y="98101"/>
                    <a:pt x="93522" y="134149"/>
                    <a:pt x="107346" y="171264"/>
                  </a:cubicBezTo>
                  <a:cubicBezTo>
                    <a:pt x="114415" y="190178"/>
                    <a:pt x="120768" y="209403"/>
                    <a:pt x="126450" y="228718"/>
                  </a:cubicBezTo>
                  <a:cubicBezTo>
                    <a:pt x="124660" y="226581"/>
                    <a:pt x="123050" y="224312"/>
                    <a:pt x="121126" y="222265"/>
                  </a:cubicBezTo>
                  <a:cubicBezTo>
                    <a:pt x="116652" y="217458"/>
                    <a:pt x="111910" y="212874"/>
                    <a:pt x="107078" y="208424"/>
                  </a:cubicBezTo>
                  <a:cubicBezTo>
                    <a:pt x="101262" y="203039"/>
                    <a:pt x="95267" y="197877"/>
                    <a:pt x="88959" y="193026"/>
                  </a:cubicBezTo>
                  <a:cubicBezTo>
                    <a:pt x="82695" y="188220"/>
                    <a:pt x="76253" y="183681"/>
                    <a:pt x="69587" y="179319"/>
                  </a:cubicBezTo>
                  <a:cubicBezTo>
                    <a:pt x="61713" y="174201"/>
                    <a:pt x="53526" y="169440"/>
                    <a:pt x="45294" y="164811"/>
                  </a:cubicBezTo>
                  <a:cubicBezTo>
                    <a:pt x="32946" y="158002"/>
                    <a:pt x="20330" y="151683"/>
                    <a:pt x="7759" y="145497"/>
                  </a:cubicBezTo>
                  <a:cubicBezTo>
                    <a:pt x="5164" y="144117"/>
                    <a:pt x="1987" y="145096"/>
                    <a:pt x="600" y="147678"/>
                  </a:cubicBezTo>
                  <a:cubicBezTo>
                    <a:pt x="-742" y="150214"/>
                    <a:pt x="243" y="153418"/>
                    <a:pt x="2793" y="154754"/>
                  </a:cubicBezTo>
                  <a:cubicBezTo>
                    <a:pt x="19480" y="164233"/>
                    <a:pt x="36078" y="174157"/>
                    <a:pt x="52184" y="184704"/>
                  </a:cubicBezTo>
                  <a:cubicBezTo>
                    <a:pt x="58582" y="188887"/>
                    <a:pt x="64890" y="193204"/>
                    <a:pt x="71108" y="197565"/>
                  </a:cubicBezTo>
                  <a:cubicBezTo>
                    <a:pt x="80503" y="204152"/>
                    <a:pt x="89675" y="210916"/>
                    <a:pt x="98265" y="218259"/>
                  </a:cubicBezTo>
                  <a:cubicBezTo>
                    <a:pt x="104036" y="223155"/>
                    <a:pt x="109718" y="228139"/>
                    <a:pt x="114997" y="233435"/>
                  </a:cubicBezTo>
                  <a:cubicBezTo>
                    <a:pt x="118486" y="236951"/>
                    <a:pt x="121797" y="240555"/>
                    <a:pt x="124839" y="244427"/>
                  </a:cubicBezTo>
                  <a:cubicBezTo>
                    <a:pt x="126226" y="246118"/>
                    <a:pt x="127568" y="247854"/>
                    <a:pt x="128821" y="249678"/>
                  </a:cubicBezTo>
                  <a:cubicBezTo>
                    <a:pt x="129537" y="250702"/>
                    <a:pt x="130208" y="251726"/>
                    <a:pt x="130834" y="252749"/>
                  </a:cubicBezTo>
                  <a:cubicBezTo>
                    <a:pt x="130924" y="253773"/>
                    <a:pt x="131147" y="256176"/>
                    <a:pt x="131505" y="257021"/>
                  </a:cubicBezTo>
                  <a:cubicBezTo>
                    <a:pt x="132176" y="258446"/>
                    <a:pt x="133205" y="259380"/>
                    <a:pt x="134503" y="259959"/>
                  </a:cubicBezTo>
                  <a:cubicBezTo>
                    <a:pt x="135353" y="263341"/>
                    <a:pt x="136292" y="266679"/>
                    <a:pt x="137098" y="270061"/>
                  </a:cubicBezTo>
                  <a:lnTo>
                    <a:pt x="115355" y="265344"/>
                  </a:lnTo>
                  <a:cubicBezTo>
                    <a:pt x="106496" y="263163"/>
                    <a:pt x="97728" y="260582"/>
                    <a:pt x="89004" y="257956"/>
                  </a:cubicBezTo>
                  <a:cubicBezTo>
                    <a:pt x="83769" y="256398"/>
                    <a:pt x="78535" y="254796"/>
                    <a:pt x="73300" y="253194"/>
                  </a:cubicBezTo>
                  <a:cubicBezTo>
                    <a:pt x="65427" y="250747"/>
                    <a:pt x="57553" y="248343"/>
                    <a:pt x="49813" y="245629"/>
                  </a:cubicBezTo>
                  <a:lnTo>
                    <a:pt x="28830" y="237440"/>
                  </a:lnTo>
                  <a:cubicBezTo>
                    <a:pt x="26146" y="236372"/>
                    <a:pt x="23059" y="237707"/>
                    <a:pt x="21985" y="240422"/>
                  </a:cubicBezTo>
                  <a:cubicBezTo>
                    <a:pt x="20956" y="243092"/>
                    <a:pt x="22299" y="246163"/>
                    <a:pt x="24983" y="247231"/>
                  </a:cubicBezTo>
                  <a:lnTo>
                    <a:pt x="45294" y="257288"/>
                  </a:lnTo>
                  <a:cubicBezTo>
                    <a:pt x="56121" y="261783"/>
                    <a:pt x="67037" y="266145"/>
                    <a:pt x="78311" y="269571"/>
                  </a:cubicBezTo>
                  <a:cubicBezTo>
                    <a:pt x="89541" y="272998"/>
                    <a:pt x="101083" y="275446"/>
                    <a:pt x="112670" y="277671"/>
                  </a:cubicBezTo>
                  <a:cubicBezTo>
                    <a:pt x="116518" y="278338"/>
                    <a:pt x="120410" y="278917"/>
                    <a:pt x="124302" y="279406"/>
                  </a:cubicBezTo>
                  <a:cubicBezTo>
                    <a:pt x="128150" y="279940"/>
                    <a:pt x="131997" y="280341"/>
                    <a:pt x="135890" y="280742"/>
                  </a:cubicBezTo>
                  <a:cubicBezTo>
                    <a:pt x="136158" y="280786"/>
                    <a:pt x="138127" y="281009"/>
                    <a:pt x="139961" y="281231"/>
                  </a:cubicBezTo>
                  <a:cubicBezTo>
                    <a:pt x="140140" y="282077"/>
                    <a:pt x="140453" y="282922"/>
                    <a:pt x="140632" y="283768"/>
                  </a:cubicBezTo>
                  <a:cubicBezTo>
                    <a:pt x="143003" y="294137"/>
                    <a:pt x="145106" y="304506"/>
                    <a:pt x="147030" y="314831"/>
                  </a:cubicBezTo>
                  <a:cubicBezTo>
                    <a:pt x="148998" y="325334"/>
                    <a:pt x="150743" y="335792"/>
                    <a:pt x="152264" y="346116"/>
                  </a:cubicBezTo>
                  <a:cubicBezTo>
                    <a:pt x="152935" y="350745"/>
                    <a:pt x="153114" y="355418"/>
                    <a:pt x="153696" y="360046"/>
                  </a:cubicBezTo>
                  <a:cubicBezTo>
                    <a:pt x="153516" y="360001"/>
                    <a:pt x="153203" y="359868"/>
                    <a:pt x="153069" y="359868"/>
                  </a:cubicBezTo>
                  <a:lnTo>
                    <a:pt x="146403" y="359067"/>
                  </a:lnTo>
                  <a:cubicBezTo>
                    <a:pt x="143450" y="358711"/>
                    <a:pt x="140587" y="358221"/>
                    <a:pt x="137679" y="357732"/>
                  </a:cubicBezTo>
                  <a:cubicBezTo>
                    <a:pt x="133295" y="356975"/>
                    <a:pt x="128955" y="356130"/>
                    <a:pt x="124615" y="355151"/>
                  </a:cubicBezTo>
                  <a:cubicBezTo>
                    <a:pt x="119426" y="354083"/>
                    <a:pt x="114370" y="352703"/>
                    <a:pt x="109360" y="351279"/>
                  </a:cubicBezTo>
                  <a:cubicBezTo>
                    <a:pt x="104304" y="349855"/>
                    <a:pt x="99338" y="348297"/>
                    <a:pt x="94417" y="346562"/>
                  </a:cubicBezTo>
                  <a:cubicBezTo>
                    <a:pt x="84530" y="343046"/>
                    <a:pt x="74911" y="338907"/>
                    <a:pt x="65919" y="333433"/>
                  </a:cubicBezTo>
                  <a:cubicBezTo>
                    <a:pt x="63503" y="331786"/>
                    <a:pt x="60237" y="332410"/>
                    <a:pt x="58582" y="334813"/>
                  </a:cubicBezTo>
                  <a:cubicBezTo>
                    <a:pt x="56926" y="337216"/>
                    <a:pt x="57553" y="340465"/>
                    <a:pt x="59968" y="342111"/>
                  </a:cubicBezTo>
                  <a:cubicBezTo>
                    <a:pt x="69140" y="348965"/>
                    <a:pt x="78893" y="354795"/>
                    <a:pt x="89406" y="359334"/>
                  </a:cubicBezTo>
                  <a:cubicBezTo>
                    <a:pt x="93567" y="361114"/>
                    <a:pt x="97862" y="362716"/>
                    <a:pt x="102246" y="364007"/>
                  </a:cubicBezTo>
                  <a:cubicBezTo>
                    <a:pt x="108733" y="365965"/>
                    <a:pt x="115444" y="367255"/>
                    <a:pt x="122289" y="368279"/>
                  </a:cubicBezTo>
                  <a:cubicBezTo>
                    <a:pt x="126137" y="368813"/>
                    <a:pt x="129984" y="369303"/>
                    <a:pt x="133832" y="369614"/>
                  </a:cubicBezTo>
                  <a:cubicBezTo>
                    <a:pt x="137724" y="369970"/>
                    <a:pt x="141616" y="370193"/>
                    <a:pt x="145508" y="370326"/>
                  </a:cubicBezTo>
                  <a:lnTo>
                    <a:pt x="153248" y="370326"/>
                  </a:lnTo>
                  <a:cubicBezTo>
                    <a:pt x="153606" y="370282"/>
                    <a:pt x="154188" y="370326"/>
                    <a:pt x="154724" y="370326"/>
                  </a:cubicBezTo>
                  <a:cubicBezTo>
                    <a:pt x="155977" y="381808"/>
                    <a:pt x="157543" y="393290"/>
                    <a:pt x="158214" y="404816"/>
                  </a:cubicBezTo>
                  <a:cubicBezTo>
                    <a:pt x="159377" y="424442"/>
                    <a:pt x="159646" y="444157"/>
                    <a:pt x="159019" y="463871"/>
                  </a:cubicBezTo>
                  <a:cubicBezTo>
                    <a:pt x="158796" y="471125"/>
                    <a:pt x="158393" y="478379"/>
                    <a:pt x="157901" y="485633"/>
                  </a:cubicBezTo>
                  <a:cubicBezTo>
                    <a:pt x="157364" y="492932"/>
                    <a:pt x="156738" y="500186"/>
                    <a:pt x="155932" y="507440"/>
                  </a:cubicBezTo>
                  <a:lnTo>
                    <a:pt x="154322" y="521236"/>
                  </a:lnTo>
                  <a:cubicBezTo>
                    <a:pt x="154277" y="521547"/>
                    <a:pt x="153875" y="525953"/>
                    <a:pt x="153964" y="527600"/>
                  </a:cubicBezTo>
                  <a:cubicBezTo>
                    <a:pt x="154053" y="529647"/>
                    <a:pt x="154903" y="530893"/>
                    <a:pt x="155306" y="531293"/>
                  </a:cubicBezTo>
                  <a:cubicBezTo>
                    <a:pt x="156961" y="533163"/>
                    <a:pt x="158885" y="533519"/>
                    <a:pt x="161033" y="532673"/>
                  </a:cubicBezTo>
                  <a:cubicBezTo>
                    <a:pt x="163225" y="531783"/>
                    <a:pt x="164478" y="529513"/>
                    <a:pt x="164164" y="527244"/>
                  </a:cubicBezTo>
                  <a:lnTo>
                    <a:pt x="164075" y="527244"/>
                  </a:lnTo>
                  <a:cubicBezTo>
                    <a:pt x="163583" y="527288"/>
                    <a:pt x="163538" y="526576"/>
                    <a:pt x="163672" y="525731"/>
                  </a:cubicBezTo>
                  <a:cubicBezTo>
                    <a:pt x="163538" y="525464"/>
                    <a:pt x="163359" y="525197"/>
                    <a:pt x="163180" y="524974"/>
                  </a:cubicBezTo>
                  <a:lnTo>
                    <a:pt x="163672" y="525508"/>
                  </a:lnTo>
                  <a:cubicBezTo>
                    <a:pt x="163896" y="524217"/>
                    <a:pt x="164478" y="522660"/>
                    <a:pt x="164478" y="522526"/>
                  </a:cubicBezTo>
                  <a:lnTo>
                    <a:pt x="166401" y="508641"/>
                  </a:lnTo>
                  <a:cubicBezTo>
                    <a:pt x="167341" y="501298"/>
                    <a:pt x="168146" y="493911"/>
                    <a:pt x="168817" y="486523"/>
                  </a:cubicBezTo>
                  <a:cubicBezTo>
                    <a:pt x="169488" y="479136"/>
                    <a:pt x="170025" y="471748"/>
                    <a:pt x="170383" y="464316"/>
                  </a:cubicBezTo>
                  <a:cubicBezTo>
                    <a:pt x="171412" y="444246"/>
                    <a:pt x="171501" y="424219"/>
                    <a:pt x="170696" y="404237"/>
                  </a:cubicBezTo>
                  <a:cubicBezTo>
                    <a:pt x="170204" y="392177"/>
                    <a:pt x="168683" y="380117"/>
                    <a:pt x="167520" y="368101"/>
                  </a:cubicBezTo>
                  <a:lnTo>
                    <a:pt x="171949" y="365297"/>
                  </a:lnTo>
                  <a:cubicBezTo>
                    <a:pt x="175662" y="362716"/>
                    <a:pt x="179107" y="359912"/>
                    <a:pt x="182418" y="356931"/>
                  </a:cubicBezTo>
                  <a:cubicBezTo>
                    <a:pt x="185684" y="354038"/>
                    <a:pt x="188815" y="350967"/>
                    <a:pt x="191857" y="347897"/>
                  </a:cubicBezTo>
                  <a:cubicBezTo>
                    <a:pt x="195526" y="344203"/>
                    <a:pt x="199016" y="340465"/>
                    <a:pt x="202237" y="336504"/>
                  </a:cubicBezTo>
                  <a:cubicBezTo>
                    <a:pt x="205458" y="332499"/>
                    <a:pt x="208500" y="328404"/>
                    <a:pt x="211319" y="324132"/>
                  </a:cubicBezTo>
                  <a:cubicBezTo>
                    <a:pt x="214719" y="319059"/>
                    <a:pt x="217806" y="313807"/>
                    <a:pt x="220759" y="308511"/>
                  </a:cubicBezTo>
                  <a:cubicBezTo>
                    <a:pt x="225143" y="300545"/>
                    <a:pt x="229035" y="292401"/>
                    <a:pt x="232838" y="284213"/>
                  </a:cubicBezTo>
                  <a:cubicBezTo>
                    <a:pt x="234180" y="281676"/>
                    <a:pt x="233196" y="278472"/>
                    <a:pt x="230601" y="277137"/>
                  </a:cubicBez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" name="Google Shape;273;p2"/>
            <p:cNvSpPr/>
            <p:nvPr/>
          </p:nvSpPr>
          <p:spPr>
            <a:xfrm rot="10800000">
              <a:off x="4064472" y="3767952"/>
              <a:ext cx="236776" cy="127541"/>
            </a:xfrm>
            <a:custGeom>
              <a:avLst/>
              <a:gdLst/>
              <a:ahLst/>
              <a:cxnLst/>
              <a:rect l="l" t="t" r="r" b="b"/>
              <a:pathLst>
                <a:path w="473553" h="255082" extrusionOk="0">
                  <a:moveTo>
                    <a:pt x="94722" y="238182"/>
                  </a:moveTo>
                  <a:cubicBezTo>
                    <a:pt x="80987" y="250465"/>
                    <a:pt x="58215" y="238894"/>
                    <a:pt x="45375" y="229548"/>
                  </a:cubicBezTo>
                  <a:cubicBezTo>
                    <a:pt x="16966" y="208810"/>
                    <a:pt x="-4643" y="168891"/>
                    <a:pt x="860" y="132532"/>
                  </a:cubicBezTo>
                  <a:lnTo>
                    <a:pt x="5110" y="130930"/>
                  </a:lnTo>
                  <a:cubicBezTo>
                    <a:pt x="3947" y="128082"/>
                    <a:pt x="2918" y="123409"/>
                    <a:pt x="2873" y="123142"/>
                  </a:cubicBezTo>
                  <a:cubicBezTo>
                    <a:pt x="1173" y="112862"/>
                    <a:pt x="2963" y="101825"/>
                    <a:pt x="5200" y="91990"/>
                  </a:cubicBezTo>
                  <a:cubicBezTo>
                    <a:pt x="12492" y="59903"/>
                    <a:pt x="31551" y="29062"/>
                    <a:pt x="56917" y="9882"/>
                  </a:cubicBezTo>
                  <a:cubicBezTo>
                    <a:pt x="60452" y="7167"/>
                    <a:pt x="64210" y="4719"/>
                    <a:pt x="68236" y="2806"/>
                  </a:cubicBezTo>
                  <a:cubicBezTo>
                    <a:pt x="94811" y="-9878"/>
                    <a:pt x="93424" y="23589"/>
                    <a:pt x="86579" y="40411"/>
                  </a:cubicBezTo>
                  <a:cubicBezTo>
                    <a:pt x="72486" y="75168"/>
                    <a:pt x="43004" y="100979"/>
                    <a:pt x="15982" y="124432"/>
                  </a:cubicBezTo>
                  <a:lnTo>
                    <a:pt x="11732" y="128438"/>
                  </a:lnTo>
                  <a:lnTo>
                    <a:pt x="14550" y="127370"/>
                  </a:lnTo>
                  <a:cubicBezTo>
                    <a:pt x="14371" y="126212"/>
                    <a:pt x="48641" y="145972"/>
                    <a:pt x="51146" y="147885"/>
                  </a:cubicBezTo>
                  <a:cubicBezTo>
                    <a:pt x="68639" y="161637"/>
                    <a:pt x="123399" y="212548"/>
                    <a:pt x="94722" y="238182"/>
                  </a:cubicBezTo>
                  <a:close/>
                  <a:moveTo>
                    <a:pt x="197799" y="57366"/>
                  </a:moveTo>
                  <a:cubicBezTo>
                    <a:pt x="209207" y="45351"/>
                    <a:pt x="241777" y="-3247"/>
                    <a:pt x="200886" y="2984"/>
                  </a:cubicBezTo>
                  <a:cubicBezTo>
                    <a:pt x="196457" y="3651"/>
                    <a:pt x="192117" y="4897"/>
                    <a:pt x="187912" y="6455"/>
                  </a:cubicBezTo>
                  <a:cubicBezTo>
                    <a:pt x="160084" y="17002"/>
                    <a:pt x="136418" y="40633"/>
                    <a:pt x="120178" y="65866"/>
                  </a:cubicBezTo>
                  <a:cubicBezTo>
                    <a:pt x="115838" y="72631"/>
                    <a:pt x="96422" y="104005"/>
                    <a:pt x="110693" y="111749"/>
                  </a:cubicBezTo>
                  <a:cubicBezTo>
                    <a:pt x="128768" y="104139"/>
                    <a:pt x="150645" y="96128"/>
                    <a:pt x="166482" y="84424"/>
                  </a:cubicBezTo>
                  <a:cubicBezTo>
                    <a:pt x="177577" y="76280"/>
                    <a:pt x="188225" y="67424"/>
                    <a:pt x="197799" y="57366"/>
                  </a:cubicBezTo>
                  <a:close/>
                  <a:moveTo>
                    <a:pt x="297387" y="72008"/>
                  </a:moveTo>
                  <a:cubicBezTo>
                    <a:pt x="324185" y="54118"/>
                    <a:pt x="335280" y="23099"/>
                    <a:pt x="331701" y="17269"/>
                  </a:cubicBezTo>
                  <a:cubicBezTo>
                    <a:pt x="327898" y="10994"/>
                    <a:pt x="296939" y="10905"/>
                    <a:pt x="269425" y="26926"/>
                  </a:cubicBezTo>
                  <a:cubicBezTo>
                    <a:pt x="237348" y="45618"/>
                    <a:pt x="207776" y="97152"/>
                    <a:pt x="204375" y="106943"/>
                  </a:cubicBezTo>
                  <a:cubicBezTo>
                    <a:pt x="203839" y="108545"/>
                    <a:pt x="260522" y="96573"/>
                    <a:pt x="297387" y="72008"/>
                  </a:cubicBezTo>
                  <a:close/>
                  <a:moveTo>
                    <a:pt x="112438" y="126479"/>
                  </a:moveTo>
                  <a:cubicBezTo>
                    <a:pt x="107964" y="122964"/>
                    <a:pt x="113556" y="159768"/>
                    <a:pt x="117628" y="170804"/>
                  </a:cubicBezTo>
                  <a:cubicBezTo>
                    <a:pt x="127828" y="198396"/>
                    <a:pt x="142771" y="225766"/>
                    <a:pt x="166303" y="243522"/>
                  </a:cubicBezTo>
                  <a:cubicBezTo>
                    <a:pt x="174580" y="249753"/>
                    <a:pt x="188672" y="259143"/>
                    <a:pt x="198157" y="252245"/>
                  </a:cubicBezTo>
                  <a:cubicBezTo>
                    <a:pt x="236900" y="224119"/>
                    <a:pt x="117807" y="137828"/>
                    <a:pt x="112438" y="126479"/>
                  </a:cubicBezTo>
                  <a:close/>
                  <a:moveTo>
                    <a:pt x="208313" y="135736"/>
                  </a:moveTo>
                  <a:lnTo>
                    <a:pt x="176190" y="137872"/>
                  </a:lnTo>
                  <a:cubicBezTo>
                    <a:pt x="178069" y="138139"/>
                    <a:pt x="180977" y="145794"/>
                    <a:pt x="181693" y="147173"/>
                  </a:cubicBezTo>
                  <a:cubicBezTo>
                    <a:pt x="187598" y="157810"/>
                    <a:pt x="193862" y="168268"/>
                    <a:pt x="200349" y="178503"/>
                  </a:cubicBezTo>
                  <a:cubicBezTo>
                    <a:pt x="218781" y="207386"/>
                    <a:pt x="247861" y="250020"/>
                    <a:pt x="283429" y="254782"/>
                  </a:cubicBezTo>
                  <a:cubicBezTo>
                    <a:pt x="287902" y="255360"/>
                    <a:pt x="292466" y="255093"/>
                    <a:pt x="296760" y="254070"/>
                  </a:cubicBezTo>
                  <a:cubicBezTo>
                    <a:pt x="325482" y="247305"/>
                    <a:pt x="321501" y="215352"/>
                    <a:pt x="307542" y="194347"/>
                  </a:cubicBezTo>
                  <a:cubicBezTo>
                    <a:pt x="284547" y="159634"/>
                    <a:pt x="246474" y="141744"/>
                    <a:pt x="208313" y="135736"/>
                  </a:cubicBezTo>
                  <a:close/>
                  <a:moveTo>
                    <a:pt x="438939" y="124121"/>
                  </a:moveTo>
                  <a:cubicBezTo>
                    <a:pt x="399256" y="108189"/>
                    <a:pt x="355412" y="110414"/>
                    <a:pt x="317474" y="125278"/>
                  </a:cubicBezTo>
                  <a:cubicBezTo>
                    <a:pt x="318056" y="123275"/>
                    <a:pt x="347539" y="158210"/>
                    <a:pt x="358052" y="164174"/>
                  </a:cubicBezTo>
                  <a:cubicBezTo>
                    <a:pt x="364942" y="168134"/>
                    <a:pt x="371966" y="171873"/>
                    <a:pt x="379124" y="175344"/>
                  </a:cubicBezTo>
                  <a:cubicBezTo>
                    <a:pt x="384627" y="177969"/>
                    <a:pt x="390174" y="180462"/>
                    <a:pt x="395811" y="182731"/>
                  </a:cubicBezTo>
                  <a:cubicBezTo>
                    <a:pt x="418181" y="191810"/>
                    <a:pt x="462919" y="208409"/>
                    <a:pt x="472180" y="174009"/>
                  </a:cubicBezTo>
                  <a:cubicBezTo>
                    <a:pt x="478935" y="148954"/>
                    <a:pt x="459653" y="132443"/>
                    <a:pt x="438939" y="124121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4" name="Google Shape;274;p2"/>
            <p:cNvSpPr/>
            <p:nvPr/>
          </p:nvSpPr>
          <p:spPr>
            <a:xfrm rot="10800000">
              <a:off x="4084459" y="3780338"/>
              <a:ext cx="301768" cy="101207"/>
            </a:xfrm>
            <a:custGeom>
              <a:avLst/>
              <a:gdLst/>
              <a:ahLst/>
              <a:cxnLst/>
              <a:rect l="l" t="t" r="r" b="b"/>
              <a:pathLst>
                <a:path w="603537" h="202414" extrusionOk="0">
                  <a:moveTo>
                    <a:pt x="603306" y="129688"/>
                  </a:moveTo>
                  <a:cubicBezTo>
                    <a:pt x="602501" y="132492"/>
                    <a:pt x="599548" y="134050"/>
                    <a:pt x="596774" y="133204"/>
                  </a:cubicBezTo>
                  <a:cubicBezTo>
                    <a:pt x="579640" y="128309"/>
                    <a:pt x="562997" y="121722"/>
                    <a:pt x="546041" y="116338"/>
                  </a:cubicBezTo>
                  <a:cubicBezTo>
                    <a:pt x="538972" y="114112"/>
                    <a:pt x="531814" y="112065"/>
                    <a:pt x="524566" y="110463"/>
                  </a:cubicBezTo>
                  <a:cubicBezTo>
                    <a:pt x="483497" y="101296"/>
                    <a:pt x="440369" y="95777"/>
                    <a:pt x="396883" y="93196"/>
                  </a:cubicBezTo>
                  <a:cubicBezTo>
                    <a:pt x="374066" y="91816"/>
                    <a:pt x="351205" y="91371"/>
                    <a:pt x="328388" y="91638"/>
                  </a:cubicBezTo>
                  <a:cubicBezTo>
                    <a:pt x="331744" y="93018"/>
                    <a:pt x="335188" y="94131"/>
                    <a:pt x="338499" y="95688"/>
                  </a:cubicBezTo>
                  <a:cubicBezTo>
                    <a:pt x="344941" y="98759"/>
                    <a:pt x="351250" y="102186"/>
                    <a:pt x="357468" y="105701"/>
                  </a:cubicBezTo>
                  <a:cubicBezTo>
                    <a:pt x="364895" y="109929"/>
                    <a:pt x="372187" y="114424"/>
                    <a:pt x="379256" y="119319"/>
                  </a:cubicBezTo>
                  <a:cubicBezTo>
                    <a:pt x="386235" y="124126"/>
                    <a:pt x="393080" y="129288"/>
                    <a:pt x="399701" y="134673"/>
                  </a:cubicBezTo>
                  <a:cubicBezTo>
                    <a:pt x="407575" y="141081"/>
                    <a:pt x="415181" y="147846"/>
                    <a:pt x="422652" y="154833"/>
                  </a:cubicBezTo>
                  <a:cubicBezTo>
                    <a:pt x="433747" y="165202"/>
                    <a:pt x="444440" y="176016"/>
                    <a:pt x="454953" y="186875"/>
                  </a:cubicBezTo>
                  <a:cubicBezTo>
                    <a:pt x="457011" y="188922"/>
                    <a:pt x="457056" y="192215"/>
                    <a:pt x="455043" y="194307"/>
                  </a:cubicBezTo>
                  <a:cubicBezTo>
                    <a:pt x="452985" y="196354"/>
                    <a:pt x="449630" y="196398"/>
                    <a:pt x="447571" y="194396"/>
                  </a:cubicBezTo>
                  <a:cubicBezTo>
                    <a:pt x="432361" y="180333"/>
                    <a:pt x="416657" y="166492"/>
                    <a:pt x="400507" y="153409"/>
                  </a:cubicBezTo>
                  <a:cubicBezTo>
                    <a:pt x="394109" y="148157"/>
                    <a:pt x="387577" y="143084"/>
                    <a:pt x="381001" y="138144"/>
                  </a:cubicBezTo>
                  <a:cubicBezTo>
                    <a:pt x="371113" y="130668"/>
                    <a:pt x="361137" y="123458"/>
                    <a:pt x="350668" y="117050"/>
                  </a:cubicBezTo>
                  <a:cubicBezTo>
                    <a:pt x="343689" y="112688"/>
                    <a:pt x="336620" y="108461"/>
                    <a:pt x="329328" y="104767"/>
                  </a:cubicBezTo>
                  <a:cubicBezTo>
                    <a:pt x="324496" y="102319"/>
                    <a:pt x="319619" y="100049"/>
                    <a:pt x="314609" y="98136"/>
                  </a:cubicBezTo>
                  <a:cubicBezTo>
                    <a:pt x="312372" y="97290"/>
                    <a:pt x="310090" y="96445"/>
                    <a:pt x="307764" y="95733"/>
                  </a:cubicBezTo>
                  <a:cubicBezTo>
                    <a:pt x="306422" y="95332"/>
                    <a:pt x="305080" y="94932"/>
                    <a:pt x="303737" y="94620"/>
                  </a:cubicBezTo>
                  <a:cubicBezTo>
                    <a:pt x="302753" y="94843"/>
                    <a:pt x="300114" y="95421"/>
                    <a:pt x="299129" y="95288"/>
                  </a:cubicBezTo>
                  <a:cubicBezTo>
                    <a:pt x="297385" y="95065"/>
                    <a:pt x="296132" y="94220"/>
                    <a:pt x="295192" y="93018"/>
                  </a:cubicBezTo>
                  <a:cubicBezTo>
                    <a:pt x="291032" y="93196"/>
                    <a:pt x="286826" y="93285"/>
                    <a:pt x="282666" y="93552"/>
                  </a:cubicBezTo>
                  <a:cubicBezTo>
                    <a:pt x="282666" y="93597"/>
                    <a:pt x="282800" y="93775"/>
                    <a:pt x="282800" y="93819"/>
                  </a:cubicBezTo>
                  <a:cubicBezTo>
                    <a:pt x="285081" y="98091"/>
                    <a:pt x="287453" y="102319"/>
                    <a:pt x="289868" y="106502"/>
                  </a:cubicBezTo>
                  <a:cubicBezTo>
                    <a:pt x="291479" y="109262"/>
                    <a:pt x="293090" y="112021"/>
                    <a:pt x="294790" y="114735"/>
                  </a:cubicBezTo>
                  <a:cubicBezTo>
                    <a:pt x="299845" y="123102"/>
                    <a:pt x="305303" y="131157"/>
                    <a:pt x="310806" y="139212"/>
                  </a:cubicBezTo>
                  <a:cubicBezTo>
                    <a:pt x="314117" y="144063"/>
                    <a:pt x="317427" y="148869"/>
                    <a:pt x="320783" y="153676"/>
                  </a:cubicBezTo>
                  <a:cubicBezTo>
                    <a:pt x="325838" y="160930"/>
                    <a:pt x="330849" y="168139"/>
                    <a:pt x="336173" y="175126"/>
                  </a:cubicBezTo>
                  <a:lnTo>
                    <a:pt x="351473" y="193862"/>
                  </a:lnTo>
                  <a:cubicBezTo>
                    <a:pt x="353308" y="196131"/>
                    <a:pt x="352950" y="199425"/>
                    <a:pt x="350713" y="201249"/>
                  </a:cubicBezTo>
                  <a:cubicBezTo>
                    <a:pt x="348431" y="203074"/>
                    <a:pt x="345120" y="202718"/>
                    <a:pt x="343286" y="200448"/>
                  </a:cubicBezTo>
                  <a:lnTo>
                    <a:pt x="326375" y="182914"/>
                  </a:lnTo>
                  <a:cubicBezTo>
                    <a:pt x="318277" y="173346"/>
                    <a:pt x="310314" y="163600"/>
                    <a:pt x="303156" y="153231"/>
                  </a:cubicBezTo>
                  <a:cubicBezTo>
                    <a:pt x="295997" y="142906"/>
                    <a:pt x="289734" y="131958"/>
                    <a:pt x="283739" y="120921"/>
                  </a:cubicBezTo>
                  <a:cubicBezTo>
                    <a:pt x="281815" y="117228"/>
                    <a:pt x="279981" y="113489"/>
                    <a:pt x="278192" y="109707"/>
                  </a:cubicBezTo>
                  <a:cubicBezTo>
                    <a:pt x="276447" y="105968"/>
                    <a:pt x="274791" y="102186"/>
                    <a:pt x="273136" y="98403"/>
                  </a:cubicBezTo>
                  <a:cubicBezTo>
                    <a:pt x="273002" y="98136"/>
                    <a:pt x="271973" y="95911"/>
                    <a:pt x="271168" y="93997"/>
                  </a:cubicBezTo>
                  <a:cubicBezTo>
                    <a:pt x="270094" y="94086"/>
                    <a:pt x="269020" y="94042"/>
                    <a:pt x="267947" y="94131"/>
                  </a:cubicBezTo>
                  <a:cubicBezTo>
                    <a:pt x="256225" y="94976"/>
                    <a:pt x="244638" y="96000"/>
                    <a:pt x="233185" y="97246"/>
                  </a:cubicBezTo>
                  <a:cubicBezTo>
                    <a:pt x="221508" y="98492"/>
                    <a:pt x="209921" y="99960"/>
                    <a:pt x="198557" y="101607"/>
                  </a:cubicBezTo>
                  <a:cubicBezTo>
                    <a:pt x="193278" y="102364"/>
                    <a:pt x="188133" y="103699"/>
                    <a:pt x="182854" y="104589"/>
                  </a:cubicBezTo>
                  <a:cubicBezTo>
                    <a:pt x="183078" y="104945"/>
                    <a:pt x="183391" y="105345"/>
                    <a:pt x="183480" y="105523"/>
                  </a:cubicBezTo>
                  <a:lnTo>
                    <a:pt x="186388" y="112065"/>
                  </a:lnTo>
                  <a:cubicBezTo>
                    <a:pt x="187686" y="114913"/>
                    <a:pt x="189073" y="117717"/>
                    <a:pt x="190504" y="120521"/>
                  </a:cubicBezTo>
                  <a:cubicBezTo>
                    <a:pt x="192652" y="124749"/>
                    <a:pt x="194933" y="128887"/>
                    <a:pt x="197260" y="132982"/>
                  </a:cubicBezTo>
                  <a:cubicBezTo>
                    <a:pt x="200570" y="138990"/>
                    <a:pt x="204239" y="144597"/>
                    <a:pt x="208042" y="150160"/>
                  </a:cubicBezTo>
                  <a:cubicBezTo>
                    <a:pt x="210592" y="153854"/>
                    <a:pt x="213187" y="157547"/>
                    <a:pt x="215871" y="161108"/>
                  </a:cubicBezTo>
                  <a:cubicBezTo>
                    <a:pt x="222716" y="170053"/>
                    <a:pt x="230232" y="178464"/>
                    <a:pt x="238866" y="185896"/>
                  </a:cubicBezTo>
                  <a:cubicBezTo>
                    <a:pt x="241148" y="187676"/>
                    <a:pt x="241551" y="190969"/>
                    <a:pt x="239717" y="193239"/>
                  </a:cubicBezTo>
                  <a:cubicBezTo>
                    <a:pt x="237927" y="195553"/>
                    <a:pt x="234617" y="195909"/>
                    <a:pt x="232335" y="194129"/>
                  </a:cubicBezTo>
                  <a:cubicBezTo>
                    <a:pt x="222313" y="187008"/>
                    <a:pt x="213187" y="178909"/>
                    <a:pt x="205178" y="169741"/>
                  </a:cubicBezTo>
                  <a:cubicBezTo>
                    <a:pt x="202002" y="166047"/>
                    <a:pt x="198960" y="162176"/>
                    <a:pt x="196231" y="158126"/>
                  </a:cubicBezTo>
                  <a:cubicBezTo>
                    <a:pt x="192160" y="152162"/>
                    <a:pt x="188625" y="145754"/>
                    <a:pt x="185359" y="139123"/>
                  </a:cubicBezTo>
                  <a:cubicBezTo>
                    <a:pt x="183614" y="135385"/>
                    <a:pt x="181870" y="131647"/>
                    <a:pt x="180304" y="127864"/>
                  </a:cubicBezTo>
                  <a:cubicBezTo>
                    <a:pt x="178693" y="124037"/>
                    <a:pt x="177217" y="120165"/>
                    <a:pt x="175875" y="116249"/>
                  </a:cubicBezTo>
                  <a:lnTo>
                    <a:pt x="173369" y="108416"/>
                  </a:lnTo>
                  <a:cubicBezTo>
                    <a:pt x="173280" y="107971"/>
                    <a:pt x="173011" y="107214"/>
                    <a:pt x="172743" y="106502"/>
                  </a:cubicBezTo>
                  <a:cubicBezTo>
                    <a:pt x="160082" y="108817"/>
                    <a:pt x="147332" y="110775"/>
                    <a:pt x="134850" y="113712"/>
                  </a:cubicBezTo>
                  <a:cubicBezTo>
                    <a:pt x="113822" y="118607"/>
                    <a:pt x="92974" y="124393"/>
                    <a:pt x="72395" y="131157"/>
                  </a:cubicBezTo>
                  <a:cubicBezTo>
                    <a:pt x="64834" y="133649"/>
                    <a:pt x="57273" y="136275"/>
                    <a:pt x="49802" y="139034"/>
                  </a:cubicBezTo>
                  <a:cubicBezTo>
                    <a:pt x="42286" y="141793"/>
                    <a:pt x="34859" y="144730"/>
                    <a:pt x="27477" y="147757"/>
                  </a:cubicBezTo>
                  <a:lnTo>
                    <a:pt x="13429" y="153676"/>
                  </a:lnTo>
                  <a:cubicBezTo>
                    <a:pt x="13116" y="153765"/>
                    <a:pt x="8687" y="155545"/>
                    <a:pt x="6942" y="155990"/>
                  </a:cubicBezTo>
                  <a:cubicBezTo>
                    <a:pt x="1440" y="157325"/>
                    <a:pt x="-126" y="152073"/>
                    <a:pt x="8" y="150694"/>
                  </a:cubicBezTo>
                  <a:cubicBezTo>
                    <a:pt x="232" y="148291"/>
                    <a:pt x="2066" y="146422"/>
                    <a:pt x="4392" y="146155"/>
                  </a:cubicBezTo>
                  <a:lnTo>
                    <a:pt x="4392" y="146244"/>
                  </a:lnTo>
                  <a:cubicBezTo>
                    <a:pt x="4571" y="146733"/>
                    <a:pt x="5287" y="146600"/>
                    <a:pt x="6137" y="146199"/>
                  </a:cubicBezTo>
                  <a:lnTo>
                    <a:pt x="6495" y="146288"/>
                  </a:lnTo>
                  <a:lnTo>
                    <a:pt x="6719" y="146377"/>
                  </a:lnTo>
                  <a:lnTo>
                    <a:pt x="6226" y="146155"/>
                  </a:lnTo>
                  <a:cubicBezTo>
                    <a:pt x="7613" y="145532"/>
                    <a:pt x="9224" y="144374"/>
                    <a:pt x="9358" y="144330"/>
                  </a:cubicBezTo>
                  <a:lnTo>
                    <a:pt x="23361" y="138100"/>
                  </a:lnTo>
                  <a:cubicBezTo>
                    <a:pt x="30833" y="134895"/>
                    <a:pt x="38304" y="131825"/>
                    <a:pt x="45865" y="128843"/>
                  </a:cubicBezTo>
                  <a:cubicBezTo>
                    <a:pt x="53470" y="125906"/>
                    <a:pt x="61076" y="123102"/>
                    <a:pt x="68726" y="120432"/>
                  </a:cubicBezTo>
                  <a:cubicBezTo>
                    <a:pt x="89529" y="113222"/>
                    <a:pt x="110601" y="106947"/>
                    <a:pt x="131897" y="101652"/>
                  </a:cubicBezTo>
                  <a:cubicBezTo>
                    <a:pt x="144826" y="98403"/>
                    <a:pt x="158024" y="96178"/>
                    <a:pt x="171132" y="93641"/>
                  </a:cubicBezTo>
                  <a:lnTo>
                    <a:pt x="172788" y="88034"/>
                  </a:lnTo>
                  <a:cubicBezTo>
                    <a:pt x="174354" y="83539"/>
                    <a:pt x="176278" y="79178"/>
                    <a:pt x="178335" y="74905"/>
                  </a:cubicBezTo>
                  <a:cubicBezTo>
                    <a:pt x="180393" y="70677"/>
                    <a:pt x="182630" y="66628"/>
                    <a:pt x="184912" y="62578"/>
                  </a:cubicBezTo>
                  <a:cubicBezTo>
                    <a:pt x="187641" y="57772"/>
                    <a:pt x="190549" y="53054"/>
                    <a:pt x="193726" y="48560"/>
                  </a:cubicBezTo>
                  <a:cubicBezTo>
                    <a:pt x="196902" y="44065"/>
                    <a:pt x="200257" y="39703"/>
                    <a:pt x="203836" y="35520"/>
                  </a:cubicBezTo>
                  <a:cubicBezTo>
                    <a:pt x="208087" y="30536"/>
                    <a:pt x="212605" y="25774"/>
                    <a:pt x="217258" y="21190"/>
                  </a:cubicBezTo>
                  <a:cubicBezTo>
                    <a:pt x="224237" y="14292"/>
                    <a:pt x="231530" y="7839"/>
                    <a:pt x="238866" y="1431"/>
                  </a:cubicBezTo>
                  <a:cubicBezTo>
                    <a:pt x="240969" y="-527"/>
                    <a:pt x="244325" y="-483"/>
                    <a:pt x="246338" y="1609"/>
                  </a:cubicBezTo>
                  <a:cubicBezTo>
                    <a:pt x="248307" y="3745"/>
                    <a:pt x="248261" y="7038"/>
                    <a:pt x="246114" y="9041"/>
                  </a:cubicBezTo>
                  <a:cubicBezTo>
                    <a:pt x="236943" y="18475"/>
                    <a:pt x="228129" y="28266"/>
                    <a:pt x="219674" y="38413"/>
                  </a:cubicBezTo>
                  <a:cubicBezTo>
                    <a:pt x="216363" y="42418"/>
                    <a:pt x="213142" y="46512"/>
                    <a:pt x="209921" y="50607"/>
                  </a:cubicBezTo>
                  <a:cubicBezTo>
                    <a:pt x="205223" y="56704"/>
                    <a:pt x="200526" y="62845"/>
                    <a:pt x="196365" y="69431"/>
                  </a:cubicBezTo>
                  <a:cubicBezTo>
                    <a:pt x="193457" y="73837"/>
                    <a:pt x="190594" y="78332"/>
                    <a:pt x="187999" y="82960"/>
                  </a:cubicBezTo>
                  <a:cubicBezTo>
                    <a:pt x="186522" y="85586"/>
                    <a:pt x="185180" y="88301"/>
                    <a:pt x="183928" y="91060"/>
                  </a:cubicBezTo>
                  <a:cubicBezTo>
                    <a:pt x="188178" y="90303"/>
                    <a:pt x="192294" y="89191"/>
                    <a:pt x="196544" y="88479"/>
                  </a:cubicBezTo>
                  <a:cubicBezTo>
                    <a:pt x="208087" y="86654"/>
                    <a:pt x="219763" y="85007"/>
                    <a:pt x="231619" y="83628"/>
                  </a:cubicBezTo>
                  <a:cubicBezTo>
                    <a:pt x="243251" y="82248"/>
                    <a:pt x="255017" y="81091"/>
                    <a:pt x="266873" y="80157"/>
                  </a:cubicBezTo>
                  <a:cubicBezTo>
                    <a:pt x="268305" y="80068"/>
                    <a:pt x="269781" y="80068"/>
                    <a:pt x="271212" y="79979"/>
                  </a:cubicBezTo>
                  <a:cubicBezTo>
                    <a:pt x="279623" y="73437"/>
                    <a:pt x="287855" y="66806"/>
                    <a:pt x="295729" y="59774"/>
                  </a:cubicBezTo>
                  <a:cubicBezTo>
                    <a:pt x="299353" y="56615"/>
                    <a:pt x="302842" y="53366"/>
                    <a:pt x="306377" y="50073"/>
                  </a:cubicBezTo>
                  <a:cubicBezTo>
                    <a:pt x="311611" y="45222"/>
                    <a:pt x="316846" y="40371"/>
                    <a:pt x="321767" y="35031"/>
                  </a:cubicBezTo>
                  <a:lnTo>
                    <a:pt x="337828" y="17808"/>
                  </a:lnTo>
                  <a:lnTo>
                    <a:pt x="343241" y="11622"/>
                  </a:lnTo>
                  <a:cubicBezTo>
                    <a:pt x="344136" y="10643"/>
                    <a:pt x="346149" y="8151"/>
                    <a:pt x="346776" y="7617"/>
                  </a:cubicBezTo>
                  <a:cubicBezTo>
                    <a:pt x="348252" y="6415"/>
                    <a:pt x="349549" y="6193"/>
                    <a:pt x="350176" y="6193"/>
                  </a:cubicBezTo>
                  <a:cubicBezTo>
                    <a:pt x="351876" y="6237"/>
                    <a:pt x="353218" y="6727"/>
                    <a:pt x="354113" y="7884"/>
                  </a:cubicBezTo>
                  <a:cubicBezTo>
                    <a:pt x="354650" y="8507"/>
                    <a:pt x="355276" y="9263"/>
                    <a:pt x="355410" y="10465"/>
                  </a:cubicBezTo>
                  <a:cubicBezTo>
                    <a:pt x="355455" y="10910"/>
                    <a:pt x="355723" y="11978"/>
                    <a:pt x="354963" y="13491"/>
                  </a:cubicBezTo>
                  <a:cubicBezTo>
                    <a:pt x="354695" y="14114"/>
                    <a:pt x="354336" y="14648"/>
                    <a:pt x="353889" y="15093"/>
                  </a:cubicBezTo>
                  <a:cubicBezTo>
                    <a:pt x="353889" y="15093"/>
                    <a:pt x="353844" y="15049"/>
                    <a:pt x="353800" y="15004"/>
                  </a:cubicBezTo>
                  <a:cubicBezTo>
                    <a:pt x="353442" y="14737"/>
                    <a:pt x="353084" y="15138"/>
                    <a:pt x="352726" y="15716"/>
                  </a:cubicBezTo>
                  <a:lnTo>
                    <a:pt x="353218" y="15583"/>
                  </a:lnTo>
                  <a:lnTo>
                    <a:pt x="353397" y="15538"/>
                  </a:lnTo>
                  <a:cubicBezTo>
                    <a:pt x="353129" y="15761"/>
                    <a:pt x="352860" y="15939"/>
                    <a:pt x="352547" y="16072"/>
                  </a:cubicBezTo>
                  <a:cubicBezTo>
                    <a:pt x="352144" y="16873"/>
                    <a:pt x="351786" y="17897"/>
                    <a:pt x="351518" y="18253"/>
                  </a:cubicBezTo>
                  <a:lnTo>
                    <a:pt x="346731" y="24973"/>
                  </a:lnTo>
                  <a:lnTo>
                    <a:pt x="331788" y="43798"/>
                  </a:lnTo>
                  <a:cubicBezTo>
                    <a:pt x="328523" y="47714"/>
                    <a:pt x="325167" y="51541"/>
                    <a:pt x="321633" y="55146"/>
                  </a:cubicBezTo>
                  <a:cubicBezTo>
                    <a:pt x="318054" y="58795"/>
                    <a:pt x="314340" y="62222"/>
                    <a:pt x="310493" y="65515"/>
                  </a:cubicBezTo>
                  <a:cubicBezTo>
                    <a:pt x="305885" y="69431"/>
                    <a:pt x="301053" y="73125"/>
                    <a:pt x="296177" y="76641"/>
                  </a:cubicBezTo>
                  <a:cubicBezTo>
                    <a:pt x="294969" y="77531"/>
                    <a:pt x="293671" y="78287"/>
                    <a:pt x="292463" y="79133"/>
                  </a:cubicBezTo>
                  <a:cubicBezTo>
                    <a:pt x="315548" y="78020"/>
                    <a:pt x="338768" y="77798"/>
                    <a:pt x="362166" y="78421"/>
                  </a:cubicBezTo>
                  <a:cubicBezTo>
                    <a:pt x="368429" y="75350"/>
                    <a:pt x="374558" y="71924"/>
                    <a:pt x="380553" y="68274"/>
                  </a:cubicBezTo>
                  <a:cubicBezTo>
                    <a:pt x="388472" y="63423"/>
                    <a:pt x="396167" y="58083"/>
                    <a:pt x="403996" y="52921"/>
                  </a:cubicBezTo>
                  <a:cubicBezTo>
                    <a:pt x="412004" y="47669"/>
                    <a:pt x="420147" y="42685"/>
                    <a:pt x="428200" y="37834"/>
                  </a:cubicBezTo>
                  <a:cubicBezTo>
                    <a:pt x="431824" y="35743"/>
                    <a:pt x="435358" y="33473"/>
                    <a:pt x="438847" y="31114"/>
                  </a:cubicBezTo>
                  <a:cubicBezTo>
                    <a:pt x="442382" y="28667"/>
                    <a:pt x="445872" y="26174"/>
                    <a:pt x="449316" y="23638"/>
                  </a:cubicBezTo>
                  <a:lnTo>
                    <a:pt x="455982" y="18297"/>
                  </a:lnTo>
                  <a:cubicBezTo>
                    <a:pt x="457101" y="17274"/>
                    <a:pt x="459606" y="14515"/>
                    <a:pt x="460322" y="14159"/>
                  </a:cubicBezTo>
                  <a:cubicBezTo>
                    <a:pt x="463051" y="12735"/>
                    <a:pt x="465064" y="13536"/>
                    <a:pt x="466183" y="14515"/>
                  </a:cubicBezTo>
                  <a:cubicBezTo>
                    <a:pt x="466898" y="15138"/>
                    <a:pt x="469001" y="16740"/>
                    <a:pt x="467928" y="20122"/>
                  </a:cubicBezTo>
                  <a:cubicBezTo>
                    <a:pt x="467659" y="21146"/>
                    <a:pt x="467078" y="21991"/>
                    <a:pt x="466362" y="22659"/>
                  </a:cubicBezTo>
                  <a:cubicBezTo>
                    <a:pt x="466317" y="22570"/>
                    <a:pt x="466227" y="22481"/>
                    <a:pt x="466138" y="22392"/>
                  </a:cubicBezTo>
                  <a:cubicBezTo>
                    <a:pt x="465735" y="22036"/>
                    <a:pt x="465288" y="22614"/>
                    <a:pt x="464841" y="23371"/>
                  </a:cubicBezTo>
                  <a:lnTo>
                    <a:pt x="465377" y="23282"/>
                  </a:lnTo>
                  <a:cubicBezTo>
                    <a:pt x="465154" y="23415"/>
                    <a:pt x="464930" y="23504"/>
                    <a:pt x="464706" y="23593"/>
                  </a:cubicBezTo>
                  <a:cubicBezTo>
                    <a:pt x="464214" y="24439"/>
                    <a:pt x="463767" y="25462"/>
                    <a:pt x="463409" y="25818"/>
                  </a:cubicBezTo>
                  <a:lnTo>
                    <a:pt x="456475" y="32494"/>
                  </a:lnTo>
                  <a:cubicBezTo>
                    <a:pt x="452448" y="36010"/>
                    <a:pt x="448377" y="39481"/>
                    <a:pt x="444171" y="42730"/>
                  </a:cubicBezTo>
                  <a:cubicBezTo>
                    <a:pt x="441263" y="44999"/>
                    <a:pt x="438311" y="47091"/>
                    <a:pt x="435268" y="49094"/>
                  </a:cubicBezTo>
                  <a:cubicBezTo>
                    <a:pt x="428603" y="53455"/>
                    <a:pt x="422026" y="58172"/>
                    <a:pt x="415181" y="62622"/>
                  </a:cubicBezTo>
                  <a:cubicBezTo>
                    <a:pt x="408336" y="67073"/>
                    <a:pt x="401312" y="71345"/>
                    <a:pt x="394154" y="75350"/>
                  </a:cubicBezTo>
                  <a:cubicBezTo>
                    <a:pt x="391514" y="76819"/>
                    <a:pt x="388696" y="77753"/>
                    <a:pt x="386011" y="79133"/>
                  </a:cubicBezTo>
                  <a:cubicBezTo>
                    <a:pt x="389949" y="79356"/>
                    <a:pt x="393885" y="79222"/>
                    <a:pt x="397822" y="79489"/>
                  </a:cubicBezTo>
                  <a:cubicBezTo>
                    <a:pt x="442024" y="82471"/>
                    <a:pt x="485734" y="88968"/>
                    <a:pt x="527296" y="98848"/>
                  </a:cubicBezTo>
                  <a:cubicBezTo>
                    <a:pt x="534901" y="100672"/>
                    <a:pt x="542328" y="102942"/>
                    <a:pt x="549710" y="105434"/>
                  </a:cubicBezTo>
                  <a:cubicBezTo>
                    <a:pt x="566487" y="111086"/>
                    <a:pt x="582905" y="117940"/>
                    <a:pt x="599817" y="123147"/>
                  </a:cubicBezTo>
                  <a:cubicBezTo>
                    <a:pt x="602590" y="123992"/>
                    <a:pt x="604156" y="126929"/>
                    <a:pt x="603306" y="129688"/>
                  </a:cubicBezTo>
                  <a:close/>
                  <a:moveTo>
                    <a:pt x="5779" y="146155"/>
                  </a:moveTo>
                  <a:cubicBezTo>
                    <a:pt x="5108" y="145888"/>
                    <a:pt x="4258" y="145487"/>
                    <a:pt x="4392" y="146155"/>
                  </a:cubicBezTo>
                  <a:cubicBezTo>
                    <a:pt x="4750" y="146110"/>
                    <a:pt x="5108" y="146066"/>
                    <a:pt x="5466" y="146110"/>
                  </a:cubicBezTo>
                  <a:cubicBezTo>
                    <a:pt x="5555" y="146110"/>
                    <a:pt x="5690" y="146110"/>
                    <a:pt x="5779" y="146155"/>
                  </a:cubicBezTo>
                  <a:close/>
                  <a:moveTo>
                    <a:pt x="6226" y="146155"/>
                  </a:moveTo>
                  <a:cubicBezTo>
                    <a:pt x="6047" y="146066"/>
                    <a:pt x="6003" y="146244"/>
                    <a:pt x="5779" y="146155"/>
                  </a:cubicBezTo>
                  <a:cubicBezTo>
                    <a:pt x="5913" y="146155"/>
                    <a:pt x="6003" y="146155"/>
                    <a:pt x="6137" y="146199"/>
                  </a:cubicBezTo>
                  <a:lnTo>
                    <a:pt x="6226" y="146155"/>
                  </a:ln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5" name="Google Shape;275;p2"/>
            <p:cNvSpPr/>
            <p:nvPr/>
          </p:nvSpPr>
          <p:spPr>
            <a:xfrm rot="10800000">
              <a:off x="3833047" y="3846320"/>
              <a:ext cx="208803" cy="113410"/>
            </a:xfrm>
            <a:custGeom>
              <a:avLst/>
              <a:gdLst/>
              <a:ahLst/>
              <a:cxnLst/>
              <a:rect l="l" t="t" r="r" b="b"/>
              <a:pathLst>
                <a:path w="417606" h="226820" extrusionOk="0">
                  <a:moveTo>
                    <a:pt x="219219" y="218727"/>
                  </a:moveTo>
                  <a:cubicBezTo>
                    <a:pt x="230538" y="229497"/>
                    <a:pt x="131800" y="234659"/>
                    <a:pt x="67824" y="200348"/>
                  </a:cubicBezTo>
                  <a:cubicBezTo>
                    <a:pt x="56013" y="194028"/>
                    <a:pt x="6935" y="147122"/>
                    <a:pt x="1" y="135907"/>
                  </a:cubicBezTo>
                  <a:cubicBezTo>
                    <a:pt x="-223" y="135551"/>
                    <a:pt x="65274" y="136174"/>
                    <a:pt x="120705" y="156468"/>
                  </a:cubicBezTo>
                  <a:cubicBezTo>
                    <a:pt x="172244" y="175248"/>
                    <a:pt x="213806" y="213565"/>
                    <a:pt x="219219" y="218727"/>
                  </a:cubicBezTo>
                  <a:close/>
                  <a:moveTo>
                    <a:pt x="59816" y="118774"/>
                  </a:moveTo>
                  <a:cubicBezTo>
                    <a:pt x="58205" y="118195"/>
                    <a:pt x="63127" y="119842"/>
                    <a:pt x="64872" y="119797"/>
                  </a:cubicBezTo>
                  <a:cubicBezTo>
                    <a:pt x="69301" y="119797"/>
                    <a:pt x="73640" y="119308"/>
                    <a:pt x="78025" y="118596"/>
                  </a:cubicBezTo>
                  <a:cubicBezTo>
                    <a:pt x="89299" y="116682"/>
                    <a:pt x="100170" y="112677"/>
                    <a:pt x="110192" y="107425"/>
                  </a:cubicBezTo>
                  <a:cubicBezTo>
                    <a:pt x="140524" y="91627"/>
                    <a:pt x="164593" y="62833"/>
                    <a:pt x="182041" y="34752"/>
                  </a:cubicBezTo>
                  <a:cubicBezTo>
                    <a:pt x="184994" y="29990"/>
                    <a:pt x="198818" y="11210"/>
                    <a:pt x="193316" y="5246"/>
                  </a:cubicBezTo>
                  <a:cubicBezTo>
                    <a:pt x="184234" y="-4544"/>
                    <a:pt x="155735" y="1864"/>
                    <a:pt x="145177" y="4579"/>
                  </a:cubicBezTo>
                  <a:cubicBezTo>
                    <a:pt x="107418" y="14325"/>
                    <a:pt x="75832" y="43697"/>
                    <a:pt x="59369" y="77430"/>
                  </a:cubicBezTo>
                  <a:cubicBezTo>
                    <a:pt x="54134" y="88155"/>
                    <a:pt x="46305" y="106713"/>
                    <a:pt x="53061" y="118596"/>
                  </a:cubicBezTo>
                  <a:lnTo>
                    <a:pt x="59816" y="118774"/>
                  </a:lnTo>
                  <a:close/>
                  <a:moveTo>
                    <a:pt x="408731" y="139690"/>
                  </a:moveTo>
                  <a:cubicBezTo>
                    <a:pt x="399068" y="129143"/>
                    <a:pt x="388912" y="118818"/>
                    <a:pt x="377057" y="110541"/>
                  </a:cubicBezTo>
                  <a:cubicBezTo>
                    <a:pt x="350392" y="91983"/>
                    <a:pt x="317599" y="87710"/>
                    <a:pt x="285611" y="85352"/>
                  </a:cubicBezTo>
                  <a:cubicBezTo>
                    <a:pt x="264718" y="83794"/>
                    <a:pt x="244273" y="82904"/>
                    <a:pt x="224230" y="89669"/>
                  </a:cubicBezTo>
                  <a:lnTo>
                    <a:pt x="205216" y="95899"/>
                  </a:lnTo>
                  <a:cubicBezTo>
                    <a:pt x="205306" y="95899"/>
                    <a:pt x="206514" y="100038"/>
                    <a:pt x="206603" y="100260"/>
                  </a:cubicBezTo>
                  <a:cubicBezTo>
                    <a:pt x="208258" y="103732"/>
                    <a:pt x="210316" y="106980"/>
                    <a:pt x="212688" y="110051"/>
                  </a:cubicBezTo>
                  <a:cubicBezTo>
                    <a:pt x="219488" y="118818"/>
                    <a:pt x="228570" y="126072"/>
                    <a:pt x="238323" y="131635"/>
                  </a:cubicBezTo>
                  <a:cubicBezTo>
                    <a:pt x="277424" y="154109"/>
                    <a:pt x="329723" y="155222"/>
                    <a:pt x="374014" y="154598"/>
                  </a:cubicBezTo>
                  <a:cubicBezTo>
                    <a:pt x="384707" y="154420"/>
                    <a:pt x="395399" y="153753"/>
                    <a:pt x="406092" y="152729"/>
                  </a:cubicBezTo>
                  <a:cubicBezTo>
                    <a:pt x="408463" y="152507"/>
                    <a:pt x="415621" y="152952"/>
                    <a:pt x="417411" y="150994"/>
                  </a:cubicBezTo>
                  <a:cubicBezTo>
                    <a:pt x="419066" y="149169"/>
                    <a:pt x="409716" y="140803"/>
                    <a:pt x="408731" y="13969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" name="Google Shape;276;p2"/>
            <p:cNvSpPr/>
            <p:nvPr/>
          </p:nvSpPr>
          <p:spPr>
            <a:xfrm rot="10800000">
              <a:off x="3556814" y="3737079"/>
              <a:ext cx="475417" cy="317373"/>
            </a:xfrm>
            <a:custGeom>
              <a:avLst/>
              <a:gdLst/>
              <a:ahLst/>
              <a:cxnLst/>
              <a:rect l="l" t="t" r="r" b="b"/>
              <a:pathLst>
                <a:path w="950833" h="634746" extrusionOk="0">
                  <a:moveTo>
                    <a:pt x="948680" y="253836"/>
                  </a:moveTo>
                  <a:cubicBezTo>
                    <a:pt x="946577" y="252323"/>
                    <a:pt x="939419" y="250542"/>
                    <a:pt x="936376" y="249207"/>
                  </a:cubicBezTo>
                  <a:cubicBezTo>
                    <a:pt x="927876" y="245425"/>
                    <a:pt x="919421" y="241597"/>
                    <a:pt x="910652" y="238482"/>
                  </a:cubicBezTo>
                  <a:cubicBezTo>
                    <a:pt x="884525" y="229137"/>
                    <a:pt x="857905" y="223218"/>
                    <a:pt x="831017" y="216498"/>
                  </a:cubicBezTo>
                  <a:cubicBezTo>
                    <a:pt x="746551" y="195403"/>
                    <a:pt x="681412" y="125311"/>
                    <a:pt x="613633" y="75779"/>
                  </a:cubicBezTo>
                  <a:cubicBezTo>
                    <a:pt x="589743" y="58334"/>
                    <a:pt x="565226" y="41912"/>
                    <a:pt x="540083" y="26114"/>
                  </a:cubicBezTo>
                  <a:cubicBezTo>
                    <a:pt x="531851" y="20907"/>
                    <a:pt x="523530" y="15923"/>
                    <a:pt x="514851" y="11428"/>
                  </a:cubicBezTo>
                  <a:cubicBezTo>
                    <a:pt x="514135" y="11027"/>
                    <a:pt x="501339" y="4129"/>
                    <a:pt x="501876" y="3684"/>
                  </a:cubicBezTo>
                  <a:cubicBezTo>
                    <a:pt x="507424" y="-899"/>
                    <a:pt x="527243" y="1326"/>
                    <a:pt x="533775" y="1103"/>
                  </a:cubicBezTo>
                  <a:cubicBezTo>
                    <a:pt x="561781" y="124"/>
                    <a:pt x="589877" y="-321"/>
                    <a:pt x="617883" y="258"/>
                  </a:cubicBezTo>
                  <a:cubicBezTo>
                    <a:pt x="721140" y="2349"/>
                    <a:pt x="796121" y="7378"/>
                    <a:pt x="878664" y="82010"/>
                  </a:cubicBezTo>
                  <a:cubicBezTo>
                    <a:pt x="921523" y="120772"/>
                    <a:pt x="960535" y="199587"/>
                    <a:pt x="948680" y="253836"/>
                  </a:cubicBezTo>
                  <a:close/>
                  <a:moveTo>
                    <a:pt x="339207" y="428287"/>
                  </a:moveTo>
                  <a:cubicBezTo>
                    <a:pt x="317017" y="437856"/>
                    <a:pt x="294648" y="446756"/>
                    <a:pt x="271786" y="454722"/>
                  </a:cubicBezTo>
                  <a:cubicBezTo>
                    <a:pt x="206871" y="477374"/>
                    <a:pt x="127997" y="488589"/>
                    <a:pt x="76950" y="535718"/>
                  </a:cubicBezTo>
                  <a:cubicBezTo>
                    <a:pt x="60710" y="550760"/>
                    <a:pt x="45141" y="565935"/>
                    <a:pt x="27290" y="579197"/>
                  </a:cubicBezTo>
                  <a:cubicBezTo>
                    <a:pt x="21340" y="583647"/>
                    <a:pt x="14943" y="587608"/>
                    <a:pt x="8635" y="591569"/>
                  </a:cubicBezTo>
                  <a:cubicBezTo>
                    <a:pt x="6353" y="592949"/>
                    <a:pt x="2013" y="596954"/>
                    <a:pt x="0" y="597710"/>
                  </a:cubicBezTo>
                  <a:cubicBezTo>
                    <a:pt x="34851" y="631043"/>
                    <a:pt x="109162" y="641457"/>
                    <a:pt x="155690" y="630643"/>
                  </a:cubicBezTo>
                  <a:cubicBezTo>
                    <a:pt x="245256" y="609771"/>
                    <a:pt x="280466" y="561574"/>
                    <a:pt x="325472" y="492861"/>
                  </a:cubicBezTo>
                  <a:cubicBezTo>
                    <a:pt x="337686" y="474215"/>
                    <a:pt x="349184" y="455078"/>
                    <a:pt x="360234" y="435719"/>
                  </a:cubicBezTo>
                  <a:cubicBezTo>
                    <a:pt x="362829" y="431225"/>
                    <a:pt x="372761" y="418897"/>
                    <a:pt x="371777" y="413023"/>
                  </a:cubicBezTo>
                  <a:cubicBezTo>
                    <a:pt x="371643" y="412444"/>
                    <a:pt x="361219" y="417829"/>
                    <a:pt x="360592" y="418141"/>
                  </a:cubicBezTo>
                  <a:cubicBezTo>
                    <a:pt x="353658" y="421835"/>
                    <a:pt x="346500" y="425172"/>
                    <a:pt x="339207" y="42828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" name="Google Shape;277;p2"/>
            <p:cNvSpPr/>
            <p:nvPr/>
          </p:nvSpPr>
          <p:spPr>
            <a:xfrm rot="10800000">
              <a:off x="3534724" y="3750388"/>
              <a:ext cx="536589" cy="294075"/>
            </a:xfrm>
            <a:custGeom>
              <a:avLst/>
              <a:gdLst/>
              <a:ahLst/>
              <a:cxnLst/>
              <a:rect l="l" t="t" r="r" b="b"/>
              <a:pathLst>
                <a:path w="1073177" h="588150" extrusionOk="0">
                  <a:moveTo>
                    <a:pt x="1072475" y="302301"/>
                  </a:moveTo>
                  <a:cubicBezTo>
                    <a:pt x="1074489" y="307330"/>
                    <a:pt x="1072028" y="313071"/>
                    <a:pt x="1066973" y="315073"/>
                  </a:cubicBezTo>
                  <a:cubicBezTo>
                    <a:pt x="1061917" y="317121"/>
                    <a:pt x="1056146" y="314628"/>
                    <a:pt x="1054088" y="309600"/>
                  </a:cubicBezTo>
                  <a:cubicBezTo>
                    <a:pt x="1031763" y="256730"/>
                    <a:pt x="995570" y="208667"/>
                    <a:pt x="952218" y="167546"/>
                  </a:cubicBezTo>
                  <a:cubicBezTo>
                    <a:pt x="935173" y="151347"/>
                    <a:pt x="917054" y="136216"/>
                    <a:pt x="898129" y="122286"/>
                  </a:cubicBezTo>
                  <a:cubicBezTo>
                    <a:pt x="869318" y="101059"/>
                    <a:pt x="838851" y="82501"/>
                    <a:pt x="807266" y="67948"/>
                  </a:cubicBezTo>
                  <a:cubicBezTo>
                    <a:pt x="787357" y="58647"/>
                    <a:pt x="767135" y="49925"/>
                    <a:pt x="746690" y="41736"/>
                  </a:cubicBezTo>
                  <a:cubicBezTo>
                    <a:pt x="726199" y="33458"/>
                    <a:pt x="705575" y="25715"/>
                    <a:pt x="684727" y="18372"/>
                  </a:cubicBezTo>
                  <a:cubicBezTo>
                    <a:pt x="679761" y="16770"/>
                    <a:pt x="677032" y="11429"/>
                    <a:pt x="678687" y="6490"/>
                  </a:cubicBezTo>
                  <a:cubicBezTo>
                    <a:pt x="680342" y="1550"/>
                    <a:pt x="685711" y="-1165"/>
                    <a:pt x="690677" y="482"/>
                  </a:cubicBezTo>
                  <a:cubicBezTo>
                    <a:pt x="712062" y="7024"/>
                    <a:pt x="733358" y="14011"/>
                    <a:pt x="754430" y="21532"/>
                  </a:cubicBezTo>
                  <a:cubicBezTo>
                    <a:pt x="775591" y="29142"/>
                    <a:pt x="796483" y="37286"/>
                    <a:pt x="817153" y="46053"/>
                  </a:cubicBezTo>
                  <a:cubicBezTo>
                    <a:pt x="850662" y="60561"/>
                    <a:pt x="883500" y="78852"/>
                    <a:pt x="913922" y="100880"/>
                  </a:cubicBezTo>
                  <a:cubicBezTo>
                    <a:pt x="933920" y="115388"/>
                    <a:pt x="952934" y="131499"/>
                    <a:pt x="970516" y="148855"/>
                  </a:cubicBezTo>
                  <a:cubicBezTo>
                    <a:pt x="1015255" y="193180"/>
                    <a:pt x="1050911" y="245782"/>
                    <a:pt x="1072475" y="302301"/>
                  </a:cubicBezTo>
                  <a:close/>
                  <a:moveTo>
                    <a:pt x="379834" y="446224"/>
                  </a:moveTo>
                  <a:cubicBezTo>
                    <a:pt x="365697" y="456815"/>
                    <a:pt x="351291" y="467051"/>
                    <a:pt x="336617" y="476931"/>
                  </a:cubicBezTo>
                  <a:cubicBezTo>
                    <a:pt x="322032" y="486811"/>
                    <a:pt x="307179" y="496290"/>
                    <a:pt x="292013" y="505279"/>
                  </a:cubicBezTo>
                  <a:cubicBezTo>
                    <a:pt x="267719" y="519921"/>
                    <a:pt x="240876" y="531803"/>
                    <a:pt x="212781" y="541282"/>
                  </a:cubicBezTo>
                  <a:cubicBezTo>
                    <a:pt x="194527" y="547468"/>
                    <a:pt x="175782" y="552586"/>
                    <a:pt x="156679" y="556458"/>
                  </a:cubicBezTo>
                  <a:cubicBezTo>
                    <a:pt x="109032" y="566159"/>
                    <a:pt x="59417" y="568251"/>
                    <a:pt x="11994" y="559083"/>
                  </a:cubicBezTo>
                  <a:cubicBezTo>
                    <a:pt x="6670" y="557926"/>
                    <a:pt x="1391" y="561309"/>
                    <a:pt x="228" y="566604"/>
                  </a:cubicBezTo>
                  <a:cubicBezTo>
                    <a:pt x="-935" y="571900"/>
                    <a:pt x="2465" y="577152"/>
                    <a:pt x="7789" y="578309"/>
                  </a:cubicBezTo>
                  <a:cubicBezTo>
                    <a:pt x="57762" y="590236"/>
                    <a:pt x="110688" y="591126"/>
                    <a:pt x="161600" y="582047"/>
                  </a:cubicBezTo>
                  <a:cubicBezTo>
                    <a:pt x="182045" y="578442"/>
                    <a:pt x="202133" y="573146"/>
                    <a:pt x="221505" y="566382"/>
                  </a:cubicBezTo>
                  <a:cubicBezTo>
                    <a:pt x="251345" y="555924"/>
                    <a:pt x="279351" y="541905"/>
                    <a:pt x="304763" y="525573"/>
                  </a:cubicBezTo>
                  <a:cubicBezTo>
                    <a:pt x="319929" y="515648"/>
                    <a:pt x="334738" y="505279"/>
                    <a:pt x="349233" y="494465"/>
                  </a:cubicBezTo>
                  <a:cubicBezTo>
                    <a:pt x="363639" y="483695"/>
                    <a:pt x="377776" y="472481"/>
                    <a:pt x="391600" y="460999"/>
                  </a:cubicBezTo>
                  <a:cubicBezTo>
                    <a:pt x="395716" y="457795"/>
                    <a:pt x="396387" y="451831"/>
                    <a:pt x="393166" y="447781"/>
                  </a:cubicBezTo>
                  <a:cubicBezTo>
                    <a:pt x="389900" y="443687"/>
                    <a:pt x="383950" y="442975"/>
                    <a:pt x="379834" y="446224"/>
                  </a:cubicBez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8" name="Google Shape;278;p2"/>
            <p:cNvSpPr/>
            <p:nvPr/>
          </p:nvSpPr>
          <p:spPr>
            <a:xfrm rot="10800000">
              <a:off x="3540017" y="3712804"/>
              <a:ext cx="190587" cy="149290"/>
            </a:xfrm>
            <a:custGeom>
              <a:avLst/>
              <a:gdLst/>
              <a:ahLst/>
              <a:cxnLst/>
              <a:rect l="l" t="t" r="r" b="b"/>
              <a:pathLst>
                <a:path w="381174" h="298581" extrusionOk="0">
                  <a:moveTo>
                    <a:pt x="380188" y="195060"/>
                  </a:moveTo>
                  <a:cubicBezTo>
                    <a:pt x="369629" y="231997"/>
                    <a:pt x="310798" y="215709"/>
                    <a:pt x="286416" y="206764"/>
                  </a:cubicBezTo>
                  <a:cubicBezTo>
                    <a:pt x="279794" y="204316"/>
                    <a:pt x="273263" y="201513"/>
                    <a:pt x="266955" y="198397"/>
                  </a:cubicBezTo>
                  <a:cubicBezTo>
                    <a:pt x="256352" y="193102"/>
                    <a:pt x="247091" y="186560"/>
                    <a:pt x="239664" y="177526"/>
                  </a:cubicBezTo>
                  <a:cubicBezTo>
                    <a:pt x="237293" y="174677"/>
                    <a:pt x="235011" y="171696"/>
                    <a:pt x="233087" y="168492"/>
                  </a:cubicBezTo>
                  <a:cubicBezTo>
                    <a:pt x="232327" y="167290"/>
                    <a:pt x="230851" y="164264"/>
                    <a:pt x="230359" y="163329"/>
                  </a:cubicBezTo>
                  <a:lnTo>
                    <a:pt x="233938" y="156698"/>
                  </a:lnTo>
                  <a:cubicBezTo>
                    <a:pt x="233938" y="156609"/>
                    <a:pt x="242304" y="154918"/>
                    <a:pt x="242528" y="154874"/>
                  </a:cubicBezTo>
                  <a:cubicBezTo>
                    <a:pt x="253131" y="152559"/>
                    <a:pt x="264181" y="151491"/>
                    <a:pt x="275052" y="150779"/>
                  </a:cubicBezTo>
                  <a:cubicBezTo>
                    <a:pt x="301582" y="149044"/>
                    <a:pt x="334286" y="145172"/>
                    <a:pt x="358847" y="157099"/>
                  </a:cubicBezTo>
                  <a:cubicBezTo>
                    <a:pt x="373030" y="163997"/>
                    <a:pt x="384706" y="179128"/>
                    <a:pt x="380188" y="195060"/>
                  </a:cubicBezTo>
                  <a:close/>
                  <a:moveTo>
                    <a:pt x="292053" y="49535"/>
                  </a:moveTo>
                  <a:cubicBezTo>
                    <a:pt x="294603" y="36629"/>
                    <a:pt x="298451" y="12642"/>
                    <a:pt x="286103" y="2673"/>
                  </a:cubicBezTo>
                  <a:cubicBezTo>
                    <a:pt x="276439" y="-5115"/>
                    <a:pt x="262257" y="5967"/>
                    <a:pt x="255636" y="12330"/>
                  </a:cubicBezTo>
                  <a:cubicBezTo>
                    <a:pt x="235727" y="31511"/>
                    <a:pt x="225751" y="57813"/>
                    <a:pt x="221948" y="84203"/>
                  </a:cubicBezTo>
                  <a:cubicBezTo>
                    <a:pt x="218458" y="108012"/>
                    <a:pt x="221053" y="131687"/>
                    <a:pt x="219890" y="155541"/>
                  </a:cubicBezTo>
                  <a:lnTo>
                    <a:pt x="220561" y="147798"/>
                  </a:lnTo>
                  <a:cubicBezTo>
                    <a:pt x="257246" y="128795"/>
                    <a:pt x="283955" y="90700"/>
                    <a:pt x="292053" y="49535"/>
                  </a:cubicBezTo>
                  <a:close/>
                  <a:moveTo>
                    <a:pt x="124283" y="139654"/>
                  </a:moveTo>
                  <a:cubicBezTo>
                    <a:pt x="113546" y="124122"/>
                    <a:pt x="81156" y="130308"/>
                    <a:pt x="69971" y="139520"/>
                  </a:cubicBezTo>
                  <a:cubicBezTo>
                    <a:pt x="29885" y="172630"/>
                    <a:pt x="23980" y="196973"/>
                    <a:pt x="0" y="236492"/>
                  </a:cubicBezTo>
                  <a:cubicBezTo>
                    <a:pt x="134" y="232353"/>
                    <a:pt x="95293" y="201602"/>
                    <a:pt x="114531" y="177437"/>
                  </a:cubicBezTo>
                  <a:cubicBezTo>
                    <a:pt x="121957" y="168046"/>
                    <a:pt x="132471" y="151491"/>
                    <a:pt x="124283" y="139654"/>
                  </a:cubicBezTo>
                  <a:close/>
                  <a:moveTo>
                    <a:pt x="150724" y="254115"/>
                  </a:moveTo>
                  <a:cubicBezTo>
                    <a:pt x="125984" y="240853"/>
                    <a:pt x="27335" y="245081"/>
                    <a:pt x="26083" y="241877"/>
                  </a:cubicBezTo>
                  <a:cubicBezTo>
                    <a:pt x="59458" y="265820"/>
                    <a:pt x="71492" y="283220"/>
                    <a:pt x="118468" y="297283"/>
                  </a:cubicBezTo>
                  <a:cubicBezTo>
                    <a:pt x="131531" y="301199"/>
                    <a:pt x="163967" y="296393"/>
                    <a:pt x="170051" y="280951"/>
                  </a:cubicBezTo>
                  <a:cubicBezTo>
                    <a:pt x="174659" y="269157"/>
                    <a:pt x="160298" y="259278"/>
                    <a:pt x="150724" y="254115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9" name="Google Shape;279;p2"/>
            <p:cNvSpPr/>
            <p:nvPr/>
          </p:nvSpPr>
          <p:spPr>
            <a:xfrm rot="10800000">
              <a:off x="3396092" y="3762412"/>
              <a:ext cx="92986" cy="109914"/>
            </a:xfrm>
            <a:custGeom>
              <a:avLst/>
              <a:gdLst/>
              <a:ahLst/>
              <a:cxnLst/>
              <a:rect l="l" t="t" r="r" b="b"/>
              <a:pathLst>
                <a:path w="185973" h="219829" extrusionOk="0">
                  <a:moveTo>
                    <a:pt x="5718" y="81081"/>
                  </a:moveTo>
                  <a:cubicBezTo>
                    <a:pt x="15740" y="52955"/>
                    <a:pt x="52291" y="38625"/>
                    <a:pt x="76718" y="23450"/>
                  </a:cubicBezTo>
                  <a:cubicBezTo>
                    <a:pt x="87903" y="16507"/>
                    <a:pt x="99848" y="10455"/>
                    <a:pt x="112330" y="5916"/>
                  </a:cubicBezTo>
                  <a:cubicBezTo>
                    <a:pt x="121770" y="2533"/>
                    <a:pt x="131523" y="887"/>
                    <a:pt x="141544" y="264"/>
                  </a:cubicBezTo>
                  <a:cubicBezTo>
                    <a:pt x="148344" y="-181"/>
                    <a:pt x="155234" y="-137"/>
                    <a:pt x="161945" y="976"/>
                  </a:cubicBezTo>
                  <a:cubicBezTo>
                    <a:pt x="167000" y="1821"/>
                    <a:pt x="171250" y="3646"/>
                    <a:pt x="175456" y="6361"/>
                  </a:cubicBezTo>
                  <a:cubicBezTo>
                    <a:pt x="187625" y="14193"/>
                    <a:pt x="187983" y="26609"/>
                    <a:pt x="182838" y="38803"/>
                  </a:cubicBezTo>
                  <a:cubicBezTo>
                    <a:pt x="175008" y="57272"/>
                    <a:pt x="153176" y="70222"/>
                    <a:pt x="150268" y="90694"/>
                  </a:cubicBezTo>
                  <a:cubicBezTo>
                    <a:pt x="146957" y="113702"/>
                    <a:pt x="180511" y="128566"/>
                    <a:pt x="166016" y="152375"/>
                  </a:cubicBezTo>
                  <a:cubicBezTo>
                    <a:pt x="154518" y="171289"/>
                    <a:pt x="127586" y="161498"/>
                    <a:pt x="110809" y="171600"/>
                  </a:cubicBezTo>
                  <a:cubicBezTo>
                    <a:pt x="91884" y="182993"/>
                    <a:pt x="96403" y="210852"/>
                    <a:pt x="71528" y="218106"/>
                  </a:cubicBezTo>
                  <a:cubicBezTo>
                    <a:pt x="48443" y="224826"/>
                    <a:pt x="27595" y="210985"/>
                    <a:pt x="16589" y="192294"/>
                  </a:cubicBezTo>
                  <a:cubicBezTo>
                    <a:pt x="-1440" y="161676"/>
                    <a:pt x="-4303" y="109252"/>
                    <a:pt x="5718" y="81081"/>
                  </a:cubicBezTo>
                  <a:lnTo>
                    <a:pt x="5718" y="81081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0" name="Google Shape;280;p2"/>
            <p:cNvSpPr/>
            <p:nvPr/>
          </p:nvSpPr>
          <p:spPr>
            <a:xfrm rot="10800000">
              <a:off x="3418663" y="3736196"/>
              <a:ext cx="416975" cy="112245"/>
            </a:xfrm>
            <a:custGeom>
              <a:avLst/>
              <a:gdLst/>
              <a:ahLst/>
              <a:cxnLst/>
              <a:rect l="l" t="t" r="r" b="b"/>
              <a:pathLst>
                <a:path w="833950" h="224490" extrusionOk="0">
                  <a:moveTo>
                    <a:pt x="752477" y="117509"/>
                  </a:moveTo>
                  <a:cubicBezTo>
                    <a:pt x="752477" y="118132"/>
                    <a:pt x="752566" y="118755"/>
                    <a:pt x="752700" y="119378"/>
                  </a:cubicBezTo>
                  <a:cubicBezTo>
                    <a:pt x="751627" y="119645"/>
                    <a:pt x="751716" y="118488"/>
                    <a:pt x="752164" y="117153"/>
                  </a:cubicBezTo>
                  <a:lnTo>
                    <a:pt x="752477" y="117509"/>
                  </a:lnTo>
                  <a:close/>
                  <a:moveTo>
                    <a:pt x="823700" y="243"/>
                  </a:moveTo>
                  <a:cubicBezTo>
                    <a:pt x="809652" y="-335"/>
                    <a:pt x="795694" y="110"/>
                    <a:pt x="781736" y="1667"/>
                  </a:cubicBezTo>
                  <a:cubicBezTo>
                    <a:pt x="776233" y="2290"/>
                    <a:pt x="770775" y="3091"/>
                    <a:pt x="765317" y="4204"/>
                  </a:cubicBezTo>
                  <a:cubicBezTo>
                    <a:pt x="757309" y="5806"/>
                    <a:pt x="749434" y="8076"/>
                    <a:pt x="741516" y="10123"/>
                  </a:cubicBezTo>
                  <a:lnTo>
                    <a:pt x="716507" y="16887"/>
                  </a:lnTo>
                  <a:lnTo>
                    <a:pt x="708678" y="18489"/>
                  </a:lnTo>
                  <a:cubicBezTo>
                    <a:pt x="707112" y="18712"/>
                    <a:pt x="703891" y="18801"/>
                    <a:pt x="702415" y="19113"/>
                  </a:cubicBezTo>
                  <a:cubicBezTo>
                    <a:pt x="695793" y="18935"/>
                    <a:pt x="689172" y="18846"/>
                    <a:pt x="682551" y="18534"/>
                  </a:cubicBezTo>
                  <a:cubicBezTo>
                    <a:pt x="680895" y="18356"/>
                    <a:pt x="679508" y="19113"/>
                    <a:pt x="678121" y="19736"/>
                  </a:cubicBezTo>
                  <a:cubicBezTo>
                    <a:pt x="671321" y="19202"/>
                    <a:pt x="664655" y="18712"/>
                    <a:pt x="659242" y="19024"/>
                  </a:cubicBezTo>
                  <a:cubicBezTo>
                    <a:pt x="638707" y="20314"/>
                    <a:pt x="618619" y="23429"/>
                    <a:pt x="598934" y="28191"/>
                  </a:cubicBezTo>
                  <a:cubicBezTo>
                    <a:pt x="579160" y="32997"/>
                    <a:pt x="559878" y="39495"/>
                    <a:pt x="541043" y="47594"/>
                  </a:cubicBezTo>
                  <a:cubicBezTo>
                    <a:pt x="526011" y="54092"/>
                    <a:pt x="511873" y="61969"/>
                    <a:pt x="498183" y="70558"/>
                  </a:cubicBezTo>
                  <a:cubicBezTo>
                    <a:pt x="467448" y="89917"/>
                    <a:pt x="439307" y="113236"/>
                    <a:pt x="408348" y="132462"/>
                  </a:cubicBezTo>
                  <a:cubicBezTo>
                    <a:pt x="374168" y="153912"/>
                    <a:pt x="337572" y="171090"/>
                    <a:pt x="299321" y="182661"/>
                  </a:cubicBezTo>
                  <a:cubicBezTo>
                    <a:pt x="261427" y="194143"/>
                    <a:pt x="221968" y="200106"/>
                    <a:pt x="181390" y="198282"/>
                  </a:cubicBezTo>
                  <a:cubicBezTo>
                    <a:pt x="168640" y="197748"/>
                    <a:pt x="155531" y="196768"/>
                    <a:pt x="142691" y="194632"/>
                  </a:cubicBezTo>
                  <a:cubicBezTo>
                    <a:pt x="130299" y="192541"/>
                    <a:pt x="118174" y="189381"/>
                    <a:pt x="106900" y="184352"/>
                  </a:cubicBezTo>
                  <a:cubicBezTo>
                    <a:pt x="72631" y="169221"/>
                    <a:pt x="38495" y="135710"/>
                    <a:pt x="26013" y="98995"/>
                  </a:cubicBezTo>
                  <a:cubicBezTo>
                    <a:pt x="17826" y="74875"/>
                    <a:pt x="19213" y="49330"/>
                    <a:pt x="37466" y="27212"/>
                  </a:cubicBezTo>
                  <a:cubicBezTo>
                    <a:pt x="40956" y="23073"/>
                    <a:pt x="40419" y="16843"/>
                    <a:pt x="36258" y="13372"/>
                  </a:cubicBezTo>
                  <a:cubicBezTo>
                    <a:pt x="32053" y="9856"/>
                    <a:pt x="25834" y="10390"/>
                    <a:pt x="22300" y="14573"/>
                  </a:cubicBezTo>
                  <a:cubicBezTo>
                    <a:pt x="-1635" y="42210"/>
                    <a:pt x="-4498" y="74741"/>
                    <a:pt x="5210" y="105715"/>
                  </a:cubicBezTo>
                  <a:cubicBezTo>
                    <a:pt x="18676" y="148572"/>
                    <a:pt x="57375" y="188268"/>
                    <a:pt x="96655" y="206648"/>
                  </a:cubicBezTo>
                  <a:cubicBezTo>
                    <a:pt x="107169" y="211499"/>
                    <a:pt x="118354" y="215059"/>
                    <a:pt x="129851" y="217640"/>
                  </a:cubicBezTo>
                  <a:cubicBezTo>
                    <a:pt x="146360" y="221379"/>
                    <a:pt x="163539" y="223070"/>
                    <a:pt x="180093" y="224004"/>
                  </a:cubicBezTo>
                  <a:cubicBezTo>
                    <a:pt x="223757" y="226274"/>
                    <a:pt x="266393" y="220533"/>
                    <a:pt x="307105" y="208206"/>
                  </a:cubicBezTo>
                  <a:cubicBezTo>
                    <a:pt x="347638" y="195923"/>
                    <a:pt x="386203" y="177098"/>
                    <a:pt x="422217" y="154090"/>
                  </a:cubicBezTo>
                  <a:cubicBezTo>
                    <a:pt x="452908" y="134331"/>
                    <a:pt x="480780" y="110566"/>
                    <a:pt x="511247" y="90629"/>
                  </a:cubicBezTo>
                  <a:cubicBezTo>
                    <a:pt x="523729" y="82396"/>
                    <a:pt x="536614" y="74830"/>
                    <a:pt x="550438" y="68555"/>
                  </a:cubicBezTo>
                  <a:cubicBezTo>
                    <a:pt x="567930" y="60589"/>
                    <a:pt x="585915" y="54136"/>
                    <a:pt x="604303" y="49241"/>
                  </a:cubicBezTo>
                  <a:cubicBezTo>
                    <a:pt x="622690" y="44346"/>
                    <a:pt x="641525" y="41008"/>
                    <a:pt x="660763" y="39361"/>
                  </a:cubicBezTo>
                  <a:cubicBezTo>
                    <a:pt x="666579" y="38872"/>
                    <a:pt x="673603" y="39228"/>
                    <a:pt x="680985" y="39673"/>
                  </a:cubicBezTo>
                  <a:cubicBezTo>
                    <a:pt x="692303" y="44702"/>
                    <a:pt x="701967" y="50977"/>
                    <a:pt x="710512" y="58409"/>
                  </a:cubicBezTo>
                  <a:cubicBezTo>
                    <a:pt x="714181" y="61613"/>
                    <a:pt x="717625" y="65084"/>
                    <a:pt x="721026" y="68689"/>
                  </a:cubicBezTo>
                  <a:cubicBezTo>
                    <a:pt x="725992" y="73940"/>
                    <a:pt x="730913" y="79503"/>
                    <a:pt x="735252" y="86045"/>
                  </a:cubicBezTo>
                  <a:cubicBezTo>
                    <a:pt x="737579" y="89338"/>
                    <a:pt x="739726" y="92854"/>
                    <a:pt x="741695" y="96459"/>
                  </a:cubicBezTo>
                  <a:cubicBezTo>
                    <a:pt x="743797" y="100242"/>
                    <a:pt x="745766" y="104069"/>
                    <a:pt x="747555" y="107896"/>
                  </a:cubicBezTo>
                  <a:lnTo>
                    <a:pt x="751582" y="116263"/>
                  </a:lnTo>
                  <a:cubicBezTo>
                    <a:pt x="751671" y="116485"/>
                    <a:pt x="751895" y="116797"/>
                    <a:pt x="752164" y="117153"/>
                  </a:cubicBezTo>
                  <a:cubicBezTo>
                    <a:pt x="752298" y="116797"/>
                    <a:pt x="752432" y="116396"/>
                    <a:pt x="752566" y="116040"/>
                  </a:cubicBezTo>
                  <a:cubicBezTo>
                    <a:pt x="752477" y="116530"/>
                    <a:pt x="752477" y="117019"/>
                    <a:pt x="752477" y="117509"/>
                  </a:cubicBezTo>
                  <a:cubicBezTo>
                    <a:pt x="753058" y="118265"/>
                    <a:pt x="753595" y="119066"/>
                    <a:pt x="753014" y="119289"/>
                  </a:cubicBezTo>
                  <a:cubicBezTo>
                    <a:pt x="752879" y="119333"/>
                    <a:pt x="752790" y="119378"/>
                    <a:pt x="752700" y="119378"/>
                  </a:cubicBezTo>
                  <a:cubicBezTo>
                    <a:pt x="753192" y="121647"/>
                    <a:pt x="754490" y="123739"/>
                    <a:pt x="756548" y="125119"/>
                  </a:cubicBezTo>
                  <a:cubicBezTo>
                    <a:pt x="759993" y="127967"/>
                    <a:pt x="763124" y="126943"/>
                    <a:pt x="764869" y="126587"/>
                  </a:cubicBezTo>
                  <a:cubicBezTo>
                    <a:pt x="768001" y="126009"/>
                    <a:pt x="770193" y="123650"/>
                    <a:pt x="771580" y="119778"/>
                  </a:cubicBezTo>
                  <a:cubicBezTo>
                    <a:pt x="771938" y="118755"/>
                    <a:pt x="771938" y="117108"/>
                    <a:pt x="771670" y="115017"/>
                  </a:cubicBezTo>
                  <a:cubicBezTo>
                    <a:pt x="771535" y="113815"/>
                    <a:pt x="770640" y="111278"/>
                    <a:pt x="770372" y="110121"/>
                  </a:cubicBezTo>
                  <a:lnTo>
                    <a:pt x="767598" y="100464"/>
                  </a:lnTo>
                  <a:cubicBezTo>
                    <a:pt x="765988" y="94946"/>
                    <a:pt x="764109" y="89383"/>
                    <a:pt x="761872" y="83909"/>
                  </a:cubicBezTo>
                  <a:cubicBezTo>
                    <a:pt x="760351" y="80171"/>
                    <a:pt x="758516" y="76521"/>
                    <a:pt x="756593" y="73006"/>
                  </a:cubicBezTo>
                  <a:cubicBezTo>
                    <a:pt x="752387" y="65574"/>
                    <a:pt x="747600" y="58943"/>
                    <a:pt x="742366" y="52935"/>
                  </a:cubicBezTo>
                  <a:cubicBezTo>
                    <a:pt x="752656" y="56629"/>
                    <a:pt x="762901" y="60411"/>
                    <a:pt x="772877" y="64595"/>
                  </a:cubicBezTo>
                  <a:lnTo>
                    <a:pt x="795605" y="73896"/>
                  </a:lnTo>
                  <a:cubicBezTo>
                    <a:pt x="795739" y="73940"/>
                    <a:pt x="797081" y="74118"/>
                    <a:pt x="798423" y="74430"/>
                  </a:cubicBezTo>
                  <a:cubicBezTo>
                    <a:pt x="799049" y="77055"/>
                    <a:pt x="799944" y="78658"/>
                    <a:pt x="801197" y="76165"/>
                  </a:cubicBezTo>
                  <a:cubicBezTo>
                    <a:pt x="800660" y="75765"/>
                    <a:pt x="800123" y="75275"/>
                    <a:pt x="799676" y="74786"/>
                  </a:cubicBezTo>
                  <a:lnTo>
                    <a:pt x="799318" y="74652"/>
                  </a:lnTo>
                  <a:cubicBezTo>
                    <a:pt x="799139" y="74608"/>
                    <a:pt x="798960" y="74563"/>
                    <a:pt x="798781" y="74519"/>
                  </a:cubicBezTo>
                  <a:lnTo>
                    <a:pt x="798244" y="73718"/>
                  </a:lnTo>
                  <a:cubicBezTo>
                    <a:pt x="798200" y="73362"/>
                    <a:pt x="798110" y="72961"/>
                    <a:pt x="798020" y="72605"/>
                  </a:cubicBezTo>
                  <a:lnTo>
                    <a:pt x="797976" y="72116"/>
                  </a:lnTo>
                  <a:cubicBezTo>
                    <a:pt x="798378" y="73095"/>
                    <a:pt x="798960" y="73985"/>
                    <a:pt x="799676" y="74786"/>
                  </a:cubicBezTo>
                  <a:cubicBezTo>
                    <a:pt x="800750" y="75097"/>
                    <a:pt x="801510" y="75587"/>
                    <a:pt x="801242" y="76165"/>
                  </a:cubicBezTo>
                  <a:lnTo>
                    <a:pt x="801197" y="76165"/>
                  </a:lnTo>
                  <a:cubicBezTo>
                    <a:pt x="802226" y="76877"/>
                    <a:pt x="803434" y="77411"/>
                    <a:pt x="804731" y="77678"/>
                  </a:cubicBezTo>
                  <a:cubicBezTo>
                    <a:pt x="809831" y="78791"/>
                    <a:pt x="814887" y="75542"/>
                    <a:pt x="815961" y="70425"/>
                  </a:cubicBezTo>
                  <a:cubicBezTo>
                    <a:pt x="816274" y="69401"/>
                    <a:pt x="816676" y="63883"/>
                    <a:pt x="811039" y="59922"/>
                  </a:cubicBezTo>
                  <a:cubicBezTo>
                    <a:pt x="809518" y="58809"/>
                    <a:pt x="805268" y="56406"/>
                    <a:pt x="805000" y="56228"/>
                  </a:cubicBezTo>
                  <a:lnTo>
                    <a:pt x="783033" y="43278"/>
                  </a:lnTo>
                  <a:cubicBezTo>
                    <a:pt x="775651" y="39406"/>
                    <a:pt x="768001" y="35757"/>
                    <a:pt x="760306" y="32241"/>
                  </a:cubicBezTo>
                  <a:cubicBezTo>
                    <a:pt x="761111" y="32107"/>
                    <a:pt x="761916" y="31974"/>
                    <a:pt x="762767" y="31840"/>
                  </a:cubicBezTo>
                  <a:cubicBezTo>
                    <a:pt x="767956" y="30861"/>
                    <a:pt x="773146" y="29838"/>
                    <a:pt x="778336" y="28725"/>
                  </a:cubicBezTo>
                  <a:cubicBezTo>
                    <a:pt x="788536" y="26500"/>
                    <a:pt x="798647" y="24052"/>
                    <a:pt x="808981" y="22317"/>
                  </a:cubicBezTo>
                  <a:cubicBezTo>
                    <a:pt x="814126" y="21427"/>
                    <a:pt x="819182" y="20537"/>
                    <a:pt x="824372" y="19914"/>
                  </a:cubicBezTo>
                  <a:cubicBezTo>
                    <a:pt x="829830" y="19736"/>
                    <a:pt x="834125" y="15196"/>
                    <a:pt x="833945" y="9767"/>
                  </a:cubicBezTo>
                  <a:cubicBezTo>
                    <a:pt x="833767" y="4338"/>
                    <a:pt x="829159" y="65"/>
                    <a:pt x="823700" y="243"/>
                  </a:cubicBez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1" name="Google Shape;281;p2"/>
            <p:cNvSpPr/>
            <p:nvPr/>
          </p:nvSpPr>
          <p:spPr>
            <a:xfrm rot="10800000">
              <a:off x="3961022" y="3974233"/>
              <a:ext cx="81682" cy="82406"/>
            </a:xfrm>
            <a:custGeom>
              <a:avLst/>
              <a:gdLst/>
              <a:ahLst/>
              <a:cxnLst/>
              <a:rect l="l" t="t" r="r" b="b"/>
              <a:pathLst>
                <a:path w="163364" h="164811" extrusionOk="0">
                  <a:moveTo>
                    <a:pt x="60273" y="164440"/>
                  </a:moveTo>
                  <a:cubicBezTo>
                    <a:pt x="33877" y="165508"/>
                    <a:pt x="-2138" y="166353"/>
                    <a:pt x="99" y="135513"/>
                  </a:cubicBezTo>
                  <a:cubicBezTo>
                    <a:pt x="949" y="123363"/>
                    <a:pt x="12268" y="115798"/>
                    <a:pt x="13655" y="104939"/>
                  </a:cubicBezTo>
                  <a:cubicBezTo>
                    <a:pt x="15221" y="92745"/>
                    <a:pt x="4215" y="80151"/>
                    <a:pt x="10836" y="68091"/>
                  </a:cubicBezTo>
                  <a:cubicBezTo>
                    <a:pt x="20634" y="50200"/>
                    <a:pt x="48909" y="56119"/>
                    <a:pt x="63091" y="44816"/>
                  </a:cubicBezTo>
                  <a:cubicBezTo>
                    <a:pt x="76333" y="34179"/>
                    <a:pt x="73023" y="14153"/>
                    <a:pt x="90024" y="4407"/>
                  </a:cubicBezTo>
                  <a:cubicBezTo>
                    <a:pt x="98837" y="-666"/>
                    <a:pt x="110648" y="-2135"/>
                    <a:pt x="119238" y="4184"/>
                  </a:cubicBezTo>
                  <a:cubicBezTo>
                    <a:pt x="141831" y="20739"/>
                    <a:pt x="171224" y="110057"/>
                    <a:pt x="161426" y="136759"/>
                  </a:cubicBezTo>
                  <a:cubicBezTo>
                    <a:pt x="151584" y="163461"/>
                    <a:pt x="80494" y="163594"/>
                    <a:pt x="60273" y="164440"/>
                  </a:cubicBezTo>
                  <a:lnTo>
                    <a:pt x="60273" y="16444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2" name="Google Shape;282;p2"/>
            <p:cNvSpPr/>
            <p:nvPr/>
          </p:nvSpPr>
          <p:spPr>
            <a:xfrm rot="10800000">
              <a:off x="3786761" y="3972908"/>
              <a:ext cx="242725" cy="62767"/>
            </a:xfrm>
            <a:custGeom>
              <a:avLst/>
              <a:gdLst/>
              <a:ahLst/>
              <a:cxnLst/>
              <a:rect l="l" t="t" r="r" b="b"/>
              <a:pathLst>
                <a:path w="485450" h="125534" extrusionOk="0">
                  <a:moveTo>
                    <a:pt x="470438" y="86377"/>
                  </a:moveTo>
                  <a:cubicBezTo>
                    <a:pt x="470707" y="86555"/>
                    <a:pt x="470930" y="86733"/>
                    <a:pt x="471199" y="86867"/>
                  </a:cubicBezTo>
                  <a:cubicBezTo>
                    <a:pt x="470886" y="87267"/>
                    <a:pt x="470349" y="86911"/>
                    <a:pt x="469812" y="86288"/>
                  </a:cubicBezTo>
                  <a:lnTo>
                    <a:pt x="470438" y="86377"/>
                  </a:lnTo>
                  <a:close/>
                  <a:moveTo>
                    <a:pt x="475002" y="67864"/>
                  </a:moveTo>
                  <a:cubicBezTo>
                    <a:pt x="466412" y="65861"/>
                    <a:pt x="443282" y="66217"/>
                    <a:pt x="441000" y="66262"/>
                  </a:cubicBezTo>
                  <a:cubicBezTo>
                    <a:pt x="428384" y="66529"/>
                    <a:pt x="416171" y="68131"/>
                    <a:pt x="404091" y="70490"/>
                  </a:cubicBezTo>
                  <a:cubicBezTo>
                    <a:pt x="377203" y="75741"/>
                    <a:pt x="351345" y="84864"/>
                    <a:pt x="324144" y="89937"/>
                  </a:cubicBezTo>
                  <a:cubicBezTo>
                    <a:pt x="298195" y="95011"/>
                    <a:pt x="267639" y="98348"/>
                    <a:pt x="236232" y="98838"/>
                  </a:cubicBezTo>
                  <a:cubicBezTo>
                    <a:pt x="209300" y="99239"/>
                    <a:pt x="181875" y="97102"/>
                    <a:pt x="156016" y="91495"/>
                  </a:cubicBezTo>
                  <a:cubicBezTo>
                    <a:pt x="148008" y="84508"/>
                    <a:pt x="141074" y="76720"/>
                    <a:pt x="134363" y="68709"/>
                  </a:cubicBezTo>
                  <a:cubicBezTo>
                    <a:pt x="129755" y="63191"/>
                    <a:pt x="125460" y="57495"/>
                    <a:pt x="121165" y="51754"/>
                  </a:cubicBezTo>
                  <a:cubicBezTo>
                    <a:pt x="115707" y="44544"/>
                    <a:pt x="110294" y="37335"/>
                    <a:pt x="105462" y="29725"/>
                  </a:cubicBezTo>
                  <a:cubicBezTo>
                    <a:pt x="100496" y="21937"/>
                    <a:pt x="95709" y="14193"/>
                    <a:pt x="91548" y="5960"/>
                  </a:cubicBezTo>
                  <a:cubicBezTo>
                    <a:pt x="89624" y="1109"/>
                    <a:pt x="84122" y="-1249"/>
                    <a:pt x="79245" y="664"/>
                  </a:cubicBezTo>
                  <a:cubicBezTo>
                    <a:pt x="74413" y="2623"/>
                    <a:pt x="71997" y="8096"/>
                    <a:pt x="73966" y="12947"/>
                  </a:cubicBezTo>
                  <a:cubicBezTo>
                    <a:pt x="76874" y="22560"/>
                    <a:pt x="80274" y="31950"/>
                    <a:pt x="84479" y="41073"/>
                  </a:cubicBezTo>
                  <a:cubicBezTo>
                    <a:pt x="88774" y="50285"/>
                    <a:pt x="93651" y="59230"/>
                    <a:pt x="99601" y="67463"/>
                  </a:cubicBezTo>
                  <a:cubicBezTo>
                    <a:pt x="99735" y="67641"/>
                    <a:pt x="99959" y="67819"/>
                    <a:pt x="100093" y="67997"/>
                  </a:cubicBezTo>
                  <a:cubicBezTo>
                    <a:pt x="99556" y="67641"/>
                    <a:pt x="98975" y="67285"/>
                    <a:pt x="98438" y="66929"/>
                  </a:cubicBezTo>
                  <a:cubicBezTo>
                    <a:pt x="90206" y="61411"/>
                    <a:pt x="81616" y="56115"/>
                    <a:pt x="73071" y="50330"/>
                  </a:cubicBezTo>
                  <a:cubicBezTo>
                    <a:pt x="67255" y="44500"/>
                    <a:pt x="61753" y="38269"/>
                    <a:pt x="57100" y="31104"/>
                  </a:cubicBezTo>
                  <a:cubicBezTo>
                    <a:pt x="54236" y="26476"/>
                    <a:pt x="48152" y="25008"/>
                    <a:pt x="43499" y="27811"/>
                  </a:cubicBezTo>
                  <a:cubicBezTo>
                    <a:pt x="43320" y="27945"/>
                    <a:pt x="43320" y="28212"/>
                    <a:pt x="43141" y="28345"/>
                  </a:cubicBezTo>
                  <a:cubicBezTo>
                    <a:pt x="41709" y="27411"/>
                    <a:pt x="40323" y="26565"/>
                    <a:pt x="38891" y="26076"/>
                  </a:cubicBezTo>
                  <a:cubicBezTo>
                    <a:pt x="34015" y="24162"/>
                    <a:pt x="28512" y="26521"/>
                    <a:pt x="26588" y="31371"/>
                  </a:cubicBezTo>
                  <a:cubicBezTo>
                    <a:pt x="24664" y="36089"/>
                    <a:pt x="26901" y="41429"/>
                    <a:pt x="31554" y="43432"/>
                  </a:cubicBezTo>
                  <a:lnTo>
                    <a:pt x="31867" y="43610"/>
                  </a:lnTo>
                  <a:cubicBezTo>
                    <a:pt x="31822" y="43565"/>
                    <a:pt x="31777" y="43565"/>
                    <a:pt x="31733" y="43565"/>
                  </a:cubicBezTo>
                  <a:cubicBezTo>
                    <a:pt x="32225" y="43521"/>
                    <a:pt x="32807" y="45212"/>
                    <a:pt x="33388" y="45968"/>
                  </a:cubicBezTo>
                  <a:cubicBezTo>
                    <a:pt x="34909" y="47882"/>
                    <a:pt x="36430" y="49796"/>
                    <a:pt x="37728" y="51131"/>
                  </a:cubicBezTo>
                  <a:cubicBezTo>
                    <a:pt x="41486" y="54869"/>
                    <a:pt x="45244" y="58518"/>
                    <a:pt x="49181" y="62123"/>
                  </a:cubicBezTo>
                  <a:cubicBezTo>
                    <a:pt x="51821" y="64526"/>
                    <a:pt x="54549" y="66796"/>
                    <a:pt x="57278" y="69110"/>
                  </a:cubicBezTo>
                  <a:cubicBezTo>
                    <a:pt x="63497" y="74139"/>
                    <a:pt x="69492" y="79168"/>
                    <a:pt x="75755" y="83662"/>
                  </a:cubicBezTo>
                  <a:cubicBezTo>
                    <a:pt x="75934" y="83796"/>
                    <a:pt x="76158" y="83885"/>
                    <a:pt x="76337" y="84019"/>
                  </a:cubicBezTo>
                  <a:cubicBezTo>
                    <a:pt x="67613" y="83084"/>
                    <a:pt x="58934" y="82283"/>
                    <a:pt x="50299" y="81215"/>
                  </a:cubicBezTo>
                  <a:cubicBezTo>
                    <a:pt x="37638" y="79657"/>
                    <a:pt x="25067" y="78100"/>
                    <a:pt x="12227" y="75919"/>
                  </a:cubicBezTo>
                  <a:cubicBezTo>
                    <a:pt x="6903" y="74628"/>
                    <a:pt x="1579" y="77877"/>
                    <a:pt x="282" y="83173"/>
                  </a:cubicBezTo>
                  <a:cubicBezTo>
                    <a:pt x="-1016" y="88424"/>
                    <a:pt x="2295" y="93765"/>
                    <a:pt x="7574" y="95055"/>
                  </a:cubicBezTo>
                  <a:cubicBezTo>
                    <a:pt x="19161" y="98660"/>
                    <a:pt x="30525" y="102042"/>
                    <a:pt x="42112" y="104801"/>
                  </a:cubicBezTo>
                  <a:cubicBezTo>
                    <a:pt x="49942" y="106671"/>
                    <a:pt x="57815" y="108317"/>
                    <a:pt x="65779" y="109519"/>
                  </a:cubicBezTo>
                  <a:cubicBezTo>
                    <a:pt x="72400" y="110498"/>
                    <a:pt x="79066" y="111165"/>
                    <a:pt x="85822" y="111566"/>
                  </a:cubicBezTo>
                  <a:cubicBezTo>
                    <a:pt x="92532" y="111966"/>
                    <a:pt x="99243" y="111966"/>
                    <a:pt x="106044" y="111877"/>
                  </a:cubicBezTo>
                  <a:lnTo>
                    <a:pt x="130068" y="111388"/>
                  </a:lnTo>
                  <a:cubicBezTo>
                    <a:pt x="133647" y="112634"/>
                    <a:pt x="137003" y="114058"/>
                    <a:pt x="140716" y="115126"/>
                  </a:cubicBezTo>
                  <a:cubicBezTo>
                    <a:pt x="142818" y="115883"/>
                    <a:pt x="144832" y="115705"/>
                    <a:pt x="146711" y="115037"/>
                  </a:cubicBezTo>
                  <a:cubicBezTo>
                    <a:pt x="175388" y="122647"/>
                    <a:pt x="206347" y="125940"/>
                    <a:pt x="236680" y="125495"/>
                  </a:cubicBezTo>
                  <a:cubicBezTo>
                    <a:pt x="269786" y="125006"/>
                    <a:pt x="301953" y="120288"/>
                    <a:pt x="329244" y="114414"/>
                  </a:cubicBezTo>
                  <a:cubicBezTo>
                    <a:pt x="356311" y="108317"/>
                    <a:pt x="381990" y="98304"/>
                    <a:pt x="408789" y="91985"/>
                  </a:cubicBezTo>
                  <a:cubicBezTo>
                    <a:pt x="419571" y="89403"/>
                    <a:pt x="430532" y="87445"/>
                    <a:pt x="441850" y="86733"/>
                  </a:cubicBezTo>
                  <a:cubicBezTo>
                    <a:pt x="443729" y="86600"/>
                    <a:pt x="461670" y="85220"/>
                    <a:pt x="469812" y="86288"/>
                  </a:cubicBezTo>
                  <a:cubicBezTo>
                    <a:pt x="469409" y="85843"/>
                    <a:pt x="469007" y="85265"/>
                    <a:pt x="468693" y="84775"/>
                  </a:cubicBezTo>
                  <a:cubicBezTo>
                    <a:pt x="469186" y="85398"/>
                    <a:pt x="469812" y="85932"/>
                    <a:pt x="470438" y="86377"/>
                  </a:cubicBezTo>
                  <a:lnTo>
                    <a:pt x="470975" y="86466"/>
                  </a:lnTo>
                  <a:cubicBezTo>
                    <a:pt x="471109" y="86511"/>
                    <a:pt x="471378" y="86422"/>
                    <a:pt x="471333" y="86555"/>
                  </a:cubicBezTo>
                  <a:cubicBezTo>
                    <a:pt x="471289" y="86689"/>
                    <a:pt x="471244" y="86778"/>
                    <a:pt x="471199" y="86867"/>
                  </a:cubicBezTo>
                  <a:cubicBezTo>
                    <a:pt x="472988" y="87935"/>
                    <a:pt x="475181" y="88380"/>
                    <a:pt x="477418" y="88068"/>
                  </a:cubicBezTo>
                  <a:cubicBezTo>
                    <a:pt x="482607" y="87267"/>
                    <a:pt x="486142" y="82461"/>
                    <a:pt x="485336" y="77299"/>
                  </a:cubicBezTo>
                  <a:cubicBezTo>
                    <a:pt x="484978" y="74495"/>
                    <a:pt x="482339" y="69644"/>
                    <a:pt x="475002" y="67864"/>
                  </a:cubicBezTo>
                  <a:close/>
                  <a:moveTo>
                    <a:pt x="31464" y="43521"/>
                  </a:moveTo>
                  <a:cubicBezTo>
                    <a:pt x="31420" y="43565"/>
                    <a:pt x="31599" y="43565"/>
                    <a:pt x="31733" y="43565"/>
                  </a:cubicBezTo>
                  <a:cubicBezTo>
                    <a:pt x="31688" y="43565"/>
                    <a:pt x="31599" y="43387"/>
                    <a:pt x="31554" y="43432"/>
                  </a:cubicBezTo>
                  <a:lnTo>
                    <a:pt x="31464" y="43521"/>
                  </a:lnTo>
                  <a:close/>
                </a:path>
              </a:pathLst>
            </a:custGeom>
            <a:solidFill>
              <a:srgbClr val="F6F6E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3" name="Google Shape;283;p2"/>
            <p:cNvSpPr/>
            <p:nvPr/>
          </p:nvSpPr>
          <p:spPr>
            <a:xfrm rot="10800000">
              <a:off x="3448058" y="3886169"/>
              <a:ext cx="101601" cy="103492"/>
            </a:xfrm>
            <a:custGeom>
              <a:avLst/>
              <a:gdLst/>
              <a:ahLst/>
              <a:cxnLst/>
              <a:rect l="l" t="t" r="r" b="b"/>
              <a:pathLst>
                <a:path w="203202" h="206983" extrusionOk="0">
                  <a:moveTo>
                    <a:pt x="203202" y="180549"/>
                  </a:moveTo>
                  <a:cubicBezTo>
                    <a:pt x="203202" y="195146"/>
                    <a:pt x="191391" y="206983"/>
                    <a:pt x="176806" y="206983"/>
                  </a:cubicBezTo>
                  <a:cubicBezTo>
                    <a:pt x="162222" y="206983"/>
                    <a:pt x="150411" y="195146"/>
                    <a:pt x="150411" y="180549"/>
                  </a:cubicBezTo>
                  <a:cubicBezTo>
                    <a:pt x="150411" y="165952"/>
                    <a:pt x="162222" y="154069"/>
                    <a:pt x="176806" y="154069"/>
                  </a:cubicBezTo>
                  <a:cubicBezTo>
                    <a:pt x="191391" y="154069"/>
                    <a:pt x="203202" y="165952"/>
                    <a:pt x="203202" y="180549"/>
                  </a:cubicBezTo>
                  <a:close/>
                  <a:moveTo>
                    <a:pt x="88716" y="100577"/>
                  </a:moveTo>
                  <a:cubicBezTo>
                    <a:pt x="73684" y="100577"/>
                    <a:pt x="61471" y="112504"/>
                    <a:pt x="61471" y="127234"/>
                  </a:cubicBezTo>
                  <a:cubicBezTo>
                    <a:pt x="61471" y="141920"/>
                    <a:pt x="73684" y="153847"/>
                    <a:pt x="88716" y="153847"/>
                  </a:cubicBezTo>
                  <a:cubicBezTo>
                    <a:pt x="103749" y="153847"/>
                    <a:pt x="115962" y="141920"/>
                    <a:pt x="115962" y="127234"/>
                  </a:cubicBezTo>
                  <a:cubicBezTo>
                    <a:pt x="115962" y="112504"/>
                    <a:pt x="103749" y="100577"/>
                    <a:pt x="88716" y="100577"/>
                  </a:cubicBezTo>
                  <a:close/>
                  <a:moveTo>
                    <a:pt x="25903" y="0"/>
                  </a:moveTo>
                  <a:cubicBezTo>
                    <a:pt x="11587" y="0"/>
                    <a:pt x="0" y="11393"/>
                    <a:pt x="0" y="25411"/>
                  </a:cubicBezTo>
                  <a:cubicBezTo>
                    <a:pt x="0" y="39474"/>
                    <a:pt x="11587" y="50867"/>
                    <a:pt x="25903" y="50867"/>
                  </a:cubicBezTo>
                  <a:cubicBezTo>
                    <a:pt x="40175" y="50867"/>
                    <a:pt x="51807" y="39474"/>
                    <a:pt x="51807" y="25411"/>
                  </a:cubicBezTo>
                  <a:cubicBezTo>
                    <a:pt x="51807" y="11393"/>
                    <a:pt x="40175" y="0"/>
                    <a:pt x="25903" y="0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4" name="Google Shape;284;p2"/>
            <p:cNvSpPr/>
            <p:nvPr/>
          </p:nvSpPr>
          <p:spPr>
            <a:xfrm rot="10800000">
              <a:off x="4467238" y="3767635"/>
              <a:ext cx="248363" cy="227706"/>
            </a:xfrm>
            <a:custGeom>
              <a:avLst/>
              <a:gdLst/>
              <a:ahLst/>
              <a:cxnLst/>
              <a:rect l="l" t="t" r="r" b="b"/>
              <a:pathLst>
                <a:path w="496725" h="455411" extrusionOk="0">
                  <a:moveTo>
                    <a:pt x="368580" y="262445"/>
                  </a:moveTo>
                  <a:cubicBezTo>
                    <a:pt x="424100" y="271880"/>
                    <a:pt x="493534" y="271079"/>
                    <a:pt x="496621" y="209086"/>
                  </a:cubicBezTo>
                  <a:cubicBezTo>
                    <a:pt x="500111" y="139395"/>
                    <a:pt x="415063" y="151455"/>
                    <a:pt x="348940" y="178068"/>
                  </a:cubicBezTo>
                  <a:cubicBezTo>
                    <a:pt x="396676" y="148206"/>
                    <a:pt x="444859" y="103970"/>
                    <a:pt x="407905" y="60535"/>
                  </a:cubicBezTo>
                  <a:cubicBezTo>
                    <a:pt x="370012" y="16032"/>
                    <a:pt x="320486" y="59957"/>
                    <a:pt x="285993" y="113182"/>
                  </a:cubicBezTo>
                  <a:cubicBezTo>
                    <a:pt x="293777" y="50878"/>
                    <a:pt x="281966" y="-14808"/>
                    <a:pt x="216290" y="2948"/>
                  </a:cubicBezTo>
                  <a:cubicBezTo>
                    <a:pt x="159830" y="18257"/>
                    <a:pt x="165288" y="69658"/>
                    <a:pt x="183094" y="114873"/>
                  </a:cubicBezTo>
                  <a:cubicBezTo>
                    <a:pt x="148288" y="74465"/>
                    <a:pt x="100373" y="37883"/>
                    <a:pt x="58453" y="73085"/>
                  </a:cubicBezTo>
                  <a:cubicBezTo>
                    <a:pt x="14206" y="110201"/>
                    <a:pt x="61674" y="152701"/>
                    <a:pt x="119387" y="181628"/>
                  </a:cubicBezTo>
                  <a:cubicBezTo>
                    <a:pt x="57558" y="166052"/>
                    <a:pt x="-6687" y="168277"/>
                    <a:pt x="561" y="228579"/>
                  </a:cubicBezTo>
                  <a:cubicBezTo>
                    <a:pt x="8167" y="291639"/>
                    <a:pt x="80911" y="287234"/>
                    <a:pt x="136566" y="274150"/>
                  </a:cubicBezTo>
                  <a:cubicBezTo>
                    <a:pt x="82656" y="296090"/>
                    <a:pt x="22259" y="333294"/>
                    <a:pt x="52189" y="383405"/>
                  </a:cubicBezTo>
                  <a:cubicBezTo>
                    <a:pt x="85788" y="439745"/>
                    <a:pt x="154059" y="386119"/>
                    <a:pt x="198395" y="330579"/>
                  </a:cubicBezTo>
                  <a:cubicBezTo>
                    <a:pt x="183631" y="382114"/>
                    <a:pt x="180141" y="448201"/>
                    <a:pt x="255794" y="454921"/>
                  </a:cubicBezTo>
                  <a:cubicBezTo>
                    <a:pt x="338202" y="462264"/>
                    <a:pt x="330418" y="385763"/>
                    <a:pt x="303262" y="323103"/>
                  </a:cubicBezTo>
                  <a:cubicBezTo>
                    <a:pt x="336994" y="367205"/>
                    <a:pt x="386788" y="412242"/>
                    <a:pt x="432556" y="376195"/>
                  </a:cubicBezTo>
                  <a:cubicBezTo>
                    <a:pt x="479800" y="338991"/>
                    <a:pt x="428216" y="293152"/>
                    <a:pt x="368580" y="262445"/>
                  </a:cubicBezTo>
                  <a:lnTo>
                    <a:pt x="368580" y="262445"/>
                  </a:lnTo>
                  <a:close/>
                  <a:moveTo>
                    <a:pt x="296104" y="206550"/>
                  </a:moveTo>
                  <a:cubicBezTo>
                    <a:pt x="288498" y="215717"/>
                    <a:pt x="292211" y="226086"/>
                    <a:pt x="296104" y="233741"/>
                  </a:cubicBezTo>
                  <a:cubicBezTo>
                    <a:pt x="265145" y="226709"/>
                    <a:pt x="268724" y="263914"/>
                    <a:pt x="262908" y="259820"/>
                  </a:cubicBezTo>
                  <a:cubicBezTo>
                    <a:pt x="262908" y="259820"/>
                    <a:pt x="263937" y="261867"/>
                    <a:pt x="265860" y="265427"/>
                  </a:cubicBezTo>
                  <a:cubicBezTo>
                    <a:pt x="252528" y="258974"/>
                    <a:pt x="237094" y="266006"/>
                    <a:pt x="228817" y="268809"/>
                  </a:cubicBezTo>
                  <a:cubicBezTo>
                    <a:pt x="222330" y="257594"/>
                    <a:pt x="203137" y="254568"/>
                    <a:pt x="207029" y="251364"/>
                  </a:cubicBezTo>
                  <a:cubicBezTo>
                    <a:pt x="207029" y="251364"/>
                    <a:pt x="204390" y="251987"/>
                    <a:pt x="199826" y="253189"/>
                  </a:cubicBezTo>
                  <a:cubicBezTo>
                    <a:pt x="198171" y="248827"/>
                    <a:pt x="219690" y="225330"/>
                    <a:pt x="196247" y="210733"/>
                  </a:cubicBezTo>
                  <a:cubicBezTo>
                    <a:pt x="196605" y="210822"/>
                    <a:pt x="196963" y="210911"/>
                    <a:pt x="197276" y="211000"/>
                  </a:cubicBezTo>
                  <a:cubicBezTo>
                    <a:pt x="220988" y="216963"/>
                    <a:pt x="225461" y="199429"/>
                    <a:pt x="228146" y="189905"/>
                  </a:cubicBezTo>
                  <a:cubicBezTo>
                    <a:pt x="232664" y="190484"/>
                    <a:pt x="241567" y="193599"/>
                    <a:pt x="250336" y="192976"/>
                  </a:cubicBezTo>
                  <a:cubicBezTo>
                    <a:pt x="253289" y="210733"/>
                    <a:pt x="282235" y="209932"/>
                    <a:pt x="278342" y="214427"/>
                  </a:cubicBezTo>
                  <a:cubicBezTo>
                    <a:pt x="278342" y="214427"/>
                    <a:pt x="285277" y="211623"/>
                    <a:pt x="296104" y="206550"/>
                  </a:cubicBezTo>
                  <a:lnTo>
                    <a:pt x="296104" y="206550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5" name="Google Shape;285;p2"/>
            <p:cNvSpPr/>
            <p:nvPr/>
          </p:nvSpPr>
          <p:spPr>
            <a:xfrm rot="10800000">
              <a:off x="4558385" y="3854537"/>
              <a:ext cx="63760" cy="55632"/>
            </a:xfrm>
            <a:custGeom>
              <a:avLst/>
              <a:gdLst/>
              <a:ahLst/>
              <a:cxnLst/>
              <a:rect l="l" t="t" r="r" b="b"/>
              <a:pathLst>
                <a:path w="127520" h="111265" extrusionOk="0">
                  <a:moveTo>
                    <a:pt x="127490" y="53919"/>
                  </a:moveTo>
                  <a:cubicBezTo>
                    <a:pt x="128564" y="84582"/>
                    <a:pt x="100871" y="110260"/>
                    <a:pt x="65706" y="111239"/>
                  </a:cubicBezTo>
                  <a:cubicBezTo>
                    <a:pt x="30542" y="112174"/>
                    <a:pt x="1104" y="88009"/>
                    <a:pt x="30" y="57346"/>
                  </a:cubicBezTo>
                  <a:cubicBezTo>
                    <a:pt x="-1043" y="26639"/>
                    <a:pt x="26650" y="961"/>
                    <a:pt x="61814" y="26"/>
                  </a:cubicBezTo>
                  <a:cubicBezTo>
                    <a:pt x="96978" y="-908"/>
                    <a:pt x="126416" y="23212"/>
                    <a:pt x="127490" y="53919"/>
                  </a:cubicBezTo>
                  <a:lnTo>
                    <a:pt x="127490" y="53919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4"/>
          <p:cNvSpPr txBox="1">
            <a:spLocks noGrp="1"/>
          </p:cNvSpPr>
          <p:nvPr>
            <p:ph type="body" idx="1"/>
          </p:nvPr>
        </p:nvSpPr>
        <p:spPr>
          <a:xfrm>
            <a:off x="720000" y="1112700"/>
            <a:ext cx="6785700" cy="3380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17492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 sz="1200"/>
            </a:lvl1pPr>
            <a:lvl2pPr marL="914378" lvl="1" indent="-317492"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2pPr>
            <a:lvl3pPr marL="1371566" lvl="2" indent="-317492"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3pPr>
            <a:lvl4pPr marL="1828754" lvl="3" indent="-317492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4pPr>
            <a:lvl5pPr marL="2285943" lvl="4" indent="-317492"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5pPr>
            <a:lvl6pPr marL="2743132" lvl="5" indent="-317492"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6pPr>
            <a:lvl7pPr marL="3200320" lvl="6" indent="-317492">
              <a:spcBef>
                <a:spcPts val="0"/>
              </a:spcBef>
              <a:spcAft>
                <a:spcPts val="0"/>
              </a:spcAft>
              <a:buSzPts val="1400"/>
              <a:buAutoNum type="arabicPeriod"/>
              <a:defRPr/>
            </a:lvl7pPr>
            <a:lvl8pPr marL="3657509" lvl="7" indent="-317492">
              <a:spcBef>
                <a:spcPts val="0"/>
              </a:spcBef>
              <a:spcAft>
                <a:spcPts val="0"/>
              </a:spcAft>
              <a:buSzPts val="1400"/>
              <a:buAutoNum type="alphaLcPeriod"/>
              <a:defRPr/>
            </a:lvl8pPr>
            <a:lvl9pPr marL="4114697" lvl="8" indent="-317492">
              <a:spcBef>
                <a:spcPts val="0"/>
              </a:spcBef>
              <a:spcAft>
                <a:spcPts val="0"/>
              </a:spcAft>
              <a:buSzPts val="1400"/>
              <a:buAutoNum type="romanLcPeriod"/>
              <a:defRPr/>
            </a:lvl9pPr>
          </a:lstStyle>
          <a:p>
            <a:endParaRPr/>
          </a:p>
        </p:txBody>
      </p:sp>
      <p:sp>
        <p:nvSpPr>
          <p:cNvPr id="107" name="Google Shape;107;p4"/>
          <p:cNvSpPr/>
          <p:nvPr/>
        </p:nvSpPr>
        <p:spPr>
          <a:xfrm>
            <a:off x="-47625" y="4597150"/>
            <a:ext cx="9296400" cy="6417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11204963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7"/>
          <p:cNvSpPr txBox="1">
            <a:spLocks noGrp="1"/>
          </p:cNvSpPr>
          <p:nvPr>
            <p:ph type="title"/>
          </p:nvPr>
        </p:nvSpPr>
        <p:spPr>
          <a:xfrm>
            <a:off x="4582525" y="986395"/>
            <a:ext cx="3647100" cy="89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9" name="Google Shape;189;p7"/>
          <p:cNvSpPr txBox="1">
            <a:spLocks noGrp="1"/>
          </p:cNvSpPr>
          <p:nvPr>
            <p:ph type="body" idx="1"/>
          </p:nvPr>
        </p:nvSpPr>
        <p:spPr>
          <a:xfrm>
            <a:off x="4582525" y="1970225"/>
            <a:ext cx="3647100" cy="209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89" lvl="0" indent="-317492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378" lvl="1" indent="-317492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566" lvl="2" indent="-311142" rtl="0">
              <a:spcBef>
                <a:spcPts val="0"/>
              </a:spcBef>
              <a:spcAft>
                <a:spcPts val="0"/>
              </a:spcAft>
              <a:buSzPts val="1300"/>
              <a:buChar char="■"/>
              <a:defRPr sz="1300"/>
            </a:lvl3pPr>
            <a:lvl4pPr marL="1828754" lvl="3" indent="-311142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 sz="1300"/>
            </a:lvl4pPr>
            <a:lvl5pPr marL="2285943" lvl="4" indent="-311142" rtl="0">
              <a:spcBef>
                <a:spcPts val="0"/>
              </a:spcBef>
              <a:spcAft>
                <a:spcPts val="0"/>
              </a:spcAft>
              <a:buSzPts val="1300"/>
              <a:buChar char="○"/>
              <a:defRPr sz="1300"/>
            </a:lvl5pPr>
            <a:lvl6pPr marL="2743132" lvl="5" indent="-311142" rtl="0">
              <a:spcBef>
                <a:spcPts val="0"/>
              </a:spcBef>
              <a:spcAft>
                <a:spcPts val="0"/>
              </a:spcAft>
              <a:buSzPts val="1300"/>
              <a:buChar char="■"/>
              <a:defRPr sz="1300"/>
            </a:lvl6pPr>
            <a:lvl7pPr marL="3200320" lvl="6" indent="-311142" rtl="0">
              <a:spcBef>
                <a:spcPts val="0"/>
              </a:spcBef>
              <a:spcAft>
                <a:spcPts val="0"/>
              </a:spcAft>
              <a:buSzPts val="1300"/>
              <a:buChar char="●"/>
              <a:defRPr sz="1300"/>
            </a:lvl7pPr>
            <a:lvl8pPr marL="3657509" lvl="7" indent="-311142" rtl="0">
              <a:spcBef>
                <a:spcPts val="0"/>
              </a:spcBef>
              <a:spcAft>
                <a:spcPts val="0"/>
              </a:spcAft>
              <a:buSzPts val="1300"/>
              <a:buChar char="○"/>
              <a:defRPr sz="1300"/>
            </a:lvl8pPr>
            <a:lvl9pPr marL="4114697" lvl="8" indent="-311142" rtl="0">
              <a:spcBef>
                <a:spcPts val="0"/>
              </a:spcBef>
              <a:spcAft>
                <a:spcPts val="0"/>
              </a:spcAft>
              <a:buSzPts val="1300"/>
              <a:buChar char="■"/>
              <a:defRPr sz="1300"/>
            </a:lvl9pPr>
          </a:lstStyle>
          <a:p>
            <a:endParaRPr/>
          </a:p>
        </p:txBody>
      </p:sp>
      <p:sp>
        <p:nvSpPr>
          <p:cNvPr id="190" name="Google Shape;190;p7"/>
          <p:cNvSpPr/>
          <p:nvPr/>
        </p:nvSpPr>
        <p:spPr>
          <a:xfrm>
            <a:off x="-47625" y="4492750"/>
            <a:ext cx="9296400" cy="7461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191" name="Google Shape;191;p7"/>
          <p:cNvGrpSpPr/>
          <p:nvPr/>
        </p:nvGrpSpPr>
        <p:grpSpPr>
          <a:xfrm>
            <a:off x="6942276" y="-956825"/>
            <a:ext cx="3222725" cy="4849650"/>
            <a:chOff x="5219200" y="-59750"/>
            <a:chExt cx="3222725" cy="4849650"/>
          </a:xfrm>
        </p:grpSpPr>
        <p:sp>
          <p:nvSpPr>
            <p:cNvPr id="192" name="Google Shape;192;p7"/>
            <p:cNvSpPr/>
            <p:nvPr/>
          </p:nvSpPr>
          <p:spPr>
            <a:xfrm>
              <a:off x="5751125" y="32975"/>
              <a:ext cx="2690800" cy="4756925"/>
            </a:xfrm>
            <a:custGeom>
              <a:avLst/>
              <a:gdLst/>
              <a:ahLst/>
              <a:cxnLst/>
              <a:rect l="l" t="t" r="r" b="b"/>
              <a:pathLst>
                <a:path w="107632" h="190277" extrusionOk="0">
                  <a:moveTo>
                    <a:pt x="2919" y="0"/>
                  </a:moveTo>
                  <a:lnTo>
                    <a:pt x="1" y="2432"/>
                  </a:lnTo>
                  <a:cubicBezTo>
                    <a:pt x="45260" y="57843"/>
                    <a:pt x="79516" y="122069"/>
                    <a:pt x="100337" y="190276"/>
                  </a:cubicBezTo>
                  <a:lnTo>
                    <a:pt x="107632" y="187997"/>
                  </a:lnTo>
                  <a:cubicBezTo>
                    <a:pt x="85291" y="119212"/>
                    <a:pt x="49485" y="55016"/>
                    <a:pt x="2919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3" name="Google Shape;193;p7"/>
            <p:cNvSpPr/>
            <p:nvPr/>
          </p:nvSpPr>
          <p:spPr>
            <a:xfrm>
              <a:off x="7057400" y="3028525"/>
              <a:ext cx="645150" cy="170175"/>
            </a:xfrm>
            <a:custGeom>
              <a:avLst/>
              <a:gdLst/>
              <a:ahLst/>
              <a:cxnLst/>
              <a:rect l="l" t="t" r="r" b="b"/>
              <a:pathLst>
                <a:path w="25806" h="6807" extrusionOk="0">
                  <a:moveTo>
                    <a:pt x="5808" y="1"/>
                  </a:moveTo>
                  <a:cubicBezTo>
                    <a:pt x="3950" y="1"/>
                    <a:pt x="2007" y="174"/>
                    <a:pt x="0" y="575"/>
                  </a:cubicBezTo>
                  <a:cubicBezTo>
                    <a:pt x="0" y="575"/>
                    <a:pt x="12128" y="5134"/>
                    <a:pt x="25806" y="6806"/>
                  </a:cubicBezTo>
                  <a:cubicBezTo>
                    <a:pt x="25806" y="6806"/>
                    <a:pt x="17463" y="1"/>
                    <a:pt x="5808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4" name="Google Shape;194;p7"/>
            <p:cNvSpPr/>
            <p:nvPr/>
          </p:nvSpPr>
          <p:spPr>
            <a:xfrm>
              <a:off x="7345400" y="2894700"/>
              <a:ext cx="357150" cy="304750"/>
            </a:xfrm>
            <a:custGeom>
              <a:avLst/>
              <a:gdLst/>
              <a:ahLst/>
              <a:cxnLst/>
              <a:rect l="l" t="t" r="r" b="b"/>
              <a:pathLst>
                <a:path w="14286" h="12190" extrusionOk="0">
                  <a:moveTo>
                    <a:pt x="30" y="1"/>
                  </a:moveTo>
                  <a:lnTo>
                    <a:pt x="30" y="1"/>
                  </a:lnTo>
                  <a:cubicBezTo>
                    <a:pt x="0" y="1"/>
                    <a:pt x="6170" y="6809"/>
                    <a:pt x="14286" y="12190"/>
                  </a:cubicBezTo>
                  <a:cubicBezTo>
                    <a:pt x="14286" y="12190"/>
                    <a:pt x="10122" y="2858"/>
                    <a:pt x="30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5" name="Google Shape;195;p7"/>
            <p:cNvSpPr/>
            <p:nvPr/>
          </p:nvSpPr>
          <p:spPr>
            <a:xfrm>
              <a:off x="6289125" y="-59750"/>
              <a:ext cx="326800" cy="704450"/>
            </a:xfrm>
            <a:custGeom>
              <a:avLst/>
              <a:gdLst/>
              <a:ahLst/>
              <a:cxnLst/>
              <a:rect l="l" t="t" r="r" b="b"/>
              <a:pathLst>
                <a:path w="13072" h="28178" extrusionOk="0">
                  <a:moveTo>
                    <a:pt x="13071" y="1"/>
                  </a:moveTo>
                  <a:lnTo>
                    <a:pt x="13071" y="1"/>
                  </a:lnTo>
                  <a:cubicBezTo>
                    <a:pt x="1" y="11369"/>
                    <a:pt x="457" y="28178"/>
                    <a:pt x="457" y="28178"/>
                  </a:cubicBezTo>
                  <a:cubicBezTo>
                    <a:pt x="8603" y="14439"/>
                    <a:pt x="13071" y="62"/>
                    <a:pt x="1307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6" name="Google Shape;196;p7"/>
            <p:cNvSpPr/>
            <p:nvPr/>
          </p:nvSpPr>
          <p:spPr>
            <a:xfrm>
              <a:off x="6160725" y="101350"/>
              <a:ext cx="159600" cy="544100"/>
            </a:xfrm>
            <a:custGeom>
              <a:avLst/>
              <a:gdLst/>
              <a:ahLst/>
              <a:cxnLst/>
              <a:rect l="l" t="t" r="r" b="b"/>
              <a:pathLst>
                <a:path w="6384" h="21764" extrusionOk="0">
                  <a:moveTo>
                    <a:pt x="4559" y="1"/>
                  </a:moveTo>
                  <a:cubicBezTo>
                    <a:pt x="0" y="11308"/>
                    <a:pt x="5654" y="21764"/>
                    <a:pt x="5654" y="21764"/>
                  </a:cubicBezTo>
                  <a:cubicBezTo>
                    <a:pt x="6383" y="10488"/>
                    <a:pt x="4560" y="2"/>
                    <a:pt x="455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7" name="Google Shape;197;p7"/>
            <p:cNvSpPr/>
            <p:nvPr/>
          </p:nvSpPr>
          <p:spPr>
            <a:xfrm>
              <a:off x="6616650" y="2131775"/>
              <a:ext cx="415675" cy="105800"/>
            </a:xfrm>
            <a:custGeom>
              <a:avLst/>
              <a:gdLst/>
              <a:ahLst/>
              <a:cxnLst/>
              <a:rect l="l" t="t" r="r" b="b"/>
              <a:pathLst>
                <a:path w="16627" h="4232" extrusionOk="0">
                  <a:moveTo>
                    <a:pt x="16627" y="1"/>
                  </a:moveTo>
                  <a:lnTo>
                    <a:pt x="16627" y="1"/>
                  </a:lnTo>
                  <a:cubicBezTo>
                    <a:pt x="7812" y="1004"/>
                    <a:pt x="1" y="3800"/>
                    <a:pt x="1" y="3800"/>
                  </a:cubicBezTo>
                  <a:cubicBezTo>
                    <a:pt x="1387" y="4103"/>
                    <a:pt x="2728" y="4232"/>
                    <a:pt x="4007" y="4232"/>
                  </a:cubicBezTo>
                  <a:cubicBezTo>
                    <a:pt x="11338" y="4232"/>
                    <a:pt x="16627" y="1"/>
                    <a:pt x="16627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8" name="Google Shape;198;p7"/>
            <p:cNvSpPr/>
            <p:nvPr/>
          </p:nvSpPr>
          <p:spPr>
            <a:xfrm>
              <a:off x="6520900" y="1776900"/>
              <a:ext cx="425575" cy="339700"/>
            </a:xfrm>
            <a:custGeom>
              <a:avLst/>
              <a:gdLst/>
              <a:ahLst/>
              <a:cxnLst/>
              <a:rect l="l" t="t" r="r" b="b"/>
              <a:pathLst>
                <a:path w="17023" h="13588" extrusionOk="0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1" y="3"/>
                  </a:cubicBezTo>
                  <a:lnTo>
                    <a:pt x="1" y="3"/>
                  </a:lnTo>
                  <a:cubicBezTo>
                    <a:pt x="1" y="2"/>
                    <a:pt x="1" y="2"/>
                    <a:pt x="1" y="1"/>
                  </a:cubicBezTo>
                  <a:close/>
                  <a:moveTo>
                    <a:pt x="1" y="3"/>
                  </a:moveTo>
                  <a:lnTo>
                    <a:pt x="1" y="3"/>
                  </a:lnTo>
                  <a:cubicBezTo>
                    <a:pt x="5412" y="10944"/>
                    <a:pt x="17022" y="13588"/>
                    <a:pt x="17022" y="13588"/>
                  </a:cubicBezTo>
                  <a:cubicBezTo>
                    <a:pt x="9104" y="5640"/>
                    <a:pt x="113" y="107"/>
                    <a:pt x="1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99" name="Google Shape;199;p7"/>
            <p:cNvSpPr/>
            <p:nvPr/>
          </p:nvSpPr>
          <p:spPr>
            <a:xfrm>
              <a:off x="6920600" y="2295150"/>
              <a:ext cx="423300" cy="177850"/>
            </a:xfrm>
            <a:custGeom>
              <a:avLst/>
              <a:gdLst/>
              <a:ahLst/>
              <a:cxnLst/>
              <a:rect l="l" t="t" r="r" b="b"/>
              <a:pathLst>
                <a:path w="16932" h="7114" extrusionOk="0">
                  <a:moveTo>
                    <a:pt x="1" y="1"/>
                  </a:moveTo>
                  <a:cubicBezTo>
                    <a:pt x="1" y="1"/>
                    <a:pt x="2" y="2"/>
                    <a:pt x="4" y="3"/>
                  </a:cubicBezTo>
                  <a:lnTo>
                    <a:pt x="4" y="3"/>
                  </a:lnTo>
                  <a:cubicBezTo>
                    <a:pt x="3" y="2"/>
                    <a:pt x="2" y="2"/>
                    <a:pt x="1" y="1"/>
                  </a:cubicBezTo>
                  <a:close/>
                  <a:moveTo>
                    <a:pt x="4" y="3"/>
                  </a:moveTo>
                  <a:cubicBezTo>
                    <a:pt x="8423" y="6749"/>
                    <a:pt x="16931" y="7113"/>
                    <a:pt x="16931" y="7113"/>
                  </a:cubicBezTo>
                  <a:cubicBezTo>
                    <a:pt x="9981" y="2119"/>
                    <a:pt x="203" y="103"/>
                    <a:pt x="4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0" name="Google Shape;200;p7"/>
            <p:cNvSpPr/>
            <p:nvPr/>
          </p:nvSpPr>
          <p:spPr>
            <a:xfrm>
              <a:off x="7039900" y="2457650"/>
              <a:ext cx="291075" cy="39850"/>
            </a:xfrm>
            <a:custGeom>
              <a:avLst/>
              <a:gdLst/>
              <a:ahLst/>
              <a:cxnLst/>
              <a:rect l="l" t="t" r="r" b="b"/>
              <a:pathLst>
                <a:path w="11643" h="1594" extrusionOk="0">
                  <a:moveTo>
                    <a:pt x="8756" y="0"/>
                  </a:moveTo>
                  <a:cubicBezTo>
                    <a:pt x="4223" y="0"/>
                    <a:pt x="1" y="1221"/>
                    <a:pt x="1" y="1221"/>
                  </a:cubicBezTo>
                  <a:cubicBezTo>
                    <a:pt x="1449" y="1489"/>
                    <a:pt x="2812" y="1594"/>
                    <a:pt x="4060" y="1594"/>
                  </a:cubicBezTo>
                  <a:cubicBezTo>
                    <a:pt x="8624" y="1594"/>
                    <a:pt x="11643" y="188"/>
                    <a:pt x="11643" y="188"/>
                  </a:cubicBezTo>
                  <a:cubicBezTo>
                    <a:pt x="10691" y="55"/>
                    <a:pt x="9717" y="0"/>
                    <a:pt x="8756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1" name="Google Shape;201;p7"/>
            <p:cNvSpPr/>
            <p:nvPr/>
          </p:nvSpPr>
          <p:spPr>
            <a:xfrm>
              <a:off x="6609050" y="2027675"/>
              <a:ext cx="734075" cy="461275"/>
            </a:xfrm>
            <a:custGeom>
              <a:avLst/>
              <a:gdLst/>
              <a:ahLst/>
              <a:cxnLst/>
              <a:rect l="l" t="t" r="r" b="b"/>
              <a:pathLst>
                <a:path w="29363" h="18451" extrusionOk="0">
                  <a:moveTo>
                    <a:pt x="122" y="1"/>
                  </a:moveTo>
                  <a:lnTo>
                    <a:pt x="1" y="365"/>
                  </a:lnTo>
                  <a:cubicBezTo>
                    <a:pt x="5289" y="1885"/>
                    <a:pt x="10943" y="3466"/>
                    <a:pt x="16627" y="4377"/>
                  </a:cubicBezTo>
                  <a:lnTo>
                    <a:pt x="29089" y="18451"/>
                  </a:lnTo>
                  <a:lnTo>
                    <a:pt x="29363" y="18207"/>
                  </a:lnTo>
                  <a:lnTo>
                    <a:pt x="16840" y="3982"/>
                  </a:lnTo>
                  <a:lnTo>
                    <a:pt x="16749" y="3982"/>
                  </a:lnTo>
                  <a:cubicBezTo>
                    <a:pt x="11095" y="3070"/>
                    <a:pt x="5381" y="1520"/>
                    <a:pt x="122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2" name="Google Shape;202;p7"/>
            <p:cNvSpPr/>
            <p:nvPr/>
          </p:nvSpPr>
          <p:spPr>
            <a:xfrm>
              <a:off x="6601450" y="562600"/>
              <a:ext cx="307025" cy="373900"/>
            </a:xfrm>
            <a:custGeom>
              <a:avLst/>
              <a:gdLst/>
              <a:ahLst/>
              <a:cxnLst/>
              <a:rect l="l" t="t" r="r" b="b"/>
              <a:pathLst>
                <a:path w="12281" h="14956" extrusionOk="0">
                  <a:moveTo>
                    <a:pt x="12281" y="1"/>
                  </a:moveTo>
                  <a:lnTo>
                    <a:pt x="12281" y="1"/>
                  </a:lnTo>
                  <a:cubicBezTo>
                    <a:pt x="12279" y="1"/>
                    <a:pt x="5429" y="6525"/>
                    <a:pt x="1" y="14955"/>
                  </a:cubicBezTo>
                  <a:cubicBezTo>
                    <a:pt x="1" y="14955"/>
                    <a:pt x="9575" y="10487"/>
                    <a:pt x="12280" y="1"/>
                  </a:cubicBezTo>
                  <a:cubicBezTo>
                    <a:pt x="12281" y="1"/>
                    <a:pt x="12281" y="1"/>
                    <a:pt x="1228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3" name="Google Shape;203;p7"/>
            <p:cNvSpPr/>
            <p:nvPr/>
          </p:nvSpPr>
          <p:spPr>
            <a:xfrm>
              <a:off x="6500375" y="235850"/>
              <a:ext cx="208250" cy="604150"/>
            </a:xfrm>
            <a:custGeom>
              <a:avLst/>
              <a:gdLst/>
              <a:ahLst/>
              <a:cxnLst/>
              <a:rect l="l" t="t" r="r" b="b"/>
              <a:pathLst>
                <a:path w="8330" h="24166" extrusionOk="0">
                  <a:moveTo>
                    <a:pt x="1" y="1"/>
                  </a:moveTo>
                  <a:cubicBezTo>
                    <a:pt x="1" y="2"/>
                    <a:pt x="1065" y="12068"/>
                    <a:pt x="5168" y="24165"/>
                  </a:cubicBezTo>
                  <a:cubicBezTo>
                    <a:pt x="5168" y="24165"/>
                    <a:pt x="8329" y="11065"/>
                    <a:pt x="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4" name="Google Shape;204;p7"/>
            <p:cNvSpPr/>
            <p:nvPr/>
          </p:nvSpPr>
          <p:spPr>
            <a:xfrm>
              <a:off x="6750400" y="906075"/>
              <a:ext cx="136800" cy="518275"/>
            </a:xfrm>
            <a:custGeom>
              <a:avLst/>
              <a:gdLst/>
              <a:ahLst/>
              <a:cxnLst/>
              <a:rect l="l" t="t" r="r" b="b"/>
              <a:pathLst>
                <a:path w="5472" h="20731" extrusionOk="0">
                  <a:moveTo>
                    <a:pt x="2979" y="1"/>
                  </a:moveTo>
                  <a:lnTo>
                    <a:pt x="2979" y="1"/>
                  </a:lnTo>
                  <a:cubicBezTo>
                    <a:pt x="2979" y="2"/>
                    <a:pt x="0" y="11035"/>
                    <a:pt x="1550" y="20730"/>
                  </a:cubicBezTo>
                  <a:cubicBezTo>
                    <a:pt x="1550" y="20730"/>
                    <a:pt x="5471" y="11916"/>
                    <a:pt x="297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5" name="Google Shape;205;p7"/>
            <p:cNvSpPr/>
            <p:nvPr/>
          </p:nvSpPr>
          <p:spPr>
            <a:xfrm>
              <a:off x="6810425" y="1118850"/>
              <a:ext cx="172525" cy="281950"/>
            </a:xfrm>
            <a:custGeom>
              <a:avLst/>
              <a:gdLst/>
              <a:ahLst/>
              <a:cxnLst/>
              <a:rect l="l" t="t" r="r" b="b"/>
              <a:pathLst>
                <a:path w="6901" h="11278" extrusionOk="0">
                  <a:moveTo>
                    <a:pt x="6900" y="0"/>
                  </a:moveTo>
                  <a:lnTo>
                    <a:pt x="6900" y="0"/>
                  </a:lnTo>
                  <a:cubicBezTo>
                    <a:pt x="6900" y="1"/>
                    <a:pt x="1976" y="5350"/>
                    <a:pt x="0" y="11277"/>
                  </a:cubicBezTo>
                  <a:cubicBezTo>
                    <a:pt x="0" y="11277"/>
                    <a:pt x="4773" y="7478"/>
                    <a:pt x="6900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6" name="Google Shape;206;p7"/>
            <p:cNvSpPr/>
            <p:nvPr/>
          </p:nvSpPr>
          <p:spPr>
            <a:xfrm>
              <a:off x="6599175" y="456975"/>
              <a:ext cx="210525" cy="971175"/>
            </a:xfrm>
            <a:custGeom>
              <a:avLst/>
              <a:gdLst/>
              <a:ahLst/>
              <a:cxnLst/>
              <a:rect l="l" t="t" r="r" b="b"/>
              <a:pathLst>
                <a:path w="8421" h="38847" extrusionOk="0">
                  <a:moveTo>
                    <a:pt x="4408" y="1"/>
                  </a:moveTo>
                  <a:cubicBezTo>
                    <a:pt x="3314" y="6141"/>
                    <a:pt x="2037" y="12676"/>
                    <a:pt x="61" y="18907"/>
                  </a:cubicBezTo>
                  <a:lnTo>
                    <a:pt x="0" y="18968"/>
                  </a:lnTo>
                  <a:lnTo>
                    <a:pt x="8025" y="38846"/>
                  </a:lnTo>
                  <a:lnTo>
                    <a:pt x="8420" y="38725"/>
                  </a:lnTo>
                  <a:lnTo>
                    <a:pt x="426" y="18968"/>
                  </a:lnTo>
                  <a:cubicBezTo>
                    <a:pt x="2371" y="12737"/>
                    <a:pt x="3709" y="6202"/>
                    <a:pt x="4803" y="92"/>
                  </a:cubicBezTo>
                  <a:lnTo>
                    <a:pt x="4408" y="1"/>
                  </a:ln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7" name="Google Shape;207;p7"/>
            <p:cNvSpPr/>
            <p:nvPr/>
          </p:nvSpPr>
          <p:spPr>
            <a:xfrm>
              <a:off x="5846125" y="265500"/>
              <a:ext cx="158075" cy="532700"/>
            </a:xfrm>
            <a:custGeom>
              <a:avLst/>
              <a:gdLst/>
              <a:ahLst/>
              <a:cxnLst/>
              <a:rect l="l" t="t" r="r" b="b"/>
              <a:pathLst>
                <a:path w="6323" h="21308" extrusionOk="0">
                  <a:moveTo>
                    <a:pt x="5259" y="0"/>
                  </a:moveTo>
                  <a:cubicBezTo>
                    <a:pt x="0" y="10730"/>
                    <a:pt x="4803" y="21307"/>
                    <a:pt x="4803" y="21307"/>
                  </a:cubicBezTo>
                  <a:cubicBezTo>
                    <a:pt x="6323" y="10365"/>
                    <a:pt x="5259" y="1"/>
                    <a:pt x="5259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8" name="Google Shape;208;p7"/>
            <p:cNvSpPr/>
            <p:nvPr/>
          </p:nvSpPr>
          <p:spPr>
            <a:xfrm>
              <a:off x="5803575" y="458500"/>
              <a:ext cx="163400" cy="339700"/>
            </a:xfrm>
            <a:custGeom>
              <a:avLst/>
              <a:gdLst/>
              <a:ahLst/>
              <a:cxnLst/>
              <a:rect l="l" t="t" r="r" b="b"/>
              <a:pathLst>
                <a:path w="6536" h="13588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122" y="8481"/>
                    <a:pt x="6535" y="13587"/>
                    <a:pt x="6535" y="13587"/>
                  </a:cubicBezTo>
                  <a:cubicBezTo>
                    <a:pt x="3952" y="6233"/>
                    <a:pt x="1" y="33"/>
                    <a:pt x="0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09" name="Google Shape;209;p7"/>
            <p:cNvSpPr/>
            <p:nvPr/>
          </p:nvSpPr>
          <p:spPr>
            <a:xfrm>
              <a:off x="5293675" y="935650"/>
              <a:ext cx="693050" cy="157375"/>
            </a:xfrm>
            <a:custGeom>
              <a:avLst/>
              <a:gdLst/>
              <a:ahLst/>
              <a:cxnLst/>
              <a:rect l="l" t="t" r="r" b="b"/>
              <a:pathLst>
                <a:path w="27722" h="6295" extrusionOk="0">
                  <a:moveTo>
                    <a:pt x="3" y="945"/>
                  </a:moveTo>
                  <a:cubicBezTo>
                    <a:pt x="1" y="945"/>
                    <a:pt x="1" y="945"/>
                    <a:pt x="1" y="945"/>
                  </a:cubicBezTo>
                  <a:cubicBezTo>
                    <a:pt x="1" y="945"/>
                    <a:pt x="2" y="945"/>
                    <a:pt x="3" y="945"/>
                  </a:cubicBezTo>
                  <a:lnTo>
                    <a:pt x="3" y="945"/>
                  </a:lnTo>
                  <a:cubicBezTo>
                    <a:pt x="3" y="945"/>
                    <a:pt x="3" y="945"/>
                    <a:pt x="3" y="945"/>
                  </a:cubicBezTo>
                  <a:close/>
                  <a:moveTo>
                    <a:pt x="7662" y="0"/>
                  </a:moveTo>
                  <a:cubicBezTo>
                    <a:pt x="5231" y="0"/>
                    <a:pt x="2662" y="276"/>
                    <a:pt x="3" y="945"/>
                  </a:cubicBezTo>
                  <a:lnTo>
                    <a:pt x="3" y="945"/>
                  </a:lnTo>
                  <a:cubicBezTo>
                    <a:pt x="211" y="953"/>
                    <a:pt x="13248" y="5149"/>
                    <a:pt x="27721" y="6295"/>
                  </a:cubicBezTo>
                  <a:cubicBezTo>
                    <a:pt x="27721" y="6295"/>
                    <a:pt x="19266" y="0"/>
                    <a:pt x="7662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0" name="Google Shape;210;p7"/>
            <p:cNvSpPr/>
            <p:nvPr/>
          </p:nvSpPr>
          <p:spPr>
            <a:xfrm>
              <a:off x="6047500" y="1169000"/>
              <a:ext cx="276625" cy="185450"/>
            </a:xfrm>
            <a:custGeom>
              <a:avLst/>
              <a:gdLst/>
              <a:ahLst/>
              <a:cxnLst/>
              <a:rect l="l" t="t" r="r" b="b"/>
              <a:pathLst>
                <a:path w="11065" h="7418" extrusionOk="0">
                  <a:moveTo>
                    <a:pt x="11064" y="1"/>
                  </a:moveTo>
                  <a:cubicBezTo>
                    <a:pt x="11064" y="1"/>
                    <a:pt x="5046" y="1429"/>
                    <a:pt x="0" y="7417"/>
                  </a:cubicBezTo>
                  <a:cubicBezTo>
                    <a:pt x="0" y="7417"/>
                    <a:pt x="6778" y="4590"/>
                    <a:pt x="11064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1" name="Google Shape;211;p7"/>
            <p:cNvSpPr/>
            <p:nvPr/>
          </p:nvSpPr>
          <p:spPr>
            <a:xfrm>
              <a:off x="5537600" y="1099850"/>
              <a:ext cx="411125" cy="269775"/>
            </a:xfrm>
            <a:custGeom>
              <a:avLst/>
              <a:gdLst/>
              <a:ahLst/>
              <a:cxnLst/>
              <a:rect l="l" t="t" r="r" b="b"/>
              <a:pathLst>
                <a:path w="16445" h="10791" extrusionOk="0">
                  <a:moveTo>
                    <a:pt x="16445" y="1"/>
                  </a:moveTo>
                  <a:cubicBezTo>
                    <a:pt x="16444" y="1"/>
                    <a:pt x="7143" y="1764"/>
                    <a:pt x="1" y="10791"/>
                  </a:cubicBezTo>
                  <a:cubicBezTo>
                    <a:pt x="1" y="10791"/>
                    <a:pt x="9332" y="6080"/>
                    <a:pt x="16445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2" name="Google Shape;212;p7"/>
            <p:cNvSpPr/>
            <p:nvPr/>
          </p:nvSpPr>
          <p:spPr>
            <a:xfrm>
              <a:off x="5530000" y="1085425"/>
              <a:ext cx="848075" cy="133750"/>
            </a:xfrm>
            <a:custGeom>
              <a:avLst/>
              <a:gdLst/>
              <a:ahLst/>
              <a:cxnLst/>
              <a:rect l="l" t="t" r="r" b="b"/>
              <a:pathLst>
                <a:path w="33923" h="5350" extrusionOk="0">
                  <a:moveTo>
                    <a:pt x="18238" y="0"/>
                  </a:moveTo>
                  <a:lnTo>
                    <a:pt x="1" y="4985"/>
                  </a:lnTo>
                  <a:lnTo>
                    <a:pt x="92" y="5350"/>
                  </a:lnTo>
                  <a:lnTo>
                    <a:pt x="18238" y="365"/>
                  </a:lnTo>
                  <a:cubicBezTo>
                    <a:pt x="23314" y="2006"/>
                    <a:pt x="28603" y="3222"/>
                    <a:pt x="33892" y="4073"/>
                  </a:cubicBezTo>
                  <a:lnTo>
                    <a:pt x="33922" y="3678"/>
                  </a:lnTo>
                  <a:cubicBezTo>
                    <a:pt x="28633" y="2857"/>
                    <a:pt x="23345" y="1641"/>
                    <a:pt x="18268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3" name="Google Shape;213;p7"/>
            <p:cNvSpPr/>
            <p:nvPr/>
          </p:nvSpPr>
          <p:spPr>
            <a:xfrm>
              <a:off x="5219200" y="329325"/>
              <a:ext cx="3057850" cy="2771350"/>
            </a:xfrm>
            <a:custGeom>
              <a:avLst/>
              <a:gdLst/>
              <a:ahLst/>
              <a:cxnLst/>
              <a:rect l="l" t="t" r="r" b="b"/>
              <a:pathLst>
                <a:path w="122314" h="110854" extrusionOk="0">
                  <a:moveTo>
                    <a:pt x="1825" y="0"/>
                  </a:moveTo>
                  <a:lnTo>
                    <a:pt x="1" y="3344"/>
                  </a:lnTo>
                  <a:cubicBezTo>
                    <a:pt x="46628" y="29515"/>
                    <a:pt x="86933" y="66688"/>
                    <a:pt x="116690" y="110853"/>
                  </a:cubicBezTo>
                  <a:lnTo>
                    <a:pt x="122313" y="106993"/>
                  </a:lnTo>
                  <a:cubicBezTo>
                    <a:pt x="91127" y="62494"/>
                    <a:pt x="49485" y="25563"/>
                    <a:pt x="1825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31876895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13"/>
          <p:cNvSpPr txBox="1">
            <a:spLocks noGrp="1"/>
          </p:cNvSpPr>
          <p:nvPr>
            <p:ph type="subTitle" idx="1"/>
          </p:nvPr>
        </p:nvSpPr>
        <p:spPr>
          <a:xfrm>
            <a:off x="3023078" y="1402650"/>
            <a:ext cx="2204400" cy="40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000"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1800"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1800"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1800"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1800"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1800"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1800"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1800"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1800"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379" name="Google Shape;379;p13"/>
          <p:cNvSpPr txBox="1">
            <a:spLocks noGrp="1"/>
          </p:cNvSpPr>
          <p:nvPr>
            <p:ph type="subTitle" idx="2"/>
          </p:nvPr>
        </p:nvSpPr>
        <p:spPr>
          <a:xfrm>
            <a:off x="3021826" y="1744875"/>
            <a:ext cx="2225100" cy="62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0" name="Google Shape;380;p13"/>
          <p:cNvSpPr txBox="1">
            <a:spLocks noGrp="1"/>
          </p:cNvSpPr>
          <p:nvPr>
            <p:ph type="title" hasCustomPrompt="1"/>
          </p:nvPr>
        </p:nvSpPr>
        <p:spPr>
          <a:xfrm>
            <a:off x="2300626" y="1402650"/>
            <a:ext cx="721200" cy="96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36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36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36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36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36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36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36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36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r>
              <a:t>xx%</a:t>
            </a:r>
          </a:p>
        </p:txBody>
      </p:sp>
      <p:sp>
        <p:nvSpPr>
          <p:cNvPr id="381" name="Google Shape;381;p13"/>
          <p:cNvSpPr txBox="1">
            <a:spLocks noGrp="1"/>
          </p:cNvSpPr>
          <p:nvPr>
            <p:ph type="subTitle" idx="3"/>
          </p:nvPr>
        </p:nvSpPr>
        <p:spPr>
          <a:xfrm>
            <a:off x="3021826" y="2601875"/>
            <a:ext cx="2204400" cy="40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000"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1800"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1800"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1800"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1800"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1800"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1800"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1800"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1800"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382" name="Google Shape;382;p13"/>
          <p:cNvSpPr txBox="1">
            <a:spLocks noGrp="1"/>
          </p:cNvSpPr>
          <p:nvPr>
            <p:ph type="subTitle" idx="4"/>
          </p:nvPr>
        </p:nvSpPr>
        <p:spPr>
          <a:xfrm>
            <a:off x="3021826" y="2942497"/>
            <a:ext cx="2214600" cy="62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3" name="Google Shape;383;p13"/>
          <p:cNvSpPr txBox="1">
            <a:spLocks noGrp="1"/>
          </p:cNvSpPr>
          <p:nvPr>
            <p:ph type="title" idx="5" hasCustomPrompt="1"/>
          </p:nvPr>
        </p:nvSpPr>
        <p:spPr>
          <a:xfrm>
            <a:off x="2300626" y="2601875"/>
            <a:ext cx="721200" cy="96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36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36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36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36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36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36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36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36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r>
              <a:t>xx%</a:t>
            </a:r>
          </a:p>
        </p:txBody>
      </p:sp>
      <p:sp>
        <p:nvSpPr>
          <p:cNvPr id="384" name="Google Shape;384;p13"/>
          <p:cNvSpPr txBox="1">
            <a:spLocks noGrp="1"/>
          </p:cNvSpPr>
          <p:nvPr>
            <p:ph type="subTitle" idx="6"/>
          </p:nvPr>
        </p:nvSpPr>
        <p:spPr>
          <a:xfrm>
            <a:off x="6201226" y="1402650"/>
            <a:ext cx="2214600" cy="40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000"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1800"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1800"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1800"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1800"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1800"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1800"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1800"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1800"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385" name="Google Shape;385;p13"/>
          <p:cNvSpPr txBox="1">
            <a:spLocks noGrp="1"/>
          </p:cNvSpPr>
          <p:nvPr>
            <p:ph type="subTitle" idx="7"/>
          </p:nvPr>
        </p:nvSpPr>
        <p:spPr>
          <a:xfrm>
            <a:off x="6199976" y="1744875"/>
            <a:ext cx="2225100" cy="62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6" name="Google Shape;386;p13"/>
          <p:cNvSpPr txBox="1">
            <a:spLocks noGrp="1"/>
          </p:cNvSpPr>
          <p:nvPr>
            <p:ph type="title" idx="8" hasCustomPrompt="1"/>
          </p:nvPr>
        </p:nvSpPr>
        <p:spPr>
          <a:xfrm>
            <a:off x="5478776" y="1401075"/>
            <a:ext cx="721200" cy="96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36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36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36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36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36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36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36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36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r>
              <a:t>xx%</a:t>
            </a:r>
          </a:p>
        </p:txBody>
      </p:sp>
      <p:sp>
        <p:nvSpPr>
          <p:cNvPr id="387" name="Google Shape;387;p13"/>
          <p:cNvSpPr txBox="1">
            <a:spLocks noGrp="1"/>
          </p:cNvSpPr>
          <p:nvPr>
            <p:ph type="subTitle" idx="9"/>
          </p:nvPr>
        </p:nvSpPr>
        <p:spPr>
          <a:xfrm>
            <a:off x="6201228" y="2601875"/>
            <a:ext cx="2204400" cy="40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2000">
                <a:latin typeface="Poppins"/>
                <a:ea typeface="Poppins"/>
                <a:cs typeface="Poppins"/>
                <a:sym typeface="Poppins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1800">
                <a:latin typeface="Poppins"/>
                <a:ea typeface="Poppins"/>
                <a:cs typeface="Poppins"/>
                <a:sym typeface="Poppi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1800">
                <a:latin typeface="Poppins"/>
                <a:ea typeface="Poppins"/>
                <a:cs typeface="Poppins"/>
                <a:sym typeface="Poppi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1800">
                <a:latin typeface="Poppins"/>
                <a:ea typeface="Poppins"/>
                <a:cs typeface="Poppins"/>
                <a:sym typeface="Poppi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1800">
                <a:latin typeface="Poppins"/>
                <a:ea typeface="Poppins"/>
                <a:cs typeface="Poppins"/>
                <a:sym typeface="Poppi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1800">
                <a:latin typeface="Poppins"/>
                <a:ea typeface="Poppins"/>
                <a:cs typeface="Poppins"/>
                <a:sym typeface="Poppi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1800">
                <a:latin typeface="Poppins"/>
                <a:ea typeface="Poppins"/>
                <a:cs typeface="Poppins"/>
                <a:sym typeface="Poppi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1800">
                <a:latin typeface="Poppins"/>
                <a:ea typeface="Poppins"/>
                <a:cs typeface="Poppins"/>
                <a:sym typeface="Poppi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1800"/>
              <a:buFont typeface="Poppins"/>
              <a:buNone/>
              <a:defRPr sz="1800"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endParaRPr/>
          </a:p>
        </p:txBody>
      </p:sp>
      <p:sp>
        <p:nvSpPr>
          <p:cNvPr id="388" name="Google Shape;388;p13"/>
          <p:cNvSpPr txBox="1">
            <a:spLocks noGrp="1"/>
          </p:cNvSpPr>
          <p:nvPr>
            <p:ph type="subTitle" idx="13"/>
          </p:nvPr>
        </p:nvSpPr>
        <p:spPr>
          <a:xfrm>
            <a:off x="6201276" y="2942499"/>
            <a:ext cx="2214600" cy="62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9" name="Google Shape;389;p13"/>
          <p:cNvSpPr txBox="1">
            <a:spLocks noGrp="1"/>
          </p:cNvSpPr>
          <p:nvPr>
            <p:ph type="title" idx="14" hasCustomPrompt="1"/>
          </p:nvPr>
        </p:nvSpPr>
        <p:spPr>
          <a:xfrm>
            <a:off x="5478776" y="2601875"/>
            <a:ext cx="721200" cy="966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None/>
              <a:defRPr b="1">
                <a:solidFill>
                  <a:schemeClr val="accent2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36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36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36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36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36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36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36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Font typeface="Poppins"/>
              <a:buNone/>
              <a:defRPr sz="3600" b="1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r>
              <a:t>xx%</a:t>
            </a:r>
          </a:p>
        </p:txBody>
      </p:sp>
      <p:sp>
        <p:nvSpPr>
          <p:cNvPr id="390" name="Google Shape;390;p13"/>
          <p:cNvSpPr txBox="1">
            <a:spLocks noGrp="1"/>
          </p:cNvSpPr>
          <p:nvPr>
            <p:ph type="title" idx="15"/>
          </p:nvPr>
        </p:nvSpPr>
        <p:spPr>
          <a:xfrm>
            <a:off x="2300625" y="540000"/>
            <a:ext cx="61233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391" name="Google Shape;391;p13"/>
          <p:cNvGrpSpPr/>
          <p:nvPr/>
        </p:nvGrpSpPr>
        <p:grpSpPr>
          <a:xfrm>
            <a:off x="-992011" y="-137024"/>
            <a:ext cx="3346575" cy="4810125"/>
            <a:chOff x="-798375" y="146950"/>
            <a:chExt cx="3346575" cy="4810125"/>
          </a:xfrm>
        </p:grpSpPr>
        <p:sp>
          <p:nvSpPr>
            <p:cNvPr id="392" name="Google Shape;392;p13"/>
            <p:cNvSpPr/>
            <p:nvPr/>
          </p:nvSpPr>
          <p:spPr>
            <a:xfrm>
              <a:off x="-798375" y="357450"/>
              <a:ext cx="3042625" cy="3523625"/>
            </a:xfrm>
            <a:custGeom>
              <a:avLst/>
              <a:gdLst/>
              <a:ahLst/>
              <a:cxnLst/>
              <a:rect l="l" t="t" r="r" b="b"/>
              <a:pathLst>
                <a:path w="121705" h="140945" extrusionOk="0">
                  <a:moveTo>
                    <a:pt x="119151" y="0"/>
                  </a:moveTo>
                  <a:cubicBezTo>
                    <a:pt x="71947" y="38147"/>
                    <a:pt x="31399" y="84743"/>
                    <a:pt x="0" y="136993"/>
                  </a:cubicBezTo>
                  <a:lnTo>
                    <a:pt x="6718" y="140944"/>
                  </a:lnTo>
                  <a:cubicBezTo>
                    <a:pt x="36566" y="88846"/>
                    <a:pt x="75655" y="41916"/>
                    <a:pt x="121705" y="3070"/>
                  </a:cubicBezTo>
                  <a:lnTo>
                    <a:pt x="119151" y="0"/>
                  </a:ln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93" name="Google Shape;393;p13"/>
            <p:cNvSpPr/>
            <p:nvPr/>
          </p:nvSpPr>
          <p:spPr>
            <a:xfrm>
              <a:off x="526875" y="1282225"/>
              <a:ext cx="205200" cy="341975"/>
            </a:xfrm>
            <a:custGeom>
              <a:avLst/>
              <a:gdLst/>
              <a:ahLst/>
              <a:cxnLst/>
              <a:rect l="l" t="t" r="r" b="b"/>
              <a:pathLst>
                <a:path w="8208" h="13679" extrusionOk="0">
                  <a:moveTo>
                    <a:pt x="0" y="0"/>
                  </a:moveTo>
                  <a:lnTo>
                    <a:pt x="0" y="0"/>
                  </a:lnTo>
                  <a:cubicBezTo>
                    <a:pt x="943" y="8876"/>
                    <a:pt x="8207" y="13678"/>
                    <a:pt x="8207" y="13678"/>
                  </a:cubicBezTo>
                  <a:cubicBezTo>
                    <a:pt x="4803" y="614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94" name="Google Shape;394;p13"/>
            <p:cNvSpPr/>
            <p:nvPr/>
          </p:nvSpPr>
          <p:spPr>
            <a:xfrm>
              <a:off x="696325" y="1064900"/>
              <a:ext cx="202925" cy="477225"/>
            </a:xfrm>
            <a:custGeom>
              <a:avLst/>
              <a:gdLst/>
              <a:ahLst/>
              <a:cxnLst/>
              <a:rect l="l" t="t" r="r" b="b"/>
              <a:pathLst>
                <a:path w="8117" h="19089" extrusionOk="0">
                  <a:moveTo>
                    <a:pt x="8116" y="0"/>
                  </a:moveTo>
                  <a:cubicBezTo>
                    <a:pt x="1" y="8025"/>
                    <a:pt x="973" y="19089"/>
                    <a:pt x="973" y="19089"/>
                  </a:cubicBezTo>
                  <a:cubicBezTo>
                    <a:pt x="5776" y="9697"/>
                    <a:pt x="8116" y="31"/>
                    <a:pt x="8116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95" name="Google Shape;395;p13"/>
            <p:cNvSpPr/>
            <p:nvPr/>
          </p:nvSpPr>
          <p:spPr>
            <a:xfrm>
              <a:off x="466075" y="1572500"/>
              <a:ext cx="114775" cy="427850"/>
            </a:xfrm>
            <a:custGeom>
              <a:avLst/>
              <a:gdLst/>
              <a:ahLst/>
              <a:cxnLst/>
              <a:rect l="l" t="t" r="r" b="b"/>
              <a:pathLst>
                <a:path w="4591" h="17114" extrusionOk="0">
                  <a:moveTo>
                    <a:pt x="3496" y="1"/>
                  </a:moveTo>
                  <a:lnTo>
                    <a:pt x="3496" y="1"/>
                  </a:lnTo>
                  <a:cubicBezTo>
                    <a:pt x="1" y="9423"/>
                    <a:pt x="2128" y="17113"/>
                    <a:pt x="2128" y="17113"/>
                  </a:cubicBezTo>
                  <a:cubicBezTo>
                    <a:pt x="4590" y="9393"/>
                    <a:pt x="3527" y="1"/>
                    <a:pt x="3496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96" name="Google Shape;396;p13"/>
            <p:cNvSpPr/>
            <p:nvPr/>
          </p:nvSpPr>
          <p:spPr>
            <a:xfrm>
              <a:off x="716850" y="1245000"/>
              <a:ext cx="260675" cy="296375"/>
            </a:xfrm>
            <a:custGeom>
              <a:avLst/>
              <a:gdLst/>
              <a:ahLst/>
              <a:cxnLst/>
              <a:rect l="l" t="t" r="r" b="b"/>
              <a:pathLst>
                <a:path w="10427" h="11855" extrusionOk="0">
                  <a:moveTo>
                    <a:pt x="10365" y="0"/>
                  </a:moveTo>
                  <a:lnTo>
                    <a:pt x="10365" y="0"/>
                  </a:lnTo>
                  <a:cubicBezTo>
                    <a:pt x="2614" y="5046"/>
                    <a:pt x="0" y="11854"/>
                    <a:pt x="0" y="11854"/>
                  </a:cubicBezTo>
                  <a:cubicBezTo>
                    <a:pt x="6049" y="7477"/>
                    <a:pt x="10426" y="0"/>
                    <a:pt x="10365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97" name="Google Shape;397;p13"/>
            <p:cNvSpPr/>
            <p:nvPr/>
          </p:nvSpPr>
          <p:spPr>
            <a:xfrm>
              <a:off x="1866550" y="770650"/>
              <a:ext cx="681650" cy="194725"/>
            </a:xfrm>
            <a:custGeom>
              <a:avLst/>
              <a:gdLst/>
              <a:ahLst/>
              <a:cxnLst/>
              <a:rect l="l" t="t" r="r" b="b"/>
              <a:pathLst>
                <a:path w="27266" h="7789" extrusionOk="0">
                  <a:moveTo>
                    <a:pt x="21895" y="0"/>
                  </a:moveTo>
                  <a:cubicBezTo>
                    <a:pt x="9088" y="0"/>
                    <a:pt x="1" y="7789"/>
                    <a:pt x="1" y="7789"/>
                  </a:cubicBezTo>
                  <a:cubicBezTo>
                    <a:pt x="14469" y="5661"/>
                    <a:pt x="27266" y="463"/>
                    <a:pt x="27266" y="463"/>
                  </a:cubicBezTo>
                  <a:cubicBezTo>
                    <a:pt x="25417" y="142"/>
                    <a:pt x="23622" y="0"/>
                    <a:pt x="21895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98" name="Google Shape;398;p13"/>
            <p:cNvSpPr/>
            <p:nvPr/>
          </p:nvSpPr>
          <p:spPr>
            <a:xfrm>
              <a:off x="1536000" y="1066425"/>
              <a:ext cx="288800" cy="164900"/>
            </a:xfrm>
            <a:custGeom>
              <a:avLst/>
              <a:gdLst/>
              <a:ahLst/>
              <a:cxnLst/>
              <a:rect l="l" t="t" r="r" b="b"/>
              <a:pathLst>
                <a:path w="11552" h="6596" extrusionOk="0">
                  <a:moveTo>
                    <a:pt x="1" y="0"/>
                  </a:moveTo>
                  <a:lnTo>
                    <a:pt x="1" y="0"/>
                  </a:lnTo>
                  <a:cubicBezTo>
                    <a:pt x="4591" y="4256"/>
                    <a:pt x="11551" y="6596"/>
                    <a:pt x="11551" y="6596"/>
                  </a:cubicBezTo>
                  <a:cubicBezTo>
                    <a:pt x="6080" y="1034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399" name="Google Shape;399;p13"/>
            <p:cNvSpPr/>
            <p:nvPr/>
          </p:nvSpPr>
          <p:spPr>
            <a:xfrm>
              <a:off x="1905325" y="969150"/>
              <a:ext cx="429350" cy="240900"/>
            </a:xfrm>
            <a:custGeom>
              <a:avLst/>
              <a:gdLst/>
              <a:ahLst/>
              <a:cxnLst/>
              <a:rect l="l" t="t" r="r" b="b"/>
              <a:pathLst>
                <a:path w="17174" h="9636" extrusionOk="0">
                  <a:moveTo>
                    <a:pt x="0" y="0"/>
                  </a:moveTo>
                  <a:cubicBezTo>
                    <a:pt x="7478" y="5593"/>
                    <a:pt x="17174" y="9636"/>
                    <a:pt x="17174" y="9636"/>
                  </a:cubicBezTo>
                  <a:cubicBezTo>
                    <a:pt x="9423" y="1156"/>
                    <a:pt x="1" y="1"/>
                    <a:pt x="0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00" name="Google Shape;400;p13"/>
            <p:cNvSpPr/>
            <p:nvPr/>
          </p:nvSpPr>
          <p:spPr>
            <a:xfrm>
              <a:off x="1481300" y="957750"/>
              <a:ext cx="848825" cy="130725"/>
            </a:xfrm>
            <a:custGeom>
              <a:avLst/>
              <a:gdLst/>
              <a:ahLst/>
              <a:cxnLst/>
              <a:rect l="l" t="t" r="r" b="b"/>
              <a:pathLst>
                <a:path w="33953" h="5229" extrusionOk="0">
                  <a:moveTo>
                    <a:pt x="15411" y="1"/>
                  </a:moveTo>
                  <a:lnTo>
                    <a:pt x="15350" y="61"/>
                  </a:lnTo>
                  <a:cubicBezTo>
                    <a:pt x="10396" y="2037"/>
                    <a:pt x="5228" y="3618"/>
                    <a:pt x="0" y="4833"/>
                  </a:cubicBezTo>
                  <a:lnTo>
                    <a:pt x="92" y="5229"/>
                  </a:lnTo>
                  <a:cubicBezTo>
                    <a:pt x="5289" y="4013"/>
                    <a:pt x="10456" y="2402"/>
                    <a:pt x="15441" y="426"/>
                  </a:cubicBezTo>
                  <a:lnTo>
                    <a:pt x="33861" y="4074"/>
                  </a:lnTo>
                  <a:lnTo>
                    <a:pt x="33952" y="3709"/>
                  </a:lnTo>
                  <a:lnTo>
                    <a:pt x="15411" y="1"/>
                  </a:ln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01" name="Google Shape;401;p13"/>
            <p:cNvSpPr/>
            <p:nvPr/>
          </p:nvSpPr>
          <p:spPr>
            <a:xfrm>
              <a:off x="503325" y="1219925"/>
              <a:ext cx="231775" cy="781950"/>
            </a:xfrm>
            <a:custGeom>
              <a:avLst/>
              <a:gdLst/>
              <a:ahLst/>
              <a:cxnLst/>
              <a:rect l="l" t="t" r="r" b="b"/>
              <a:pathLst>
                <a:path w="9271" h="31278" extrusionOk="0">
                  <a:moveTo>
                    <a:pt x="7599" y="0"/>
                  </a:moveTo>
                  <a:cubicBezTo>
                    <a:pt x="7781" y="5137"/>
                    <a:pt x="8055" y="10608"/>
                    <a:pt x="8876" y="15927"/>
                  </a:cubicBezTo>
                  <a:lnTo>
                    <a:pt x="0" y="31095"/>
                  </a:lnTo>
                  <a:lnTo>
                    <a:pt x="334" y="31277"/>
                  </a:lnTo>
                  <a:lnTo>
                    <a:pt x="9271" y="16049"/>
                  </a:lnTo>
                  <a:lnTo>
                    <a:pt x="9271" y="15958"/>
                  </a:lnTo>
                  <a:cubicBezTo>
                    <a:pt x="8420" y="10638"/>
                    <a:pt x="8116" y="5137"/>
                    <a:pt x="7964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02" name="Google Shape;402;p13"/>
            <p:cNvSpPr/>
            <p:nvPr/>
          </p:nvSpPr>
          <p:spPr>
            <a:xfrm>
              <a:off x="1080825" y="508650"/>
              <a:ext cx="198375" cy="658100"/>
            </a:xfrm>
            <a:custGeom>
              <a:avLst/>
              <a:gdLst/>
              <a:ahLst/>
              <a:cxnLst/>
              <a:rect l="l" t="t" r="r" b="b"/>
              <a:pathLst>
                <a:path w="7935" h="26324" extrusionOk="0">
                  <a:moveTo>
                    <a:pt x="7934" y="1"/>
                  </a:moveTo>
                  <a:cubicBezTo>
                    <a:pt x="1" y="12585"/>
                    <a:pt x="4530" y="26323"/>
                    <a:pt x="4530" y="26323"/>
                  </a:cubicBezTo>
                  <a:cubicBezTo>
                    <a:pt x="7873" y="12949"/>
                    <a:pt x="7934" y="1"/>
                    <a:pt x="7934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03" name="Google Shape;403;p13"/>
            <p:cNvSpPr/>
            <p:nvPr/>
          </p:nvSpPr>
          <p:spPr>
            <a:xfrm>
              <a:off x="1013975" y="725225"/>
              <a:ext cx="181625" cy="441525"/>
            </a:xfrm>
            <a:custGeom>
              <a:avLst/>
              <a:gdLst/>
              <a:ahLst/>
              <a:cxnLst/>
              <a:rect l="l" t="t" r="r" b="b"/>
              <a:pathLst>
                <a:path w="7265" h="17661" extrusionOk="0">
                  <a:moveTo>
                    <a:pt x="942" y="1"/>
                  </a:moveTo>
                  <a:lnTo>
                    <a:pt x="942" y="1"/>
                  </a:lnTo>
                  <a:cubicBezTo>
                    <a:pt x="0" y="10457"/>
                    <a:pt x="7265" y="17660"/>
                    <a:pt x="7265" y="17660"/>
                  </a:cubicBezTo>
                  <a:cubicBezTo>
                    <a:pt x="5076" y="8207"/>
                    <a:pt x="973" y="1"/>
                    <a:pt x="942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04" name="Google Shape;404;p13"/>
            <p:cNvSpPr/>
            <p:nvPr/>
          </p:nvSpPr>
          <p:spPr>
            <a:xfrm>
              <a:off x="184925" y="3047400"/>
              <a:ext cx="739400" cy="241725"/>
            </a:xfrm>
            <a:custGeom>
              <a:avLst/>
              <a:gdLst/>
              <a:ahLst/>
              <a:cxnLst/>
              <a:rect l="l" t="t" r="r" b="b"/>
              <a:pathLst>
                <a:path w="29576" h="9669" extrusionOk="0">
                  <a:moveTo>
                    <a:pt x="25219" y="1"/>
                  </a:moveTo>
                  <a:cubicBezTo>
                    <a:pt x="10277" y="1"/>
                    <a:pt x="0" y="9668"/>
                    <a:pt x="0" y="9668"/>
                  </a:cubicBezTo>
                  <a:cubicBezTo>
                    <a:pt x="15717" y="6610"/>
                    <a:pt x="29472" y="293"/>
                    <a:pt x="29575" y="276"/>
                  </a:cubicBezTo>
                  <a:lnTo>
                    <a:pt x="29575" y="276"/>
                  </a:lnTo>
                  <a:cubicBezTo>
                    <a:pt x="29575" y="276"/>
                    <a:pt x="29575" y="276"/>
                    <a:pt x="29575" y="276"/>
                  </a:cubicBezTo>
                  <a:cubicBezTo>
                    <a:pt x="29575" y="276"/>
                    <a:pt x="29575" y="276"/>
                    <a:pt x="29575" y="276"/>
                  </a:cubicBezTo>
                  <a:cubicBezTo>
                    <a:pt x="29575" y="276"/>
                    <a:pt x="29575" y="276"/>
                    <a:pt x="29575" y="276"/>
                  </a:cubicBezTo>
                  <a:lnTo>
                    <a:pt x="29575" y="276"/>
                  </a:lnTo>
                  <a:cubicBezTo>
                    <a:pt x="28084" y="87"/>
                    <a:pt x="26631" y="1"/>
                    <a:pt x="25219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05" name="Google Shape;405;p13"/>
            <p:cNvSpPr/>
            <p:nvPr/>
          </p:nvSpPr>
          <p:spPr>
            <a:xfrm>
              <a:off x="185675" y="2905350"/>
              <a:ext cx="390625" cy="384525"/>
            </a:xfrm>
            <a:custGeom>
              <a:avLst/>
              <a:gdLst/>
              <a:ahLst/>
              <a:cxnLst/>
              <a:rect l="l" t="t" r="r" b="b"/>
              <a:pathLst>
                <a:path w="15625" h="15381" extrusionOk="0">
                  <a:moveTo>
                    <a:pt x="15624" y="0"/>
                  </a:moveTo>
                  <a:lnTo>
                    <a:pt x="15624" y="0"/>
                  </a:lnTo>
                  <a:cubicBezTo>
                    <a:pt x="15624" y="0"/>
                    <a:pt x="15624" y="0"/>
                    <a:pt x="15624" y="1"/>
                  </a:cubicBezTo>
                  <a:lnTo>
                    <a:pt x="15624" y="1"/>
                  </a:lnTo>
                  <a:cubicBezTo>
                    <a:pt x="15624" y="0"/>
                    <a:pt x="15624" y="0"/>
                    <a:pt x="15624" y="0"/>
                  </a:cubicBezTo>
                  <a:close/>
                  <a:moveTo>
                    <a:pt x="15624" y="1"/>
                  </a:moveTo>
                  <a:cubicBezTo>
                    <a:pt x="4043" y="4134"/>
                    <a:pt x="1" y="15381"/>
                    <a:pt x="1" y="15381"/>
                  </a:cubicBezTo>
                  <a:cubicBezTo>
                    <a:pt x="8921" y="8402"/>
                    <a:pt x="15570" y="31"/>
                    <a:pt x="15624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06" name="Google Shape;406;p13"/>
            <p:cNvSpPr/>
            <p:nvPr/>
          </p:nvSpPr>
          <p:spPr>
            <a:xfrm>
              <a:off x="1102875" y="1641650"/>
              <a:ext cx="511425" cy="163475"/>
            </a:xfrm>
            <a:custGeom>
              <a:avLst/>
              <a:gdLst/>
              <a:ahLst/>
              <a:cxnLst/>
              <a:rect l="l" t="t" r="r" b="b"/>
              <a:pathLst>
                <a:path w="20457" h="6539" extrusionOk="0">
                  <a:moveTo>
                    <a:pt x="0" y="1"/>
                  </a:moveTo>
                  <a:cubicBezTo>
                    <a:pt x="0" y="1"/>
                    <a:pt x="7065" y="6539"/>
                    <a:pt x="17259" y="6539"/>
                  </a:cubicBezTo>
                  <a:cubicBezTo>
                    <a:pt x="18294" y="6539"/>
                    <a:pt x="19361" y="6471"/>
                    <a:pt x="20457" y="6323"/>
                  </a:cubicBezTo>
                  <a:cubicBezTo>
                    <a:pt x="20457" y="6323"/>
                    <a:pt x="10882" y="2067"/>
                    <a:pt x="0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07" name="Google Shape;407;p13"/>
            <p:cNvSpPr/>
            <p:nvPr/>
          </p:nvSpPr>
          <p:spPr>
            <a:xfrm>
              <a:off x="1213050" y="1245000"/>
              <a:ext cx="563875" cy="386800"/>
            </a:xfrm>
            <a:custGeom>
              <a:avLst/>
              <a:gdLst/>
              <a:ahLst/>
              <a:cxnLst/>
              <a:rect l="l" t="t" r="r" b="b"/>
              <a:pathLst>
                <a:path w="22555" h="15472" extrusionOk="0">
                  <a:moveTo>
                    <a:pt x="22554" y="0"/>
                  </a:moveTo>
                  <a:cubicBezTo>
                    <a:pt x="22554" y="0"/>
                    <a:pt x="10669" y="6140"/>
                    <a:pt x="1" y="15471"/>
                  </a:cubicBezTo>
                  <a:cubicBezTo>
                    <a:pt x="1" y="15471"/>
                    <a:pt x="14712" y="13192"/>
                    <a:pt x="22554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08" name="Google Shape;408;p13"/>
            <p:cNvSpPr/>
            <p:nvPr/>
          </p:nvSpPr>
          <p:spPr>
            <a:xfrm>
              <a:off x="681125" y="1857450"/>
              <a:ext cx="545625" cy="182450"/>
            </a:xfrm>
            <a:custGeom>
              <a:avLst/>
              <a:gdLst/>
              <a:ahLst/>
              <a:cxnLst/>
              <a:rect l="l" t="t" r="r" b="b"/>
              <a:pathLst>
                <a:path w="21825" h="7298" extrusionOk="0">
                  <a:moveTo>
                    <a:pt x="21825" y="1"/>
                  </a:moveTo>
                  <a:cubicBezTo>
                    <a:pt x="21824" y="1"/>
                    <a:pt x="9271" y="1642"/>
                    <a:pt x="1" y="7296"/>
                  </a:cubicBezTo>
                  <a:cubicBezTo>
                    <a:pt x="1" y="7296"/>
                    <a:pt x="59" y="7298"/>
                    <a:pt x="172" y="7298"/>
                  </a:cubicBezTo>
                  <a:cubicBezTo>
                    <a:pt x="1584" y="7298"/>
                    <a:pt x="11496" y="7037"/>
                    <a:pt x="21825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09" name="Google Shape;409;p13"/>
            <p:cNvSpPr/>
            <p:nvPr/>
          </p:nvSpPr>
          <p:spPr>
            <a:xfrm>
              <a:off x="715325" y="2050000"/>
              <a:ext cx="360975" cy="64975"/>
            </a:xfrm>
            <a:custGeom>
              <a:avLst/>
              <a:gdLst/>
              <a:ahLst/>
              <a:cxnLst/>
              <a:rect l="l" t="t" r="r" b="b"/>
              <a:pathLst>
                <a:path w="14439" h="2599" extrusionOk="0">
                  <a:moveTo>
                    <a:pt x="1547" y="0"/>
                  </a:moveTo>
                  <a:cubicBezTo>
                    <a:pt x="1030" y="0"/>
                    <a:pt x="513" y="16"/>
                    <a:pt x="1" y="50"/>
                  </a:cubicBezTo>
                  <a:cubicBezTo>
                    <a:pt x="1" y="50"/>
                    <a:pt x="4518" y="2598"/>
                    <a:pt x="11328" y="2598"/>
                  </a:cubicBezTo>
                  <a:cubicBezTo>
                    <a:pt x="12319" y="2598"/>
                    <a:pt x="13358" y="2544"/>
                    <a:pt x="14438" y="2421"/>
                  </a:cubicBezTo>
                  <a:cubicBezTo>
                    <a:pt x="14438" y="2421"/>
                    <a:pt x="7957" y="0"/>
                    <a:pt x="1547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10" name="Google Shape;410;p13"/>
            <p:cNvSpPr/>
            <p:nvPr/>
          </p:nvSpPr>
          <p:spPr>
            <a:xfrm>
              <a:off x="681900" y="1551975"/>
              <a:ext cx="958250" cy="507650"/>
            </a:xfrm>
            <a:custGeom>
              <a:avLst/>
              <a:gdLst/>
              <a:ahLst/>
              <a:cxnLst/>
              <a:rect l="l" t="t" r="r" b="b"/>
              <a:pathLst>
                <a:path w="38330" h="20306" extrusionOk="0">
                  <a:moveTo>
                    <a:pt x="38268" y="1"/>
                  </a:moveTo>
                  <a:cubicBezTo>
                    <a:pt x="31490" y="1429"/>
                    <a:pt x="24225" y="2828"/>
                    <a:pt x="17052" y="3436"/>
                  </a:cubicBezTo>
                  <a:lnTo>
                    <a:pt x="16991" y="3436"/>
                  </a:lnTo>
                  <a:lnTo>
                    <a:pt x="0" y="20062"/>
                  </a:lnTo>
                  <a:lnTo>
                    <a:pt x="274" y="20305"/>
                  </a:lnTo>
                  <a:lnTo>
                    <a:pt x="17143" y="3831"/>
                  </a:lnTo>
                  <a:cubicBezTo>
                    <a:pt x="24347" y="3223"/>
                    <a:pt x="31551" y="1825"/>
                    <a:pt x="38329" y="366"/>
                  </a:cubicBezTo>
                  <a:lnTo>
                    <a:pt x="38268" y="1"/>
                  </a:ln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11" name="Google Shape;411;p13"/>
            <p:cNvSpPr/>
            <p:nvPr/>
          </p:nvSpPr>
          <p:spPr>
            <a:xfrm>
              <a:off x="-533950" y="185700"/>
              <a:ext cx="2354950" cy="4771375"/>
            </a:xfrm>
            <a:custGeom>
              <a:avLst/>
              <a:gdLst/>
              <a:ahLst/>
              <a:cxnLst/>
              <a:rect l="l" t="t" r="r" b="b"/>
              <a:pathLst>
                <a:path w="94198" h="190855" extrusionOk="0">
                  <a:moveTo>
                    <a:pt x="91918" y="1"/>
                  </a:moveTo>
                  <a:cubicBezTo>
                    <a:pt x="90580" y="1794"/>
                    <a:pt x="89182" y="3496"/>
                    <a:pt x="87905" y="5320"/>
                  </a:cubicBezTo>
                  <a:lnTo>
                    <a:pt x="86021" y="8025"/>
                  </a:lnTo>
                  <a:lnTo>
                    <a:pt x="84197" y="10761"/>
                  </a:lnTo>
                  <a:cubicBezTo>
                    <a:pt x="81735" y="14439"/>
                    <a:pt x="79395" y="18177"/>
                    <a:pt x="77115" y="21916"/>
                  </a:cubicBezTo>
                  <a:cubicBezTo>
                    <a:pt x="72556" y="29454"/>
                    <a:pt x="68270" y="37114"/>
                    <a:pt x="64106" y="44834"/>
                  </a:cubicBezTo>
                  <a:cubicBezTo>
                    <a:pt x="55747" y="60305"/>
                    <a:pt x="47905" y="75990"/>
                    <a:pt x="40336" y="91826"/>
                  </a:cubicBezTo>
                  <a:cubicBezTo>
                    <a:pt x="32828" y="107692"/>
                    <a:pt x="25594" y="123680"/>
                    <a:pt x="18694" y="139820"/>
                  </a:cubicBezTo>
                  <a:cubicBezTo>
                    <a:pt x="15229" y="147875"/>
                    <a:pt x="11886" y="156021"/>
                    <a:pt x="8694" y="164228"/>
                  </a:cubicBezTo>
                  <a:cubicBezTo>
                    <a:pt x="7904" y="166264"/>
                    <a:pt x="7114" y="168331"/>
                    <a:pt x="6354" y="170368"/>
                  </a:cubicBezTo>
                  <a:lnTo>
                    <a:pt x="5199" y="173499"/>
                  </a:lnTo>
                  <a:lnTo>
                    <a:pt x="4104" y="176599"/>
                  </a:lnTo>
                  <a:cubicBezTo>
                    <a:pt x="2615" y="180794"/>
                    <a:pt x="1156" y="184958"/>
                    <a:pt x="1" y="189335"/>
                  </a:cubicBezTo>
                  <a:lnTo>
                    <a:pt x="5867" y="190854"/>
                  </a:lnTo>
                  <a:cubicBezTo>
                    <a:pt x="6901" y="186751"/>
                    <a:pt x="8269" y="182617"/>
                    <a:pt x="9636" y="178514"/>
                  </a:cubicBezTo>
                  <a:lnTo>
                    <a:pt x="10700" y="175414"/>
                  </a:lnTo>
                  <a:lnTo>
                    <a:pt x="11794" y="172344"/>
                  </a:lnTo>
                  <a:cubicBezTo>
                    <a:pt x="12524" y="170307"/>
                    <a:pt x="13284" y="168240"/>
                    <a:pt x="14044" y="166204"/>
                  </a:cubicBezTo>
                  <a:cubicBezTo>
                    <a:pt x="17083" y="158027"/>
                    <a:pt x="20275" y="149881"/>
                    <a:pt x="23588" y="141796"/>
                  </a:cubicBezTo>
                  <a:cubicBezTo>
                    <a:pt x="30214" y="125626"/>
                    <a:pt x="37145" y="109546"/>
                    <a:pt x="44439" y="93649"/>
                  </a:cubicBezTo>
                  <a:cubicBezTo>
                    <a:pt x="51704" y="77753"/>
                    <a:pt x="59303" y="61977"/>
                    <a:pt x="67358" y="46475"/>
                  </a:cubicBezTo>
                  <a:cubicBezTo>
                    <a:pt x="71400" y="38725"/>
                    <a:pt x="75565" y="31035"/>
                    <a:pt x="79942" y="23527"/>
                  </a:cubicBezTo>
                  <a:cubicBezTo>
                    <a:pt x="84349" y="15989"/>
                    <a:pt x="88969" y="8572"/>
                    <a:pt x="94197" y="1672"/>
                  </a:cubicBezTo>
                  <a:lnTo>
                    <a:pt x="91918" y="1"/>
                  </a:ln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12" name="Google Shape;412;p13"/>
            <p:cNvSpPr/>
            <p:nvPr/>
          </p:nvSpPr>
          <p:spPr>
            <a:xfrm>
              <a:off x="1184175" y="146950"/>
              <a:ext cx="251550" cy="339700"/>
            </a:xfrm>
            <a:custGeom>
              <a:avLst/>
              <a:gdLst/>
              <a:ahLst/>
              <a:cxnLst/>
              <a:rect l="l" t="t" r="r" b="b"/>
              <a:pathLst>
                <a:path w="10062" h="13588" extrusionOk="0">
                  <a:moveTo>
                    <a:pt x="1" y="0"/>
                  </a:moveTo>
                  <a:lnTo>
                    <a:pt x="1" y="0"/>
                  </a:lnTo>
                  <a:cubicBezTo>
                    <a:pt x="0" y="1"/>
                    <a:pt x="1" y="1"/>
                    <a:pt x="1" y="2"/>
                  </a:cubicBezTo>
                  <a:lnTo>
                    <a:pt x="1" y="2"/>
                  </a:lnTo>
                  <a:cubicBezTo>
                    <a:pt x="1" y="2"/>
                    <a:pt x="1" y="1"/>
                    <a:pt x="1" y="0"/>
                  </a:cubicBezTo>
                  <a:close/>
                  <a:moveTo>
                    <a:pt x="1" y="2"/>
                  </a:moveTo>
                  <a:cubicBezTo>
                    <a:pt x="1917" y="9302"/>
                    <a:pt x="10062" y="13587"/>
                    <a:pt x="10062" y="13587"/>
                  </a:cubicBezTo>
                  <a:cubicBezTo>
                    <a:pt x="5690" y="6081"/>
                    <a:pt x="63" y="129"/>
                    <a:pt x="1" y="2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413" name="Google Shape;413;p13"/>
            <p:cNvSpPr/>
            <p:nvPr/>
          </p:nvSpPr>
          <p:spPr>
            <a:xfrm>
              <a:off x="1377950" y="202425"/>
              <a:ext cx="71450" cy="561575"/>
            </a:xfrm>
            <a:custGeom>
              <a:avLst/>
              <a:gdLst/>
              <a:ahLst/>
              <a:cxnLst/>
              <a:rect l="l" t="t" r="r" b="b"/>
              <a:pathLst>
                <a:path w="2858" h="22463" extrusionOk="0">
                  <a:moveTo>
                    <a:pt x="396" y="0"/>
                  </a:moveTo>
                  <a:lnTo>
                    <a:pt x="1" y="122"/>
                  </a:lnTo>
                  <a:cubicBezTo>
                    <a:pt x="2128" y="7295"/>
                    <a:pt x="2463" y="15016"/>
                    <a:pt x="1034" y="22402"/>
                  </a:cubicBezTo>
                  <a:lnTo>
                    <a:pt x="1399" y="22463"/>
                  </a:lnTo>
                  <a:lnTo>
                    <a:pt x="1399" y="22463"/>
                  </a:lnTo>
                  <a:cubicBezTo>
                    <a:pt x="2858" y="15016"/>
                    <a:pt x="2523" y="7265"/>
                    <a:pt x="396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414" name="Google Shape;414;p13"/>
          <p:cNvSpPr/>
          <p:nvPr/>
        </p:nvSpPr>
        <p:spPr>
          <a:xfrm>
            <a:off x="-47625" y="4492750"/>
            <a:ext cx="9296400" cy="7461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17095064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Google Shape;572;p20"/>
          <p:cNvSpPr txBox="1">
            <a:spLocks noGrp="1"/>
          </p:cNvSpPr>
          <p:nvPr>
            <p:ph type="title"/>
          </p:nvPr>
        </p:nvSpPr>
        <p:spPr>
          <a:xfrm rot="-381">
            <a:off x="5056425" y="1703639"/>
            <a:ext cx="2703900" cy="54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573" name="Google Shape;573;p20"/>
          <p:cNvSpPr txBox="1">
            <a:spLocks noGrp="1"/>
          </p:cNvSpPr>
          <p:nvPr>
            <p:ph type="subTitle" idx="1"/>
          </p:nvPr>
        </p:nvSpPr>
        <p:spPr>
          <a:xfrm>
            <a:off x="5056425" y="2203800"/>
            <a:ext cx="2703900" cy="127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574" name="Google Shape;574;p20"/>
          <p:cNvGrpSpPr/>
          <p:nvPr/>
        </p:nvGrpSpPr>
        <p:grpSpPr>
          <a:xfrm rot="3841457" flipH="1">
            <a:off x="-766203" y="-2017642"/>
            <a:ext cx="3222798" cy="4849759"/>
            <a:chOff x="5219200" y="-59750"/>
            <a:chExt cx="3222725" cy="4849650"/>
          </a:xfrm>
        </p:grpSpPr>
        <p:sp>
          <p:nvSpPr>
            <p:cNvPr id="575" name="Google Shape;575;p20"/>
            <p:cNvSpPr/>
            <p:nvPr/>
          </p:nvSpPr>
          <p:spPr>
            <a:xfrm>
              <a:off x="5751125" y="32975"/>
              <a:ext cx="2690800" cy="4756925"/>
            </a:xfrm>
            <a:custGeom>
              <a:avLst/>
              <a:gdLst/>
              <a:ahLst/>
              <a:cxnLst/>
              <a:rect l="l" t="t" r="r" b="b"/>
              <a:pathLst>
                <a:path w="107632" h="190277" extrusionOk="0">
                  <a:moveTo>
                    <a:pt x="2919" y="0"/>
                  </a:moveTo>
                  <a:lnTo>
                    <a:pt x="1" y="2432"/>
                  </a:lnTo>
                  <a:cubicBezTo>
                    <a:pt x="45260" y="57843"/>
                    <a:pt x="79516" y="122069"/>
                    <a:pt x="100337" y="190276"/>
                  </a:cubicBezTo>
                  <a:lnTo>
                    <a:pt x="107632" y="187997"/>
                  </a:lnTo>
                  <a:cubicBezTo>
                    <a:pt x="85291" y="119212"/>
                    <a:pt x="49485" y="55016"/>
                    <a:pt x="2919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76" name="Google Shape;576;p20"/>
            <p:cNvSpPr/>
            <p:nvPr/>
          </p:nvSpPr>
          <p:spPr>
            <a:xfrm>
              <a:off x="7057400" y="3028525"/>
              <a:ext cx="645150" cy="170175"/>
            </a:xfrm>
            <a:custGeom>
              <a:avLst/>
              <a:gdLst/>
              <a:ahLst/>
              <a:cxnLst/>
              <a:rect l="l" t="t" r="r" b="b"/>
              <a:pathLst>
                <a:path w="25806" h="6807" extrusionOk="0">
                  <a:moveTo>
                    <a:pt x="5808" y="1"/>
                  </a:moveTo>
                  <a:cubicBezTo>
                    <a:pt x="3950" y="1"/>
                    <a:pt x="2007" y="174"/>
                    <a:pt x="0" y="575"/>
                  </a:cubicBezTo>
                  <a:cubicBezTo>
                    <a:pt x="0" y="575"/>
                    <a:pt x="12128" y="5134"/>
                    <a:pt x="25806" y="6806"/>
                  </a:cubicBezTo>
                  <a:cubicBezTo>
                    <a:pt x="25806" y="6806"/>
                    <a:pt x="17463" y="1"/>
                    <a:pt x="5808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77" name="Google Shape;577;p20"/>
            <p:cNvSpPr/>
            <p:nvPr/>
          </p:nvSpPr>
          <p:spPr>
            <a:xfrm>
              <a:off x="7345400" y="2894700"/>
              <a:ext cx="357150" cy="304750"/>
            </a:xfrm>
            <a:custGeom>
              <a:avLst/>
              <a:gdLst/>
              <a:ahLst/>
              <a:cxnLst/>
              <a:rect l="l" t="t" r="r" b="b"/>
              <a:pathLst>
                <a:path w="14286" h="12190" extrusionOk="0">
                  <a:moveTo>
                    <a:pt x="30" y="1"/>
                  </a:moveTo>
                  <a:lnTo>
                    <a:pt x="30" y="1"/>
                  </a:lnTo>
                  <a:cubicBezTo>
                    <a:pt x="0" y="1"/>
                    <a:pt x="6170" y="6809"/>
                    <a:pt x="14286" y="12190"/>
                  </a:cubicBezTo>
                  <a:cubicBezTo>
                    <a:pt x="14286" y="12190"/>
                    <a:pt x="10122" y="2858"/>
                    <a:pt x="30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78" name="Google Shape;578;p20"/>
            <p:cNvSpPr/>
            <p:nvPr/>
          </p:nvSpPr>
          <p:spPr>
            <a:xfrm>
              <a:off x="6289125" y="-59750"/>
              <a:ext cx="326800" cy="704450"/>
            </a:xfrm>
            <a:custGeom>
              <a:avLst/>
              <a:gdLst/>
              <a:ahLst/>
              <a:cxnLst/>
              <a:rect l="l" t="t" r="r" b="b"/>
              <a:pathLst>
                <a:path w="13072" h="28178" extrusionOk="0">
                  <a:moveTo>
                    <a:pt x="13071" y="1"/>
                  </a:moveTo>
                  <a:lnTo>
                    <a:pt x="13071" y="1"/>
                  </a:lnTo>
                  <a:cubicBezTo>
                    <a:pt x="1" y="11369"/>
                    <a:pt x="457" y="28178"/>
                    <a:pt x="457" y="28178"/>
                  </a:cubicBezTo>
                  <a:cubicBezTo>
                    <a:pt x="8603" y="14439"/>
                    <a:pt x="13071" y="62"/>
                    <a:pt x="1307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79" name="Google Shape;579;p20"/>
            <p:cNvSpPr/>
            <p:nvPr/>
          </p:nvSpPr>
          <p:spPr>
            <a:xfrm>
              <a:off x="6160725" y="101350"/>
              <a:ext cx="159600" cy="544100"/>
            </a:xfrm>
            <a:custGeom>
              <a:avLst/>
              <a:gdLst/>
              <a:ahLst/>
              <a:cxnLst/>
              <a:rect l="l" t="t" r="r" b="b"/>
              <a:pathLst>
                <a:path w="6384" h="21764" extrusionOk="0">
                  <a:moveTo>
                    <a:pt x="4559" y="1"/>
                  </a:moveTo>
                  <a:cubicBezTo>
                    <a:pt x="0" y="11308"/>
                    <a:pt x="5654" y="21764"/>
                    <a:pt x="5654" y="21764"/>
                  </a:cubicBezTo>
                  <a:cubicBezTo>
                    <a:pt x="6383" y="10488"/>
                    <a:pt x="4560" y="2"/>
                    <a:pt x="455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80" name="Google Shape;580;p20"/>
            <p:cNvSpPr/>
            <p:nvPr/>
          </p:nvSpPr>
          <p:spPr>
            <a:xfrm>
              <a:off x="6616650" y="2131775"/>
              <a:ext cx="415675" cy="105800"/>
            </a:xfrm>
            <a:custGeom>
              <a:avLst/>
              <a:gdLst/>
              <a:ahLst/>
              <a:cxnLst/>
              <a:rect l="l" t="t" r="r" b="b"/>
              <a:pathLst>
                <a:path w="16627" h="4232" extrusionOk="0">
                  <a:moveTo>
                    <a:pt x="16627" y="1"/>
                  </a:moveTo>
                  <a:lnTo>
                    <a:pt x="16627" y="1"/>
                  </a:lnTo>
                  <a:cubicBezTo>
                    <a:pt x="7812" y="1004"/>
                    <a:pt x="1" y="3800"/>
                    <a:pt x="1" y="3800"/>
                  </a:cubicBezTo>
                  <a:cubicBezTo>
                    <a:pt x="1387" y="4103"/>
                    <a:pt x="2728" y="4232"/>
                    <a:pt x="4007" y="4232"/>
                  </a:cubicBezTo>
                  <a:cubicBezTo>
                    <a:pt x="11338" y="4232"/>
                    <a:pt x="16627" y="1"/>
                    <a:pt x="16627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81" name="Google Shape;581;p20"/>
            <p:cNvSpPr/>
            <p:nvPr/>
          </p:nvSpPr>
          <p:spPr>
            <a:xfrm>
              <a:off x="6520900" y="1776900"/>
              <a:ext cx="425575" cy="339700"/>
            </a:xfrm>
            <a:custGeom>
              <a:avLst/>
              <a:gdLst/>
              <a:ahLst/>
              <a:cxnLst/>
              <a:rect l="l" t="t" r="r" b="b"/>
              <a:pathLst>
                <a:path w="17023" h="13588" extrusionOk="0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1" y="3"/>
                  </a:cubicBezTo>
                  <a:lnTo>
                    <a:pt x="1" y="3"/>
                  </a:lnTo>
                  <a:cubicBezTo>
                    <a:pt x="1" y="2"/>
                    <a:pt x="1" y="2"/>
                    <a:pt x="1" y="1"/>
                  </a:cubicBezTo>
                  <a:close/>
                  <a:moveTo>
                    <a:pt x="1" y="3"/>
                  </a:moveTo>
                  <a:lnTo>
                    <a:pt x="1" y="3"/>
                  </a:lnTo>
                  <a:cubicBezTo>
                    <a:pt x="5412" y="10944"/>
                    <a:pt x="17022" y="13588"/>
                    <a:pt x="17022" y="13588"/>
                  </a:cubicBezTo>
                  <a:cubicBezTo>
                    <a:pt x="9104" y="5640"/>
                    <a:pt x="113" y="107"/>
                    <a:pt x="1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82" name="Google Shape;582;p20"/>
            <p:cNvSpPr/>
            <p:nvPr/>
          </p:nvSpPr>
          <p:spPr>
            <a:xfrm>
              <a:off x="6920600" y="2295150"/>
              <a:ext cx="423300" cy="177850"/>
            </a:xfrm>
            <a:custGeom>
              <a:avLst/>
              <a:gdLst/>
              <a:ahLst/>
              <a:cxnLst/>
              <a:rect l="l" t="t" r="r" b="b"/>
              <a:pathLst>
                <a:path w="16932" h="7114" extrusionOk="0">
                  <a:moveTo>
                    <a:pt x="1" y="1"/>
                  </a:moveTo>
                  <a:cubicBezTo>
                    <a:pt x="1" y="1"/>
                    <a:pt x="2" y="2"/>
                    <a:pt x="4" y="3"/>
                  </a:cubicBezTo>
                  <a:lnTo>
                    <a:pt x="4" y="3"/>
                  </a:lnTo>
                  <a:cubicBezTo>
                    <a:pt x="3" y="2"/>
                    <a:pt x="2" y="2"/>
                    <a:pt x="1" y="1"/>
                  </a:cubicBezTo>
                  <a:close/>
                  <a:moveTo>
                    <a:pt x="4" y="3"/>
                  </a:moveTo>
                  <a:cubicBezTo>
                    <a:pt x="8423" y="6749"/>
                    <a:pt x="16931" y="7113"/>
                    <a:pt x="16931" y="7113"/>
                  </a:cubicBezTo>
                  <a:cubicBezTo>
                    <a:pt x="9981" y="2119"/>
                    <a:pt x="203" y="103"/>
                    <a:pt x="4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83" name="Google Shape;583;p20"/>
            <p:cNvSpPr/>
            <p:nvPr/>
          </p:nvSpPr>
          <p:spPr>
            <a:xfrm>
              <a:off x="7039900" y="2457650"/>
              <a:ext cx="291075" cy="39850"/>
            </a:xfrm>
            <a:custGeom>
              <a:avLst/>
              <a:gdLst/>
              <a:ahLst/>
              <a:cxnLst/>
              <a:rect l="l" t="t" r="r" b="b"/>
              <a:pathLst>
                <a:path w="11643" h="1594" extrusionOk="0">
                  <a:moveTo>
                    <a:pt x="8756" y="0"/>
                  </a:moveTo>
                  <a:cubicBezTo>
                    <a:pt x="4223" y="0"/>
                    <a:pt x="1" y="1221"/>
                    <a:pt x="1" y="1221"/>
                  </a:cubicBezTo>
                  <a:cubicBezTo>
                    <a:pt x="1449" y="1489"/>
                    <a:pt x="2812" y="1594"/>
                    <a:pt x="4060" y="1594"/>
                  </a:cubicBezTo>
                  <a:cubicBezTo>
                    <a:pt x="8624" y="1594"/>
                    <a:pt x="11643" y="188"/>
                    <a:pt x="11643" y="188"/>
                  </a:cubicBezTo>
                  <a:cubicBezTo>
                    <a:pt x="10691" y="55"/>
                    <a:pt x="9717" y="0"/>
                    <a:pt x="8756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84" name="Google Shape;584;p20"/>
            <p:cNvSpPr/>
            <p:nvPr/>
          </p:nvSpPr>
          <p:spPr>
            <a:xfrm>
              <a:off x="6609050" y="2027675"/>
              <a:ext cx="734075" cy="461275"/>
            </a:xfrm>
            <a:custGeom>
              <a:avLst/>
              <a:gdLst/>
              <a:ahLst/>
              <a:cxnLst/>
              <a:rect l="l" t="t" r="r" b="b"/>
              <a:pathLst>
                <a:path w="29363" h="18451" extrusionOk="0">
                  <a:moveTo>
                    <a:pt x="122" y="1"/>
                  </a:moveTo>
                  <a:lnTo>
                    <a:pt x="1" y="365"/>
                  </a:lnTo>
                  <a:cubicBezTo>
                    <a:pt x="5289" y="1885"/>
                    <a:pt x="10943" y="3466"/>
                    <a:pt x="16627" y="4377"/>
                  </a:cubicBezTo>
                  <a:lnTo>
                    <a:pt x="29089" y="18451"/>
                  </a:lnTo>
                  <a:lnTo>
                    <a:pt x="29363" y="18207"/>
                  </a:lnTo>
                  <a:lnTo>
                    <a:pt x="16840" y="3982"/>
                  </a:lnTo>
                  <a:lnTo>
                    <a:pt x="16749" y="3982"/>
                  </a:lnTo>
                  <a:cubicBezTo>
                    <a:pt x="11095" y="3070"/>
                    <a:pt x="5381" y="1520"/>
                    <a:pt x="122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85" name="Google Shape;585;p20"/>
            <p:cNvSpPr/>
            <p:nvPr/>
          </p:nvSpPr>
          <p:spPr>
            <a:xfrm>
              <a:off x="6601450" y="562600"/>
              <a:ext cx="307025" cy="373900"/>
            </a:xfrm>
            <a:custGeom>
              <a:avLst/>
              <a:gdLst/>
              <a:ahLst/>
              <a:cxnLst/>
              <a:rect l="l" t="t" r="r" b="b"/>
              <a:pathLst>
                <a:path w="12281" h="14956" extrusionOk="0">
                  <a:moveTo>
                    <a:pt x="12281" y="1"/>
                  </a:moveTo>
                  <a:lnTo>
                    <a:pt x="12281" y="1"/>
                  </a:lnTo>
                  <a:cubicBezTo>
                    <a:pt x="12279" y="1"/>
                    <a:pt x="5429" y="6525"/>
                    <a:pt x="1" y="14955"/>
                  </a:cubicBezTo>
                  <a:cubicBezTo>
                    <a:pt x="1" y="14955"/>
                    <a:pt x="9575" y="10487"/>
                    <a:pt x="12280" y="1"/>
                  </a:cubicBezTo>
                  <a:cubicBezTo>
                    <a:pt x="12281" y="1"/>
                    <a:pt x="12281" y="1"/>
                    <a:pt x="1228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86" name="Google Shape;586;p20"/>
            <p:cNvSpPr/>
            <p:nvPr/>
          </p:nvSpPr>
          <p:spPr>
            <a:xfrm>
              <a:off x="6500375" y="235850"/>
              <a:ext cx="208250" cy="604150"/>
            </a:xfrm>
            <a:custGeom>
              <a:avLst/>
              <a:gdLst/>
              <a:ahLst/>
              <a:cxnLst/>
              <a:rect l="l" t="t" r="r" b="b"/>
              <a:pathLst>
                <a:path w="8330" h="24166" extrusionOk="0">
                  <a:moveTo>
                    <a:pt x="1" y="1"/>
                  </a:moveTo>
                  <a:cubicBezTo>
                    <a:pt x="1" y="2"/>
                    <a:pt x="1065" y="12068"/>
                    <a:pt x="5168" y="24165"/>
                  </a:cubicBezTo>
                  <a:cubicBezTo>
                    <a:pt x="5168" y="24165"/>
                    <a:pt x="8329" y="11065"/>
                    <a:pt x="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87" name="Google Shape;587;p20"/>
            <p:cNvSpPr/>
            <p:nvPr/>
          </p:nvSpPr>
          <p:spPr>
            <a:xfrm>
              <a:off x="6750400" y="906075"/>
              <a:ext cx="136800" cy="518275"/>
            </a:xfrm>
            <a:custGeom>
              <a:avLst/>
              <a:gdLst/>
              <a:ahLst/>
              <a:cxnLst/>
              <a:rect l="l" t="t" r="r" b="b"/>
              <a:pathLst>
                <a:path w="5472" h="20731" extrusionOk="0">
                  <a:moveTo>
                    <a:pt x="2979" y="1"/>
                  </a:moveTo>
                  <a:lnTo>
                    <a:pt x="2979" y="1"/>
                  </a:lnTo>
                  <a:cubicBezTo>
                    <a:pt x="2979" y="2"/>
                    <a:pt x="0" y="11035"/>
                    <a:pt x="1550" y="20730"/>
                  </a:cubicBezTo>
                  <a:cubicBezTo>
                    <a:pt x="1550" y="20730"/>
                    <a:pt x="5471" y="11916"/>
                    <a:pt x="297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88" name="Google Shape;588;p20"/>
            <p:cNvSpPr/>
            <p:nvPr/>
          </p:nvSpPr>
          <p:spPr>
            <a:xfrm>
              <a:off x="6810425" y="1118850"/>
              <a:ext cx="172525" cy="281950"/>
            </a:xfrm>
            <a:custGeom>
              <a:avLst/>
              <a:gdLst/>
              <a:ahLst/>
              <a:cxnLst/>
              <a:rect l="l" t="t" r="r" b="b"/>
              <a:pathLst>
                <a:path w="6901" h="11278" extrusionOk="0">
                  <a:moveTo>
                    <a:pt x="6900" y="0"/>
                  </a:moveTo>
                  <a:lnTo>
                    <a:pt x="6900" y="0"/>
                  </a:lnTo>
                  <a:cubicBezTo>
                    <a:pt x="6900" y="1"/>
                    <a:pt x="1976" y="5350"/>
                    <a:pt x="0" y="11277"/>
                  </a:cubicBezTo>
                  <a:cubicBezTo>
                    <a:pt x="0" y="11277"/>
                    <a:pt x="4773" y="7478"/>
                    <a:pt x="6900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89" name="Google Shape;589;p20"/>
            <p:cNvSpPr/>
            <p:nvPr/>
          </p:nvSpPr>
          <p:spPr>
            <a:xfrm>
              <a:off x="6599175" y="456975"/>
              <a:ext cx="210525" cy="971175"/>
            </a:xfrm>
            <a:custGeom>
              <a:avLst/>
              <a:gdLst/>
              <a:ahLst/>
              <a:cxnLst/>
              <a:rect l="l" t="t" r="r" b="b"/>
              <a:pathLst>
                <a:path w="8421" h="38847" extrusionOk="0">
                  <a:moveTo>
                    <a:pt x="4408" y="1"/>
                  </a:moveTo>
                  <a:cubicBezTo>
                    <a:pt x="3314" y="6141"/>
                    <a:pt x="2037" y="12676"/>
                    <a:pt x="61" y="18907"/>
                  </a:cubicBezTo>
                  <a:lnTo>
                    <a:pt x="0" y="18968"/>
                  </a:lnTo>
                  <a:lnTo>
                    <a:pt x="8025" y="38846"/>
                  </a:lnTo>
                  <a:lnTo>
                    <a:pt x="8420" y="38725"/>
                  </a:lnTo>
                  <a:lnTo>
                    <a:pt x="426" y="18968"/>
                  </a:lnTo>
                  <a:cubicBezTo>
                    <a:pt x="2371" y="12737"/>
                    <a:pt x="3709" y="6202"/>
                    <a:pt x="4803" y="92"/>
                  </a:cubicBezTo>
                  <a:lnTo>
                    <a:pt x="4408" y="1"/>
                  </a:ln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90" name="Google Shape;590;p20"/>
            <p:cNvSpPr/>
            <p:nvPr/>
          </p:nvSpPr>
          <p:spPr>
            <a:xfrm>
              <a:off x="5846125" y="265500"/>
              <a:ext cx="158075" cy="532700"/>
            </a:xfrm>
            <a:custGeom>
              <a:avLst/>
              <a:gdLst/>
              <a:ahLst/>
              <a:cxnLst/>
              <a:rect l="l" t="t" r="r" b="b"/>
              <a:pathLst>
                <a:path w="6323" h="21308" extrusionOk="0">
                  <a:moveTo>
                    <a:pt x="5259" y="0"/>
                  </a:moveTo>
                  <a:cubicBezTo>
                    <a:pt x="0" y="10730"/>
                    <a:pt x="4803" y="21307"/>
                    <a:pt x="4803" y="21307"/>
                  </a:cubicBezTo>
                  <a:cubicBezTo>
                    <a:pt x="6323" y="10365"/>
                    <a:pt x="5259" y="1"/>
                    <a:pt x="5259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91" name="Google Shape;591;p20"/>
            <p:cNvSpPr/>
            <p:nvPr/>
          </p:nvSpPr>
          <p:spPr>
            <a:xfrm>
              <a:off x="5803575" y="458500"/>
              <a:ext cx="163400" cy="339700"/>
            </a:xfrm>
            <a:custGeom>
              <a:avLst/>
              <a:gdLst/>
              <a:ahLst/>
              <a:cxnLst/>
              <a:rect l="l" t="t" r="r" b="b"/>
              <a:pathLst>
                <a:path w="6536" h="13588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122" y="8481"/>
                    <a:pt x="6535" y="13587"/>
                    <a:pt x="6535" y="13587"/>
                  </a:cubicBezTo>
                  <a:cubicBezTo>
                    <a:pt x="3952" y="6233"/>
                    <a:pt x="1" y="33"/>
                    <a:pt x="0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92" name="Google Shape;592;p20"/>
            <p:cNvSpPr/>
            <p:nvPr/>
          </p:nvSpPr>
          <p:spPr>
            <a:xfrm>
              <a:off x="5293675" y="935650"/>
              <a:ext cx="693050" cy="157375"/>
            </a:xfrm>
            <a:custGeom>
              <a:avLst/>
              <a:gdLst/>
              <a:ahLst/>
              <a:cxnLst/>
              <a:rect l="l" t="t" r="r" b="b"/>
              <a:pathLst>
                <a:path w="27722" h="6295" extrusionOk="0">
                  <a:moveTo>
                    <a:pt x="3" y="945"/>
                  </a:moveTo>
                  <a:cubicBezTo>
                    <a:pt x="1" y="945"/>
                    <a:pt x="1" y="945"/>
                    <a:pt x="1" y="945"/>
                  </a:cubicBezTo>
                  <a:cubicBezTo>
                    <a:pt x="1" y="945"/>
                    <a:pt x="2" y="945"/>
                    <a:pt x="3" y="945"/>
                  </a:cubicBezTo>
                  <a:lnTo>
                    <a:pt x="3" y="945"/>
                  </a:lnTo>
                  <a:cubicBezTo>
                    <a:pt x="3" y="945"/>
                    <a:pt x="3" y="945"/>
                    <a:pt x="3" y="945"/>
                  </a:cubicBezTo>
                  <a:close/>
                  <a:moveTo>
                    <a:pt x="7662" y="0"/>
                  </a:moveTo>
                  <a:cubicBezTo>
                    <a:pt x="5231" y="0"/>
                    <a:pt x="2662" y="276"/>
                    <a:pt x="3" y="945"/>
                  </a:cubicBezTo>
                  <a:lnTo>
                    <a:pt x="3" y="945"/>
                  </a:lnTo>
                  <a:cubicBezTo>
                    <a:pt x="211" y="953"/>
                    <a:pt x="13248" y="5149"/>
                    <a:pt x="27721" y="6295"/>
                  </a:cubicBezTo>
                  <a:cubicBezTo>
                    <a:pt x="27721" y="6295"/>
                    <a:pt x="19266" y="0"/>
                    <a:pt x="7662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93" name="Google Shape;593;p20"/>
            <p:cNvSpPr/>
            <p:nvPr/>
          </p:nvSpPr>
          <p:spPr>
            <a:xfrm>
              <a:off x="6047500" y="1169000"/>
              <a:ext cx="276625" cy="185450"/>
            </a:xfrm>
            <a:custGeom>
              <a:avLst/>
              <a:gdLst/>
              <a:ahLst/>
              <a:cxnLst/>
              <a:rect l="l" t="t" r="r" b="b"/>
              <a:pathLst>
                <a:path w="11065" h="7418" extrusionOk="0">
                  <a:moveTo>
                    <a:pt x="11064" y="1"/>
                  </a:moveTo>
                  <a:cubicBezTo>
                    <a:pt x="11064" y="1"/>
                    <a:pt x="5046" y="1429"/>
                    <a:pt x="0" y="7417"/>
                  </a:cubicBezTo>
                  <a:cubicBezTo>
                    <a:pt x="0" y="7417"/>
                    <a:pt x="6778" y="4590"/>
                    <a:pt x="11064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94" name="Google Shape;594;p20"/>
            <p:cNvSpPr/>
            <p:nvPr/>
          </p:nvSpPr>
          <p:spPr>
            <a:xfrm>
              <a:off x="5537600" y="1099850"/>
              <a:ext cx="411125" cy="269775"/>
            </a:xfrm>
            <a:custGeom>
              <a:avLst/>
              <a:gdLst/>
              <a:ahLst/>
              <a:cxnLst/>
              <a:rect l="l" t="t" r="r" b="b"/>
              <a:pathLst>
                <a:path w="16445" h="10791" extrusionOk="0">
                  <a:moveTo>
                    <a:pt x="16445" y="1"/>
                  </a:moveTo>
                  <a:cubicBezTo>
                    <a:pt x="16444" y="1"/>
                    <a:pt x="7143" y="1764"/>
                    <a:pt x="1" y="10791"/>
                  </a:cubicBezTo>
                  <a:cubicBezTo>
                    <a:pt x="1" y="10791"/>
                    <a:pt x="9332" y="6080"/>
                    <a:pt x="16445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95" name="Google Shape;595;p20"/>
            <p:cNvSpPr/>
            <p:nvPr/>
          </p:nvSpPr>
          <p:spPr>
            <a:xfrm>
              <a:off x="5530000" y="1085425"/>
              <a:ext cx="848075" cy="133750"/>
            </a:xfrm>
            <a:custGeom>
              <a:avLst/>
              <a:gdLst/>
              <a:ahLst/>
              <a:cxnLst/>
              <a:rect l="l" t="t" r="r" b="b"/>
              <a:pathLst>
                <a:path w="33923" h="5350" extrusionOk="0">
                  <a:moveTo>
                    <a:pt x="18238" y="0"/>
                  </a:moveTo>
                  <a:lnTo>
                    <a:pt x="1" y="4985"/>
                  </a:lnTo>
                  <a:lnTo>
                    <a:pt x="92" y="5350"/>
                  </a:lnTo>
                  <a:lnTo>
                    <a:pt x="18238" y="365"/>
                  </a:lnTo>
                  <a:cubicBezTo>
                    <a:pt x="23314" y="2006"/>
                    <a:pt x="28603" y="3222"/>
                    <a:pt x="33892" y="4073"/>
                  </a:cubicBezTo>
                  <a:lnTo>
                    <a:pt x="33922" y="3678"/>
                  </a:lnTo>
                  <a:cubicBezTo>
                    <a:pt x="28633" y="2857"/>
                    <a:pt x="23345" y="1641"/>
                    <a:pt x="18268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596" name="Google Shape;596;p20"/>
            <p:cNvSpPr/>
            <p:nvPr/>
          </p:nvSpPr>
          <p:spPr>
            <a:xfrm>
              <a:off x="5219200" y="329325"/>
              <a:ext cx="3057850" cy="2771350"/>
            </a:xfrm>
            <a:custGeom>
              <a:avLst/>
              <a:gdLst/>
              <a:ahLst/>
              <a:cxnLst/>
              <a:rect l="l" t="t" r="r" b="b"/>
              <a:pathLst>
                <a:path w="122314" h="110854" extrusionOk="0">
                  <a:moveTo>
                    <a:pt x="1825" y="0"/>
                  </a:moveTo>
                  <a:lnTo>
                    <a:pt x="1" y="3344"/>
                  </a:lnTo>
                  <a:cubicBezTo>
                    <a:pt x="46628" y="29515"/>
                    <a:pt x="86933" y="66688"/>
                    <a:pt x="116690" y="110853"/>
                  </a:cubicBezTo>
                  <a:lnTo>
                    <a:pt x="122313" y="106993"/>
                  </a:lnTo>
                  <a:cubicBezTo>
                    <a:pt x="91127" y="62494"/>
                    <a:pt x="49485" y="25563"/>
                    <a:pt x="1825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597" name="Google Shape;597;p20"/>
          <p:cNvSpPr/>
          <p:nvPr/>
        </p:nvSpPr>
        <p:spPr>
          <a:xfrm>
            <a:off x="-47625" y="3549575"/>
            <a:ext cx="9296400" cy="16893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</p:spTree>
    <p:extLst>
      <p:ext uri="{BB962C8B-B14F-4D97-AF65-F5344CB8AC3E}">
        <p14:creationId xmlns:p14="http://schemas.microsoft.com/office/powerpoint/2010/main" val="18863441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1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" name="Google Shape;1202;p35"/>
          <p:cNvSpPr/>
          <p:nvPr/>
        </p:nvSpPr>
        <p:spPr>
          <a:xfrm>
            <a:off x="-47625" y="4603350"/>
            <a:ext cx="9296400" cy="6354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1203" name="Google Shape;1203;p35"/>
          <p:cNvGrpSpPr/>
          <p:nvPr/>
        </p:nvGrpSpPr>
        <p:grpSpPr>
          <a:xfrm rot="384094">
            <a:off x="7533025" y="-250931"/>
            <a:ext cx="3222839" cy="4849821"/>
            <a:chOff x="5219200" y="-59750"/>
            <a:chExt cx="3222725" cy="4849650"/>
          </a:xfrm>
        </p:grpSpPr>
        <p:sp>
          <p:nvSpPr>
            <p:cNvPr id="1204" name="Google Shape;1204;p35"/>
            <p:cNvSpPr/>
            <p:nvPr/>
          </p:nvSpPr>
          <p:spPr>
            <a:xfrm>
              <a:off x="5751125" y="32975"/>
              <a:ext cx="2690800" cy="4756925"/>
            </a:xfrm>
            <a:custGeom>
              <a:avLst/>
              <a:gdLst/>
              <a:ahLst/>
              <a:cxnLst/>
              <a:rect l="l" t="t" r="r" b="b"/>
              <a:pathLst>
                <a:path w="107632" h="190277" extrusionOk="0">
                  <a:moveTo>
                    <a:pt x="2919" y="0"/>
                  </a:moveTo>
                  <a:lnTo>
                    <a:pt x="1" y="2432"/>
                  </a:lnTo>
                  <a:cubicBezTo>
                    <a:pt x="45260" y="57843"/>
                    <a:pt x="79516" y="122069"/>
                    <a:pt x="100337" y="190276"/>
                  </a:cubicBezTo>
                  <a:lnTo>
                    <a:pt x="107632" y="187997"/>
                  </a:lnTo>
                  <a:cubicBezTo>
                    <a:pt x="85291" y="119212"/>
                    <a:pt x="49485" y="55016"/>
                    <a:pt x="2919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05" name="Google Shape;1205;p35"/>
            <p:cNvSpPr/>
            <p:nvPr/>
          </p:nvSpPr>
          <p:spPr>
            <a:xfrm>
              <a:off x="7057400" y="3028525"/>
              <a:ext cx="645150" cy="170175"/>
            </a:xfrm>
            <a:custGeom>
              <a:avLst/>
              <a:gdLst/>
              <a:ahLst/>
              <a:cxnLst/>
              <a:rect l="l" t="t" r="r" b="b"/>
              <a:pathLst>
                <a:path w="25806" h="6807" extrusionOk="0">
                  <a:moveTo>
                    <a:pt x="5808" y="1"/>
                  </a:moveTo>
                  <a:cubicBezTo>
                    <a:pt x="3950" y="1"/>
                    <a:pt x="2007" y="174"/>
                    <a:pt x="0" y="575"/>
                  </a:cubicBezTo>
                  <a:cubicBezTo>
                    <a:pt x="0" y="575"/>
                    <a:pt x="12128" y="5134"/>
                    <a:pt x="25806" y="6806"/>
                  </a:cubicBezTo>
                  <a:cubicBezTo>
                    <a:pt x="25806" y="6806"/>
                    <a:pt x="17463" y="1"/>
                    <a:pt x="5808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06" name="Google Shape;1206;p35"/>
            <p:cNvSpPr/>
            <p:nvPr/>
          </p:nvSpPr>
          <p:spPr>
            <a:xfrm>
              <a:off x="7345400" y="2894700"/>
              <a:ext cx="357150" cy="304750"/>
            </a:xfrm>
            <a:custGeom>
              <a:avLst/>
              <a:gdLst/>
              <a:ahLst/>
              <a:cxnLst/>
              <a:rect l="l" t="t" r="r" b="b"/>
              <a:pathLst>
                <a:path w="14286" h="12190" extrusionOk="0">
                  <a:moveTo>
                    <a:pt x="30" y="1"/>
                  </a:moveTo>
                  <a:lnTo>
                    <a:pt x="30" y="1"/>
                  </a:lnTo>
                  <a:cubicBezTo>
                    <a:pt x="0" y="1"/>
                    <a:pt x="6170" y="6809"/>
                    <a:pt x="14286" y="12190"/>
                  </a:cubicBezTo>
                  <a:cubicBezTo>
                    <a:pt x="14286" y="12190"/>
                    <a:pt x="10122" y="2858"/>
                    <a:pt x="30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07" name="Google Shape;1207;p35"/>
            <p:cNvSpPr/>
            <p:nvPr/>
          </p:nvSpPr>
          <p:spPr>
            <a:xfrm>
              <a:off x="6289125" y="-59750"/>
              <a:ext cx="326800" cy="704450"/>
            </a:xfrm>
            <a:custGeom>
              <a:avLst/>
              <a:gdLst/>
              <a:ahLst/>
              <a:cxnLst/>
              <a:rect l="l" t="t" r="r" b="b"/>
              <a:pathLst>
                <a:path w="13072" h="28178" extrusionOk="0">
                  <a:moveTo>
                    <a:pt x="13071" y="1"/>
                  </a:moveTo>
                  <a:lnTo>
                    <a:pt x="13071" y="1"/>
                  </a:lnTo>
                  <a:cubicBezTo>
                    <a:pt x="1" y="11369"/>
                    <a:pt x="457" y="28178"/>
                    <a:pt x="457" y="28178"/>
                  </a:cubicBezTo>
                  <a:cubicBezTo>
                    <a:pt x="8603" y="14439"/>
                    <a:pt x="13071" y="62"/>
                    <a:pt x="1307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08" name="Google Shape;1208;p35"/>
            <p:cNvSpPr/>
            <p:nvPr/>
          </p:nvSpPr>
          <p:spPr>
            <a:xfrm>
              <a:off x="6160725" y="101350"/>
              <a:ext cx="159600" cy="544100"/>
            </a:xfrm>
            <a:custGeom>
              <a:avLst/>
              <a:gdLst/>
              <a:ahLst/>
              <a:cxnLst/>
              <a:rect l="l" t="t" r="r" b="b"/>
              <a:pathLst>
                <a:path w="6384" h="21764" extrusionOk="0">
                  <a:moveTo>
                    <a:pt x="4559" y="1"/>
                  </a:moveTo>
                  <a:cubicBezTo>
                    <a:pt x="0" y="11308"/>
                    <a:pt x="5654" y="21764"/>
                    <a:pt x="5654" y="21764"/>
                  </a:cubicBezTo>
                  <a:cubicBezTo>
                    <a:pt x="6383" y="10488"/>
                    <a:pt x="4560" y="2"/>
                    <a:pt x="455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09" name="Google Shape;1209;p35"/>
            <p:cNvSpPr/>
            <p:nvPr/>
          </p:nvSpPr>
          <p:spPr>
            <a:xfrm>
              <a:off x="6616650" y="2131775"/>
              <a:ext cx="415675" cy="105800"/>
            </a:xfrm>
            <a:custGeom>
              <a:avLst/>
              <a:gdLst/>
              <a:ahLst/>
              <a:cxnLst/>
              <a:rect l="l" t="t" r="r" b="b"/>
              <a:pathLst>
                <a:path w="16627" h="4232" extrusionOk="0">
                  <a:moveTo>
                    <a:pt x="16627" y="1"/>
                  </a:moveTo>
                  <a:lnTo>
                    <a:pt x="16627" y="1"/>
                  </a:lnTo>
                  <a:cubicBezTo>
                    <a:pt x="7812" y="1004"/>
                    <a:pt x="1" y="3800"/>
                    <a:pt x="1" y="3800"/>
                  </a:cubicBezTo>
                  <a:cubicBezTo>
                    <a:pt x="1387" y="4103"/>
                    <a:pt x="2728" y="4232"/>
                    <a:pt x="4007" y="4232"/>
                  </a:cubicBezTo>
                  <a:cubicBezTo>
                    <a:pt x="11338" y="4232"/>
                    <a:pt x="16627" y="1"/>
                    <a:pt x="16627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10" name="Google Shape;1210;p35"/>
            <p:cNvSpPr/>
            <p:nvPr/>
          </p:nvSpPr>
          <p:spPr>
            <a:xfrm>
              <a:off x="6520900" y="1776900"/>
              <a:ext cx="425575" cy="339700"/>
            </a:xfrm>
            <a:custGeom>
              <a:avLst/>
              <a:gdLst/>
              <a:ahLst/>
              <a:cxnLst/>
              <a:rect l="l" t="t" r="r" b="b"/>
              <a:pathLst>
                <a:path w="17023" h="13588" extrusionOk="0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1" y="3"/>
                  </a:cubicBezTo>
                  <a:lnTo>
                    <a:pt x="1" y="3"/>
                  </a:lnTo>
                  <a:cubicBezTo>
                    <a:pt x="1" y="2"/>
                    <a:pt x="1" y="2"/>
                    <a:pt x="1" y="1"/>
                  </a:cubicBezTo>
                  <a:close/>
                  <a:moveTo>
                    <a:pt x="1" y="3"/>
                  </a:moveTo>
                  <a:lnTo>
                    <a:pt x="1" y="3"/>
                  </a:lnTo>
                  <a:cubicBezTo>
                    <a:pt x="5412" y="10944"/>
                    <a:pt x="17022" y="13588"/>
                    <a:pt x="17022" y="13588"/>
                  </a:cubicBezTo>
                  <a:cubicBezTo>
                    <a:pt x="9104" y="5640"/>
                    <a:pt x="113" y="107"/>
                    <a:pt x="1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11" name="Google Shape;1211;p35"/>
            <p:cNvSpPr/>
            <p:nvPr/>
          </p:nvSpPr>
          <p:spPr>
            <a:xfrm>
              <a:off x="6920600" y="2295150"/>
              <a:ext cx="423300" cy="177850"/>
            </a:xfrm>
            <a:custGeom>
              <a:avLst/>
              <a:gdLst/>
              <a:ahLst/>
              <a:cxnLst/>
              <a:rect l="l" t="t" r="r" b="b"/>
              <a:pathLst>
                <a:path w="16932" h="7114" extrusionOk="0">
                  <a:moveTo>
                    <a:pt x="1" y="1"/>
                  </a:moveTo>
                  <a:cubicBezTo>
                    <a:pt x="1" y="1"/>
                    <a:pt x="2" y="2"/>
                    <a:pt x="4" y="3"/>
                  </a:cubicBezTo>
                  <a:lnTo>
                    <a:pt x="4" y="3"/>
                  </a:lnTo>
                  <a:cubicBezTo>
                    <a:pt x="3" y="2"/>
                    <a:pt x="2" y="2"/>
                    <a:pt x="1" y="1"/>
                  </a:cubicBezTo>
                  <a:close/>
                  <a:moveTo>
                    <a:pt x="4" y="3"/>
                  </a:moveTo>
                  <a:cubicBezTo>
                    <a:pt x="8423" y="6749"/>
                    <a:pt x="16931" y="7113"/>
                    <a:pt x="16931" y="7113"/>
                  </a:cubicBezTo>
                  <a:cubicBezTo>
                    <a:pt x="9981" y="2119"/>
                    <a:pt x="203" y="103"/>
                    <a:pt x="4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12" name="Google Shape;1212;p35"/>
            <p:cNvSpPr/>
            <p:nvPr/>
          </p:nvSpPr>
          <p:spPr>
            <a:xfrm>
              <a:off x="7039900" y="2457650"/>
              <a:ext cx="291075" cy="39850"/>
            </a:xfrm>
            <a:custGeom>
              <a:avLst/>
              <a:gdLst/>
              <a:ahLst/>
              <a:cxnLst/>
              <a:rect l="l" t="t" r="r" b="b"/>
              <a:pathLst>
                <a:path w="11643" h="1594" extrusionOk="0">
                  <a:moveTo>
                    <a:pt x="8756" y="0"/>
                  </a:moveTo>
                  <a:cubicBezTo>
                    <a:pt x="4223" y="0"/>
                    <a:pt x="1" y="1221"/>
                    <a:pt x="1" y="1221"/>
                  </a:cubicBezTo>
                  <a:cubicBezTo>
                    <a:pt x="1449" y="1489"/>
                    <a:pt x="2812" y="1594"/>
                    <a:pt x="4060" y="1594"/>
                  </a:cubicBezTo>
                  <a:cubicBezTo>
                    <a:pt x="8624" y="1594"/>
                    <a:pt x="11643" y="188"/>
                    <a:pt x="11643" y="188"/>
                  </a:cubicBezTo>
                  <a:cubicBezTo>
                    <a:pt x="10691" y="55"/>
                    <a:pt x="9717" y="0"/>
                    <a:pt x="8756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13" name="Google Shape;1213;p35"/>
            <p:cNvSpPr/>
            <p:nvPr/>
          </p:nvSpPr>
          <p:spPr>
            <a:xfrm>
              <a:off x="6609050" y="2027675"/>
              <a:ext cx="734075" cy="461275"/>
            </a:xfrm>
            <a:custGeom>
              <a:avLst/>
              <a:gdLst/>
              <a:ahLst/>
              <a:cxnLst/>
              <a:rect l="l" t="t" r="r" b="b"/>
              <a:pathLst>
                <a:path w="29363" h="18451" extrusionOk="0">
                  <a:moveTo>
                    <a:pt x="122" y="1"/>
                  </a:moveTo>
                  <a:lnTo>
                    <a:pt x="1" y="365"/>
                  </a:lnTo>
                  <a:cubicBezTo>
                    <a:pt x="5289" y="1885"/>
                    <a:pt x="10943" y="3466"/>
                    <a:pt x="16627" y="4377"/>
                  </a:cubicBezTo>
                  <a:lnTo>
                    <a:pt x="29089" y="18451"/>
                  </a:lnTo>
                  <a:lnTo>
                    <a:pt x="29363" y="18207"/>
                  </a:lnTo>
                  <a:lnTo>
                    <a:pt x="16840" y="3982"/>
                  </a:lnTo>
                  <a:lnTo>
                    <a:pt x="16749" y="3982"/>
                  </a:lnTo>
                  <a:cubicBezTo>
                    <a:pt x="11095" y="3070"/>
                    <a:pt x="5381" y="1520"/>
                    <a:pt x="122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14" name="Google Shape;1214;p35"/>
            <p:cNvSpPr/>
            <p:nvPr/>
          </p:nvSpPr>
          <p:spPr>
            <a:xfrm>
              <a:off x="6601450" y="562600"/>
              <a:ext cx="307025" cy="373900"/>
            </a:xfrm>
            <a:custGeom>
              <a:avLst/>
              <a:gdLst/>
              <a:ahLst/>
              <a:cxnLst/>
              <a:rect l="l" t="t" r="r" b="b"/>
              <a:pathLst>
                <a:path w="12281" h="14956" extrusionOk="0">
                  <a:moveTo>
                    <a:pt x="12281" y="1"/>
                  </a:moveTo>
                  <a:lnTo>
                    <a:pt x="12281" y="1"/>
                  </a:lnTo>
                  <a:cubicBezTo>
                    <a:pt x="12279" y="1"/>
                    <a:pt x="5429" y="6525"/>
                    <a:pt x="1" y="14955"/>
                  </a:cubicBezTo>
                  <a:cubicBezTo>
                    <a:pt x="1" y="14955"/>
                    <a:pt x="9575" y="10487"/>
                    <a:pt x="12280" y="1"/>
                  </a:cubicBezTo>
                  <a:cubicBezTo>
                    <a:pt x="12281" y="1"/>
                    <a:pt x="12281" y="1"/>
                    <a:pt x="1228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15" name="Google Shape;1215;p35"/>
            <p:cNvSpPr/>
            <p:nvPr/>
          </p:nvSpPr>
          <p:spPr>
            <a:xfrm>
              <a:off x="6500375" y="235850"/>
              <a:ext cx="208250" cy="604150"/>
            </a:xfrm>
            <a:custGeom>
              <a:avLst/>
              <a:gdLst/>
              <a:ahLst/>
              <a:cxnLst/>
              <a:rect l="l" t="t" r="r" b="b"/>
              <a:pathLst>
                <a:path w="8330" h="24166" extrusionOk="0">
                  <a:moveTo>
                    <a:pt x="1" y="1"/>
                  </a:moveTo>
                  <a:cubicBezTo>
                    <a:pt x="1" y="2"/>
                    <a:pt x="1065" y="12068"/>
                    <a:pt x="5168" y="24165"/>
                  </a:cubicBezTo>
                  <a:cubicBezTo>
                    <a:pt x="5168" y="24165"/>
                    <a:pt x="8329" y="11065"/>
                    <a:pt x="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16" name="Google Shape;1216;p35"/>
            <p:cNvSpPr/>
            <p:nvPr/>
          </p:nvSpPr>
          <p:spPr>
            <a:xfrm>
              <a:off x="6750400" y="906075"/>
              <a:ext cx="136800" cy="518275"/>
            </a:xfrm>
            <a:custGeom>
              <a:avLst/>
              <a:gdLst/>
              <a:ahLst/>
              <a:cxnLst/>
              <a:rect l="l" t="t" r="r" b="b"/>
              <a:pathLst>
                <a:path w="5472" h="20731" extrusionOk="0">
                  <a:moveTo>
                    <a:pt x="2979" y="1"/>
                  </a:moveTo>
                  <a:lnTo>
                    <a:pt x="2979" y="1"/>
                  </a:lnTo>
                  <a:cubicBezTo>
                    <a:pt x="2979" y="2"/>
                    <a:pt x="0" y="11035"/>
                    <a:pt x="1550" y="20730"/>
                  </a:cubicBezTo>
                  <a:cubicBezTo>
                    <a:pt x="1550" y="20730"/>
                    <a:pt x="5471" y="11916"/>
                    <a:pt x="297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17" name="Google Shape;1217;p35"/>
            <p:cNvSpPr/>
            <p:nvPr/>
          </p:nvSpPr>
          <p:spPr>
            <a:xfrm>
              <a:off x="6810425" y="1118850"/>
              <a:ext cx="172525" cy="281950"/>
            </a:xfrm>
            <a:custGeom>
              <a:avLst/>
              <a:gdLst/>
              <a:ahLst/>
              <a:cxnLst/>
              <a:rect l="l" t="t" r="r" b="b"/>
              <a:pathLst>
                <a:path w="6901" h="11278" extrusionOk="0">
                  <a:moveTo>
                    <a:pt x="6900" y="0"/>
                  </a:moveTo>
                  <a:lnTo>
                    <a:pt x="6900" y="0"/>
                  </a:lnTo>
                  <a:cubicBezTo>
                    <a:pt x="6900" y="1"/>
                    <a:pt x="1976" y="5350"/>
                    <a:pt x="0" y="11277"/>
                  </a:cubicBezTo>
                  <a:cubicBezTo>
                    <a:pt x="0" y="11277"/>
                    <a:pt x="4773" y="7478"/>
                    <a:pt x="6900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18" name="Google Shape;1218;p35"/>
            <p:cNvSpPr/>
            <p:nvPr/>
          </p:nvSpPr>
          <p:spPr>
            <a:xfrm>
              <a:off x="6599175" y="456975"/>
              <a:ext cx="210525" cy="971175"/>
            </a:xfrm>
            <a:custGeom>
              <a:avLst/>
              <a:gdLst/>
              <a:ahLst/>
              <a:cxnLst/>
              <a:rect l="l" t="t" r="r" b="b"/>
              <a:pathLst>
                <a:path w="8421" h="38847" extrusionOk="0">
                  <a:moveTo>
                    <a:pt x="4408" y="1"/>
                  </a:moveTo>
                  <a:cubicBezTo>
                    <a:pt x="3314" y="6141"/>
                    <a:pt x="2037" y="12676"/>
                    <a:pt x="61" y="18907"/>
                  </a:cubicBezTo>
                  <a:lnTo>
                    <a:pt x="0" y="18968"/>
                  </a:lnTo>
                  <a:lnTo>
                    <a:pt x="8025" y="38846"/>
                  </a:lnTo>
                  <a:lnTo>
                    <a:pt x="8420" y="38725"/>
                  </a:lnTo>
                  <a:lnTo>
                    <a:pt x="426" y="18968"/>
                  </a:lnTo>
                  <a:cubicBezTo>
                    <a:pt x="2371" y="12737"/>
                    <a:pt x="3709" y="6202"/>
                    <a:pt x="4803" y="92"/>
                  </a:cubicBezTo>
                  <a:lnTo>
                    <a:pt x="4408" y="1"/>
                  </a:ln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19" name="Google Shape;1219;p35"/>
            <p:cNvSpPr/>
            <p:nvPr/>
          </p:nvSpPr>
          <p:spPr>
            <a:xfrm>
              <a:off x="5846125" y="265500"/>
              <a:ext cx="158075" cy="532700"/>
            </a:xfrm>
            <a:custGeom>
              <a:avLst/>
              <a:gdLst/>
              <a:ahLst/>
              <a:cxnLst/>
              <a:rect l="l" t="t" r="r" b="b"/>
              <a:pathLst>
                <a:path w="6323" h="21308" extrusionOk="0">
                  <a:moveTo>
                    <a:pt x="5259" y="0"/>
                  </a:moveTo>
                  <a:cubicBezTo>
                    <a:pt x="0" y="10730"/>
                    <a:pt x="4803" y="21307"/>
                    <a:pt x="4803" y="21307"/>
                  </a:cubicBezTo>
                  <a:cubicBezTo>
                    <a:pt x="6323" y="10365"/>
                    <a:pt x="5259" y="1"/>
                    <a:pt x="5259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20" name="Google Shape;1220;p35"/>
            <p:cNvSpPr/>
            <p:nvPr/>
          </p:nvSpPr>
          <p:spPr>
            <a:xfrm>
              <a:off x="5803575" y="458500"/>
              <a:ext cx="163400" cy="339700"/>
            </a:xfrm>
            <a:custGeom>
              <a:avLst/>
              <a:gdLst/>
              <a:ahLst/>
              <a:cxnLst/>
              <a:rect l="l" t="t" r="r" b="b"/>
              <a:pathLst>
                <a:path w="6536" h="13588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122" y="8481"/>
                    <a:pt x="6535" y="13587"/>
                    <a:pt x="6535" y="13587"/>
                  </a:cubicBezTo>
                  <a:cubicBezTo>
                    <a:pt x="3952" y="6233"/>
                    <a:pt x="1" y="33"/>
                    <a:pt x="0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21" name="Google Shape;1221;p35"/>
            <p:cNvSpPr/>
            <p:nvPr/>
          </p:nvSpPr>
          <p:spPr>
            <a:xfrm>
              <a:off x="5293675" y="935650"/>
              <a:ext cx="693050" cy="157375"/>
            </a:xfrm>
            <a:custGeom>
              <a:avLst/>
              <a:gdLst/>
              <a:ahLst/>
              <a:cxnLst/>
              <a:rect l="l" t="t" r="r" b="b"/>
              <a:pathLst>
                <a:path w="27722" h="6295" extrusionOk="0">
                  <a:moveTo>
                    <a:pt x="3" y="945"/>
                  </a:moveTo>
                  <a:cubicBezTo>
                    <a:pt x="1" y="945"/>
                    <a:pt x="1" y="945"/>
                    <a:pt x="1" y="945"/>
                  </a:cubicBezTo>
                  <a:cubicBezTo>
                    <a:pt x="1" y="945"/>
                    <a:pt x="2" y="945"/>
                    <a:pt x="3" y="945"/>
                  </a:cubicBezTo>
                  <a:lnTo>
                    <a:pt x="3" y="945"/>
                  </a:lnTo>
                  <a:cubicBezTo>
                    <a:pt x="3" y="945"/>
                    <a:pt x="3" y="945"/>
                    <a:pt x="3" y="945"/>
                  </a:cubicBezTo>
                  <a:close/>
                  <a:moveTo>
                    <a:pt x="7662" y="0"/>
                  </a:moveTo>
                  <a:cubicBezTo>
                    <a:pt x="5231" y="0"/>
                    <a:pt x="2662" y="276"/>
                    <a:pt x="3" y="945"/>
                  </a:cubicBezTo>
                  <a:lnTo>
                    <a:pt x="3" y="945"/>
                  </a:lnTo>
                  <a:cubicBezTo>
                    <a:pt x="211" y="953"/>
                    <a:pt x="13248" y="5149"/>
                    <a:pt x="27721" y="6295"/>
                  </a:cubicBezTo>
                  <a:cubicBezTo>
                    <a:pt x="27721" y="6295"/>
                    <a:pt x="19266" y="0"/>
                    <a:pt x="7662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22" name="Google Shape;1222;p35"/>
            <p:cNvSpPr/>
            <p:nvPr/>
          </p:nvSpPr>
          <p:spPr>
            <a:xfrm>
              <a:off x="6047500" y="1169000"/>
              <a:ext cx="276625" cy="185450"/>
            </a:xfrm>
            <a:custGeom>
              <a:avLst/>
              <a:gdLst/>
              <a:ahLst/>
              <a:cxnLst/>
              <a:rect l="l" t="t" r="r" b="b"/>
              <a:pathLst>
                <a:path w="11065" h="7418" extrusionOk="0">
                  <a:moveTo>
                    <a:pt x="11064" y="1"/>
                  </a:moveTo>
                  <a:cubicBezTo>
                    <a:pt x="11064" y="1"/>
                    <a:pt x="5046" y="1429"/>
                    <a:pt x="0" y="7417"/>
                  </a:cubicBezTo>
                  <a:cubicBezTo>
                    <a:pt x="0" y="7417"/>
                    <a:pt x="6778" y="4590"/>
                    <a:pt x="11064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23" name="Google Shape;1223;p35"/>
            <p:cNvSpPr/>
            <p:nvPr/>
          </p:nvSpPr>
          <p:spPr>
            <a:xfrm>
              <a:off x="5537600" y="1099850"/>
              <a:ext cx="411125" cy="269775"/>
            </a:xfrm>
            <a:custGeom>
              <a:avLst/>
              <a:gdLst/>
              <a:ahLst/>
              <a:cxnLst/>
              <a:rect l="l" t="t" r="r" b="b"/>
              <a:pathLst>
                <a:path w="16445" h="10791" extrusionOk="0">
                  <a:moveTo>
                    <a:pt x="16445" y="1"/>
                  </a:moveTo>
                  <a:cubicBezTo>
                    <a:pt x="16444" y="1"/>
                    <a:pt x="7143" y="1764"/>
                    <a:pt x="1" y="10791"/>
                  </a:cubicBezTo>
                  <a:cubicBezTo>
                    <a:pt x="1" y="10791"/>
                    <a:pt x="9332" y="6080"/>
                    <a:pt x="16445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24" name="Google Shape;1224;p35"/>
            <p:cNvSpPr/>
            <p:nvPr/>
          </p:nvSpPr>
          <p:spPr>
            <a:xfrm>
              <a:off x="5530000" y="1085425"/>
              <a:ext cx="848075" cy="133750"/>
            </a:xfrm>
            <a:custGeom>
              <a:avLst/>
              <a:gdLst/>
              <a:ahLst/>
              <a:cxnLst/>
              <a:rect l="l" t="t" r="r" b="b"/>
              <a:pathLst>
                <a:path w="33923" h="5350" extrusionOk="0">
                  <a:moveTo>
                    <a:pt x="18238" y="0"/>
                  </a:moveTo>
                  <a:lnTo>
                    <a:pt x="1" y="4985"/>
                  </a:lnTo>
                  <a:lnTo>
                    <a:pt x="92" y="5350"/>
                  </a:lnTo>
                  <a:lnTo>
                    <a:pt x="18238" y="365"/>
                  </a:lnTo>
                  <a:cubicBezTo>
                    <a:pt x="23314" y="2006"/>
                    <a:pt x="28603" y="3222"/>
                    <a:pt x="33892" y="4073"/>
                  </a:cubicBezTo>
                  <a:lnTo>
                    <a:pt x="33922" y="3678"/>
                  </a:lnTo>
                  <a:cubicBezTo>
                    <a:pt x="28633" y="2857"/>
                    <a:pt x="23345" y="1641"/>
                    <a:pt x="18268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25" name="Google Shape;1225;p35"/>
            <p:cNvSpPr/>
            <p:nvPr/>
          </p:nvSpPr>
          <p:spPr>
            <a:xfrm>
              <a:off x="5219200" y="329325"/>
              <a:ext cx="3057850" cy="2771350"/>
            </a:xfrm>
            <a:custGeom>
              <a:avLst/>
              <a:gdLst/>
              <a:ahLst/>
              <a:cxnLst/>
              <a:rect l="l" t="t" r="r" b="b"/>
              <a:pathLst>
                <a:path w="122314" h="110854" extrusionOk="0">
                  <a:moveTo>
                    <a:pt x="1825" y="0"/>
                  </a:moveTo>
                  <a:lnTo>
                    <a:pt x="1" y="3344"/>
                  </a:lnTo>
                  <a:cubicBezTo>
                    <a:pt x="46628" y="29515"/>
                    <a:pt x="86933" y="66688"/>
                    <a:pt x="116690" y="110853"/>
                  </a:cubicBezTo>
                  <a:lnTo>
                    <a:pt x="122313" y="106993"/>
                  </a:lnTo>
                  <a:cubicBezTo>
                    <a:pt x="91127" y="62494"/>
                    <a:pt x="49485" y="25563"/>
                    <a:pt x="1825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226" name="Google Shape;1226;p35"/>
          <p:cNvGrpSpPr/>
          <p:nvPr/>
        </p:nvGrpSpPr>
        <p:grpSpPr>
          <a:xfrm rot="3522602" flipH="1">
            <a:off x="-2844032" y="-1803662"/>
            <a:ext cx="3222914" cy="4849935"/>
            <a:chOff x="5219200" y="-59750"/>
            <a:chExt cx="3222725" cy="4849650"/>
          </a:xfrm>
        </p:grpSpPr>
        <p:sp>
          <p:nvSpPr>
            <p:cNvPr id="1227" name="Google Shape;1227;p35"/>
            <p:cNvSpPr/>
            <p:nvPr/>
          </p:nvSpPr>
          <p:spPr>
            <a:xfrm>
              <a:off x="5751125" y="32975"/>
              <a:ext cx="2690800" cy="4756925"/>
            </a:xfrm>
            <a:custGeom>
              <a:avLst/>
              <a:gdLst/>
              <a:ahLst/>
              <a:cxnLst/>
              <a:rect l="l" t="t" r="r" b="b"/>
              <a:pathLst>
                <a:path w="107632" h="190277" extrusionOk="0">
                  <a:moveTo>
                    <a:pt x="2919" y="0"/>
                  </a:moveTo>
                  <a:lnTo>
                    <a:pt x="1" y="2432"/>
                  </a:lnTo>
                  <a:cubicBezTo>
                    <a:pt x="45260" y="57843"/>
                    <a:pt x="79516" y="122069"/>
                    <a:pt x="100337" y="190276"/>
                  </a:cubicBezTo>
                  <a:lnTo>
                    <a:pt x="107632" y="187997"/>
                  </a:lnTo>
                  <a:cubicBezTo>
                    <a:pt x="85291" y="119212"/>
                    <a:pt x="49485" y="55016"/>
                    <a:pt x="2919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28" name="Google Shape;1228;p35"/>
            <p:cNvSpPr/>
            <p:nvPr/>
          </p:nvSpPr>
          <p:spPr>
            <a:xfrm>
              <a:off x="7057400" y="3028525"/>
              <a:ext cx="645150" cy="170175"/>
            </a:xfrm>
            <a:custGeom>
              <a:avLst/>
              <a:gdLst/>
              <a:ahLst/>
              <a:cxnLst/>
              <a:rect l="l" t="t" r="r" b="b"/>
              <a:pathLst>
                <a:path w="25806" h="6807" extrusionOk="0">
                  <a:moveTo>
                    <a:pt x="5808" y="1"/>
                  </a:moveTo>
                  <a:cubicBezTo>
                    <a:pt x="3950" y="1"/>
                    <a:pt x="2007" y="174"/>
                    <a:pt x="0" y="575"/>
                  </a:cubicBezTo>
                  <a:cubicBezTo>
                    <a:pt x="0" y="575"/>
                    <a:pt x="12128" y="5134"/>
                    <a:pt x="25806" y="6806"/>
                  </a:cubicBezTo>
                  <a:cubicBezTo>
                    <a:pt x="25806" y="6806"/>
                    <a:pt x="17463" y="1"/>
                    <a:pt x="5808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29" name="Google Shape;1229;p35"/>
            <p:cNvSpPr/>
            <p:nvPr/>
          </p:nvSpPr>
          <p:spPr>
            <a:xfrm>
              <a:off x="7345400" y="2894700"/>
              <a:ext cx="357150" cy="304750"/>
            </a:xfrm>
            <a:custGeom>
              <a:avLst/>
              <a:gdLst/>
              <a:ahLst/>
              <a:cxnLst/>
              <a:rect l="l" t="t" r="r" b="b"/>
              <a:pathLst>
                <a:path w="14286" h="12190" extrusionOk="0">
                  <a:moveTo>
                    <a:pt x="30" y="1"/>
                  </a:moveTo>
                  <a:lnTo>
                    <a:pt x="30" y="1"/>
                  </a:lnTo>
                  <a:cubicBezTo>
                    <a:pt x="0" y="1"/>
                    <a:pt x="6170" y="6809"/>
                    <a:pt x="14286" y="12190"/>
                  </a:cubicBezTo>
                  <a:cubicBezTo>
                    <a:pt x="14286" y="12190"/>
                    <a:pt x="10122" y="2858"/>
                    <a:pt x="30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30" name="Google Shape;1230;p35"/>
            <p:cNvSpPr/>
            <p:nvPr/>
          </p:nvSpPr>
          <p:spPr>
            <a:xfrm>
              <a:off x="6289125" y="-59750"/>
              <a:ext cx="326800" cy="704450"/>
            </a:xfrm>
            <a:custGeom>
              <a:avLst/>
              <a:gdLst/>
              <a:ahLst/>
              <a:cxnLst/>
              <a:rect l="l" t="t" r="r" b="b"/>
              <a:pathLst>
                <a:path w="13072" h="28178" extrusionOk="0">
                  <a:moveTo>
                    <a:pt x="13071" y="1"/>
                  </a:moveTo>
                  <a:lnTo>
                    <a:pt x="13071" y="1"/>
                  </a:lnTo>
                  <a:cubicBezTo>
                    <a:pt x="1" y="11369"/>
                    <a:pt x="457" y="28178"/>
                    <a:pt x="457" y="28178"/>
                  </a:cubicBezTo>
                  <a:cubicBezTo>
                    <a:pt x="8603" y="14439"/>
                    <a:pt x="13071" y="62"/>
                    <a:pt x="1307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31" name="Google Shape;1231;p35"/>
            <p:cNvSpPr/>
            <p:nvPr/>
          </p:nvSpPr>
          <p:spPr>
            <a:xfrm>
              <a:off x="6160725" y="101350"/>
              <a:ext cx="159600" cy="544100"/>
            </a:xfrm>
            <a:custGeom>
              <a:avLst/>
              <a:gdLst/>
              <a:ahLst/>
              <a:cxnLst/>
              <a:rect l="l" t="t" r="r" b="b"/>
              <a:pathLst>
                <a:path w="6384" h="21764" extrusionOk="0">
                  <a:moveTo>
                    <a:pt x="4559" y="1"/>
                  </a:moveTo>
                  <a:cubicBezTo>
                    <a:pt x="0" y="11308"/>
                    <a:pt x="5654" y="21764"/>
                    <a:pt x="5654" y="21764"/>
                  </a:cubicBezTo>
                  <a:cubicBezTo>
                    <a:pt x="6383" y="10488"/>
                    <a:pt x="4560" y="2"/>
                    <a:pt x="455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32" name="Google Shape;1232;p35"/>
            <p:cNvSpPr/>
            <p:nvPr/>
          </p:nvSpPr>
          <p:spPr>
            <a:xfrm>
              <a:off x="6616650" y="2131775"/>
              <a:ext cx="415675" cy="105800"/>
            </a:xfrm>
            <a:custGeom>
              <a:avLst/>
              <a:gdLst/>
              <a:ahLst/>
              <a:cxnLst/>
              <a:rect l="l" t="t" r="r" b="b"/>
              <a:pathLst>
                <a:path w="16627" h="4232" extrusionOk="0">
                  <a:moveTo>
                    <a:pt x="16627" y="1"/>
                  </a:moveTo>
                  <a:lnTo>
                    <a:pt x="16627" y="1"/>
                  </a:lnTo>
                  <a:cubicBezTo>
                    <a:pt x="7812" y="1004"/>
                    <a:pt x="1" y="3800"/>
                    <a:pt x="1" y="3800"/>
                  </a:cubicBezTo>
                  <a:cubicBezTo>
                    <a:pt x="1387" y="4103"/>
                    <a:pt x="2728" y="4232"/>
                    <a:pt x="4007" y="4232"/>
                  </a:cubicBezTo>
                  <a:cubicBezTo>
                    <a:pt x="11338" y="4232"/>
                    <a:pt x="16627" y="1"/>
                    <a:pt x="16627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33" name="Google Shape;1233;p35"/>
            <p:cNvSpPr/>
            <p:nvPr/>
          </p:nvSpPr>
          <p:spPr>
            <a:xfrm>
              <a:off x="6520900" y="1776900"/>
              <a:ext cx="425575" cy="339700"/>
            </a:xfrm>
            <a:custGeom>
              <a:avLst/>
              <a:gdLst/>
              <a:ahLst/>
              <a:cxnLst/>
              <a:rect l="l" t="t" r="r" b="b"/>
              <a:pathLst>
                <a:path w="17023" h="13588" extrusionOk="0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1" y="3"/>
                  </a:cubicBezTo>
                  <a:lnTo>
                    <a:pt x="1" y="3"/>
                  </a:lnTo>
                  <a:cubicBezTo>
                    <a:pt x="1" y="2"/>
                    <a:pt x="1" y="2"/>
                    <a:pt x="1" y="1"/>
                  </a:cubicBezTo>
                  <a:close/>
                  <a:moveTo>
                    <a:pt x="1" y="3"/>
                  </a:moveTo>
                  <a:lnTo>
                    <a:pt x="1" y="3"/>
                  </a:lnTo>
                  <a:cubicBezTo>
                    <a:pt x="5412" y="10944"/>
                    <a:pt x="17022" y="13588"/>
                    <a:pt x="17022" y="13588"/>
                  </a:cubicBezTo>
                  <a:cubicBezTo>
                    <a:pt x="9104" y="5640"/>
                    <a:pt x="113" y="107"/>
                    <a:pt x="1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34" name="Google Shape;1234;p35"/>
            <p:cNvSpPr/>
            <p:nvPr/>
          </p:nvSpPr>
          <p:spPr>
            <a:xfrm>
              <a:off x="6920600" y="2295150"/>
              <a:ext cx="423300" cy="177850"/>
            </a:xfrm>
            <a:custGeom>
              <a:avLst/>
              <a:gdLst/>
              <a:ahLst/>
              <a:cxnLst/>
              <a:rect l="l" t="t" r="r" b="b"/>
              <a:pathLst>
                <a:path w="16932" h="7114" extrusionOk="0">
                  <a:moveTo>
                    <a:pt x="1" y="1"/>
                  </a:moveTo>
                  <a:cubicBezTo>
                    <a:pt x="1" y="1"/>
                    <a:pt x="2" y="2"/>
                    <a:pt x="4" y="3"/>
                  </a:cubicBezTo>
                  <a:lnTo>
                    <a:pt x="4" y="3"/>
                  </a:lnTo>
                  <a:cubicBezTo>
                    <a:pt x="3" y="2"/>
                    <a:pt x="2" y="2"/>
                    <a:pt x="1" y="1"/>
                  </a:cubicBezTo>
                  <a:close/>
                  <a:moveTo>
                    <a:pt x="4" y="3"/>
                  </a:moveTo>
                  <a:cubicBezTo>
                    <a:pt x="8423" y="6749"/>
                    <a:pt x="16931" y="7113"/>
                    <a:pt x="16931" y="7113"/>
                  </a:cubicBezTo>
                  <a:cubicBezTo>
                    <a:pt x="9981" y="2119"/>
                    <a:pt x="203" y="103"/>
                    <a:pt x="4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35" name="Google Shape;1235;p35"/>
            <p:cNvSpPr/>
            <p:nvPr/>
          </p:nvSpPr>
          <p:spPr>
            <a:xfrm>
              <a:off x="7039900" y="2457650"/>
              <a:ext cx="291075" cy="39850"/>
            </a:xfrm>
            <a:custGeom>
              <a:avLst/>
              <a:gdLst/>
              <a:ahLst/>
              <a:cxnLst/>
              <a:rect l="l" t="t" r="r" b="b"/>
              <a:pathLst>
                <a:path w="11643" h="1594" extrusionOk="0">
                  <a:moveTo>
                    <a:pt x="8756" y="0"/>
                  </a:moveTo>
                  <a:cubicBezTo>
                    <a:pt x="4223" y="0"/>
                    <a:pt x="1" y="1221"/>
                    <a:pt x="1" y="1221"/>
                  </a:cubicBezTo>
                  <a:cubicBezTo>
                    <a:pt x="1449" y="1489"/>
                    <a:pt x="2812" y="1594"/>
                    <a:pt x="4060" y="1594"/>
                  </a:cubicBezTo>
                  <a:cubicBezTo>
                    <a:pt x="8624" y="1594"/>
                    <a:pt x="11643" y="188"/>
                    <a:pt x="11643" y="188"/>
                  </a:cubicBezTo>
                  <a:cubicBezTo>
                    <a:pt x="10691" y="55"/>
                    <a:pt x="9717" y="0"/>
                    <a:pt x="8756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36" name="Google Shape;1236;p35"/>
            <p:cNvSpPr/>
            <p:nvPr/>
          </p:nvSpPr>
          <p:spPr>
            <a:xfrm>
              <a:off x="6609050" y="2027675"/>
              <a:ext cx="734075" cy="461275"/>
            </a:xfrm>
            <a:custGeom>
              <a:avLst/>
              <a:gdLst/>
              <a:ahLst/>
              <a:cxnLst/>
              <a:rect l="l" t="t" r="r" b="b"/>
              <a:pathLst>
                <a:path w="29363" h="18451" extrusionOk="0">
                  <a:moveTo>
                    <a:pt x="122" y="1"/>
                  </a:moveTo>
                  <a:lnTo>
                    <a:pt x="1" y="365"/>
                  </a:lnTo>
                  <a:cubicBezTo>
                    <a:pt x="5289" y="1885"/>
                    <a:pt x="10943" y="3466"/>
                    <a:pt x="16627" y="4377"/>
                  </a:cubicBezTo>
                  <a:lnTo>
                    <a:pt x="29089" y="18451"/>
                  </a:lnTo>
                  <a:lnTo>
                    <a:pt x="29363" y="18207"/>
                  </a:lnTo>
                  <a:lnTo>
                    <a:pt x="16840" y="3982"/>
                  </a:lnTo>
                  <a:lnTo>
                    <a:pt x="16749" y="3982"/>
                  </a:lnTo>
                  <a:cubicBezTo>
                    <a:pt x="11095" y="3070"/>
                    <a:pt x="5381" y="1520"/>
                    <a:pt x="122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37" name="Google Shape;1237;p35"/>
            <p:cNvSpPr/>
            <p:nvPr/>
          </p:nvSpPr>
          <p:spPr>
            <a:xfrm>
              <a:off x="6601450" y="562600"/>
              <a:ext cx="307025" cy="373900"/>
            </a:xfrm>
            <a:custGeom>
              <a:avLst/>
              <a:gdLst/>
              <a:ahLst/>
              <a:cxnLst/>
              <a:rect l="l" t="t" r="r" b="b"/>
              <a:pathLst>
                <a:path w="12281" h="14956" extrusionOk="0">
                  <a:moveTo>
                    <a:pt x="12281" y="1"/>
                  </a:moveTo>
                  <a:lnTo>
                    <a:pt x="12281" y="1"/>
                  </a:lnTo>
                  <a:cubicBezTo>
                    <a:pt x="12279" y="1"/>
                    <a:pt x="5429" y="6525"/>
                    <a:pt x="1" y="14955"/>
                  </a:cubicBezTo>
                  <a:cubicBezTo>
                    <a:pt x="1" y="14955"/>
                    <a:pt x="9575" y="10487"/>
                    <a:pt x="12280" y="1"/>
                  </a:cubicBezTo>
                  <a:cubicBezTo>
                    <a:pt x="12281" y="1"/>
                    <a:pt x="12281" y="1"/>
                    <a:pt x="1228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38" name="Google Shape;1238;p35"/>
            <p:cNvSpPr/>
            <p:nvPr/>
          </p:nvSpPr>
          <p:spPr>
            <a:xfrm>
              <a:off x="6500375" y="235850"/>
              <a:ext cx="208250" cy="604150"/>
            </a:xfrm>
            <a:custGeom>
              <a:avLst/>
              <a:gdLst/>
              <a:ahLst/>
              <a:cxnLst/>
              <a:rect l="l" t="t" r="r" b="b"/>
              <a:pathLst>
                <a:path w="8330" h="24166" extrusionOk="0">
                  <a:moveTo>
                    <a:pt x="1" y="1"/>
                  </a:moveTo>
                  <a:cubicBezTo>
                    <a:pt x="1" y="2"/>
                    <a:pt x="1065" y="12068"/>
                    <a:pt x="5168" y="24165"/>
                  </a:cubicBezTo>
                  <a:cubicBezTo>
                    <a:pt x="5168" y="24165"/>
                    <a:pt x="8329" y="11065"/>
                    <a:pt x="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39" name="Google Shape;1239;p35"/>
            <p:cNvSpPr/>
            <p:nvPr/>
          </p:nvSpPr>
          <p:spPr>
            <a:xfrm>
              <a:off x="6750400" y="906075"/>
              <a:ext cx="136800" cy="518275"/>
            </a:xfrm>
            <a:custGeom>
              <a:avLst/>
              <a:gdLst/>
              <a:ahLst/>
              <a:cxnLst/>
              <a:rect l="l" t="t" r="r" b="b"/>
              <a:pathLst>
                <a:path w="5472" h="20731" extrusionOk="0">
                  <a:moveTo>
                    <a:pt x="2979" y="1"/>
                  </a:moveTo>
                  <a:lnTo>
                    <a:pt x="2979" y="1"/>
                  </a:lnTo>
                  <a:cubicBezTo>
                    <a:pt x="2979" y="2"/>
                    <a:pt x="0" y="11035"/>
                    <a:pt x="1550" y="20730"/>
                  </a:cubicBezTo>
                  <a:cubicBezTo>
                    <a:pt x="1550" y="20730"/>
                    <a:pt x="5471" y="11916"/>
                    <a:pt x="297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40" name="Google Shape;1240;p35"/>
            <p:cNvSpPr/>
            <p:nvPr/>
          </p:nvSpPr>
          <p:spPr>
            <a:xfrm>
              <a:off x="6810425" y="1118850"/>
              <a:ext cx="172525" cy="281950"/>
            </a:xfrm>
            <a:custGeom>
              <a:avLst/>
              <a:gdLst/>
              <a:ahLst/>
              <a:cxnLst/>
              <a:rect l="l" t="t" r="r" b="b"/>
              <a:pathLst>
                <a:path w="6901" h="11278" extrusionOk="0">
                  <a:moveTo>
                    <a:pt x="6900" y="0"/>
                  </a:moveTo>
                  <a:lnTo>
                    <a:pt x="6900" y="0"/>
                  </a:lnTo>
                  <a:cubicBezTo>
                    <a:pt x="6900" y="1"/>
                    <a:pt x="1976" y="5350"/>
                    <a:pt x="0" y="11277"/>
                  </a:cubicBezTo>
                  <a:cubicBezTo>
                    <a:pt x="0" y="11277"/>
                    <a:pt x="4773" y="7478"/>
                    <a:pt x="6900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41" name="Google Shape;1241;p35"/>
            <p:cNvSpPr/>
            <p:nvPr/>
          </p:nvSpPr>
          <p:spPr>
            <a:xfrm>
              <a:off x="6599175" y="456975"/>
              <a:ext cx="210525" cy="971175"/>
            </a:xfrm>
            <a:custGeom>
              <a:avLst/>
              <a:gdLst/>
              <a:ahLst/>
              <a:cxnLst/>
              <a:rect l="l" t="t" r="r" b="b"/>
              <a:pathLst>
                <a:path w="8421" h="38847" extrusionOk="0">
                  <a:moveTo>
                    <a:pt x="4408" y="1"/>
                  </a:moveTo>
                  <a:cubicBezTo>
                    <a:pt x="3314" y="6141"/>
                    <a:pt x="2037" y="12676"/>
                    <a:pt x="61" y="18907"/>
                  </a:cubicBezTo>
                  <a:lnTo>
                    <a:pt x="0" y="18968"/>
                  </a:lnTo>
                  <a:lnTo>
                    <a:pt x="8025" y="38846"/>
                  </a:lnTo>
                  <a:lnTo>
                    <a:pt x="8420" y="38725"/>
                  </a:lnTo>
                  <a:lnTo>
                    <a:pt x="426" y="18968"/>
                  </a:lnTo>
                  <a:cubicBezTo>
                    <a:pt x="2371" y="12737"/>
                    <a:pt x="3709" y="6202"/>
                    <a:pt x="4803" y="92"/>
                  </a:cubicBezTo>
                  <a:lnTo>
                    <a:pt x="4408" y="1"/>
                  </a:ln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42" name="Google Shape;1242;p35"/>
            <p:cNvSpPr/>
            <p:nvPr/>
          </p:nvSpPr>
          <p:spPr>
            <a:xfrm>
              <a:off x="5846125" y="265500"/>
              <a:ext cx="158075" cy="532700"/>
            </a:xfrm>
            <a:custGeom>
              <a:avLst/>
              <a:gdLst/>
              <a:ahLst/>
              <a:cxnLst/>
              <a:rect l="l" t="t" r="r" b="b"/>
              <a:pathLst>
                <a:path w="6323" h="21308" extrusionOk="0">
                  <a:moveTo>
                    <a:pt x="5259" y="0"/>
                  </a:moveTo>
                  <a:cubicBezTo>
                    <a:pt x="0" y="10730"/>
                    <a:pt x="4803" y="21307"/>
                    <a:pt x="4803" y="21307"/>
                  </a:cubicBezTo>
                  <a:cubicBezTo>
                    <a:pt x="6323" y="10365"/>
                    <a:pt x="5259" y="1"/>
                    <a:pt x="5259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43" name="Google Shape;1243;p35"/>
            <p:cNvSpPr/>
            <p:nvPr/>
          </p:nvSpPr>
          <p:spPr>
            <a:xfrm>
              <a:off x="5803575" y="458500"/>
              <a:ext cx="163400" cy="339700"/>
            </a:xfrm>
            <a:custGeom>
              <a:avLst/>
              <a:gdLst/>
              <a:ahLst/>
              <a:cxnLst/>
              <a:rect l="l" t="t" r="r" b="b"/>
              <a:pathLst>
                <a:path w="6536" h="13588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122" y="8481"/>
                    <a:pt x="6535" y="13587"/>
                    <a:pt x="6535" y="13587"/>
                  </a:cubicBezTo>
                  <a:cubicBezTo>
                    <a:pt x="3952" y="6233"/>
                    <a:pt x="1" y="33"/>
                    <a:pt x="0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44" name="Google Shape;1244;p35"/>
            <p:cNvSpPr/>
            <p:nvPr/>
          </p:nvSpPr>
          <p:spPr>
            <a:xfrm>
              <a:off x="5293675" y="935650"/>
              <a:ext cx="693050" cy="157375"/>
            </a:xfrm>
            <a:custGeom>
              <a:avLst/>
              <a:gdLst/>
              <a:ahLst/>
              <a:cxnLst/>
              <a:rect l="l" t="t" r="r" b="b"/>
              <a:pathLst>
                <a:path w="27722" h="6295" extrusionOk="0">
                  <a:moveTo>
                    <a:pt x="3" y="945"/>
                  </a:moveTo>
                  <a:cubicBezTo>
                    <a:pt x="1" y="945"/>
                    <a:pt x="1" y="945"/>
                    <a:pt x="1" y="945"/>
                  </a:cubicBezTo>
                  <a:cubicBezTo>
                    <a:pt x="1" y="945"/>
                    <a:pt x="2" y="945"/>
                    <a:pt x="3" y="945"/>
                  </a:cubicBezTo>
                  <a:lnTo>
                    <a:pt x="3" y="945"/>
                  </a:lnTo>
                  <a:cubicBezTo>
                    <a:pt x="3" y="945"/>
                    <a:pt x="3" y="945"/>
                    <a:pt x="3" y="945"/>
                  </a:cubicBezTo>
                  <a:close/>
                  <a:moveTo>
                    <a:pt x="7662" y="0"/>
                  </a:moveTo>
                  <a:cubicBezTo>
                    <a:pt x="5231" y="0"/>
                    <a:pt x="2662" y="276"/>
                    <a:pt x="3" y="945"/>
                  </a:cubicBezTo>
                  <a:lnTo>
                    <a:pt x="3" y="945"/>
                  </a:lnTo>
                  <a:cubicBezTo>
                    <a:pt x="211" y="953"/>
                    <a:pt x="13248" y="5149"/>
                    <a:pt x="27721" y="6295"/>
                  </a:cubicBezTo>
                  <a:cubicBezTo>
                    <a:pt x="27721" y="6295"/>
                    <a:pt x="19266" y="0"/>
                    <a:pt x="7662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45" name="Google Shape;1245;p35"/>
            <p:cNvSpPr/>
            <p:nvPr/>
          </p:nvSpPr>
          <p:spPr>
            <a:xfrm>
              <a:off x="6047500" y="1169000"/>
              <a:ext cx="276625" cy="185450"/>
            </a:xfrm>
            <a:custGeom>
              <a:avLst/>
              <a:gdLst/>
              <a:ahLst/>
              <a:cxnLst/>
              <a:rect l="l" t="t" r="r" b="b"/>
              <a:pathLst>
                <a:path w="11065" h="7418" extrusionOk="0">
                  <a:moveTo>
                    <a:pt x="11064" y="1"/>
                  </a:moveTo>
                  <a:cubicBezTo>
                    <a:pt x="11064" y="1"/>
                    <a:pt x="5046" y="1429"/>
                    <a:pt x="0" y="7417"/>
                  </a:cubicBezTo>
                  <a:cubicBezTo>
                    <a:pt x="0" y="7417"/>
                    <a:pt x="6778" y="4590"/>
                    <a:pt x="11064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46" name="Google Shape;1246;p35"/>
            <p:cNvSpPr/>
            <p:nvPr/>
          </p:nvSpPr>
          <p:spPr>
            <a:xfrm>
              <a:off x="5537600" y="1099850"/>
              <a:ext cx="411125" cy="269775"/>
            </a:xfrm>
            <a:custGeom>
              <a:avLst/>
              <a:gdLst/>
              <a:ahLst/>
              <a:cxnLst/>
              <a:rect l="l" t="t" r="r" b="b"/>
              <a:pathLst>
                <a:path w="16445" h="10791" extrusionOk="0">
                  <a:moveTo>
                    <a:pt x="16445" y="1"/>
                  </a:moveTo>
                  <a:cubicBezTo>
                    <a:pt x="16444" y="1"/>
                    <a:pt x="7143" y="1764"/>
                    <a:pt x="1" y="10791"/>
                  </a:cubicBezTo>
                  <a:cubicBezTo>
                    <a:pt x="1" y="10791"/>
                    <a:pt x="9332" y="6080"/>
                    <a:pt x="16445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47" name="Google Shape;1247;p35"/>
            <p:cNvSpPr/>
            <p:nvPr/>
          </p:nvSpPr>
          <p:spPr>
            <a:xfrm>
              <a:off x="5530000" y="1085425"/>
              <a:ext cx="848075" cy="133750"/>
            </a:xfrm>
            <a:custGeom>
              <a:avLst/>
              <a:gdLst/>
              <a:ahLst/>
              <a:cxnLst/>
              <a:rect l="l" t="t" r="r" b="b"/>
              <a:pathLst>
                <a:path w="33923" h="5350" extrusionOk="0">
                  <a:moveTo>
                    <a:pt x="18238" y="0"/>
                  </a:moveTo>
                  <a:lnTo>
                    <a:pt x="1" y="4985"/>
                  </a:lnTo>
                  <a:lnTo>
                    <a:pt x="92" y="5350"/>
                  </a:lnTo>
                  <a:lnTo>
                    <a:pt x="18238" y="365"/>
                  </a:lnTo>
                  <a:cubicBezTo>
                    <a:pt x="23314" y="2006"/>
                    <a:pt x="28603" y="3222"/>
                    <a:pt x="33892" y="4073"/>
                  </a:cubicBezTo>
                  <a:lnTo>
                    <a:pt x="33922" y="3678"/>
                  </a:lnTo>
                  <a:cubicBezTo>
                    <a:pt x="28633" y="2857"/>
                    <a:pt x="23345" y="1641"/>
                    <a:pt x="18268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48" name="Google Shape;1248;p35"/>
            <p:cNvSpPr/>
            <p:nvPr/>
          </p:nvSpPr>
          <p:spPr>
            <a:xfrm>
              <a:off x="5219200" y="329325"/>
              <a:ext cx="3057850" cy="2771350"/>
            </a:xfrm>
            <a:custGeom>
              <a:avLst/>
              <a:gdLst/>
              <a:ahLst/>
              <a:cxnLst/>
              <a:rect l="l" t="t" r="r" b="b"/>
              <a:pathLst>
                <a:path w="122314" h="110854" extrusionOk="0">
                  <a:moveTo>
                    <a:pt x="1825" y="0"/>
                  </a:moveTo>
                  <a:lnTo>
                    <a:pt x="1" y="3344"/>
                  </a:lnTo>
                  <a:cubicBezTo>
                    <a:pt x="46628" y="29515"/>
                    <a:pt x="86933" y="66688"/>
                    <a:pt x="116690" y="110853"/>
                  </a:cubicBezTo>
                  <a:lnTo>
                    <a:pt x="122313" y="106993"/>
                  </a:lnTo>
                  <a:cubicBezTo>
                    <a:pt x="91127" y="62494"/>
                    <a:pt x="49485" y="25563"/>
                    <a:pt x="1825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23705843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7" name="Google Shape;1137;p34"/>
          <p:cNvGrpSpPr/>
          <p:nvPr/>
        </p:nvGrpSpPr>
        <p:grpSpPr>
          <a:xfrm rot="10800000">
            <a:off x="-776534" y="-2481484"/>
            <a:ext cx="2668416" cy="4015510"/>
            <a:chOff x="5219200" y="-59750"/>
            <a:chExt cx="3222725" cy="4849650"/>
          </a:xfrm>
        </p:grpSpPr>
        <p:sp>
          <p:nvSpPr>
            <p:cNvPr id="1138" name="Google Shape;1138;p34"/>
            <p:cNvSpPr/>
            <p:nvPr/>
          </p:nvSpPr>
          <p:spPr>
            <a:xfrm>
              <a:off x="5751125" y="32975"/>
              <a:ext cx="2690800" cy="4756925"/>
            </a:xfrm>
            <a:custGeom>
              <a:avLst/>
              <a:gdLst/>
              <a:ahLst/>
              <a:cxnLst/>
              <a:rect l="l" t="t" r="r" b="b"/>
              <a:pathLst>
                <a:path w="107632" h="190277" extrusionOk="0">
                  <a:moveTo>
                    <a:pt x="2919" y="0"/>
                  </a:moveTo>
                  <a:lnTo>
                    <a:pt x="1" y="2432"/>
                  </a:lnTo>
                  <a:cubicBezTo>
                    <a:pt x="45260" y="57843"/>
                    <a:pt x="79516" y="122069"/>
                    <a:pt x="100337" y="190276"/>
                  </a:cubicBezTo>
                  <a:lnTo>
                    <a:pt x="107632" y="187997"/>
                  </a:lnTo>
                  <a:cubicBezTo>
                    <a:pt x="85291" y="119212"/>
                    <a:pt x="49485" y="55016"/>
                    <a:pt x="2919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39" name="Google Shape;1139;p34"/>
            <p:cNvSpPr/>
            <p:nvPr/>
          </p:nvSpPr>
          <p:spPr>
            <a:xfrm>
              <a:off x="7057400" y="3028525"/>
              <a:ext cx="645150" cy="170175"/>
            </a:xfrm>
            <a:custGeom>
              <a:avLst/>
              <a:gdLst/>
              <a:ahLst/>
              <a:cxnLst/>
              <a:rect l="l" t="t" r="r" b="b"/>
              <a:pathLst>
                <a:path w="25806" h="6807" extrusionOk="0">
                  <a:moveTo>
                    <a:pt x="5808" y="1"/>
                  </a:moveTo>
                  <a:cubicBezTo>
                    <a:pt x="3950" y="1"/>
                    <a:pt x="2007" y="174"/>
                    <a:pt x="0" y="575"/>
                  </a:cubicBezTo>
                  <a:cubicBezTo>
                    <a:pt x="0" y="575"/>
                    <a:pt x="12128" y="5134"/>
                    <a:pt x="25806" y="6806"/>
                  </a:cubicBezTo>
                  <a:cubicBezTo>
                    <a:pt x="25806" y="6806"/>
                    <a:pt x="17463" y="1"/>
                    <a:pt x="5808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40" name="Google Shape;1140;p34"/>
            <p:cNvSpPr/>
            <p:nvPr/>
          </p:nvSpPr>
          <p:spPr>
            <a:xfrm>
              <a:off x="7345400" y="2894700"/>
              <a:ext cx="357150" cy="304750"/>
            </a:xfrm>
            <a:custGeom>
              <a:avLst/>
              <a:gdLst/>
              <a:ahLst/>
              <a:cxnLst/>
              <a:rect l="l" t="t" r="r" b="b"/>
              <a:pathLst>
                <a:path w="14286" h="12190" extrusionOk="0">
                  <a:moveTo>
                    <a:pt x="30" y="1"/>
                  </a:moveTo>
                  <a:lnTo>
                    <a:pt x="30" y="1"/>
                  </a:lnTo>
                  <a:cubicBezTo>
                    <a:pt x="0" y="1"/>
                    <a:pt x="6170" y="6809"/>
                    <a:pt x="14286" y="12190"/>
                  </a:cubicBezTo>
                  <a:cubicBezTo>
                    <a:pt x="14286" y="12190"/>
                    <a:pt x="10122" y="2858"/>
                    <a:pt x="30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41" name="Google Shape;1141;p34"/>
            <p:cNvSpPr/>
            <p:nvPr/>
          </p:nvSpPr>
          <p:spPr>
            <a:xfrm>
              <a:off x="6289125" y="-59750"/>
              <a:ext cx="326800" cy="704450"/>
            </a:xfrm>
            <a:custGeom>
              <a:avLst/>
              <a:gdLst/>
              <a:ahLst/>
              <a:cxnLst/>
              <a:rect l="l" t="t" r="r" b="b"/>
              <a:pathLst>
                <a:path w="13072" h="28178" extrusionOk="0">
                  <a:moveTo>
                    <a:pt x="13071" y="1"/>
                  </a:moveTo>
                  <a:lnTo>
                    <a:pt x="13071" y="1"/>
                  </a:lnTo>
                  <a:cubicBezTo>
                    <a:pt x="1" y="11369"/>
                    <a:pt x="457" y="28178"/>
                    <a:pt x="457" y="28178"/>
                  </a:cubicBezTo>
                  <a:cubicBezTo>
                    <a:pt x="8603" y="14439"/>
                    <a:pt x="13071" y="62"/>
                    <a:pt x="1307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42" name="Google Shape;1142;p34"/>
            <p:cNvSpPr/>
            <p:nvPr/>
          </p:nvSpPr>
          <p:spPr>
            <a:xfrm>
              <a:off x="6160725" y="101350"/>
              <a:ext cx="159600" cy="544100"/>
            </a:xfrm>
            <a:custGeom>
              <a:avLst/>
              <a:gdLst/>
              <a:ahLst/>
              <a:cxnLst/>
              <a:rect l="l" t="t" r="r" b="b"/>
              <a:pathLst>
                <a:path w="6384" h="21764" extrusionOk="0">
                  <a:moveTo>
                    <a:pt x="4559" y="1"/>
                  </a:moveTo>
                  <a:cubicBezTo>
                    <a:pt x="0" y="11308"/>
                    <a:pt x="5654" y="21764"/>
                    <a:pt x="5654" y="21764"/>
                  </a:cubicBezTo>
                  <a:cubicBezTo>
                    <a:pt x="6383" y="10488"/>
                    <a:pt x="4560" y="2"/>
                    <a:pt x="455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43" name="Google Shape;1143;p34"/>
            <p:cNvSpPr/>
            <p:nvPr/>
          </p:nvSpPr>
          <p:spPr>
            <a:xfrm>
              <a:off x="6616650" y="2131775"/>
              <a:ext cx="415675" cy="105800"/>
            </a:xfrm>
            <a:custGeom>
              <a:avLst/>
              <a:gdLst/>
              <a:ahLst/>
              <a:cxnLst/>
              <a:rect l="l" t="t" r="r" b="b"/>
              <a:pathLst>
                <a:path w="16627" h="4232" extrusionOk="0">
                  <a:moveTo>
                    <a:pt x="16627" y="1"/>
                  </a:moveTo>
                  <a:lnTo>
                    <a:pt x="16627" y="1"/>
                  </a:lnTo>
                  <a:cubicBezTo>
                    <a:pt x="7812" y="1004"/>
                    <a:pt x="1" y="3800"/>
                    <a:pt x="1" y="3800"/>
                  </a:cubicBezTo>
                  <a:cubicBezTo>
                    <a:pt x="1387" y="4103"/>
                    <a:pt x="2728" y="4232"/>
                    <a:pt x="4007" y="4232"/>
                  </a:cubicBezTo>
                  <a:cubicBezTo>
                    <a:pt x="11338" y="4232"/>
                    <a:pt x="16627" y="1"/>
                    <a:pt x="16627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44" name="Google Shape;1144;p34"/>
            <p:cNvSpPr/>
            <p:nvPr/>
          </p:nvSpPr>
          <p:spPr>
            <a:xfrm>
              <a:off x="6520900" y="1776900"/>
              <a:ext cx="425575" cy="339700"/>
            </a:xfrm>
            <a:custGeom>
              <a:avLst/>
              <a:gdLst/>
              <a:ahLst/>
              <a:cxnLst/>
              <a:rect l="l" t="t" r="r" b="b"/>
              <a:pathLst>
                <a:path w="17023" h="13588" extrusionOk="0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1" y="3"/>
                  </a:cubicBezTo>
                  <a:lnTo>
                    <a:pt x="1" y="3"/>
                  </a:lnTo>
                  <a:cubicBezTo>
                    <a:pt x="1" y="2"/>
                    <a:pt x="1" y="2"/>
                    <a:pt x="1" y="1"/>
                  </a:cubicBezTo>
                  <a:close/>
                  <a:moveTo>
                    <a:pt x="1" y="3"/>
                  </a:moveTo>
                  <a:lnTo>
                    <a:pt x="1" y="3"/>
                  </a:lnTo>
                  <a:cubicBezTo>
                    <a:pt x="5412" y="10944"/>
                    <a:pt x="17022" y="13588"/>
                    <a:pt x="17022" y="13588"/>
                  </a:cubicBezTo>
                  <a:cubicBezTo>
                    <a:pt x="9104" y="5640"/>
                    <a:pt x="113" y="107"/>
                    <a:pt x="1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45" name="Google Shape;1145;p34"/>
            <p:cNvSpPr/>
            <p:nvPr/>
          </p:nvSpPr>
          <p:spPr>
            <a:xfrm>
              <a:off x="6920600" y="2295150"/>
              <a:ext cx="423300" cy="177850"/>
            </a:xfrm>
            <a:custGeom>
              <a:avLst/>
              <a:gdLst/>
              <a:ahLst/>
              <a:cxnLst/>
              <a:rect l="l" t="t" r="r" b="b"/>
              <a:pathLst>
                <a:path w="16932" h="7114" extrusionOk="0">
                  <a:moveTo>
                    <a:pt x="1" y="1"/>
                  </a:moveTo>
                  <a:cubicBezTo>
                    <a:pt x="1" y="1"/>
                    <a:pt x="2" y="2"/>
                    <a:pt x="4" y="3"/>
                  </a:cubicBezTo>
                  <a:lnTo>
                    <a:pt x="4" y="3"/>
                  </a:lnTo>
                  <a:cubicBezTo>
                    <a:pt x="3" y="2"/>
                    <a:pt x="2" y="2"/>
                    <a:pt x="1" y="1"/>
                  </a:cubicBezTo>
                  <a:close/>
                  <a:moveTo>
                    <a:pt x="4" y="3"/>
                  </a:moveTo>
                  <a:cubicBezTo>
                    <a:pt x="8423" y="6749"/>
                    <a:pt x="16931" y="7113"/>
                    <a:pt x="16931" y="7113"/>
                  </a:cubicBezTo>
                  <a:cubicBezTo>
                    <a:pt x="9981" y="2119"/>
                    <a:pt x="203" y="103"/>
                    <a:pt x="4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46" name="Google Shape;1146;p34"/>
            <p:cNvSpPr/>
            <p:nvPr/>
          </p:nvSpPr>
          <p:spPr>
            <a:xfrm>
              <a:off x="7039900" y="2457650"/>
              <a:ext cx="291075" cy="39850"/>
            </a:xfrm>
            <a:custGeom>
              <a:avLst/>
              <a:gdLst/>
              <a:ahLst/>
              <a:cxnLst/>
              <a:rect l="l" t="t" r="r" b="b"/>
              <a:pathLst>
                <a:path w="11643" h="1594" extrusionOk="0">
                  <a:moveTo>
                    <a:pt x="8756" y="0"/>
                  </a:moveTo>
                  <a:cubicBezTo>
                    <a:pt x="4223" y="0"/>
                    <a:pt x="1" y="1221"/>
                    <a:pt x="1" y="1221"/>
                  </a:cubicBezTo>
                  <a:cubicBezTo>
                    <a:pt x="1449" y="1489"/>
                    <a:pt x="2812" y="1594"/>
                    <a:pt x="4060" y="1594"/>
                  </a:cubicBezTo>
                  <a:cubicBezTo>
                    <a:pt x="8624" y="1594"/>
                    <a:pt x="11643" y="188"/>
                    <a:pt x="11643" y="188"/>
                  </a:cubicBezTo>
                  <a:cubicBezTo>
                    <a:pt x="10691" y="55"/>
                    <a:pt x="9717" y="0"/>
                    <a:pt x="8756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47" name="Google Shape;1147;p34"/>
            <p:cNvSpPr/>
            <p:nvPr/>
          </p:nvSpPr>
          <p:spPr>
            <a:xfrm>
              <a:off x="6609050" y="2027675"/>
              <a:ext cx="734075" cy="461275"/>
            </a:xfrm>
            <a:custGeom>
              <a:avLst/>
              <a:gdLst/>
              <a:ahLst/>
              <a:cxnLst/>
              <a:rect l="l" t="t" r="r" b="b"/>
              <a:pathLst>
                <a:path w="29363" h="18451" extrusionOk="0">
                  <a:moveTo>
                    <a:pt x="122" y="1"/>
                  </a:moveTo>
                  <a:lnTo>
                    <a:pt x="1" y="365"/>
                  </a:lnTo>
                  <a:cubicBezTo>
                    <a:pt x="5289" y="1885"/>
                    <a:pt x="10943" y="3466"/>
                    <a:pt x="16627" y="4377"/>
                  </a:cubicBezTo>
                  <a:lnTo>
                    <a:pt x="29089" y="18451"/>
                  </a:lnTo>
                  <a:lnTo>
                    <a:pt x="29363" y="18207"/>
                  </a:lnTo>
                  <a:lnTo>
                    <a:pt x="16840" y="3982"/>
                  </a:lnTo>
                  <a:lnTo>
                    <a:pt x="16749" y="3982"/>
                  </a:lnTo>
                  <a:cubicBezTo>
                    <a:pt x="11095" y="3070"/>
                    <a:pt x="5381" y="1520"/>
                    <a:pt x="122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48" name="Google Shape;1148;p34"/>
            <p:cNvSpPr/>
            <p:nvPr/>
          </p:nvSpPr>
          <p:spPr>
            <a:xfrm>
              <a:off x="6601450" y="562600"/>
              <a:ext cx="307025" cy="373900"/>
            </a:xfrm>
            <a:custGeom>
              <a:avLst/>
              <a:gdLst/>
              <a:ahLst/>
              <a:cxnLst/>
              <a:rect l="l" t="t" r="r" b="b"/>
              <a:pathLst>
                <a:path w="12281" h="14956" extrusionOk="0">
                  <a:moveTo>
                    <a:pt x="12281" y="1"/>
                  </a:moveTo>
                  <a:lnTo>
                    <a:pt x="12281" y="1"/>
                  </a:lnTo>
                  <a:cubicBezTo>
                    <a:pt x="12279" y="1"/>
                    <a:pt x="5429" y="6525"/>
                    <a:pt x="1" y="14955"/>
                  </a:cubicBezTo>
                  <a:cubicBezTo>
                    <a:pt x="1" y="14955"/>
                    <a:pt x="9575" y="10487"/>
                    <a:pt x="12280" y="1"/>
                  </a:cubicBezTo>
                  <a:cubicBezTo>
                    <a:pt x="12281" y="1"/>
                    <a:pt x="12281" y="1"/>
                    <a:pt x="1228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49" name="Google Shape;1149;p34"/>
            <p:cNvSpPr/>
            <p:nvPr/>
          </p:nvSpPr>
          <p:spPr>
            <a:xfrm>
              <a:off x="6500375" y="235850"/>
              <a:ext cx="208250" cy="604150"/>
            </a:xfrm>
            <a:custGeom>
              <a:avLst/>
              <a:gdLst/>
              <a:ahLst/>
              <a:cxnLst/>
              <a:rect l="l" t="t" r="r" b="b"/>
              <a:pathLst>
                <a:path w="8330" h="24166" extrusionOk="0">
                  <a:moveTo>
                    <a:pt x="1" y="1"/>
                  </a:moveTo>
                  <a:cubicBezTo>
                    <a:pt x="1" y="2"/>
                    <a:pt x="1065" y="12068"/>
                    <a:pt x="5168" y="24165"/>
                  </a:cubicBezTo>
                  <a:cubicBezTo>
                    <a:pt x="5168" y="24165"/>
                    <a:pt x="8329" y="11065"/>
                    <a:pt x="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50" name="Google Shape;1150;p34"/>
            <p:cNvSpPr/>
            <p:nvPr/>
          </p:nvSpPr>
          <p:spPr>
            <a:xfrm>
              <a:off x="6750400" y="906075"/>
              <a:ext cx="136800" cy="518275"/>
            </a:xfrm>
            <a:custGeom>
              <a:avLst/>
              <a:gdLst/>
              <a:ahLst/>
              <a:cxnLst/>
              <a:rect l="l" t="t" r="r" b="b"/>
              <a:pathLst>
                <a:path w="5472" h="20731" extrusionOk="0">
                  <a:moveTo>
                    <a:pt x="2979" y="1"/>
                  </a:moveTo>
                  <a:lnTo>
                    <a:pt x="2979" y="1"/>
                  </a:lnTo>
                  <a:cubicBezTo>
                    <a:pt x="2979" y="2"/>
                    <a:pt x="0" y="11035"/>
                    <a:pt x="1550" y="20730"/>
                  </a:cubicBezTo>
                  <a:cubicBezTo>
                    <a:pt x="1550" y="20730"/>
                    <a:pt x="5471" y="11916"/>
                    <a:pt x="297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51" name="Google Shape;1151;p34"/>
            <p:cNvSpPr/>
            <p:nvPr/>
          </p:nvSpPr>
          <p:spPr>
            <a:xfrm>
              <a:off x="6810425" y="1118850"/>
              <a:ext cx="172525" cy="281950"/>
            </a:xfrm>
            <a:custGeom>
              <a:avLst/>
              <a:gdLst/>
              <a:ahLst/>
              <a:cxnLst/>
              <a:rect l="l" t="t" r="r" b="b"/>
              <a:pathLst>
                <a:path w="6901" h="11278" extrusionOk="0">
                  <a:moveTo>
                    <a:pt x="6900" y="0"/>
                  </a:moveTo>
                  <a:lnTo>
                    <a:pt x="6900" y="0"/>
                  </a:lnTo>
                  <a:cubicBezTo>
                    <a:pt x="6900" y="1"/>
                    <a:pt x="1976" y="5350"/>
                    <a:pt x="0" y="11277"/>
                  </a:cubicBezTo>
                  <a:cubicBezTo>
                    <a:pt x="0" y="11277"/>
                    <a:pt x="4773" y="7478"/>
                    <a:pt x="6900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52" name="Google Shape;1152;p34"/>
            <p:cNvSpPr/>
            <p:nvPr/>
          </p:nvSpPr>
          <p:spPr>
            <a:xfrm>
              <a:off x="6599175" y="456975"/>
              <a:ext cx="210525" cy="971175"/>
            </a:xfrm>
            <a:custGeom>
              <a:avLst/>
              <a:gdLst/>
              <a:ahLst/>
              <a:cxnLst/>
              <a:rect l="l" t="t" r="r" b="b"/>
              <a:pathLst>
                <a:path w="8421" h="38847" extrusionOk="0">
                  <a:moveTo>
                    <a:pt x="4408" y="1"/>
                  </a:moveTo>
                  <a:cubicBezTo>
                    <a:pt x="3314" y="6141"/>
                    <a:pt x="2037" y="12676"/>
                    <a:pt x="61" y="18907"/>
                  </a:cubicBezTo>
                  <a:lnTo>
                    <a:pt x="0" y="18968"/>
                  </a:lnTo>
                  <a:lnTo>
                    <a:pt x="8025" y="38846"/>
                  </a:lnTo>
                  <a:lnTo>
                    <a:pt x="8420" y="38725"/>
                  </a:lnTo>
                  <a:lnTo>
                    <a:pt x="426" y="18968"/>
                  </a:lnTo>
                  <a:cubicBezTo>
                    <a:pt x="2371" y="12737"/>
                    <a:pt x="3709" y="6202"/>
                    <a:pt x="4803" y="92"/>
                  </a:cubicBezTo>
                  <a:lnTo>
                    <a:pt x="4408" y="1"/>
                  </a:ln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53" name="Google Shape;1153;p34"/>
            <p:cNvSpPr/>
            <p:nvPr/>
          </p:nvSpPr>
          <p:spPr>
            <a:xfrm>
              <a:off x="5846125" y="265500"/>
              <a:ext cx="158075" cy="532700"/>
            </a:xfrm>
            <a:custGeom>
              <a:avLst/>
              <a:gdLst/>
              <a:ahLst/>
              <a:cxnLst/>
              <a:rect l="l" t="t" r="r" b="b"/>
              <a:pathLst>
                <a:path w="6323" h="21308" extrusionOk="0">
                  <a:moveTo>
                    <a:pt x="5259" y="0"/>
                  </a:moveTo>
                  <a:cubicBezTo>
                    <a:pt x="0" y="10730"/>
                    <a:pt x="4803" y="21307"/>
                    <a:pt x="4803" y="21307"/>
                  </a:cubicBezTo>
                  <a:cubicBezTo>
                    <a:pt x="6323" y="10365"/>
                    <a:pt x="5259" y="1"/>
                    <a:pt x="5259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54" name="Google Shape;1154;p34"/>
            <p:cNvSpPr/>
            <p:nvPr/>
          </p:nvSpPr>
          <p:spPr>
            <a:xfrm>
              <a:off x="5803575" y="458500"/>
              <a:ext cx="163400" cy="339700"/>
            </a:xfrm>
            <a:custGeom>
              <a:avLst/>
              <a:gdLst/>
              <a:ahLst/>
              <a:cxnLst/>
              <a:rect l="l" t="t" r="r" b="b"/>
              <a:pathLst>
                <a:path w="6536" h="13588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122" y="8481"/>
                    <a:pt x="6535" y="13587"/>
                    <a:pt x="6535" y="13587"/>
                  </a:cubicBezTo>
                  <a:cubicBezTo>
                    <a:pt x="3952" y="6233"/>
                    <a:pt x="1" y="33"/>
                    <a:pt x="0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55" name="Google Shape;1155;p34"/>
            <p:cNvSpPr/>
            <p:nvPr/>
          </p:nvSpPr>
          <p:spPr>
            <a:xfrm>
              <a:off x="5293675" y="935650"/>
              <a:ext cx="693050" cy="157375"/>
            </a:xfrm>
            <a:custGeom>
              <a:avLst/>
              <a:gdLst/>
              <a:ahLst/>
              <a:cxnLst/>
              <a:rect l="l" t="t" r="r" b="b"/>
              <a:pathLst>
                <a:path w="27722" h="6295" extrusionOk="0">
                  <a:moveTo>
                    <a:pt x="3" y="945"/>
                  </a:moveTo>
                  <a:cubicBezTo>
                    <a:pt x="1" y="945"/>
                    <a:pt x="1" y="945"/>
                    <a:pt x="1" y="945"/>
                  </a:cubicBezTo>
                  <a:cubicBezTo>
                    <a:pt x="1" y="945"/>
                    <a:pt x="2" y="945"/>
                    <a:pt x="3" y="945"/>
                  </a:cubicBezTo>
                  <a:lnTo>
                    <a:pt x="3" y="945"/>
                  </a:lnTo>
                  <a:cubicBezTo>
                    <a:pt x="3" y="945"/>
                    <a:pt x="3" y="945"/>
                    <a:pt x="3" y="945"/>
                  </a:cubicBezTo>
                  <a:close/>
                  <a:moveTo>
                    <a:pt x="7662" y="0"/>
                  </a:moveTo>
                  <a:cubicBezTo>
                    <a:pt x="5231" y="0"/>
                    <a:pt x="2662" y="276"/>
                    <a:pt x="3" y="945"/>
                  </a:cubicBezTo>
                  <a:lnTo>
                    <a:pt x="3" y="945"/>
                  </a:lnTo>
                  <a:cubicBezTo>
                    <a:pt x="211" y="953"/>
                    <a:pt x="13248" y="5149"/>
                    <a:pt x="27721" y="6295"/>
                  </a:cubicBezTo>
                  <a:cubicBezTo>
                    <a:pt x="27721" y="6295"/>
                    <a:pt x="19266" y="0"/>
                    <a:pt x="7662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56" name="Google Shape;1156;p34"/>
            <p:cNvSpPr/>
            <p:nvPr/>
          </p:nvSpPr>
          <p:spPr>
            <a:xfrm>
              <a:off x="6047500" y="1169000"/>
              <a:ext cx="276625" cy="185450"/>
            </a:xfrm>
            <a:custGeom>
              <a:avLst/>
              <a:gdLst/>
              <a:ahLst/>
              <a:cxnLst/>
              <a:rect l="l" t="t" r="r" b="b"/>
              <a:pathLst>
                <a:path w="11065" h="7418" extrusionOk="0">
                  <a:moveTo>
                    <a:pt x="11064" y="1"/>
                  </a:moveTo>
                  <a:cubicBezTo>
                    <a:pt x="11064" y="1"/>
                    <a:pt x="5046" y="1429"/>
                    <a:pt x="0" y="7417"/>
                  </a:cubicBezTo>
                  <a:cubicBezTo>
                    <a:pt x="0" y="7417"/>
                    <a:pt x="6778" y="4590"/>
                    <a:pt x="11064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57" name="Google Shape;1157;p34"/>
            <p:cNvSpPr/>
            <p:nvPr/>
          </p:nvSpPr>
          <p:spPr>
            <a:xfrm>
              <a:off x="5537600" y="1099850"/>
              <a:ext cx="411125" cy="269775"/>
            </a:xfrm>
            <a:custGeom>
              <a:avLst/>
              <a:gdLst/>
              <a:ahLst/>
              <a:cxnLst/>
              <a:rect l="l" t="t" r="r" b="b"/>
              <a:pathLst>
                <a:path w="16445" h="10791" extrusionOk="0">
                  <a:moveTo>
                    <a:pt x="16445" y="1"/>
                  </a:moveTo>
                  <a:cubicBezTo>
                    <a:pt x="16444" y="1"/>
                    <a:pt x="7143" y="1764"/>
                    <a:pt x="1" y="10791"/>
                  </a:cubicBezTo>
                  <a:cubicBezTo>
                    <a:pt x="1" y="10791"/>
                    <a:pt x="9332" y="6080"/>
                    <a:pt x="16445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58" name="Google Shape;1158;p34"/>
            <p:cNvSpPr/>
            <p:nvPr/>
          </p:nvSpPr>
          <p:spPr>
            <a:xfrm>
              <a:off x="5530000" y="1085425"/>
              <a:ext cx="848075" cy="133750"/>
            </a:xfrm>
            <a:custGeom>
              <a:avLst/>
              <a:gdLst/>
              <a:ahLst/>
              <a:cxnLst/>
              <a:rect l="l" t="t" r="r" b="b"/>
              <a:pathLst>
                <a:path w="33923" h="5350" extrusionOk="0">
                  <a:moveTo>
                    <a:pt x="18238" y="0"/>
                  </a:moveTo>
                  <a:lnTo>
                    <a:pt x="1" y="4985"/>
                  </a:lnTo>
                  <a:lnTo>
                    <a:pt x="92" y="5350"/>
                  </a:lnTo>
                  <a:lnTo>
                    <a:pt x="18238" y="365"/>
                  </a:lnTo>
                  <a:cubicBezTo>
                    <a:pt x="23314" y="2006"/>
                    <a:pt x="28603" y="3222"/>
                    <a:pt x="33892" y="4073"/>
                  </a:cubicBezTo>
                  <a:lnTo>
                    <a:pt x="33922" y="3678"/>
                  </a:lnTo>
                  <a:cubicBezTo>
                    <a:pt x="28633" y="2857"/>
                    <a:pt x="23345" y="1641"/>
                    <a:pt x="18268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59" name="Google Shape;1159;p34"/>
            <p:cNvSpPr/>
            <p:nvPr/>
          </p:nvSpPr>
          <p:spPr>
            <a:xfrm>
              <a:off x="5219200" y="329325"/>
              <a:ext cx="3057850" cy="2771350"/>
            </a:xfrm>
            <a:custGeom>
              <a:avLst/>
              <a:gdLst/>
              <a:ahLst/>
              <a:cxnLst/>
              <a:rect l="l" t="t" r="r" b="b"/>
              <a:pathLst>
                <a:path w="122314" h="110854" extrusionOk="0">
                  <a:moveTo>
                    <a:pt x="1825" y="0"/>
                  </a:moveTo>
                  <a:lnTo>
                    <a:pt x="1" y="3344"/>
                  </a:lnTo>
                  <a:cubicBezTo>
                    <a:pt x="46628" y="29515"/>
                    <a:pt x="86933" y="66688"/>
                    <a:pt x="116690" y="110853"/>
                  </a:cubicBezTo>
                  <a:lnTo>
                    <a:pt x="122313" y="106993"/>
                  </a:lnTo>
                  <a:cubicBezTo>
                    <a:pt x="91127" y="62494"/>
                    <a:pt x="49485" y="25563"/>
                    <a:pt x="1825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160" name="Google Shape;1160;p34"/>
          <p:cNvGrpSpPr/>
          <p:nvPr/>
        </p:nvGrpSpPr>
        <p:grpSpPr>
          <a:xfrm rot="343916">
            <a:off x="7238672" y="-522442"/>
            <a:ext cx="2668546" cy="4015705"/>
            <a:chOff x="5219200" y="-59750"/>
            <a:chExt cx="3222725" cy="4849650"/>
          </a:xfrm>
        </p:grpSpPr>
        <p:sp>
          <p:nvSpPr>
            <p:cNvPr id="1161" name="Google Shape;1161;p34"/>
            <p:cNvSpPr/>
            <p:nvPr/>
          </p:nvSpPr>
          <p:spPr>
            <a:xfrm>
              <a:off x="5751125" y="32975"/>
              <a:ext cx="2690800" cy="4756925"/>
            </a:xfrm>
            <a:custGeom>
              <a:avLst/>
              <a:gdLst/>
              <a:ahLst/>
              <a:cxnLst/>
              <a:rect l="l" t="t" r="r" b="b"/>
              <a:pathLst>
                <a:path w="107632" h="190277" extrusionOk="0">
                  <a:moveTo>
                    <a:pt x="2919" y="0"/>
                  </a:moveTo>
                  <a:lnTo>
                    <a:pt x="1" y="2432"/>
                  </a:lnTo>
                  <a:cubicBezTo>
                    <a:pt x="45260" y="57843"/>
                    <a:pt x="79516" y="122069"/>
                    <a:pt x="100337" y="190276"/>
                  </a:cubicBezTo>
                  <a:lnTo>
                    <a:pt x="107632" y="187997"/>
                  </a:lnTo>
                  <a:cubicBezTo>
                    <a:pt x="85291" y="119212"/>
                    <a:pt x="49485" y="55016"/>
                    <a:pt x="2919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62" name="Google Shape;1162;p34"/>
            <p:cNvSpPr/>
            <p:nvPr/>
          </p:nvSpPr>
          <p:spPr>
            <a:xfrm>
              <a:off x="7057400" y="3028525"/>
              <a:ext cx="645150" cy="170175"/>
            </a:xfrm>
            <a:custGeom>
              <a:avLst/>
              <a:gdLst/>
              <a:ahLst/>
              <a:cxnLst/>
              <a:rect l="l" t="t" r="r" b="b"/>
              <a:pathLst>
                <a:path w="25806" h="6807" extrusionOk="0">
                  <a:moveTo>
                    <a:pt x="5808" y="1"/>
                  </a:moveTo>
                  <a:cubicBezTo>
                    <a:pt x="3950" y="1"/>
                    <a:pt x="2007" y="174"/>
                    <a:pt x="0" y="575"/>
                  </a:cubicBezTo>
                  <a:cubicBezTo>
                    <a:pt x="0" y="575"/>
                    <a:pt x="12128" y="5134"/>
                    <a:pt x="25806" y="6806"/>
                  </a:cubicBezTo>
                  <a:cubicBezTo>
                    <a:pt x="25806" y="6806"/>
                    <a:pt x="17463" y="1"/>
                    <a:pt x="5808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63" name="Google Shape;1163;p34"/>
            <p:cNvSpPr/>
            <p:nvPr/>
          </p:nvSpPr>
          <p:spPr>
            <a:xfrm>
              <a:off x="7345400" y="2894700"/>
              <a:ext cx="357150" cy="304750"/>
            </a:xfrm>
            <a:custGeom>
              <a:avLst/>
              <a:gdLst/>
              <a:ahLst/>
              <a:cxnLst/>
              <a:rect l="l" t="t" r="r" b="b"/>
              <a:pathLst>
                <a:path w="14286" h="12190" extrusionOk="0">
                  <a:moveTo>
                    <a:pt x="30" y="1"/>
                  </a:moveTo>
                  <a:lnTo>
                    <a:pt x="30" y="1"/>
                  </a:lnTo>
                  <a:cubicBezTo>
                    <a:pt x="0" y="1"/>
                    <a:pt x="6170" y="6809"/>
                    <a:pt x="14286" y="12190"/>
                  </a:cubicBezTo>
                  <a:cubicBezTo>
                    <a:pt x="14286" y="12190"/>
                    <a:pt x="10122" y="2858"/>
                    <a:pt x="30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64" name="Google Shape;1164;p34"/>
            <p:cNvSpPr/>
            <p:nvPr/>
          </p:nvSpPr>
          <p:spPr>
            <a:xfrm>
              <a:off x="6289125" y="-59750"/>
              <a:ext cx="326800" cy="704450"/>
            </a:xfrm>
            <a:custGeom>
              <a:avLst/>
              <a:gdLst/>
              <a:ahLst/>
              <a:cxnLst/>
              <a:rect l="l" t="t" r="r" b="b"/>
              <a:pathLst>
                <a:path w="13072" h="28178" extrusionOk="0">
                  <a:moveTo>
                    <a:pt x="13071" y="1"/>
                  </a:moveTo>
                  <a:lnTo>
                    <a:pt x="13071" y="1"/>
                  </a:lnTo>
                  <a:cubicBezTo>
                    <a:pt x="1" y="11369"/>
                    <a:pt x="457" y="28178"/>
                    <a:pt x="457" y="28178"/>
                  </a:cubicBezTo>
                  <a:cubicBezTo>
                    <a:pt x="8603" y="14439"/>
                    <a:pt x="13071" y="62"/>
                    <a:pt x="1307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65" name="Google Shape;1165;p34"/>
            <p:cNvSpPr/>
            <p:nvPr/>
          </p:nvSpPr>
          <p:spPr>
            <a:xfrm>
              <a:off x="6160725" y="101350"/>
              <a:ext cx="159600" cy="544100"/>
            </a:xfrm>
            <a:custGeom>
              <a:avLst/>
              <a:gdLst/>
              <a:ahLst/>
              <a:cxnLst/>
              <a:rect l="l" t="t" r="r" b="b"/>
              <a:pathLst>
                <a:path w="6384" h="21764" extrusionOk="0">
                  <a:moveTo>
                    <a:pt x="4559" y="1"/>
                  </a:moveTo>
                  <a:cubicBezTo>
                    <a:pt x="0" y="11308"/>
                    <a:pt x="5654" y="21764"/>
                    <a:pt x="5654" y="21764"/>
                  </a:cubicBezTo>
                  <a:cubicBezTo>
                    <a:pt x="6383" y="10488"/>
                    <a:pt x="4560" y="2"/>
                    <a:pt x="455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66" name="Google Shape;1166;p34"/>
            <p:cNvSpPr/>
            <p:nvPr/>
          </p:nvSpPr>
          <p:spPr>
            <a:xfrm>
              <a:off x="6616650" y="2131775"/>
              <a:ext cx="415675" cy="105800"/>
            </a:xfrm>
            <a:custGeom>
              <a:avLst/>
              <a:gdLst/>
              <a:ahLst/>
              <a:cxnLst/>
              <a:rect l="l" t="t" r="r" b="b"/>
              <a:pathLst>
                <a:path w="16627" h="4232" extrusionOk="0">
                  <a:moveTo>
                    <a:pt x="16627" y="1"/>
                  </a:moveTo>
                  <a:lnTo>
                    <a:pt x="16627" y="1"/>
                  </a:lnTo>
                  <a:cubicBezTo>
                    <a:pt x="7812" y="1004"/>
                    <a:pt x="1" y="3800"/>
                    <a:pt x="1" y="3800"/>
                  </a:cubicBezTo>
                  <a:cubicBezTo>
                    <a:pt x="1387" y="4103"/>
                    <a:pt x="2728" y="4232"/>
                    <a:pt x="4007" y="4232"/>
                  </a:cubicBezTo>
                  <a:cubicBezTo>
                    <a:pt x="11338" y="4232"/>
                    <a:pt x="16627" y="1"/>
                    <a:pt x="16627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67" name="Google Shape;1167;p34"/>
            <p:cNvSpPr/>
            <p:nvPr/>
          </p:nvSpPr>
          <p:spPr>
            <a:xfrm>
              <a:off x="6520900" y="1776900"/>
              <a:ext cx="425575" cy="339700"/>
            </a:xfrm>
            <a:custGeom>
              <a:avLst/>
              <a:gdLst/>
              <a:ahLst/>
              <a:cxnLst/>
              <a:rect l="l" t="t" r="r" b="b"/>
              <a:pathLst>
                <a:path w="17023" h="13588" extrusionOk="0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1" y="3"/>
                  </a:cubicBezTo>
                  <a:lnTo>
                    <a:pt x="1" y="3"/>
                  </a:lnTo>
                  <a:cubicBezTo>
                    <a:pt x="1" y="2"/>
                    <a:pt x="1" y="2"/>
                    <a:pt x="1" y="1"/>
                  </a:cubicBezTo>
                  <a:close/>
                  <a:moveTo>
                    <a:pt x="1" y="3"/>
                  </a:moveTo>
                  <a:lnTo>
                    <a:pt x="1" y="3"/>
                  </a:lnTo>
                  <a:cubicBezTo>
                    <a:pt x="5412" y="10944"/>
                    <a:pt x="17022" y="13588"/>
                    <a:pt x="17022" y="13588"/>
                  </a:cubicBezTo>
                  <a:cubicBezTo>
                    <a:pt x="9104" y="5640"/>
                    <a:pt x="113" y="107"/>
                    <a:pt x="1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68" name="Google Shape;1168;p34"/>
            <p:cNvSpPr/>
            <p:nvPr/>
          </p:nvSpPr>
          <p:spPr>
            <a:xfrm>
              <a:off x="6920600" y="2295150"/>
              <a:ext cx="423300" cy="177850"/>
            </a:xfrm>
            <a:custGeom>
              <a:avLst/>
              <a:gdLst/>
              <a:ahLst/>
              <a:cxnLst/>
              <a:rect l="l" t="t" r="r" b="b"/>
              <a:pathLst>
                <a:path w="16932" h="7114" extrusionOk="0">
                  <a:moveTo>
                    <a:pt x="1" y="1"/>
                  </a:moveTo>
                  <a:cubicBezTo>
                    <a:pt x="1" y="1"/>
                    <a:pt x="2" y="2"/>
                    <a:pt x="4" y="3"/>
                  </a:cubicBezTo>
                  <a:lnTo>
                    <a:pt x="4" y="3"/>
                  </a:lnTo>
                  <a:cubicBezTo>
                    <a:pt x="3" y="2"/>
                    <a:pt x="2" y="2"/>
                    <a:pt x="1" y="1"/>
                  </a:cubicBezTo>
                  <a:close/>
                  <a:moveTo>
                    <a:pt x="4" y="3"/>
                  </a:moveTo>
                  <a:cubicBezTo>
                    <a:pt x="8423" y="6749"/>
                    <a:pt x="16931" y="7113"/>
                    <a:pt x="16931" y="7113"/>
                  </a:cubicBezTo>
                  <a:cubicBezTo>
                    <a:pt x="9981" y="2119"/>
                    <a:pt x="203" y="103"/>
                    <a:pt x="4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69" name="Google Shape;1169;p34"/>
            <p:cNvSpPr/>
            <p:nvPr/>
          </p:nvSpPr>
          <p:spPr>
            <a:xfrm>
              <a:off x="7039900" y="2457650"/>
              <a:ext cx="291075" cy="39850"/>
            </a:xfrm>
            <a:custGeom>
              <a:avLst/>
              <a:gdLst/>
              <a:ahLst/>
              <a:cxnLst/>
              <a:rect l="l" t="t" r="r" b="b"/>
              <a:pathLst>
                <a:path w="11643" h="1594" extrusionOk="0">
                  <a:moveTo>
                    <a:pt x="8756" y="0"/>
                  </a:moveTo>
                  <a:cubicBezTo>
                    <a:pt x="4223" y="0"/>
                    <a:pt x="1" y="1221"/>
                    <a:pt x="1" y="1221"/>
                  </a:cubicBezTo>
                  <a:cubicBezTo>
                    <a:pt x="1449" y="1489"/>
                    <a:pt x="2812" y="1594"/>
                    <a:pt x="4060" y="1594"/>
                  </a:cubicBezTo>
                  <a:cubicBezTo>
                    <a:pt x="8624" y="1594"/>
                    <a:pt x="11643" y="188"/>
                    <a:pt x="11643" y="188"/>
                  </a:cubicBezTo>
                  <a:cubicBezTo>
                    <a:pt x="10691" y="55"/>
                    <a:pt x="9717" y="0"/>
                    <a:pt x="8756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70" name="Google Shape;1170;p34"/>
            <p:cNvSpPr/>
            <p:nvPr/>
          </p:nvSpPr>
          <p:spPr>
            <a:xfrm>
              <a:off x="6609050" y="2027675"/>
              <a:ext cx="734075" cy="461275"/>
            </a:xfrm>
            <a:custGeom>
              <a:avLst/>
              <a:gdLst/>
              <a:ahLst/>
              <a:cxnLst/>
              <a:rect l="l" t="t" r="r" b="b"/>
              <a:pathLst>
                <a:path w="29363" h="18451" extrusionOk="0">
                  <a:moveTo>
                    <a:pt x="122" y="1"/>
                  </a:moveTo>
                  <a:lnTo>
                    <a:pt x="1" y="365"/>
                  </a:lnTo>
                  <a:cubicBezTo>
                    <a:pt x="5289" y="1885"/>
                    <a:pt x="10943" y="3466"/>
                    <a:pt x="16627" y="4377"/>
                  </a:cubicBezTo>
                  <a:lnTo>
                    <a:pt x="29089" y="18451"/>
                  </a:lnTo>
                  <a:lnTo>
                    <a:pt x="29363" y="18207"/>
                  </a:lnTo>
                  <a:lnTo>
                    <a:pt x="16840" y="3982"/>
                  </a:lnTo>
                  <a:lnTo>
                    <a:pt x="16749" y="3982"/>
                  </a:lnTo>
                  <a:cubicBezTo>
                    <a:pt x="11095" y="3070"/>
                    <a:pt x="5381" y="1520"/>
                    <a:pt x="122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71" name="Google Shape;1171;p34"/>
            <p:cNvSpPr/>
            <p:nvPr/>
          </p:nvSpPr>
          <p:spPr>
            <a:xfrm>
              <a:off x="6601450" y="562600"/>
              <a:ext cx="307025" cy="373900"/>
            </a:xfrm>
            <a:custGeom>
              <a:avLst/>
              <a:gdLst/>
              <a:ahLst/>
              <a:cxnLst/>
              <a:rect l="l" t="t" r="r" b="b"/>
              <a:pathLst>
                <a:path w="12281" h="14956" extrusionOk="0">
                  <a:moveTo>
                    <a:pt x="12281" y="1"/>
                  </a:moveTo>
                  <a:lnTo>
                    <a:pt x="12281" y="1"/>
                  </a:lnTo>
                  <a:cubicBezTo>
                    <a:pt x="12279" y="1"/>
                    <a:pt x="5429" y="6525"/>
                    <a:pt x="1" y="14955"/>
                  </a:cubicBezTo>
                  <a:cubicBezTo>
                    <a:pt x="1" y="14955"/>
                    <a:pt x="9575" y="10487"/>
                    <a:pt x="12280" y="1"/>
                  </a:cubicBezTo>
                  <a:cubicBezTo>
                    <a:pt x="12281" y="1"/>
                    <a:pt x="12281" y="1"/>
                    <a:pt x="1228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72" name="Google Shape;1172;p34"/>
            <p:cNvSpPr/>
            <p:nvPr/>
          </p:nvSpPr>
          <p:spPr>
            <a:xfrm>
              <a:off x="6500375" y="235850"/>
              <a:ext cx="208250" cy="604150"/>
            </a:xfrm>
            <a:custGeom>
              <a:avLst/>
              <a:gdLst/>
              <a:ahLst/>
              <a:cxnLst/>
              <a:rect l="l" t="t" r="r" b="b"/>
              <a:pathLst>
                <a:path w="8330" h="24166" extrusionOk="0">
                  <a:moveTo>
                    <a:pt x="1" y="1"/>
                  </a:moveTo>
                  <a:cubicBezTo>
                    <a:pt x="1" y="2"/>
                    <a:pt x="1065" y="12068"/>
                    <a:pt x="5168" y="24165"/>
                  </a:cubicBezTo>
                  <a:cubicBezTo>
                    <a:pt x="5168" y="24165"/>
                    <a:pt x="8329" y="11065"/>
                    <a:pt x="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73" name="Google Shape;1173;p34"/>
            <p:cNvSpPr/>
            <p:nvPr/>
          </p:nvSpPr>
          <p:spPr>
            <a:xfrm>
              <a:off x="6750400" y="906075"/>
              <a:ext cx="136800" cy="518275"/>
            </a:xfrm>
            <a:custGeom>
              <a:avLst/>
              <a:gdLst/>
              <a:ahLst/>
              <a:cxnLst/>
              <a:rect l="l" t="t" r="r" b="b"/>
              <a:pathLst>
                <a:path w="5472" h="20731" extrusionOk="0">
                  <a:moveTo>
                    <a:pt x="2979" y="1"/>
                  </a:moveTo>
                  <a:lnTo>
                    <a:pt x="2979" y="1"/>
                  </a:lnTo>
                  <a:cubicBezTo>
                    <a:pt x="2979" y="2"/>
                    <a:pt x="0" y="11035"/>
                    <a:pt x="1550" y="20730"/>
                  </a:cubicBezTo>
                  <a:cubicBezTo>
                    <a:pt x="1550" y="20730"/>
                    <a:pt x="5471" y="11916"/>
                    <a:pt x="297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74" name="Google Shape;1174;p34"/>
            <p:cNvSpPr/>
            <p:nvPr/>
          </p:nvSpPr>
          <p:spPr>
            <a:xfrm>
              <a:off x="6810425" y="1118850"/>
              <a:ext cx="172525" cy="281950"/>
            </a:xfrm>
            <a:custGeom>
              <a:avLst/>
              <a:gdLst/>
              <a:ahLst/>
              <a:cxnLst/>
              <a:rect l="l" t="t" r="r" b="b"/>
              <a:pathLst>
                <a:path w="6901" h="11278" extrusionOk="0">
                  <a:moveTo>
                    <a:pt x="6900" y="0"/>
                  </a:moveTo>
                  <a:lnTo>
                    <a:pt x="6900" y="0"/>
                  </a:lnTo>
                  <a:cubicBezTo>
                    <a:pt x="6900" y="1"/>
                    <a:pt x="1976" y="5350"/>
                    <a:pt x="0" y="11277"/>
                  </a:cubicBezTo>
                  <a:cubicBezTo>
                    <a:pt x="0" y="11277"/>
                    <a:pt x="4773" y="7478"/>
                    <a:pt x="6900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75" name="Google Shape;1175;p34"/>
            <p:cNvSpPr/>
            <p:nvPr/>
          </p:nvSpPr>
          <p:spPr>
            <a:xfrm>
              <a:off x="6599175" y="456975"/>
              <a:ext cx="210525" cy="971175"/>
            </a:xfrm>
            <a:custGeom>
              <a:avLst/>
              <a:gdLst/>
              <a:ahLst/>
              <a:cxnLst/>
              <a:rect l="l" t="t" r="r" b="b"/>
              <a:pathLst>
                <a:path w="8421" h="38847" extrusionOk="0">
                  <a:moveTo>
                    <a:pt x="4408" y="1"/>
                  </a:moveTo>
                  <a:cubicBezTo>
                    <a:pt x="3314" y="6141"/>
                    <a:pt x="2037" y="12676"/>
                    <a:pt x="61" y="18907"/>
                  </a:cubicBezTo>
                  <a:lnTo>
                    <a:pt x="0" y="18968"/>
                  </a:lnTo>
                  <a:lnTo>
                    <a:pt x="8025" y="38846"/>
                  </a:lnTo>
                  <a:lnTo>
                    <a:pt x="8420" y="38725"/>
                  </a:lnTo>
                  <a:lnTo>
                    <a:pt x="426" y="18968"/>
                  </a:lnTo>
                  <a:cubicBezTo>
                    <a:pt x="2371" y="12737"/>
                    <a:pt x="3709" y="6202"/>
                    <a:pt x="4803" y="92"/>
                  </a:cubicBezTo>
                  <a:lnTo>
                    <a:pt x="4408" y="1"/>
                  </a:ln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76" name="Google Shape;1176;p34"/>
            <p:cNvSpPr/>
            <p:nvPr/>
          </p:nvSpPr>
          <p:spPr>
            <a:xfrm>
              <a:off x="5846125" y="265500"/>
              <a:ext cx="158075" cy="532700"/>
            </a:xfrm>
            <a:custGeom>
              <a:avLst/>
              <a:gdLst/>
              <a:ahLst/>
              <a:cxnLst/>
              <a:rect l="l" t="t" r="r" b="b"/>
              <a:pathLst>
                <a:path w="6323" h="21308" extrusionOk="0">
                  <a:moveTo>
                    <a:pt x="5259" y="0"/>
                  </a:moveTo>
                  <a:cubicBezTo>
                    <a:pt x="0" y="10730"/>
                    <a:pt x="4803" y="21307"/>
                    <a:pt x="4803" y="21307"/>
                  </a:cubicBezTo>
                  <a:cubicBezTo>
                    <a:pt x="6323" y="10365"/>
                    <a:pt x="5259" y="1"/>
                    <a:pt x="5259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77" name="Google Shape;1177;p34"/>
            <p:cNvSpPr/>
            <p:nvPr/>
          </p:nvSpPr>
          <p:spPr>
            <a:xfrm>
              <a:off x="5803575" y="458500"/>
              <a:ext cx="163400" cy="339700"/>
            </a:xfrm>
            <a:custGeom>
              <a:avLst/>
              <a:gdLst/>
              <a:ahLst/>
              <a:cxnLst/>
              <a:rect l="l" t="t" r="r" b="b"/>
              <a:pathLst>
                <a:path w="6536" h="13588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122" y="8481"/>
                    <a:pt x="6535" y="13587"/>
                    <a:pt x="6535" y="13587"/>
                  </a:cubicBezTo>
                  <a:cubicBezTo>
                    <a:pt x="3952" y="6233"/>
                    <a:pt x="1" y="33"/>
                    <a:pt x="0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78" name="Google Shape;1178;p34"/>
            <p:cNvSpPr/>
            <p:nvPr/>
          </p:nvSpPr>
          <p:spPr>
            <a:xfrm>
              <a:off x="5293675" y="935650"/>
              <a:ext cx="693050" cy="157375"/>
            </a:xfrm>
            <a:custGeom>
              <a:avLst/>
              <a:gdLst/>
              <a:ahLst/>
              <a:cxnLst/>
              <a:rect l="l" t="t" r="r" b="b"/>
              <a:pathLst>
                <a:path w="27722" h="6295" extrusionOk="0">
                  <a:moveTo>
                    <a:pt x="3" y="945"/>
                  </a:moveTo>
                  <a:cubicBezTo>
                    <a:pt x="1" y="945"/>
                    <a:pt x="1" y="945"/>
                    <a:pt x="1" y="945"/>
                  </a:cubicBezTo>
                  <a:cubicBezTo>
                    <a:pt x="1" y="945"/>
                    <a:pt x="2" y="945"/>
                    <a:pt x="3" y="945"/>
                  </a:cubicBezTo>
                  <a:lnTo>
                    <a:pt x="3" y="945"/>
                  </a:lnTo>
                  <a:cubicBezTo>
                    <a:pt x="3" y="945"/>
                    <a:pt x="3" y="945"/>
                    <a:pt x="3" y="945"/>
                  </a:cubicBezTo>
                  <a:close/>
                  <a:moveTo>
                    <a:pt x="7662" y="0"/>
                  </a:moveTo>
                  <a:cubicBezTo>
                    <a:pt x="5231" y="0"/>
                    <a:pt x="2662" y="276"/>
                    <a:pt x="3" y="945"/>
                  </a:cubicBezTo>
                  <a:lnTo>
                    <a:pt x="3" y="945"/>
                  </a:lnTo>
                  <a:cubicBezTo>
                    <a:pt x="211" y="953"/>
                    <a:pt x="13248" y="5149"/>
                    <a:pt x="27721" y="6295"/>
                  </a:cubicBezTo>
                  <a:cubicBezTo>
                    <a:pt x="27721" y="6295"/>
                    <a:pt x="19266" y="0"/>
                    <a:pt x="7662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79" name="Google Shape;1179;p34"/>
            <p:cNvSpPr/>
            <p:nvPr/>
          </p:nvSpPr>
          <p:spPr>
            <a:xfrm>
              <a:off x="6047500" y="1169000"/>
              <a:ext cx="276625" cy="185450"/>
            </a:xfrm>
            <a:custGeom>
              <a:avLst/>
              <a:gdLst/>
              <a:ahLst/>
              <a:cxnLst/>
              <a:rect l="l" t="t" r="r" b="b"/>
              <a:pathLst>
                <a:path w="11065" h="7418" extrusionOk="0">
                  <a:moveTo>
                    <a:pt x="11064" y="1"/>
                  </a:moveTo>
                  <a:cubicBezTo>
                    <a:pt x="11064" y="1"/>
                    <a:pt x="5046" y="1429"/>
                    <a:pt x="0" y="7417"/>
                  </a:cubicBezTo>
                  <a:cubicBezTo>
                    <a:pt x="0" y="7417"/>
                    <a:pt x="6778" y="4590"/>
                    <a:pt x="11064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80" name="Google Shape;1180;p34"/>
            <p:cNvSpPr/>
            <p:nvPr/>
          </p:nvSpPr>
          <p:spPr>
            <a:xfrm>
              <a:off x="5537600" y="1099850"/>
              <a:ext cx="411125" cy="269775"/>
            </a:xfrm>
            <a:custGeom>
              <a:avLst/>
              <a:gdLst/>
              <a:ahLst/>
              <a:cxnLst/>
              <a:rect l="l" t="t" r="r" b="b"/>
              <a:pathLst>
                <a:path w="16445" h="10791" extrusionOk="0">
                  <a:moveTo>
                    <a:pt x="16445" y="1"/>
                  </a:moveTo>
                  <a:cubicBezTo>
                    <a:pt x="16444" y="1"/>
                    <a:pt x="7143" y="1764"/>
                    <a:pt x="1" y="10791"/>
                  </a:cubicBezTo>
                  <a:cubicBezTo>
                    <a:pt x="1" y="10791"/>
                    <a:pt x="9332" y="6080"/>
                    <a:pt x="16445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81" name="Google Shape;1181;p34"/>
            <p:cNvSpPr/>
            <p:nvPr/>
          </p:nvSpPr>
          <p:spPr>
            <a:xfrm>
              <a:off x="5530000" y="1085425"/>
              <a:ext cx="848075" cy="133750"/>
            </a:xfrm>
            <a:custGeom>
              <a:avLst/>
              <a:gdLst/>
              <a:ahLst/>
              <a:cxnLst/>
              <a:rect l="l" t="t" r="r" b="b"/>
              <a:pathLst>
                <a:path w="33923" h="5350" extrusionOk="0">
                  <a:moveTo>
                    <a:pt x="18238" y="0"/>
                  </a:moveTo>
                  <a:lnTo>
                    <a:pt x="1" y="4985"/>
                  </a:lnTo>
                  <a:lnTo>
                    <a:pt x="92" y="5350"/>
                  </a:lnTo>
                  <a:lnTo>
                    <a:pt x="18238" y="365"/>
                  </a:lnTo>
                  <a:cubicBezTo>
                    <a:pt x="23314" y="2006"/>
                    <a:pt x="28603" y="3222"/>
                    <a:pt x="33892" y="4073"/>
                  </a:cubicBezTo>
                  <a:lnTo>
                    <a:pt x="33922" y="3678"/>
                  </a:lnTo>
                  <a:cubicBezTo>
                    <a:pt x="28633" y="2857"/>
                    <a:pt x="23345" y="1641"/>
                    <a:pt x="18268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82" name="Google Shape;1182;p34"/>
            <p:cNvSpPr/>
            <p:nvPr/>
          </p:nvSpPr>
          <p:spPr>
            <a:xfrm>
              <a:off x="5219200" y="329325"/>
              <a:ext cx="3057850" cy="2771350"/>
            </a:xfrm>
            <a:custGeom>
              <a:avLst/>
              <a:gdLst/>
              <a:ahLst/>
              <a:cxnLst/>
              <a:rect l="l" t="t" r="r" b="b"/>
              <a:pathLst>
                <a:path w="122314" h="110854" extrusionOk="0">
                  <a:moveTo>
                    <a:pt x="1825" y="0"/>
                  </a:moveTo>
                  <a:lnTo>
                    <a:pt x="1" y="3344"/>
                  </a:lnTo>
                  <a:cubicBezTo>
                    <a:pt x="46628" y="29515"/>
                    <a:pt x="86933" y="66688"/>
                    <a:pt x="116690" y="110853"/>
                  </a:cubicBezTo>
                  <a:lnTo>
                    <a:pt x="122313" y="106993"/>
                  </a:lnTo>
                  <a:cubicBezTo>
                    <a:pt x="91127" y="62494"/>
                    <a:pt x="49485" y="25563"/>
                    <a:pt x="1825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grpSp>
        <p:nvGrpSpPr>
          <p:cNvPr id="1183" name="Google Shape;1183;p34"/>
          <p:cNvGrpSpPr/>
          <p:nvPr/>
        </p:nvGrpSpPr>
        <p:grpSpPr>
          <a:xfrm>
            <a:off x="1" y="3794700"/>
            <a:ext cx="9143654" cy="2701150"/>
            <a:chOff x="0" y="3794700"/>
            <a:chExt cx="9143654" cy="2701150"/>
          </a:xfrm>
        </p:grpSpPr>
        <p:sp>
          <p:nvSpPr>
            <p:cNvPr id="1184" name="Google Shape;1184;p34"/>
            <p:cNvSpPr/>
            <p:nvPr/>
          </p:nvSpPr>
          <p:spPr>
            <a:xfrm>
              <a:off x="7800" y="3794700"/>
              <a:ext cx="9129022" cy="746106"/>
            </a:xfrm>
            <a:custGeom>
              <a:avLst/>
              <a:gdLst/>
              <a:ahLst/>
              <a:cxnLst/>
              <a:rect l="l" t="t" r="r" b="b"/>
              <a:pathLst>
                <a:path w="284504" h="67905" extrusionOk="0">
                  <a:moveTo>
                    <a:pt x="0" y="1"/>
                  </a:moveTo>
                  <a:lnTo>
                    <a:pt x="0" y="64530"/>
                  </a:lnTo>
                  <a:lnTo>
                    <a:pt x="7326" y="67904"/>
                  </a:lnTo>
                  <a:lnTo>
                    <a:pt x="277148" y="67904"/>
                  </a:lnTo>
                  <a:lnTo>
                    <a:pt x="284504" y="65138"/>
                  </a:lnTo>
                  <a:lnTo>
                    <a:pt x="284504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85" name="Google Shape;1185;p34"/>
            <p:cNvSpPr/>
            <p:nvPr/>
          </p:nvSpPr>
          <p:spPr>
            <a:xfrm>
              <a:off x="7798" y="4256425"/>
              <a:ext cx="962657" cy="284225"/>
            </a:xfrm>
            <a:custGeom>
              <a:avLst/>
              <a:gdLst/>
              <a:ahLst/>
              <a:cxnLst/>
              <a:rect l="l" t="t" r="r" b="b"/>
              <a:pathLst>
                <a:path w="30001" h="11369" extrusionOk="0">
                  <a:moveTo>
                    <a:pt x="0" y="0"/>
                  </a:moveTo>
                  <a:lnTo>
                    <a:pt x="0" y="3618"/>
                  </a:lnTo>
                  <a:lnTo>
                    <a:pt x="19636" y="11368"/>
                  </a:lnTo>
                  <a:lnTo>
                    <a:pt x="30001" y="113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86" name="Google Shape;1186;p34"/>
            <p:cNvSpPr/>
            <p:nvPr/>
          </p:nvSpPr>
          <p:spPr>
            <a:xfrm>
              <a:off x="7798" y="4144725"/>
              <a:ext cx="1404470" cy="395925"/>
            </a:xfrm>
            <a:custGeom>
              <a:avLst/>
              <a:gdLst/>
              <a:ahLst/>
              <a:cxnLst/>
              <a:rect l="l" t="t" r="r" b="b"/>
              <a:pathLst>
                <a:path w="43770" h="15837" extrusionOk="0">
                  <a:moveTo>
                    <a:pt x="0" y="0"/>
                  </a:moveTo>
                  <a:lnTo>
                    <a:pt x="0" y="1459"/>
                  </a:lnTo>
                  <a:lnTo>
                    <a:pt x="39241" y="15836"/>
                  </a:lnTo>
                  <a:lnTo>
                    <a:pt x="43770" y="158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87" name="Google Shape;1187;p34"/>
            <p:cNvSpPr/>
            <p:nvPr/>
          </p:nvSpPr>
          <p:spPr>
            <a:xfrm>
              <a:off x="8173509" y="4256425"/>
              <a:ext cx="963620" cy="284225"/>
            </a:xfrm>
            <a:custGeom>
              <a:avLst/>
              <a:gdLst/>
              <a:ahLst/>
              <a:cxnLst/>
              <a:rect l="l" t="t" r="r" b="b"/>
              <a:pathLst>
                <a:path w="30031" h="11369" extrusionOk="0">
                  <a:moveTo>
                    <a:pt x="30031" y="0"/>
                  </a:moveTo>
                  <a:lnTo>
                    <a:pt x="0" y="11368"/>
                  </a:lnTo>
                  <a:lnTo>
                    <a:pt x="10365" y="11368"/>
                  </a:lnTo>
                  <a:lnTo>
                    <a:pt x="30031" y="3618"/>
                  </a:lnTo>
                  <a:lnTo>
                    <a:pt x="30031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88" name="Google Shape;1188;p34"/>
            <p:cNvSpPr/>
            <p:nvPr/>
          </p:nvSpPr>
          <p:spPr>
            <a:xfrm>
              <a:off x="7732642" y="4144725"/>
              <a:ext cx="1404470" cy="395925"/>
            </a:xfrm>
            <a:custGeom>
              <a:avLst/>
              <a:gdLst/>
              <a:ahLst/>
              <a:cxnLst/>
              <a:rect l="l" t="t" r="r" b="b"/>
              <a:pathLst>
                <a:path w="43770" h="15837" extrusionOk="0">
                  <a:moveTo>
                    <a:pt x="43770" y="0"/>
                  </a:moveTo>
                  <a:lnTo>
                    <a:pt x="0" y="15836"/>
                  </a:lnTo>
                  <a:lnTo>
                    <a:pt x="4499" y="15836"/>
                  </a:lnTo>
                  <a:lnTo>
                    <a:pt x="43770" y="1459"/>
                  </a:lnTo>
                  <a:lnTo>
                    <a:pt x="43770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89" name="Google Shape;1189;p34"/>
            <p:cNvSpPr/>
            <p:nvPr/>
          </p:nvSpPr>
          <p:spPr>
            <a:xfrm>
              <a:off x="0" y="4770100"/>
              <a:ext cx="9143654" cy="360225"/>
            </a:xfrm>
            <a:custGeom>
              <a:avLst/>
              <a:gdLst/>
              <a:ahLst/>
              <a:cxnLst/>
              <a:rect l="l" t="t" r="r" b="b"/>
              <a:pathLst>
                <a:path w="284960" h="14409" extrusionOk="0">
                  <a:moveTo>
                    <a:pt x="0" y="1"/>
                  </a:moveTo>
                  <a:lnTo>
                    <a:pt x="0" y="14408"/>
                  </a:lnTo>
                  <a:lnTo>
                    <a:pt x="284960" y="14408"/>
                  </a:lnTo>
                  <a:lnTo>
                    <a:pt x="28496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90" name="Google Shape;1190;p34"/>
            <p:cNvSpPr/>
            <p:nvPr/>
          </p:nvSpPr>
          <p:spPr>
            <a:xfrm>
              <a:off x="0" y="4770100"/>
              <a:ext cx="9143654" cy="180875"/>
            </a:xfrm>
            <a:custGeom>
              <a:avLst/>
              <a:gdLst/>
              <a:ahLst/>
              <a:cxnLst/>
              <a:rect l="l" t="t" r="r" b="b"/>
              <a:pathLst>
                <a:path w="284960" h="7235" extrusionOk="0">
                  <a:moveTo>
                    <a:pt x="0" y="1"/>
                  </a:moveTo>
                  <a:lnTo>
                    <a:pt x="0" y="1825"/>
                  </a:lnTo>
                  <a:lnTo>
                    <a:pt x="284960" y="7235"/>
                  </a:lnTo>
                  <a:lnTo>
                    <a:pt x="284960" y="1"/>
                  </a:ln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91" name="Google Shape;1191;p34"/>
            <p:cNvSpPr/>
            <p:nvPr/>
          </p:nvSpPr>
          <p:spPr>
            <a:xfrm>
              <a:off x="675917" y="4770100"/>
              <a:ext cx="7790909" cy="360225"/>
            </a:xfrm>
            <a:custGeom>
              <a:avLst/>
              <a:gdLst/>
              <a:ahLst/>
              <a:cxnLst/>
              <a:rect l="l" t="t" r="r" b="b"/>
              <a:pathLst>
                <a:path w="242802" h="14409" extrusionOk="0">
                  <a:moveTo>
                    <a:pt x="0" y="1"/>
                  </a:moveTo>
                  <a:lnTo>
                    <a:pt x="19089" y="14408"/>
                  </a:lnTo>
                  <a:lnTo>
                    <a:pt x="223713" y="14408"/>
                  </a:lnTo>
                  <a:cubicBezTo>
                    <a:pt x="229792" y="9819"/>
                    <a:pt x="235658" y="5411"/>
                    <a:pt x="242801" y="1"/>
                  </a:cubicBezTo>
                  <a:close/>
                </a:path>
              </a:pathLst>
            </a:custGeom>
            <a:solidFill>
              <a:srgbClr val="282848">
                <a:alpha val="285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92" name="Google Shape;1192;p34"/>
            <p:cNvSpPr/>
            <p:nvPr/>
          </p:nvSpPr>
          <p:spPr>
            <a:xfrm>
              <a:off x="0" y="4540625"/>
              <a:ext cx="9143654" cy="229500"/>
            </a:xfrm>
            <a:custGeom>
              <a:avLst/>
              <a:gdLst/>
              <a:ahLst/>
              <a:cxnLst/>
              <a:rect l="l" t="t" r="r" b="b"/>
              <a:pathLst>
                <a:path w="284960" h="9180" extrusionOk="0">
                  <a:moveTo>
                    <a:pt x="0" y="0"/>
                  </a:moveTo>
                  <a:lnTo>
                    <a:pt x="0" y="9180"/>
                  </a:lnTo>
                  <a:lnTo>
                    <a:pt x="284960" y="9180"/>
                  </a:lnTo>
                  <a:lnTo>
                    <a:pt x="28496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93" name="Google Shape;1193;p34"/>
            <p:cNvSpPr/>
            <p:nvPr/>
          </p:nvSpPr>
          <p:spPr>
            <a:xfrm>
              <a:off x="0" y="4540625"/>
              <a:ext cx="9143654" cy="61575"/>
            </a:xfrm>
            <a:custGeom>
              <a:avLst/>
              <a:gdLst/>
              <a:ahLst/>
              <a:cxnLst/>
              <a:rect l="l" t="t" r="r" b="b"/>
              <a:pathLst>
                <a:path w="284960" h="2463" extrusionOk="0">
                  <a:moveTo>
                    <a:pt x="0" y="0"/>
                  </a:moveTo>
                  <a:lnTo>
                    <a:pt x="0" y="943"/>
                  </a:lnTo>
                  <a:lnTo>
                    <a:pt x="284960" y="2462"/>
                  </a:lnTo>
                  <a:lnTo>
                    <a:pt x="284960" y="0"/>
                  </a:ln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94" name="Google Shape;1194;p34"/>
            <p:cNvSpPr/>
            <p:nvPr/>
          </p:nvSpPr>
          <p:spPr>
            <a:xfrm>
              <a:off x="242847" y="4540625"/>
              <a:ext cx="8659903" cy="229500"/>
            </a:xfrm>
            <a:custGeom>
              <a:avLst/>
              <a:gdLst/>
              <a:ahLst/>
              <a:cxnLst/>
              <a:rect l="l" t="t" r="r" b="b"/>
              <a:pathLst>
                <a:path w="269884" h="9180" extrusionOk="0">
                  <a:moveTo>
                    <a:pt x="1" y="0"/>
                  </a:moveTo>
                  <a:lnTo>
                    <a:pt x="11399" y="9180"/>
                  </a:lnTo>
                  <a:lnTo>
                    <a:pt x="258425" y="9180"/>
                  </a:lnTo>
                  <a:cubicBezTo>
                    <a:pt x="264504" y="4286"/>
                    <a:pt x="269884" y="0"/>
                    <a:pt x="269884" y="0"/>
                  </a:cubicBezTo>
                  <a:close/>
                </a:path>
              </a:pathLst>
            </a:custGeom>
            <a:solidFill>
              <a:srgbClr val="282848">
                <a:alpha val="2857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95" name="Google Shape;1195;p34"/>
            <p:cNvSpPr/>
            <p:nvPr/>
          </p:nvSpPr>
          <p:spPr>
            <a:xfrm>
              <a:off x="242847" y="4540625"/>
              <a:ext cx="8657978" cy="1955225"/>
            </a:xfrm>
            <a:custGeom>
              <a:avLst/>
              <a:gdLst/>
              <a:ahLst/>
              <a:cxnLst/>
              <a:rect l="l" t="t" r="r" b="b"/>
              <a:pathLst>
                <a:path w="269824" h="78209" extrusionOk="0">
                  <a:moveTo>
                    <a:pt x="1" y="0"/>
                  </a:moveTo>
                  <a:lnTo>
                    <a:pt x="134927" y="78208"/>
                  </a:lnTo>
                  <a:lnTo>
                    <a:pt x="2698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96" name="Google Shape;1196;p34"/>
            <p:cNvSpPr/>
            <p:nvPr/>
          </p:nvSpPr>
          <p:spPr>
            <a:xfrm>
              <a:off x="636897" y="4540625"/>
              <a:ext cx="7868914" cy="1777400"/>
            </a:xfrm>
            <a:custGeom>
              <a:avLst/>
              <a:gdLst/>
              <a:ahLst/>
              <a:cxnLst/>
              <a:rect l="l" t="t" r="r" b="b"/>
              <a:pathLst>
                <a:path w="245233" h="71096" extrusionOk="0">
                  <a:moveTo>
                    <a:pt x="0" y="0"/>
                  </a:moveTo>
                  <a:lnTo>
                    <a:pt x="122647" y="71096"/>
                  </a:lnTo>
                  <a:lnTo>
                    <a:pt x="245233" y="0"/>
                  </a:lnTo>
                  <a:lnTo>
                    <a:pt x="234838" y="0"/>
                  </a:lnTo>
                  <a:cubicBezTo>
                    <a:pt x="201372" y="19423"/>
                    <a:pt x="122647" y="65077"/>
                    <a:pt x="122647" y="65077"/>
                  </a:cubicBezTo>
                  <a:lnTo>
                    <a:pt x="1039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97" name="Google Shape;1197;p34"/>
            <p:cNvSpPr/>
            <p:nvPr/>
          </p:nvSpPr>
          <p:spPr>
            <a:xfrm>
              <a:off x="1266991" y="4540625"/>
              <a:ext cx="6609768" cy="1493200"/>
            </a:xfrm>
            <a:custGeom>
              <a:avLst/>
              <a:gdLst/>
              <a:ahLst/>
              <a:cxnLst/>
              <a:rect l="l" t="t" r="r" b="b"/>
              <a:pathLst>
                <a:path w="205992" h="59728" extrusionOk="0">
                  <a:moveTo>
                    <a:pt x="0" y="0"/>
                  </a:moveTo>
                  <a:lnTo>
                    <a:pt x="103011" y="59728"/>
                  </a:lnTo>
                  <a:lnTo>
                    <a:pt x="205992" y="0"/>
                  </a:lnTo>
                  <a:lnTo>
                    <a:pt x="201493" y="0"/>
                  </a:lnTo>
                  <a:lnTo>
                    <a:pt x="103011" y="57114"/>
                  </a:lnTo>
                  <a:lnTo>
                    <a:pt x="4529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98" name="Google Shape;1198;p34"/>
            <p:cNvSpPr/>
            <p:nvPr/>
          </p:nvSpPr>
          <p:spPr>
            <a:xfrm>
              <a:off x="1487408" y="5000350"/>
              <a:ext cx="6061650" cy="300950"/>
            </a:xfrm>
            <a:custGeom>
              <a:avLst/>
              <a:gdLst/>
              <a:ahLst/>
              <a:cxnLst/>
              <a:rect l="l" t="t" r="r" b="b"/>
              <a:pathLst>
                <a:path w="188910" h="12038" extrusionOk="0">
                  <a:moveTo>
                    <a:pt x="0" y="1"/>
                  </a:moveTo>
                  <a:cubicBezTo>
                    <a:pt x="7797" y="3653"/>
                    <a:pt x="16982" y="6945"/>
                    <a:pt x="32668" y="6945"/>
                  </a:cubicBezTo>
                  <a:cubicBezTo>
                    <a:pt x="37346" y="6945"/>
                    <a:pt x="42602" y="6652"/>
                    <a:pt x="48573" y="5989"/>
                  </a:cubicBezTo>
                  <a:cubicBezTo>
                    <a:pt x="52188" y="5587"/>
                    <a:pt x="55475" y="5414"/>
                    <a:pt x="58568" y="5414"/>
                  </a:cubicBezTo>
                  <a:cubicBezTo>
                    <a:pt x="77716" y="5414"/>
                    <a:pt x="89445" y="12037"/>
                    <a:pt x="125504" y="12037"/>
                  </a:cubicBezTo>
                  <a:cubicBezTo>
                    <a:pt x="167359" y="12037"/>
                    <a:pt x="188910" y="1"/>
                    <a:pt x="188910" y="1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199" name="Google Shape;1199;p34"/>
            <p:cNvSpPr/>
            <p:nvPr/>
          </p:nvSpPr>
          <p:spPr>
            <a:xfrm>
              <a:off x="441830" y="4540625"/>
              <a:ext cx="8153723" cy="300950"/>
            </a:xfrm>
            <a:custGeom>
              <a:avLst/>
              <a:gdLst/>
              <a:ahLst/>
              <a:cxnLst/>
              <a:rect l="l" t="t" r="r" b="b"/>
              <a:pathLst>
                <a:path w="254109" h="12038" extrusionOk="0">
                  <a:moveTo>
                    <a:pt x="0" y="0"/>
                  </a:moveTo>
                  <a:cubicBezTo>
                    <a:pt x="0" y="0"/>
                    <a:pt x="28967" y="12037"/>
                    <a:pt x="85260" y="12037"/>
                  </a:cubicBezTo>
                  <a:cubicBezTo>
                    <a:pt x="133697" y="12037"/>
                    <a:pt x="149490" y="5414"/>
                    <a:pt x="175251" y="5414"/>
                  </a:cubicBezTo>
                  <a:cubicBezTo>
                    <a:pt x="179413" y="5414"/>
                    <a:pt x="183835" y="5587"/>
                    <a:pt x="188697" y="5988"/>
                  </a:cubicBezTo>
                  <a:cubicBezTo>
                    <a:pt x="196698" y="6649"/>
                    <a:pt x="203752" y="6941"/>
                    <a:pt x="210036" y="6941"/>
                  </a:cubicBezTo>
                  <a:cubicBezTo>
                    <a:pt x="231203" y="6941"/>
                    <a:pt x="243632" y="3633"/>
                    <a:pt x="254108" y="0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200" name="Google Shape;1200;p34"/>
            <p:cNvSpPr/>
            <p:nvPr/>
          </p:nvSpPr>
          <p:spPr>
            <a:xfrm>
              <a:off x="1873660" y="5000350"/>
              <a:ext cx="5289207" cy="107175"/>
            </a:xfrm>
            <a:custGeom>
              <a:avLst/>
              <a:gdLst/>
              <a:ahLst/>
              <a:cxnLst/>
              <a:rect l="l" t="t" r="r" b="b"/>
              <a:pathLst>
                <a:path w="164837" h="4287" extrusionOk="0">
                  <a:moveTo>
                    <a:pt x="0" y="1"/>
                  </a:moveTo>
                  <a:cubicBezTo>
                    <a:pt x="6759" y="1306"/>
                    <a:pt x="14750" y="2486"/>
                    <a:pt x="28331" y="2486"/>
                  </a:cubicBezTo>
                  <a:cubicBezTo>
                    <a:pt x="32463" y="2486"/>
                    <a:pt x="37113" y="2377"/>
                    <a:pt x="42402" y="2128"/>
                  </a:cubicBezTo>
                  <a:cubicBezTo>
                    <a:pt x="45558" y="1984"/>
                    <a:pt x="48427" y="1922"/>
                    <a:pt x="51129" y="1922"/>
                  </a:cubicBezTo>
                  <a:cubicBezTo>
                    <a:pt x="67813" y="1922"/>
                    <a:pt x="78071" y="4286"/>
                    <a:pt x="109516" y="4286"/>
                  </a:cubicBezTo>
                  <a:cubicBezTo>
                    <a:pt x="146021" y="4286"/>
                    <a:pt x="164836" y="1"/>
                    <a:pt x="164836" y="1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37245138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3"/>
          <p:cNvSpPr/>
          <p:nvPr/>
        </p:nvSpPr>
        <p:spPr>
          <a:xfrm>
            <a:off x="-75" y="1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4" name="Google Shape;104;p3"/>
          <p:cNvSpPr/>
          <p:nvPr/>
        </p:nvSpPr>
        <p:spPr>
          <a:xfrm>
            <a:off x="332395" y="170116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5" name="Google Shape;105;p3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106" name="Google Shape;106;p3"/>
          <p:cNvSpPr txBox="1">
            <a:spLocks noGrp="1"/>
          </p:cNvSpPr>
          <p:nvPr>
            <p:ph type="title"/>
          </p:nvPr>
        </p:nvSpPr>
        <p:spPr>
          <a:xfrm>
            <a:off x="685800" y="2503200"/>
            <a:ext cx="4323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07" name="Google Shape;107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108" name="Google Shape;108;p3"/>
          <p:cNvSpPr txBox="1">
            <a:spLocks noGrp="1"/>
          </p:cNvSpPr>
          <p:nvPr>
            <p:ph type="title" idx="2" hasCustomPrompt="1"/>
          </p:nvPr>
        </p:nvSpPr>
        <p:spPr>
          <a:xfrm>
            <a:off x="685800" y="1335000"/>
            <a:ext cx="4323900" cy="1168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7000"/>
              <a:buNone/>
              <a:defRPr sz="7000"/>
            </a:lvl9pPr>
          </a:lstStyle>
          <a:p>
            <a:r>
              <a:t>xx%</a:t>
            </a:r>
          </a:p>
        </p:txBody>
      </p:sp>
      <p:sp>
        <p:nvSpPr>
          <p:cNvPr id="109" name="Google Shape;109;p3"/>
          <p:cNvSpPr txBox="1">
            <a:spLocks noGrp="1"/>
          </p:cNvSpPr>
          <p:nvPr>
            <p:ph type="subTitle" idx="1"/>
          </p:nvPr>
        </p:nvSpPr>
        <p:spPr>
          <a:xfrm>
            <a:off x="685800" y="3345000"/>
            <a:ext cx="4323900" cy="463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460331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1BCBE-5765-46D3-BA4F-E21B47D4CF2C}" type="datetimeFigureOut">
              <a:rPr lang="en-US" smtClean="0"/>
              <a:pPr/>
              <a:t>12/25/21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847686-4720-432E-AA12-47DA17ED5B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0407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6"/>
          <p:cNvSpPr/>
          <p:nvPr/>
        </p:nvSpPr>
        <p:spPr>
          <a:xfrm>
            <a:off x="-75" y="1"/>
            <a:ext cx="9143916" cy="5136681"/>
          </a:xfrm>
          <a:custGeom>
            <a:avLst/>
            <a:gdLst/>
            <a:ahLst/>
            <a:cxnLst/>
            <a:rect l="l" t="t" r="r" b="b"/>
            <a:pathLst>
              <a:path w="84821" h="47649" extrusionOk="0">
                <a:moveTo>
                  <a:pt x="1" y="0"/>
                </a:moveTo>
                <a:lnTo>
                  <a:pt x="1" y="47649"/>
                </a:lnTo>
                <a:lnTo>
                  <a:pt x="84821" y="47649"/>
                </a:lnTo>
                <a:lnTo>
                  <a:pt x="84821" y="0"/>
                </a:lnTo>
                <a:close/>
              </a:path>
            </a:pathLst>
          </a:custGeom>
          <a:solidFill>
            <a:srgbClr val="EFDAA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3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9" name="Google Shape;129;p6"/>
          <p:cNvSpPr/>
          <p:nvPr/>
        </p:nvSpPr>
        <p:spPr>
          <a:xfrm>
            <a:off x="332395" y="170116"/>
            <a:ext cx="8531705" cy="4789449"/>
          </a:xfrm>
          <a:custGeom>
            <a:avLst/>
            <a:gdLst/>
            <a:ahLst/>
            <a:cxnLst/>
            <a:rect l="l" t="t" r="r" b="b"/>
            <a:pathLst>
              <a:path w="79142" h="44428" extrusionOk="0">
                <a:moveTo>
                  <a:pt x="57914" y="0"/>
                </a:moveTo>
                <a:cubicBezTo>
                  <a:pt x="57216" y="0"/>
                  <a:pt x="56783" y="9"/>
                  <a:pt x="56614" y="29"/>
                </a:cubicBezTo>
                <a:cubicBezTo>
                  <a:pt x="56507" y="137"/>
                  <a:pt x="55781" y="684"/>
                  <a:pt x="55436" y="684"/>
                </a:cubicBezTo>
                <a:cubicBezTo>
                  <a:pt x="55150" y="684"/>
                  <a:pt x="54543" y="315"/>
                  <a:pt x="54495" y="256"/>
                </a:cubicBezTo>
                <a:cubicBezTo>
                  <a:pt x="53328" y="351"/>
                  <a:pt x="52197" y="458"/>
                  <a:pt x="51090" y="553"/>
                </a:cubicBezTo>
                <a:cubicBezTo>
                  <a:pt x="50888" y="696"/>
                  <a:pt x="49995" y="1113"/>
                  <a:pt x="49792" y="1113"/>
                </a:cubicBezTo>
                <a:cubicBezTo>
                  <a:pt x="49495" y="1113"/>
                  <a:pt x="48899" y="756"/>
                  <a:pt x="48828" y="696"/>
                </a:cubicBezTo>
                <a:cubicBezTo>
                  <a:pt x="47113" y="803"/>
                  <a:pt x="45423" y="875"/>
                  <a:pt x="43756" y="922"/>
                </a:cubicBezTo>
                <a:cubicBezTo>
                  <a:pt x="43589" y="1291"/>
                  <a:pt x="42672" y="2530"/>
                  <a:pt x="42232" y="2530"/>
                </a:cubicBezTo>
                <a:cubicBezTo>
                  <a:pt x="41934" y="2530"/>
                  <a:pt x="41315" y="1184"/>
                  <a:pt x="41303" y="970"/>
                </a:cubicBezTo>
                <a:cubicBezTo>
                  <a:pt x="40839" y="970"/>
                  <a:pt x="37398" y="946"/>
                  <a:pt x="36148" y="922"/>
                </a:cubicBezTo>
                <a:cubicBezTo>
                  <a:pt x="35921" y="1125"/>
                  <a:pt x="35779" y="1339"/>
                  <a:pt x="35683" y="1565"/>
                </a:cubicBezTo>
                <a:cubicBezTo>
                  <a:pt x="35564" y="1875"/>
                  <a:pt x="35171" y="2077"/>
                  <a:pt x="34719" y="2077"/>
                </a:cubicBezTo>
                <a:cubicBezTo>
                  <a:pt x="34290" y="2077"/>
                  <a:pt x="33885" y="1875"/>
                  <a:pt x="33754" y="1577"/>
                </a:cubicBezTo>
                <a:cubicBezTo>
                  <a:pt x="33635" y="1327"/>
                  <a:pt x="33481" y="1065"/>
                  <a:pt x="33326" y="815"/>
                </a:cubicBezTo>
                <a:cubicBezTo>
                  <a:pt x="31873" y="744"/>
                  <a:pt x="30480" y="672"/>
                  <a:pt x="29159" y="565"/>
                </a:cubicBezTo>
                <a:lnTo>
                  <a:pt x="29111" y="565"/>
                </a:lnTo>
                <a:cubicBezTo>
                  <a:pt x="28647" y="518"/>
                  <a:pt x="28218" y="494"/>
                  <a:pt x="27789" y="494"/>
                </a:cubicBezTo>
                <a:cubicBezTo>
                  <a:pt x="27337" y="494"/>
                  <a:pt x="26980" y="530"/>
                  <a:pt x="26670" y="613"/>
                </a:cubicBezTo>
                <a:cubicBezTo>
                  <a:pt x="26337" y="684"/>
                  <a:pt x="26004" y="827"/>
                  <a:pt x="25623" y="982"/>
                </a:cubicBezTo>
                <a:cubicBezTo>
                  <a:pt x="24956" y="1244"/>
                  <a:pt x="24194" y="1565"/>
                  <a:pt x="23301" y="1565"/>
                </a:cubicBezTo>
                <a:cubicBezTo>
                  <a:pt x="23206" y="1565"/>
                  <a:pt x="23098" y="1542"/>
                  <a:pt x="23003" y="1542"/>
                </a:cubicBezTo>
                <a:cubicBezTo>
                  <a:pt x="22336" y="1482"/>
                  <a:pt x="21717" y="1291"/>
                  <a:pt x="21146" y="1125"/>
                </a:cubicBezTo>
                <a:cubicBezTo>
                  <a:pt x="20681" y="982"/>
                  <a:pt x="20229" y="851"/>
                  <a:pt x="19931" y="851"/>
                </a:cubicBezTo>
                <a:cubicBezTo>
                  <a:pt x="19824" y="851"/>
                  <a:pt x="19538" y="851"/>
                  <a:pt x="19288" y="1589"/>
                </a:cubicBezTo>
                <a:cubicBezTo>
                  <a:pt x="19253" y="1661"/>
                  <a:pt x="17860" y="3506"/>
                  <a:pt x="17860" y="3506"/>
                </a:cubicBezTo>
                <a:lnTo>
                  <a:pt x="17312" y="3268"/>
                </a:lnTo>
                <a:cubicBezTo>
                  <a:pt x="16312" y="2839"/>
                  <a:pt x="16181" y="2077"/>
                  <a:pt x="16062" y="1470"/>
                </a:cubicBezTo>
                <a:cubicBezTo>
                  <a:pt x="15943" y="815"/>
                  <a:pt x="15847" y="613"/>
                  <a:pt x="15502" y="518"/>
                </a:cubicBezTo>
                <a:cubicBezTo>
                  <a:pt x="15002" y="458"/>
                  <a:pt x="10894" y="208"/>
                  <a:pt x="6811" y="208"/>
                </a:cubicBezTo>
                <a:cubicBezTo>
                  <a:pt x="1477" y="208"/>
                  <a:pt x="322" y="672"/>
                  <a:pt x="131" y="768"/>
                </a:cubicBezTo>
                <a:cubicBezTo>
                  <a:pt x="131" y="970"/>
                  <a:pt x="179" y="1518"/>
                  <a:pt x="226" y="2053"/>
                </a:cubicBezTo>
                <a:cubicBezTo>
                  <a:pt x="524" y="5625"/>
                  <a:pt x="584" y="8030"/>
                  <a:pt x="0" y="9209"/>
                </a:cubicBezTo>
                <a:cubicBezTo>
                  <a:pt x="357" y="9459"/>
                  <a:pt x="679" y="9614"/>
                  <a:pt x="1417" y="9673"/>
                </a:cubicBezTo>
                <a:lnTo>
                  <a:pt x="3203" y="9840"/>
                </a:lnTo>
                <a:cubicBezTo>
                  <a:pt x="3203" y="9840"/>
                  <a:pt x="774" y="11233"/>
                  <a:pt x="131" y="11233"/>
                </a:cubicBezTo>
                <a:cubicBezTo>
                  <a:pt x="24" y="11233"/>
                  <a:pt x="203" y="27842"/>
                  <a:pt x="203" y="30676"/>
                </a:cubicBezTo>
                <a:lnTo>
                  <a:pt x="1084" y="30676"/>
                </a:lnTo>
                <a:lnTo>
                  <a:pt x="3155" y="30628"/>
                </a:lnTo>
                <a:lnTo>
                  <a:pt x="369" y="32664"/>
                </a:lnTo>
                <a:cubicBezTo>
                  <a:pt x="48" y="33915"/>
                  <a:pt x="893" y="42320"/>
                  <a:pt x="1274" y="44428"/>
                </a:cubicBezTo>
                <a:cubicBezTo>
                  <a:pt x="3513" y="44333"/>
                  <a:pt x="9585" y="44166"/>
                  <a:pt x="16598" y="44059"/>
                </a:cubicBezTo>
                <a:cubicBezTo>
                  <a:pt x="16729" y="43844"/>
                  <a:pt x="17491" y="42928"/>
                  <a:pt x="17919" y="42928"/>
                </a:cubicBezTo>
                <a:cubicBezTo>
                  <a:pt x="18264" y="42928"/>
                  <a:pt x="19169" y="43737"/>
                  <a:pt x="19336" y="44011"/>
                </a:cubicBezTo>
                <a:cubicBezTo>
                  <a:pt x="25265" y="43880"/>
                  <a:pt x="31361" y="43761"/>
                  <a:pt x="37029" y="43690"/>
                </a:cubicBezTo>
                <a:cubicBezTo>
                  <a:pt x="37100" y="43356"/>
                  <a:pt x="37767" y="42225"/>
                  <a:pt x="38243" y="42225"/>
                </a:cubicBezTo>
                <a:cubicBezTo>
                  <a:pt x="38684" y="42225"/>
                  <a:pt x="39553" y="43332"/>
                  <a:pt x="39720" y="43654"/>
                </a:cubicBezTo>
                <a:cubicBezTo>
                  <a:pt x="45030" y="43571"/>
                  <a:pt x="49911" y="43535"/>
                  <a:pt x="54281" y="43511"/>
                </a:cubicBezTo>
                <a:cubicBezTo>
                  <a:pt x="54364" y="43178"/>
                  <a:pt x="54483" y="42713"/>
                  <a:pt x="55198" y="42713"/>
                </a:cubicBezTo>
                <a:lnTo>
                  <a:pt x="56043" y="43320"/>
                </a:lnTo>
                <a:cubicBezTo>
                  <a:pt x="56067" y="43356"/>
                  <a:pt x="56079" y="43440"/>
                  <a:pt x="56091" y="43511"/>
                </a:cubicBezTo>
                <a:lnTo>
                  <a:pt x="62115" y="43511"/>
                </a:lnTo>
                <a:cubicBezTo>
                  <a:pt x="62139" y="43309"/>
                  <a:pt x="62699" y="42308"/>
                  <a:pt x="63211" y="42308"/>
                </a:cubicBezTo>
                <a:cubicBezTo>
                  <a:pt x="63603" y="42308"/>
                  <a:pt x="64473" y="43201"/>
                  <a:pt x="64663" y="43451"/>
                </a:cubicBezTo>
                <a:cubicBezTo>
                  <a:pt x="64699" y="43487"/>
                  <a:pt x="76105" y="43785"/>
                  <a:pt x="77677" y="43975"/>
                </a:cubicBezTo>
                <a:cubicBezTo>
                  <a:pt x="77510" y="42654"/>
                  <a:pt x="77272" y="30867"/>
                  <a:pt x="77272" y="29974"/>
                </a:cubicBezTo>
                <a:cubicBezTo>
                  <a:pt x="77058" y="29974"/>
                  <a:pt x="75843" y="29795"/>
                  <a:pt x="75676" y="29509"/>
                </a:cubicBezTo>
                <a:cubicBezTo>
                  <a:pt x="75510" y="29224"/>
                  <a:pt x="76760" y="28092"/>
                  <a:pt x="77272" y="27700"/>
                </a:cubicBezTo>
                <a:cubicBezTo>
                  <a:pt x="77296" y="23128"/>
                  <a:pt x="77391" y="18901"/>
                  <a:pt x="77450" y="17246"/>
                </a:cubicBezTo>
                <a:lnTo>
                  <a:pt x="75807" y="17162"/>
                </a:lnTo>
                <a:lnTo>
                  <a:pt x="75629" y="15984"/>
                </a:lnTo>
                <a:cubicBezTo>
                  <a:pt x="76486" y="15805"/>
                  <a:pt x="77200" y="15650"/>
                  <a:pt x="77653" y="15555"/>
                </a:cubicBezTo>
                <a:cubicBezTo>
                  <a:pt x="78248" y="10043"/>
                  <a:pt x="79070" y="2232"/>
                  <a:pt x="79141" y="434"/>
                </a:cubicBezTo>
                <a:cubicBezTo>
                  <a:pt x="77462" y="256"/>
                  <a:pt x="71783" y="172"/>
                  <a:pt x="67890" y="113"/>
                </a:cubicBezTo>
                <a:cubicBezTo>
                  <a:pt x="62973" y="53"/>
                  <a:pt x="59638" y="0"/>
                  <a:pt x="57914" y="0"/>
                </a:cubicBezTo>
                <a:close/>
              </a:path>
            </a:pathLst>
          </a:custGeom>
          <a:solidFill>
            <a:srgbClr val="FEFCE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3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0" name="Google Shape;130;p6"/>
          <p:cNvSpPr/>
          <p:nvPr/>
        </p:nvSpPr>
        <p:spPr>
          <a:xfrm>
            <a:off x="311803" y="151249"/>
            <a:ext cx="8567604" cy="4817802"/>
          </a:xfrm>
          <a:custGeom>
            <a:avLst/>
            <a:gdLst/>
            <a:ahLst/>
            <a:cxnLst/>
            <a:rect l="l" t="t" r="r" b="b"/>
            <a:pathLst>
              <a:path w="79475" h="44691" extrusionOk="0">
                <a:moveTo>
                  <a:pt x="386" y="11445"/>
                </a:moveTo>
                <a:cubicBezTo>
                  <a:pt x="381" y="11449"/>
                  <a:pt x="375" y="11452"/>
                  <a:pt x="370" y="11456"/>
                </a:cubicBezTo>
                <a:cubicBezTo>
                  <a:pt x="375" y="11452"/>
                  <a:pt x="380" y="11449"/>
                  <a:pt x="386" y="11445"/>
                </a:cubicBezTo>
                <a:close/>
                <a:moveTo>
                  <a:pt x="57324" y="185"/>
                </a:moveTo>
                <a:cubicBezTo>
                  <a:pt x="57485" y="185"/>
                  <a:pt x="57649" y="193"/>
                  <a:pt x="57806" y="193"/>
                </a:cubicBezTo>
                <a:cubicBezTo>
                  <a:pt x="58431" y="190"/>
                  <a:pt x="59057" y="189"/>
                  <a:pt x="59683" y="189"/>
                </a:cubicBezTo>
                <a:cubicBezTo>
                  <a:pt x="65348" y="189"/>
                  <a:pt x="71029" y="286"/>
                  <a:pt x="76701" y="490"/>
                </a:cubicBezTo>
                <a:cubicBezTo>
                  <a:pt x="77368" y="514"/>
                  <a:pt x="78058" y="526"/>
                  <a:pt x="78725" y="585"/>
                </a:cubicBezTo>
                <a:cubicBezTo>
                  <a:pt x="79070" y="621"/>
                  <a:pt x="79094" y="562"/>
                  <a:pt x="79130" y="883"/>
                </a:cubicBezTo>
                <a:cubicBezTo>
                  <a:pt x="79142" y="1086"/>
                  <a:pt x="79094" y="1324"/>
                  <a:pt x="79082" y="1514"/>
                </a:cubicBezTo>
                <a:cubicBezTo>
                  <a:pt x="78963" y="2967"/>
                  <a:pt x="78832" y="4443"/>
                  <a:pt x="78677" y="5908"/>
                </a:cubicBezTo>
                <a:cubicBezTo>
                  <a:pt x="78487" y="7836"/>
                  <a:pt x="78296" y="9789"/>
                  <a:pt x="78082" y="11718"/>
                </a:cubicBezTo>
                <a:cubicBezTo>
                  <a:pt x="77987" y="12694"/>
                  <a:pt x="77880" y="13658"/>
                  <a:pt x="77772" y="14635"/>
                </a:cubicBezTo>
                <a:cubicBezTo>
                  <a:pt x="77760" y="14790"/>
                  <a:pt x="77749" y="14921"/>
                  <a:pt x="77725" y="15075"/>
                </a:cubicBezTo>
                <a:cubicBezTo>
                  <a:pt x="77701" y="15409"/>
                  <a:pt x="77749" y="15528"/>
                  <a:pt x="77463" y="15671"/>
                </a:cubicBezTo>
                <a:cubicBezTo>
                  <a:pt x="76998" y="15885"/>
                  <a:pt x="76284" y="15921"/>
                  <a:pt x="75796" y="16028"/>
                </a:cubicBezTo>
                <a:cubicBezTo>
                  <a:pt x="75748" y="16040"/>
                  <a:pt x="75641" y="16087"/>
                  <a:pt x="75665" y="16147"/>
                </a:cubicBezTo>
                <a:cubicBezTo>
                  <a:pt x="75725" y="16528"/>
                  <a:pt x="75784" y="16933"/>
                  <a:pt x="75844" y="17314"/>
                </a:cubicBezTo>
                <a:cubicBezTo>
                  <a:pt x="75844" y="17361"/>
                  <a:pt x="75915" y="17361"/>
                  <a:pt x="75939" y="17361"/>
                </a:cubicBezTo>
                <a:cubicBezTo>
                  <a:pt x="76320" y="17373"/>
                  <a:pt x="76677" y="17409"/>
                  <a:pt x="77046" y="17421"/>
                </a:cubicBezTo>
                <a:cubicBezTo>
                  <a:pt x="77078" y="17421"/>
                  <a:pt x="77175" y="17416"/>
                  <a:pt x="77278" y="17416"/>
                </a:cubicBezTo>
                <a:cubicBezTo>
                  <a:pt x="77398" y="17416"/>
                  <a:pt x="77524" y="17422"/>
                  <a:pt x="77563" y="17450"/>
                </a:cubicBezTo>
                <a:lnTo>
                  <a:pt x="77563" y="17450"/>
                </a:lnTo>
                <a:cubicBezTo>
                  <a:pt x="77562" y="17449"/>
                  <a:pt x="77560" y="17449"/>
                  <a:pt x="77559" y="17449"/>
                </a:cubicBezTo>
                <a:cubicBezTo>
                  <a:pt x="77505" y="17449"/>
                  <a:pt x="77463" y="18019"/>
                  <a:pt x="77463" y="18064"/>
                </a:cubicBezTo>
                <a:cubicBezTo>
                  <a:pt x="77415" y="19493"/>
                  <a:pt x="77391" y="20921"/>
                  <a:pt x="77368" y="22350"/>
                </a:cubicBezTo>
                <a:cubicBezTo>
                  <a:pt x="77356" y="23231"/>
                  <a:pt x="77344" y="24100"/>
                  <a:pt x="77332" y="24969"/>
                </a:cubicBezTo>
                <a:cubicBezTo>
                  <a:pt x="77332" y="25434"/>
                  <a:pt x="77308" y="25910"/>
                  <a:pt x="77308" y="26362"/>
                </a:cubicBezTo>
                <a:cubicBezTo>
                  <a:pt x="77308" y="26767"/>
                  <a:pt x="77451" y="27494"/>
                  <a:pt x="77237" y="27839"/>
                </a:cubicBezTo>
                <a:cubicBezTo>
                  <a:pt x="76998" y="28232"/>
                  <a:pt x="75344" y="29137"/>
                  <a:pt x="75760" y="29720"/>
                </a:cubicBezTo>
                <a:cubicBezTo>
                  <a:pt x="75963" y="29982"/>
                  <a:pt x="76641" y="30041"/>
                  <a:pt x="76927" y="30089"/>
                </a:cubicBezTo>
                <a:cubicBezTo>
                  <a:pt x="77308" y="30149"/>
                  <a:pt x="77249" y="30030"/>
                  <a:pt x="77284" y="30351"/>
                </a:cubicBezTo>
                <a:cubicBezTo>
                  <a:pt x="77344" y="31006"/>
                  <a:pt x="77296" y="31708"/>
                  <a:pt x="77308" y="32375"/>
                </a:cubicBezTo>
                <a:cubicBezTo>
                  <a:pt x="77356" y="34518"/>
                  <a:pt x="77403" y="36649"/>
                  <a:pt x="77463" y="38793"/>
                </a:cubicBezTo>
                <a:cubicBezTo>
                  <a:pt x="77509" y="40500"/>
                  <a:pt x="77477" y="42241"/>
                  <a:pt x="77648" y="43940"/>
                </a:cubicBezTo>
                <a:lnTo>
                  <a:pt x="77648" y="43940"/>
                </a:lnTo>
                <a:cubicBezTo>
                  <a:pt x="75419" y="43712"/>
                  <a:pt x="73139" y="43730"/>
                  <a:pt x="70902" y="43650"/>
                </a:cubicBezTo>
                <a:cubicBezTo>
                  <a:pt x="69533" y="43603"/>
                  <a:pt x="68140" y="43555"/>
                  <a:pt x="66771" y="43507"/>
                </a:cubicBezTo>
                <a:lnTo>
                  <a:pt x="65438" y="43472"/>
                </a:lnTo>
                <a:cubicBezTo>
                  <a:pt x="65104" y="43448"/>
                  <a:pt x="65045" y="43472"/>
                  <a:pt x="64854" y="43317"/>
                </a:cubicBezTo>
                <a:cubicBezTo>
                  <a:pt x="64447" y="42998"/>
                  <a:pt x="64019" y="42302"/>
                  <a:pt x="63430" y="42302"/>
                </a:cubicBezTo>
                <a:cubicBezTo>
                  <a:pt x="63382" y="42302"/>
                  <a:pt x="63333" y="42307"/>
                  <a:pt x="63282" y="42317"/>
                </a:cubicBezTo>
                <a:cubicBezTo>
                  <a:pt x="62784" y="42416"/>
                  <a:pt x="62317" y="43021"/>
                  <a:pt x="62158" y="43507"/>
                </a:cubicBezTo>
                <a:lnTo>
                  <a:pt x="57722" y="43507"/>
                </a:lnTo>
                <a:cubicBezTo>
                  <a:pt x="57524" y="43507"/>
                  <a:pt x="57220" y="43555"/>
                  <a:pt x="56958" y="43555"/>
                </a:cubicBezTo>
                <a:cubicBezTo>
                  <a:pt x="56827" y="43555"/>
                  <a:pt x="56706" y="43543"/>
                  <a:pt x="56615" y="43507"/>
                </a:cubicBezTo>
                <a:cubicBezTo>
                  <a:pt x="56436" y="43448"/>
                  <a:pt x="56329" y="43329"/>
                  <a:pt x="56163" y="43198"/>
                </a:cubicBezTo>
                <a:cubicBezTo>
                  <a:pt x="55890" y="42967"/>
                  <a:pt x="55627" y="42719"/>
                  <a:pt x="55284" y="42719"/>
                </a:cubicBezTo>
                <a:cubicBezTo>
                  <a:pt x="55237" y="42719"/>
                  <a:pt x="55189" y="42723"/>
                  <a:pt x="55139" y="42733"/>
                </a:cubicBezTo>
                <a:cubicBezTo>
                  <a:pt x="54661" y="42833"/>
                  <a:pt x="54453" y="43109"/>
                  <a:pt x="54321" y="43532"/>
                </a:cubicBezTo>
                <a:lnTo>
                  <a:pt x="54321" y="43532"/>
                </a:lnTo>
                <a:cubicBezTo>
                  <a:pt x="50311" y="43545"/>
                  <a:pt x="46290" y="43591"/>
                  <a:pt x="42292" y="43626"/>
                </a:cubicBezTo>
                <a:cubicBezTo>
                  <a:pt x="41756" y="43626"/>
                  <a:pt x="41232" y="43650"/>
                  <a:pt x="40696" y="43650"/>
                </a:cubicBezTo>
                <a:cubicBezTo>
                  <a:pt x="40665" y="43650"/>
                  <a:pt x="40635" y="43650"/>
                  <a:pt x="40607" y="43650"/>
                </a:cubicBezTo>
                <a:cubicBezTo>
                  <a:pt x="40181" y="43650"/>
                  <a:pt x="40059" y="43640"/>
                  <a:pt x="39791" y="43305"/>
                </a:cubicBezTo>
                <a:cubicBezTo>
                  <a:pt x="39530" y="42948"/>
                  <a:pt x="39113" y="42352"/>
                  <a:pt x="38613" y="42245"/>
                </a:cubicBezTo>
                <a:cubicBezTo>
                  <a:pt x="38563" y="42234"/>
                  <a:pt x="38514" y="42229"/>
                  <a:pt x="38465" y="42229"/>
                </a:cubicBezTo>
                <a:cubicBezTo>
                  <a:pt x="37817" y="42229"/>
                  <a:pt x="37271" y="43159"/>
                  <a:pt x="37072" y="43712"/>
                </a:cubicBezTo>
                <a:lnTo>
                  <a:pt x="37072" y="43712"/>
                </a:lnTo>
                <a:cubicBezTo>
                  <a:pt x="34125" y="43748"/>
                  <a:pt x="31166" y="43794"/>
                  <a:pt x="28230" y="43853"/>
                </a:cubicBezTo>
                <a:cubicBezTo>
                  <a:pt x="26683" y="43888"/>
                  <a:pt x="25147" y="43912"/>
                  <a:pt x="23599" y="43948"/>
                </a:cubicBezTo>
                <a:cubicBezTo>
                  <a:pt x="22825" y="43960"/>
                  <a:pt x="22051" y="43972"/>
                  <a:pt x="21289" y="43984"/>
                </a:cubicBezTo>
                <a:cubicBezTo>
                  <a:pt x="20991" y="43995"/>
                  <a:pt x="20647" y="44048"/>
                  <a:pt x="20316" y="44048"/>
                </a:cubicBezTo>
                <a:cubicBezTo>
                  <a:pt x="19959" y="44048"/>
                  <a:pt x="19619" y="43986"/>
                  <a:pt x="19372" y="43746"/>
                </a:cubicBezTo>
                <a:cubicBezTo>
                  <a:pt x="19058" y="43431"/>
                  <a:pt x="18604" y="42968"/>
                  <a:pt x="18127" y="42968"/>
                </a:cubicBezTo>
                <a:cubicBezTo>
                  <a:pt x="18062" y="42968"/>
                  <a:pt x="17997" y="42977"/>
                  <a:pt x="17932" y="42995"/>
                </a:cubicBezTo>
                <a:cubicBezTo>
                  <a:pt x="17646" y="43067"/>
                  <a:pt x="17396" y="43305"/>
                  <a:pt x="17181" y="43495"/>
                </a:cubicBezTo>
                <a:cubicBezTo>
                  <a:pt x="17051" y="43626"/>
                  <a:pt x="16943" y="43769"/>
                  <a:pt x="16812" y="43900"/>
                </a:cubicBezTo>
                <a:cubicBezTo>
                  <a:pt x="16625" y="44088"/>
                  <a:pt x="16538" y="44101"/>
                  <a:pt x="16335" y="44101"/>
                </a:cubicBezTo>
                <a:cubicBezTo>
                  <a:pt x="16301" y="44101"/>
                  <a:pt x="16264" y="44101"/>
                  <a:pt x="16223" y="44101"/>
                </a:cubicBezTo>
                <a:cubicBezTo>
                  <a:pt x="16182" y="44101"/>
                  <a:pt x="16137" y="44101"/>
                  <a:pt x="16086" y="44103"/>
                </a:cubicBezTo>
                <a:cubicBezTo>
                  <a:pt x="13276" y="44162"/>
                  <a:pt x="10443" y="44246"/>
                  <a:pt x="7633" y="44317"/>
                </a:cubicBezTo>
                <a:cubicBezTo>
                  <a:pt x="5629" y="44376"/>
                  <a:pt x="3614" y="44423"/>
                  <a:pt x="1611" y="44505"/>
                </a:cubicBezTo>
                <a:lnTo>
                  <a:pt x="1611" y="44505"/>
                </a:lnTo>
                <a:cubicBezTo>
                  <a:pt x="1082" y="41580"/>
                  <a:pt x="857" y="38549"/>
                  <a:pt x="691" y="35590"/>
                </a:cubicBezTo>
                <a:cubicBezTo>
                  <a:pt x="668" y="34935"/>
                  <a:pt x="620" y="34268"/>
                  <a:pt x="632" y="33613"/>
                </a:cubicBezTo>
                <a:cubicBezTo>
                  <a:pt x="644" y="33256"/>
                  <a:pt x="608" y="32970"/>
                  <a:pt x="822" y="32732"/>
                </a:cubicBezTo>
                <a:cubicBezTo>
                  <a:pt x="1227" y="32304"/>
                  <a:pt x="1882" y="31958"/>
                  <a:pt x="2358" y="31601"/>
                </a:cubicBezTo>
                <a:cubicBezTo>
                  <a:pt x="2727" y="31339"/>
                  <a:pt x="3084" y="31065"/>
                  <a:pt x="3465" y="30803"/>
                </a:cubicBezTo>
                <a:cubicBezTo>
                  <a:pt x="3537" y="30744"/>
                  <a:pt x="3465" y="30684"/>
                  <a:pt x="3406" y="30684"/>
                </a:cubicBezTo>
                <a:cubicBezTo>
                  <a:pt x="2632" y="30696"/>
                  <a:pt x="1834" y="30732"/>
                  <a:pt x="1060" y="30732"/>
                </a:cubicBezTo>
                <a:cubicBezTo>
                  <a:pt x="1011" y="30732"/>
                  <a:pt x="966" y="30732"/>
                  <a:pt x="925" y="30732"/>
                </a:cubicBezTo>
                <a:cubicBezTo>
                  <a:pt x="521" y="30732"/>
                  <a:pt x="559" y="30713"/>
                  <a:pt x="548" y="30280"/>
                </a:cubicBezTo>
                <a:lnTo>
                  <a:pt x="548" y="29327"/>
                </a:lnTo>
                <a:cubicBezTo>
                  <a:pt x="525" y="27398"/>
                  <a:pt x="513" y="25469"/>
                  <a:pt x="501" y="23541"/>
                </a:cubicBezTo>
                <a:cubicBezTo>
                  <a:pt x="465" y="19683"/>
                  <a:pt x="394" y="15814"/>
                  <a:pt x="453" y="11944"/>
                </a:cubicBezTo>
                <a:cubicBezTo>
                  <a:pt x="453" y="11777"/>
                  <a:pt x="465" y="11599"/>
                  <a:pt x="465" y="11444"/>
                </a:cubicBezTo>
                <a:cubicBezTo>
                  <a:pt x="465" y="11431"/>
                  <a:pt x="465" y="11420"/>
                  <a:pt x="465" y="11411"/>
                </a:cubicBezTo>
                <a:lnTo>
                  <a:pt x="465" y="11411"/>
                </a:lnTo>
                <a:cubicBezTo>
                  <a:pt x="585" y="11372"/>
                  <a:pt x="756" y="11352"/>
                  <a:pt x="846" y="11325"/>
                </a:cubicBezTo>
                <a:cubicBezTo>
                  <a:pt x="1763" y="11003"/>
                  <a:pt x="2644" y="10503"/>
                  <a:pt x="3477" y="10015"/>
                </a:cubicBezTo>
                <a:cubicBezTo>
                  <a:pt x="3585" y="9956"/>
                  <a:pt x="3537" y="9896"/>
                  <a:pt x="3454" y="9872"/>
                </a:cubicBezTo>
                <a:cubicBezTo>
                  <a:pt x="2858" y="9813"/>
                  <a:pt x="2275" y="9789"/>
                  <a:pt x="1680" y="9718"/>
                </a:cubicBezTo>
                <a:cubicBezTo>
                  <a:pt x="1346" y="9682"/>
                  <a:pt x="858" y="9658"/>
                  <a:pt x="596" y="9432"/>
                </a:cubicBezTo>
                <a:cubicBezTo>
                  <a:pt x="370" y="9253"/>
                  <a:pt x="441" y="9253"/>
                  <a:pt x="489" y="9015"/>
                </a:cubicBezTo>
                <a:cubicBezTo>
                  <a:pt x="572" y="8563"/>
                  <a:pt x="691" y="8170"/>
                  <a:pt x="739" y="7705"/>
                </a:cubicBezTo>
                <a:cubicBezTo>
                  <a:pt x="858" y="6527"/>
                  <a:pt x="798" y="5336"/>
                  <a:pt x="727" y="4157"/>
                </a:cubicBezTo>
                <a:cubicBezTo>
                  <a:pt x="679" y="3407"/>
                  <a:pt x="620" y="2633"/>
                  <a:pt x="548" y="1871"/>
                </a:cubicBezTo>
                <a:cubicBezTo>
                  <a:pt x="537" y="1621"/>
                  <a:pt x="382" y="1026"/>
                  <a:pt x="501" y="919"/>
                </a:cubicBezTo>
                <a:cubicBezTo>
                  <a:pt x="691" y="705"/>
                  <a:pt x="1406" y="705"/>
                  <a:pt x="1668" y="681"/>
                </a:cubicBezTo>
                <a:cubicBezTo>
                  <a:pt x="2644" y="550"/>
                  <a:pt x="3644" y="502"/>
                  <a:pt x="4644" y="466"/>
                </a:cubicBezTo>
                <a:cubicBezTo>
                  <a:pt x="5484" y="440"/>
                  <a:pt x="6324" y="429"/>
                  <a:pt x="7165" y="429"/>
                </a:cubicBezTo>
                <a:cubicBezTo>
                  <a:pt x="9401" y="429"/>
                  <a:pt x="11639" y="512"/>
                  <a:pt x="13872" y="633"/>
                </a:cubicBezTo>
                <a:cubicBezTo>
                  <a:pt x="14348" y="669"/>
                  <a:pt x="14824" y="681"/>
                  <a:pt x="15300" y="728"/>
                </a:cubicBezTo>
                <a:cubicBezTo>
                  <a:pt x="15955" y="788"/>
                  <a:pt x="15979" y="1216"/>
                  <a:pt x="16098" y="1800"/>
                </a:cubicBezTo>
                <a:cubicBezTo>
                  <a:pt x="16324" y="2883"/>
                  <a:pt x="16931" y="3312"/>
                  <a:pt x="17896" y="3717"/>
                </a:cubicBezTo>
                <a:cubicBezTo>
                  <a:pt x="17920" y="3723"/>
                  <a:pt x="17946" y="3726"/>
                  <a:pt x="17972" y="3726"/>
                </a:cubicBezTo>
                <a:cubicBezTo>
                  <a:pt x="18052" y="3726"/>
                  <a:pt x="18137" y="3699"/>
                  <a:pt x="18182" y="3645"/>
                </a:cubicBezTo>
                <a:cubicBezTo>
                  <a:pt x="18658" y="3026"/>
                  <a:pt x="19206" y="2407"/>
                  <a:pt x="19598" y="1752"/>
                </a:cubicBezTo>
                <a:cubicBezTo>
                  <a:pt x="19820" y="1359"/>
                  <a:pt x="19803" y="1094"/>
                  <a:pt x="20175" y="1094"/>
                </a:cubicBezTo>
                <a:cubicBezTo>
                  <a:pt x="20243" y="1094"/>
                  <a:pt x="20323" y="1103"/>
                  <a:pt x="20420" y="1121"/>
                </a:cubicBezTo>
                <a:cubicBezTo>
                  <a:pt x="20861" y="1216"/>
                  <a:pt x="21313" y="1383"/>
                  <a:pt x="21753" y="1502"/>
                </a:cubicBezTo>
                <a:cubicBezTo>
                  <a:pt x="22327" y="1652"/>
                  <a:pt x="22889" y="1755"/>
                  <a:pt x="23460" y="1755"/>
                </a:cubicBezTo>
                <a:cubicBezTo>
                  <a:pt x="23707" y="1755"/>
                  <a:pt x="23955" y="1736"/>
                  <a:pt x="24206" y="1693"/>
                </a:cubicBezTo>
                <a:cubicBezTo>
                  <a:pt x="25063" y="1538"/>
                  <a:pt x="25802" y="1109"/>
                  <a:pt x="26623" y="871"/>
                </a:cubicBezTo>
                <a:cubicBezTo>
                  <a:pt x="27071" y="736"/>
                  <a:pt x="27535" y="691"/>
                  <a:pt x="28003" y="691"/>
                </a:cubicBezTo>
                <a:cubicBezTo>
                  <a:pt x="28604" y="691"/>
                  <a:pt x="29213" y="765"/>
                  <a:pt x="29802" y="812"/>
                </a:cubicBezTo>
                <a:cubicBezTo>
                  <a:pt x="30350" y="859"/>
                  <a:pt x="30909" y="883"/>
                  <a:pt x="31457" y="919"/>
                </a:cubicBezTo>
                <a:cubicBezTo>
                  <a:pt x="31563" y="924"/>
                  <a:pt x="31673" y="925"/>
                  <a:pt x="31786" y="925"/>
                </a:cubicBezTo>
                <a:cubicBezTo>
                  <a:pt x="31891" y="925"/>
                  <a:pt x="31999" y="924"/>
                  <a:pt x="32107" y="924"/>
                </a:cubicBezTo>
                <a:cubicBezTo>
                  <a:pt x="32416" y="924"/>
                  <a:pt x="32729" y="933"/>
                  <a:pt x="33005" y="1002"/>
                </a:cubicBezTo>
                <a:cubicBezTo>
                  <a:pt x="33755" y="1181"/>
                  <a:pt x="33755" y="2133"/>
                  <a:pt x="34588" y="2276"/>
                </a:cubicBezTo>
                <a:cubicBezTo>
                  <a:pt x="34672" y="2290"/>
                  <a:pt x="34760" y="2297"/>
                  <a:pt x="34849" y="2297"/>
                </a:cubicBezTo>
                <a:cubicBezTo>
                  <a:pt x="35214" y="2297"/>
                  <a:pt x="35602" y="2177"/>
                  <a:pt x="35850" y="1919"/>
                </a:cubicBezTo>
                <a:cubicBezTo>
                  <a:pt x="36041" y="1717"/>
                  <a:pt x="36136" y="1228"/>
                  <a:pt x="36374" y="1121"/>
                </a:cubicBezTo>
                <a:cubicBezTo>
                  <a:pt x="36431" y="1098"/>
                  <a:pt x="36504" y="1089"/>
                  <a:pt x="36586" y="1089"/>
                </a:cubicBezTo>
                <a:cubicBezTo>
                  <a:pt x="36796" y="1089"/>
                  <a:pt x="37060" y="1145"/>
                  <a:pt x="37232" y="1145"/>
                </a:cubicBezTo>
                <a:cubicBezTo>
                  <a:pt x="38494" y="1157"/>
                  <a:pt x="39780" y="1169"/>
                  <a:pt x="41042" y="1169"/>
                </a:cubicBezTo>
                <a:cubicBezTo>
                  <a:pt x="41089" y="1169"/>
                  <a:pt x="41127" y="1169"/>
                  <a:pt x="41157" y="1169"/>
                </a:cubicBezTo>
                <a:cubicBezTo>
                  <a:pt x="41308" y="1169"/>
                  <a:pt x="41270" y="1177"/>
                  <a:pt x="41339" y="1276"/>
                </a:cubicBezTo>
                <a:cubicBezTo>
                  <a:pt x="41494" y="1455"/>
                  <a:pt x="41554" y="1800"/>
                  <a:pt x="41673" y="1990"/>
                </a:cubicBezTo>
                <a:cubicBezTo>
                  <a:pt x="41816" y="2252"/>
                  <a:pt x="41994" y="2693"/>
                  <a:pt x="42339" y="2729"/>
                </a:cubicBezTo>
                <a:cubicBezTo>
                  <a:pt x="42359" y="2731"/>
                  <a:pt x="42378" y="2733"/>
                  <a:pt x="42397" y="2733"/>
                </a:cubicBezTo>
                <a:cubicBezTo>
                  <a:pt x="42703" y="2733"/>
                  <a:pt x="43030" y="2394"/>
                  <a:pt x="43220" y="2193"/>
                </a:cubicBezTo>
                <a:cubicBezTo>
                  <a:pt x="43411" y="2002"/>
                  <a:pt x="43578" y="1800"/>
                  <a:pt x="43732" y="1574"/>
                </a:cubicBezTo>
                <a:cubicBezTo>
                  <a:pt x="43994" y="1228"/>
                  <a:pt x="43971" y="1109"/>
                  <a:pt x="44423" y="1109"/>
                </a:cubicBezTo>
                <a:cubicBezTo>
                  <a:pt x="45506" y="1086"/>
                  <a:pt x="46578" y="1038"/>
                  <a:pt x="47661" y="978"/>
                </a:cubicBezTo>
                <a:cubicBezTo>
                  <a:pt x="47940" y="970"/>
                  <a:pt x="48301" y="891"/>
                  <a:pt x="48614" y="891"/>
                </a:cubicBezTo>
                <a:cubicBezTo>
                  <a:pt x="48730" y="891"/>
                  <a:pt x="48839" y="902"/>
                  <a:pt x="48935" y="931"/>
                </a:cubicBezTo>
                <a:cubicBezTo>
                  <a:pt x="49174" y="1002"/>
                  <a:pt x="49364" y="1205"/>
                  <a:pt x="49614" y="1276"/>
                </a:cubicBezTo>
                <a:cubicBezTo>
                  <a:pt x="49708" y="1303"/>
                  <a:pt x="49798" y="1315"/>
                  <a:pt x="49886" y="1315"/>
                </a:cubicBezTo>
                <a:cubicBezTo>
                  <a:pt x="50188" y="1315"/>
                  <a:pt x="50462" y="1176"/>
                  <a:pt x="50757" y="1038"/>
                </a:cubicBezTo>
                <a:cubicBezTo>
                  <a:pt x="51031" y="919"/>
                  <a:pt x="51221" y="788"/>
                  <a:pt x="51519" y="740"/>
                </a:cubicBezTo>
                <a:cubicBezTo>
                  <a:pt x="52055" y="633"/>
                  <a:pt x="52650" y="645"/>
                  <a:pt x="53198" y="585"/>
                </a:cubicBezTo>
                <a:cubicBezTo>
                  <a:pt x="53518" y="560"/>
                  <a:pt x="53925" y="465"/>
                  <a:pt x="54280" y="465"/>
                </a:cubicBezTo>
                <a:cubicBezTo>
                  <a:pt x="54413" y="465"/>
                  <a:pt x="54539" y="478"/>
                  <a:pt x="54650" y="514"/>
                </a:cubicBezTo>
                <a:cubicBezTo>
                  <a:pt x="54865" y="585"/>
                  <a:pt x="55043" y="764"/>
                  <a:pt x="55281" y="824"/>
                </a:cubicBezTo>
                <a:cubicBezTo>
                  <a:pt x="55373" y="848"/>
                  <a:pt x="55460" y="859"/>
                  <a:pt x="55544" y="859"/>
                </a:cubicBezTo>
                <a:cubicBezTo>
                  <a:pt x="55787" y="859"/>
                  <a:pt x="56004" y="766"/>
                  <a:pt x="56234" y="633"/>
                </a:cubicBezTo>
                <a:cubicBezTo>
                  <a:pt x="56448" y="514"/>
                  <a:pt x="56651" y="288"/>
                  <a:pt x="56865" y="204"/>
                </a:cubicBezTo>
                <a:lnTo>
                  <a:pt x="56865" y="204"/>
                </a:lnTo>
                <a:cubicBezTo>
                  <a:pt x="56817" y="226"/>
                  <a:pt x="56807" y="234"/>
                  <a:pt x="56819" y="234"/>
                </a:cubicBezTo>
                <a:cubicBezTo>
                  <a:pt x="56838" y="234"/>
                  <a:pt x="56919" y="212"/>
                  <a:pt x="56972" y="204"/>
                </a:cubicBezTo>
                <a:cubicBezTo>
                  <a:pt x="57084" y="189"/>
                  <a:pt x="57203" y="185"/>
                  <a:pt x="57324" y="185"/>
                </a:cubicBezTo>
                <a:close/>
                <a:moveTo>
                  <a:pt x="58221" y="0"/>
                </a:moveTo>
                <a:cubicBezTo>
                  <a:pt x="58011" y="0"/>
                  <a:pt x="57801" y="1"/>
                  <a:pt x="57591" y="2"/>
                </a:cubicBezTo>
                <a:cubicBezTo>
                  <a:pt x="57511" y="2"/>
                  <a:pt x="57430" y="1"/>
                  <a:pt x="57349" y="1"/>
                </a:cubicBezTo>
                <a:cubicBezTo>
                  <a:pt x="57105" y="1"/>
                  <a:pt x="56862" y="14"/>
                  <a:pt x="56639" y="121"/>
                </a:cubicBezTo>
                <a:cubicBezTo>
                  <a:pt x="56436" y="228"/>
                  <a:pt x="56270" y="443"/>
                  <a:pt x="56043" y="550"/>
                </a:cubicBezTo>
                <a:cubicBezTo>
                  <a:pt x="55862" y="631"/>
                  <a:pt x="55731" y="663"/>
                  <a:pt x="55624" y="663"/>
                </a:cubicBezTo>
                <a:cubicBezTo>
                  <a:pt x="55386" y="663"/>
                  <a:pt x="55264" y="506"/>
                  <a:pt x="54960" y="383"/>
                </a:cubicBezTo>
                <a:cubicBezTo>
                  <a:pt x="54779" y="308"/>
                  <a:pt x="54592" y="282"/>
                  <a:pt x="54401" y="282"/>
                </a:cubicBezTo>
                <a:cubicBezTo>
                  <a:pt x="54075" y="282"/>
                  <a:pt x="53738" y="357"/>
                  <a:pt x="53400" y="395"/>
                </a:cubicBezTo>
                <a:cubicBezTo>
                  <a:pt x="52710" y="454"/>
                  <a:pt x="51805" y="383"/>
                  <a:pt x="51162" y="621"/>
                </a:cubicBezTo>
                <a:cubicBezTo>
                  <a:pt x="50852" y="740"/>
                  <a:pt x="50579" y="990"/>
                  <a:pt x="50245" y="1086"/>
                </a:cubicBezTo>
                <a:cubicBezTo>
                  <a:pt x="50175" y="1102"/>
                  <a:pt x="50110" y="1109"/>
                  <a:pt x="50050" y="1109"/>
                </a:cubicBezTo>
                <a:cubicBezTo>
                  <a:pt x="49762" y="1109"/>
                  <a:pt x="49564" y="946"/>
                  <a:pt x="49269" y="847"/>
                </a:cubicBezTo>
                <a:cubicBezTo>
                  <a:pt x="49041" y="766"/>
                  <a:pt x="48783" y="738"/>
                  <a:pt x="48513" y="738"/>
                </a:cubicBezTo>
                <a:cubicBezTo>
                  <a:pt x="48036" y="738"/>
                  <a:pt x="47524" y="825"/>
                  <a:pt x="47090" y="847"/>
                </a:cubicBezTo>
                <a:cubicBezTo>
                  <a:pt x="46054" y="883"/>
                  <a:pt x="45030" y="931"/>
                  <a:pt x="44006" y="966"/>
                </a:cubicBezTo>
                <a:cubicBezTo>
                  <a:pt x="43947" y="966"/>
                  <a:pt x="43828" y="978"/>
                  <a:pt x="43792" y="1050"/>
                </a:cubicBezTo>
                <a:cubicBezTo>
                  <a:pt x="43621" y="1392"/>
                  <a:pt x="42957" y="2533"/>
                  <a:pt x="42504" y="2533"/>
                </a:cubicBezTo>
                <a:cubicBezTo>
                  <a:pt x="42485" y="2533"/>
                  <a:pt x="42465" y="2531"/>
                  <a:pt x="42447" y="2526"/>
                </a:cubicBezTo>
                <a:cubicBezTo>
                  <a:pt x="42113" y="2467"/>
                  <a:pt x="41708" y="1359"/>
                  <a:pt x="41649" y="1050"/>
                </a:cubicBezTo>
                <a:cubicBezTo>
                  <a:pt x="41649" y="1002"/>
                  <a:pt x="41577" y="1002"/>
                  <a:pt x="41554" y="1002"/>
                </a:cubicBezTo>
                <a:cubicBezTo>
                  <a:pt x="41128" y="1009"/>
                  <a:pt x="40704" y="1012"/>
                  <a:pt x="40280" y="1012"/>
                </a:cubicBezTo>
                <a:cubicBezTo>
                  <a:pt x="39257" y="1012"/>
                  <a:pt x="38238" y="995"/>
                  <a:pt x="37220" y="978"/>
                </a:cubicBezTo>
                <a:cubicBezTo>
                  <a:pt x="37026" y="975"/>
                  <a:pt x="36873" y="965"/>
                  <a:pt x="36743" y="965"/>
                </a:cubicBezTo>
                <a:cubicBezTo>
                  <a:pt x="36426" y="965"/>
                  <a:pt x="36243" y="1022"/>
                  <a:pt x="35922" y="1359"/>
                </a:cubicBezTo>
                <a:cubicBezTo>
                  <a:pt x="35929" y="1352"/>
                  <a:pt x="35934" y="1349"/>
                  <a:pt x="35936" y="1349"/>
                </a:cubicBezTo>
                <a:cubicBezTo>
                  <a:pt x="35951" y="1349"/>
                  <a:pt x="35845" y="1517"/>
                  <a:pt x="35803" y="1538"/>
                </a:cubicBezTo>
                <a:cubicBezTo>
                  <a:pt x="35577" y="1621"/>
                  <a:pt x="35362" y="1693"/>
                  <a:pt x="35124" y="1764"/>
                </a:cubicBezTo>
                <a:cubicBezTo>
                  <a:pt x="34932" y="1938"/>
                  <a:pt x="34758" y="2025"/>
                  <a:pt x="34601" y="2025"/>
                </a:cubicBezTo>
                <a:cubicBezTo>
                  <a:pt x="34446" y="2025"/>
                  <a:pt x="34308" y="1941"/>
                  <a:pt x="34184" y="1776"/>
                </a:cubicBezTo>
                <a:cubicBezTo>
                  <a:pt x="34017" y="1586"/>
                  <a:pt x="33945" y="1300"/>
                  <a:pt x="33791" y="1086"/>
                </a:cubicBezTo>
                <a:cubicBezTo>
                  <a:pt x="33628" y="841"/>
                  <a:pt x="33459" y="809"/>
                  <a:pt x="33228" y="809"/>
                </a:cubicBezTo>
                <a:cubicBezTo>
                  <a:pt x="33144" y="809"/>
                  <a:pt x="33052" y="813"/>
                  <a:pt x="32949" y="813"/>
                </a:cubicBezTo>
                <a:cubicBezTo>
                  <a:pt x="32921" y="813"/>
                  <a:pt x="32892" y="812"/>
                  <a:pt x="32862" y="812"/>
                </a:cubicBezTo>
                <a:cubicBezTo>
                  <a:pt x="31588" y="752"/>
                  <a:pt x="30338" y="669"/>
                  <a:pt x="29088" y="574"/>
                </a:cubicBezTo>
                <a:cubicBezTo>
                  <a:pt x="28791" y="553"/>
                  <a:pt x="28500" y="539"/>
                  <a:pt x="28214" y="539"/>
                </a:cubicBezTo>
                <a:cubicBezTo>
                  <a:pt x="27515" y="539"/>
                  <a:pt x="26840" y="621"/>
                  <a:pt x="26147" y="883"/>
                </a:cubicBezTo>
                <a:cubicBezTo>
                  <a:pt x="25516" y="1121"/>
                  <a:pt x="24909" y="1419"/>
                  <a:pt x="24242" y="1538"/>
                </a:cubicBezTo>
                <a:cubicBezTo>
                  <a:pt x="24010" y="1582"/>
                  <a:pt x="23781" y="1601"/>
                  <a:pt x="23554" y="1601"/>
                </a:cubicBezTo>
                <a:cubicBezTo>
                  <a:pt x="22977" y="1601"/>
                  <a:pt x="22413" y="1477"/>
                  <a:pt x="21849" y="1324"/>
                </a:cubicBezTo>
                <a:cubicBezTo>
                  <a:pt x="21423" y="1201"/>
                  <a:pt x="20794" y="897"/>
                  <a:pt x="20267" y="897"/>
                </a:cubicBezTo>
                <a:cubicBezTo>
                  <a:pt x="20131" y="897"/>
                  <a:pt x="20002" y="918"/>
                  <a:pt x="19884" y="966"/>
                </a:cubicBezTo>
                <a:cubicBezTo>
                  <a:pt x="19432" y="1157"/>
                  <a:pt x="19253" y="1836"/>
                  <a:pt x="18967" y="2217"/>
                </a:cubicBezTo>
                <a:cubicBezTo>
                  <a:pt x="18647" y="2644"/>
                  <a:pt x="18317" y="3080"/>
                  <a:pt x="17995" y="3509"/>
                </a:cubicBezTo>
                <a:lnTo>
                  <a:pt x="17995" y="3509"/>
                </a:lnTo>
                <a:cubicBezTo>
                  <a:pt x="17405" y="3248"/>
                  <a:pt x="16857" y="2965"/>
                  <a:pt x="16586" y="2336"/>
                </a:cubicBezTo>
                <a:cubicBezTo>
                  <a:pt x="16396" y="1859"/>
                  <a:pt x="16491" y="1038"/>
                  <a:pt x="16038" y="705"/>
                </a:cubicBezTo>
                <a:cubicBezTo>
                  <a:pt x="15800" y="526"/>
                  <a:pt x="15384" y="562"/>
                  <a:pt x="15086" y="550"/>
                </a:cubicBezTo>
                <a:cubicBezTo>
                  <a:pt x="14300" y="490"/>
                  <a:pt x="13526" y="454"/>
                  <a:pt x="12740" y="431"/>
                </a:cubicBezTo>
                <a:cubicBezTo>
                  <a:pt x="10779" y="342"/>
                  <a:pt x="8780" y="236"/>
                  <a:pt x="6785" y="236"/>
                </a:cubicBezTo>
                <a:cubicBezTo>
                  <a:pt x="5039" y="236"/>
                  <a:pt x="3296" y="317"/>
                  <a:pt x="1584" y="562"/>
                </a:cubicBezTo>
                <a:cubicBezTo>
                  <a:pt x="1144" y="621"/>
                  <a:pt x="620" y="681"/>
                  <a:pt x="203" y="907"/>
                </a:cubicBezTo>
                <a:cubicBezTo>
                  <a:pt x="179" y="919"/>
                  <a:pt x="144" y="943"/>
                  <a:pt x="144" y="990"/>
                </a:cubicBezTo>
                <a:cubicBezTo>
                  <a:pt x="179" y="2669"/>
                  <a:pt x="429" y="4360"/>
                  <a:pt x="453" y="6038"/>
                </a:cubicBezTo>
                <a:cubicBezTo>
                  <a:pt x="477" y="7134"/>
                  <a:pt x="489" y="8384"/>
                  <a:pt x="13" y="9420"/>
                </a:cubicBezTo>
                <a:cubicBezTo>
                  <a:pt x="1" y="9444"/>
                  <a:pt x="25" y="9456"/>
                  <a:pt x="36" y="9479"/>
                </a:cubicBezTo>
                <a:cubicBezTo>
                  <a:pt x="870" y="10015"/>
                  <a:pt x="1918" y="9979"/>
                  <a:pt x="2882" y="10075"/>
                </a:cubicBezTo>
                <a:cubicBezTo>
                  <a:pt x="2937" y="10080"/>
                  <a:pt x="2996" y="10087"/>
                  <a:pt x="3055" y="10092"/>
                </a:cubicBezTo>
                <a:lnTo>
                  <a:pt x="3055" y="10092"/>
                </a:lnTo>
                <a:cubicBezTo>
                  <a:pt x="2548" y="10263"/>
                  <a:pt x="1995" y="10661"/>
                  <a:pt x="1513" y="10896"/>
                </a:cubicBezTo>
                <a:cubicBezTo>
                  <a:pt x="1287" y="11003"/>
                  <a:pt x="1072" y="11111"/>
                  <a:pt x="834" y="11194"/>
                </a:cubicBezTo>
                <a:cubicBezTo>
                  <a:pt x="679" y="11253"/>
                  <a:pt x="370" y="11253"/>
                  <a:pt x="251" y="11349"/>
                </a:cubicBezTo>
                <a:cubicBezTo>
                  <a:pt x="156" y="11420"/>
                  <a:pt x="179" y="11420"/>
                  <a:pt x="144" y="11515"/>
                </a:cubicBezTo>
                <a:cubicBezTo>
                  <a:pt x="13" y="11813"/>
                  <a:pt x="132" y="12420"/>
                  <a:pt x="132" y="12730"/>
                </a:cubicBezTo>
                <a:cubicBezTo>
                  <a:pt x="120" y="16992"/>
                  <a:pt x="156" y="21243"/>
                  <a:pt x="203" y="25505"/>
                </a:cubicBezTo>
                <a:cubicBezTo>
                  <a:pt x="215" y="27303"/>
                  <a:pt x="239" y="29089"/>
                  <a:pt x="239" y="30887"/>
                </a:cubicBezTo>
                <a:cubicBezTo>
                  <a:pt x="239" y="30934"/>
                  <a:pt x="310" y="30934"/>
                  <a:pt x="334" y="30934"/>
                </a:cubicBezTo>
                <a:cubicBezTo>
                  <a:pt x="457" y="30937"/>
                  <a:pt x="580" y="30938"/>
                  <a:pt x="702" y="30938"/>
                </a:cubicBezTo>
                <a:cubicBezTo>
                  <a:pt x="1222" y="30938"/>
                  <a:pt x="1738" y="30920"/>
                  <a:pt x="2239" y="30911"/>
                </a:cubicBezTo>
                <a:cubicBezTo>
                  <a:pt x="2388" y="30911"/>
                  <a:pt x="2563" y="30921"/>
                  <a:pt x="2731" y="30921"/>
                </a:cubicBezTo>
                <a:cubicBezTo>
                  <a:pt x="2831" y="30921"/>
                  <a:pt x="2928" y="30917"/>
                  <a:pt x="3017" y="30905"/>
                </a:cubicBezTo>
                <a:lnTo>
                  <a:pt x="3017" y="30905"/>
                </a:lnTo>
                <a:cubicBezTo>
                  <a:pt x="2542" y="31120"/>
                  <a:pt x="2048" y="31623"/>
                  <a:pt x="1644" y="31935"/>
                </a:cubicBezTo>
                <a:cubicBezTo>
                  <a:pt x="1322" y="32173"/>
                  <a:pt x="691" y="32470"/>
                  <a:pt x="453" y="32804"/>
                </a:cubicBezTo>
                <a:cubicBezTo>
                  <a:pt x="310" y="33030"/>
                  <a:pt x="334" y="33399"/>
                  <a:pt x="334" y="33673"/>
                </a:cubicBezTo>
                <a:cubicBezTo>
                  <a:pt x="322" y="34256"/>
                  <a:pt x="358" y="34816"/>
                  <a:pt x="382" y="35399"/>
                </a:cubicBezTo>
                <a:cubicBezTo>
                  <a:pt x="453" y="37007"/>
                  <a:pt x="608" y="38614"/>
                  <a:pt x="775" y="40209"/>
                </a:cubicBezTo>
                <a:cubicBezTo>
                  <a:pt x="917" y="41671"/>
                  <a:pt x="1072" y="43181"/>
                  <a:pt x="1333" y="44631"/>
                </a:cubicBezTo>
                <a:lnTo>
                  <a:pt x="1333" y="44631"/>
                </a:lnTo>
                <a:cubicBezTo>
                  <a:pt x="1316" y="44659"/>
                  <a:pt x="1323" y="44682"/>
                  <a:pt x="1372" y="44686"/>
                </a:cubicBezTo>
                <a:lnTo>
                  <a:pt x="1372" y="44686"/>
                </a:lnTo>
                <a:cubicBezTo>
                  <a:pt x="1383" y="44689"/>
                  <a:pt x="1397" y="44691"/>
                  <a:pt x="1412" y="44691"/>
                </a:cubicBezTo>
                <a:cubicBezTo>
                  <a:pt x="1432" y="44691"/>
                  <a:pt x="1453" y="44688"/>
                  <a:pt x="1475" y="44683"/>
                </a:cubicBezTo>
                <a:lnTo>
                  <a:pt x="1475" y="44683"/>
                </a:lnTo>
                <a:cubicBezTo>
                  <a:pt x="5726" y="44507"/>
                  <a:pt x="9978" y="44435"/>
                  <a:pt x="14229" y="44329"/>
                </a:cubicBezTo>
                <a:cubicBezTo>
                  <a:pt x="14955" y="44317"/>
                  <a:pt x="15669" y="44305"/>
                  <a:pt x="16396" y="44281"/>
                </a:cubicBezTo>
                <a:cubicBezTo>
                  <a:pt x="16705" y="44269"/>
                  <a:pt x="16753" y="44305"/>
                  <a:pt x="16943" y="44127"/>
                </a:cubicBezTo>
                <a:cubicBezTo>
                  <a:pt x="17270" y="43833"/>
                  <a:pt x="17566" y="43192"/>
                  <a:pt x="18050" y="43192"/>
                </a:cubicBezTo>
                <a:cubicBezTo>
                  <a:pt x="18096" y="43192"/>
                  <a:pt x="18144" y="43197"/>
                  <a:pt x="18194" y="43210"/>
                </a:cubicBezTo>
                <a:cubicBezTo>
                  <a:pt x="18634" y="43329"/>
                  <a:pt x="18908" y="43829"/>
                  <a:pt x="19253" y="44079"/>
                </a:cubicBezTo>
                <a:cubicBezTo>
                  <a:pt x="19410" y="44198"/>
                  <a:pt x="19576" y="44228"/>
                  <a:pt x="19760" y="44228"/>
                </a:cubicBezTo>
                <a:cubicBezTo>
                  <a:pt x="19925" y="44228"/>
                  <a:pt x="20103" y="44204"/>
                  <a:pt x="20301" y="44198"/>
                </a:cubicBezTo>
                <a:cubicBezTo>
                  <a:pt x="21075" y="44186"/>
                  <a:pt x="21825" y="44162"/>
                  <a:pt x="22599" y="44150"/>
                </a:cubicBezTo>
                <a:cubicBezTo>
                  <a:pt x="24087" y="44127"/>
                  <a:pt x="25599" y="44091"/>
                  <a:pt x="27087" y="44067"/>
                </a:cubicBezTo>
                <a:cubicBezTo>
                  <a:pt x="30433" y="44007"/>
                  <a:pt x="33779" y="43948"/>
                  <a:pt x="37124" y="43900"/>
                </a:cubicBezTo>
                <a:cubicBezTo>
                  <a:pt x="37208" y="43900"/>
                  <a:pt x="37327" y="43865"/>
                  <a:pt x="37351" y="43793"/>
                </a:cubicBezTo>
                <a:cubicBezTo>
                  <a:pt x="37493" y="43335"/>
                  <a:pt x="37913" y="42539"/>
                  <a:pt x="38411" y="42539"/>
                </a:cubicBezTo>
                <a:cubicBezTo>
                  <a:pt x="38496" y="42539"/>
                  <a:pt x="38584" y="42562"/>
                  <a:pt x="38672" y="42614"/>
                </a:cubicBezTo>
                <a:cubicBezTo>
                  <a:pt x="39125" y="42876"/>
                  <a:pt x="39303" y="43388"/>
                  <a:pt x="39660" y="43734"/>
                </a:cubicBezTo>
                <a:cubicBezTo>
                  <a:pt x="39820" y="43882"/>
                  <a:pt x="40062" y="43924"/>
                  <a:pt x="40324" y="43924"/>
                </a:cubicBezTo>
                <a:cubicBezTo>
                  <a:pt x="40651" y="43924"/>
                  <a:pt x="41009" y="43859"/>
                  <a:pt x="41280" y="43853"/>
                </a:cubicBezTo>
                <a:cubicBezTo>
                  <a:pt x="42232" y="43841"/>
                  <a:pt x="43185" y="43829"/>
                  <a:pt x="44137" y="43829"/>
                </a:cubicBezTo>
                <a:cubicBezTo>
                  <a:pt x="47542" y="43781"/>
                  <a:pt x="50960" y="43746"/>
                  <a:pt x="54365" y="43734"/>
                </a:cubicBezTo>
                <a:cubicBezTo>
                  <a:pt x="54436" y="43734"/>
                  <a:pt x="54567" y="43698"/>
                  <a:pt x="54591" y="43626"/>
                </a:cubicBezTo>
                <a:cubicBezTo>
                  <a:pt x="54627" y="43484"/>
                  <a:pt x="54662" y="43305"/>
                  <a:pt x="54770" y="43162"/>
                </a:cubicBezTo>
                <a:cubicBezTo>
                  <a:pt x="54947" y="42944"/>
                  <a:pt x="55044" y="42873"/>
                  <a:pt x="55120" y="42873"/>
                </a:cubicBezTo>
                <a:cubicBezTo>
                  <a:pt x="55222" y="42873"/>
                  <a:pt x="55284" y="43003"/>
                  <a:pt x="55448" y="43079"/>
                </a:cubicBezTo>
                <a:cubicBezTo>
                  <a:pt x="55686" y="43198"/>
                  <a:pt x="56020" y="43424"/>
                  <a:pt x="56079" y="43674"/>
                </a:cubicBezTo>
                <a:cubicBezTo>
                  <a:pt x="56091" y="43722"/>
                  <a:pt x="56151" y="43722"/>
                  <a:pt x="56174" y="43722"/>
                </a:cubicBezTo>
                <a:lnTo>
                  <a:pt x="62211" y="43722"/>
                </a:lnTo>
                <a:cubicBezTo>
                  <a:pt x="62270" y="43722"/>
                  <a:pt x="62413" y="43686"/>
                  <a:pt x="62425" y="43615"/>
                </a:cubicBezTo>
                <a:cubicBezTo>
                  <a:pt x="62520" y="43222"/>
                  <a:pt x="62830" y="42769"/>
                  <a:pt x="63199" y="42650"/>
                </a:cubicBezTo>
                <a:cubicBezTo>
                  <a:pt x="63256" y="42632"/>
                  <a:pt x="63311" y="42623"/>
                  <a:pt x="63365" y="42623"/>
                </a:cubicBezTo>
                <a:cubicBezTo>
                  <a:pt x="63736" y="42623"/>
                  <a:pt x="64059" y="43010"/>
                  <a:pt x="64318" y="43269"/>
                </a:cubicBezTo>
                <a:cubicBezTo>
                  <a:pt x="64533" y="43484"/>
                  <a:pt x="64592" y="43615"/>
                  <a:pt x="64854" y="43674"/>
                </a:cubicBezTo>
                <a:cubicBezTo>
                  <a:pt x="65153" y="43739"/>
                  <a:pt x="65483" y="43755"/>
                  <a:pt x="65818" y="43755"/>
                </a:cubicBezTo>
                <a:cubicBezTo>
                  <a:pt x="66127" y="43755"/>
                  <a:pt x="66440" y="43741"/>
                  <a:pt x="66734" y="43741"/>
                </a:cubicBezTo>
                <a:cubicBezTo>
                  <a:pt x="66820" y="43741"/>
                  <a:pt x="66904" y="43743"/>
                  <a:pt x="66985" y="43746"/>
                </a:cubicBezTo>
                <a:cubicBezTo>
                  <a:pt x="69593" y="43841"/>
                  <a:pt x="72188" y="43912"/>
                  <a:pt x="74796" y="44019"/>
                </a:cubicBezTo>
                <a:cubicBezTo>
                  <a:pt x="75760" y="44055"/>
                  <a:pt x="76748" y="44079"/>
                  <a:pt x="77713" y="44174"/>
                </a:cubicBezTo>
                <a:cubicBezTo>
                  <a:pt x="77727" y="44179"/>
                  <a:pt x="77745" y="44181"/>
                  <a:pt x="77766" y="44181"/>
                </a:cubicBezTo>
                <a:cubicBezTo>
                  <a:pt x="77855" y="44181"/>
                  <a:pt x="77987" y="44139"/>
                  <a:pt x="77987" y="44043"/>
                </a:cubicBezTo>
                <a:cubicBezTo>
                  <a:pt x="77725" y="41674"/>
                  <a:pt x="77784" y="39257"/>
                  <a:pt x="77725" y="36888"/>
                </a:cubicBezTo>
                <a:cubicBezTo>
                  <a:pt x="77665" y="34613"/>
                  <a:pt x="77594" y="32327"/>
                  <a:pt x="77594" y="30041"/>
                </a:cubicBezTo>
                <a:cubicBezTo>
                  <a:pt x="77594" y="29994"/>
                  <a:pt x="77522" y="29994"/>
                  <a:pt x="77487" y="29994"/>
                </a:cubicBezTo>
                <a:cubicBezTo>
                  <a:pt x="77177" y="29982"/>
                  <a:pt x="76213" y="29922"/>
                  <a:pt x="76046" y="29625"/>
                </a:cubicBezTo>
                <a:cubicBezTo>
                  <a:pt x="75844" y="29268"/>
                  <a:pt x="76760" y="28553"/>
                  <a:pt x="76987" y="28339"/>
                </a:cubicBezTo>
                <a:cubicBezTo>
                  <a:pt x="77320" y="28029"/>
                  <a:pt x="77594" y="27958"/>
                  <a:pt x="77606" y="27482"/>
                </a:cubicBezTo>
                <a:cubicBezTo>
                  <a:pt x="77606" y="26541"/>
                  <a:pt x="77630" y="25600"/>
                  <a:pt x="77641" y="24672"/>
                </a:cubicBezTo>
                <a:cubicBezTo>
                  <a:pt x="77665" y="22231"/>
                  <a:pt x="77701" y="19790"/>
                  <a:pt x="77784" y="17349"/>
                </a:cubicBezTo>
                <a:cubicBezTo>
                  <a:pt x="77784" y="17290"/>
                  <a:pt x="77749" y="17290"/>
                  <a:pt x="77689" y="17266"/>
                </a:cubicBezTo>
                <a:cubicBezTo>
                  <a:pt x="77624" y="17263"/>
                  <a:pt x="77556" y="17261"/>
                  <a:pt x="77485" y="17261"/>
                </a:cubicBezTo>
                <a:cubicBezTo>
                  <a:pt x="77307" y="17261"/>
                  <a:pt x="77112" y="17269"/>
                  <a:pt x="76920" y="17269"/>
                </a:cubicBezTo>
                <a:cubicBezTo>
                  <a:pt x="76650" y="17269"/>
                  <a:pt x="76385" y="17254"/>
                  <a:pt x="76177" y="17183"/>
                </a:cubicBezTo>
                <a:cubicBezTo>
                  <a:pt x="76155" y="17175"/>
                  <a:pt x="76137" y="17169"/>
                  <a:pt x="76124" y="17164"/>
                </a:cubicBezTo>
                <a:lnTo>
                  <a:pt x="76124" y="17164"/>
                </a:lnTo>
                <a:cubicBezTo>
                  <a:pt x="76084" y="17069"/>
                  <a:pt x="76092" y="16862"/>
                  <a:pt x="76082" y="16778"/>
                </a:cubicBezTo>
                <a:cubicBezTo>
                  <a:pt x="76040" y="16568"/>
                  <a:pt x="76007" y="16348"/>
                  <a:pt x="75975" y="16135"/>
                </a:cubicBezTo>
                <a:lnTo>
                  <a:pt x="75975" y="16135"/>
                </a:lnTo>
                <a:cubicBezTo>
                  <a:pt x="76600" y="15994"/>
                  <a:pt x="77217" y="15863"/>
                  <a:pt x="77844" y="15742"/>
                </a:cubicBezTo>
                <a:cubicBezTo>
                  <a:pt x="77891" y="15718"/>
                  <a:pt x="77987" y="15694"/>
                  <a:pt x="77987" y="15635"/>
                </a:cubicBezTo>
                <a:cubicBezTo>
                  <a:pt x="78534" y="10622"/>
                  <a:pt x="79237" y="5562"/>
                  <a:pt x="79475" y="514"/>
                </a:cubicBezTo>
                <a:cubicBezTo>
                  <a:pt x="79475" y="466"/>
                  <a:pt x="79439" y="454"/>
                  <a:pt x="79415" y="454"/>
                </a:cubicBezTo>
                <a:cubicBezTo>
                  <a:pt x="77177" y="228"/>
                  <a:pt x="74903" y="240"/>
                  <a:pt x="72665" y="204"/>
                </a:cubicBezTo>
                <a:cubicBezTo>
                  <a:pt x="69593" y="145"/>
                  <a:pt x="66509" y="109"/>
                  <a:pt x="63425" y="62"/>
                </a:cubicBezTo>
                <a:cubicBezTo>
                  <a:pt x="61684" y="40"/>
                  <a:pt x="59952" y="0"/>
                  <a:pt x="58221" y="0"/>
                </a:cubicBezTo>
                <a:close/>
              </a:path>
            </a:pathLst>
          </a:custGeom>
          <a:solidFill>
            <a:srgbClr val="BC9E6C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3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31" name="Google Shape;131;p6"/>
          <p:cNvSpPr txBox="1">
            <a:spLocks noGrp="1"/>
          </p:cNvSpPr>
          <p:nvPr>
            <p:ph type="title"/>
          </p:nvPr>
        </p:nvSpPr>
        <p:spPr>
          <a:xfrm>
            <a:off x="685800" y="445025"/>
            <a:ext cx="7772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32" name="Google Shape;132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914378">
              <a:defRPr/>
            </a:pPr>
            <a:fld id="{00000000-1234-1234-1234-123412341234}" type="slidenum">
              <a:rPr lang="en" smtClean="0">
                <a:solidFill>
                  <a:srgbClr val="A01127"/>
                </a:solidFill>
              </a:rPr>
              <a:pPr defTabSz="914378">
                <a:defRPr/>
              </a:pPr>
              <a:t>‹#›</a:t>
            </a:fld>
            <a:endParaRPr lang="en">
              <a:solidFill>
                <a:srgbClr val="A0112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1402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/>
          <p:nvPr/>
        </p:nvSpPr>
        <p:spPr>
          <a:xfrm>
            <a:off x="0" y="0"/>
            <a:ext cx="2418600" cy="5149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8" name="Google Shape;28;p6"/>
          <p:cNvSpPr txBox="1">
            <a:spLocks noGrp="1"/>
          </p:cNvSpPr>
          <p:nvPr>
            <p:ph type="title"/>
          </p:nvPr>
        </p:nvSpPr>
        <p:spPr>
          <a:xfrm>
            <a:off x="398150" y="1129130"/>
            <a:ext cx="1700700" cy="1483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6"/>
          <p:cNvSpPr txBox="1">
            <a:spLocks noGrp="1"/>
          </p:cNvSpPr>
          <p:nvPr>
            <p:ph type="body" idx="1"/>
          </p:nvPr>
        </p:nvSpPr>
        <p:spPr>
          <a:xfrm>
            <a:off x="3082175" y="1091725"/>
            <a:ext cx="2623200" cy="383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78" lvl="0" indent="-355582">
              <a:spcBef>
                <a:spcPts val="600"/>
              </a:spcBef>
              <a:spcAft>
                <a:spcPts val="0"/>
              </a:spcAft>
              <a:buSzPts val="2000"/>
              <a:buChar char="⊙"/>
              <a:defRPr sz="2000"/>
            </a:lvl1pPr>
            <a:lvl2pPr marL="914355" lvl="1" indent="-355582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532" lvl="2" indent="-355582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709" lvl="3" indent="-355582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5886" lvl="4" indent="-355582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064" lvl="5" indent="-355582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240" lvl="6" indent="-355582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418" lvl="7" indent="-355582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595" lvl="8" indent="-355582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body" idx="2"/>
          </p:nvPr>
        </p:nvSpPr>
        <p:spPr>
          <a:xfrm>
            <a:off x="5863323" y="1091725"/>
            <a:ext cx="2623200" cy="383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78" lvl="0" indent="-355582">
              <a:spcBef>
                <a:spcPts val="600"/>
              </a:spcBef>
              <a:spcAft>
                <a:spcPts val="0"/>
              </a:spcAft>
              <a:buSzPts val="2000"/>
              <a:buChar char="⊙"/>
              <a:defRPr sz="2000"/>
            </a:lvl1pPr>
            <a:lvl2pPr marL="914355" lvl="1" indent="-355582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532" lvl="2" indent="-355582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709" lvl="3" indent="-355582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5886" lvl="4" indent="-355582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064" lvl="5" indent="-355582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240" lvl="6" indent="-355582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418" lvl="7" indent="-355582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595" lvl="8" indent="-355582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21259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5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Google Shape;560;p5"/>
          <p:cNvSpPr txBox="1">
            <a:spLocks noGrp="1"/>
          </p:cNvSpPr>
          <p:nvPr>
            <p:ph type="title"/>
          </p:nvPr>
        </p:nvSpPr>
        <p:spPr>
          <a:xfrm>
            <a:off x="514350" y="785650"/>
            <a:ext cx="8115300" cy="531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561" name="Google Shape;561;p5"/>
          <p:cNvSpPr txBox="1">
            <a:spLocks noGrp="1"/>
          </p:cNvSpPr>
          <p:nvPr>
            <p:ph type="body" idx="1"/>
          </p:nvPr>
        </p:nvSpPr>
        <p:spPr>
          <a:xfrm>
            <a:off x="514350" y="1783649"/>
            <a:ext cx="8115300" cy="2654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spcBef>
                <a:spcPts val="8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8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8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8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8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800"/>
              </a:spcBef>
              <a:spcAft>
                <a:spcPts val="8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62" name="Google Shape;562;p5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Inverse">
  <p:cSld name="Blank Inverse">
    <p:bg>
      <p:bgPr>
        <a:solidFill>
          <a:srgbClr val="000000"/>
        </a:solid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2"/>
          <p:cNvSpPr/>
          <p:nvPr/>
        </p:nvSpPr>
        <p:spPr>
          <a:xfrm>
            <a:off x="361950" y="-571500"/>
            <a:ext cx="6286500" cy="62865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highlight>
                <a:srgbClr val="FFFF00"/>
              </a:highlight>
            </a:endParaRPr>
          </a:p>
        </p:txBody>
      </p:sp>
      <p:sp>
        <p:nvSpPr>
          <p:cNvPr id="53" name="Google Shape;53;p12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solidFill>
                  <a:srgbClr val="FFFF00"/>
                </a:solidFill>
              </a:defRPr>
            </a:lvl1pPr>
            <a:lvl2pPr lvl="1">
              <a:buNone/>
              <a:defRPr>
                <a:solidFill>
                  <a:srgbClr val="FFFF00"/>
                </a:solidFill>
              </a:defRPr>
            </a:lvl2pPr>
            <a:lvl3pPr lvl="2">
              <a:buNone/>
              <a:defRPr>
                <a:solidFill>
                  <a:srgbClr val="FFFF00"/>
                </a:solidFill>
              </a:defRPr>
            </a:lvl3pPr>
            <a:lvl4pPr lvl="3">
              <a:buNone/>
              <a:defRPr>
                <a:solidFill>
                  <a:srgbClr val="FFFF00"/>
                </a:solidFill>
              </a:defRPr>
            </a:lvl4pPr>
            <a:lvl5pPr lvl="4">
              <a:buNone/>
              <a:defRPr>
                <a:solidFill>
                  <a:srgbClr val="FFFF00"/>
                </a:solidFill>
              </a:defRPr>
            </a:lvl5pPr>
            <a:lvl6pPr lvl="5">
              <a:buNone/>
              <a:defRPr>
                <a:solidFill>
                  <a:srgbClr val="FFFF00"/>
                </a:solidFill>
              </a:defRPr>
            </a:lvl6pPr>
            <a:lvl7pPr lvl="6">
              <a:buNone/>
              <a:defRPr>
                <a:solidFill>
                  <a:srgbClr val="FFFF00"/>
                </a:solidFill>
              </a:defRPr>
            </a:lvl7pPr>
            <a:lvl8pPr lvl="7">
              <a:buNone/>
              <a:defRPr>
                <a:solidFill>
                  <a:srgbClr val="FFFF00"/>
                </a:solidFill>
              </a:defRPr>
            </a:lvl8pPr>
            <a:lvl9pPr lvl="8">
              <a:buNone/>
              <a:defRPr>
                <a:solidFill>
                  <a:srgbClr val="FFFF00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13789792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/>
          <p:nvPr/>
        </p:nvSpPr>
        <p:spPr>
          <a:xfrm>
            <a:off x="361950" y="-571500"/>
            <a:ext cx="6286500" cy="6286500"/>
          </a:xfrm>
          <a:prstGeom prst="ellipse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914355"/>
            <a:fld id="{00000000-1234-1234-1234-123412341234}" type="slidenum">
              <a:rPr lang="en" smtClean="0">
                <a:solidFill>
                  <a:srgbClr val="000000"/>
                </a:solidFill>
              </a:rPr>
              <a:pPr defTabSz="914355"/>
              <a:t>‹#›</a:t>
            </a:fld>
            <a:endParaRPr lang="e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659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bg>
      <p:bgPr>
        <a:solidFill>
          <a:srgbClr val="000000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2676525" y="1247775"/>
            <a:ext cx="4905300" cy="819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78" lvl="0" indent="-419080" rtl="0"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3000"/>
              <a:buChar char="⊙"/>
              <a:defRPr>
                <a:solidFill>
                  <a:srgbClr val="000000"/>
                </a:solidFill>
                <a:highlight>
                  <a:srgbClr val="FFFF00"/>
                </a:highlight>
              </a:defRPr>
            </a:lvl1pPr>
            <a:lvl2pPr marL="914355" lvl="1" indent="-38098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Char char="○"/>
              <a:defRPr>
                <a:solidFill>
                  <a:srgbClr val="000000"/>
                </a:solidFill>
                <a:highlight>
                  <a:srgbClr val="FFFF00"/>
                </a:highlight>
              </a:defRPr>
            </a:lvl2pPr>
            <a:lvl3pPr marL="1371532" lvl="2" indent="-380981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Char char="■"/>
              <a:defRPr>
                <a:solidFill>
                  <a:srgbClr val="000000"/>
                </a:solidFill>
                <a:highlight>
                  <a:srgbClr val="FFFF00"/>
                </a:highlight>
              </a:defRPr>
            </a:lvl3pPr>
            <a:lvl4pPr marL="1828709" lvl="3" indent="-34288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  <a:defRPr>
                <a:solidFill>
                  <a:srgbClr val="000000"/>
                </a:solidFill>
                <a:highlight>
                  <a:srgbClr val="FFFF00"/>
                </a:highlight>
              </a:defRPr>
            </a:lvl4pPr>
            <a:lvl5pPr marL="2285886" lvl="4" indent="-34288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  <a:defRPr>
                <a:solidFill>
                  <a:srgbClr val="000000"/>
                </a:solidFill>
                <a:highlight>
                  <a:srgbClr val="FFFF00"/>
                </a:highlight>
              </a:defRPr>
            </a:lvl5pPr>
            <a:lvl6pPr marL="2743064" lvl="5" indent="-34288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■"/>
              <a:defRPr>
                <a:solidFill>
                  <a:srgbClr val="000000"/>
                </a:solidFill>
                <a:highlight>
                  <a:srgbClr val="FFFF00"/>
                </a:highlight>
              </a:defRPr>
            </a:lvl6pPr>
            <a:lvl7pPr marL="3200240" lvl="6" indent="-34288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●"/>
              <a:defRPr>
                <a:solidFill>
                  <a:srgbClr val="000000"/>
                </a:solidFill>
                <a:highlight>
                  <a:srgbClr val="FFFF00"/>
                </a:highlight>
              </a:defRPr>
            </a:lvl7pPr>
            <a:lvl8pPr marL="3657418" lvl="7" indent="-342884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○"/>
              <a:defRPr>
                <a:solidFill>
                  <a:srgbClr val="000000"/>
                </a:solidFill>
                <a:highlight>
                  <a:srgbClr val="FFFF00"/>
                </a:highlight>
              </a:defRPr>
            </a:lvl8pPr>
            <a:lvl9pPr marL="4114595" lvl="8" indent="-342884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Char char="■"/>
              <a:defRPr>
                <a:solidFill>
                  <a:srgbClr val="000000"/>
                </a:solidFill>
                <a:highlight>
                  <a:srgbClr val="FFFF00"/>
                </a:highlight>
              </a:defRPr>
            </a:lvl9pPr>
          </a:lstStyle>
          <a:p>
            <a:endParaRPr/>
          </a:p>
        </p:txBody>
      </p:sp>
      <p:sp>
        <p:nvSpPr>
          <p:cNvPr id="19" name="Google Shape;19;p4"/>
          <p:cNvSpPr txBox="1"/>
          <p:nvPr/>
        </p:nvSpPr>
        <p:spPr>
          <a:xfrm>
            <a:off x="1238250" y="705175"/>
            <a:ext cx="1178700" cy="65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5000" b="1" i="0" u="none" strike="noStrike" kern="0" cap="none" spc="0" normalizeH="0" baseline="0" noProof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bin Condensed"/>
                <a:ea typeface="Cabin Condensed"/>
                <a:cs typeface="Cabin Condensed"/>
                <a:sym typeface="Cabin Condensed"/>
              </a:rPr>
              <a:t>“</a:t>
            </a:r>
            <a:endParaRPr kumimoji="0" sz="15000" b="1" i="0" u="none" strike="noStrike" kern="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bin Condensed"/>
              <a:ea typeface="Cabin Condensed"/>
              <a:cs typeface="Cabin Condensed"/>
              <a:sym typeface="Cabin Condensed"/>
            </a:endParaRPr>
          </a:p>
        </p:txBody>
      </p:sp>
      <p:sp>
        <p:nvSpPr>
          <p:cNvPr id="20" name="Google Shape;20;p4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solidFill>
                  <a:srgbClr val="FFFF00"/>
                </a:solidFill>
              </a:defRPr>
            </a:lvl1pPr>
            <a:lvl2pPr lvl="1">
              <a:buNone/>
              <a:defRPr>
                <a:solidFill>
                  <a:srgbClr val="FFFF00"/>
                </a:solidFill>
              </a:defRPr>
            </a:lvl2pPr>
            <a:lvl3pPr lvl="2">
              <a:buNone/>
              <a:defRPr>
                <a:solidFill>
                  <a:srgbClr val="FFFF00"/>
                </a:solidFill>
              </a:defRPr>
            </a:lvl3pPr>
            <a:lvl4pPr lvl="3">
              <a:buNone/>
              <a:defRPr>
                <a:solidFill>
                  <a:srgbClr val="FFFF00"/>
                </a:solidFill>
              </a:defRPr>
            </a:lvl4pPr>
            <a:lvl5pPr lvl="4">
              <a:buNone/>
              <a:defRPr>
                <a:solidFill>
                  <a:srgbClr val="FFFF00"/>
                </a:solidFill>
              </a:defRPr>
            </a:lvl5pPr>
            <a:lvl6pPr lvl="5">
              <a:buNone/>
              <a:defRPr>
                <a:solidFill>
                  <a:srgbClr val="FFFF00"/>
                </a:solidFill>
              </a:defRPr>
            </a:lvl6pPr>
            <a:lvl7pPr lvl="6">
              <a:buNone/>
              <a:defRPr>
                <a:solidFill>
                  <a:srgbClr val="FFFF00"/>
                </a:solidFill>
              </a:defRPr>
            </a:lvl7pPr>
            <a:lvl8pPr lvl="7">
              <a:buNone/>
              <a:defRPr>
                <a:solidFill>
                  <a:srgbClr val="FFFF00"/>
                </a:solidFill>
              </a:defRPr>
            </a:lvl8pPr>
            <a:lvl9pPr lvl="8">
              <a:buNone/>
              <a:defRPr>
                <a:solidFill>
                  <a:srgbClr val="FFFF00"/>
                </a:solidFill>
              </a:defRPr>
            </a:lvl9pPr>
          </a:lstStyle>
          <a:p>
            <a:pPr defTabSz="914355"/>
            <a:fld id="{00000000-1234-1234-1234-123412341234}" type="slidenum">
              <a:rPr lang="en" smtClean="0"/>
              <a:pPr defTabSz="914355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8105419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/>
          <p:nvPr/>
        </p:nvSpPr>
        <p:spPr>
          <a:xfrm>
            <a:off x="0" y="0"/>
            <a:ext cx="2418600" cy="51495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3" name="Google Shape;23;p5"/>
          <p:cNvSpPr txBox="1">
            <a:spLocks noGrp="1"/>
          </p:cNvSpPr>
          <p:nvPr>
            <p:ph type="title"/>
          </p:nvPr>
        </p:nvSpPr>
        <p:spPr>
          <a:xfrm>
            <a:off x="398150" y="1129130"/>
            <a:ext cx="1700700" cy="148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1"/>
          </p:nvPr>
        </p:nvSpPr>
        <p:spPr>
          <a:xfrm>
            <a:off x="2871075" y="1007295"/>
            <a:ext cx="5561100" cy="357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178" lvl="0" indent="-419080">
              <a:spcBef>
                <a:spcPts val="600"/>
              </a:spcBef>
              <a:spcAft>
                <a:spcPts val="0"/>
              </a:spcAft>
              <a:buSzPts val="3000"/>
              <a:buChar char="⊙"/>
              <a:defRPr/>
            </a:lvl1pPr>
            <a:lvl2pPr marL="914355" lvl="1" indent="-380981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marL="1371532" lvl="2" indent="-380981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marL="1828709" lvl="3" indent="-342884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5886" lvl="4" indent="-342884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064" lvl="5" indent="-342884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240" lvl="6" indent="-342884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418" lvl="7" indent="-342884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595" lvl="8" indent="-342884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defTabSz="914355"/>
            <a:fld id="{00000000-1234-1234-1234-123412341234}" type="slidenum">
              <a:rPr lang="en" smtClean="0">
                <a:solidFill>
                  <a:srgbClr val="000000"/>
                </a:solidFill>
              </a:rPr>
              <a:pPr defTabSz="914355"/>
              <a:t>‹#›</a:t>
            </a:fld>
            <a:endParaRPr lang="e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9273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05983"/>
            <a:ext cx="8226425" cy="85486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EF00554-8DDD-B645-883F-42DD7212AB80}"/>
              </a:ext>
            </a:extLst>
          </p:cNvPr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SzTx/>
              <a:defRPr>
                <a:ea typeface="+mn-ea"/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41C1E48-A8D8-CB47-80F1-D5D24D1773A7}"/>
              </a:ext>
            </a:extLst>
          </p:cNvPr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SzTx/>
              <a:defRPr>
                <a:ea typeface="+mn-ea"/>
              </a:defRPr>
            </a:lvl1pPr>
          </a:lstStyle>
          <a:p>
            <a:pPr>
              <a:defRPr/>
            </a:pPr>
            <a:endParaRPr lang="vi-V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1C985D1-BCEE-6849-9B63-C49B7FDA80BA}"/>
              </a:ext>
            </a:extLst>
          </p:cNvPr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FE831909-07C7-CF4F-A32F-6C648D752DF3}" type="slidenum">
              <a:rPr lang="vi-VN" altLang="en-VN"/>
              <a:pPr/>
              <a:t>‹#›</a:t>
            </a:fld>
            <a:endParaRPr lang="vi-VN" altLang="en-VN"/>
          </a:p>
        </p:txBody>
      </p:sp>
    </p:spTree>
    <p:extLst>
      <p:ext uri="{BB962C8B-B14F-4D97-AF65-F5344CB8AC3E}">
        <p14:creationId xmlns:p14="http://schemas.microsoft.com/office/powerpoint/2010/main" val="29120637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CE3A86A-80CF-4041-B44D-A9B7BA2CCA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801D1130-AD9D-B449-9B25-44E74B656DF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8F06A7E-F077-4B46-8CE5-E14F70E66C1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919607-30DA-3E43-AFC6-CECA7C4BA3C7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5637253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200154"/>
            <a:ext cx="8229600" cy="3394472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F3E72C3-1ADA-444B-89A8-5330AF5AC1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29EE32C-C09D-EB46-A290-7AD2BD7969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9A13035-E931-2145-9909-E1E1FCD1851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9BE2C4-9EE0-7548-804A-B431EAEC01C3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1495990212"/>
      </p:ext>
    </p:extLst>
  </p:cSld>
  <p:clrMapOvr>
    <a:masterClrMapping/>
  </p:clrMapOvr>
  <p:transition spd="slow">
    <p:wheel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05979"/>
            <a:ext cx="8229600" cy="43886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E3B408B2-5D9D-8E43-8EFC-847711D54D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900EF2C4-F44E-394F-B69E-BFB1CD60499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0199BFF0-537D-2D4D-AEBC-95610F27D81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4C7E12-6EE0-FB4A-A836-1A9C2FD93C49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28408356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31E1A7-BE2A-4821-8BD1-246388A165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9BA4416-CAFA-4893-A486-5942232A5F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F49F51B-A2F2-482D-9C06-A092524DF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12/25/21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A563D0-A6AD-47AD-BF54-151C9EB59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BA4C79-2347-4B61-AC85-31D06AB46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5031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90B6A4-6B21-43B1-BEC1-315431077A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F20D95-5629-4D8C-BAAF-9C808BC44B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7F2A3B-F856-46AF-94E2-4D9A620747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12/25/21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190A9B-2595-499B-A0D8-015AEB7AEE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68A7F1-8976-494B-AF2C-A110BC165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151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6"/>
          <p:cNvSpPr txBox="1">
            <a:spLocks noGrp="1"/>
          </p:cNvSpPr>
          <p:nvPr>
            <p:ph type="title"/>
          </p:nvPr>
        </p:nvSpPr>
        <p:spPr>
          <a:xfrm>
            <a:off x="947725" y="785650"/>
            <a:ext cx="7248600" cy="531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565" name="Google Shape;565;p6"/>
          <p:cNvSpPr txBox="1">
            <a:spLocks noGrp="1"/>
          </p:cNvSpPr>
          <p:nvPr>
            <p:ph type="body" idx="1"/>
          </p:nvPr>
        </p:nvSpPr>
        <p:spPr>
          <a:xfrm>
            <a:off x="947725" y="1783650"/>
            <a:ext cx="3386700" cy="255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spcBef>
                <a:spcPts val="8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8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8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8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8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800"/>
              </a:spcBef>
              <a:spcAft>
                <a:spcPts val="8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66" name="Google Shape;566;p6"/>
          <p:cNvSpPr txBox="1">
            <a:spLocks noGrp="1"/>
          </p:cNvSpPr>
          <p:nvPr>
            <p:ph type="body" idx="2"/>
          </p:nvPr>
        </p:nvSpPr>
        <p:spPr>
          <a:xfrm>
            <a:off x="4809543" y="1783650"/>
            <a:ext cx="3386700" cy="255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spcBef>
                <a:spcPts val="8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8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8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8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8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800"/>
              </a:spcBef>
              <a:spcAft>
                <a:spcPts val="8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67" name="Google Shape;567;p6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568" name="Google Shape;568;p6"/>
          <p:cNvGrpSpPr/>
          <p:nvPr/>
        </p:nvGrpSpPr>
        <p:grpSpPr>
          <a:xfrm>
            <a:off x="264594" y="212555"/>
            <a:ext cx="8614812" cy="4718390"/>
            <a:chOff x="284414" y="217039"/>
            <a:chExt cx="8614812" cy="4718390"/>
          </a:xfrm>
        </p:grpSpPr>
        <p:grpSp>
          <p:nvGrpSpPr>
            <p:cNvPr id="569" name="Google Shape;569;p6"/>
            <p:cNvGrpSpPr/>
            <p:nvPr/>
          </p:nvGrpSpPr>
          <p:grpSpPr>
            <a:xfrm>
              <a:off x="284414" y="217039"/>
              <a:ext cx="1241287" cy="1200952"/>
              <a:chOff x="284414" y="217039"/>
              <a:chExt cx="1241287" cy="1200952"/>
            </a:xfrm>
          </p:grpSpPr>
          <p:sp>
            <p:nvSpPr>
              <p:cNvPr id="570" name="Google Shape;570;p6"/>
              <p:cNvSpPr/>
              <p:nvPr/>
            </p:nvSpPr>
            <p:spPr>
              <a:xfrm rot="10800000" flipH="1">
                <a:off x="448033" y="384225"/>
                <a:ext cx="157413" cy="202257"/>
              </a:xfrm>
              <a:custGeom>
                <a:avLst/>
                <a:gdLst/>
                <a:ahLst/>
                <a:cxnLst/>
                <a:rect l="l" t="t" r="r" b="b"/>
                <a:pathLst>
                  <a:path w="314825" h="404513" extrusionOk="0">
                    <a:moveTo>
                      <a:pt x="13217" y="303565"/>
                    </a:moveTo>
                    <a:cubicBezTo>
                      <a:pt x="9385" y="309566"/>
                      <a:pt x="2900" y="204527"/>
                      <a:pt x="863" y="154485"/>
                    </a:cubicBezTo>
                    <a:cubicBezTo>
                      <a:pt x="-2326" y="76342"/>
                      <a:pt x="2230" y="-1427"/>
                      <a:pt x="33181" y="20"/>
                    </a:cubicBezTo>
                    <a:cubicBezTo>
                      <a:pt x="61426" y="1359"/>
                      <a:pt x="61586" y="60697"/>
                      <a:pt x="52770" y="127160"/>
                    </a:cubicBezTo>
                    <a:cubicBezTo>
                      <a:pt x="72788" y="65144"/>
                      <a:pt x="97334" y="13789"/>
                      <a:pt x="122042" y="23246"/>
                    </a:cubicBezTo>
                    <a:cubicBezTo>
                      <a:pt x="145704" y="32327"/>
                      <a:pt x="133297" y="78592"/>
                      <a:pt x="109420" y="131580"/>
                    </a:cubicBezTo>
                    <a:cubicBezTo>
                      <a:pt x="144283" y="85584"/>
                      <a:pt x="178557" y="52580"/>
                      <a:pt x="197316" y="67742"/>
                    </a:cubicBezTo>
                    <a:cubicBezTo>
                      <a:pt x="220415" y="86414"/>
                      <a:pt x="180674" y="138331"/>
                      <a:pt x="130804" y="189123"/>
                    </a:cubicBezTo>
                    <a:cubicBezTo>
                      <a:pt x="186061" y="143903"/>
                      <a:pt x="241719" y="108328"/>
                      <a:pt x="258173" y="131607"/>
                    </a:cubicBezTo>
                    <a:cubicBezTo>
                      <a:pt x="274894" y="155262"/>
                      <a:pt x="225399" y="193115"/>
                      <a:pt x="165507" y="227753"/>
                    </a:cubicBezTo>
                    <a:cubicBezTo>
                      <a:pt x="231081" y="204955"/>
                      <a:pt x="292608" y="191668"/>
                      <a:pt x="300004" y="218484"/>
                    </a:cubicBezTo>
                    <a:cubicBezTo>
                      <a:pt x="307105" y="244148"/>
                      <a:pt x="257556" y="262123"/>
                      <a:pt x="196699" y="274446"/>
                    </a:cubicBezTo>
                    <a:cubicBezTo>
                      <a:pt x="259968" y="270347"/>
                      <a:pt x="314421" y="274392"/>
                      <a:pt x="314823" y="300270"/>
                    </a:cubicBezTo>
                    <a:cubicBezTo>
                      <a:pt x="315278" y="329068"/>
                      <a:pt x="253805" y="332524"/>
                      <a:pt x="185310" y="327488"/>
                    </a:cubicBezTo>
                    <a:cubicBezTo>
                      <a:pt x="251420" y="344472"/>
                      <a:pt x="308391" y="366948"/>
                      <a:pt x="299897" y="393067"/>
                    </a:cubicBezTo>
                    <a:cubicBezTo>
                      <a:pt x="283362" y="444046"/>
                      <a:pt x="14637" y="308495"/>
                      <a:pt x="14021" y="303726"/>
                    </a:cubicBezTo>
                    <a:lnTo>
                      <a:pt x="13217" y="303565"/>
                    </a:lnTo>
                    <a:lnTo>
                      <a:pt x="13217" y="303565"/>
                    </a:lnTo>
                    <a:close/>
                  </a:path>
                </a:pathLst>
              </a:custGeom>
              <a:solidFill>
                <a:srgbClr val="1C3B33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1" name="Google Shape;571;p6"/>
              <p:cNvSpPr/>
              <p:nvPr/>
            </p:nvSpPr>
            <p:spPr>
              <a:xfrm rot="10800000" flipH="1">
                <a:off x="344071" y="355193"/>
                <a:ext cx="81348" cy="57380"/>
              </a:xfrm>
              <a:custGeom>
                <a:avLst/>
                <a:gdLst/>
                <a:ahLst/>
                <a:cxnLst/>
                <a:rect l="l" t="t" r="r" b="b"/>
                <a:pathLst>
                  <a:path w="162696" h="114759" extrusionOk="0">
                    <a:moveTo>
                      <a:pt x="153772" y="938"/>
                    </a:moveTo>
                    <a:cubicBezTo>
                      <a:pt x="156425" y="-803"/>
                      <a:pt x="160016" y="-53"/>
                      <a:pt x="161758" y="2626"/>
                    </a:cubicBezTo>
                    <a:cubicBezTo>
                      <a:pt x="163500" y="5278"/>
                      <a:pt x="162749" y="8868"/>
                      <a:pt x="160070" y="10609"/>
                    </a:cubicBezTo>
                    <a:cubicBezTo>
                      <a:pt x="160070" y="10609"/>
                      <a:pt x="144366" y="21834"/>
                      <a:pt x="122794" y="36943"/>
                    </a:cubicBezTo>
                    <a:cubicBezTo>
                      <a:pt x="111432" y="44899"/>
                      <a:pt x="98516" y="54034"/>
                      <a:pt x="85331" y="63008"/>
                    </a:cubicBezTo>
                    <a:cubicBezTo>
                      <a:pt x="75095" y="69920"/>
                      <a:pt x="64697" y="76724"/>
                      <a:pt x="54916" y="83154"/>
                    </a:cubicBezTo>
                    <a:cubicBezTo>
                      <a:pt x="35354" y="95985"/>
                      <a:pt x="18230" y="106996"/>
                      <a:pt x="9816" y="113398"/>
                    </a:cubicBezTo>
                    <a:cubicBezTo>
                      <a:pt x="7244" y="115515"/>
                      <a:pt x="3438" y="115113"/>
                      <a:pt x="1348" y="112541"/>
                    </a:cubicBezTo>
                    <a:cubicBezTo>
                      <a:pt x="-742" y="109943"/>
                      <a:pt x="-367" y="106165"/>
                      <a:pt x="2232" y="104076"/>
                    </a:cubicBezTo>
                    <a:cubicBezTo>
                      <a:pt x="9093" y="98102"/>
                      <a:pt x="21848" y="88190"/>
                      <a:pt x="37257" y="76858"/>
                    </a:cubicBezTo>
                    <a:cubicBezTo>
                      <a:pt x="44706" y="71393"/>
                      <a:pt x="52746" y="65553"/>
                      <a:pt x="61106" y="59794"/>
                    </a:cubicBezTo>
                    <a:cubicBezTo>
                      <a:pt x="73165" y="51489"/>
                      <a:pt x="85814" y="43211"/>
                      <a:pt x="97739" y="35576"/>
                    </a:cubicBezTo>
                    <a:cubicBezTo>
                      <a:pt x="128127" y="16154"/>
                      <a:pt x="153772" y="938"/>
                      <a:pt x="153772" y="938"/>
                    </a:cubicBezTo>
                    <a:lnTo>
                      <a:pt x="153772" y="938"/>
                    </a:ln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2" name="Google Shape;572;p6"/>
              <p:cNvSpPr/>
              <p:nvPr/>
            </p:nvSpPr>
            <p:spPr>
              <a:xfrm rot="10800000" flipH="1">
                <a:off x="401928" y="396544"/>
                <a:ext cx="85905" cy="71755"/>
              </a:xfrm>
              <a:custGeom>
                <a:avLst/>
                <a:gdLst/>
                <a:ahLst/>
                <a:cxnLst/>
                <a:rect l="l" t="t" r="r" b="b"/>
                <a:pathLst>
                  <a:path w="171810" h="143510" extrusionOk="0">
                    <a:moveTo>
                      <a:pt x="1425" y="138779"/>
                    </a:moveTo>
                    <a:cubicBezTo>
                      <a:pt x="-10125" y="123643"/>
                      <a:pt x="51804" y="41856"/>
                      <a:pt x="70107" y="20907"/>
                    </a:cubicBezTo>
                    <a:cubicBezTo>
                      <a:pt x="78628" y="11130"/>
                      <a:pt x="92402" y="-1354"/>
                      <a:pt x="106685" y="119"/>
                    </a:cubicBezTo>
                    <a:cubicBezTo>
                      <a:pt x="120245" y="1539"/>
                      <a:pt x="124934" y="30096"/>
                      <a:pt x="122576" y="40115"/>
                    </a:cubicBezTo>
                    <a:cubicBezTo>
                      <a:pt x="122201" y="41722"/>
                      <a:pt x="115984" y="56189"/>
                      <a:pt x="116332" y="56483"/>
                    </a:cubicBezTo>
                    <a:cubicBezTo>
                      <a:pt x="118047" y="57957"/>
                      <a:pt x="128123" y="55706"/>
                      <a:pt x="130508" y="55813"/>
                    </a:cubicBezTo>
                    <a:cubicBezTo>
                      <a:pt x="144228" y="56537"/>
                      <a:pt x="161700" y="59135"/>
                      <a:pt x="169338" y="72048"/>
                    </a:cubicBezTo>
                    <a:cubicBezTo>
                      <a:pt x="180110" y="90318"/>
                      <a:pt x="153018" y="105909"/>
                      <a:pt x="139432" y="111642"/>
                    </a:cubicBezTo>
                    <a:cubicBezTo>
                      <a:pt x="97092" y="129537"/>
                      <a:pt x="13001" y="153888"/>
                      <a:pt x="1425" y="138779"/>
                    </a:cubicBezTo>
                    <a:lnTo>
                      <a:pt x="1425" y="138779"/>
                    </a:lnTo>
                    <a:close/>
                  </a:path>
                </a:pathLst>
              </a:custGeom>
              <a:solidFill>
                <a:srgbClr val="2CB892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3" name="Google Shape;573;p6"/>
              <p:cNvSpPr/>
              <p:nvPr/>
            </p:nvSpPr>
            <p:spPr>
              <a:xfrm rot="10800000" flipH="1">
                <a:off x="459096" y="422543"/>
                <a:ext cx="82351" cy="96467"/>
              </a:xfrm>
              <a:custGeom>
                <a:avLst/>
                <a:gdLst/>
                <a:ahLst/>
                <a:cxnLst/>
                <a:rect l="l" t="t" r="r" b="b"/>
                <a:pathLst>
                  <a:path w="164702" h="192934" extrusionOk="0">
                    <a:moveTo>
                      <a:pt x="72823" y="187720"/>
                    </a:moveTo>
                    <a:lnTo>
                      <a:pt x="72931" y="187720"/>
                    </a:lnTo>
                    <a:cubicBezTo>
                      <a:pt x="72823" y="187774"/>
                      <a:pt x="72743" y="187747"/>
                      <a:pt x="72636" y="187747"/>
                    </a:cubicBezTo>
                    <a:cubicBezTo>
                      <a:pt x="72689" y="187747"/>
                      <a:pt x="72770" y="187747"/>
                      <a:pt x="72823" y="187720"/>
                    </a:cubicBezTo>
                    <a:close/>
                    <a:moveTo>
                      <a:pt x="72314" y="187801"/>
                    </a:moveTo>
                    <a:cubicBezTo>
                      <a:pt x="72395" y="187854"/>
                      <a:pt x="72529" y="187774"/>
                      <a:pt x="72636" y="187747"/>
                    </a:cubicBezTo>
                    <a:cubicBezTo>
                      <a:pt x="72609" y="187747"/>
                      <a:pt x="72582" y="187774"/>
                      <a:pt x="72555" y="187774"/>
                    </a:cubicBezTo>
                    <a:lnTo>
                      <a:pt x="72314" y="187801"/>
                    </a:lnTo>
                    <a:close/>
                    <a:moveTo>
                      <a:pt x="159326" y="180836"/>
                    </a:moveTo>
                    <a:cubicBezTo>
                      <a:pt x="149464" y="179041"/>
                      <a:pt x="139656" y="177460"/>
                      <a:pt x="129714" y="176389"/>
                    </a:cubicBezTo>
                    <a:cubicBezTo>
                      <a:pt x="125775" y="175960"/>
                      <a:pt x="121809" y="175612"/>
                      <a:pt x="117870" y="175398"/>
                    </a:cubicBezTo>
                    <a:cubicBezTo>
                      <a:pt x="111948" y="175103"/>
                      <a:pt x="106025" y="175156"/>
                      <a:pt x="100103" y="175049"/>
                    </a:cubicBezTo>
                    <a:lnTo>
                      <a:pt x="81961" y="175344"/>
                    </a:lnTo>
                    <a:cubicBezTo>
                      <a:pt x="79255" y="175451"/>
                      <a:pt x="72609" y="175371"/>
                      <a:pt x="70894" y="175692"/>
                    </a:cubicBezTo>
                    <a:cubicBezTo>
                      <a:pt x="67035" y="176389"/>
                      <a:pt x="65776" y="178934"/>
                      <a:pt x="65561" y="179925"/>
                    </a:cubicBezTo>
                    <a:cubicBezTo>
                      <a:pt x="65186" y="181425"/>
                      <a:pt x="64999" y="183086"/>
                      <a:pt x="66124" y="184720"/>
                    </a:cubicBezTo>
                    <a:cubicBezTo>
                      <a:pt x="66472" y="185202"/>
                      <a:pt x="67250" y="186863"/>
                      <a:pt x="69983" y="187533"/>
                    </a:cubicBezTo>
                    <a:cubicBezTo>
                      <a:pt x="70760" y="187801"/>
                      <a:pt x="71564" y="187881"/>
                      <a:pt x="72314" y="187801"/>
                    </a:cubicBezTo>
                    <a:cubicBezTo>
                      <a:pt x="72234" y="187747"/>
                      <a:pt x="72180" y="187613"/>
                      <a:pt x="72180" y="187426"/>
                    </a:cubicBezTo>
                    <a:cubicBezTo>
                      <a:pt x="72153" y="186944"/>
                      <a:pt x="72877" y="186863"/>
                      <a:pt x="73922" y="186997"/>
                    </a:cubicBezTo>
                    <a:cubicBezTo>
                      <a:pt x="73601" y="187265"/>
                      <a:pt x="73252" y="187533"/>
                      <a:pt x="72931" y="187720"/>
                    </a:cubicBezTo>
                    <a:cubicBezTo>
                      <a:pt x="73520" y="187586"/>
                      <a:pt x="74083" y="187372"/>
                      <a:pt x="74592" y="187104"/>
                    </a:cubicBezTo>
                    <a:cubicBezTo>
                      <a:pt x="76897" y="187479"/>
                      <a:pt x="80193" y="188470"/>
                      <a:pt x="81613" y="188604"/>
                    </a:cubicBezTo>
                    <a:lnTo>
                      <a:pt x="99326" y="190399"/>
                    </a:lnTo>
                    <a:cubicBezTo>
                      <a:pt x="105222" y="190881"/>
                      <a:pt x="111090" y="191524"/>
                      <a:pt x="116986" y="191846"/>
                    </a:cubicBezTo>
                    <a:cubicBezTo>
                      <a:pt x="122452" y="192141"/>
                      <a:pt x="127919" y="192194"/>
                      <a:pt x="133386" y="192301"/>
                    </a:cubicBezTo>
                    <a:cubicBezTo>
                      <a:pt x="141586" y="192489"/>
                      <a:pt x="149732" y="192489"/>
                      <a:pt x="157932" y="192891"/>
                    </a:cubicBezTo>
                    <a:cubicBezTo>
                      <a:pt x="161255" y="193293"/>
                      <a:pt x="164283" y="190908"/>
                      <a:pt x="164658" y="187586"/>
                    </a:cubicBezTo>
                    <a:cubicBezTo>
                      <a:pt x="165060" y="184238"/>
                      <a:pt x="162675" y="181237"/>
                      <a:pt x="159326" y="180836"/>
                    </a:cubicBezTo>
                    <a:close/>
                    <a:moveTo>
                      <a:pt x="93511" y="161949"/>
                    </a:moveTo>
                    <a:cubicBezTo>
                      <a:pt x="100050" y="161226"/>
                      <a:pt x="106642" y="160771"/>
                      <a:pt x="113207" y="159967"/>
                    </a:cubicBezTo>
                    <a:cubicBezTo>
                      <a:pt x="117629" y="159458"/>
                      <a:pt x="122024" y="158788"/>
                      <a:pt x="126392" y="158065"/>
                    </a:cubicBezTo>
                    <a:cubicBezTo>
                      <a:pt x="137513" y="156217"/>
                      <a:pt x="148473" y="153886"/>
                      <a:pt x="159406" y="151073"/>
                    </a:cubicBezTo>
                    <a:cubicBezTo>
                      <a:pt x="162702" y="150430"/>
                      <a:pt x="164846" y="147242"/>
                      <a:pt x="164176" y="143947"/>
                    </a:cubicBezTo>
                    <a:cubicBezTo>
                      <a:pt x="163533" y="140652"/>
                      <a:pt x="160344" y="138536"/>
                      <a:pt x="157048" y="139179"/>
                    </a:cubicBezTo>
                    <a:cubicBezTo>
                      <a:pt x="147937" y="140411"/>
                      <a:pt x="138826" y="141081"/>
                      <a:pt x="129661" y="141885"/>
                    </a:cubicBezTo>
                    <a:cubicBezTo>
                      <a:pt x="123524" y="142420"/>
                      <a:pt x="117361" y="142902"/>
                      <a:pt x="111224" y="143652"/>
                    </a:cubicBezTo>
                    <a:cubicBezTo>
                      <a:pt x="104578" y="144430"/>
                      <a:pt x="97986" y="145608"/>
                      <a:pt x="91394" y="146680"/>
                    </a:cubicBezTo>
                    <a:lnTo>
                      <a:pt x="70063" y="150430"/>
                    </a:lnTo>
                    <a:cubicBezTo>
                      <a:pt x="68589" y="150698"/>
                      <a:pt x="65240" y="151957"/>
                      <a:pt x="62882" y="152520"/>
                    </a:cubicBezTo>
                    <a:cubicBezTo>
                      <a:pt x="62399" y="152252"/>
                      <a:pt x="61836" y="152091"/>
                      <a:pt x="61274" y="151984"/>
                    </a:cubicBezTo>
                    <a:cubicBezTo>
                      <a:pt x="61595" y="152145"/>
                      <a:pt x="61944" y="152386"/>
                      <a:pt x="62265" y="152654"/>
                    </a:cubicBezTo>
                    <a:cubicBezTo>
                      <a:pt x="61140" y="152868"/>
                      <a:pt x="60363" y="152841"/>
                      <a:pt x="60363" y="152359"/>
                    </a:cubicBezTo>
                    <a:cubicBezTo>
                      <a:pt x="60363" y="152145"/>
                      <a:pt x="60389" y="152011"/>
                      <a:pt x="60470" y="151904"/>
                    </a:cubicBezTo>
                    <a:cubicBezTo>
                      <a:pt x="59666" y="151904"/>
                      <a:pt x="58835" y="152038"/>
                      <a:pt x="58031" y="152386"/>
                    </a:cubicBezTo>
                    <a:cubicBezTo>
                      <a:pt x="55432" y="153323"/>
                      <a:pt x="54762" y="154984"/>
                      <a:pt x="54440" y="155520"/>
                    </a:cubicBezTo>
                    <a:cubicBezTo>
                      <a:pt x="53208" y="157690"/>
                      <a:pt x="52832" y="163396"/>
                      <a:pt x="59853" y="164146"/>
                    </a:cubicBezTo>
                    <a:cubicBezTo>
                      <a:pt x="61676" y="164334"/>
                      <a:pt x="68643" y="163637"/>
                      <a:pt x="71484" y="163503"/>
                    </a:cubicBezTo>
                    <a:lnTo>
                      <a:pt x="93511" y="161949"/>
                    </a:lnTo>
                    <a:close/>
                    <a:moveTo>
                      <a:pt x="59719" y="141992"/>
                    </a:moveTo>
                    <a:cubicBezTo>
                      <a:pt x="58326" y="142715"/>
                      <a:pt x="54494" y="143090"/>
                      <a:pt x="51948" y="143813"/>
                    </a:cubicBezTo>
                    <a:cubicBezTo>
                      <a:pt x="51091" y="146814"/>
                      <a:pt x="48009" y="148635"/>
                      <a:pt x="44954" y="147885"/>
                    </a:cubicBezTo>
                    <a:cubicBezTo>
                      <a:pt x="41685" y="147296"/>
                      <a:pt x="40666" y="145180"/>
                      <a:pt x="40104" y="144001"/>
                    </a:cubicBezTo>
                    <a:cubicBezTo>
                      <a:pt x="39273" y="142260"/>
                      <a:pt x="39461" y="140250"/>
                      <a:pt x="40800" y="138054"/>
                    </a:cubicBezTo>
                    <a:cubicBezTo>
                      <a:pt x="41336" y="137170"/>
                      <a:pt x="42810" y="135911"/>
                      <a:pt x="44981" y="134705"/>
                    </a:cubicBezTo>
                    <a:cubicBezTo>
                      <a:pt x="47285" y="133392"/>
                      <a:pt x="51091" y="131785"/>
                      <a:pt x="52806" y="130606"/>
                    </a:cubicBezTo>
                    <a:lnTo>
                      <a:pt x="71296" y="117989"/>
                    </a:lnTo>
                    <a:cubicBezTo>
                      <a:pt x="75691" y="115149"/>
                      <a:pt x="80112" y="112363"/>
                      <a:pt x="84668" y="109818"/>
                    </a:cubicBezTo>
                    <a:cubicBezTo>
                      <a:pt x="87696" y="108157"/>
                      <a:pt x="90778" y="106550"/>
                      <a:pt x="93886" y="105050"/>
                    </a:cubicBezTo>
                    <a:cubicBezTo>
                      <a:pt x="105436" y="99504"/>
                      <a:pt x="117334" y="94790"/>
                      <a:pt x="129071" y="89566"/>
                    </a:cubicBezTo>
                    <a:cubicBezTo>
                      <a:pt x="132046" y="88039"/>
                      <a:pt x="135717" y="89217"/>
                      <a:pt x="137245" y="92218"/>
                    </a:cubicBezTo>
                    <a:cubicBezTo>
                      <a:pt x="138772" y="95191"/>
                      <a:pt x="137593" y="98861"/>
                      <a:pt x="134592" y="100388"/>
                    </a:cubicBezTo>
                    <a:cubicBezTo>
                      <a:pt x="125373" y="105773"/>
                      <a:pt x="116209" y="111131"/>
                      <a:pt x="106883" y="116328"/>
                    </a:cubicBezTo>
                    <a:cubicBezTo>
                      <a:pt x="102301" y="118900"/>
                      <a:pt x="97718" y="121471"/>
                      <a:pt x="93109" y="123963"/>
                    </a:cubicBezTo>
                    <a:cubicBezTo>
                      <a:pt x="88527" y="126427"/>
                      <a:pt x="83891" y="128758"/>
                      <a:pt x="79335" y="131330"/>
                    </a:cubicBezTo>
                    <a:lnTo>
                      <a:pt x="59719" y="141992"/>
                    </a:lnTo>
                    <a:close/>
                    <a:moveTo>
                      <a:pt x="50903" y="144135"/>
                    </a:moveTo>
                    <a:cubicBezTo>
                      <a:pt x="49858" y="144563"/>
                      <a:pt x="49268" y="145099"/>
                      <a:pt x="49644" y="145849"/>
                    </a:cubicBezTo>
                    <a:cubicBezTo>
                      <a:pt x="49831" y="146251"/>
                      <a:pt x="50153" y="145206"/>
                      <a:pt x="50314" y="145046"/>
                    </a:cubicBezTo>
                    <a:cubicBezTo>
                      <a:pt x="50555" y="144751"/>
                      <a:pt x="50769" y="144456"/>
                      <a:pt x="50903" y="144135"/>
                    </a:cubicBezTo>
                    <a:close/>
                    <a:moveTo>
                      <a:pt x="69902" y="99397"/>
                    </a:moveTo>
                    <a:cubicBezTo>
                      <a:pt x="74914" y="95566"/>
                      <a:pt x="79737" y="91494"/>
                      <a:pt x="84507" y="87342"/>
                    </a:cubicBezTo>
                    <a:cubicBezTo>
                      <a:pt x="91689" y="81127"/>
                      <a:pt x="98522" y="74564"/>
                      <a:pt x="105409" y="68027"/>
                    </a:cubicBezTo>
                    <a:cubicBezTo>
                      <a:pt x="107982" y="65857"/>
                      <a:pt x="108330" y="62027"/>
                      <a:pt x="106160" y="59455"/>
                    </a:cubicBezTo>
                    <a:cubicBezTo>
                      <a:pt x="104016" y="56910"/>
                      <a:pt x="100157" y="56562"/>
                      <a:pt x="97611" y="58732"/>
                    </a:cubicBezTo>
                    <a:cubicBezTo>
                      <a:pt x="90054" y="64330"/>
                      <a:pt x="82337" y="69608"/>
                      <a:pt x="74780" y="75180"/>
                    </a:cubicBezTo>
                    <a:cubicBezTo>
                      <a:pt x="69715" y="78877"/>
                      <a:pt x="64677" y="82601"/>
                      <a:pt x="59800" y="86485"/>
                    </a:cubicBezTo>
                    <a:cubicBezTo>
                      <a:pt x="53636" y="91361"/>
                      <a:pt x="47714" y="96477"/>
                      <a:pt x="41765" y="101594"/>
                    </a:cubicBezTo>
                    <a:cubicBezTo>
                      <a:pt x="35762" y="106711"/>
                      <a:pt x="29947" y="111961"/>
                      <a:pt x="24025" y="117185"/>
                    </a:cubicBezTo>
                    <a:cubicBezTo>
                      <a:pt x="21506" y="119141"/>
                      <a:pt x="21024" y="122811"/>
                      <a:pt x="23007" y="125329"/>
                    </a:cubicBezTo>
                    <a:cubicBezTo>
                      <a:pt x="24963" y="127874"/>
                      <a:pt x="28634" y="128329"/>
                      <a:pt x="31153" y="126374"/>
                    </a:cubicBezTo>
                    <a:cubicBezTo>
                      <a:pt x="37692" y="121954"/>
                      <a:pt x="44230" y="117667"/>
                      <a:pt x="50715" y="113167"/>
                    </a:cubicBezTo>
                    <a:cubicBezTo>
                      <a:pt x="57174" y="108693"/>
                      <a:pt x="63659" y="104192"/>
                      <a:pt x="69902" y="99397"/>
                    </a:cubicBezTo>
                    <a:close/>
                    <a:moveTo>
                      <a:pt x="22203" y="103603"/>
                    </a:moveTo>
                    <a:cubicBezTo>
                      <a:pt x="21855" y="104085"/>
                      <a:pt x="21426" y="104514"/>
                      <a:pt x="21077" y="104862"/>
                    </a:cubicBezTo>
                    <a:lnTo>
                      <a:pt x="21051" y="104273"/>
                    </a:lnTo>
                    <a:lnTo>
                      <a:pt x="21051" y="104192"/>
                    </a:lnTo>
                    <a:cubicBezTo>
                      <a:pt x="21024" y="104514"/>
                      <a:pt x="20943" y="104809"/>
                      <a:pt x="20836" y="105130"/>
                    </a:cubicBezTo>
                    <a:cubicBezTo>
                      <a:pt x="20541" y="105452"/>
                      <a:pt x="20408" y="105693"/>
                      <a:pt x="20568" y="105800"/>
                    </a:cubicBezTo>
                    <a:lnTo>
                      <a:pt x="20595" y="105800"/>
                    </a:lnTo>
                    <a:lnTo>
                      <a:pt x="20488" y="106041"/>
                    </a:lnTo>
                    <a:cubicBezTo>
                      <a:pt x="19041" y="108907"/>
                      <a:pt x="15530" y="110059"/>
                      <a:pt x="12663" y="108613"/>
                    </a:cubicBezTo>
                    <a:cubicBezTo>
                      <a:pt x="11913" y="108291"/>
                      <a:pt x="7947" y="105452"/>
                      <a:pt x="10251" y="100362"/>
                    </a:cubicBezTo>
                    <a:cubicBezTo>
                      <a:pt x="10492" y="99772"/>
                      <a:pt x="11162" y="98567"/>
                      <a:pt x="12100" y="96959"/>
                    </a:cubicBezTo>
                    <a:cubicBezTo>
                      <a:pt x="16575" y="89191"/>
                      <a:pt x="28527" y="70224"/>
                      <a:pt x="29465" y="68724"/>
                    </a:cubicBezTo>
                    <a:cubicBezTo>
                      <a:pt x="33029" y="63500"/>
                      <a:pt x="36191" y="58008"/>
                      <a:pt x="39487" y="52624"/>
                    </a:cubicBezTo>
                    <a:cubicBezTo>
                      <a:pt x="42891" y="47132"/>
                      <a:pt x="46347" y="41667"/>
                      <a:pt x="49804" y="36229"/>
                    </a:cubicBezTo>
                    <a:cubicBezTo>
                      <a:pt x="54548" y="28808"/>
                      <a:pt x="59425" y="21522"/>
                      <a:pt x="64570" y="14369"/>
                    </a:cubicBezTo>
                    <a:cubicBezTo>
                      <a:pt x="66365" y="11529"/>
                      <a:pt x="70117" y="10699"/>
                      <a:pt x="72931" y="12467"/>
                    </a:cubicBezTo>
                    <a:cubicBezTo>
                      <a:pt x="75771" y="14262"/>
                      <a:pt x="76629" y="18013"/>
                      <a:pt x="74833" y="20852"/>
                    </a:cubicBezTo>
                    <a:cubicBezTo>
                      <a:pt x="68482" y="32184"/>
                      <a:pt x="63096" y="43998"/>
                      <a:pt x="56825" y="55410"/>
                    </a:cubicBezTo>
                    <a:cubicBezTo>
                      <a:pt x="55137" y="58517"/>
                      <a:pt x="53342" y="61571"/>
                      <a:pt x="51439" y="64545"/>
                    </a:cubicBezTo>
                    <a:cubicBezTo>
                      <a:pt x="48572" y="69099"/>
                      <a:pt x="45436" y="73466"/>
                      <a:pt x="42221" y="77779"/>
                    </a:cubicBezTo>
                    <a:cubicBezTo>
                      <a:pt x="41122" y="79118"/>
                      <a:pt x="27482" y="96504"/>
                      <a:pt x="22203" y="103603"/>
                    </a:cubicBezTo>
                    <a:close/>
                    <a:moveTo>
                      <a:pt x="21077" y="103951"/>
                    </a:moveTo>
                    <a:cubicBezTo>
                      <a:pt x="21533" y="101299"/>
                      <a:pt x="20220" y="99826"/>
                      <a:pt x="18934" y="98888"/>
                    </a:cubicBezTo>
                    <a:cubicBezTo>
                      <a:pt x="20461" y="100120"/>
                      <a:pt x="21265" y="102023"/>
                      <a:pt x="21077" y="103951"/>
                    </a:cubicBezTo>
                    <a:close/>
                    <a:moveTo>
                      <a:pt x="20595" y="105800"/>
                    </a:moveTo>
                    <a:cubicBezTo>
                      <a:pt x="21077" y="106094"/>
                      <a:pt x="21104" y="105452"/>
                      <a:pt x="21077" y="104862"/>
                    </a:cubicBezTo>
                    <a:lnTo>
                      <a:pt x="20836" y="105130"/>
                    </a:lnTo>
                    <a:cubicBezTo>
                      <a:pt x="20783" y="105371"/>
                      <a:pt x="20675" y="105585"/>
                      <a:pt x="20595" y="105800"/>
                    </a:cubicBezTo>
                    <a:close/>
                    <a:moveTo>
                      <a:pt x="14539" y="85521"/>
                    </a:moveTo>
                    <a:lnTo>
                      <a:pt x="21345" y="67411"/>
                    </a:lnTo>
                    <a:cubicBezTo>
                      <a:pt x="23355" y="61678"/>
                      <a:pt x="25633" y="55999"/>
                      <a:pt x="27589" y="50159"/>
                    </a:cubicBezTo>
                    <a:cubicBezTo>
                      <a:pt x="28876" y="46221"/>
                      <a:pt x="30028" y="42230"/>
                      <a:pt x="31073" y="38211"/>
                    </a:cubicBezTo>
                    <a:cubicBezTo>
                      <a:pt x="33753" y="27898"/>
                      <a:pt x="35682" y="17477"/>
                      <a:pt x="36566" y="6949"/>
                    </a:cubicBezTo>
                    <a:cubicBezTo>
                      <a:pt x="37049" y="3627"/>
                      <a:pt x="34771" y="546"/>
                      <a:pt x="31448" y="64"/>
                    </a:cubicBezTo>
                    <a:cubicBezTo>
                      <a:pt x="28125" y="-418"/>
                      <a:pt x="25043" y="1885"/>
                      <a:pt x="24561" y="5207"/>
                    </a:cubicBezTo>
                    <a:cubicBezTo>
                      <a:pt x="23730" y="9038"/>
                      <a:pt x="22632" y="12815"/>
                      <a:pt x="21533" y="16593"/>
                    </a:cubicBezTo>
                    <a:cubicBezTo>
                      <a:pt x="19309" y="24227"/>
                      <a:pt x="16522" y="31702"/>
                      <a:pt x="13896" y="39256"/>
                    </a:cubicBezTo>
                    <a:cubicBezTo>
                      <a:pt x="12556" y="43114"/>
                      <a:pt x="11270" y="46971"/>
                      <a:pt x="10090" y="50856"/>
                    </a:cubicBezTo>
                    <a:cubicBezTo>
                      <a:pt x="8858" y="54821"/>
                      <a:pt x="7786" y="58812"/>
                      <a:pt x="6687" y="62750"/>
                    </a:cubicBezTo>
                    <a:lnTo>
                      <a:pt x="1890" y="81877"/>
                    </a:lnTo>
                    <a:cubicBezTo>
                      <a:pt x="1596" y="83324"/>
                      <a:pt x="1703" y="86807"/>
                      <a:pt x="1462" y="89164"/>
                    </a:cubicBezTo>
                    <a:cubicBezTo>
                      <a:pt x="1087" y="89592"/>
                      <a:pt x="792" y="90075"/>
                      <a:pt x="551" y="90611"/>
                    </a:cubicBezTo>
                    <a:lnTo>
                      <a:pt x="819" y="90343"/>
                    </a:lnTo>
                    <a:lnTo>
                      <a:pt x="1381" y="89887"/>
                    </a:lnTo>
                    <a:cubicBezTo>
                      <a:pt x="1221" y="90986"/>
                      <a:pt x="926" y="91682"/>
                      <a:pt x="417" y="91575"/>
                    </a:cubicBezTo>
                    <a:cubicBezTo>
                      <a:pt x="336" y="91575"/>
                      <a:pt x="283" y="91548"/>
                      <a:pt x="229" y="91494"/>
                    </a:cubicBezTo>
                    <a:cubicBezTo>
                      <a:pt x="122" y="91923"/>
                      <a:pt x="68" y="92352"/>
                      <a:pt x="41" y="92807"/>
                    </a:cubicBezTo>
                    <a:cubicBezTo>
                      <a:pt x="-307" y="96263"/>
                      <a:pt x="1649" y="97629"/>
                      <a:pt x="1944" y="97951"/>
                    </a:cubicBezTo>
                    <a:cubicBezTo>
                      <a:pt x="2828" y="98888"/>
                      <a:pt x="9313" y="101460"/>
                      <a:pt x="11725" y="94923"/>
                    </a:cubicBezTo>
                    <a:cubicBezTo>
                      <a:pt x="12288" y="93423"/>
                      <a:pt x="13735" y="87744"/>
                      <a:pt x="14539" y="85521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4" name="Google Shape;574;p6"/>
              <p:cNvSpPr/>
              <p:nvPr/>
            </p:nvSpPr>
            <p:spPr>
              <a:xfrm rot="10800000" flipH="1">
                <a:off x="294726" y="751161"/>
                <a:ext cx="211302" cy="537707"/>
              </a:xfrm>
              <a:custGeom>
                <a:avLst/>
                <a:gdLst/>
                <a:ahLst/>
                <a:cxnLst/>
                <a:rect l="l" t="t" r="r" b="b"/>
                <a:pathLst>
                  <a:path w="422605" h="1075414" extrusionOk="0">
                    <a:moveTo>
                      <a:pt x="7022" y="15357"/>
                    </a:moveTo>
                    <a:cubicBezTo>
                      <a:pt x="6513" y="14017"/>
                      <a:pt x="510" y="1346"/>
                      <a:pt x="1743" y="141"/>
                    </a:cubicBezTo>
                    <a:cubicBezTo>
                      <a:pt x="2574" y="-663"/>
                      <a:pt x="9863" y="2230"/>
                      <a:pt x="10827" y="2498"/>
                    </a:cubicBezTo>
                    <a:cubicBezTo>
                      <a:pt x="20260" y="5016"/>
                      <a:pt x="29800" y="7240"/>
                      <a:pt x="39206" y="9811"/>
                    </a:cubicBezTo>
                    <a:cubicBezTo>
                      <a:pt x="84038" y="22000"/>
                      <a:pt x="126351" y="43431"/>
                      <a:pt x="158133" y="76730"/>
                    </a:cubicBezTo>
                    <a:cubicBezTo>
                      <a:pt x="175820" y="95268"/>
                      <a:pt x="189111" y="116726"/>
                      <a:pt x="196480" y="140836"/>
                    </a:cubicBezTo>
                    <a:cubicBezTo>
                      <a:pt x="198544" y="147614"/>
                      <a:pt x="196963" y="160821"/>
                      <a:pt x="199080" y="166018"/>
                    </a:cubicBezTo>
                    <a:lnTo>
                      <a:pt x="203984" y="174108"/>
                    </a:lnTo>
                    <a:cubicBezTo>
                      <a:pt x="131845" y="165991"/>
                      <a:pt x="64262" y="123396"/>
                      <a:pt x="29157" y="62586"/>
                    </a:cubicBezTo>
                    <a:cubicBezTo>
                      <a:pt x="20421" y="47450"/>
                      <a:pt x="13078" y="31644"/>
                      <a:pt x="7022" y="15357"/>
                    </a:cubicBezTo>
                    <a:close/>
                    <a:moveTo>
                      <a:pt x="404054" y="114502"/>
                    </a:moveTo>
                    <a:cubicBezTo>
                      <a:pt x="384358" y="118280"/>
                      <a:pt x="365198" y="123182"/>
                      <a:pt x="346734" y="129290"/>
                    </a:cubicBezTo>
                    <a:cubicBezTo>
                      <a:pt x="272639" y="153882"/>
                      <a:pt x="218776" y="207219"/>
                      <a:pt x="205860" y="267146"/>
                    </a:cubicBezTo>
                    <a:lnTo>
                      <a:pt x="215694" y="263663"/>
                    </a:lnTo>
                    <a:cubicBezTo>
                      <a:pt x="222018" y="262297"/>
                      <a:pt x="237668" y="264681"/>
                      <a:pt x="245841" y="263503"/>
                    </a:cubicBezTo>
                    <a:cubicBezTo>
                      <a:pt x="274944" y="259243"/>
                      <a:pt x="301152" y="249813"/>
                      <a:pt x="324037" y="236446"/>
                    </a:cubicBezTo>
                    <a:cubicBezTo>
                      <a:pt x="365224" y="212443"/>
                      <a:pt x="392665" y="178635"/>
                      <a:pt x="409253" y="141988"/>
                    </a:cubicBezTo>
                    <a:cubicBezTo>
                      <a:pt x="412736" y="134273"/>
                      <a:pt x="415818" y="126450"/>
                      <a:pt x="419248" y="118735"/>
                    </a:cubicBezTo>
                    <a:cubicBezTo>
                      <a:pt x="419596" y="117931"/>
                      <a:pt x="423375" y="112065"/>
                      <a:pt x="422464" y="111315"/>
                    </a:cubicBezTo>
                    <a:cubicBezTo>
                      <a:pt x="421097" y="110163"/>
                      <a:pt x="405689" y="114181"/>
                      <a:pt x="404054" y="114502"/>
                    </a:cubicBezTo>
                    <a:close/>
                    <a:moveTo>
                      <a:pt x="389530" y="313893"/>
                    </a:moveTo>
                    <a:cubicBezTo>
                      <a:pt x="382937" y="315795"/>
                      <a:pt x="376104" y="316947"/>
                      <a:pt x="369378" y="318313"/>
                    </a:cubicBezTo>
                    <a:cubicBezTo>
                      <a:pt x="349494" y="322304"/>
                      <a:pt x="331138" y="328412"/>
                      <a:pt x="314899" y="340521"/>
                    </a:cubicBezTo>
                    <a:cubicBezTo>
                      <a:pt x="266583" y="376525"/>
                      <a:pt x="235230" y="435059"/>
                      <a:pt x="229147" y="493432"/>
                    </a:cubicBezTo>
                    <a:lnTo>
                      <a:pt x="225288" y="504924"/>
                    </a:lnTo>
                    <a:cubicBezTo>
                      <a:pt x="225904" y="509211"/>
                      <a:pt x="241634" y="507737"/>
                      <a:pt x="243590" y="507389"/>
                    </a:cubicBezTo>
                    <a:cubicBezTo>
                      <a:pt x="262054" y="504067"/>
                      <a:pt x="278883" y="492575"/>
                      <a:pt x="291853" y="479823"/>
                    </a:cubicBezTo>
                    <a:cubicBezTo>
                      <a:pt x="325323" y="446846"/>
                      <a:pt x="344161" y="398278"/>
                      <a:pt x="369056" y="359086"/>
                    </a:cubicBezTo>
                    <a:cubicBezTo>
                      <a:pt x="376694" y="347057"/>
                      <a:pt x="383500" y="334761"/>
                      <a:pt x="390334" y="322331"/>
                    </a:cubicBezTo>
                    <a:cubicBezTo>
                      <a:pt x="391700" y="319840"/>
                      <a:pt x="397730" y="313330"/>
                      <a:pt x="397890" y="310651"/>
                    </a:cubicBezTo>
                    <a:cubicBezTo>
                      <a:pt x="398051" y="307758"/>
                      <a:pt x="392424" y="313062"/>
                      <a:pt x="389530" y="313893"/>
                    </a:cubicBezTo>
                    <a:close/>
                    <a:moveTo>
                      <a:pt x="364367" y="881416"/>
                    </a:moveTo>
                    <a:cubicBezTo>
                      <a:pt x="357775" y="883291"/>
                      <a:pt x="350968" y="884470"/>
                      <a:pt x="344215" y="885810"/>
                    </a:cubicBezTo>
                    <a:cubicBezTo>
                      <a:pt x="324331" y="889801"/>
                      <a:pt x="305975" y="895909"/>
                      <a:pt x="289736" y="908044"/>
                    </a:cubicBezTo>
                    <a:cubicBezTo>
                      <a:pt x="241420" y="944049"/>
                      <a:pt x="210067" y="1002582"/>
                      <a:pt x="204011" y="1060929"/>
                    </a:cubicBezTo>
                    <a:lnTo>
                      <a:pt x="200152" y="1072448"/>
                    </a:lnTo>
                    <a:cubicBezTo>
                      <a:pt x="200741" y="1076708"/>
                      <a:pt x="216471" y="1075234"/>
                      <a:pt x="218428" y="1074886"/>
                    </a:cubicBezTo>
                    <a:cubicBezTo>
                      <a:pt x="236891" y="1071591"/>
                      <a:pt x="253747" y="1060098"/>
                      <a:pt x="266690" y="1047320"/>
                    </a:cubicBezTo>
                    <a:cubicBezTo>
                      <a:pt x="300160" y="1014343"/>
                      <a:pt x="319025" y="965801"/>
                      <a:pt x="343893" y="926582"/>
                    </a:cubicBezTo>
                    <a:cubicBezTo>
                      <a:pt x="351531" y="914581"/>
                      <a:pt x="358337" y="902285"/>
                      <a:pt x="365171" y="889828"/>
                    </a:cubicBezTo>
                    <a:cubicBezTo>
                      <a:pt x="366537" y="887363"/>
                      <a:pt x="372567" y="880854"/>
                      <a:pt x="372728" y="878175"/>
                    </a:cubicBezTo>
                    <a:cubicBezTo>
                      <a:pt x="372915" y="875255"/>
                      <a:pt x="367261" y="880586"/>
                      <a:pt x="364367" y="881416"/>
                    </a:cubicBezTo>
                    <a:close/>
                    <a:moveTo>
                      <a:pt x="63994" y="440899"/>
                    </a:moveTo>
                    <a:cubicBezTo>
                      <a:pt x="48987" y="435166"/>
                      <a:pt x="33846" y="429594"/>
                      <a:pt x="19108" y="423245"/>
                    </a:cubicBezTo>
                    <a:cubicBezTo>
                      <a:pt x="18224" y="422870"/>
                      <a:pt x="7129" y="416762"/>
                      <a:pt x="6459" y="417351"/>
                    </a:cubicBezTo>
                    <a:cubicBezTo>
                      <a:pt x="6325" y="417459"/>
                      <a:pt x="17071" y="435193"/>
                      <a:pt x="17554" y="436104"/>
                    </a:cubicBezTo>
                    <a:cubicBezTo>
                      <a:pt x="29291" y="458687"/>
                      <a:pt x="38965" y="482502"/>
                      <a:pt x="51828" y="504496"/>
                    </a:cubicBezTo>
                    <a:cubicBezTo>
                      <a:pt x="63913" y="525204"/>
                      <a:pt x="78277" y="545054"/>
                      <a:pt x="98241" y="559306"/>
                    </a:cubicBezTo>
                    <a:cubicBezTo>
                      <a:pt x="126807" y="579692"/>
                      <a:pt x="162528" y="582103"/>
                      <a:pt x="192193" y="599597"/>
                    </a:cubicBezTo>
                    <a:lnTo>
                      <a:pt x="193211" y="591319"/>
                    </a:lnTo>
                    <a:cubicBezTo>
                      <a:pt x="198544" y="579291"/>
                      <a:pt x="188977" y="555850"/>
                      <a:pt x="184984" y="544947"/>
                    </a:cubicBezTo>
                    <a:cubicBezTo>
                      <a:pt x="164404" y="488878"/>
                      <a:pt x="118339" y="461607"/>
                      <a:pt x="63994" y="440899"/>
                    </a:cubicBezTo>
                    <a:close/>
                    <a:moveTo>
                      <a:pt x="57535" y="810800"/>
                    </a:moveTo>
                    <a:cubicBezTo>
                      <a:pt x="42529" y="805068"/>
                      <a:pt x="27415" y="799496"/>
                      <a:pt x="12650" y="793147"/>
                    </a:cubicBezTo>
                    <a:cubicBezTo>
                      <a:pt x="11765" y="792772"/>
                      <a:pt x="698" y="786690"/>
                      <a:pt x="1" y="787253"/>
                    </a:cubicBezTo>
                    <a:cubicBezTo>
                      <a:pt x="-133" y="787360"/>
                      <a:pt x="10640" y="805094"/>
                      <a:pt x="11095" y="806005"/>
                    </a:cubicBezTo>
                    <a:cubicBezTo>
                      <a:pt x="22833" y="828588"/>
                      <a:pt x="32533" y="852404"/>
                      <a:pt x="45369" y="874397"/>
                    </a:cubicBezTo>
                    <a:cubicBezTo>
                      <a:pt x="57455" y="895105"/>
                      <a:pt x="71819" y="914956"/>
                      <a:pt x="91783" y="929208"/>
                    </a:cubicBezTo>
                    <a:cubicBezTo>
                      <a:pt x="120349" y="949594"/>
                      <a:pt x="156070" y="952005"/>
                      <a:pt x="185735" y="969498"/>
                    </a:cubicBezTo>
                    <a:lnTo>
                      <a:pt x="186753" y="961220"/>
                    </a:lnTo>
                    <a:cubicBezTo>
                      <a:pt x="192086" y="949192"/>
                      <a:pt x="182519" y="925752"/>
                      <a:pt x="178526" y="914849"/>
                    </a:cubicBezTo>
                    <a:cubicBezTo>
                      <a:pt x="157946" y="858779"/>
                      <a:pt x="111908" y="831508"/>
                      <a:pt x="57535" y="810800"/>
                    </a:cubicBezTo>
                    <a:close/>
                  </a:path>
                </a:pathLst>
              </a:custGeom>
              <a:solidFill>
                <a:srgbClr val="2CB892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5" name="Google Shape;575;p6"/>
              <p:cNvSpPr/>
              <p:nvPr/>
            </p:nvSpPr>
            <p:spPr>
              <a:xfrm rot="10800000" flipH="1">
                <a:off x="284414" y="1322156"/>
                <a:ext cx="243694" cy="95835"/>
              </a:xfrm>
              <a:custGeom>
                <a:avLst/>
                <a:gdLst/>
                <a:ahLst/>
                <a:cxnLst/>
                <a:rect l="l" t="t" r="r" b="b"/>
                <a:pathLst>
                  <a:path w="487387" h="191671" extrusionOk="0">
                    <a:moveTo>
                      <a:pt x="360660" y="60818"/>
                    </a:moveTo>
                    <a:cubicBezTo>
                      <a:pt x="380571" y="53934"/>
                      <a:pt x="400508" y="49005"/>
                      <a:pt x="418784" y="46245"/>
                    </a:cubicBezTo>
                    <a:cubicBezTo>
                      <a:pt x="427627" y="44879"/>
                      <a:pt x="436712" y="44450"/>
                      <a:pt x="445689" y="44477"/>
                    </a:cubicBezTo>
                    <a:cubicBezTo>
                      <a:pt x="452817" y="44504"/>
                      <a:pt x="460026" y="45013"/>
                      <a:pt x="466939" y="46808"/>
                    </a:cubicBezTo>
                    <a:cubicBezTo>
                      <a:pt x="516756" y="59747"/>
                      <a:pt x="462223" y="104726"/>
                      <a:pt x="443599" y="119352"/>
                    </a:cubicBezTo>
                    <a:cubicBezTo>
                      <a:pt x="431004" y="129237"/>
                      <a:pt x="402491" y="140516"/>
                      <a:pt x="386842" y="148579"/>
                    </a:cubicBezTo>
                    <a:cubicBezTo>
                      <a:pt x="337615" y="173895"/>
                      <a:pt x="282224" y="194817"/>
                      <a:pt x="227075" y="191281"/>
                    </a:cubicBezTo>
                    <a:cubicBezTo>
                      <a:pt x="163270" y="187209"/>
                      <a:pt x="12936" y="139498"/>
                      <a:pt x="4066" y="124148"/>
                    </a:cubicBezTo>
                    <a:cubicBezTo>
                      <a:pt x="-6519" y="105797"/>
                      <a:pt x="4683" y="89590"/>
                      <a:pt x="24727" y="86777"/>
                    </a:cubicBezTo>
                    <a:cubicBezTo>
                      <a:pt x="30408" y="85973"/>
                      <a:pt x="36196" y="85920"/>
                      <a:pt x="41931" y="86161"/>
                    </a:cubicBezTo>
                    <a:cubicBezTo>
                      <a:pt x="48791" y="86429"/>
                      <a:pt x="55651" y="87072"/>
                      <a:pt x="62485" y="88036"/>
                    </a:cubicBezTo>
                    <a:cubicBezTo>
                      <a:pt x="56482" y="84312"/>
                      <a:pt x="50721" y="80214"/>
                      <a:pt x="45254" y="75579"/>
                    </a:cubicBezTo>
                    <a:cubicBezTo>
                      <a:pt x="31132" y="63712"/>
                      <a:pt x="717" y="27198"/>
                      <a:pt x="19957" y="8339"/>
                    </a:cubicBezTo>
                    <a:cubicBezTo>
                      <a:pt x="33597" y="-5055"/>
                      <a:pt x="62029" y="731"/>
                      <a:pt x="78322" y="4856"/>
                    </a:cubicBezTo>
                    <a:cubicBezTo>
                      <a:pt x="106888" y="12116"/>
                      <a:pt x="134945" y="26395"/>
                      <a:pt x="160001" y="44504"/>
                    </a:cubicBezTo>
                    <a:cubicBezTo>
                      <a:pt x="166003" y="30949"/>
                      <a:pt x="175919" y="25189"/>
                      <a:pt x="187549" y="23100"/>
                    </a:cubicBezTo>
                    <a:cubicBezTo>
                      <a:pt x="195534" y="2847"/>
                      <a:pt x="230344" y="-7975"/>
                      <a:pt x="241251" y="15840"/>
                    </a:cubicBezTo>
                    <a:cubicBezTo>
                      <a:pt x="242403" y="18385"/>
                      <a:pt x="243395" y="21064"/>
                      <a:pt x="244225" y="23796"/>
                    </a:cubicBezTo>
                    <a:cubicBezTo>
                      <a:pt x="256552" y="23019"/>
                      <a:pt x="269603" y="21117"/>
                      <a:pt x="279678" y="29261"/>
                    </a:cubicBezTo>
                    <a:cubicBezTo>
                      <a:pt x="280214" y="29690"/>
                      <a:pt x="280724" y="30145"/>
                      <a:pt x="281206" y="30601"/>
                    </a:cubicBezTo>
                    <a:cubicBezTo>
                      <a:pt x="283671" y="28029"/>
                      <a:pt x="286297" y="25564"/>
                      <a:pt x="289058" y="23234"/>
                    </a:cubicBezTo>
                    <a:cubicBezTo>
                      <a:pt x="307682" y="7669"/>
                      <a:pt x="345279" y="-3877"/>
                      <a:pt x="367172" y="12920"/>
                    </a:cubicBezTo>
                    <a:cubicBezTo>
                      <a:pt x="380249" y="22966"/>
                      <a:pt x="369772" y="43111"/>
                      <a:pt x="364117" y="54416"/>
                    </a:cubicBezTo>
                    <a:cubicBezTo>
                      <a:pt x="363019" y="56586"/>
                      <a:pt x="361866" y="58729"/>
                      <a:pt x="360660" y="60818"/>
                    </a:cubicBezTo>
                    <a:lnTo>
                      <a:pt x="360660" y="60818"/>
                    </a:lnTo>
                    <a:close/>
                  </a:path>
                </a:pathLst>
              </a:custGeom>
              <a:solidFill>
                <a:srgbClr val="EFA593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6" name="Google Shape;576;p6"/>
              <p:cNvSpPr/>
              <p:nvPr/>
            </p:nvSpPr>
            <p:spPr>
              <a:xfrm rot="10800000" flipH="1">
                <a:off x="321203" y="1328593"/>
                <a:ext cx="142252" cy="81040"/>
              </a:xfrm>
              <a:custGeom>
                <a:avLst/>
                <a:gdLst/>
                <a:ahLst/>
                <a:cxnLst/>
                <a:rect l="l" t="t" r="r" b="b"/>
                <a:pathLst>
                  <a:path w="284504" h="162080" extrusionOk="0">
                    <a:moveTo>
                      <a:pt x="278158" y="53639"/>
                    </a:moveTo>
                    <a:cubicBezTo>
                      <a:pt x="277515" y="53719"/>
                      <a:pt x="275907" y="54094"/>
                      <a:pt x="275800" y="54121"/>
                    </a:cubicBezTo>
                    <a:lnTo>
                      <a:pt x="271271" y="55729"/>
                    </a:lnTo>
                    <a:lnTo>
                      <a:pt x="261061" y="59586"/>
                    </a:lnTo>
                    <a:cubicBezTo>
                      <a:pt x="255139" y="61890"/>
                      <a:pt x="249297" y="64381"/>
                      <a:pt x="243536" y="66980"/>
                    </a:cubicBezTo>
                    <a:cubicBezTo>
                      <a:pt x="237801" y="69579"/>
                      <a:pt x="232120" y="72284"/>
                      <a:pt x="226466" y="75017"/>
                    </a:cubicBezTo>
                    <a:cubicBezTo>
                      <a:pt x="220383" y="77990"/>
                      <a:pt x="214112" y="80991"/>
                      <a:pt x="208002" y="84312"/>
                    </a:cubicBezTo>
                    <a:cubicBezTo>
                      <a:pt x="205644" y="85598"/>
                      <a:pt x="203500" y="87152"/>
                      <a:pt x="201196" y="88491"/>
                    </a:cubicBezTo>
                    <a:cubicBezTo>
                      <a:pt x="204653" y="81794"/>
                      <a:pt x="207761" y="74829"/>
                      <a:pt x="209985" y="67462"/>
                    </a:cubicBezTo>
                    <a:cubicBezTo>
                      <a:pt x="211325" y="63069"/>
                      <a:pt x="212344" y="58568"/>
                      <a:pt x="213067" y="54068"/>
                    </a:cubicBezTo>
                    <a:cubicBezTo>
                      <a:pt x="213817" y="49514"/>
                      <a:pt x="214139" y="44933"/>
                      <a:pt x="214434" y="40432"/>
                    </a:cubicBezTo>
                    <a:cubicBezTo>
                      <a:pt x="214568" y="37726"/>
                      <a:pt x="214675" y="35021"/>
                      <a:pt x="214595" y="32262"/>
                    </a:cubicBezTo>
                    <a:cubicBezTo>
                      <a:pt x="214514" y="29422"/>
                      <a:pt x="214327" y="26609"/>
                      <a:pt x="213898" y="23823"/>
                    </a:cubicBezTo>
                    <a:cubicBezTo>
                      <a:pt x="213844" y="23609"/>
                      <a:pt x="212960" y="22082"/>
                      <a:pt x="212424" y="20742"/>
                    </a:cubicBezTo>
                    <a:cubicBezTo>
                      <a:pt x="212102" y="21224"/>
                      <a:pt x="211727" y="21680"/>
                      <a:pt x="211432" y="22055"/>
                    </a:cubicBezTo>
                    <a:cubicBezTo>
                      <a:pt x="211834" y="21492"/>
                      <a:pt x="212102" y="20903"/>
                      <a:pt x="212263" y="20260"/>
                    </a:cubicBezTo>
                    <a:lnTo>
                      <a:pt x="212424" y="20742"/>
                    </a:lnTo>
                    <a:cubicBezTo>
                      <a:pt x="213255" y="19537"/>
                      <a:pt x="213817" y="18304"/>
                      <a:pt x="212451" y="18626"/>
                    </a:cubicBezTo>
                    <a:lnTo>
                      <a:pt x="212424" y="18626"/>
                    </a:lnTo>
                    <a:cubicBezTo>
                      <a:pt x="212370" y="17367"/>
                      <a:pt x="211754" y="16215"/>
                      <a:pt x="210870" y="15224"/>
                    </a:cubicBezTo>
                    <a:cubicBezTo>
                      <a:pt x="210736" y="14768"/>
                      <a:pt x="210923" y="14125"/>
                      <a:pt x="210709" y="13750"/>
                    </a:cubicBezTo>
                    <a:cubicBezTo>
                      <a:pt x="209825" y="12357"/>
                      <a:pt x="208592" y="10857"/>
                      <a:pt x="206100" y="10616"/>
                    </a:cubicBezTo>
                    <a:cubicBezTo>
                      <a:pt x="203072" y="10187"/>
                      <a:pt x="200231" y="12250"/>
                      <a:pt x="199695" y="15251"/>
                    </a:cubicBezTo>
                    <a:lnTo>
                      <a:pt x="195327" y="18251"/>
                    </a:lnTo>
                    <a:cubicBezTo>
                      <a:pt x="192406" y="19939"/>
                      <a:pt x="189271" y="21278"/>
                      <a:pt x="186028" y="22484"/>
                    </a:cubicBezTo>
                    <a:cubicBezTo>
                      <a:pt x="181017" y="24386"/>
                      <a:pt x="175792" y="25779"/>
                      <a:pt x="170647" y="27038"/>
                    </a:cubicBezTo>
                    <a:cubicBezTo>
                      <a:pt x="162393" y="29208"/>
                      <a:pt x="153925" y="30627"/>
                      <a:pt x="145457" y="31833"/>
                    </a:cubicBezTo>
                    <a:cubicBezTo>
                      <a:pt x="137043" y="33038"/>
                      <a:pt x="128601" y="34003"/>
                      <a:pt x="120107" y="33949"/>
                    </a:cubicBezTo>
                    <a:cubicBezTo>
                      <a:pt x="115658" y="34003"/>
                      <a:pt x="111183" y="33949"/>
                      <a:pt x="106788" y="33360"/>
                    </a:cubicBezTo>
                    <a:cubicBezTo>
                      <a:pt x="102661" y="32797"/>
                      <a:pt x="98615" y="31913"/>
                      <a:pt x="94837" y="30118"/>
                    </a:cubicBezTo>
                    <a:cubicBezTo>
                      <a:pt x="91942" y="28565"/>
                      <a:pt x="88352" y="29663"/>
                      <a:pt x="86797" y="32529"/>
                    </a:cubicBezTo>
                    <a:cubicBezTo>
                      <a:pt x="86101" y="33788"/>
                      <a:pt x="86127" y="35182"/>
                      <a:pt x="86395" y="36494"/>
                    </a:cubicBezTo>
                    <a:cubicBezTo>
                      <a:pt x="86342" y="36601"/>
                      <a:pt x="86208" y="36601"/>
                      <a:pt x="86181" y="36708"/>
                    </a:cubicBezTo>
                    <a:cubicBezTo>
                      <a:pt x="85565" y="38343"/>
                      <a:pt x="85779" y="40111"/>
                      <a:pt x="86610" y="41530"/>
                    </a:cubicBezTo>
                    <a:lnTo>
                      <a:pt x="86690" y="41504"/>
                    </a:lnTo>
                    <a:cubicBezTo>
                      <a:pt x="87038" y="41423"/>
                      <a:pt x="87119" y="41772"/>
                      <a:pt x="87065" y="42227"/>
                    </a:cubicBezTo>
                    <a:cubicBezTo>
                      <a:pt x="87440" y="42682"/>
                      <a:pt x="87896" y="43084"/>
                      <a:pt x="88405" y="43433"/>
                    </a:cubicBezTo>
                    <a:lnTo>
                      <a:pt x="87816" y="43111"/>
                    </a:lnTo>
                    <a:cubicBezTo>
                      <a:pt x="87494" y="42897"/>
                      <a:pt x="87521" y="42924"/>
                      <a:pt x="87172" y="42709"/>
                    </a:cubicBezTo>
                    <a:lnTo>
                      <a:pt x="87012" y="42602"/>
                    </a:lnTo>
                    <a:cubicBezTo>
                      <a:pt x="86931" y="43165"/>
                      <a:pt x="86744" y="43781"/>
                      <a:pt x="86770" y="43968"/>
                    </a:cubicBezTo>
                    <a:lnTo>
                      <a:pt x="88593" y="58408"/>
                    </a:lnTo>
                    <a:cubicBezTo>
                      <a:pt x="89343" y="62292"/>
                      <a:pt x="90201" y="66203"/>
                      <a:pt x="91487" y="69980"/>
                    </a:cubicBezTo>
                    <a:cubicBezTo>
                      <a:pt x="92773" y="73758"/>
                      <a:pt x="94381" y="77428"/>
                      <a:pt x="96310" y="80937"/>
                    </a:cubicBezTo>
                    <a:cubicBezTo>
                      <a:pt x="99419" y="86643"/>
                      <a:pt x="103385" y="91787"/>
                      <a:pt x="107699" y="96635"/>
                    </a:cubicBezTo>
                    <a:cubicBezTo>
                      <a:pt x="103840" y="94921"/>
                      <a:pt x="100035" y="93126"/>
                      <a:pt x="96069" y="91626"/>
                    </a:cubicBezTo>
                    <a:cubicBezTo>
                      <a:pt x="86985" y="88170"/>
                      <a:pt x="77659" y="85250"/>
                      <a:pt x="68468" y="82116"/>
                    </a:cubicBezTo>
                    <a:cubicBezTo>
                      <a:pt x="56168" y="78285"/>
                      <a:pt x="44189" y="74508"/>
                      <a:pt x="31809" y="72365"/>
                    </a:cubicBezTo>
                    <a:cubicBezTo>
                      <a:pt x="23368" y="70918"/>
                      <a:pt x="14819" y="70168"/>
                      <a:pt x="5922" y="70516"/>
                    </a:cubicBezTo>
                    <a:cubicBezTo>
                      <a:pt x="2653" y="70516"/>
                      <a:pt x="0" y="73168"/>
                      <a:pt x="0" y="76436"/>
                    </a:cubicBezTo>
                    <a:cubicBezTo>
                      <a:pt x="-27" y="79705"/>
                      <a:pt x="2653" y="82357"/>
                      <a:pt x="5922" y="82357"/>
                    </a:cubicBezTo>
                    <a:cubicBezTo>
                      <a:pt x="13935" y="82652"/>
                      <a:pt x="21545" y="83991"/>
                      <a:pt x="29022" y="85813"/>
                    </a:cubicBezTo>
                    <a:cubicBezTo>
                      <a:pt x="40652" y="88599"/>
                      <a:pt x="51880" y="92724"/>
                      <a:pt x="63376" y="97010"/>
                    </a:cubicBezTo>
                    <a:cubicBezTo>
                      <a:pt x="73934" y="100627"/>
                      <a:pt x="84573" y="104190"/>
                      <a:pt x="95051" y="108047"/>
                    </a:cubicBezTo>
                    <a:cubicBezTo>
                      <a:pt x="99473" y="109682"/>
                      <a:pt x="103867" y="111289"/>
                      <a:pt x="108182" y="113111"/>
                    </a:cubicBezTo>
                    <a:cubicBezTo>
                      <a:pt x="113648" y="115414"/>
                      <a:pt x="119008" y="117959"/>
                      <a:pt x="124233" y="120772"/>
                    </a:cubicBezTo>
                    <a:cubicBezTo>
                      <a:pt x="129459" y="123585"/>
                      <a:pt x="134550" y="126639"/>
                      <a:pt x="139401" y="129988"/>
                    </a:cubicBezTo>
                    <a:lnTo>
                      <a:pt x="147708" y="136390"/>
                    </a:lnTo>
                    <a:cubicBezTo>
                      <a:pt x="147869" y="136551"/>
                      <a:pt x="149745" y="138774"/>
                      <a:pt x="150495" y="139685"/>
                    </a:cubicBezTo>
                    <a:cubicBezTo>
                      <a:pt x="150549" y="139766"/>
                      <a:pt x="150602" y="139819"/>
                      <a:pt x="150683" y="139899"/>
                    </a:cubicBezTo>
                    <a:cubicBezTo>
                      <a:pt x="151218" y="140676"/>
                      <a:pt x="152264" y="140784"/>
                      <a:pt x="153094" y="141212"/>
                    </a:cubicBezTo>
                    <a:cubicBezTo>
                      <a:pt x="151138" y="145204"/>
                      <a:pt x="149209" y="149195"/>
                      <a:pt x="147011" y="153026"/>
                    </a:cubicBezTo>
                    <a:cubicBezTo>
                      <a:pt x="145269" y="155785"/>
                      <a:pt x="146127" y="159455"/>
                      <a:pt x="148887" y="161197"/>
                    </a:cubicBezTo>
                    <a:cubicBezTo>
                      <a:pt x="151674" y="162911"/>
                      <a:pt x="155318" y="162054"/>
                      <a:pt x="157060" y="159295"/>
                    </a:cubicBezTo>
                    <a:cubicBezTo>
                      <a:pt x="162634" y="151044"/>
                      <a:pt x="167109" y="142150"/>
                      <a:pt x="172630" y="133899"/>
                    </a:cubicBezTo>
                    <a:cubicBezTo>
                      <a:pt x="174800" y="130711"/>
                      <a:pt x="177132" y="127603"/>
                      <a:pt x="179785" y="124710"/>
                    </a:cubicBezTo>
                    <a:cubicBezTo>
                      <a:pt x="185358" y="118495"/>
                      <a:pt x="192058" y="113352"/>
                      <a:pt x="199079" y="108503"/>
                    </a:cubicBezTo>
                    <a:cubicBezTo>
                      <a:pt x="210012" y="100948"/>
                      <a:pt x="221883" y="94385"/>
                      <a:pt x="233326" y="88331"/>
                    </a:cubicBezTo>
                    <a:cubicBezTo>
                      <a:pt x="239811" y="84741"/>
                      <a:pt x="246323" y="81178"/>
                      <a:pt x="252915" y="77749"/>
                    </a:cubicBezTo>
                    <a:cubicBezTo>
                      <a:pt x="257256" y="75499"/>
                      <a:pt x="261624" y="73275"/>
                      <a:pt x="266046" y="71186"/>
                    </a:cubicBezTo>
                    <a:lnTo>
                      <a:pt x="275854" y="66605"/>
                    </a:lnTo>
                    <a:lnTo>
                      <a:pt x="279150" y="65132"/>
                    </a:lnTo>
                    <a:lnTo>
                      <a:pt x="279123" y="65105"/>
                    </a:lnTo>
                    <a:cubicBezTo>
                      <a:pt x="279123" y="65051"/>
                      <a:pt x="279150" y="65024"/>
                      <a:pt x="279177" y="64998"/>
                    </a:cubicBezTo>
                    <a:cubicBezTo>
                      <a:pt x="279069" y="64944"/>
                      <a:pt x="278935" y="64917"/>
                      <a:pt x="278882" y="64890"/>
                    </a:cubicBezTo>
                    <a:cubicBezTo>
                      <a:pt x="279016" y="64917"/>
                      <a:pt x="279177" y="64917"/>
                      <a:pt x="279310" y="64917"/>
                    </a:cubicBezTo>
                    <a:cubicBezTo>
                      <a:pt x="279552" y="64783"/>
                      <a:pt x="279980" y="64703"/>
                      <a:pt x="280007" y="64864"/>
                    </a:cubicBezTo>
                    <a:cubicBezTo>
                      <a:pt x="281829" y="64596"/>
                      <a:pt x="283491" y="63471"/>
                      <a:pt x="284348" y="61703"/>
                    </a:cubicBezTo>
                    <a:cubicBezTo>
                      <a:pt x="284777" y="60926"/>
                      <a:pt x="284777" y="52809"/>
                      <a:pt x="278158" y="53639"/>
                    </a:cubicBezTo>
                    <a:close/>
                    <a:moveTo>
                      <a:pt x="168530" y="115013"/>
                    </a:moveTo>
                    <a:cubicBezTo>
                      <a:pt x="165582" y="118656"/>
                      <a:pt x="162983" y="122487"/>
                      <a:pt x="160678" y="126478"/>
                    </a:cubicBezTo>
                    <a:cubicBezTo>
                      <a:pt x="159820" y="127978"/>
                      <a:pt x="159097" y="129559"/>
                      <a:pt x="158293" y="131086"/>
                    </a:cubicBezTo>
                    <a:cubicBezTo>
                      <a:pt x="157275" y="129693"/>
                      <a:pt x="156176" y="128219"/>
                      <a:pt x="156042" y="128059"/>
                    </a:cubicBezTo>
                    <a:cubicBezTo>
                      <a:pt x="154917" y="126826"/>
                      <a:pt x="153711" y="125675"/>
                      <a:pt x="152478" y="124549"/>
                    </a:cubicBezTo>
                    <a:cubicBezTo>
                      <a:pt x="150709" y="122888"/>
                      <a:pt x="148833" y="121362"/>
                      <a:pt x="146958" y="119835"/>
                    </a:cubicBezTo>
                    <a:cubicBezTo>
                      <a:pt x="141947" y="115843"/>
                      <a:pt x="136694" y="112146"/>
                      <a:pt x="131228" y="108717"/>
                    </a:cubicBezTo>
                    <a:cubicBezTo>
                      <a:pt x="126833" y="106011"/>
                      <a:pt x="122250" y="103627"/>
                      <a:pt x="117668" y="101297"/>
                    </a:cubicBezTo>
                    <a:cubicBezTo>
                      <a:pt x="118070" y="101082"/>
                      <a:pt x="118579" y="101216"/>
                      <a:pt x="118981" y="100895"/>
                    </a:cubicBezTo>
                    <a:cubicBezTo>
                      <a:pt x="121527" y="98832"/>
                      <a:pt x="121902" y="95082"/>
                      <a:pt x="119839" y="92563"/>
                    </a:cubicBezTo>
                    <a:cubicBezTo>
                      <a:pt x="116703" y="87929"/>
                      <a:pt x="114318" y="82946"/>
                      <a:pt x="111987" y="77883"/>
                    </a:cubicBezTo>
                    <a:cubicBezTo>
                      <a:pt x="110245" y="74133"/>
                      <a:pt x="108744" y="70302"/>
                      <a:pt x="107217" y="66471"/>
                    </a:cubicBezTo>
                    <a:cubicBezTo>
                      <a:pt x="105690" y="62587"/>
                      <a:pt x="104028" y="58756"/>
                      <a:pt x="102795" y="54818"/>
                    </a:cubicBezTo>
                    <a:lnTo>
                      <a:pt x="99821" y="45067"/>
                    </a:lnTo>
                    <a:cubicBezTo>
                      <a:pt x="100330" y="45227"/>
                      <a:pt x="100759" y="45549"/>
                      <a:pt x="101268" y="45683"/>
                    </a:cubicBezTo>
                    <a:cubicBezTo>
                      <a:pt x="107217" y="47397"/>
                      <a:pt x="113461" y="48094"/>
                      <a:pt x="119624" y="48603"/>
                    </a:cubicBezTo>
                    <a:cubicBezTo>
                      <a:pt x="128977" y="49139"/>
                      <a:pt x="138382" y="49005"/>
                      <a:pt x="147654" y="47719"/>
                    </a:cubicBezTo>
                    <a:cubicBezTo>
                      <a:pt x="156873" y="46460"/>
                      <a:pt x="165904" y="44102"/>
                      <a:pt x="174747" y="41370"/>
                    </a:cubicBezTo>
                    <a:cubicBezTo>
                      <a:pt x="180321" y="39521"/>
                      <a:pt x="186002" y="37512"/>
                      <a:pt x="191361" y="34914"/>
                    </a:cubicBezTo>
                    <a:cubicBezTo>
                      <a:pt x="194845" y="33253"/>
                      <a:pt x="198168" y="31324"/>
                      <a:pt x="201276" y="29181"/>
                    </a:cubicBezTo>
                    <a:cubicBezTo>
                      <a:pt x="201196" y="30011"/>
                      <a:pt x="201196" y="30815"/>
                      <a:pt x="201089" y="31645"/>
                    </a:cubicBezTo>
                    <a:cubicBezTo>
                      <a:pt x="200794" y="34030"/>
                      <a:pt x="200392" y="36414"/>
                      <a:pt x="199936" y="38744"/>
                    </a:cubicBezTo>
                    <a:cubicBezTo>
                      <a:pt x="199132" y="43700"/>
                      <a:pt x="197927" y="48656"/>
                      <a:pt x="196908" y="53693"/>
                    </a:cubicBezTo>
                    <a:cubicBezTo>
                      <a:pt x="195890" y="58622"/>
                      <a:pt x="194925" y="63578"/>
                      <a:pt x="193773" y="68480"/>
                    </a:cubicBezTo>
                    <a:cubicBezTo>
                      <a:pt x="192219" y="75097"/>
                      <a:pt x="190638" y="81607"/>
                      <a:pt x="188279" y="87849"/>
                    </a:cubicBezTo>
                    <a:cubicBezTo>
                      <a:pt x="187020" y="90501"/>
                      <a:pt x="188172" y="93447"/>
                      <a:pt x="190530" y="95055"/>
                    </a:cubicBezTo>
                    <a:cubicBezTo>
                      <a:pt x="190343" y="95189"/>
                      <a:pt x="190128" y="95296"/>
                      <a:pt x="189968" y="95403"/>
                    </a:cubicBezTo>
                    <a:cubicBezTo>
                      <a:pt x="181955" y="101082"/>
                      <a:pt x="174666" y="107592"/>
                      <a:pt x="168530" y="115013"/>
                    </a:cubicBezTo>
                    <a:close/>
                    <a:moveTo>
                      <a:pt x="276765" y="64355"/>
                    </a:moveTo>
                    <a:cubicBezTo>
                      <a:pt x="276095" y="64006"/>
                      <a:pt x="275478" y="63551"/>
                      <a:pt x="275023" y="63015"/>
                    </a:cubicBezTo>
                    <a:cubicBezTo>
                      <a:pt x="275639" y="63765"/>
                      <a:pt x="276711" y="64756"/>
                      <a:pt x="278614" y="64864"/>
                    </a:cubicBezTo>
                    <a:cubicBezTo>
                      <a:pt x="277997" y="64810"/>
                      <a:pt x="277381" y="64623"/>
                      <a:pt x="276765" y="64355"/>
                    </a:cubicBezTo>
                    <a:close/>
                    <a:moveTo>
                      <a:pt x="279766" y="64890"/>
                    </a:moveTo>
                    <a:lnTo>
                      <a:pt x="280007" y="64864"/>
                    </a:lnTo>
                    <a:cubicBezTo>
                      <a:pt x="280088" y="65185"/>
                      <a:pt x="279739" y="65132"/>
                      <a:pt x="279391" y="65051"/>
                    </a:cubicBezTo>
                    <a:cubicBezTo>
                      <a:pt x="279337" y="65105"/>
                      <a:pt x="279203" y="65212"/>
                      <a:pt x="279150" y="65132"/>
                    </a:cubicBezTo>
                    <a:lnTo>
                      <a:pt x="279364" y="65051"/>
                    </a:lnTo>
                    <a:lnTo>
                      <a:pt x="279177" y="64998"/>
                    </a:lnTo>
                    <a:lnTo>
                      <a:pt x="279230" y="64944"/>
                    </a:lnTo>
                    <a:lnTo>
                      <a:pt x="279310" y="64917"/>
                    </a:lnTo>
                    <a:lnTo>
                      <a:pt x="279498" y="64917"/>
                    </a:lnTo>
                    <a:cubicBezTo>
                      <a:pt x="279605" y="64890"/>
                      <a:pt x="279686" y="64890"/>
                      <a:pt x="279766" y="64890"/>
                    </a:cubicBezTo>
                    <a:close/>
                    <a:moveTo>
                      <a:pt x="87065" y="42227"/>
                    </a:moveTo>
                    <a:cubicBezTo>
                      <a:pt x="87065" y="42334"/>
                      <a:pt x="87038" y="42468"/>
                      <a:pt x="87012" y="42602"/>
                    </a:cubicBezTo>
                    <a:cubicBezTo>
                      <a:pt x="86342" y="42147"/>
                      <a:pt x="85967" y="41691"/>
                      <a:pt x="86610" y="41530"/>
                    </a:cubicBezTo>
                    <a:cubicBezTo>
                      <a:pt x="86744" y="41772"/>
                      <a:pt x="86904" y="41986"/>
                      <a:pt x="87065" y="42227"/>
                    </a:cubicBezTo>
                    <a:close/>
                    <a:moveTo>
                      <a:pt x="106842" y="11902"/>
                    </a:moveTo>
                    <a:cubicBezTo>
                      <a:pt x="106252" y="8687"/>
                      <a:pt x="108369" y="5580"/>
                      <a:pt x="111585" y="5017"/>
                    </a:cubicBezTo>
                    <a:cubicBezTo>
                      <a:pt x="118177" y="3142"/>
                      <a:pt x="124877" y="1561"/>
                      <a:pt x="131790" y="704"/>
                    </a:cubicBezTo>
                    <a:cubicBezTo>
                      <a:pt x="135167" y="276"/>
                      <a:pt x="138543" y="61"/>
                      <a:pt x="141920" y="8"/>
                    </a:cubicBezTo>
                    <a:cubicBezTo>
                      <a:pt x="145323" y="-46"/>
                      <a:pt x="148646" y="195"/>
                      <a:pt x="151969" y="329"/>
                    </a:cubicBezTo>
                    <a:lnTo>
                      <a:pt x="163813" y="1561"/>
                    </a:lnTo>
                    <a:cubicBezTo>
                      <a:pt x="164376" y="1642"/>
                      <a:pt x="165716" y="2526"/>
                      <a:pt x="166600" y="2794"/>
                    </a:cubicBezTo>
                    <a:lnTo>
                      <a:pt x="166493" y="2847"/>
                    </a:lnTo>
                    <a:lnTo>
                      <a:pt x="166627" y="2794"/>
                    </a:lnTo>
                    <a:lnTo>
                      <a:pt x="166600" y="2794"/>
                    </a:lnTo>
                    <a:cubicBezTo>
                      <a:pt x="166949" y="2633"/>
                      <a:pt x="167511" y="2124"/>
                      <a:pt x="167485" y="2472"/>
                    </a:cubicBezTo>
                    <a:lnTo>
                      <a:pt x="167458" y="2553"/>
                    </a:lnTo>
                    <a:cubicBezTo>
                      <a:pt x="170111" y="1963"/>
                      <a:pt x="172844" y="3356"/>
                      <a:pt x="173916" y="5928"/>
                    </a:cubicBezTo>
                    <a:cubicBezTo>
                      <a:pt x="175122" y="8821"/>
                      <a:pt x="173728" y="12143"/>
                      <a:pt x="170834" y="13349"/>
                    </a:cubicBezTo>
                    <a:cubicBezTo>
                      <a:pt x="170057" y="13777"/>
                      <a:pt x="168985" y="13911"/>
                      <a:pt x="167833" y="14072"/>
                    </a:cubicBezTo>
                    <a:cubicBezTo>
                      <a:pt x="166332" y="14286"/>
                      <a:pt x="164296" y="13991"/>
                      <a:pt x="163197" y="14072"/>
                    </a:cubicBezTo>
                    <a:lnTo>
                      <a:pt x="152317" y="14983"/>
                    </a:lnTo>
                    <a:cubicBezTo>
                      <a:pt x="148458" y="15304"/>
                      <a:pt x="144573" y="15840"/>
                      <a:pt x="140607" y="16054"/>
                    </a:cubicBezTo>
                    <a:cubicBezTo>
                      <a:pt x="137016" y="16242"/>
                      <a:pt x="133398" y="16242"/>
                      <a:pt x="129807" y="16295"/>
                    </a:cubicBezTo>
                    <a:cubicBezTo>
                      <a:pt x="124367" y="16376"/>
                      <a:pt x="119035" y="16242"/>
                      <a:pt x="113729" y="16670"/>
                    </a:cubicBezTo>
                    <a:cubicBezTo>
                      <a:pt x="110513" y="17260"/>
                      <a:pt x="107405" y="15117"/>
                      <a:pt x="106842" y="11902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7" name="Google Shape;577;p6"/>
              <p:cNvSpPr/>
              <p:nvPr/>
            </p:nvSpPr>
            <p:spPr>
              <a:xfrm rot="10800000" flipH="1">
                <a:off x="287208" y="438437"/>
                <a:ext cx="189664" cy="890184"/>
              </a:xfrm>
              <a:custGeom>
                <a:avLst/>
                <a:gdLst/>
                <a:ahLst/>
                <a:cxnLst/>
                <a:rect l="l" t="t" r="r" b="b"/>
                <a:pathLst>
                  <a:path w="379328" h="1780367" extrusionOk="0">
                    <a:moveTo>
                      <a:pt x="375331" y="243110"/>
                    </a:moveTo>
                    <a:cubicBezTo>
                      <a:pt x="375331" y="243110"/>
                      <a:pt x="375412" y="243030"/>
                      <a:pt x="375412" y="243030"/>
                    </a:cubicBezTo>
                    <a:lnTo>
                      <a:pt x="375438" y="243084"/>
                    </a:lnTo>
                    <a:cubicBezTo>
                      <a:pt x="375465" y="243137"/>
                      <a:pt x="375358" y="243084"/>
                      <a:pt x="375331" y="243110"/>
                    </a:cubicBezTo>
                    <a:close/>
                    <a:moveTo>
                      <a:pt x="379190" y="236386"/>
                    </a:moveTo>
                    <a:cubicBezTo>
                      <a:pt x="378493" y="233332"/>
                      <a:pt x="375438" y="231404"/>
                      <a:pt x="372384" y="232100"/>
                    </a:cubicBezTo>
                    <a:cubicBezTo>
                      <a:pt x="371204" y="232341"/>
                      <a:pt x="369436" y="233225"/>
                      <a:pt x="367533" y="234645"/>
                    </a:cubicBezTo>
                    <a:cubicBezTo>
                      <a:pt x="364612" y="236842"/>
                      <a:pt x="360646" y="240887"/>
                      <a:pt x="358904" y="241985"/>
                    </a:cubicBezTo>
                    <a:cubicBezTo>
                      <a:pt x="355876" y="243861"/>
                      <a:pt x="352795" y="245602"/>
                      <a:pt x="349659" y="247316"/>
                    </a:cubicBezTo>
                    <a:cubicBezTo>
                      <a:pt x="342102" y="251415"/>
                      <a:pt x="334358" y="255219"/>
                      <a:pt x="326855" y="259371"/>
                    </a:cubicBezTo>
                    <a:cubicBezTo>
                      <a:pt x="312250" y="267676"/>
                      <a:pt x="295555" y="276570"/>
                      <a:pt x="279557" y="287125"/>
                    </a:cubicBezTo>
                    <a:cubicBezTo>
                      <a:pt x="269213" y="293956"/>
                      <a:pt x="259164" y="301457"/>
                      <a:pt x="249919" y="309574"/>
                    </a:cubicBezTo>
                    <a:cubicBezTo>
                      <a:pt x="240915" y="317477"/>
                      <a:pt x="232822" y="326049"/>
                      <a:pt x="225882" y="335184"/>
                    </a:cubicBezTo>
                    <a:cubicBezTo>
                      <a:pt x="226364" y="289000"/>
                      <a:pt x="226793" y="246218"/>
                      <a:pt x="227168" y="207803"/>
                    </a:cubicBezTo>
                    <a:cubicBezTo>
                      <a:pt x="229553" y="204615"/>
                      <a:pt x="231375" y="200516"/>
                      <a:pt x="232742" y="195935"/>
                    </a:cubicBezTo>
                    <a:cubicBezTo>
                      <a:pt x="235341" y="187122"/>
                      <a:pt x="236306" y="176406"/>
                      <a:pt x="238530" y="169468"/>
                    </a:cubicBezTo>
                    <a:cubicBezTo>
                      <a:pt x="244693" y="150126"/>
                      <a:pt x="261656" y="119292"/>
                      <a:pt x="283737" y="102844"/>
                    </a:cubicBezTo>
                    <a:cubicBezTo>
                      <a:pt x="297056" y="92932"/>
                      <a:pt x="312438" y="88485"/>
                      <a:pt x="328623" y="97700"/>
                    </a:cubicBezTo>
                    <a:cubicBezTo>
                      <a:pt x="339155" y="103540"/>
                      <a:pt x="341030" y="117068"/>
                      <a:pt x="337842" y="128561"/>
                    </a:cubicBezTo>
                    <a:cubicBezTo>
                      <a:pt x="334626" y="140080"/>
                      <a:pt x="326104" y="150394"/>
                      <a:pt x="313241" y="149081"/>
                    </a:cubicBezTo>
                    <a:cubicBezTo>
                      <a:pt x="309945" y="148760"/>
                      <a:pt x="306408" y="147635"/>
                      <a:pt x="303300" y="145840"/>
                    </a:cubicBezTo>
                    <a:cubicBezTo>
                      <a:pt x="300405" y="144179"/>
                      <a:pt x="297806" y="142009"/>
                      <a:pt x="296386" y="139250"/>
                    </a:cubicBezTo>
                    <a:cubicBezTo>
                      <a:pt x="295207" y="136946"/>
                      <a:pt x="295582" y="134669"/>
                      <a:pt x="296949" y="132981"/>
                    </a:cubicBezTo>
                    <a:cubicBezTo>
                      <a:pt x="298690" y="130811"/>
                      <a:pt x="301504" y="129338"/>
                      <a:pt x="304532" y="129311"/>
                    </a:cubicBezTo>
                    <a:cubicBezTo>
                      <a:pt x="307802" y="129365"/>
                      <a:pt x="310481" y="126739"/>
                      <a:pt x="310535" y="123471"/>
                    </a:cubicBezTo>
                    <a:cubicBezTo>
                      <a:pt x="310589" y="120203"/>
                      <a:pt x="307962" y="117524"/>
                      <a:pt x="304693" y="117470"/>
                    </a:cubicBezTo>
                    <a:cubicBezTo>
                      <a:pt x="297940" y="117256"/>
                      <a:pt x="291509" y="120310"/>
                      <a:pt x="287436" y="124998"/>
                    </a:cubicBezTo>
                    <a:cubicBezTo>
                      <a:pt x="282853" y="130222"/>
                      <a:pt x="281245" y="137455"/>
                      <a:pt x="284783" y="144956"/>
                    </a:cubicBezTo>
                    <a:cubicBezTo>
                      <a:pt x="287114" y="149939"/>
                      <a:pt x="291348" y="154198"/>
                      <a:pt x="296359" y="157359"/>
                    </a:cubicBezTo>
                    <a:cubicBezTo>
                      <a:pt x="301075" y="160306"/>
                      <a:pt x="306515" y="162208"/>
                      <a:pt x="311607" y="162904"/>
                    </a:cubicBezTo>
                    <a:cubicBezTo>
                      <a:pt x="331946" y="165610"/>
                      <a:pt x="347006" y="150956"/>
                      <a:pt x="352500" y="132820"/>
                    </a:cubicBezTo>
                    <a:cubicBezTo>
                      <a:pt x="358020" y="114524"/>
                      <a:pt x="353223" y="93414"/>
                      <a:pt x="336475" y="83770"/>
                    </a:cubicBezTo>
                    <a:cubicBezTo>
                      <a:pt x="313992" y="71233"/>
                      <a:pt x="292554" y="76483"/>
                      <a:pt x="274412" y="90574"/>
                    </a:cubicBezTo>
                    <a:cubicBezTo>
                      <a:pt x="251527" y="108362"/>
                      <a:pt x="234591" y="140295"/>
                      <a:pt x="227623" y="162047"/>
                    </a:cubicBezTo>
                    <a:cubicBezTo>
                      <a:pt x="228561" y="65098"/>
                      <a:pt x="229097" y="5734"/>
                      <a:pt x="229097" y="5734"/>
                    </a:cubicBezTo>
                    <a:cubicBezTo>
                      <a:pt x="229124" y="2599"/>
                      <a:pt x="226632" y="28"/>
                      <a:pt x="223497" y="1"/>
                    </a:cubicBezTo>
                    <a:cubicBezTo>
                      <a:pt x="220335" y="-53"/>
                      <a:pt x="217762" y="2465"/>
                      <a:pt x="217708" y="5600"/>
                    </a:cubicBezTo>
                    <a:cubicBezTo>
                      <a:pt x="217708" y="5600"/>
                      <a:pt x="216101" y="98129"/>
                      <a:pt x="213769" y="240646"/>
                    </a:cubicBezTo>
                    <a:cubicBezTo>
                      <a:pt x="210205" y="234002"/>
                      <a:pt x="206427" y="227466"/>
                      <a:pt x="202085" y="221277"/>
                    </a:cubicBezTo>
                    <a:cubicBezTo>
                      <a:pt x="196994" y="213991"/>
                      <a:pt x="191420" y="206999"/>
                      <a:pt x="185766" y="200141"/>
                    </a:cubicBezTo>
                    <a:cubicBezTo>
                      <a:pt x="178745" y="191756"/>
                      <a:pt x="171161" y="183934"/>
                      <a:pt x="163015" y="176727"/>
                    </a:cubicBezTo>
                    <a:cubicBezTo>
                      <a:pt x="154949" y="169602"/>
                      <a:pt x="146373" y="163012"/>
                      <a:pt x="137450" y="156850"/>
                    </a:cubicBezTo>
                    <a:cubicBezTo>
                      <a:pt x="126972" y="149590"/>
                      <a:pt x="115985" y="142920"/>
                      <a:pt x="104864" y="136544"/>
                    </a:cubicBezTo>
                    <a:cubicBezTo>
                      <a:pt x="88330" y="127034"/>
                      <a:pt x="71394" y="118220"/>
                      <a:pt x="55048" y="109059"/>
                    </a:cubicBezTo>
                    <a:cubicBezTo>
                      <a:pt x="52234" y="107398"/>
                      <a:pt x="48589" y="108309"/>
                      <a:pt x="46928" y="111121"/>
                    </a:cubicBezTo>
                    <a:cubicBezTo>
                      <a:pt x="45267" y="113934"/>
                      <a:pt x="46178" y="117577"/>
                      <a:pt x="48991" y="119238"/>
                    </a:cubicBezTo>
                    <a:cubicBezTo>
                      <a:pt x="64829" y="129204"/>
                      <a:pt x="81175" y="138955"/>
                      <a:pt x="97280" y="149108"/>
                    </a:cubicBezTo>
                    <a:cubicBezTo>
                      <a:pt x="107839" y="155779"/>
                      <a:pt x="118236" y="162636"/>
                      <a:pt x="128312" y="169869"/>
                    </a:cubicBezTo>
                    <a:cubicBezTo>
                      <a:pt x="136673" y="175843"/>
                      <a:pt x="144792" y="182085"/>
                      <a:pt x="152537" y="188729"/>
                    </a:cubicBezTo>
                    <a:cubicBezTo>
                      <a:pt x="160255" y="195346"/>
                      <a:pt x="167651" y="202284"/>
                      <a:pt x="174404" y="209919"/>
                    </a:cubicBezTo>
                    <a:cubicBezTo>
                      <a:pt x="181210" y="217500"/>
                      <a:pt x="187856" y="225323"/>
                      <a:pt x="193885" y="233574"/>
                    </a:cubicBezTo>
                    <a:cubicBezTo>
                      <a:pt x="197851" y="238985"/>
                      <a:pt x="201576" y="244584"/>
                      <a:pt x="204846" y="250424"/>
                    </a:cubicBezTo>
                    <a:lnTo>
                      <a:pt x="212778" y="265747"/>
                    </a:lnTo>
                    <a:lnTo>
                      <a:pt x="213340" y="267006"/>
                    </a:lnTo>
                    <a:cubicBezTo>
                      <a:pt x="212858" y="295777"/>
                      <a:pt x="212376" y="326263"/>
                      <a:pt x="211867" y="358303"/>
                    </a:cubicBezTo>
                    <a:cubicBezTo>
                      <a:pt x="211733" y="358624"/>
                      <a:pt x="211518" y="358919"/>
                      <a:pt x="211384" y="359240"/>
                    </a:cubicBezTo>
                    <a:cubicBezTo>
                      <a:pt x="210527" y="361035"/>
                      <a:pt x="210902" y="362857"/>
                      <a:pt x="211786" y="364464"/>
                    </a:cubicBezTo>
                    <a:cubicBezTo>
                      <a:pt x="211357" y="391334"/>
                      <a:pt x="210902" y="419087"/>
                      <a:pt x="210446" y="447805"/>
                    </a:cubicBezTo>
                    <a:cubicBezTo>
                      <a:pt x="210259" y="460235"/>
                      <a:pt x="210044" y="472959"/>
                      <a:pt x="209857" y="485684"/>
                    </a:cubicBezTo>
                    <a:cubicBezTo>
                      <a:pt x="206293" y="478532"/>
                      <a:pt x="202541" y="471031"/>
                      <a:pt x="199218" y="464012"/>
                    </a:cubicBezTo>
                    <a:cubicBezTo>
                      <a:pt x="195654" y="456511"/>
                      <a:pt x="192599" y="449653"/>
                      <a:pt x="190831" y="444670"/>
                    </a:cubicBezTo>
                    <a:cubicBezTo>
                      <a:pt x="181934" y="419676"/>
                      <a:pt x="171617" y="386431"/>
                      <a:pt x="154011" y="360580"/>
                    </a:cubicBezTo>
                    <a:cubicBezTo>
                      <a:pt x="141362" y="341988"/>
                      <a:pt x="124962" y="327281"/>
                      <a:pt x="103497" y="320932"/>
                    </a:cubicBezTo>
                    <a:cubicBezTo>
                      <a:pt x="80452" y="314369"/>
                      <a:pt x="65659" y="324576"/>
                      <a:pt x="58719" y="340515"/>
                    </a:cubicBezTo>
                    <a:cubicBezTo>
                      <a:pt x="49474" y="361678"/>
                      <a:pt x="55664" y="394066"/>
                      <a:pt x="75601" y="407407"/>
                    </a:cubicBezTo>
                    <a:cubicBezTo>
                      <a:pt x="90045" y="417024"/>
                      <a:pt x="102452" y="410836"/>
                      <a:pt x="107946" y="402076"/>
                    </a:cubicBezTo>
                    <a:cubicBezTo>
                      <a:pt x="111992" y="395593"/>
                      <a:pt x="112233" y="387744"/>
                      <a:pt x="108026" y="382493"/>
                    </a:cubicBezTo>
                    <a:cubicBezTo>
                      <a:pt x="105052" y="378770"/>
                      <a:pt x="99639" y="375716"/>
                      <a:pt x="90635" y="376546"/>
                    </a:cubicBezTo>
                    <a:cubicBezTo>
                      <a:pt x="87392" y="376814"/>
                      <a:pt x="84927" y="379654"/>
                      <a:pt x="85168" y="382895"/>
                    </a:cubicBezTo>
                    <a:cubicBezTo>
                      <a:pt x="85409" y="386163"/>
                      <a:pt x="88277" y="388628"/>
                      <a:pt x="91519" y="388387"/>
                    </a:cubicBezTo>
                    <a:cubicBezTo>
                      <a:pt x="94815" y="388173"/>
                      <a:pt x="97066" y="388548"/>
                      <a:pt x="98218" y="389914"/>
                    </a:cubicBezTo>
                    <a:cubicBezTo>
                      <a:pt x="98728" y="390503"/>
                      <a:pt x="98647" y="391307"/>
                      <a:pt x="98540" y="392110"/>
                    </a:cubicBezTo>
                    <a:cubicBezTo>
                      <a:pt x="98245" y="394066"/>
                      <a:pt x="96905" y="395995"/>
                      <a:pt x="95083" y="397334"/>
                    </a:cubicBezTo>
                    <a:cubicBezTo>
                      <a:pt x="92216" y="399477"/>
                      <a:pt x="87982" y="399558"/>
                      <a:pt x="83292" y="396236"/>
                    </a:cubicBezTo>
                    <a:cubicBezTo>
                      <a:pt x="71367" y="387797"/>
                      <a:pt x="67214" y="369795"/>
                      <a:pt x="69974" y="355169"/>
                    </a:cubicBezTo>
                    <a:cubicBezTo>
                      <a:pt x="71367" y="347882"/>
                      <a:pt x="74529" y="341372"/>
                      <a:pt x="79996" y="337675"/>
                    </a:cubicBezTo>
                    <a:cubicBezTo>
                      <a:pt x="84686" y="334488"/>
                      <a:pt x="91037" y="333818"/>
                      <a:pt x="98996" y="336229"/>
                    </a:cubicBezTo>
                    <a:cubicBezTo>
                      <a:pt x="116950" y="341453"/>
                      <a:pt x="130322" y="354124"/>
                      <a:pt x="141094" y="369501"/>
                    </a:cubicBezTo>
                    <a:cubicBezTo>
                      <a:pt x="158325" y="394066"/>
                      <a:pt x="168964" y="425623"/>
                      <a:pt x="178048" y="449385"/>
                    </a:cubicBezTo>
                    <a:cubicBezTo>
                      <a:pt x="180085" y="454636"/>
                      <a:pt x="183515" y="461869"/>
                      <a:pt x="187561" y="469745"/>
                    </a:cubicBezTo>
                    <a:cubicBezTo>
                      <a:pt x="194823" y="483970"/>
                      <a:pt x="203827" y="500097"/>
                      <a:pt x="209455" y="510705"/>
                    </a:cubicBezTo>
                    <a:cubicBezTo>
                      <a:pt x="208704" y="557291"/>
                      <a:pt x="207954" y="605511"/>
                      <a:pt x="207204" y="654883"/>
                    </a:cubicBezTo>
                    <a:cubicBezTo>
                      <a:pt x="204202" y="649418"/>
                      <a:pt x="201228" y="643900"/>
                      <a:pt x="197637" y="638729"/>
                    </a:cubicBezTo>
                    <a:cubicBezTo>
                      <a:pt x="192706" y="631630"/>
                      <a:pt x="187293" y="624880"/>
                      <a:pt x="181719" y="618504"/>
                    </a:cubicBezTo>
                    <a:cubicBezTo>
                      <a:pt x="171938" y="607520"/>
                      <a:pt x="161085" y="597582"/>
                      <a:pt x="149375" y="588527"/>
                    </a:cubicBezTo>
                    <a:cubicBezTo>
                      <a:pt x="138763" y="580330"/>
                      <a:pt x="127508" y="572855"/>
                      <a:pt x="116146" y="565488"/>
                    </a:cubicBezTo>
                    <a:cubicBezTo>
                      <a:pt x="99424" y="554666"/>
                      <a:pt x="82381" y="544298"/>
                      <a:pt x="66678" y="532538"/>
                    </a:cubicBezTo>
                    <a:cubicBezTo>
                      <a:pt x="64105" y="530502"/>
                      <a:pt x="60380" y="530958"/>
                      <a:pt x="58344" y="533529"/>
                    </a:cubicBezTo>
                    <a:cubicBezTo>
                      <a:pt x="56334" y="536074"/>
                      <a:pt x="56763" y="539798"/>
                      <a:pt x="59335" y="541834"/>
                    </a:cubicBezTo>
                    <a:cubicBezTo>
                      <a:pt x="74637" y="554585"/>
                      <a:pt x="91197" y="566239"/>
                      <a:pt x="107758" y="577919"/>
                    </a:cubicBezTo>
                    <a:cubicBezTo>
                      <a:pt x="118531" y="585527"/>
                      <a:pt x="129223" y="593215"/>
                      <a:pt x="139567" y="601225"/>
                    </a:cubicBezTo>
                    <a:cubicBezTo>
                      <a:pt x="150527" y="609744"/>
                      <a:pt x="161139" y="618557"/>
                      <a:pt x="170545" y="628657"/>
                    </a:cubicBezTo>
                    <a:cubicBezTo>
                      <a:pt x="176012" y="634443"/>
                      <a:pt x="181317" y="640578"/>
                      <a:pt x="186221" y="646980"/>
                    </a:cubicBezTo>
                    <a:cubicBezTo>
                      <a:pt x="191098" y="653356"/>
                      <a:pt x="195600" y="660000"/>
                      <a:pt x="199433" y="666885"/>
                    </a:cubicBezTo>
                    <a:cubicBezTo>
                      <a:pt x="200719" y="669162"/>
                      <a:pt x="201898" y="671492"/>
                      <a:pt x="202997" y="673876"/>
                    </a:cubicBezTo>
                    <a:cubicBezTo>
                      <a:pt x="204095" y="676261"/>
                      <a:pt x="205114" y="678699"/>
                      <a:pt x="206051" y="681163"/>
                    </a:cubicBezTo>
                    <a:lnTo>
                      <a:pt x="206748" y="683226"/>
                    </a:lnTo>
                    <a:cubicBezTo>
                      <a:pt x="206132" y="723463"/>
                      <a:pt x="205542" y="764262"/>
                      <a:pt x="204953" y="805357"/>
                    </a:cubicBezTo>
                    <a:cubicBezTo>
                      <a:pt x="200719" y="800240"/>
                      <a:pt x="195868" y="795847"/>
                      <a:pt x="190027" y="792632"/>
                    </a:cubicBezTo>
                    <a:cubicBezTo>
                      <a:pt x="171081" y="782291"/>
                      <a:pt x="144498" y="781059"/>
                      <a:pt x="122979" y="774549"/>
                    </a:cubicBezTo>
                    <a:cubicBezTo>
                      <a:pt x="104489" y="769031"/>
                      <a:pt x="86561" y="759253"/>
                      <a:pt x="70751" y="746930"/>
                    </a:cubicBezTo>
                    <a:cubicBezTo>
                      <a:pt x="54833" y="734500"/>
                      <a:pt x="41086" y="719471"/>
                      <a:pt x="31493" y="703050"/>
                    </a:cubicBezTo>
                    <a:cubicBezTo>
                      <a:pt x="28706" y="698362"/>
                      <a:pt x="26160" y="693486"/>
                      <a:pt x="23963" y="688450"/>
                    </a:cubicBezTo>
                    <a:cubicBezTo>
                      <a:pt x="21792" y="683467"/>
                      <a:pt x="19916" y="678350"/>
                      <a:pt x="18496" y="673153"/>
                    </a:cubicBezTo>
                    <a:cubicBezTo>
                      <a:pt x="17504" y="669564"/>
                      <a:pt x="16700" y="665893"/>
                      <a:pt x="16138" y="662197"/>
                    </a:cubicBezTo>
                    <a:cubicBezTo>
                      <a:pt x="15575" y="658500"/>
                      <a:pt x="15200" y="654803"/>
                      <a:pt x="15066" y="651079"/>
                    </a:cubicBezTo>
                    <a:cubicBezTo>
                      <a:pt x="14985" y="648775"/>
                      <a:pt x="14959" y="646445"/>
                      <a:pt x="15146" y="644114"/>
                    </a:cubicBezTo>
                    <a:cubicBezTo>
                      <a:pt x="15307" y="642132"/>
                      <a:pt x="15602" y="640149"/>
                      <a:pt x="16272" y="638274"/>
                    </a:cubicBezTo>
                    <a:cubicBezTo>
                      <a:pt x="17504" y="634684"/>
                      <a:pt x="19139" y="632193"/>
                      <a:pt x="21363" y="630934"/>
                    </a:cubicBezTo>
                    <a:cubicBezTo>
                      <a:pt x="23641" y="629621"/>
                      <a:pt x="26321" y="629621"/>
                      <a:pt x="29027" y="630318"/>
                    </a:cubicBezTo>
                    <a:cubicBezTo>
                      <a:pt x="33851" y="631523"/>
                      <a:pt x="38701" y="634738"/>
                      <a:pt x="42506" y="638783"/>
                    </a:cubicBezTo>
                    <a:cubicBezTo>
                      <a:pt x="47785" y="644409"/>
                      <a:pt x="51671" y="651642"/>
                      <a:pt x="49045" y="657830"/>
                    </a:cubicBezTo>
                    <a:cubicBezTo>
                      <a:pt x="47571" y="661312"/>
                      <a:pt x="44087" y="664152"/>
                      <a:pt x="38299" y="666215"/>
                    </a:cubicBezTo>
                    <a:cubicBezTo>
                      <a:pt x="35217" y="667260"/>
                      <a:pt x="33529" y="670608"/>
                      <a:pt x="34574" y="673716"/>
                    </a:cubicBezTo>
                    <a:cubicBezTo>
                      <a:pt x="35619" y="676797"/>
                      <a:pt x="38996" y="678484"/>
                      <a:pt x="42078" y="677439"/>
                    </a:cubicBezTo>
                    <a:cubicBezTo>
                      <a:pt x="52153" y="674225"/>
                      <a:pt x="57727" y="668813"/>
                      <a:pt x="60488" y="662893"/>
                    </a:cubicBezTo>
                    <a:cubicBezTo>
                      <a:pt x="65257" y="652579"/>
                      <a:pt x="61050" y="639560"/>
                      <a:pt x="52395" y="629782"/>
                    </a:cubicBezTo>
                    <a:cubicBezTo>
                      <a:pt x="43927" y="620191"/>
                      <a:pt x="31412" y="614298"/>
                      <a:pt x="21068" y="616093"/>
                    </a:cubicBezTo>
                    <a:cubicBezTo>
                      <a:pt x="13485" y="617379"/>
                      <a:pt x="6544" y="622361"/>
                      <a:pt x="2444" y="633265"/>
                    </a:cubicBezTo>
                    <a:cubicBezTo>
                      <a:pt x="1506" y="635702"/>
                      <a:pt x="917" y="638274"/>
                      <a:pt x="542" y="640873"/>
                    </a:cubicBezTo>
                    <a:cubicBezTo>
                      <a:pt x="32" y="644355"/>
                      <a:pt x="-21" y="647945"/>
                      <a:pt x="6" y="651401"/>
                    </a:cubicBezTo>
                    <a:cubicBezTo>
                      <a:pt x="59" y="655740"/>
                      <a:pt x="381" y="660080"/>
                      <a:pt x="970" y="664393"/>
                    </a:cubicBezTo>
                    <a:cubicBezTo>
                      <a:pt x="1533" y="668679"/>
                      <a:pt x="2391" y="672939"/>
                      <a:pt x="3462" y="677118"/>
                    </a:cubicBezTo>
                    <a:cubicBezTo>
                      <a:pt x="4990" y="683092"/>
                      <a:pt x="7000" y="688985"/>
                      <a:pt x="9438" y="694718"/>
                    </a:cubicBezTo>
                    <a:cubicBezTo>
                      <a:pt x="11823" y="700371"/>
                      <a:pt x="14637" y="705889"/>
                      <a:pt x="17719" y="711167"/>
                    </a:cubicBezTo>
                    <a:cubicBezTo>
                      <a:pt x="28411" y="729196"/>
                      <a:pt x="43525" y="745858"/>
                      <a:pt x="61211" y="759280"/>
                    </a:cubicBezTo>
                    <a:cubicBezTo>
                      <a:pt x="78710" y="772540"/>
                      <a:pt x="98674" y="782666"/>
                      <a:pt x="119040" y="788292"/>
                    </a:cubicBezTo>
                    <a:cubicBezTo>
                      <a:pt x="137021" y="793168"/>
                      <a:pt x="158513" y="794105"/>
                      <a:pt x="176065" y="800106"/>
                    </a:cubicBezTo>
                    <a:cubicBezTo>
                      <a:pt x="187186" y="803910"/>
                      <a:pt x="196672" y="809777"/>
                      <a:pt x="201871" y="821109"/>
                    </a:cubicBezTo>
                    <a:cubicBezTo>
                      <a:pt x="202434" y="822394"/>
                      <a:pt x="203506" y="823252"/>
                      <a:pt x="204685" y="823814"/>
                    </a:cubicBezTo>
                    <a:cubicBezTo>
                      <a:pt x="204363" y="845835"/>
                      <a:pt x="204068" y="867882"/>
                      <a:pt x="203774" y="889956"/>
                    </a:cubicBezTo>
                    <a:cubicBezTo>
                      <a:pt x="203131" y="937801"/>
                      <a:pt x="202541" y="985485"/>
                      <a:pt x="201951" y="1032768"/>
                    </a:cubicBezTo>
                    <a:cubicBezTo>
                      <a:pt x="201603" y="1032045"/>
                      <a:pt x="201362" y="1031268"/>
                      <a:pt x="200987" y="1030544"/>
                    </a:cubicBezTo>
                    <a:cubicBezTo>
                      <a:pt x="193564" y="1016025"/>
                      <a:pt x="182363" y="1003622"/>
                      <a:pt x="163792" y="989825"/>
                    </a:cubicBezTo>
                    <a:cubicBezTo>
                      <a:pt x="147124" y="978145"/>
                      <a:pt x="129866" y="966947"/>
                      <a:pt x="113386" y="954839"/>
                    </a:cubicBezTo>
                    <a:cubicBezTo>
                      <a:pt x="106445" y="949749"/>
                      <a:pt x="99585" y="944552"/>
                      <a:pt x="93046" y="938953"/>
                    </a:cubicBezTo>
                    <a:cubicBezTo>
                      <a:pt x="89107" y="935604"/>
                      <a:pt x="83212" y="931425"/>
                      <a:pt x="78737" y="926576"/>
                    </a:cubicBezTo>
                    <a:cubicBezTo>
                      <a:pt x="76352" y="923978"/>
                      <a:pt x="74261" y="921299"/>
                      <a:pt x="73725" y="918299"/>
                    </a:cubicBezTo>
                    <a:cubicBezTo>
                      <a:pt x="73270" y="915191"/>
                      <a:pt x="70376" y="913048"/>
                      <a:pt x="67294" y="913504"/>
                    </a:cubicBezTo>
                    <a:cubicBezTo>
                      <a:pt x="64186" y="913959"/>
                      <a:pt x="62042" y="916852"/>
                      <a:pt x="62497" y="919933"/>
                    </a:cubicBezTo>
                    <a:cubicBezTo>
                      <a:pt x="62980" y="923924"/>
                      <a:pt x="64775" y="927809"/>
                      <a:pt x="67348" y="931506"/>
                    </a:cubicBezTo>
                    <a:cubicBezTo>
                      <a:pt x="71984" y="938203"/>
                      <a:pt x="79487" y="944204"/>
                      <a:pt x="84284" y="948731"/>
                    </a:cubicBezTo>
                    <a:cubicBezTo>
                      <a:pt x="92966" y="956875"/>
                      <a:pt x="102184" y="964510"/>
                      <a:pt x="111698" y="971769"/>
                    </a:cubicBezTo>
                    <a:cubicBezTo>
                      <a:pt x="125686" y="982458"/>
                      <a:pt x="140317" y="992424"/>
                      <a:pt x="154386" y="1002845"/>
                    </a:cubicBezTo>
                    <a:cubicBezTo>
                      <a:pt x="171000" y="1014471"/>
                      <a:pt x="181130" y="1024999"/>
                      <a:pt x="188124" y="1037456"/>
                    </a:cubicBezTo>
                    <a:cubicBezTo>
                      <a:pt x="194046" y="1047957"/>
                      <a:pt x="197851" y="1059878"/>
                      <a:pt x="201442" y="1074612"/>
                    </a:cubicBezTo>
                    <a:cubicBezTo>
                      <a:pt x="200746" y="1132396"/>
                      <a:pt x="200102" y="1189162"/>
                      <a:pt x="199513" y="1243704"/>
                    </a:cubicBezTo>
                    <a:cubicBezTo>
                      <a:pt x="199433" y="1251553"/>
                      <a:pt x="199352" y="1259188"/>
                      <a:pt x="199272" y="1266957"/>
                    </a:cubicBezTo>
                    <a:cubicBezTo>
                      <a:pt x="194368" y="1242445"/>
                      <a:pt x="189437" y="1217665"/>
                      <a:pt x="181371" y="1194359"/>
                    </a:cubicBezTo>
                    <a:cubicBezTo>
                      <a:pt x="172287" y="1168186"/>
                      <a:pt x="159209" y="1143969"/>
                      <a:pt x="138495" y="1123877"/>
                    </a:cubicBezTo>
                    <a:cubicBezTo>
                      <a:pt x="124641" y="1110670"/>
                      <a:pt x="105695" y="1097490"/>
                      <a:pt x="85945" y="1092802"/>
                    </a:cubicBezTo>
                    <a:cubicBezTo>
                      <a:pt x="71635" y="1089427"/>
                      <a:pt x="56897" y="1090337"/>
                      <a:pt x="43150" y="1098133"/>
                    </a:cubicBezTo>
                    <a:cubicBezTo>
                      <a:pt x="23453" y="1109384"/>
                      <a:pt x="14932" y="1130735"/>
                      <a:pt x="17076" y="1151255"/>
                    </a:cubicBezTo>
                    <a:cubicBezTo>
                      <a:pt x="19193" y="1171401"/>
                      <a:pt x="31439" y="1190528"/>
                      <a:pt x="52636" y="1197761"/>
                    </a:cubicBezTo>
                    <a:cubicBezTo>
                      <a:pt x="66035" y="1202288"/>
                      <a:pt x="78227" y="1197761"/>
                      <a:pt x="86320" y="1188760"/>
                    </a:cubicBezTo>
                    <a:cubicBezTo>
                      <a:pt x="93958" y="1180295"/>
                      <a:pt x="97897" y="1167891"/>
                      <a:pt x="95539" y="1156104"/>
                    </a:cubicBezTo>
                    <a:cubicBezTo>
                      <a:pt x="95351" y="1155193"/>
                      <a:pt x="94494" y="1153184"/>
                      <a:pt x="92671" y="1151041"/>
                    </a:cubicBezTo>
                    <a:cubicBezTo>
                      <a:pt x="89724" y="1147532"/>
                      <a:pt x="84069" y="1142067"/>
                      <a:pt x="84069" y="1142067"/>
                    </a:cubicBezTo>
                    <a:cubicBezTo>
                      <a:pt x="81845" y="1139870"/>
                      <a:pt x="78227" y="1139897"/>
                      <a:pt x="76030" y="1142120"/>
                    </a:cubicBezTo>
                    <a:cubicBezTo>
                      <a:pt x="73833" y="1144371"/>
                      <a:pt x="73859" y="1147960"/>
                      <a:pt x="76084" y="1150157"/>
                    </a:cubicBezTo>
                    <a:cubicBezTo>
                      <a:pt x="76084" y="1150157"/>
                      <a:pt x="81925" y="1156024"/>
                      <a:pt x="84123" y="1159051"/>
                    </a:cubicBezTo>
                    <a:cubicBezTo>
                      <a:pt x="85195" y="1166847"/>
                      <a:pt x="82274" y="1174830"/>
                      <a:pt x="77129" y="1180268"/>
                    </a:cubicBezTo>
                    <a:cubicBezTo>
                      <a:pt x="72171" y="1185492"/>
                      <a:pt x="64936" y="1188171"/>
                      <a:pt x="57057" y="1185277"/>
                    </a:cubicBezTo>
                    <a:cubicBezTo>
                      <a:pt x="41354" y="1179544"/>
                      <a:pt x="32725" y="1164945"/>
                      <a:pt x="31466" y="1149889"/>
                    </a:cubicBezTo>
                    <a:cubicBezTo>
                      <a:pt x="30206" y="1135021"/>
                      <a:pt x="36289" y="1119484"/>
                      <a:pt x="50680" y="1111608"/>
                    </a:cubicBezTo>
                    <a:cubicBezTo>
                      <a:pt x="60863" y="1106009"/>
                      <a:pt x="71716" y="1105714"/>
                      <a:pt x="82220" y="1108286"/>
                    </a:cubicBezTo>
                    <a:cubicBezTo>
                      <a:pt x="99263" y="1112438"/>
                      <a:pt x="115503" y="1123984"/>
                      <a:pt x="127454" y="1135396"/>
                    </a:cubicBezTo>
                    <a:cubicBezTo>
                      <a:pt x="146695" y="1153479"/>
                      <a:pt x="158674" y="1175580"/>
                      <a:pt x="167436" y="1199342"/>
                    </a:cubicBezTo>
                    <a:cubicBezTo>
                      <a:pt x="181049" y="1236257"/>
                      <a:pt x="186918" y="1277137"/>
                      <a:pt x="197557" y="1314320"/>
                    </a:cubicBezTo>
                    <a:cubicBezTo>
                      <a:pt x="197744" y="1314989"/>
                      <a:pt x="198361" y="1315284"/>
                      <a:pt x="198736" y="1315847"/>
                    </a:cubicBezTo>
                    <a:cubicBezTo>
                      <a:pt x="198495" y="1338456"/>
                      <a:pt x="198253" y="1360530"/>
                      <a:pt x="198039" y="1382069"/>
                    </a:cubicBezTo>
                    <a:cubicBezTo>
                      <a:pt x="197744" y="1383890"/>
                      <a:pt x="197316" y="1385659"/>
                      <a:pt x="197021" y="1387480"/>
                    </a:cubicBezTo>
                    <a:cubicBezTo>
                      <a:pt x="196780" y="1388927"/>
                      <a:pt x="197208" y="1390266"/>
                      <a:pt x="197932" y="1391391"/>
                    </a:cubicBezTo>
                    <a:cubicBezTo>
                      <a:pt x="195600" y="1614624"/>
                      <a:pt x="194207" y="1774366"/>
                      <a:pt x="194207" y="1774366"/>
                    </a:cubicBezTo>
                    <a:cubicBezTo>
                      <a:pt x="194153" y="1777634"/>
                      <a:pt x="196780" y="1780313"/>
                      <a:pt x="200049" y="1780367"/>
                    </a:cubicBezTo>
                    <a:cubicBezTo>
                      <a:pt x="203318" y="1780420"/>
                      <a:pt x="205998" y="1777795"/>
                      <a:pt x="206051" y="1774527"/>
                    </a:cubicBezTo>
                    <a:cubicBezTo>
                      <a:pt x="206051" y="1774527"/>
                      <a:pt x="209080" y="1603426"/>
                      <a:pt x="212804" y="1367924"/>
                    </a:cubicBezTo>
                    <a:cubicBezTo>
                      <a:pt x="213528" y="1364656"/>
                      <a:pt x="214118" y="1361361"/>
                      <a:pt x="214895" y="1358093"/>
                    </a:cubicBezTo>
                    <a:cubicBezTo>
                      <a:pt x="217387" y="1347672"/>
                      <a:pt x="220120" y="1337331"/>
                      <a:pt x="222988" y="1327018"/>
                    </a:cubicBezTo>
                    <a:cubicBezTo>
                      <a:pt x="229740" y="1302640"/>
                      <a:pt x="232822" y="1278181"/>
                      <a:pt x="240995" y="1256456"/>
                    </a:cubicBezTo>
                    <a:cubicBezTo>
                      <a:pt x="246221" y="1242579"/>
                      <a:pt x="253617" y="1229881"/>
                      <a:pt x="265917" y="1219246"/>
                    </a:cubicBezTo>
                    <a:cubicBezTo>
                      <a:pt x="288668" y="1199315"/>
                      <a:pt x="308204" y="1194252"/>
                      <a:pt x="323371" y="1197975"/>
                    </a:cubicBezTo>
                    <a:cubicBezTo>
                      <a:pt x="344782" y="1203279"/>
                      <a:pt x="356600" y="1226077"/>
                      <a:pt x="352634" y="1243115"/>
                    </a:cubicBezTo>
                    <a:cubicBezTo>
                      <a:pt x="351214" y="1249356"/>
                      <a:pt x="349097" y="1256429"/>
                      <a:pt x="345586" y="1262429"/>
                    </a:cubicBezTo>
                    <a:cubicBezTo>
                      <a:pt x="342585" y="1267546"/>
                      <a:pt x="338592" y="1271993"/>
                      <a:pt x="332777" y="1273761"/>
                    </a:cubicBezTo>
                    <a:cubicBezTo>
                      <a:pt x="316002" y="1278905"/>
                      <a:pt x="303836" y="1269314"/>
                      <a:pt x="301745" y="1258331"/>
                    </a:cubicBezTo>
                    <a:cubicBezTo>
                      <a:pt x="299709" y="1247615"/>
                      <a:pt x="307936" y="1237435"/>
                      <a:pt x="328838" y="1238239"/>
                    </a:cubicBezTo>
                    <a:cubicBezTo>
                      <a:pt x="332107" y="1238400"/>
                      <a:pt x="334894" y="1235908"/>
                      <a:pt x="335055" y="1232640"/>
                    </a:cubicBezTo>
                    <a:cubicBezTo>
                      <a:pt x="335242" y="1229372"/>
                      <a:pt x="332723" y="1226586"/>
                      <a:pt x="329454" y="1226398"/>
                    </a:cubicBezTo>
                    <a:cubicBezTo>
                      <a:pt x="313241" y="1225327"/>
                      <a:pt x="302522" y="1229881"/>
                      <a:pt x="296145" y="1236257"/>
                    </a:cubicBezTo>
                    <a:cubicBezTo>
                      <a:pt x="289526" y="1242900"/>
                      <a:pt x="287302" y="1251875"/>
                      <a:pt x="288749" y="1260635"/>
                    </a:cubicBezTo>
                    <a:cubicBezTo>
                      <a:pt x="291643" y="1278208"/>
                      <a:pt x="309972" y="1295112"/>
                      <a:pt x="336850" y="1287584"/>
                    </a:cubicBezTo>
                    <a:cubicBezTo>
                      <a:pt x="344541" y="1285388"/>
                      <a:pt x="350597" y="1280619"/>
                      <a:pt x="355314" y="1274511"/>
                    </a:cubicBezTo>
                    <a:cubicBezTo>
                      <a:pt x="361531" y="1266448"/>
                      <a:pt x="365255" y="1255866"/>
                      <a:pt x="367533" y="1246624"/>
                    </a:cubicBezTo>
                    <a:cubicBezTo>
                      <a:pt x="373348" y="1222675"/>
                      <a:pt x="357431" y="1189912"/>
                      <a:pt x="327230" y="1182411"/>
                    </a:cubicBezTo>
                    <a:cubicBezTo>
                      <a:pt x="308445" y="1177750"/>
                      <a:pt x="283657" y="1182706"/>
                      <a:pt x="255654" y="1207592"/>
                    </a:cubicBezTo>
                    <a:cubicBezTo>
                      <a:pt x="241531" y="1220264"/>
                      <a:pt x="233037" y="1235131"/>
                      <a:pt x="227248" y="1251446"/>
                    </a:cubicBezTo>
                    <a:cubicBezTo>
                      <a:pt x="220924" y="1269341"/>
                      <a:pt x="217923" y="1288977"/>
                      <a:pt x="213716" y="1308935"/>
                    </a:cubicBezTo>
                    <a:cubicBezTo>
                      <a:pt x="214037" y="1287611"/>
                      <a:pt x="214386" y="1266019"/>
                      <a:pt x="214734" y="1243918"/>
                    </a:cubicBezTo>
                    <a:cubicBezTo>
                      <a:pt x="215082" y="1220746"/>
                      <a:pt x="215431" y="1197011"/>
                      <a:pt x="215806" y="1173142"/>
                    </a:cubicBezTo>
                    <a:cubicBezTo>
                      <a:pt x="217869" y="1168159"/>
                      <a:pt x="221621" y="1159265"/>
                      <a:pt x="225721" y="1150746"/>
                    </a:cubicBezTo>
                    <a:cubicBezTo>
                      <a:pt x="228803" y="1144371"/>
                      <a:pt x="231965" y="1138397"/>
                      <a:pt x="234564" y="1135289"/>
                    </a:cubicBezTo>
                    <a:cubicBezTo>
                      <a:pt x="244211" y="1123502"/>
                      <a:pt x="253992" y="1112036"/>
                      <a:pt x="263479" y="1100356"/>
                    </a:cubicBezTo>
                    <a:cubicBezTo>
                      <a:pt x="269883" y="1092507"/>
                      <a:pt x="276154" y="1084578"/>
                      <a:pt x="282290" y="1076541"/>
                    </a:cubicBezTo>
                    <a:cubicBezTo>
                      <a:pt x="297592" y="1056476"/>
                      <a:pt x="312062" y="1035768"/>
                      <a:pt x="325890" y="1014123"/>
                    </a:cubicBezTo>
                    <a:cubicBezTo>
                      <a:pt x="327712" y="1011417"/>
                      <a:pt x="326989" y="1007720"/>
                      <a:pt x="324282" y="1005899"/>
                    </a:cubicBezTo>
                    <a:cubicBezTo>
                      <a:pt x="321575" y="1004077"/>
                      <a:pt x="317904" y="1004773"/>
                      <a:pt x="316055" y="1007479"/>
                    </a:cubicBezTo>
                    <a:cubicBezTo>
                      <a:pt x="310160" y="1015676"/>
                      <a:pt x="304104" y="1023606"/>
                      <a:pt x="298021" y="1031509"/>
                    </a:cubicBezTo>
                    <a:cubicBezTo>
                      <a:pt x="285720" y="1047502"/>
                      <a:pt x="272992" y="1062932"/>
                      <a:pt x="260424" y="1078577"/>
                    </a:cubicBezTo>
                    <a:cubicBezTo>
                      <a:pt x="254126" y="1086399"/>
                      <a:pt x="247936" y="1094356"/>
                      <a:pt x="241746" y="1102339"/>
                    </a:cubicBezTo>
                    <a:cubicBezTo>
                      <a:pt x="235556" y="1110295"/>
                      <a:pt x="229499" y="1118358"/>
                      <a:pt x="223389" y="1126476"/>
                    </a:cubicBezTo>
                    <a:cubicBezTo>
                      <a:pt x="221246" y="1129369"/>
                      <a:pt x="218754" y="1134298"/>
                      <a:pt x="216288" y="1139709"/>
                    </a:cubicBezTo>
                    <a:cubicBezTo>
                      <a:pt x="217494" y="1058512"/>
                      <a:pt x="218700" y="974448"/>
                      <a:pt x="219772" y="890170"/>
                    </a:cubicBezTo>
                    <a:cubicBezTo>
                      <a:pt x="220120" y="862953"/>
                      <a:pt x="220442" y="835735"/>
                      <a:pt x="220763" y="808625"/>
                    </a:cubicBezTo>
                    <a:cubicBezTo>
                      <a:pt x="222586" y="802142"/>
                      <a:pt x="225533" y="793837"/>
                      <a:pt x="228776" y="785613"/>
                    </a:cubicBezTo>
                    <a:cubicBezTo>
                      <a:pt x="233063" y="774656"/>
                      <a:pt x="237860" y="763861"/>
                      <a:pt x="241210" y="757779"/>
                    </a:cubicBezTo>
                    <a:cubicBezTo>
                      <a:pt x="251795" y="738277"/>
                      <a:pt x="271545" y="715935"/>
                      <a:pt x="294617" y="704309"/>
                    </a:cubicBezTo>
                    <a:cubicBezTo>
                      <a:pt x="309061" y="697049"/>
                      <a:pt x="324845" y="693968"/>
                      <a:pt x="340629" y="699648"/>
                    </a:cubicBezTo>
                    <a:cubicBezTo>
                      <a:pt x="348105" y="702246"/>
                      <a:pt x="353036" y="706023"/>
                      <a:pt x="355608" y="710685"/>
                    </a:cubicBezTo>
                    <a:cubicBezTo>
                      <a:pt x="358583" y="716042"/>
                      <a:pt x="358368" y="722311"/>
                      <a:pt x="356171" y="728258"/>
                    </a:cubicBezTo>
                    <a:cubicBezTo>
                      <a:pt x="351696" y="740286"/>
                      <a:pt x="339530" y="751163"/>
                      <a:pt x="324898" y="752823"/>
                    </a:cubicBezTo>
                    <a:cubicBezTo>
                      <a:pt x="320155" y="753386"/>
                      <a:pt x="315921" y="750948"/>
                      <a:pt x="314179" y="747707"/>
                    </a:cubicBezTo>
                    <a:cubicBezTo>
                      <a:pt x="313536" y="746501"/>
                      <a:pt x="313027" y="745215"/>
                      <a:pt x="313670" y="744117"/>
                    </a:cubicBezTo>
                    <a:cubicBezTo>
                      <a:pt x="314447" y="742831"/>
                      <a:pt x="316002" y="741920"/>
                      <a:pt x="318306" y="741251"/>
                    </a:cubicBezTo>
                    <a:cubicBezTo>
                      <a:pt x="321468" y="740420"/>
                      <a:pt x="323344" y="737152"/>
                      <a:pt x="322513" y="733991"/>
                    </a:cubicBezTo>
                    <a:cubicBezTo>
                      <a:pt x="321656" y="730857"/>
                      <a:pt x="318413" y="728955"/>
                      <a:pt x="315251" y="729812"/>
                    </a:cubicBezTo>
                    <a:cubicBezTo>
                      <a:pt x="303541" y="732678"/>
                      <a:pt x="300245" y="740420"/>
                      <a:pt x="301102" y="747626"/>
                    </a:cubicBezTo>
                    <a:cubicBezTo>
                      <a:pt x="302255" y="757137"/>
                      <a:pt x="312920" y="767209"/>
                      <a:pt x="326211" y="766138"/>
                    </a:cubicBezTo>
                    <a:cubicBezTo>
                      <a:pt x="346363" y="764450"/>
                      <a:pt x="363487" y="749984"/>
                      <a:pt x="370079" y="733643"/>
                    </a:cubicBezTo>
                    <a:cubicBezTo>
                      <a:pt x="374179" y="723490"/>
                      <a:pt x="374206" y="712667"/>
                      <a:pt x="369275" y="703291"/>
                    </a:cubicBezTo>
                    <a:cubicBezTo>
                      <a:pt x="365282" y="695736"/>
                      <a:pt x="357886" y="689012"/>
                      <a:pt x="346015" y="684646"/>
                    </a:cubicBezTo>
                    <a:cubicBezTo>
                      <a:pt x="325890" y="677493"/>
                      <a:pt x="305658" y="680815"/>
                      <a:pt x="287436" y="690325"/>
                    </a:cubicBezTo>
                    <a:cubicBezTo>
                      <a:pt x="261871" y="703719"/>
                      <a:pt x="240459" y="729356"/>
                      <a:pt x="229205" y="751457"/>
                    </a:cubicBezTo>
                    <a:cubicBezTo>
                      <a:pt x="226980" y="755851"/>
                      <a:pt x="224113" y="762548"/>
                      <a:pt x="221246" y="769995"/>
                    </a:cubicBezTo>
                    <a:cubicBezTo>
                      <a:pt x="221782" y="724293"/>
                      <a:pt x="222291" y="679154"/>
                      <a:pt x="222773" y="634845"/>
                    </a:cubicBezTo>
                    <a:cubicBezTo>
                      <a:pt x="227436" y="629085"/>
                      <a:pt x="231911" y="623245"/>
                      <a:pt x="235716" y="617030"/>
                    </a:cubicBezTo>
                    <a:cubicBezTo>
                      <a:pt x="246489" y="599457"/>
                      <a:pt x="254635" y="580410"/>
                      <a:pt x="265247" y="562595"/>
                    </a:cubicBezTo>
                    <a:cubicBezTo>
                      <a:pt x="274144" y="547111"/>
                      <a:pt x="284086" y="532672"/>
                      <a:pt x="294483" y="518554"/>
                    </a:cubicBezTo>
                    <a:cubicBezTo>
                      <a:pt x="304934" y="504356"/>
                      <a:pt x="315868" y="490453"/>
                      <a:pt x="327471" y="476683"/>
                    </a:cubicBezTo>
                    <a:lnTo>
                      <a:pt x="354670" y="443518"/>
                    </a:lnTo>
                    <a:cubicBezTo>
                      <a:pt x="356091" y="441777"/>
                      <a:pt x="358476" y="437866"/>
                      <a:pt x="361021" y="434625"/>
                    </a:cubicBezTo>
                    <a:cubicBezTo>
                      <a:pt x="362013" y="433365"/>
                      <a:pt x="362710" y="431999"/>
                      <a:pt x="363621" y="431678"/>
                    </a:cubicBezTo>
                    <a:cubicBezTo>
                      <a:pt x="366622" y="430713"/>
                      <a:pt x="368257" y="427525"/>
                      <a:pt x="367292" y="424525"/>
                    </a:cubicBezTo>
                    <a:cubicBezTo>
                      <a:pt x="366327" y="421552"/>
                      <a:pt x="363138" y="419917"/>
                      <a:pt x="360164" y="420855"/>
                    </a:cubicBezTo>
                    <a:cubicBezTo>
                      <a:pt x="358127" y="421471"/>
                      <a:pt x="355716" y="423212"/>
                      <a:pt x="353384" y="425650"/>
                    </a:cubicBezTo>
                    <a:cubicBezTo>
                      <a:pt x="350276" y="428892"/>
                      <a:pt x="347114" y="433633"/>
                      <a:pt x="345372" y="435535"/>
                    </a:cubicBezTo>
                    <a:lnTo>
                      <a:pt x="316779" y="467414"/>
                    </a:lnTo>
                    <a:cubicBezTo>
                      <a:pt x="304505" y="481103"/>
                      <a:pt x="292661" y="494739"/>
                      <a:pt x="281808" y="509098"/>
                    </a:cubicBezTo>
                    <a:cubicBezTo>
                      <a:pt x="270821" y="523591"/>
                      <a:pt x="260879" y="538807"/>
                      <a:pt x="251741" y="554907"/>
                    </a:cubicBezTo>
                    <a:cubicBezTo>
                      <a:pt x="241826" y="573097"/>
                      <a:pt x="234350" y="592385"/>
                      <a:pt x="224354" y="610387"/>
                    </a:cubicBezTo>
                    <a:cubicBezTo>
                      <a:pt x="223952" y="611083"/>
                      <a:pt x="223416" y="611726"/>
                      <a:pt x="223014" y="612423"/>
                    </a:cubicBezTo>
                    <a:cubicBezTo>
                      <a:pt x="223631" y="555550"/>
                      <a:pt x="224193" y="500365"/>
                      <a:pt x="224756" y="447992"/>
                    </a:cubicBezTo>
                    <a:cubicBezTo>
                      <a:pt x="225078" y="417078"/>
                      <a:pt x="225399" y="387155"/>
                      <a:pt x="225694" y="358410"/>
                    </a:cubicBezTo>
                    <a:cubicBezTo>
                      <a:pt x="234162" y="344480"/>
                      <a:pt x="246167" y="332264"/>
                      <a:pt x="259780" y="321227"/>
                    </a:cubicBezTo>
                    <a:cubicBezTo>
                      <a:pt x="268865" y="313860"/>
                      <a:pt x="278673" y="307082"/>
                      <a:pt x="288481" y="300546"/>
                    </a:cubicBezTo>
                    <a:cubicBezTo>
                      <a:pt x="304211" y="290071"/>
                      <a:pt x="320048" y="280374"/>
                      <a:pt x="334197" y="271748"/>
                    </a:cubicBezTo>
                    <a:cubicBezTo>
                      <a:pt x="341432" y="267194"/>
                      <a:pt x="348936" y="263015"/>
                      <a:pt x="356225" y="258514"/>
                    </a:cubicBezTo>
                    <a:cubicBezTo>
                      <a:pt x="359467" y="256505"/>
                      <a:pt x="362656" y="254415"/>
                      <a:pt x="365738" y="252219"/>
                    </a:cubicBezTo>
                    <a:cubicBezTo>
                      <a:pt x="367721" y="250826"/>
                      <a:pt x="375197" y="243325"/>
                      <a:pt x="375385" y="243137"/>
                    </a:cubicBezTo>
                    <a:cubicBezTo>
                      <a:pt x="375331" y="243218"/>
                      <a:pt x="375063" y="243191"/>
                      <a:pt x="374956" y="243191"/>
                    </a:cubicBezTo>
                    <a:cubicBezTo>
                      <a:pt x="375144" y="243164"/>
                      <a:pt x="375304" y="243110"/>
                      <a:pt x="375465" y="243057"/>
                    </a:cubicBezTo>
                    <a:cubicBezTo>
                      <a:pt x="378172" y="242146"/>
                      <a:pt x="379833" y="239253"/>
                      <a:pt x="379190" y="236386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8" name="Google Shape;578;p6"/>
              <p:cNvSpPr/>
              <p:nvPr/>
            </p:nvSpPr>
            <p:spPr>
              <a:xfrm rot="10800000" flipH="1">
                <a:off x="858657" y="239110"/>
                <a:ext cx="537879" cy="211235"/>
              </a:xfrm>
              <a:custGeom>
                <a:avLst/>
                <a:gdLst/>
                <a:ahLst/>
                <a:cxnLst/>
                <a:rect l="l" t="t" r="r" b="b"/>
                <a:pathLst>
                  <a:path w="1075758" h="422470" extrusionOk="0">
                    <a:moveTo>
                      <a:pt x="1073260" y="10824"/>
                    </a:moveTo>
                    <a:cubicBezTo>
                      <a:pt x="1070741" y="20254"/>
                      <a:pt x="1068517" y="29791"/>
                      <a:pt x="1065944" y="39194"/>
                    </a:cubicBezTo>
                    <a:cubicBezTo>
                      <a:pt x="1053751" y="84011"/>
                      <a:pt x="1032313" y="126311"/>
                      <a:pt x="999004" y="158083"/>
                    </a:cubicBezTo>
                    <a:cubicBezTo>
                      <a:pt x="980460" y="175764"/>
                      <a:pt x="958995" y="189051"/>
                      <a:pt x="934878" y="196418"/>
                    </a:cubicBezTo>
                    <a:cubicBezTo>
                      <a:pt x="928098" y="198481"/>
                      <a:pt x="914887" y="196900"/>
                      <a:pt x="909688" y="199016"/>
                    </a:cubicBezTo>
                    <a:lnTo>
                      <a:pt x="901595" y="203919"/>
                    </a:lnTo>
                    <a:cubicBezTo>
                      <a:pt x="909715" y="131803"/>
                      <a:pt x="952323" y="64241"/>
                      <a:pt x="1013153" y="29148"/>
                    </a:cubicBezTo>
                    <a:cubicBezTo>
                      <a:pt x="1028294" y="20414"/>
                      <a:pt x="1044104" y="13074"/>
                      <a:pt x="1060397" y="7020"/>
                    </a:cubicBezTo>
                    <a:cubicBezTo>
                      <a:pt x="1061737" y="6511"/>
                      <a:pt x="1074412" y="510"/>
                      <a:pt x="1075618" y="1743"/>
                    </a:cubicBezTo>
                    <a:cubicBezTo>
                      <a:pt x="1076422" y="2573"/>
                      <a:pt x="1073528" y="9860"/>
                      <a:pt x="1073260" y="10824"/>
                    </a:cubicBezTo>
                    <a:close/>
                    <a:moveTo>
                      <a:pt x="946427" y="346623"/>
                    </a:moveTo>
                    <a:cubicBezTo>
                      <a:pt x="921827" y="272552"/>
                      <a:pt x="868473" y="218706"/>
                      <a:pt x="808527" y="205794"/>
                    </a:cubicBezTo>
                    <a:lnTo>
                      <a:pt x="812011" y="215625"/>
                    </a:lnTo>
                    <a:cubicBezTo>
                      <a:pt x="813378" y="221948"/>
                      <a:pt x="810993" y="237592"/>
                      <a:pt x="812172" y="245763"/>
                    </a:cubicBezTo>
                    <a:cubicBezTo>
                      <a:pt x="816432" y="274856"/>
                      <a:pt x="825865" y="301055"/>
                      <a:pt x="839237" y="323933"/>
                    </a:cubicBezTo>
                    <a:cubicBezTo>
                      <a:pt x="863248" y="365108"/>
                      <a:pt x="897066" y="392540"/>
                      <a:pt x="933725" y="409122"/>
                    </a:cubicBezTo>
                    <a:cubicBezTo>
                      <a:pt x="941443" y="412604"/>
                      <a:pt x="949268" y="415685"/>
                      <a:pt x="956985" y="419114"/>
                    </a:cubicBezTo>
                    <a:cubicBezTo>
                      <a:pt x="957789" y="419463"/>
                      <a:pt x="963658" y="423240"/>
                      <a:pt x="964408" y="422329"/>
                    </a:cubicBezTo>
                    <a:cubicBezTo>
                      <a:pt x="965561" y="420963"/>
                      <a:pt x="961541" y="405559"/>
                      <a:pt x="961219" y="403925"/>
                    </a:cubicBezTo>
                    <a:cubicBezTo>
                      <a:pt x="957441" y="384235"/>
                      <a:pt x="952537" y="365081"/>
                      <a:pt x="946427" y="346623"/>
                    </a:cubicBezTo>
                    <a:close/>
                    <a:moveTo>
                      <a:pt x="757344" y="369260"/>
                    </a:moveTo>
                    <a:cubicBezTo>
                      <a:pt x="753351" y="349383"/>
                      <a:pt x="747241" y="331032"/>
                      <a:pt x="735129" y="314798"/>
                    </a:cubicBezTo>
                    <a:cubicBezTo>
                      <a:pt x="699113" y="266498"/>
                      <a:pt x="640561" y="235155"/>
                      <a:pt x="582169" y="229073"/>
                    </a:cubicBezTo>
                    <a:lnTo>
                      <a:pt x="570673" y="225216"/>
                    </a:lnTo>
                    <a:cubicBezTo>
                      <a:pt x="566385" y="225832"/>
                      <a:pt x="567859" y="241557"/>
                      <a:pt x="568207" y="243513"/>
                    </a:cubicBezTo>
                    <a:cubicBezTo>
                      <a:pt x="571530" y="261970"/>
                      <a:pt x="583026" y="278794"/>
                      <a:pt x="595782" y="291760"/>
                    </a:cubicBezTo>
                    <a:cubicBezTo>
                      <a:pt x="628770" y="325219"/>
                      <a:pt x="677354" y="344052"/>
                      <a:pt x="716558" y="368939"/>
                    </a:cubicBezTo>
                    <a:cubicBezTo>
                      <a:pt x="728590" y="376573"/>
                      <a:pt x="740890" y="383378"/>
                      <a:pt x="753324" y="390209"/>
                    </a:cubicBezTo>
                    <a:cubicBezTo>
                      <a:pt x="755817" y="391575"/>
                      <a:pt x="762328" y="397603"/>
                      <a:pt x="765008" y="397763"/>
                    </a:cubicBezTo>
                    <a:cubicBezTo>
                      <a:pt x="767902" y="397924"/>
                      <a:pt x="762596" y="392299"/>
                      <a:pt x="761766" y="389405"/>
                    </a:cubicBezTo>
                    <a:cubicBezTo>
                      <a:pt x="759863" y="382815"/>
                      <a:pt x="758711" y="375984"/>
                      <a:pt x="757344" y="369260"/>
                    </a:cubicBezTo>
                    <a:close/>
                    <a:moveTo>
                      <a:pt x="189666" y="344105"/>
                    </a:moveTo>
                    <a:cubicBezTo>
                      <a:pt x="185673" y="324228"/>
                      <a:pt x="179563" y="305877"/>
                      <a:pt x="167424" y="289643"/>
                    </a:cubicBezTo>
                    <a:cubicBezTo>
                      <a:pt x="131408" y="241343"/>
                      <a:pt x="72856" y="210000"/>
                      <a:pt x="14491" y="203946"/>
                    </a:cubicBezTo>
                    <a:lnTo>
                      <a:pt x="2968" y="200088"/>
                    </a:lnTo>
                    <a:cubicBezTo>
                      <a:pt x="-1293" y="200677"/>
                      <a:pt x="181" y="216402"/>
                      <a:pt x="529" y="218358"/>
                    </a:cubicBezTo>
                    <a:cubicBezTo>
                      <a:pt x="3825" y="236816"/>
                      <a:pt x="15321" y="253666"/>
                      <a:pt x="28104" y="266605"/>
                    </a:cubicBezTo>
                    <a:cubicBezTo>
                      <a:pt x="61092" y="300064"/>
                      <a:pt x="109649" y="318924"/>
                      <a:pt x="148880" y="343784"/>
                    </a:cubicBezTo>
                    <a:cubicBezTo>
                      <a:pt x="160885" y="351419"/>
                      <a:pt x="173185" y="358223"/>
                      <a:pt x="185646" y="365054"/>
                    </a:cubicBezTo>
                    <a:cubicBezTo>
                      <a:pt x="188112" y="366420"/>
                      <a:pt x="194623" y="372448"/>
                      <a:pt x="197303" y="372609"/>
                    </a:cubicBezTo>
                    <a:cubicBezTo>
                      <a:pt x="200224" y="372796"/>
                      <a:pt x="194891" y="367144"/>
                      <a:pt x="194061" y="364250"/>
                    </a:cubicBezTo>
                    <a:cubicBezTo>
                      <a:pt x="192185" y="357660"/>
                      <a:pt x="191006" y="350856"/>
                      <a:pt x="189666" y="344105"/>
                    </a:cubicBezTo>
                    <a:close/>
                    <a:moveTo>
                      <a:pt x="634719" y="63973"/>
                    </a:moveTo>
                    <a:cubicBezTo>
                      <a:pt x="640453" y="48971"/>
                      <a:pt x="646027" y="33836"/>
                      <a:pt x="652378" y="19102"/>
                    </a:cubicBezTo>
                    <a:cubicBezTo>
                      <a:pt x="652754" y="18218"/>
                      <a:pt x="658863" y="7127"/>
                      <a:pt x="658274" y="6458"/>
                    </a:cubicBezTo>
                    <a:cubicBezTo>
                      <a:pt x="658166" y="6323"/>
                      <a:pt x="640427" y="17066"/>
                      <a:pt x="639515" y="17548"/>
                    </a:cubicBezTo>
                    <a:cubicBezTo>
                      <a:pt x="616925" y="29282"/>
                      <a:pt x="593102" y="38952"/>
                      <a:pt x="571101" y="51811"/>
                    </a:cubicBezTo>
                    <a:cubicBezTo>
                      <a:pt x="550387" y="63893"/>
                      <a:pt x="530530" y="78252"/>
                      <a:pt x="516274" y="98209"/>
                    </a:cubicBezTo>
                    <a:cubicBezTo>
                      <a:pt x="495881" y="126767"/>
                      <a:pt x="493469" y="162476"/>
                      <a:pt x="475970" y="192132"/>
                    </a:cubicBezTo>
                    <a:lnTo>
                      <a:pt x="484251" y="193150"/>
                    </a:lnTo>
                    <a:cubicBezTo>
                      <a:pt x="496283" y="198481"/>
                      <a:pt x="519731" y="188917"/>
                      <a:pt x="530637" y="184925"/>
                    </a:cubicBezTo>
                    <a:cubicBezTo>
                      <a:pt x="586724" y="164351"/>
                      <a:pt x="614004" y="118301"/>
                      <a:pt x="634719" y="63973"/>
                    </a:cubicBezTo>
                    <a:close/>
                    <a:moveTo>
                      <a:pt x="201082" y="45355"/>
                    </a:moveTo>
                    <a:cubicBezTo>
                      <a:pt x="180367" y="57437"/>
                      <a:pt x="160510" y="71796"/>
                      <a:pt x="146254" y="91753"/>
                    </a:cubicBezTo>
                    <a:cubicBezTo>
                      <a:pt x="125861" y="120310"/>
                      <a:pt x="123449" y="156020"/>
                      <a:pt x="105951" y="185675"/>
                    </a:cubicBezTo>
                    <a:lnTo>
                      <a:pt x="114231" y="186693"/>
                    </a:lnTo>
                    <a:cubicBezTo>
                      <a:pt x="126263" y="192025"/>
                      <a:pt x="149711" y="182461"/>
                      <a:pt x="160617" y="178469"/>
                    </a:cubicBezTo>
                    <a:cubicBezTo>
                      <a:pt x="216705" y="157895"/>
                      <a:pt x="243984" y="111872"/>
                      <a:pt x="264699" y="57517"/>
                    </a:cubicBezTo>
                    <a:cubicBezTo>
                      <a:pt x="270434" y="42515"/>
                      <a:pt x="276007" y="27406"/>
                      <a:pt x="282358" y="12646"/>
                    </a:cubicBezTo>
                    <a:cubicBezTo>
                      <a:pt x="282734" y="11762"/>
                      <a:pt x="288817" y="698"/>
                      <a:pt x="288254" y="1"/>
                    </a:cubicBezTo>
                    <a:cubicBezTo>
                      <a:pt x="288147" y="-133"/>
                      <a:pt x="270407" y="10637"/>
                      <a:pt x="269496" y="11092"/>
                    </a:cubicBezTo>
                    <a:cubicBezTo>
                      <a:pt x="246905" y="22826"/>
                      <a:pt x="223082" y="32523"/>
                      <a:pt x="201082" y="45355"/>
                    </a:cubicBezTo>
                    <a:close/>
                  </a:path>
                </a:pathLst>
              </a:custGeom>
              <a:solidFill>
                <a:srgbClr val="2CB892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79" name="Google Shape;579;p6"/>
              <p:cNvSpPr/>
              <p:nvPr/>
            </p:nvSpPr>
            <p:spPr>
              <a:xfrm rot="10800000" flipH="1">
                <a:off x="314718" y="300661"/>
                <a:ext cx="312271" cy="333027"/>
              </a:xfrm>
              <a:custGeom>
                <a:avLst/>
                <a:gdLst/>
                <a:ahLst/>
                <a:cxnLst/>
                <a:rect l="l" t="t" r="r" b="b"/>
                <a:pathLst>
                  <a:path w="624542" h="666053" extrusionOk="0">
                    <a:moveTo>
                      <a:pt x="5092" y="0"/>
                    </a:moveTo>
                    <a:cubicBezTo>
                      <a:pt x="5092" y="0"/>
                      <a:pt x="279069" y="290633"/>
                      <a:pt x="145001" y="417693"/>
                    </a:cubicBezTo>
                    <a:cubicBezTo>
                      <a:pt x="145001" y="417693"/>
                      <a:pt x="3430" y="470735"/>
                      <a:pt x="0" y="180343"/>
                    </a:cubicBezTo>
                    <a:lnTo>
                      <a:pt x="5092" y="0"/>
                    </a:lnTo>
                    <a:close/>
                    <a:moveTo>
                      <a:pt x="212719" y="509338"/>
                    </a:moveTo>
                    <a:cubicBezTo>
                      <a:pt x="212719" y="509338"/>
                      <a:pt x="153898" y="649069"/>
                      <a:pt x="444061" y="664017"/>
                    </a:cubicBezTo>
                    <a:lnTo>
                      <a:pt x="624542" y="666053"/>
                    </a:lnTo>
                    <a:cubicBezTo>
                      <a:pt x="624542" y="666053"/>
                      <a:pt x="345232" y="380055"/>
                      <a:pt x="212719" y="509338"/>
                    </a:cubicBezTo>
                    <a:close/>
                  </a:path>
                </a:pathLst>
              </a:custGeom>
              <a:solidFill>
                <a:srgbClr val="2CB892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0" name="Google Shape;580;p6"/>
              <p:cNvSpPr/>
              <p:nvPr/>
            </p:nvSpPr>
            <p:spPr>
              <a:xfrm rot="10800000" flipH="1">
                <a:off x="1429834" y="217039"/>
                <a:ext cx="95867" cy="243616"/>
              </a:xfrm>
              <a:custGeom>
                <a:avLst/>
                <a:gdLst/>
                <a:ahLst/>
                <a:cxnLst/>
                <a:rect l="l" t="t" r="r" b="b"/>
                <a:pathLst>
                  <a:path w="191733" h="487231" extrusionOk="0">
                    <a:moveTo>
                      <a:pt x="130895" y="360545"/>
                    </a:moveTo>
                    <a:cubicBezTo>
                      <a:pt x="137782" y="380450"/>
                      <a:pt x="142713" y="400380"/>
                      <a:pt x="145473" y="418650"/>
                    </a:cubicBezTo>
                    <a:cubicBezTo>
                      <a:pt x="146840" y="427491"/>
                      <a:pt x="147269" y="436572"/>
                      <a:pt x="147242" y="445546"/>
                    </a:cubicBezTo>
                    <a:cubicBezTo>
                      <a:pt x="147215" y="452673"/>
                      <a:pt x="146706" y="459879"/>
                      <a:pt x="144910" y="466790"/>
                    </a:cubicBezTo>
                    <a:cubicBezTo>
                      <a:pt x="131967" y="516591"/>
                      <a:pt x="86974" y="462075"/>
                      <a:pt x="72343" y="443457"/>
                    </a:cubicBezTo>
                    <a:cubicBezTo>
                      <a:pt x="62455" y="430866"/>
                      <a:pt x="51173" y="402363"/>
                      <a:pt x="43107" y="386718"/>
                    </a:cubicBezTo>
                    <a:cubicBezTo>
                      <a:pt x="17783" y="337507"/>
                      <a:pt x="-3146" y="282134"/>
                      <a:pt x="391" y="227002"/>
                    </a:cubicBezTo>
                    <a:cubicBezTo>
                      <a:pt x="4465" y="163218"/>
                      <a:pt x="52191" y="12932"/>
                      <a:pt x="67546" y="4065"/>
                    </a:cubicBezTo>
                    <a:cubicBezTo>
                      <a:pt x="85902" y="-6517"/>
                      <a:pt x="102115" y="4681"/>
                      <a:pt x="104929" y="24719"/>
                    </a:cubicBezTo>
                    <a:cubicBezTo>
                      <a:pt x="105732" y="30399"/>
                      <a:pt x="105786" y="36185"/>
                      <a:pt x="105545" y="41918"/>
                    </a:cubicBezTo>
                    <a:cubicBezTo>
                      <a:pt x="105277" y="48776"/>
                      <a:pt x="104634" y="55634"/>
                      <a:pt x="103669" y="62465"/>
                    </a:cubicBezTo>
                    <a:cubicBezTo>
                      <a:pt x="107394" y="56464"/>
                      <a:pt x="111494" y="50704"/>
                      <a:pt x="116130" y="45240"/>
                    </a:cubicBezTo>
                    <a:cubicBezTo>
                      <a:pt x="128001" y="31122"/>
                      <a:pt x="164526" y="716"/>
                      <a:pt x="183392" y="19951"/>
                    </a:cubicBezTo>
                    <a:cubicBezTo>
                      <a:pt x="196790" y="33586"/>
                      <a:pt x="191002" y="62009"/>
                      <a:pt x="186875" y="78297"/>
                    </a:cubicBezTo>
                    <a:cubicBezTo>
                      <a:pt x="179613" y="106854"/>
                      <a:pt x="165330" y="134902"/>
                      <a:pt x="147215" y="159950"/>
                    </a:cubicBezTo>
                    <a:cubicBezTo>
                      <a:pt x="160775" y="165950"/>
                      <a:pt x="166536" y="175862"/>
                      <a:pt x="168626" y="187489"/>
                    </a:cubicBezTo>
                    <a:cubicBezTo>
                      <a:pt x="188885" y="195472"/>
                      <a:pt x="199711" y="230271"/>
                      <a:pt x="175888" y="241174"/>
                    </a:cubicBezTo>
                    <a:cubicBezTo>
                      <a:pt x="173343" y="242326"/>
                      <a:pt x="170663" y="243317"/>
                      <a:pt x="167929" y="244147"/>
                    </a:cubicBezTo>
                    <a:cubicBezTo>
                      <a:pt x="168707" y="256470"/>
                      <a:pt x="170609" y="269516"/>
                      <a:pt x="162463" y="279589"/>
                    </a:cubicBezTo>
                    <a:cubicBezTo>
                      <a:pt x="162034" y="280125"/>
                      <a:pt x="161578" y="280634"/>
                      <a:pt x="161123" y="281116"/>
                    </a:cubicBezTo>
                    <a:cubicBezTo>
                      <a:pt x="163695" y="283581"/>
                      <a:pt x="166161" y="286206"/>
                      <a:pt x="168492" y="288965"/>
                    </a:cubicBezTo>
                    <a:cubicBezTo>
                      <a:pt x="184062" y="307584"/>
                      <a:pt x="195611" y="345169"/>
                      <a:pt x="178809" y="367055"/>
                    </a:cubicBezTo>
                    <a:cubicBezTo>
                      <a:pt x="168760" y="380128"/>
                      <a:pt x="148608" y="369654"/>
                      <a:pt x="137300" y="364001"/>
                    </a:cubicBezTo>
                    <a:cubicBezTo>
                      <a:pt x="135129" y="362876"/>
                      <a:pt x="132985" y="361751"/>
                      <a:pt x="130895" y="360545"/>
                    </a:cubicBezTo>
                    <a:lnTo>
                      <a:pt x="130895" y="360545"/>
                    </a:lnTo>
                    <a:close/>
                  </a:path>
                </a:pathLst>
              </a:custGeom>
              <a:solidFill>
                <a:srgbClr val="EFA593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1" name="Google Shape;581;p6"/>
              <p:cNvSpPr/>
              <p:nvPr/>
            </p:nvSpPr>
            <p:spPr>
              <a:xfrm rot="10800000" flipH="1">
                <a:off x="1436274" y="281671"/>
                <a:ext cx="81066" cy="142207"/>
              </a:xfrm>
              <a:custGeom>
                <a:avLst/>
                <a:gdLst/>
                <a:ahLst/>
                <a:cxnLst/>
                <a:rect l="l" t="t" r="r" b="b"/>
                <a:pathLst>
                  <a:path w="162132" h="284413" extrusionOk="0">
                    <a:moveTo>
                      <a:pt x="97221" y="279677"/>
                    </a:moveTo>
                    <a:lnTo>
                      <a:pt x="97248" y="279918"/>
                    </a:lnTo>
                    <a:cubicBezTo>
                      <a:pt x="96926" y="279998"/>
                      <a:pt x="96980" y="279650"/>
                      <a:pt x="97060" y="279302"/>
                    </a:cubicBezTo>
                    <a:cubicBezTo>
                      <a:pt x="97007" y="279248"/>
                      <a:pt x="96900" y="279114"/>
                      <a:pt x="96980" y="279061"/>
                    </a:cubicBezTo>
                    <a:lnTo>
                      <a:pt x="97060" y="279275"/>
                    </a:lnTo>
                    <a:lnTo>
                      <a:pt x="97114" y="279087"/>
                    </a:lnTo>
                    <a:lnTo>
                      <a:pt x="97168" y="279141"/>
                    </a:lnTo>
                    <a:lnTo>
                      <a:pt x="97194" y="279221"/>
                    </a:lnTo>
                    <a:lnTo>
                      <a:pt x="97194" y="279409"/>
                    </a:lnTo>
                    <a:cubicBezTo>
                      <a:pt x="97221" y="279489"/>
                      <a:pt x="97221" y="279596"/>
                      <a:pt x="97221" y="279677"/>
                    </a:cubicBezTo>
                    <a:close/>
                    <a:moveTo>
                      <a:pt x="120589" y="86582"/>
                    </a:moveTo>
                    <a:cubicBezTo>
                      <a:pt x="120428" y="85939"/>
                      <a:pt x="119972" y="86314"/>
                      <a:pt x="119517" y="86984"/>
                    </a:cubicBezTo>
                    <a:cubicBezTo>
                      <a:pt x="119651" y="87011"/>
                      <a:pt x="119785" y="87037"/>
                      <a:pt x="119892" y="87037"/>
                    </a:cubicBezTo>
                    <a:cubicBezTo>
                      <a:pt x="120133" y="86877"/>
                      <a:pt x="120347" y="86716"/>
                      <a:pt x="120589" y="86582"/>
                    </a:cubicBezTo>
                    <a:close/>
                    <a:moveTo>
                      <a:pt x="151513" y="206034"/>
                    </a:moveTo>
                    <a:cubicBezTo>
                      <a:pt x="151272" y="208525"/>
                      <a:pt x="149771" y="209757"/>
                      <a:pt x="148377" y="210642"/>
                    </a:cubicBezTo>
                    <a:cubicBezTo>
                      <a:pt x="148002" y="210883"/>
                      <a:pt x="147359" y="210695"/>
                      <a:pt x="146904" y="210802"/>
                    </a:cubicBezTo>
                    <a:cubicBezTo>
                      <a:pt x="145912" y="211660"/>
                      <a:pt x="144760" y="212302"/>
                      <a:pt x="143500" y="212356"/>
                    </a:cubicBezTo>
                    <a:lnTo>
                      <a:pt x="143500" y="212383"/>
                    </a:lnTo>
                    <a:cubicBezTo>
                      <a:pt x="143822" y="213749"/>
                      <a:pt x="142589" y="213187"/>
                      <a:pt x="141384" y="212356"/>
                    </a:cubicBezTo>
                    <a:lnTo>
                      <a:pt x="141866" y="212195"/>
                    </a:lnTo>
                    <a:cubicBezTo>
                      <a:pt x="141223" y="212035"/>
                      <a:pt x="140633" y="211767"/>
                      <a:pt x="140070" y="211365"/>
                    </a:cubicBezTo>
                    <a:cubicBezTo>
                      <a:pt x="140445" y="211660"/>
                      <a:pt x="140901" y="212035"/>
                      <a:pt x="141384" y="212356"/>
                    </a:cubicBezTo>
                    <a:cubicBezTo>
                      <a:pt x="140044" y="212892"/>
                      <a:pt x="138516" y="213776"/>
                      <a:pt x="138302" y="213829"/>
                    </a:cubicBezTo>
                    <a:cubicBezTo>
                      <a:pt x="135515" y="214258"/>
                      <a:pt x="132701" y="214446"/>
                      <a:pt x="129861" y="214526"/>
                    </a:cubicBezTo>
                    <a:cubicBezTo>
                      <a:pt x="127100" y="214606"/>
                      <a:pt x="124394" y="214499"/>
                      <a:pt x="121687" y="214365"/>
                    </a:cubicBezTo>
                    <a:cubicBezTo>
                      <a:pt x="117185" y="214071"/>
                      <a:pt x="112603" y="213749"/>
                      <a:pt x="108047" y="212999"/>
                    </a:cubicBezTo>
                    <a:cubicBezTo>
                      <a:pt x="103545" y="212276"/>
                      <a:pt x="99043" y="211258"/>
                      <a:pt x="94649" y="209918"/>
                    </a:cubicBezTo>
                    <a:cubicBezTo>
                      <a:pt x="87279" y="207695"/>
                      <a:pt x="80312" y="204587"/>
                      <a:pt x="73612" y="201131"/>
                    </a:cubicBezTo>
                    <a:cubicBezTo>
                      <a:pt x="74979" y="203435"/>
                      <a:pt x="76533" y="205605"/>
                      <a:pt x="77793" y="207936"/>
                    </a:cubicBezTo>
                    <a:cubicBezTo>
                      <a:pt x="81116" y="214044"/>
                      <a:pt x="84117" y="220312"/>
                      <a:pt x="87092" y="226393"/>
                    </a:cubicBezTo>
                    <a:cubicBezTo>
                      <a:pt x="89825" y="232046"/>
                      <a:pt x="92532" y="237725"/>
                      <a:pt x="95131" y="243458"/>
                    </a:cubicBezTo>
                    <a:cubicBezTo>
                      <a:pt x="97730" y="249218"/>
                      <a:pt x="100222" y="255058"/>
                      <a:pt x="102527" y="260978"/>
                    </a:cubicBezTo>
                    <a:lnTo>
                      <a:pt x="106386" y="271185"/>
                    </a:lnTo>
                    <a:lnTo>
                      <a:pt x="107994" y="275712"/>
                    </a:lnTo>
                    <a:cubicBezTo>
                      <a:pt x="108021" y="275819"/>
                      <a:pt x="108396" y="277426"/>
                      <a:pt x="108476" y="278069"/>
                    </a:cubicBezTo>
                    <a:cubicBezTo>
                      <a:pt x="109307" y="284686"/>
                      <a:pt x="101187" y="284686"/>
                      <a:pt x="100410" y="284258"/>
                    </a:cubicBezTo>
                    <a:cubicBezTo>
                      <a:pt x="98641" y="283400"/>
                      <a:pt x="97516" y="281739"/>
                      <a:pt x="97248" y="279918"/>
                    </a:cubicBezTo>
                    <a:cubicBezTo>
                      <a:pt x="97409" y="279891"/>
                      <a:pt x="97328" y="279462"/>
                      <a:pt x="97194" y="279221"/>
                    </a:cubicBezTo>
                    <a:cubicBezTo>
                      <a:pt x="97194" y="279087"/>
                      <a:pt x="97194" y="278926"/>
                      <a:pt x="97221" y="278793"/>
                    </a:cubicBezTo>
                    <a:cubicBezTo>
                      <a:pt x="97194" y="278846"/>
                      <a:pt x="97168" y="278980"/>
                      <a:pt x="97114" y="279087"/>
                    </a:cubicBezTo>
                    <a:cubicBezTo>
                      <a:pt x="97087" y="279061"/>
                      <a:pt x="97060" y="279034"/>
                      <a:pt x="97007" y="279034"/>
                    </a:cubicBezTo>
                    <a:lnTo>
                      <a:pt x="96980" y="279061"/>
                    </a:lnTo>
                    <a:lnTo>
                      <a:pt x="95506" y="275765"/>
                    </a:lnTo>
                    <a:lnTo>
                      <a:pt x="90924" y="265961"/>
                    </a:lnTo>
                    <a:cubicBezTo>
                      <a:pt x="88833" y="261541"/>
                      <a:pt x="86609" y="257174"/>
                      <a:pt x="84358" y="252834"/>
                    </a:cubicBezTo>
                    <a:cubicBezTo>
                      <a:pt x="80928" y="246244"/>
                      <a:pt x="77364" y="239734"/>
                      <a:pt x="73773" y="233251"/>
                    </a:cubicBezTo>
                    <a:cubicBezTo>
                      <a:pt x="67717" y="221813"/>
                      <a:pt x="61152" y="209945"/>
                      <a:pt x="53595" y="199015"/>
                    </a:cubicBezTo>
                    <a:cubicBezTo>
                      <a:pt x="48745" y="191996"/>
                      <a:pt x="43599" y="185299"/>
                      <a:pt x="37382" y="179727"/>
                    </a:cubicBezTo>
                    <a:cubicBezTo>
                      <a:pt x="34488" y="177075"/>
                      <a:pt x="31380" y="174744"/>
                      <a:pt x="28191" y="172575"/>
                    </a:cubicBezTo>
                    <a:cubicBezTo>
                      <a:pt x="19937" y="167056"/>
                      <a:pt x="11040" y="162582"/>
                      <a:pt x="2787" y="157010"/>
                    </a:cubicBezTo>
                    <a:cubicBezTo>
                      <a:pt x="27" y="155269"/>
                      <a:pt x="-831" y="151625"/>
                      <a:pt x="884" y="148840"/>
                    </a:cubicBezTo>
                    <a:cubicBezTo>
                      <a:pt x="2626" y="146080"/>
                      <a:pt x="6297" y="145223"/>
                      <a:pt x="9057" y="146964"/>
                    </a:cubicBezTo>
                    <a:cubicBezTo>
                      <a:pt x="12889" y="149161"/>
                      <a:pt x="16882" y="151090"/>
                      <a:pt x="20875" y="153045"/>
                    </a:cubicBezTo>
                    <a:cubicBezTo>
                      <a:pt x="21304" y="152215"/>
                      <a:pt x="21438" y="151170"/>
                      <a:pt x="22188" y="150634"/>
                    </a:cubicBezTo>
                    <a:cubicBezTo>
                      <a:pt x="22269" y="150554"/>
                      <a:pt x="22322" y="150500"/>
                      <a:pt x="22403" y="150447"/>
                    </a:cubicBezTo>
                    <a:cubicBezTo>
                      <a:pt x="23314" y="149697"/>
                      <a:pt x="25538" y="147821"/>
                      <a:pt x="25699" y="147661"/>
                    </a:cubicBezTo>
                    <a:lnTo>
                      <a:pt x="32103" y="139356"/>
                    </a:lnTo>
                    <a:cubicBezTo>
                      <a:pt x="35453" y="134507"/>
                      <a:pt x="38508" y="129418"/>
                      <a:pt x="41322" y="124194"/>
                    </a:cubicBezTo>
                    <a:cubicBezTo>
                      <a:pt x="44135" y="118970"/>
                      <a:pt x="46681" y="113612"/>
                      <a:pt x="48986" y="108147"/>
                    </a:cubicBezTo>
                    <a:cubicBezTo>
                      <a:pt x="50808" y="103834"/>
                      <a:pt x="52416" y="99441"/>
                      <a:pt x="54050" y="95020"/>
                    </a:cubicBezTo>
                    <a:cubicBezTo>
                      <a:pt x="57909" y="84546"/>
                      <a:pt x="61473" y="73911"/>
                      <a:pt x="65091" y="63356"/>
                    </a:cubicBezTo>
                    <a:cubicBezTo>
                      <a:pt x="69379" y="51863"/>
                      <a:pt x="73505" y="40639"/>
                      <a:pt x="76292" y="29013"/>
                    </a:cubicBezTo>
                    <a:cubicBezTo>
                      <a:pt x="78115" y="21539"/>
                      <a:pt x="79454" y="13930"/>
                      <a:pt x="79749" y="5921"/>
                    </a:cubicBezTo>
                    <a:cubicBezTo>
                      <a:pt x="79749" y="2652"/>
                      <a:pt x="82402" y="-27"/>
                      <a:pt x="85671" y="0"/>
                    </a:cubicBezTo>
                    <a:cubicBezTo>
                      <a:pt x="88941" y="0"/>
                      <a:pt x="91594" y="2652"/>
                      <a:pt x="91594" y="5921"/>
                    </a:cubicBezTo>
                    <a:cubicBezTo>
                      <a:pt x="91942" y="14815"/>
                      <a:pt x="91192" y="23360"/>
                      <a:pt x="89745" y="31799"/>
                    </a:cubicBezTo>
                    <a:cubicBezTo>
                      <a:pt x="87601" y="44175"/>
                      <a:pt x="83822" y="56150"/>
                      <a:pt x="79990" y="68446"/>
                    </a:cubicBezTo>
                    <a:cubicBezTo>
                      <a:pt x="76855" y="77634"/>
                      <a:pt x="73934" y="86957"/>
                      <a:pt x="70477" y="96039"/>
                    </a:cubicBezTo>
                    <a:cubicBezTo>
                      <a:pt x="68977" y="100003"/>
                      <a:pt x="67181" y="103807"/>
                      <a:pt x="65466" y="107665"/>
                    </a:cubicBezTo>
                    <a:cubicBezTo>
                      <a:pt x="70317" y="103352"/>
                      <a:pt x="75461" y="99387"/>
                      <a:pt x="81169" y="96279"/>
                    </a:cubicBezTo>
                    <a:cubicBezTo>
                      <a:pt x="84680" y="94351"/>
                      <a:pt x="88351" y="92743"/>
                      <a:pt x="92130" y="91458"/>
                    </a:cubicBezTo>
                    <a:cubicBezTo>
                      <a:pt x="95908" y="90172"/>
                      <a:pt x="99821" y="89314"/>
                      <a:pt x="103706" y="88564"/>
                    </a:cubicBezTo>
                    <a:lnTo>
                      <a:pt x="118150" y="86743"/>
                    </a:lnTo>
                    <a:cubicBezTo>
                      <a:pt x="118338" y="86716"/>
                      <a:pt x="118954" y="86903"/>
                      <a:pt x="119517" y="86984"/>
                    </a:cubicBezTo>
                    <a:lnTo>
                      <a:pt x="119410" y="87145"/>
                    </a:lnTo>
                    <a:cubicBezTo>
                      <a:pt x="119195" y="87493"/>
                      <a:pt x="119222" y="87466"/>
                      <a:pt x="119007" y="87788"/>
                    </a:cubicBezTo>
                    <a:lnTo>
                      <a:pt x="118686" y="88377"/>
                    </a:lnTo>
                    <a:cubicBezTo>
                      <a:pt x="119034" y="87868"/>
                      <a:pt x="119436" y="87413"/>
                      <a:pt x="119892" y="87037"/>
                    </a:cubicBezTo>
                    <a:cubicBezTo>
                      <a:pt x="120347" y="87091"/>
                      <a:pt x="120696" y="87011"/>
                      <a:pt x="120615" y="86662"/>
                    </a:cubicBezTo>
                    <a:lnTo>
                      <a:pt x="120589" y="86582"/>
                    </a:lnTo>
                    <a:cubicBezTo>
                      <a:pt x="122009" y="85751"/>
                      <a:pt x="123777" y="85537"/>
                      <a:pt x="125412" y="86153"/>
                    </a:cubicBezTo>
                    <a:cubicBezTo>
                      <a:pt x="125519" y="86180"/>
                      <a:pt x="125546" y="86314"/>
                      <a:pt x="125626" y="86368"/>
                    </a:cubicBezTo>
                    <a:cubicBezTo>
                      <a:pt x="126940" y="86100"/>
                      <a:pt x="128333" y="86100"/>
                      <a:pt x="129593" y="86770"/>
                    </a:cubicBezTo>
                    <a:cubicBezTo>
                      <a:pt x="132460" y="88323"/>
                      <a:pt x="133559" y="91913"/>
                      <a:pt x="132004" y="94806"/>
                    </a:cubicBezTo>
                    <a:cubicBezTo>
                      <a:pt x="130209" y="98583"/>
                      <a:pt x="129325" y="102629"/>
                      <a:pt x="128762" y="106754"/>
                    </a:cubicBezTo>
                    <a:cubicBezTo>
                      <a:pt x="128172" y="111147"/>
                      <a:pt x="128119" y="115621"/>
                      <a:pt x="128172" y="120068"/>
                    </a:cubicBezTo>
                    <a:cubicBezTo>
                      <a:pt x="128119" y="128560"/>
                      <a:pt x="129083" y="136999"/>
                      <a:pt x="130289" y="145411"/>
                    </a:cubicBezTo>
                    <a:cubicBezTo>
                      <a:pt x="131495" y="153876"/>
                      <a:pt x="132915" y="162341"/>
                      <a:pt x="135086" y="170592"/>
                    </a:cubicBezTo>
                    <a:cubicBezTo>
                      <a:pt x="136345" y="175736"/>
                      <a:pt x="137739" y="180959"/>
                      <a:pt x="139642" y="185969"/>
                    </a:cubicBezTo>
                    <a:cubicBezTo>
                      <a:pt x="140847" y="189210"/>
                      <a:pt x="142187" y="192345"/>
                      <a:pt x="143876" y="195265"/>
                    </a:cubicBezTo>
                    <a:lnTo>
                      <a:pt x="146877" y="199631"/>
                    </a:lnTo>
                    <a:cubicBezTo>
                      <a:pt x="149878" y="200167"/>
                      <a:pt x="151942" y="203007"/>
                      <a:pt x="151513" y="206034"/>
                    </a:cubicBezTo>
                    <a:close/>
                    <a:moveTo>
                      <a:pt x="97248" y="278525"/>
                    </a:moveTo>
                    <a:cubicBezTo>
                      <a:pt x="97355" y="276623"/>
                      <a:pt x="98347" y="275551"/>
                      <a:pt x="99097" y="274935"/>
                    </a:cubicBezTo>
                    <a:cubicBezTo>
                      <a:pt x="98561" y="275390"/>
                      <a:pt x="98105" y="276007"/>
                      <a:pt x="97757" y="276676"/>
                    </a:cubicBezTo>
                    <a:cubicBezTo>
                      <a:pt x="97489" y="277292"/>
                      <a:pt x="97302" y="277882"/>
                      <a:pt x="97248" y="278525"/>
                    </a:cubicBezTo>
                    <a:close/>
                    <a:moveTo>
                      <a:pt x="130477" y="201024"/>
                    </a:moveTo>
                    <a:cubicBezTo>
                      <a:pt x="131307" y="201131"/>
                      <a:pt x="132138" y="201131"/>
                      <a:pt x="132942" y="201212"/>
                    </a:cubicBezTo>
                    <a:cubicBezTo>
                      <a:pt x="130772" y="198078"/>
                      <a:pt x="128869" y="194782"/>
                      <a:pt x="127207" y="191300"/>
                    </a:cubicBezTo>
                    <a:cubicBezTo>
                      <a:pt x="124608" y="185942"/>
                      <a:pt x="122598" y="180263"/>
                      <a:pt x="120749" y="174691"/>
                    </a:cubicBezTo>
                    <a:cubicBezTo>
                      <a:pt x="118016" y="165850"/>
                      <a:pt x="115658" y="156823"/>
                      <a:pt x="114398" y="147607"/>
                    </a:cubicBezTo>
                    <a:cubicBezTo>
                      <a:pt x="113112" y="138338"/>
                      <a:pt x="112978" y="128935"/>
                      <a:pt x="113514" y="119586"/>
                    </a:cubicBezTo>
                    <a:cubicBezTo>
                      <a:pt x="114023" y="113425"/>
                      <a:pt x="114720" y="107183"/>
                      <a:pt x="116435" y="101236"/>
                    </a:cubicBezTo>
                    <a:cubicBezTo>
                      <a:pt x="116569" y="100726"/>
                      <a:pt x="116891" y="100298"/>
                      <a:pt x="117051" y="99789"/>
                    </a:cubicBezTo>
                    <a:lnTo>
                      <a:pt x="107297" y="102763"/>
                    </a:lnTo>
                    <a:cubicBezTo>
                      <a:pt x="103358" y="103995"/>
                      <a:pt x="99526" y="105656"/>
                      <a:pt x="95640" y="107183"/>
                    </a:cubicBezTo>
                    <a:cubicBezTo>
                      <a:pt x="91808" y="108710"/>
                      <a:pt x="87976" y="110210"/>
                      <a:pt x="84224" y="111951"/>
                    </a:cubicBezTo>
                    <a:cubicBezTo>
                      <a:pt x="79160" y="114282"/>
                      <a:pt x="74175" y="116666"/>
                      <a:pt x="69539" y="119800"/>
                    </a:cubicBezTo>
                    <a:cubicBezTo>
                      <a:pt x="67020" y="121863"/>
                      <a:pt x="63269" y="121488"/>
                      <a:pt x="61205" y="118943"/>
                    </a:cubicBezTo>
                    <a:cubicBezTo>
                      <a:pt x="60884" y="118568"/>
                      <a:pt x="61018" y="118059"/>
                      <a:pt x="60803" y="117630"/>
                    </a:cubicBezTo>
                    <a:cubicBezTo>
                      <a:pt x="58472" y="122211"/>
                      <a:pt x="56087" y="126792"/>
                      <a:pt x="53380" y="131185"/>
                    </a:cubicBezTo>
                    <a:cubicBezTo>
                      <a:pt x="49950" y="136651"/>
                      <a:pt x="46252" y="141901"/>
                      <a:pt x="42259" y="146911"/>
                    </a:cubicBezTo>
                    <a:cubicBezTo>
                      <a:pt x="40732" y="148786"/>
                      <a:pt x="39205" y="150661"/>
                      <a:pt x="37543" y="152429"/>
                    </a:cubicBezTo>
                    <a:cubicBezTo>
                      <a:pt x="36418" y="153662"/>
                      <a:pt x="35265" y="154867"/>
                      <a:pt x="34033" y="155992"/>
                    </a:cubicBezTo>
                    <a:cubicBezTo>
                      <a:pt x="33899" y="156126"/>
                      <a:pt x="32425" y="157224"/>
                      <a:pt x="31005" y="158269"/>
                    </a:cubicBezTo>
                    <a:cubicBezTo>
                      <a:pt x="32532" y="159073"/>
                      <a:pt x="34113" y="159769"/>
                      <a:pt x="35614" y="160627"/>
                    </a:cubicBezTo>
                    <a:cubicBezTo>
                      <a:pt x="39606" y="162931"/>
                      <a:pt x="43438" y="165529"/>
                      <a:pt x="47083" y="168476"/>
                    </a:cubicBezTo>
                    <a:cubicBezTo>
                      <a:pt x="54506" y="174610"/>
                      <a:pt x="61018" y="181897"/>
                      <a:pt x="66699" y="189907"/>
                    </a:cubicBezTo>
                    <a:cubicBezTo>
                      <a:pt x="66833" y="190095"/>
                      <a:pt x="66913" y="190282"/>
                      <a:pt x="67047" y="190470"/>
                    </a:cubicBezTo>
                    <a:cubicBezTo>
                      <a:pt x="68655" y="188112"/>
                      <a:pt x="71603" y="186960"/>
                      <a:pt x="74256" y="188219"/>
                    </a:cubicBezTo>
                    <a:cubicBezTo>
                      <a:pt x="80500" y="190577"/>
                      <a:pt x="87011" y="192157"/>
                      <a:pt x="93630" y="193711"/>
                    </a:cubicBezTo>
                    <a:cubicBezTo>
                      <a:pt x="98534" y="194863"/>
                      <a:pt x="103492" y="195827"/>
                      <a:pt x="108422" y="196845"/>
                    </a:cubicBezTo>
                    <a:cubicBezTo>
                      <a:pt x="113461" y="197863"/>
                      <a:pt x="118418" y="199069"/>
                      <a:pt x="123375" y="199872"/>
                    </a:cubicBezTo>
                    <a:cubicBezTo>
                      <a:pt x="125707" y="200301"/>
                      <a:pt x="128092" y="200730"/>
                      <a:pt x="130477" y="201024"/>
                    </a:cubicBezTo>
                    <a:close/>
                    <a:moveTo>
                      <a:pt x="161428" y="131748"/>
                    </a:moveTo>
                    <a:cubicBezTo>
                      <a:pt x="160570" y="124837"/>
                      <a:pt x="158989" y="118139"/>
                      <a:pt x="157114" y="111549"/>
                    </a:cubicBezTo>
                    <a:cubicBezTo>
                      <a:pt x="156551" y="108335"/>
                      <a:pt x="153442" y="106218"/>
                      <a:pt x="150227" y="106808"/>
                    </a:cubicBezTo>
                    <a:cubicBezTo>
                      <a:pt x="147011" y="107370"/>
                      <a:pt x="144867" y="110478"/>
                      <a:pt x="145457" y="113692"/>
                    </a:cubicBezTo>
                    <a:cubicBezTo>
                      <a:pt x="145885" y="118997"/>
                      <a:pt x="145751" y="124328"/>
                      <a:pt x="145832" y="129766"/>
                    </a:cubicBezTo>
                    <a:cubicBezTo>
                      <a:pt x="145885" y="133355"/>
                      <a:pt x="145885" y="136972"/>
                      <a:pt x="146073" y="140562"/>
                    </a:cubicBezTo>
                    <a:cubicBezTo>
                      <a:pt x="146287" y="144526"/>
                      <a:pt x="146823" y="148411"/>
                      <a:pt x="147145" y="152268"/>
                    </a:cubicBezTo>
                    <a:lnTo>
                      <a:pt x="148056" y="163145"/>
                    </a:lnTo>
                    <a:cubicBezTo>
                      <a:pt x="148136" y="164243"/>
                      <a:pt x="147842" y="166279"/>
                      <a:pt x="148056" y="167779"/>
                    </a:cubicBezTo>
                    <a:cubicBezTo>
                      <a:pt x="148217" y="168931"/>
                      <a:pt x="148351" y="170003"/>
                      <a:pt x="148779" y="170780"/>
                    </a:cubicBezTo>
                    <a:cubicBezTo>
                      <a:pt x="149985" y="173673"/>
                      <a:pt x="153308" y="175066"/>
                      <a:pt x="156202" y="173860"/>
                    </a:cubicBezTo>
                    <a:cubicBezTo>
                      <a:pt x="158775" y="172789"/>
                      <a:pt x="160168" y="170056"/>
                      <a:pt x="159579" y="167404"/>
                    </a:cubicBezTo>
                    <a:lnTo>
                      <a:pt x="159659" y="167431"/>
                    </a:lnTo>
                    <a:cubicBezTo>
                      <a:pt x="160008" y="167458"/>
                      <a:pt x="159498" y="166895"/>
                      <a:pt x="159338" y="166547"/>
                    </a:cubicBezTo>
                    <a:lnTo>
                      <a:pt x="159338" y="166574"/>
                    </a:lnTo>
                    <a:lnTo>
                      <a:pt x="159284" y="166440"/>
                    </a:lnTo>
                    <a:lnTo>
                      <a:pt x="159338" y="166547"/>
                    </a:lnTo>
                    <a:cubicBezTo>
                      <a:pt x="159606" y="165663"/>
                      <a:pt x="160490" y="164323"/>
                      <a:pt x="160570" y="163761"/>
                    </a:cubicBezTo>
                    <a:lnTo>
                      <a:pt x="161803" y="151920"/>
                    </a:lnTo>
                    <a:cubicBezTo>
                      <a:pt x="161937" y="148598"/>
                      <a:pt x="162178" y="145277"/>
                      <a:pt x="162125" y="141874"/>
                    </a:cubicBezTo>
                    <a:cubicBezTo>
                      <a:pt x="162071" y="138499"/>
                      <a:pt x="161857" y="135124"/>
                      <a:pt x="161428" y="131748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2" name="Google Shape;582;p6"/>
              <p:cNvSpPr/>
              <p:nvPr/>
            </p:nvSpPr>
            <p:spPr>
              <a:xfrm rot="10800000" flipH="1">
                <a:off x="545846" y="269493"/>
                <a:ext cx="890455" cy="188409"/>
              </a:xfrm>
              <a:custGeom>
                <a:avLst/>
                <a:gdLst/>
                <a:ahLst/>
                <a:cxnLst/>
                <a:rect l="l" t="t" r="r" b="b"/>
                <a:pathLst>
                  <a:path w="1780909" h="376817" extrusionOk="0">
                    <a:moveTo>
                      <a:pt x="1780909" y="223479"/>
                    </a:moveTo>
                    <a:cubicBezTo>
                      <a:pt x="1780882" y="226613"/>
                      <a:pt x="1778309" y="229105"/>
                      <a:pt x="1775174" y="229078"/>
                    </a:cubicBezTo>
                    <a:cubicBezTo>
                      <a:pt x="1775174" y="229078"/>
                      <a:pt x="1715791" y="228542"/>
                      <a:pt x="1618811" y="227604"/>
                    </a:cubicBezTo>
                    <a:cubicBezTo>
                      <a:pt x="1640570" y="234569"/>
                      <a:pt x="1672513" y="251500"/>
                      <a:pt x="1690306" y="274378"/>
                    </a:cubicBezTo>
                    <a:cubicBezTo>
                      <a:pt x="1704402" y="292514"/>
                      <a:pt x="1709654" y="313945"/>
                      <a:pt x="1697113" y="336421"/>
                    </a:cubicBezTo>
                    <a:cubicBezTo>
                      <a:pt x="1687466" y="353164"/>
                      <a:pt x="1666349" y="357959"/>
                      <a:pt x="1648047" y="352441"/>
                    </a:cubicBezTo>
                    <a:cubicBezTo>
                      <a:pt x="1629905" y="346949"/>
                      <a:pt x="1615247" y="331894"/>
                      <a:pt x="1617953" y="311561"/>
                    </a:cubicBezTo>
                    <a:cubicBezTo>
                      <a:pt x="1618650" y="306471"/>
                      <a:pt x="1620553" y="301033"/>
                      <a:pt x="1623500" y="296318"/>
                    </a:cubicBezTo>
                    <a:cubicBezTo>
                      <a:pt x="1626662" y="291308"/>
                      <a:pt x="1630923" y="287076"/>
                      <a:pt x="1635907" y="284745"/>
                    </a:cubicBezTo>
                    <a:cubicBezTo>
                      <a:pt x="1643411" y="281209"/>
                      <a:pt x="1650646" y="282816"/>
                      <a:pt x="1655872" y="287397"/>
                    </a:cubicBezTo>
                    <a:cubicBezTo>
                      <a:pt x="1660561" y="291469"/>
                      <a:pt x="1663616" y="297898"/>
                      <a:pt x="1663402" y="304649"/>
                    </a:cubicBezTo>
                    <a:cubicBezTo>
                      <a:pt x="1663348" y="307917"/>
                      <a:pt x="1660668" y="310543"/>
                      <a:pt x="1657399" y="310489"/>
                    </a:cubicBezTo>
                    <a:cubicBezTo>
                      <a:pt x="1654130" y="310436"/>
                      <a:pt x="1651504" y="307757"/>
                      <a:pt x="1651557" y="304489"/>
                    </a:cubicBezTo>
                    <a:cubicBezTo>
                      <a:pt x="1651530" y="301461"/>
                      <a:pt x="1650057" y="298648"/>
                      <a:pt x="1647886" y="296907"/>
                    </a:cubicBezTo>
                    <a:cubicBezTo>
                      <a:pt x="1646198" y="295541"/>
                      <a:pt x="1643920" y="295166"/>
                      <a:pt x="1641615" y="296345"/>
                    </a:cubicBezTo>
                    <a:cubicBezTo>
                      <a:pt x="1638855" y="297765"/>
                      <a:pt x="1636685" y="300363"/>
                      <a:pt x="1635023" y="303256"/>
                    </a:cubicBezTo>
                    <a:cubicBezTo>
                      <a:pt x="1633228" y="306364"/>
                      <a:pt x="1632102" y="309900"/>
                      <a:pt x="1631781" y="313195"/>
                    </a:cubicBezTo>
                    <a:cubicBezTo>
                      <a:pt x="1630468" y="326054"/>
                      <a:pt x="1640785" y="334573"/>
                      <a:pt x="1652308" y="337787"/>
                    </a:cubicBezTo>
                    <a:cubicBezTo>
                      <a:pt x="1663804" y="340975"/>
                      <a:pt x="1677337" y="339100"/>
                      <a:pt x="1683178" y="328572"/>
                    </a:cubicBezTo>
                    <a:cubicBezTo>
                      <a:pt x="1692397" y="312391"/>
                      <a:pt x="1687948" y="297014"/>
                      <a:pt x="1678033" y="283700"/>
                    </a:cubicBezTo>
                    <a:cubicBezTo>
                      <a:pt x="1661579" y="261626"/>
                      <a:pt x="1630736" y="244669"/>
                      <a:pt x="1611388" y="238507"/>
                    </a:cubicBezTo>
                    <a:cubicBezTo>
                      <a:pt x="1604447" y="236284"/>
                      <a:pt x="1593728" y="235319"/>
                      <a:pt x="1584912" y="232721"/>
                    </a:cubicBezTo>
                    <a:cubicBezTo>
                      <a:pt x="1580303" y="231355"/>
                      <a:pt x="1576203" y="229533"/>
                      <a:pt x="1573041" y="227149"/>
                    </a:cubicBezTo>
                    <a:cubicBezTo>
                      <a:pt x="1534613" y="226774"/>
                      <a:pt x="1491817" y="226345"/>
                      <a:pt x="1445619" y="225863"/>
                    </a:cubicBezTo>
                    <a:cubicBezTo>
                      <a:pt x="1454757" y="232801"/>
                      <a:pt x="1463332" y="240892"/>
                      <a:pt x="1471237" y="249893"/>
                    </a:cubicBezTo>
                    <a:cubicBezTo>
                      <a:pt x="1479357" y="259135"/>
                      <a:pt x="1486860" y="269181"/>
                      <a:pt x="1493693" y="279521"/>
                    </a:cubicBezTo>
                    <a:cubicBezTo>
                      <a:pt x="1504252" y="295514"/>
                      <a:pt x="1513148" y="312204"/>
                      <a:pt x="1521455" y="326804"/>
                    </a:cubicBezTo>
                    <a:cubicBezTo>
                      <a:pt x="1525609" y="334305"/>
                      <a:pt x="1529414" y="342047"/>
                      <a:pt x="1533514" y="349601"/>
                    </a:cubicBezTo>
                    <a:cubicBezTo>
                      <a:pt x="1535229" y="352735"/>
                      <a:pt x="1536971" y="355816"/>
                      <a:pt x="1538847" y="358843"/>
                    </a:cubicBezTo>
                    <a:cubicBezTo>
                      <a:pt x="1539946" y="360585"/>
                      <a:pt x="1543992" y="364549"/>
                      <a:pt x="1546189" y="367469"/>
                    </a:cubicBezTo>
                    <a:cubicBezTo>
                      <a:pt x="1547610" y="369371"/>
                      <a:pt x="1549030" y="371139"/>
                      <a:pt x="1548735" y="372318"/>
                    </a:cubicBezTo>
                    <a:cubicBezTo>
                      <a:pt x="1545573" y="384775"/>
                      <a:pt x="1530057" y="367630"/>
                      <a:pt x="1528637" y="365621"/>
                    </a:cubicBezTo>
                    <a:cubicBezTo>
                      <a:pt x="1526440" y="362540"/>
                      <a:pt x="1524350" y="359352"/>
                      <a:pt x="1522340" y="356111"/>
                    </a:cubicBezTo>
                    <a:cubicBezTo>
                      <a:pt x="1517838" y="348824"/>
                      <a:pt x="1513657" y="341323"/>
                      <a:pt x="1509102" y="334090"/>
                    </a:cubicBezTo>
                    <a:cubicBezTo>
                      <a:pt x="1500473" y="319946"/>
                      <a:pt x="1490772" y="304113"/>
                      <a:pt x="1480294" y="288388"/>
                    </a:cubicBezTo>
                    <a:cubicBezTo>
                      <a:pt x="1473756" y="278584"/>
                      <a:pt x="1466976" y="268779"/>
                      <a:pt x="1459607" y="259697"/>
                    </a:cubicBezTo>
                    <a:cubicBezTo>
                      <a:pt x="1448566" y="246089"/>
                      <a:pt x="1436347" y="234087"/>
                      <a:pt x="1422412" y="225622"/>
                    </a:cubicBezTo>
                    <a:cubicBezTo>
                      <a:pt x="1393658" y="225327"/>
                      <a:pt x="1363725" y="225006"/>
                      <a:pt x="1332801" y="224684"/>
                    </a:cubicBezTo>
                    <a:cubicBezTo>
                      <a:pt x="1280412" y="224122"/>
                      <a:pt x="1225182" y="223559"/>
                      <a:pt x="1168318" y="222943"/>
                    </a:cubicBezTo>
                    <a:cubicBezTo>
                      <a:pt x="1169015" y="223345"/>
                      <a:pt x="1169658" y="223881"/>
                      <a:pt x="1170355" y="224283"/>
                    </a:cubicBezTo>
                    <a:cubicBezTo>
                      <a:pt x="1188363" y="234275"/>
                      <a:pt x="1207657" y="241749"/>
                      <a:pt x="1225852" y="251661"/>
                    </a:cubicBezTo>
                    <a:cubicBezTo>
                      <a:pt x="1241958" y="260796"/>
                      <a:pt x="1257179" y="270734"/>
                      <a:pt x="1271676" y="281718"/>
                    </a:cubicBezTo>
                    <a:cubicBezTo>
                      <a:pt x="1286039" y="292567"/>
                      <a:pt x="1299679" y="304408"/>
                      <a:pt x="1313373" y="316678"/>
                    </a:cubicBezTo>
                    <a:lnTo>
                      <a:pt x="1345262" y="345261"/>
                    </a:lnTo>
                    <a:cubicBezTo>
                      <a:pt x="1347164" y="347002"/>
                      <a:pt x="1351908" y="350164"/>
                      <a:pt x="1355150" y="353271"/>
                    </a:cubicBezTo>
                    <a:cubicBezTo>
                      <a:pt x="1357589" y="355602"/>
                      <a:pt x="1359331" y="358013"/>
                      <a:pt x="1359947" y="360049"/>
                    </a:cubicBezTo>
                    <a:cubicBezTo>
                      <a:pt x="1360885" y="363022"/>
                      <a:pt x="1359250" y="366210"/>
                      <a:pt x="1356276" y="367175"/>
                    </a:cubicBezTo>
                    <a:cubicBezTo>
                      <a:pt x="1353274" y="368139"/>
                      <a:pt x="1350085" y="366505"/>
                      <a:pt x="1349121" y="363505"/>
                    </a:cubicBezTo>
                    <a:cubicBezTo>
                      <a:pt x="1348799" y="362594"/>
                      <a:pt x="1347432" y="361897"/>
                      <a:pt x="1346173" y="360906"/>
                    </a:cubicBezTo>
                    <a:cubicBezTo>
                      <a:pt x="1342931" y="358361"/>
                      <a:pt x="1339018" y="355977"/>
                      <a:pt x="1337276" y="354557"/>
                    </a:cubicBezTo>
                    <a:lnTo>
                      <a:pt x="1304101" y="327366"/>
                    </a:lnTo>
                    <a:cubicBezTo>
                      <a:pt x="1290327" y="315767"/>
                      <a:pt x="1276419" y="304837"/>
                      <a:pt x="1262216" y="294389"/>
                    </a:cubicBezTo>
                    <a:cubicBezTo>
                      <a:pt x="1248094" y="283995"/>
                      <a:pt x="1233650" y="274056"/>
                      <a:pt x="1218161" y="265162"/>
                    </a:cubicBezTo>
                    <a:cubicBezTo>
                      <a:pt x="1200341" y="254554"/>
                      <a:pt x="1181288" y="246410"/>
                      <a:pt x="1163709" y="235641"/>
                    </a:cubicBezTo>
                    <a:cubicBezTo>
                      <a:pt x="1157492" y="231837"/>
                      <a:pt x="1151650" y="227363"/>
                      <a:pt x="1145889" y="222702"/>
                    </a:cubicBezTo>
                    <a:cubicBezTo>
                      <a:pt x="1101565" y="222220"/>
                      <a:pt x="1056385" y="221711"/>
                      <a:pt x="1010695" y="221175"/>
                    </a:cubicBezTo>
                    <a:cubicBezTo>
                      <a:pt x="1018118" y="224068"/>
                      <a:pt x="1024844" y="226908"/>
                      <a:pt x="1029239" y="229131"/>
                    </a:cubicBezTo>
                    <a:cubicBezTo>
                      <a:pt x="1051347" y="240383"/>
                      <a:pt x="1076992" y="261787"/>
                      <a:pt x="1090391" y="287344"/>
                    </a:cubicBezTo>
                    <a:cubicBezTo>
                      <a:pt x="1099904" y="305560"/>
                      <a:pt x="1103227" y="325786"/>
                      <a:pt x="1096072" y="345904"/>
                    </a:cubicBezTo>
                    <a:cubicBezTo>
                      <a:pt x="1091704" y="357772"/>
                      <a:pt x="1084978" y="365165"/>
                      <a:pt x="1077421" y="369157"/>
                    </a:cubicBezTo>
                    <a:cubicBezTo>
                      <a:pt x="1068042" y="374086"/>
                      <a:pt x="1057216" y="374059"/>
                      <a:pt x="1047059" y="369961"/>
                    </a:cubicBezTo>
                    <a:cubicBezTo>
                      <a:pt x="1030713" y="363371"/>
                      <a:pt x="1016242" y="346252"/>
                      <a:pt x="1014554" y="326107"/>
                    </a:cubicBezTo>
                    <a:cubicBezTo>
                      <a:pt x="1013482" y="312820"/>
                      <a:pt x="1023558" y="302158"/>
                      <a:pt x="1033071" y="301006"/>
                    </a:cubicBezTo>
                    <a:cubicBezTo>
                      <a:pt x="1040280" y="300149"/>
                      <a:pt x="1048024" y="303444"/>
                      <a:pt x="1050891" y="315151"/>
                    </a:cubicBezTo>
                    <a:cubicBezTo>
                      <a:pt x="1051749" y="318312"/>
                      <a:pt x="1049846" y="321553"/>
                      <a:pt x="1046711" y="322410"/>
                    </a:cubicBezTo>
                    <a:cubicBezTo>
                      <a:pt x="1043549" y="323241"/>
                      <a:pt x="1040280" y="321366"/>
                      <a:pt x="1039449" y="318204"/>
                    </a:cubicBezTo>
                    <a:cubicBezTo>
                      <a:pt x="1038779" y="315901"/>
                      <a:pt x="1037868" y="314347"/>
                      <a:pt x="1036582" y="313570"/>
                    </a:cubicBezTo>
                    <a:cubicBezTo>
                      <a:pt x="1035483" y="312927"/>
                      <a:pt x="1034197" y="313436"/>
                      <a:pt x="1032991" y="314079"/>
                    </a:cubicBezTo>
                    <a:cubicBezTo>
                      <a:pt x="1029748" y="315820"/>
                      <a:pt x="1027310" y="320053"/>
                      <a:pt x="1027872" y="324795"/>
                    </a:cubicBezTo>
                    <a:cubicBezTo>
                      <a:pt x="1029534" y="339421"/>
                      <a:pt x="1040414" y="351584"/>
                      <a:pt x="1052446" y="356057"/>
                    </a:cubicBezTo>
                    <a:cubicBezTo>
                      <a:pt x="1058395" y="358254"/>
                      <a:pt x="1064665" y="358468"/>
                      <a:pt x="1070025" y="355495"/>
                    </a:cubicBezTo>
                    <a:cubicBezTo>
                      <a:pt x="1074688" y="352923"/>
                      <a:pt x="1078466" y="347994"/>
                      <a:pt x="1081065" y="340520"/>
                    </a:cubicBezTo>
                    <a:cubicBezTo>
                      <a:pt x="1086747" y="324741"/>
                      <a:pt x="1083665" y="308962"/>
                      <a:pt x="1076403" y="294523"/>
                    </a:cubicBezTo>
                    <a:cubicBezTo>
                      <a:pt x="1064772" y="271458"/>
                      <a:pt x="1042423" y="251714"/>
                      <a:pt x="1022915" y="241133"/>
                    </a:cubicBezTo>
                    <a:cubicBezTo>
                      <a:pt x="1016832" y="237784"/>
                      <a:pt x="1006032" y="232989"/>
                      <a:pt x="995072" y="228703"/>
                    </a:cubicBezTo>
                    <a:cubicBezTo>
                      <a:pt x="986845" y="225488"/>
                      <a:pt x="978538" y="222514"/>
                      <a:pt x="972053" y="220693"/>
                    </a:cubicBezTo>
                    <a:cubicBezTo>
                      <a:pt x="944907" y="220371"/>
                      <a:pt x="917708" y="220050"/>
                      <a:pt x="890482" y="219702"/>
                    </a:cubicBezTo>
                    <a:cubicBezTo>
                      <a:pt x="806203" y="218630"/>
                      <a:pt x="722113" y="217424"/>
                      <a:pt x="640863" y="216219"/>
                    </a:cubicBezTo>
                    <a:cubicBezTo>
                      <a:pt x="646249" y="218684"/>
                      <a:pt x="651180" y="221175"/>
                      <a:pt x="654101" y="223318"/>
                    </a:cubicBezTo>
                    <a:cubicBezTo>
                      <a:pt x="662221" y="229426"/>
                      <a:pt x="670287" y="235480"/>
                      <a:pt x="678245" y="241668"/>
                    </a:cubicBezTo>
                    <a:cubicBezTo>
                      <a:pt x="686231" y="247857"/>
                      <a:pt x="694190" y="254045"/>
                      <a:pt x="702015" y="260340"/>
                    </a:cubicBezTo>
                    <a:cubicBezTo>
                      <a:pt x="717665" y="272904"/>
                      <a:pt x="733100" y="285629"/>
                      <a:pt x="749098" y="297925"/>
                    </a:cubicBezTo>
                    <a:cubicBezTo>
                      <a:pt x="757003" y="304006"/>
                      <a:pt x="764935" y="310061"/>
                      <a:pt x="773135" y="315954"/>
                    </a:cubicBezTo>
                    <a:cubicBezTo>
                      <a:pt x="775842" y="317803"/>
                      <a:pt x="776539" y="321473"/>
                      <a:pt x="774716" y="324178"/>
                    </a:cubicBezTo>
                    <a:cubicBezTo>
                      <a:pt x="772894" y="326884"/>
                      <a:pt x="769196" y="327607"/>
                      <a:pt x="766490" y="325786"/>
                    </a:cubicBezTo>
                    <a:cubicBezTo>
                      <a:pt x="744837" y="311963"/>
                      <a:pt x="724123" y="297497"/>
                      <a:pt x="704051" y="282200"/>
                    </a:cubicBezTo>
                    <a:cubicBezTo>
                      <a:pt x="696012" y="276066"/>
                      <a:pt x="688080" y="269797"/>
                      <a:pt x="680228" y="263394"/>
                    </a:cubicBezTo>
                    <a:cubicBezTo>
                      <a:pt x="668545" y="253911"/>
                      <a:pt x="657075" y="244133"/>
                      <a:pt x="645285" y="234489"/>
                    </a:cubicBezTo>
                    <a:cubicBezTo>
                      <a:pt x="642176" y="231891"/>
                      <a:pt x="636200" y="228730"/>
                      <a:pt x="629822" y="225649"/>
                    </a:cubicBezTo>
                    <a:cubicBezTo>
                      <a:pt x="621301" y="221523"/>
                      <a:pt x="612404" y="217773"/>
                      <a:pt x="607420" y="215737"/>
                    </a:cubicBezTo>
                    <a:cubicBezTo>
                      <a:pt x="583570" y="215389"/>
                      <a:pt x="559801" y="215014"/>
                      <a:pt x="536621" y="214665"/>
                    </a:cubicBezTo>
                    <a:cubicBezTo>
                      <a:pt x="514513" y="214317"/>
                      <a:pt x="492914" y="213996"/>
                      <a:pt x="471583" y="213647"/>
                    </a:cubicBezTo>
                    <a:cubicBezTo>
                      <a:pt x="491547" y="217826"/>
                      <a:pt x="511190" y="220853"/>
                      <a:pt x="529091" y="227176"/>
                    </a:cubicBezTo>
                    <a:cubicBezTo>
                      <a:pt x="545410" y="232962"/>
                      <a:pt x="560283" y="241454"/>
                      <a:pt x="572958" y="255572"/>
                    </a:cubicBezTo>
                    <a:cubicBezTo>
                      <a:pt x="597853" y="283566"/>
                      <a:pt x="602811" y="308346"/>
                      <a:pt x="598148" y="327125"/>
                    </a:cubicBezTo>
                    <a:cubicBezTo>
                      <a:pt x="590644" y="357316"/>
                      <a:pt x="557871" y="373229"/>
                      <a:pt x="533914" y="367416"/>
                    </a:cubicBezTo>
                    <a:cubicBezTo>
                      <a:pt x="524669" y="365139"/>
                      <a:pt x="514084" y="361415"/>
                      <a:pt x="506018" y="355200"/>
                    </a:cubicBezTo>
                    <a:cubicBezTo>
                      <a:pt x="499908" y="350485"/>
                      <a:pt x="495138" y="344431"/>
                      <a:pt x="492941" y="336742"/>
                    </a:cubicBezTo>
                    <a:cubicBezTo>
                      <a:pt x="485411" y="309873"/>
                      <a:pt x="502320" y="291549"/>
                      <a:pt x="519899" y="288656"/>
                    </a:cubicBezTo>
                    <a:cubicBezTo>
                      <a:pt x="528662" y="287210"/>
                      <a:pt x="537639" y="289433"/>
                      <a:pt x="544285" y="296050"/>
                    </a:cubicBezTo>
                    <a:cubicBezTo>
                      <a:pt x="550663" y="302426"/>
                      <a:pt x="555218" y="313141"/>
                      <a:pt x="554146" y="329349"/>
                    </a:cubicBezTo>
                    <a:cubicBezTo>
                      <a:pt x="553959" y="332617"/>
                      <a:pt x="551172" y="335135"/>
                      <a:pt x="547902" y="334948"/>
                    </a:cubicBezTo>
                    <a:cubicBezTo>
                      <a:pt x="544633" y="334787"/>
                      <a:pt x="542141" y="332001"/>
                      <a:pt x="542302" y="328732"/>
                    </a:cubicBezTo>
                    <a:cubicBezTo>
                      <a:pt x="543106" y="307837"/>
                      <a:pt x="532923" y="299613"/>
                      <a:pt x="522204" y="301649"/>
                    </a:cubicBezTo>
                    <a:cubicBezTo>
                      <a:pt x="511217" y="303738"/>
                      <a:pt x="501623" y="315901"/>
                      <a:pt x="506768" y="332671"/>
                    </a:cubicBezTo>
                    <a:cubicBezTo>
                      <a:pt x="508537" y="338484"/>
                      <a:pt x="512985" y="342475"/>
                      <a:pt x="518104" y="345476"/>
                    </a:cubicBezTo>
                    <a:cubicBezTo>
                      <a:pt x="524106" y="348985"/>
                      <a:pt x="531181" y="351101"/>
                      <a:pt x="537425" y="352521"/>
                    </a:cubicBezTo>
                    <a:cubicBezTo>
                      <a:pt x="554468" y="356486"/>
                      <a:pt x="577273" y="344672"/>
                      <a:pt x="582578" y="323268"/>
                    </a:cubicBezTo>
                    <a:cubicBezTo>
                      <a:pt x="586303" y="308105"/>
                      <a:pt x="581239" y="288576"/>
                      <a:pt x="561301" y="265832"/>
                    </a:cubicBezTo>
                    <a:cubicBezTo>
                      <a:pt x="550663" y="253536"/>
                      <a:pt x="537961" y="246142"/>
                      <a:pt x="524079" y="240918"/>
                    </a:cubicBezTo>
                    <a:cubicBezTo>
                      <a:pt x="502347" y="232748"/>
                      <a:pt x="477881" y="229667"/>
                      <a:pt x="453495" y="222916"/>
                    </a:cubicBezTo>
                    <a:cubicBezTo>
                      <a:pt x="443178" y="220050"/>
                      <a:pt x="432834" y="217317"/>
                      <a:pt x="422410" y="214826"/>
                    </a:cubicBezTo>
                    <a:cubicBezTo>
                      <a:pt x="419167" y="214049"/>
                      <a:pt x="415844" y="213460"/>
                      <a:pt x="412575" y="212737"/>
                    </a:cubicBezTo>
                    <a:cubicBezTo>
                      <a:pt x="176971" y="209013"/>
                      <a:pt x="5843" y="205986"/>
                      <a:pt x="5843" y="205986"/>
                    </a:cubicBezTo>
                    <a:cubicBezTo>
                      <a:pt x="2573" y="205932"/>
                      <a:pt x="-53" y="203253"/>
                      <a:pt x="1" y="199985"/>
                    </a:cubicBezTo>
                    <a:cubicBezTo>
                      <a:pt x="54" y="196717"/>
                      <a:pt x="2734" y="194091"/>
                      <a:pt x="6003" y="194145"/>
                    </a:cubicBezTo>
                    <a:cubicBezTo>
                      <a:pt x="6003" y="194145"/>
                      <a:pt x="165770" y="195538"/>
                      <a:pt x="389074" y="197869"/>
                    </a:cubicBezTo>
                    <a:cubicBezTo>
                      <a:pt x="390226" y="197145"/>
                      <a:pt x="391566" y="196717"/>
                      <a:pt x="393013" y="196958"/>
                    </a:cubicBezTo>
                    <a:cubicBezTo>
                      <a:pt x="394835" y="197252"/>
                      <a:pt x="396604" y="197654"/>
                      <a:pt x="398426" y="197976"/>
                    </a:cubicBezTo>
                    <a:cubicBezTo>
                      <a:pt x="419998" y="198190"/>
                      <a:pt x="442052" y="198431"/>
                      <a:pt x="464669" y="198672"/>
                    </a:cubicBezTo>
                    <a:cubicBezTo>
                      <a:pt x="465205" y="198297"/>
                      <a:pt x="465527" y="197681"/>
                      <a:pt x="466197" y="197494"/>
                    </a:cubicBezTo>
                    <a:cubicBezTo>
                      <a:pt x="503392" y="186858"/>
                      <a:pt x="544285" y="180992"/>
                      <a:pt x="581212" y="167383"/>
                    </a:cubicBezTo>
                    <a:cubicBezTo>
                      <a:pt x="604981" y="158623"/>
                      <a:pt x="627089" y="146648"/>
                      <a:pt x="645177" y="127414"/>
                    </a:cubicBezTo>
                    <a:cubicBezTo>
                      <a:pt x="656593" y="115466"/>
                      <a:pt x="668143" y="99232"/>
                      <a:pt x="672296" y="82194"/>
                    </a:cubicBezTo>
                    <a:cubicBezTo>
                      <a:pt x="674869" y="71693"/>
                      <a:pt x="674574" y="60843"/>
                      <a:pt x="668974" y="50663"/>
                    </a:cubicBezTo>
                    <a:cubicBezTo>
                      <a:pt x="661095" y="36278"/>
                      <a:pt x="645553" y="30197"/>
                      <a:pt x="630680" y="31456"/>
                    </a:cubicBezTo>
                    <a:cubicBezTo>
                      <a:pt x="615620" y="32715"/>
                      <a:pt x="601015" y="41341"/>
                      <a:pt x="595280" y="57039"/>
                    </a:cubicBezTo>
                    <a:cubicBezTo>
                      <a:pt x="592386" y="64915"/>
                      <a:pt x="595066" y="72148"/>
                      <a:pt x="600291" y="77104"/>
                    </a:cubicBezTo>
                    <a:cubicBezTo>
                      <a:pt x="605731" y="82248"/>
                      <a:pt x="613717" y="85168"/>
                      <a:pt x="621515" y="84096"/>
                    </a:cubicBezTo>
                    <a:cubicBezTo>
                      <a:pt x="624543" y="81899"/>
                      <a:pt x="630412" y="76059"/>
                      <a:pt x="630412" y="76059"/>
                    </a:cubicBezTo>
                    <a:cubicBezTo>
                      <a:pt x="632609" y="73836"/>
                      <a:pt x="636200" y="73809"/>
                      <a:pt x="638451" y="76006"/>
                    </a:cubicBezTo>
                    <a:cubicBezTo>
                      <a:pt x="640675" y="78202"/>
                      <a:pt x="640702" y="81819"/>
                      <a:pt x="638505" y="84042"/>
                    </a:cubicBezTo>
                    <a:cubicBezTo>
                      <a:pt x="638505" y="84042"/>
                      <a:pt x="633038" y="89695"/>
                      <a:pt x="629528" y="92642"/>
                    </a:cubicBezTo>
                    <a:cubicBezTo>
                      <a:pt x="627384" y="94463"/>
                      <a:pt x="625374" y="95321"/>
                      <a:pt x="624463" y="95508"/>
                    </a:cubicBezTo>
                    <a:cubicBezTo>
                      <a:pt x="612672" y="97866"/>
                      <a:pt x="600265" y="93927"/>
                      <a:pt x="591797" y="86293"/>
                    </a:cubicBezTo>
                    <a:cubicBezTo>
                      <a:pt x="582793" y="78202"/>
                      <a:pt x="578264" y="66013"/>
                      <a:pt x="582793" y="52619"/>
                    </a:cubicBezTo>
                    <a:cubicBezTo>
                      <a:pt x="590028" y="31429"/>
                      <a:pt x="609161" y="19186"/>
                      <a:pt x="629313" y="17070"/>
                    </a:cubicBezTo>
                    <a:cubicBezTo>
                      <a:pt x="649840" y="14927"/>
                      <a:pt x="671198" y="23446"/>
                      <a:pt x="682453" y="43136"/>
                    </a:cubicBezTo>
                    <a:cubicBezTo>
                      <a:pt x="690251" y="56878"/>
                      <a:pt x="691162" y="71612"/>
                      <a:pt x="687785" y="85918"/>
                    </a:cubicBezTo>
                    <a:cubicBezTo>
                      <a:pt x="683096" y="105661"/>
                      <a:pt x="669911" y="124601"/>
                      <a:pt x="656700" y="138451"/>
                    </a:cubicBezTo>
                    <a:cubicBezTo>
                      <a:pt x="636602" y="159159"/>
                      <a:pt x="612377" y="172232"/>
                      <a:pt x="586196" y="181313"/>
                    </a:cubicBezTo>
                    <a:cubicBezTo>
                      <a:pt x="562909" y="189377"/>
                      <a:pt x="538121" y="194279"/>
                      <a:pt x="513575" y="199208"/>
                    </a:cubicBezTo>
                    <a:cubicBezTo>
                      <a:pt x="521346" y="199288"/>
                      <a:pt x="528957" y="199369"/>
                      <a:pt x="536835" y="199449"/>
                    </a:cubicBezTo>
                    <a:cubicBezTo>
                      <a:pt x="591395" y="200038"/>
                      <a:pt x="648152" y="200681"/>
                      <a:pt x="705981" y="201378"/>
                    </a:cubicBezTo>
                    <a:cubicBezTo>
                      <a:pt x="720720" y="197788"/>
                      <a:pt x="732644" y="193984"/>
                      <a:pt x="743149" y="188064"/>
                    </a:cubicBezTo>
                    <a:cubicBezTo>
                      <a:pt x="755610" y="181072"/>
                      <a:pt x="766141" y="170946"/>
                      <a:pt x="777771" y="154337"/>
                    </a:cubicBezTo>
                    <a:cubicBezTo>
                      <a:pt x="788196" y="140272"/>
                      <a:pt x="798164" y="125646"/>
                      <a:pt x="808856" y="111662"/>
                    </a:cubicBezTo>
                    <a:cubicBezTo>
                      <a:pt x="816119" y="102152"/>
                      <a:pt x="823756" y="92936"/>
                      <a:pt x="831902" y="84257"/>
                    </a:cubicBezTo>
                    <a:cubicBezTo>
                      <a:pt x="836431" y="79461"/>
                      <a:pt x="842434" y="71961"/>
                      <a:pt x="849133" y="67326"/>
                    </a:cubicBezTo>
                    <a:cubicBezTo>
                      <a:pt x="852831" y="64754"/>
                      <a:pt x="856717" y="62960"/>
                      <a:pt x="860710" y="62477"/>
                    </a:cubicBezTo>
                    <a:cubicBezTo>
                      <a:pt x="863791" y="62022"/>
                      <a:pt x="866685" y="64165"/>
                      <a:pt x="867141" y="67273"/>
                    </a:cubicBezTo>
                    <a:cubicBezTo>
                      <a:pt x="867597" y="70353"/>
                      <a:pt x="865453" y="73247"/>
                      <a:pt x="862344" y="73702"/>
                    </a:cubicBezTo>
                    <a:cubicBezTo>
                      <a:pt x="859343" y="74238"/>
                      <a:pt x="856663" y="76327"/>
                      <a:pt x="854064" y="78711"/>
                    </a:cubicBezTo>
                    <a:cubicBezTo>
                      <a:pt x="849213" y="83185"/>
                      <a:pt x="845033" y="89079"/>
                      <a:pt x="841683" y="93017"/>
                    </a:cubicBezTo>
                    <a:cubicBezTo>
                      <a:pt x="836083" y="99553"/>
                      <a:pt x="830884" y="106411"/>
                      <a:pt x="825792" y="113349"/>
                    </a:cubicBezTo>
                    <a:cubicBezTo>
                      <a:pt x="813680" y="129825"/>
                      <a:pt x="802479" y="147077"/>
                      <a:pt x="790795" y="163740"/>
                    </a:cubicBezTo>
                    <a:cubicBezTo>
                      <a:pt x="776994" y="182304"/>
                      <a:pt x="764587" y="193502"/>
                      <a:pt x="750063" y="200923"/>
                    </a:cubicBezTo>
                    <a:cubicBezTo>
                      <a:pt x="749366" y="201298"/>
                      <a:pt x="748562" y="201539"/>
                      <a:pt x="747839" y="201887"/>
                    </a:cubicBezTo>
                    <a:cubicBezTo>
                      <a:pt x="795136" y="202450"/>
                      <a:pt x="842836" y="203066"/>
                      <a:pt x="890696" y="203709"/>
                    </a:cubicBezTo>
                    <a:cubicBezTo>
                      <a:pt x="912777" y="204003"/>
                      <a:pt x="934831" y="204325"/>
                      <a:pt x="956859" y="204619"/>
                    </a:cubicBezTo>
                    <a:cubicBezTo>
                      <a:pt x="957422" y="203441"/>
                      <a:pt x="958279" y="202342"/>
                      <a:pt x="959566" y="201807"/>
                    </a:cubicBezTo>
                    <a:cubicBezTo>
                      <a:pt x="970901" y="196609"/>
                      <a:pt x="976770" y="187126"/>
                      <a:pt x="980575" y="176009"/>
                    </a:cubicBezTo>
                    <a:cubicBezTo>
                      <a:pt x="986577" y="158462"/>
                      <a:pt x="987515" y="136977"/>
                      <a:pt x="992392" y="119002"/>
                    </a:cubicBezTo>
                    <a:cubicBezTo>
                      <a:pt x="998020" y="98642"/>
                      <a:pt x="1008149" y="78685"/>
                      <a:pt x="1021414" y="61191"/>
                    </a:cubicBezTo>
                    <a:cubicBezTo>
                      <a:pt x="1034840" y="43511"/>
                      <a:pt x="1051508" y="28402"/>
                      <a:pt x="1069542" y="17713"/>
                    </a:cubicBezTo>
                    <a:cubicBezTo>
                      <a:pt x="1074822" y="14632"/>
                      <a:pt x="1080342" y="11820"/>
                      <a:pt x="1085996" y="9435"/>
                    </a:cubicBezTo>
                    <a:cubicBezTo>
                      <a:pt x="1091731" y="6998"/>
                      <a:pt x="1097626" y="4988"/>
                      <a:pt x="1103602" y="3461"/>
                    </a:cubicBezTo>
                    <a:cubicBezTo>
                      <a:pt x="1107783" y="2390"/>
                      <a:pt x="1112043" y="1532"/>
                      <a:pt x="1116331" y="970"/>
                    </a:cubicBezTo>
                    <a:cubicBezTo>
                      <a:pt x="1120645" y="381"/>
                      <a:pt x="1124987" y="59"/>
                      <a:pt x="1129328" y="6"/>
                    </a:cubicBezTo>
                    <a:cubicBezTo>
                      <a:pt x="1132785" y="-21"/>
                      <a:pt x="1136375" y="32"/>
                      <a:pt x="1139859" y="541"/>
                    </a:cubicBezTo>
                    <a:cubicBezTo>
                      <a:pt x="1142458" y="916"/>
                      <a:pt x="1145031" y="1506"/>
                      <a:pt x="1147470" y="2443"/>
                    </a:cubicBezTo>
                    <a:cubicBezTo>
                      <a:pt x="1158376" y="6542"/>
                      <a:pt x="1163361" y="13480"/>
                      <a:pt x="1164647" y="21062"/>
                    </a:cubicBezTo>
                    <a:cubicBezTo>
                      <a:pt x="1166442" y="31402"/>
                      <a:pt x="1160547" y="43913"/>
                      <a:pt x="1150953" y="52378"/>
                    </a:cubicBezTo>
                    <a:cubicBezTo>
                      <a:pt x="1141172" y="61031"/>
                      <a:pt x="1128149" y="65237"/>
                      <a:pt x="1117832" y="60468"/>
                    </a:cubicBezTo>
                    <a:cubicBezTo>
                      <a:pt x="1111909" y="57709"/>
                      <a:pt x="1106496" y="52137"/>
                      <a:pt x="1103281" y="42064"/>
                    </a:cubicBezTo>
                    <a:cubicBezTo>
                      <a:pt x="1102235" y="38983"/>
                      <a:pt x="1103924" y="35608"/>
                      <a:pt x="1107005" y="34563"/>
                    </a:cubicBezTo>
                    <a:cubicBezTo>
                      <a:pt x="1110114" y="33518"/>
                      <a:pt x="1113464" y="35206"/>
                      <a:pt x="1114509" y="38287"/>
                    </a:cubicBezTo>
                    <a:cubicBezTo>
                      <a:pt x="1116572" y="44073"/>
                      <a:pt x="1119413" y="47556"/>
                      <a:pt x="1122896" y="49029"/>
                    </a:cubicBezTo>
                    <a:cubicBezTo>
                      <a:pt x="1129087" y="51655"/>
                      <a:pt x="1136322" y="47770"/>
                      <a:pt x="1141949" y="42493"/>
                    </a:cubicBezTo>
                    <a:cubicBezTo>
                      <a:pt x="1145996" y="38689"/>
                      <a:pt x="1149211" y="33840"/>
                      <a:pt x="1150417" y="29018"/>
                    </a:cubicBezTo>
                    <a:cubicBezTo>
                      <a:pt x="1151114" y="26312"/>
                      <a:pt x="1151114" y="23633"/>
                      <a:pt x="1149801" y="21356"/>
                    </a:cubicBezTo>
                    <a:cubicBezTo>
                      <a:pt x="1148542" y="19133"/>
                      <a:pt x="1146049" y="17499"/>
                      <a:pt x="1142458" y="16266"/>
                    </a:cubicBezTo>
                    <a:cubicBezTo>
                      <a:pt x="1140583" y="15597"/>
                      <a:pt x="1138600" y="15302"/>
                      <a:pt x="1136617" y="15141"/>
                    </a:cubicBezTo>
                    <a:cubicBezTo>
                      <a:pt x="1134285" y="14954"/>
                      <a:pt x="1131954" y="14981"/>
                      <a:pt x="1129649" y="15061"/>
                    </a:cubicBezTo>
                    <a:cubicBezTo>
                      <a:pt x="1125924" y="15195"/>
                      <a:pt x="1122226" y="15570"/>
                      <a:pt x="1118528" y="16132"/>
                    </a:cubicBezTo>
                    <a:cubicBezTo>
                      <a:pt x="1114830" y="16695"/>
                      <a:pt x="1111159" y="17499"/>
                      <a:pt x="1107568" y="18490"/>
                    </a:cubicBezTo>
                    <a:cubicBezTo>
                      <a:pt x="1102369" y="19910"/>
                      <a:pt x="1097251" y="21785"/>
                      <a:pt x="1092267" y="23955"/>
                    </a:cubicBezTo>
                    <a:cubicBezTo>
                      <a:pt x="1087229" y="26151"/>
                      <a:pt x="1082352" y="28696"/>
                      <a:pt x="1077662" y="31482"/>
                    </a:cubicBezTo>
                    <a:cubicBezTo>
                      <a:pt x="1061235" y="41073"/>
                      <a:pt x="1046202" y="54816"/>
                      <a:pt x="1033768" y="70728"/>
                    </a:cubicBezTo>
                    <a:cubicBezTo>
                      <a:pt x="1021441" y="86534"/>
                      <a:pt x="1011660" y="104456"/>
                      <a:pt x="1006140" y="122940"/>
                    </a:cubicBezTo>
                    <a:cubicBezTo>
                      <a:pt x="999628" y="144451"/>
                      <a:pt x="998395" y="171026"/>
                      <a:pt x="988051" y="189966"/>
                    </a:cubicBezTo>
                    <a:cubicBezTo>
                      <a:pt x="984836" y="195806"/>
                      <a:pt x="980441" y="200655"/>
                      <a:pt x="975322" y="204887"/>
                    </a:cubicBezTo>
                    <a:cubicBezTo>
                      <a:pt x="1016430" y="205477"/>
                      <a:pt x="1057242" y="206093"/>
                      <a:pt x="1097492" y="206682"/>
                    </a:cubicBezTo>
                    <a:lnTo>
                      <a:pt x="1099556" y="205986"/>
                    </a:lnTo>
                    <a:cubicBezTo>
                      <a:pt x="1102021" y="205048"/>
                      <a:pt x="1104460" y="204030"/>
                      <a:pt x="1106845" y="202932"/>
                    </a:cubicBezTo>
                    <a:cubicBezTo>
                      <a:pt x="1109230" y="201833"/>
                      <a:pt x="1111561" y="200655"/>
                      <a:pt x="1113839" y="199369"/>
                    </a:cubicBezTo>
                    <a:cubicBezTo>
                      <a:pt x="1120726" y="195538"/>
                      <a:pt x="1127372" y="191037"/>
                      <a:pt x="1133749" y="186162"/>
                    </a:cubicBezTo>
                    <a:cubicBezTo>
                      <a:pt x="1140154" y="181259"/>
                      <a:pt x="1146290" y="175955"/>
                      <a:pt x="1152079" y="170490"/>
                    </a:cubicBezTo>
                    <a:cubicBezTo>
                      <a:pt x="1162181" y="161087"/>
                      <a:pt x="1170998" y="150479"/>
                      <a:pt x="1179519" y="139522"/>
                    </a:cubicBezTo>
                    <a:cubicBezTo>
                      <a:pt x="1187532" y="129182"/>
                      <a:pt x="1195223" y="118493"/>
                      <a:pt x="1202833" y="107724"/>
                    </a:cubicBezTo>
                    <a:cubicBezTo>
                      <a:pt x="1214517" y="91168"/>
                      <a:pt x="1226174" y="74613"/>
                      <a:pt x="1238930" y="59316"/>
                    </a:cubicBezTo>
                    <a:cubicBezTo>
                      <a:pt x="1240966" y="56744"/>
                      <a:pt x="1244691" y="56316"/>
                      <a:pt x="1247237" y="58325"/>
                    </a:cubicBezTo>
                    <a:cubicBezTo>
                      <a:pt x="1249809" y="60361"/>
                      <a:pt x="1250265" y="64085"/>
                      <a:pt x="1248228" y="66656"/>
                    </a:cubicBezTo>
                    <a:cubicBezTo>
                      <a:pt x="1236464" y="82355"/>
                      <a:pt x="1226093" y="99392"/>
                      <a:pt x="1215267" y="116109"/>
                    </a:cubicBezTo>
                    <a:cubicBezTo>
                      <a:pt x="1207898" y="127467"/>
                      <a:pt x="1200421" y="138719"/>
                      <a:pt x="1192221" y="149327"/>
                    </a:cubicBezTo>
                    <a:cubicBezTo>
                      <a:pt x="1183164" y="161034"/>
                      <a:pt x="1173222" y="171883"/>
                      <a:pt x="1162235" y="181661"/>
                    </a:cubicBezTo>
                    <a:cubicBezTo>
                      <a:pt x="1155857" y="187233"/>
                      <a:pt x="1149104" y="192645"/>
                      <a:pt x="1142030" y="197547"/>
                    </a:cubicBezTo>
                    <a:cubicBezTo>
                      <a:pt x="1136858" y="201137"/>
                      <a:pt x="1131364" y="204110"/>
                      <a:pt x="1125871" y="207111"/>
                    </a:cubicBezTo>
                    <a:cubicBezTo>
                      <a:pt x="1175259" y="207861"/>
                      <a:pt x="1223521" y="208611"/>
                      <a:pt x="1270095" y="209361"/>
                    </a:cubicBezTo>
                    <a:cubicBezTo>
                      <a:pt x="1280707" y="203762"/>
                      <a:pt x="1296839" y="194734"/>
                      <a:pt x="1311068" y="187475"/>
                    </a:cubicBezTo>
                    <a:cubicBezTo>
                      <a:pt x="1318947" y="183429"/>
                      <a:pt x="1326182" y="180000"/>
                      <a:pt x="1331434" y="177964"/>
                    </a:cubicBezTo>
                    <a:cubicBezTo>
                      <a:pt x="1355204" y="168883"/>
                      <a:pt x="1386771" y="158248"/>
                      <a:pt x="1411345" y="141023"/>
                    </a:cubicBezTo>
                    <a:cubicBezTo>
                      <a:pt x="1426726" y="130253"/>
                      <a:pt x="1439401" y="116886"/>
                      <a:pt x="1444627" y="98937"/>
                    </a:cubicBezTo>
                    <a:cubicBezTo>
                      <a:pt x="1447039" y="90981"/>
                      <a:pt x="1446369" y="84632"/>
                      <a:pt x="1443180" y="79944"/>
                    </a:cubicBezTo>
                    <a:cubicBezTo>
                      <a:pt x="1439482" y="74479"/>
                      <a:pt x="1432970" y="71318"/>
                      <a:pt x="1425681" y="69925"/>
                    </a:cubicBezTo>
                    <a:cubicBezTo>
                      <a:pt x="1411050" y="67165"/>
                      <a:pt x="1393042" y="71318"/>
                      <a:pt x="1384601" y="83239"/>
                    </a:cubicBezTo>
                    <a:cubicBezTo>
                      <a:pt x="1381278" y="87927"/>
                      <a:pt x="1381358" y="92159"/>
                      <a:pt x="1383502" y="95026"/>
                    </a:cubicBezTo>
                    <a:cubicBezTo>
                      <a:pt x="1384842" y="96847"/>
                      <a:pt x="1386771" y="98187"/>
                      <a:pt x="1388727" y="98482"/>
                    </a:cubicBezTo>
                    <a:cubicBezTo>
                      <a:pt x="1389531" y="98589"/>
                      <a:pt x="1390335" y="98669"/>
                      <a:pt x="1390925" y="98160"/>
                    </a:cubicBezTo>
                    <a:cubicBezTo>
                      <a:pt x="1392292" y="97008"/>
                      <a:pt x="1392667" y="94758"/>
                      <a:pt x="1392452" y="91463"/>
                    </a:cubicBezTo>
                    <a:cubicBezTo>
                      <a:pt x="1392211" y="88221"/>
                      <a:pt x="1394676" y="85355"/>
                      <a:pt x="1397946" y="85114"/>
                    </a:cubicBezTo>
                    <a:cubicBezTo>
                      <a:pt x="1401188" y="84873"/>
                      <a:pt x="1404029" y="87338"/>
                      <a:pt x="1404297" y="90579"/>
                    </a:cubicBezTo>
                    <a:cubicBezTo>
                      <a:pt x="1405127" y="99580"/>
                      <a:pt x="1402073" y="104991"/>
                      <a:pt x="1398348" y="107965"/>
                    </a:cubicBezTo>
                    <a:cubicBezTo>
                      <a:pt x="1393095" y="112171"/>
                      <a:pt x="1385244" y="111930"/>
                      <a:pt x="1378759" y="107885"/>
                    </a:cubicBezTo>
                    <a:cubicBezTo>
                      <a:pt x="1369996" y="102393"/>
                      <a:pt x="1363806" y="89990"/>
                      <a:pt x="1373426" y="75550"/>
                    </a:cubicBezTo>
                    <a:cubicBezTo>
                      <a:pt x="1386771" y="55619"/>
                      <a:pt x="1419169" y="49431"/>
                      <a:pt x="1440339" y="58673"/>
                    </a:cubicBezTo>
                    <a:cubicBezTo>
                      <a:pt x="1456284" y="65612"/>
                      <a:pt x="1466494" y="80399"/>
                      <a:pt x="1459928" y="103438"/>
                    </a:cubicBezTo>
                    <a:cubicBezTo>
                      <a:pt x="1453577" y="124895"/>
                      <a:pt x="1438866" y="141290"/>
                      <a:pt x="1420268" y="153935"/>
                    </a:cubicBezTo>
                    <a:cubicBezTo>
                      <a:pt x="1394408" y="171535"/>
                      <a:pt x="1361153" y="181849"/>
                      <a:pt x="1336151" y="190743"/>
                    </a:cubicBezTo>
                    <a:cubicBezTo>
                      <a:pt x="1331166" y="192511"/>
                      <a:pt x="1324306" y="195565"/>
                      <a:pt x="1316803" y="199128"/>
                    </a:cubicBezTo>
                    <a:cubicBezTo>
                      <a:pt x="1309782" y="202450"/>
                      <a:pt x="1302279" y="206173"/>
                      <a:pt x="1295124" y="209763"/>
                    </a:cubicBezTo>
                    <a:cubicBezTo>
                      <a:pt x="1307853" y="209977"/>
                      <a:pt x="1320581" y="210165"/>
                      <a:pt x="1333015" y="210352"/>
                    </a:cubicBezTo>
                    <a:cubicBezTo>
                      <a:pt x="1361742" y="210808"/>
                      <a:pt x="1485064" y="212790"/>
                      <a:pt x="1513845" y="213272"/>
                    </a:cubicBezTo>
                    <a:lnTo>
                      <a:pt x="1515105" y="212710"/>
                    </a:lnTo>
                    <a:lnTo>
                      <a:pt x="1530433" y="204780"/>
                    </a:lnTo>
                    <a:cubicBezTo>
                      <a:pt x="1536275" y="201512"/>
                      <a:pt x="1541875" y="197788"/>
                      <a:pt x="1547288" y="193824"/>
                    </a:cubicBezTo>
                    <a:cubicBezTo>
                      <a:pt x="1555542" y="187796"/>
                      <a:pt x="1563367" y="181152"/>
                      <a:pt x="1570950" y="174348"/>
                    </a:cubicBezTo>
                    <a:cubicBezTo>
                      <a:pt x="1578588" y="167597"/>
                      <a:pt x="1585528" y="160203"/>
                      <a:pt x="1592147" y="152488"/>
                    </a:cubicBezTo>
                    <a:cubicBezTo>
                      <a:pt x="1598793" y="144746"/>
                      <a:pt x="1605037" y="136629"/>
                      <a:pt x="1611013" y="128271"/>
                    </a:cubicBezTo>
                    <a:cubicBezTo>
                      <a:pt x="1618248" y="118198"/>
                      <a:pt x="1625108" y="107804"/>
                      <a:pt x="1631781" y="97249"/>
                    </a:cubicBezTo>
                    <a:cubicBezTo>
                      <a:pt x="1641937" y="81149"/>
                      <a:pt x="1651691" y="64808"/>
                      <a:pt x="1661660" y="48976"/>
                    </a:cubicBezTo>
                    <a:cubicBezTo>
                      <a:pt x="1663321" y="46163"/>
                      <a:pt x="1666966" y="45252"/>
                      <a:pt x="1669780" y="46913"/>
                    </a:cubicBezTo>
                    <a:cubicBezTo>
                      <a:pt x="1672593" y="48574"/>
                      <a:pt x="1673504" y="52217"/>
                      <a:pt x="1671843" y="55030"/>
                    </a:cubicBezTo>
                    <a:cubicBezTo>
                      <a:pt x="1662678" y="71371"/>
                      <a:pt x="1653862" y="88302"/>
                      <a:pt x="1644349" y="104831"/>
                    </a:cubicBezTo>
                    <a:cubicBezTo>
                      <a:pt x="1637971" y="115948"/>
                      <a:pt x="1631298" y="126931"/>
                      <a:pt x="1624036" y="137406"/>
                    </a:cubicBezTo>
                    <a:cubicBezTo>
                      <a:pt x="1617873" y="146327"/>
                      <a:pt x="1611281" y="154899"/>
                      <a:pt x="1604153" y="162963"/>
                    </a:cubicBezTo>
                    <a:cubicBezTo>
                      <a:pt x="1596944" y="171107"/>
                      <a:pt x="1589119" y="178688"/>
                      <a:pt x="1580732" y="185706"/>
                    </a:cubicBezTo>
                    <a:cubicBezTo>
                      <a:pt x="1573871" y="191359"/>
                      <a:pt x="1566877" y="196931"/>
                      <a:pt x="1559588" y="202021"/>
                    </a:cubicBezTo>
                    <a:cubicBezTo>
                      <a:pt x="1553398" y="206361"/>
                      <a:pt x="1546859" y="210138"/>
                      <a:pt x="1540214" y="213701"/>
                    </a:cubicBezTo>
                    <a:cubicBezTo>
                      <a:pt x="1682776" y="216031"/>
                      <a:pt x="1775335" y="217639"/>
                      <a:pt x="1775335" y="217639"/>
                    </a:cubicBezTo>
                    <a:cubicBezTo>
                      <a:pt x="1778443" y="217773"/>
                      <a:pt x="1780962" y="220344"/>
                      <a:pt x="1780909" y="223479"/>
                    </a:cubicBezTo>
                    <a:close/>
                    <a:moveTo>
                      <a:pt x="1537748" y="375399"/>
                    </a:moveTo>
                    <a:lnTo>
                      <a:pt x="1537802" y="375372"/>
                    </a:lnTo>
                    <a:cubicBezTo>
                      <a:pt x="1537748" y="375211"/>
                      <a:pt x="1537695" y="375051"/>
                      <a:pt x="1537668" y="374863"/>
                    </a:cubicBezTo>
                    <a:cubicBezTo>
                      <a:pt x="1537695" y="374997"/>
                      <a:pt x="1537561" y="375533"/>
                      <a:pt x="1537748" y="375399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3" name="Google Shape;583;p6"/>
              <p:cNvSpPr/>
              <p:nvPr/>
            </p:nvSpPr>
            <p:spPr>
              <a:xfrm rot="10800000" flipH="1">
                <a:off x="332351" y="318154"/>
                <a:ext cx="238412" cy="258544"/>
              </a:xfrm>
              <a:custGeom>
                <a:avLst/>
                <a:gdLst/>
                <a:ahLst/>
                <a:cxnLst/>
                <a:rect l="l" t="t" r="r" b="b"/>
                <a:pathLst>
                  <a:path w="476824" h="517087" extrusionOk="0">
                    <a:moveTo>
                      <a:pt x="82617" y="271914"/>
                    </a:moveTo>
                    <a:cubicBezTo>
                      <a:pt x="77498" y="248688"/>
                      <a:pt x="70638" y="225810"/>
                      <a:pt x="63081" y="203040"/>
                    </a:cubicBezTo>
                    <a:cubicBezTo>
                      <a:pt x="51692" y="168777"/>
                      <a:pt x="38669" y="134808"/>
                      <a:pt x="26020" y="101108"/>
                    </a:cubicBezTo>
                    <a:cubicBezTo>
                      <a:pt x="22001" y="90205"/>
                      <a:pt x="18142" y="79195"/>
                      <a:pt x="14605" y="68077"/>
                    </a:cubicBezTo>
                    <a:cubicBezTo>
                      <a:pt x="11041" y="56933"/>
                      <a:pt x="7825" y="45655"/>
                      <a:pt x="5092" y="34296"/>
                    </a:cubicBezTo>
                    <a:cubicBezTo>
                      <a:pt x="3993" y="29635"/>
                      <a:pt x="3886" y="21330"/>
                      <a:pt x="2707" y="14580"/>
                    </a:cubicBezTo>
                    <a:cubicBezTo>
                      <a:pt x="2305" y="12329"/>
                      <a:pt x="1930" y="10267"/>
                      <a:pt x="1018" y="8900"/>
                    </a:cubicBezTo>
                    <a:cubicBezTo>
                      <a:pt x="-777" y="6329"/>
                      <a:pt x="-134" y="2792"/>
                      <a:pt x="2439" y="998"/>
                    </a:cubicBezTo>
                    <a:cubicBezTo>
                      <a:pt x="5011" y="-770"/>
                      <a:pt x="8549" y="-127"/>
                      <a:pt x="10344" y="2444"/>
                    </a:cubicBezTo>
                    <a:cubicBezTo>
                      <a:pt x="12059" y="4828"/>
                      <a:pt x="13292" y="8365"/>
                      <a:pt x="14122" y="12410"/>
                    </a:cubicBezTo>
                    <a:cubicBezTo>
                      <a:pt x="15462" y="18866"/>
                      <a:pt x="15757" y="26849"/>
                      <a:pt x="16963" y="31296"/>
                    </a:cubicBezTo>
                    <a:cubicBezTo>
                      <a:pt x="19911" y="42253"/>
                      <a:pt x="23394" y="53129"/>
                      <a:pt x="27173" y="63898"/>
                    </a:cubicBezTo>
                    <a:cubicBezTo>
                      <a:pt x="30951" y="74694"/>
                      <a:pt x="35051" y="85410"/>
                      <a:pt x="39312" y="95991"/>
                    </a:cubicBezTo>
                    <a:cubicBezTo>
                      <a:pt x="52577" y="129718"/>
                      <a:pt x="66726" y="163526"/>
                      <a:pt x="78302" y="197950"/>
                    </a:cubicBezTo>
                    <a:cubicBezTo>
                      <a:pt x="86127" y="221283"/>
                      <a:pt x="92746" y="244884"/>
                      <a:pt x="97543" y="268780"/>
                    </a:cubicBezTo>
                    <a:cubicBezTo>
                      <a:pt x="105529" y="308695"/>
                      <a:pt x="108182" y="349441"/>
                      <a:pt x="102045" y="391259"/>
                    </a:cubicBezTo>
                    <a:cubicBezTo>
                      <a:pt x="101616" y="394500"/>
                      <a:pt x="98642" y="396777"/>
                      <a:pt x="95399" y="396349"/>
                    </a:cubicBezTo>
                    <a:cubicBezTo>
                      <a:pt x="92157" y="395947"/>
                      <a:pt x="89879" y="392946"/>
                      <a:pt x="90308" y="389705"/>
                    </a:cubicBezTo>
                    <a:cubicBezTo>
                      <a:pt x="95078" y="349281"/>
                      <a:pt x="91085" y="310196"/>
                      <a:pt x="82617" y="271914"/>
                    </a:cubicBezTo>
                    <a:close/>
                    <a:moveTo>
                      <a:pt x="474584" y="506880"/>
                    </a:moveTo>
                    <a:cubicBezTo>
                      <a:pt x="472252" y="505085"/>
                      <a:pt x="468769" y="503692"/>
                      <a:pt x="464749" y="502701"/>
                    </a:cubicBezTo>
                    <a:cubicBezTo>
                      <a:pt x="458371" y="501120"/>
                      <a:pt x="450386" y="500504"/>
                      <a:pt x="445991" y="499111"/>
                    </a:cubicBezTo>
                    <a:cubicBezTo>
                      <a:pt x="435138" y="495709"/>
                      <a:pt x="424446" y="491798"/>
                      <a:pt x="413834" y="487592"/>
                    </a:cubicBezTo>
                    <a:cubicBezTo>
                      <a:pt x="403168" y="483359"/>
                      <a:pt x="392637" y="478832"/>
                      <a:pt x="382213" y="474171"/>
                    </a:cubicBezTo>
                    <a:cubicBezTo>
                      <a:pt x="349064" y="459517"/>
                      <a:pt x="315862" y="444006"/>
                      <a:pt x="281910" y="431067"/>
                    </a:cubicBezTo>
                    <a:cubicBezTo>
                      <a:pt x="258918" y="422307"/>
                      <a:pt x="235577" y="414726"/>
                      <a:pt x="211888" y="408993"/>
                    </a:cubicBezTo>
                    <a:cubicBezTo>
                      <a:pt x="172308" y="399403"/>
                      <a:pt x="131683" y="395143"/>
                      <a:pt x="89611" y="399617"/>
                    </a:cubicBezTo>
                    <a:cubicBezTo>
                      <a:pt x="86368" y="399912"/>
                      <a:pt x="83957" y="402805"/>
                      <a:pt x="84278" y="406046"/>
                    </a:cubicBezTo>
                    <a:cubicBezTo>
                      <a:pt x="84573" y="409315"/>
                      <a:pt x="87440" y="411699"/>
                      <a:pt x="90710" y="411404"/>
                    </a:cubicBezTo>
                    <a:cubicBezTo>
                      <a:pt x="131335" y="408243"/>
                      <a:pt x="170218" y="413788"/>
                      <a:pt x="208163" y="423754"/>
                    </a:cubicBezTo>
                    <a:cubicBezTo>
                      <a:pt x="231155" y="429808"/>
                      <a:pt x="253746" y="437577"/>
                      <a:pt x="276202" y="446069"/>
                    </a:cubicBezTo>
                    <a:cubicBezTo>
                      <a:pt x="309967" y="458847"/>
                      <a:pt x="343383" y="473233"/>
                      <a:pt x="376585" y="487217"/>
                    </a:cubicBezTo>
                    <a:cubicBezTo>
                      <a:pt x="387331" y="491664"/>
                      <a:pt x="398157" y="496003"/>
                      <a:pt x="409117" y="499968"/>
                    </a:cubicBezTo>
                    <a:cubicBezTo>
                      <a:pt x="420131" y="503987"/>
                      <a:pt x="431252" y="507657"/>
                      <a:pt x="442507" y="510845"/>
                    </a:cubicBezTo>
                    <a:cubicBezTo>
                      <a:pt x="447116" y="512131"/>
                      <a:pt x="455424" y="512586"/>
                      <a:pt x="462123" y="514006"/>
                    </a:cubicBezTo>
                    <a:cubicBezTo>
                      <a:pt x="464374" y="514488"/>
                      <a:pt x="466411" y="514970"/>
                      <a:pt x="467724" y="515935"/>
                    </a:cubicBezTo>
                    <a:cubicBezTo>
                      <a:pt x="470216" y="517837"/>
                      <a:pt x="473780" y="517328"/>
                      <a:pt x="475682" y="514836"/>
                    </a:cubicBezTo>
                    <a:cubicBezTo>
                      <a:pt x="477558" y="512345"/>
                      <a:pt x="477076" y="508782"/>
                      <a:pt x="474584" y="506880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4" name="Google Shape;584;p6"/>
              <p:cNvSpPr/>
              <p:nvPr/>
            </p:nvSpPr>
            <p:spPr>
              <a:xfrm rot="10800000" flipH="1">
                <a:off x="507106" y="440259"/>
                <a:ext cx="312719" cy="336885"/>
              </a:xfrm>
              <a:custGeom>
                <a:avLst/>
                <a:gdLst/>
                <a:ahLst/>
                <a:cxnLst/>
                <a:rect l="l" t="t" r="r" b="b"/>
                <a:pathLst>
                  <a:path w="625438" h="673769" extrusionOk="0">
                    <a:moveTo>
                      <a:pt x="54596" y="2"/>
                    </a:moveTo>
                    <a:cubicBezTo>
                      <a:pt x="56418" y="645"/>
                      <a:pt x="81473" y="117767"/>
                      <a:pt x="77695" y="213858"/>
                    </a:cubicBezTo>
                    <a:cubicBezTo>
                      <a:pt x="74988" y="283376"/>
                      <a:pt x="50013" y="337222"/>
                      <a:pt x="24556" y="350348"/>
                    </a:cubicBezTo>
                    <a:cubicBezTo>
                      <a:pt x="24663" y="352759"/>
                      <a:pt x="2608" y="283295"/>
                      <a:pt x="599" y="261007"/>
                    </a:cubicBezTo>
                    <a:cubicBezTo>
                      <a:pt x="-6530" y="182087"/>
                      <a:pt x="52318" y="-774"/>
                      <a:pt x="54596" y="2"/>
                    </a:cubicBezTo>
                    <a:close/>
                    <a:moveTo>
                      <a:pt x="470841" y="171211"/>
                    </a:moveTo>
                    <a:cubicBezTo>
                      <a:pt x="469394" y="168853"/>
                      <a:pt x="291351" y="272714"/>
                      <a:pt x="243277" y="342017"/>
                    </a:cubicBezTo>
                    <a:cubicBezTo>
                      <a:pt x="229717" y="361573"/>
                      <a:pt x="201365" y="434412"/>
                      <a:pt x="202920" y="432376"/>
                    </a:cubicBezTo>
                    <a:cubicBezTo>
                      <a:pt x="234487" y="440895"/>
                      <a:pt x="293656" y="416035"/>
                      <a:pt x="343955" y="361787"/>
                    </a:cubicBezTo>
                    <a:cubicBezTo>
                      <a:pt x="413494" y="286778"/>
                      <a:pt x="472020" y="173086"/>
                      <a:pt x="470841" y="171211"/>
                    </a:cubicBezTo>
                    <a:close/>
                    <a:moveTo>
                      <a:pt x="378818" y="587698"/>
                    </a:moveTo>
                    <a:cubicBezTo>
                      <a:pt x="357756" y="589868"/>
                      <a:pt x="292021" y="614139"/>
                      <a:pt x="294272" y="614032"/>
                    </a:cubicBezTo>
                    <a:cubicBezTo>
                      <a:pt x="306626" y="642294"/>
                      <a:pt x="357461" y="670101"/>
                      <a:pt x="423168" y="673289"/>
                    </a:cubicBezTo>
                    <a:cubicBezTo>
                      <a:pt x="514039" y="677709"/>
                      <a:pt x="624819" y="650250"/>
                      <a:pt x="625436" y="648241"/>
                    </a:cubicBezTo>
                    <a:cubicBezTo>
                      <a:pt x="626186" y="645723"/>
                      <a:pt x="453476" y="580010"/>
                      <a:pt x="378818" y="587698"/>
                    </a:cubicBezTo>
                    <a:close/>
                  </a:path>
                </a:pathLst>
              </a:custGeom>
              <a:solidFill>
                <a:srgbClr val="2CB892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5" name="Google Shape;585;p6"/>
              <p:cNvSpPr/>
              <p:nvPr/>
            </p:nvSpPr>
            <p:spPr>
              <a:xfrm rot="10800000" flipH="1">
                <a:off x="503625" y="489033"/>
                <a:ext cx="472208" cy="465996"/>
              </a:xfrm>
              <a:custGeom>
                <a:avLst/>
                <a:gdLst/>
                <a:ahLst/>
                <a:cxnLst/>
                <a:rect l="l" t="t" r="r" b="b"/>
                <a:pathLst>
                  <a:path w="944416" h="931992" extrusionOk="0">
                    <a:moveTo>
                      <a:pt x="197072" y="114404"/>
                    </a:moveTo>
                    <a:cubicBezTo>
                      <a:pt x="226549" y="100581"/>
                      <a:pt x="259590" y="77087"/>
                      <a:pt x="243217" y="45449"/>
                    </a:cubicBezTo>
                    <a:cubicBezTo>
                      <a:pt x="224834" y="9900"/>
                      <a:pt x="187478" y="43761"/>
                      <a:pt x="163226" y="78801"/>
                    </a:cubicBezTo>
                    <a:cubicBezTo>
                      <a:pt x="171293" y="46253"/>
                      <a:pt x="173222" y="4569"/>
                      <a:pt x="131820" y="310"/>
                    </a:cubicBezTo>
                    <a:cubicBezTo>
                      <a:pt x="86746" y="-4325"/>
                      <a:pt x="90980" y="43949"/>
                      <a:pt x="105853" y="83516"/>
                    </a:cubicBezTo>
                    <a:cubicBezTo>
                      <a:pt x="87390" y="55683"/>
                      <a:pt x="60136" y="27260"/>
                      <a:pt x="35108" y="50003"/>
                    </a:cubicBezTo>
                    <a:cubicBezTo>
                      <a:pt x="9275" y="73497"/>
                      <a:pt x="37466" y="102429"/>
                      <a:pt x="70132" y="121798"/>
                    </a:cubicBezTo>
                    <a:cubicBezTo>
                      <a:pt x="39744" y="115851"/>
                      <a:pt x="1718" y="116360"/>
                      <a:pt x="57" y="155498"/>
                    </a:cubicBezTo>
                    <a:cubicBezTo>
                      <a:pt x="-1846" y="199486"/>
                      <a:pt x="44674" y="191851"/>
                      <a:pt x="80851" y="175054"/>
                    </a:cubicBezTo>
                    <a:cubicBezTo>
                      <a:pt x="54723" y="193887"/>
                      <a:pt x="28381" y="221854"/>
                      <a:pt x="48587" y="249233"/>
                    </a:cubicBezTo>
                    <a:cubicBezTo>
                      <a:pt x="69328" y="277334"/>
                      <a:pt x="96420" y="249608"/>
                      <a:pt x="115313" y="216014"/>
                    </a:cubicBezTo>
                    <a:cubicBezTo>
                      <a:pt x="111052" y="255341"/>
                      <a:pt x="117510" y="296810"/>
                      <a:pt x="153445" y="285585"/>
                    </a:cubicBezTo>
                    <a:cubicBezTo>
                      <a:pt x="184316" y="275941"/>
                      <a:pt x="181342" y="243500"/>
                      <a:pt x="171587" y="214943"/>
                    </a:cubicBezTo>
                    <a:cubicBezTo>
                      <a:pt x="190640" y="240446"/>
                      <a:pt x="216875" y="263538"/>
                      <a:pt x="239814" y="241330"/>
                    </a:cubicBezTo>
                    <a:cubicBezTo>
                      <a:pt x="264012" y="217890"/>
                      <a:pt x="238018" y="191074"/>
                      <a:pt x="206451" y="172831"/>
                    </a:cubicBezTo>
                    <a:cubicBezTo>
                      <a:pt x="240269" y="182662"/>
                      <a:pt x="275454" y="181242"/>
                      <a:pt x="271462" y="143175"/>
                    </a:cubicBezTo>
                    <a:cubicBezTo>
                      <a:pt x="267308" y="103394"/>
                      <a:pt x="227514" y="106153"/>
                      <a:pt x="197072" y="114404"/>
                    </a:cubicBezTo>
                    <a:close/>
                    <a:moveTo>
                      <a:pt x="163843" y="154266"/>
                    </a:moveTo>
                    <a:cubicBezTo>
                      <a:pt x="150873" y="150515"/>
                      <a:pt x="148434" y="161579"/>
                      <a:pt x="146960" y="167580"/>
                    </a:cubicBezTo>
                    <a:cubicBezTo>
                      <a:pt x="144468" y="167205"/>
                      <a:pt x="139591" y="165276"/>
                      <a:pt x="134794" y="165651"/>
                    </a:cubicBezTo>
                    <a:cubicBezTo>
                      <a:pt x="133213" y="154453"/>
                      <a:pt x="117349" y="154962"/>
                      <a:pt x="119493" y="152123"/>
                    </a:cubicBezTo>
                    <a:cubicBezTo>
                      <a:pt x="119493" y="152123"/>
                      <a:pt x="115688" y="153891"/>
                      <a:pt x="109765" y="157079"/>
                    </a:cubicBezTo>
                    <a:cubicBezTo>
                      <a:pt x="113919" y="151292"/>
                      <a:pt x="111909" y="144756"/>
                      <a:pt x="109765" y="139907"/>
                    </a:cubicBezTo>
                    <a:cubicBezTo>
                      <a:pt x="126701" y="144354"/>
                      <a:pt x="124745" y="120860"/>
                      <a:pt x="127934" y="123459"/>
                    </a:cubicBezTo>
                    <a:cubicBezTo>
                      <a:pt x="127934" y="123459"/>
                      <a:pt x="127371" y="122173"/>
                      <a:pt x="126299" y="119922"/>
                    </a:cubicBezTo>
                    <a:cubicBezTo>
                      <a:pt x="133588" y="123994"/>
                      <a:pt x="142056" y="119574"/>
                      <a:pt x="146585" y="117779"/>
                    </a:cubicBezTo>
                    <a:cubicBezTo>
                      <a:pt x="150122" y="124852"/>
                      <a:pt x="160627" y="126780"/>
                      <a:pt x="158510" y="128790"/>
                    </a:cubicBezTo>
                    <a:cubicBezTo>
                      <a:pt x="158510" y="128790"/>
                      <a:pt x="159930" y="128414"/>
                      <a:pt x="162423" y="127638"/>
                    </a:cubicBezTo>
                    <a:cubicBezTo>
                      <a:pt x="163334" y="130397"/>
                      <a:pt x="151570" y="145238"/>
                      <a:pt x="164406" y="154427"/>
                    </a:cubicBezTo>
                    <a:cubicBezTo>
                      <a:pt x="164218" y="154373"/>
                      <a:pt x="164030" y="154319"/>
                      <a:pt x="163843" y="154266"/>
                    </a:cubicBezTo>
                    <a:close/>
                    <a:moveTo>
                      <a:pt x="944105" y="787717"/>
                    </a:moveTo>
                    <a:cubicBezTo>
                      <a:pt x="939952" y="747935"/>
                      <a:pt x="900158" y="750722"/>
                      <a:pt x="869716" y="758946"/>
                    </a:cubicBezTo>
                    <a:cubicBezTo>
                      <a:pt x="899193" y="745123"/>
                      <a:pt x="932234" y="721655"/>
                      <a:pt x="915861" y="689991"/>
                    </a:cubicBezTo>
                    <a:cubicBezTo>
                      <a:pt x="897478" y="654442"/>
                      <a:pt x="860122" y="688303"/>
                      <a:pt x="835870" y="723343"/>
                    </a:cubicBezTo>
                    <a:cubicBezTo>
                      <a:pt x="843936" y="690821"/>
                      <a:pt x="845866" y="649111"/>
                      <a:pt x="804464" y="644852"/>
                    </a:cubicBezTo>
                    <a:cubicBezTo>
                      <a:pt x="759390" y="640244"/>
                      <a:pt x="763624" y="688518"/>
                      <a:pt x="778497" y="728058"/>
                    </a:cubicBezTo>
                    <a:cubicBezTo>
                      <a:pt x="760060" y="700224"/>
                      <a:pt x="732780" y="671801"/>
                      <a:pt x="707752" y="694545"/>
                    </a:cubicBezTo>
                    <a:cubicBezTo>
                      <a:pt x="681919" y="718039"/>
                      <a:pt x="710110" y="746998"/>
                      <a:pt x="742776" y="766339"/>
                    </a:cubicBezTo>
                    <a:cubicBezTo>
                      <a:pt x="712388" y="760392"/>
                      <a:pt x="674389" y="760901"/>
                      <a:pt x="672700" y="800040"/>
                    </a:cubicBezTo>
                    <a:cubicBezTo>
                      <a:pt x="670798" y="844027"/>
                      <a:pt x="717318" y="836419"/>
                      <a:pt x="753495" y="819596"/>
                    </a:cubicBezTo>
                    <a:cubicBezTo>
                      <a:pt x="727367" y="838455"/>
                      <a:pt x="701025" y="866396"/>
                      <a:pt x="721258" y="893774"/>
                    </a:cubicBezTo>
                    <a:cubicBezTo>
                      <a:pt x="741972" y="921876"/>
                      <a:pt x="769064" y="894149"/>
                      <a:pt x="787956" y="860556"/>
                    </a:cubicBezTo>
                    <a:cubicBezTo>
                      <a:pt x="783696" y="899882"/>
                      <a:pt x="790154" y="941352"/>
                      <a:pt x="826089" y="930127"/>
                    </a:cubicBezTo>
                    <a:cubicBezTo>
                      <a:pt x="856960" y="920483"/>
                      <a:pt x="853985" y="888041"/>
                      <a:pt x="844231" y="859485"/>
                    </a:cubicBezTo>
                    <a:cubicBezTo>
                      <a:pt x="863284" y="884988"/>
                      <a:pt x="889519" y="908080"/>
                      <a:pt x="912458" y="885872"/>
                    </a:cubicBezTo>
                    <a:cubicBezTo>
                      <a:pt x="936656" y="862458"/>
                      <a:pt x="910689" y="835643"/>
                      <a:pt x="879095" y="817372"/>
                    </a:cubicBezTo>
                    <a:cubicBezTo>
                      <a:pt x="912940" y="827204"/>
                      <a:pt x="948098" y="825784"/>
                      <a:pt x="944105" y="787717"/>
                    </a:cubicBezTo>
                    <a:close/>
                    <a:moveTo>
                      <a:pt x="836487" y="798808"/>
                    </a:moveTo>
                    <a:cubicBezTo>
                      <a:pt x="823517" y="795057"/>
                      <a:pt x="821078" y="806121"/>
                      <a:pt x="819604" y="812148"/>
                    </a:cubicBezTo>
                    <a:cubicBezTo>
                      <a:pt x="817112" y="811747"/>
                      <a:pt x="812262" y="809818"/>
                      <a:pt x="807438" y="810193"/>
                    </a:cubicBezTo>
                    <a:cubicBezTo>
                      <a:pt x="805857" y="798995"/>
                      <a:pt x="789993" y="799504"/>
                      <a:pt x="792137" y="796665"/>
                    </a:cubicBezTo>
                    <a:cubicBezTo>
                      <a:pt x="792137" y="796665"/>
                      <a:pt x="788332" y="798432"/>
                      <a:pt x="782409" y="801620"/>
                    </a:cubicBezTo>
                    <a:cubicBezTo>
                      <a:pt x="786590" y="795861"/>
                      <a:pt x="784553" y="789298"/>
                      <a:pt x="782436" y="784476"/>
                    </a:cubicBezTo>
                    <a:cubicBezTo>
                      <a:pt x="799345" y="788923"/>
                      <a:pt x="797416" y="765402"/>
                      <a:pt x="800578" y="768000"/>
                    </a:cubicBezTo>
                    <a:cubicBezTo>
                      <a:pt x="800578" y="768000"/>
                      <a:pt x="800015" y="766714"/>
                      <a:pt x="798943" y="764464"/>
                    </a:cubicBezTo>
                    <a:cubicBezTo>
                      <a:pt x="806259" y="768536"/>
                      <a:pt x="814700" y="764116"/>
                      <a:pt x="819229" y="762321"/>
                    </a:cubicBezTo>
                    <a:cubicBezTo>
                      <a:pt x="822793" y="769420"/>
                      <a:pt x="833271" y="771322"/>
                      <a:pt x="831154" y="773331"/>
                    </a:cubicBezTo>
                    <a:cubicBezTo>
                      <a:pt x="831154" y="773331"/>
                      <a:pt x="832574" y="772956"/>
                      <a:pt x="835093" y="772206"/>
                    </a:cubicBezTo>
                    <a:cubicBezTo>
                      <a:pt x="835978" y="774939"/>
                      <a:pt x="824213" y="789780"/>
                      <a:pt x="837049" y="798968"/>
                    </a:cubicBezTo>
                    <a:cubicBezTo>
                      <a:pt x="836862" y="798915"/>
                      <a:pt x="836674" y="798861"/>
                      <a:pt x="836487" y="798808"/>
                    </a:cubicBezTo>
                    <a:close/>
                  </a:path>
                </a:pathLst>
              </a:custGeom>
              <a:solidFill>
                <a:srgbClr val="EFA593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6" name="Google Shape;586;p6"/>
              <p:cNvSpPr/>
              <p:nvPr/>
            </p:nvSpPr>
            <p:spPr>
              <a:xfrm rot="10800000" flipH="1">
                <a:off x="553489" y="542785"/>
                <a:ext cx="371215" cy="357381"/>
              </a:xfrm>
              <a:custGeom>
                <a:avLst/>
                <a:gdLst/>
                <a:ahLst/>
                <a:cxnLst/>
                <a:rect l="l" t="t" r="r" b="b"/>
                <a:pathLst>
                  <a:path w="742430" h="714761" extrusionOk="0">
                    <a:moveTo>
                      <a:pt x="69744" y="34038"/>
                    </a:moveTo>
                    <a:cubicBezTo>
                      <a:pt x="70333" y="53407"/>
                      <a:pt x="55193" y="69614"/>
                      <a:pt x="35952" y="70204"/>
                    </a:cubicBezTo>
                    <a:cubicBezTo>
                      <a:pt x="16711" y="70793"/>
                      <a:pt x="606" y="55550"/>
                      <a:pt x="17" y="36182"/>
                    </a:cubicBezTo>
                    <a:cubicBezTo>
                      <a:pt x="-573" y="16813"/>
                      <a:pt x="14594" y="606"/>
                      <a:pt x="33835" y="17"/>
                    </a:cubicBezTo>
                    <a:cubicBezTo>
                      <a:pt x="53076" y="-573"/>
                      <a:pt x="69154" y="14670"/>
                      <a:pt x="69744" y="34038"/>
                    </a:cubicBezTo>
                    <a:close/>
                    <a:moveTo>
                      <a:pt x="706479" y="644558"/>
                    </a:moveTo>
                    <a:cubicBezTo>
                      <a:pt x="687238" y="645148"/>
                      <a:pt x="672098" y="661355"/>
                      <a:pt x="672687" y="680723"/>
                    </a:cubicBezTo>
                    <a:cubicBezTo>
                      <a:pt x="673277" y="700092"/>
                      <a:pt x="689355" y="715335"/>
                      <a:pt x="708596" y="714745"/>
                    </a:cubicBezTo>
                    <a:cubicBezTo>
                      <a:pt x="727837" y="714156"/>
                      <a:pt x="743004" y="697949"/>
                      <a:pt x="742414" y="678580"/>
                    </a:cubicBezTo>
                    <a:cubicBezTo>
                      <a:pt x="741825" y="659212"/>
                      <a:pt x="725720" y="643969"/>
                      <a:pt x="706479" y="644558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7" name="Google Shape;587;p6"/>
              <p:cNvSpPr/>
              <p:nvPr/>
            </p:nvSpPr>
            <p:spPr>
              <a:xfrm rot="10800000" flipH="1">
                <a:off x="605042" y="536404"/>
                <a:ext cx="168060" cy="198131"/>
              </a:xfrm>
              <a:custGeom>
                <a:avLst/>
                <a:gdLst/>
                <a:ahLst/>
                <a:cxnLst/>
                <a:rect l="l" t="t" r="r" b="b"/>
                <a:pathLst>
                  <a:path w="336120" h="396261" extrusionOk="0">
                    <a:moveTo>
                      <a:pt x="73666" y="38683"/>
                    </a:moveTo>
                    <a:cubicBezTo>
                      <a:pt x="73666" y="60061"/>
                      <a:pt x="57159" y="77393"/>
                      <a:pt x="36820" y="77393"/>
                    </a:cubicBezTo>
                    <a:cubicBezTo>
                      <a:pt x="16507" y="77393"/>
                      <a:pt x="0" y="60061"/>
                      <a:pt x="0" y="38683"/>
                    </a:cubicBezTo>
                    <a:cubicBezTo>
                      <a:pt x="0" y="17332"/>
                      <a:pt x="16507" y="0"/>
                      <a:pt x="36820" y="0"/>
                    </a:cubicBezTo>
                    <a:cubicBezTo>
                      <a:pt x="57159" y="0"/>
                      <a:pt x="73666" y="17332"/>
                      <a:pt x="73666" y="38683"/>
                    </a:cubicBezTo>
                    <a:close/>
                    <a:moveTo>
                      <a:pt x="299301" y="318869"/>
                    </a:moveTo>
                    <a:cubicBezTo>
                      <a:pt x="278962" y="318869"/>
                      <a:pt x="262455" y="336201"/>
                      <a:pt x="262455" y="357552"/>
                    </a:cubicBezTo>
                    <a:cubicBezTo>
                      <a:pt x="262455" y="378903"/>
                      <a:pt x="278962" y="396262"/>
                      <a:pt x="299301" y="396262"/>
                    </a:cubicBezTo>
                    <a:cubicBezTo>
                      <a:pt x="319614" y="396262"/>
                      <a:pt x="336121" y="378903"/>
                      <a:pt x="336121" y="357552"/>
                    </a:cubicBezTo>
                    <a:cubicBezTo>
                      <a:pt x="336121" y="336201"/>
                      <a:pt x="319614" y="318869"/>
                      <a:pt x="299301" y="318869"/>
                    </a:cubicBezTo>
                    <a:close/>
                  </a:path>
                </a:pathLst>
              </a:custGeom>
              <a:solidFill>
                <a:srgbClr val="EFA593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88" name="Google Shape;588;p6"/>
              <p:cNvSpPr/>
              <p:nvPr/>
            </p:nvSpPr>
            <p:spPr>
              <a:xfrm rot="10800000" flipH="1">
                <a:off x="511607" y="451363"/>
                <a:ext cx="274640" cy="259729"/>
              </a:xfrm>
              <a:custGeom>
                <a:avLst/>
                <a:gdLst/>
                <a:ahLst/>
                <a:cxnLst/>
                <a:rect l="l" t="t" r="r" b="b"/>
                <a:pathLst>
                  <a:path w="549280" h="519458" extrusionOk="0">
                    <a:moveTo>
                      <a:pt x="41922" y="5191"/>
                    </a:moveTo>
                    <a:cubicBezTo>
                      <a:pt x="44039" y="25256"/>
                      <a:pt x="44629" y="46178"/>
                      <a:pt x="43825" y="67475"/>
                    </a:cubicBezTo>
                    <a:cubicBezTo>
                      <a:pt x="43075" y="87889"/>
                      <a:pt x="41226" y="108677"/>
                      <a:pt x="38251" y="129358"/>
                    </a:cubicBezTo>
                    <a:cubicBezTo>
                      <a:pt x="35920" y="145753"/>
                      <a:pt x="32865" y="162067"/>
                      <a:pt x="29435" y="178114"/>
                    </a:cubicBezTo>
                    <a:cubicBezTo>
                      <a:pt x="24156" y="202974"/>
                      <a:pt x="17831" y="227164"/>
                      <a:pt x="11668" y="250042"/>
                    </a:cubicBezTo>
                    <a:cubicBezTo>
                      <a:pt x="10891" y="253230"/>
                      <a:pt x="7675" y="255186"/>
                      <a:pt x="4513" y="254409"/>
                    </a:cubicBezTo>
                    <a:cubicBezTo>
                      <a:pt x="1324" y="253632"/>
                      <a:pt x="-605" y="250417"/>
                      <a:pt x="172" y="247229"/>
                    </a:cubicBezTo>
                    <a:cubicBezTo>
                      <a:pt x="6228" y="219851"/>
                      <a:pt x="12016" y="190571"/>
                      <a:pt x="17028" y="160755"/>
                    </a:cubicBezTo>
                    <a:cubicBezTo>
                      <a:pt x="18635" y="151164"/>
                      <a:pt x="20190" y="141520"/>
                      <a:pt x="21663" y="131849"/>
                    </a:cubicBezTo>
                    <a:cubicBezTo>
                      <a:pt x="23137" y="122205"/>
                      <a:pt x="24531" y="112561"/>
                      <a:pt x="25790" y="102944"/>
                    </a:cubicBezTo>
                    <a:cubicBezTo>
                      <a:pt x="30078" y="69860"/>
                      <a:pt x="32463" y="37043"/>
                      <a:pt x="30587" y="6129"/>
                    </a:cubicBezTo>
                    <a:cubicBezTo>
                      <a:pt x="30346" y="2995"/>
                      <a:pt x="32677" y="262"/>
                      <a:pt x="35786" y="21"/>
                    </a:cubicBezTo>
                    <a:cubicBezTo>
                      <a:pt x="38921" y="-247"/>
                      <a:pt x="41654" y="2084"/>
                      <a:pt x="41922" y="5191"/>
                    </a:cubicBezTo>
                    <a:close/>
                    <a:moveTo>
                      <a:pt x="282725" y="228986"/>
                    </a:moveTo>
                    <a:cubicBezTo>
                      <a:pt x="297276" y="215270"/>
                      <a:pt x="311559" y="201340"/>
                      <a:pt x="325762" y="187276"/>
                    </a:cubicBezTo>
                    <a:cubicBezTo>
                      <a:pt x="346985" y="166246"/>
                      <a:pt x="367887" y="144869"/>
                      <a:pt x="388977" y="123464"/>
                    </a:cubicBezTo>
                    <a:cubicBezTo>
                      <a:pt x="391308" y="121187"/>
                      <a:pt x="391335" y="117437"/>
                      <a:pt x="389057" y="115106"/>
                    </a:cubicBezTo>
                    <a:cubicBezTo>
                      <a:pt x="386753" y="112749"/>
                      <a:pt x="383001" y="112722"/>
                      <a:pt x="380670" y="115026"/>
                    </a:cubicBezTo>
                    <a:cubicBezTo>
                      <a:pt x="358910" y="135653"/>
                      <a:pt x="337150" y="156120"/>
                      <a:pt x="315418" y="176560"/>
                    </a:cubicBezTo>
                    <a:cubicBezTo>
                      <a:pt x="300920" y="190196"/>
                      <a:pt x="286369" y="203751"/>
                      <a:pt x="271791" y="217306"/>
                    </a:cubicBezTo>
                    <a:cubicBezTo>
                      <a:pt x="262091" y="226307"/>
                      <a:pt x="252390" y="235335"/>
                      <a:pt x="242609" y="244336"/>
                    </a:cubicBezTo>
                    <a:cubicBezTo>
                      <a:pt x="228031" y="257757"/>
                      <a:pt x="213373" y="271152"/>
                      <a:pt x="198393" y="284305"/>
                    </a:cubicBezTo>
                    <a:lnTo>
                      <a:pt x="148737" y="327891"/>
                    </a:lnTo>
                    <a:cubicBezTo>
                      <a:pt x="146057" y="330355"/>
                      <a:pt x="137241" y="336383"/>
                      <a:pt x="132686" y="341392"/>
                    </a:cubicBezTo>
                    <a:cubicBezTo>
                      <a:pt x="130327" y="343964"/>
                      <a:pt x="128907" y="346509"/>
                      <a:pt x="128559" y="348518"/>
                    </a:cubicBezTo>
                    <a:cubicBezTo>
                      <a:pt x="127969" y="351599"/>
                      <a:pt x="129979" y="354573"/>
                      <a:pt x="133061" y="355162"/>
                    </a:cubicBezTo>
                    <a:cubicBezTo>
                      <a:pt x="136035" y="355751"/>
                      <a:pt x="138903" y="353903"/>
                      <a:pt x="139653" y="351010"/>
                    </a:cubicBezTo>
                    <a:cubicBezTo>
                      <a:pt x="138233" y="350313"/>
                      <a:pt x="142306" y="348063"/>
                      <a:pt x="144423" y="346348"/>
                    </a:cubicBezTo>
                    <a:cubicBezTo>
                      <a:pt x="149059" y="342598"/>
                      <a:pt x="154767" y="338901"/>
                      <a:pt x="156857" y="337106"/>
                    </a:cubicBezTo>
                    <a:lnTo>
                      <a:pt x="207799" y="295262"/>
                    </a:lnTo>
                    <a:cubicBezTo>
                      <a:pt x="223181" y="282376"/>
                      <a:pt x="238375" y="269357"/>
                      <a:pt x="253247" y="256043"/>
                    </a:cubicBezTo>
                    <a:cubicBezTo>
                      <a:pt x="263189" y="247122"/>
                      <a:pt x="273024" y="238121"/>
                      <a:pt x="282725" y="228986"/>
                    </a:cubicBezTo>
                    <a:close/>
                    <a:moveTo>
                      <a:pt x="544322" y="507671"/>
                    </a:moveTo>
                    <a:cubicBezTo>
                      <a:pt x="519052" y="503037"/>
                      <a:pt x="493862" y="498188"/>
                      <a:pt x="468565" y="493768"/>
                    </a:cubicBezTo>
                    <a:cubicBezTo>
                      <a:pt x="451656" y="490821"/>
                      <a:pt x="434720" y="488008"/>
                      <a:pt x="417757" y="485570"/>
                    </a:cubicBezTo>
                    <a:cubicBezTo>
                      <a:pt x="403581" y="483534"/>
                      <a:pt x="389352" y="481740"/>
                      <a:pt x="375096" y="480266"/>
                    </a:cubicBezTo>
                    <a:cubicBezTo>
                      <a:pt x="360839" y="478766"/>
                      <a:pt x="346530" y="477668"/>
                      <a:pt x="332193" y="476810"/>
                    </a:cubicBezTo>
                    <a:lnTo>
                      <a:pt x="263431" y="472738"/>
                    </a:lnTo>
                    <a:cubicBezTo>
                      <a:pt x="259947" y="472605"/>
                      <a:pt x="238080" y="472176"/>
                      <a:pt x="229585" y="472926"/>
                    </a:cubicBezTo>
                    <a:cubicBezTo>
                      <a:pt x="225700" y="473274"/>
                      <a:pt x="223368" y="474560"/>
                      <a:pt x="222779" y="475176"/>
                    </a:cubicBezTo>
                    <a:cubicBezTo>
                      <a:pt x="221412" y="476543"/>
                      <a:pt x="220930" y="478070"/>
                      <a:pt x="221010" y="479543"/>
                    </a:cubicBezTo>
                    <a:cubicBezTo>
                      <a:pt x="221064" y="480829"/>
                      <a:pt x="221412" y="482490"/>
                      <a:pt x="223154" y="483883"/>
                    </a:cubicBezTo>
                    <a:cubicBezTo>
                      <a:pt x="224762" y="485249"/>
                      <a:pt x="226932" y="485544"/>
                      <a:pt x="228808" y="484847"/>
                    </a:cubicBezTo>
                    <a:cubicBezTo>
                      <a:pt x="228755" y="484767"/>
                      <a:pt x="228728" y="484659"/>
                      <a:pt x="228674" y="484526"/>
                    </a:cubicBezTo>
                    <a:cubicBezTo>
                      <a:pt x="228621" y="484231"/>
                      <a:pt x="229183" y="484338"/>
                      <a:pt x="229773" y="484365"/>
                    </a:cubicBezTo>
                    <a:cubicBezTo>
                      <a:pt x="229987" y="484231"/>
                      <a:pt x="230228" y="484070"/>
                      <a:pt x="230416" y="483909"/>
                    </a:cubicBezTo>
                    <a:cubicBezTo>
                      <a:pt x="230309" y="484070"/>
                      <a:pt x="230148" y="484231"/>
                      <a:pt x="230014" y="484392"/>
                    </a:cubicBezTo>
                    <a:cubicBezTo>
                      <a:pt x="230148" y="484392"/>
                      <a:pt x="230255" y="484392"/>
                      <a:pt x="230362" y="484392"/>
                    </a:cubicBezTo>
                    <a:cubicBezTo>
                      <a:pt x="238482" y="483990"/>
                      <a:pt x="259384" y="485249"/>
                      <a:pt x="262680" y="485490"/>
                    </a:cubicBezTo>
                    <a:lnTo>
                      <a:pt x="331121" y="491759"/>
                    </a:lnTo>
                    <a:cubicBezTo>
                      <a:pt x="345243" y="492911"/>
                      <a:pt x="359312" y="494464"/>
                      <a:pt x="373354" y="496072"/>
                    </a:cubicBezTo>
                    <a:cubicBezTo>
                      <a:pt x="387449" y="497706"/>
                      <a:pt x="401518" y="499474"/>
                      <a:pt x="415587" y="501322"/>
                    </a:cubicBezTo>
                    <a:cubicBezTo>
                      <a:pt x="432469" y="503546"/>
                      <a:pt x="449378" y="505850"/>
                      <a:pt x="466261" y="508287"/>
                    </a:cubicBezTo>
                    <a:cubicBezTo>
                      <a:pt x="491638" y="511931"/>
                      <a:pt x="517015" y="515681"/>
                      <a:pt x="542392" y="519378"/>
                    </a:cubicBezTo>
                    <a:cubicBezTo>
                      <a:pt x="545635" y="519914"/>
                      <a:pt x="548690" y="517717"/>
                      <a:pt x="549199" y="514503"/>
                    </a:cubicBezTo>
                    <a:cubicBezTo>
                      <a:pt x="549735" y="511261"/>
                      <a:pt x="547564" y="508207"/>
                      <a:pt x="544322" y="507671"/>
                    </a:cubicBezTo>
                    <a:close/>
                    <a:moveTo>
                      <a:pt x="228808" y="484847"/>
                    </a:moveTo>
                    <a:cubicBezTo>
                      <a:pt x="229049" y="485276"/>
                      <a:pt x="229532" y="484954"/>
                      <a:pt x="230014" y="484392"/>
                    </a:cubicBezTo>
                    <a:lnTo>
                      <a:pt x="229773" y="484365"/>
                    </a:lnTo>
                    <a:cubicBezTo>
                      <a:pt x="229451" y="484579"/>
                      <a:pt x="229130" y="484713"/>
                      <a:pt x="228808" y="484847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589" name="Google Shape;589;p6"/>
            <p:cNvGrpSpPr/>
            <p:nvPr/>
          </p:nvGrpSpPr>
          <p:grpSpPr>
            <a:xfrm rot="10800000" flipH="1">
              <a:off x="284414" y="3734476"/>
              <a:ext cx="1241287" cy="1200952"/>
              <a:chOff x="284414" y="217039"/>
              <a:chExt cx="1241287" cy="1200952"/>
            </a:xfrm>
          </p:grpSpPr>
          <p:sp>
            <p:nvSpPr>
              <p:cNvPr id="590" name="Google Shape;590;p6"/>
              <p:cNvSpPr/>
              <p:nvPr/>
            </p:nvSpPr>
            <p:spPr>
              <a:xfrm rot="10800000" flipH="1">
                <a:off x="448033" y="384225"/>
                <a:ext cx="157413" cy="202257"/>
              </a:xfrm>
              <a:custGeom>
                <a:avLst/>
                <a:gdLst/>
                <a:ahLst/>
                <a:cxnLst/>
                <a:rect l="l" t="t" r="r" b="b"/>
                <a:pathLst>
                  <a:path w="314825" h="404513" extrusionOk="0">
                    <a:moveTo>
                      <a:pt x="13217" y="303565"/>
                    </a:moveTo>
                    <a:cubicBezTo>
                      <a:pt x="9385" y="309566"/>
                      <a:pt x="2900" y="204527"/>
                      <a:pt x="863" y="154485"/>
                    </a:cubicBezTo>
                    <a:cubicBezTo>
                      <a:pt x="-2326" y="76342"/>
                      <a:pt x="2230" y="-1427"/>
                      <a:pt x="33181" y="20"/>
                    </a:cubicBezTo>
                    <a:cubicBezTo>
                      <a:pt x="61426" y="1359"/>
                      <a:pt x="61586" y="60697"/>
                      <a:pt x="52770" y="127160"/>
                    </a:cubicBezTo>
                    <a:cubicBezTo>
                      <a:pt x="72788" y="65144"/>
                      <a:pt x="97334" y="13789"/>
                      <a:pt x="122042" y="23246"/>
                    </a:cubicBezTo>
                    <a:cubicBezTo>
                      <a:pt x="145704" y="32327"/>
                      <a:pt x="133297" y="78592"/>
                      <a:pt x="109420" y="131580"/>
                    </a:cubicBezTo>
                    <a:cubicBezTo>
                      <a:pt x="144283" y="85584"/>
                      <a:pt x="178557" y="52580"/>
                      <a:pt x="197316" y="67742"/>
                    </a:cubicBezTo>
                    <a:cubicBezTo>
                      <a:pt x="220415" y="86414"/>
                      <a:pt x="180674" y="138331"/>
                      <a:pt x="130804" y="189123"/>
                    </a:cubicBezTo>
                    <a:cubicBezTo>
                      <a:pt x="186061" y="143903"/>
                      <a:pt x="241719" y="108328"/>
                      <a:pt x="258173" y="131607"/>
                    </a:cubicBezTo>
                    <a:cubicBezTo>
                      <a:pt x="274894" y="155262"/>
                      <a:pt x="225399" y="193115"/>
                      <a:pt x="165507" y="227753"/>
                    </a:cubicBezTo>
                    <a:cubicBezTo>
                      <a:pt x="231081" y="204955"/>
                      <a:pt x="292608" y="191668"/>
                      <a:pt x="300004" y="218484"/>
                    </a:cubicBezTo>
                    <a:cubicBezTo>
                      <a:pt x="307105" y="244148"/>
                      <a:pt x="257556" y="262123"/>
                      <a:pt x="196699" y="274446"/>
                    </a:cubicBezTo>
                    <a:cubicBezTo>
                      <a:pt x="259968" y="270347"/>
                      <a:pt x="314421" y="274392"/>
                      <a:pt x="314823" y="300270"/>
                    </a:cubicBezTo>
                    <a:cubicBezTo>
                      <a:pt x="315278" y="329068"/>
                      <a:pt x="253805" y="332524"/>
                      <a:pt x="185310" y="327488"/>
                    </a:cubicBezTo>
                    <a:cubicBezTo>
                      <a:pt x="251420" y="344472"/>
                      <a:pt x="308391" y="366948"/>
                      <a:pt x="299897" y="393067"/>
                    </a:cubicBezTo>
                    <a:cubicBezTo>
                      <a:pt x="283362" y="444046"/>
                      <a:pt x="14637" y="308495"/>
                      <a:pt x="14021" y="303726"/>
                    </a:cubicBezTo>
                    <a:lnTo>
                      <a:pt x="13217" y="303565"/>
                    </a:lnTo>
                    <a:lnTo>
                      <a:pt x="13217" y="303565"/>
                    </a:lnTo>
                    <a:close/>
                  </a:path>
                </a:pathLst>
              </a:custGeom>
              <a:solidFill>
                <a:srgbClr val="1C3B33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1" name="Google Shape;591;p6"/>
              <p:cNvSpPr/>
              <p:nvPr/>
            </p:nvSpPr>
            <p:spPr>
              <a:xfrm rot="10800000" flipH="1">
                <a:off x="344071" y="355193"/>
                <a:ext cx="81348" cy="57380"/>
              </a:xfrm>
              <a:custGeom>
                <a:avLst/>
                <a:gdLst/>
                <a:ahLst/>
                <a:cxnLst/>
                <a:rect l="l" t="t" r="r" b="b"/>
                <a:pathLst>
                  <a:path w="162696" h="114759" extrusionOk="0">
                    <a:moveTo>
                      <a:pt x="153772" y="938"/>
                    </a:moveTo>
                    <a:cubicBezTo>
                      <a:pt x="156425" y="-803"/>
                      <a:pt x="160016" y="-53"/>
                      <a:pt x="161758" y="2626"/>
                    </a:cubicBezTo>
                    <a:cubicBezTo>
                      <a:pt x="163500" y="5278"/>
                      <a:pt x="162749" y="8868"/>
                      <a:pt x="160070" y="10609"/>
                    </a:cubicBezTo>
                    <a:cubicBezTo>
                      <a:pt x="160070" y="10609"/>
                      <a:pt x="144366" y="21834"/>
                      <a:pt x="122794" y="36943"/>
                    </a:cubicBezTo>
                    <a:cubicBezTo>
                      <a:pt x="111432" y="44899"/>
                      <a:pt x="98516" y="54034"/>
                      <a:pt x="85331" y="63008"/>
                    </a:cubicBezTo>
                    <a:cubicBezTo>
                      <a:pt x="75095" y="69920"/>
                      <a:pt x="64697" y="76724"/>
                      <a:pt x="54916" y="83154"/>
                    </a:cubicBezTo>
                    <a:cubicBezTo>
                      <a:pt x="35354" y="95985"/>
                      <a:pt x="18230" y="106996"/>
                      <a:pt x="9816" y="113398"/>
                    </a:cubicBezTo>
                    <a:cubicBezTo>
                      <a:pt x="7244" y="115515"/>
                      <a:pt x="3438" y="115113"/>
                      <a:pt x="1348" y="112541"/>
                    </a:cubicBezTo>
                    <a:cubicBezTo>
                      <a:pt x="-742" y="109943"/>
                      <a:pt x="-367" y="106165"/>
                      <a:pt x="2232" y="104076"/>
                    </a:cubicBezTo>
                    <a:cubicBezTo>
                      <a:pt x="9093" y="98102"/>
                      <a:pt x="21848" y="88190"/>
                      <a:pt x="37257" y="76858"/>
                    </a:cubicBezTo>
                    <a:cubicBezTo>
                      <a:pt x="44706" y="71393"/>
                      <a:pt x="52746" y="65553"/>
                      <a:pt x="61106" y="59794"/>
                    </a:cubicBezTo>
                    <a:cubicBezTo>
                      <a:pt x="73165" y="51489"/>
                      <a:pt x="85814" y="43211"/>
                      <a:pt x="97739" y="35576"/>
                    </a:cubicBezTo>
                    <a:cubicBezTo>
                      <a:pt x="128127" y="16154"/>
                      <a:pt x="153772" y="938"/>
                      <a:pt x="153772" y="938"/>
                    </a:cubicBezTo>
                    <a:lnTo>
                      <a:pt x="153772" y="938"/>
                    </a:ln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2" name="Google Shape;592;p6"/>
              <p:cNvSpPr/>
              <p:nvPr/>
            </p:nvSpPr>
            <p:spPr>
              <a:xfrm rot="10800000" flipH="1">
                <a:off x="401928" y="396544"/>
                <a:ext cx="85905" cy="71755"/>
              </a:xfrm>
              <a:custGeom>
                <a:avLst/>
                <a:gdLst/>
                <a:ahLst/>
                <a:cxnLst/>
                <a:rect l="l" t="t" r="r" b="b"/>
                <a:pathLst>
                  <a:path w="171810" h="143510" extrusionOk="0">
                    <a:moveTo>
                      <a:pt x="1425" y="138779"/>
                    </a:moveTo>
                    <a:cubicBezTo>
                      <a:pt x="-10125" y="123643"/>
                      <a:pt x="51804" y="41856"/>
                      <a:pt x="70107" y="20907"/>
                    </a:cubicBezTo>
                    <a:cubicBezTo>
                      <a:pt x="78628" y="11130"/>
                      <a:pt x="92402" y="-1354"/>
                      <a:pt x="106685" y="119"/>
                    </a:cubicBezTo>
                    <a:cubicBezTo>
                      <a:pt x="120245" y="1539"/>
                      <a:pt x="124934" y="30096"/>
                      <a:pt x="122576" y="40115"/>
                    </a:cubicBezTo>
                    <a:cubicBezTo>
                      <a:pt x="122201" y="41722"/>
                      <a:pt x="115984" y="56189"/>
                      <a:pt x="116332" y="56483"/>
                    </a:cubicBezTo>
                    <a:cubicBezTo>
                      <a:pt x="118047" y="57957"/>
                      <a:pt x="128123" y="55706"/>
                      <a:pt x="130508" y="55813"/>
                    </a:cubicBezTo>
                    <a:cubicBezTo>
                      <a:pt x="144228" y="56537"/>
                      <a:pt x="161700" y="59135"/>
                      <a:pt x="169338" y="72048"/>
                    </a:cubicBezTo>
                    <a:cubicBezTo>
                      <a:pt x="180110" y="90318"/>
                      <a:pt x="153018" y="105909"/>
                      <a:pt x="139432" y="111642"/>
                    </a:cubicBezTo>
                    <a:cubicBezTo>
                      <a:pt x="97092" y="129537"/>
                      <a:pt x="13001" y="153888"/>
                      <a:pt x="1425" y="138779"/>
                    </a:cubicBezTo>
                    <a:lnTo>
                      <a:pt x="1425" y="138779"/>
                    </a:lnTo>
                    <a:close/>
                  </a:path>
                </a:pathLst>
              </a:custGeom>
              <a:solidFill>
                <a:srgbClr val="2CB892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3" name="Google Shape;593;p6"/>
              <p:cNvSpPr/>
              <p:nvPr/>
            </p:nvSpPr>
            <p:spPr>
              <a:xfrm rot="10800000" flipH="1">
                <a:off x="459096" y="422543"/>
                <a:ext cx="82351" cy="96467"/>
              </a:xfrm>
              <a:custGeom>
                <a:avLst/>
                <a:gdLst/>
                <a:ahLst/>
                <a:cxnLst/>
                <a:rect l="l" t="t" r="r" b="b"/>
                <a:pathLst>
                  <a:path w="164702" h="192934" extrusionOk="0">
                    <a:moveTo>
                      <a:pt x="72823" y="187720"/>
                    </a:moveTo>
                    <a:lnTo>
                      <a:pt x="72931" y="187720"/>
                    </a:lnTo>
                    <a:cubicBezTo>
                      <a:pt x="72823" y="187774"/>
                      <a:pt x="72743" y="187747"/>
                      <a:pt x="72636" y="187747"/>
                    </a:cubicBezTo>
                    <a:cubicBezTo>
                      <a:pt x="72689" y="187747"/>
                      <a:pt x="72770" y="187747"/>
                      <a:pt x="72823" y="187720"/>
                    </a:cubicBezTo>
                    <a:close/>
                    <a:moveTo>
                      <a:pt x="72314" y="187801"/>
                    </a:moveTo>
                    <a:cubicBezTo>
                      <a:pt x="72395" y="187854"/>
                      <a:pt x="72529" y="187774"/>
                      <a:pt x="72636" y="187747"/>
                    </a:cubicBezTo>
                    <a:cubicBezTo>
                      <a:pt x="72609" y="187747"/>
                      <a:pt x="72582" y="187774"/>
                      <a:pt x="72555" y="187774"/>
                    </a:cubicBezTo>
                    <a:lnTo>
                      <a:pt x="72314" y="187801"/>
                    </a:lnTo>
                    <a:close/>
                    <a:moveTo>
                      <a:pt x="159326" y="180836"/>
                    </a:moveTo>
                    <a:cubicBezTo>
                      <a:pt x="149464" y="179041"/>
                      <a:pt x="139656" y="177460"/>
                      <a:pt x="129714" y="176389"/>
                    </a:cubicBezTo>
                    <a:cubicBezTo>
                      <a:pt x="125775" y="175960"/>
                      <a:pt x="121809" y="175612"/>
                      <a:pt x="117870" y="175398"/>
                    </a:cubicBezTo>
                    <a:cubicBezTo>
                      <a:pt x="111948" y="175103"/>
                      <a:pt x="106025" y="175156"/>
                      <a:pt x="100103" y="175049"/>
                    </a:cubicBezTo>
                    <a:lnTo>
                      <a:pt x="81961" y="175344"/>
                    </a:lnTo>
                    <a:cubicBezTo>
                      <a:pt x="79255" y="175451"/>
                      <a:pt x="72609" y="175371"/>
                      <a:pt x="70894" y="175692"/>
                    </a:cubicBezTo>
                    <a:cubicBezTo>
                      <a:pt x="67035" y="176389"/>
                      <a:pt x="65776" y="178934"/>
                      <a:pt x="65561" y="179925"/>
                    </a:cubicBezTo>
                    <a:cubicBezTo>
                      <a:pt x="65186" y="181425"/>
                      <a:pt x="64999" y="183086"/>
                      <a:pt x="66124" y="184720"/>
                    </a:cubicBezTo>
                    <a:cubicBezTo>
                      <a:pt x="66472" y="185202"/>
                      <a:pt x="67250" y="186863"/>
                      <a:pt x="69983" y="187533"/>
                    </a:cubicBezTo>
                    <a:cubicBezTo>
                      <a:pt x="70760" y="187801"/>
                      <a:pt x="71564" y="187881"/>
                      <a:pt x="72314" y="187801"/>
                    </a:cubicBezTo>
                    <a:cubicBezTo>
                      <a:pt x="72234" y="187747"/>
                      <a:pt x="72180" y="187613"/>
                      <a:pt x="72180" y="187426"/>
                    </a:cubicBezTo>
                    <a:cubicBezTo>
                      <a:pt x="72153" y="186944"/>
                      <a:pt x="72877" y="186863"/>
                      <a:pt x="73922" y="186997"/>
                    </a:cubicBezTo>
                    <a:cubicBezTo>
                      <a:pt x="73601" y="187265"/>
                      <a:pt x="73252" y="187533"/>
                      <a:pt x="72931" y="187720"/>
                    </a:cubicBezTo>
                    <a:cubicBezTo>
                      <a:pt x="73520" y="187586"/>
                      <a:pt x="74083" y="187372"/>
                      <a:pt x="74592" y="187104"/>
                    </a:cubicBezTo>
                    <a:cubicBezTo>
                      <a:pt x="76897" y="187479"/>
                      <a:pt x="80193" y="188470"/>
                      <a:pt x="81613" y="188604"/>
                    </a:cubicBezTo>
                    <a:lnTo>
                      <a:pt x="99326" y="190399"/>
                    </a:lnTo>
                    <a:cubicBezTo>
                      <a:pt x="105222" y="190881"/>
                      <a:pt x="111090" y="191524"/>
                      <a:pt x="116986" y="191846"/>
                    </a:cubicBezTo>
                    <a:cubicBezTo>
                      <a:pt x="122452" y="192141"/>
                      <a:pt x="127919" y="192194"/>
                      <a:pt x="133386" y="192301"/>
                    </a:cubicBezTo>
                    <a:cubicBezTo>
                      <a:pt x="141586" y="192489"/>
                      <a:pt x="149732" y="192489"/>
                      <a:pt x="157932" y="192891"/>
                    </a:cubicBezTo>
                    <a:cubicBezTo>
                      <a:pt x="161255" y="193293"/>
                      <a:pt x="164283" y="190908"/>
                      <a:pt x="164658" y="187586"/>
                    </a:cubicBezTo>
                    <a:cubicBezTo>
                      <a:pt x="165060" y="184238"/>
                      <a:pt x="162675" y="181237"/>
                      <a:pt x="159326" y="180836"/>
                    </a:cubicBezTo>
                    <a:close/>
                    <a:moveTo>
                      <a:pt x="93511" y="161949"/>
                    </a:moveTo>
                    <a:cubicBezTo>
                      <a:pt x="100050" y="161226"/>
                      <a:pt x="106642" y="160771"/>
                      <a:pt x="113207" y="159967"/>
                    </a:cubicBezTo>
                    <a:cubicBezTo>
                      <a:pt x="117629" y="159458"/>
                      <a:pt x="122024" y="158788"/>
                      <a:pt x="126392" y="158065"/>
                    </a:cubicBezTo>
                    <a:cubicBezTo>
                      <a:pt x="137513" y="156217"/>
                      <a:pt x="148473" y="153886"/>
                      <a:pt x="159406" y="151073"/>
                    </a:cubicBezTo>
                    <a:cubicBezTo>
                      <a:pt x="162702" y="150430"/>
                      <a:pt x="164846" y="147242"/>
                      <a:pt x="164176" y="143947"/>
                    </a:cubicBezTo>
                    <a:cubicBezTo>
                      <a:pt x="163533" y="140652"/>
                      <a:pt x="160344" y="138536"/>
                      <a:pt x="157048" y="139179"/>
                    </a:cubicBezTo>
                    <a:cubicBezTo>
                      <a:pt x="147937" y="140411"/>
                      <a:pt x="138826" y="141081"/>
                      <a:pt x="129661" y="141885"/>
                    </a:cubicBezTo>
                    <a:cubicBezTo>
                      <a:pt x="123524" y="142420"/>
                      <a:pt x="117361" y="142902"/>
                      <a:pt x="111224" y="143652"/>
                    </a:cubicBezTo>
                    <a:cubicBezTo>
                      <a:pt x="104578" y="144430"/>
                      <a:pt x="97986" y="145608"/>
                      <a:pt x="91394" y="146680"/>
                    </a:cubicBezTo>
                    <a:lnTo>
                      <a:pt x="70063" y="150430"/>
                    </a:lnTo>
                    <a:cubicBezTo>
                      <a:pt x="68589" y="150698"/>
                      <a:pt x="65240" y="151957"/>
                      <a:pt x="62882" y="152520"/>
                    </a:cubicBezTo>
                    <a:cubicBezTo>
                      <a:pt x="62399" y="152252"/>
                      <a:pt x="61836" y="152091"/>
                      <a:pt x="61274" y="151984"/>
                    </a:cubicBezTo>
                    <a:cubicBezTo>
                      <a:pt x="61595" y="152145"/>
                      <a:pt x="61944" y="152386"/>
                      <a:pt x="62265" y="152654"/>
                    </a:cubicBezTo>
                    <a:cubicBezTo>
                      <a:pt x="61140" y="152868"/>
                      <a:pt x="60363" y="152841"/>
                      <a:pt x="60363" y="152359"/>
                    </a:cubicBezTo>
                    <a:cubicBezTo>
                      <a:pt x="60363" y="152145"/>
                      <a:pt x="60389" y="152011"/>
                      <a:pt x="60470" y="151904"/>
                    </a:cubicBezTo>
                    <a:cubicBezTo>
                      <a:pt x="59666" y="151904"/>
                      <a:pt x="58835" y="152038"/>
                      <a:pt x="58031" y="152386"/>
                    </a:cubicBezTo>
                    <a:cubicBezTo>
                      <a:pt x="55432" y="153323"/>
                      <a:pt x="54762" y="154984"/>
                      <a:pt x="54440" y="155520"/>
                    </a:cubicBezTo>
                    <a:cubicBezTo>
                      <a:pt x="53208" y="157690"/>
                      <a:pt x="52832" y="163396"/>
                      <a:pt x="59853" y="164146"/>
                    </a:cubicBezTo>
                    <a:cubicBezTo>
                      <a:pt x="61676" y="164334"/>
                      <a:pt x="68643" y="163637"/>
                      <a:pt x="71484" y="163503"/>
                    </a:cubicBezTo>
                    <a:lnTo>
                      <a:pt x="93511" y="161949"/>
                    </a:lnTo>
                    <a:close/>
                    <a:moveTo>
                      <a:pt x="59719" y="141992"/>
                    </a:moveTo>
                    <a:cubicBezTo>
                      <a:pt x="58326" y="142715"/>
                      <a:pt x="54494" y="143090"/>
                      <a:pt x="51948" y="143813"/>
                    </a:cubicBezTo>
                    <a:cubicBezTo>
                      <a:pt x="51091" y="146814"/>
                      <a:pt x="48009" y="148635"/>
                      <a:pt x="44954" y="147885"/>
                    </a:cubicBezTo>
                    <a:cubicBezTo>
                      <a:pt x="41685" y="147296"/>
                      <a:pt x="40666" y="145180"/>
                      <a:pt x="40104" y="144001"/>
                    </a:cubicBezTo>
                    <a:cubicBezTo>
                      <a:pt x="39273" y="142260"/>
                      <a:pt x="39461" y="140250"/>
                      <a:pt x="40800" y="138054"/>
                    </a:cubicBezTo>
                    <a:cubicBezTo>
                      <a:pt x="41336" y="137170"/>
                      <a:pt x="42810" y="135911"/>
                      <a:pt x="44981" y="134705"/>
                    </a:cubicBezTo>
                    <a:cubicBezTo>
                      <a:pt x="47285" y="133392"/>
                      <a:pt x="51091" y="131785"/>
                      <a:pt x="52806" y="130606"/>
                    </a:cubicBezTo>
                    <a:lnTo>
                      <a:pt x="71296" y="117989"/>
                    </a:lnTo>
                    <a:cubicBezTo>
                      <a:pt x="75691" y="115149"/>
                      <a:pt x="80112" y="112363"/>
                      <a:pt x="84668" y="109818"/>
                    </a:cubicBezTo>
                    <a:cubicBezTo>
                      <a:pt x="87696" y="108157"/>
                      <a:pt x="90778" y="106550"/>
                      <a:pt x="93886" y="105050"/>
                    </a:cubicBezTo>
                    <a:cubicBezTo>
                      <a:pt x="105436" y="99504"/>
                      <a:pt x="117334" y="94790"/>
                      <a:pt x="129071" y="89566"/>
                    </a:cubicBezTo>
                    <a:cubicBezTo>
                      <a:pt x="132046" y="88039"/>
                      <a:pt x="135717" y="89217"/>
                      <a:pt x="137245" y="92218"/>
                    </a:cubicBezTo>
                    <a:cubicBezTo>
                      <a:pt x="138772" y="95191"/>
                      <a:pt x="137593" y="98861"/>
                      <a:pt x="134592" y="100388"/>
                    </a:cubicBezTo>
                    <a:cubicBezTo>
                      <a:pt x="125373" y="105773"/>
                      <a:pt x="116209" y="111131"/>
                      <a:pt x="106883" y="116328"/>
                    </a:cubicBezTo>
                    <a:cubicBezTo>
                      <a:pt x="102301" y="118900"/>
                      <a:pt x="97718" y="121471"/>
                      <a:pt x="93109" y="123963"/>
                    </a:cubicBezTo>
                    <a:cubicBezTo>
                      <a:pt x="88527" y="126427"/>
                      <a:pt x="83891" y="128758"/>
                      <a:pt x="79335" y="131330"/>
                    </a:cubicBezTo>
                    <a:lnTo>
                      <a:pt x="59719" y="141992"/>
                    </a:lnTo>
                    <a:close/>
                    <a:moveTo>
                      <a:pt x="50903" y="144135"/>
                    </a:moveTo>
                    <a:cubicBezTo>
                      <a:pt x="49858" y="144563"/>
                      <a:pt x="49268" y="145099"/>
                      <a:pt x="49644" y="145849"/>
                    </a:cubicBezTo>
                    <a:cubicBezTo>
                      <a:pt x="49831" y="146251"/>
                      <a:pt x="50153" y="145206"/>
                      <a:pt x="50314" y="145046"/>
                    </a:cubicBezTo>
                    <a:cubicBezTo>
                      <a:pt x="50555" y="144751"/>
                      <a:pt x="50769" y="144456"/>
                      <a:pt x="50903" y="144135"/>
                    </a:cubicBezTo>
                    <a:close/>
                    <a:moveTo>
                      <a:pt x="69902" y="99397"/>
                    </a:moveTo>
                    <a:cubicBezTo>
                      <a:pt x="74914" y="95566"/>
                      <a:pt x="79737" y="91494"/>
                      <a:pt x="84507" y="87342"/>
                    </a:cubicBezTo>
                    <a:cubicBezTo>
                      <a:pt x="91689" y="81127"/>
                      <a:pt x="98522" y="74564"/>
                      <a:pt x="105409" y="68027"/>
                    </a:cubicBezTo>
                    <a:cubicBezTo>
                      <a:pt x="107982" y="65857"/>
                      <a:pt x="108330" y="62027"/>
                      <a:pt x="106160" y="59455"/>
                    </a:cubicBezTo>
                    <a:cubicBezTo>
                      <a:pt x="104016" y="56910"/>
                      <a:pt x="100157" y="56562"/>
                      <a:pt x="97611" y="58732"/>
                    </a:cubicBezTo>
                    <a:cubicBezTo>
                      <a:pt x="90054" y="64330"/>
                      <a:pt x="82337" y="69608"/>
                      <a:pt x="74780" y="75180"/>
                    </a:cubicBezTo>
                    <a:cubicBezTo>
                      <a:pt x="69715" y="78877"/>
                      <a:pt x="64677" y="82601"/>
                      <a:pt x="59800" y="86485"/>
                    </a:cubicBezTo>
                    <a:cubicBezTo>
                      <a:pt x="53636" y="91361"/>
                      <a:pt x="47714" y="96477"/>
                      <a:pt x="41765" y="101594"/>
                    </a:cubicBezTo>
                    <a:cubicBezTo>
                      <a:pt x="35762" y="106711"/>
                      <a:pt x="29947" y="111961"/>
                      <a:pt x="24025" y="117185"/>
                    </a:cubicBezTo>
                    <a:cubicBezTo>
                      <a:pt x="21506" y="119141"/>
                      <a:pt x="21024" y="122811"/>
                      <a:pt x="23007" y="125329"/>
                    </a:cubicBezTo>
                    <a:cubicBezTo>
                      <a:pt x="24963" y="127874"/>
                      <a:pt x="28634" y="128329"/>
                      <a:pt x="31153" y="126374"/>
                    </a:cubicBezTo>
                    <a:cubicBezTo>
                      <a:pt x="37692" y="121954"/>
                      <a:pt x="44230" y="117667"/>
                      <a:pt x="50715" y="113167"/>
                    </a:cubicBezTo>
                    <a:cubicBezTo>
                      <a:pt x="57174" y="108693"/>
                      <a:pt x="63659" y="104192"/>
                      <a:pt x="69902" y="99397"/>
                    </a:cubicBezTo>
                    <a:close/>
                    <a:moveTo>
                      <a:pt x="22203" y="103603"/>
                    </a:moveTo>
                    <a:cubicBezTo>
                      <a:pt x="21855" y="104085"/>
                      <a:pt x="21426" y="104514"/>
                      <a:pt x="21077" y="104862"/>
                    </a:cubicBezTo>
                    <a:lnTo>
                      <a:pt x="21051" y="104273"/>
                    </a:lnTo>
                    <a:lnTo>
                      <a:pt x="21051" y="104192"/>
                    </a:lnTo>
                    <a:cubicBezTo>
                      <a:pt x="21024" y="104514"/>
                      <a:pt x="20943" y="104809"/>
                      <a:pt x="20836" y="105130"/>
                    </a:cubicBezTo>
                    <a:cubicBezTo>
                      <a:pt x="20541" y="105452"/>
                      <a:pt x="20408" y="105693"/>
                      <a:pt x="20568" y="105800"/>
                    </a:cubicBezTo>
                    <a:lnTo>
                      <a:pt x="20595" y="105800"/>
                    </a:lnTo>
                    <a:lnTo>
                      <a:pt x="20488" y="106041"/>
                    </a:lnTo>
                    <a:cubicBezTo>
                      <a:pt x="19041" y="108907"/>
                      <a:pt x="15530" y="110059"/>
                      <a:pt x="12663" y="108613"/>
                    </a:cubicBezTo>
                    <a:cubicBezTo>
                      <a:pt x="11913" y="108291"/>
                      <a:pt x="7947" y="105452"/>
                      <a:pt x="10251" y="100362"/>
                    </a:cubicBezTo>
                    <a:cubicBezTo>
                      <a:pt x="10492" y="99772"/>
                      <a:pt x="11162" y="98567"/>
                      <a:pt x="12100" y="96959"/>
                    </a:cubicBezTo>
                    <a:cubicBezTo>
                      <a:pt x="16575" y="89191"/>
                      <a:pt x="28527" y="70224"/>
                      <a:pt x="29465" y="68724"/>
                    </a:cubicBezTo>
                    <a:cubicBezTo>
                      <a:pt x="33029" y="63500"/>
                      <a:pt x="36191" y="58008"/>
                      <a:pt x="39487" y="52624"/>
                    </a:cubicBezTo>
                    <a:cubicBezTo>
                      <a:pt x="42891" y="47132"/>
                      <a:pt x="46347" y="41667"/>
                      <a:pt x="49804" y="36229"/>
                    </a:cubicBezTo>
                    <a:cubicBezTo>
                      <a:pt x="54548" y="28808"/>
                      <a:pt x="59425" y="21522"/>
                      <a:pt x="64570" y="14369"/>
                    </a:cubicBezTo>
                    <a:cubicBezTo>
                      <a:pt x="66365" y="11529"/>
                      <a:pt x="70117" y="10699"/>
                      <a:pt x="72931" y="12467"/>
                    </a:cubicBezTo>
                    <a:cubicBezTo>
                      <a:pt x="75771" y="14262"/>
                      <a:pt x="76629" y="18013"/>
                      <a:pt x="74833" y="20852"/>
                    </a:cubicBezTo>
                    <a:cubicBezTo>
                      <a:pt x="68482" y="32184"/>
                      <a:pt x="63096" y="43998"/>
                      <a:pt x="56825" y="55410"/>
                    </a:cubicBezTo>
                    <a:cubicBezTo>
                      <a:pt x="55137" y="58517"/>
                      <a:pt x="53342" y="61571"/>
                      <a:pt x="51439" y="64545"/>
                    </a:cubicBezTo>
                    <a:cubicBezTo>
                      <a:pt x="48572" y="69099"/>
                      <a:pt x="45436" y="73466"/>
                      <a:pt x="42221" y="77779"/>
                    </a:cubicBezTo>
                    <a:cubicBezTo>
                      <a:pt x="41122" y="79118"/>
                      <a:pt x="27482" y="96504"/>
                      <a:pt x="22203" y="103603"/>
                    </a:cubicBezTo>
                    <a:close/>
                    <a:moveTo>
                      <a:pt x="21077" y="103951"/>
                    </a:moveTo>
                    <a:cubicBezTo>
                      <a:pt x="21533" y="101299"/>
                      <a:pt x="20220" y="99826"/>
                      <a:pt x="18934" y="98888"/>
                    </a:cubicBezTo>
                    <a:cubicBezTo>
                      <a:pt x="20461" y="100120"/>
                      <a:pt x="21265" y="102023"/>
                      <a:pt x="21077" y="103951"/>
                    </a:cubicBezTo>
                    <a:close/>
                    <a:moveTo>
                      <a:pt x="20595" y="105800"/>
                    </a:moveTo>
                    <a:cubicBezTo>
                      <a:pt x="21077" y="106094"/>
                      <a:pt x="21104" y="105452"/>
                      <a:pt x="21077" y="104862"/>
                    </a:cubicBezTo>
                    <a:lnTo>
                      <a:pt x="20836" y="105130"/>
                    </a:lnTo>
                    <a:cubicBezTo>
                      <a:pt x="20783" y="105371"/>
                      <a:pt x="20675" y="105585"/>
                      <a:pt x="20595" y="105800"/>
                    </a:cubicBezTo>
                    <a:close/>
                    <a:moveTo>
                      <a:pt x="14539" y="85521"/>
                    </a:moveTo>
                    <a:lnTo>
                      <a:pt x="21345" y="67411"/>
                    </a:lnTo>
                    <a:cubicBezTo>
                      <a:pt x="23355" y="61678"/>
                      <a:pt x="25633" y="55999"/>
                      <a:pt x="27589" y="50159"/>
                    </a:cubicBezTo>
                    <a:cubicBezTo>
                      <a:pt x="28876" y="46221"/>
                      <a:pt x="30028" y="42230"/>
                      <a:pt x="31073" y="38211"/>
                    </a:cubicBezTo>
                    <a:cubicBezTo>
                      <a:pt x="33753" y="27898"/>
                      <a:pt x="35682" y="17477"/>
                      <a:pt x="36566" y="6949"/>
                    </a:cubicBezTo>
                    <a:cubicBezTo>
                      <a:pt x="37049" y="3627"/>
                      <a:pt x="34771" y="546"/>
                      <a:pt x="31448" y="64"/>
                    </a:cubicBezTo>
                    <a:cubicBezTo>
                      <a:pt x="28125" y="-418"/>
                      <a:pt x="25043" y="1885"/>
                      <a:pt x="24561" y="5207"/>
                    </a:cubicBezTo>
                    <a:cubicBezTo>
                      <a:pt x="23730" y="9038"/>
                      <a:pt x="22632" y="12815"/>
                      <a:pt x="21533" y="16593"/>
                    </a:cubicBezTo>
                    <a:cubicBezTo>
                      <a:pt x="19309" y="24227"/>
                      <a:pt x="16522" y="31702"/>
                      <a:pt x="13896" y="39256"/>
                    </a:cubicBezTo>
                    <a:cubicBezTo>
                      <a:pt x="12556" y="43114"/>
                      <a:pt x="11270" y="46971"/>
                      <a:pt x="10090" y="50856"/>
                    </a:cubicBezTo>
                    <a:cubicBezTo>
                      <a:pt x="8858" y="54821"/>
                      <a:pt x="7786" y="58812"/>
                      <a:pt x="6687" y="62750"/>
                    </a:cubicBezTo>
                    <a:lnTo>
                      <a:pt x="1890" y="81877"/>
                    </a:lnTo>
                    <a:cubicBezTo>
                      <a:pt x="1596" y="83324"/>
                      <a:pt x="1703" y="86807"/>
                      <a:pt x="1462" y="89164"/>
                    </a:cubicBezTo>
                    <a:cubicBezTo>
                      <a:pt x="1087" y="89592"/>
                      <a:pt x="792" y="90075"/>
                      <a:pt x="551" y="90611"/>
                    </a:cubicBezTo>
                    <a:lnTo>
                      <a:pt x="819" y="90343"/>
                    </a:lnTo>
                    <a:lnTo>
                      <a:pt x="1381" y="89887"/>
                    </a:lnTo>
                    <a:cubicBezTo>
                      <a:pt x="1221" y="90986"/>
                      <a:pt x="926" y="91682"/>
                      <a:pt x="417" y="91575"/>
                    </a:cubicBezTo>
                    <a:cubicBezTo>
                      <a:pt x="336" y="91575"/>
                      <a:pt x="283" y="91548"/>
                      <a:pt x="229" y="91494"/>
                    </a:cubicBezTo>
                    <a:cubicBezTo>
                      <a:pt x="122" y="91923"/>
                      <a:pt x="68" y="92352"/>
                      <a:pt x="41" y="92807"/>
                    </a:cubicBezTo>
                    <a:cubicBezTo>
                      <a:pt x="-307" y="96263"/>
                      <a:pt x="1649" y="97629"/>
                      <a:pt x="1944" y="97951"/>
                    </a:cubicBezTo>
                    <a:cubicBezTo>
                      <a:pt x="2828" y="98888"/>
                      <a:pt x="9313" y="101460"/>
                      <a:pt x="11725" y="94923"/>
                    </a:cubicBezTo>
                    <a:cubicBezTo>
                      <a:pt x="12288" y="93423"/>
                      <a:pt x="13735" y="87744"/>
                      <a:pt x="14539" y="85521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4" name="Google Shape;594;p6"/>
              <p:cNvSpPr/>
              <p:nvPr/>
            </p:nvSpPr>
            <p:spPr>
              <a:xfrm rot="10800000" flipH="1">
                <a:off x="294726" y="751161"/>
                <a:ext cx="211302" cy="537707"/>
              </a:xfrm>
              <a:custGeom>
                <a:avLst/>
                <a:gdLst/>
                <a:ahLst/>
                <a:cxnLst/>
                <a:rect l="l" t="t" r="r" b="b"/>
                <a:pathLst>
                  <a:path w="422605" h="1075414" extrusionOk="0">
                    <a:moveTo>
                      <a:pt x="7022" y="15357"/>
                    </a:moveTo>
                    <a:cubicBezTo>
                      <a:pt x="6513" y="14017"/>
                      <a:pt x="510" y="1346"/>
                      <a:pt x="1743" y="141"/>
                    </a:cubicBezTo>
                    <a:cubicBezTo>
                      <a:pt x="2574" y="-663"/>
                      <a:pt x="9863" y="2230"/>
                      <a:pt x="10827" y="2498"/>
                    </a:cubicBezTo>
                    <a:cubicBezTo>
                      <a:pt x="20260" y="5016"/>
                      <a:pt x="29800" y="7240"/>
                      <a:pt x="39206" y="9811"/>
                    </a:cubicBezTo>
                    <a:cubicBezTo>
                      <a:pt x="84038" y="22000"/>
                      <a:pt x="126351" y="43431"/>
                      <a:pt x="158133" y="76730"/>
                    </a:cubicBezTo>
                    <a:cubicBezTo>
                      <a:pt x="175820" y="95268"/>
                      <a:pt x="189111" y="116726"/>
                      <a:pt x="196480" y="140836"/>
                    </a:cubicBezTo>
                    <a:cubicBezTo>
                      <a:pt x="198544" y="147614"/>
                      <a:pt x="196963" y="160821"/>
                      <a:pt x="199080" y="166018"/>
                    </a:cubicBezTo>
                    <a:lnTo>
                      <a:pt x="203984" y="174108"/>
                    </a:lnTo>
                    <a:cubicBezTo>
                      <a:pt x="131845" y="165991"/>
                      <a:pt x="64262" y="123396"/>
                      <a:pt x="29157" y="62586"/>
                    </a:cubicBezTo>
                    <a:cubicBezTo>
                      <a:pt x="20421" y="47450"/>
                      <a:pt x="13078" y="31644"/>
                      <a:pt x="7022" y="15357"/>
                    </a:cubicBezTo>
                    <a:close/>
                    <a:moveTo>
                      <a:pt x="404054" y="114502"/>
                    </a:moveTo>
                    <a:cubicBezTo>
                      <a:pt x="384358" y="118280"/>
                      <a:pt x="365198" y="123182"/>
                      <a:pt x="346734" y="129290"/>
                    </a:cubicBezTo>
                    <a:cubicBezTo>
                      <a:pt x="272639" y="153882"/>
                      <a:pt x="218776" y="207219"/>
                      <a:pt x="205860" y="267146"/>
                    </a:cubicBezTo>
                    <a:lnTo>
                      <a:pt x="215694" y="263663"/>
                    </a:lnTo>
                    <a:cubicBezTo>
                      <a:pt x="222018" y="262297"/>
                      <a:pt x="237668" y="264681"/>
                      <a:pt x="245841" y="263503"/>
                    </a:cubicBezTo>
                    <a:cubicBezTo>
                      <a:pt x="274944" y="259243"/>
                      <a:pt x="301152" y="249813"/>
                      <a:pt x="324037" y="236446"/>
                    </a:cubicBezTo>
                    <a:cubicBezTo>
                      <a:pt x="365224" y="212443"/>
                      <a:pt x="392665" y="178635"/>
                      <a:pt x="409253" y="141988"/>
                    </a:cubicBezTo>
                    <a:cubicBezTo>
                      <a:pt x="412736" y="134273"/>
                      <a:pt x="415818" y="126450"/>
                      <a:pt x="419248" y="118735"/>
                    </a:cubicBezTo>
                    <a:cubicBezTo>
                      <a:pt x="419596" y="117931"/>
                      <a:pt x="423375" y="112065"/>
                      <a:pt x="422464" y="111315"/>
                    </a:cubicBezTo>
                    <a:cubicBezTo>
                      <a:pt x="421097" y="110163"/>
                      <a:pt x="405689" y="114181"/>
                      <a:pt x="404054" y="114502"/>
                    </a:cubicBezTo>
                    <a:close/>
                    <a:moveTo>
                      <a:pt x="389530" y="313893"/>
                    </a:moveTo>
                    <a:cubicBezTo>
                      <a:pt x="382937" y="315795"/>
                      <a:pt x="376104" y="316947"/>
                      <a:pt x="369378" y="318313"/>
                    </a:cubicBezTo>
                    <a:cubicBezTo>
                      <a:pt x="349494" y="322304"/>
                      <a:pt x="331138" y="328412"/>
                      <a:pt x="314899" y="340521"/>
                    </a:cubicBezTo>
                    <a:cubicBezTo>
                      <a:pt x="266583" y="376525"/>
                      <a:pt x="235230" y="435059"/>
                      <a:pt x="229147" y="493432"/>
                    </a:cubicBezTo>
                    <a:lnTo>
                      <a:pt x="225288" y="504924"/>
                    </a:lnTo>
                    <a:cubicBezTo>
                      <a:pt x="225904" y="509211"/>
                      <a:pt x="241634" y="507737"/>
                      <a:pt x="243590" y="507389"/>
                    </a:cubicBezTo>
                    <a:cubicBezTo>
                      <a:pt x="262054" y="504067"/>
                      <a:pt x="278883" y="492575"/>
                      <a:pt x="291853" y="479823"/>
                    </a:cubicBezTo>
                    <a:cubicBezTo>
                      <a:pt x="325323" y="446846"/>
                      <a:pt x="344161" y="398278"/>
                      <a:pt x="369056" y="359086"/>
                    </a:cubicBezTo>
                    <a:cubicBezTo>
                      <a:pt x="376694" y="347057"/>
                      <a:pt x="383500" y="334761"/>
                      <a:pt x="390334" y="322331"/>
                    </a:cubicBezTo>
                    <a:cubicBezTo>
                      <a:pt x="391700" y="319840"/>
                      <a:pt x="397730" y="313330"/>
                      <a:pt x="397890" y="310651"/>
                    </a:cubicBezTo>
                    <a:cubicBezTo>
                      <a:pt x="398051" y="307758"/>
                      <a:pt x="392424" y="313062"/>
                      <a:pt x="389530" y="313893"/>
                    </a:cubicBezTo>
                    <a:close/>
                    <a:moveTo>
                      <a:pt x="364367" y="881416"/>
                    </a:moveTo>
                    <a:cubicBezTo>
                      <a:pt x="357775" y="883291"/>
                      <a:pt x="350968" y="884470"/>
                      <a:pt x="344215" y="885810"/>
                    </a:cubicBezTo>
                    <a:cubicBezTo>
                      <a:pt x="324331" y="889801"/>
                      <a:pt x="305975" y="895909"/>
                      <a:pt x="289736" y="908044"/>
                    </a:cubicBezTo>
                    <a:cubicBezTo>
                      <a:pt x="241420" y="944049"/>
                      <a:pt x="210067" y="1002582"/>
                      <a:pt x="204011" y="1060929"/>
                    </a:cubicBezTo>
                    <a:lnTo>
                      <a:pt x="200152" y="1072448"/>
                    </a:lnTo>
                    <a:cubicBezTo>
                      <a:pt x="200741" y="1076708"/>
                      <a:pt x="216471" y="1075234"/>
                      <a:pt x="218428" y="1074886"/>
                    </a:cubicBezTo>
                    <a:cubicBezTo>
                      <a:pt x="236891" y="1071591"/>
                      <a:pt x="253747" y="1060098"/>
                      <a:pt x="266690" y="1047320"/>
                    </a:cubicBezTo>
                    <a:cubicBezTo>
                      <a:pt x="300160" y="1014343"/>
                      <a:pt x="319025" y="965801"/>
                      <a:pt x="343893" y="926582"/>
                    </a:cubicBezTo>
                    <a:cubicBezTo>
                      <a:pt x="351531" y="914581"/>
                      <a:pt x="358337" y="902285"/>
                      <a:pt x="365171" y="889828"/>
                    </a:cubicBezTo>
                    <a:cubicBezTo>
                      <a:pt x="366537" y="887363"/>
                      <a:pt x="372567" y="880854"/>
                      <a:pt x="372728" y="878175"/>
                    </a:cubicBezTo>
                    <a:cubicBezTo>
                      <a:pt x="372915" y="875255"/>
                      <a:pt x="367261" y="880586"/>
                      <a:pt x="364367" y="881416"/>
                    </a:cubicBezTo>
                    <a:close/>
                    <a:moveTo>
                      <a:pt x="63994" y="440899"/>
                    </a:moveTo>
                    <a:cubicBezTo>
                      <a:pt x="48987" y="435166"/>
                      <a:pt x="33846" y="429594"/>
                      <a:pt x="19108" y="423245"/>
                    </a:cubicBezTo>
                    <a:cubicBezTo>
                      <a:pt x="18224" y="422870"/>
                      <a:pt x="7129" y="416762"/>
                      <a:pt x="6459" y="417351"/>
                    </a:cubicBezTo>
                    <a:cubicBezTo>
                      <a:pt x="6325" y="417459"/>
                      <a:pt x="17071" y="435193"/>
                      <a:pt x="17554" y="436104"/>
                    </a:cubicBezTo>
                    <a:cubicBezTo>
                      <a:pt x="29291" y="458687"/>
                      <a:pt x="38965" y="482502"/>
                      <a:pt x="51828" y="504496"/>
                    </a:cubicBezTo>
                    <a:cubicBezTo>
                      <a:pt x="63913" y="525204"/>
                      <a:pt x="78277" y="545054"/>
                      <a:pt x="98241" y="559306"/>
                    </a:cubicBezTo>
                    <a:cubicBezTo>
                      <a:pt x="126807" y="579692"/>
                      <a:pt x="162528" y="582103"/>
                      <a:pt x="192193" y="599597"/>
                    </a:cubicBezTo>
                    <a:lnTo>
                      <a:pt x="193211" y="591319"/>
                    </a:lnTo>
                    <a:cubicBezTo>
                      <a:pt x="198544" y="579291"/>
                      <a:pt x="188977" y="555850"/>
                      <a:pt x="184984" y="544947"/>
                    </a:cubicBezTo>
                    <a:cubicBezTo>
                      <a:pt x="164404" y="488878"/>
                      <a:pt x="118339" y="461607"/>
                      <a:pt x="63994" y="440899"/>
                    </a:cubicBezTo>
                    <a:close/>
                    <a:moveTo>
                      <a:pt x="57535" y="810800"/>
                    </a:moveTo>
                    <a:cubicBezTo>
                      <a:pt x="42529" y="805068"/>
                      <a:pt x="27415" y="799496"/>
                      <a:pt x="12650" y="793147"/>
                    </a:cubicBezTo>
                    <a:cubicBezTo>
                      <a:pt x="11765" y="792772"/>
                      <a:pt x="698" y="786690"/>
                      <a:pt x="1" y="787253"/>
                    </a:cubicBezTo>
                    <a:cubicBezTo>
                      <a:pt x="-133" y="787360"/>
                      <a:pt x="10640" y="805094"/>
                      <a:pt x="11095" y="806005"/>
                    </a:cubicBezTo>
                    <a:cubicBezTo>
                      <a:pt x="22833" y="828588"/>
                      <a:pt x="32533" y="852404"/>
                      <a:pt x="45369" y="874397"/>
                    </a:cubicBezTo>
                    <a:cubicBezTo>
                      <a:pt x="57455" y="895105"/>
                      <a:pt x="71819" y="914956"/>
                      <a:pt x="91783" y="929208"/>
                    </a:cubicBezTo>
                    <a:cubicBezTo>
                      <a:pt x="120349" y="949594"/>
                      <a:pt x="156070" y="952005"/>
                      <a:pt x="185735" y="969498"/>
                    </a:cubicBezTo>
                    <a:lnTo>
                      <a:pt x="186753" y="961220"/>
                    </a:lnTo>
                    <a:cubicBezTo>
                      <a:pt x="192086" y="949192"/>
                      <a:pt x="182519" y="925752"/>
                      <a:pt x="178526" y="914849"/>
                    </a:cubicBezTo>
                    <a:cubicBezTo>
                      <a:pt x="157946" y="858779"/>
                      <a:pt x="111908" y="831508"/>
                      <a:pt x="57535" y="810800"/>
                    </a:cubicBezTo>
                    <a:close/>
                  </a:path>
                </a:pathLst>
              </a:custGeom>
              <a:solidFill>
                <a:srgbClr val="2CB892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5" name="Google Shape;595;p6"/>
              <p:cNvSpPr/>
              <p:nvPr/>
            </p:nvSpPr>
            <p:spPr>
              <a:xfrm rot="10800000" flipH="1">
                <a:off x="284414" y="1322156"/>
                <a:ext cx="243694" cy="95835"/>
              </a:xfrm>
              <a:custGeom>
                <a:avLst/>
                <a:gdLst/>
                <a:ahLst/>
                <a:cxnLst/>
                <a:rect l="l" t="t" r="r" b="b"/>
                <a:pathLst>
                  <a:path w="487387" h="191671" extrusionOk="0">
                    <a:moveTo>
                      <a:pt x="360660" y="60818"/>
                    </a:moveTo>
                    <a:cubicBezTo>
                      <a:pt x="380571" y="53934"/>
                      <a:pt x="400508" y="49005"/>
                      <a:pt x="418784" y="46245"/>
                    </a:cubicBezTo>
                    <a:cubicBezTo>
                      <a:pt x="427627" y="44879"/>
                      <a:pt x="436712" y="44450"/>
                      <a:pt x="445689" y="44477"/>
                    </a:cubicBezTo>
                    <a:cubicBezTo>
                      <a:pt x="452817" y="44504"/>
                      <a:pt x="460026" y="45013"/>
                      <a:pt x="466939" y="46808"/>
                    </a:cubicBezTo>
                    <a:cubicBezTo>
                      <a:pt x="516756" y="59747"/>
                      <a:pt x="462223" y="104726"/>
                      <a:pt x="443599" y="119352"/>
                    </a:cubicBezTo>
                    <a:cubicBezTo>
                      <a:pt x="431004" y="129237"/>
                      <a:pt x="402491" y="140516"/>
                      <a:pt x="386842" y="148579"/>
                    </a:cubicBezTo>
                    <a:cubicBezTo>
                      <a:pt x="337615" y="173895"/>
                      <a:pt x="282224" y="194817"/>
                      <a:pt x="227075" y="191281"/>
                    </a:cubicBezTo>
                    <a:cubicBezTo>
                      <a:pt x="163270" y="187209"/>
                      <a:pt x="12936" y="139498"/>
                      <a:pt x="4066" y="124148"/>
                    </a:cubicBezTo>
                    <a:cubicBezTo>
                      <a:pt x="-6519" y="105797"/>
                      <a:pt x="4683" y="89590"/>
                      <a:pt x="24727" y="86777"/>
                    </a:cubicBezTo>
                    <a:cubicBezTo>
                      <a:pt x="30408" y="85973"/>
                      <a:pt x="36196" y="85920"/>
                      <a:pt x="41931" y="86161"/>
                    </a:cubicBezTo>
                    <a:cubicBezTo>
                      <a:pt x="48791" y="86429"/>
                      <a:pt x="55651" y="87072"/>
                      <a:pt x="62485" y="88036"/>
                    </a:cubicBezTo>
                    <a:cubicBezTo>
                      <a:pt x="56482" y="84312"/>
                      <a:pt x="50721" y="80214"/>
                      <a:pt x="45254" y="75579"/>
                    </a:cubicBezTo>
                    <a:cubicBezTo>
                      <a:pt x="31132" y="63712"/>
                      <a:pt x="717" y="27198"/>
                      <a:pt x="19957" y="8339"/>
                    </a:cubicBezTo>
                    <a:cubicBezTo>
                      <a:pt x="33597" y="-5055"/>
                      <a:pt x="62029" y="731"/>
                      <a:pt x="78322" y="4856"/>
                    </a:cubicBezTo>
                    <a:cubicBezTo>
                      <a:pt x="106888" y="12116"/>
                      <a:pt x="134945" y="26395"/>
                      <a:pt x="160001" y="44504"/>
                    </a:cubicBezTo>
                    <a:cubicBezTo>
                      <a:pt x="166003" y="30949"/>
                      <a:pt x="175919" y="25189"/>
                      <a:pt x="187549" y="23100"/>
                    </a:cubicBezTo>
                    <a:cubicBezTo>
                      <a:pt x="195534" y="2847"/>
                      <a:pt x="230344" y="-7975"/>
                      <a:pt x="241251" y="15840"/>
                    </a:cubicBezTo>
                    <a:cubicBezTo>
                      <a:pt x="242403" y="18385"/>
                      <a:pt x="243395" y="21064"/>
                      <a:pt x="244225" y="23796"/>
                    </a:cubicBezTo>
                    <a:cubicBezTo>
                      <a:pt x="256552" y="23019"/>
                      <a:pt x="269603" y="21117"/>
                      <a:pt x="279678" y="29261"/>
                    </a:cubicBezTo>
                    <a:cubicBezTo>
                      <a:pt x="280214" y="29690"/>
                      <a:pt x="280724" y="30145"/>
                      <a:pt x="281206" y="30601"/>
                    </a:cubicBezTo>
                    <a:cubicBezTo>
                      <a:pt x="283671" y="28029"/>
                      <a:pt x="286297" y="25564"/>
                      <a:pt x="289058" y="23234"/>
                    </a:cubicBezTo>
                    <a:cubicBezTo>
                      <a:pt x="307682" y="7669"/>
                      <a:pt x="345279" y="-3877"/>
                      <a:pt x="367172" y="12920"/>
                    </a:cubicBezTo>
                    <a:cubicBezTo>
                      <a:pt x="380249" y="22966"/>
                      <a:pt x="369772" y="43111"/>
                      <a:pt x="364117" y="54416"/>
                    </a:cubicBezTo>
                    <a:cubicBezTo>
                      <a:pt x="363019" y="56586"/>
                      <a:pt x="361866" y="58729"/>
                      <a:pt x="360660" y="60818"/>
                    </a:cubicBezTo>
                    <a:lnTo>
                      <a:pt x="360660" y="60818"/>
                    </a:lnTo>
                    <a:close/>
                  </a:path>
                </a:pathLst>
              </a:custGeom>
              <a:solidFill>
                <a:srgbClr val="EFA593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6" name="Google Shape;596;p6"/>
              <p:cNvSpPr/>
              <p:nvPr/>
            </p:nvSpPr>
            <p:spPr>
              <a:xfrm rot="10800000" flipH="1">
                <a:off x="321203" y="1328593"/>
                <a:ext cx="142252" cy="81040"/>
              </a:xfrm>
              <a:custGeom>
                <a:avLst/>
                <a:gdLst/>
                <a:ahLst/>
                <a:cxnLst/>
                <a:rect l="l" t="t" r="r" b="b"/>
                <a:pathLst>
                  <a:path w="284504" h="162080" extrusionOk="0">
                    <a:moveTo>
                      <a:pt x="278158" y="53639"/>
                    </a:moveTo>
                    <a:cubicBezTo>
                      <a:pt x="277515" y="53719"/>
                      <a:pt x="275907" y="54094"/>
                      <a:pt x="275800" y="54121"/>
                    </a:cubicBezTo>
                    <a:lnTo>
                      <a:pt x="271271" y="55729"/>
                    </a:lnTo>
                    <a:lnTo>
                      <a:pt x="261061" y="59586"/>
                    </a:lnTo>
                    <a:cubicBezTo>
                      <a:pt x="255139" y="61890"/>
                      <a:pt x="249297" y="64381"/>
                      <a:pt x="243536" y="66980"/>
                    </a:cubicBezTo>
                    <a:cubicBezTo>
                      <a:pt x="237801" y="69579"/>
                      <a:pt x="232120" y="72284"/>
                      <a:pt x="226466" y="75017"/>
                    </a:cubicBezTo>
                    <a:cubicBezTo>
                      <a:pt x="220383" y="77990"/>
                      <a:pt x="214112" y="80991"/>
                      <a:pt x="208002" y="84312"/>
                    </a:cubicBezTo>
                    <a:cubicBezTo>
                      <a:pt x="205644" y="85598"/>
                      <a:pt x="203500" y="87152"/>
                      <a:pt x="201196" y="88491"/>
                    </a:cubicBezTo>
                    <a:cubicBezTo>
                      <a:pt x="204653" y="81794"/>
                      <a:pt x="207761" y="74829"/>
                      <a:pt x="209985" y="67462"/>
                    </a:cubicBezTo>
                    <a:cubicBezTo>
                      <a:pt x="211325" y="63069"/>
                      <a:pt x="212344" y="58568"/>
                      <a:pt x="213067" y="54068"/>
                    </a:cubicBezTo>
                    <a:cubicBezTo>
                      <a:pt x="213817" y="49514"/>
                      <a:pt x="214139" y="44933"/>
                      <a:pt x="214434" y="40432"/>
                    </a:cubicBezTo>
                    <a:cubicBezTo>
                      <a:pt x="214568" y="37726"/>
                      <a:pt x="214675" y="35021"/>
                      <a:pt x="214595" y="32262"/>
                    </a:cubicBezTo>
                    <a:cubicBezTo>
                      <a:pt x="214514" y="29422"/>
                      <a:pt x="214327" y="26609"/>
                      <a:pt x="213898" y="23823"/>
                    </a:cubicBezTo>
                    <a:cubicBezTo>
                      <a:pt x="213844" y="23609"/>
                      <a:pt x="212960" y="22082"/>
                      <a:pt x="212424" y="20742"/>
                    </a:cubicBezTo>
                    <a:cubicBezTo>
                      <a:pt x="212102" y="21224"/>
                      <a:pt x="211727" y="21680"/>
                      <a:pt x="211432" y="22055"/>
                    </a:cubicBezTo>
                    <a:cubicBezTo>
                      <a:pt x="211834" y="21492"/>
                      <a:pt x="212102" y="20903"/>
                      <a:pt x="212263" y="20260"/>
                    </a:cubicBezTo>
                    <a:lnTo>
                      <a:pt x="212424" y="20742"/>
                    </a:lnTo>
                    <a:cubicBezTo>
                      <a:pt x="213255" y="19537"/>
                      <a:pt x="213817" y="18304"/>
                      <a:pt x="212451" y="18626"/>
                    </a:cubicBezTo>
                    <a:lnTo>
                      <a:pt x="212424" y="18626"/>
                    </a:lnTo>
                    <a:cubicBezTo>
                      <a:pt x="212370" y="17367"/>
                      <a:pt x="211754" y="16215"/>
                      <a:pt x="210870" y="15224"/>
                    </a:cubicBezTo>
                    <a:cubicBezTo>
                      <a:pt x="210736" y="14768"/>
                      <a:pt x="210923" y="14125"/>
                      <a:pt x="210709" y="13750"/>
                    </a:cubicBezTo>
                    <a:cubicBezTo>
                      <a:pt x="209825" y="12357"/>
                      <a:pt x="208592" y="10857"/>
                      <a:pt x="206100" y="10616"/>
                    </a:cubicBezTo>
                    <a:cubicBezTo>
                      <a:pt x="203072" y="10187"/>
                      <a:pt x="200231" y="12250"/>
                      <a:pt x="199695" y="15251"/>
                    </a:cubicBezTo>
                    <a:lnTo>
                      <a:pt x="195327" y="18251"/>
                    </a:lnTo>
                    <a:cubicBezTo>
                      <a:pt x="192406" y="19939"/>
                      <a:pt x="189271" y="21278"/>
                      <a:pt x="186028" y="22484"/>
                    </a:cubicBezTo>
                    <a:cubicBezTo>
                      <a:pt x="181017" y="24386"/>
                      <a:pt x="175792" y="25779"/>
                      <a:pt x="170647" y="27038"/>
                    </a:cubicBezTo>
                    <a:cubicBezTo>
                      <a:pt x="162393" y="29208"/>
                      <a:pt x="153925" y="30627"/>
                      <a:pt x="145457" y="31833"/>
                    </a:cubicBezTo>
                    <a:cubicBezTo>
                      <a:pt x="137043" y="33038"/>
                      <a:pt x="128601" y="34003"/>
                      <a:pt x="120107" y="33949"/>
                    </a:cubicBezTo>
                    <a:cubicBezTo>
                      <a:pt x="115658" y="34003"/>
                      <a:pt x="111183" y="33949"/>
                      <a:pt x="106788" y="33360"/>
                    </a:cubicBezTo>
                    <a:cubicBezTo>
                      <a:pt x="102661" y="32797"/>
                      <a:pt x="98615" y="31913"/>
                      <a:pt x="94837" y="30118"/>
                    </a:cubicBezTo>
                    <a:cubicBezTo>
                      <a:pt x="91942" y="28565"/>
                      <a:pt x="88352" y="29663"/>
                      <a:pt x="86797" y="32529"/>
                    </a:cubicBezTo>
                    <a:cubicBezTo>
                      <a:pt x="86101" y="33788"/>
                      <a:pt x="86127" y="35182"/>
                      <a:pt x="86395" y="36494"/>
                    </a:cubicBezTo>
                    <a:cubicBezTo>
                      <a:pt x="86342" y="36601"/>
                      <a:pt x="86208" y="36601"/>
                      <a:pt x="86181" y="36708"/>
                    </a:cubicBezTo>
                    <a:cubicBezTo>
                      <a:pt x="85565" y="38343"/>
                      <a:pt x="85779" y="40111"/>
                      <a:pt x="86610" y="41530"/>
                    </a:cubicBezTo>
                    <a:lnTo>
                      <a:pt x="86690" y="41504"/>
                    </a:lnTo>
                    <a:cubicBezTo>
                      <a:pt x="87038" y="41423"/>
                      <a:pt x="87119" y="41772"/>
                      <a:pt x="87065" y="42227"/>
                    </a:cubicBezTo>
                    <a:cubicBezTo>
                      <a:pt x="87440" y="42682"/>
                      <a:pt x="87896" y="43084"/>
                      <a:pt x="88405" y="43433"/>
                    </a:cubicBezTo>
                    <a:lnTo>
                      <a:pt x="87816" y="43111"/>
                    </a:lnTo>
                    <a:cubicBezTo>
                      <a:pt x="87494" y="42897"/>
                      <a:pt x="87521" y="42924"/>
                      <a:pt x="87172" y="42709"/>
                    </a:cubicBezTo>
                    <a:lnTo>
                      <a:pt x="87012" y="42602"/>
                    </a:lnTo>
                    <a:cubicBezTo>
                      <a:pt x="86931" y="43165"/>
                      <a:pt x="86744" y="43781"/>
                      <a:pt x="86770" y="43968"/>
                    </a:cubicBezTo>
                    <a:lnTo>
                      <a:pt x="88593" y="58408"/>
                    </a:lnTo>
                    <a:cubicBezTo>
                      <a:pt x="89343" y="62292"/>
                      <a:pt x="90201" y="66203"/>
                      <a:pt x="91487" y="69980"/>
                    </a:cubicBezTo>
                    <a:cubicBezTo>
                      <a:pt x="92773" y="73758"/>
                      <a:pt x="94381" y="77428"/>
                      <a:pt x="96310" y="80937"/>
                    </a:cubicBezTo>
                    <a:cubicBezTo>
                      <a:pt x="99419" y="86643"/>
                      <a:pt x="103385" y="91787"/>
                      <a:pt x="107699" y="96635"/>
                    </a:cubicBezTo>
                    <a:cubicBezTo>
                      <a:pt x="103840" y="94921"/>
                      <a:pt x="100035" y="93126"/>
                      <a:pt x="96069" y="91626"/>
                    </a:cubicBezTo>
                    <a:cubicBezTo>
                      <a:pt x="86985" y="88170"/>
                      <a:pt x="77659" y="85250"/>
                      <a:pt x="68468" y="82116"/>
                    </a:cubicBezTo>
                    <a:cubicBezTo>
                      <a:pt x="56168" y="78285"/>
                      <a:pt x="44189" y="74508"/>
                      <a:pt x="31809" y="72365"/>
                    </a:cubicBezTo>
                    <a:cubicBezTo>
                      <a:pt x="23368" y="70918"/>
                      <a:pt x="14819" y="70168"/>
                      <a:pt x="5922" y="70516"/>
                    </a:cubicBezTo>
                    <a:cubicBezTo>
                      <a:pt x="2653" y="70516"/>
                      <a:pt x="0" y="73168"/>
                      <a:pt x="0" y="76436"/>
                    </a:cubicBezTo>
                    <a:cubicBezTo>
                      <a:pt x="-27" y="79705"/>
                      <a:pt x="2653" y="82357"/>
                      <a:pt x="5922" y="82357"/>
                    </a:cubicBezTo>
                    <a:cubicBezTo>
                      <a:pt x="13935" y="82652"/>
                      <a:pt x="21545" y="83991"/>
                      <a:pt x="29022" y="85813"/>
                    </a:cubicBezTo>
                    <a:cubicBezTo>
                      <a:pt x="40652" y="88599"/>
                      <a:pt x="51880" y="92724"/>
                      <a:pt x="63376" y="97010"/>
                    </a:cubicBezTo>
                    <a:cubicBezTo>
                      <a:pt x="73934" y="100627"/>
                      <a:pt x="84573" y="104190"/>
                      <a:pt x="95051" y="108047"/>
                    </a:cubicBezTo>
                    <a:cubicBezTo>
                      <a:pt x="99473" y="109682"/>
                      <a:pt x="103867" y="111289"/>
                      <a:pt x="108182" y="113111"/>
                    </a:cubicBezTo>
                    <a:cubicBezTo>
                      <a:pt x="113648" y="115414"/>
                      <a:pt x="119008" y="117959"/>
                      <a:pt x="124233" y="120772"/>
                    </a:cubicBezTo>
                    <a:cubicBezTo>
                      <a:pt x="129459" y="123585"/>
                      <a:pt x="134550" y="126639"/>
                      <a:pt x="139401" y="129988"/>
                    </a:cubicBezTo>
                    <a:lnTo>
                      <a:pt x="147708" y="136390"/>
                    </a:lnTo>
                    <a:cubicBezTo>
                      <a:pt x="147869" y="136551"/>
                      <a:pt x="149745" y="138774"/>
                      <a:pt x="150495" y="139685"/>
                    </a:cubicBezTo>
                    <a:cubicBezTo>
                      <a:pt x="150549" y="139766"/>
                      <a:pt x="150602" y="139819"/>
                      <a:pt x="150683" y="139899"/>
                    </a:cubicBezTo>
                    <a:cubicBezTo>
                      <a:pt x="151218" y="140676"/>
                      <a:pt x="152264" y="140784"/>
                      <a:pt x="153094" y="141212"/>
                    </a:cubicBezTo>
                    <a:cubicBezTo>
                      <a:pt x="151138" y="145204"/>
                      <a:pt x="149209" y="149195"/>
                      <a:pt x="147011" y="153026"/>
                    </a:cubicBezTo>
                    <a:cubicBezTo>
                      <a:pt x="145269" y="155785"/>
                      <a:pt x="146127" y="159455"/>
                      <a:pt x="148887" y="161197"/>
                    </a:cubicBezTo>
                    <a:cubicBezTo>
                      <a:pt x="151674" y="162911"/>
                      <a:pt x="155318" y="162054"/>
                      <a:pt x="157060" y="159295"/>
                    </a:cubicBezTo>
                    <a:cubicBezTo>
                      <a:pt x="162634" y="151044"/>
                      <a:pt x="167109" y="142150"/>
                      <a:pt x="172630" y="133899"/>
                    </a:cubicBezTo>
                    <a:cubicBezTo>
                      <a:pt x="174800" y="130711"/>
                      <a:pt x="177132" y="127603"/>
                      <a:pt x="179785" y="124710"/>
                    </a:cubicBezTo>
                    <a:cubicBezTo>
                      <a:pt x="185358" y="118495"/>
                      <a:pt x="192058" y="113352"/>
                      <a:pt x="199079" y="108503"/>
                    </a:cubicBezTo>
                    <a:cubicBezTo>
                      <a:pt x="210012" y="100948"/>
                      <a:pt x="221883" y="94385"/>
                      <a:pt x="233326" y="88331"/>
                    </a:cubicBezTo>
                    <a:cubicBezTo>
                      <a:pt x="239811" y="84741"/>
                      <a:pt x="246323" y="81178"/>
                      <a:pt x="252915" y="77749"/>
                    </a:cubicBezTo>
                    <a:cubicBezTo>
                      <a:pt x="257256" y="75499"/>
                      <a:pt x="261624" y="73275"/>
                      <a:pt x="266046" y="71186"/>
                    </a:cubicBezTo>
                    <a:lnTo>
                      <a:pt x="275854" y="66605"/>
                    </a:lnTo>
                    <a:lnTo>
                      <a:pt x="279150" y="65132"/>
                    </a:lnTo>
                    <a:lnTo>
                      <a:pt x="279123" y="65105"/>
                    </a:lnTo>
                    <a:cubicBezTo>
                      <a:pt x="279123" y="65051"/>
                      <a:pt x="279150" y="65024"/>
                      <a:pt x="279177" y="64998"/>
                    </a:cubicBezTo>
                    <a:cubicBezTo>
                      <a:pt x="279069" y="64944"/>
                      <a:pt x="278935" y="64917"/>
                      <a:pt x="278882" y="64890"/>
                    </a:cubicBezTo>
                    <a:cubicBezTo>
                      <a:pt x="279016" y="64917"/>
                      <a:pt x="279177" y="64917"/>
                      <a:pt x="279310" y="64917"/>
                    </a:cubicBezTo>
                    <a:cubicBezTo>
                      <a:pt x="279552" y="64783"/>
                      <a:pt x="279980" y="64703"/>
                      <a:pt x="280007" y="64864"/>
                    </a:cubicBezTo>
                    <a:cubicBezTo>
                      <a:pt x="281829" y="64596"/>
                      <a:pt x="283491" y="63471"/>
                      <a:pt x="284348" y="61703"/>
                    </a:cubicBezTo>
                    <a:cubicBezTo>
                      <a:pt x="284777" y="60926"/>
                      <a:pt x="284777" y="52809"/>
                      <a:pt x="278158" y="53639"/>
                    </a:cubicBezTo>
                    <a:close/>
                    <a:moveTo>
                      <a:pt x="168530" y="115013"/>
                    </a:moveTo>
                    <a:cubicBezTo>
                      <a:pt x="165582" y="118656"/>
                      <a:pt x="162983" y="122487"/>
                      <a:pt x="160678" y="126478"/>
                    </a:cubicBezTo>
                    <a:cubicBezTo>
                      <a:pt x="159820" y="127978"/>
                      <a:pt x="159097" y="129559"/>
                      <a:pt x="158293" y="131086"/>
                    </a:cubicBezTo>
                    <a:cubicBezTo>
                      <a:pt x="157275" y="129693"/>
                      <a:pt x="156176" y="128219"/>
                      <a:pt x="156042" y="128059"/>
                    </a:cubicBezTo>
                    <a:cubicBezTo>
                      <a:pt x="154917" y="126826"/>
                      <a:pt x="153711" y="125675"/>
                      <a:pt x="152478" y="124549"/>
                    </a:cubicBezTo>
                    <a:cubicBezTo>
                      <a:pt x="150709" y="122888"/>
                      <a:pt x="148833" y="121362"/>
                      <a:pt x="146958" y="119835"/>
                    </a:cubicBezTo>
                    <a:cubicBezTo>
                      <a:pt x="141947" y="115843"/>
                      <a:pt x="136694" y="112146"/>
                      <a:pt x="131228" y="108717"/>
                    </a:cubicBezTo>
                    <a:cubicBezTo>
                      <a:pt x="126833" y="106011"/>
                      <a:pt x="122250" y="103627"/>
                      <a:pt x="117668" y="101297"/>
                    </a:cubicBezTo>
                    <a:cubicBezTo>
                      <a:pt x="118070" y="101082"/>
                      <a:pt x="118579" y="101216"/>
                      <a:pt x="118981" y="100895"/>
                    </a:cubicBezTo>
                    <a:cubicBezTo>
                      <a:pt x="121527" y="98832"/>
                      <a:pt x="121902" y="95082"/>
                      <a:pt x="119839" y="92563"/>
                    </a:cubicBezTo>
                    <a:cubicBezTo>
                      <a:pt x="116703" y="87929"/>
                      <a:pt x="114318" y="82946"/>
                      <a:pt x="111987" y="77883"/>
                    </a:cubicBezTo>
                    <a:cubicBezTo>
                      <a:pt x="110245" y="74133"/>
                      <a:pt x="108744" y="70302"/>
                      <a:pt x="107217" y="66471"/>
                    </a:cubicBezTo>
                    <a:cubicBezTo>
                      <a:pt x="105690" y="62587"/>
                      <a:pt x="104028" y="58756"/>
                      <a:pt x="102795" y="54818"/>
                    </a:cubicBezTo>
                    <a:lnTo>
                      <a:pt x="99821" y="45067"/>
                    </a:lnTo>
                    <a:cubicBezTo>
                      <a:pt x="100330" y="45227"/>
                      <a:pt x="100759" y="45549"/>
                      <a:pt x="101268" y="45683"/>
                    </a:cubicBezTo>
                    <a:cubicBezTo>
                      <a:pt x="107217" y="47397"/>
                      <a:pt x="113461" y="48094"/>
                      <a:pt x="119624" y="48603"/>
                    </a:cubicBezTo>
                    <a:cubicBezTo>
                      <a:pt x="128977" y="49139"/>
                      <a:pt x="138382" y="49005"/>
                      <a:pt x="147654" y="47719"/>
                    </a:cubicBezTo>
                    <a:cubicBezTo>
                      <a:pt x="156873" y="46460"/>
                      <a:pt x="165904" y="44102"/>
                      <a:pt x="174747" y="41370"/>
                    </a:cubicBezTo>
                    <a:cubicBezTo>
                      <a:pt x="180321" y="39521"/>
                      <a:pt x="186002" y="37512"/>
                      <a:pt x="191361" y="34914"/>
                    </a:cubicBezTo>
                    <a:cubicBezTo>
                      <a:pt x="194845" y="33253"/>
                      <a:pt x="198168" y="31324"/>
                      <a:pt x="201276" y="29181"/>
                    </a:cubicBezTo>
                    <a:cubicBezTo>
                      <a:pt x="201196" y="30011"/>
                      <a:pt x="201196" y="30815"/>
                      <a:pt x="201089" y="31645"/>
                    </a:cubicBezTo>
                    <a:cubicBezTo>
                      <a:pt x="200794" y="34030"/>
                      <a:pt x="200392" y="36414"/>
                      <a:pt x="199936" y="38744"/>
                    </a:cubicBezTo>
                    <a:cubicBezTo>
                      <a:pt x="199132" y="43700"/>
                      <a:pt x="197927" y="48656"/>
                      <a:pt x="196908" y="53693"/>
                    </a:cubicBezTo>
                    <a:cubicBezTo>
                      <a:pt x="195890" y="58622"/>
                      <a:pt x="194925" y="63578"/>
                      <a:pt x="193773" y="68480"/>
                    </a:cubicBezTo>
                    <a:cubicBezTo>
                      <a:pt x="192219" y="75097"/>
                      <a:pt x="190638" y="81607"/>
                      <a:pt x="188279" y="87849"/>
                    </a:cubicBezTo>
                    <a:cubicBezTo>
                      <a:pt x="187020" y="90501"/>
                      <a:pt x="188172" y="93447"/>
                      <a:pt x="190530" y="95055"/>
                    </a:cubicBezTo>
                    <a:cubicBezTo>
                      <a:pt x="190343" y="95189"/>
                      <a:pt x="190128" y="95296"/>
                      <a:pt x="189968" y="95403"/>
                    </a:cubicBezTo>
                    <a:cubicBezTo>
                      <a:pt x="181955" y="101082"/>
                      <a:pt x="174666" y="107592"/>
                      <a:pt x="168530" y="115013"/>
                    </a:cubicBezTo>
                    <a:close/>
                    <a:moveTo>
                      <a:pt x="276765" y="64355"/>
                    </a:moveTo>
                    <a:cubicBezTo>
                      <a:pt x="276095" y="64006"/>
                      <a:pt x="275478" y="63551"/>
                      <a:pt x="275023" y="63015"/>
                    </a:cubicBezTo>
                    <a:cubicBezTo>
                      <a:pt x="275639" y="63765"/>
                      <a:pt x="276711" y="64756"/>
                      <a:pt x="278614" y="64864"/>
                    </a:cubicBezTo>
                    <a:cubicBezTo>
                      <a:pt x="277997" y="64810"/>
                      <a:pt x="277381" y="64623"/>
                      <a:pt x="276765" y="64355"/>
                    </a:cubicBezTo>
                    <a:close/>
                    <a:moveTo>
                      <a:pt x="279766" y="64890"/>
                    </a:moveTo>
                    <a:lnTo>
                      <a:pt x="280007" y="64864"/>
                    </a:lnTo>
                    <a:cubicBezTo>
                      <a:pt x="280088" y="65185"/>
                      <a:pt x="279739" y="65132"/>
                      <a:pt x="279391" y="65051"/>
                    </a:cubicBezTo>
                    <a:cubicBezTo>
                      <a:pt x="279337" y="65105"/>
                      <a:pt x="279203" y="65212"/>
                      <a:pt x="279150" y="65132"/>
                    </a:cubicBezTo>
                    <a:lnTo>
                      <a:pt x="279364" y="65051"/>
                    </a:lnTo>
                    <a:lnTo>
                      <a:pt x="279177" y="64998"/>
                    </a:lnTo>
                    <a:lnTo>
                      <a:pt x="279230" y="64944"/>
                    </a:lnTo>
                    <a:lnTo>
                      <a:pt x="279310" y="64917"/>
                    </a:lnTo>
                    <a:lnTo>
                      <a:pt x="279498" y="64917"/>
                    </a:lnTo>
                    <a:cubicBezTo>
                      <a:pt x="279605" y="64890"/>
                      <a:pt x="279686" y="64890"/>
                      <a:pt x="279766" y="64890"/>
                    </a:cubicBezTo>
                    <a:close/>
                    <a:moveTo>
                      <a:pt x="87065" y="42227"/>
                    </a:moveTo>
                    <a:cubicBezTo>
                      <a:pt x="87065" y="42334"/>
                      <a:pt x="87038" y="42468"/>
                      <a:pt x="87012" y="42602"/>
                    </a:cubicBezTo>
                    <a:cubicBezTo>
                      <a:pt x="86342" y="42147"/>
                      <a:pt x="85967" y="41691"/>
                      <a:pt x="86610" y="41530"/>
                    </a:cubicBezTo>
                    <a:cubicBezTo>
                      <a:pt x="86744" y="41772"/>
                      <a:pt x="86904" y="41986"/>
                      <a:pt x="87065" y="42227"/>
                    </a:cubicBezTo>
                    <a:close/>
                    <a:moveTo>
                      <a:pt x="106842" y="11902"/>
                    </a:moveTo>
                    <a:cubicBezTo>
                      <a:pt x="106252" y="8687"/>
                      <a:pt x="108369" y="5580"/>
                      <a:pt x="111585" y="5017"/>
                    </a:cubicBezTo>
                    <a:cubicBezTo>
                      <a:pt x="118177" y="3142"/>
                      <a:pt x="124877" y="1561"/>
                      <a:pt x="131790" y="704"/>
                    </a:cubicBezTo>
                    <a:cubicBezTo>
                      <a:pt x="135167" y="276"/>
                      <a:pt x="138543" y="61"/>
                      <a:pt x="141920" y="8"/>
                    </a:cubicBezTo>
                    <a:cubicBezTo>
                      <a:pt x="145323" y="-46"/>
                      <a:pt x="148646" y="195"/>
                      <a:pt x="151969" y="329"/>
                    </a:cubicBezTo>
                    <a:lnTo>
                      <a:pt x="163813" y="1561"/>
                    </a:lnTo>
                    <a:cubicBezTo>
                      <a:pt x="164376" y="1642"/>
                      <a:pt x="165716" y="2526"/>
                      <a:pt x="166600" y="2794"/>
                    </a:cubicBezTo>
                    <a:lnTo>
                      <a:pt x="166493" y="2847"/>
                    </a:lnTo>
                    <a:lnTo>
                      <a:pt x="166627" y="2794"/>
                    </a:lnTo>
                    <a:lnTo>
                      <a:pt x="166600" y="2794"/>
                    </a:lnTo>
                    <a:cubicBezTo>
                      <a:pt x="166949" y="2633"/>
                      <a:pt x="167511" y="2124"/>
                      <a:pt x="167485" y="2472"/>
                    </a:cubicBezTo>
                    <a:lnTo>
                      <a:pt x="167458" y="2553"/>
                    </a:lnTo>
                    <a:cubicBezTo>
                      <a:pt x="170111" y="1963"/>
                      <a:pt x="172844" y="3356"/>
                      <a:pt x="173916" y="5928"/>
                    </a:cubicBezTo>
                    <a:cubicBezTo>
                      <a:pt x="175122" y="8821"/>
                      <a:pt x="173728" y="12143"/>
                      <a:pt x="170834" y="13349"/>
                    </a:cubicBezTo>
                    <a:cubicBezTo>
                      <a:pt x="170057" y="13777"/>
                      <a:pt x="168985" y="13911"/>
                      <a:pt x="167833" y="14072"/>
                    </a:cubicBezTo>
                    <a:cubicBezTo>
                      <a:pt x="166332" y="14286"/>
                      <a:pt x="164296" y="13991"/>
                      <a:pt x="163197" y="14072"/>
                    </a:cubicBezTo>
                    <a:lnTo>
                      <a:pt x="152317" y="14983"/>
                    </a:lnTo>
                    <a:cubicBezTo>
                      <a:pt x="148458" y="15304"/>
                      <a:pt x="144573" y="15840"/>
                      <a:pt x="140607" y="16054"/>
                    </a:cubicBezTo>
                    <a:cubicBezTo>
                      <a:pt x="137016" y="16242"/>
                      <a:pt x="133398" y="16242"/>
                      <a:pt x="129807" y="16295"/>
                    </a:cubicBezTo>
                    <a:cubicBezTo>
                      <a:pt x="124367" y="16376"/>
                      <a:pt x="119035" y="16242"/>
                      <a:pt x="113729" y="16670"/>
                    </a:cubicBezTo>
                    <a:cubicBezTo>
                      <a:pt x="110513" y="17260"/>
                      <a:pt x="107405" y="15117"/>
                      <a:pt x="106842" y="11902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7" name="Google Shape;597;p6"/>
              <p:cNvSpPr/>
              <p:nvPr/>
            </p:nvSpPr>
            <p:spPr>
              <a:xfrm rot="10800000" flipH="1">
                <a:off x="287208" y="438437"/>
                <a:ext cx="189664" cy="890184"/>
              </a:xfrm>
              <a:custGeom>
                <a:avLst/>
                <a:gdLst/>
                <a:ahLst/>
                <a:cxnLst/>
                <a:rect l="l" t="t" r="r" b="b"/>
                <a:pathLst>
                  <a:path w="379328" h="1780367" extrusionOk="0">
                    <a:moveTo>
                      <a:pt x="375331" y="243110"/>
                    </a:moveTo>
                    <a:cubicBezTo>
                      <a:pt x="375331" y="243110"/>
                      <a:pt x="375412" y="243030"/>
                      <a:pt x="375412" y="243030"/>
                    </a:cubicBezTo>
                    <a:lnTo>
                      <a:pt x="375438" y="243084"/>
                    </a:lnTo>
                    <a:cubicBezTo>
                      <a:pt x="375465" y="243137"/>
                      <a:pt x="375358" y="243084"/>
                      <a:pt x="375331" y="243110"/>
                    </a:cubicBezTo>
                    <a:close/>
                    <a:moveTo>
                      <a:pt x="379190" y="236386"/>
                    </a:moveTo>
                    <a:cubicBezTo>
                      <a:pt x="378493" y="233332"/>
                      <a:pt x="375438" y="231404"/>
                      <a:pt x="372384" y="232100"/>
                    </a:cubicBezTo>
                    <a:cubicBezTo>
                      <a:pt x="371204" y="232341"/>
                      <a:pt x="369436" y="233225"/>
                      <a:pt x="367533" y="234645"/>
                    </a:cubicBezTo>
                    <a:cubicBezTo>
                      <a:pt x="364612" y="236842"/>
                      <a:pt x="360646" y="240887"/>
                      <a:pt x="358904" y="241985"/>
                    </a:cubicBezTo>
                    <a:cubicBezTo>
                      <a:pt x="355876" y="243861"/>
                      <a:pt x="352795" y="245602"/>
                      <a:pt x="349659" y="247316"/>
                    </a:cubicBezTo>
                    <a:cubicBezTo>
                      <a:pt x="342102" y="251415"/>
                      <a:pt x="334358" y="255219"/>
                      <a:pt x="326855" y="259371"/>
                    </a:cubicBezTo>
                    <a:cubicBezTo>
                      <a:pt x="312250" y="267676"/>
                      <a:pt x="295555" y="276570"/>
                      <a:pt x="279557" y="287125"/>
                    </a:cubicBezTo>
                    <a:cubicBezTo>
                      <a:pt x="269213" y="293956"/>
                      <a:pt x="259164" y="301457"/>
                      <a:pt x="249919" y="309574"/>
                    </a:cubicBezTo>
                    <a:cubicBezTo>
                      <a:pt x="240915" y="317477"/>
                      <a:pt x="232822" y="326049"/>
                      <a:pt x="225882" y="335184"/>
                    </a:cubicBezTo>
                    <a:cubicBezTo>
                      <a:pt x="226364" y="289000"/>
                      <a:pt x="226793" y="246218"/>
                      <a:pt x="227168" y="207803"/>
                    </a:cubicBezTo>
                    <a:cubicBezTo>
                      <a:pt x="229553" y="204615"/>
                      <a:pt x="231375" y="200516"/>
                      <a:pt x="232742" y="195935"/>
                    </a:cubicBezTo>
                    <a:cubicBezTo>
                      <a:pt x="235341" y="187122"/>
                      <a:pt x="236306" y="176406"/>
                      <a:pt x="238530" y="169468"/>
                    </a:cubicBezTo>
                    <a:cubicBezTo>
                      <a:pt x="244693" y="150126"/>
                      <a:pt x="261656" y="119292"/>
                      <a:pt x="283737" y="102844"/>
                    </a:cubicBezTo>
                    <a:cubicBezTo>
                      <a:pt x="297056" y="92932"/>
                      <a:pt x="312438" y="88485"/>
                      <a:pt x="328623" y="97700"/>
                    </a:cubicBezTo>
                    <a:cubicBezTo>
                      <a:pt x="339155" y="103540"/>
                      <a:pt x="341030" y="117068"/>
                      <a:pt x="337842" y="128561"/>
                    </a:cubicBezTo>
                    <a:cubicBezTo>
                      <a:pt x="334626" y="140080"/>
                      <a:pt x="326104" y="150394"/>
                      <a:pt x="313241" y="149081"/>
                    </a:cubicBezTo>
                    <a:cubicBezTo>
                      <a:pt x="309945" y="148760"/>
                      <a:pt x="306408" y="147635"/>
                      <a:pt x="303300" y="145840"/>
                    </a:cubicBezTo>
                    <a:cubicBezTo>
                      <a:pt x="300405" y="144179"/>
                      <a:pt x="297806" y="142009"/>
                      <a:pt x="296386" y="139250"/>
                    </a:cubicBezTo>
                    <a:cubicBezTo>
                      <a:pt x="295207" y="136946"/>
                      <a:pt x="295582" y="134669"/>
                      <a:pt x="296949" y="132981"/>
                    </a:cubicBezTo>
                    <a:cubicBezTo>
                      <a:pt x="298690" y="130811"/>
                      <a:pt x="301504" y="129338"/>
                      <a:pt x="304532" y="129311"/>
                    </a:cubicBezTo>
                    <a:cubicBezTo>
                      <a:pt x="307802" y="129365"/>
                      <a:pt x="310481" y="126739"/>
                      <a:pt x="310535" y="123471"/>
                    </a:cubicBezTo>
                    <a:cubicBezTo>
                      <a:pt x="310589" y="120203"/>
                      <a:pt x="307962" y="117524"/>
                      <a:pt x="304693" y="117470"/>
                    </a:cubicBezTo>
                    <a:cubicBezTo>
                      <a:pt x="297940" y="117256"/>
                      <a:pt x="291509" y="120310"/>
                      <a:pt x="287436" y="124998"/>
                    </a:cubicBezTo>
                    <a:cubicBezTo>
                      <a:pt x="282853" y="130222"/>
                      <a:pt x="281245" y="137455"/>
                      <a:pt x="284783" y="144956"/>
                    </a:cubicBezTo>
                    <a:cubicBezTo>
                      <a:pt x="287114" y="149939"/>
                      <a:pt x="291348" y="154198"/>
                      <a:pt x="296359" y="157359"/>
                    </a:cubicBezTo>
                    <a:cubicBezTo>
                      <a:pt x="301075" y="160306"/>
                      <a:pt x="306515" y="162208"/>
                      <a:pt x="311607" y="162904"/>
                    </a:cubicBezTo>
                    <a:cubicBezTo>
                      <a:pt x="331946" y="165610"/>
                      <a:pt x="347006" y="150956"/>
                      <a:pt x="352500" y="132820"/>
                    </a:cubicBezTo>
                    <a:cubicBezTo>
                      <a:pt x="358020" y="114524"/>
                      <a:pt x="353223" y="93414"/>
                      <a:pt x="336475" y="83770"/>
                    </a:cubicBezTo>
                    <a:cubicBezTo>
                      <a:pt x="313992" y="71233"/>
                      <a:pt x="292554" y="76483"/>
                      <a:pt x="274412" y="90574"/>
                    </a:cubicBezTo>
                    <a:cubicBezTo>
                      <a:pt x="251527" y="108362"/>
                      <a:pt x="234591" y="140295"/>
                      <a:pt x="227623" y="162047"/>
                    </a:cubicBezTo>
                    <a:cubicBezTo>
                      <a:pt x="228561" y="65098"/>
                      <a:pt x="229097" y="5734"/>
                      <a:pt x="229097" y="5734"/>
                    </a:cubicBezTo>
                    <a:cubicBezTo>
                      <a:pt x="229124" y="2599"/>
                      <a:pt x="226632" y="28"/>
                      <a:pt x="223497" y="1"/>
                    </a:cubicBezTo>
                    <a:cubicBezTo>
                      <a:pt x="220335" y="-53"/>
                      <a:pt x="217762" y="2465"/>
                      <a:pt x="217708" y="5600"/>
                    </a:cubicBezTo>
                    <a:cubicBezTo>
                      <a:pt x="217708" y="5600"/>
                      <a:pt x="216101" y="98129"/>
                      <a:pt x="213769" y="240646"/>
                    </a:cubicBezTo>
                    <a:cubicBezTo>
                      <a:pt x="210205" y="234002"/>
                      <a:pt x="206427" y="227466"/>
                      <a:pt x="202085" y="221277"/>
                    </a:cubicBezTo>
                    <a:cubicBezTo>
                      <a:pt x="196994" y="213991"/>
                      <a:pt x="191420" y="206999"/>
                      <a:pt x="185766" y="200141"/>
                    </a:cubicBezTo>
                    <a:cubicBezTo>
                      <a:pt x="178745" y="191756"/>
                      <a:pt x="171161" y="183934"/>
                      <a:pt x="163015" y="176727"/>
                    </a:cubicBezTo>
                    <a:cubicBezTo>
                      <a:pt x="154949" y="169602"/>
                      <a:pt x="146373" y="163012"/>
                      <a:pt x="137450" y="156850"/>
                    </a:cubicBezTo>
                    <a:cubicBezTo>
                      <a:pt x="126972" y="149590"/>
                      <a:pt x="115985" y="142920"/>
                      <a:pt x="104864" y="136544"/>
                    </a:cubicBezTo>
                    <a:cubicBezTo>
                      <a:pt x="88330" y="127034"/>
                      <a:pt x="71394" y="118220"/>
                      <a:pt x="55048" y="109059"/>
                    </a:cubicBezTo>
                    <a:cubicBezTo>
                      <a:pt x="52234" y="107398"/>
                      <a:pt x="48589" y="108309"/>
                      <a:pt x="46928" y="111121"/>
                    </a:cubicBezTo>
                    <a:cubicBezTo>
                      <a:pt x="45267" y="113934"/>
                      <a:pt x="46178" y="117577"/>
                      <a:pt x="48991" y="119238"/>
                    </a:cubicBezTo>
                    <a:cubicBezTo>
                      <a:pt x="64829" y="129204"/>
                      <a:pt x="81175" y="138955"/>
                      <a:pt x="97280" y="149108"/>
                    </a:cubicBezTo>
                    <a:cubicBezTo>
                      <a:pt x="107839" y="155779"/>
                      <a:pt x="118236" y="162636"/>
                      <a:pt x="128312" y="169869"/>
                    </a:cubicBezTo>
                    <a:cubicBezTo>
                      <a:pt x="136673" y="175843"/>
                      <a:pt x="144792" y="182085"/>
                      <a:pt x="152537" y="188729"/>
                    </a:cubicBezTo>
                    <a:cubicBezTo>
                      <a:pt x="160255" y="195346"/>
                      <a:pt x="167651" y="202284"/>
                      <a:pt x="174404" y="209919"/>
                    </a:cubicBezTo>
                    <a:cubicBezTo>
                      <a:pt x="181210" y="217500"/>
                      <a:pt x="187856" y="225323"/>
                      <a:pt x="193885" y="233574"/>
                    </a:cubicBezTo>
                    <a:cubicBezTo>
                      <a:pt x="197851" y="238985"/>
                      <a:pt x="201576" y="244584"/>
                      <a:pt x="204846" y="250424"/>
                    </a:cubicBezTo>
                    <a:lnTo>
                      <a:pt x="212778" y="265747"/>
                    </a:lnTo>
                    <a:lnTo>
                      <a:pt x="213340" y="267006"/>
                    </a:lnTo>
                    <a:cubicBezTo>
                      <a:pt x="212858" y="295777"/>
                      <a:pt x="212376" y="326263"/>
                      <a:pt x="211867" y="358303"/>
                    </a:cubicBezTo>
                    <a:cubicBezTo>
                      <a:pt x="211733" y="358624"/>
                      <a:pt x="211518" y="358919"/>
                      <a:pt x="211384" y="359240"/>
                    </a:cubicBezTo>
                    <a:cubicBezTo>
                      <a:pt x="210527" y="361035"/>
                      <a:pt x="210902" y="362857"/>
                      <a:pt x="211786" y="364464"/>
                    </a:cubicBezTo>
                    <a:cubicBezTo>
                      <a:pt x="211357" y="391334"/>
                      <a:pt x="210902" y="419087"/>
                      <a:pt x="210446" y="447805"/>
                    </a:cubicBezTo>
                    <a:cubicBezTo>
                      <a:pt x="210259" y="460235"/>
                      <a:pt x="210044" y="472959"/>
                      <a:pt x="209857" y="485684"/>
                    </a:cubicBezTo>
                    <a:cubicBezTo>
                      <a:pt x="206293" y="478532"/>
                      <a:pt x="202541" y="471031"/>
                      <a:pt x="199218" y="464012"/>
                    </a:cubicBezTo>
                    <a:cubicBezTo>
                      <a:pt x="195654" y="456511"/>
                      <a:pt x="192599" y="449653"/>
                      <a:pt x="190831" y="444670"/>
                    </a:cubicBezTo>
                    <a:cubicBezTo>
                      <a:pt x="181934" y="419676"/>
                      <a:pt x="171617" y="386431"/>
                      <a:pt x="154011" y="360580"/>
                    </a:cubicBezTo>
                    <a:cubicBezTo>
                      <a:pt x="141362" y="341988"/>
                      <a:pt x="124962" y="327281"/>
                      <a:pt x="103497" y="320932"/>
                    </a:cubicBezTo>
                    <a:cubicBezTo>
                      <a:pt x="80452" y="314369"/>
                      <a:pt x="65659" y="324576"/>
                      <a:pt x="58719" y="340515"/>
                    </a:cubicBezTo>
                    <a:cubicBezTo>
                      <a:pt x="49474" y="361678"/>
                      <a:pt x="55664" y="394066"/>
                      <a:pt x="75601" y="407407"/>
                    </a:cubicBezTo>
                    <a:cubicBezTo>
                      <a:pt x="90045" y="417024"/>
                      <a:pt x="102452" y="410836"/>
                      <a:pt x="107946" y="402076"/>
                    </a:cubicBezTo>
                    <a:cubicBezTo>
                      <a:pt x="111992" y="395593"/>
                      <a:pt x="112233" y="387744"/>
                      <a:pt x="108026" y="382493"/>
                    </a:cubicBezTo>
                    <a:cubicBezTo>
                      <a:pt x="105052" y="378770"/>
                      <a:pt x="99639" y="375716"/>
                      <a:pt x="90635" y="376546"/>
                    </a:cubicBezTo>
                    <a:cubicBezTo>
                      <a:pt x="87392" y="376814"/>
                      <a:pt x="84927" y="379654"/>
                      <a:pt x="85168" y="382895"/>
                    </a:cubicBezTo>
                    <a:cubicBezTo>
                      <a:pt x="85409" y="386163"/>
                      <a:pt x="88277" y="388628"/>
                      <a:pt x="91519" y="388387"/>
                    </a:cubicBezTo>
                    <a:cubicBezTo>
                      <a:pt x="94815" y="388173"/>
                      <a:pt x="97066" y="388548"/>
                      <a:pt x="98218" y="389914"/>
                    </a:cubicBezTo>
                    <a:cubicBezTo>
                      <a:pt x="98728" y="390503"/>
                      <a:pt x="98647" y="391307"/>
                      <a:pt x="98540" y="392110"/>
                    </a:cubicBezTo>
                    <a:cubicBezTo>
                      <a:pt x="98245" y="394066"/>
                      <a:pt x="96905" y="395995"/>
                      <a:pt x="95083" y="397334"/>
                    </a:cubicBezTo>
                    <a:cubicBezTo>
                      <a:pt x="92216" y="399477"/>
                      <a:pt x="87982" y="399558"/>
                      <a:pt x="83292" y="396236"/>
                    </a:cubicBezTo>
                    <a:cubicBezTo>
                      <a:pt x="71367" y="387797"/>
                      <a:pt x="67214" y="369795"/>
                      <a:pt x="69974" y="355169"/>
                    </a:cubicBezTo>
                    <a:cubicBezTo>
                      <a:pt x="71367" y="347882"/>
                      <a:pt x="74529" y="341372"/>
                      <a:pt x="79996" y="337675"/>
                    </a:cubicBezTo>
                    <a:cubicBezTo>
                      <a:pt x="84686" y="334488"/>
                      <a:pt x="91037" y="333818"/>
                      <a:pt x="98996" y="336229"/>
                    </a:cubicBezTo>
                    <a:cubicBezTo>
                      <a:pt x="116950" y="341453"/>
                      <a:pt x="130322" y="354124"/>
                      <a:pt x="141094" y="369501"/>
                    </a:cubicBezTo>
                    <a:cubicBezTo>
                      <a:pt x="158325" y="394066"/>
                      <a:pt x="168964" y="425623"/>
                      <a:pt x="178048" y="449385"/>
                    </a:cubicBezTo>
                    <a:cubicBezTo>
                      <a:pt x="180085" y="454636"/>
                      <a:pt x="183515" y="461869"/>
                      <a:pt x="187561" y="469745"/>
                    </a:cubicBezTo>
                    <a:cubicBezTo>
                      <a:pt x="194823" y="483970"/>
                      <a:pt x="203827" y="500097"/>
                      <a:pt x="209455" y="510705"/>
                    </a:cubicBezTo>
                    <a:cubicBezTo>
                      <a:pt x="208704" y="557291"/>
                      <a:pt x="207954" y="605511"/>
                      <a:pt x="207204" y="654883"/>
                    </a:cubicBezTo>
                    <a:cubicBezTo>
                      <a:pt x="204202" y="649418"/>
                      <a:pt x="201228" y="643900"/>
                      <a:pt x="197637" y="638729"/>
                    </a:cubicBezTo>
                    <a:cubicBezTo>
                      <a:pt x="192706" y="631630"/>
                      <a:pt x="187293" y="624880"/>
                      <a:pt x="181719" y="618504"/>
                    </a:cubicBezTo>
                    <a:cubicBezTo>
                      <a:pt x="171938" y="607520"/>
                      <a:pt x="161085" y="597582"/>
                      <a:pt x="149375" y="588527"/>
                    </a:cubicBezTo>
                    <a:cubicBezTo>
                      <a:pt x="138763" y="580330"/>
                      <a:pt x="127508" y="572855"/>
                      <a:pt x="116146" y="565488"/>
                    </a:cubicBezTo>
                    <a:cubicBezTo>
                      <a:pt x="99424" y="554666"/>
                      <a:pt x="82381" y="544298"/>
                      <a:pt x="66678" y="532538"/>
                    </a:cubicBezTo>
                    <a:cubicBezTo>
                      <a:pt x="64105" y="530502"/>
                      <a:pt x="60380" y="530958"/>
                      <a:pt x="58344" y="533529"/>
                    </a:cubicBezTo>
                    <a:cubicBezTo>
                      <a:pt x="56334" y="536074"/>
                      <a:pt x="56763" y="539798"/>
                      <a:pt x="59335" y="541834"/>
                    </a:cubicBezTo>
                    <a:cubicBezTo>
                      <a:pt x="74637" y="554585"/>
                      <a:pt x="91197" y="566239"/>
                      <a:pt x="107758" y="577919"/>
                    </a:cubicBezTo>
                    <a:cubicBezTo>
                      <a:pt x="118531" y="585527"/>
                      <a:pt x="129223" y="593215"/>
                      <a:pt x="139567" y="601225"/>
                    </a:cubicBezTo>
                    <a:cubicBezTo>
                      <a:pt x="150527" y="609744"/>
                      <a:pt x="161139" y="618557"/>
                      <a:pt x="170545" y="628657"/>
                    </a:cubicBezTo>
                    <a:cubicBezTo>
                      <a:pt x="176012" y="634443"/>
                      <a:pt x="181317" y="640578"/>
                      <a:pt x="186221" y="646980"/>
                    </a:cubicBezTo>
                    <a:cubicBezTo>
                      <a:pt x="191098" y="653356"/>
                      <a:pt x="195600" y="660000"/>
                      <a:pt x="199433" y="666885"/>
                    </a:cubicBezTo>
                    <a:cubicBezTo>
                      <a:pt x="200719" y="669162"/>
                      <a:pt x="201898" y="671492"/>
                      <a:pt x="202997" y="673876"/>
                    </a:cubicBezTo>
                    <a:cubicBezTo>
                      <a:pt x="204095" y="676261"/>
                      <a:pt x="205114" y="678699"/>
                      <a:pt x="206051" y="681163"/>
                    </a:cubicBezTo>
                    <a:lnTo>
                      <a:pt x="206748" y="683226"/>
                    </a:lnTo>
                    <a:cubicBezTo>
                      <a:pt x="206132" y="723463"/>
                      <a:pt x="205542" y="764262"/>
                      <a:pt x="204953" y="805357"/>
                    </a:cubicBezTo>
                    <a:cubicBezTo>
                      <a:pt x="200719" y="800240"/>
                      <a:pt x="195868" y="795847"/>
                      <a:pt x="190027" y="792632"/>
                    </a:cubicBezTo>
                    <a:cubicBezTo>
                      <a:pt x="171081" y="782291"/>
                      <a:pt x="144498" y="781059"/>
                      <a:pt x="122979" y="774549"/>
                    </a:cubicBezTo>
                    <a:cubicBezTo>
                      <a:pt x="104489" y="769031"/>
                      <a:pt x="86561" y="759253"/>
                      <a:pt x="70751" y="746930"/>
                    </a:cubicBezTo>
                    <a:cubicBezTo>
                      <a:pt x="54833" y="734500"/>
                      <a:pt x="41086" y="719471"/>
                      <a:pt x="31493" y="703050"/>
                    </a:cubicBezTo>
                    <a:cubicBezTo>
                      <a:pt x="28706" y="698362"/>
                      <a:pt x="26160" y="693486"/>
                      <a:pt x="23963" y="688450"/>
                    </a:cubicBezTo>
                    <a:cubicBezTo>
                      <a:pt x="21792" y="683467"/>
                      <a:pt x="19916" y="678350"/>
                      <a:pt x="18496" y="673153"/>
                    </a:cubicBezTo>
                    <a:cubicBezTo>
                      <a:pt x="17504" y="669564"/>
                      <a:pt x="16700" y="665893"/>
                      <a:pt x="16138" y="662197"/>
                    </a:cubicBezTo>
                    <a:cubicBezTo>
                      <a:pt x="15575" y="658500"/>
                      <a:pt x="15200" y="654803"/>
                      <a:pt x="15066" y="651079"/>
                    </a:cubicBezTo>
                    <a:cubicBezTo>
                      <a:pt x="14985" y="648775"/>
                      <a:pt x="14959" y="646445"/>
                      <a:pt x="15146" y="644114"/>
                    </a:cubicBezTo>
                    <a:cubicBezTo>
                      <a:pt x="15307" y="642132"/>
                      <a:pt x="15602" y="640149"/>
                      <a:pt x="16272" y="638274"/>
                    </a:cubicBezTo>
                    <a:cubicBezTo>
                      <a:pt x="17504" y="634684"/>
                      <a:pt x="19139" y="632193"/>
                      <a:pt x="21363" y="630934"/>
                    </a:cubicBezTo>
                    <a:cubicBezTo>
                      <a:pt x="23641" y="629621"/>
                      <a:pt x="26321" y="629621"/>
                      <a:pt x="29027" y="630318"/>
                    </a:cubicBezTo>
                    <a:cubicBezTo>
                      <a:pt x="33851" y="631523"/>
                      <a:pt x="38701" y="634738"/>
                      <a:pt x="42506" y="638783"/>
                    </a:cubicBezTo>
                    <a:cubicBezTo>
                      <a:pt x="47785" y="644409"/>
                      <a:pt x="51671" y="651642"/>
                      <a:pt x="49045" y="657830"/>
                    </a:cubicBezTo>
                    <a:cubicBezTo>
                      <a:pt x="47571" y="661312"/>
                      <a:pt x="44087" y="664152"/>
                      <a:pt x="38299" y="666215"/>
                    </a:cubicBezTo>
                    <a:cubicBezTo>
                      <a:pt x="35217" y="667260"/>
                      <a:pt x="33529" y="670608"/>
                      <a:pt x="34574" y="673716"/>
                    </a:cubicBezTo>
                    <a:cubicBezTo>
                      <a:pt x="35619" y="676797"/>
                      <a:pt x="38996" y="678484"/>
                      <a:pt x="42078" y="677439"/>
                    </a:cubicBezTo>
                    <a:cubicBezTo>
                      <a:pt x="52153" y="674225"/>
                      <a:pt x="57727" y="668813"/>
                      <a:pt x="60488" y="662893"/>
                    </a:cubicBezTo>
                    <a:cubicBezTo>
                      <a:pt x="65257" y="652579"/>
                      <a:pt x="61050" y="639560"/>
                      <a:pt x="52395" y="629782"/>
                    </a:cubicBezTo>
                    <a:cubicBezTo>
                      <a:pt x="43927" y="620191"/>
                      <a:pt x="31412" y="614298"/>
                      <a:pt x="21068" y="616093"/>
                    </a:cubicBezTo>
                    <a:cubicBezTo>
                      <a:pt x="13485" y="617379"/>
                      <a:pt x="6544" y="622361"/>
                      <a:pt x="2444" y="633265"/>
                    </a:cubicBezTo>
                    <a:cubicBezTo>
                      <a:pt x="1506" y="635702"/>
                      <a:pt x="917" y="638274"/>
                      <a:pt x="542" y="640873"/>
                    </a:cubicBezTo>
                    <a:cubicBezTo>
                      <a:pt x="32" y="644355"/>
                      <a:pt x="-21" y="647945"/>
                      <a:pt x="6" y="651401"/>
                    </a:cubicBezTo>
                    <a:cubicBezTo>
                      <a:pt x="59" y="655740"/>
                      <a:pt x="381" y="660080"/>
                      <a:pt x="970" y="664393"/>
                    </a:cubicBezTo>
                    <a:cubicBezTo>
                      <a:pt x="1533" y="668679"/>
                      <a:pt x="2391" y="672939"/>
                      <a:pt x="3462" y="677118"/>
                    </a:cubicBezTo>
                    <a:cubicBezTo>
                      <a:pt x="4990" y="683092"/>
                      <a:pt x="7000" y="688985"/>
                      <a:pt x="9438" y="694718"/>
                    </a:cubicBezTo>
                    <a:cubicBezTo>
                      <a:pt x="11823" y="700371"/>
                      <a:pt x="14637" y="705889"/>
                      <a:pt x="17719" y="711167"/>
                    </a:cubicBezTo>
                    <a:cubicBezTo>
                      <a:pt x="28411" y="729196"/>
                      <a:pt x="43525" y="745858"/>
                      <a:pt x="61211" y="759280"/>
                    </a:cubicBezTo>
                    <a:cubicBezTo>
                      <a:pt x="78710" y="772540"/>
                      <a:pt x="98674" y="782666"/>
                      <a:pt x="119040" y="788292"/>
                    </a:cubicBezTo>
                    <a:cubicBezTo>
                      <a:pt x="137021" y="793168"/>
                      <a:pt x="158513" y="794105"/>
                      <a:pt x="176065" y="800106"/>
                    </a:cubicBezTo>
                    <a:cubicBezTo>
                      <a:pt x="187186" y="803910"/>
                      <a:pt x="196672" y="809777"/>
                      <a:pt x="201871" y="821109"/>
                    </a:cubicBezTo>
                    <a:cubicBezTo>
                      <a:pt x="202434" y="822394"/>
                      <a:pt x="203506" y="823252"/>
                      <a:pt x="204685" y="823814"/>
                    </a:cubicBezTo>
                    <a:cubicBezTo>
                      <a:pt x="204363" y="845835"/>
                      <a:pt x="204068" y="867882"/>
                      <a:pt x="203774" y="889956"/>
                    </a:cubicBezTo>
                    <a:cubicBezTo>
                      <a:pt x="203131" y="937801"/>
                      <a:pt x="202541" y="985485"/>
                      <a:pt x="201951" y="1032768"/>
                    </a:cubicBezTo>
                    <a:cubicBezTo>
                      <a:pt x="201603" y="1032045"/>
                      <a:pt x="201362" y="1031268"/>
                      <a:pt x="200987" y="1030544"/>
                    </a:cubicBezTo>
                    <a:cubicBezTo>
                      <a:pt x="193564" y="1016025"/>
                      <a:pt x="182363" y="1003622"/>
                      <a:pt x="163792" y="989825"/>
                    </a:cubicBezTo>
                    <a:cubicBezTo>
                      <a:pt x="147124" y="978145"/>
                      <a:pt x="129866" y="966947"/>
                      <a:pt x="113386" y="954839"/>
                    </a:cubicBezTo>
                    <a:cubicBezTo>
                      <a:pt x="106445" y="949749"/>
                      <a:pt x="99585" y="944552"/>
                      <a:pt x="93046" y="938953"/>
                    </a:cubicBezTo>
                    <a:cubicBezTo>
                      <a:pt x="89107" y="935604"/>
                      <a:pt x="83212" y="931425"/>
                      <a:pt x="78737" y="926576"/>
                    </a:cubicBezTo>
                    <a:cubicBezTo>
                      <a:pt x="76352" y="923978"/>
                      <a:pt x="74261" y="921299"/>
                      <a:pt x="73725" y="918299"/>
                    </a:cubicBezTo>
                    <a:cubicBezTo>
                      <a:pt x="73270" y="915191"/>
                      <a:pt x="70376" y="913048"/>
                      <a:pt x="67294" y="913504"/>
                    </a:cubicBezTo>
                    <a:cubicBezTo>
                      <a:pt x="64186" y="913959"/>
                      <a:pt x="62042" y="916852"/>
                      <a:pt x="62497" y="919933"/>
                    </a:cubicBezTo>
                    <a:cubicBezTo>
                      <a:pt x="62980" y="923924"/>
                      <a:pt x="64775" y="927809"/>
                      <a:pt x="67348" y="931506"/>
                    </a:cubicBezTo>
                    <a:cubicBezTo>
                      <a:pt x="71984" y="938203"/>
                      <a:pt x="79487" y="944204"/>
                      <a:pt x="84284" y="948731"/>
                    </a:cubicBezTo>
                    <a:cubicBezTo>
                      <a:pt x="92966" y="956875"/>
                      <a:pt x="102184" y="964510"/>
                      <a:pt x="111698" y="971769"/>
                    </a:cubicBezTo>
                    <a:cubicBezTo>
                      <a:pt x="125686" y="982458"/>
                      <a:pt x="140317" y="992424"/>
                      <a:pt x="154386" y="1002845"/>
                    </a:cubicBezTo>
                    <a:cubicBezTo>
                      <a:pt x="171000" y="1014471"/>
                      <a:pt x="181130" y="1024999"/>
                      <a:pt x="188124" y="1037456"/>
                    </a:cubicBezTo>
                    <a:cubicBezTo>
                      <a:pt x="194046" y="1047957"/>
                      <a:pt x="197851" y="1059878"/>
                      <a:pt x="201442" y="1074612"/>
                    </a:cubicBezTo>
                    <a:cubicBezTo>
                      <a:pt x="200746" y="1132396"/>
                      <a:pt x="200102" y="1189162"/>
                      <a:pt x="199513" y="1243704"/>
                    </a:cubicBezTo>
                    <a:cubicBezTo>
                      <a:pt x="199433" y="1251553"/>
                      <a:pt x="199352" y="1259188"/>
                      <a:pt x="199272" y="1266957"/>
                    </a:cubicBezTo>
                    <a:cubicBezTo>
                      <a:pt x="194368" y="1242445"/>
                      <a:pt x="189437" y="1217665"/>
                      <a:pt x="181371" y="1194359"/>
                    </a:cubicBezTo>
                    <a:cubicBezTo>
                      <a:pt x="172287" y="1168186"/>
                      <a:pt x="159209" y="1143969"/>
                      <a:pt x="138495" y="1123877"/>
                    </a:cubicBezTo>
                    <a:cubicBezTo>
                      <a:pt x="124641" y="1110670"/>
                      <a:pt x="105695" y="1097490"/>
                      <a:pt x="85945" y="1092802"/>
                    </a:cubicBezTo>
                    <a:cubicBezTo>
                      <a:pt x="71635" y="1089427"/>
                      <a:pt x="56897" y="1090337"/>
                      <a:pt x="43150" y="1098133"/>
                    </a:cubicBezTo>
                    <a:cubicBezTo>
                      <a:pt x="23453" y="1109384"/>
                      <a:pt x="14932" y="1130735"/>
                      <a:pt x="17076" y="1151255"/>
                    </a:cubicBezTo>
                    <a:cubicBezTo>
                      <a:pt x="19193" y="1171401"/>
                      <a:pt x="31439" y="1190528"/>
                      <a:pt x="52636" y="1197761"/>
                    </a:cubicBezTo>
                    <a:cubicBezTo>
                      <a:pt x="66035" y="1202288"/>
                      <a:pt x="78227" y="1197761"/>
                      <a:pt x="86320" y="1188760"/>
                    </a:cubicBezTo>
                    <a:cubicBezTo>
                      <a:pt x="93958" y="1180295"/>
                      <a:pt x="97897" y="1167891"/>
                      <a:pt x="95539" y="1156104"/>
                    </a:cubicBezTo>
                    <a:cubicBezTo>
                      <a:pt x="95351" y="1155193"/>
                      <a:pt x="94494" y="1153184"/>
                      <a:pt x="92671" y="1151041"/>
                    </a:cubicBezTo>
                    <a:cubicBezTo>
                      <a:pt x="89724" y="1147532"/>
                      <a:pt x="84069" y="1142067"/>
                      <a:pt x="84069" y="1142067"/>
                    </a:cubicBezTo>
                    <a:cubicBezTo>
                      <a:pt x="81845" y="1139870"/>
                      <a:pt x="78227" y="1139897"/>
                      <a:pt x="76030" y="1142120"/>
                    </a:cubicBezTo>
                    <a:cubicBezTo>
                      <a:pt x="73833" y="1144371"/>
                      <a:pt x="73859" y="1147960"/>
                      <a:pt x="76084" y="1150157"/>
                    </a:cubicBezTo>
                    <a:cubicBezTo>
                      <a:pt x="76084" y="1150157"/>
                      <a:pt x="81925" y="1156024"/>
                      <a:pt x="84123" y="1159051"/>
                    </a:cubicBezTo>
                    <a:cubicBezTo>
                      <a:pt x="85195" y="1166847"/>
                      <a:pt x="82274" y="1174830"/>
                      <a:pt x="77129" y="1180268"/>
                    </a:cubicBezTo>
                    <a:cubicBezTo>
                      <a:pt x="72171" y="1185492"/>
                      <a:pt x="64936" y="1188171"/>
                      <a:pt x="57057" y="1185277"/>
                    </a:cubicBezTo>
                    <a:cubicBezTo>
                      <a:pt x="41354" y="1179544"/>
                      <a:pt x="32725" y="1164945"/>
                      <a:pt x="31466" y="1149889"/>
                    </a:cubicBezTo>
                    <a:cubicBezTo>
                      <a:pt x="30206" y="1135021"/>
                      <a:pt x="36289" y="1119484"/>
                      <a:pt x="50680" y="1111608"/>
                    </a:cubicBezTo>
                    <a:cubicBezTo>
                      <a:pt x="60863" y="1106009"/>
                      <a:pt x="71716" y="1105714"/>
                      <a:pt x="82220" y="1108286"/>
                    </a:cubicBezTo>
                    <a:cubicBezTo>
                      <a:pt x="99263" y="1112438"/>
                      <a:pt x="115503" y="1123984"/>
                      <a:pt x="127454" y="1135396"/>
                    </a:cubicBezTo>
                    <a:cubicBezTo>
                      <a:pt x="146695" y="1153479"/>
                      <a:pt x="158674" y="1175580"/>
                      <a:pt x="167436" y="1199342"/>
                    </a:cubicBezTo>
                    <a:cubicBezTo>
                      <a:pt x="181049" y="1236257"/>
                      <a:pt x="186918" y="1277137"/>
                      <a:pt x="197557" y="1314320"/>
                    </a:cubicBezTo>
                    <a:cubicBezTo>
                      <a:pt x="197744" y="1314989"/>
                      <a:pt x="198361" y="1315284"/>
                      <a:pt x="198736" y="1315847"/>
                    </a:cubicBezTo>
                    <a:cubicBezTo>
                      <a:pt x="198495" y="1338456"/>
                      <a:pt x="198253" y="1360530"/>
                      <a:pt x="198039" y="1382069"/>
                    </a:cubicBezTo>
                    <a:cubicBezTo>
                      <a:pt x="197744" y="1383890"/>
                      <a:pt x="197316" y="1385659"/>
                      <a:pt x="197021" y="1387480"/>
                    </a:cubicBezTo>
                    <a:cubicBezTo>
                      <a:pt x="196780" y="1388927"/>
                      <a:pt x="197208" y="1390266"/>
                      <a:pt x="197932" y="1391391"/>
                    </a:cubicBezTo>
                    <a:cubicBezTo>
                      <a:pt x="195600" y="1614624"/>
                      <a:pt x="194207" y="1774366"/>
                      <a:pt x="194207" y="1774366"/>
                    </a:cubicBezTo>
                    <a:cubicBezTo>
                      <a:pt x="194153" y="1777634"/>
                      <a:pt x="196780" y="1780313"/>
                      <a:pt x="200049" y="1780367"/>
                    </a:cubicBezTo>
                    <a:cubicBezTo>
                      <a:pt x="203318" y="1780420"/>
                      <a:pt x="205998" y="1777795"/>
                      <a:pt x="206051" y="1774527"/>
                    </a:cubicBezTo>
                    <a:cubicBezTo>
                      <a:pt x="206051" y="1774527"/>
                      <a:pt x="209080" y="1603426"/>
                      <a:pt x="212804" y="1367924"/>
                    </a:cubicBezTo>
                    <a:cubicBezTo>
                      <a:pt x="213528" y="1364656"/>
                      <a:pt x="214118" y="1361361"/>
                      <a:pt x="214895" y="1358093"/>
                    </a:cubicBezTo>
                    <a:cubicBezTo>
                      <a:pt x="217387" y="1347672"/>
                      <a:pt x="220120" y="1337331"/>
                      <a:pt x="222988" y="1327018"/>
                    </a:cubicBezTo>
                    <a:cubicBezTo>
                      <a:pt x="229740" y="1302640"/>
                      <a:pt x="232822" y="1278181"/>
                      <a:pt x="240995" y="1256456"/>
                    </a:cubicBezTo>
                    <a:cubicBezTo>
                      <a:pt x="246221" y="1242579"/>
                      <a:pt x="253617" y="1229881"/>
                      <a:pt x="265917" y="1219246"/>
                    </a:cubicBezTo>
                    <a:cubicBezTo>
                      <a:pt x="288668" y="1199315"/>
                      <a:pt x="308204" y="1194252"/>
                      <a:pt x="323371" y="1197975"/>
                    </a:cubicBezTo>
                    <a:cubicBezTo>
                      <a:pt x="344782" y="1203279"/>
                      <a:pt x="356600" y="1226077"/>
                      <a:pt x="352634" y="1243115"/>
                    </a:cubicBezTo>
                    <a:cubicBezTo>
                      <a:pt x="351214" y="1249356"/>
                      <a:pt x="349097" y="1256429"/>
                      <a:pt x="345586" y="1262429"/>
                    </a:cubicBezTo>
                    <a:cubicBezTo>
                      <a:pt x="342585" y="1267546"/>
                      <a:pt x="338592" y="1271993"/>
                      <a:pt x="332777" y="1273761"/>
                    </a:cubicBezTo>
                    <a:cubicBezTo>
                      <a:pt x="316002" y="1278905"/>
                      <a:pt x="303836" y="1269314"/>
                      <a:pt x="301745" y="1258331"/>
                    </a:cubicBezTo>
                    <a:cubicBezTo>
                      <a:pt x="299709" y="1247615"/>
                      <a:pt x="307936" y="1237435"/>
                      <a:pt x="328838" y="1238239"/>
                    </a:cubicBezTo>
                    <a:cubicBezTo>
                      <a:pt x="332107" y="1238400"/>
                      <a:pt x="334894" y="1235908"/>
                      <a:pt x="335055" y="1232640"/>
                    </a:cubicBezTo>
                    <a:cubicBezTo>
                      <a:pt x="335242" y="1229372"/>
                      <a:pt x="332723" y="1226586"/>
                      <a:pt x="329454" y="1226398"/>
                    </a:cubicBezTo>
                    <a:cubicBezTo>
                      <a:pt x="313241" y="1225327"/>
                      <a:pt x="302522" y="1229881"/>
                      <a:pt x="296145" y="1236257"/>
                    </a:cubicBezTo>
                    <a:cubicBezTo>
                      <a:pt x="289526" y="1242900"/>
                      <a:pt x="287302" y="1251875"/>
                      <a:pt x="288749" y="1260635"/>
                    </a:cubicBezTo>
                    <a:cubicBezTo>
                      <a:pt x="291643" y="1278208"/>
                      <a:pt x="309972" y="1295112"/>
                      <a:pt x="336850" y="1287584"/>
                    </a:cubicBezTo>
                    <a:cubicBezTo>
                      <a:pt x="344541" y="1285388"/>
                      <a:pt x="350597" y="1280619"/>
                      <a:pt x="355314" y="1274511"/>
                    </a:cubicBezTo>
                    <a:cubicBezTo>
                      <a:pt x="361531" y="1266448"/>
                      <a:pt x="365255" y="1255866"/>
                      <a:pt x="367533" y="1246624"/>
                    </a:cubicBezTo>
                    <a:cubicBezTo>
                      <a:pt x="373348" y="1222675"/>
                      <a:pt x="357431" y="1189912"/>
                      <a:pt x="327230" y="1182411"/>
                    </a:cubicBezTo>
                    <a:cubicBezTo>
                      <a:pt x="308445" y="1177750"/>
                      <a:pt x="283657" y="1182706"/>
                      <a:pt x="255654" y="1207592"/>
                    </a:cubicBezTo>
                    <a:cubicBezTo>
                      <a:pt x="241531" y="1220264"/>
                      <a:pt x="233037" y="1235131"/>
                      <a:pt x="227248" y="1251446"/>
                    </a:cubicBezTo>
                    <a:cubicBezTo>
                      <a:pt x="220924" y="1269341"/>
                      <a:pt x="217923" y="1288977"/>
                      <a:pt x="213716" y="1308935"/>
                    </a:cubicBezTo>
                    <a:cubicBezTo>
                      <a:pt x="214037" y="1287611"/>
                      <a:pt x="214386" y="1266019"/>
                      <a:pt x="214734" y="1243918"/>
                    </a:cubicBezTo>
                    <a:cubicBezTo>
                      <a:pt x="215082" y="1220746"/>
                      <a:pt x="215431" y="1197011"/>
                      <a:pt x="215806" y="1173142"/>
                    </a:cubicBezTo>
                    <a:cubicBezTo>
                      <a:pt x="217869" y="1168159"/>
                      <a:pt x="221621" y="1159265"/>
                      <a:pt x="225721" y="1150746"/>
                    </a:cubicBezTo>
                    <a:cubicBezTo>
                      <a:pt x="228803" y="1144371"/>
                      <a:pt x="231965" y="1138397"/>
                      <a:pt x="234564" y="1135289"/>
                    </a:cubicBezTo>
                    <a:cubicBezTo>
                      <a:pt x="244211" y="1123502"/>
                      <a:pt x="253992" y="1112036"/>
                      <a:pt x="263479" y="1100356"/>
                    </a:cubicBezTo>
                    <a:cubicBezTo>
                      <a:pt x="269883" y="1092507"/>
                      <a:pt x="276154" y="1084578"/>
                      <a:pt x="282290" y="1076541"/>
                    </a:cubicBezTo>
                    <a:cubicBezTo>
                      <a:pt x="297592" y="1056476"/>
                      <a:pt x="312062" y="1035768"/>
                      <a:pt x="325890" y="1014123"/>
                    </a:cubicBezTo>
                    <a:cubicBezTo>
                      <a:pt x="327712" y="1011417"/>
                      <a:pt x="326989" y="1007720"/>
                      <a:pt x="324282" y="1005899"/>
                    </a:cubicBezTo>
                    <a:cubicBezTo>
                      <a:pt x="321575" y="1004077"/>
                      <a:pt x="317904" y="1004773"/>
                      <a:pt x="316055" y="1007479"/>
                    </a:cubicBezTo>
                    <a:cubicBezTo>
                      <a:pt x="310160" y="1015676"/>
                      <a:pt x="304104" y="1023606"/>
                      <a:pt x="298021" y="1031509"/>
                    </a:cubicBezTo>
                    <a:cubicBezTo>
                      <a:pt x="285720" y="1047502"/>
                      <a:pt x="272992" y="1062932"/>
                      <a:pt x="260424" y="1078577"/>
                    </a:cubicBezTo>
                    <a:cubicBezTo>
                      <a:pt x="254126" y="1086399"/>
                      <a:pt x="247936" y="1094356"/>
                      <a:pt x="241746" y="1102339"/>
                    </a:cubicBezTo>
                    <a:cubicBezTo>
                      <a:pt x="235556" y="1110295"/>
                      <a:pt x="229499" y="1118358"/>
                      <a:pt x="223389" y="1126476"/>
                    </a:cubicBezTo>
                    <a:cubicBezTo>
                      <a:pt x="221246" y="1129369"/>
                      <a:pt x="218754" y="1134298"/>
                      <a:pt x="216288" y="1139709"/>
                    </a:cubicBezTo>
                    <a:cubicBezTo>
                      <a:pt x="217494" y="1058512"/>
                      <a:pt x="218700" y="974448"/>
                      <a:pt x="219772" y="890170"/>
                    </a:cubicBezTo>
                    <a:cubicBezTo>
                      <a:pt x="220120" y="862953"/>
                      <a:pt x="220442" y="835735"/>
                      <a:pt x="220763" y="808625"/>
                    </a:cubicBezTo>
                    <a:cubicBezTo>
                      <a:pt x="222586" y="802142"/>
                      <a:pt x="225533" y="793837"/>
                      <a:pt x="228776" y="785613"/>
                    </a:cubicBezTo>
                    <a:cubicBezTo>
                      <a:pt x="233063" y="774656"/>
                      <a:pt x="237860" y="763861"/>
                      <a:pt x="241210" y="757779"/>
                    </a:cubicBezTo>
                    <a:cubicBezTo>
                      <a:pt x="251795" y="738277"/>
                      <a:pt x="271545" y="715935"/>
                      <a:pt x="294617" y="704309"/>
                    </a:cubicBezTo>
                    <a:cubicBezTo>
                      <a:pt x="309061" y="697049"/>
                      <a:pt x="324845" y="693968"/>
                      <a:pt x="340629" y="699648"/>
                    </a:cubicBezTo>
                    <a:cubicBezTo>
                      <a:pt x="348105" y="702246"/>
                      <a:pt x="353036" y="706023"/>
                      <a:pt x="355608" y="710685"/>
                    </a:cubicBezTo>
                    <a:cubicBezTo>
                      <a:pt x="358583" y="716042"/>
                      <a:pt x="358368" y="722311"/>
                      <a:pt x="356171" y="728258"/>
                    </a:cubicBezTo>
                    <a:cubicBezTo>
                      <a:pt x="351696" y="740286"/>
                      <a:pt x="339530" y="751163"/>
                      <a:pt x="324898" y="752823"/>
                    </a:cubicBezTo>
                    <a:cubicBezTo>
                      <a:pt x="320155" y="753386"/>
                      <a:pt x="315921" y="750948"/>
                      <a:pt x="314179" y="747707"/>
                    </a:cubicBezTo>
                    <a:cubicBezTo>
                      <a:pt x="313536" y="746501"/>
                      <a:pt x="313027" y="745215"/>
                      <a:pt x="313670" y="744117"/>
                    </a:cubicBezTo>
                    <a:cubicBezTo>
                      <a:pt x="314447" y="742831"/>
                      <a:pt x="316002" y="741920"/>
                      <a:pt x="318306" y="741251"/>
                    </a:cubicBezTo>
                    <a:cubicBezTo>
                      <a:pt x="321468" y="740420"/>
                      <a:pt x="323344" y="737152"/>
                      <a:pt x="322513" y="733991"/>
                    </a:cubicBezTo>
                    <a:cubicBezTo>
                      <a:pt x="321656" y="730857"/>
                      <a:pt x="318413" y="728955"/>
                      <a:pt x="315251" y="729812"/>
                    </a:cubicBezTo>
                    <a:cubicBezTo>
                      <a:pt x="303541" y="732678"/>
                      <a:pt x="300245" y="740420"/>
                      <a:pt x="301102" y="747626"/>
                    </a:cubicBezTo>
                    <a:cubicBezTo>
                      <a:pt x="302255" y="757137"/>
                      <a:pt x="312920" y="767209"/>
                      <a:pt x="326211" y="766138"/>
                    </a:cubicBezTo>
                    <a:cubicBezTo>
                      <a:pt x="346363" y="764450"/>
                      <a:pt x="363487" y="749984"/>
                      <a:pt x="370079" y="733643"/>
                    </a:cubicBezTo>
                    <a:cubicBezTo>
                      <a:pt x="374179" y="723490"/>
                      <a:pt x="374206" y="712667"/>
                      <a:pt x="369275" y="703291"/>
                    </a:cubicBezTo>
                    <a:cubicBezTo>
                      <a:pt x="365282" y="695736"/>
                      <a:pt x="357886" y="689012"/>
                      <a:pt x="346015" y="684646"/>
                    </a:cubicBezTo>
                    <a:cubicBezTo>
                      <a:pt x="325890" y="677493"/>
                      <a:pt x="305658" y="680815"/>
                      <a:pt x="287436" y="690325"/>
                    </a:cubicBezTo>
                    <a:cubicBezTo>
                      <a:pt x="261871" y="703719"/>
                      <a:pt x="240459" y="729356"/>
                      <a:pt x="229205" y="751457"/>
                    </a:cubicBezTo>
                    <a:cubicBezTo>
                      <a:pt x="226980" y="755851"/>
                      <a:pt x="224113" y="762548"/>
                      <a:pt x="221246" y="769995"/>
                    </a:cubicBezTo>
                    <a:cubicBezTo>
                      <a:pt x="221782" y="724293"/>
                      <a:pt x="222291" y="679154"/>
                      <a:pt x="222773" y="634845"/>
                    </a:cubicBezTo>
                    <a:cubicBezTo>
                      <a:pt x="227436" y="629085"/>
                      <a:pt x="231911" y="623245"/>
                      <a:pt x="235716" y="617030"/>
                    </a:cubicBezTo>
                    <a:cubicBezTo>
                      <a:pt x="246489" y="599457"/>
                      <a:pt x="254635" y="580410"/>
                      <a:pt x="265247" y="562595"/>
                    </a:cubicBezTo>
                    <a:cubicBezTo>
                      <a:pt x="274144" y="547111"/>
                      <a:pt x="284086" y="532672"/>
                      <a:pt x="294483" y="518554"/>
                    </a:cubicBezTo>
                    <a:cubicBezTo>
                      <a:pt x="304934" y="504356"/>
                      <a:pt x="315868" y="490453"/>
                      <a:pt x="327471" y="476683"/>
                    </a:cubicBezTo>
                    <a:lnTo>
                      <a:pt x="354670" y="443518"/>
                    </a:lnTo>
                    <a:cubicBezTo>
                      <a:pt x="356091" y="441777"/>
                      <a:pt x="358476" y="437866"/>
                      <a:pt x="361021" y="434625"/>
                    </a:cubicBezTo>
                    <a:cubicBezTo>
                      <a:pt x="362013" y="433365"/>
                      <a:pt x="362710" y="431999"/>
                      <a:pt x="363621" y="431678"/>
                    </a:cubicBezTo>
                    <a:cubicBezTo>
                      <a:pt x="366622" y="430713"/>
                      <a:pt x="368257" y="427525"/>
                      <a:pt x="367292" y="424525"/>
                    </a:cubicBezTo>
                    <a:cubicBezTo>
                      <a:pt x="366327" y="421552"/>
                      <a:pt x="363138" y="419917"/>
                      <a:pt x="360164" y="420855"/>
                    </a:cubicBezTo>
                    <a:cubicBezTo>
                      <a:pt x="358127" y="421471"/>
                      <a:pt x="355716" y="423212"/>
                      <a:pt x="353384" y="425650"/>
                    </a:cubicBezTo>
                    <a:cubicBezTo>
                      <a:pt x="350276" y="428892"/>
                      <a:pt x="347114" y="433633"/>
                      <a:pt x="345372" y="435535"/>
                    </a:cubicBezTo>
                    <a:lnTo>
                      <a:pt x="316779" y="467414"/>
                    </a:lnTo>
                    <a:cubicBezTo>
                      <a:pt x="304505" y="481103"/>
                      <a:pt x="292661" y="494739"/>
                      <a:pt x="281808" y="509098"/>
                    </a:cubicBezTo>
                    <a:cubicBezTo>
                      <a:pt x="270821" y="523591"/>
                      <a:pt x="260879" y="538807"/>
                      <a:pt x="251741" y="554907"/>
                    </a:cubicBezTo>
                    <a:cubicBezTo>
                      <a:pt x="241826" y="573097"/>
                      <a:pt x="234350" y="592385"/>
                      <a:pt x="224354" y="610387"/>
                    </a:cubicBezTo>
                    <a:cubicBezTo>
                      <a:pt x="223952" y="611083"/>
                      <a:pt x="223416" y="611726"/>
                      <a:pt x="223014" y="612423"/>
                    </a:cubicBezTo>
                    <a:cubicBezTo>
                      <a:pt x="223631" y="555550"/>
                      <a:pt x="224193" y="500365"/>
                      <a:pt x="224756" y="447992"/>
                    </a:cubicBezTo>
                    <a:cubicBezTo>
                      <a:pt x="225078" y="417078"/>
                      <a:pt x="225399" y="387155"/>
                      <a:pt x="225694" y="358410"/>
                    </a:cubicBezTo>
                    <a:cubicBezTo>
                      <a:pt x="234162" y="344480"/>
                      <a:pt x="246167" y="332264"/>
                      <a:pt x="259780" y="321227"/>
                    </a:cubicBezTo>
                    <a:cubicBezTo>
                      <a:pt x="268865" y="313860"/>
                      <a:pt x="278673" y="307082"/>
                      <a:pt x="288481" y="300546"/>
                    </a:cubicBezTo>
                    <a:cubicBezTo>
                      <a:pt x="304211" y="290071"/>
                      <a:pt x="320048" y="280374"/>
                      <a:pt x="334197" y="271748"/>
                    </a:cubicBezTo>
                    <a:cubicBezTo>
                      <a:pt x="341432" y="267194"/>
                      <a:pt x="348936" y="263015"/>
                      <a:pt x="356225" y="258514"/>
                    </a:cubicBezTo>
                    <a:cubicBezTo>
                      <a:pt x="359467" y="256505"/>
                      <a:pt x="362656" y="254415"/>
                      <a:pt x="365738" y="252219"/>
                    </a:cubicBezTo>
                    <a:cubicBezTo>
                      <a:pt x="367721" y="250826"/>
                      <a:pt x="375197" y="243325"/>
                      <a:pt x="375385" y="243137"/>
                    </a:cubicBezTo>
                    <a:cubicBezTo>
                      <a:pt x="375331" y="243218"/>
                      <a:pt x="375063" y="243191"/>
                      <a:pt x="374956" y="243191"/>
                    </a:cubicBezTo>
                    <a:cubicBezTo>
                      <a:pt x="375144" y="243164"/>
                      <a:pt x="375304" y="243110"/>
                      <a:pt x="375465" y="243057"/>
                    </a:cubicBezTo>
                    <a:cubicBezTo>
                      <a:pt x="378172" y="242146"/>
                      <a:pt x="379833" y="239253"/>
                      <a:pt x="379190" y="236386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8" name="Google Shape;598;p6"/>
              <p:cNvSpPr/>
              <p:nvPr/>
            </p:nvSpPr>
            <p:spPr>
              <a:xfrm rot="10800000" flipH="1">
                <a:off x="858657" y="239110"/>
                <a:ext cx="537879" cy="211235"/>
              </a:xfrm>
              <a:custGeom>
                <a:avLst/>
                <a:gdLst/>
                <a:ahLst/>
                <a:cxnLst/>
                <a:rect l="l" t="t" r="r" b="b"/>
                <a:pathLst>
                  <a:path w="1075758" h="422470" extrusionOk="0">
                    <a:moveTo>
                      <a:pt x="1073260" y="10824"/>
                    </a:moveTo>
                    <a:cubicBezTo>
                      <a:pt x="1070741" y="20254"/>
                      <a:pt x="1068517" y="29791"/>
                      <a:pt x="1065944" y="39194"/>
                    </a:cubicBezTo>
                    <a:cubicBezTo>
                      <a:pt x="1053751" y="84011"/>
                      <a:pt x="1032313" y="126311"/>
                      <a:pt x="999004" y="158083"/>
                    </a:cubicBezTo>
                    <a:cubicBezTo>
                      <a:pt x="980460" y="175764"/>
                      <a:pt x="958995" y="189051"/>
                      <a:pt x="934878" y="196418"/>
                    </a:cubicBezTo>
                    <a:cubicBezTo>
                      <a:pt x="928098" y="198481"/>
                      <a:pt x="914887" y="196900"/>
                      <a:pt x="909688" y="199016"/>
                    </a:cubicBezTo>
                    <a:lnTo>
                      <a:pt x="901595" y="203919"/>
                    </a:lnTo>
                    <a:cubicBezTo>
                      <a:pt x="909715" y="131803"/>
                      <a:pt x="952323" y="64241"/>
                      <a:pt x="1013153" y="29148"/>
                    </a:cubicBezTo>
                    <a:cubicBezTo>
                      <a:pt x="1028294" y="20414"/>
                      <a:pt x="1044104" y="13074"/>
                      <a:pt x="1060397" y="7020"/>
                    </a:cubicBezTo>
                    <a:cubicBezTo>
                      <a:pt x="1061737" y="6511"/>
                      <a:pt x="1074412" y="510"/>
                      <a:pt x="1075618" y="1743"/>
                    </a:cubicBezTo>
                    <a:cubicBezTo>
                      <a:pt x="1076422" y="2573"/>
                      <a:pt x="1073528" y="9860"/>
                      <a:pt x="1073260" y="10824"/>
                    </a:cubicBezTo>
                    <a:close/>
                    <a:moveTo>
                      <a:pt x="946427" y="346623"/>
                    </a:moveTo>
                    <a:cubicBezTo>
                      <a:pt x="921827" y="272552"/>
                      <a:pt x="868473" y="218706"/>
                      <a:pt x="808527" y="205794"/>
                    </a:cubicBezTo>
                    <a:lnTo>
                      <a:pt x="812011" y="215625"/>
                    </a:lnTo>
                    <a:cubicBezTo>
                      <a:pt x="813378" y="221948"/>
                      <a:pt x="810993" y="237592"/>
                      <a:pt x="812172" y="245763"/>
                    </a:cubicBezTo>
                    <a:cubicBezTo>
                      <a:pt x="816432" y="274856"/>
                      <a:pt x="825865" y="301055"/>
                      <a:pt x="839237" y="323933"/>
                    </a:cubicBezTo>
                    <a:cubicBezTo>
                      <a:pt x="863248" y="365108"/>
                      <a:pt x="897066" y="392540"/>
                      <a:pt x="933725" y="409122"/>
                    </a:cubicBezTo>
                    <a:cubicBezTo>
                      <a:pt x="941443" y="412604"/>
                      <a:pt x="949268" y="415685"/>
                      <a:pt x="956985" y="419114"/>
                    </a:cubicBezTo>
                    <a:cubicBezTo>
                      <a:pt x="957789" y="419463"/>
                      <a:pt x="963658" y="423240"/>
                      <a:pt x="964408" y="422329"/>
                    </a:cubicBezTo>
                    <a:cubicBezTo>
                      <a:pt x="965561" y="420963"/>
                      <a:pt x="961541" y="405559"/>
                      <a:pt x="961219" y="403925"/>
                    </a:cubicBezTo>
                    <a:cubicBezTo>
                      <a:pt x="957441" y="384235"/>
                      <a:pt x="952537" y="365081"/>
                      <a:pt x="946427" y="346623"/>
                    </a:cubicBezTo>
                    <a:close/>
                    <a:moveTo>
                      <a:pt x="757344" y="369260"/>
                    </a:moveTo>
                    <a:cubicBezTo>
                      <a:pt x="753351" y="349383"/>
                      <a:pt x="747241" y="331032"/>
                      <a:pt x="735129" y="314798"/>
                    </a:cubicBezTo>
                    <a:cubicBezTo>
                      <a:pt x="699113" y="266498"/>
                      <a:pt x="640561" y="235155"/>
                      <a:pt x="582169" y="229073"/>
                    </a:cubicBezTo>
                    <a:lnTo>
                      <a:pt x="570673" y="225216"/>
                    </a:lnTo>
                    <a:cubicBezTo>
                      <a:pt x="566385" y="225832"/>
                      <a:pt x="567859" y="241557"/>
                      <a:pt x="568207" y="243513"/>
                    </a:cubicBezTo>
                    <a:cubicBezTo>
                      <a:pt x="571530" y="261970"/>
                      <a:pt x="583026" y="278794"/>
                      <a:pt x="595782" y="291760"/>
                    </a:cubicBezTo>
                    <a:cubicBezTo>
                      <a:pt x="628770" y="325219"/>
                      <a:pt x="677354" y="344052"/>
                      <a:pt x="716558" y="368939"/>
                    </a:cubicBezTo>
                    <a:cubicBezTo>
                      <a:pt x="728590" y="376573"/>
                      <a:pt x="740890" y="383378"/>
                      <a:pt x="753324" y="390209"/>
                    </a:cubicBezTo>
                    <a:cubicBezTo>
                      <a:pt x="755817" y="391575"/>
                      <a:pt x="762328" y="397603"/>
                      <a:pt x="765008" y="397763"/>
                    </a:cubicBezTo>
                    <a:cubicBezTo>
                      <a:pt x="767902" y="397924"/>
                      <a:pt x="762596" y="392299"/>
                      <a:pt x="761766" y="389405"/>
                    </a:cubicBezTo>
                    <a:cubicBezTo>
                      <a:pt x="759863" y="382815"/>
                      <a:pt x="758711" y="375984"/>
                      <a:pt x="757344" y="369260"/>
                    </a:cubicBezTo>
                    <a:close/>
                    <a:moveTo>
                      <a:pt x="189666" y="344105"/>
                    </a:moveTo>
                    <a:cubicBezTo>
                      <a:pt x="185673" y="324228"/>
                      <a:pt x="179563" y="305877"/>
                      <a:pt x="167424" y="289643"/>
                    </a:cubicBezTo>
                    <a:cubicBezTo>
                      <a:pt x="131408" y="241343"/>
                      <a:pt x="72856" y="210000"/>
                      <a:pt x="14491" y="203946"/>
                    </a:cubicBezTo>
                    <a:lnTo>
                      <a:pt x="2968" y="200088"/>
                    </a:lnTo>
                    <a:cubicBezTo>
                      <a:pt x="-1293" y="200677"/>
                      <a:pt x="181" y="216402"/>
                      <a:pt x="529" y="218358"/>
                    </a:cubicBezTo>
                    <a:cubicBezTo>
                      <a:pt x="3825" y="236816"/>
                      <a:pt x="15321" y="253666"/>
                      <a:pt x="28104" y="266605"/>
                    </a:cubicBezTo>
                    <a:cubicBezTo>
                      <a:pt x="61092" y="300064"/>
                      <a:pt x="109649" y="318924"/>
                      <a:pt x="148880" y="343784"/>
                    </a:cubicBezTo>
                    <a:cubicBezTo>
                      <a:pt x="160885" y="351419"/>
                      <a:pt x="173185" y="358223"/>
                      <a:pt x="185646" y="365054"/>
                    </a:cubicBezTo>
                    <a:cubicBezTo>
                      <a:pt x="188112" y="366420"/>
                      <a:pt x="194623" y="372448"/>
                      <a:pt x="197303" y="372609"/>
                    </a:cubicBezTo>
                    <a:cubicBezTo>
                      <a:pt x="200224" y="372796"/>
                      <a:pt x="194891" y="367144"/>
                      <a:pt x="194061" y="364250"/>
                    </a:cubicBezTo>
                    <a:cubicBezTo>
                      <a:pt x="192185" y="357660"/>
                      <a:pt x="191006" y="350856"/>
                      <a:pt x="189666" y="344105"/>
                    </a:cubicBezTo>
                    <a:close/>
                    <a:moveTo>
                      <a:pt x="634719" y="63973"/>
                    </a:moveTo>
                    <a:cubicBezTo>
                      <a:pt x="640453" y="48971"/>
                      <a:pt x="646027" y="33836"/>
                      <a:pt x="652378" y="19102"/>
                    </a:cubicBezTo>
                    <a:cubicBezTo>
                      <a:pt x="652754" y="18218"/>
                      <a:pt x="658863" y="7127"/>
                      <a:pt x="658274" y="6458"/>
                    </a:cubicBezTo>
                    <a:cubicBezTo>
                      <a:pt x="658166" y="6323"/>
                      <a:pt x="640427" y="17066"/>
                      <a:pt x="639515" y="17548"/>
                    </a:cubicBezTo>
                    <a:cubicBezTo>
                      <a:pt x="616925" y="29282"/>
                      <a:pt x="593102" y="38952"/>
                      <a:pt x="571101" y="51811"/>
                    </a:cubicBezTo>
                    <a:cubicBezTo>
                      <a:pt x="550387" y="63893"/>
                      <a:pt x="530530" y="78252"/>
                      <a:pt x="516274" y="98209"/>
                    </a:cubicBezTo>
                    <a:cubicBezTo>
                      <a:pt x="495881" y="126767"/>
                      <a:pt x="493469" y="162476"/>
                      <a:pt x="475970" y="192132"/>
                    </a:cubicBezTo>
                    <a:lnTo>
                      <a:pt x="484251" y="193150"/>
                    </a:lnTo>
                    <a:cubicBezTo>
                      <a:pt x="496283" y="198481"/>
                      <a:pt x="519731" y="188917"/>
                      <a:pt x="530637" y="184925"/>
                    </a:cubicBezTo>
                    <a:cubicBezTo>
                      <a:pt x="586724" y="164351"/>
                      <a:pt x="614004" y="118301"/>
                      <a:pt x="634719" y="63973"/>
                    </a:cubicBezTo>
                    <a:close/>
                    <a:moveTo>
                      <a:pt x="201082" y="45355"/>
                    </a:moveTo>
                    <a:cubicBezTo>
                      <a:pt x="180367" y="57437"/>
                      <a:pt x="160510" y="71796"/>
                      <a:pt x="146254" y="91753"/>
                    </a:cubicBezTo>
                    <a:cubicBezTo>
                      <a:pt x="125861" y="120310"/>
                      <a:pt x="123449" y="156020"/>
                      <a:pt x="105951" y="185675"/>
                    </a:cubicBezTo>
                    <a:lnTo>
                      <a:pt x="114231" y="186693"/>
                    </a:lnTo>
                    <a:cubicBezTo>
                      <a:pt x="126263" y="192025"/>
                      <a:pt x="149711" y="182461"/>
                      <a:pt x="160617" y="178469"/>
                    </a:cubicBezTo>
                    <a:cubicBezTo>
                      <a:pt x="216705" y="157895"/>
                      <a:pt x="243984" y="111872"/>
                      <a:pt x="264699" y="57517"/>
                    </a:cubicBezTo>
                    <a:cubicBezTo>
                      <a:pt x="270434" y="42515"/>
                      <a:pt x="276007" y="27406"/>
                      <a:pt x="282358" y="12646"/>
                    </a:cubicBezTo>
                    <a:cubicBezTo>
                      <a:pt x="282734" y="11762"/>
                      <a:pt x="288817" y="698"/>
                      <a:pt x="288254" y="1"/>
                    </a:cubicBezTo>
                    <a:cubicBezTo>
                      <a:pt x="288147" y="-133"/>
                      <a:pt x="270407" y="10637"/>
                      <a:pt x="269496" y="11092"/>
                    </a:cubicBezTo>
                    <a:cubicBezTo>
                      <a:pt x="246905" y="22826"/>
                      <a:pt x="223082" y="32523"/>
                      <a:pt x="201082" y="45355"/>
                    </a:cubicBezTo>
                    <a:close/>
                  </a:path>
                </a:pathLst>
              </a:custGeom>
              <a:solidFill>
                <a:srgbClr val="2CB892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599" name="Google Shape;599;p6"/>
              <p:cNvSpPr/>
              <p:nvPr/>
            </p:nvSpPr>
            <p:spPr>
              <a:xfrm rot="10800000" flipH="1">
                <a:off x="314718" y="300661"/>
                <a:ext cx="312271" cy="333027"/>
              </a:xfrm>
              <a:custGeom>
                <a:avLst/>
                <a:gdLst/>
                <a:ahLst/>
                <a:cxnLst/>
                <a:rect l="l" t="t" r="r" b="b"/>
                <a:pathLst>
                  <a:path w="624542" h="666053" extrusionOk="0">
                    <a:moveTo>
                      <a:pt x="5092" y="0"/>
                    </a:moveTo>
                    <a:cubicBezTo>
                      <a:pt x="5092" y="0"/>
                      <a:pt x="279069" y="290633"/>
                      <a:pt x="145001" y="417693"/>
                    </a:cubicBezTo>
                    <a:cubicBezTo>
                      <a:pt x="145001" y="417693"/>
                      <a:pt x="3430" y="470735"/>
                      <a:pt x="0" y="180343"/>
                    </a:cubicBezTo>
                    <a:lnTo>
                      <a:pt x="5092" y="0"/>
                    </a:lnTo>
                    <a:close/>
                    <a:moveTo>
                      <a:pt x="212719" y="509338"/>
                    </a:moveTo>
                    <a:cubicBezTo>
                      <a:pt x="212719" y="509338"/>
                      <a:pt x="153898" y="649069"/>
                      <a:pt x="444061" y="664017"/>
                    </a:cubicBezTo>
                    <a:lnTo>
                      <a:pt x="624542" y="666053"/>
                    </a:lnTo>
                    <a:cubicBezTo>
                      <a:pt x="624542" y="666053"/>
                      <a:pt x="345232" y="380055"/>
                      <a:pt x="212719" y="509338"/>
                    </a:cubicBezTo>
                    <a:close/>
                  </a:path>
                </a:pathLst>
              </a:custGeom>
              <a:solidFill>
                <a:srgbClr val="2CB892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0" name="Google Shape;600;p6"/>
              <p:cNvSpPr/>
              <p:nvPr/>
            </p:nvSpPr>
            <p:spPr>
              <a:xfrm rot="10800000" flipH="1">
                <a:off x="1429834" y="217039"/>
                <a:ext cx="95867" cy="243616"/>
              </a:xfrm>
              <a:custGeom>
                <a:avLst/>
                <a:gdLst/>
                <a:ahLst/>
                <a:cxnLst/>
                <a:rect l="l" t="t" r="r" b="b"/>
                <a:pathLst>
                  <a:path w="191733" h="487231" extrusionOk="0">
                    <a:moveTo>
                      <a:pt x="130895" y="360545"/>
                    </a:moveTo>
                    <a:cubicBezTo>
                      <a:pt x="137782" y="380450"/>
                      <a:pt x="142713" y="400380"/>
                      <a:pt x="145473" y="418650"/>
                    </a:cubicBezTo>
                    <a:cubicBezTo>
                      <a:pt x="146840" y="427491"/>
                      <a:pt x="147269" y="436572"/>
                      <a:pt x="147242" y="445546"/>
                    </a:cubicBezTo>
                    <a:cubicBezTo>
                      <a:pt x="147215" y="452673"/>
                      <a:pt x="146706" y="459879"/>
                      <a:pt x="144910" y="466790"/>
                    </a:cubicBezTo>
                    <a:cubicBezTo>
                      <a:pt x="131967" y="516591"/>
                      <a:pt x="86974" y="462075"/>
                      <a:pt x="72343" y="443457"/>
                    </a:cubicBezTo>
                    <a:cubicBezTo>
                      <a:pt x="62455" y="430866"/>
                      <a:pt x="51173" y="402363"/>
                      <a:pt x="43107" y="386718"/>
                    </a:cubicBezTo>
                    <a:cubicBezTo>
                      <a:pt x="17783" y="337507"/>
                      <a:pt x="-3146" y="282134"/>
                      <a:pt x="391" y="227002"/>
                    </a:cubicBezTo>
                    <a:cubicBezTo>
                      <a:pt x="4465" y="163218"/>
                      <a:pt x="52191" y="12932"/>
                      <a:pt x="67546" y="4065"/>
                    </a:cubicBezTo>
                    <a:cubicBezTo>
                      <a:pt x="85902" y="-6517"/>
                      <a:pt x="102115" y="4681"/>
                      <a:pt x="104929" y="24719"/>
                    </a:cubicBezTo>
                    <a:cubicBezTo>
                      <a:pt x="105732" y="30399"/>
                      <a:pt x="105786" y="36185"/>
                      <a:pt x="105545" y="41918"/>
                    </a:cubicBezTo>
                    <a:cubicBezTo>
                      <a:pt x="105277" y="48776"/>
                      <a:pt x="104634" y="55634"/>
                      <a:pt x="103669" y="62465"/>
                    </a:cubicBezTo>
                    <a:cubicBezTo>
                      <a:pt x="107394" y="56464"/>
                      <a:pt x="111494" y="50704"/>
                      <a:pt x="116130" y="45240"/>
                    </a:cubicBezTo>
                    <a:cubicBezTo>
                      <a:pt x="128001" y="31122"/>
                      <a:pt x="164526" y="716"/>
                      <a:pt x="183392" y="19951"/>
                    </a:cubicBezTo>
                    <a:cubicBezTo>
                      <a:pt x="196790" y="33586"/>
                      <a:pt x="191002" y="62009"/>
                      <a:pt x="186875" y="78297"/>
                    </a:cubicBezTo>
                    <a:cubicBezTo>
                      <a:pt x="179613" y="106854"/>
                      <a:pt x="165330" y="134902"/>
                      <a:pt x="147215" y="159950"/>
                    </a:cubicBezTo>
                    <a:cubicBezTo>
                      <a:pt x="160775" y="165950"/>
                      <a:pt x="166536" y="175862"/>
                      <a:pt x="168626" y="187489"/>
                    </a:cubicBezTo>
                    <a:cubicBezTo>
                      <a:pt x="188885" y="195472"/>
                      <a:pt x="199711" y="230271"/>
                      <a:pt x="175888" y="241174"/>
                    </a:cubicBezTo>
                    <a:cubicBezTo>
                      <a:pt x="173343" y="242326"/>
                      <a:pt x="170663" y="243317"/>
                      <a:pt x="167929" y="244147"/>
                    </a:cubicBezTo>
                    <a:cubicBezTo>
                      <a:pt x="168707" y="256470"/>
                      <a:pt x="170609" y="269516"/>
                      <a:pt x="162463" y="279589"/>
                    </a:cubicBezTo>
                    <a:cubicBezTo>
                      <a:pt x="162034" y="280125"/>
                      <a:pt x="161578" y="280634"/>
                      <a:pt x="161123" y="281116"/>
                    </a:cubicBezTo>
                    <a:cubicBezTo>
                      <a:pt x="163695" y="283581"/>
                      <a:pt x="166161" y="286206"/>
                      <a:pt x="168492" y="288965"/>
                    </a:cubicBezTo>
                    <a:cubicBezTo>
                      <a:pt x="184062" y="307584"/>
                      <a:pt x="195611" y="345169"/>
                      <a:pt x="178809" y="367055"/>
                    </a:cubicBezTo>
                    <a:cubicBezTo>
                      <a:pt x="168760" y="380128"/>
                      <a:pt x="148608" y="369654"/>
                      <a:pt x="137300" y="364001"/>
                    </a:cubicBezTo>
                    <a:cubicBezTo>
                      <a:pt x="135129" y="362876"/>
                      <a:pt x="132985" y="361751"/>
                      <a:pt x="130895" y="360545"/>
                    </a:cubicBezTo>
                    <a:lnTo>
                      <a:pt x="130895" y="360545"/>
                    </a:lnTo>
                    <a:close/>
                  </a:path>
                </a:pathLst>
              </a:custGeom>
              <a:solidFill>
                <a:srgbClr val="EFA593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1" name="Google Shape;601;p6"/>
              <p:cNvSpPr/>
              <p:nvPr/>
            </p:nvSpPr>
            <p:spPr>
              <a:xfrm rot="10800000" flipH="1">
                <a:off x="1436274" y="281671"/>
                <a:ext cx="81066" cy="142207"/>
              </a:xfrm>
              <a:custGeom>
                <a:avLst/>
                <a:gdLst/>
                <a:ahLst/>
                <a:cxnLst/>
                <a:rect l="l" t="t" r="r" b="b"/>
                <a:pathLst>
                  <a:path w="162132" h="284413" extrusionOk="0">
                    <a:moveTo>
                      <a:pt x="97221" y="279677"/>
                    </a:moveTo>
                    <a:lnTo>
                      <a:pt x="97248" y="279918"/>
                    </a:lnTo>
                    <a:cubicBezTo>
                      <a:pt x="96926" y="279998"/>
                      <a:pt x="96980" y="279650"/>
                      <a:pt x="97060" y="279302"/>
                    </a:cubicBezTo>
                    <a:cubicBezTo>
                      <a:pt x="97007" y="279248"/>
                      <a:pt x="96900" y="279114"/>
                      <a:pt x="96980" y="279061"/>
                    </a:cubicBezTo>
                    <a:lnTo>
                      <a:pt x="97060" y="279275"/>
                    </a:lnTo>
                    <a:lnTo>
                      <a:pt x="97114" y="279087"/>
                    </a:lnTo>
                    <a:lnTo>
                      <a:pt x="97168" y="279141"/>
                    </a:lnTo>
                    <a:lnTo>
                      <a:pt x="97194" y="279221"/>
                    </a:lnTo>
                    <a:lnTo>
                      <a:pt x="97194" y="279409"/>
                    </a:lnTo>
                    <a:cubicBezTo>
                      <a:pt x="97221" y="279489"/>
                      <a:pt x="97221" y="279596"/>
                      <a:pt x="97221" y="279677"/>
                    </a:cubicBezTo>
                    <a:close/>
                    <a:moveTo>
                      <a:pt x="120589" y="86582"/>
                    </a:moveTo>
                    <a:cubicBezTo>
                      <a:pt x="120428" y="85939"/>
                      <a:pt x="119972" y="86314"/>
                      <a:pt x="119517" y="86984"/>
                    </a:cubicBezTo>
                    <a:cubicBezTo>
                      <a:pt x="119651" y="87011"/>
                      <a:pt x="119785" y="87037"/>
                      <a:pt x="119892" y="87037"/>
                    </a:cubicBezTo>
                    <a:cubicBezTo>
                      <a:pt x="120133" y="86877"/>
                      <a:pt x="120347" y="86716"/>
                      <a:pt x="120589" y="86582"/>
                    </a:cubicBezTo>
                    <a:close/>
                    <a:moveTo>
                      <a:pt x="151513" y="206034"/>
                    </a:moveTo>
                    <a:cubicBezTo>
                      <a:pt x="151272" y="208525"/>
                      <a:pt x="149771" y="209757"/>
                      <a:pt x="148377" y="210642"/>
                    </a:cubicBezTo>
                    <a:cubicBezTo>
                      <a:pt x="148002" y="210883"/>
                      <a:pt x="147359" y="210695"/>
                      <a:pt x="146904" y="210802"/>
                    </a:cubicBezTo>
                    <a:cubicBezTo>
                      <a:pt x="145912" y="211660"/>
                      <a:pt x="144760" y="212302"/>
                      <a:pt x="143500" y="212356"/>
                    </a:cubicBezTo>
                    <a:lnTo>
                      <a:pt x="143500" y="212383"/>
                    </a:lnTo>
                    <a:cubicBezTo>
                      <a:pt x="143822" y="213749"/>
                      <a:pt x="142589" y="213187"/>
                      <a:pt x="141384" y="212356"/>
                    </a:cubicBezTo>
                    <a:lnTo>
                      <a:pt x="141866" y="212195"/>
                    </a:lnTo>
                    <a:cubicBezTo>
                      <a:pt x="141223" y="212035"/>
                      <a:pt x="140633" y="211767"/>
                      <a:pt x="140070" y="211365"/>
                    </a:cubicBezTo>
                    <a:cubicBezTo>
                      <a:pt x="140445" y="211660"/>
                      <a:pt x="140901" y="212035"/>
                      <a:pt x="141384" y="212356"/>
                    </a:cubicBezTo>
                    <a:cubicBezTo>
                      <a:pt x="140044" y="212892"/>
                      <a:pt x="138516" y="213776"/>
                      <a:pt x="138302" y="213829"/>
                    </a:cubicBezTo>
                    <a:cubicBezTo>
                      <a:pt x="135515" y="214258"/>
                      <a:pt x="132701" y="214446"/>
                      <a:pt x="129861" y="214526"/>
                    </a:cubicBezTo>
                    <a:cubicBezTo>
                      <a:pt x="127100" y="214606"/>
                      <a:pt x="124394" y="214499"/>
                      <a:pt x="121687" y="214365"/>
                    </a:cubicBezTo>
                    <a:cubicBezTo>
                      <a:pt x="117185" y="214071"/>
                      <a:pt x="112603" y="213749"/>
                      <a:pt x="108047" y="212999"/>
                    </a:cubicBezTo>
                    <a:cubicBezTo>
                      <a:pt x="103545" y="212276"/>
                      <a:pt x="99043" y="211258"/>
                      <a:pt x="94649" y="209918"/>
                    </a:cubicBezTo>
                    <a:cubicBezTo>
                      <a:pt x="87279" y="207695"/>
                      <a:pt x="80312" y="204587"/>
                      <a:pt x="73612" y="201131"/>
                    </a:cubicBezTo>
                    <a:cubicBezTo>
                      <a:pt x="74979" y="203435"/>
                      <a:pt x="76533" y="205605"/>
                      <a:pt x="77793" y="207936"/>
                    </a:cubicBezTo>
                    <a:cubicBezTo>
                      <a:pt x="81116" y="214044"/>
                      <a:pt x="84117" y="220312"/>
                      <a:pt x="87092" y="226393"/>
                    </a:cubicBezTo>
                    <a:cubicBezTo>
                      <a:pt x="89825" y="232046"/>
                      <a:pt x="92532" y="237725"/>
                      <a:pt x="95131" y="243458"/>
                    </a:cubicBezTo>
                    <a:cubicBezTo>
                      <a:pt x="97730" y="249218"/>
                      <a:pt x="100222" y="255058"/>
                      <a:pt x="102527" y="260978"/>
                    </a:cubicBezTo>
                    <a:lnTo>
                      <a:pt x="106386" y="271185"/>
                    </a:lnTo>
                    <a:lnTo>
                      <a:pt x="107994" y="275712"/>
                    </a:lnTo>
                    <a:cubicBezTo>
                      <a:pt x="108021" y="275819"/>
                      <a:pt x="108396" y="277426"/>
                      <a:pt x="108476" y="278069"/>
                    </a:cubicBezTo>
                    <a:cubicBezTo>
                      <a:pt x="109307" y="284686"/>
                      <a:pt x="101187" y="284686"/>
                      <a:pt x="100410" y="284258"/>
                    </a:cubicBezTo>
                    <a:cubicBezTo>
                      <a:pt x="98641" y="283400"/>
                      <a:pt x="97516" y="281739"/>
                      <a:pt x="97248" y="279918"/>
                    </a:cubicBezTo>
                    <a:cubicBezTo>
                      <a:pt x="97409" y="279891"/>
                      <a:pt x="97328" y="279462"/>
                      <a:pt x="97194" y="279221"/>
                    </a:cubicBezTo>
                    <a:cubicBezTo>
                      <a:pt x="97194" y="279087"/>
                      <a:pt x="97194" y="278926"/>
                      <a:pt x="97221" y="278793"/>
                    </a:cubicBezTo>
                    <a:cubicBezTo>
                      <a:pt x="97194" y="278846"/>
                      <a:pt x="97168" y="278980"/>
                      <a:pt x="97114" y="279087"/>
                    </a:cubicBezTo>
                    <a:cubicBezTo>
                      <a:pt x="97087" y="279061"/>
                      <a:pt x="97060" y="279034"/>
                      <a:pt x="97007" y="279034"/>
                    </a:cubicBezTo>
                    <a:lnTo>
                      <a:pt x="96980" y="279061"/>
                    </a:lnTo>
                    <a:lnTo>
                      <a:pt x="95506" y="275765"/>
                    </a:lnTo>
                    <a:lnTo>
                      <a:pt x="90924" y="265961"/>
                    </a:lnTo>
                    <a:cubicBezTo>
                      <a:pt x="88833" y="261541"/>
                      <a:pt x="86609" y="257174"/>
                      <a:pt x="84358" y="252834"/>
                    </a:cubicBezTo>
                    <a:cubicBezTo>
                      <a:pt x="80928" y="246244"/>
                      <a:pt x="77364" y="239734"/>
                      <a:pt x="73773" y="233251"/>
                    </a:cubicBezTo>
                    <a:cubicBezTo>
                      <a:pt x="67717" y="221813"/>
                      <a:pt x="61152" y="209945"/>
                      <a:pt x="53595" y="199015"/>
                    </a:cubicBezTo>
                    <a:cubicBezTo>
                      <a:pt x="48745" y="191996"/>
                      <a:pt x="43599" y="185299"/>
                      <a:pt x="37382" y="179727"/>
                    </a:cubicBezTo>
                    <a:cubicBezTo>
                      <a:pt x="34488" y="177075"/>
                      <a:pt x="31380" y="174744"/>
                      <a:pt x="28191" y="172575"/>
                    </a:cubicBezTo>
                    <a:cubicBezTo>
                      <a:pt x="19937" y="167056"/>
                      <a:pt x="11040" y="162582"/>
                      <a:pt x="2787" y="157010"/>
                    </a:cubicBezTo>
                    <a:cubicBezTo>
                      <a:pt x="27" y="155269"/>
                      <a:pt x="-831" y="151625"/>
                      <a:pt x="884" y="148840"/>
                    </a:cubicBezTo>
                    <a:cubicBezTo>
                      <a:pt x="2626" y="146080"/>
                      <a:pt x="6297" y="145223"/>
                      <a:pt x="9057" y="146964"/>
                    </a:cubicBezTo>
                    <a:cubicBezTo>
                      <a:pt x="12889" y="149161"/>
                      <a:pt x="16882" y="151090"/>
                      <a:pt x="20875" y="153045"/>
                    </a:cubicBezTo>
                    <a:cubicBezTo>
                      <a:pt x="21304" y="152215"/>
                      <a:pt x="21438" y="151170"/>
                      <a:pt x="22188" y="150634"/>
                    </a:cubicBezTo>
                    <a:cubicBezTo>
                      <a:pt x="22269" y="150554"/>
                      <a:pt x="22322" y="150500"/>
                      <a:pt x="22403" y="150447"/>
                    </a:cubicBezTo>
                    <a:cubicBezTo>
                      <a:pt x="23314" y="149697"/>
                      <a:pt x="25538" y="147821"/>
                      <a:pt x="25699" y="147661"/>
                    </a:cubicBezTo>
                    <a:lnTo>
                      <a:pt x="32103" y="139356"/>
                    </a:lnTo>
                    <a:cubicBezTo>
                      <a:pt x="35453" y="134507"/>
                      <a:pt x="38508" y="129418"/>
                      <a:pt x="41322" y="124194"/>
                    </a:cubicBezTo>
                    <a:cubicBezTo>
                      <a:pt x="44135" y="118970"/>
                      <a:pt x="46681" y="113612"/>
                      <a:pt x="48986" y="108147"/>
                    </a:cubicBezTo>
                    <a:cubicBezTo>
                      <a:pt x="50808" y="103834"/>
                      <a:pt x="52416" y="99441"/>
                      <a:pt x="54050" y="95020"/>
                    </a:cubicBezTo>
                    <a:cubicBezTo>
                      <a:pt x="57909" y="84546"/>
                      <a:pt x="61473" y="73911"/>
                      <a:pt x="65091" y="63356"/>
                    </a:cubicBezTo>
                    <a:cubicBezTo>
                      <a:pt x="69379" y="51863"/>
                      <a:pt x="73505" y="40639"/>
                      <a:pt x="76292" y="29013"/>
                    </a:cubicBezTo>
                    <a:cubicBezTo>
                      <a:pt x="78115" y="21539"/>
                      <a:pt x="79454" y="13930"/>
                      <a:pt x="79749" y="5921"/>
                    </a:cubicBezTo>
                    <a:cubicBezTo>
                      <a:pt x="79749" y="2652"/>
                      <a:pt x="82402" y="-27"/>
                      <a:pt x="85671" y="0"/>
                    </a:cubicBezTo>
                    <a:cubicBezTo>
                      <a:pt x="88941" y="0"/>
                      <a:pt x="91594" y="2652"/>
                      <a:pt x="91594" y="5921"/>
                    </a:cubicBezTo>
                    <a:cubicBezTo>
                      <a:pt x="91942" y="14815"/>
                      <a:pt x="91192" y="23360"/>
                      <a:pt x="89745" y="31799"/>
                    </a:cubicBezTo>
                    <a:cubicBezTo>
                      <a:pt x="87601" y="44175"/>
                      <a:pt x="83822" y="56150"/>
                      <a:pt x="79990" y="68446"/>
                    </a:cubicBezTo>
                    <a:cubicBezTo>
                      <a:pt x="76855" y="77634"/>
                      <a:pt x="73934" y="86957"/>
                      <a:pt x="70477" y="96039"/>
                    </a:cubicBezTo>
                    <a:cubicBezTo>
                      <a:pt x="68977" y="100003"/>
                      <a:pt x="67181" y="103807"/>
                      <a:pt x="65466" y="107665"/>
                    </a:cubicBezTo>
                    <a:cubicBezTo>
                      <a:pt x="70317" y="103352"/>
                      <a:pt x="75461" y="99387"/>
                      <a:pt x="81169" y="96279"/>
                    </a:cubicBezTo>
                    <a:cubicBezTo>
                      <a:pt x="84680" y="94351"/>
                      <a:pt x="88351" y="92743"/>
                      <a:pt x="92130" y="91458"/>
                    </a:cubicBezTo>
                    <a:cubicBezTo>
                      <a:pt x="95908" y="90172"/>
                      <a:pt x="99821" y="89314"/>
                      <a:pt x="103706" y="88564"/>
                    </a:cubicBezTo>
                    <a:lnTo>
                      <a:pt x="118150" y="86743"/>
                    </a:lnTo>
                    <a:cubicBezTo>
                      <a:pt x="118338" y="86716"/>
                      <a:pt x="118954" y="86903"/>
                      <a:pt x="119517" y="86984"/>
                    </a:cubicBezTo>
                    <a:lnTo>
                      <a:pt x="119410" y="87145"/>
                    </a:lnTo>
                    <a:cubicBezTo>
                      <a:pt x="119195" y="87493"/>
                      <a:pt x="119222" y="87466"/>
                      <a:pt x="119007" y="87788"/>
                    </a:cubicBezTo>
                    <a:lnTo>
                      <a:pt x="118686" y="88377"/>
                    </a:lnTo>
                    <a:cubicBezTo>
                      <a:pt x="119034" y="87868"/>
                      <a:pt x="119436" y="87413"/>
                      <a:pt x="119892" y="87037"/>
                    </a:cubicBezTo>
                    <a:cubicBezTo>
                      <a:pt x="120347" y="87091"/>
                      <a:pt x="120696" y="87011"/>
                      <a:pt x="120615" y="86662"/>
                    </a:cubicBezTo>
                    <a:lnTo>
                      <a:pt x="120589" y="86582"/>
                    </a:lnTo>
                    <a:cubicBezTo>
                      <a:pt x="122009" y="85751"/>
                      <a:pt x="123777" y="85537"/>
                      <a:pt x="125412" y="86153"/>
                    </a:cubicBezTo>
                    <a:cubicBezTo>
                      <a:pt x="125519" y="86180"/>
                      <a:pt x="125546" y="86314"/>
                      <a:pt x="125626" y="86368"/>
                    </a:cubicBezTo>
                    <a:cubicBezTo>
                      <a:pt x="126940" y="86100"/>
                      <a:pt x="128333" y="86100"/>
                      <a:pt x="129593" y="86770"/>
                    </a:cubicBezTo>
                    <a:cubicBezTo>
                      <a:pt x="132460" y="88323"/>
                      <a:pt x="133559" y="91913"/>
                      <a:pt x="132004" y="94806"/>
                    </a:cubicBezTo>
                    <a:cubicBezTo>
                      <a:pt x="130209" y="98583"/>
                      <a:pt x="129325" y="102629"/>
                      <a:pt x="128762" y="106754"/>
                    </a:cubicBezTo>
                    <a:cubicBezTo>
                      <a:pt x="128172" y="111147"/>
                      <a:pt x="128119" y="115621"/>
                      <a:pt x="128172" y="120068"/>
                    </a:cubicBezTo>
                    <a:cubicBezTo>
                      <a:pt x="128119" y="128560"/>
                      <a:pt x="129083" y="136999"/>
                      <a:pt x="130289" y="145411"/>
                    </a:cubicBezTo>
                    <a:cubicBezTo>
                      <a:pt x="131495" y="153876"/>
                      <a:pt x="132915" y="162341"/>
                      <a:pt x="135086" y="170592"/>
                    </a:cubicBezTo>
                    <a:cubicBezTo>
                      <a:pt x="136345" y="175736"/>
                      <a:pt x="137739" y="180959"/>
                      <a:pt x="139642" y="185969"/>
                    </a:cubicBezTo>
                    <a:cubicBezTo>
                      <a:pt x="140847" y="189210"/>
                      <a:pt x="142187" y="192345"/>
                      <a:pt x="143876" y="195265"/>
                    </a:cubicBezTo>
                    <a:lnTo>
                      <a:pt x="146877" y="199631"/>
                    </a:lnTo>
                    <a:cubicBezTo>
                      <a:pt x="149878" y="200167"/>
                      <a:pt x="151942" y="203007"/>
                      <a:pt x="151513" y="206034"/>
                    </a:cubicBezTo>
                    <a:close/>
                    <a:moveTo>
                      <a:pt x="97248" y="278525"/>
                    </a:moveTo>
                    <a:cubicBezTo>
                      <a:pt x="97355" y="276623"/>
                      <a:pt x="98347" y="275551"/>
                      <a:pt x="99097" y="274935"/>
                    </a:cubicBezTo>
                    <a:cubicBezTo>
                      <a:pt x="98561" y="275390"/>
                      <a:pt x="98105" y="276007"/>
                      <a:pt x="97757" y="276676"/>
                    </a:cubicBezTo>
                    <a:cubicBezTo>
                      <a:pt x="97489" y="277292"/>
                      <a:pt x="97302" y="277882"/>
                      <a:pt x="97248" y="278525"/>
                    </a:cubicBezTo>
                    <a:close/>
                    <a:moveTo>
                      <a:pt x="130477" y="201024"/>
                    </a:moveTo>
                    <a:cubicBezTo>
                      <a:pt x="131307" y="201131"/>
                      <a:pt x="132138" y="201131"/>
                      <a:pt x="132942" y="201212"/>
                    </a:cubicBezTo>
                    <a:cubicBezTo>
                      <a:pt x="130772" y="198078"/>
                      <a:pt x="128869" y="194782"/>
                      <a:pt x="127207" y="191300"/>
                    </a:cubicBezTo>
                    <a:cubicBezTo>
                      <a:pt x="124608" y="185942"/>
                      <a:pt x="122598" y="180263"/>
                      <a:pt x="120749" y="174691"/>
                    </a:cubicBezTo>
                    <a:cubicBezTo>
                      <a:pt x="118016" y="165850"/>
                      <a:pt x="115658" y="156823"/>
                      <a:pt x="114398" y="147607"/>
                    </a:cubicBezTo>
                    <a:cubicBezTo>
                      <a:pt x="113112" y="138338"/>
                      <a:pt x="112978" y="128935"/>
                      <a:pt x="113514" y="119586"/>
                    </a:cubicBezTo>
                    <a:cubicBezTo>
                      <a:pt x="114023" y="113425"/>
                      <a:pt x="114720" y="107183"/>
                      <a:pt x="116435" y="101236"/>
                    </a:cubicBezTo>
                    <a:cubicBezTo>
                      <a:pt x="116569" y="100726"/>
                      <a:pt x="116891" y="100298"/>
                      <a:pt x="117051" y="99789"/>
                    </a:cubicBezTo>
                    <a:lnTo>
                      <a:pt x="107297" y="102763"/>
                    </a:lnTo>
                    <a:cubicBezTo>
                      <a:pt x="103358" y="103995"/>
                      <a:pt x="99526" y="105656"/>
                      <a:pt x="95640" y="107183"/>
                    </a:cubicBezTo>
                    <a:cubicBezTo>
                      <a:pt x="91808" y="108710"/>
                      <a:pt x="87976" y="110210"/>
                      <a:pt x="84224" y="111951"/>
                    </a:cubicBezTo>
                    <a:cubicBezTo>
                      <a:pt x="79160" y="114282"/>
                      <a:pt x="74175" y="116666"/>
                      <a:pt x="69539" y="119800"/>
                    </a:cubicBezTo>
                    <a:cubicBezTo>
                      <a:pt x="67020" y="121863"/>
                      <a:pt x="63269" y="121488"/>
                      <a:pt x="61205" y="118943"/>
                    </a:cubicBezTo>
                    <a:cubicBezTo>
                      <a:pt x="60884" y="118568"/>
                      <a:pt x="61018" y="118059"/>
                      <a:pt x="60803" y="117630"/>
                    </a:cubicBezTo>
                    <a:cubicBezTo>
                      <a:pt x="58472" y="122211"/>
                      <a:pt x="56087" y="126792"/>
                      <a:pt x="53380" y="131185"/>
                    </a:cubicBezTo>
                    <a:cubicBezTo>
                      <a:pt x="49950" y="136651"/>
                      <a:pt x="46252" y="141901"/>
                      <a:pt x="42259" y="146911"/>
                    </a:cubicBezTo>
                    <a:cubicBezTo>
                      <a:pt x="40732" y="148786"/>
                      <a:pt x="39205" y="150661"/>
                      <a:pt x="37543" y="152429"/>
                    </a:cubicBezTo>
                    <a:cubicBezTo>
                      <a:pt x="36418" y="153662"/>
                      <a:pt x="35265" y="154867"/>
                      <a:pt x="34033" y="155992"/>
                    </a:cubicBezTo>
                    <a:cubicBezTo>
                      <a:pt x="33899" y="156126"/>
                      <a:pt x="32425" y="157224"/>
                      <a:pt x="31005" y="158269"/>
                    </a:cubicBezTo>
                    <a:cubicBezTo>
                      <a:pt x="32532" y="159073"/>
                      <a:pt x="34113" y="159769"/>
                      <a:pt x="35614" y="160627"/>
                    </a:cubicBezTo>
                    <a:cubicBezTo>
                      <a:pt x="39606" y="162931"/>
                      <a:pt x="43438" y="165529"/>
                      <a:pt x="47083" y="168476"/>
                    </a:cubicBezTo>
                    <a:cubicBezTo>
                      <a:pt x="54506" y="174610"/>
                      <a:pt x="61018" y="181897"/>
                      <a:pt x="66699" y="189907"/>
                    </a:cubicBezTo>
                    <a:cubicBezTo>
                      <a:pt x="66833" y="190095"/>
                      <a:pt x="66913" y="190282"/>
                      <a:pt x="67047" y="190470"/>
                    </a:cubicBezTo>
                    <a:cubicBezTo>
                      <a:pt x="68655" y="188112"/>
                      <a:pt x="71603" y="186960"/>
                      <a:pt x="74256" y="188219"/>
                    </a:cubicBezTo>
                    <a:cubicBezTo>
                      <a:pt x="80500" y="190577"/>
                      <a:pt x="87011" y="192157"/>
                      <a:pt x="93630" y="193711"/>
                    </a:cubicBezTo>
                    <a:cubicBezTo>
                      <a:pt x="98534" y="194863"/>
                      <a:pt x="103492" y="195827"/>
                      <a:pt x="108422" y="196845"/>
                    </a:cubicBezTo>
                    <a:cubicBezTo>
                      <a:pt x="113461" y="197863"/>
                      <a:pt x="118418" y="199069"/>
                      <a:pt x="123375" y="199872"/>
                    </a:cubicBezTo>
                    <a:cubicBezTo>
                      <a:pt x="125707" y="200301"/>
                      <a:pt x="128092" y="200730"/>
                      <a:pt x="130477" y="201024"/>
                    </a:cubicBezTo>
                    <a:close/>
                    <a:moveTo>
                      <a:pt x="161428" y="131748"/>
                    </a:moveTo>
                    <a:cubicBezTo>
                      <a:pt x="160570" y="124837"/>
                      <a:pt x="158989" y="118139"/>
                      <a:pt x="157114" y="111549"/>
                    </a:cubicBezTo>
                    <a:cubicBezTo>
                      <a:pt x="156551" y="108335"/>
                      <a:pt x="153442" y="106218"/>
                      <a:pt x="150227" y="106808"/>
                    </a:cubicBezTo>
                    <a:cubicBezTo>
                      <a:pt x="147011" y="107370"/>
                      <a:pt x="144867" y="110478"/>
                      <a:pt x="145457" y="113692"/>
                    </a:cubicBezTo>
                    <a:cubicBezTo>
                      <a:pt x="145885" y="118997"/>
                      <a:pt x="145751" y="124328"/>
                      <a:pt x="145832" y="129766"/>
                    </a:cubicBezTo>
                    <a:cubicBezTo>
                      <a:pt x="145885" y="133355"/>
                      <a:pt x="145885" y="136972"/>
                      <a:pt x="146073" y="140562"/>
                    </a:cubicBezTo>
                    <a:cubicBezTo>
                      <a:pt x="146287" y="144526"/>
                      <a:pt x="146823" y="148411"/>
                      <a:pt x="147145" y="152268"/>
                    </a:cubicBezTo>
                    <a:lnTo>
                      <a:pt x="148056" y="163145"/>
                    </a:lnTo>
                    <a:cubicBezTo>
                      <a:pt x="148136" y="164243"/>
                      <a:pt x="147842" y="166279"/>
                      <a:pt x="148056" y="167779"/>
                    </a:cubicBezTo>
                    <a:cubicBezTo>
                      <a:pt x="148217" y="168931"/>
                      <a:pt x="148351" y="170003"/>
                      <a:pt x="148779" y="170780"/>
                    </a:cubicBezTo>
                    <a:cubicBezTo>
                      <a:pt x="149985" y="173673"/>
                      <a:pt x="153308" y="175066"/>
                      <a:pt x="156202" y="173860"/>
                    </a:cubicBezTo>
                    <a:cubicBezTo>
                      <a:pt x="158775" y="172789"/>
                      <a:pt x="160168" y="170056"/>
                      <a:pt x="159579" y="167404"/>
                    </a:cubicBezTo>
                    <a:lnTo>
                      <a:pt x="159659" y="167431"/>
                    </a:lnTo>
                    <a:cubicBezTo>
                      <a:pt x="160008" y="167458"/>
                      <a:pt x="159498" y="166895"/>
                      <a:pt x="159338" y="166547"/>
                    </a:cubicBezTo>
                    <a:lnTo>
                      <a:pt x="159338" y="166574"/>
                    </a:lnTo>
                    <a:lnTo>
                      <a:pt x="159284" y="166440"/>
                    </a:lnTo>
                    <a:lnTo>
                      <a:pt x="159338" y="166547"/>
                    </a:lnTo>
                    <a:cubicBezTo>
                      <a:pt x="159606" y="165663"/>
                      <a:pt x="160490" y="164323"/>
                      <a:pt x="160570" y="163761"/>
                    </a:cubicBezTo>
                    <a:lnTo>
                      <a:pt x="161803" y="151920"/>
                    </a:lnTo>
                    <a:cubicBezTo>
                      <a:pt x="161937" y="148598"/>
                      <a:pt x="162178" y="145277"/>
                      <a:pt x="162125" y="141874"/>
                    </a:cubicBezTo>
                    <a:cubicBezTo>
                      <a:pt x="162071" y="138499"/>
                      <a:pt x="161857" y="135124"/>
                      <a:pt x="161428" y="131748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2" name="Google Shape;602;p6"/>
              <p:cNvSpPr/>
              <p:nvPr/>
            </p:nvSpPr>
            <p:spPr>
              <a:xfrm rot="10800000" flipH="1">
                <a:off x="545846" y="269493"/>
                <a:ext cx="890455" cy="188409"/>
              </a:xfrm>
              <a:custGeom>
                <a:avLst/>
                <a:gdLst/>
                <a:ahLst/>
                <a:cxnLst/>
                <a:rect l="l" t="t" r="r" b="b"/>
                <a:pathLst>
                  <a:path w="1780909" h="376817" extrusionOk="0">
                    <a:moveTo>
                      <a:pt x="1780909" y="223479"/>
                    </a:moveTo>
                    <a:cubicBezTo>
                      <a:pt x="1780882" y="226613"/>
                      <a:pt x="1778309" y="229105"/>
                      <a:pt x="1775174" y="229078"/>
                    </a:cubicBezTo>
                    <a:cubicBezTo>
                      <a:pt x="1775174" y="229078"/>
                      <a:pt x="1715791" y="228542"/>
                      <a:pt x="1618811" y="227604"/>
                    </a:cubicBezTo>
                    <a:cubicBezTo>
                      <a:pt x="1640570" y="234569"/>
                      <a:pt x="1672513" y="251500"/>
                      <a:pt x="1690306" y="274378"/>
                    </a:cubicBezTo>
                    <a:cubicBezTo>
                      <a:pt x="1704402" y="292514"/>
                      <a:pt x="1709654" y="313945"/>
                      <a:pt x="1697113" y="336421"/>
                    </a:cubicBezTo>
                    <a:cubicBezTo>
                      <a:pt x="1687466" y="353164"/>
                      <a:pt x="1666349" y="357959"/>
                      <a:pt x="1648047" y="352441"/>
                    </a:cubicBezTo>
                    <a:cubicBezTo>
                      <a:pt x="1629905" y="346949"/>
                      <a:pt x="1615247" y="331894"/>
                      <a:pt x="1617953" y="311561"/>
                    </a:cubicBezTo>
                    <a:cubicBezTo>
                      <a:pt x="1618650" y="306471"/>
                      <a:pt x="1620553" y="301033"/>
                      <a:pt x="1623500" y="296318"/>
                    </a:cubicBezTo>
                    <a:cubicBezTo>
                      <a:pt x="1626662" y="291308"/>
                      <a:pt x="1630923" y="287076"/>
                      <a:pt x="1635907" y="284745"/>
                    </a:cubicBezTo>
                    <a:cubicBezTo>
                      <a:pt x="1643411" y="281209"/>
                      <a:pt x="1650646" y="282816"/>
                      <a:pt x="1655872" y="287397"/>
                    </a:cubicBezTo>
                    <a:cubicBezTo>
                      <a:pt x="1660561" y="291469"/>
                      <a:pt x="1663616" y="297898"/>
                      <a:pt x="1663402" y="304649"/>
                    </a:cubicBezTo>
                    <a:cubicBezTo>
                      <a:pt x="1663348" y="307917"/>
                      <a:pt x="1660668" y="310543"/>
                      <a:pt x="1657399" y="310489"/>
                    </a:cubicBezTo>
                    <a:cubicBezTo>
                      <a:pt x="1654130" y="310436"/>
                      <a:pt x="1651504" y="307757"/>
                      <a:pt x="1651557" y="304489"/>
                    </a:cubicBezTo>
                    <a:cubicBezTo>
                      <a:pt x="1651530" y="301461"/>
                      <a:pt x="1650057" y="298648"/>
                      <a:pt x="1647886" y="296907"/>
                    </a:cubicBezTo>
                    <a:cubicBezTo>
                      <a:pt x="1646198" y="295541"/>
                      <a:pt x="1643920" y="295166"/>
                      <a:pt x="1641615" y="296345"/>
                    </a:cubicBezTo>
                    <a:cubicBezTo>
                      <a:pt x="1638855" y="297765"/>
                      <a:pt x="1636685" y="300363"/>
                      <a:pt x="1635023" y="303256"/>
                    </a:cubicBezTo>
                    <a:cubicBezTo>
                      <a:pt x="1633228" y="306364"/>
                      <a:pt x="1632102" y="309900"/>
                      <a:pt x="1631781" y="313195"/>
                    </a:cubicBezTo>
                    <a:cubicBezTo>
                      <a:pt x="1630468" y="326054"/>
                      <a:pt x="1640785" y="334573"/>
                      <a:pt x="1652308" y="337787"/>
                    </a:cubicBezTo>
                    <a:cubicBezTo>
                      <a:pt x="1663804" y="340975"/>
                      <a:pt x="1677337" y="339100"/>
                      <a:pt x="1683178" y="328572"/>
                    </a:cubicBezTo>
                    <a:cubicBezTo>
                      <a:pt x="1692397" y="312391"/>
                      <a:pt x="1687948" y="297014"/>
                      <a:pt x="1678033" y="283700"/>
                    </a:cubicBezTo>
                    <a:cubicBezTo>
                      <a:pt x="1661579" y="261626"/>
                      <a:pt x="1630736" y="244669"/>
                      <a:pt x="1611388" y="238507"/>
                    </a:cubicBezTo>
                    <a:cubicBezTo>
                      <a:pt x="1604447" y="236284"/>
                      <a:pt x="1593728" y="235319"/>
                      <a:pt x="1584912" y="232721"/>
                    </a:cubicBezTo>
                    <a:cubicBezTo>
                      <a:pt x="1580303" y="231355"/>
                      <a:pt x="1576203" y="229533"/>
                      <a:pt x="1573041" y="227149"/>
                    </a:cubicBezTo>
                    <a:cubicBezTo>
                      <a:pt x="1534613" y="226774"/>
                      <a:pt x="1491817" y="226345"/>
                      <a:pt x="1445619" y="225863"/>
                    </a:cubicBezTo>
                    <a:cubicBezTo>
                      <a:pt x="1454757" y="232801"/>
                      <a:pt x="1463332" y="240892"/>
                      <a:pt x="1471237" y="249893"/>
                    </a:cubicBezTo>
                    <a:cubicBezTo>
                      <a:pt x="1479357" y="259135"/>
                      <a:pt x="1486860" y="269181"/>
                      <a:pt x="1493693" y="279521"/>
                    </a:cubicBezTo>
                    <a:cubicBezTo>
                      <a:pt x="1504252" y="295514"/>
                      <a:pt x="1513148" y="312204"/>
                      <a:pt x="1521455" y="326804"/>
                    </a:cubicBezTo>
                    <a:cubicBezTo>
                      <a:pt x="1525609" y="334305"/>
                      <a:pt x="1529414" y="342047"/>
                      <a:pt x="1533514" y="349601"/>
                    </a:cubicBezTo>
                    <a:cubicBezTo>
                      <a:pt x="1535229" y="352735"/>
                      <a:pt x="1536971" y="355816"/>
                      <a:pt x="1538847" y="358843"/>
                    </a:cubicBezTo>
                    <a:cubicBezTo>
                      <a:pt x="1539946" y="360585"/>
                      <a:pt x="1543992" y="364549"/>
                      <a:pt x="1546189" y="367469"/>
                    </a:cubicBezTo>
                    <a:cubicBezTo>
                      <a:pt x="1547610" y="369371"/>
                      <a:pt x="1549030" y="371139"/>
                      <a:pt x="1548735" y="372318"/>
                    </a:cubicBezTo>
                    <a:cubicBezTo>
                      <a:pt x="1545573" y="384775"/>
                      <a:pt x="1530057" y="367630"/>
                      <a:pt x="1528637" y="365621"/>
                    </a:cubicBezTo>
                    <a:cubicBezTo>
                      <a:pt x="1526440" y="362540"/>
                      <a:pt x="1524350" y="359352"/>
                      <a:pt x="1522340" y="356111"/>
                    </a:cubicBezTo>
                    <a:cubicBezTo>
                      <a:pt x="1517838" y="348824"/>
                      <a:pt x="1513657" y="341323"/>
                      <a:pt x="1509102" y="334090"/>
                    </a:cubicBezTo>
                    <a:cubicBezTo>
                      <a:pt x="1500473" y="319946"/>
                      <a:pt x="1490772" y="304113"/>
                      <a:pt x="1480294" y="288388"/>
                    </a:cubicBezTo>
                    <a:cubicBezTo>
                      <a:pt x="1473756" y="278584"/>
                      <a:pt x="1466976" y="268779"/>
                      <a:pt x="1459607" y="259697"/>
                    </a:cubicBezTo>
                    <a:cubicBezTo>
                      <a:pt x="1448566" y="246089"/>
                      <a:pt x="1436347" y="234087"/>
                      <a:pt x="1422412" y="225622"/>
                    </a:cubicBezTo>
                    <a:cubicBezTo>
                      <a:pt x="1393658" y="225327"/>
                      <a:pt x="1363725" y="225006"/>
                      <a:pt x="1332801" y="224684"/>
                    </a:cubicBezTo>
                    <a:cubicBezTo>
                      <a:pt x="1280412" y="224122"/>
                      <a:pt x="1225182" y="223559"/>
                      <a:pt x="1168318" y="222943"/>
                    </a:cubicBezTo>
                    <a:cubicBezTo>
                      <a:pt x="1169015" y="223345"/>
                      <a:pt x="1169658" y="223881"/>
                      <a:pt x="1170355" y="224283"/>
                    </a:cubicBezTo>
                    <a:cubicBezTo>
                      <a:pt x="1188363" y="234275"/>
                      <a:pt x="1207657" y="241749"/>
                      <a:pt x="1225852" y="251661"/>
                    </a:cubicBezTo>
                    <a:cubicBezTo>
                      <a:pt x="1241958" y="260796"/>
                      <a:pt x="1257179" y="270734"/>
                      <a:pt x="1271676" y="281718"/>
                    </a:cubicBezTo>
                    <a:cubicBezTo>
                      <a:pt x="1286039" y="292567"/>
                      <a:pt x="1299679" y="304408"/>
                      <a:pt x="1313373" y="316678"/>
                    </a:cubicBezTo>
                    <a:lnTo>
                      <a:pt x="1345262" y="345261"/>
                    </a:lnTo>
                    <a:cubicBezTo>
                      <a:pt x="1347164" y="347002"/>
                      <a:pt x="1351908" y="350164"/>
                      <a:pt x="1355150" y="353271"/>
                    </a:cubicBezTo>
                    <a:cubicBezTo>
                      <a:pt x="1357589" y="355602"/>
                      <a:pt x="1359331" y="358013"/>
                      <a:pt x="1359947" y="360049"/>
                    </a:cubicBezTo>
                    <a:cubicBezTo>
                      <a:pt x="1360885" y="363022"/>
                      <a:pt x="1359250" y="366210"/>
                      <a:pt x="1356276" y="367175"/>
                    </a:cubicBezTo>
                    <a:cubicBezTo>
                      <a:pt x="1353274" y="368139"/>
                      <a:pt x="1350085" y="366505"/>
                      <a:pt x="1349121" y="363505"/>
                    </a:cubicBezTo>
                    <a:cubicBezTo>
                      <a:pt x="1348799" y="362594"/>
                      <a:pt x="1347432" y="361897"/>
                      <a:pt x="1346173" y="360906"/>
                    </a:cubicBezTo>
                    <a:cubicBezTo>
                      <a:pt x="1342931" y="358361"/>
                      <a:pt x="1339018" y="355977"/>
                      <a:pt x="1337276" y="354557"/>
                    </a:cubicBezTo>
                    <a:lnTo>
                      <a:pt x="1304101" y="327366"/>
                    </a:lnTo>
                    <a:cubicBezTo>
                      <a:pt x="1290327" y="315767"/>
                      <a:pt x="1276419" y="304837"/>
                      <a:pt x="1262216" y="294389"/>
                    </a:cubicBezTo>
                    <a:cubicBezTo>
                      <a:pt x="1248094" y="283995"/>
                      <a:pt x="1233650" y="274056"/>
                      <a:pt x="1218161" y="265162"/>
                    </a:cubicBezTo>
                    <a:cubicBezTo>
                      <a:pt x="1200341" y="254554"/>
                      <a:pt x="1181288" y="246410"/>
                      <a:pt x="1163709" y="235641"/>
                    </a:cubicBezTo>
                    <a:cubicBezTo>
                      <a:pt x="1157492" y="231837"/>
                      <a:pt x="1151650" y="227363"/>
                      <a:pt x="1145889" y="222702"/>
                    </a:cubicBezTo>
                    <a:cubicBezTo>
                      <a:pt x="1101565" y="222220"/>
                      <a:pt x="1056385" y="221711"/>
                      <a:pt x="1010695" y="221175"/>
                    </a:cubicBezTo>
                    <a:cubicBezTo>
                      <a:pt x="1018118" y="224068"/>
                      <a:pt x="1024844" y="226908"/>
                      <a:pt x="1029239" y="229131"/>
                    </a:cubicBezTo>
                    <a:cubicBezTo>
                      <a:pt x="1051347" y="240383"/>
                      <a:pt x="1076992" y="261787"/>
                      <a:pt x="1090391" y="287344"/>
                    </a:cubicBezTo>
                    <a:cubicBezTo>
                      <a:pt x="1099904" y="305560"/>
                      <a:pt x="1103227" y="325786"/>
                      <a:pt x="1096072" y="345904"/>
                    </a:cubicBezTo>
                    <a:cubicBezTo>
                      <a:pt x="1091704" y="357772"/>
                      <a:pt x="1084978" y="365165"/>
                      <a:pt x="1077421" y="369157"/>
                    </a:cubicBezTo>
                    <a:cubicBezTo>
                      <a:pt x="1068042" y="374086"/>
                      <a:pt x="1057216" y="374059"/>
                      <a:pt x="1047059" y="369961"/>
                    </a:cubicBezTo>
                    <a:cubicBezTo>
                      <a:pt x="1030713" y="363371"/>
                      <a:pt x="1016242" y="346252"/>
                      <a:pt x="1014554" y="326107"/>
                    </a:cubicBezTo>
                    <a:cubicBezTo>
                      <a:pt x="1013482" y="312820"/>
                      <a:pt x="1023558" y="302158"/>
                      <a:pt x="1033071" y="301006"/>
                    </a:cubicBezTo>
                    <a:cubicBezTo>
                      <a:pt x="1040280" y="300149"/>
                      <a:pt x="1048024" y="303444"/>
                      <a:pt x="1050891" y="315151"/>
                    </a:cubicBezTo>
                    <a:cubicBezTo>
                      <a:pt x="1051749" y="318312"/>
                      <a:pt x="1049846" y="321553"/>
                      <a:pt x="1046711" y="322410"/>
                    </a:cubicBezTo>
                    <a:cubicBezTo>
                      <a:pt x="1043549" y="323241"/>
                      <a:pt x="1040280" y="321366"/>
                      <a:pt x="1039449" y="318204"/>
                    </a:cubicBezTo>
                    <a:cubicBezTo>
                      <a:pt x="1038779" y="315901"/>
                      <a:pt x="1037868" y="314347"/>
                      <a:pt x="1036582" y="313570"/>
                    </a:cubicBezTo>
                    <a:cubicBezTo>
                      <a:pt x="1035483" y="312927"/>
                      <a:pt x="1034197" y="313436"/>
                      <a:pt x="1032991" y="314079"/>
                    </a:cubicBezTo>
                    <a:cubicBezTo>
                      <a:pt x="1029748" y="315820"/>
                      <a:pt x="1027310" y="320053"/>
                      <a:pt x="1027872" y="324795"/>
                    </a:cubicBezTo>
                    <a:cubicBezTo>
                      <a:pt x="1029534" y="339421"/>
                      <a:pt x="1040414" y="351584"/>
                      <a:pt x="1052446" y="356057"/>
                    </a:cubicBezTo>
                    <a:cubicBezTo>
                      <a:pt x="1058395" y="358254"/>
                      <a:pt x="1064665" y="358468"/>
                      <a:pt x="1070025" y="355495"/>
                    </a:cubicBezTo>
                    <a:cubicBezTo>
                      <a:pt x="1074688" y="352923"/>
                      <a:pt x="1078466" y="347994"/>
                      <a:pt x="1081065" y="340520"/>
                    </a:cubicBezTo>
                    <a:cubicBezTo>
                      <a:pt x="1086747" y="324741"/>
                      <a:pt x="1083665" y="308962"/>
                      <a:pt x="1076403" y="294523"/>
                    </a:cubicBezTo>
                    <a:cubicBezTo>
                      <a:pt x="1064772" y="271458"/>
                      <a:pt x="1042423" y="251714"/>
                      <a:pt x="1022915" y="241133"/>
                    </a:cubicBezTo>
                    <a:cubicBezTo>
                      <a:pt x="1016832" y="237784"/>
                      <a:pt x="1006032" y="232989"/>
                      <a:pt x="995072" y="228703"/>
                    </a:cubicBezTo>
                    <a:cubicBezTo>
                      <a:pt x="986845" y="225488"/>
                      <a:pt x="978538" y="222514"/>
                      <a:pt x="972053" y="220693"/>
                    </a:cubicBezTo>
                    <a:cubicBezTo>
                      <a:pt x="944907" y="220371"/>
                      <a:pt x="917708" y="220050"/>
                      <a:pt x="890482" y="219702"/>
                    </a:cubicBezTo>
                    <a:cubicBezTo>
                      <a:pt x="806203" y="218630"/>
                      <a:pt x="722113" y="217424"/>
                      <a:pt x="640863" y="216219"/>
                    </a:cubicBezTo>
                    <a:cubicBezTo>
                      <a:pt x="646249" y="218684"/>
                      <a:pt x="651180" y="221175"/>
                      <a:pt x="654101" y="223318"/>
                    </a:cubicBezTo>
                    <a:cubicBezTo>
                      <a:pt x="662221" y="229426"/>
                      <a:pt x="670287" y="235480"/>
                      <a:pt x="678245" y="241668"/>
                    </a:cubicBezTo>
                    <a:cubicBezTo>
                      <a:pt x="686231" y="247857"/>
                      <a:pt x="694190" y="254045"/>
                      <a:pt x="702015" y="260340"/>
                    </a:cubicBezTo>
                    <a:cubicBezTo>
                      <a:pt x="717665" y="272904"/>
                      <a:pt x="733100" y="285629"/>
                      <a:pt x="749098" y="297925"/>
                    </a:cubicBezTo>
                    <a:cubicBezTo>
                      <a:pt x="757003" y="304006"/>
                      <a:pt x="764935" y="310061"/>
                      <a:pt x="773135" y="315954"/>
                    </a:cubicBezTo>
                    <a:cubicBezTo>
                      <a:pt x="775842" y="317803"/>
                      <a:pt x="776539" y="321473"/>
                      <a:pt x="774716" y="324178"/>
                    </a:cubicBezTo>
                    <a:cubicBezTo>
                      <a:pt x="772894" y="326884"/>
                      <a:pt x="769196" y="327607"/>
                      <a:pt x="766490" y="325786"/>
                    </a:cubicBezTo>
                    <a:cubicBezTo>
                      <a:pt x="744837" y="311963"/>
                      <a:pt x="724123" y="297497"/>
                      <a:pt x="704051" y="282200"/>
                    </a:cubicBezTo>
                    <a:cubicBezTo>
                      <a:pt x="696012" y="276066"/>
                      <a:pt x="688080" y="269797"/>
                      <a:pt x="680228" y="263394"/>
                    </a:cubicBezTo>
                    <a:cubicBezTo>
                      <a:pt x="668545" y="253911"/>
                      <a:pt x="657075" y="244133"/>
                      <a:pt x="645285" y="234489"/>
                    </a:cubicBezTo>
                    <a:cubicBezTo>
                      <a:pt x="642176" y="231891"/>
                      <a:pt x="636200" y="228730"/>
                      <a:pt x="629822" y="225649"/>
                    </a:cubicBezTo>
                    <a:cubicBezTo>
                      <a:pt x="621301" y="221523"/>
                      <a:pt x="612404" y="217773"/>
                      <a:pt x="607420" y="215737"/>
                    </a:cubicBezTo>
                    <a:cubicBezTo>
                      <a:pt x="583570" y="215389"/>
                      <a:pt x="559801" y="215014"/>
                      <a:pt x="536621" y="214665"/>
                    </a:cubicBezTo>
                    <a:cubicBezTo>
                      <a:pt x="514513" y="214317"/>
                      <a:pt x="492914" y="213996"/>
                      <a:pt x="471583" y="213647"/>
                    </a:cubicBezTo>
                    <a:cubicBezTo>
                      <a:pt x="491547" y="217826"/>
                      <a:pt x="511190" y="220853"/>
                      <a:pt x="529091" y="227176"/>
                    </a:cubicBezTo>
                    <a:cubicBezTo>
                      <a:pt x="545410" y="232962"/>
                      <a:pt x="560283" y="241454"/>
                      <a:pt x="572958" y="255572"/>
                    </a:cubicBezTo>
                    <a:cubicBezTo>
                      <a:pt x="597853" y="283566"/>
                      <a:pt x="602811" y="308346"/>
                      <a:pt x="598148" y="327125"/>
                    </a:cubicBezTo>
                    <a:cubicBezTo>
                      <a:pt x="590644" y="357316"/>
                      <a:pt x="557871" y="373229"/>
                      <a:pt x="533914" y="367416"/>
                    </a:cubicBezTo>
                    <a:cubicBezTo>
                      <a:pt x="524669" y="365139"/>
                      <a:pt x="514084" y="361415"/>
                      <a:pt x="506018" y="355200"/>
                    </a:cubicBezTo>
                    <a:cubicBezTo>
                      <a:pt x="499908" y="350485"/>
                      <a:pt x="495138" y="344431"/>
                      <a:pt x="492941" y="336742"/>
                    </a:cubicBezTo>
                    <a:cubicBezTo>
                      <a:pt x="485411" y="309873"/>
                      <a:pt x="502320" y="291549"/>
                      <a:pt x="519899" y="288656"/>
                    </a:cubicBezTo>
                    <a:cubicBezTo>
                      <a:pt x="528662" y="287210"/>
                      <a:pt x="537639" y="289433"/>
                      <a:pt x="544285" y="296050"/>
                    </a:cubicBezTo>
                    <a:cubicBezTo>
                      <a:pt x="550663" y="302426"/>
                      <a:pt x="555218" y="313141"/>
                      <a:pt x="554146" y="329349"/>
                    </a:cubicBezTo>
                    <a:cubicBezTo>
                      <a:pt x="553959" y="332617"/>
                      <a:pt x="551172" y="335135"/>
                      <a:pt x="547902" y="334948"/>
                    </a:cubicBezTo>
                    <a:cubicBezTo>
                      <a:pt x="544633" y="334787"/>
                      <a:pt x="542141" y="332001"/>
                      <a:pt x="542302" y="328732"/>
                    </a:cubicBezTo>
                    <a:cubicBezTo>
                      <a:pt x="543106" y="307837"/>
                      <a:pt x="532923" y="299613"/>
                      <a:pt x="522204" y="301649"/>
                    </a:cubicBezTo>
                    <a:cubicBezTo>
                      <a:pt x="511217" y="303738"/>
                      <a:pt x="501623" y="315901"/>
                      <a:pt x="506768" y="332671"/>
                    </a:cubicBezTo>
                    <a:cubicBezTo>
                      <a:pt x="508537" y="338484"/>
                      <a:pt x="512985" y="342475"/>
                      <a:pt x="518104" y="345476"/>
                    </a:cubicBezTo>
                    <a:cubicBezTo>
                      <a:pt x="524106" y="348985"/>
                      <a:pt x="531181" y="351101"/>
                      <a:pt x="537425" y="352521"/>
                    </a:cubicBezTo>
                    <a:cubicBezTo>
                      <a:pt x="554468" y="356486"/>
                      <a:pt x="577273" y="344672"/>
                      <a:pt x="582578" y="323268"/>
                    </a:cubicBezTo>
                    <a:cubicBezTo>
                      <a:pt x="586303" y="308105"/>
                      <a:pt x="581239" y="288576"/>
                      <a:pt x="561301" y="265832"/>
                    </a:cubicBezTo>
                    <a:cubicBezTo>
                      <a:pt x="550663" y="253536"/>
                      <a:pt x="537961" y="246142"/>
                      <a:pt x="524079" y="240918"/>
                    </a:cubicBezTo>
                    <a:cubicBezTo>
                      <a:pt x="502347" y="232748"/>
                      <a:pt x="477881" y="229667"/>
                      <a:pt x="453495" y="222916"/>
                    </a:cubicBezTo>
                    <a:cubicBezTo>
                      <a:pt x="443178" y="220050"/>
                      <a:pt x="432834" y="217317"/>
                      <a:pt x="422410" y="214826"/>
                    </a:cubicBezTo>
                    <a:cubicBezTo>
                      <a:pt x="419167" y="214049"/>
                      <a:pt x="415844" y="213460"/>
                      <a:pt x="412575" y="212737"/>
                    </a:cubicBezTo>
                    <a:cubicBezTo>
                      <a:pt x="176971" y="209013"/>
                      <a:pt x="5843" y="205986"/>
                      <a:pt x="5843" y="205986"/>
                    </a:cubicBezTo>
                    <a:cubicBezTo>
                      <a:pt x="2573" y="205932"/>
                      <a:pt x="-53" y="203253"/>
                      <a:pt x="1" y="199985"/>
                    </a:cubicBezTo>
                    <a:cubicBezTo>
                      <a:pt x="54" y="196717"/>
                      <a:pt x="2734" y="194091"/>
                      <a:pt x="6003" y="194145"/>
                    </a:cubicBezTo>
                    <a:cubicBezTo>
                      <a:pt x="6003" y="194145"/>
                      <a:pt x="165770" y="195538"/>
                      <a:pt x="389074" y="197869"/>
                    </a:cubicBezTo>
                    <a:cubicBezTo>
                      <a:pt x="390226" y="197145"/>
                      <a:pt x="391566" y="196717"/>
                      <a:pt x="393013" y="196958"/>
                    </a:cubicBezTo>
                    <a:cubicBezTo>
                      <a:pt x="394835" y="197252"/>
                      <a:pt x="396604" y="197654"/>
                      <a:pt x="398426" y="197976"/>
                    </a:cubicBezTo>
                    <a:cubicBezTo>
                      <a:pt x="419998" y="198190"/>
                      <a:pt x="442052" y="198431"/>
                      <a:pt x="464669" y="198672"/>
                    </a:cubicBezTo>
                    <a:cubicBezTo>
                      <a:pt x="465205" y="198297"/>
                      <a:pt x="465527" y="197681"/>
                      <a:pt x="466197" y="197494"/>
                    </a:cubicBezTo>
                    <a:cubicBezTo>
                      <a:pt x="503392" y="186858"/>
                      <a:pt x="544285" y="180992"/>
                      <a:pt x="581212" y="167383"/>
                    </a:cubicBezTo>
                    <a:cubicBezTo>
                      <a:pt x="604981" y="158623"/>
                      <a:pt x="627089" y="146648"/>
                      <a:pt x="645177" y="127414"/>
                    </a:cubicBezTo>
                    <a:cubicBezTo>
                      <a:pt x="656593" y="115466"/>
                      <a:pt x="668143" y="99232"/>
                      <a:pt x="672296" y="82194"/>
                    </a:cubicBezTo>
                    <a:cubicBezTo>
                      <a:pt x="674869" y="71693"/>
                      <a:pt x="674574" y="60843"/>
                      <a:pt x="668974" y="50663"/>
                    </a:cubicBezTo>
                    <a:cubicBezTo>
                      <a:pt x="661095" y="36278"/>
                      <a:pt x="645553" y="30197"/>
                      <a:pt x="630680" y="31456"/>
                    </a:cubicBezTo>
                    <a:cubicBezTo>
                      <a:pt x="615620" y="32715"/>
                      <a:pt x="601015" y="41341"/>
                      <a:pt x="595280" y="57039"/>
                    </a:cubicBezTo>
                    <a:cubicBezTo>
                      <a:pt x="592386" y="64915"/>
                      <a:pt x="595066" y="72148"/>
                      <a:pt x="600291" y="77104"/>
                    </a:cubicBezTo>
                    <a:cubicBezTo>
                      <a:pt x="605731" y="82248"/>
                      <a:pt x="613717" y="85168"/>
                      <a:pt x="621515" y="84096"/>
                    </a:cubicBezTo>
                    <a:cubicBezTo>
                      <a:pt x="624543" y="81899"/>
                      <a:pt x="630412" y="76059"/>
                      <a:pt x="630412" y="76059"/>
                    </a:cubicBezTo>
                    <a:cubicBezTo>
                      <a:pt x="632609" y="73836"/>
                      <a:pt x="636200" y="73809"/>
                      <a:pt x="638451" y="76006"/>
                    </a:cubicBezTo>
                    <a:cubicBezTo>
                      <a:pt x="640675" y="78202"/>
                      <a:pt x="640702" y="81819"/>
                      <a:pt x="638505" y="84042"/>
                    </a:cubicBezTo>
                    <a:cubicBezTo>
                      <a:pt x="638505" y="84042"/>
                      <a:pt x="633038" y="89695"/>
                      <a:pt x="629528" y="92642"/>
                    </a:cubicBezTo>
                    <a:cubicBezTo>
                      <a:pt x="627384" y="94463"/>
                      <a:pt x="625374" y="95321"/>
                      <a:pt x="624463" y="95508"/>
                    </a:cubicBezTo>
                    <a:cubicBezTo>
                      <a:pt x="612672" y="97866"/>
                      <a:pt x="600265" y="93927"/>
                      <a:pt x="591797" y="86293"/>
                    </a:cubicBezTo>
                    <a:cubicBezTo>
                      <a:pt x="582793" y="78202"/>
                      <a:pt x="578264" y="66013"/>
                      <a:pt x="582793" y="52619"/>
                    </a:cubicBezTo>
                    <a:cubicBezTo>
                      <a:pt x="590028" y="31429"/>
                      <a:pt x="609161" y="19186"/>
                      <a:pt x="629313" y="17070"/>
                    </a:cubicBezTo>
                    <a:cubicBezTo>
                      <a:pt x="649840" y="14927"/>
                      <a:pt x="671198" y="23446"/>
                      <a:pt x="682453" y="43136"/>
                    </a:cubicBezTo>
                    <a:cubicBezTo>
                      <a:pt x="690251" y="56878"/>
                      <a:pt x="691162" y="71612"/>
                      <a:pt x="687785" y="85918"/>
                    </a:cubicBezTo>
                    <a:cubicBezTo>
                      <a:pt x="683096" y="105661"/>
                      <a:pt x="669911" y="124601"/>
                      <a:pt x="656700" y="138451"/>
                    </a:cubicBezTo>
                    <a:cubicBezTo>
                      <a:pt x="636602" y="159159"/>
                      <a:pt x="612377" y="172232"/>
                      <a:pt x="586196" y="181313"/>
                    </a:cubicBezTo>
                    <a:cubicBezTo>
                      <a:pt x="562909" y="189377"/>
                      <a:pt x="538121" y="194279"/>
                      <a:pt x="513575" y="199208"/>
                    </a:cubicBezTo>
                    <a:cubicBezTo>
                      <a:pt x="521346" y="199288"/>
                      <a:pt x="528957" y="199369"/>
                      <a:pt x="536835" y="199449"/>
                    </a:cubicBezTo>
                    <a:cubicBezTo>
                      <a:pt x="591395" y="200038"/>
                      <a:pt x="648152" y="200681"/>
                      <a:pt x="705981" y="201378"/>
                    </a:cubicBezTo>
                    <a:cubicBezTo>
                      <a:pt x="720720" y="197788"/>
                      <a:pt x="732644" y="193984"/>
                      <a:pt x="743149" y="188064"/>
                    </a:cubicBezTo>
                    <a:cubicBezTo>
                      <a:pt x="755610" y="181072"/>
                      <a:pt x="766141" y="170946"/>
                      <a:pt x="777771" y="154337"/>
                    </a:cubicBezTo>
                    <a:cubicBezTo>
                      <a:pt x="788196" y="140272"/>
                      <a:pt x="798164" y="125646"/>
                      <a:pt x="808856" y="111662"/>
                    </a:cubicBezTo>
                    <a:cubicBezTo>
                      <a:pt x="816119" y="102152"/>
                      <a:pt x="823756" y="92936"/>
                      <a:pt x="831902" y="84257"/>
                    </a:cubicBezTo>
                    <a:cubicBezTo>
                      <a:pt x="836431" y="79461"/>
                      <a:pt x="842434" y="71961"/>
                      <a:pt x="849133" y="67326"/>
                    </a:cubicBezTo>
                    <a:cubicBezTo>
                      <a:pt x="852831" y="64754"/>
                      <a:pt x="856717" y="62960"/>
                      <a:pt x="860710" y="62477"/>
                    </a:cubicBezTo>
                    <a:cubicBezTo>
                      <a:pt x="863791" y="62022"/>
                      <a:pt x="866685" y="64165"/>
                      <a:pt x="867141" y="67273"/>
                    </a:cubicBezTo>
                    <a:cubicBezTo>
                      <a:pt x="867597" y="70353"/>
                      <a:pt x="865453" y="73247"/>
                      <a:pt x="862344" y="73702"/>
                    </a:cubicBezTo>
                    <a:cubicBezTo>
                      <a:pt x="859343" y="74238"/>
                      <a:pt x="856663" y="76327"/>
                      <a:pt x="854064" y="78711"/>
                    </a:cubicBezTo>
                    <a:cubicBezTo>
                      <a:pt x="849213" y="83185"/>
                      <a:pt x="845033" y="89079"/>
                      <a:pt x="841683" y="93017"/>
                    </a:cubicBezTo>
                    <a:cubicBezTo>
                      <a:pt x="836083" y="99553"/>
                      <a:pt x="830884" y="106411"/>
                      <a:pt x="825792" y="113349"/>
                    </a:cubicBezTo>
                    <a:cubicBezTo>
                      <a:pt x="813680" y="129825"/>
                      <a:pt x="802479" y="147077"/>
                      <a:pt x="790795" y="163740"/>
                    </a:cubicBezTo>
                    <a:cubicBezTo>
                      <a:pt x="776994" y="182304"/>
                      <a:pt x="764587" y="193502"/>
                      <a:pt x="750063" y="200923"/>
                    </a:cubicBezTo>
                    <a:cubicBezTo>
                      <a:pt x="749366" y="201298"/>
                      <a:pt x="748562" y="201539"/>
                      <a:pt x="747839" y="201887"/>
                    </a:cubicBezTo>
                    <a:cubicBezTo>
                      <a:pt x="795136" y="202450"/>
                      <a:pt x="842836" y="203066"/>
                      <a:pt x="890696" y="203709"/>
                    </a:cubicBezTo>
                    <a:cubicBezTo>
                      <a:pt x="912777" y="204003"/>
                      <a:pt x="934831" y="204325"/>
                      <a:pt x="956859" y="204619"/>
                    </a:cubicBezTo>
                    <a:cubicBezTo>
                      <a:pt x="957422" y="203441"/>
                      <a:pt x="958279" y="202342"/>
                      <a:pt x="959566" y="201807"/>
                    </a:cubicBezTo>
                    <a:cubicBezTo>
                      <a:pt x="970901" y="196609"/>
                      <a:pt x="976770" y="187126"/>
                      <a:pt x="980575" y="176009"/>
                    </a:cubicBezTo>
                    <a:cubicBezTo>
                      <a:pt x="986577" y="158462"/>
                      <a:pt x="987515" y="136977"/>
                      <a:pt x="992392" y="119002"/>
                    </a:cubicBezTo>
                    <a:cubicBezTo>
                      <a:pt x="998020" y="98642"/>
                      <a:pt x="1008149" y="78685"/>
                      <a:pt x="1021414" y="61191"/>
                    </a:cubicBezTo>
                    <a:cubicBezTo>
                      <a:pt x="1034840" y="43511"/>
                      <a:pt x="1051508" y="28402"/>
                      <a:pt x="1069542" y="17713"/>
                    </a:cubicBezTo>
                    <a:cubicBezTo>
                      <a:pt x="1074822" y="14632"/>
                      <a:pt x="1080342" y="11820"/>
                      <a:pt x="1085996" y="9435"/>
                    </a:cubicBezTo>
                    <a:cubicBezTo>
                      <a:pt x="1091731" y="6998"/>
                      <a:pt x="1097626" y="4988"/>
                      <a:pt x="1103602" y="3461"/>
                    </a:cubicBezTo>
                    <a:cubicBezTo>
                      <a:pt x="1107783" y="2390"/>
                      <a:pt x="1112043" y="1532"/>
                      <a:pt x="1116331" y="970"/>
                    </a:cubicBezTo>
                    <a:cubicBezTo>
                      <a:pt x="1120645" y="381"/>
                      <a:pt x="1124987" y="59"/>
                      <a:pt x="1129328" y="6"/>
                    </a:cubicBezTo>
                    <a:cubicBezTo>
                      <a:pt x="1132785" y="-21"/>
                      <a:pt x="1136375" y="32"/>
                      <a:pt x="1139859" y="541"/>
                    </a:cubicBezTo>
                    <a:cubicBezTo>
                      <a:pt x="1142458" y="916"/>
                      <a:pt x="1145031" y="1506"/>
                      <a:pt x="1147470" y="2443"/>
                    </a:cubicBezTo>
                    <a:cubicBezTo>
                      <a:pt x="1158376" y="6542"/>
                      <a:pt x="1163361" y="13480"/>
                      <a:pt x="1164647" y="21062"/>
                    </a:cubicBezTo>
                    <a:cubicBezTo>
                      <a:pt x="1166442" y="31402"/>
                      <a:pt x="1160547" y="43913"/>
                      <a:pt x="1150953" y="52378"/>
                    </a:cubicBezTo>
                    <a:cubicBezTo>
                      <a:pt x="1141172" y="61031"/>
                      <a:pt x="1128149" y="65237"/>
                      <a:pt x="1117832" y="60468"/>
                    </a:cubicBezTo>
                    <a:cubicBezTo>
                      <a:pt x="1111909" y="57709"/>
                      <a:pt x="1106496" y="52137"/>
                      <a:pt x="1103281" y="42064"/>
                    </a:cubicBezTo>
                    <a:cubicBezTo>
                      <a:pt x="1102235" y="38983"/>
                      <a:pt x="1103924" y="35608"/>
                      <a:pt x="1107005" y="34563"/>
                    </a:cubicBezTo>
                    <a:cubicBezTo>
                      <a:pt x="1110114" y="33518"/>
                      <a:pt x="1113464" y="35206"/>
                      <a:pt x="1114509" y="38287"/>
                    </a:cubicBezTo>
                    <a:cubicBezTo>
                      <a:pt x="1116572" y="44073"/>
                      <a:pt x="1119413" y="47556"/>
                      <a:pt x="1122896" y="49029"/>
                    </a:cubicBezTo>
                    <a:cubicBezTo>
                      <a:pt x="1129087" y="51655"/>
                      <a:pt x="1136322" y="47770"/>
                      <a:pt x="1141949" y="42493"/>
                    </a:cubicBezTo>
                    <a:cubicBezTo>
                      <a:pt x="1145996" y="38689"/>
                      <a:pt x="1149211" y="33840"/>
                      <a:pt x="1150417" y="29018"/>
                    </a:cubicBezTo>
                    <a:cubicBezTo>
                      <a:pt x="1151114" y="26312"/>
                      <a:pt x="1151114" y="23633"/>
                      <a:pt x="1149801" y="21356"/>
                    </a:cubicBezTo>
                    <a:cubicBezTo>
                      <a:pt x="1148542" y="19133"/>
                      <a:pt x="1146049" y="17499"/>
                      <a:pt x="1142458" y="16266"/>
                    </a:cubicBezTo>
                    <a:cubicBezTo>
                      <a:pt x="1140583" y="15597"/>
                      <a:pt x="1138600" y="15302"/>
                      <a:pt x="1136617" y="15141"/>
                    </a:cubicBezTo>
                    <a:cubicBezTo>
                      <a:pt x="1134285" y="14954"/>
                      <a:pt x="1131954" y="14981"/>
                      <a:pt x="1129649" y="15061"/>
                    </a:cubicBezTo>
                    <a:cubicBezTo>
                      <a:pt x="1125924" y="15195"/>
                      <a:pt x="1122226" y="15570"/>
                      <a:pt x="1118528" y="16132"/>
                    </a:cubicBezTo>
                    <a:cubicBezTo>
                      <a:pt x="1114830" y="16695"/>
                      <a:pt x="1111159" y="17499"/>
                      <a:pt x="1107568" y="18490"/>
                    </a:cubicBezTo>
                    <a:cubicBezTo>
                      <a:pt x="1102369" y="19910"/>
                      <a:pt x="1097251" y="21785"/>
                      <a:pt x="1092267" y="23955"/>
                    </a:cubicBezTo>
                    <a:cubicBezTo>
                      <a:pt x="1087229" y="26151"/>
                      <a:pt x="1082352" y="28696"/>
                      <a:pt x="1077662" y="31482"/>
                    </a:cubicBezTo>
                    <a:cubicBezTo>
                      <a:pt x="1061235" y="41073"/>
                      <a:pt x="1046202" y="54816"/>
                      <a:pt x="1033768" y="70728"/>
                    </a:cubicBezTo>
                    <a:cubicBezTo>
                      <a:pt x="1021441" y="86534"/>
                      <a:pt x="1011660" y="104456"/>
                      <a:pt x="1006140" y="122940"/>
                    </a:cubicBezTo>
                    <a:cubicBezTo>
                      <a:pt x="999628" y="144451"/>
                      <a:pt x="998395" y="171026"/>
                      <a:pt x="988051" y="189966"/>
                    </a:cubicBezTo>
                    <a:cubicBezTo>
                      <a:pt x="984836" y="195806"/>
                      <a:pt x="980441" y="200655"/>
                      <a:pt x="975322" y="204887"/>
                    </a:cubicBezTo>
                    <a:cubicBezTo>
                      <a:pt x="1016430" y="205477"/>
                      <a:pt x="1057242" y="206093"/>
                      <a:pt x="1097492" y="206682"/>
                    </a:cubicBezTo>
                    <a:lnTo>
                      <a:pt x="1099556" y="205986"/>
                    </a:lnTo>
                    <a:cubicBezTo>
                      <a:pt x="1102021" y="205048"/>
                      <a:pt x="1104460" y="204030"/>
                      <a:pt x="1106845" y="202932"/>
                    </a:cubicBezTo>
                    <a:cubicBezTo>
                      <a:pt x="1109230" y="201833"/>
                      <a:pt x="1111561" y="200655"/>
                      <a:pt x="1113839" y="199369"/>
                    </a:cubicBezTo>
                    <a:cubicBezTo>
                      <a:pt x="1120726" y="195538"/>
                      <a:pt x="1127372" y="191037"/>
                      <a:pt x="1133749" y="186162"/>
                    </a:cubicBezTo>
                    <a:cubicBezTo>
                      <a:pt x="1140154" y="181259"/>
                      <a:pt x="1146290" y="175955"/>
                      <a:pt x="1152079" y="170490"/>
                    </a:cubicBezTo>
                    <a:cubicBezTo>
                      <a:pt x="1162181" y="161087"/>
                      <a:pt x="1170998" y="150479"/>
                      <a:pt x="1179519" y="139522"/>
                    </a:cubicBezTo>
                    <a:cubicBezTo>
                      <a:pt x="1187532" y="129182"/>
                      <a:pt x="1195223" y="118493"/>
                      <a:pt x="1202833" y="107724"/>
                    </a:cubicBezTo>
                    <a:cubicBezTo>
                      <a:pt x="1214517" y="91168"/>
                      <a:pt x="1226174" y="74613"/>
                      <a:pt x="1238930" y="59316"/>
                    </a:cubicBezTo>
                    <a:cubicBezTo>
                      <a:pt x="1240966" y="56744"/>
                      <a:pt x="1244691" y="56316"/>
                      <a:pt x="1247237" y="58325"/>
                    </a:cubicBezTo>
                    <a:cubicBezTo>
                      <a:pt x="1249809" y="60361"/>
                      <a:pt x="1250265" y="64085"/>
                      <a:pt x="1248228" y="66656"/>
                    </a:cubicBezTo>
                    <a:cubicBezTo>
                      <a:pt x="1236464" y="82355"/>
                      <a:pt x="1226093" y="99392"/>
                      <a:pt x="1215267" y="116109"/>
                    </a:cubicBezTo>
                    <a:cubicBezTo>
                      <a:pt x="1207898" y="127467"/>
                      <a:pt x="1200421" y="138719"/>
                      <a:pt x="1192221" y="149327"/>
                    </a:cubicBezTo>
                    <a:cubicBezTo>
                      <a:pt x="1183164" y="161034"/>
                      <a:pt x="1173222" y="171883"/>
                      <a:pt x="1162235" y="181661"/>
                    </a:cubicBezTo>
                    <a:cubicBezTo>
                      <a:pt x="1155857" y="187233"/>
                      <a:pt x="1149104" y="192645"/>
                      <a:pt x="1142030" y="197547"/>
                    </a:cubicBezTo>
                    <a:cubicBezTo>
                      <a:pt x="1136858" y="201137"/>
                      <a:pt x="1131364" y="204110"/>
                      <a:pt x="1125871" y="207111"/>
                    </a:cubicBezTo>
                    <a:cubicBezTo>
                      <a:pt x="1175259" y="207861"/>
                      <a:pt x="1223521" y="208611"/>
                      <a:pt x="1270095" y="209361"/>
                    </a:cubicBezTo>
                    <a:cubicBezTo>
                      <a:pt x="1280707" y="203762"/>
                      <a:pt x="1296839" y="194734"/>
                      <a:pt x="1311068" y="187475"/>
                    </a:cubicBezTo>
                    <a:cubicBezTo>
                      <a:pt x="1318947" y="183429"/>
                      <a:pt x="1326182" y="180000"/>
                      <a:pt x="1331434" y="177964"/>
                    </a:cubicBezTo>
                    <a:cubicBezTo>
                      <a:pt x="1355204" y="168883"/>
                      <a:pt x="1386771" y="158248"/>
                      <a:pt x="1411345" y="141023"/>
                    </a:cubicBezTo>
                    <a:cubicBezTo>
                      <a:pt x="1426726" y="130253"/>
                      <a:pt x="1439401" y="116886"/>
                      <a:pt x="1444627" y="98937"/>
                    </a:cubicBezTo>
                    <a:cubicBezTo>
                      <a:pt x="1447039" y="90981"/>
                      <a:pt x="1446369" y="84632"/>
                      <a:pt x="1443180" y="79944"/>
                    </a:cubicBezTo>
                    <a:cubicBezTo>
                      <a:pt x="1439482" y="74479"/>
                      <a:pt x="1432970" y="71318"/>
                      <a:pt x="1425681" y="69925"/>
                    </a:cubicBezTo>
                    <a:cubicBezTo>
                      <a:pt x="1411050" y="67165"/>
                      <a:pt x="1393042" y="71318"/>
                      <a:pt x="1384601" y="83239"/>
                    </a:cubicBezTo>
                    <a:cubicBezTo>
                      <a:pt x="1381278" y="87927"/>
                      <a:pt x="1381358" y="92159"/>
                      <a:pt x="1383502" y="95026"/>
                    </a:cubicBezTo>
                    <a:cubicBezTo>
                      <a:pt x="1384842" y="96847"/>
                      <a:pt x="1386771" y="98187"/>
                      <a:pt x="1388727" y="98482"/>
                    </a:cubicBezTo>
                    <a:cubicBezTo>
                      <a:pt x="1389531" y="98589"/>
                      <a:pt x="1390335" y="98669"/>
                      <a:pt x="1390925" y="98160"/>
                    </a:cubicBezTo>
                    <a:cubicBezTo>
                      <a:pt x="1392292" y="97008"/>
                      <a:pt x="1392667" y="94758"/>
                      <a:pt x="1392452" y="91463"/>
                    </a:cubicBezTo>
                    <a:cubicBezTo>
                      <a:pt x="1392211" y="88221"/>
                      <a:pt x="1394676" y="85355"/>
                      <a:pt x="1397946" y="85114"/>
                    </a:cubicBezTo>
                    <a:cubicBezTo>
                      <a:pt x="1401188" y="84873"/>
                      <a:pt x="1404029" y="87338"/>
                      <a:pt x="1404297" y="90579"/>
                    </a:cubicBezTo>
                    <a:cubicBezTo>
                      <a:pt x="1405127" y="99580"/>
                      <a:pt x="1402073" y="104991"/>
                      <a:pt x="1398348" y="107965"/>
                    </a:cubicBezTo>
                    <a:cubicBezTo>
                      <a:pt x="1393095" y="112171"/>
                      <a:pt x="1385244" y="111930"/>
                      <a:pt x="1378759" y="107885"/>
                    </a:cubicBezTo>
                    <a:cubicBezTo>
                      <a:pt x="1369996" y="102393"/>
                      <a:pt x="1363806" y="89990"/>
                      <a:pt x="1373426" y="75550"/>
                    </a:cubicBezTo>
                    <a:cubicBezTo>
                      <a:pt x="1386771" y="55619"/>
                      <a:pt x="1419169" y="49431"/>
                      <a:pt x="1440339" y="58673"/>
                    </a:cubicBezTo>
                    <a:cubicBezTo>
                      <a:pt x="1456284" y="65612"/>
                      <a:pt x="1466494" y="80399"/>
                      <a:pt x="1459928" y="103438"/>
                    </a:cubicBezTo>
                    <a:cubicBezTo>
                      <a:pt x="1453577" y="124895"/>
                      <a:pt x="1438866" y="141290"/>
                      <a:pt x="1420268" y="153935"/>
                    </a:cubicBezTo>
                    <a:cubicBezTo>
                      <a:pt x="1394408" y="171535"/>
                      <a:pt x="1361153" y="181849"/>
                      <a:pt x="1336151" y="190743"/>
                    </a:cubicBezTo>
                    <a:cubicBezTo>
                      <a:pt x="1331166" y="192511"/>
                      <a:pt x="1324306" y="195565"/>
                      <a:pt x="1316803" y="199128"/>
                    </a:cubicBezTo>
                    <a:cubicBezTo>
                      <a:pt x="1309782" y="202450"/>
                      <a:pt x="1302279" y="206173"/>
                      <a:pt x="1295124" y="209763"/>
                    </a:cubicBezTo>
                    <a:cubicBezTo>
                      <a:pt x="1307853" y="209977"/>
                      <a:pt x="1320581" y="210165"/>
                      <a:pt x="1333015" y="210352"/>
                    </a:cubicBezTo>
                    <a:cubicBezTo>
                      <a:pt x="1361742" y="210808"/>
                      <a:pt x="1485064" y="212790"/>
                      <a:pt x="1513845" y="213272"/>
                    </a:cubicBezTo>
                    <a:lnTo>
                      <a:pt x="1515105" y="212710"/>
                    </a:lnTo>
                    <a:lnTo>
                      <a:pt x="1530433" y="204780"/>
                    </a:lnTo>
                    <a:cubicBezTo>
                      <a:pt x="1536275" y="201512"/>
                      <a:pt x="1541875" y="197788"/>
                      <a:pt x="1547288" y="193824"/>
                    </a:cubicBezTo>
                    <a:cubicBezTo>
                      <a:pt x="1555542" y="187796"/>
                      <a:pt x="1563367" y="181152"/>
                      <a:pt x="1570950" y="174348"/>
                    </a:cubicBezTo>
                    <a:cubicBezTo>
                      <a:pt x="1578588" y="167597"/>
                      <a:pt x="1585528" y="160203"/>
                      <a:pt x="1592147" y="152488"/>
                    </a:cubicBezTo>
                    <a:cubicBezTo>
                      <a:pt x="1598793" y="144746"/>
                      <a:pt x="1605037" y="136629"/>
                      <a:pt x="1611013" y="128271"/>
                    </a:cubicBezTo>
                    <a:cubicBezTo>
                      <a:pt x="1618248" y="118198"/>
                      <a:pt x="1625108" y="107804"/>
                      <a:pt x="1631781" y="97249"/>
                    </a:cubicBezTo>
                    <a:cubicBezTo>
                      <a:pt x="1641937" y="81149"/>
                      <a:pt x="1651691" y="64808"/>
                      <a:pt x="1661660" y="48976"/>
                    </a:cubicBezTo>
                    <a:cubicBezTo>
                      <a:pt x="1663321" y="46163"/>
                      <a:pt x="1666966" y="45252"/>
                      <a:pt x="1669780" y="46913"/>
                    </a:cubicBezTo>
                    <a:cubicBezTo>
                      <a:pt x="1672593" y="48574"/>
                      <a:pt x="1673504" y="52217"/>
                      <a:pt x="1671843" y="55030"/>
                    </a:cubicBezTo>
                    <a:cubicBezTo>
                      <a:pt x="1662678" y="71371"/>
                      <a:pt x="1653862" y="88302"/>
                      <a:pt x="1644349" y="104831"/>
                    </a:cubicBezTo>
                    <a:cubicBezTo>
                      <a:pt x="1637971" y="115948"/>
                      <a:pt x="1631298" y="126931"/>
                      <a:pt x="1624036" y="137406"/>
                    </a:cubicBezTo>
                    <a:cubicBezTo>
                      <a:pt x="1617873" y="146327"/>
                      <a:pt x="1611281" y="154899"/>
                      <a:pt x="1604153" y="162963"/>
                    </a:cubicBezTo>
                    <a:cubicBezTo>
                      <a:pt x="1596944" y="171107"/>
                      <a:pt x="1589119" y="178688"/>
                      <a:pt x="1580732" y="185706"/>
                    </a:cubicBezTo>
                    <a:cubicBezTo>
                      <a:pt x="1573871" y="191359"/>
                      <a:pt x="1566877" y="196931"/>
                      <a:pt x="1559588" y="202021"/>
                    </a:cubicBezTo>
                    <a:cubicBezTo>
                      <a:pt x="1553398" y="206361"/>
                      <a:pt x="1546859" y="210138"/>
                      <a:pt x="1540214" y="213701"/>
                    </a:cubicBezTo>
                    <a:cubicBezTo>
                      <a:pt x="1682776" y="216031"/>
                      <a:pt x="1775335" y="217639"/>
                      <a:pt x="1775335" y="217639"/>
                    </a:cubicBezTo>
                    <a:cubicBezTo>
                      <a:pt x="1778443" y="217773"/>
                      <a:pt x="1780962" y="220344"/>
                      <a:pt x="1780909" y="223479"/>
                    </a:cubicBezTo>
                    <a:close/>
                    <a:moveTo>
                      <a:pt x="1537748" y="375399"/>
                    </a:moveTo>
                    <a:lnTo>
                      <a:pt x="1537802" y="375372"/>
                    </a:lnTo>
                    <a:cubicBezTo>
                      <a:pt x="1537748" y="375211"/>
                      <a:pt x="1537695" y="375051"/>
                      <a:pt x="1537668" y="374863"/>
                    </a:cubicBezTo>
                    <a:cubicBezTo>
                      <a:pt x="1537695" y="374997"/>
                      <a:pt x="1537561" y="375533"/>
                      <a:pt x="1537748" y="375399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3" name="Google Shape;603;p6"/>
              <p:cNvSpPr/>
              <p:nvPr/>
            </p:nvSpPr>
            <p:spPr>
              <a:xfrm rot="10800000" flipH="1">
                <a:off x="332351" y="318154"/>
                <a:ext cx="238412" cy="258544"/>
              </a:xfrm>
              <a:custGeom>
                <a:avLst/>
                <a:gdLst/>
                <a:ahLst/>
                <a:cxnLst/>
                <a:rect l="l" t="t" r="r" b="b"/>
                <a:pathLst>
                  <a:path w="476824" h="517087" extrusionOk="0">
                    <a:moveTo>
                      <a:pt x="82617" y="271914"/>
                    </a:moveTo>
                    <a:cubicBezTo>
                      <a:pt x="77498" y="248688"/>
                      <a:pt x="70638" y="225810"/>
                      <a:pt x="63081" y="203040"/>
                    </a:cubicBezTo>
                    <a:cubicBezTo>
                      <a:pt x="51692" y="168777"/>
                      <a:pt x="38669" y="134808"/>
                      <a:pt x="26020" y="101108"/>
                    </a:cubicBezTo>
                    <a:cubicBezTo>
                      <a:pt x="22001" y="90205"/>
                      <a:pt x="18142" y="79195"/>
                      <a:pt x="14605" y="68077"/>
                    </a:cubicBezTo>
                    <a:cubicBezTo>
                      <a:pt x="11041" y="56933"/>
                      <a:pt x="7825" y="45655"/>
                      <a:pt x="5092" y="34296"/>
                    </a:cubicBezTo>
                    <a:cubicBezTo>
                      <a:pt x="3993" y="29635"/>
                      <a:pt x="3886" y="21330"/>
                      <a:pt x="2707" y="14580"/>
                    </a:cubicBezTo>
                    <a:cubicBezTo>
                      <a:pt x="2305" y="12329"/>
                      <a:pt x="1930" y="10267"/>
                      <a:pt x="1018" y="8900"/>
                    </a:cubicBezTo>
                    <a:cubicBezTo>
                      <a:pt x="-777" y="6329"/>
                      <a:pt x="-134" y="2792"/>
                      <a:pt x="2439" y="998"/>
                    </a:cubicBezTo>
                    <a:cubicBezTo>
                      <a:pt x="5011" y="-770"/>
                      <a:pt x="8549" y="-127"/>
                      <a:pt x="10344" y="2444"/>
                    </a:cubicBezTo>
                    <a:cubicBezTo>
                      <a:pt x="12059" y="4828"/>
                      <a:pt x="13292" y="8365"/>
                      <a:pt x="14122" y="12410"/>
                    </a:cubicBezTo>
                    <a:cubicBezTo>
                      <a:pt x="15462" y="18866"/>
                      <a:pt x="15757" y="26849"/>
                      <a:pt x="16963" y="31296"/>
                    </a:cubicBezTo>
                    <a:cubicBezTo>
                      <a:pt x="19911" y="42253"/>
                      <a:pt x="23394" y="53129"/>
                      <a:pt x="27173" y="63898"/>
                    </a:cubicBezTo>
                    <a:cubicBezTo>
                      <a:pt x="30951" y="74694"/>
                      <a:pt x="35051" y="85410"/>
                      <a:pt x="39312" y="95991"/>
                    </a:cubicBezTo>
                    <a:cubicBezTo>
                      <a:pt x="52577" y="129718"/>
                      <a:pt x="66726" y="163526"/>
                      <a:pt x="78302" y="197950"/>
                    </a:cubicBezTo>
                    <a:cubicBezTo>
                      <a:pt x="86127" y="221283"/>
                      <a:pt x="92746" y="244884"/>
                      <a:pt x="97543" y="268780"/>
                    </a:cubicBezTo>
                    <a:cubicBezTo>
                      <a:pt x="105529" y="308695"/>
                      <a:pt x="108182" y="349441"/>
                      <a:pt x="102045" y="391259"/>
                    </a:cubicBezTo>
                    <a:cubicBezTo>
                      <a:pt x="101616" y="394500"/>
                      <a:pt x="98642" y="396777"/>
                      <a:pt x="95399" y="396349"/>
                    </a:cubicBezTo>
                    <a:cubicBezTo>
                      <a:pt x="92157" y="395947"/>
                      <a:pt x="89879" y="392946"/>
                      <a:pt x="90308" y="389705"/>
                    </a:cubicBezTo>
                    <a:cubicBezTo>
                      <a:pt x="95078" y="349281"/>
                      <a:pt x="91085" y="310196"/>
                      <a:pt x="82617" y="271914"/>
                    </a:cubicBezTo>
                    <a:close/>
                    <a:moveTo>
                      <a:pt x="474584" y="506880"/>
                    </a:moveTo>
                    <a:cubicBezTo>
                      <a:pt x="472252" y="505085"/>
                      <a:pt x="468769" y="503692"/>
                      <a:pt x="464749" y="502701"/>
                    </a:cubicBezTo>
                    <a:cubicBezTo>
                      <a:pt x="458371" y="501120"/>
                      <a:pt x="450386" y="500504"/>
                      <a:pt x="445991" y="499111"/>
                    </a:cubicBezTo>
                    <a:cubicBezTo>
                      <a:pt x="435138" y="495709"/>
                      <a:pt x="424446" y="491798"/>
                      <a:pt x="413834" y="487592"/>
                    </a:cubicBezTo>
                    <a:cubicBezTo>
                      <a:pt x="403168" y="483359"/>
                      <a:pt x="392637" y="478832"/>
                      <a:pt x="382213" y="474171"/>
                    </a:cubicBezTo>
                    <a:cubicBezTo>
                      <a:pt x="349064" y="459517"/>
                      <a:pt x="315862" y="444006"/>
                      <a:pt x="281910" y="431067"/>
                    </a:cubicBezTo>
                    <a:cubicBezTo>
                      <a:pt x="258918" y="422307"/>
                      <a:pt x="235577" y="414726"/>
                      <a:pt x="211888" y="408993"/>
                    </a:cubicBezTo>
                    <a:cubicBezTo>
                      <a:pt x="172308" y="399403"/>
                      <a:pt x="131683" y="395143"/>
                      <a:pt x="89611" y="399617"/>
                    </a:cubicBezTo>
                    <a:cubicBezTo>
                      <a:pt x="86368" y="399912"/>
                      <a:pt x="83957" y="402805"/>
                      <a:pt x="84278" y="406046"/>
                    </a:cubicBezTo>
                    <a:cubicBezTo>
                      <a:pt x="84573" y="409315"/>
                      <a:pt x="87440" y="411699"/>
                      <a:pt x="90710" y="411404"/>
                    </a:cubicBezTo>
                    <a:cubicBezTo>
                      <a:pt x="131335" y="408243"/>
                      <a:pt x="170218" y="413788"/>
                      <a:pt x="208163" y="423754"/>
                    </a:cubicBezTo>
                    <a:cubicBezTo>
                      <a:pt x="231155" y="429808"/>
                      <a:pt x="253746" y="437577"/>
                      <a:pt x="276202" y="446069"/>
                    </a:cubicBezTo>
                    <a:cubicBezTo>
                      <a:pt x="309967" y="458847"/>
                      <a:pt x="343383" y="473233"/>
                      <a:pt x="376585" y="487217"/>
                    </a:cubicBezTo>
                    <a:cubicBezTo>
                      <a:pt x="387331" y="491664"/>
                      <a:pt x="398157" y="496003"/>
                      <a:pt x="409117" y="499968"/>
                    </a:cubicBezTo>
                    <a:cubicBezTo>
                      <a:pt x="420131" y="503987"/>
                      <a:pt x="431252" y="507657"/>
                      <a:pt x="442507" y="510845"/>
                    </a:cubicBezTo>
                    <a:cubicBezTo>
                      <a:pt x="447116" y="512131"/>
                      <a:pt x="455424" y="512586"/>
                      <a:pt x="462123" y="514006"/>
                    </a:cubicBezTo>
                    <a:cubicBezTo>
                      <a:pt x="464374" y="514488"/>
                      <a:pt x="466411" y="514970"/>
                      <a:pt x="467724" y="515935"/>
                    </a:cubicBezTo>
                    <a:cubicBezTo>
                      <a:pt x="470216" y="517837"/>
                      <a:pt x="473780" y="517328"/>
                      <a:pt x="475682" y="514836"/>
                    </a:cubicBezTo>
                    <a:cubicBezTo>
                      <a:pt x="477558" y="512345"/>
                      <a:pt x="477076" y="508782"/>
                      <a:pt x="474584" y="506880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4" name="Google Shape;604;p6"/>
              <p:cNvSpPr/>
              <p:nvPr/>
            </p:nvSpPr>
            <p:spPr>
              <a:xfrm rot="10800000" flipH="1">
                <a:off x="507106" y="440259"/>
                <a:ext cx="312719" cy="336885"/>
              </a:xfrm>
              <a:custGeom>
                <a:avLst/>
                <a:gdLst/>
                <a:ahLst/>
                <a:cxnLst/>
                <a:rect l="l" t="t" r="r" b="b"/>
                <a:pathLst>
                  <a:path w="625438" h="673769" extrusionOk="0">
                    <a:moveTo>
                      <a:pt x="54596" y="2"/>
                    </a:moveTo>
                    <a:cubicBezTo>
                      <a:pt x="56418" y="645"/>
                      <a:pt x="81473" y="117767"/>
                      <a:pt x="77695" y="213858"/>
                    </a:cubicBezTo>
                    <a:cubicBezTo>
                      <a:pt x="74988" y="283376"/>
                      <a:pt x="50013" y="337222"/>
                      <a:pt x="24556" y="350348"/>
                    </a:cubicBezTo>
                    <a:cubicBezTo>
                      <a:pt x="24663" y="352759"/>
                      <a:pt x="2608" y="283295"/>
                      <a:pt x="599" y="261007"/>
                    </a:cubicBezTo>
                    <a:cubicBezTo>
                      <a:pt x="-6530" y="182087"/>
                      <a:pt x="52318" y="-774"/>
                      <a:pt x="54596" y="2"/>
                    </a:cubicBezTo>
                    <a:close/>
                    <a:moveTo>
                      <a:pt x="470841" y="171211"/>
                    </a:moveTo>
                    <a:cubicBezTo>
                      <a:pt x="469394" y="168853"/>
                      <a:pt x="291351" y="272714"/>
                      <a:pt x="243277" y="342017"/>
                    </a:cubicBezTo>
                    <a:cubicBezTo>
                      <a:pt x="229717" y="361573"/>
                      <a:pt x="201365" y="434412"/>
                      <a:pt x="202920" y="432376"/>
                    </a:cubicBezTo>
                    <a:cubicBezTo>
                      <a:pt x="234487" y="440895"/>
                      <a:pt x="293656" y="416035"/>
                      <a:pt x="343955" y="361787"/>
                    </a:cubicBezTo>
                    <a:cubicBezTo>
                      <a:pt x="413494" y="286778"/>
                      <a:pt x="472020" y="173086"/>
                      <a:pt x="470841" y="171211"/>
                    </a:cubicBezTo>
                    <a:close/>
                    <a:moveTo>
                      <a:pt x="378818" y="587698"/>
                    </a:moveTo>
                    <a:cubicBezTo>
                      <a:pt x="357756" y="589868"/>
                      <a:pt x="292021" y="614139"/>
                      <a:pt x="294272" y="614032"/>
                    </a:cubicBezTo>
                    <a:cubicBezTo>
                      <a:pt x="306626" y="642294"/>
                      <a:pt x="357461" y="670101"/>
                      <a:pt x="423168" y="673289"/>
                    </a:cubicBezTo>
                    <a:cubicBezTo>
                      <a:pt x="514039" y="677709"/>
                      <a:pt x="624819" y="650250"/>
                      <a:pt x="625436" y="648241"/>
                    </a:cubicBezTo>
                    <a:cubicBezTo>
                      <a:pt x="626186" y="645723"/>
                      <a:pt x="453476" y="580010"/>
                      <a:pt x="378818" y="587698"/>
                    </a:cubicBezTo>
                    <a:close/>
                  </a:path>
                </a:pathLst>
              </a:custGeom>
              <a:solidFill>
                <a:srgbClr val="2CB892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5" name="Google Shape;605;p6"/>
              <p:cNvSpPr/>
              <p:nvPr/>
            </p:nvSpPr>
            <p:spPr>
              <a:xfrm rot="10800000" flipH="1">
                <a:off x="503625" y="489033"/>
                <a:ext cx="472208" cy="465996"/>
              </a:xfrm>
              <a:custGeom>
                <a:avLst/>
                <a:gdLst/>
                <a:ahLst/>
                <a:cxnLst/>
                <a:rect l="l" t="t" r="r" b="b"/>
                <a:pathLst>
                  <a:path w="944416" h="931992" extrusionOk="0">
                    <a:moveTo>
                      <a:pt x="197072" y="114404"/>
                    </a:moveTo>
                    <a:cubicBezTo>
                      <a:pt x="226549" y="100581"/>
                      <a:pt x="259590" y="77087"/>
                      <a:pt x="243217" y="45449"/>
                    </a:cubicBezTo>
                    <a:cubicBezTo>
                      <a:pt x="224834" y="9900"/>
                      <a:pt x="187478" y="43761"/>
                      <a:pt x="163226" y="78801"/>
                    </a:cubicBezTo>
                    <a:cubicBezTo>
                      <a:pt x="171293" y="46253"/>
                      <a:pt x="173222" y="4569"/>
                      <a:pt x="131820" y="310"/>
                    </a:cubicBezTo>
                    <a:cubicBezTo>
                      <a:pt x="86746" y="-4325"/>
                      <a:pt x="90980" y="43949"/>
                      <a:pt x="105853" y="83516"/>
                    </a:cubicBezTo>
                    <a:cubicBezTo>
                      <a:pt x="87390" y="55683"/>
                      <a:pt x="60136" y="27260"/>
                      <a:pt x="35108" y="50003"/>
                    </a:cubicBezTo>
                    <a:cubicBezTo>
                      <a:pt x="9275" y="73497"/>
                      <a:pt x="37466" y="102429"/>
                      <a:pt x="70132" y="121798"/>
                    </a:cubicBezTo>
                    <a:cubicBezTo>
                      <a:pt x="39744" y="115851"/>
                      <a:pt x="1718" y="116360"/>
                      <a:pt x="57" y="155498"/>
                    </a:cubicBezTo>
                    <a:cubicBezTo>
                      <a:pt x="-1846" y="199486"/>
                      <a:pt x="44674" y="191851"/>
                      <a:pt x="80851" y="175054"/>
                    </a:cubicBezTo>
                    <a:cubicBezTo>
                      <a:pt x="54723" y="193887"/>
                      <a:pt x="28381" y="221854"/>
                      <a:pt x="48587" y="249233"/>
                    </a:cubicBezTo>
                    <a:cubicBezTo>
                      <a:pt x="69328" y="277334"/>
                      <a:pt x="96420" y="249608"/>
                      <a:pt x="115313" y="216014"/>
                    </a:cubicBezTo>
                    <a:cubicBezTo>
                      <a:pt x="111052" y="255341"/>
                      <a:pt x="117510" y="296810"/>
                      <a:pt x="153445" y="285585"/>
                    </a:cubicBezTo>
                    <a:cubicBezTo>
                      <a:pt x="184316" y="275941"/>
                      <a:pt x="181342" y="243500"/>
                      <a:pt x="171587" y="214943"/>
                    </a:cubicBezTo>
                    <a:cubicBezTo>
                      <a:pt x="190640" y="240446"/>
                      <a:pt x="216875" y="263538"/>
                      <a:pt x="239814" y="241330"/>
                    </a:cubicBezTo>
                    <a:cubicBezTo>
                      <a:pt x="264012" y="217890"/>
                      <a:pt x="238018" y="191074"/>
                      <a:pt x="206451" y="172831"/>
                    </a:cubicBezTo>
                    <a:cubicBezTo>
                      <a:pt x="240269" y="182662"/>
                      <a:pt x="275454" y="181242"/>
                      <a:pt x="271462" y="143175"/>
                    </a:cubicBezTo>
                    <a:cubicBezTo>
                      <a:pt x="267308" y="103394"/>
                      <a:pt x="227514" y="106153"/>
                      <a:pt x="197072" y="114404"/>
                    </a:cubicBezTo>
                    <a:close/>
                    <a:moveTo>
                      <a:pt x="163843" y="154266"/>
                    </a:moveTo>
                    <a:cubicBezTo>
                      <a:pt x="150873" y="150515"/>
                      <a:pt x="148434" y="161579"/>
                      <a:pt x="146960" y="167580"/>
                    </a:cubicBezTo>
                    <a:cubicBezTo>
                      <a:pt x="144468" y="167205"/>
                      <a:pt x="139591" y="165276"/>
                      <a:pt x="134794" y="165651"/>
                    </a:cubicBezTo>
                    <a:cubicBezTo>
                      <a:pt x="133213" y="154453"/>
                      <a:pt x="117349" y="154962"/>
                      <a:pt x="119493" y="152123"/>
                    </a:cubicBezTo>
                    <a:cubicBezTo>
                      <a:pt x="119493" y="152123"/>
                      <a:pt x="115688" y="153891"/>
                      <a:pt x="109765" y="157079"/>
                    </a:cubicBezTo>
                    <a:cubicBezTo>
                      <a:pt x="113919" y="151292"/>
                      <a:pt x="111909" y="144756"/>
                      <a:pt x="109765" y="139907"/>
                    </a:cubicBezTo>
                    <a:cubicBezTo>
                      <a:pt x="126701" y="144354"/>
                      <a:pt x="124745" y="120860"/>
                      <a:pt x="127934" y="123459"/>
                    </a:cubicBezTo>
                    <a:cubicBezTo>
                      <a:pt x="127934" y="123459"/>
                      <a:pt x="127371" y="122173"/>
                      <a:pt x="126299" y="119922"/>
                    </a:cubicBezTo>
                    <a:cubicBezTo>
                      <a:pt x="133588" y="123994"/>
                      <a:pt x="142056" y="119574"/>
                      <a:pt x="146585" y="117779"/>
                    </a:cubicBezTo>
                    <a:cubicBezTo>
                      <a:pt x="150122" y="124852"/>
                      <a:pt x="160627" y="126780"/>
                      <a:pt x="158510" y="128790"/>
                    </a:cubicBezTo>
                    <a:cubicBezTo>
                      <a:pt x="158510" y="128790"/>
                      <a:pt x="159930" y="128414"/>
                      <a:pt x="162423" y="127638"/>
                    </a:cubicBezTo>
                    <a:cubicBezTo>
                      <a:pt x="163334" y="130397"/>
                      <a:pt x="151570" y="145238"/>
                      <a:pt x="164406" y="154427"/>
                    </a:cubicBezTo>
                    <a:cubicBezTo>
                      <a:pt x="164218" y="154373"/>
                      <a:pt x="164030" y="154319"/>
                      <a:pt x="163843" y="154266"/>
                    </a:cubicBezTo>
                    <a:close/>
                    <a:moveTo>
                      <a:pt x="944105" y="787717"/>
                    </a:moveTo>
                    <a:cubicBezTo>
                      <a:pt x="939952" y="747935"/>
                      <a:pt x="900158" y="750722"/>
                      <a:pt x="869716" y="758946"/>
                    </a:cubicBezTo>
                    <a:cubicBezTo>
                      <a:pt x="899193" y="745123"/>
                      <a:pt x="932234" y="721655"/>
                      <a:pt x="915861" y="689991"/>
                    </a:cubicBezTo>
                    <a:cubicBezTo>
                      <a:pt x="897478" y="654442"/>
                      <a:pt x="860122" y="688303"/>
                      <a:pt x="835870" y="723343"/>
                    </a:cubicBezTo>
                    <a:cubicBezTo>
                      <a:pt x="843936" y="690821"/>
                      <a:pt x="845866" y="649111"/>
                      <a:pt x="804464" y="644852"/>
                    </a:cubicBezTo>
                    <a:cubicBezTo>
                      <a:pt x="759390" y="640244"/>
                      <a:pt x="763624" y="688518"/>
                      <a:pt x="778497" y="728058"/>
                    </a:cubicBezTo>
                    <a:cubicBezTo>
                      <a:pt x="760060" y="700224"/>
                      <a:pt x="732780" y="671801"/>
                      <a:pt x="707752" y="694545"/>
                    </a:cubicBezTo>
                    <a:cubicBezTo>
                      <a:pt x="681919" y="718039"/>
                      <a:pt x="710110" y="746998"/>
                      <a:pt x="742776" y="766339"/>
                    </a:cubicBezTo>
                    <a:cubicBezTo>
                      <a:pt x="712388" y="760392"/>
                      <a:pt x="674389" y="760901"/>
                      <a:pt x="672700" y="800040"/>
                    </a:cubicBezTo>
                    <a:cubicBezTo>
                      <a:pt x="670798" y="844027"/>
                      <a:pt x="717318" y="836419"/>
                      <a:pt x="753495" y="819596"/>
                    </a:cubicBezTo>
                    <a:cubicBezTo>
                      <a:pt x="727367" y="838455"/>
                      <a:pt x="701025" y="866396"/>
                      <a:pt x="721258" y="893774"/>
                    </a:cubicBezTo>
                    <a:cubicBezTo>
                      <a:pt x="741972" y="921876"/>
                      <a:pt x="769064" y="894149"/>
                      <a:pt x="787956" y="860556"/>
                    </a:cubicBezTo>
                    <a:cubicBezTo>
                      <a:pt x="783696" y="899882"/>
                      <a:pt x="790154" y="941352"/>
                      <a:pt x="826089" y="930127"/>
                    </a:cubicBezTo>
                    <a:cubicBezTo>
                      <a:pt x="856960" y="920483"/>
                      <a:pt x="853985" y="888041"/>
                      <a:pt x="844231" y="859485"/>
                    </a:cubicBezTo>
                    <a:cubicBezTo>
                      <a:pt x="863284" y="884988"/>
                      <a:pt x="889519" y="908080"/>
                      <a:pt x="912458" y="885872"/>
                    </a:cubicBezTo>
                    <a:cubicBezTo>
                      <a:pt x="936656" y="862458"/>
                      <a:pt x="910689" y="835643"/>
                      <a:pt x="879095" y="817372"/>
                    </a:cubicBezTo>
                    <a:cubicBezTo>
                      <a:pt x="912940" y="827204"/>
                      <a:pt x="948098" y="825784"/>
                      <a:pt x="944105" y="787717"/>
                    </a:cubicBezTo>
                    <a:close/>
                    <a:moveTo>
                      <a:pt x="836487" y="798808"/>
                    </a:moveTo>
                    <a:cubicBezTo>
                      <a:pt x="823517" y="795057"/>
                      <a:pt x="821078" y="806121"/>
                      <a:pt x="819604" y="812148"/>
                    </a:cubicBezTo>
                    <a:cubicBezTo>
                      <a:pt x="817112" y="811747"/>
                      <a:pt x="812262" y="809818"/>
                      <a:pt x="807438" y="810193"/>
                    </a:cubicBezTo>
                    <a:cubicBezTo>
                      <a:pt x="805857" y="798995"/>
                      <a:pt x="789993" y="799504"/>
                      <a:pt x="792137" y="796665"/>
                    </a:cubicBezTo>
                    <a:cubicBezTo>
                      <a:pt x="792137" y="796665"/>
                      <a:pt x="788332" y="798432"/>
                      <a:pt x="782409" y="801620"/>
                    </a:cubicBezTo>
                    <a:cubicBezTo>
                      <a:pt x="786590" y="795861"/>
                      <a:pt x="784553" y="789298"/>
                      <a:pt x="782436" y="784476"/>
                    </a:cubicBezTo>
                    <a:cubicBezTo>
                      <a:pt x="799345" y="788923"/>
                      <a:pt x="797416" y="765402"/>
                      <a:pt x="800578" y="768000"/>
                    </a:cubicBezTo>
                    <a:cubicBezTo>
                      <a:pt x="800578" y="768000"/>
                      <a:pt x="800015" y="766714"/>
                      <a:pt x="798943" y="764464"/>
                    </a:cubicBezTo>
                    <a:cubicBezTo>
                      <a:pt x="806259" y="768536"/>
                      <a:pt x="814700" y="764116"/>
                      <a:pt x="819229" y="762321"/>
                    </a:cubicBezTo>
                    <a:cubicBezTo>
                      <a:pt x="822793" y="769420"/>
                      <a:pt x="833271" y="771322"/>
                      <a:pt x="831154" y="773331"/>
                    </a:cubicBezTo>
                    <a:cubicBezTo>
                      <a:pt x="831154" y="773331"/>
                      <a:pt x="832574" y="772956"/>
                      <a:pt x="835093" y="772206"/>
                    </a:cubicBezTo>
                    <a:cubicBezTo>
                      <a:pt x="835978" y="774939"/>
                      <a:pt x="824213" y="789780"/>
                      <a:pt x="837049" y="798968"/>
                    </a:cubicBezTo>
                    <a:cubicBezTo>
                      <a:pt x="836862" y="798915"/>
                      <a:pt x="836674" y="798861"/>
                      <a:pt x="836487" y="798808"/>
                    </a:cubicBezTo>
                    <a:close/>
                  </a:path>
                </a:pathLst>
              </a:custGeom>
              <a:solidFill>
                <a:srgbClr val="EFA593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6" name="Google Shape;606;p6"/>
              <p:cNvSpPr/>
              <p:nvPr/>
            </p:nvSpPr>
            <p:spPr>
              <a:xfrm rot="10800000" flipH="1">
                <a:off x="553489" y="542785"/>
                <a:ext cx="371215" cy="357381"/>
              </a:xfrm>
              <a:custGeom>
                <a:avLst/>
                <a:gdLst/>
                <a:ahLst/>
                <a:cxnLst/>
                <a:rect l="l" t="t" r="r" b="b"/>
                <a:pathLst>
                  <a:path w="742430" h="714761" extrusionOk="0">
                    <a:moveTo>
                      <a:pt x="69744" y="34038"/>
                    </a:moveTo>
                    <a:cubicBezTo>
                      <a:pt x="70333" y="53407"/>
                      <a:pt x="55193" y="69614"/>
                      <a:pt x="35952" y="70204"/>
                    </a:cubicBezTo>
                    <a:cubicBezTo>
                      <a:pt x="16711" y="70793"/>
                      <a:pt x="606" y="55550"/>
                      <a:pt x="17" y="36182"/>
                    </a:cubicBezTo>
                    <a:cubicBezTo>
                      <a:pt x="-573" y="16813"/>
                      <a:pt x="14594" y="606"/>
                      <a:pt x="33835" y="17"/>
                    </a:cubicBezTo>
                    <a:cubicBezTo>
                      <a:pt x="53076" y="-573"/>
                      <a:pt x="69154" y="14670"/>
                      <a:pt x="69744" y="34038"/>
                    </a:cubicBezTo>
                    <a:close/>
                    <a:moveTo>
                      <a:pt x="706479" y="644558"/>
                    </a:moveTo>
                    <a:cubicBezTo>
                      <a:pt x="687238" y="645148"/>
                      <a:pt x="672098" y="661355"/>
                      <a:pt x="672687" y="680723"/>
                    </a:cubicBezTo>
                    <a:cubicBezTo>
                      <a:pt x="673277" y="700092"/>
                      <a:pt x="689355" y="715335"/>
                      <a:pt x="708596" y="714745"/>
                    </a:cubicBezTo>
                    <a:cubicBezTo>
                      <a:pt x="727837" y="714156"/>
                      <a:pt x="743004" y="697949"/>
                      <a:pt x="742414" y="678580"/>
                    </a:cubicBezTo>
                    <a:cubicBezTo>
                      <a:pt x="741825" y="659212"/>
                      <a:pt x="725720" y="643969"/>
                      <a:pt x="706479" y="644558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7" name="Google Shape;607;p6"/>
              <p:cNvSpPr/>
              <p:nvPr/>
            </p:nvSpPr>
            <p:spPr>
              <a:xfrm rot="10800000" flipH="1">
                <a:off x="605042" y="536404"/>
                <a:ext cx="168060" cy="198131"/>
              </a:xfrm>
              <a:custGeom>
                <a:avLst/>
                <a:gdLst/>
                <a:ahLst/>
                <a:cxnLst/>
                <a:rect l="l" t="t" r="r" b="b"/>
                <a:pathLst>
                  <a:path w="336120" h="396261" extrusionOk="0">
                    <a:moveTo>
                      <a:pt x="73666" y="38683"/>
                    </a:moveTo>
                    <a:cubicBezTo>
                      <a:pt x="73666" y="60061"/>
                      <a:pt x="57159" y="77393"/>
                      <a:pt x="36820" y="77393"/>
                    </a:cubicBezTo>
                    <a:cubicBezTo>
                      <a:pt x="16507" y="77393"/>
                      <a:pt x="0" y="60061"/>
                      <a:pt x="0" y="38683"/>
                    </a:cubicBezTo>
                    <a:cubicBezTo>
                      <a:pt x="0" y="17332"/>
                      <a:pt x="16507" y="0"/>
                      <a:pt x="36820" y="0"/>
                    </a:cubicBezTo>
                    <a:cubicBezTo>
                      <a:pt x="57159" y="0"/>
                      <a:pt x="73666" y="17332"/>
                      <a:pt x="73666" y="38683"/>
                    </a:cubicBezTo>
                    <a:close/>
                    <a:moveTo>
                      <a:pt x="299301" y="318869"/>
                    </a:moveTo>
                    <a:cubicBezTo>
                      <a:pt x="278962" y="318869"/>
                      <a:pt x="262455" y="336201"/>
                      <a:pt x="262455" y="357552"/>
                    </a:cubicBezTo>
                    <a:cubicBezTo>
                      <a:pt x="262455" y="378903"/>
                      <a:pt x="278962" y="396262"/>
                      <a:pt x="299301" y="396262"/>
                    </a:cubicBezTo>
                    <a:cubicBezTo>
                      <a:pt x="319614" y="396262"/>
                      <a:pt x="336121" y="378903"/>
                      <a:pt x="336121" y="357552"/>
                    </a:cubicBezTo>
                    <a:cubicBezTo>
                      <a:pt x="336121" y="336201"/>
                      <a:pt x="319614" y="318869"/>
                      <a:pt x="299301" y="318869"/>
                    </a:cubicBezTo>
                    <a:close/>
                  </a:path>
                </a:pathLst>
              </a:custGeom>
              <a:solidFill>
                <a:srgbClr val="EFA593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08" name="Google Shape;608;p6"/>
              <p:cNvSpPr/>
              <p:nvPr/>
            </p:nvSpPr>
            <p:spPr>
              <a:xfrm rot="10800000" flipH="1">
                <a:off x="511607" y="451363"/>
                <a:ext cx="274640" cy="259729"/>
              </a:xfrm>
              <a:custGeom>
                <a:avLst/>
                <a:gdLst/>
                <a:ahLst/>
                <a:cxnLst/>
                <a:rect l="l" t="t" r="r" b="b"/>
                <a:pathLst>
                  <a:path w="549280" h="519458" extrusionOk="0">
                    <a:moveTo>
                      <a:pt x="41922" y="5191"/>
                    </a:moveTo>
                    <a:cubicBezTo>
                      <a:pt x="44039" y="25256"/>
                      <a:pt x="44629" y="46178"/>
                      <a:pt x="43825" y="67475"/>
                    </a:cubicBezTo>
                    <a:cubicBezTo>
                      <a:pt x="43075" y="87889"/>
                      <a:pt x="41226" y="108677"/>
                      <a:pt x="38251" y="129358"/>
                    </a:cubicBezTo>
                    <a:cubicBezTo>
                      <a:pt x="35920" y="145753"/>
                      <a:pt x="32865" y="162067"/>
                      <a:pt x="29435" y="178114"/>
                    </a:cubicBezTo>
                    <a:cubicBezTo>
                      <a:pt x="24156" y="202974"/>
                      <a:pt x="17831" y="227164"/>
                      <a:pt x="11668" y="250042"/>
                    </a:cubicBezTo>
                    <a:cubicBezTo>
                      <a:pt x="10891" y="253230"/>
                      <a:pt x="7675" y="255186"/>
                      <a:pt x="4513" y="254409"/>
                    </a:cubicBezTo>
                    <a:cubicBezTo>
                      <a:pt x="1324" y="253632"/>
                      <a:pt x="-605" y="250417"/>
                      <a:pt x="172" y="247229"/>
                    </a:cubicBezTo>
                    <a:cubicBezTo>
                      <a:pt x="6228" y="219851"/>
                      <a:pt x="12016" y="190571"/>
                      <a:pt x="17028" y="160755"/>
                    </a:cubicBezTo>
                    <a:cubicBezTo>
                      <a:pt x="18635" y="151164"/>
                      <a:pt x="20190" y="141520"/>
                      <a:pt x="21663" y="131849"/>
                    </a:cubicBezTo>
                    <a:cubicBezTo>
                      <a:pt x="23137" y="122205"/>
                      <a:pt x="24531" y="112561"/>
                      <a:pt x="25790" y="102944"/>
                    </a:cubicBezTo>
                    <a:cubicBezTo>
                      <a:pt x="30078" y="69860"/>
                      <a:pt x="32463" y="37043"/>
                      <a:pt x="30587" y="6129"/>
                    </a:cubicBezTo>
                    <a:cubicBezTo>
                      <a:pt x="30346" y="2995"/>
                      <a:pt x="32677" y="262"/>
                      <a:pt x="35786" y="21"/>
                    </a:cubicBezTo>
                    <a:cubicBezTo>
                      <a:pt x="38921" y="-247"/>
                      <a:pt x="41654" y="2084"/>
                      <a:pt x="41922" y="5191"/>
                    </a:cubicBezTo>
                    <a:close/>
                    <a:moveTo>
                      <a:pt x="282725" y="228986"/>
                    </a:moveTo>
                    <a:cubicBezTo>
                      <a:pt x="297276" y="215270"/>
                      <a:pt x="311559" y="201340"/>
                      <a:pt x="325762" y="187276"/>
                    </a:cubicBezTo>
                    <a:cubicBezTo>
                      <a:pt x="346985" y="166246"/>
                      <a:pt x="367887" y="144869"/>
                      <a:pt x="388977" y="123464"/>
                    </a:cubicBezTo>
                    <a:cubicBezTo>
                      <a:pt x="391308" y="121187"/>
                      <a:pt x="391335" y="117437"/>
                      <a:pt x="389057" y="115106"/>
                    </a:cubicBezTo>
                    <a:cubicBezTo>
                      <a:pt x="386753" y="112749"/>
                      <a:pt x="383001" y="112722"/>
                      <a:pt x="380670" y="115026"/>
                    </a:cubicBezTo>
                    <a:cubicBezTo>
                      <a:pt x="358910" y="135653"/>
                      <a:pt x="337150" y="156120"/>
                      <a:pt x="315418" y="176560"/>
                    </a:cubicBezTo>
                    <a:cubicBezTo>
                      <a:pt x="300920" y="190196"/>
                      <a:pt x="286369" y="203751"/>
                      <a:pt x="271791" y="217306"/>
                    </a:cubicBezTo>
                    <a:cubicBezTo>
                      <a:pt x="262091" y="226307"/>
                      <a:pt x="252390" y="235335"/>
                      <a:pt x="242609" y="244336"/>
                    </a:cubicBezTo>
                    <a:cubicBezTo>
                      <a:pt x="228031" y="257757"/>
                      <a:pt x="213373" y="271152"/>
                      <a:pt x="198393" y="284305"/>
                    </a:cubicBezTo>
                    <a:lnTo>
                      <a:pt x="148737" y="327891"/>
                    </a:lnTo>
                    <a:cubicBezTo>
                      <a:pt x="146057" y="330355"/>
                      <a:pt x="137241" y="336383"/>
                      <a:pt x="132686" y="341392"/>
                    </a:cubicBezTo>
                    <a:cubicBezTo>
                      <a:pt x="130327" y="343964"/>
                      <a:pt x="128907" y="346509"/>
                      <a:pt x="128559" y="348518"/>
                    </a:cubicBezTo>
                    <a:cubicBezTo>
                      <a:pt x="127969" y="351599"/>
                      <a:pt x="129979" y="354573"/>
                      <a:pt x="133061" y="355162"/>
                    </a:cubicBezTo>
                    <a:cubicBezTo>
                      <a:pt x="136035" y="355751"/>
                      <a:pt x="138903" y="353903"/>
                      <a:pt x="139653" y="351010"/>
                    </a:cubicBezTo>
                    <a:cubicBezTo>
                      <a:pt x="138233" y="350313"/>
                      <a:pt x="142306" y="348063"/>
                      <a:pt x="144423" y="346348"/>
                    </a:cubicBezTo>
                    <a:cubicBezTo>
                      <a:pt x="149059" y="342598"/>
                      <a:pt x="154767" y="338901"/>
                      <a:pt x="156857" y="337106"/>
                    </a:cubicBezTo>
                    <a:lnTo>
                      <a:pt x="207799" y="295262"/>
                    </a:lnTo>
                    <a:cubicBezTo>
                      <a:pt x="223181" y="282376"/>
                      <a:pt x="238375" y="269357"/>
                      <a:pt x="253247" y="256043"/>
                    </a:cubicBezTo>
                    <a:cubicBezTo>
                      <a:pt x="263189" y="247122"/>
                      <a:pt x="273024" y="238121"/>
                      <a:pt x="282725" y="228986"/>
                    </a:cubicBezTo>
                    <a:close/>
                    <a:moveTo>
                      <a:pt x="544322" y="507671"/>
                    </a:moveTo>
                    <a:cubicBezTo>
                      <a:pt x="519052" y="503037"/>
                      <a:pt x="493862" y="498188"/>
                      <a:pt x="468565" y="493768"/>
                    </a:cubicBezTo>
                    <a:cubicBezTo>
                      <a:pt x="451656" y="490821"/>
                      <a:pt x="434720" y="488008"/>
                      <a:pt x="417757" y="485570"/>
                    </a:cubicBezTo>
                    <a:cubicBezTo>
                      <a:pt x="403581" y="483534"/>
                      <a:pt x="389352" y="481740"/>
                      <a:pt x="375096" y="480266"/>
                    </a:cubicBezTo>
                    <a:cubicBezTo>
                      <a:pt x="360839" y="478766"/>
                      <a:pt x="346530" y="477668"/>
                      <a:pt x="332193" y="476810"/>
                    </a:cubicBezTo>
                    <a:lnTo>
                      <a:pt x="263431" y="472738"/>
                    </a:lnTo>
                    <a:cubicBezTo>
                      <a:pt x="259947" y="472605"/>
                      <a:pt x="238080" y="472176"/>
                      <a:pt x="229585" y="472926"/>
                    </a:cubicBezTo>
                    <a:cubicBezTo>
                      <a:pt x="225700" y="473274"/>
                      <a:pt x="223368" y="474560"/>
                      <a:pt x="222779" y="475176"/>
                    </a:cubicBezTo>
                    <a:cubicBezTo>
                      <a:pt x="221412" y="476543"/>
                      <a:pt x="220930" y="478070"/>
                      <a:pt x="221010" y="479543"/>
                    </a:cubicBezTo>
                    <a:cubicBezTo>
                      <a:pt x="221064" y="480829"/>
                      <a:pt x="221412" y="482490"/>
                      <a:pt x="223154" y="483883"/>
                    </a:cubicBezTo>
                    <a:cubicBezTo>
                      <a:pt x="224762" y="485249"/>
                      <a:pt x="226932" y="485544"/>
                      <a:pt x="228808" y="484847"/>
                    </a:cubicBezTo>
                    <a:cubicBezTo>
                      <a:pt x="228755" y="484767"/>
                      <a:pt x="228728" y="484659"/>
                      <a:pt x="228674" y="484526"/>
                    </a:cubicBezTo>
                    <a:cubicBezTo>
                      <a:pt x="228621" y="484231"/>
                      <a:pt x="229183" y="484338"/>
                      <a:pt x="229773" y="484365"/>
                    </a:cubicBezTo>
                    <a:cubicBezTo>
                      <a:pt x="229987" y="484231"/>
                      <a:pt x="230228" y="484070"/>
                      <a:pt x="230416" y="483909"/>
                    </a:cubicBezTo>
                    <a:cubicBezTo>
                      <a:pt x="230309" y="484070"/>
                      <a:pt x="230148" y="484231"/>
                      <a:pt x="230014" y="484392"/>
                    </a:cubicBezTo>
                    <a:cubicBezTo>
                      <a:pt x="230148" y="484392"/>
                      <a:pt x="230255" y="484392"/>
                      <a:pt x="230362" y="484392"/>
                    </a:cubicBezTo>
                    <a:cubicBezTo>
                      <a:pt x="238482" y="483990"/>
                      <a:pt x="259384" y="485249"/>
                      <a:pt x="262680" y="485490"/>
                    </a:cubicBezTo>
                    <a:lnTo>
                      <a:pt x="331121" y="491759"/>
                    </a:lnTo>
                    <a:cubicBezTo>
                      <a:pt x="345243" y="492911"/>
                      <a:pt x="359312" y="494464"/>
                      <a:pt x="373354" y="496072"/>
                    </a:cubicBezTo>
                    <a:cubicBezTo>
                      <a:pt x="387449" y="497706"/>
                      <a:pt x="401518" y="499474"/>
                      <a:pt x="415587" y="501322"/>
                    </a:cubicBezTo>
                    <a:cubicBezTo>
                      <a:pt x="432469" y="503546"/>
                      <a:pt x="449378" y="505850"/>
                      <a:pt x="466261" y="508287"/>
                    </a:cubicBezTo>
                    <a:cubicBezTo>
                      <a:pt x="491638" y="511931"/>
                      <a:pt x="517015" y="515681"/>
                      <a:pt x="542392" y="519378"/>
                    </a:cubicBezTo>
                    <a:cubicBezTo>
                      <a:pt x="545635" y="519914"/>
                      <a:pt x="548690" y="517717"/>
                      <a:pt x="549199" y="514503"/>
                    </a:cubicBezTo>
                    <a:cubicBezTo>
                      <a:pt x="549735" y="511261"/>
                      <a:pt x="547564" y="508207"/>
                      <a:pt x="544322" y="507671"/>
                    </a:cubicBezTo>
                    <a:close/>
                    <a:moveTo>
                      <a:pt x="228808" y="484847"/>
                    </a:moveTo>
                    <a:cubicBezTo>
                      <a:pt x="229049" y="485276"/>
                      <a:pt x="229532" y="484954"/>
                      <a:pt x="230014" y="484392"/>
                    </a:cubicBezTo>
                    <a:lnTo>
                      <a:pt x="229773" y="484365"/>
                    </a:lnTo>
                    <a:cubicBezTo>
                      <a:pt x="229451" y="484579"/>
                      <a:pt x="229130" y="484713"/>
                      <a:pt x="228808" y="484847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09" name="Google Shape;609;p6"/>
            <p:cNvGrpSpPr/>
            <p:nvPr/>
          </p:nvGrpSpPr>
          <p:grpSpPr>
            <a:xfrm flipH="1">
              <a:off x="7657939" y="217039"/>
              <a:ext cx="1241287" cy="1200952"/>
              <a:chOff x="284414" y="217039"/>
              <a:chExt cx="1241287" cy="1200952"/>
            </a:xfrm>
          </p:grpSpPr>
          <p:sp>
            <p:nvSpPr>
              <p:cNvPr id="610" name="Google Shape;610;p6"/>
              <p:cNvSpPr/>
              <p:nvPr/>
            </p:nvSpPr>
            <p:spPr>
              <a:xfrm rot="10800000" flipH="1">
                <a:off x="448033" y="384225"/>
                <a:ext cx="157413" cy="202257"/>
              </a:xfrm>
              <a:custGeom>
                <a:avLst/>
                <a:gdLst/>
                <a:ahLst/>
                <a:cxnLst/>
                <a:rect l="l" t="t" r="r" b="b"/>
                <a:pathLst>
                  <a:path w="314825" h="404513" extrusionOk="0">
                    <a:moveTo>
                      <a:pt x="13217" y="303565"/>
                    </a:moveTo>
                    <a:cubicBezTo>
                      <a:pt x="9385" y="309566"/>
                      <a:pt x="2900" y="204527"/>
                      <a:pt x="863" y="154485"/>
                    </a:cubicBezTo>
                    <a:cubicBezTo>
                      <a:pt x="-2326" y="76342"/>
                      <a:pt x="2230" y="-1427"/>
                      <a:pt x="33181" y="20"/>
                    </a:cubicBezTo>
                    <a:cubicBezTo>
                      <a:pt x="61426" y="1359"/>
                      <a:pt x="61586" y="60697"/>
                      <a:pt x="52770" y="127160"/>
                    </a:cubicBezTo>
                    <a:cubicBezTo>
                      <a:pt x="72788" y="65144"/>
                      <a:pt x="97334" y="13789"/>
                      <a:pt x="122042" y="23246"/>
                    </a:cubicBezTo>
                    <a:cubicBezTo>
                      <a:pt x="145704" y="32327"/>
                      <a:pt x="133297" y="78592"/>
                      <a:pt x="109420" y="131580"/>
                    </a:cubicBezTo>
                    <a:cubicBezTo>
                      <a:pt x="144283" y="85584"/>
                      <a:pt x="178557" y="52580"/>
                      <a:pt x="197316" y="67742"/>
                    </a:cubicBezTo>
                    <a:cubicBezTo>
                      <a:pt x="220415" y="86414"/>
                      <a:pt x="180674" y="138331"/>
                      <a:pt x="130804" y="189123"/>
                    </a:cubicBezTo>
                    <a:cubicBezTo>
                      <a:pt x="186061" y="143903"/>
                      <a:pt x="241719" y="108328"/>
                      <a:pt x="258173" y="131607"/>
                    </a:cubicBezTo>
                    <a:cubicBezTo>
                      <a:pt x="274894" y="155262"/>
                      <a:pt x="225399" y="193115"/>
                      <a:pt x="165507" y="227753"/>
                    </a:cubicBezTo>
                    <a:cubicBezTo>
                      <a:pt x="231081" y="204955"/>
                      <a:pt x="292608" y="191668"/>
                      <a:pt x="300004" y="218484"/>
                    </a:cubicBezTo>
                    <a:cubicBezTo>
                      <a:pt x="307105" y="244148"/>
                      <a:pt x="257556" y="262123"/>
                      <a:pt x="196699" y="274446"/>
                    </a:cubicBezTo>
                    <a:cubicBezTo>
                      <a:pt x="259968" y="270347"/>
                      <a:pt x="314421" y="274392"/>
                      <a:pt x="314823" y="300270"/>
                    </a:cubicBezTo>
                    <a:cubicBezTo>
                      <a:pt x="315278" y="329068"/>
                      <a:pt x="253805" y="332524"/>
                      <a:pt x="185310" y="327488"/>
                    </a:cubicBezTo>
                    <a:cubicBezTo>
                      <a:pt x="251420" y="344472"/>
                      <a:pt x="308391" y="366948"/>
                      <a:pt x="299897" y="393067"/>
                    </a:cubicBezTo>
                    <a:cubicBezTo>
                      <a:pt x="283362" y="444046"/>
                      <a:pt x="14637" y="308495"/>
                      <a:pt x="14021" y="303726"/>
                    </a:cubicBezTo>
                    <a:lnTo>
                      <a:pt x="13217" y="303565"/>
                    </a:lnTo>
                    <a:lnTo>
                      <a:pt x="13217" y="303565"/>
                    </a:lnTo>
                    <a:close/>
                  </a:path>
                </a:pathLst>
              </a:custGeom>
              <a:solidFill>
                <a:srgbClr val="1C3B33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1" name="Google Shape;611;p6"/>
              <p:cNvSpPr/>
              <p:nvPr/>
            </p:nvSpPr>
            <p:spPr>
              <a:xfrm rot="10800000" flipH="1">
                <a:off x="344071" y="355193"/>
                <a:ext cx="81348" cy="57380"/>
              </a:xfrm>
              <a:custGeom>
                <a:avLst/>
                <a:gdLst/>
                <a:ahLst/>
                <a:cxnLst/>
                <a:rect l="l" t="t" r="r" b="b"/>
                <a:pathLst>
                  <a:path w="162696" h="114759" extrusionOk="0">
                    <a:moveTo>
                      <a:pt x="153772" y="938"/>
                    </a:moveTo>
                    <a:cubicBezTo>
                      <a:pt x="156425" y="-803"/>
                      <a:pt x="160016" y="-53"/>
                      <a:pt x="161758" y="2626"/>
                    </a:cubicBezTo>
                    <a:cubicBezTo>
                      <a:pt x="163500" y="5278"/>
                      <a:pt x="162749" y="8868"/>
                      <a:pt x="160070" y="10609"/>
                    </a:cubicBezTo>
                    <a:cubicBezTo>
                      <a:pt x="160070" y="10609"/>
                      <a:pt x="144366" y="21834"/>
                      <a:pt x="122794" y="36943"/>
                    </a:cubicBezTo>
                    <a:cubicBezTo>
                      <a:pt x="111432" y="44899"/>
                      <a:pt x="98516" y="54034"/>
                      <a:pt x="85331" y="63008"/>
                    </a:cubicBezTo>
                    <a:cubicBezTo>
                      <a:pt x="75095" y="69920"/>
                      <a:pt x="64697" y="76724"/>
                      <a:pt x="54916" y="83154"/>
                    </a:cubicBezTo>
                    <a:cubicBezTo>
                      <a:pt x="35354" y="95985"/>
                      <a:pt x="18230" y="106996"/>
                      <a:pt x="9816" y="113398"/>
                    </a:cubicBezTo>
                    <a:cubicBezTo>
                      <a:pt x="7244" y="115515"/>
                      <a:pt x="3438" y="115113"/>
                      <a:pt x="1348" y="112541"/>
                    </a:cubicBezTo>
                    <a:cubicBezTo>
                      <a:pt x="-742" y="109943"/>
                      <a:pt x="-367" y="106165"/>
                      <a:pt x="2232" y="104076"/>
                    </a:cubicBezTo>
                    <a:cubicBezTo>
                      <a:pt x="9093" y="98102"/>
                      <a:pt x="21848" y="88190"/>
                      <a:pt x="37257" y="76858"/>
                    </a:cubicBezTo>
                    <a:cubicBezTo>
                      <a:pt x="44706" y="71393"/>
                      <a:pt x="52746" y="65553"/>
                      <a:pt x="61106" y="59794"/>
                    </a:cubicBezTo>
                    <a:cubicBezTo>
                      <a:pt x="73165" y="51489"/>
                      <a:pt x="85814" y="43211"/>
                      <a:pt x="97739" y="35576"/>
                    </a:cubicBezTo>
                    <a:cubicBezTo>
                      <a:pt x="128127" y="16154"/>
                      <a:pt x="153772" y="938"/>
                      <a:pt x="153772" y="938"/>
                    </a:cubicBezTo>
                    <a:lnTo>
                      <a:pt x="153772" y="938"/>
                    </a:ln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2" name="Google Shape;612;p6"/>
              <p:cNvSpPr/>
              <p:nvPr/>
            </p:nvSpPr>
            <p:spPr>
              <a:xfrm rot="10800000" flipH="1">
                <a:off x="401928" y="396544"/>
                <a:ext cx="85905" cy="71755"/>
              </a:xfrm>
              <a:custGeom>
                <a:avLst/>
                <a:gdLst/>
                <a:ahLst/>
                <a:cxnLst/>
                <a:rect l="l" t="t" r="r" b="b"/>
                <a:pathLst>
                  <a:path w="171810" h="143510" extrusionOk="0">
                    <a:moveTo>
                      <a:pt x="1425" y="138779"/>
                    </a:moveTo>
                    <a:cubicBezTo>
                      <a:pt x="-10125" y="123643"/>
                      <a:pt x="51804" y="41856"/>
                      <a:pt x="70107" y="20907"/>
                    </a:cubicBezTo>
                    <a:cubicBezTo>
                      <a:pt x="78628" y="11130"/>
                      <a:pt x="92402" y="-1354"/>
                      <a:pt x="106685" y="119"/>
                    </a:cubicBezTo>
                    <a:cubicBezTo>
                      <a:pt x="120245" y="1539"/>
                      <a:pt x="124934" y="30096"/>
                      <a:pt x="122576" y="40115"/>
                    </a:cubicBezTo>
                    <a:cubicBezTo>
                      <a:pt x="122201" y="41722"/>
                      <a:pt x="115984" y="56189"/>
                      <a:pt x="116332" y="56483"/>
                    </a:cubicBezTo>
                    <a:cubicBezTo>
                      <a:pt x="118047" y="57957"/>
                      <a:pt x="128123" y="55706"/>
                      <a:pt x="130508" y="55813"/>
                    </a:cubicBezTo>
                    <a:cubicBezTo>
                      <a:pt x="144228" y="56537"/>
                      <a:pt x="161700" y="59135"/>
                      <a:pt x="169338" y="72048"/>
                    </a:cubicBezTo>
                    <a:cubicBezTo>
                      <a:pt x="180110" y="90318"/>
                      <a:pt x="153018" y="105909"/>
                      <a:pt x="139432" y="111642"/>
                    </a:cubicBezTo>
                    <a:cubicBezTo>
                      <a:pt x="97092" y="129537"/>
                      <a:pt x="13001" y="153888"/>
                      <a:pt x="1425" y="138779"/>
                    </a:cubicBezTo>
                    <a:lnTo>
                      <a:pt x="1425" y="138779"/>
                    </a:lnTo>
                    <a:close/>
                  </a:path>
                </a:pathLst>
              </a:custGeom>
              <a:solidFill>
                <a:srgbClr val="2CB892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3" name="Google Shape;613;p6"/>
              <p:cNvSpPr/>
              <p:nvPr/>
            </p:nvSpPr>
            <p:spPr>
              <a:xfrm rot="10800000" flipH="1">
                <a:off x="459096" y="422543"/>
                <a:ext cx="82351" cy="96467"/>
              </a:xfrm>
              <a:custGeom>
                <a:avLst/>
                <a:gdLst/>
                <a:ahLst/>
                <a:cxnLst/>
                <a:rect l="l" t="t" r="r" b="b"/>
                <a:pathLst>
                  <a:path w="164702" h="192934" extrusionOk="0">
                    <a:moveTo>
                      <a:pt x="72823" y="187720"/>
                    </a:moveTo>
                    <a:lnTo>
                      <a:pt x="72931" y="187720"/>
                    </a:lnTo>
                    <a:cubicBezTo>
                      <a:pt x="72823" y="187774"/>
                      <a:pt x="72743" y="187747"/>
                      <a:pt x="72636" y="187747"/>
                    </a:cubicBezTo>
                    <a:cubicBezTo>
                      <a:pt x="72689" y="187747"/>
                      <a:pt x="72770" y="187747"/>
                      <a:pt x="72823" y="187720"/>
                    </a:cubicBezTo>
                    <a:close/>
                    <a:moveTo>
                      <a:pt x="72314" y="187801"/>
                    </a:moveTo>
                    <a:cubicBezTo>
                      <a:pt x="72395" y="187854"/>
                      <a:pt x="72529" y="187774"/>
                      <a:pt x="72636" y="187747"/>
                    </a:cubicBezTo>
                    <a:cubicBezTo>
                      <a:pt x="72609" y="187747"/>
                      <a:pt x="72582" y="187774"/>
                      <a:pt x="72555" y="187774"/>
                    </a:cubicBezTo>
                    <a:lnTo>
                      <a:pt x="72314" y="187801"/>
                    </a:lnTo>
                    <a:close/>
                    <a:moveTo>
                      <a:pt x="159326" y="180836"/>
                    </a:moveTo>
                    <a:cubicBezTo>
                      <a:pt x="149464" y="179041"/>
                      <a:pt x="139656" y="177460"/>
                      <a:pt x="129714" y="176389"/>
                    </a:cubicBezTo>
                    <a:cubicBezTo>
                      <a:pt x="125775" y="175960"/>
                      <a:pt x="121809" y="175612"/>
                      <a:pt x="117870" y="175398"/>
                    </a:cubicBezTo>
                    <a:cubicBezTo>
                      <a:pt x="111948" y="175103"/>
                      <a:pt x="106025" y="175156"/>
                      <a:pt x="100103" y="175049"/>
                    </a:cubicBezTo>
                    <a:lnTo>
                      <a:pt x="81961" y="175344"/>
                    </a:lnTo>
                    <a:cubicBezTo>
                      <a:pt x="79255" y="175451"/>
                      <a:pt x="72609" y="175371"/>
                      <a:pt x="70894" y="175692"/>
                    </a:cubicBezTo>
                    <a:cubicBezTo>
                      <a:pt x="67035" y="176389"/>
                      <a:pt x="65776" y="178934"/>
                      <a:pt x="65561" y="179925"/>
                    </a:cubicBezTo>
                    <a:cubicBezTo>
                      <a:pt x="65186" y="181425"/>
                      <a:pt x="64999" y="183086"/>
                      <a:pt x="66124" y="184720"/>
                    </a:cubicBezTo>
                    <a:cubicBezTo>
                      <a:pt x="66472" y="185202"/>
                      <a:pt x="67250" y="186863"/>
                      <a:pt x="69983" y="187533"/>
                    </a:cubicBezTo>
                    <a:cubicBezTo>
                      <a:pt x="70760" y="187801"/>
                      <a:pt x="71564" y="187881"/>
                      <a:pt x="72314" y="187801"/>
                    </a:cubicBezTo>
                    <a:cubicBezTo>
                      <a:pt x="72234" y="187747"/>
                      <a:pt x="72180" y="187613"/>
                      <a:pt x="72180" y="187426"/>
                    </a:cubicBezTo>
                    <a:cubicBezTo>
                      <a:pt x="72153" y="186944"/>
                      <a:pt x="72877" y="186863"/>
                      <a:pt x="73922" y="186997"/>
                    </a:cubicBezTo>
                    <a:cubicBezTo>
                      <a:pt x="73601" y="187265"/>
                      <a:pt x="73252" y="187533"/>
                      <a:pt x="72931" y="187720"/>
                    </a:cubicBezTo>
                    <a:cubicBezTo>
                      <a:pt x="73520" y="187586"/>
                      <a:pt x="74083" y="187372"/>
                      <a:pt x="74592" y="187104"/>
                    </a:cubicBezTo>
                    <a:cubicBezTo>
                      <a:pt x="76897" y="187479"/>
                      <a:pt x="80193" y="188470"/>
                      <a:pt x="81613" y="188604"/>
                    </a:cubicBezTo>
                    <a:lnTo>
                      <a:pt x="99326" y="190399"/>
                    </a:lnTo>
                    <a:cubicBezTo>
                      <a:pt x="105222" y="190881"/>
                      <a:pt x="111090" y="191524"/>
                      <a:pt x="116986" y="191846"/>
                    </a:cubicBezTo>
                    <a:cubicBezTo>
                      <a:pt x="122452" y="192141"/>
                      <a:pt x="127919" y="192194"/>
                      <a:pt x="133386" y="192301"/>
                    </a:cubicBezTo>
                    <a:cubicBezTo>
                      <a:pt x="141586" y="192489"/>
                      <a:pt x="149732" y="192489"/>
                      <a:pt x="157932" y="192891"/>
                    </a:cubicBezTo>
                    <a:cubicBezTo>
                      <a:pt x="161255" y="193293"/>
                      <a:pt x="164283" y="190908"/>
                      <a:pt x="164658" y="187586"/>
                    </a:cubicBezTo>
                    <a:cubicBezTo>
                      <a:pt x="165060" y="184238"/>
                      <a:pt x="162675" y="181237"/>
                      <a:pt x="159326" y="180836"/>
                    </a:cubicBezTo>
                    <a:close/>
                    <a:moveTo>
                      <a:pt x="93511" y="161949"/>
                    </a:moveTo>
                    <a:cubicBezTo>
                      <a:pt x="100050" y="161226"/>
                      <a:pt x="106642" y="160771"/>
                      <a:pt x="113207" y="159967"/>
                    </a:cubicBezTo>
                    <a:cubicBezTo>
                      <a:pt x="117629" y="159458"/>
                      <a:pt x="122024" y="158788"/>
                      <a:pt x="126392" y="158065"/>
                    </a:cubicBezTo>
                    <a:cubicBezTo>
                      <a:pt x="137513" y="156217"/>
                      <a:pt x="148473" y="153886"/>
                      <a:pt x="159406" y="151073"/>
                    </a:cubicBezTo>
                    <a:cubicBezTo>
                      <a:pt x="162702" y="150430"/>
                      <a:pt x="164846" y="147242"/>
                      <a:pt x="164176" y="143947"/>
                    </a:cubicBezTo>
                    <a:cubicBezTo>
                      <a:pt x="163533" y="140652"/>
                      <a:pt x="160344" y="138536"/>
                      <a:pt x="157048" y="139179"/>
                    </a:cubicBezTo>
                    <a:cubicBezTo>
                      <a:pt x="147937" y="140411"/>
                      <a:pt x="138826" y="141081"/>
                      <a:pt x="129661" y="141885"/>
                    </a:cubicBezTo>
                    <a:cubicBezTo>
                      <a:pt x="123524" y="142420"/>
                      <a:pt x="117361" y="142902"/>
                      <a:pt x="111224" y="143652"/>
                    </a:cubicBezTo>
                    <a:cubicBezTo>
                      <a:pt x="104578" y="144430"/>
                      <a:pt x="97986" y="145608"/>
                      <a:pt x="91394" y="146680"/>
                    </a:cubicBezTo>
                    <a:lnTo>
                      <a:pt x="70063" y="150430"/>
                    </a:lnTo>
                    <a:cubicBezTo>
                      <a:pt x="68589" y="150698"/>
                      <a:pt x="65240" y="151957"/>
                      <a:pt x="62882" y="152520"/>
                    </a:cubicBezTo>
                    <a:cubicBezTo>
                      <a:pt x="62399" y="152252"/>
                      <a:pt x="61836" y="152091"/>
                      <a:pt x="61274" y="151984"/>
                    </a:cubicBezTo>
                    <a:cubicBezTo>
                      <a:pt x="61595" y="152145"/>
                      <a:pt x="61944" y="152386"/>
                      <a:pt x="62265" y="152654"/>
                    </a:cubicBezTo>
                    <a:cubicBezTo>
                      <a:pt x="61140" y="152868"/>
                      <a:pt x="60363" y="152841"/>
                      <a:pt x="60363" y="152359"/>
                    </a:cubicBezTo>
                    <a:cubicBezTo>
                      <a:pt x="60363" y="152145"/>
                      <a:pt x="60389" y="152011"/>
                      <a:pt x="60470" y="151904"/>
                    </a:cubicBezTo>
                    <a:cubicBezTo>
                      <a:pt x="59666" y="151904"/>
                      <a:pt x="58835" y="152038"/>
                      <a:pt x="58031" y="152386"/>
                    </a:cubicBezTo>
                    <a:cubicBezTo>
                      <a:pt x="55432" y="153323"/>
                      <a:pt x="54762" y="154984"/>
                      <a:pt x="54440" y="155520"/>
                    </a:cubicBezTo>
                    <a:cubicBezTo>
                      <a:pt x="53208" y="157690"/>
                      <a:pt x="52832" y="163396"/>
                      <a:pt x="59853" y="164146"/>
                    </a:cubicBezTo>
                    <a:cubicBezTo>
                      <a:pt x="61676" y="164334"/>
                      <a:pt x="68643" y="163637"/>
                      <a:pt x="71484" y="163503"/>
                    </a:cubicBezTo>
                    <a:lnTo>
                      <a:pt x="93511" y="161949"/>
                    </a:lnTo>
                    <a:close/>
                    <a:moveTo>
                      <a:pt x="59719" y="141992"/>
                    </a:moveTo>
                    <a:cubicBezTo>
                      <a:pt x="58326" y="142715"/>
                      <a:pt x="54494" y="143090"/>
                      <a:pt x="51948" y="143813"/>
                    </a:cubicBezTo>
                    <a:cubicBezTo>
                      <a:pt x="51091" y="146814"/>
                      <a:pt x="48009" y="148635"/>
                      <a:pt x="44954" y="147885"/>
                    </a:cubicBezTo>
                    <a:cubicBezTo>
                      <a:pt x="41685" y="147296"/>
                      <a:pt x="40666" y="145180"/>
                      <a:pt x="40104" y="144001"/>
                    </a:cubicBezTo>
                    <a:cubicBezTo>
                      <a:pt x="39273" y="142260"/>
                      <a:pt x="39461" y="140250"/>
                      <a:pt x="40800" y="138054"/>
                    </a:cubicBezTo>
                    <a:cubicBezTo>
                      <a:pt x="41336" y="137170"/>
                      <a:pt x="42810" y="135911"/>
                      <a:pt x="44981" y="134705"/>
                    </a:cubicBezTo>
                    <a:cubicBezTo>
                      <a:pt x="47285" y="133392"/>
                      <a:pt x="51091" y="131785"/>
                      <a:pt x="52806" y="130606"/>
                    </a:cubicBezTo>
                    <a:lnTo>
                      <a:pt x="71296" y="117989"/>
                    </a:lnTo>
                    <a:cubicBezTo>
                      <a:pt x="75691" y="115149"/>
                      <a:pt x="80112" y="112363"/>
                      <a:pt x="84668" y="109818"/>
                    </a:cubicBezTo>
                    <a:cubicBezTo>
                      <a:pt x="87696" y="108157"/>
                      <a:pt x="90778" y="106550"/>
                      <a:pt x="93886" y="105050"/>
                    </a:cubicBezTo>
                    <a:cubicBezTo>
                      <a:pt x="105436" y="99504"/>
                      <a:pt x="117334" y="94790"/>
                      <a:pt x="129071" y="89566"/>
                    </a:cubicBezTo>
                    <a:cubicBezTo>
                      <a:pt x="132046" y="88039"/>
                      <a:pt x="135717" y="89217"/>
                      <a:pt x="137245" y="92218"/>
                    </a:cubicBezTo>
                    <a:cubicBezTo>
                      <a:pt x="138772" y="95191"/>
                      <a:pt x="137593" y="98861"/>
                      <a:pt x="134592" y="100388"/>
                    </a:cubicBezTo>
                    <a:cubicBezTo>
                      <a:pt x="125373" y="105773"/>
                      <a:pt x="116209" y="111131"/>
                      <a:pt x="106883" y="116328"/>
                    </a:cubicBezTo>
                    <a:cubicBezTo>
                      <a:pt x="102301" y="118900"/>
                      <a:pt x="97718" y="121471"/>
                      <a:pt x="93109" y="123963"/>
                    </a:cubicBezTo>
                    <a:cubicBezTo>
                      <a:pt x="88527" y="126427"/>
                      <a:pt x="83891" y="128758"/>
                      <a:pt x="79335" y="131330"/>
                    </a:cubicBezTo>
                    <a:lnTo>
                      <a:pt x="59719" y="141992"/>
                    </a:lnTo>
                    <a:close/>
                    <a:moveTo>
                      <a:pt x="50903" y="144135"/>
                    </a:moveTo>
                    <a:cubicBezTo>
                      <a:pt x="49858" y="144563"/>
                      <a:pt x="49268" y="145099"/>
                      <a:pt x="49644" y="145849"/>
                    </a:cubicBezTo>
                    <a:cubicBezTo>
                      <a:pt x="49831" y="146251"/>
                      <a:pt x="50153" y="145206"/>
                      <a:pt x="50314" y="145046"/>
                    </a:cubicBezTo>
                    <a:cubicBezTo>
                      <a:pt x="50555" y="144751"/>
                      <a:pt x="50769" y="144456"/>
                      <a:pt x="50903" y="144135"/>
                    </a:cubicBezTo>
                    <a:close/>
                    <a:moveTo>
                      <a:pt x="69902" y="99397"/>
                    </a:moveTo>
                    <a:cubicBezTo>
                      <a:pt x="74914" y="95566"/>
                      <a:pt x="79737" y="91494"/>
                      <a:pt x="84507" y="87342"/>
                    </a:cubicBezTo>
                    <a:cubicBezTo>
                      <a:pt x="91689" y="81127"/>
                      <a:pt x="98522" y="74564"/>
                      <a:pt x="105409" y="68027"/>
                    </a:cubicBezTo>
                    <a:cubicBezTo>
                      <a:pt x="107982" y="65857"/>
                      <a:pt x="108330" y="62027"/>
                      <a:pt x="106160" y="59455"/>
                    </a:cubicBezTo>
                    <a:cubicBezTo>
                      <a:pt x="104016" y="56910"/>
                      <a:pt x="100157" y="56562"/>
                      <a:pt x="97611" y="58732"/>
                    </a:cubicBezTo>
                    <a:cubicBezTo>
                      <a:pt x="90054" y="64330"/>
                      <a:pt x="82337" y="69608"/>
                      <a:pt x="74780" y="75180"/>
                    </a:cubicBezTo>
                    <a:cubicBezTo>
                      <a:pt x="69715" y="78877"/>
                      <a:pt x="64677" y="82601"/>
                      <a:pt x="59800" y="86485"/>
                    </a:cubicBezTo>
                    <a:cubicBezTo>
                      <a:pt x="53636" y="91361"/>
                      <a:pt x="47714" y="96477"/>
                      <a:pt x="41765" y="101594"/>
                    </a:cubicBezTo>
                    <a:cubicBezTo>
                      <a:pt x="35762" y="106711"/>
                      <a:pt x="29947" y="111961"/>
                      <a:pt x="24025" y="117185"/>
                    </a:cubicBezTo>
                    <a:cubicBezTo>
                      <a:pt x="21506" y="119141"/>
                      <a:pt x="21024" y="122811"/>
                      <a:pt x="23007" y="125329"/>
                    </a:cubicBezTo>
                    <a:cubicBezTo>
                      <a:pt x="24963" y="127874"/>
                      <a:pt x="28634" y="128329"/>
                      <a:pt x="31153" y="126374"/>
                    </a:cubicBezTo>
                    <a:cubicBezTo>
                      <a:pt x="37692" y="121954"/>
                      <a:pt x="44230" y="117667"/>
                      <a:pt x="50715" y="113167"/>
                    </a:cubicBezTo>
                    <a:cubicBezTo>
                      <a:pt x="57174" y="108693"/>
                      <a:pt x="63659" y="104192"/>
                      <a:pt x="69902" y="99397"/>
                    </a:cubicBezTo>
                    <a:close/>
                    <a:moveTo>
                      <a:pt x="22203" y="103603"/>
                    </a:moveTo>
                    <a:cubicBezTo>
                      <a:pt x="21855" y="104085"/>
                      <a:pt x="21426" y="104514"/>
                      <a:pt x="21077" y="104862"/>
                    </a:cubicBezTo>
                    <a:lnTo>
                      <a:pt x="21051" y="104273"/>
                    </a:lnTo>
                    <a:lnTo>
                      <a:pt x="21051" y="104192"/>
                    </a:lnTo>
                    <a:cubicBezTo>
                      <a:pt x="21024" y="104514"/>
                      <a:pt x="20943" y="104809"/>
                      <a:pt x="20836" y="105130"/>
                    </a:cubicBezTo>
                    <a:cubicBezTo>
                      <a:pt x="20541" y="105452"/>
                      <a:pt x="20408" y="105693"/>
                      <a:pt x="20568" y="105800"/>
                    </a:cubicBezTo>
                    <a:lnTo>
                      <a:pt x="20595" y="105800"/>
                    </a:lnTo>
                    <a:lnTo>
                      <a:pt x="20488" y="106041"/>
                    </a:lnTo>
                    <a:cubicBezTo>
                      <a:pt x="19041" y="108907"/>
                      <a:pt x="15530" y="110059"/>
                      <a:pt x="12663" y="108613"/>
                    </a:cubicBezTo>
                    <a:cubicBezTo>
                      <a:pt x="11913" y="108291"/>
                      <a:pt x="7947" y="105452"/>
                      <a:pt x="10251" y="100362"/>
                    </a:cubicBezTo>
                    <a:cubicBezTo>
                      <a:pt x="10492" y="99772"/>
                      <a:pt x="11162" y="98567"/>
                      <a:pt x="12100" y="96959"/>
                    </a:cubicBezTo>
                    <a:cubicBezTo>
                      <a:pt x="16575" y="89191"/>
                      <a:pt x="28527" y="70224"/>
                      <a:pt x="29465" y="68724"/>
                    </a:cubicBezTo>
                    <a:cubicBezTo>
                      <a:pt x="33029" y="63500"/>
                      <a:pt x="36191" y="58008"/>
                      <a:pt x="39487" y="52624"/>
                    </a:cubicBezTo>
                    <a:cubicBezTo>
                      <a:pt x="42891" y="47132"/>
                      <a:pt x="46347" y="41667"/>
                      <a:pt x="49804" y="36229"/>
                    </a:cubicBezTo>
                    <a:cubicBezTo>
                      <a:pt x="54548" y="28808"/>
                      <a:pt x="59425" y="21522"/>
                      <a:pt x="64570" y="14369"/>
                    </a:cubicBezTo>
                    <a:cubicBezTo>
                      <a:pt x="66365" y="11529"/>
                      <a:pt x="70117" y="10699"/>
                      <a:pt x="72931" y="12467"/>
                    </a:cubicBezTo>
                    <a:cubicBezTo>
                      <a:pt x="75771" y="14262"/>
                      <a:pt x="76629" y="18013"/>
                      <a:pt x="74833" y="20852"/>
                    </a:cubicBezTo>
                    <a:cubicBezTo>
                      <a:pt x="68482" y="32184"/>
                      <a:pt x="63096" y="43998"/>
                      <a:pt x="56825" y="55410"/>
                    </a:cubicBezTo>
                    <a:cubicBezTo>
                      <a:pt x="55137" y="58517"/>
                      <a:pt x="53342" y="61571"/>
                      <a:pt x="51439" y="64545"/>
                    </a:cubicBezTo>
                    <a:cubicBezTo>
                      <a:pt x="48572" y="69099"/>
                      <a:pt x="45436" y="73466"/>
                      <a:pt x="42221" y="77779"/>
                    </a:cubicBezTo>
                    <a:cubicBezTo>
                      <a:pt x="41122" y="79118"/>
                      <a:pt x="27482" y="96504"/>
                      <a:pt x="22203" y="103603"/>
                    </a:cubicBezTo>
                    <a:close/>
                    <a:moveTo>
                      <a:pt x="21077" y="103951"/>
                    </a:moveTo>
                    <a:cubicBezTo>
                      <a:pt x="21533" y="101299"/>
                      <a:pt x="20220" y="99826"/>
                      <a:pt x="18934" y="98888"/>
                    </a:cubicBezTo>
                    <a:cubicBezTo>
                      <a:pt x="20461" y="100120"/>
                      <a:pt x="21265" y="102023"/>
                      <a:pt x="21077" y="103951"/>
                    </a:cubicBezTo>
                    <a:close/>
                    <a:moveTo>
                      <a:pt x="20595" y="105800"/>
                    </a:moveTo>
                    <a:cubicBezTo>
                      <a:pt x="21077" y="106094"/>
                      <a:pt x="21104" y="105452"/>
                      <a:pt x="21077" y="104862"/>
                    </a:cubicBezTo>
                    <a:lnTo>
                      <a:pt x="20836" y="105130"/>
                    </a:lnTo>
                    <a:cubicBezTo>
                      <a:pt x="20783" y="105371"/>
                      <a:pt x="20675" y="105585"/>
                      <a:pt x="20595" y="105800"/>
                    </a:cubicBezTo>
                    <a:close/>
                    <a:moveTo>
                      <a:pt x="14539" y="85521"/>
                    </a:moveTo>
                    <a:lnTo>
                      <a:pt x="21345" y="67411"/>
                    </a:lnTo>
                    <a:cubicBezTo>
                      <a:pt x="23355" y="61678"/>
                      <a:pt x="25633" y="55999"/>
                      <a:pt x="27589" y="50159"/>
                    </a:cubicBezTo>
                    <a:cubicBezTo>
                      <a:pt x="28876" y="46221"/>
                      <a:pt x="30028" y="42230"/>
                      <a:pt x="31073" y="38211"/>
                    </a:cubicBezTo>
                    <a:cubicBezTo>
                      <a:pt x="33753" y="27898"/>
                      <a:pt x="35682" y="17477"/>
                      <a:pt x="36566" y="6949"/>
                    </a:cubicBezTo>
                    <a:cubicBezTo>
                      <a:pt x="37049" y="3627"/>
                      <a:pt x="34771" y="546"/>
                      <a:pt x="31448" y="64"/>
                    </a:cubicBezTo>
                    <a:cubicBezTo>
                      <a:pt x="28125" y="-418"/>
                      <a:pt x="25043" y="1885"/>
                      <a:pt x="24561" y="5207"/>
                    </a:cubicBezTo>
                    <a:cubicBezTo>
                      <a:pt x="23730" y="9038"/>
                      <a:pt x="22632" y="12815"/>
                      <a:pt x="21533" y="16593"/>
                    </a:cubicBezTo>
                    <a:cubicBezTo>
                      <a:pt x="19309" y="24227"/>
                      <a:pt x="16522" y="31702"/>
                      <a:pt x="13896" y="39256"/>
                    </a:cubicBezTo>
                    <a:cubicBezTo>
                      <a:pt x="12556" y="43114"/>
                      <a:pt x="11270" y="46971"/>
                      <a:pt x="10090" y="50856"/>
                    </a:cubicBezTo>
                    <a:cubicBezTo>
                      <a:pt x="8858" y="54821"/>
                      <a:pt x="7786" y="58812"/>
                      <a:pt x="6687" y="62750"/>
                    </a:cubicBezTo>
                    <a:lnTo>
                      <a:pt x="1890" y="81877"/>
                    </a:lnTo>
                    <a:cubicBezTo>
                      <a:pt x="1596" y="83324"/>
                      <a:pt x="1703" y="86807"/>
                      <a:pt x="1462" y="89164"/>
                    </a:cubicBezTo>
                    <a:cubicBezTo>
                      <a:pt x="1087" y="89592"/>
                      <a:pt x="792" y="90075"/>
                      <a:pt x="551" y="90611"/>
                    </a:cubicBezTo>
                    <a:lnTo>
                      <a:pt x="819" y="90343"/>
                    </a:lnTo>
                    <a:lnTo>
                      <a:pt x="1381" y="89887"/>
                    </a:lnTo>
                    <a:cubicBezTo>
                      <a:pt x="1221" y="90986"/>
                      <a:pt x="926" y="91682"/>
                      <a:pt x="417" y="91575"/>
                    </a:cubicBezTo>
                    <a:cubicBezTo>
                      <a:pt x="336" y="91575"/>
                      <a:pt x="283" y="91548"/>
                      <a:pt x="229" y="91494"/>
                    </a:cubicBezTo>
                    <a:cubicBezTo>
                      <a:pt x="122" y="91923"/>
                      <a:pt x="68" y="92352"/>
                      <a:pt x="41" y="92807"/>
                    </a:cubicBezTo>
                    <a:cubicBezTo>
                      <a:pt x="-307" y="96263"/>
                      <a:pt x="1649" y="97629"/>
                      <a:pt x="1944" y="97951"/>
                    </a:cubicBezTo>
                    <a:cubicBezTo>
                      <a:pt x="2828" y="98888"/>
                      <a:pt x="9313" y="101460"/>
                      <a:pt x="11725" y="94923"/>
                    </a:cubicBezTo>
                    <a:cubicBezTo>
                      <a:pt x="12288" y="93423"/>
                      <a:pt x="13735" y="87744"/>
                      <a:pt x="14539" y="85521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4" name="Google Shape;614;p6"/>
              <p:cNvSpPr/>
              <p:nvPr/>
            </p:nvSpPr>
            <p:spPr>
              <a:xfrm rot="10800000" flipH="1">
                <a:off x="294726" y="751161"/>
                <a:ext cx="211302" cy="537707"/>
              </a:xfrm>
              <a:custGeom>
                <a:avLst/>
                <a:gdLst/>
                <a:ahLst/>
                <a:cxnLst/>
                <a:rect l="l" t="t" r="r" b="b"/>
                <a:pathLst>
                  <a:path w="422605" h="1075414" extrusionOk="0">
                    <a:moveTo>
                      <a:pt x="7022" y="15357"/>
                    </a:moveTo>
                    <a:cubicBezTo>
                      <a:pt x="6513" y="14017"/>
                      <a:pt x="510" y="1346"/>
                      <a:pt x="1743" y="141"/>
                    </a:cubicBezTo>
                    <a:cubicBezTo>
                      <a:pt x="2574" y="-663"/>
                      <a:pt x="9863" y="2230"/>
                      <a:pt x="10827" y="2498"/>
                    </a:cubicBezTo>
                    <a:cubicBezTo>
                      <a:pt x="20260" y="5016"/>
                      <a:pt x="29800" y="7240"/>
                      <a:pt x="39206" y="9811"/>
                    </a:cubicBezTo>
                    <a:cubicBezTo>
                      <a:pt x="84038" y="22000"/>
                      <a:pt x="126351" y="43431"/>
                      <a:pt x="158133" y="76730"/>
                    </a:cubicBezTo>
                    <a:cubicBezTo>
                      <a:pt x="175820" y="95268"/>
                      <a:pt x="189111" y="116726"/>
                      <a:pt x="196480" y="140836"/>
                    </a:cubicBezTo>
                    <a:cubicBezTo>
                      <a:pt x="198544" y="147614"/>
                      <a:pt x="196963" y="160821"/>
                      <a:pt x="199080" y="166018"/>
                    </a:cubicBezTo>
                    <a:lnTo>
                      <a:pt x="203984" y="174108"/>
                    </a:lnTo>
                    <a:cubicBezTo>
                      <a:pt x="131845" y="165991"/>
                      <a:pt x="64262" y="123396"/>
                      <a:pt x="29157" y="62586"/>
                    </a:cubicBezTo>
                    <a:cubicBezTo>
                      <a:pt x="20421" y="47450"/>
                      <a:pt x="13078" y="31644"/>
                      <a:pt x="7022" y="15357"/>
                    </a:cubicBezTo>
                    <a:close/>
                    <a:moveTo>
                      <a:pt x="404054" y="114502"/>
                    </a:moveTo>
                    <a:cubicBezTo>
                      <a:pt x="384358" y="118280"/>
                      <a:pt x="365198" y="123182"/>
                      <a:pt x="346734" y="129290"/>
                    </a:cubicBezTo>
                    <a:cubicBezTo>
                      <a:pt x="272639" y="153882"/>
                      <a:pt x="218776" y="207219"/>
                      <a:pt x="205860" y="267146"/>
                    </a:cubicBezTo>
                    <a:lnTo>
                      <a:pt x="215694" y="263663"/>
                    </a:lnTo>
                    <a:cubicBezTo>
                      <a:pt x="222018" y="262297"/>
                      <a:pt x="237668" y="264681"/>
                      <a:pt x="245841" y="263503"/>
                    </a:cubicBezTo>
                    <a:cubicBezTo>
                      <a:pt x="274944" y="259243"/>
                      <a:pt x="301152" y="249813"/>
                      <a:pt x="324037" y="236446"/>
                    </a:cubicBezTo>
                    <a:cubicBezTo>
                      <a:pt x="365224" y="212443"/>
                      <a:pt x="392665" y="178635"/>
                      <a:pt x="409253" y="141988"/>
                    </a:cubicBezTo>
                    <a:cubicBezTo>
                      <a:pt x="412736" y="134273"/>
                      <a:pt x="415818" y="126450"/>
                      <a:pt x="419248" y="118735"/>
                    </a:cubicBezTo>
                    <a:cubicBezTo>
                      <a:pt x="419596" y="117931"/>
                      <a:pt x="423375" y="112065"/>
                      <a:pt x="422464" y="111315"/>
                    </a:cubicBezTo>
                    <a:cubicBezTo>
                      <a:pt x="421097" y="110163"/>
                      <a:pt x="405689" y="114181"/>
                      <a:pt x="404054" y="114502"/>
                    </a:cubicBezTo>
                    <a:close/>
                    <a:moveTo>
                      <a:pt x="389530" y="313893"/>
                    </a:moveTo>
                    <a:cubicBezTo>
                      <a:pt x="382937" y="315795"/>
                      <a:pt x="376104" y="316947"/>
                      <a:pt x="369378" y="318313"/>
                    </a:cubicBezTo>
                    <a:cubicBezTo>
                      <a:pt x="349494" y="322304"/>
                      <a:pt x="331138" y="328412"/>
                      <a:pt x="314899" y="340521"/>
                    </a:cubicBezTo>
                    <a:cubicBezTo>
                      <a:pt x="266583" y="376525"/>
                      <a:pt x="235230" y="435059"/>
                      <a:pt x="229147" y="493432"/>
                    </a:cubicBezTo>
                    <a:lnTo>
                      <a:pt x="225288" y="504924"/>
                    </a:lnTo>
                    <a:cubicBezTo>
                      <a:pt x="225904" y="509211"/>
                      <a:pt x="241634" y="507737"/>
                      <a:pt x="243590" y="507389"/>
                    </a:cubicBezTo>
                    <a:cubicBezTo>
                      <a:pt x="262054" y="504067"/>
                      <a:pt x="278883" y="492575"/>
                      <a:pt x="291853" y="479823"/>
                    </a:cubicBezTo>
                    <a:cubicBezTo>
                      <a:pt x="325323" y="446846"/>
                      <a:pt x="344161" y="398278"/>
                      <a:pt x="369056" y="359086"/>
                    </a:cubicBezTo>
                    <a:cubicBezTo>
                      <a:pt x="376694" y="347057"/>
                      <a:pt x="383500" y="334761"/>
                      <a:pt x="390334" y="322331"/>
                    </a:cubicBezTo>
                    <a:cubicBezTo>
                      <a:pt x="391700" y="319840"/>
                      <a:pt x="397730" y="313330"/>
                      <a:pt x="397890" y="310651"/>
                    </a:cubicBezTo>
                    <a:cubicBezTo>
                      <a:pt x="398051" y="307758"/>
                      <a:pt x="392424" y="313062"/>
                      <a:pt x="389530" y="313893"/>
                    </a:cubicBezTo>
                    <a:close/>
                    <a:moveTo>
                      <a:pt x="364367" y="881416"/>
                    </a:moveTo>
                    <a:cubicBezTo>
                      <a:pt x="357775" y="883291"/>
                      <a:pt x="350968" y="884470"/>
                      <a:pt x="344215" y="885810"/>
                    </a:cubicBezTo>
                    <a:cubicBezTo>
                      <a:pt x="324331" y="889801"/>
                      <a:pt x="305975" y="895909"/>
                      <a:pt x="289736" y="908044"/>
                    </a:cubicBezTo>
                    <a:cubicBezTo>
                      <a:pt x="241420" y="944049"/>
                      <a:pt x="210067" y="1002582"/>
                      <a:pt x="204011" y="1060929"/>
                    </a:cubicBezTo>
                    <a:lnTo>
                      <a:pt x="200152" y="1072448"/>
                    </a:lnTo>
                    <a:cubicBezTo>
                      <a:pt x="200741" y="1076708"/>
                      <a:pt x="216471" y="1075234"/>
                      <a:pt x="218428" y="1074886"/>
                    </a:cubicBezTo>
                    <a:cubicBezTo>
                      <a:pt x="236891" y="1071591"/>
                      <a:pt x="253747" y="1060098"/>
                      <a:pt x="266690" y="1047320"/>
                    </a:cubicBezTo>
                    <a:cubicBezTo>
                      <a:pt x="300160" y="1014343"/>
                      <a:pt x="319025" y="965801"/>
                      <a:pt x="343893" y="926582"/>
                    </a:cubicBezTo>
                    <a:cubicBezTo>
                      <a:pt x="351531" y="914581"/>
                      <a:pt x="358337" y="902285"/>
                      <a:pt x="365171" y="889828"/>
                    </a:cubicBezTo>
                    <a:cubicBezTo>
                      <a:pt x="366537" y="887363"/>
                      <a:pt x="372567" y="880854"/>
                      <a:pt x="372728" y="878175"/>
                    </a:cubicBezTo>
                    <a:cubicBezTo>
                      <a:pt x="372915" y="875255"/>
                      <a:pt x="367261" y="880586"/>
                      <a:pt x="364367" y="881416"/>
                    </a:cubicBezTo>
                    <a:close/>
                    <a:moveTo>
                      <a:pt x="63994" y="440899"/>
                    </a:moveTo>
                    <a:cubicBezTo>
                      <a:pt x="48987" y="435166"/>
                      <a:pt x="33846" y="429594"/>
                      <a:pt x="19108" y="423245"/>
                    </a:cubicBezTo>
                    <a:cubicBezTo>
                      <a:pt x="18224" y="422870"/>
                      <a:pt x="7129" y="416762"/>
                      <a:pt x="6459" y="417351"/>
                    </a:cubicBezTo>
                    <a:cubicBezTo>
                      <a:pt x="6325" y="417459"/>
                      <a:pt x="17071" y="435193"/>
                      <a:pt x="17554" y="436104"/>
                    </a:cubicBezTo>
                    <a:cubicBezTo>
                      <a:pt x="29291" y="458687"/>
                      <a:pt x="38965" y="482502"/>
                      <a:pt x="51828" y="504496"/>
                    </a:cubicBezTo>
                    <a:cubicBezTo>
                      <a:pt x="63913" y="525204"/>
                      <a:pt x="78277" y="545054"/>
                      <a:pt x="98241" y="559306"/>
                    </a:cubicBezTo>
                    <a:cubicBezTo>
                      <a:pt x="126807" y="579692"/>
                      <a:pt x="162528" y="582103"/>
                      <a:pt x="192193" y="599597"/>
                    </a:cubicBezTo>
                    <a:lnTo>
                      <a:pt x="193211" y="591319"/>
                    </a:lnTo>
                    <a:cubicBezTo>
                      <a:pt x="198544" y="579291"/>
                      <a:pt x="188977" y="555850"/>
                      <a:pt x="184984" y="544947"/>
                    </a:cubicBezTo>
                    <a:cubicBezTo>
                      <a:pt x="164404" y="488878"/>
                      <a:pt x="118339" y="461607"/>
                      <a:pt x="63994" y="440899"/>
                    </a:cubicBezTo>
                    <a:close/>
                    <a:moveTo>
                      <a:pt x="57535" y="810800"/>
                    </a:moveTo>
                    <a:cubicBezTo>
                      <a:pt x="42529" y="805068"/>
                      <a:pt x="27415" y="799496"/>
                      <a:pt x="12650" y="793147"/>
                    </a:cubicBezTo>
                    <a:cubicBezTo>
                      <a:pt x="11765" y="792772"/>
                      <a:pt x="698" y="786690"/>
                      <a:pt x="1" y="787253"/>
                    </a:cubicBezTo>
                    <a:cubicBezTo>
                      <a:pt x="-133" y="787360"/>
                      <a:pt x="10640" y="805094"/>
                      <a:pt x="11095" y="806005"/>
                    </a:cubicBezTo>
                    <a:cubicBezTo>
                      <a:pt x="22833" y="828588"/>
                      <a:pt x="32533" y="852404"/>
                      <a:pt x="45369" y="874397"/>
                    </a:cubicBezTo>
                    <a:cubicBezTo>
                      <a:pt x="57455" y="895105"/>
                      <a:pt x="71819" y="914956"/>
                      <a:pt x="91783" y="929208"/>
                    </a:cubicBezTo>
                    <a:cubicBezTo>
                      <a:pt x="120349" y="949594"/>
                      <a:pt x="156070" y="952005"/>
                      <a:pt x="185735" y="969498"/>
                    </a:cubicBezTo>
                    <a:lnTo>
                      <a:pt x="186753" y="961220"/>
                    </a:lnTo>
                    <a:cubicBezTo>
                      <a:pt x="192086" y="949192"/>
                      <a:pt x="182519" y="925752"/>
                      <a:pt x="178526" y="914849"/>
                    </a:cubicBezTo>
                    <a:cubicBezTo>
                      <a:pt x="157946" y="858779"/>
                      <a:pt x="111908" y="831508"/>
                      <a:pt x="57535" y="810800"/>
                    </a:cubicBezTo>
                    <a:close/>
                  </a:path>
                </a:pathLst>
              </a:custGeom>
              <a:solidFill>
                <a:srgbClr val="2CB892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5" name="Google Shape;615;p6"/>
              <p:cNvSpPr/>
              <p:nvPr/>
            </p:nvSpPr>
            <p:spPr>
              <a:xfrm rot="10800000" flipH="1">
                <a:off x="284414" y="1322156"/>
                <a:ext cx="243694" cy="95835"/>
              </a:xfrm>
              <a:custGeom>
                <a:avLst/>
                <a:gdLst/>
                <a:ahLst/>
                <a:cxnLst/>
                <a:rect l="l" t="t" r="r" b="b"/>
                <a:pathLst>
                  <a:path w="487387" h="191671" extrusionOk="0">
                    <a:moveTo>
                      <a:pt x="360660" y="60818"/>
                    </a:moveTo>
                    <a:cubicBezTo>
                      <a:pt x="380571" y="53934"/>
                      <a:pt x="400508" y="49005"/>
                      <a:pt x="418784" y="46245"/>
                    </a:cubicBezTo>
                    <a:cubicBezTo>
                      <a:pt x="427627" y="44879"/>
                      <a:pt x="436712" y="44450"/>
                      <a:pt x="445689" y="44477"/>
                    </a:cubicBezTo>
                    <a:cubicBezTo>
                      <a:pt x="452817" y="44504"/>
                      <a:pt x="460026" y="45013"/>
                      <a:pt x="466939" y="46808"/>
                    </a:cubicBezTo>
                    <a:cubicBezTo>
                      <a:pt x="516756" y="59747"/>
                      <a:pt x="462223" y="104726"/>
                      <a:pt x="443599" y="119352"/>
                    </a:cubicBezTo>
                    <a:cubicBezTo>
                      <a:pt x="431004" y="129237"/>
                      <a:pt x="402491" y="140516"/>
                      <a:pt x="386842" y="148579"/>
                    </a:cubicBezTo>
                    <a:cubicBezTo>
                      <a:pt x="337615" y="173895"/>
                      <a:pt x="282224" y="194817"/>
                      <a:pt x="227075" y="191281"/>
                    </a:cubicBezTo>
                    <a:cubicBezTo>
                      <a:pt x="163270" y="187209"/>
                      <a:pt x="12936" y="139498"/>
                      <a:pt x="4066" y="124148"/>
                    </a:cubicBezTo>
                    <a:cubicBezTo>
                      <a:pt x="-6519" y="105797"/>
                      <a:pt x="4683" y="89590"/>
                      <a:pt x="24727" y="86777"/>
                    </a:cubicBezTo>
                    <a:cubicBezTo>
                      <a:pt x="30408" y="85973"/>
                      <a:pt x="36196" y="85920"/>
                      <a:pt x="41931" y="86161"/>
                    </a:cubicBezTo>
                    <a:cubicBezTo>
                      <a:pt x="48791" y="86429"/>
                      <a:pt x="55651" y="87072"/>
                      <a:pt x="62485" y="88036"/>
                    </a:cubicBezTo>
                    <a:cubicBezTo>
                      <a:pt x="56482" y="84312"/>
                      <a:pt x="50721" y="80214"/>
                      <a:pt x="45254" y="75579"/>
                    </a:cubicBezTo>
                    <a:cubicBezTo>
                      <a:pt x="31132" y="63712"/>
                      <a:pt x="717" y="27198"/>
                      <a:pt x="19957" y="8339"/>
                    </a:cubicBezTo>
                    <a:cubicBezTo>
                      <a:pt x="33597" y="-5055"/>
                      <a:pt x="62029" y="731"/>
                      <a:pt x="78322" y="4856"/>
                    </a:cubicBezTo>
                    <a:cubicBezTo>
                      <a:pt x="106888" y="12116"/>
                      <a:pt x="134945" y="26395"/>
                      <a:pt x="160001" y="44504"/>
                    </a:cubicBezTo>
                    <a:cubicBezTo>
                      <a:pt x="166003" y="30949"/>
                      <a:pt x="175919" y="25189"/>
                      <a:pt x="187549" y="23100"/>
                    </a:cubicBezTo>
                    <a:cubicBezTo>
                      <a:pt x="195534" y="2847"/>
                      <a:pt x="230344" y="-7975"/>
                      <a:pt x="241251" y="15840"/>
                    </a:cubicBezTo>
                    <a:cubicBezTo>
                      <a:pt x="242403" y="18385"/>
                      <a:pt x="243395" y="21064"/>
                      <a:pt x="244225" y="23796"/>
                    </a:cubicBezTo>
                    <a:cubicBezTo>
                      <a:pt x="256552" y="23019"/>
                      <a:pt x="269603" y="21117"/>
                      <a:pt x="279678" y="29261"/>
                    </a:cubicBezTo>
                    <a:cubicBezTo>
                      <a:pt x="280214" y="29690"/>
                      <a:pt x="280724" y="30145"/>
                      <a:pt x="281206" y="30601"/>
                    </a:cubicBezTo>
                    <a:cubicBezTo>
                      <a:pt x="283671" y="28029"/>
                      <a:pt x="286297" y="25564"/>
                      <a:pt x="289058" y="23234"/>
                    </a:cubicBezTo>
                    <a:cubicBezTo>
                      <a:pt x="307682" y="7669"/>
                      <a:pt x="345279" y="-3877"/>
                      <a:pt x="367172" y="12920"/>
                    </a:cubicBezTo>
                    <a:cubicBezTo>
                      <a:pt x="380249" y="22966"/>
                      <a:pt x="369772" y="43111"/>
                      <a:pt x="364117" y="54416"/>
                    </a:cubicBezTo>
                    <a:cubicBezTo>
                      <a:pt x="363019" y="56586"/>
                      <a:pt x="361866" y="58729"/>
                      <a:pt x="360660" y="60818"/>
                    </a:cubicBezTo>
                    <a:lnTo>
                      <a:pt x="360660" y="60818"/>
                    </a:lnTo>
                    <a:close/>
                  </a:path>
                </a:pathLst>
              </a:custGeom>
              <a:solidFill>
                <a:srgbClr val="EFA593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6" name="Google Shape;616;p6"/>
              <p:cNvSpPr/>
              <p:nvPr/>
            </p:nvSpPr>
            <p:spPr>
              <a:xfrm rot="10800000" flipH="1">
                <a:off x="321203" y="1328593"/>
                <a:ext cx="142252" cy="81040"/>
              </a:xfrm>
              <a:custGeom>
                <a:avLst/>
                <a:gdLst/>
                <a:ahLst/>
                <a:cxnLst/>
                <a:rect l="l" t="t" r="r" b="b"/>
                <a:pathLst>
                  <a:path w="284504" h="162080" extrusionOk="0">
                    <a:moveTo>
                      <a:pt x="278158" y="53639"/>
                    </a:moveTo>
                    <a:cubicBezTo>
                      <a:pt x="277515" y="53719"/>
                      <a:pt x="275907" y="54094"/>
                      <a:pt x="275800" y="54121"/>
                    </a:cubicBezTo>
                    <a:lnTo>
                      <a:pt x="271271" y="55729"/>
                    </a:lnTo>
                    <a:lnTo>
                      <a:pt x="261061" y="59586"/>
                    </a:lnTo>
                    <a:cubicBezTo>
                      <a:pt x="255139" y="61890"/>
                      <a:pt x="249297" y="64381"/>
                      <a:pt x="243536" y="66980"/>
                    </a:cubicBezTo>
                    <a:cubicBezTo>
                      <a:pt x="237801" y="69579"/>
                      <a:pt x="232120" y="72284"/>
                      <a:pt x="226466" y="75017"/>
                    </a:cubicBezTo>
                    <a:cubicBezTo>
                      <a:pt x="220383" y="77990"/>
                      <a:pt x="214112" y="80991"/>
                      <a:pt x="208002" y="84312"/>
                    </a:cubicBezTo>
                    <a:cubicBezTo>
                      <a:pt x="205644" y="85598"/>
                      <a:pt x="203500" y="87152"/>
                      <a:pt x="201196" y="88491"/>
                    </a:cubicBezTo>
                    <a:cubicBezTo>
                      <a:pt x="204653" y="81794"/>
                      <a:pt x="207761" y="74829"/>
                      <a:pt x="209985" y="67462"/>
                    </a:cubicBezTo>
                    <a:cubicBezTo>
                      <a:pt x="211325" y="63069"/>
                      <a:pt x="212344" y="58568"/>
                      <a:pt x="213067" y="54068"/>
                    </a:cubicBezTo>
                    <a:cubicBezTo>
                      <a:pt x="213817" y="49514"/>
                      <a:pt x="214139" y="44933"/>
                      <a:pt x="214434" y="40432"/>
                    </a:cubicBezTo>
                    <a:cubicBezTo>
                      <a:pt x="214568" y="37726"/>
                      <a:pt x="214675" y="35021"/>
                      <a:pt x="214595" y="32262"/>
                    </a:cubicBezTo>
                    <a:cubicBezTo>
                      <a:pt x="214514" y="29422"/>
                      <a:pt x="214327" y="26609"/>
                      <a:pt x="213898" y="23823"/>
                    </a:cubicBezTo>
                    <a:cubicBezTo>
                      <a:pt x="213844" y="23609"/>
                      <a:pt x="212960" y="22082"/>
                      <a:pt x="212424" y="20742"/>
                    </a:cubicBezTo>
                    <a:cubicBezTo>
                      <a:pt x="212102" y="21224"/>
                      <a:pt x="211727" y="21680"/>
                      <a:pt x="211432" y="22055"/>
                    </a:cubicBezTo>
                    <a:cubicBezTo>
                      <a:pt x="211834" y="21492"/>
                      <a:pt x="212102" y="20903"/>
                      <a:pt x="212263" y="20260"/>
                    </a:cubicBezTo>
                    <a:lnTo>
                      <a:pt x="212424" y="20742"/>
                    </a:lnTo>
                    <a:cubicBezTo>
                      <a:pt x="213255" y="19537"/>
                      <a:pt x="213817" y="18304"/>
                      <a:pt x="212451" y="18626"/>
                    </a:cubicBezTo>
                    <a:lnTo>
                      <a:pt x="212424" y="18626"/>
                    </a:lnTo>
                    <a:cubicBezTo>
                      <a:pt x="212370" y="17367"/>
                      <a:pt x="211754" y="16215"/>
                      <a:pt x="210870" y="15224"/>
                    </a:cubicBezTo>
                    <a:cubicBezTo>
                      <a:pt x="210736" y="14768"/>
                      <a:pt x="210923" y="14125"/>
                      <a:pt x="210709" y="13750"/>
                    </a:cubicBezTo>
                    <a:cubicBezTo>
                      <a:pt x="209825" y="12357"/>
                      <a:pt x="208592" y="10857"/>
                      <a:pt x="206100" y="10616"/>
                    </a:cubicBezTo>
                    <a:cubicBezTo>
                      <a:pt x="203072" y="10187"/>
                      <a:pt x="200231" y="12250"/>
                      <a:pt x="199695" y="15251"/>
                    </a:cubicBezTo>
                    <a:lnTo>
                      <a:pt x="195327" y="18251"/>
                    </a:lnTo>
                    <a:cubicBezTo>
                      <a:pt x="192406" y="19939"/>
                      <a:pt x="189271" y="21278"/>
                      <a:pt x="186028" y="22484"/>
                    </a:cubicBezTo>
                    <a:cubicBezTo>
                      <a:pt x="181017" y="24386"/>
                      <a:pt x="175792" y="25779"/>
                      <a:pt x="170647" y="27038"/>
                    </a:cubicBezTo>
                    <a:cubicBezTo>
                      <a:pt x="162393" y="29208"/>
                      <a:pt x="153925" y="30627"/>
                      <a:pt x="145457" y="31833"/>
                    </a:cubicBezTo>
                    <a:cubicBezTo>
                      <a:pt x="137043" y="33038"/>
                      <a:pt x="128601" y="34003"/>
                      <a:pt x="120107" y="33949"/>
                    </a:cubicBezTo>
                    <a:cubicBezTo>
                      <a:pt x="115658" y="34003"/>
                      <a:pt x="111183" y="33949"/>
                      <a:pt x="106788" y="33360"/>
                    </a:cubicBezTo>
                    <a:cubicBezTo>
                      <a:pt x="102661" y="32797"/>
                      <a:pt x="98615" y="31913"/>
                      <a:pt x="94837" y="30118"/>
                    </a:cubicBezTo>
                    <a:cubicBezTo>
                      <a:pt x="91942" y="28565"/>
                      <a:pt x="88352" y="29663"/>
                      <a:pt x="86797" y="32529"/>
                    </a:cubicBezTo>
                    <a:cubicBezTo>
                      <a:pt x="86101" y="33788"/>
                      <a:pt x="86127" y="35182"/>
                      <a:pt x="86395" y="36494"/>
                    </a:cubicBezTo>
                    <a:cubicBezTo>
                      <a:pt x="86342" y="36601"/>
                      <a:pt x="86208" y="36601"/>
                      <a:pt x="86181" y="36708"/>
                    </a:cubicBezTo>
                    <a:cubicBezTo>
                      <a:pt x="85565" y="38343"/>
                      <a:pt x="85779" y="40111"/>
                      <a:pt x="86610" y="41530"/>
                    </a:cubicBezTo>
                    <a:lnTo>
                      <a:pt x="86690" y="41504"/>
                    </a:lnTo>
                    <a:cubicBezTo>
                      <a:pt x="87038" y="41423"/>
                      <a:pt x="87119" y="41772"/>
                      <a:pt x="87065" y="42227"/>
                    </a:cubicBezTo>
                    <a:cubicBezTo>
                      <a:pt x="87440" y="42682"/>
                      <a:pt x="87896" y="43084"/>
                      <a:pt x="88405" y="43433"/>
                    </a:cubicBezTo>
                    <a:lnTo>
                      <a:pt x="87816" y="43111"/>
                    </a:lnTo>
                    <a:cubicBezTo>
                      <a:pt x="87494" y="42897"/>
                      <a:pt x="87521" y="42924"/>
                      <a:pt x="87172" y="42709"/>
                    </a:cubicBezTo>
                    <a:lnTo>
                      <a:pt x="87012" y="42602"/>
                    </a:lnTo>
                    <a:cubicBezTo>
                      <a:pt x="86931" y="43165"/>
                      <a:pt x="86744" y="43781"/>
                      <a:pt x="86770" y="43968"/>
                    </a:cubicBezTo>
                    <a:lnTo>
                      <a:pt x="88593" y="58408"/>
                    </a:lnTo>
                    <a:cubicBezTo>
                      <a:pt x="89343" y="62292"/>
                      <a:pt x="90201" y="66203"/>
                      <a:pt x="91487" y="69980"/>
                    </a:cubicBezTo>
                    <a:cubicBezTo>
                      <a:pt x="92773" y="73758"/>
                      <a:pt x="94381" y="77428"/>
                      <a:pt x="96310" y="80937"/>
                    </a:cubicBezTo>
                    <a:cubicBezTo>
                      <a:pt x="99419" y="86643"/>
                      <a:pt x="103385" y="91787"/>
                      <a:pt x="107699" y="96635"/>
                    </a:cubicBezTo>
                    <a:cubicBezTo>
                      <a:pt x="103840" y="94921"/>
                      <a:pt x="100035" y="93126"/>
                      <a:pt x="96069" y="91626"/>
                    </a:cubicBezTo>
                    <a:cubicBezTo>
                      <a:pt x="86985" y="88170"/>
                      <a:pt x="77659" y="85250"/>
                      <a:pt x="68468" y="82116"/>
                    </a:cubicBezTo>
                    <a:cubicBezTo>
                      <a:pt x="56168" y="78285"/>
                      <a:pt x="44189" y="74508"/>
                      <a:pt x="31809" y="72365"/>
                    </a:cubicBezTo>
                    <a:cubicBezTo>
                      <a:pt x="23368" y="70918"/>
                      <a:pt x="14819" y="70168"/>
                      <a:pt x="5922" y="70516"/>
                    </a:cubicBezTo>
                    <a:cubicBezTo>
                      <a:pt x="2653" y="70516"/>
                      <a:pt x="0" y="73168"/>
                      <a:pt x="0" y="76436"/>
                    </a:cubicBezTo>
                    <a:cubicBezTo>
                      <a:pt x="-27" y="79705"/>
                      <a:pt x="2653" y="82357"/>
                      <a:pt x="5922" y="82357"/>
                    </a:cubicBezTo>
                    <a:cubicBezTo>
                      <a:pt x="13935" y="82652"/>
                      <a:pt x="21545" y="83991"/>
                      <a:pt x="29022" y="85813"/>
                    </a:cubicBezTo>
                    <a:cubicBezTo>
                      <a:pt x="40652" y="88599"/>
                      <a:pt x="51880" y="92724"/>
                      <a:pt x="63376" y="97010"/>
                    </a:cubicBezTo>
                    <a:cubicBezTo>
                      <a:pt x="73934" y="100627"/>
                      <a:pt x="84573" y="104190"/>
                      <a:pt x="95051" y="108047"/>
                    </a:cubicBezTo>
                    <a:cubicBezTo>
                      <a:pt x="99473" y="109682"/>
                      <a:pt x="103867" y="111289"/>
                      <a:pt x="108182" y="113111"/>
                    </a:cubicBezTo>
                    <a:cubicBezTo>
                      <a:pt x="113648" y="115414"/>
                      <a:pt x="119008" y="117959"/>
                      <a:pt x="124233" y="120772"/>
                    </a:cubicBezTo>
                    <a:cubicBezTo>
                      <a:pt x="129459" y="123585"/>
                      <a:pt x="134550" y="126639"/>
                      <a:pt x="139401" y="129988"/>
                    </a:cubicBezTo>
                    <a:lnTo>
                      <a:pt x="147708" y="136390"/>
                    </a:lnTo>
                    <a:cubicBezTo>
                      <a:pt x="147869" y="136551"/>
                      <a:pt x="149745" y="138774"/>
                      <a:pt x="150495" y="139685"/>
                    </a:cubicBezTo>
                    <a:cubicBezTo>
                      <a:pt x="150549" y="139766"/>
                      <a:pt x="150602" y="139819"/>
                      <a:pt x="150683" y="139899"/>
                    </a:cubicBezTo>
                    <a:cubicBezTo>
                      <a:pt x="151218" y="140676"/>
                      <a:pt x="152264" y="140784"/>
                      <a:pt x="153094" y="141212"/>
                    </a:cubicBezTo>
                    <a:cubicBezTo>
                      <a:pt x="151138" y="145204"/>
                      <a:pt x="149209" y="149195"/>
                      <a:pt x="147011" y="153026"/>
                    </a:cubicBezTo>
                    <a:cubicBezTo>
                      <a:pt x="145269" y="155785"/>
                      <a:pt x="146127" y="159455"/>
                      <a:pt x="148887" y="161197"/>
                    </a:cubicBezTo>
                    <a:cubicBezTo>
                      <a:pt x="151674" y="162911"/>
                      <a:pt x="155318" y="162054"/>
                      <a:pt x="157060" y="159295"/>
                    </a:cubicBezTo>
                    <a:cubicBezTo>
                      <a:pt x="162634" y="151044"/>
                      <a:pt x="167109" y="142150"/>
                      <a:pt x="172630" y="133899"/>
                    </a:cubicBezTo>
                    <a:cubicBezTo>
                      <a:pt x="174800" y="130711"/>
                      <a:pt x="177132" y="127603"/>
                      <a:pt x="179785" y="124710"/>
                    </a:cubicBezTo>
                    <a:cubicBezTo>
                      <a:pt x="185358" y="118495"/>
                      <a:pt x="192058" y="113352"/>
                      <a:pt x="199079" y="108503"/>
                    </a:cubicBezTo>
                    <a:cubicBezTo>
                      <a:pt x="210012" y="100948"/>
                      <a:pt x="221883" y="94385"/>
                      <a:pt x="233326" y="88331"/>
                    </a:cubicBezTo>
                    <a:cubicBezTo>
                      <a:pt x="239811" y="84741"/>
                      <a:pt x="246323" y="81178"/>
                      <a:pt x="252915" y="77749"/>
                    </a:cubicBezTo>
                    <a:cubicBezTo>
                      <a:pt x="257256" y="75499"/>
                      <a:pt x="261624" y="73275"/>
                      <a:pt x="266046" y="71186"/>
                    </a:cubicBezTo>
                    <a:lnTo>
                      <a:pt x="275854" y="66605"/>
                    </a:lnTo>
                    <a:lnTo>
                      <a:pt x="279150" y="65132"/>
                    </a:lnTo>
                    <a:lnTo>
                      <a:pt x="279123" y="65105"/>
                    </a:lnTo>
                    <a:cubicBezTo>
                      <a:pt x="279123" y="65051"/>
                      <a:pt x="279150" y="65024"/>
                      <a:pt x="279177" y="64998"/>
                    </a:cubicBezTo>
                    <a:cubicBezTo>
                      <a:pt x="279069" y="64944"/>
                      <a:pt x="278935" y="64917"/>
                      <a:pt x="278882" y="64890"/>
                    </a:cubicBezTo>
                    <a:cubicBezTo>
                      <a:pt x="279016" y="64917"/>
                      <a:pt x="279177" y="64917"/>
                      <a:pt x="279310" y="64917"/>
                    </a:cubicBezTo>
                    <a:cubicBezTo>
                      <a:pt x="279552" y="64783"/>
                      <a:pt x="279980" y="64703"/>
                      <a:pt x="280007" y="64864"/>
                    </a:cubicBezTo>
                    <a:cubicBezTo>
                      <a:pt x="281829" y="64596"/>
                      <a:pt x="283491" y="63471"/>
                      <a:pt x="284348" y="61703"/>
                    </a:cubicBezTo>
                    <a:cubicBezTo>
                      <a:pt x="284777" y="60926"/>
                      <a:pt x="284777" y="52809"/>
                      <a:pt x="278158" y="53639"/>
                    </a:cubicBezTo>
                    <a:close/>
                    <a:moveTo>
                      <a:pt x="168530" y="115013"/>
                    </a:moveTo>
                    <a:cubicBezTo>
                      <a:pt x="165582" y="118656"/>
                      <a:pt x="162983" y="122487"/>
                      <a:pt x="160678" y="126478"/>
                    </a:cubicBezTo>
                    <a:cubicBezTo>
                      <a:pt x="159820" y="127978"/>
                      <a:pt x="159097" y="129559"/>
                      <a:pt x="158293" y="131086"/>
                    </a:cubicBezTo>
                    <a:cubicBezTo>
                      <a:pt x="157275" y="129693"/>
                      <a:pt x="156176" y="128219"/>
                      <a:pt x="156042" y="128059"/>
                    </a:cubicBezTo>
                    <a:cubicBezTo>
                      <a:pt x="154917" y="126826"/>
                      <a:pt x="153711" y="125675"/>
                      <a:pt x="152478" y="124549"/>
                    </a:cubicBezTo>
                    <a:cubicBezTo>
                      <a:pt x="150709" y="122888"/>
                      <a:pt x="148833" y="121362"/>
                      <a:pt x="146958" y="119835"/>
                    </a:cubicBezTo>
                    <a:cubicBezTo>
                      <a:pt x="141947" y="115843"/>
                      <a:pt x="136694" y="112146"/>
                      <a:pt x="131228" y="108717"/>
                    </a:cubicBezTo>
                    <a:cubicBezTo>
                      <a:pt x="126833" y="106011"/>
                      <a:pt x="122250" y="103627"/>
                      <a:pt x="117668" y="101297"/>
                    </a:cubicBezTo>
                    <a:cubicBezTo>
                      <a:pt x="118070" y="101082"/>
                      <a:pt x="118579" y="101216"/>
                      <a:pt x="118981" y="100895"/>
                    </a:cubicBezTo>
                    <a:cubicBezTo>
                      <a:pt x="121527" y="98832"/>
                      <a:pt x="121902" y="95082"/>
                      <a:pt x="119839" y="92563"/>
                    </a:cubicBezTo>
                    <a:cubicBezTo>
                      <a:pt x="116703" y="87929"/>
                      <a:pt x="114318" y="82946"/>
                      <a:pt x="111987" y="77883"/>
                    </a:cubicBezTo>
                    <a:cubicBezTo>
                      <a:pt x="110245" y="74133"/>
                      <a:pt x="108744" y="70302"/>
                      <a:pt x="107217" y="66471"/>
                    </a:cubicBezTo>
                    <a:cubicBezTo>
                      <a:pt x="105690" y="62587"/>
                      <a:pt x="104028" y="58756"/>
                      <a:pt x="102795" y="54818"/>
                    </a:cubicBezTo>
                    <a:lnTo>
                      <a:pt x="99821" y="45067"/>
                    </a:lnTo>
                    <a:cubicBezTo>
                      <a:pt x="100330" y="45227"/>
                      <a:pt x="100759" y="45549"/>
                      <a:pt x="101268" y="45683"/>
                    </a:cubicBezTo>
                    <a:cubicBezTo>
                      <a:pt x="107217" y="47397"/>
                      <a:pt x="113461" y="48094"/>
                      <a:pt x="119624" y="48603"/>
                    </a:cubicBezTo>
                    <a:cubicBezTo>
                      <a:pt x="128977" y="49139"/>
                      <a:pt x="138382" y="49005"/>
                      <a:pt x="147654" y="47719"/>
                    </a:cubicBezTo>
                    <a:cubicBezTo>
                      <a:pt x="156873" y="46460"/>
                      <a:pt x="165904" y="44102"/>
                      <a:pt x="174747" y="41370"/>
                    </a:cubicBezTo>
                    <a:cubicBezTo>
                      <a:pt x="180321" y="39521"/>
                      <a:pt x="186002" y="37512"/>
                      <a:pt x="191361" y="34914"/>
                    </a:cubicBezTo>
                    <a:cubicBezTo>
                      <a:pt x="194845" y="33253"/>
                      <a:pt x="198168" y="31324"/>
                      <a:pt x="201276" y="29181"/>
                    </a:cubicBezTo>
                    <a:cubicBezTo>
                      <a:pt x="201196" y="30011"/>
                      <a:pt x="201196" y="30815"/>
                      <a:pt x="201089" y="31645"/>
                    </a:cubicBezTo>
                    <a:cubicBezTo>
                      <a:pt x="200794" y="34030"/>
                      <a:pt x="200392" y="36414"/>
                      <a:pt x="199936" y="38744"/>
                    </a:cubicBezTo>
                    <a:cubicBezTo>
                      <a:pt x="199132" y="43700"/>
                      <a:pt x="197927" y="48656"/>
                      <a:pt x="196908" y="53693"/>
                    </a:cubicBezTo>
                    <a:cubicBezTo>
                      <a:pt x="195890" y="58622"/>
                      <a:pt x="194925" y="63578"/>
                      <a:pt x="193773" y="68480"/>
                    </a:cubicBezTo>
                    <a:cubicBezTo>
                      <a:pt x="192219" y="75097"/>
                      <a:pt x="190638" y="81607"/>
                      <a:pt x="188279" y="87849"/>
                    </a:cubicBezTo>
                    <a:cubicBezTo>
                      <a:pt x="187020" y="90501"/>
                      <a:pt x="188172" y="93447"/>
                      <a:pt x="190530" y="95055"/>
                    </a:cubicBezTo>
                    <a:cubicBezTo>
                      <a:pt x="190343" y="95189"/>
                      <a:pt x="190128" y="95296"/>
                      <a:pt x="189968" y="95403"/>
                    </a:cubicBezTo>
                    <a:cubicBezTo>
                      <a:pt x="181955" y="101082"/>
                      <a:pt x="174666" y="107592"/>
                      <a:pt x="168530" y="115013"/>
                    </a:cubicBezTo>
                    <a:close/>
                    <a:moveTo>
                      <a:pt x="276765" y="64355"/>
                    </a:moveTo>
                    <a:cubicBezTo>
                      <a:pt x="276095" y="64006"/>
                      <a:pt x="275478" y="63551"/>
                      <a:pt x="275023" y="63015"/>
                    </a:cubicBezTo>
                    <a:cubicBezTo>
                      <a:pt x="275639" y="63765"/>
                      <a:pt x="276711" y="64756"/>
                      <a:pt x="278614" y="64864"/>
                    </a:cubicBezTo>
                    <a:cubicBezTo>
                      <a:pt x="277997" y="64810"/>
                      <a:pt x="277381" y="64623"/>
                      <a:pt x="276765" y="64355"/>
                    </a:cubicBezTo>
                    <a:close/>
                    <a:moveTo>
                      <a:pt x="279766" y="64890"/>
                    </a:moveTo>
                    <a:lnTo>
                      <a:pt x="280007" y="64864"/>
                    </a:lnTo>
                    <a:cubicBezTo>
                      <a:pt x="280088" y="65185"/>
                      <a:pt x="279739" y="65132"/>
                      <a:pt x="279391" y="65051"/>
                    </a:cubicBezTo>
                    <a:cubicBezTo>
                      <a:pt x="279337" y="65105"/>
                      <a:pt x="279203" y="65212"/>
                      <a:pt x="279150" y="65132"/>
                    </a:cubicBezTo>
                    <a:lnTo>
                      <a:pt x="279364" y="65051"/>
                    </a:lnTo>
                    <a:lnTo>
                      <a:pt x="279177" y="64998"/>
                    </a:lnTo>
                    <a:lnTo>
                      <a:pt x="279230" y="64944"/>
                    </a:lnTo>
                    <a:lnTo>
                      <a:pt x="279310" y="64917"/>
                    </a:lnTo>
                    <a:lnTo>
                      <a:pt x="279498" y="64917"/>
                    </a:lnTo>
                    <a:cubicBezTo>
                      <a:pt x="279605" y="64890"/>
                      <a:pt x="279686" y="64890"/>
                      <a:pt x="279766" y="64890"/>
                    </a:cubicBezTo>
                    <a:close/>
                    <a:moveTo>
                      <a:pt x="87065" y="42227"/>
                    </a:moveTo>
                    <a:cubicBezTo>
                      <a:pt x="87065" y="42334"/>
                      <a:pt x="87038" y="42468"/>
                      <a:pt x="87012" y="42602"/>
                    </a:cubicBezTo>
                    <a:cubicBezTo>
                      <a:pt x="86342" y="42147"/>
                      <a:pt x="85967" y="41691"/>
                      <a:pt x="86610" y="41530"/>
                    </a:cubicBezTo>
                    <a:cubicBezTo>
                      <a:pt x="86744" y="41772"/>
                      <a:pt x="86904" y="41986"/>
                      <a:pt x="87065" y="42227"/>
                    </a:cubicBezTo>
                    <a:close/>
                    <a:moveTo>
                      <a:pt x="106842" y="11902"/>
                    </a:moveTo>
                    <a:cubicBezTo>
                      <a:pt x="106252" y="8687"/>
                      <a:pt x="108369" y="5580"/>
                      <a:pt x="111585" y="5017"/>
                    </a:cubicBezTo>
                    <a:cubicBezTo>
                      <a:pt x="118177" y="3142"/>
                      <a:pt x="124877" y="1561"/>
                      <a:pt x="131790" y="704"/>
                    </a:cubicBezTo>
                    <a:cubicBezTo>
                      <a:pt x="135167" y="276"/>
                      <a:pt x="138543" y="61"/>
                      <a:pt x="141920" y="8"/>
                    </a:cubicBezTo>
                    <a:cubicBezTo>
                      <a:pt x="145323" y="-46"/>
                      <a:pt x="148646" y="195"/>
                      <a:pt x="151969" y="329"/>
                    </a:cubicBezTo>
                    <a:lnTo>
                      <a:pt x="163813" y="1561"/>
                    </a:lnTo>
                    <a:cubicBezTo>
                      <a:pt x="164376" y="1642"/>
                      <a:pt x="165716" y="2526"/>
                      <a:pt x="166600" y="2794"/>
                    </a:cubicBezTo>
                    <a:lnTo>
                      <a:pt x="166493" y="2847"/>
                    </a:lnTo>
                    <a:lnTo>
                      <a:pt x="166627" y="2794"/>
                    </a:lnTo>
                    <a:lnTo>
                      <a:pt x="166600" y="2794"/>
                    </a:lnTo>
                    <a:cubicBezTo>
                      <a:pt x="166949" y="2633"/>
                      <a:pt x="167511" y="2124"/>
                      <a:pt x="167485" y="2472"/>
                    </a:cubicBezTo>
                    <a:lnTo>
                      <a:pt x="167458" y="2553"/>
                    </a:lnTo>
                    <a:cubicBezTo>
                      <a:pt x="170111" y="1963"/>
                      <a:pt x="172844" y="3356"/>
                      <a:pt x="173916" y="5928"/>
                    </a:cubicBezTo>
                    <a:cubicBezTo>
                      <a:pt x="175122" y="8821"/>
                      <a:pt x="173728" y="12143"/>
                      <a:pt x="170834" y="13349"/>
                    </a:cubicBezTo>
                    <a:cubicBezTo>
                      <a:pt x="170057" y="13777"/>
                      <a:pt x="168985" y="13911"/>
                      <a:pt x="167833" y="14072"/>
                    </a:cubicBezTo>
                    <a:cubicBezTo>
                      <a:pt x="166332" y="14286"/>
                      <a:pt x="164296" y="13991"/>
                      <a:pt x="163197" y="14072"/>
                    </a:cubicBezTo>
                    <a:lnTo>
                      <a:pt x="152317" y="14983"/>
                    </a:lnTo>
                    <a:cubicBezTo>
                      <a:pt x="148458" y="15304"/>
                      <a:pt x="144573" y="15840"/>
                      <a:pt x="140607" y="16054"/>
                    </a:cubicBezTo>
                    <a:cubicBezTo>
                      <a:pt x="137016" y="16242"/>
                      <a:pt x="133398" y="16242"/>
                      <a:pt x="129807" y="16295"/>
                    </a:cubicBezTo>
                    <a:cubicBezTo>
                      <a:pt x="124367" y="16376"/>
                      <a:pt x="119035" y="16242"/>
                      <a:pt x="113729" y="16670"/>
                    </a:cubicBezTo>
                    <a:cubicBezTo>
                      <a:pt x="110513" y="17260"/>
                      <a:pt x="107405" y="15117"/>
                      <a:pt x="106842" y="11902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7" name="Google Shape;617;p6"/>
              <p:cNvSpPr/>
              <p:nvPr/>
            </p:nvSpPr>
            <p:spPr>
              <a:xfrm rot="10800000" flipH="1">
                <a:off x="287208" y="438437"/>
                <a:ext cx="189664" cy="890184"/>
              </a:xfrm>
              <a:custGeom>
                <a:avLst/>
                <a:gdLst/>
                <a:ahLst/>
                <a:cxnLst/>
                <a:rect l="l" t="t" r="r" b="b"/>
                <a:pathLst>
                  <a:path w="379328" h="1780367" extrusionOk="0">
                    <a:moveTo>
                      <a:pt x="375331" y="243110"/>
                    </a:moveTo>
                    <a:cubicBezTo>
                      <a:pt x="375331" y="243110"/>
                      <a:pt x="375412" y="243030"/>
                      <a:pt x="375412" y="243030"/>
                    </a:cubicBezTo>
                    <a:lnTo>
                      <a:pt x="375438" y="243084"/>
                    </a:lnTo>
                    <a:cubicBezTo>
                      <a:pt x="375465" y="243137"/>
                      <a:pt x="375358" y="243084"/>
                      <a:pt x="375331" y="243110"/>
                    </a:cubicBezTo>
                    <a:close/>
                    <a:moveTo>
                      <a:pt x="379190" y="236386"/>
                    </a:moveTo>
                    <a:cubicBezTo>
                      <a:pt x="378493" y="233332"/>
                      <a:pt x="375438" y="231404"/>
                      <a:pt x="372384" y="232100"/>
                    </a:cubicBezTo>
                    <a:cubicBezTo>
                      <a:pt x="371204" y="232341"/>
                      <a:pt x="369436" y="233225"/>
                      <a:pt x="367533" y="234645"/>
                    </a:cubicBezTo>
                    <a:cubicBezTo>
                      <a:pt x="364612" y="236842"/>
                      <a:pt x="360646" y="240887"/>
                      <a:pt x="358904" y="241985"/>
                    </a:cubicBezTo>
                    <a:cubicBezTo>
                      <a:pt x="355876" y="243861"/>
                      <a:pt x="352795" y="245602"/>
                      <a:pt x="349659" y="247316"/>
                    </a:cubicBezTo>
                    <a:cubicBezTo>
                      <a:pt x="342102" y="251415"/>
                      <a:pt x="334358" y="255219"/>
                      <a:pt x="326855" y="259371"/>
                    </a:cubicBezTo>
                    <a:cubicBezTo>
                      <a:pt x="312250" y="267676"/>
                      <a:pt x="295555" y="276570"/>
                      <a:pt x="279557" y="287125"/>
                    </a:cubicBezTo>
                    <a:cubicBezTo>
                      <a:pt x="269213" y="293956"/>
                      <a:pt x="259164" y="301457"/>
                      <a:pt x="249919" y="309574"/>
                    </a:cubicBezTo>
                    <a:cubicBezTo>
                      <a:pt x="240915" y="317477"/>
                      <a:pt x="232822" y="326049"/>
                      <a:pt x="225882" y="335184"/>
                    </a:cubicBezTo>
                    <a:cubicBezTo>
                      <a:pt x="226364" y="289000"/>
                      <a:pt x="226793" y="246218"/>
                      <a:pt x="227168" y="207803"/>
                    </a:cubicBezTo>
                    <a:cubicBezTo>
                      <a:pt x="229553" y="204615"/>
                      <a:pt x="231375" y="200516"/>
                      <a:pt x="232742" y="195935"/>
                    </a:cubicBezTo>
                    <a:cubicBezTo>
                      <a:pt x="235341" y="187122"/>
                      <a:pt x="236306" y="176406"/>
                      <a:pt x="238530" y="169468"/>
                    </a:cubicBezTo>
                    <a:cubicBezTo>
                      <a:pt x="244693" y="150126"/>
                      <a:pt x="261656" y="119292"/>
                      <a:pt x="283737" y="102844"/>
                    </a:cubicBezTo>
                    <a:cubicBezTo>
                      <a:pt x="297056" y="92932"/>
                      <a:pt x="312438" y="88485"/>
                      <a:pt x="328623" y="97700"/>
                    </a:cubicBezTo>
                    <a:cubicBezTo>
                      <a:pt x="339155" y="103540"/>
                      <a:pt x="341030" y="117068"/>
                      <a:pt x="337842" y="128561"/>
                    </a:cubicBezTo>
                    <a:cubicBezTo>
                      <a:pt x="334626" y="140080"/>
                      <a:pt x="326104" y="150394"/>
                      <a:pt x="313241" y="149081"/>
                    </a:cubicBezTo>
                    <a:cubicBezTo>
                      <a:pt x="309945" y="148760"/>
                      <a:pt x="306408" y="147635"/>
                      <a:pt x="303300" y="145840"/>
                    </a:cubicBezTo>
                    <a:cubicBezTo>
                      <a:pt x="300405" y="144179"/>
                      <a:pt x="297806" y="142009"/>
                      <a:pt x="296386" y="139250"/>
                    </a:cubicBezTo>
                    <a:cubicBezTo>
                      <a:pt x="295207" y="136946"/>
                      <a:pt x="295582" y="134669"/>
                      <a:pt x="296949" y="132981"/>
                    </a:cubicBezTo>
                    <a:cubicBezTo>
                      <a:pt x="298690" y="130811"/>
                      <a:pt x="301504" y="129338"/>
                      <a:pt x="304532" y="129311"/>
                    </a:cubicBezTo>
                    <a:cubicBezTo>
                      <a:pt x="307802" y="129365"/>
                      <a:pt x="310481" y="126739"/>
                      <a:pt x="310535" y="123471"/>
                    </a:cubicBezTo>
                    <a:cubicBezTo>
                      <a:pt x="310589" y="120203"/>
                      <a:pt x="307962" y="117524"/>
                      <a:pt x="304693" y="117470"/>
                    </a:cubicBezTo>
                    <a:cubicBezTo>
                      <a:pt x="297940" y="117256"/>
                      <a:pt x="291509" y="120310"/>
                      <a:pt x="287436" y="124998"/>
                    </a:cubicBezTo>
                    <a:cubicBezTo>
                      <a:pt x="282853" y="130222"/>
                      <a:pt x="281245" y="137455"/>
                      <a:pt x="284783" y="144956"/>
                    </a:cubicBezTo>
                    <a:cubicBezTo>
                      <a:pt x="287114" y="149939"/>
                      <a:pt x="291348" y="154198"/>
                      <a:pt x="296359" y="157359"/>
                    </a:cubicBezTo>
                    <a:cubicBezTo>
                      <a:pt x="301075" y="160306"/>
                      <a:pt x="306515" y="162208"/>
                      <a:pt x="311607" y="162904"/>
                    </a:cubicBezTo>
                    <a:cubicBezTo>
                      <a:pt x="331946" y="165610"/>
                      <a:pt x="347006" y="150956"/>
                      <a:pt x="352500" y="132820"/>
                    </a:cubicBezTo>
                    <a:cubicBezTo>
                      <a:pt x="358020" y="114524"/>
                      <a:pt x="353223" y="93414"/>
                      <a:pt x="336475" y="83770"/>
                    </a:cubicBezTo>
                    <a:cubicBezTo>
                      <a:pt x="313992" y="71233"/>
                      <a:pt x="292554" y="76483"/>
                      <a:pt x="274412" y="90574"/>
                    </a:cubicBezTo>
                    <a:cubicBezTo>
                      <a:pt x="251527" y="108362"/>
                      <a:pt x="234591" y="140295"/>
                      <a:pt x="227623" y="162047"/>
                    </a:cubicBezTo>
                    <a:cubicBezTo>
                      <a:pt x="228561" y="65098"/>
                      <a:pt x="229097" y="5734"/>
                      <a:pt x="229097" y="5734"/>
                    </a:cubicBezTo>
                    <a:cubicBezTo>
                      <a:pt x="229124" y="2599"/>
                      <a:pt x="226632" y="28"/>
                      <a:pt x="223497" y="1"/>
                    </a:cubicBezTo>
                    <a:cubicBezTo>
                      <a:pt x="220335" y="-53"/>
                      <a:pt x="217762" y="2465"/>
                      <a:pt x="217708" y="5600"/>
                    </a:cubicBezTo>
                    <a:cubicBezTo>
                      <a:pt x="217708" y="5600"/>
                      <a:pt x="216101" y="98129"/>
                      <a:pt x="213769" y="240646"/>
                    </a:cubicBezTo>
                    <a:cubicBezTo>
                      <a:pt x="210205" y="234002"/>
                      <a:pt x="206427" y="227466"/>
                      <a:pt x="202085" y="221277"/>
                    </a:cubicBezTo>
                    <a:cubicBezTo>
                      <a:pt x="196994" y="213991"/>
                      <a:pt x="191420" y="206999"/>
                      <a:pt x="185766" y="200141"/>
                    </a:cubicBezTo>
                    <a:cubicBezTo>
                      <a:pt x="178745" y="191756"/>
                      <a:pt x="171161" y="183934"/>
                      <a:pt x="163015" y="176727"/>
                    </a:cubicBezTo>
                    <a:cubicBezTo>
                      <a:pt x="154949" y="169602"/>
                      <a:pt x="146373" y="163012"/>
                      <a:pt x="137450" y="156850"/>
                    </a:cubicBezTo>
                    <a:cubicBezTo>
                      <a:pt x="126972" y="149590"/>
                      <a:pt x="115985" y="142920"/>
                      <a:pt x="104864" y="136544"/>
                    </a:cubicBezTo>
                    <a:cubicBezTo>
                      <a:pt x="88330" y="127034"/>
                      <a:pt x="71394" y="118220"/>
                      <a:pt x="55048" y="109059"/>
                    </a:cubicBezTo>
                    <a:cubicBezTo>
                      <a:pt x="52234" y="107398"/>
                      <a:pt x="48589" y="108309"/>
                      <a:pt x="46928" y="111121"/>
                    </a:cubicBezTo>
                    <a:cubicBezTo>
                      <a:pt x="45267" y="113934"/>
                      <a:pt x="46178" y="117577"/>
                      <a:pt x="48991" y="119238"/>
                    </a:cubicBezTo>
                    <a:cubicBezTo>
                      <a:pt x="64829" y="129204"/>
                      <a:pt x="81175" y="138955"/>
                      <a:pt x="97280" y="149108"/>
                    </a:cubicBezTo>
                    <a:cubicBezTo>
                      <a:pt x="107839" y="155779"/>
                      <a:pt x="118236" y="162636"/>
                      <a:pt x="128312" y="169869"/>
                    </a:cubicBezTo>
                    <a:cubicBezTo>
                      <a:pt x="136673" y="175843"/>
                      <a:pt x="144792" y="182085"/>
                      <a:pt x="152537" y="188729"/>
                    </a:cubicBezTo>
                    <a:cubicBezTo>
                      <a:pt x="160255" y="195346"/>
                      <a:pt x="167651" y="202284"/>
                      <a:pt x="174404" y="209919"/>
                    </a:cubicBezTo>
                    <a:cubicBezTo>
                      <a:pt x="181210" y="217500"/>
                      <a:pt x="187856" y="225323"/>
                      <a:pt x="193885" y="233574"/>
                    </a:cubicBezTo>
                    <a:cubicBezTo>
                      <a:pt x="197851" y="238985"/>
                      <a:pt x="201576" y="244584"/>
                      <a:pt x="204846" y="250424"/>
                    </a:cubicBezTo>
                    <a:lnTo>
                      <a:pt x="212778" y="265747"/>
                    </a:lnTo>
                    <a:lnTo>
                      <a:pt x="213340" y="267006"/>
                    </a:lnTo>
                    <a:cubicBezTo>
                      <a:pt x="212858" y="295777"/>
                      <a:pt x="212376" y="326263"/>
                      <a:pt x="211867" y="358303"/>
                    </a:cubicBezTo>
                    <a:cubicBezTo>
                      <a:pt x="211733" y="358624"/>
                      <a:pt x="211518" y="358919"/>
                      <a:pt x="211384" y="359240"/>
                    </a:cubicBezTo>
                    <a:cubicBezTo>
                      <a:pt x="210527" y="361035"/>
                      <a:pt x="210902" y="362857"/>
                      <a:pt x="211786" y="364464"/>
                    </a:cubicBezTo>
                    <a:cubicBezTo>
                      <a:pt x="211357" y="391334"/>
                      <a:pt x="210902" y="419087"/>
                      <a:pt x="210446" y="447805"/>
                    </a:cubicBezTo>
                    <a:cubicBezTo>
                      <a:pt x="210259" y="460235"/>
                      <a:pt x="210044" y="472959"/>
                      <a:pt x="209857" y="485684"/>
                    </a:cubicBezTo>
                    <a:cubicBezTo>
                      <a:pt x="206293" y="478532"/>
                      <a:pt x="202541" y="471031"/>
                      <a:pt x="199218" y="464012"/>
                    </a:cubicBezTo>
                    <a:cubicBezTo>
                      <a:pt x="195654" y="456511"/>
                      <a:pt x="192599" y="449653"/>
                      <a:pt x="190831" y="444670"/>
                    </a:cubicBezTo>
                    <a:cubicBezTo>
                      <a:pt x="181934" y="419676"/>
                      <a:pt x="171617" y="386431"/>
                      <a:pt x="154011" y="360580"/>
                    </a:cubicBezTo>
                    <a:cubicBezTo>
                      <a:pt x="141362" y="341988"/>
                      <a:pt x="124962" y="327281"/>
                      <a:pt x="103497" y="320932"/>
                    </a:cubicBezTo>
                    <a:cubicBezTo>
                      <a:pt x="80452" y="314369"/>
                      <a:pt x="65659" y="324576"/>
                      <a:pt x="58719" y="340515"/>
                    </a:cubicBezTo>
                    <a:cubicBezTo>
                      <a:pt x="49474" y="361678"/>
                      <a:pt x="55664" y="394066"/>
                      <a:pt x="75601" y="407407"/>
                    </a:cubicBezTo>
                    <a:cubicBezTo>
                      <a:pt x="90045" y="417024"/>
                      <a:pt x="102452" y="410836"/>
                      <a:pt x="107946" y="402076"/>
                    </a:cubicBezTo>
                    <a:cubicBezTo>
                      <a:pt x="111992" y="395593"/>
                      <a:pt x="112233" y="387744"/>
                      <a:pt x="108026" y="382493"/>
                    </a:cubicBezTo>
                    <a:cubicBezTo>
                      <a:pt x="105052" y="378770"/>
                      <a:pt x="99639" y="375716"/>
                      <a:pt x="90635" y="376546"/>
                    </a:cubicBezTo>
                    <a:cubicBezTo>
                      <a:pt x="87392" y="376814"/>
                      <a:pt x="84927" y="379654"/>
                      <a:pt x="85168" y="382895"/>
                    </a:cubicBezTo>
                    <a:cubicBezTo>
                      <a:pt x="85409" y="386163"/>
                      <a:pt x="88277" y="388628"/>
                      <a:pt x="91519" y="388387"/>
                    </a:cubicBezTo>
                    <a:cubicBezTo>
                      <a:pt x="94815" y="388173"/>
                      <a:pt x="97066" y="388548"/>
                      <a:pt x="98218" y="389914"/>
                    </a:cubicBezTo>
                    <a:cubicBezTo>
                      <a:pt x="98728" y="390503"/>
                      <a:pt x="98647" y="391307"/>
                      <a:pt x="98540" y="392110"/>
                    </a:cubicBezTo>
                    <a:cubicBezTo>
                      <a:pt x="98245" y="394066"/>
                      <a:pt x="96905" y="395995"/>
                      <a:pt x="95083" y="397334"/>
                    </a:cubicBezTo>
                    <a:cubicBezTo>
                      <a:pt x="92216" y="399477"/>
                      <a:pt x="87982" y="399558"/>
                      <a:pt x="83292" y="396236"/>
                    </a:cubicBezTo>
                    <a:cubicBezTo>
                      <a:pt x="71367" y="387797"/>
                      <a:pt x="67214" y="369795"/>
                      <a:pt x="69974" y="355169"/>
                    </a:cubicBezTo>
                    <a:cubicBezTo>
                      <a:pt x="71367" y="347882"/>
                      <a:pt x="74529" y="341372"/>
                      <a:pt x="79996" y="337675"/>
                    </a:cubicBezTo>
                    <a:cubicBezTo>
                      <a:pt x="84686" y="334488"/>
                      <a:pt x="91037" y="333818"/>
                      <a:pt x="98996" y="336229"/>
                    </a:cubicBezTo>
                    <a:cubicBezTo>
                      <a:pt x="116950" y="341453"/>
                      <a:pt x="130322" y="354124"/>
                      <a:pt x="141094" y="369501"/>
                    </a:cubicBezTo>
                    <a:cubicBezTo>
                      <a:pt x="158325" y="394066"/>
                      <a:pt x="168964" y="425623"/>
                      <a:pt x="178048" y="449385"/>
                    </a:cubicBezTo>
                    <a:cubicBezTo>
                      <a:pt x="180085" y="454636"/>
                      <a:pt x="183515" y="461869"/>
                      <a:pt x="187561" y="469745"/>
                    </a:cubicBezTo>
                    <a:cubicBezTo>
                      <a:pt x="194823" y="483970"/>
                      <a:pt x="203827" y="500097"/>
                      <a:pt x="209455" y="510705"/>
                    </a:cubicBezTo>
                    <a:cubicBezTo>
                      <a:pt x="208704" y="557291"/>
                      <a:pt x="207954" y="605511"/>
                      <a:pt x="207204" y="654883"/>
                    </a:cubicBezTo>
                    <a:cubicBezTo>
                      <a:pt x="204202" y="649418"/>
                      <a:pt x="201228" y="643900"/>
                      <a:pt x="197637" y="638729"/>
                    </a:cubicBezTo>
                    <a:cubicBezTo>
                      <a:pt x="192706" y="631630"/>
                      <a:pt x="187293" y="624880"/>
                      <a:pt x="181719" y="618504"/>
                    </a:cubicBezTo>
                    <a:cubicBezTo>
                      <a:pt x="171938" y="607520"/>
                      <a:pt x="161085" y="597582"/>
                      <a:pt x="149375" y="588527"/>
                    </a:cubicBezTo>
                    <a:cubicBezTo>
                      <a:pt x="138763" y="580330"/>
                      <a:pt x="127508" y="572855"/>
                      <a:pt x="116146" y="565488"/>
                    </a:cubicBezTo>
                    <a:cubicBezTo>
                      <a:pt x="99424" y="554666"/>
                      <a:pt x="82381" y="544298"/>
                      <a:pt x="66678" y="532538"/>
                    </a:cubicBezTo>
                    <a:cubicBezTo>
                      <a:pt x="64105" y="530502"/>
                      <a:pt x="60380" y="530958"/>
                      <a:pt x="58344" y="533529"/>
                    </a:cubicBezTo>
                    <a:cubicBezTo>
                      <a:pt x="56334" y="536074"/>
                      <a:pt x="56763" y="539798"/>
                      <a:pt x="59335" y="541834"/>
                    </a:cubicBezTo>
                    <a:cubicBezTo>
                      <a:pt x="74637" y="554585"/>
                      <a:pt x="91197" y="566239"/>
                      <a:pt x="107758" y="577919"/>
                    </a:cubicBezTo>
                    <a:cubicBezTo>
                      <a:pt x="118531" y="585527"/>
                      <a:pt x="129223" y="593215"/>
                      <a:pt x="139567" y="601225"/>
                    </a:cubicBezTo>
                    <a:cubicBezTo>
                      <a:pt x="150527" y="609744"/>
                      <a:pt x="161139" y="618557"/>
                      <a:pt x="170545" y="628657"/>
                    </a:cubicBezTo>
                    <a:cubicBezTo>
                      <a:pt x="176012" y="634443"/>
                      <a:pt x="181317" y="640578"/>
                      <a:pt x="186221" y="646980"/>
                    </a:cubicBezTo>
                    <a:cubicBezTo>
                      <a:pt x="191098" y="653356"/>
                      <a:pt x="195600" y="660000"/>
                      <a:pt x="199433" y="666885"/>
                    </a:cubicBezTo>
                    <a:cubicBezTo>
                      <a:pt x="200719" y="669162"/>
                      <a:pt x="201898" y="671492"/>
                      <a:pt x="202997" y="673876"/>
                    </a:cubicBezTo>
                    <a:cubicBezTo>
                      <a:pt x="204095" y="676261"/>
                      <a:pt x="205114" y="678699"/>
                      <a:pt x="206051" y="681163"/>
                    </a:cubicBezTo>
                    <a:lnTo>
                      <a:pt x="206748" y="683226"/>
                    </a:lnTo>
                    <a:cubicBezTo>
                      <a:pt x="206132" y="723463"/>
                      <a:pt x="205542" y="764262"/>
                      <a:pt x="204953" y="805357"/>
                    </a:cubicBezTo>
                    <a:cubicBezTo>
                      <a:pt x="200719" y="800240"/>
                      <a:pt x="195868" y="795847"/>
                      <a:pt x="190027" y="792632"/>
                    </a:cubicBezTo>
                    <a:cubicBezTo>
                      <a:pt x="171081" y="782291"/>
                      <a:pt x="144498" y="781059"/>
                      <a:pt x="122979" y="774549"/>
                    </a:cubicBezTo>
                    <a:cubicBezTo>
                      <a:pt x="104489" y="769031"/>
                      <a:pt x="86561" y="759253"/>
                      <a:pt x="70751" y="746930"/>
                    </a:cubicBezTo>
                    <a:cubicBezTo>
                      <a:pt x="54833" y="734500"/>
                      <a:pt x="41086" y="719471"/>
                      <a:pt x="31493" y="703050"/>
                    </a:cubicBezTo>
                    <a:cubicBezTo>
                      <a:pt x="28706" y="698362"/>
                      <a:pt x="26160" y="693486"/>
                      <a:pt x="23963" y="688450"/>
                    </a:cubicBezTo>
                    <a:cubicBezTo>
                      <a:pt x="21792" y="683467"/>
                      <a:pt x="19916" y="678350"/>
                      <a:pt x="18496" y="673153"/>
                    </a:cubicBezTo>
                    <a:cubicBezTo>
                      <a:pt x="17504" y="669564"/>
                      <a:pt x="16700" y="665893"/>
                      <a:pt x="16138" y="662197"/>
                    </a:cubicBezTo>
                    <a:cubicBezTo>
                      <a:pt x="15575" y="658500"/>
                      <a:pt x="15200" y="654803"/>
                      <a:pt x="15066" y="651079"/>
                    </a:cubicBezTo>
                    <a:cubicBezTo>
                      <a:pt x="14985" y="648775"/>
                      <a:pt x="14959" y="646445"/>
                      <a:pt x="15146" y="644114"/>
                    </a:cubicBezTo>
                    <a:cubicBezTo>
                      <a:pt x="15307" y="642132"/>
                      <a:pt x="15602" y="640149"/>
                      <a:pt x="16272" y="638274"/>
                    </a:cubicBezTo>
                    <a:cubicBezTo>
                      <a:pt x="17504" y="634684"/>
                      <a:pt x="19139" y="632193"/>
                      <a:pt x="21363" y="630934"/>
                    </a:cubicBezTo>
                    <a:cubicBezTo>
                      <a:pt x="23641" y="629621"/>
                      <a:pt x="26321" y="629621"/>
                      <a:pt x="29027" y="630318"/>
                    </a:cubicBezTo>
                    <a:cubicBezTo>
                      <a:pt x="33851" y="631523"/>
                      <a:pt x="38701" y="634738"/>
                      <a:pt x="42506" y="638783"/>
                    </a:cubicBezTo>
                    <a:cubicBezTo>
                      <a:pt x="47785" y="644409"/>
                      <a:pt x="51671" y="651642"/>
                      <a:pt x="49045" y="657830"/>
                    </a:cubicBezTo>
                    <a:cubicBezTo>
                      <a:pt x="47571" y="661312"/>
                      <a:pt x="44087" y="664152"/>
                      <a:pt x="38299" y="666215"/>
                    </a:cubicBezTo>
                    <a:cubicBezTo>
                      <a:pt x="35217" y="667260"/>
                      <a:pt x="33529" y="670608"/>
                      <a:pt x="34574" y="673716"/>
                    </a:cubicBezTo>
                    <a:cubicBezTo>
                      <a:pt x="35619" y="676797"/>
                      <a:pt x="38996" y="678484"/>
                      <a:pt x="42078" y="677439"/>
                    </a:cubicBezTo>
                    <a:cubicBezTo>
                      <a:pt x="52153" y="674225"/>
                      <a:pt x="57727" y="668813"/>
                      <a:pt x="60488" y="662893"/>
                    </a:cubicBezTo>
                    <a:cubicBezTo>
                      <a:pt x="65257" y="652579"/>
                      <a:pt x="61050" y="639560"/>
                      <a:pt x="52395" y="629782"/>
                    </a:cubicBezTo>
                    <a:cubicBezTo>
                      <a:pt x="43927" y="620191"/>
                      <a:pt x="31412" y="614298"/>
                      <a:pt x="21068" y="616093"/>
                    </a:cubicBezTo>
                    <a:cubicBezTo>
                      <a:pt x="13485" y="617379"/>
                      <a:pt x="6544" y="622361"/>
                      <a:pt x="2444" y="633265"/>
                    </a:cubicBezTo>
                    <a:cubicBezTo>
                      <a:pt x="1506" y="635702"/>
                      <a:pt x="917" y="638274"/>
                      <a:pt x="542" y="640873"/>
                    </a:cubicBezTo>
                    <a:cubicBezTo>
                      <a:pt x="32" y="644355"/>
                      <a:pt x="-21" y="647945"/>
                      <a:pt x="6" y="651401"/>
                    </a:cubicBezTo>
                    <a:cubicBezTo>
                      <a:pt x="59" y="655740"/>
                      <a:pt x="381" y="660080"/>
                      <a:pt x="970" y="664393"/>
                    </a:cubicBezTo>
                    <a:cubicBezTo>
                      <a:pt x="1533" y="668679"/>
                      <a:pt x="2391" y="672939"/>
                      <a:pt x="3462" y="677118"/>
                    </a:cubicBezTo>
                    <a:cubicBezTo>
                      <a:pt x="4990" y="683092"/>
                      <a:pt x="7000" y="688985"/>
                      <a:pt x="9438" y="694718"/>
                    </a:cubicBezTo>
                    <a:cubicBezTo>
                      <a:pt x="11823" y="700371"/>
                      <a:pt x="14637" y="705889"/>
                      <a:pt x="17719" y="711167"/>
                    </a:cubicBezTo>
                    <a:cubicBezTo>
                      <a:pt x="28411" y="729196"/>
                      <a:pt x="43525" y="745858"/>
                      <a:pt x="61211" y="759280"/>
                    </a:cubicBezTo>
                    <a:cubicBezTo>
                      <a:pt x="78710" y="772540"/>
                      <a:pt x="98674" y="782666"/>
                      <a:pt x="119040" y="788292"/>
                    </a:cubicBezTo>
                    <a:cubicBezTo>
                      <a:pt x="137021" y="793168"/>
                      <a:pt x="158513" y="794105"/>
                      <a:pt x="176065" y="800106"/>
                    </a:cubicBezTo>
                    <a:cubicBezTo>
                      <a:pt x="187186" y="803910"/>
                      <a:pt x="196672" y="809777"/>
                      <a:pt x="201871" y="821109"/>
                    </a:cubicBezTo>
                    <a:cubicBezTo>
                      <a:pt x="202434" y="822394"/>
                      <a:pt x="203506" y="823252"/>
                      <a:pt x="204685" y="823814"/>
                    </a:cubicBezTo>
                    <a:cubicBezTo>
                      <a:pt x="204363" y="845835"/>
                      <a:pt x="204068" y="867882"/>
                      <a:pt x="203774" y="889956"/>
                    </a:cubicBezTo>
                    <a:cubicBezTo>
                      <a:pt x="203131" y="937801"/>
                      <a:pt x="202541" y="985485"/>
                      <a:pt x="201951" y="1032768"/>
                    </a:cubicBezTo>
                    <a:cubicBezTo>
                      <a:pt x="201603" y="1032045"/>
                      <a:pt x="201362" y="1031268"/>
                      <a:pt x="200987" y="1030544"/>
                    </a:cubicBezTo>
                    <a:cubicBezTo>
                      <a:pt x="193564" y="1016025"/>
                      <a:pt x="182363" y="1003622"/>
                      <a:pt x="163792" y="989825"/>
                    </a:cubicBezTo>
                    <a:cubicBezTo>
                      <a:pt x="147124" y="978145"/>
                      <a:pt x="129866" y="966947"/>
                      <a:pt x="113386" y="954839"/>
                    </a:cubicBezTo>
                    <a:cubicBezTo>
                      <a:pt x="106445" y="949749"/>
                      <a:pt x="99585" y="944552"/>
                      <a:pt x="93046" y="938953"/>
                    </a:cubicBezTo>
                    <a:cubicBezTo>
                      <a:pt x="89107" y="935604"/>
                      <a:pt x="83212" y="931425"/>
                      <a:pt x="78737" y="926576"/>
                    </a:cubicBezTo>
                    <a:cubicBezTo>
                      <a:pt x="76352" y="923978"/>
                      <a:pt x="74261" y="921299"/>
                      <a:pt x="73725" y="918299"/>
                    </a:cubicBezTo>
                    <a:cubicBezTo>
                      <a:pt x="73270" y="915191"/>
                      <a:pt x="70376" y="913048"/>
                      <a:pt x="67294" y="913504"/>
                    </a:cubicBezTo>
                    <a:cubicBezTo>
                      <a:pt x="64186" y="913959"/>
                      <a:pt x="62042" y="916852"/>
                      <a:pt x="62497" y="919933"/>
                    </a:cubicBezTo>
                    <a:cubicBezTo>
                      <a:pt x="62980" y="923924"/>
                      <a:pt x="64775" y="927809"/>
                      <a:pt x="67348" y="931506"/>
                    </a:cubicBezTo>
                    <a:cubicBezTo>
                      <a:pt x="71984" y="938203"/>
                      <a:pt x="79487" y="944204"/>
                      <a:pt x="84284" y="948731"/>
                    </a:cubicBezTo>
                    <a:cubicBezTo>
                      <a:pt x="92966" y="956875"/>
                      <a:pt x="102184" y="964510"/>
                      <a:pt x="111698" y="971769"/>
                    </a:cubicBezTo>
                    <a:cubicBezTo>
                      <a:pt x="125686" y="982458"/>
                      <a:pt x="140317" y="992424"/>
                      <a:pt x="154386" y="1002845"/>
                    </a:cubicBezTo>
                    <a:cubicBezTo>
                      <a:pt x="171000" y="1014471"/>
                      <a:pt x="181130" y="1024999"/>
                      <a:pt x="188124" y="1037456"/>
                    </a:cubicBezTo>
                    <a:cubicBezTo>
                      <a:pt x="194046" y="1047957"/>
                      <a:pt x="197851" y="1059878"/>
                      <a:pt x="201442" y="1074612"/>
                    </a:cubicBezTo>
                    <a:cubicBezTo>
                      <a:pt x="200746" y="1132396"/>
                      <a:pt x="200102" y="1189162"/>
                      <a:pt x="199513" y="1243704"/>
                    </a:cubicBezTo>
                    <a:cubicBezTo>
                      <a:pt x="199433" y="1251553"/>
                      <a:pt x="199352" y="1259188"/>
                      <a:pt x="199272" y="1266957"/>
                    </a:cubicBezTo>
                    <a:cubicBezTo>
                      <a:pt x="194368" y="1242445"/>
                      <a:pt x="189437" y="1217665"/>
                      <a:pt x="181371" y="1194359"/>
                    </a:cubicBezTo>
                    <a:cubicBezTo>
                      <a:pt x="172287" y="1168186"/>
                      <a:pt x="159209" y="1143969"/>
                      <a:pt x="138495" y="1123877"/>
                    </a:cubicBezTo>
                    <a:cubicBezTo>
                      <a:pt x="124641" y="1110670"/>
                      <a:pt x="105695" y="1097490"/>
                      <a:pt x="85945" y="1092802"/>
                    </a:cubicBezTo>
                    <a:cubicBezTo>
                      <a:pt x="71635" y="1089427"/>
                      <a:pt x="56897" y="1090337"/>
                      <a:pt x="43150" y="1098133"/>
                    </a:cubicBezTo>
                    <a:cubicBezTo>
                      <a:pt x="23453" y="1109384"/>
                      <a:pt x="14932" y="1130735"/>
                      <a:pt x="17076" y="1151255"/>
                    </a:cubicBezTo>
                    <a:cubicBezTo>
                      <a:pt x="19193" y="1171401"/>
                      <a:pt x="31439" y="1190528"/>
                      <a:pt x="52636" y="1197761"/>
                    </a:cubicBezTo>
                    <a:cubicBezTo>
                      <a:pt x="66035" y="1202288"/>
                      <a:pt x="78227" y="1197761"/>
                      <a:pt x="86320" y="1188760"/>
                    </a:cubicBezTo>
                    <a:cubicBezTo>
                      <a:pt x="93958" y="1180295"/>
                      <a:pt x="97897" y="1167891"/>
                      <a:pt x="95539" y="1156104"/>
                    </a:cubicBezTo>
                    <a:cubicBezTo>
                      <a:pt x="95351" y="1155193"/>
                      <a:pt x="94494" y="1153184"/>
                      <a:pt x="92671" y="1151041"/>
                    </a:cubicBezTo>
                    <a:cubicBezTo>
                      <a:pt x="89724" y="1147532"/>
                      <a:pt x="84069" y="1142067"/>
                      <a:pt x="84069" y="1142067"/>
                    </a:cubicBezTo>
                    <a:cubicBezTo>
                      <a:pt x="81845" y="1139870"/>
                      <a:pt x="78227" y="1139897"/>
                      <a:pt x="76030" y="1142120"/>
                    </a:cubicBezTo>
                    <a:cubicBezTo>
                      <a:pt x="73833" y="1144371"/>
                      <a:pt x="73859" y="1147960"/>
                      <a:pt x="76084" y="1150157"/>
                    </a:cubicBezTo>
                    <a:cubicBezTo>
                      <a:pt x="76084" y="1150157"/>
                      <a:pt x="81925" y="1156024"/>
                      <a:pt x="84123" y="1159051"/>
                    </a:cubicBezTo>
                    <a:cubicBezTo>
                      <a:pt x="85195" y="1166847"/>
                      <a:pt x="82274" y="1174830"/>
                      <a:pt x="77129" y="1180268"/>
                    </a:cubicBezTo>
                    <a:cubicBezTo>
                      <a:pt x="72171" y="1185492"/>
                      <a:pt x="64936" y="1188171"/>
                      <a:pt x="57057" y="1185277"/>
                    </a:cubicBezTo>
                    <a:cubicBezTo>
                      <a:pt x="41354" y="1179544"/>
                      <a:pt x="32725" y="1164945"/>
                      <a:pt x="31466" y="1149889"/>
                    </a:cubicBezTo>
                    <a:cubicBezTo>
                      <a:pt x="30206" y="1135021"/>
                      <a:pt x="36289" y="1119484"/>
                      <a:pt x="50680" y="1111608"/>
                    </a:cubicBezTo>
                    <a:cubicBezTo>
                      <a:pt x="60863" y="1106009"/>
                      <a:pt x="71716" y="1105714"/>
                      <a:pt x="82220" y="1108286"/>
                    </a:cubicBezTo>
                    <a:cubicBezTo>
                      <a:pt x="99263" y="1112438"/>
                      <a:pt x="115503" y="1123984"/>
                      <a:pt x="127454" y="1135396"/>
                    </a:cubicBezTo>
                    <a:cubicBezTo>
                      <a:pt x="146695" y="1153479"/>
                      <a:pt x="158674" y="1175580"/>
                      <a:pt x="167436" y="1199342"/>
                    </a:cubicBezTo>
                    <a:cubicBezTo>
                      <a:pt x="181049" y="1236257"/>
                      <a:pt x="186918" y="1277137"/>
                      <a:pt x="197557" y="1314320"/>
                    </a:cubicBezTo>
                    <a:cubicBezTo>
                      <a:pt x="197744" y="1314989"/>
                      <a:pt x="198361" y="1315284"/>
                      <a:pt x="198736" y="1315847"/>
                    </a:cubicBezTo>
                    <a:cubicBezTo>
                      <a:pt x="198495" y="1338456"/>
                      <a:pt x="198253" y="1360530"/>
                      <a:pt x="198039" y="1382069"/>
                    </a:cubicBezTo>
                    <a:cubicBezTo>
                      <a:pt x="197744" y="1383890"/>
                      <a:pt x="197316" y="1385659"/>
                      <a:pt x="197021" y="1387480"/>
                    </a:cubicBezTo>
                    <a:cubicBezTo>
                      <a:pt x="196780" y="1388927"/>
                      <a:pt x="197208" y="1390266"/>
                      <a:pt x="197932" y="1391391"/>
                    </a:cubicBezTo>
                    <a:cubicBezTo>
                      <a:pt x="195600" y="1614624"/>
                      <a:pt x="194207" y="1774366"/>
                      <a:pt x="194207" y="1774366"/>
                    </a:cubicBezTo>
                    <a:cubicBezTo>
                      <a:pt x="194153" y="1777634"/>
                      <a:pt x="196780" y="1780313"/>
                      <a:pt x="200049" y="1780367"/>
                    </a:cubicBezTo>
                    <a:cubicBezTo>
                      <a:pt x="203318" y="1780420"/>
                      <a:pt x="205998" y="1777795"/>
                      <a:pt x="206051" y="1774527"/>
                    </a:cubicBezTo>
                    <a:cubicBezTo>
                      <a:pt x="206051" y="1774527"/>
                      <a:pt x="209080" y="1603426"/>
                      <a:pt x="212804" y="1367924"/>
                    </a:cubicBezTo>
                    <a:cubicBezTo>
                      <a:pt x="213528" y="1364656"/>
                      <a:pt x="214118" y="1361361"/>
                      <a:pt x="214895" y="1358093"/>
                    </a:cubicBezTo>
                    <a:cubicBezTo>
                      <a:pt x="217387" y="1347672"/>
                      <a:pt x="220120" y="1337331"/>
                      <a:pt x="222988" y="1327018"/>
                    </a:cubicBezTo>
                    <a:cubicBezTo>
                      <a:pt x="229740" y="1302640"/>
                      <a:pt x="232822" y="1278181"/>
                      <a:pt x="240995" y="1256456"/>
                    </a:cubicBezTo>
                    <a:cubicBezTo>
                      <a:pt x="246221" y="1242579"/>
                      <a:pt x="253617" y="1229881"/>
                      <a:pt x="265917" y="1219246"/>
                    </a:cubicBezTo>
                    <a:cubicBezTo>
                      <a:pt x="288668" y="1199315"/>
                      <a:pt x="308204" y="1194252"/>
                      <a:pt x="323371" y="1197975"/>
                    </a:cubicBezTo>
                    <a:cubicBezTo>
                      <a:pt x="344782" y="1203279"/>
                      <a:pt x="356600" y="1226077"/>
                      <a:pt x="352634" y="1243115"/>
                    </a:cubicBezTo>
                    <a:cubicBezTo>
                      <a:pt x="351214" y="1249356"/>
                      <a:pt x="349097" y="1256429"/>
                      <a:pt x="345586" y="1262429"/>
                    </a:cubicBezTo>
                    <a:cubicBezTo>
                      <a:pt x="342585" y="1267546"/>
                      <a:pt x="338592" y="1271993"/>
                      <a:pt x="332777" y="1273761"/>
                    </a:cubicBezTo>
                    <a:cubicBezTo>
                      <a:pt x="316002" y="1278905"/>
                      <a:pt x="303836" y="1269314"/>
                      <a:pt x="301745" y="1258331"/>
                    </a:cubicBezTo>
                    <a:cubicBezTo>
                      <a:pt x="299709" y="1247615"/>
                      <a:pt x="307936" y="1237435"/>
                      <a:pt x="328838" y="1238239"/>
                    </a:cubicBezTo>
                    <a:cubicBezTo>
                      <a:pt x="332107" y="1238400"/>
                      <a:pt x="334894" y="1235908"/>
                      <a:pt x="335055" y="1232640"/>
                    </a:cubicBezTo>
                    <a:cubicBezTo>
                      <a:pt x="335242" y="1229372"/>
                      <a:pt x="332723" y="1226586"/>
                      <a:pt x="329454" y="1226398"/>
                    </a:cubicBezTo>
                    <a:cubicBezTo>
                      <a:pt x="313241" y="1225327"/>
                      <a:pt x="302522" y="1229881"/>
                      <a:pt x="296145" y="1236257"/>
                    </a:cubicBezTo>
                    <a:cubicBezTo>
                      <a:pt x="289526" y="1242900"/>
                      <a:pt x="287302" y="1251875"/>
                      <a:pt x="288749" y="1260635"/>
                    </a:cubicBezTo>
                    <a:cubicBezTo>
                      <a:pt x="291643" y="1278208"/>
                      <a:pt x="309972" y="1295112"/>
                      <a:pt x="336850" y="1287584"/>
                    </a:cubicBezTo>
                    <a:cubicBezTo>
                      <a:pt x="344541" y="1285388"/>
                      <a:pt x="350597" y="1280619"/>
                      <a:pt x="355314" y="1274511"/>
                    </a:cubicBezTo>
                    <a:cubicBezTo>
                      <a:pt x="361531" y="1266448"/>
                      <a:pt x="365255" y="1255866"/>
                      <a:pt x="367533" y="1246624"/>
                    </a:cubicBezTo>
                    <a:cubicBezTo>
                      <a:pt x="373348" y="1222675"/>
                      <a:pt x="357431" y="1189912"/>
                      <a:pt x="327230" y="1182411"/>
                    </a:cubicBezTo>
                    <a:cubicBezTo>
                      <a:pt x="308445" y="1177750"/>
                      <a:pt x="283657" y="1182706"/>
                      <a:pt x="255654" y="1207592"/>
                    </a:cubicBezTo>
                    <a:cubicBezTo>
                      <a:pt x="241531" y="1220264"/>
                      <a:pt x="233037" y="1235131"/>
                      <a:pt x="227248" y="1251446"/>
                    </a:cubicBezTo>
                    <a:cubicBezTo>
                      <a:pt x="220924" y="1269341"/>
                      <a:pt x="217923" y="1288977"/>
                      <a:pt x="213716" y="1308935"/>
                    </a:cubicBezTo>
                    <a:cubicBezTo>
                      <a:pt x="214037" y="1287611"/>
                      <a:pt x="214386" y="1266019"/>
                      <a:pt x="214734" y="1243918"/>
                    </a:cubicBezTo>
                    <a:cubicBezTo>
                      <a:pt x="215082" y="1220746"/>
                      <a:pt x="215431" y="1197011"/>
                      <a:pt x="215806" y="1173142"/>
                    </a:cubicBezTo>
                    <a:cubicBezTo>
                      <a:pt x="217869" y="1168159"/>
                      <a:pt x="221621" y="1159265"/>
                      <a:pt x="225721" y="1150746"/>
                    </a:cubicBezTo>
                    <a:cubicBezTo>
                      <a:pt x="228803" y="1144371"/>
                      <a:pt x="231965" y="1138397"/>
                      <a:pt x="234564" y="1135289"/>
                    </a:cubicBezTo>
                    <a:cubicBezTo>
                      <a:pt x="244211" y="1123502"/>
                      <a:pt x="253992" y="1112036"/>
                      <a:pt x="263479" y="1100356"/>
                    </a:cubicBezTo>
                    <a:cubicBezTo>
                      <a:pt x="269883" y="1092507"/>
                      <a:pt x="276154" y="1084578"/>
                      <a:pt x="282290" y="1076541"/>
                    </a:cubicBezTo>
                    <a:cubicBezTo>
                      <a:pt x="297592" y="1056476"/>
                      <a:pt x="312062" y="1035768"/>
                      <a:pt x="325890" y="1014123"/>
                    </a:cubicBezTo>
                    <a:cubicBezTo>
                      <a:pt x="327712" y="1011417"/>
                      <a:pt x="326989" y="1007720"/>
                      <a:pt x="324282" y="1005899"/>
                    </a:cubicBezTo>
                    <a:cubicBezTo>
                      <a:pt x="321575" y="1004077"/>
                      <a:pt x="317904" y="1004773"/>
                      <a:pt x="316055" y="1007479"/>
                    </a:cubicBezTo>
                    <a:cubicBezTo>
                      <a:pt x="310160" y="1015676"/>
                      <a:pt x="304104" y="1023606"/>
                      <a:pt x="298021" y="1031509"/>
                    </a:cubicBezTo>
                    <a:cubicBezTo>
                      <a:pt x="285720" y="1047502"/>
                      <a:pt x="272992" y="1062932"/>
                      <a:pt x="260424" y="1078577"/>
                    </a:cubicBezTo>
                    <a:cubicBezTo>
                      <a:pt x="254126" y="1086399"/>
                      <a:pt x="247936" y="1094356"/>
                      <a:pt x="241746" y="1102339"/>
                    </a:cubicBezTo>
                    <a:cubicBezTo>
                      <a:pt x="235556" y="1110295"/>
                      <a:pt x="229499" y="1118358"/>
                      <a:pt x="223389" y="1126476"/>
                    </a:cubicBezTo>
                    <a:cubicBezTo>
                      <a:pt x="221246" y="1129369"/>
                      <a:pt x="218754" y="1134298"/>
                      <a:pt x="216288" y="1139709"/>
                    </a:cubicBezTo>
                    <a:cubicBezTo>
                      <a:pt x="217494" y="1058512"/>
                      <a:pt x="218700" y="974448"/>
                      <a:pt x="219772" y="890170"/>
                    </a:cubicBezTo>
                    <a:cubicBezTo>
                      <a:pt x="220120" y="862953"/>
                      <a:pt x="220442" y="835735"/>
                      <a:pt x="220763" y="808625"/>
                    </a:cubicBezTo>
                    <a:cubicBezTo>
                      <a:pt x="222586" y="802142"/>
                      <a:pt x="225533" y="793837"/>
                      <a:pt x="228776" y="785613"/>
                    </a:cubicBezTo>
                    <a:cubicBezTo>
                      <a:pt x="233063" y="774656"/>
                      <a:pt x="237860" y="763861"/>
                      <a:pt x="241210" y="757779"/>
                    </a:cubicBezTo>
                    <a:cubicBezTo>
                      <a:pt x="251795" y="738277"/>
                      <a:pt x="271545" y="715935"/>
                      <a:pt x="294617" y="704309"/>
                    </a:cubicBezTo>
                    <a:cubicBezTo>
                      <a:pt x="309061" y="697049"/>
                      <a:pt x="324845" y="693968"/>
                      <a:pt x="340629" y="699648"/>
                    </a:cubicBezTo>
                    <a:cubicBezTo>
                      <a:pt x="348105" y="702246"/>
                      <a:pt x="353036" y="706023"/>
                      <a:pt x="355608" y="710685"/>
                    </a:cubicBezTo>
                    <a:cubicBezTo>
                      <a:pt x="358583" y="716042"/>
                      <a:pt x="358368" y="722311"/>
                      <a:pt x="356171" y="728258"/>
                    </a:cubicBezTo>
                    <a:cubicBezTo>
                      <a:pt x="351696" y="740286"/>
                      <a:pt x="339530" y="751163"/>
                      <a:pt x="324898" y="752823"/>
                    </a:cubicBezTo>
                    <a:cubicBezTo>
                      <a:pt x="320155" y="753386"/>
                      <a:pt x="315921" y="750948"/>
                      <a:pt x="314179" y="747707"/>
                    </a:cubicBezTo>
                    <a:cubicBezTo>
                      <a:pt x="313536" y="746501"/>
                      <a:pt x="313027" y="745215"/>
                      <a:pt x="313670" y="744117"/>
                    </a:cubicBezTo>
                    <a:cubicBezTo>
                      <a:pt x="314447" y="742831"/>
                      <a:pt x="316002" y="741920"/>
                      <a:pt x="318306" y="741251"/>
                    </a:cubicBezTo>
                    <a:cubicBezTo>
                      <a:pt x="321468" y="740420"/>
                      <a:pt x="323344" y="737152"/>
                      <a:pt x="322513" y="733991"/>
                    </a:cubicBezTo>
                    <a:cubicBezTo>
                      <a:pt x="321656" y="730857"/>
                      <a:pt x="318413" y="728955"/>
                      <a:pt x="315251" y="729812"/>
                    </a:cubicBezTo>
                    <a:cubicBezTo>
                      <a:pt x="303541" y="732678"/>
                      <a:pt x="300245" y="740420"/>
                      <a:pt x="301102" y="747626"/>
                    </a:cubicBezTo>
                    <a:cubicBezTo>
                      <a:pt x="302255" y="757137"/>
                      <a:pt x="312920" y="767209"/>
                      <a:pt x="326211" y="766138"/>
                    </a:cubicBezTo>
                    <a:cubicBezTo>
                      <a:pt x="346363" y="764450"/>
                      <a:pt x="363487" y="749984"/>
                      <a:pt x="370079" y="733643"/>
                    </a:cubicBezTo>
                    <a:cubicBezTo>
                      <a:pt x="374179" y="723490"/>
                      <a:pt x="374206" y="712667"/>
                      <a:pt x="369275" y="703291"/>
                    </a:cubicBezTo>
                    <a:cubicBezTo>
                      <a:pt x="365282" y="695736"/>
                      <a:pt x="357886" y="689012"/>
                      <a:pt x="346015" y="684646"/>
                    </a:cubicBezTo>
                    <a:cubicBezTo>
                      <a:pt x="325890" y="677493"/>
                      <a:pt x="305658" y="680815"/>
                      <a:pt x="287436" y="690325"/>
                    </a:cubicBezTo>
                    <a:cubicBezTo>
                      <a:pt x="261871" y="703719"/>
                      <a:pt x="240459" y="729356"/>
                      <a:pt x="229205" y="751457"/>
                    </a:cubicBezTo>
                    <a:cubicBezTo>
                      <a:pt x="226980" y="755851"/>
                      <a:pt x="224113" y="762548"/>
                      <a:pt x="221246" y="769995"/>
                    </a:cubicBezTo>
                    <a:cubicBezTo>
                      <a:pt x="221782" y="724293"/>
                      <a:pt x="222291" y="679154"/>
                      <a:pt x="222773" y="634845"/>
                    </a:cubicBezTo>
                    <a:cubicBezTo>
                      <a:pt x="227436" y="629085"/>
                      <a:pt x="231911" y="623245"/>
                      <a:pt x="235716" y="617030"/>
                    </a:cubicBezTo>
                    <a:cubicBezTo>
                      <a:pt x="246489" y="599457"/>
                      <a:pt x="254635" y="580410"/>
                      <a:pt x="265247" y="562595"/>
                    </a:cubicBezTo>
                    <a:cubicBezTo>
                      <a:pt x="274144" y="547111"/>
                      <a:pt x="284086" y="532672"/>
                      <a:pt x="294483" y="518554"/>
                    </a:cubicBezTo>
                    <a:cubicBezTo>
                      <a:pt x="304934" y="504356"/>
                      <a:pt x="315868" y="490453"/>
                      <a:pt x="327471" y="476683"/>
                    </a:cubicBezTo>
                    <a:lnTo>
                      <a:pt x="354670" y="443518"/>
                    </a:lnTo>
                    <a:cubicBezTo>
                      <a:pt x="356091" y="441777"/>
                      <a:pt x="358476" y="437866"/>
                      <a:pt x="361021" y="434625"/>
                    </a:cubicBezTo>
                    <a:cubicBezTo>
                      <a:pt x="362013" y="433365"/>
                      <a:pt x="362710" y="431999"/>
                      <a:pt x="363621" y="431678"/>
                    </a:cubicBezTo>
                    <a:cubicBezTo>
                      <a:pt x="366622" y="430713"/>
                      <a:pt x="368257" y="427525"/>
                      <a:pt x="367292" y="424525"/>
                    </a:cubicBezTo>
                    <a:cubicBezTo>
                      <a:pt x="366327" y="421552"/>
                      <a:pt x="363138" y="419917"/>
                      <a:pt x="360164" y="420855"/>
                    </a:cubicBezTo>
                    <a:cubicBezTo>
                      <a:pt x="358127" y="421471"/>
                      <a:pt x="355716" y="423212"/>
                      <a:pt x="353384" y="425650"/>
                    </a:cubicBezTo>
                    <a:cubicBezTo>
                      <a:pt x="350276" y="428892"/>
                      <a:pt x="347114" y="433633"/>
                      <a:pt x="345372" y="435535"/>
                    </a:cubicBezTo>
                    <a:lnTo>
                      <a:pt x="316779" y="467414"/>
                    </a:lnTo>
                    <a:cubicBezTo>
                      <a:pt x="304505" y="481103"/>
                      <a:pt x="292661" y="494739"/>
                      <a:pt x="281808" y="509098"/>
                    </a:cubicBezTo>
                    <a:cubicBezTo>
                      <a:pt x="270821" y="523591"/>
                      <a:pt x="260879" y="538807"/>
                      <a:pt x="251741" y="554907"/>
                    </a:cubicBezTo>
                    <a:cubicBezTo>
                      <a:pt x="241826" y="573097"/>
                      <a:pt x="234350" y="592385"/>
                      <a:pt x="224354" y="610387"/>
                    </a:cubicBezTo>
                    <a:cubicBezTo>
                      <a:pt x="223952" y="611083"/>
                      <a:pt x="223416" y="611726"/>
                      <a:pt x="223014" y="612423"/>
                    </a:cubicBezTo>
                    <a:cubicBezTo>
                      <a:pt x="223631" y="555550"/>
                      <a:pt x="224193" y="500365"/>
                      <a:pt x="224756" y="447992"/>
                    </a:cubicBezTo>
                    <a:cubicBezTo>
                      <a:pt x="225078" y="417078"/>
                      <a:pt x="225399" y="387155"/>
                      <a:pt x="225694" y="358410"/>
                    </a:cubicBezTo>
                    <a:cubicBezTo>
                      <a:pt x="234162" y="344480"/>
                      <a:pt x="246167" y="332264"/>
                      <a:pt x="259780" y="321227"/>
                    </a:cubicBezTo>
                    <a:cubicBezTo>
                      <a:pt x="268865" y="313860"/>
                      <a:pt x="278673" y="307082"/>
                      <a:pt x="288481" y="300546"/>
                    </a:cubicBezTo>
                    <a:cubicBezTo>
                      <a:pt x="304211" y="290071"/>
                      <a:pt x="320048" y="280374"/>
                      <a:pt x="334197" y="271748"/>
                    </a:cubicBezTo>
                    <a:cubicBezTo>
                      <a:pt x="341432" y="267194"/>
                      <a:pt x="348936" y="263015"/>
                      <a:pt x="356225" y="258514"/>
                    </a:cubicBezTo>
                    <a:cubicBezTo>
                      <a:pt x="359467" y="256505"/>
                      <a:pt x="362656" y="254415"/>
                      <a:pt x="365738" y="252219"/>
                    </a:cubicBezTo>
                    <a:cubicBezTo>
                      <a:pt x="367721" y="250826"/>
                      <a:pt x="375197" y="243325"/>
                      <a:pt x="375385" y="243137"/>
                    </a:cubicBezTo>
                    <a:cubicBezTo>
                      <a:pt x="375331" y="243218"/>
                      <a:pt x="375063" y="243191"/>
                      <a:pt x="374956" y="243191"/>
                    </a:cubicBezTo>
                    <a:cubicBezTo>
                      <a:pt x="375144" y="243164"/>
                      <a:pt x="375304" y="243110"/>
                      <a:pt x="375465" y="243057"/>
                    </a:cubicBezTo>
                    <a:cubicBezTo>
                      <a:pt x="378172" y="242146"/>
                      <a:pt x="379833" y="239253"/>
                      <a:pt x="379190" y="236386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8" name="Google Shape;618;p6"/>
              <p:cNvSpPr/>
              <p:nvPr/>
            </p:nvSpPr>
            <p:spPr>
              <a:xfrm rot="10800000" flipH="1">
                <a:off x="858657" y="239110"/>
                <a:ext cx="537879" cy="211235"/>
              </a:xfrm>
              <a:custGeom>
                <a:avLst/>
                <a:gdLst/>
                <a:ahLst/>
                <a:cxnLst/>
                <a:rect l="l" t="t" r="r" b="b"/>
                <a:pathLst>
                  <a:path w="1075758" h="422470" extrusionOk="0">
                    <a:moveTo>
                      <a:pt x="1073260" y="10824"/>
                    </a:moveTo>
                    <a:cubicBezTo>
                      <a:pt x="1070741" y="20254"/>
                      <a:pt x="1068517" y="29791"/>
                      <a:pt x="1065944" y="39194"/>
                    </a:cubicBezTo>
                    <a:cubicBezTo>
                      <a:pt x="1053751" y="84011"/>
                      <a:pt x="1032313" y="126311"/>
                      <a:pt x="999004" y="158083"/>
                    </a:cubicBezTo>
                    <a:cubicBezTo>
                      <a:pt x="980460" y="175764"/>
                      <a:pt x="958995" y="189051"/>
                      <a:pt x="934878" y="196418"/>
                    </a:cubicBezTo>
                    <a:cubicBezTo>
                      <a:pt x="928098" y="198481"/>
                      <a:pt x="914887" y="196900"/>
                      <a:pt x="909688" y="199016"/>
                    </a:cubicBezTo>
                    <a:lnTo>
                      <a:pt x="901595" y="203919"/>
                    </a:lnTo>
                    <a:cubicBezTo>
                      <a:pt x="909715" y="131803"/>
                      <a:pt x="952323" y="64241"/>
                      <a:pt x="1013153" y="29148"/>
                    </a:cubicBezTo>
                    <a:cubicBezTo>
                      <a:pt x="1028294" y="20414"/>
                      <a:pt x="1044104" y="13074"/>
                      <a:pt x="1060397" y="7020"/>
                    </a:cubicBezTo>
                    <a:cubicBezTo>
                      <a:pt x="1061737" y="6511"/>
                      <a:pt x="1074412" y="510"/>
                      <a:pt x="1075618" y="1743"/>
                    </a:cubicBezTo>
                    <a:cubicBezTo>
                      <a:pt x="1076422" y="2573"/>
                      <a:pt x="1073528" y="9860"/>
                      <a:pt x="1073260" y="10824"/>
                    </a:cubicBezTo>
                    <a:close/>
                    <a:moveTo>
                      <a:pt x="946427" y="346623"/>
                    </a:moveTo>
                    <a:cubicBezTo>
                      <a:pt x="921827" y="272552"/>
                      <a:pt x="868473" y="218706"/>
                      <a:pt x="808527" y="205794"/>
                    </a:cubicBezTo>
                    <a:lnTo>
                      <a:pt x="812011" y="215625"/>
                    </a:lnTo>
                    <a:cubicBezTo>
                      <a:pt x="813378" y="221948"/>
                      <a:pt x="810993" y="237592"/>
                      <a:pt x="812172" y="245763"/>
                    </a:cubicBezTo>
                    <a:cubicBezTo>
                      <a:pt x="816432" y="274856"/>
                      <a:pt x="825865" y="301055"/>
                      <a:pt x="839237" y="323933"/>
                    </a:cubicBezTo>
                    <a:cubicBezTo>
                      <a:pt x="863248" y="365108"/>
                      <a:pt x="897066" y="392540"/>
                      <a:pt x="933725" y="409122"/>
                    </a:cubicBezTo>
                    <a:cubicBezTo>
                      <a:pt x="941443" y="412604"/>
                      <a:pt x="949268" y="415685"/>
                      <a:pt x="956985" y="419114"/>
                    </a:cubicBezTo>
                    <a:cubicBezTo>
                      <a:pt x="957789" y="419463"/>
                      <a:pt x="963658" y="423240"/>
                      <a:pt x="964408" y="422329"/>
                    </a:cubicBezTo>
                    <a:cubicBezTo>
                      <a:pt x="965561" y="420963"/>
                      <a:pt x="961541" y="405559"/>
                      <a:pt x="961219" y="403925"/>
                    </a:cubicBezTo>
                    <a:cubicBezTo>
                      <a:pt x="957441" y="384235"/>
                      <a:pt x="952537" y="365081"/>
                      <a:pt x="946427" y="346623"/>
                    </a:cubicBezTo>
                    <a:close/>
                    <a:moveTo>
                      <a:pt x="757344" y="369260"/>
                    </a:moveTo>
                    <a:cubicBezTo>
                      <a:pt x="753351" y="349383"/>
                      <a:pt x="747241" y="331032"/>
                      <a:pt x="735129" y="314798"/>
                    </a:cubicBezTo>
                    <a:cubicBezTo>
                      <a:pt x="699113" y="266498"/>
                      <a:pt x="640561" y="235155"/>
                      <a:pt x="582169" y="229073"/>
                    </a:cubicBezTo>
                    <a:lnTo>
                      <a:pt x="570673" y="225216"/>
                    </a:lnTo>
                    <a:cubicBezTo>
                      <a:pt x="566385" y="225832"/>
                      <a:pt x="567859" y="241557"/>
                      <a:pt x="568207" y="243513"/>
                    </a:cubicBezTo>
                    <a:cubicBezTo>
                      <a:pt x="571530" y="261970"/>
                      <a:pt x="583026" y="278794"/>
                      <a:pt x="595782" y="291760"/>
                    </a:cubicBezTo>
                    <a:cubicBezTo>
                      <a:pt x="628770" y="325219"/>
                      <a:pt x="677354" y="344052"/>
                      <a:pt x="716558" y="368939"/>
                    </a:cubicBezTo>
                    <a:cubicBezTo>
                      <a:pt x="728590" y="376573"/>
                      <a:pt x="740890" y="383378"/>
                      <a:pt x="753324" y="390209"/>
                    </a:cubicBezTo>
                    <a:cubicBezTo>
                      <a:pt x="755817" y="391575"/>
                      <a:pt x="762328" y="397603"/>
                      <a:pt x="765008" y="397763"/>
                    </a:cubicBezTo>
                    <a:cubicBezTo>
                      <a:pt x="767902" y="397924"/>
                      <a:pt x="762596" y="392299"/>
                      <a:pt x="761766" y="389405"/>
                    </a:cubicBezTo>
                    <a:cubicBezTo>
                      <a:pt x="759863" y="382815"/>
                      <a:pt x="758711" y="375984"/>
                      <a:pt x="757344" y="369260"/>
                    </a:cubicBezTo>
                    <a:close/>
                    <a:moveTo>
                      <a:pt x="189666" y="344105"/>
                    </a:moveTo>
                    <a:cubicBezTo>
                      <a:pt x="185673" y="324228"/>
                      <a:pt x="179563" y="305877"/>
                      <a:pt x="167424" y="289643"/>
                    </a:cubicBezTo>
                    <a:cubicBezTo>
                      <a:pt x="131408" y="241343"/>
                      <a:pt x="72856" y="210000"/>
                      <a:pt x="14491" y="203946"/>
                    </a:cubicBezTo>
                    <a:lnTo>
                      <a:pt x="2968" y="200088"/>
                    </a:lnTo>
                    <a:cubicBezTo>
                      <a:pt x="-1293" y="200677"/>
                      <a:pt x="181" y="216402"/>
                      <a:pt x="529" y="218358"/>
                    </a:cubicBezTo>
                    <a:cubicBezTo>
                      <a:pt x="3825" y="236816"/>
                      <a:pt x="15321" y="253666"/>
                      <a:pt x="28104" y="266605"/>
                    </a:cubicBezTo>
                    <a:cubicBezTo>
                      <a:pt x="61092" y="300064"/>
                      <a:pt x="109649" y="318924"/>
                      <a:pt x="148880" y="343784"/>
                    </a:cubicBezTo>
                    <a:cubicBezTo>
                      <a:pt x="160885" y="351419"/>
                      <a:pt x="173185" y="358223"/>
                      <a:pt x="185646" y="365054"/>
                    </a:cubicBezTo>
                    <a:cubicBezTo>
                      <a:pt x="188112" y="366420"/>
                      <a:pt x="194623" y="372448"/>
                      <a:pt x="197303" y="372609"/>
                    </a:cubicBezTo>
                    <a:cubicBezTo>
                      <a:pt x="200224" y="372796"/>
                      <a:pt x="194891" y="367144"/>
                      <a:pt x="194061" y="364250"/>
                    </a:cubicBezTo>
                    <a:cubicBezTo>
                      <a:pt x="192185" y="357660"/>
                      <a:pt x="191006" y="350856"/>
                      <a:pt x="189666" y="344105"/>
                    </a:cubicBezTo>
                    <a:close/>
                    <a:moveTo>
                      <a:pt x="634719" y="63973"/>
                    </a:moveTo>
                    <a:cubicBezTo>
                      <a:pt x="640453" y="48971"/>
                      <a:pt x="646027" y="33836"/>
                      <a:pt x="652378" y="19102"/>
                    </a:cubicBezTo>
                    <a:cubicBezTo>
                      <a:pt x="652754" y="18218"/>
                      <a:pt x="658863" y="7127"/>
                      <a:pt x="658274" y="6458"/>
                    </a:cubicBezTo>
                    <a:cubicBezTo>
                      <a:pt x="658166" y="6323"/>
                      <a:pt x="640427" y="17066"/>
                      <a:pt x="639515" y="17548"/>
                    </a:cubicBezTo>
                    <a:cubicBezTo>
                      <a:pt x="616925" y="29282"/>
                      <a:pt x="593102" y="38952"/>
                      <a:pt x="571101" y="51811"/>
                    </a:cubicBezTo>
                    <a:cubicBezTo>
                      <a:pt x="550387" y="63893"/>
                      <a:pt x="530530" y="78252"/>
                      <a:pt x="516274" y="98209"/>
                    </a:cubicBezTo>
                    <a:cubicBezTo>
                      <a:pt x="495881" y="126767"/>
                      <a:pt x="493469" y="162476"/>
                      <a:pt x="475970" y="192132"/>
                    </a:cubicBezTo>
                    <a:lnTo>
                      <a:pt x="484251" y="193150"/>
                    </a:lnTo>
                    <a:cubicBezTo>
                      <a:pt x="496283" y="198481"/>
                      <a:pt x="519731" y="188917"/>
                      <a:pt x="530637" y="184925"/>
                    </a:cubicBezTo>
                    <a:cubicBezTo>
                      <a:pt x="586724" y="164351"/>
                      <a:pt x="614004" y="118301"/>
                      <a:pt x="634719" y="63973"/>
                    </a:cubicBezTo>
                    <a:close/>
                    <a:moveTo>
                      <a:pt x="201082" y="45355"/>
                    </a:moveTo>
                    <a:cubicBezTo>
                      <a:pt x="180367" y="57437"/>
                      <a:pt x="160510" y="71796"/>
                      <a:pt x="146254" y="91753"/>
                    </a:cubicBezTo>
                    <a:cubicBezTo>
                      <a:pt x="125861" y="120310"/>
                      <a:pt x="123449" y="156020"/>
                      <a:pt x="105951" y="185675"/>
                    </a:cubicBezTo>
                    <a:lnTo>
                      <a:pt x="114231" y="186693"/>
                    </a:lnTo>
                    <a:cubicBezTo>
                      <a:pt x="126263" y="192025"/>
                      <a:pt x="149711" y="182461"/>
                      <a:pt x="160617" y="178469"/>
                    </a:cubicBezTo>
                    <a:cubicBezTo>
                      <a:pt x="216705" y="157895"/>
                      <a:pt x="243984" y="111872"/>
                      <a:pt x="264699" y="57517"/>
                    </a:cubicBezTo>
                    <a:cubicBezTo>
                      <a:pt x="270434" y="42515"/>
                      <a:pt x="276007" y="27406"/>
                      <a:pt x="282358" y="12646"/>
                    </a:cubicBezTo>
                    <a:cubicBezTo>
                      <a:pt x="282734" y="11762"/>
                      <a:pt x="288817" y="698"/>
                      <a:pt x="288254" y="1"/>
                    </a:cubicBezTo>
                    <a:cubicBezTo>
                      <a:pt x="288147" y="-133"/>
                      <a:pt x="270407" y="10637"/>
                      <a:pt x="269496" y="11092"/>
                    </a:cubicBezTo>
                    <a:cubicBezTo>
                      <a:pt x="246905" y="22826"/>
                      <a:pt x="223082" y="32523"/>
                      <a:pt x="201082" y="45355"/>
                    </a:cubicBezTo>
                    <a:close/>
                  </a:path>
                </a:pathLst>
              </a:custGeom>
              <a:solidFill>
                <a:srgbClr val="2CB892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19" name="Google Shape;619;p6"/>
              <p:cNvSpPr/>
              <p:nvPr/>
            </p:nvSpPr>
            <p:spPr>
              <a:xfrm rot="10800000" flipH="1">
                <a:off x="314718" y="300661"/>
                <a:ext cx="312271" cy="333027"/>
              </a:xfrm>
              <a:custGeom>
                <a:avLst/>
                <a:gdLst/>
                <a:ahLst/>
                <a:cxnLst/>
                <a:rect l="l" t="t" r="r" b="b"/>
                <a:pathLst>
                  <a:path w="624542" h="666053" extrusionOk="0">
                    <a:moveTo>
                      <a:pt x="5092" y="0"/>
                    </a:moveTo>
                    <a:cubicBezTo>
                      <a:pt x="5092" y="0"/>
                      <a:pt x="279069" y="290633"/>
                      <a:pt x="145001" y="417693"/>
                    </a:cubicBezTo>
                    <a:cubicBezTo>
                      <a:pt x="145001" y="417693"/>
                      <a:pt x="3430" y="470735"/>
                      <a:pt x="0" y="180343"/>
                    </a:cubicBezTo>
                    <a:lnTo>
                      <a:pt x="5092" y="0"/>
                    </a:lnTo>
                    <a:close/>
                    <a:moveTo>
                      <a:pt x="212719" y="509338"/>
                    </a:moveTo>
                    <a:cubicBezTo>
                      <a:pt x="212719" y="509338"/>
                      <a:pt x="153898" y="649069"/>
                      <a:pt x="444061" y="664017"/>
                    </a:cubicBezTo>
                    <a:lnTo>
                      <a:pt x="624542" y="666053"/>
                    </a:lnTo>
                    <a:cubicBezTo>
                      <a:pt x="624542" y="666053"/>
                      <a:pt x="345232" y="380055"/>
                      <a:pt x="212719" y="509338"/>
                    </a:cubicBezTo>
                    <a:close/>
                  </a:path>
                </a:pathLst>
              </a:custGeom>
              <a:solidFill>
                <a:srgbClr val="2CB892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0" name="Google Shape;620;p6"/>
              <p:cNvSpPr/>
              <p:nvPr/>
            </p:nvSpPr>
            <p:spPr>
              <a:xfrm rot="10800000" flipH="1">
                <a:off x="1429834" y="217039"/>
                <a:ext cx="95867" cy="243616"/>
              </a:xfrm>
              <a:custGeom>
                <a:avLst/>
                <a:gdLst/>
                <a:ahLst/>
                <a:cxnLst/>
                <a:rect l="l" t="t" r="r" b="b"/>
                <a:pathLst>
                  <a:path w="191733" h="487231" extrusionOk="0">
                    <a:moveTo>
                      <a:pt x="130895" y="360545"/>
                    </a:moveTo>
                    <a:cubicBezTo>
                      <a:pt x="137782" y="380450"/>
                      <a:pt x="142713" y="400380"/>
                      <a:pt x="145473" y="418650"/>
                    </a:cubicBezTo>
                    <a:cubicBezTo>
                      <a:pt x="146840" y="427491"/>
                      <a:pt x="147269" y="436572"/>
                      <a:pt x="147242" y="445546"/>
                    </a:cubicBezTo>
                    <a:cubicBezTo>
                      <a:pt x="147215" y="452673"/>
                      <a:pt x="146706" y="459879"/>
                      <a:pt x="144910" y="466790"/>
                    </a:cubicBezTo>
                    <a:cubicBezTo>
                      <a:pt x="131967" y="516591"/>
                      <a:pt x="86974" y="462075"/>
                      <a:pt x="72343" y="443457"/>
                    </a:cubicBezTo>
                    <a:cubicBezTo>
                      <a:pt x="62455" y="430866"/>
                      <a:pt x="51173" y="402363"/>
                      <a:pt x="43107" y="386718"/>
                    </a:cubicBezTo>
                    <a:cubicBezTo>
                      <a:pt x="17783" y="337507"/>
                      <a:pt x="-3146" y="282134"/>
                      <a:pt x="391" y="227002"/>
                    </a:cubicBezTo>
                    <a:cubicBezTo>
                      <a:pt x="4465" y="163218"/>
                      <a:pt x="52191" y="12932"/>
                      <a:pt x="67546" y="4065"/>
                    </a:cubicBezTo>
                    <a:cubicBezTo>
                      <a:pt x="85902" y="-6517"/>
                      <a:pt x="102115" y="4681"/>
                      <a:pt x="104929" y="24719"/>
                    </a:cubicBezTo>
                    <a:cubicBezTo>
                      <a:pt x="105732" y="30399"/>
                      <a:pt x="105786" y="36185"/>
                      <a:pt x="105545" y="41918"/>
                    </a:cubicBezTo>
                    <a:cubicBezTo>
                      <a:pt x="105277" y="48776"/>
                      <a:pt x="104634" y="55634"/>
                      <a:pt x="103669" y="62465"/>
                    </a:cubicBezTo>
                    <a:cubicBezTo>
                      <a:pt x="107394" y="56464"/>
                      <a:pt x="111494" y="50704"/>
                      <a:pt x="116130" y="45240"/>
                    </a:cubicBezTo>
                    <a:cubicBezTo>
                      <a:pt x="128001" y="31122"/>
                      <a:pt x="164526" y="716"/>
                      <a:pt x="183392" y="19951"/>
                    </a:cubicBezTo>
                    <a:cubicBezTo>
                      <a:pt x="196790" y="33586"/>
                      <a:pt x="191002" y="62009"/>
                      <a:pt x="186875" y="78297"/>
                    </a:cubicBezTo>
                    <a:cubicBezTo>
                      <a:pt x="179613" y="106854"/>
                      <a:pt x="165330" y="134902"/>
                      <a:pt x="147215" y="159950"/>
                    </a:cubicBezTo>
                    <a:cubicBezTo>
                      <a:pt x="160775" y="165950"/>
                      <a:pt x="166536" y="175862"/>
                      <a:pt x="168626" y="187489"/>
                    </a:cubicBezTo>
                    <a:cubicBezTo>
                      <a:pt x="188885" y="195472"/>
                      <a:pt x="199711" y="230271"/>
                      <a:pt x="175888" y="241174"/>
                    </a:cubicBezTo>
                    <a:cubicBezTo>
                      <a:pt x="173343" y="242326"/>
                      <a:pt x="170663" y="243317"/>
                      <a:pt x="167929" y="244147"/>
                    </a:cubicBezTo>
                    <a:cubicBezTo>
                      <a:pt x="168707" y="256470"/>
                      <a:pt x="170609" y="269516"/>
                      <a:pt x="162463" y="279589"/>
                    </a:cubicBezTo>
                    <a:cubicBezTo>
                      <a:pt x="162034" y="280125"/>
                      <a:pt x="161578" y="280634"/>
                      <a:pt x="161123" y="281116"/>
                    </a:cubicBezTo>
                    <a:cubicBezTo>
                      <a:pt x="163695" y="283581"/>
                      <a:pt x="166161" y="286206"/>
                      <a:pt x="168492" y="288965"/>
                    </a:cubicBezTo>
                    <a:cubicBezTo>
                      <a:pt x="184062" y="307584"/>
                      <a:pt x="195611" y="345169"/>
                      <a:pt x="178809" y="367055"/>
                    </a:cubicBezTo>
                    <a:cubicBezTo>
                      <a:pt x="168760" y="380128"/>
                      <a:pt x="148608" y="369654"/>
                      <a:pt x="137300" y="364001"/>
                    </a:cubicBezTo>
                    <a:cubicBezTo>
                      <a:pt x="135129" y="362876"/>
                      <a:pt x="132985" y="361751"/>
                      <a:pt x="130895" y="360545"/>
                    </a:cubicBezTo>
                    <a:lnTo>
                      <a:pt x="130895" y="360545"/>
                    </a:lnTo>
                    <a:close/>
                  </a:path>
                </a:pathLst>
              </a:custGeom>
              <a:solidFill>
                <a:srgbClr val="EFA593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1" name="Google Shape;621;p6"/>
              <p:cNvSpPr/>
              <p:nvPr/>
            </p:nvSpPr>
            <p:spPr>
              <a:xfrm rot="10800000" flipH="1">
                <a:off x="1436274" y="281671"/>
                <a:ext cx="81066" cy="142207"/>
              </a:xfrm>
              <a:custGeom>
                <a:avLst/>
                <a:gdLst/>
                <a:ahLst/>
                <a:cxnLst/>
                <a:rect l="l" t="t" r="r" b="b"/>
                <a:pathLst>
                  <a:path w="162132" h="284413" extrusionOk="0">
                    <a:moveTo>
                      <a:pt x="97221" y="279677"/>
                    </a:moveTo>
                    <a:lnTo>
                      <a:pt x="97248" y="279918"/>
                    </a:lnTo>
                    <a:cubicBezTo>
                      <a:pt x="96926" y="279998"/>
                      <a:pt x="96980" y="279650"/>
                      <a:pt x="97060" y="279302"/>
                    </a:cubicBezTo>
                    <a:cubicBezTo>
                      <a:pt x="97007" y="279248"/>
                      <a:pt x="96900" y="279114"/>
                      <a:pt x="96980" y="279061"/>
                    </a:cubicBezTo>
                    <a:lnTo>
                      <a:pt x="97060" y="279275"/>
                    </a:lnTo>
                    <a:lnTo>
                      <a:pt x="97114" y="279087"/>
                    </a:lnTo>
                    <a:lnTo>
                      <a:pt x="97168" y="279141"/>
                    </a:lnTo>
                    <a:lnTo>
                      <a:pt x="97194" y="279221"/>
                    </a:lnTo>
                    <a:lnTo>
                      <a:pt x="97194" y="279409"/>
                    </a:lnTo>
                    <a:cubicBezTo>
                      <a:pt x="97221" y="279489"/>
                      <a:pt x="97221" y="279596"/>
                      <a:pt x="97221" y="279677"/>
                    </a:cubicBezTo>
                    <a:close/>
                    <a:moveTo>
                      <a:pt x="120589" y="86582"/>
                    </a:moveTo>
                    <a:cubicBezTo>
                      <a:pt x="120428" y="85939"/>
                      <a:pt x="119972" y="86314"/>
                      <a:pt x="119517" y="86984"/>
                    </a:cubicBezTo>
                    <a:cubicBezTo>
                      <a:pt x="119651" y="87011"/>
                      <a:pt x="119785" y="87037"/>
                      <a:pt x="119892" y="87037"/>
                    </a:cubicBezTo>
                    <a:cubicBezTo>
                      <a:pt x="120133" y="86877"/>
                      <a:pt x="120347" y="86716"/>
                      <a:pt x="120589" y="86582"/>
                    </a:cubicBezTo>
                    <a:close/>
                    <a:moveTo>
                      <a:pt x="151513" y="206034"/>
                    </a:moveTo>
                    <a:cubicBezTo>
                      <a:pt x="151272" y="208525"/>
                      <a:pt x="149771" y="209757"/>
                      <a:pt x="148377" y="210642"/>
                    </a:cubicBezTo>
                    <a:cubicBezTo>
                      <a:pt x="148002" y="210883"/>
                      <a:pt x="147359" y="210695"/>
                      <a:pt x="146904" y="210802"/>
                    </a:cubicBezTo>
                    <a:cubicBezTo>
                      <a:pt x="145912" y="211660"/>
                      <a:pt x="144760" y="212302"/>
                      <a:pt x="143500" y="212356"/>
                    </a:cubicBezTo>
                    <a:lnTo>
                      <a:pt x="143500" y="212383"/>
                    </a:lnTo>
                    <a:cubicBezTo>
                      <a:pt x="143822" y="213749"/>
                      <a:pt x="142589" y="213187"/>
                      <a:pt x="141384" y="212356"/>
                    </a:cubicBezTo>
                    <a:lnTo>
                      <a:pt x="141866" y="212195"/>
                    </a:lnTo>
                    <a:cubicBezTo>
                      <a:pt x="141223" y="212035"/>
                      <a:pt x="140633" y="211767"/>
                      <a:pt x="140070" y="211365"/>
                    </a:cubicBezTo>
                    <a:cubicBezTo>
                      <a:pt x="140445" y="211660"/>
                      <a:pt x="140901" y="212035"/>
                      <a:pt x="141384" y="212356"/>
                    </a:cubicBezTo>
                    <a:cubicBezTo>
                      <a:pt x="140044" y="212892"/>
                      <a:pt x="138516" y="213776"/>
                      <a:pt x="138302" y="213829"/>
                    </a:cubicBezTo>
                    <a:cubicBezTo>
                      <a:pt x="135515" y="214258"/>
                      <a:pt x="132701" y="214446"/>
                      <a:pt x="129861" y="214526"/>
                    </a:cubicBezTo>
                    <a:cubicBezTo>
                      <a:pt x="127100" y="214606"/>
                      <a:pt x="124394" y="214499"/>
                      <a:pt x="121687" y="214365"/>
                    </a:cubicBezTo>
                    <a:cubicBezTo>
                      <a:pt x="117185" y="214071"/>
                      <a:pt x="112603" y="213749"/>
                      <a:pt x="108047" y="212999"/>
                    </a:cubicBezTo>
                    <a:cubicBezTo>
                      <a:pt x="103545" y="212276"/>
                      <a:pt x="99043" y="211258"/>
                      <a:pt x="94649" y="209918"/>
                    </a:cubicBezTo>
                    <a:cubicBezTo>
                      <a:pt x="87279" y="207695"/>
                      <a:pt x="80312" y="204587"/>
                      <a:pt x="73612" y="201131"/>
                    </a:cubicBezTo>
                    <a:cubicBezTo>
                      <a:pt x="74979" y="203435"/>
                      <a:pt x="76533" y="205605"/>
                      <a:pt x="77793" y="207936"/>
                    </a:cubicBezTo>
                    <a:cubicBezTo>
                      <a:pt x="81116" y="214044"/>
                      <a:pt x="84117" y="220312"/>
                      <a:pt x="87092" y="226393"/>
                    </a:cubicBezTo>
                    <a:cubicBezTo>
                      <a:pt x="89825" y="232046"/>
                      <a:pt x="92532" y="237725"/>
                      <a:pt x="95131" y="243458"/>
                    </a:cubicBezTo>
                    <a:cubicBezTo>
                      <a:pt x="97730" y="249218"/>
                      <a:pt x="100222" y="255058"/>
                      <a:pt x="102527" y="260978"/>
                    </a:cubicBezTo>
                    <a:lnTo>
                      <a:pt x="106386" y="271185"/>
                    </a:lnTo>
                    <a:lnTo>
                      <a:pt x="107994" y="275712"/>
                    </a:lnTo>
                    <a:cubicBezTo>
                      <a:pt x="108021" y="275819"/>
                      <a:pt x="108396" y="277426"/>
                      <a:pt x="108476" y="278069"/>
                    </a:cubicBezTo>
                    <a:cubicBezTo>
                      <a:pt x="109307" y="284686"/>
                      <a:pt x="101187" y="284686"/>
                      <a:pt x="100410" y="284258"/>
                    </a:cubicBezTo>
                    <a:cubicBezTo>
                      <a:pt x="98641" y="283400"/>
                      <a:pt x="97516" y="281739"/>
                      <a:pt x="97248" y="279918"/>
                    </a:cubicBezTo>
                    <a:cubicBezTo>
                      <a:pt x="97409" y="279891"/>
                      <a:pt x="97328" y="279462"/>
                      <a:pt x="97194" y="279221"/>
                    </a:cubicBezTo>
                    <a:cubicBezTo>
                      <a:pt x="97194" y="279087"/>
                      <a:pt x="97194" y="278926"/>
                      <a:pt x="97221" y="278793"/>
                    </a:cubicBezTo>
                    <a:cubicBezTo>
                      <a:pt x="97194" y="278846"/>
                      <a:pt x="97168" y="278980"/>
                      <a:pt x="97114" y="279087"/>
                    </a:cubicBezTo>
                    <a:cubicBezTo>
                      <a:pt x="97087" y="279061"/>
                      <a:pt x="97060" y="279034"/>
                      <a:pt x="97007" y="279034"/>
                    </a:cubicBezTo>
                    <a:lnTo>
                      <a:pt x="96980" y="279061"/>
                    </a:lnTo>
                    <a:lnTo>
                      <a:pt x="95506" y="275765"/>
                    </a:lnTo>
                    <a:lnTo>
                      <a:pt x="90924" y="265961"/>
                    </a:lnTo>
                    <a:cubicBezTo>
                      <a:pt x="88833" y="261541"/>
                      <a:pt x="86609" y="257174"/>
                      <a:pt x="84358" y="252834"/>
                    </a:cubicBezTo>
                    <a:cubicBezTo>
                      <a:pt x="80928" y="246244"/>
                      <a:pt x="77364" y="239734"/>
                      <a:pt x="73773" y="233251"/>
                    </a:cubicBezTo>
                    <a:cubicBezTo>
                      <a:pt x="67717" y="221813"/>
                      <a:pt x="61152" y="209945"/>
                      <a:pt x="53595" y="199015"/>
                    </a:cubicBezTo>
                    <a:cubicBezTo>
                      <a:pt x="48745" y="191996"/>
                      <a:pt x="43599" y="185299"/>
                      <a:pt x="37382" y="179727"/>
                    </a:cubicBezTo>
                    <a:cubicBezTo>
                      <a:pt x="34488" y="177075"/>
                      <a:pt x="31380" y="174744"/>
                      <a:pt x="28191" y="172575"/>
                    </a:cubicBezTo>
                    <a:cubicBezTo>
                      <a:pt x="19937" y="167056"/>
                      <a:pt x="11040" y="162582"/>
                      <a:pt x="2787" y="157010"/>
                    </a:cubicBezTo>
                    <a:cubicBezTo>
                      <a:pt x="27" y="155269"/>
                      <a:pt x="-831" y="151625"/>
                      <a:pt x="884" y="148840"/>
                    </a:cubicBezTo>
                    <a:cubicBezTo>
                      <a:pt x="2626" y="146080"/>
                      <a:pt x="6297" y="145223"/>
                      <a:pt x="9057" y="146964"/>
                    </a:cubicBezTo>
                    <a:cubicBezTo>
                      <a:pt x="12889" y="149161"/>
                      <a:pt x="16882" y="151090"/>
                      <a:pt x="20875" y="153045"/>
                    </a:cubicBezTo>
                    <a:cubicBezTo>
                      <a:pt x="21304" y="152215"/>
                      <a:pt x="21438" y="151170"/>
                      <a:pt x="22188" y="150634"/>
                    </a:cubicBezTo>
                    <a:cubicBezTo>
                      <a:pt x="22269" y="150554"/>
                      <a:pt x="22322" y="150500"/>
                      <a:pt x="22403" y="150447"/>
                    </a:cubicBezTo>
                    <a:cubicBezTo>
                      <a:pt x="23314" y="149697"/>
                      <a:pt x="25538" y="147821"/>
                      <a:pt x="25699" y="147661"/>
                    </a:cubicBezTo>
                    <a:lnTo>
                      <a:pt x="32103" y="139356"/>
                    </a:lnTo>
                    <a:cubicBezTo>
                      <a:pt x="35453" y="134507"/>
                      <a:pt x="38508" y="129418"/>
                      <a:pt x="41322" y="124194"/>
                    </a:cubicBezTo>
                    <a:cubicBezTo>
                      <a:pt x="44135" y="118970"/>
                      <a:pt x="46681" y="113612"/>
                      <a:pt x="48986" y="108147"/>
                    </a:cubicBezTo>
                    <a:cubicBezTo>
                      <a:pt x="50808" y="103834"/>
                      <a:pt x="52416" y="99441"/>
                      <a:pt x="54050" y="95020"/>
                    </a:cubicBezTo>
                    <a:cubicBezTo>
                      <a:pt x="57909" y="84546"/>
                      <a:pt x="61473" y="73911"/>
                      <a:pt x="65091" y="63356"/>
                    </a:cubicBezTo>
                    <a:cubicBezTo>
                      <a:pt x="69379" y="51863"/>
                      <a:pt x="73505" y="40639"/>
                      <a:pt x="76292" y="29013"/>
                    </a:cubicBezTo>
                    <a:cubicBezTo>
                      <a:pt x="78115" y="21539"/>
                      <a:pt x="79454" y="13930"/>
                      <a:pt x="79749" y="5921"/>
                    </a:cubicBezTo>
                    <a:cubicBezTo>
                      <a:pt x="79749" y="2652"/>
                      <a:pt x="82402" y="-27"/>
                      <a:pt x="85671" y="0"/>
                    </a:cubicBezTo>
                    <a:cubicBezTo>
                      <a:pt x="88941" y="0"/>
                      <a:pt x="91594" y="2652"/>
                      <a:pt x="91594" y="5921"/>
                    </a:cubicBezTo>
                    <a:cubicBezTo>
                      <a:pt x="91942" y="14815"/>
                      <a:pt x="91192" y="23360"/>
                      <a:pt x="89745" y="31799"/>
                    </a:cubicBezTo>
                    <a:cubicBezTo>
                      <a:pt x="87601" y="44175"/>
                      <a:pt x="83822" y="56150"/>
                      <a:pt x="79990" y="68446"/>
                    </a:cubicBezTo>
                    <a:cubicBezTo>
                      <a:pt x="76855" y="77634"/>
                      <a:pt x="73934" y="86957"/>
                      <a:pt x="70477" y="96039"/>
                    </a:cubicBezTo>
                    <a:cubicBezTo>
                      <a:pt x="68977" y="100003"/>
                      <a:pt x="67181" y="103807"/>
                      <a:pt x="65466" y="107665"/>
                    </a:cubicBezTo>
                    <a:cubicBezTo>
                      <a:pt x="70317" y="103352"/>
                      <a:pt x="75461" y="99387"/>
                      <a:pt x="81169" y="96279"/>
                    </a:cubicBezTo>
                    <a:cubicBezTo>
                      <a:pt x="84680" y="94351"/>
                      <a:pt x="88351" y="92743"/>
                      <a:pt x="92130" y="91458"/>
                    </a:cubicBezTo>
                    <a:cubicBezTo>
                      <a:pt x="95908" y="90172"/>
                      <a:pt x="99821" y="89314"/>
                      <a:pt x="103706" y="88564"/>
                    </a:cubicBezTo>
                    <a:lnTo>
                      <a:pt x="118150" y="86743"/>
                    </a:lnTo>
                    <a:cubicBezTo>
                      <a:pt x="118338" y="86716"/>
                      <a:pt x="118954" y="86903"/>
                      <a:pt x="119517" y="86984"/>
                    </a:cubicBezTo>
                    <a:lnTo>
                      <a:pt x="119410" y="87145"/>
                    </a:lnTo>
                    <a:cubicBezTo>
                      <a:pt x="119195" y="87493"/>
                      <a:pt x="119222" y="87466"/>
                      <a:pt x="119007" y="87788"/>
                    </a:cubicBezTo>
                    <a:lnTo>
                      <a:pt x="118686" y="88377"/>
                    </a:lnTo>
                    <a:cubicBezTo>
                      <a:pt x="119034" y="87868"/>
                      <a:pt x="119436" y="87413"/>
                      <a:pt x="119892" y="87037"/>
                    </a:cubicBezTo>
                    <a:cubicBezTo>
                      <a:pt x="120347" y="87091"/>
                      <a:pt x="120696" y="87011"/>
                      <a:pt x="120615" y="86662"/>
                    </a:cubicBezTo>
                    <a:lnTo>
                      <a:pt x="120589" y="86582"/>
                    </a:lnTo>
                    <a:cubicBezTo>
                      <a:pt x="122009" y="85751"/>
                      <a:pt x="123777" y="85537"/>
                      <a:pt x="125412" y="86153"/>
                    </a:cubicBezTo>
                    <a:cubicBezTo>
                      <a:pt x="125519" y="86180"/>
                      <a:pt x="125546" y="86314"/>
                      <a:pt x="125626" y="86368"/>
                    </a:cubicBezTo>
                    <a:cubicBezTo>
                      <a:pt x="126940" y="86100"/>
                      <a:pt x="128333" y="86100"/>
                      <a:pt x="129593" y="86770"/>
                    </a:cubicBezTo>
                    <a:cubicBezTo>
                      <a:pt x="132460" y="88323"/>
                      <a:pt x="133559" y="91913"/>
                      <a:pt x="132004" y="94806"/>
                    </a:cubicBezTo>
                    <a:cubicBezTo>
                      <a:pt x="130209" y="98583"/>
                      <a:pt x="129325" y="102629"/>
                      <a:pt x="128762" y="106754"/>
                    </a:cubicBezTo>
                    <a:cubicBezTo>
                      <a:pt x="128172" y="111147"/>
                      <a:pt x="128119" y="115621"/>
                      <a:pt x="128172" y="120068"/>
                    </a:cubicBezTo>
                    <a:cubicBezTo>
                      <a:pt x="128119" y="128560"/>
                      <a:pt x="129083" y="136999"/>
                      <a:pt x="130289" y="145411"/>
                    </a:cubicBezTo>
                    <a:cubicBezTo>
                      <a:pt x="131495" y="153876"/>
                      <a:pt x="132915" y="162341"/>
                      <a:pt x="135086" y="170592"/>
                    </a:cubicBezTo>
                    <a:cubicBezTo>
                      <a:pt x="136345" y="175736"/>
                      <a:pt x="137739" y="180959"/>
                      <a:pt x="139642" y="185969"/>
                    </a:cubicBezTo>
                    <a:cubicBezTo>
                      <a:pt x="140847" y="189210"/>
                      <a:pt x="142187" y="192345"/>
                      <a:pt x="143876" y="195265"/>
                    </a:cubicBezTo>
                    <a:lnTo>
                      <a:pt x="146877" y="199631"/>
                    </a:lnTo>
                    <a:cubicBezTo>
                      <a:pt x="149878" y="200167"/>
                      <a:pt x="151942" y="203007"/>
                      <a:pt x="151513" y="206034"/>
                    </a:cubicBezTo>
                    <a:close/>
                    <a:moveTo>
                      <a:pt x="97248" y="278525"/>
                    </a:moveTo>
                    <a:cubicBezTo>
                      <a:pt x="97355" y="276623"/>
                      <a:pt x="98347" y="275551"/>
                      <a:pt x="99097" y="274935"/>
                    </a:cubicBezTo>
                    <a:cubicBezTo>
                      <a:pt x="98561" y="275390"/>
                      <a:pt x="98105" y="276007"/>
                      <a:pt x="97757" y="276676"/>
                    </a:cubicBezTo>
                    <a:cubicBezTo>
                      <a:pt x="97489" y="277292"/>
                      <a:pt x="97302" y="277882"/>
                      <a:pt x="97248" y="278525"/>
                    </a:cubicBezTo>
                    <a:close/>
                    <a:moveTo>
                      <a:pt x="130477" y="201024"/>
                    </a:moveTo>
                    <a:cubicBezTo>
                      <a:pt x="131307" y="201131"/>
                      <a:pt x="132138" y="201131"/>
                      <a:pt x="132942" y="201212"/>
                    </a:cubicBezTo>
                    <a:cubicBezTo>
                      <a:pt x="130772" y="198078"/>
                      <a:pt x="128869" y="194782"/>
                      <a:pt x="127207" y="191300"/>
                    </a:cubicBezTo>
                    <a:cubicBezTo>
                      <a:pt x="124608" y="185942"/>
                      <a:pt x="122598" y="180263"/>
                      <a:pt x="120749" y="174691"/>
                    </a:cubicBezTo>
                    <a:cubicBezTo>
                      <a:pt x="118016" y="165850"/>
                      <a:pt x="115658" y="156823"/>
                      <a:pt x="114398" y="147607"/>
                    </a:cubicBezTo>
                    <a:cubicBezTo>
                      <a:pt x="113112" y="138338"/>
                      <a:pt x="112978" y="128935"/>
                      <a:pt x="113514" y="119586"/>
                    </a:cubicBezTo>
                    <a:cubicBezTo>
                      <a:pt x="114023" y="113425"/>
                      <a:pt x="114720" y="107183"/>
                      <a:pt x="116435" y="101236"/>
                    </a:cubicBezTo>
                    <a:cubicBezTo>
                      <a:pt x="116569" y="100726"/>
                      <a:pt x="116891" y="100298"/>
                      <a:pt x="117051" y="99789"/>
                    </a:cubicBezTo>
                    <a:lnTo>
                      <a:pt x="107297" y="102763"/>
                    </a:lnTo>
                    <a:cubicBezTo>
                      <a:pt x="103358" y="103995"/>
                      <a:pt x="99526" y="105656"/>
                      <a:pt x="95640" y="107183"/>
                    </a:cubicBezTo>
                    <a:cubicBezTo>
                      <a:pt x="91808" y="108710"/>
                      <a:pt x="87976" y="110210"/>
                      <a:pt x="84224" y="111951"/>
                    </a:cubicBezTo>
                    <a:cubicBezTo>
                      <a:pt x="79160" y="114282"/>
                      <a:pt x="74175" y="116666"/>
                      <a:pt x="69539" y="119800"/>
                    </a:cubicBezTo>
                    <a:cubicBezTo>
                      <a:pt x="67020" y="121863"/>
                      <a:pt x="63269" y="121488"/>
                      <a:pt x="61205" y="118943"/>
                    </a:cubicBezTo>
                    <a:cubicBezTo>
                      <a:pt x="60884" y="118568"/>
                      <a:pt x="61018" y="118059"/>
                      <a:pt x="60803" y="117630"/>
                    </a:cubicBezTo>
                    <a:cubicBezTo>
                      <a:pt x="58472" y="122211"/>
                      <a:pt x="56087" y="126792"/>
                      <a:pt x="53380" y="131185"/>
                    </a:cubicBezTo>
                    <a:cubicBezTo>
                      <a:pt x="49950" y="136651"/>
                      <a:pt x="46252" y="141901"/>
                      <a:pt x="42259" y="146911"/>
                    </a:cubicBezTo>
                    <a:cubicBezTo>
                      <a:pt x="40732" y="148786"/>
                      <a:pt x="39205" y="150661"/>
                      <a:pt x="37543" y="152429"/>
                    </a:cubicBezTo>
                    <a:cubicBezTo>
                      <a:pt x="36418" y="153662"/>
                      <a:pt x="35265" y="154867"/>
                      <a:pt x="34033" y="155992"/>
                    </a:cubicBezTo>
                    <a:cubicBezTo>
                      <a:pt x="33899" y="156126"/>
                      <a:pt x="32425" y="157224"/>
                      <a:pt x="31005" y="158269"/>
                    </a:cubicBezTo>
                    <a:cubicBezTo>
                      <a:pt x="32532" y="159073"/>
                      <a:pt x="34113" y="159769"/>
                      <a:pt x="35614" y="160627"/>
                    </a:cubicBezTo>
                    <a:cubicBezTo>
                      <a:pt x="39606" y="162931"/>
                      <a:pt x="43438" y="165529"/>
                      <a:pt x="47083" y="168476"/>
                    </a:cubicBezTo>
                    <a:cubicBezTo>
                      <a:pt x="54506" y="174610"/>
                      <a:pt x="61018" y="181897"/>
                      <a:pt x="66699" y="189907"/>
                    </a:cubicBezTo>
                    <a:cubicBezTo>
                      <a:pt x="66833" y="190095"/>
                      <a:pt x="66913" y="190282"/>
                      <a:pt x="67047" y="190470"/>
                    </a:cubicBezTo>
                    <a:cubicBezTo>
                      <a:pt x="68655" y="188112"/>
                      <a:pt x="71603" y="186960"/>
                      <a:pt x="74256" y="188219"/>
                    </a:cubicBezTo>
                    <a:cubicBezTo>
                      <a:pt x="80500" y="190577"/>
                      <a:pt x="87011" y="192157"/>
                      <a:pt x="93630" y="193711"/>
                    </a:cubicBezTo>
                    <a:cubicBezTo>
                      <a:pt x="98534" y="194863"/>
                      <a:pt x="103492" y="195827"/>
                      <a:pt x="108422" y="196845"/>
                    </a:cubicBezTo>
                    <a:cubicBezTo>
                      <a:pt x="113461" y="197863"/>
                      <a:pt x="118418" y="199069"/>
                      <a:pt x="123375" y="199872"/>
                    </a:cubicBezTo>
                    <a:cubicBezTo>
                      <a:pt x="125707" y="200301"/>
                      <a:pt x="128092" y="200730"/>
                      <a:pt x="130477" y="201024"/>
                    </a:cubicBezTo>
                    <a:close/>
                    <a:moveTo>
                      <a:pt x="161428" y="131748"/>
                    </a:moveTo>
                    <a:cubicBezTo>
                      <a:pt x="160570" y="124837"/>
                      <a:pt x="158989" y="118139"/>
                      <a:pt x="157114" y="111549"/>
                    </a:cubicBezTo>
                    <a:cubicBezTo>
                      <a:pt x="156551" y="108335"/>
                      <a:pt x="153442" y="106218"/>
                      <a:pt x="150227" y="106808"/>
                    </a:cubicBezTo>
                    <a:cubicBezTo>
                      <a:pt x="147011" y="107370"/>
                      <a:pt x="144867" y="110478"/>
                      <a:pt x="145457" y="113692"/>
                    </a:cubicBezTo>
                    <a:cubicBezTo>
                      <a:pt x="145885" y="118997"/>
                      <a:pt x="145751" y="124328"/>
                      <a:pt x="145832" y="129766"/>
                    </a:cubicBezTo>
                    <a:cubicBezTo>
                      <a:pt x="145885" y="133355"/>
                      <a:pt x="145885" y="136972"/>
                      <a:pt x="146073" y="140562"/>
                    </a:cubicBezTo>
                    <a:cubicBezTo>
                      <a:pt x="146287" y="144526"/>
                      <a:pt x="146823" y="148411"/>
                      <a:pt x="147145" y="152268"/>
                    </a:cubicBezTo>
                    <a:lnTo>
                      <a:pt x="148056" y="163145"/>
                    </a:lnTo>
                    <a:cubicBezTo>
                      <a:pt x="148136" y="164243"/>
                      <a:pt x="147842" y="166279"/>
                      <a:pt x="148056" y="167779"/>
                    </a:cubicBezTo>
                    <a:cubicBezTo>
                      <a:pt x="148217" y="168931"/>
                      <a:pt x="148351" y="170003"/>
                      <a:pt x="148779" y="170780"/>
                    </a:cubicBezTo>
                    <a:cubicBezTo>
                      <a:pt x="149985" y="173673"/>
                      <a:pt x="153308" y="175066"/>
                      <a:pt x="156202" y="173860"/>
                    </a:cubicBezTo>
                    <a:cubicBezTo>
                      <a:pt x="158775" y="172789"/>
                      <a:pt x="160168" y="170056"/>
                      <a:pt x="159579" y="167404"/>
                    </a:cubicBezTo>
                    <a:lnTo>
                      <a:pt x="159659" y="167431"/>
                    </a:lnTo>
                    <a:cubicBezTo>
                      <a:pt x="160008" y="167458"/>
                      <a:pt x="159498" y="166895"/>
                      <a:pt x="159338" y="166547"/>
                    </a:cubicBezTo>
                    <a:lnTo>
                      <a:pt x="159338" y="166574"/>
                    </a:lnTo>
                    <a:lnTo>
                      <a:pt x="159284" y="166440"/>
                    </a:lnTo>
                    <a:lnTo>
                      <a:pt x="159338" y="166547"/>
                    </a:lnTo>
                    <a:cubicBezTo>
                      <a:pt x="159606" y="165663"/>
                      <a:pt x="160490" y="164323"/>
                      <a:pt x="160570" y="163761"/>
                    </a:cubicBezTo>
                    <a:lnTo>
                      <a:pt x="161803" y="151920"/>
                    </a:lnTo>
                    <a:cubicBezTo>
                      <a:pt x="161937" y="148598"/>
                      <a:pt x="162178" y="145277"/>
                      <a:pt x="162125" y="141874"/>
                    </a:cubicBezTo>
                    <a:cubicBezTo>
                      <a:pt x="162071" y="138499"/>
                      <a:pt x="161857" y="135124"/>
                      <a:pt x="161428" y="131748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2" name="Google Shape;622;p6"/>
              <p:cNvSpPr/>
              <p:nvPr/>
            </p:nvSpPr>
            <p:spPr>
              <a:xfrm rot="10800000" flipH="1">
                <a:off x="545846" y="269493"/>
                <a:ext cx="890455" cy="188409"/>
              </a:xfrm>
              <a:custGeom>
                <a:avLst/>
                <a:gdLst/>
                <a:ahLst/>
                <a:cxnLst/>
                <a:rect l="l" t="t" r="r" b="b"/>
                <a:pathLst>
                  <a:path w="1780909" h="376817" extrusionOk="0">
                    <a:moveTo>
                      <a:pt x="1780909" y="223479"/>
                    </a:moveTo>
                    <a:cubicBezTo>
                      <a:pt x="1780882" y="226613"/>
                      <a:pt x="1778309" y="229105"/>
                      <a:pt x="1775174" y="229078"/>
                    </a:cubicBezTo>
                    <a:cubicBezTo>
                      <a:pt x="1775174" y="229078"/>
                      <a:pt x="1715791" y="228542"/>
                      <a:pt x="1618811" y="227604"/>
                    </a:cubicBezTo>
                    <a:cubicBezTo>
                      <a:pt x="1640570" y="234569"/>
                      <a:pt x="1672513" y="251500"/>
                      <a:pt x="1690306" y="274378"/>
                    </a:cubicBezTo>
                    <a:cubicBezTo>
                      <a:pt x="1704402" y="292514"/>
                      <a:pt x="1709654" y="313945"/>
                      <a:pt x="1697113" y="336421"/>
                    </a:cubicBezTo>
                    <a:cubicBezTo>
                      <a:pt x="1687466" y="353164"/>
                      <a:pt x="1666349" y="357959"/>
                      <a:pt x="1648047" y="352441"/>
                    </a:cubicBezTo>
                    <a:cubicBezTo>
                      <a:pt x="1629905" y="346949"/>
                      <a:pt x="1615247" y="331894"/>
                      <a:pt x="1617953" y="311561"/>
                    </a:cubicBezTo>
                    <a:cubicBezTo>
                      <a:pt x="1618650" y="306471"/>
                      <a:pt x="1620553" y="301033"/>
                      <a:pt x="1623500" y="296318"/>
                    </a:cubicBezTo>
                    <a:cubicBezTo>
                      <a:pt x="1626662" y="291308"/>
                      <a:pt x="1630923" y="287076"/>
                      <a:pt x="1635907" y="284745"/>
                    </a:cubicBezTo>
                    <a:cubicBezTo>
                      <a:pt x="1643411" y="281209"/>
                      <a:pt x="1650646" y="282816"/>
                      <a:pt x="1655872" y="287397"/>
                    </a:cubicBezTo>
                    <a:cubicBezTo>
                      <a:pt x="1660561" y="291469"/>
                      <a:pt x="1663616" y="297898"/>
                      <a:pt x="1663402" y="304649"/>
                    </a:cubicBezTo>
                    <a:cubicBezTo>
                      <a:pt x="1663348" y="307917"/>
                      <a:pt x="1660668" y="310543"/>
                      <a:pt x="1657399" y="310489"/>
                    </a:cubicBezTo>
                    <a:cubicBezTo>
                      <a:pt x="1654130" y="310436"/>
                      <a:pt x="1651504" y="307757"/>
                      <a:pt x="1651557" y="304489"/>
                    </a:cubicBezTo>
                    <a:cubicBezTo>
                      <a:pt x="1651530" y="301461"/>
                      <a:pt x="1650057" y="298648"/>
                      <a:pt x="1647886" y="296907"/>
                    </a:cubicBezTo>
                    <a:cubicBezTo>
                      <a:pt x="1646198" y="295541"/>
                      <a:pt x="1643920" y="295166"/>
                      <a:pt x="1641615" y="296345"/>
                    </a:cubicBezTo>
                    <a:cubicBezTo>
                      <a:pt x="1638855" y="297765"/>
                      <a:pt x="1636685" y="300363"/>
                      <a:pt x="1635023" y="303256"/>
                    </a:cubicBezTo>
                    <a:cubicBezTo>
                      <a:pt x="1633228" y="306364"/>
                      <a:pt x="1632102" y="309900"/>
                      <a:pt x="1631781" y="313195"/>
                    </a:cubicBezTo>
                    <a:cubicBezTo>
                      <a:pt x="1630468" y="326054"/>
                      <a:pt x="1640785" y="334573"/>
                      <a:pt x="1652308" y="337787"/>
                    </a:cubicBezTo>
                    <a:cubicBezTo>
                      <a:pt x="1663804" y="340975"/>
                      <a:pt x="1677337" y="339100"/>
                      <a:pt x="1683178" y="328572"/>
                    </a:cubicBezTo>
                    <a:cubicBezTo>
                      <a:pt x="1692397" y="312391"/>
                      <a:pt x="1687948" y="297014"/>
                      <a:pt x="1678033" y="283700"/>
                    </a:cubicBezTo>
                    <a:cubicBezTo>
                      <a:pt x="1661579" y="261626"/>
                      <a:pt x="1630736" y="244669"/>
                      <a:pt x="1611388" y="238507"/>
                    </a:cubicBezTo>
                    <a:cubicBezTo>
                      <a:pt x="1604447" y="236284"/>
                      <a:pt x="1593728" y="235319"/>
                      <a:pt x="1584912" y="232721"/>
                    </a:cubicBezTo>
                    <a:cubicBezTo>
                      <a:pt x="1580303" y="231355"/>
                      <a:pt x="1576203" y="229533"/>
                      <a:pt x="1573041" y="227149"/>
                    </a:cubicBezTo>
                    <a:cubicBezTo>
                      <a:pt x="1534613" y="226774"/>
                      <a:pt x="1491817" y="226345"/>
                      <a:pt x="1445619" y="225863"/>
                    </a:cubicBezTo>
                    <a:cubicBezTo>
                      <a:pt x="1454757" y="232801"/>
                      <a:pt x="1463332" y="240892"/>
                      <a:pt x="1471237" y="249893"/>
                    </a:cubicBezTo>
                    <a:cubicBezTo>
                      <a:pt x="1479357" y="259135"/>
                      <a:pt x="1486860" y="269181"/>
                      <a:pt x="1493693" y="279521"/>
                    </a:cubicBezTo>
                    <a:cubicBezTo>
                      <a:pt x="1504252" y="295514"/>
                      <a:pt x="1513148" y="312204"/>
                      <a:pt x="1521455" y="326804"/>
                    </a:cubicBezTo>
                    <a:cubicBezTo>
                      <a:pt x="1525609" y="334305"/>
                      <a:pt x="1529414" y="342047"/>
                      <a:pt x="1533514" y="349601"/>
                    </a:cubicBezTo>
                    <a:cubicBezTo>
                      <a:pt x="1535229" y="352735"/>
                      <a:pt x="1536971" y="355816"/>
                      <a:pt x="1538847" y="358843"/>
                    </a:cubicBezTo>
                    <a:cubicBezTo>
                      <a:pt x="1539946" y="360585"/>
                      <a:pt x="1543992" y="364549"/>
                      <a:pt x="1546189" y="367469"/>
                    </a:cubicBezTo>
                    <a:cubicBezTo>
                      <a:pt x="1547610" y="369371"/>
                      <a:pt x="1549030" y="371139"/>
                      <a:pt x="1548735" y="372318"/>
                    </a:cubicBezTo>
                    <a:cubicBezTo>
                      <a:pt x="1545573" y="384775"/>
                      <a:pt x="1530057" y="367630"/>
                      <a:pt x="1528637" y="365621"/>
                    </a:cubicBezTo>
                    <a:cubicBezTo>
                      <a:pt x="1526440" y="362540"/>
                      <a:pt x="1524350" y="359352"/>
                      <a:pt x="1522340" y="356111"/>
                    </a:cubicBezTo>
                    <a:cubicBezTo>
                      <a:pt x="1517838" y="348824"/>
                      <a:pt x="1513657" y="341323"/>
                      <a:pt x="1509102" y="334090"/>
                    </a:cubicBezTo>
                    <a:cubicBezTo>
                      <a:pt x="1500473" y="319946"/>
                      <a:pt x="1490772" y="304113"/>
                      <a:pt x="1480294" y="288388"/>
                    </a:cubicBezTo>
                    <a:cubicBezTo>
                      <a:pt x="1473756" y="278584"/>
                      <a:pt x="1466976" y="268779"/>
                      <a:pt x="1459607" y="259697"/>
                    </a:cubicBezTo>
                    <a:cubicBezTo>
                      <a:pt x="1448566" y="246089"/>
                      <a:pt x="1436347" y="234087"/>
                      <a:pt x="1422412" y="225622"/>
                    </a:cubicBezTo>
                    <a:cubicBezTo>
                      <a:pt x="1393658" y="225327"/>
                      <a:pt x="1363725" y="225006"/>
                      <a:pt x="1332801" y="224684"/>
                    </a:cubicBezTo>
                    <a:cubicBezTo>
                      <a:pt x="1280412" y="224122"/>
                      <a:pt x="1225182" y="223559"/>
                      <a:pt x="1168318" y="222943"/>
                    </a:cubicBezTo>
                    <a:cubicBezTo>
                      <a:pt x="1169015" y="223345"/>
                      <a:pt x="1169658" y="223881"/>
                      <a:pt x="1170355" y="224283"/>
                    </a:cubicBezTo>
                    <a:cubicBezTo>
                      <a:pt x="1188363" y="234275"/>
                      <a:pt x="1207657" y="241749"/>
                      <a:pt x="1225852" y="251661"/>
                    </a:cubicBezTo>
                    <a:cubicBezTo>
                      <a:pt x="1241958" y="260796"/>
                      <a:pt x="1257179" y="270734"/>
                      <a:pt x="1271676" y="281718"/>
                    </a:cubicBezTo>
                    <a:cubicBezTo>
                      <a:pt x="1286039" y="292567"/>
                      <a:pt x="1299679" y="304408"/>
                      <a:pt x="1313373" y="316678"/>
                    </a:cubicBezTo>
                    <a:lnTo>
                      <a:pt x="1345262" y="345261"/>
                    </a:lnTo>
                    <a:cubicBezTo>
                      <a:pt x="1347164" y="347002"/>
                      <a:pt x="1351908" y="350164"/>
                      <a:pt x="1355150" y="353271"/>
                    </a:cubicBezTo>
                    <a:cubicBezTo>
                      <a:pt x="1357589" y="355602"/>
                      <a:pt x="1359331" y="358013"/>
                      <a:pt x="1359947" y="360049"/>
                    </a:cubicBezTo>
                    <a:cubicBezTo>
                      <a:pt x="1360885" y="363022"/>
                      <a:pt x="1359250" y="366210"/>
                      <a:pt x="1356276" y="367175"/>
                    </a:cubicBezTo>
                    <a:cubicBezTo>
                      <a:pt x="1353274" y="368139"/>
                      <a:pt x="1350085" y="366505"/>
                      <a:pt x="1349121" y="363505"/>
                    </a:cubicBezTo>
                    <a:cubicBezTo>
                      <a:pt x="1348799" y="362594"/>
                      <a:pt x="1347432" y="361897"/>
                      <a:pt x="1346173" y="360906"/>
                    </a:cubicBezTo>
                    <a:cubicBezTo>
                      <a:pt x="1342931" y="358361"/>
                      <a:pt x="1339018" y="355977"/>
                      <a:pt x="1337276" y="354557"/>
                    </a:cubicBezTo>
                    <a:lnTo>
                      <a:pt x="1304101" y="327366"/>
                    </a:lnTo>
                    <a:cubicBezTo>
                      <a:pt x="1290327" y="315767"/>
                      <a:pt x="1276419" y="304837"/>
                      <a:pt x="1262216" y="294389"/>
                    </a:cubicBezTo>
                    <a:cubicBezTo>
                      <a:pt x="1248094" y="283995"/>
                      <a:pt x="1233650" y="274056"/>
                      <a:pt x="1218161" y="265162"/>
                    </a:cubicBezTo>
                    <a:cubicBezTo>
                      <a:pt x="1200341" y="254554"/>
                      <a:pt x="1181288" y="246410"/>
                      <a:pt x="1163709" y="235641"/>
                    </a:cubicBezTo>
                    <a:cubicBezTo>
                      <a:pt x="1157492" y="231837"/>
                      <a:pt x="1151650" y="227363"/>
                      <a:pt x="1145889" y="222702"/>
                    </a:cubicBezTo>
                    <a:cubicBezTo>
                      <a:pt x="1101565" y="222220"/>
                      <a:pt x="1056385" y="221711"/>
                      <a:pt x="1010695" y="221175"/>
                    </a:cubicBezTo>
                    <a:cubicBezTo>
                      <a:pt x="1018118" y="224068"/>
                      <a:pt x="1024844" y="226908"/>
                      <a:pt x="1029239" y="229131"/>
                    </a:cubicBezTo>
                    <a:cubicBezTo>
                      <a:pt x="1051347" y="240383"/>
                      <a:pt x="1076992" y="261787"/>
                      <a:pt x="1090391" y="287344"/>
                    </a:cubicBezTo>
                    <a:cubicBezTo>
                      <a:pt x="1099904" y="305560"/>
                      <a:pt x="1103227" y="325786"/>
                      <a:pt x="1096072" y="345904"/>
                    </a:cubicBezTo>
                    <a:cubicBezTo>
                      <a:pt x="1091704" y="357772"/>
                      <a:pt x="1084978" y="365165"/>
                      <a:pt x="1077421" y="369157"/>
                    </a:cubicBezTo>
                    <a:cubicBezTo>
                      <a:pt x="1068042" y="374086"/>
                      <a:pt x="1057216" y="374059"/>
                      <a:pt x="1047059" y="369961"/>
                    </a:cubicBezTo>
                    <a:cubicBezTo>
                      <a:pt x="1030713" y="363371"/>
                      <a:pt x="1016242" y="346252"/>
                      <a:pt x="1014554" y="326107"/>
                    </a:cubicBezTo>
                    <a:cubicBezTo>
                      <a:pt x="1013482" y="312820"/>
                      <a:pt x="1023558" y="302158"/>
                      <a:pt x="1033071" y="301006"/>
                    </a:cubicBezTo>
                    <a:cubicBezTo>
                      <a:pt x="1040280" y="300149"/>
                      <a:pt x="1048024" y="303444"/>
                      <a:pt x="1050891" y="315151"/>
                    </a:cubicBezTo>
                    <a:cubicBezTo>
                      <a:pt x="1051749" y="318312"/>
                      <a:pt x="1049846" y="321553"/>
                      <a:pt x="1046711" y="322410"/>
                    </a:cubicBezTo>
                    <a:cubicBezTo>
                      <a:pt x="1043549" y="323241"/>
                      <a:pt x="1040280" y="321366"/>
                      <a:pt x="1039449" y="318204"/>
                    </a:cubicBezTo>
                    <a:cubicBezTo>
                      <a:pt x="1038779" y="315901"/>
                      <a:pt x="1037868" y="314347"/>
                      <a:pt x="1036582" y="313570"/>
                    </a:cubicBezTo>
                    <a:cubicBezTo>
                      <a:pt x="1035483" y="312927"/>
                      <a:pt x="1034197" y="313436"/>
                      <a:pt x="1032991" y="314079"/>
                    </a:cubicBezTo>
                    <a:cubicBezTo>
                      <a:pt x="1029748" y="315820"/>
                      <a:pt x="1027310" y="320053"/>
                      <a:pt x="1027872" y="324795"/>
                    </a:cubicBezTo>
                    <a:cubicBezTo>
                      <a:pt x="1029534" y="339421"/>
                      <a:pt x="1040414" y="351584"/>
                      <a:pt x="1052446" y="356057"/>
                    </a:cubicBezTo>
                    <a:cubicBezTo>
                      <a:pt x="1058395" y="358254"/>
                      <a:pt x="1064665" y="358468"/>
                      <a:pt x="1070025" y="355495"/>
                    </a:cubicBezTo>
                    <a:cubicBezTo>
                      <a:pt x="1074688" y="352923"/>
                      <a:pt x="1078466" y="347994"/>
                      <a:pt x="1081065" y="340520"/>
                    </a:cubicBezTo>
                    <a:cubicBezTo>
                      <a:pt x="1086747" y="324741"/>
                      <a:pt x="1083665" y="308962"/>
                      <a:pt x="1076403" y="294523"/>
                    </a:cubicBezTo>
                    <a:cubicBezTo>
                      <a:pt x="1064772" y="271458"/>
                      <a:pt x="1042423" y="251714"/>
                      <a:pt x="1022915" y="241133"/>
                    </a:cubicBezTo>
                    <a:cubicBezTo>
                      <a:pt x="1016832" y="237784"/>
                      <a:pt x="1006032" y="232989"/>
                      <a:pt x="995072" y="228703"/>
                    </a:cubicBezTo>
                    <a:cubicBezTo>
                      <a:pt x="986845" y="225488"/>
                      <a:pt x="978538" y="222514"/>
                      <a:pt x="972053" y="220693"/>
                    </a:cubicBezTo>
                    <a:cubicBezTo>
                      <a:pt x="944907" y="220371"/>
                      <a:pt x="917708" y="220050"/>
                      <a:pt x="890482" y="219702"/>
                    </a:cubicBezTo>
                    <a:cubicBezTo>
                      <a:pt x="806203" y="218630"/>
                      <a:pt x="722113" y="217424"/>
                      <a:pt x="640863" y="216219"/>
                    </a:cubicBezTo>
                    <a:cubicBezTo>
                      <a:pt x="646249" y="218684"/>
                      <a:pt x="651180" y="221175"/>
                      <a:pt x="654101" y="223318"/>
                    </a:cubicBezTo>
                    <a:cubicBezTo>
                      <a:pt x="662221" y="229426"/>
                      <a:pt x="670287" y="235480"/>
                      <a:pt x="678245" y="241668"/>
                    </a:cubicBezTo>
                    <a:cubicBezTo>
                      <a:pt x="686231" y="247857"/>
                      <a:pt x="694190" y="254045"/>
                      <a:pt x="702015" y="260340"/>
                    </a:cubicBezTo>
                    <a:cubicBezTo>
                      <a:pt x="717665" y="272904"/>
                      <a:pt x="733100" y="285629"/>
                      <a:pt x="749098" y="297925"/>
                    </a:cubicBezTo>
                    <a:cubicBezTo>
                      <a:pt x="757003" y="304006"/>
                      <a:pt x="764935" y="310061"/>
                      <a:pt x="773135" y="315954"/>
                    </a:cubicBezTo>
                    <a:cubicBezTo>
                      <a:pt x="775842" y="317803"/>
                      <a:pt x="776539" y="321473"/>
                      <a:pt x="774716" y="324178"/>
                    </a:cubicBezTo>
                    <a:cubicBezTo>
                      <a:pt x="772894" y="326884"/>
                      <a:pt x="769196" y="327607"/>
                      <a:pt x="766490" y="325786"/>
                    </a:cubicBezTo>
                    <a:cubicBezTo>
                      <a:pt x="744837" y="311963"/>
                      <a:pt x="724123" y="297497"/>
                      <a:pt x="704051" y="282200"/>
                    </a:cubicBezTo>
                    <a:cubicBezTo>
                      <a:pt x="696012" y="276066"/>
                      <a:pt x="688080" y="269797"/>
                      <a:pt x="680228" y="263394"/>
                    </a:cubicBezTo>
                    <a:cubicBezTo>
                      <a:pt x="668545" y="253911"/>
                      <a:pt x="657075" y="244133"/>
                      <a:pt x="645285" y="234489"/>
                    </a:cubicBezTo>
                    <a:cubicBezTo>
                      <a:pt x="642176" y="231891"/>
                      <a:pt x="636200" y="228730"/>
                      <a:pt x="629822" y="225649"/>
                    </a:cubicBezTo>
                    <a:cubicBezTo>
                      <a:pt x="621301" y="221523"/>
                      <a:pt x="612404" y="217773"/>
                      <a:pt x="607420" y="215737"/>
                    </a:cubicBezTo>
                    <a:cubicBezTo>
                      <a:pt x="583570" y="215389"/>
                      <a:pt x="559801" y="215014"/>
                      <a:pt x="536621" y="214665"/>
                    </a:cubicBezTo>
                    <a:cubicBezTo>
                      <a:pt x="514513" y="214317"/>
                      <a:pt x="492914" y="213996"/>
                      <a:pt x="471583" y="213647"/>
                    </a:cubicBezTo>
                    <a:cubicBezTo>
                      <a:pt x="491547" y="217826"/>
                      <a:pt x="511190" y="220853"/>
                      <a:pt x="529091" y="227176"/>
                    </a:cubicBezTo>
                    <a:cubicBezTo>
                      <a:pt x="545410" y="232962"/>
                      <a:pt x="560283" y="241454"/>
                      <a:pt x="572958" y="255572"/>
                    </a:cubicBezTo>
                    <a:cubicBezTo>
                      <a:pt x="597853" y="283566"/>
                      <a:pt x="602811" y="308346"/>
                      <a:pt x="598148" y="327125"/>
                    </a:cubicBezTo>
                    <a:cubicBezTo>
                      <a:pt x="590644" y="357316"/>
                      <a:pt x="557871" y="373229"/>
                      <a:pt x="533914" y="367416"/>
                    </a:cubicBezTo>
                    <a:cubicBezTo>
                      <a:pt x="524669" y="365139"/>
                      <a:pt x="514084" y="361415"/>
                      <a:pt x="506018" y="355200"/>
                    </a:cubicBezTo>
                    <a:cubicBezTo>
                      <a:pt x="499908" y="350485"/>
                      <a:pt x="495138" y="344431"/>
                      <a:pt x="492941" y="336742"/>
                    </a:cubicBezTo>
                    <a:cubicBezTo>
                      <a:pt x="485411" y="309873"/>
                      <a:pt x="502320" y="291549"/>
                      <a:pt x="519899" y="288656"/>
                    </a:cubicBezTo>
                    <a:cubicBezTo>
                      <a:pt x="528662" y="287210"/>
                      <a:pt x="537639" y="289433"/>
                      <a:pt x="544285" y="296050"/>
                    </a:cubicBezTo>
                    <a:cubicBezTo>
                      <a:pt x="550663" y="302426"/>
                      <a:pt x="555218" y="313141"/>
                      <a:pt x="554146" y="329349"/>
                    </a:cubicBezTo>
                    <a:cubicBezTo>
                      <a:pt x="553959" y="332617"/>
                      <a:pt x="551172" y="335135"/>
                      <a:pt x="547902" y="334948"/>
                    </a:cubicBezTo>
                    <a:cubicBezTo>
                      <a:pt x="544633" y="334787"/>
                      <a:pt x="542141" y="332001"/>
                      <a:pt x="542302" y="328732"/>
                    </a:cubicBezTo>
                    <a:cubicBezTo>
                      <a:pt x="543106" y="307837"/>
                      <a:pt x="532923" y="299613"/>
                      <a:pt x="522204" y="301649"/>
                    </a:cubicBezTo>
                    <a:cubicBezTo>
                      <a:pt x="511217" y="303738"/>
                      <a:pt x="501623" y="315901"/>
                      <a:pt x="506768" y="332671"/>
                    </a:cubicBezTo>
                    <a:cubicBezTo>
                      <a:pt x="508537" y="338484"/>
                      <a:pt x="512985" y="342475"/>
                      <a:pt x="518104" y="345476"/>
                    </a:cubicBezTo>
                    <a:cubicBezTo>
                      <a:pt x="524106" y="348985"/>
                      <a:pt x="531181" y="351101"/>
                      <a:pt x="537425" y="352521"/>
                    </a:cubicBezTo>
                    <a:cubicBezTo>
                      <a:pt x="554468" y="356486"/>
                      <a:pt x="577273" y="344672"/>
                      <a:pt x="582578" y="323268"/>
                    </a:cubicBezTo>
                    <a:cubicBezTo>
                      <a:pt x="586303" y="308105"/>
                      <a:pt x="581239" y="288576"/>
                      <a:pt x="561301" y="265832"/>
                    </a:cubicBezTo>
                    <a:cubicBezTo>
                      <a:pt x="550663" y="253536"/>
                      <a:pt x="537961" y="246142"/>
                      <a:pt x="524079" y="240918"/>
                    </a:cubicBezTo>
                    <a:cubicBezTo>
                      <a:pt x="502347" y="232748"/>
                      <a:pt x="477881" y="229667"/>
                      <a:pt x="453495" y="222916"/>
                    </a:cubicBezTo>
                    <a:cubicBezTo>
                      <a:pt x="443178" y="220050"/>
                      <a:pt x="432834" y="217317"/>
                      <a:pt x="422410" y="214826"/>
                    </a:cubicBezTo>
                    <a:cubicBezTo>
                      <a:pt x="419167" y="214049"/>
                      <a:pt x="415844" y="213460"/>
                      <a:pt x="412575" y="212737"/>
                    </a:cubicBezTo>
                    <a:cubicBezTo>
                      <a:pt x="176971" y="209013"/>
                      <a:pt x="5843" y="205986"/>
                      <a:pt x="5843" y="205986"/>
                    </a:cubicBezTo>
                    <a:cubicBezTo>
                      <a:pt x="2573" y="205932"/>
                      <a:pt x="-53" y="203253"/>
                      <a:pt x="1" y="199985"/>
                    </a:cubicBezTo>
                    <a:cubicBezTo>
                      <a:pt x="54" y="196717"/>
                      <a:pt x="2734" y="194091"/>
                      <a:pt x="6003" y="194145"/>
                    </a:cubicBezTo>
                    <a:cubicBezTo>
                      <a:pt x="6003" y="194145"/>
                      <a:pt x="165770" y="195538"/>
                      <a:pt x="389074" y="197869"/>
                    </a:cubicBezTo>
                    <a:cubicBezTo>
                      <a:pt x="390226" y="197145"/>
                      <a:pt x="391566" y="196717"/>
                      <a:pt x="393013" y="196958"/>
                    </a:cubicBezTo>
                    <a:cubicBezTo>
                      <a:pt x="394835" y="197252"/>
                      <a:pt x="396604" y="197654"/>
                      <a:pt x="398426" y="197976"/>
                    </a:cubicBezTo>
                    <a:cubicBezTo>
                      <a:pt x="419998" y="198190"/>
                      <a:pt x="442052" y="198431"/>
                      <a:pt x="464669" y="198672"/>
                    </a:cubicBezTo>
                    <a:cubicBezTo>
                      <a:pt x="465205" y="198297"/>
                      <a:pt x="465527" y="197681"/>
                      <a:pt x="466197" y="197494"/>
                    </a:cubicBezTo>
                    <a:cubicBezTo>
                      <a:pt x="503392" y="186858"/>
                      <a:pt x="544285" y="180992"/>
                      <a:pt x="581212" y="167383"/>
                    </a:cubicBezTo>
                    <a:cubicBezTo>
                      <a:pt x="604981" y="158623"/>
                      <a:pt x="627089" y="146648"/>
                      <a:pt x="645177" y="127414"/>
                    </a:cubicBezTo>
                    <a:cubicBezTo>
                      <a:pt x="656593" y="115466"/>
                      <a:pt x="668143" y="99232"/>
                      <a:pt x="672296" y="82194"/>
                    </a:cubicBezTo>
                    <a:cubicBezTo>
                      <a:pt x="674869" y="71693"/>
                      <a:pt x="674574" y="60843"/>
                      <a:pt x="668974" y="50663"/>
                    </a:cubicBezTo>
                    <a:cubicBezTo>
                      <a:pt x="661095" y="36278"/>
                      <a:pt x="645553" y="30197"/>
                      <a:pt x="630680" y="31456"/>
                    </a:cubicBezTo>
                    <a:cubicBezTo>
                      <a:pt x="615620" y="32715"/>
                      <a:pt x="601015" y="41341"/>
                      <a:pt x="595280" y="57039"/>
                    </a:cubicBezTo>
                    <a:cubicBezTo>
                      <a:pt x="592386" y="64915"/>
                      <a:pt x="595066" y="72148"/>
                      <a:pt x="600291" y="77104"/>
                    </a:cubicBezTo>
                    <a:cubicBezTo>
                      <a:pt x="605731" y="82248"/>
                      <a:pt x="613717" y="85168"/>
                      <a:pt x="621515" y="84096"/>
                    </a:cubicBezTo>
                    <a:cubicBezTo>
                      <a:pt x="624543" y="81899"/>
                      <a:pt x="630412" y="76059"/>
                      <a:pt x="630412" y="76059"/>
                    </a:cubicBezTo>
                    <a:cubicBezTo>
                      <a:pt x="632609" y="73836"/>
                      <a:pt x="636200" y="73809"/>
                      <a:pt x="638451" y="76006"/>
                    </a:cubicBezTo>
                    <a:cubicBezTo>
                      <a:pt x="640675" y="78202"/>
                      <a:pt x="640702" y="81819"/>
                      <a:pt x="638505" y="84042"/>
                    </a:cubicBezTo>
                    <a:cubicBezTo>
                      <a:pt x="638505" y="84042"/>
                      <a:pt x="633038" y="89695"/>
                      <a:pt x="629528" y="92642"/>
                    </a:cubicBezTo>
                    <a:cubicBezTo>
                      <a:pt x="627384" y="94463"/>
                      <a:pt x="625374" y="95321"/>
                      <a:pt x="624463" y="95508"/>
                    </a:cubicBezTo>
                    <a:cubicBezTo>
                      <a:pt x="612672" y="97866"/>
                      <a:pt x="600265" y="93927"/>
                      <a:pt x="591797" y="86293"/>
                    </a:cubicBezTo>
                    <a:cubicBezTo>
                      <a:pt x="582793" y="78202"/>
                      <a:pt x="578264" y="66013"/>
                      <a:pt x="582793" y="52619"/>
                    </a:cubicBezTo>
                    <a:cubicBezTo>
                      <a:pt x="590028" y="31429"/>
                      <a:pt x="609161" y="19186"/>
                      <a:pt x="629313" y="17070"/>
                    </a:cubicBezTo>
                    <a:cubicBezTo>
                      <a:pt x="649840" y="14927"/>
                      <a:pt x="671198" y="23446"/>
                      <a:pt x="682453" y="43136"/>
                    </a:cubicBezTo>
                    <a:cubicBezTo>
                      <a:pt x="690251" y="56878"/>
                      <a:pt x="691162" y="71612"/>
                      <a:pt x="687785" y="85918"/>
                    </a:cubicBezTo>
                    <a:cubicBezTo>
                      <a:pt x="683096" y="105661"/>
                      <a:pt x="669911" y="124601"/>
                      <a:pt x="656700" y="138451"/>
                    </a:cubicBezTo>
                    <a:cubicBezTo>
                      <a:pt x="636602" y="159159"/>
                      <a:pt x="612377" y="172232"/>
                      <a:pt x="586196" y="181313"/>
                    </a:cubicBezTo>
                    <a:cubicBezTo>
                      <a:pt x="562909" y="189377"/>
                      <a:pt x="538121" y="194279"/>
                      <a:pt x="513575" y="199208"/>
                    </a:cubicBezTo>
                    <a:cubicBezTo>
                      <a:pt x="521346" y="199288"/>
                      <a:pt x="528957" y="199369"/>
                      <a:pt x="536835" y="199449"/>
                    </a:cubicBezTo>
                    <a:cubicBezTo>
                      <a:pt x="591395" y="200038"/>
                      <a:pt x="648152" y="200681"/>
                      <a:pt x="705981" y="201378"/>
                    </a:cubicBezTo>
                    <a:cubicBezTo>
                      <a:pt x="720720" y="197788"/>
                      <a:pt x="732644" y="193984"/>
                      <a:pt x="743149" y="188064"/>
                    </a:cubicBezTo>
                    <a:cubicBezTo>
                      <a:pt x="755610" y="181072"/>
                      <a:pt x="766141" y="170946"/>
                      <a:pt x="777771" y="154337"/>
                    </a:cubicBezTo>
                    <a:cubicBezTo>
                      <a:pt x="788196" y="140272"/>
                      <a:pt x="798164" y="125646"/>
                      <a:pt x="808856" y="111662"/>
                    </a:cubicBezTo>
                    <a:cubicBezTo>
                      <a:pt x="816119" y="102152"/>
                      <a:pt x="823756" y="92936"/>
                      <a:pt x="831902" y="84257"/>
                    </a:cubicBezTo>
                    <a:cubicBezTo>
                      <a:pt x="836431" y="79461"/>
                      <a:pt x="842434" y="71961"/>
                      <a:pt x="849133" y="67326"/>
                    </a:cubicBezTo>
                    <a:cubicBezTo>
                      <a:pt x="852831" y="64754"/>
                      <a:pt x="856717" y="62960"/>
                      <a:pt x="860710" y="62477"/>
                    </a:cubicBezTo>
                    <a:cubicBezTo>
                      <a:pt x="863791" y="62022"/>
                      <a:pt x="866685" y="64165"/>
                      <a:pt x="867141" y="67273"/>
                    </a:cubicBezTo>
                    <a:cubicBezTo>
                      <a:pt x="867597" y="70353"/>
                      <a:pt x="865453" y="73247"/>
                      <a:pt x="862344" y="73702"/>
                    </a:cubicBezTo>
                    <a:cubicBezTo>
                      <a:pt x="859343" y="74238"/>
                      <a:pt x="856663" y="76327"/>
                      <a:pt x="854064" y="78711"/>
                    </a:cubicBezTo>
                    <a:cubicBezTo>
                      <a:pt x="849213" y="83185"/>
                      <a:pt x="845033" y="89079"/>
                      <a:pt x="841683" y="93017"/>
                    </a:cubicBezTo>
                    <a:cubicBezTo>
                      <a:pt x="836083" y="99553"/>
                      <a:pt x="830884" y="106411"/>
                      <a:pt x="825792" y="113349"/>
                    </a:cubicBezTo>
                    <a:cubicBezTo>
                      <a:pt x="813680" y="129825"/>
                      <a:pt x="802479" y="147077"/>
                      <a:pt x="790795" y="163740"/>
                    </a:cubicBezTo>
                    <a:cubicBezTo>
                      <a:pt x="776994" y="182304"/>
                      <a:pt x="764587" y="193502"/>
                      <a:pt x="750063" y="200923"/>
                    </a:cubicBezTo>
                    <a:cubicBezTo>
                      <a:pt x="749366" y="201298"/>
                      <a:pt x="748562" y="201539"/>
                      <a:pt x="747839" y="201887"/>
                    </a:cubicBezTo>
                    <a:cubicBezTo>
                      <a:pt x="795136" y="202450"/>
                      <a:pt x="842836" y="203066"/>
                      <a:pt x="890696" y="203709"/>
                    </a:cubicBezTo>
                    <a:cubicBezTo>
                      <a:pt x="912777" y="204003"/>
                      <a:pt x="934831" y="204325"/>
                      <a:pt x="956859" y="204619"/>
                    </a:cubicBezTo>
                    <a:cubicBezTo>
                      <a:pt x="957422" y="203441"/>
                      <a:pt x="958279" y="202342"/>
                      <a:pt x="959566" y="201807"/>
                    </a:cubicBezTo>
                    <a:cubicBezTo>
                      <a:pt x="970901" y="196609"/>
                      <a:pt x="976770" y="187126"/>
                      <a:pt x="980575" y="176009"/>
                    </a:cubicBezTo>
                    <a:cubicBezTo>
                      <a:pt x="986577" y="158462"/>
                      <a:pt x="987515" y="136977"/>
                      <a:pt x="992392" y="119002"/>
                    </a:cubicBezTo>
                    <a:cubicBezTo>
                      <a:pt x="998020" y="98642"/>
                      <a:pt x="1008149" y="78685"/>
                      <a:pt x="1021414" y="61191"/>
                    </a:cubicBezTo>
                    <a:cubicBezTo>
                      <a:pt x="1034840" y="43511"/>
                      <a:pt x="1051508" y="28402"/>
                      <a:pt x="1069542" y="17713"/>
                    </a:cubicBezTo>
                    <a:cubicBezTo>
                      <a:pt x="1074822" y="14632"/>
                      <a:pt x="1080342" y="11820"/>
                      <a:pt x="1085996" y="9435"/>
                    </a:cubicBezTo>
                    <a:cubicBezTo>
                      <a:pt x="1091731" y="6998"/>
                      <a:pt x="1097626" y="4988"/>
                      <a:pt x="1103602" y="3461"/>
                    </a:cubicBezTo>
                    <a:cubicBezTo>
                      <a:pt x="1107783" y="2390"/>
                      <a:pt x="1112043" y="1532"/>
                      <a:pt x="1116331" y="970"/>
                    </a:cubicBezTo>
                    <a:cubicBezTo>
                      <a:pt x="1120645" y="381"/>
                      <a:pt x="1124987" y="59"/>
                      <a:pt x="1129328" y="6"/>
                    </a:cubicBezTo>
                    <a:cubicBezTo>
                      <a:pt x="1132785" y="-21"/>
                      <a:pt x="1136375" y="32"/>
                      <a:pt x="1139859" y="541"/>
                    </a:cubicBezTo>
                    <a:cubicBezTo>
                      <a:pt x="1142458" y="916"/>
                      <a:pt x="1145031" y="1506"/>
                      <a:pt x="1147470" y="2443"/>
                    </a:cubicBezTo>
                    <a:cubicBezTo>
                      <a:pt x="1158376" y="6542"/>
                      <a:pt x="1163361" y="13480"/>
                      <a:pt x="1164647" y="21062"/>
                    </a:cubicBezTo>
                    <a:cubicBezTo>
                      <a:pt x="1166442" y="31402"/>
                      <a:pt x="1160547" y="43913"/>
                      <a:pt x="1150953" y="52378"/>
                    </a:cubicBezTo>
                    <a:cubicBezTo>
                      <a:pt x="1141172" y="61031"/>
                      <a:pt x="1128149" y="65237"/>
                      <a:pt x="1117832" y="60468"/>
                    </a:cubicBezTo>
                    <a:cubicBezTo>
                      <a:pt x="1111909" y="57709"/>
                      <a:pt x="1106496" y="52137"/>
                      <a:pt x="1103281" y="42064"/>
                    </a:cubicBezTo>
                    <a:cubicBezTo>
                      <a:pt x="1102235" y="38983"/>
                      <a:pt x="1103924" y="35608"/>
                      <a:pt x="1107005" y="34563"/>
                    </a:cubicBezTo>
                    <a:cubicBezTo>
                      <a:pt x="1110114" y="33518"/>
                      <a:pt x="1113464" y="35206"/>
                      <a:pt x="1114509" y="38287"/>
                    </a:cubicBezTo>
                    <a:cubicBezTo>
                      <a:pt x="1116572" y="44073"/>
                      <a:pt x="1119413" y="47556"/>
                      <a:pt x="1122896" y="49029"/>
                    </a:cubicBezTo>
                    <a:cubicBezTo>
                      <a:pt x="1129087" y="51655"/>
                      <a:pt x="1136322" y="47770"/>
                      <a:pt x="1141949" y="42493"/>
                    </a:cubicBezTo>
                    <a:cubicBezTo>
                      <a:pt x="1145996" y="38689"/>
                      <a:pt x="1149211" y="33840"/>
                      <a:pt x="1150417" y="29018"/>
                    </a:cubicBezTo>
                    <a:cubicBezTo>
                      <a:pt x="1151114" y="26312"/>
                      <a:pt x="1151114" y="23633"/>
                      <a:pt x="1149801" y="21356"/>
                    </a:cubicBezTo>
                    <a:cubicBezTo>
                      <a:pt x="1148542" y="19133"/>
                      <a:pt x="1146049" y="17499"/>
                      <a:pt x="1142458" y="16266"/>
                    </a:cubicBezTo>
                    <a:cubicBezTo>
                      <a:pt x="1140583" y="15597"/>
                      <a:pt x="1138600" y="15302"/>
                      <a:pt x="1136617" y="15141"/>
                    </a:cubicBezTo>
                    <a:cubicBezTo>
                      <a:pt x="1134285" y="14954"/>
                      <a:pt x="1131954" y="14981"/>
                      <a:pt x="1129649" y="15061"/>
                    </a:cubicBezTo>
                    <a:cubicBezTo>
                      <a:pt x="1125924" y="15195"/>
                      <a:pt x="1122226" y="15570"/>
                      <a:pt x="1118528" y="16132"/>
                    </a:cubicBezTo>
                    <a:cubicBezTo>
                      <a:pt x="1114830" y="16695"/>
                      <a:pt x="1111159" y="17499"/>
                      <a:pt x="1107568" y="18490"/>
                    </a:cubicBezTo>
                    <a:cubicBezTo>
                      <a:pt x="1102369" y="19910"/>
                      <a:pt x="1097251" y="21785"/>
                      <a:pt x="1092267" y="23955"/>
                    </a:cubicBezTo>
                    <a:cubicBezTo>
                      <a:pt x="1087229" y="26151"/>
                      <a:pt x="1082352" y="28696"/>
                      <a:pt x="1077662" y="31482"/>
                    </a:cubicBezTo>
                    <a:cubicBezTo>
                      <a:pt x="1061235" y="41073"/>
                      <a:pt x="1046202" y="54816"/>
                      <a:pt x="1033768" y="70728"/>
                    </a:cubicBezTo>
                    <a:cubicBezTo>
                      <a:pt x="1021441" y="86534"/>
                      <a:pt x="1011660" y="104456"/>
                      <a:pt x="1006140" y="122940"/>
                    </a:cubicBezTo>
                    <a:cubicBezTo>
                      <a:pt x="999628" y="144451"/>
                      <a:pt x="998395" y="171026"/>
                      <a:pt x="988051" y="189966"/>
                    </a:cubicBezTo>
                    <a:cubicBezTo>
                      <a:pt x="984836" y="195806"/>
                      <a:pt x="980441" y="200655"/>
                      <a:pt x="975322" y="204887"/>
                    </a:cubicBezTo>
                    <a:cubicBezTo>
                      <a:pt x="1016430" y="205477"/>
                      <a:pt x="1057242" y="206093"/>
                      <a:pt x="1097492" y="206682"/>
                    </a:cubicBezTo>
                    <a:lnTo>
                      <a:pt x="1099556" y="205986"/>
                    </a:lnTo>
                    <a:cubicBezTo>
                      <a:pt x="1102021" y="205048"/>
                      <a:pt x="1104460" y="204030"/>
                      <a:pt x="1106845" y="202932"/>
                    </a:cubicBezTo>
                    <a:cubicBezTo>
                      <a:pt x="1109230" y="201833"/>
                      <a:pt x="1111561" y="200655"/>
                      <a:pt x="1113839" y="199369"/>
                    </a:cubicBezTo>
                    <a:cubicBezTo>
                      <a:pt x="1120726" y="195538"/>
                      <a:pt x="1127372" y="191037"/>
                      <a:pt x="1133749" y="186162"/>
                    </a:cubicBezTo>
                    <a:cubicBezTo>
                      <a:pt x="1140154" y="181259"/>
                      <a:pt x="1146290" y="175955"/>
                      <a:pt x="1152079" y="170490"/>
                    </a:cubicBezTo>
                    <a:cubicBezTo>
                      <a:pt x="1162181" y="161087"/>
                      <a:pt x="1170998" y="150479"/>
                      <a:pt x="1179519" y="139522"/>
                    </a:cubicBezTo>
                    <a:cubicBezTo>
                      <a:pt x="1187532" y="129182"/>
                      <a:pt x="1195223" y="118493"/>
                      <a:pt x="1202833" y="107724"/>
                    </a:cubicBezTo>
                    <a:cubicBezTo>
                      <a:pt x="1214517" y="91168"/>
                      <a:pt x="1226174" y="74613"/>
                      <a:pt x="1238930" y="59316"/>
                    </a:cubicBezTo>
                    <a:cubicBezTo>
                      <a:pt x="1240966" y="56744"/>
                      <a:pt x="1244691" y="56316"/>
                      <a:pt x="1247237" y="58325"/>
                    </a:cubicBezTo>
                    <a:cubicBezTo>
                      <a:pt x="1249809" y="60361"/>
                      <a:pt x="1250265" y="64085"/>
                      <a:pt x="1248228" y="66656"/>
                    </a:cubicBezTo>
                    <a:cubicBezTo>
                      <a:pt x="1236464" y="82355"/>
                      <a:pt x="1226093" y="99392"/>
                      <a:pt x="1215267" y="116109"/>
                    </a:cubicBezTo>
                    <a:cubicBezTo>
                      <a:pt x="1207898" y="127467"/>
                      <a:pt x="1200421" y="138719"/>
                      <a:pt x="1192221" y="149327"/>
                    </a:cubicBezTo>
                    <a:cubicBezTo>
                      <a:pt x="1183164" y="161034"/>
                      <a:pt x="1173222" y="171883"/>
                      <a:pt x="1162235" y="181661"/>
                    </a:cubicBezTo>
                    <a:cubicBezTo>
                      <a:pt x="1155857" y="187233"/>
                      <a:pt x="1149104" y="192645"/>
                      <a:pt x="1142030" y="197547"/>
                    </a:cubicBezTo>
                    <a:cubicBezTo>
                      <a:pt x="1136858" y="201137"/>
                      <a:pt x="1131364" y="204110"/>
                      <a:pt x="1125871" y="207111"/>
                    </a:cubicBezTo>
                    <a:cubicBezTo>
                      <a:pt x="1175259" y="207861"/>
                      <a:pt x="1223521" y="208611"/>
                      <a:pt x="1270095" y="209361"/>
                    </a:cubicBezTo>
                    <a:cubicBezTo>
                      <a:pt x="1280707" y="203762"/>
                      <a:pt x="1296839" y="194734"/>
                      <a:pt x="1311068" y="187475"/>
                    </a:cubicBezTo>
                    <a:cubicBezTo>
                      <a:pt x="1318947" y="183429"/>
                      <a:pt x="1326182" y="180000"/>
                      <a:pt x="1331434" y="177964"/>
                    </a:cubicBezTo>
                    <a:cubicBezTo>
                      <a:pt x="1355204" y="168883"/>
                      <a:pt x="1386771" y="158248"/>
                      <a:pt x="1411345" y="141023"/>
                    </a:cubicBezTo>
                    <a:cubicBezTo>
                      <a:pt x="1426726" y="130253"/>
                      <a:pt x="1439401" y="116886"/>
                      <a:pt x="1444627" y="98937"/>
                    </a:cubicBezTo>
                    <a:cubicBezTo>
                      <a:pt x="1447039" y="90981"/>
                      <a:pt x="1446369" y="84632"/>
                      <a:pt x="1443180" y="79944"/>
                    </a:cubicBezTo>
                    <a:cubicBezTo>
                      <a:pt x="1439482" y="74479"/>
                      <a:pt x="1432970" y="71318"/>
                      <a:pt x="1425681" y="69925"/>
                    </a:cubicBezTo>
                    <a:cubicBezTo>
                      <a:pt x="1411050" y="67165"/>
                      <a:pt x="1393042" y="71318"/>
                      <a:pt x="1384601" y="83239"/>
                    </a:cubicBezTo>
                    <a:cubicBezTo>
                      <a:pt x="1381278" y="87927"/>
                      <a:pt x="1381358" y="92159"/>
                      <a:pt x="1383502" y="95026"/>
                    </a:cubicBezTo>
                    <a:cubicBezTo>
                      <a:pt x="1384842" y="96847"/>
                      <a:pt x="1386771" y="98187"/>
                      <a:pt x="1388727" y="98482"/>
                    </a:cubicBezTo>
                    <a:cubicBezTo>
                      <a:pt x="1389531" y="98589"/>
                      <a:pt x="1390335" y="98669"/>
                      <a:pt x="1390925" y="98160"/>
                    </a:cubicBezTo>
                    <a:cubicBezTo>
                      <a:pt x="1392292" y="97008"/>
                      <a:pt x="1392667" y="94758"/>
                      <a:pt x="1392452" y="91463"/>
                    </a:cubicBezTo>
                    <a:cubicBezTo>
                      <a:pt x="1392211" y="88221"/>
                      <a:pt x="1394676" y="85355"/>
                      <a:pt x="1397946" y="85114"/>
                    </a:cubicBezTo>
                    <a:cubicBezTo>
                      <a:pt x="1401188" y="84873"/>
                      <a:pt x="1404029" y="87338"/>
                      <a:pt x="1404297" y="90579"/>
                    </a:cubicBezTo>
                    <a:cubicBezTo>
                      <a:pt x="1405127" y="99580"/>
                      <a:pt x="1402073" y="104991"/>
                      <a:pt x="1398348" y="107965"/>
                    </a:cubicBezTo>
                    <a:cubicBezTo>
                      <a:pt x="1393095" y="112171"/>
                      <a:pt x="1385244" y="111930"/>
                      <a:pt x="1378759" y="107885"/>
                    </a:cubicBezTo>
                    <a:cubicBezTo>
                      <a:pt x="1369996" y="102393"/>
                      <a:pt x="1363806" y="89990"/>
                      <a:pt x="1373426" y="75550"/>
                    </a:cubicBezTo>
                    <a:cubicBezTo>
                      <a:pt x="1386771" y="55619"/>
                      <a:pt x="1419169" y="49431"/>
                      <a:pt x="1440339" y="58673"/>
                    </a:cubicBezTo>
                    <a:cubicBezTo>
                      <a:pt x="1456284" y="65612"/>
                      <a:pt x="1466494" y="80399"/>
                      <a:pt x="1459928" y="103438"/>
                    </a:cubicBezTo>
                    <a:cubicBezTo>
                      <a:pt x="1453577" y="124895"/>
                      <a:pt x="1438866" y="141290"/>
                      <a:pt x="1420268" y="153935"/>
                    </a:cubicBezTo>
                    <a:cubicBezTo>
                      <a:pt x="1394408" y="171535"/>
                      <a:pt x="1361153" y="181849"/>
                      <a:pt x="1336151" y="190743"/>
                    </a:cubicBezTo>
                    <a:cubicBezTo>
                      <a:pt x="1331166" y="192511"/>
                      <a:pt x="1324306" y="195565"/>
                      <a:pt x="1316803" y="199128"/>
                    </a:cubicBezTo>
                    <a:cubicBezTo>
                      <a:pt x="1309782" y="202450"/>
                      <a:pt x="1302279" y="206173"/>
                      <a:pt x="1295124" y="209763"/>
                    </a:cubicBezTo>
                    <a:cubicBezTo>
                      <a:pt x="1307853" y="209977"/>
                      <a:pt x="1320581" y="210165"/>
                      <a:pt x="1333015" y="210352"/>
                    </a:cubicBezTo>
                    <a:cubicBezTo>
                      <a:pt x="1361742" y="210808"/>
                      <a:pt x="1485064" y="212790"/>
                      <a:pt x="1513845" y="213272"/>
                    </a:cubicBezTo>
                    <a:lnTo>
                      <a:pt x="1515105" y="212710"/>
                    </a:lnTo>
                    <a:lnTo>
                      <a:pt x="1530433" y="204780"/>
                    </a:lnTo>
                    <a:cubicBezTo>
                      <a:pt x="1536275" y="201512"/>
                      <a:pt x="1541875" y="197788"/>
                      <a:pt x="1547288" y="193824"/>
                    </a:cubicBezTo>
                    <a:cubicBezTo>
                      <a:pt x="1555542" y="187796"/>
                      <a:pt x="1563367" y="181152"/>
                      <a:pt x="1570950" y="174348"/>
                    </a:cubicBezTo>
                    <a:cubicBezTo>
                      <a:pt x="1578588" y="167597"/>
                      <a:pt x="1585528" y="160203"/>
                      <a:pt x="1592147" y="152488"/>
                    </a:cubicBezTo>
                    <a:cubicBezTo>
                      <a:pt x="1598793" y="144746"/>
                      <a:pt x="1605037" y="136629"/>
                      <a:pt x="1611013" y="128271"/>
                    </a:cubicBezTo>
                    <a:cubicBezTo>
                      <a:pt x="1618248" y="118198"/>
                      <a:pt x="1625108" y="107804"/>
                      <a:pt x="1631781" y="97249"/>
                    </a:cubicBezTo>
                    <a:cubicBezTo>
                      <a:pt x="1641937" y="81149"/>
                      <a:pt x="1651691" y="64808"/>
                      <a:pt x="1661660" y="48976"/>
                    </a:cubicBezTo>
                    <a:cubicBezTo>
                      <a:pt x="1663321" y="46163"/>
                      <a:pt x="1666966" y="45252"/>
                      <a:pt x="1669780" y="46913"/>
                    </a:cubicBezTo>
                    <a:cubicBezTo>
                      <a:pt x="1672593" y="48574"/>
                      <a:pt x="1673504" y="52217"/>
                      <a:pt x="1671843" y="55030"/>
                    </a:cubicBezTo>
                    <a:cubicBezTo>
                      <a:pt x="1662678" y="71371"/>
                      <a:pt x="1653862" y="88302"/>
                      <a:pt x="1644349" y="104831"/>
                    </a:cubicBezTo>
                    <a:cubicBezTo>
                      <a:pt x="1637971" y="115948"/>
                      <a:pt x="1631298" y="126931"/>
                      <a:pt x="1624036" y="137406"/>
                    </a:cubicBezTo>
                    <a:cubicBezTo>
                      <a:pt x="1617873" y="146327"/>
                      <a:pt x="1611281" y="154899"/>
                      <a:pt x="1604153" y="162963"/>
                    </a:cubicBezTo>
                    <a:cubicBezTo>
                      <a:pt x="1596944" y="171107"/>
                      <a:pt x="1589119" y="178688"/>
                      <a:pt x="1580732" y="185706"/>
                    </a:cubicBezTo>
                    <a:cubicBezTo>
                      <a:pt x="1573871" y="191359"/>
                      <a:pt x="1566877" y="196931"/>
                      <a:pt x="1559588" y="202021"/>
                    </a:cubicBezTo>
                    <a:cubicBezTo>
                      <a:pt x="1553398" y="206361"/>
                      <a:pt x="1546859" y="210138"/>
                      <a:pt x="1540214" y="213701"/>
                    </a:cubicBezTo>
                    <a:cubicBezTo>
                      <a:pt x="1682776" y="216031"/>
                      <a:pt x="1775335" y="217639"/>
                      <a:pt x="1775335" y="217639"/>
                    </a:cubicBezTo>
                    <a:cubicBezTo>
                      <a:pt x="1778443" y="217773"/>
                      <a:pt x="1780962" y="220344"/>
                      <a:pt x="1780909" y="223479"/>
                    </a:cubicBezTo>
                    <a:close/>
                    <a:moveTo>
                      <a:pt x="1537748" y="375399"/>
                    </a:moveTo>
                    <a:lnTo>
                      <a:pt x="1537802" y="375372"/>
                    </a:lnTo>
                    <a:cubicBezTo>
                      <a:pt x="1537748" y="375211"/>
                      <a:pt x="1537695" y="375051"/>
                      <a:pt x="1537668" y="374863"/>
                    </a:cubicBezTo>
                    <a:cubicBezTo>
                      <a:pt x="1537695" y="374997"/>
                      <a:pt x="1537561" y="375533"/>
                      <a:pt x="1537748" y="375399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3" name="Google Shape;623;p6"/>
              <p:cNvSpPr/>
              <p:nvPr/>
            </p:nvSpPr>
            <p:spPr>
              <a:xfrm rot="10800000" flipH="1">
                <a:off x="332351" y="318154"/>
                <a:ext cx="238412" cy="258544"/>
              </a:xfrm>
              <a:custGeom>
                <a:avLst/>
                <a:gdLst/>
                <a:ahLst/>
                <a:cxnLst/>
                <a:rect l="l" t="t" r="r" b="b"/>
                <a:pathLst>
                  <a:path w="476824" h="517087" extrusionOk="0">
                    <a:moveTo>
                      <a:pt x="82617" y="271914"/>
                    </a:moveTo>
                    <a:cubicBezTo>
                      <a:pt x="77498" y="248688"/>
                      <a:pt x="70638" y="225810"/>
                      <a:pt x="63081" y="203040"/>
                    </a:cubicBezTo>
                    <a:cubicBezTo>
                      <a:pt x="51692" y="168777"/>
                      <a:pt x="38669" y="134808"/>
                      <a:pt x="26020" y="101108"/>
                    </a:cubicBezTo>
                    <a:cubicBezTo>
                      <a:pt x="22001" y="90205"/>
                      <a:pt x="18142" y="79195"/>
                      <a:pt x="14605" y="68077"/>
                    </a:cubicBezTo>
                    <a:cubicBezTo>
                      <a:pt x="11041" y="56933"/>
                      <a:pt x="7825" y="45655"/>
                      <a:pt x="5092" y="34296"/>
                    </a:cubicBezTo>
                    <a:cubicBezTo>
                      <a:pt x="3993" y="29635"/>
                      <a:pt x="3886" y="21330"/>
                      <a:pt x="2707" y="14580"/>
                    </a:cubicBezTo>
                    <a:cubicBezTo>
                      <a:pt x="2305" y="12329"/>
                      <a:pt x="1930" y="10267"/>
                      <a:pt x="1018" y="8900"/>
                    </a:cubicBezTo>
                    <a:cubicBezTo>
                      <a:pt x="-777" y="6329"/>
                      <a:pt x="-134" y="2792"/>
                      <a:pt x="2439" y="998"/>
                    </a:cubicBezTo>
                    <a:cubicBezTo>
                      <a:pt x="5011" y="-770"/>
                      <a:pt x="8549" y="-127"/>
                      <a:pt x="10344" y="2444"/>
                    </a:cubicBezTo>
                    <a:cubicBezTo>
                      <a:pt x="12059" y="4828"/>
                      <a:pt x="13292" y="8365"/>
                      <a:pt x="14122" y="12410"/>
                    </a:cubicBezTo>
                    <a:cubicBezTo>
                      <a:pt x="15462" y="18866"/>
                      <a:pt x="15757" y="26849"/>
                      <a:pt x="16963" y="31296"/>
                    </a:cubicBezTo>
                    <a:cubicBezTo>
                      <a:pt x="19911" y="42253"/>
                      <a:pt x="23394" y="53129"/>
                      <a:pt x="27173" y="63898"/>
                    </a:cubicBezTo>
                    <a:cubicBezTo>
                      <a:pt x="30951" y="74694"/>
                      <a:pt x="35051" y="85410"/>
                      <a:pt x="39312" y="95991"/>
                    </a:cubicBezTo>
                    <a:cubicBezTo>
                      <a:pt x="52577" y="129718"/>
                      <a:pt x="66726" y="163526"/>
                      <a:pt x="78302" y="197950"/>
                    </a:cubicBezTo>
                    <a:cubicBezTo>
                      <a:pt x="86127" y="221283"/>
                      <a:pt x="92746" y="244884"/>
                      <a:pt x="97543" y="268780"/>
                    </a:cubicBezTo>
                    <a:cubicBezTo>
                      <a:pt x="105529" y="308695"/>
                      <a:pt x="108182" y="349441"/>
                      <a:pt x="102045" y="391259"/>
                    </a:cubicBezTo>
                    <a:cubicBezTo>
                      <a:pt x="101616" y="394500"/>
                      <a:pt x="98642" y="396777"/>
                      <a:pt x="95399" y="396349"/>
                    </a:cubicBezTo>
                    <a:cubicBezTo>
                      <a:pt x="92157" y="395947"/>
                      <a:pt x="89879" y="392946"/>
                      <a:pt x="90308" y="389705"/>
                    </a:cubicBezTo>
                    <a:cubicBezTo>
                      <a:pt x="95078" y="349281"/>
                      <a:pt x="91085" y="310196"/>
                      <a:pt x="82617" y="271914"/>
                    </a:cubicBezTo>
                    <a:close/>
                    <a:moveTo>
                      <a:pt x="474584" y="506880"/>
                    </a:moveTo>
                    <a:cubicBezTo>
                      <a:pt x="472252" y="505085"/>
                      <a:pt x="468769" y="503692"/>
                      <a:pt x="464749" y="502701"/>
                    </a:cubicBezTo>
                    <a:cubicBezTo>
                      <a:pt x="458371" y="501120"/>
                      <a:pt x="450386" y="500504"/>
                      <a:pt x="445991" y="499111"/>
                    </a:cubicBezTo>
                    <a:cubicBezTo>
                      <a:pt x="435138" y="495709"/>
                      <a:pt x="424446" y="491798"/>
                      <a:pt x="413834" y="487592"/>
                    </a:cubicBezTo>
                    <a:cubicBezTo>
                      <a:pt x="403168" y="483359"/>
                      <a:pt x="392637" y="478832"/>
                      <a:pt x="382213" y="474171"/>
                    </a:cubicBezTo>
                    <a:cubicBezTo>
                      <a:pt x="349064" y="459517"/>
                      <a:pt x="315862" y="444006"/>
                      <a:pt x="281910" y="431067"/>
                    </a:cubicBezTo>
                    <a:cubicBezTo>
                      <a:pt x="258918" y="422307"/>
                      <a:pt x="235577" y="414726"/>
                      <a:pt x="211888" y="408993"/>
                    </a:cubicBezTo>
                    <a:cubicBezTo>
                      <a:pt x="172308" y="399403"/>
                      <a:pt x="131683" y="395143"/>
                      <a:pt x="89611" y="399617"/>
                    </a:cubicBezTo>
                    <a:cubicBezTo>
                      <a:pt x="86368" y="399912"/>
                      <a:pt x="83957" y="402805"/>
                      <a:pt x="84278" y="406046"/>
                    </a:cubicBezTo>
                    <a:cubicBezTo>
                      <a:pt x="84573" y="409315"/>
                      <a:pt x="87440" y="411699"/>
                      <a:pt x="90710" y="411404"/>
                    </a:cubicBezTo>
                    <a:cubicBezTo>
                      <a:pt x="131335" y="408243"/>
                      <a:pt x="170218" y="413788"/>
                      <a:pt x="208163" y="423754"/>
                    </a:cubicBezTo>
                    <a:cubicBezTo>
                      <a:pt x="231155" y="429808"/>
                      <a:pt x="253746" y="437577"/>
                      <a:pt x="276202" y="446069"/>
                    </a:cubicBezTo>
                    <a:cubicBezTo>
                      <a:pt x="309967" y="458847"/>
                      <a:pt x="343383" y="473233"/>
                      <a:pt x="376585" y="487217"/>
                    </a:cubicBezTo>
                    <a:cubicBezTo>
                      <a:pt x="387331" y="491664"/>
                      <a:pt x="398157" y="496003"/>
                      <a:pt x="409117" y="499968"/>
                    </a:cubicBezTo>
                    <a:cubicBezTo>
                      <a:pt x="420131" y="503987"/>
                      <a:pt x="431252" y="507657"/>
                      <a:pt x="442507" y="510845"/>
                    </a:cubicBezTo>
                    <a:cubicBezTo>
                      <a:pt x="447116" y="512131"/>
                      <a:pt x="455424" y="512586"/>
                      <a:pt x="462123" y="514006"/>
                    </a:cubicBezTo>
                    <a:cubicBezTo>
                      <a:pt x="464374" y="514488"/>
                      <a:pt x="466411" y="514970"/>
                      <a:pt x="467724" y="515935"/>
                    </a:cubicBezTo>
                    <a:cubicBezTo>
                      <a:pt x="470216" y="517837"/>
                      <a:pt x="473780" y="517328"/>
                      <a:pt x="475682" y="514836"/>
                    </a:cubicBezTo>
                    <a:cubicBezTo>
                      <a:pt x="477558" y="512345"/>
                      <a:pt x="477076" y="508782"/>
                      <a:pt x="474584" y="506880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4" name="Google Shape;624;p6"/>
              <p:cNvSpPr/>
              <p:nvPr/>
            </p:nvSpPr>
            <p:spPr>
              <a:xfrm rot="10800000" flipH="1">
                <a:off x="507106" y="440259"/>
                <a:ext cx="312719" cy="336885"/>
              </a:xfrm>
              <a:custGeom>
                <a:avLst/>
                <a:gdLst/>
                <a:ahLst/>
                <a:cxnLst/>
                <a:rect l="l" t="t" r="r" b="b"/>
                <a:pathLst>
                  <a:path w="625438" h="673769" extrusionOk="0">
                    <a:moveTo>
                      <a:pt x="54596" y="2"/>
                    </a:moveTo>
                    <a:cubicBezTo>
                      <a:pt x="56418" y="645"/>
                      <a:pt x="81473" y="117767"/>
                      <a:pt x="77695" y="213858"/>
                    </a:cubicBezTo>
                    <a:cubicBezTo>
                      <a:pt x="74988" y="283376"/>
                      <a:pt x="50013" y="337222"/>
                      <a:pt x="24556" y="350348"/>
                    </a:cubicBezTo>
                    <a:cubicBezTo>
                      <a:pt x="24663" y="352759"/>
                      <a:pt x="2608" y="283295"/>
                      <a:pt x="599" y="261007"/>
                    </a:cubicBezTo>
                    <a:cubicBezTo>
                      <a:pt x="-6530" y="182087"/>
                      <a:pt x="52318" y="-774"/>
                      <a:pt x="54596" y="2"/>
                    </a:cubicBezTo>
                    <a:close/>
                    <a:moveTo>
                      <a:pt x="470841" y="171211"/>
                    </a:moveTo>
                    <a:cubicBezTo>
                      <a:pt x="469394" y="168853"/>
                      <a:pt x="291351" y="272714"/>
                      <a:pt x="243277" y="342017"/>
                    </a:cubicBezTo>
                    <a:cubicBezTo>
                      <a:pt x="229717" y="361573"/>
                      <a:pt x="201365" y="434412"/>
                      <a:pt x="202920" y="432376"/>
                    </a:cubicBezTo>
                    <a:cubicBezTo>
                      <a:pt x="234487" y="440895"/>
                      <a:pt x="293656" y="416035"/>
                      <a:pt x="343955" y="361787"/>
                    </a:cubicBezTo>
                    <a:cubicBezTo>
                      <a:pt x="413494" y="286778"/>
                      <a:pt x="472020" y="173086"/>
                      <a:pt x="470841" y="171211"/>
                    </a:cubicBezTo>
                    <a:close/>
                    <a:moveTo>
                      <a:pt x="378818" y="587698"/>
                    </a:moveTo>
                    <a:cubicBezTo>
                      <a:pt x="357756" y="589868"/>
                      <a:pt x="292021" y="614139"/>
                      <a:pt x="294272" y="614032"/>
                    </a:cubicBezTo>
                    <a:cubicBezTo>
                      <a:pt x="306626" y="642294"/>
                      <a:pt x="357461" y="670101"/>
                      <a:pt x="423168" y="673289"/>
                    </a:cubicBezTo>
                    <a:cubicBezTo>
                      <a:pt x="514039" y="677709"/>
                      <a:pt x="624819" y="650250"/>
                      <a:pt x="625436" y="648241"/>
                    </a:cubicBezTo>
                    <a:cubicBezTo>
                      <a:pt x="626186" y="645723"/>
                      <a:pt x="453476" y="580010"/>
                      <a:pt x="378818" y="587698"/>
                    </a:cubicBezTo>
                    <a:close/>
                  </a:path>
                </a:pathLst>
              </a:custGeom>
              <a:solidFill>
                <a:srgbClr val="2CB892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5" name="Google Shape;625;p6"/>
              <p:cNvSpPr/>
              <p:nvPr/>
            </p:nvSpPr>
            <p:spPr>
              <a:xfrm rot="10800000" flipH="1">
                <a:off x="503625" y="489033"/>
                <a:ext cx="472208" cy="465996"/>
              </a:xfrm>
              <a:custGeom>
                <a:avLst/>
                <a:gdLst/>
                <a:ahLst/>
                <a:cxnLst/>
                <a:rect l="l" t="t" r="r" b="b"/>
                <a:pathLst>
                  <a:path w="944416" h="931992" extrusionOk="0">
                    <a:moveTo>
                      <a:pt x="197072" y="114404"/>
                    </a:moveTo>
                    <a:cubicBezTo>
                      <a:pt x="226549" y="100581"/>
                      <a:pt x="259590" y="77087"/>
                      <a:pt x="243217" y="45449"/>
                    </a:cubicBezTo>
                    <a:cubicBezTo>
                      <a:pt x="224834" y="9900"/>
                      <a:pt x="187478" y="43761"/>
                      <a:pt x="163226" y="78801"/>
                    </a:cubicBezTo>
                    <a:cubicBezTo>
                      <a:pt x="171293" y="46253"/>
                      <a:pt x="173222" y="4569"/>
                      <a:pt x="131820" y="310"/>
                    </a:cubicBezTo>
                    <a:cubicBezTo>
                      <a:pt x="86746" y="-4325"/>
                      <a:pt x="90980" y="43949"/>
                      <a:pt x="105853" y="83516"/>
                    </a:cubicBezTo>
                    <a:cubicBezTo>
                      <a:pt x="87390" y="55683"/>
                      <a:pt x="60136" y="27260"/>
                      <a:pt x="35108" y="50003"/>
                    </a:cubicBezTo>
                    <a:cubicBezTo>
                      <a:pt x="9275" y="73497"/>
                      <a:pt x="37466" y="102429"/>
                      <a:pt x="70132" y="121798"/>
                    </a:cubicBezTo>
                    <a:cubicBezTo>
                      <a:pt x="39744" y="115851"/>
                      <a:pt x="1718" y="116360"/>
                      <a:pt x="57" y="155498"/>
                    </a:cubicBezTo>
                    <a:cubicBezTo>
                      <a:pt x="-1846" y="199486"/>
                      <a:pt x="44674" y="191851"/>
                      <a:pt x="80851" y="175054"/>
                    </a:cubicBezTo>
                    <a:cubicBezTo>
                      <a:pt x="54723" y="193887"/>
                      <a:pt x="28381" y="221854"/>
                      <a:pt x="48587" y="249233"/>
                    </a:cubicBezTo>
                    <a:cubicBezTo>
                      <a:pt x="69328" y="277334"/>
                      <a:pt x="96420" y="249608"/>
                      <a:pt x="115313" y="216014"/>
                    </a:cubicBezTo>
                    <a:cubicBezTo>
                      <a:pt x="111052" y="255341"/>
                      <a:pt x="117510" y="296810"/>
                      <a:pt x="153445" y="285585"/>
                    </a:cubicBezTo>
                    <a:cubicBezTo>
                      <a:pt x="184316" y="275941"/>
                      <a:pt x="181342" y="243500"/>
                      <a:pt x="171587" y="214943"/>
                    </a:cubicBezTo>
                    <a:cubicBezTo>
                      <a:pt x="190640" y="240446"/>
                      <a:pt x="216875" y="263538"/>
                      <a:pt x="239814" y="241330"/>
                    </a:cubicBezTo>
                    <a:cubicBezTo>
                      <a:pt x="264012" y="217890"/>
                      <a:pt x="238018" y="191074"/>
                      <a:pt x="206451" y="172831"/>
                    </a:cubicBezTo>
                    <a:cubicBezTo>
                      <a:pt x="240269" y="182662"/>
                      <a:pt x="275454" y="181242"/>
                      <a:pt x="271462" y="143175"/>
                    </a:cubicBezTo>
                    <a:cubicBezTo>
                      <a:pt x="267308" y="103394"/>
                      <a:pt x="227514" y="106153"/>
                      <a:pt x="197072" y="114404"/>
                    </a:cubicBezTo>
                    <a:close/>
                    <a:moveTo>
                      <a:pt x="163843" y="154266"/>
                    </a:moveTo>
                    <a:cubicBezTo>
                      <a:pt x="150873" y="150515"/>
                      <a:pt x="148434" y="161579"/>
                      <a:pt x="146960" y="167580"/>
                    </a:cubicBezTo>
                    <a:cubicBezTo>
                      <a:pt x="144468" y="167205"/>
                      <a:pt x="139591" y="165276"/>
                      <a:pt x="134794" y="165651"/>
                    </a:cubicBezTo>
                    <a:cubicBezTo>
                      <a:pt x="133213" y="154453"/>
                      <a:pt x="117349" y="154962"/>
                      <a:pt x="119493" y="152123"/>
                    </a:cubicBezTo>
                    <a:cubicBezTo>
                      <a:pt x="119493" y="152123"/>
                      <a:pt x="115688" y="153891"/>
                      <a:pt x="109765" y="157079"/>
                    </a:cubicBezTo>
                    <a:cubicBezTo>
                      <a:pt x="113919" y="151292"/>
                      <a:pt x="111909" y="144756"/>
                      <a:pt x="109765" y="139907"/>
                    </a:cubicBezTo>
                    <a:cubicBezTo>
                      <a:pt x="126701" y="144354"/>
                      <a:pt x="124745" y="120860"/>
                      <a:pt x="127934" y="123459"/>
                    </a:cubicBezTo>
                    <a:cubicBezTo>
                      <a:pt x="127934" y="123459"/>
                      <a:pt x="127371" y="122173"/>
                      <a:pt x="126299" y="119922"/>
                    </a:cubicBezTo>
                    <a:cubicBezTo>
                      <a:pt x="133588" y="123994"/>
                      <a:pt x="142056" y="119574"/>
                      <a:pt x="146585" y="117779"/>
                    </a:cubicBezTo>
                    <a:cubicBezTo>
                      <a:pt x="150122" y="124852"/>
                      <a:pt x="160627" y="126780"/>
                      <a:pt x="158510" y="128790"/>
                    </a:cubicBezTo>
                    <a:cubicBezTo>
                      <a:pt x="158510" y="128790"/>
                      <a:pt x="159930" y="128414"/>
                      <a:pt x="162423" y="127638"/>
                    </a:cubicBezTo>
                    <a:cubicBezTo>
                      <a:pt x="163334" y="130397"/>
                      <a:pt x="151570" y="145238"/>
                      <a:pt x="164406" y="154427"/>
                    </a:cubicBezTo>
                    <a:cubicBezTo>
                      <a:pt x="164218" y="154373"/>
                      <a:pt x="164030" y="154319"/>
                      <a:pt x="163843" y="154266"/>
                    </a:cubicBezTo>
                    <a:close/>
                    <a:moveTo>
                      <a:pt x="944105" y="787717"/>
                    </a:moveTo>
                    <a:cubicBezTo>
                      <a:pt x="939952" y="747935"/>
                      <a:pt x="900158" y="750722"/>
                      <a:pt x="869716" y="758946"/>
                    </a:cubicBezTo>
                    <a:cubicBezTo>
                      <a:pt x="899193" y="745123"/>
                      <a:pt x="932234" y="721655"/>
                      <a:pt x="915861" y="689991"/>
                    </a:cubicBezTo>
                    <a:cubicBezTo>
                      <a:pt x="897478" y="654442"/>
                      <a:pt x="860122" y="688303"/>
                      <a:pt x="835870" y="723343"/>
                    </a:cubicBezTo>
                    <a:cubicBezTo>
                      <a:pt x="843936" y="690821"/>
                      <a:pt x="845866" y="649111"/>
                      <a:pt x="804464" y="644852"/>
                    </a:cubicBezTo>
                    <a:cubicBezTo>
                      <a:pt x="759390" y="640244"/>
                      <a:pt x="763624" y="688518"/>
                      <a:pt x="778497" y="728058"/>
                    </a:cubicBezTo>
                    <a:cubicBezTo>
                      <a:pt x="760060" y="700224"/>
                      <a:pt x="732780" y="671801"/>
                      <a:pt x="707752" y="694545"/>
                    </a:cubicBezTo>
                    <a:cubicBezTo>
                      <a:pt x="681919" y="718039"/>
                      <a:pt x="710110" y="746998"/>
                      <a:pt x="742776" y="766339"/>
                    </a:cubicBezTo>
                    <a:cubicBezTo>
                      <a:pt x="712388" y="760392"/>
                      <a:pt x="674389" y="760901"/>
                      <a:pt x="672700" y="800040"/>
                    </a:cubicBezTo>
                    <a:cubicBezTo>
                      <a:pt x="670798" y="844027"/>
                      <a:pt x="717318" y="836419"/>
                      <a:pt x="753495" y="819596"/>
                    </a:cubicBezTo>
                    <a:cubicBezTo>
                      <a:pt x="727367" y="838455"/>
                      <a:pt x="701025" y="866396"/>
                      <a:pt x="721258" y="893774"/>
                    </a:cubicBezTo>
                    <a:cubicBezTo>
                      <a:pt x="741972" y="921876"/>
                      <a:pt x="769064" y="894149"/>
                      <a:pt x="787956" y="860556"/>
                    </a:cubicBezTo>
                    <a:cubicBezTo>
                      <a:pt x="783696" y="899882"/>
                      <a:pt x="790154" y="941352"/>
                      <a:pt x="826089" y="930127"/>
                    </a:cubicBezTo>
                    <a:cubicBezTo>
                      <a:pt x="856960" y="920483"/>
                      <a:pt x="853985" y="888041"/>
                      <a:pt x="844231" y="859485"/>
                    </a:cubicBezTo>
                    <a:cubicBezTo>
                      <a:pt x="863284" y="884988"/>
                      <a:pt x="889519" y="908080"/>
                      <a:pt x="912458" y="885872"/>
                    </a:cubicBezTo>
                    <a:cubicBezTo>
                      <a:pt x="936656" y="862458"/>
                      <a:pt x="910689" y="835643"/>
                      <a:pt x="879095" y="817372"/>
                    </a:cubicBezTo>
                    <a:cubicBezTo>
                      <a:pt x="912940" y="827204"/>
                      <a:pt x="948098" y="825784"/>
                      <a:pt x="944105" y="787717"/>
                    </a:cubicBezTo>
                    <a:close/>
                    <a:moveTo>
                      <a:pt x="836487" y="798808"/>
                    </a:moveTo>
                    <a:cubicBezTo>
                      <a:pt x="823517" y="795057"/>
                      <a:pt x="821078" y="806121"/>
                      <a:pt x="819604" y="812148"/>
                    </a:cubicBezTo>
                    <a:cubicBezTo>
                      <a:pt x="817112" y="811747"/>
                      <a:pt x="812262" y="809818"/>
                      <a:pt x="807438" y="810193"/>
                    </a:cubicBezTo>
                    <a:cubicBezTo>
                      <a:pt x="805857" y="798995"/>
                      <a:pt x="789993" y="799504"/>
                      <a:pt x="792137" y="796665"/>
                    </a:cubicBezTo>
                    <a:cubicBezTo>
                      <a:pt x="792137" y="796665"/>
                      <a:pt x="788332" y="798432"/>
                      <a:pt x="782409" y="801620"/>
                    </a:cubicBezTo>
                    <a:cubicBezTo>
                      <a:pt x="786590" y="795861"/>
                      <a:pt x="784553" y="789298"/>
                      <a:pt x="782436" y="784476"/>
                    </a:cubicBezTo>
                    <a:cubicBezTo>
                      <a:pt x="799345" y="788923"/>
                      <a:pt x="797416" y="765402"/>
                      <a:pt x="800578" y="768000"/>
                    </a:cubicBezTo>
                    <a:cubicBezTo>
                      <a:pt x="800578" y="768000"/>
                      <a:pt x="800015" y="766714"/>
                      <a:pt x="798943" y="764464"/>
                    </a:cubicBezTo>
                    <a:cubicBezTo>
                      <a:pt x="806259" y="768536"/>
                      <a:pt x="814700" y="764116"/>
                      <a:pt x="819229" y="762321"/>
                    </a:cubicBezTo>
                    <a:cubicBezTo>
                      <a:pt x="822793" y="769420"/>
                      <a:pt x="833271" y="771322"/>
                      <a:pt x="831154" y="773331"/>
                    </a:cubicBezTo>
                    <a:cubicBezTo>
                      <a:pt x="831154" y="773331"/>
                      <a:pt x="832574" y="772956"/>
                      <a:pt x="835093" y="772206"/>
                    </a:cubicBezTo>
                    <a:cubicBezTo>
                      <a:pt x="835978" y="774939"/>
                      <a:pt x="824213" y="789780"/>
                      <a:pt x="837049" y="798968"/>
                    </a:cubicBezTo>
                    <a:cubicBezTo>
                      <a:pt x="836862" y="798915"/>
                      <a:pt x="836674" y="798861"/>
                      <a:pt x="836487" y="798808"/>
                    </a:cubicBezTo>
                    <a:close/>
                  </a:path>
                </a:pathLst>
              </a:custGeom>
              <a:solidFill>
                <a:srgbClr val="EFA593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6" name="Google Shape;626;p6"/>
              <p:cNvSpPr/>
              <p:nvPr/>
            </p:nvSpPr>
            <p:spPr>
              <a:xfrm rot="10800000" flipH="1">
                <a:off x="553489" y="542785"/>
                <a:ext cx="371215" cy="357381"/>
              </a:xfrm>
              <a:custGeom>
                <a:avLst/>
                <a:gdLst/>
                <a:ahLst/>
                <a:cxnLst/>
                <a:rect l="l" t="t" r="r" b="b"/>
                <a:pathLst>
                  <a:path w="742430" h="714761" extrusionOk="0">
                    <a:moveTo>
                      <a:pt x="69744" y="34038"/>
                    </a:moveTo>
                    <a:cubicBezTo>
                      <a:pt x="70333" y="53407"/>
                      <a:pt x="55193" y="69614"/>
                      <a:pt x="35952" y="70204"/>
                    </a:cubicBezTo>
                    <a:cubicBezTo>
                      <a:pt x="16711" y="70793"/>
                      <a:pt x="606" y="55550"/>
                      <a:pt x="17" y="36182"/>
                    </a:cubicBezTo>
                    <a:cubicBezTo>
                      <a:pt x="-573" y="16813"/>
                      <a:pt x="14594" y="606"/>
                      <a:pt x="33835" y="17"/>
                    </a:cubicBezTo>
                    <a:cubicBezTo>
                      <a:pt x="53076" y="-573"/>
                      <a:pt x="69154" y="14670"/>
                      <a:pt x="69744" y="34038"/>
                    </a:cubicBezTo>
                    <a:close/>
                    <a:moveTo>
                      <a:pt x="706479" y="644558"/>
                    </a:moveTo>
                    <a:cubicBezTo>
                      <a:pt x="687238" y="645148"/>
                      <a:pt x="672098" y="661355"/>
                      <a:pt x="672687" y="680723"/>
                    </a:cubicBezTo>
                    <a:cubicBezTo>
                      <a:pt x="673277" y="700092"/>
                      <a:pt x="689355" y="715335"/>
                      <a:pt x="708596" y="714745"/>
                    </a:cubicBezTo>
                    <a:cubicBezTo>
                      <a:pt x="727837" y="714156"/>
                      <a:pt x="743004" y="697949"/>
                      <a:pt x="742414" y="678580"/>
                    </a:cubicBezTo>
                    <a:cubicBezTo>
                      <a:pt x="741825" y="659212"/>
                      <a:pt x="725720" y="643969"/>
                      <a:pt x="706479" y="644558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7" name="Google Shape;627;p6"/>
              <p:cNvSpPr/>
              <p:nvPr/>
            </p:nvSpPr>
            <p:spPr>
              <a:xfrm rot="10800000" flipH="1">
                <a:off x="605042" y="536404"/>
                <a:ext cx="168060" cy="198131"/>
              </a:xfrm>
              <a:custGeom>
                <a:avLst/>
                <a:gdLst/>
                <a:ahLst/>
                <a:cxnLst/>
                <a:rect l="l" t="t" r="r" b="b"/>
                <a:pathLst>
                  <a:path w="336120" h="396261" extrusionOk="0">
                    <a:moveTo>
                      <a:pt x="73666" y="38683"/>
                    </a:moveTo>
                    <a:cubicBezTo>
                      <a:pt x="73666" y="60061"/>
                      <a:pt x="57159" y="77393"/>
                      <a:pt x="36820" y="77393"/>
                    </a:cubicBezTo>
                    <a:cubicBezTo>
                      <a:pt x="16507" y="77393"/>
                      <a:pt x="0" y="60061"/>
                      <a:pt x="0" y="38683"/>
                    </a:cubicBezTo>
                    <a:cubicBezTo>
                      <a:pt x="0" y="17332"/>
                      <a:pt x="16507" y="0"/>
                      <a:pt x="36820" y="0"/>
                    </a:cubicBezTo>
                    <a:cubicBezTo>
                      <a:pt x="57159" y="0"/>
                      <a:pt x="73666" y="17332"/>
                      <a:pt x="73666" y="38683"/>
                    </a:cubicBezTo>
                    <a:close/>
                    <a:moveTo>
                      <a:pt x="299301" y="318869"/>
                    </a:moveTo>
                    <a:cubicBezTo>
                      <a:pt x="278962" y="318869"/>
                      <a:pt x="262455" y="336201"/>
                      <a:pt x="262455" y="357552"/>
                    </a:cubicBezTo>
                    <a:cubicBezTo>
                      <a:pt x="262455" y="378903"/>
                      <a:pt x="278962" y="396262"/>
                      <a:pt x="299301" y="396262"/>
                    </a:cubicBezTo>
                    <a:cubicBezTo>
                      <a:pt x="319614" y="396262"/>
                      <a:pt x="336121" y="378903"/>
                      <a:pt x="336121" y="357552"/>
                    </a:cubicBezTo>
                    <a:cubicBezTo>
                      <a:pt x="336121" y="336201"/>
                      <a:pt x="319614" y="318869"/>
                      <a:pt x="299301" y="318869"/>
                    </a:cubicBezTo>
                    <a:close/>
                  </a:path>
                </a:pathLst>
              </a:custGeom>
              <a:solidFill>
                <a:srgbClr val="EFA593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28" name="Google Shape;628;p6"/>
              <p:cNvSpPr/>
              <p:nvPr/>
            </p:nvSpPr>
            <p:spPr>
              <a:xfrm rot="10800000" flipH="1">
                <a:off x="511607" y="451363"/>
                <a:ext cx="274640" cy="259729"/>
              </a:xfrm>
              <a:custGeom>
                <a:avLst/>
                <a:gdLst/>
                <a:ahLst/>
                <a:cxnLst/>
                <a:rect l="l" t="t" r="r" b="b"/>
                <a:pathLst>
                  <a:path w="549280" h="519458" extrusionOk="0">
                    <a:moveTo>
                      <a:pt x="41922" y="5191"/>
                    </a:moveTo>
                    <a:cubicBezTo>
                      <a:pt x="44039" y="25256"/>
                      <a:pt x="44629" y="46178"/>
                      <a:pt x="43825" y="67475"/>
                    </a:cubicBezTo>
                    <a:cubicBezTo>
                      <a:pt x="43075" y="87889"/>
                      <a:pt x="41226" y="108677"/>
                      <a:pt x="38251" y="129358"/>
                    </a:cubicBezTo>
                    <a:cubicBezTo>
                      <a:pt x="35920" y="145753"/>
                      <a:pt x="32865" y="162067"/>
                      <a:pt x="29435" y="178114"/>
                    </a:cubicBezTo>
                    <a:cubicBezTo>
                      <a:pt x="24156" y="202974"/>
                      <a:pt x="17831" y="227164"/>
                      <a:pt x="11668" y="250042"/>
                    </a:cubicBezTo>
                    <a:cubicBezTo>
                      <a:pt x="10891" y="253230"/>
                      <a:pt x="7675" y="255186"/>
                      <a:pt x="4513" y="254409"/>
                    </a:cubicBezTo>
                    <a:cubicBezTo>
                      <a:pt x="1324" y="253632"/>
                      <a:pt x="-605" y="250417"/>
                      <a:pt x="172" y="247229"/>
                    </a:cubicBezTo>
                    <a:cubicBezTo>
                      <a:pt x="6228" y="219851"/>
                      <a:pt x="12016" y="190571"/>
                      <a:pt x="17028" y="160755"/>
                    </a:cubicBezTo>
                    <a:cubicBezTo>
                      <a:pt x="18635" y="151164"/>
                      <a:pt x="20190" y="141520"/>
                      <a:pt x="21663" y="131849"/>
                    </a:cubicBezTo>
                    <a:cubicBezTo>
                      <a:pt x="23137" y="122205"/>
                      <a:pt x="24531" y="112561"/>
                      <a:pt x="25790" y="102944"/>
                    </a:cubicBezTo>
                    <a:cubicBezTo>
                      <a:pt x="30078" y="69860"/>
                      <a:pt x="32463" y="37043"/>
                      <a:pt x="30587" y="6129"/>
                    </a:cubicBezTo>
                    <a:cubicBezTo>
                      <a:pt x="30346" y="2995"/>
                      <a:pt x="32677" y="262"/>
                      <a:pt x="35786" y="21"/>
                    </a:cubicBezTo>
                    <a:cubicBezTo>
                      <a:pt x="38921" y="-247"/>
                      <a:pt x="41654" y="2084"/>
                      <a:pt x="41922" y="5191"/>
                    </a:cubicBezTo>
                    <a:close/>
                    <a:moveTo>
                      <a:pt x="282725" y="228986"/>
                    </a:moveTo>
                    <a:cubicBezTo>
                      <a:pt x="297276" y="215270"/>
                      <a:pt x="311559" y="201340"/>
                      <a:pt x="325762" y="187276"/>
                    </a:cubicBezTo>
                    <a:cubicBezTo>
                      <a:pt x="346985" y="166246"/>
                      <a:pt x="367887" y="144869"/>
                      <a:pt x="388977" y="123464"/>
                    </a:cubicBezTo>
                    <a:cubicBezTo>
                      <a:pt x="391308" y="121187"/>
                      <a:pt x="391335" y="117437"/>
                      <a:pt x="389057" y="115106"/>
                    </a:cubicBezTo>
                    <a:cubicBezTo>
                      <a:pt x="386753" y="112749"/>
                      <a:pt x="383001" y="112722"/>
                      <a:pt x="380670" y="115026"/>
                    </a:cubicBezTo>
                    <a:cubicBezTo>
                      <a:pt x="358910" y="135653"/>
                      <a:pt x="337150" y="156120"/>
                      <a:pt x="315418" y="176560"/>
                    </a:cubicBezTo>
                    <a:cubicBezTo>
                      <a:pt x="300920" y="190196"/>
                      <a:pt x="286369" y="203751"/>
                      <a:pt x="271791" y="217306"/>
                    </a:cubicBezTo>
                    <a:cubicBezTo>
                      <a:pt x="262091" y="226307"/>
                      <a:pt x="252390" y="235335"/>
                      <a:pt x="242609" y="244336"/>
                    </a:cubicBezTo>
                    <a:cubicBezTo>
                      <a:pt x="228031" y="257757"/>
                      <a:pt x="213373" y="271152"/>
                      <a:pt x="198393" y="284305"/>
                    </a:cubicBezTo>
                    <a:lnTo>
                      <a:pt x="148737" y="327891"/>
                    </a:lnTo>
                    <a:cubicBezTo>
                      <a:pt x="146057" y="330355"/>
                      <a:pt x="137241" y="336383"/>
                      <a:pt x="132686" y="341392"/>
                    </a:cubicBezTo>
                    <a:cubicBezTo>
                      <a:pt x="130327" y="343964"/>
                      <a:pt x="128907" y="346509"/>
                      <a:pt x="128559" y="348518"/>
                    </a:cubicBezTo>
                    <a:cubicBezTo>
                      <a:pt x="127969" y="351599"/>
                      <a:pt x="129979" y="354573"/>
                      <a:pt x="133061" y="355162"/>
                    </a:cubicBezTo>
                    <a:cubicBezTo>
                      <a:pt x="136035" y="355751"/>
                      <a:pt x="138903" y="353903"/>
                      <a:pt x="139653" y="351010"/>
                    </a:cubicBezTo>
                    <a:cubicBezTo>
                      <a:pt x="138233" y="350313"/>
                      <a:pt x="142306" y="348063"/>
                      <a:pt x="144423" y="346348"/>
                    </a:cubicBezTo>
                    <a:cubicBezTo>
                      <a:pt x="149059" y="342598"/>
                      <a:pt x="154767" y="338901"/>
                      <a:pt x="156857" y="337106"/>
                    </a:cubicBezTo>
                    <a:lnTo>
                      <a:pt x="207799" y="295262"/>
                    </a:lnTo>
                    <a:cubicBezTo>
                      <a:pt x="223181" y="282376"/>
                      <a:pt x="238375" y="269357"/>
                      <a:pt x="253247" y="256043"/>
                    </a:cubicBezTo>
                    <a:cubicBezTo>
                      <a:pt x="263189" y="247122"/>
                      <a:pt x="273024" y="238121"/>
                      <a:pt x="282725" y="228986"/>
                    </a:cubicBezTo>
                    <a:close/>
                    <a:moveTo>
                      <a:pt x="544322" y="507671"/>
                    </a:moveTo>
                    <a:cubicBezTo>
                      <a:pt x="519052" y="503037"/>
                      <a:pt x="493862" y="498188"/>
                      <a:pt x="468565" y="493768"/>
                    </a:cubicBezTo>
                    <a:cubicBezTo>
                      <a:pt x="451656" y="490821"/>
                      <a:pt x="434720" y="488008"/>
                      <a:pt x="417757" y="485570"/>
                    </a:cubicBezTo>
                    <a:cubicBezTo>
                      <a:pt x="403581" y="483534"/>
                      <a:pt x="389352" y="481740"/>
                      <a:pt x="375096" y="480266"/>
                    </a:cubicBezTo>
                    <a:cubicBezTo>
                      <a:pt x="360839" y="478766"/>
                      <a:pt x="346530" y="477668"/>
                      <a:pt x="332193" y="476810"/>
                    </a:cubicBezTo>
                    <a:lnTo>
                      <a:pt x="263431" y="472738"/>
                    </a:lnTo>
                    <a:cubicBezTo>
                      <a:pt x="259947" y="472605"/>
                      <a:pt x="238080" y="472176"/>
                      <a:pt x="229585" y="472926"/>
                    </a:cubicBezTo>
                    <a:cubicBezTo>
                      <a:pt x="225700" y="473274"/>
                      <a:pt x="223368" y="474560"/>
                      <a:pt x="222779" y="475176"/>
                    </a:cubicBezTo>
                    <a:cubicBezTo>
                      <a:pt x="221412" y="476543"/>
                      <a:pt x="220930" y="478070"/>
                      <a:pt x="221010" y="479543"/>
                    </a:cubicBezTo>
                    <a:cubicBezTo>
                      <a:pt x="221064" y="480829"/>
                      <a:pt x="221412" y="482490"/>
                      <a:pt x="223154" y="483883"/>
                    </a:cubicBezTo>
                    <a:cubicBezTo>
                      <a:pt x="224762" y="485249"/>
                      <a:pt x="226932" y="485544"/>
                      <a:pt x="228808" y="484847"/>
                    </a:cubicBezTo>
                    <a:cubicBezTo>
                      <a:pt x="228755" y="484767"/>
                      <a:pt x="228728" y="484659"/>
                      <a:pt x="228674" y="484526"/>
                    </a:cubicBezTo>
                    <a:cubicBezTo>
                      <a:pt x="228621" y="484231"/>
                      <a:pt x="229183" y="484338"/>
                      <a:pt x="229773" y="484365"/>
                    </a:cubicBezTo>
                    <a:cubicBezTo>
                      <a:pt x="229987" y="484231"/>
                      <a:pt x="230228" y="484070"/>
                      <a:pt x="230416" y="483909"/>
                    </a:cubicBezTo>
                    <a:cubicBezTo>
                      <a:pt x="230309" y="484070"/>
                      <a:pt x="230148" y="484231"/>
                      <a:pt x="230014" y="484392"/>
                    </a:cubicBezTo>
                    <a:cubicBezTo>
                      <a:pt x="230148" y="484392"/>
                      <a:pt x="230255" y="484392"/>
                      <a:pt x="230362" y="484392"/>
                    </a:cubicBezTo>
                    <a:cubicBezTo>
                      <a:pt x="238482" y="483990"/>
                      <a:pt x="259384" y="485249"/>
                      <a:pt x="262680" y="485490"/>
                    </a:cubicBezTo>
                    <a:lnTo>
                      <a:pt x="331121" y="491759"/>
                    </a:lnTo>
                    <a:cubicBezTo>
                      <a:pt x="345243" y="492911"/>
                      <a:pt x="359312" y="494464"/>
                      <a:pt x="373354" y="496072"/>
                    </a:cubicBezTo>
                    <a:cubicBezTo>
                      <a:pt x="387449" y="497706"/>
                      <a:pt x="401518" y="499474"/>
                      <a:pt x="415587" y="501322"/>
                    </a:cubicBezTo>
                    <a:cubicBezTo>
                      <a:pt x="432469" y="503546"/>
                      <a:pt x="449378" y="505850"/>
                      <a:pt x="466261" y="508287"/>
                    </a:cubicBezTo>
                    <a:cubicBezTo>
                      <a:pt x="491638" y="511931"/>
                      <a:pt x="517015" y="515681"/>
                      <a:pt x="542392" y="519378"/>
                    </a:cubicBezTo>
                    <a:cubicBezTo>
                      <a:pt x="545635" y="519914"/>
                      <a:pt x="548690" y="517717"/>
                      <a:pt x="549199" y="514503"/>
                    </a:cubicBezTo>
                    <a:cubicBezTo>
                      <a:pt x="549735" y="511261"/>
                      <a:pt x="547564" y="508207"/>
                      <a:pt x="544322" y="507671"/>
                    </a:cubicBezTo>
                    <a:close/>
                    <a:moveTo>
                      <a:pt x="228808" y="484847"/>
                    </a:moveTo>
                    <a:cubicBezTo>
                      <a:pt x="229049" y="485276"/>
                      <a:pt x="229532" y="484954"/>
                      <a:pt x="230014" y="484392"/>
                    </a:cubicBezTo>
                    <a:lnTo>
                      <a:pt x="229773" y="484365"/>
                    </a:lnTo>
                    <a:cubicBezTo>
                      <a:pt x="229451" y="484579"/>
                      <a:pt x="229130" y="484713"/>
                      <a:pt x="228808" y="484847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629" name="Google Shape;629;p6"/>
            <p:cNvGrpSpPr/>
            <p:nvPr/>
          </p:nvGrpSpPr>
          <p:grpSpPr>
            <a:xfrm rot="10800000">
              <a:off x="7657939" y="3734476"/>
              <a:ext cx="1241287" cy="1200952"/>
              <a:chOff x="284414" y="217039"/>
              <a:chExt cx="1241287" cy="1200952"/>
            </a:xfrm>
          </p:grpSpPr>
          <p:sp>
            <p:nvSpPr>
              <p:cNvPr id="630" name="Google Shape;630;p6"/>
              <p:cNvSpPr/>
              <p:nvPr/>
            </p:nvSpPr>
            <p:spPr>
              <a:xfrm rot="10800000" flipH="1">
                <a:off x="448033" y="384225"/>
                <a:ext cx="157413" cy="202257"/>
              </a:xfrm>
              <a:custGeom>
                <a:avLst/>
                <a:gdLst/>
                <a:ahLst/>
                <a:cxnLst/>
                <a:rect l="l" t="t" r="r" b="b"/>
                <a:pathLst>
                  <a:path w="314825" h="404513" extrusionOk="0">
                    <a:moveTo>
                      <a:pt x="13217" y="303565"/>
                    </a:moveTo>
                    <a:cubicBezTo>
                      <a:pt x="9385" y="309566"/>
                      <a:pt x="2900" y="204527"/>
                      <a:pt x="863" y="154485"/>
                    </a:cubicBezTo>
                    <a:cubicBezTo>
                      <a:pt x="-2326" y="76342"/>
                      <a:pt x="2230" y="-1427"/>
                      <a:pt x="33181" y="20"/>
                    </a:cubicBezTo>
                    <a:cubicBezTo>
                      <a:pt x="61426" y="1359"/>
                      <a:pt x="61586" y="60697"/>
                      <a:pt x="52770" y="127160"/>
                    </a:cubicBezTo>
                    <a:cubicBezTo>
                      <a:pt x="72788" y="65144"/>
                      <a:pt x="97334" y="13789"/>
                      <a:pt x="122042" y="23246"/>
                    </a:cubicBezTo>
                    <a:cubicBezTo>
                      <a:pt x="145704" y="32327"/>
                      <a:pt x="133297" y="78592"/>
                      <a:pt x="109420" y="131580"/>
                    </a:cubicBezTo>
                    <a:cubicBezTo>
                      <a:pt x="144283" y="85584"/>
                      <a:pt x="178557" y="52580"/>
                      <a:pt x="197316" y="67742"/>
                    </a:cubicBezTo>
                    <a:cubicBezTo>
                      <a:pt x="220415" y="86414"/>
                      <a:pt x="180674" y="138331"/>
                      <a:pt x="130804" y="189123"/>
                    </a:cubicBezTo>
                    <a:cubicBezTo>
                      <a:pt x="186061" y="143903"/>
                      <a:pt x="241719" y="108328"/>
                      <a:pt x="258173" y="131607"/>
                    </a:cubicBezTo>
                    <a:cubicBezTo>
                      <a:pt x="274894" y="155262"/>
                      <a:pt x="225399" y="193115"/>
                      <a:pt x="165507" y="227753"/>
                    </a:cubicBezTo>
                    <a:cubicBezTo>
                      <a:pt x="231081" y="204955"/>
                      <a:pt x="292608" y="191668"/>
                      <a:pt x="300004" y="218484"/>
                    </a:cubicBezTo>
                    <a:cubicBezTo>
                      <a:pt x="307105" y="244148"/>
                      <a:pt x="257556" y="262123"/>
                      <a:pt x="196699" y="274446"/>
                    </a:cubicBezTo>
                    <a:cubicBezTo>
                      <a:pt x="259968" y="270347"/>
                      <a:pt x="314421" y="274392"/>
                      <a:pt x="314823" y="300270"/>
                    </a:cubicBezTo>
                    <a:cubicBezTo>
                      <a:pt x="315278" y="329068"/>
                      <a:pt x="253805" y="332524"/>
                      <a:pt x="185310" y="327488"/>
                    </a:cubicBezTo>
                    <a:cubicBezTo>
                      <a:pt x="251420" y="344472"/>
                      <a:pt x="308391" y="366948"/>
                      <a:pt x="299897" y="393067"/>
                    </a:cubicBezTo>
                    <a:cubicBezTo>
                      <a:pt x="283362" y="444046"/>
                      <a:pt x="14637" y="308495"/>
                      <a:pt x="14021" y="303726"/>
                    </a:cubicBezTo>
                    <a:lnTo>
                      <a:pt x="13217" y="303565"/>
                    </a:lnTo>
                    <a:lnTo>
                      <a:pt x="13217" y="303565"/>
                    </a:lnTo>
                    <a:close/>
                  </a:path>
                </a:pathLst>
              </a:custGeom>
              <a:solidFill>
                <a:srgbClr val="1C3B33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1" name="Google Shape;631;p6"/>
              <p:cNvSpPr/>
              <p:nvPr/>
            </p:nvSpPr>
            <p:spPr>
              <a:xfrm rot="10800000" flipH="1">
                <a:off x="344071" y="355193"/>
                <a:ext cx="81348" cy="57380"/>
              </a:xfrm>
              <a:custGeom>
                <a:avLst/>
                <a:gdLst/>
                <a:ahLst/>
                <a:cxnLst/>
                <a:rect l="l" t="t" r="r" b="b"/>
                <a:pathLst>
                  <a:path w="162696" h="114759" extrusionOk="0">
                    <a:moveTo>
                      <a:pt x="153772" y="938"/>
                    </a:moveTo>
                    <a:cubicBezTo>
                      <a:pt x="156425" y="-803"/>
                      <a:pt x="160016" y="-53"/>
                      <a:pt x="161758" y="2626"/>
                    </a:cubicBezTo>
                    <a:cubicBezTo>
                      <a:pt x="163500" y="5278"/>
                      <a:pt x="162749" y="8868"/>
                      <a:pt x="160070" y="10609"/>
                    </a:cubicBezTo>
                    <a:cubicBezTo>
                      <a:pt x="160070" y="10609"/>
                      <a:pt x="144366" y="21834"/>
                      <a:pt x="122794" y="36943"/>
                    </a:cubicBezTo>
                    <a:cubicBezTo>
                      <a:pt x="111432" y="44899"/>
                      <a:pt x="98516" y="54034"/>
                      <a:pt x="85331" y="63008"/>
                    </a:cubicBezTo>
                    <a:cubicBezTo>
                      <a:pt x="75095" y="69920"/>
                      <a:pt x="64697" y="76724"/>
                      <a:pt x="54916" y="83154"/>
                    </a:cubicBezTo>
                    <a:cubicBezTo>
                      <a:pt x="35354" y="95985"/>
                      <a:pt x="18230" y="106996"/>
                      <a:pt x="9816" y="113398"/>
                    </a:cubicBezTo>
                    <a:cubicBezTo>
                      <a:pt x="7244" y="115515"/>
                      <a:pt x="3438" y="115113"/>
                      <a:pt x="1348" y="112541"/>
                    </a:cubicBezTo>
                    <a:cubicBezTo>
                      <a:pt x="-742" y="109943"/>
                      <a:pt x="-367" y="106165"/>
                      <a:pt x="2232" y="104076"/>
                    </a:cubicBezTo>
                    <a:cubicBezTo>
                      <a:pt x="9093" y="98102"/>
                      <a:pt x="21848" y="88190"/>
                      <a:pt x="37257" y="76858"/>
                    </a:cubicBezTo>
                    <a:cubicBezTo>
                      <a:pt x="44706" y="71393"/>
                      <a:pt x="52746" y="65553"/>
                      <a:pt x="61106" y="59794"/>
                    </a:cubicBezTo>
                    <a:cubicBezTo>
                      <a:pt x="73165" y="51489"/>
                      <a:pt x="85814" y="43211"/>
                      <a:pt x="97739" y="35576"/>
                    </a:cubicBezTo>
                    <a:cubicBezTo>
                      <a:pt x="128127" y="16154"/>
                      <a:pt x="153772" y="938"/>
                      <a:pt x="153772" y="938"/>
                    </a:cubicBezTo>
                    <a:lnTo>
                      <a:pt x="153772" y="938"/>
                    </a:ln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2" name="Google Shape;632;p6"/>
              <p:cNvSpPr/>
              <p:nvPr/>
            </p:nvSpPr>
            <p:spPr>
              <a:xfrm rot="10800000" flipH="1">
                <a:off x="401928" y="396544"/>
                <a:ext cx="85905" cy="71755"/>
              </a:xfrm>
              <a:custGeom>
                <a:avLst/>
                <a:gdLst/>
                <a:ahLst/>
                <a:cxnLst/>
                <a:rect l="l" t="t" r="r" b="b"/>
                <a:pathLst>
                  <a:path w="171810" h="143510" extrusionOk="0">
                    <a:moveTo>
                      <a:pt x="1425" y="138779"/>
                    </a:moveTo>
                    <a:cubicBezTo>
                      <a:pt x="-10125" y="123643"/>
                      <a:pt x="51804" y="41856"/>
                      <a:pt x="70107" y="20907"/>
                    </a:cubicBezTo>
                    <a:cubicBezTo>
                      <a:pt x="78628" y="11130"/>
                      <a:pt x="92402" y="-1354"/>
                      <a:pt x="106685" y="119"/>
                    </a:cubicBezTo>
                    <a:cubicBezTo>
                      <a:pt x="120245" y="1539"/>
                      <a:pt x="124934" y="30096"/>
                      <a:pt x="122576" y="40115"/>
                    </a:cubicBezTo>
                    <a:cubicBezTo>
                      <a:pt x="122201" y="41722"/>
                      <a:pt x="115984" y="56189"/>
                      <a:pt x="116332" y="56483"/>
                    </a:cubicBezTo>
                    <a:cubicBezTo>
                      <a:pt x="118047" y="57957"/>
                      <a:pt x="128123" y="55706"/>
                      <a:pt x="130508" y="55813"/>
                    </a:cubicBezTo>
                    <a:cubicBezTo>
                      <a:pt x="144228" y="56537"/>
                      <a:pt x="161700" y="59135"/>
                      <a:pt x="169338" y="72048"/>
                    </a:cubicBezTo>
                    <a:cubicBezTo>
                      <a:pt x="180110" y="90318"/>
                      <a:pt x="153018" y="105909"/>
                      <a:pt x="139432" y="111642"/>
                    </a:cubicBezTo>
                    <a:cubicBezTo>
                      <a:pt x="97092" y="129537"/>
                      <a:pt x="13001" y="153888"/>
                      <a:pt x="1425" y="138779"/>
                    </a:cubicBezTo>
                    <a:lnTo>
                      <a:pt x="1425" y="138779"/>
                    </a:lnTo>
                    <a:close/>
                  </a:path>
                </a:pathLst>
              </a:custGeom>
              <a:solidFill>
                <a:srgbClr val="2CB892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3" name="Google Shape;633;p6"/>
              <p:cNvSpPr/>
              <p:nvPr/>
            </p:nvSpPr>
            <p:spPr>
              <a:xfrm rot="10800000" flipH="1">
                <a:off x="459096" y="422543"/>
                <a:ext cx="82351" cy="96467"/>
              </a:xfrm>
              <a:custGeom>
                <a:avLst/>
                <a:gdLst/>
                <a:ahLst/>
                <a:cxnLst/>
                <a:rect l="l" t="t" r="r" b="b"/>
                <a:pathLst>
                  <a:path w="164702" h="192934" extrusionOk="0">
                    <a:moveTo>
                      <a:pt x="72823" y="187720"/>
                    </a:moveTo>
                    <a:lnTo>
                      <a:pt x="72931" y="187720"/>
                    </a:lnTo>
                    <a:cubicBezTo>
                      <a:pt x="72823" y="187774"/>
                      <a:pt x="72743" y="187747"/>
                      <a:pt x="72636" y="187747"/>
                    </a:cubicBezTo>
                    <a:cubicBezTo>
                      <a:pt x="72689" y="187747"/>
                      <a:pt x="72770" y="187747"/>
                      <a:pt x="72823" y="187720"/>
                    </a:cubicBezTo>
                    <a:close/>
                    <a:moveTo>
                      <a:pt x="72314" y="187801"/>
                    </a:moveTo>
                    <a:cubicBezTo>
                      <a:pt x="72395" y="187854"/>
                      <a:pt x="72529" y="187774"/>
                      <a:pt x="72636" y="187747"/>
                    </a:cubicBezTo>
                    <a:cubicBezTo>
                      <a:pt x="72609" y="187747"/>
                      <a:pt x="72582" y="187774"/>
                      <a:pt x="72555" y="187774"/>
                    </a:cubicBezTo>
                    <a:lnTo>
                      <a:pt x="72314" y="187801"/>
                    </a:lnTo>
                    <a:close/>
                    <a:moveTo>
                      <a:pt x="159326" y="180836"/>
                    </a:moveTo>
                    <a:cubicBezTo>
                      <a:pt x="149464" y="179041"/>
                      <a:pt x="139656" y="177460"/>
                      <a:pt x="129714" y="176389"/>
                    </a:cubicBezTo>
                    <a:cubicBezTo>
                      <a:pt x="125775" y="175960"/>
                      <a:pt x="121809" y="175612"/>
                      <a:pt x="117870" y="175398"/>
                    </a:cubicBezTo>
                    <a:cubicBezTo>
                      <a:pt x="111948" y="175103"/>
                      <a:pt x="106025" y="175156"/>
                      <a:pt x="100103" y="175049"/>
                    </a:cubicBezTo>
                    <a:lnTo>
                      <a:pt x="81961" y="175344"/>
                    </a:lnTo>
                    <a:cubicBezTo>
                      <a:pt x="79255" y="175451"/>
                      <a:pt x="72609" y="175371"/>
                      <a:pt x="70894" y="175692"/>
                    </a:cubicBezTo>
                    <a:cubicBezTo>
                      <a:pt x="67035" y="176389"/>
                      <a:pt x="65776" y="178934"/>
                      <a:pt x="65561" y="179925"/>
                    </a:cubicBezTo>
                    <a:cubicBezTo>
                      <a:pt x="65186" y="181425"/>
                      <a:pt x="64999" y="183086"/>
                      <a:pt x="66124" y="184720"/>
                    </a:cubicBezTo>
                    <a:cubicBezTo>
                      <a:pt x="66472" y="185202"/>
                      <a:pt x="67250" y="186863"/>
                      <a:pt x="69983" y="187533"/>
                    </a:cubicBezTo>
                    <a:cubicBezTo>
                      <a:pt x="70760" y="187801"/>
                      <a:pt x="71564" y="187881"/>
                      <a:pt x="72314" y="187801"/>
                    </a:cubicBezTo>
                    <a:cubicBezTo>
                      <a:pt x="72234" y="187747"/>
                      <a:pt x="72180" y="187613"/>
                      <a:pt x="72180" y="187426"/>
                    </a:cubicBezTo>
                    <a:cubicBezTo>
                      <a:pt x="72153" y="186944"/>
                      <a:pt x="72877" y="186863"/>
                      <a:pt x="73922" y="186997"/>
                    </a:cubicBezTo>
                    <a:cubicBezTo>
                      <a:pt x="73601" y="187265"/>
                      <a:pt x="73252" y="187533"/>
                      <a:pt x="72931" y="187720"/>
                    </a:cubicBezTo>
                    <a:cubicBezTo>
                      <a:pt x="73520" y="187586"/>
                      <a:pt x="74083" y="187372"/>
                      <a:pt x="74592" y="187104"/>
                    </a:cubicBezTo>
                    <a:cubicBezTo>
                      <a:pt x="76897" y="187479"/>
                      <a:pt x="80193" y="188470"/>
                      <a:pt x="81613" y="188604"/>
                    </a:cubicBezTo>
                    <a:lnTo>
                      <a:pt x="99326" y="190399"/>
                    </a:lnTo>
                    <a:cubicBezTo>
                      <a:pt x="105222" y="190881"/>
                      <a:pt x="111090" y="191524"/>
                      <a:pt x="116986" y="191846"/>
                    </a:cubicBezTo>
                    <a:cubicBezTo>
                      <a:pt x="122452" y="192141"/>
                      <a:pt x="127919" y="192194"/>
                      <a:pt x="133386" y="192301"/>
                    </a:cubicBezTo>
                    <a:cubicBezTo>
                      <a:pt x="141586" y="192489"/>
                      <a:pt x="149732" y="192489"/>
                      <a:pt x="157932" y="192891"/>
                    </a:cubicBezTo>
                    <a:cubicBezTo>
                      <a:pt x="161255" y="193293"/>
                      <a:pt x="164283" y="190908"/>
                      <a:pt x="164658" y="187586"/>
                    </a:cubicBezTo>
                    <a:cubicBezTo>
                      <a:pt x="165060" y="184238"/>
                      <a:pt x="162675" y="181237"/>
                      <a:pt x="159326" y="180836"/>
                    </a:cubicBezTo>
                    <a:close/>
                    <a:moveTo>
                      <a:pt x="93511" y="161949"/>
                    </a:moveTo>
                    <a:cubicBezTo>
                      <a:pt x="100050" y="161226"/>
                      <a:pt x="106642" y="160771"/>
                      <a:pt x="113207" y="159967"/>
                    </a:cubicBezTo>
                    <a:cubicBezTo>
                      <a:pt x="117629" y="159458"/>
                      <a:pt x="122024" y="158788"/>
                      <a:pt x="126392" y="158065"/>
                    </a:cubicBezTo>
                    <a:cubicBezTo>
                      <a:pt x="137513" y="156217"/>
                      <a:pt x="148473" y="153886"/>
                      <a:pt x="159406" y="151073"/>
                    </a:cubicBezTo>
                    <a:cubicBezTo>
                      <a:pt x="162702" y="150430"/>
                      <a:pt x="164846" y="147242"/>
                      <a:pt x="164176" y="143947"/>
                    </a:cubicBezTo>
                    <a:cubicBezTo>
                      <a:pt x="163533" y="140652"/>
                      <a:pt x="160344" y="138536"/>
                      <a:pt x="157048" y="139179"/>
                    </a:cubicBezTo>
                    <a:cubicBezTo>
                      <a:pt x="147937" y="140411"/>
                      <a:pt x="138826" y="141081"/>
                      <a:pt x="129661" y="141885"/>
                    </a:cubicBezTo>
                    <a:cubicBezTo>
                      <a:pt x="123524" y="142420"/>
                      <a:pt x="117361" y="142902"/>
                      <a:pt x="111224" y="143652"/>
                    </a:cubicBezTo>
                    <a:cubicBezTo>
                      <a:pt x="104578" y="144430"/>
                      <a:pt x="97986" y="145608"/>
                      <a:pt x="91394" y="146680"/>
                    </a:cubicBezTo>
                    <a:lnTo>
                      <a:pt x="70063" y="150430"/>
                    </a:lnTo>
                    <a:cubicBezTo>
                      <a:pt x="68589" y="150698"/>
                      <a:pt x="65240" y="151957"/>
                      <a:pt x="62882" y="152520"/>
                    </a:cubicBezTo>
                    <a:cubicBezTo>
                      <a:pt x="62399" y="152252"/>
                      <a:pt x="61836" y="152091"/>
                      <a:pt x="61274" y="151984"/>
                    </a:cubicBezTo>
                    <a:cubicBezTo>
                      <a:pt x="61595" y="152145"/>
                      <a:pt x="61944" y="152386"/>
                      <a:pt x="62265" y="152654"/>
                    </a:cubicBezTo>
                    <a:cubicBezTo>
                      <a:pt x="61140" y="152868"/>
                      <a:pt x="60363" y="152841"/>
                      <a:pt x="60363" y="152359"/>
                    </a:cubicBezTo>
                    <a:cubicBezTo>
                      <a:pt x="60363" y="152145"/>
                      <a:pt x="60389" y="152011"/>
                      <a:pt x="60470" y="151904"/>
                    </a:cubicBezTo>
                    <a:cubicBezTo>
                      <a:pt x="59666" y="151904"/>
                      <a:pt x="58835" y="152038"/>
                      <a:pt x="58031" y="152386"/>
                    </a:cubicBezTo>
                    <a:cubicBezTo>
                      <a:pt x="55432" y="153323"/>
                      <a:pt x="54762" y="154984"/>
                      <a:pt x="54440" y="155520"/>
                    </a:cubicBezTo>
                    <a:cubicBezTo>
                      <a:pt x="53208" y="157690"/>
                      <a:pt x="52832" y="163396"/>
                      <a:pt x="59853" y="164146"/>
                    </a:cubicBezTo>
                    <a:cubicBezTo>
                      <a:pt x="61676" y="164334"/>
                      <a:pt x="68643" y="163637"/>
                      <a:pt x="71484" y="163503"/>
                    </a:cubicBezTo>
                    <a:lnTo>
                      <a:pt x="93511" y="161949"/>
                    </a:lnTo>
                    <a:close/>
                    <a:moveTo>
                      <a:pt x="59719" y="141992"/>
                    </a:moveTo>
                    <a:cubicBezTo>
                      <a:pt x="58326" y="142715"/>
                      <a:pt x="54494" y="143090"/>
                      <a:pt x="51948" y="143813"/>
                    </a:cubicBezTo>
                    <a:cubicBezTo>
                      <a:pt x="51091" y="146814"/>
                      <a:pt x="48009" y="148635"/>
                      <a:pt x="44954" y="147885"/>
                    </a:cubicBezTo>
                    <a:cubicBezTo>
                      <a:pt x="41685" y="147296"/>
                      <a:pt x="40666" y="145180"/>
                      <a:pt x="40104" y="144001"/>
                    </a:cubicBezTo>
                    <a:cubicBezTo>
                      <a:pt x="39273" y="142260"/>
                      <a:pt x="39461" y="140250"/>
                      <a:pt x="40800" y="138054"/>
                    </a:cubicBezTo>
                    <a:cubicBezTo>
                      <a:pt x="41336" y="137170"/>
                      <a:pt x="42810" y="135911"/>
                      <a:pt x="44981" y="134705"/>
                    </a:cubicBezTo>
                    <a:cubicBezTo>
                      <a:pt x="47285" y="133392"/>
                      <a:pt x="51091" y="131785"/>
                      <a:pt x="52806" y="130606"/>
                    </a:cubicBezTo>
                    <a:lnTo>
                      <a:pt x="71296" y="117989"/>
                    </a:lnTo>
                    <a:cubicBezTo>
                      <a:pt x="75691" y="115149"/>
                      <a:pt x="80112" y="112363"/>
                      <a:pt x="84668" y="109818"/>
                    </a:cubicBezTo>
                    <a:cubicBezTo>
                      <a:pt x="87696" y="108157"/>
                      <a:pt x="90778" y="106550"/>
                      <a:pt x="93886" y="105050"/>
                    </a:cubicBezTo>
                    <a:cubicBezTo>
                      <a:pt x="105436" y="99504"/>
                      <a:pt x="117334" y="94790"/>
                      <a:pt x="129071" y="89566"/>
                    </a:cubicBezTo>
                    <a:cubicBezTo>
                      <a:pt x="132046" y="88039"/>
                      <a:pt x="135717" y="89217"/>
                      <a:pt x="137245" y="92218"/>
                    </a:cubicBezTo>
                    <a:cubicBezTo>
                      <a:pt x="138772" y="95191"/>
                      <a:pt x="137593" y="98861"/>
                      <a:pt x="134592" y="100388"/>
                    </a:cubicBezTo>
                    <a:cubicBezTo>
                      <a:pt x="125373" y="105773"/>
                      <a:pt x="116209" y="111131"/>
                      <a:pt x="106883" y="116328"/>
                    </a:cubicBezTo>
                    <a:cubicBezTo>
                      <a:pt x="102301" y="118900"/>
                      <a:pt x="97718" y="121471"/>
                      <a:pt x="93109" y="123963"/>
                    </a:cubicBezTo>
                    <a:cubicBezTo>
                      <a:pt x="88527" y="126427"/>
                      <a:pt x="83891" y="128758"/>
                      <a:pt x="79335" y="131330"/>
                    </a:cubicBezTo>
                    <a:lnTo>
                      <a:pt x="59719" y="141992"/>
                    </a:lnTo>
                    <a:close/>
                    <a:moveTo>
                      <a:pt x="50903" y="144135"/>
                    </a:moveTo>
                    <a:cubicBezTo>
                      <a:pt x="49858" y="144563"/>
                      <a:pt x="49268" y="145099"/>
                      <a:pt x="49644" y="145849"/>
                    </a:cubicBezTo>
                    <a:cubicBezTo>
                      <a:pt x="49831" y="146251"/>
                      <a:pt x="50153" y="145206"/>
                      <a:pt x="50314" y="145046"/>
                    </a:cubicBezTo>
                    <a:cubicBezTo>
                      <a:pt x="50555" y="144751"/>
                      <a:pt x="50769" y="144456"/>
                      <a:pt x="50903" y="144135"/>
                    </a:cubicBezTo>
                    <a:close/>
                    <a:moveTo>
                      <a:pt x="69902" y="99397"/>
                    </a:moveTo>
                    <a:cubicBezTo>
                      <a:pt x="74914" y="95566"/>
                      <a:pt x="79737" y="91494"/>
                      <a:pt x="84507" y="87342"/>
                    </a:cubicBezTo>
                    <a:cubicBezTo>
                      <a:pt x="91689" y="81127"/>
                      <a:pt x="98522" y="74564"/>
                      <a:pt x="105409" y="68027"/>
                    </a:cubicBezTo>
                    <a:cubicBezTo>
                      <a:pt x="107982" y="65857"/>
                      <a:pt x="108330" y="62027"/>
                      <a:pt x="106160" y="59455"/>
                    </a:cubicBezTo>
                    <a:cubicBezTo>
                      <a:pt x="104016" y="56910"/>
                      <a:pt x="100157" y="56562"/>
                      <a:pt x="97611" y="58732"/>
                    </a:cubicBezTo>
                    <a:cubicBezTo>
                      <a:pt x="90054" y="64330"/>
                      <a:pt x="82337" y="69608"/>
                      <a:pt x="74780" y="75180"/>
                    </a:cubicBezTo>
                    <a:cubicBezTo>
                      <a:pt x="69715" y="78877"/>
                      <a:pt x="64677" y="82601"/>
                      <a:pt x="59800" y="86485"/>
                    </a:cubicBezTo>
                    <a:cubicBezTo>
                      <a:pt x="53636" y="91361"/>
                      <a:pt x="47714" y="96477"/>
                      <a:pt x="41765" y="101594"/>
                    </a:cubicBezTo>
                    <a:cubicBezTo>
                      <a:pt x="35762" y="106711"/>
                      <a:pt x="29947" y="111961"/>
                      <a:pt x="24025" y="117185"/>
                    </a:cubicBezTo>
                    <a:cubicBezTo>
                      <a:pt x="21506" y="119141"/>
                      <a:pt x="21024" y="122811"/>
                      <a:pt x="23007" y="125329"/>
                    </a:cubicBezTo>
                    <a:cubicBezTo>
                      <a:pt x="24963" y="127874"/>
                      <a:pt x="28634" y="128329"/>
                      <a:pt x="31153" y="126374"/>
                    </a:cubicBezTo>
                    <a:cubicBezTo>
                      <a:pt x="37692" y="121954"/>
                      <a:pt x="44230" y="117667"/>
                      <a:pt x="50715" y="113167"/>
                    </a:cubicBezTo>
                    <a:cubicBezTo>
                      <a:pt x="57174" y="108693"/>
                      <a:pt x="63659" y="104192"/>
                      <a:pt x="69902" y="99397"/>
                    </a:cubicBezTo>
                    <a:close/>
                    <a:moveTo>
                      <a:pt x="22203" y="103603"/>
                    </a:moveTo>
                    <a:cubicBezTo>
                      <a:pt x="21855" y="104085"/>
                      <a:pt x="21426" y="104514"/>
                      <a:pt x="21077" y="104862"/>
                    </a:cubicBezTo>
                    <a:lnTo>
                      <a:pt x="21051" y="104273"/>
                    </a:lnTo>
                    <a:lnTo>
                      <a:pt x="21051" y="104192"/>
                    </a:lnTo>
                    <a:cubicBezTo>
                      <a:pt x="21024" y="104514"/>
                      <a:pt x="20943" y="104809"/>
                      <a:pt x="20836" y="105130"/>
                    </a:cubicBezTo>
                    <a:cubicBezTo>
                      <a:pt x="20541" y="105452"/>
                      <a:pt x="20408" y="105693"/>
                      <a:pt x="20568" y="105800"/>
                    </a:cubicBezTo>
                    <a:lnTo>
                      <a:pt x="20595" y="105800"/>
                    </a:lnTo>
                    <a:lnTo>
                      <a:pt x="20488" y="106041"/>
                    </a:lnTo>
                    <a:cubicBezTo>
                      <a:pt x="19041" y="108907"/>
                      <a:pt x="15530" y="110059"/>
                      <a:pt x="12663" y="108613"/>
                    </a:cubicBezTo>
                    <a:cubicBezTo>
                      <a:pt x="11913" y="108291"/>
                      <a:pt x="7947" y="105452"/>
                      <a:pt x="10251" y="100362"/>
                    </a:cubicBezTo>
                    <a:cubicBezTo>
                      <a:pt x="10492" y="99772"/>
                      <a:pt x="11162" y="98567"/>
                      <a:pt x="12100" y="96959"/>
                    </a:cubicBezTo>
                    <a:cubicBezTo>
                      <a:pt x="16575" y="89191"/>
                      <a:pt x="28527" y="70224"/>
                      <a:pt x="29465" y="68724"/>
                    </a:cubicBezTo>
                    <a:cubicBezTo>
                      <a:pt x="33029" y="63500"/>
                      <a:pt x="36191" y="58008"/>
                      <a:pt x="39487" y="52624"/>
                    </a:cubicBezTo>
                    <a:cubicBezTo>
                      <a:pt x="42891" y="47132"/>
                      <a:pt x="46347" y="41667"/>
                      <a:pt x="49804" y="36229"/>
                    </a:cubicBezTo>
                    <a:cubicBezTo>
                      <a:pt x="54548" y="28808"/>
                      <a:pt x="59425" y="21522"/>
                      <a:pt x="64570" y="14369"/>
                    </a:cubicBezTo>
                    <a:cubicBezTo>
                      <a:pt x="66365" y="11529"/>
                      <a:pt x="70117" y="10699"/>
                      <a:pt x="72931" y="12467"/>
                    </a:cubicBezTo>
                    <a:cubicBezTo>
                      <a:pt x="75771" y="14262"/>
                      <a:pt x="76629" y="18013"/>
                      <a:pt x="74833" y="20852"/>
                    </a:cubicBezTo>
                    <a:cubicBezTo>
                      <a:pt x="68482" y="32184"/>
                      <a:pt x="63096" y="43998"/>
                      <a:pt x="56825" y="55410"/>
                    </a:cubicBezTo>
                    <a:cubicBezTo>
                      <a:pt x="55137" y="58517"/>
                      <a:pt x="53342" y="61571"/>
                      <a:pt x="51439" y="64545"/>
                    </a:cubicBezTo>
                    <a:cubicBezTo>
                      <a:pt x="48572" y="69099"/>
                      <a:pt x="45436" y="73466"/>
                      <a:pt x="42221" y="77779"/>
                    </a:cubicBezTo>
                    <a:cubicBezTo>
                      <a:pt x="41122" y="79118"/>
                      <a:pt x="27482" y="96504"/>
                      <a:pt x="22203" y="103603"/>
                    </a:cubicBezTo>
                    <a:close/>
                    <a:moveTo>
                      <a:pt x="21077" y="103951"/>
                    </a:moveTo>
                    <a:cubicBezTo>
                      <a:pt x="21533" y="101299"/>
                      <a:pt x="20220" y="99826"/>
                      <a:pt x="18934" y="98888"/>
                    </a:cubicBezTo>
                    <a:cubicBezTo>
                      <a:pt x="20461" y="100120"/>
                      <a:pt x="21265" y="102023"/>
                      <a:pt x="21077" y="103951"/>
                    </a:cubicBezTo>
                    <a:close/>
                    <a:moveTo>
                      <a:pt x="20595" y="105800"/>
                    </a:moveTo>
                    <a:cubicBezTo>
                      <a:pt x="21077" y="106094"/>
                      <a:pt x="21104" y="105452"/>
                      <a:pt x="21077" y="104862"/>
                    </a:cubicBezTo>
                    <a:lnTo>
                      <a:pt x="20836" y="105130"/>
                    </a:lnTo>
                    <a:cubicBezTo>
                      <a:pt x="20783" y="105371"/>
                      <a:pt x="20675" y="105585"/>
                      <a:pt x="20595" y="105800"/>
                    </a:cubicBezTo>
                    <a:close/>
                    <a:moveTo>
                      <a:pt x="14539" y="85521"/>
                    </a:moveTo>
                    <a:lnTo>
                      <a:pt x="21345" y="67411"/>
                    </a:lnTo>
                    <a:cubicBezTo>
                      <a:pt x="23355" y="61678"/>
                      <a:pt x="25633" y="55999"/>
                      <a:pt x="27589" y="50159"/>
                    </a:cubicBezTo>
                    <a:cubicBezTo>
                      <a:pt x="28876" y="46221"/>
                      <a:pt x="30028" y="42230"/>
                      <a:pt x="31073" y="38211"/>
                    </a:cubicBezTo>
                    <a:cubicBezTo>
                      <a:pt x="33753" y="27898"/>
                      <a:pt x="35682" y="17477"/>
                      <a:pt x="36566" y="6949"/>
                    </a:cubicBezTo>
                    <a:cubicBezTo>
                      <a:pt x="37049" y="3627"/>
                      <a:pt x="34771" y="546"/>
                      <a:pt x="31448" y="64"/>
                    </a:cubicBezTo>
                    <a:cubicBezTo>
                      <a:pt x="28125" y="-418"/>
                      <a:pt x="25043" y="1885"/>
                      <a:pt x="24561" y="5207"/>
                    </a:cubicBezTo>
                    <a:cubicBezTo>
                      <a:pt x="23730" y="9038"/>
                      <a:pt x="22632" y="12815"/>
                      <a:pt x="21533" y="16593"/>
                    </a:cubicBezTo>
                    <a:cubicBezTo>
                      <a:pt x="19309" y="24227"/>
                      <a:pt x="16522" y="31702"/>
                      <a:pt x="13896" y="39256"/>
                    </a:cubicBezTo>
                    <a:cubicBezTo>
                      <a:pt x="12556" y="43114"/>
                      <a:pt x="11270" y="46971"/>
                      <a:pt x="10090" y="50856"/>
                    </a:cubicBezTo>
                    <a:cubicBezTo>
                      <a:pt x="8858" y="54821"/>
                      <a:pt x="7786" y="58812"/>
                      <a:pt x="6687" y="62750"/>
                    </a:cubicBezTo>
                    <a:lnTo>
                      <a:pt x="1890" y="81877"/>
                    </a:lnTo>
                    <a:cubicBezTo>
                      <a:pt x="1596" y="83324"/>
                      <a:pt x="1703" y="86807"/>
                      <a:pt x="1462" y="89164"/>
                    </a:cubicBezTo>
                    <a:cubicBezTo>
                      <a:pt x="1087" y="89592"/>
                      <a:pt x="792" y="90075"/>
                      <a:pt x="551" y="90611"/>
                    </a:cubicBezTo>
                    <a:lnTo>
                      <a:pt x="819" y="90343"/>
                    </a:lnTo>
                    <a:lnTo>
                      <a:pt x="1381" y="89887"/>
                    </a:lnTo>
                    <a:cubicBezTo>
                      <a:pt x="1221" y="90986"/>
                      <a:pt x="926" y="91682"/>
                      <a:pt x="417" y="91575"/>
                    </a:cubicBezTo>
                    <a:cubicBezTo>
                      <a:pt x="336" y="91575"/>
                      <a:pt x="283" y="91548"/>
                      <a:pt x="229" y="91494"/>
                    </a:cubicBezTo>
                    <a:cubicBezTo>
                      <a:pt x="122" y="91923"/>
                      <a:pt x="68" y="92352"/>
                      <a:pt x="41" y="92807"/>
                    </a:cubicBezTo>
                    <a:cubicBezTo>
                      <a:pt x="-307" y="96263"/>
                      <a:pt x="1649" y="97629"/>
                      <a:pt x="1944" y="97951"/>
                    </a:cubicBezTo>
                    <a:cubicBezTo>
                      <a:pt x="2828" y="98888"/>
                      <a:pt x="9313" y="101460"/>
                      <a:pt x="11725" y="94923"/>
                    </a:cubicBezTo>
                    <a:cubicBezTo>
                      <a:pt x="12288" y="93423"/>
                      <a:pt x="13735" y="87744"/>
                      <a:pt x="14539" y="85521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4" name="Google Shape;634;p6"/>
              <p:cNvSpPr/>
              <p:nvPr/>
            </p:nvSpPr>
            <p:spPr>
              <a:xfrm rot="10800000" flipH="1">
                <a:off x="294726" y="751161"/>
                <a:ext cx="211302" cy="537707"/>
              </a:xfrm>
              <a:custGeom>
                <a:avLst/>
                <a:gdLst/>
                <a:ahLst/>
                <a:cxnLst/>
                <a:rect l="l" t="t" r="r" b="b"/>
                <a:pathLst>
                  <a:path w="422605" h="1075414" extrusionOk="0">
                    <a:moveTo>
                      <a:pt x="7022" y="15357"/>
                    </a:moveTo>
                    <a:cubicBezTo>
                      <a:pt x="6513" y="14017"/>
                      <a:pt x="510" y="1346"/>
                      <a:pt x="1743" y="141"/>
                    </a:cubicBezTo>
                    <a:cubicBezTo>
                      <a:pt x="2574" y="-663"/>
                      <a:pt x="9863" y="2230"/>
                      <a:pt x="10827" y="2498"/>
                    </a:cubicBezTo>
                    <a:cubicBezTo>
                      <a:pt x="20260" y="5016"/>
                      <a:pt x="29800" y="7240"/>
                      <a:pt x="39206" y="9811"/>
                    </a:cubicBezTo>
                    <a:cubicBezTo>
                      <a:pt x="84038" y="22000"/>
                      <a:pt x="126351" y="43431"/>
                      <a:pt x="158133" y="76730"/>
                    </a:cubicBezTo>
                    <a:cubicBezTo>
                      <a:pt x="175820" y="95268"/>
                      <a:pt x="189111" y="116726"/>
                      <a:pt x="196480" y="140836"/>
                    </a:cubicBezTo>
                    <a:cubicBezTo>
                      <a:pt x="198544" y="147614"/>
                      <a:pt x="196963" y="160821"/>
                      <a:pt x="199080" y="166018"/>
                    </a:cubicBezTo>
                    <a:lnTo>
                      <a:pt x="203984" y="174108"/>
                    </a:lnTo>
                    <a:cubicBezTo>
                      <a:pt x="131845" y="165991"/>
                      <a:pt x="64262" y="123396"/>
                      <a:pt x="29157" y="62586"/>
                    </a:cubicBezTo>
                    <a:cubicBezTo>
                      <a:pt x="20421" y="47450"/>
                      <a:pt x="13078" y="31644"/>
                      <a:pt x="7022" y="15357"/>
                    </a:cubicBezTo>
                    <a:close/>
                    <a:moveTo>
                      <a:pt x="404054" y="114502"/>
                    </a:moveTo>
                    <a:cubicBezTo>
                      <a:pt x="384358" y="118280"/>
                      <a:pt x="365198" y="123182"/>
                      <a:pt x="346734" y="129290"/>
                    </a:cubicBezTo>
                    <a:cubicBezTo>
                      <a:pt x="272639" y="153882"/>
                      <a:pt x="218776" y="207219"/>
                      <a:pt x="205860" y="267146"/>
                    </a:cubicBezTo>
                    <a:lnTo>
                      <a:pt x="215694" y="263663"/>
                    </a:lnTo>
                    <a:cubicBezTo>
                      <a:pt x="222018" y="262297"/>
                      <a:pt x="237668" y="264681"/>
                      <a:pt x="245841" y="263503"/>
                    </a:cubicBezTo>
                    <a:cubicBezTo>
                      <a:pt x="274944" y="259243"/>
                      <a:pt x="301152" y="249813"/>
                      <a:pt x="324037" y="236446"/>
                    </a:cubicBezTo>
                    <a:cubicBezTo>
                      <a:pt x="365224" y="212443"/>
                      <a:pt x="392665" y="178635"/>
                      <a:pt x="409253" y="141988"/>
                    </a:cubicBezTo>
                    <a:cubicBezTo>
                      <a:pt x="412736" y="134273"/>
                      <a:pt x="415818" y="126450"/>
                      <a:pt x="419248" y="118735"/>
                    </a:cubicBezTo>
                    <a:cubicBezTo>
                      <a:pt x="419596" y="117931"/>
                      <a:pt x="423375" y="112065"/>
                      <a:pt x="422464" y="111315"/>
                    </a:cubicBezTo>
                    <a:cubicBezTo>
                      <a:pt x="421097" y="110163"/>
                      <a:pt x="405689" y="114181"/>
                      <a:pt x="404054" y="114502"/>
                    </a:cubicBezTo>
                    <a:close/>
                    <a:moveTo>
                      <a:pt x="389530" y="313893"/>
                    </a:moveTo>
                    <a:cubicBezTo>
                      <a:pt x="382937" y="315795"/>
                      <a:pt x="376104" y="316947"/>
                      <a:pt x="369378" y="318313"/>
                    </a:cubicBezTo>
                    <a:cubicBezTo>
                      <a:pt x="349494" y="322304"/>
                      <a:pt x="331138" y="328412"/>
                      <a:pt x="314899" y="340521"/>
                    </a:cubicBezTo>
                    <a:cubicBezTo>
                      <a:pt x="266583" y="376525"/>
                      <a:pt x="235230" y="435059"/>
                      <a:pt x="229147" y="493432"/>
                    </a:cubicBezTo>
                    <a:lnTo>
                      <a:pt x="225288" y="504924"/>
                    </a:lnTo>
                    <a:cubicBezTo>
                      <a:pt x="225904" y="509211"/>
                      <a:pt x="241634" y="507737"/>
                      <a:pt x="243590" y="507389"/>
                    </a:cubicBezTo>
                    <a:cubicBezTo>
                      <a:pt x="262054" y="504067"/>
                      <a:pt x="278883" y="492575"/>
                      <a:pt x="291853" y="479823"/>
                    </a:cubicBezTo>
                    <a:cubicBezTo>
                      <a:pt x="325323" y="446846"/>
                      <a:pt x="344161" y="398278"/>
                      <a:pt x="369056" y="359086"/>
                    </a:cubicBezTo>
                    <a:cubicBezTo>
                      <a:pt x="376694" y="347057"/>
                      <a:pt x="383500" y="334761"/>
                      <a:pt x="390334" y="322331"/>
                    </a:cubicBezTo>
                    <a:cubicBezTo>
                      <a:pt x="391700" y="319840"/>
                      <a:pt x="397730" y="313330"/>
                      <a:pt x="397890" y="310651"/>
                    </a:cubicBezTo>
                    <a:cubicBezTo>
                      <a:pt x="398051" y="307758"/>
                      <a:pt x="392424" y="313062"/>
                      <a:pt x="389530" y="313893"/>
                    </a:cubicBezTo>
                    <a:close/>
                    <a:moveTo>
                      <a:pt x="364367" y="881416"/>
                    </a:moveTo>
                    <a:cubicBezTo>
                      <a:pt x="357775" y="883291"/>
                      <a:pt x="350968" y="884470"/>
                      <a:pt x="344215" y="885810"/>
                    </a:cubicBezTo>
                    <a:cubicBezTo>
                      <a:pt x="324331" y="889801"/>
                      <a:pt x="305975" y="895909"/>
                      <a:pt x="289736" y="908044"/>
                    </a:cubicBezTo>
                    <a:cubicBezTo>
                      <a:pt x="241420" y="944049"/>
                      <a:pt x="210067" y="1002582"/>
                      <a:pt x="204011" y="1060929"/>
                    </a:cubicBezTo>
                    <a:lnTo>
                      <a:pt x="200152" y="1072448"/>
                    </a:lnTo>
                    <a:cubicBezTo>
                      <a:pt x="200741" y="1076708"/>
                      <a:pt x="216471" y="1075234"/>
                      <a:pt x="218428" y="1074886"/>
                    </a:cubicBezTo>
                    <a:cubicBezTo>
                      <a:pt x="236891" y="1071591"/>
                      <a:pt x="253747" y="1060098"/>
                      <a:pt x="266690" y="1047320"/>
                    </a:cubicBezTo>
                    <a:cubicBezTo>
                      <a:pt x="300160" y="1014343"/>
                      <a:pt x="319025" y="965801"/>
                      <a:pt x="343893" y="926582"/>
                    </a:cubicBezTo>
                    <a:cubicBezTo>
                      <a:pt x="351531" y="914581"/>
                      <a:pt x="358337" y="902285"/>
                      <a:pt x="365171" y="889828"/>
                    </a:cubicBezTo>
                    <a:cubicBezTo>
                      <a:pt x="366537" y="887363"/>
                      <a:pt x="372567" y="880854"/>
                      <a:pt x="372728" y="878175"/>
                    </a:cubicBezTo>
                    <a:cubicBezTo>
                      <a:pt x="372915" y="875255"/>
                      <a:pt x="367261" y="880586"/>
                      <a:pt x="364367" y="881416"/>
                    </a:cubicBezTo>
                    <a:close/>
                    <a:moveTo>
                      <a:pt x="63994" y="440899"/>
                    </a:moveTo>
                    <a:cubicBezTo>
                      <a:pt x="48987" y="435166"/>
                      <a:pt x="33846" y="429594"/>
                      <a:pt x="19108" y="423245"/>
                    </a:cubicBezTo>
                    <a:cubicBezTo>
                      <a:pt x="18224" y="422870"/>
                      <a:pt x="7129" y="416762"/>
                      <a:pt x="6459" y="417351"/>
                    </a:cubicBezTo>
                    <a:cubicBezTo>
                      <a:pt x="6325" y="417459"/>
                      <a:pt x="17071" y="435193"/>
                      <a:pt x="17554" y="436104"/>
                    </a:cubicBezTo>
                    <a:cubicBezTo>
                      <a:pt x="29291" y="458687"/>
                      <a:pt x="38965" y="482502"/>
                      <a:pt x="51828" y="504496"/>
                    </a:cubicBezTo>
                    <a:cubicBezTo>
                      <a:pt x="63913" y="525204"/>
                      <a:pt x="78277" y="545054"/>
                      <a:pt x="98241" y="559306"/>
                    </a:cubicBezTo>
                    <a:cubicBezTo>
                      <a:pt x="126807" y="579692"/>
                      <a:pt x="162528" y="582103"/>
                      <a:pt x="192193" y="599597"/>
                    </a:cubicBezTo>
                    <a:lnTo>
                      <a:pt x="193211" y="591319"/>
                    </a:lnTo>
                    <a:cubicBezTo>
                      <a:pt x="198544" y="579291"/>
                      <a:pt x="188977" y="555850"/>
                      <a:pt x="184984" y="544947"/>
                    </a:cubicBezTo>
                    <a:cubicBezTo>
                      <a:pt x="164404" y="488878"/>
                      <a:pt x="118339" y="461607"/>
                      <a:pt x="63994" y="440899"/>
                    </a:cubicBezTo>
                    <a:close/>
                    <a:moveTo>
                      <a:pt x="57535" y="810800"/>
                    </a:moveTo>
                    <a:cubicBezTo>
                      <a:pt x="42529" y="805068"/>
                      <a:pt x="27415" y="799496"/>
                      <a:pt x="12650" y="793147"/>
                    </a:cubicBezTo>
                    <a:cubicBezTo>
                      <a:pt x="11765" y="792772"/>
                      <a:pt x="698" y="786690"/>
                      <a:pt x="1" y="787253"/>
                    </a:cubicBezTo>
                    <a:cubicBezTo>
                      <a:pt x="-133" y="787360"/>
                      <a:pt x="10640" y="805094"/>
                      <a:pt x="11095" y="806005"/>
                    </a:cubicBezTo>
                    <a:cubicBezTo>
                      <a:pt x="22833" y="828588"/>
                      <a:pt x="32533" y="852404"/>
                      <a:pt x="45369" y="874397"/>
                    </a:cubicBezTo>
                    <a:cubicBezTo>
                      <a:pt x="57455" y="895105"/>
                      <a:pt x="71819" y="914956"/>
                      <a:pt x="91783" y="929208"/>
                    </a:cubicBezTo>
                    <a:cubicBezTo>
                      <a:pt x="120349" y="949594"/>
                      <a:pt x="156070" y="952005"/>
                      <a:pt x="185735" y="969498"/>
                    </a:cubicBezTo>
                    <a:lnTo>
                      <a:pt x="186753" y="961220"/>
                    </a:lnTo>
                    <a:cubicBezTo>
                      <a:pt x="192086" y="949192"/>
                      <a:pt x="182519" y="925752"/>
                      <a:pt x="178526" y="914849"/>
                    </a:cubicBezTo>
                    <a:cubicBezTo>
                      <a:pt x="157946" y="858779"/>
                      <a:pt x="111908" y="831508"/>
                      <a:pt x="57535" y="810800"/>
                    </a:cubicBezTo>
                    <a:close/>
                  </a:path>
                </a:pathLst>
              </a:custGeom>
              <a:solidFill>
                <a:srgbClr val="2CB892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5" name="Google Shape;635;p6"/>
              <p:cNvSpPr/>
              <p:nvPr/>
            </p:nvSpPr>
            <p:spPr>
              <a:xfrm rot="10800000" flipH="1">
                <a:off x="284414" y="1322156"/>
                <a:ext cx="243694" cy="95835"/>
              </a:xfrm>
              <a:custGeom>
                <a:avLst/>
                <a:gdLst/>
                <a:ahLst/>
                <a:cxnLst/>
                <a:rect l="l" t="t" r="r" b="b"/>
                <a:pathLst>
                  <a:path w="487387" h="191671" extrusionOk="0">
                    <a:moveTo>
                      <a:pt x="360660" y="60818"/>
                    </a:moveTo>
                    <a:cubicBezTo>
                      <a:pt x="380571" y="53934"/>
                      <a:pt x="400508" y="49005"/>
                      <a:pt x="418784" y="46245"/>
                    </a:cubicBezTo>
                    <a:cubicBezTo>
                      <a:pt x="427627" y="44879"/>
                      <a:pt x="436712" y="44450"/>
                      <a:pt x="445689" y="44477"/>
                    </a:cubicBezTo>
                    <a:cubicBezTo>
                      <a:pt x="452817" y="44504"/>
                      <a:pt x="460026" y="45013"/>
                      <a:pt x="466939" y="46808"/>
                    </a:cubicBezTo>
                    <a:cubicBezTo>
                      <a:pt x="516756" y="59747"/>
                      <a:pt x="462223" y="104726"/>
                      <a:pt x="443599" y="119352"/>
                    </a:cubicBezTo>
                    <a:cubicBezTo>
                      <a:pt x="431004" y="129237"/>
                      <a:pt x="402491" y="140516"/>
                      <a:pt x="386842" y="148579"/>
                    </a:cubicBezTo>
                    <a:cubicBezTo>
                      <a:pt x="337615" y="173895"/>
                      <a:pt x="282224" y="194817"/>
                      <a:pt x="227075" y="191281"/>
                    </a:cubicBezTo>
                    <a:cubicBezTo>
                      <a:pt x="163270" y="187209"/>
                      <a:pt x="12936" y="139498"/>
                      <a:pt x="4066" y="124148"/>
                    </a:cubicBezTo>
                    <a:cubicBezTo>
                      <a:pt x="-6519" y="105797"/>
                      <a:pt x="4683" y="89590"/>
                      <a:pt x="24727" y="86777"/>
                    </a:cubicBezTo>
                    <a:cubicBezTo>
                      <a:pt x="30408" y="85973"/>
                      <a:pt x="36196" y="85920"/>
                      <a:pt x="41931" y="86161"/>
                    </a:cubicBezTo>
                    <a:cubicBezTo>
                      <a:pt x="48791" y="86429"/>
                      <a:pt x="55651" y="87072"/>
                      <a:pt x="62485" y="88036"/>
                    </a:cubicBezTo>
                    <a:cubicBezTo>
                      <a:pt x="56482" y="84312"/>
                      <a:pt x="50721" y="80214"/>
                      <a:pt x="45254" y="75579"/>
                    </a:cubicBezTo>
                    <a:cubicBezTo>
                      <a:pt x="31132" y="63712"/>
                      <a:pt x="717" y="27198"/>
                      <a:pt x="19957" y="8339"/>
                    </a:cubicBezTo>
                    <a:cubicBezTo>
                      <a:pt x="33597" y="-5055"/>
                      <a:pt x="62029" y="731"/>
                      <a:pt x="78322" y="4856"/>
                    </a:cubicBezTo>
                    <a:cubicBezTo>
                      <a:pt x="106888" y="12116"/>
                      <a:pt x="134945" y="26395"/>
                      <a:pt x="160001" y="44504"/>
                    </a:cubicBezTo>
                    <a:cubicBezTo>
                      <a:pt x="166003" y="30949"/>
                      <a:pt x="175919" y="25189"/>
                      <a:pt x="187549" y="23100"/>
                    </a:cubicBezTo>
                    <a:cubicBezTo>
                      <a:pt x="195534" y="2847"/>
                      <a:pt x="230344" y="-7975"/>
                      <a:pt x="241251" y="15840"/>
                    </a:cubicBezTo>
                    <a:cubicBezTo>
                      <a:pt x="242403" y="18385"/>
                      <a:pt x="243395" y="21064"/>
                      <a:pt x="244225" y="23796"/>
                    </a:cubicBezTo>
                    <a:cubicBezTo>
                      <a:pt x="256552" y="23019"/>
                      <a:pt x="269603" y="21117"/>
                      <a:pt x="279678" y="29261"/>
                    </a:cubicBezTo>
                    <a:cubicBezTo>
                      <a:pt x="280214" y="29690"/>
                      <a:pt x="280724" y="30145"/>
                      <a:pt x="281206" y="30601"/>
                    </a:cubicBezTo>
                    <a:cubicBezTo>
                      <a:pt x="283671" y="28029"/>
                      <a:pt x="286297" y="25564"/>
                      <a:pt x="289058" y="23234"/>
                    </a:cubicBezTo>
                    <a:cubicBezTo>
                      <a:pt x="307682" y="7669"/>
                      <a:pt x="345279" y="-3877"/>
                      <a:pt x="367172" y="12920"/>
                    </a:cubicBezTo>
                    <a:cubicBezTo>
                      <a:pt x="380249" y="22966"/>
                      <a:pt x="369772" y="43111"/>
                      <a:pt x="364117" y="54416"/>
                    </a:cubicBezTo>
                    <a:cubicBezTo>
                      <a:pt x="363019" y="56586"/>
                      <a:pt x="361866" y="58729"/>
                      <a:pt x="360660" y="60818"/>
                    </a:cubicBezTo>
                    <a:lnTo>
                      <a:pt x="360660" y="60818"/>
                    </a:lnTo>
                    <a:close/>
                  </a:path>
                </a:pathLst>
              </a:custGeom>
              <a:solidFill>
                <a:srgbClr val="EFA593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6" name="Google Shape;636;p6"/>
              <p:cNvSpPr/>
              <p:nvPr/>
            </p:nvSpPr>
            <p:spPr>
              <a:xfrm rot="10800000" flipH="1">
                <a:off x="321203" y="1328593"/>
                <a:ext cx="142252" cy="81040"/>
              </a:xfrm>
              <a:custGeom>
                <a:avLst/>
                <a:gdLst/>
                <a:ahLst/>
                <a:cxnLst/>
                <a:rect l="l" t="t" r="r" b="b"/>
                <a:pathLst>
                  <a:path w="284504" h="162080" extrusionOk="0">
                    <a:moveTo>
                      <a:pt x="278158" y="53639"/>
                    </a:moveTo>
                    <a:cubicBezTo>
                      <a:pt x="277515" y="53719"/>
                      <a:pt x="275907" y="54094"/>
                      <a:pt x="275800" y="54121"/>
                    </a:cubicBezTo>
                    <a:lnTo>
                      <a:pt x="271271" y="55729"/>
                    </a:lnTo>
                    <a:lnTo>
                      <a:pt x="261061" y="59586"/>
                    </a:lnTo>
                    <a:cubicBezTo>
                      <a:pt x="255139" y="61890"/>
                      <a:pt x="249297" y="64381"/>
                      <a:pt x="243536" y="66980"/>
                    </a:cubicBezTo>
                    <a:cubicBezTo>
                      <a:pt x="237801" y="69579"/>
                      <a:pt x="232120" y="72284"/>
                      <a:pt x="226466" y="75017"/>
                    </a:cubicBezTo>
                    <a:cubicBezTo>
                      <a:pt x="220383" y="77990"/>
                      <a:pt x="214112" y="80991"/>
                      <a:pt x="208002" y="84312"/>
                    </a:cubicBezTo>
                    <a:cubicBezTo>
                      <a:pt x="205644" y="85598"/>
                      <a:pt x="203500" y="87152"/>
                      <a:pt x="201196" y="88491"/>
                    </a:cubicBezTo>
                    <a:cubicBezTo>
                      <a:pt x="204653" y="81794"/>
                      <a:pt x="207761" y="74829"/>
                      <a:pt x="209985" y="67462"/>
                    </a:cubicBezTo>
                    <a:cubicBezTo>
                      <a:pt x="211325" y="63069"/>
                      <a:pt x="212344" y="58568"/>
                      <a:pt x="213067" y="54068"/>
                    </a:cubicBezTo>
                    <a:cubicBezTo>
                      <a:pt x="213817" y="49514"/>
                      <a:pt x="214139" y="44933"/>
                      <a:pt x="214434" y="40432"/>
                    </a:cubicBezTo>
                    <a:cubicBezTo>
                      <a:pt x="214568" y="37726"/>
                      <a:pt x="214675" y="35021"/>
                      <a:pt x="214595" y="32262"/>
                    </a:cubicBezTo>
                    <a:cubicBezTo>
                      <a:pt x="214514" y="29422"/>
                      <a:pt x="214327" y="26609"/>
                      <a:pt x="213898" y="23823"/>
                    </a:cubicBezTo>
                    <a:cubicBezTo>
                      <a:pt x="213844" y="23609"/>
                      <a:pt x="212960" y="22082"/>
                      <a:pt x="212424" y="20742"/>
                    </a:cubicBezTo>
                    <a:cubicBezTo>
                      <a:pt x="212102" y="21224"/>
                      <a:pt x="211727" y="21680"/>
                      <a:pt x="211432" y="22055"/>
                    </a:cubicBezTo>
                    <a:cubicBezTo>
                      <a:pt x="211834" y="21492"/>
                      <a:pt x="212102" y="20903"/>
                      <a:pt x="212263" y="20260"/>
                    </a:cubicBezTo>
                    <a:lnTo>
                      <a:pt x="212424" y="20742"/>
                    </a:lnTo>
                    <a:cubicBezTo>
                      <a:pt x="213255" y="19537"/>
                      <a:pt x="213817" y="18304"/>
                      <a:pt x="212451" y="18626"/>
                    </a:cubicBezTo>
                    <a:lnTo>
                      <a:pt x="212424" y="18626"/>
                    </a:lnTo>
                    <a:cubicBezTo>
                      <a:pt x="212370" y="17367"/>
                      <a:pt x="211754" y="16215"/>
                      <a:pt x="210870" y="15224"/>
                    </a:cubicBezTo>
                    <a:cubicBezTo>
                      <a:pt x="210736" y="14768"/>
                      <a:pt x="210923" y="14125"/>
                      <a:pt x="210709" y="13750"/>
                    </a:cubicBezTo>
                    <a:cubicBezTo>
                      <a:pt x="209825" y="12357"/>
                      <a:pt x="208592" y="10857"/>
                      <a:pt x="206100" y="10616"/>
                    </a:cubicBezTo>
                    <a:cubicBezTo>
                      <a:pt x="203072" y="10187"/>
                      <a:pt x="200231" y="12250"/>
                      <a:pt x="199695" y="15251"/>
                    </a:cubicBezTo>
                    <a:lnTo>
                      <a:pt x="195327" y="18251"/>
                    </a:lnTo>
                    <a:cubicBezTo>
                      <a:pt x="192406" y="19939"/>
                      <a:pt x="189271" y="21278"/>
                      <a:pt x="186028" y="22484"/>
                    </a:cubicBezTo>
                    <a:cubicBezTo>
                      <a:pt x="181017" y="24386"/>
                      <a:pt x="175792" y="25779"/>
                      <a:pt x="170647" y="27038"/>
                    </a:cubicBezTo>
                    <a:cubicBezTo>
                      <a:pt x="162393" y="29208"/>
                      <a:pt x="153925" y="30627"/>
                      <a:pt x="145457" y="31833"/>
                    </a:cubicBezTo>
                    <a:cubicBezTo>
                      <a:pt x="137043" y="33038"/>
                      <a:pt x="128601" y="34003"/>
                      <a:pt x="120107" y="33949"/>
                    </a:cubicBezTo>
                    <a:cubicBezTo>
                      <a:pt x="115658" y="34003"/>
                      <a:pt x="111183" y="33949"/>
                      <a:pt x="106788" y="33360"/>
                    </a:cubicBezTo>
                    <a:cubicBezTo>
                      <a:pt x="102661" y="32797"/>
                      <a:pt x="98615" y="31913"/>
                      <a:pt x="94837" y="30118"/>
                    </a:cubicBezTo>
                    <a:cubicBezTo>
                      <a:pt x="91942" y="28565"/>
                      <a:pt x="88352" y="29663"/>
                      <a:pt x="86797" y="32529"/>
                    </a:cubicBezTo>
                    <a:cubicBezTo>
                      <a:pt x="86101" y="33788"/>
                      <a:pt x="86127" y="35182"/>
                      <a:pt x="86395" y="36494"/>
                    </a:cubicBezTo>
                    <a:cubicBezTo>
                      <a:pt x="86342" y="36601"/>
                      <a:pt x="86208" y="36601"/>
                      <a:pt x="86181" y="36708"/>
                    </a:cubicBezTo>
                    <a:cubicBezTo>
                      <a:pt x="85565" y="38343"/>
                      <a:pt x="85779" y="40111"/>
                      <a:pt x="86610" y="41530"/>
                    </a:cubicBezTo>
                    <a:lnTo>
                      <a:pt x="86690" y="41504"/>
                    </a:lnTo>
                    <a:cubicBezTo>
                      <a:pt x="87038" y="41423"/>
                      <a:pt x="87119" y="41772"/>
                      <a:pt x="87065" y="42227"/>
                    </a:cubicBezTo>
                    <a:cubicBezTo>
                      <a:pt x="87440" y="42682"/>
                      <a:pt x="87896" y="43084"/>
                      <a:pt x="88405" y="43433"/>
                    </a:cubicBezTo>
                    <a:lnTo>
                      <a:pt x="87816" y="43111"/>
                    </a:lnTo>
                    <a:cubicBezTo>
                      <a:pt x="87494" y="42897"/>
                      <a:pt x="87521" y="42924"/>
                      <a:pt x="87172" y="42709"/>
                    </a:cubicBezTo>
                    <a:lnTo>
                      <a:pt x="87012" y="42602"/>
                    </a:lnTo>
                    <a:cubicBezTo>
                      <a:pt x="86931" y="43165"/>
                      <a:pt x="86744" y="43781"/>
                      <a:pt x="86770" y="43968"/>
                    </a:cubicBezTo>
                    <a:lnTo>
                      <a:pt x="88593" y="58408"/>
                    </a:lnTo>
                    <a:cubicBezTo>
                      <a:pt x="89343" y="62292"/>
                      <a:pt x="90201" y="66203"/>
                      <a:pt x="91487" y="69980"/>
                    </a:cubicBezTo>
                    <a:cubicBezTo>
                      <a:pt x="92773" y="73758"/>
                      <a:pt x="94381" y="77428"/>
                      <a:pt x="96310" y="80937"/>
                    </a:cubicBezTo>
                    <a:cubicBezTo>
                      <a:pt x="99419" y="86643"/>
                      <a:pt x="103385" y="91787"/>
                      <a:pt x="107699" y="96635"/>
                    </a:cubicBezTo>
                    <a:cubicBezTo>
                      <a:pt x="103840" y="94921"/>
                      <a:pt x="100035" y="93126"/>
                      <a:pt x="96069" y="91626"/>
                    </a:cubicBezTo>
                    <a:cubicBezTo>
                      <a:pt x="86985" y="88170"/>
                      <a:pt x="77659" y="85250"/>
                      <a:pt x="68468" y="82116"/>
                    </a:cubicBezTo>
                    <a:cubicBezTo>
                      <a:pt x="56168" y="78285"/>
                      <a:pt x="44189" y="74508"/>
                      <a:pt x="31809" y="72365"/>
                    </a:cubicBezTo>
                    <a:cubicBezTo>
                      <a:pt x="23368" y="70918"/>
                      <a:pt x="14819" y="70168"/>
                      <a:pt x="5922" y="70516"/>
                    </a:cubicBezTo>
                    <a:cubicBezTo>
                      <a:pt x="2653" y="70516"/>
                      <a:pt x="0" y="73168"/>
                      <a:pt x="0" y="76436"/>
                    </a:cubicBezTo>
                    <a:cubicBezTo>
                      <a:pt x="-27" y="79705"/>
                      <a:pt x="2653" y="82357"/>
                      <a:pt x="5922" y="82357"/>
                    </a:cubicBezTo>
                    <a:cubicBezTo>
                      <a:pt x="13935" y="82652"/>
                      <a:pt x="21545" y="83991"/>
                      <a:pt x="29022" y="85813"/>
                    </a:cubicBezTo>
                    <a:cubicBezTo>
                      <a:pt x="40652" y="88599"/>
                      <a:pt x="51880" y="92724"/>
                      <a:pt x="63376" y="97010"/>
                    </a:cubicBezTo>
                    <a:cubicBezTo>
                      <a:pt x="73934" y="100627"/>
                      <a:pt x="84573" y="104190"/>
                      <a:pt x="95051" y="108047"/>
                    </a:cubicBezTo>
                    <a:cubicBezTo>
                      <a:pt x="99473" y="109682"/>
                      <a:pt x="103867" y="111289"/>
                      <a:pt x="108182" y="113111"/>
                    </a:cubicBezTo>
                    <a:cubicBezTo>
                      <a:pt x="113648" y="115414"/>
                      <a:pt x="119008" y="117959"/>
                      <a:pt x="124233" y="120772"/>
                    </a:cubicBezTo>
                    <a:cubicBezTo>
                      <a:pt x="129459" y="123585"/>
                      <a:pt x="134550" y="126639"/>
                      <a:pt x="139401" y="129988"/>
                    </a:cubicBezTo>
                    <a:lnTo>
                      <a:pt x="147708" y="136390"/>
                    </a:lnTo>
                    <a:cubicBezTo>
                      <a:pt x="147869" y="136551"/>
                      <a:pt x="149745" y="138774"/>
                      <a:pt x="150495" y="139685"/>
                    </a:cubicBezTo>
                    <a:cubicBezTo>
                      <a:pt x="150549" y="139766"/>
                      <a:pt x="150602" y="139819"/>
                      <a:pt x="150683" y="139899"/>
                    </a:cubicBezTo>
                    <a:cubicBezTo>
                      <a:pt x="151218" y="140676"/>
                      <a:pt x="152264" y="140784"/>
                      <a:pt x="153094" y="141212"/>
                    </a:cubicBezTo>
                    <a:cubicBezTo>
                      <a:pt x="151138" y="145204"/>
                      <a:pt x="149209" y="149195"/>
                      <a:pt x="147011" y="153026"/>
                    </a:cubicBezTo>
                    <a:cubicBezTo>
                      <a:pt x="145269" y="155785"/>
                      <a:pt x="146127" y="159455"/>
                      <a:pt x="148887" y="161197"/>
                    </a:cubicBezTo>
                    <a:cubicBezTo>
                      <a:pt x="151674" y="162911"/>
                      <a:pt x="155318" y="162054"/>
                      <a:pt x="157060" y="159295"/>
                    </a:cubicBezTo>
                    <a:cubicBezTo>
                      <a:pt x="162634" y="151044"/>
                      <a:pt x="167109" y="142150"/>
                      <a:pt x="172630" y="133899"/>
                    </a:cubicBezTo>
                    <a:cubicBezTo>
                      <a:pt x="174800" y="130711"/>
                      <a:pt x="177132" y="127603"/>
                      <a:pt x="179785" y="124710"/>
                    </a:cubicBezTo>
                    <a:cubicBezTo>
                      <a:pt x="185358" y="118495"/>
                      <a:pt x="192058" y="113352"/>
                      <a:pt x="199079" y="108503"/>
                    </a:cubicBezTo>
                    <a:cubicBezTo>
                      <a:pt x="210012" y="100948"/>
                      <a:pt x="221883" y="94385"/>
                      <a:pt x="233326" y="88331"/>
                    </a:cubicBezTo>
                    <a:cubicBezTo>
                      <a:pt x="239811" y="84741"/>
                      <a:pt x="246323" y="81178"/>
                      <a:pt x="252915" y="77749"/>
                    </a:cubicBezTo>
                    <a:cubicBezTo>
                      <a:pt x="257256" y="75499"/>
                      <a:pt x="261624" y="73275"/>
                      <a:pt x="266046" y="71186"/>
                    </a:cubicBezTo>
                    <a:lnTo>
                      <a:pt x="275854" y="66605"/>
                    </a:lnTo>
                    <a:lnTo>
                      <a:pt x="279150" y="65132"/>
                    </a:lnTo>
                    <a:lnTo>
                      <a:pt x="279123" y="65105"/>
                    </a:lnTo>
                    <a:cubicBezTo>
                      <a:pt x="279123" y="65051"/>
                      <a:pt x="279150" y="65024"/>
                      <a:pt x="279177" y="64998"/>
                    </a:cubicBezTo>
                    <a:cubicBezTo>
                      <a:pt x="279069" y="64944"/>
                      <a:pt x="278935" y="64917"/>
                      <a:pt x="278882" y="64890"/>
                    </a:cubicBezTo>
                    <a:cubicBezTo>
                      <a:pt x="279016" y="64917"/>
                      <a:pt x="279177" y="64917"/>
                      <a:pt x="279310" y="64917"/>
                    </a:cubicBezTo>
                    <a:cubicBezTo>
                      <a:pt x="279552" y="64783"/>
                      <a:pt x="279980" y="64703"/>
                      <a:pt x="280007" y="64864"/>
                    </a:cubicBezTo>
                    <a:cubicBezTo>
                      <a:pt x="281829" y="64596"/>
                      <a:pt x="283491" y="63471"/>
                      <a:pt x="284348" y="61703"/>
                    </a:cubicBezTo>
                    <a:cubicBezTo>
                      <a:pt x="284777" y="60926"/>
                      <a:pt x="284777" y="52809"/>
                      <a:pt x="278158" y="53639"/>
                    </a:cubicBezTo>
                    <a:close/>
                    <a:moveTo>
                      <a:pt x="168530" y="115013"/>
                    </a:moveTo>
                    <a:cubicBezTo>
                      <a:pt x="165582" y="118656"/>
                      <a:pt x="162983" y="122487"/>
                      <a:pt x="160678" y="126478"/>
                    </a:cubicBezTo>
                    <a:cubicBezTo>
                      <a:pt x="159820" y="127978"/>
                      <a:pt x="159097" y="129559"/>
                      <a:pt x="158293" y="131086"/>
                    </a:cubicBezTo>
                    <a:cubicBezTo>
                      <a:pt x="157275" y="129693"/>
                      <a:pt x="156176" y="128219"/>
                      <a:pt x="156042" y="128059"/>
                    </a:cubicBezTo>
                    <a:cubicBezTo>
                      <a:pt x="154917" y="126826"/>
                      <a:pt x="153711" y="125675"/>
                      <a:pt x="152478" y="124549"/>
                    </a:cubicBezTo>
                    <a:cubicBezTo>
                      <a:pt x="150709" y="122888"/>
                      <a:pt x="148833" y="121362"/>
                      <a:pt x="146958" y="119835"/>
                    </a:cubicBezTo>
                    <a:cubicBezTo>
                      <a:pt x="141947" y="115843"/>
                      <a:pt x="136694" y="112146"/>
                      <a:pt x="131228" y="108717"/>
                    </a:cubicBezTo>
                    <a:cubicBezTo>
                      <a:pt x="126833" y="106011"/>
                      <a:pt x="122250" y="103627"/>
                      <a:pt x="117668" y="101297"/>
                    </a:cubicBezTo>
                    <a:cubicBezTo>
                      <a:pt x="118070" y="101082"/>
                      <a:pt x="118579" y="101216"/>
                      <a:pt x="118981" y="100895"/>
                    </a:cubicBezTo>
                    <a:cubicBezTo>
                      <a:pt x="121527" y="98832"/>
                      <a:pt x="121902" y="95082"/>
                      <a:pt x="119839" y="92563"/>
                    </a:cubicBezTo>
                    <a:cubicBezTo>
                      <a:pt x="116703" y="87929"/>
                      <a:pt x="114318" y="82946"/>
                      <a:pt x="111987" y="77883"/>
                    </a:cubicBezTo>
                    <a:cubicBezTo>
                      <a:pt x="110245" y="74133"/>
                      <a:pt x="108744" y="70302"/>
                      <a:pt x="107217" y="66471"/>
                    </a:cubicBezTo>
                    <a:cubicBezTo>
                      <a:pt x="105690" y="62587"/>
                      <a:pt x="104028" y="58756"/>
                      <a:pt x="102795" y="54818"/>
                    </a:cubicBezTo>
                    <a:lnTo>
                      <a:pt x="99821" y="45067"/>
                    </a:lnTo>
                    <a:cubicBezTo>
                      <a:pt x="100330" y="45227"/>
                      <a:pt x="100759" y="45549"/>
                      <a:pt x="101268" y="45683"/>
                    </a:cubicBezTo>
                    <a:cubicBezTo>
                      <a:pt x="107217" y="47397"/>
                      <a:pt x="113461" y="48094"/>
                      <a:pt x="119624" y="48603"/>
                    </a:cubicBezTo>
                    <a:cubicBezTo>
                      <a:pt x="128977" y="49139"/>
                      <a:pt x="138382" y="49005"/>
                      <a:pt x="147654" y="47719"/>
                    </a:cubicBezTo>
                    <a:cubicBezTo>
                      <a:pt x="156873" y="46460"/>
                      <a:pt x="165904" y="44102"/>
                      <a:pt x="174747" y="41370"/>
                    </a:cubicBezTo>
                    <a:cubicBezTo>
                      <a:pt x="180321" y="39521"/>
                      <a:pt x="186002" y="37512"/>
                      <a:pt x="191361" y="34914"/>
                    </a:cubicBezTo>
                    <a:cubicBezTo>
                      <a:pt x="194845" y="33253"/>
                      <a:pt x="198168" y="31324"/>
                      <a:pt x="201276" y="29181"/>
                    </a:cubicBezTo>
                    <a:cubicBezTo>
                      <a:pt x="201196" y="30011"/>
                      <a:pt x="201196" y="30815"/>
                      <a:pt x="201089" y="31645"/>
                    </a:cubicBezTo>
                    <a:cubicBezTo>
                      <a:pt x="200794" y="34030"/>
                      <a:pt x="200392" y="36414"/>
                      <a:pt x="199936" y="38744"/>
                    </a:cubicBezTo>
                    <a:cubicBezTo>
                      <a:pt x="199132" y="43700"/>
                      <a:pt x="197927" y="48656"/>
                      <a:pt x="196908" y="53693"/>
                    </a:cubicBezTo>
                    <a:cubicBezTo>
                      <a:pt x="195890" y="58622"/>
                      <a:pt x="194925" y="63578"/>
                      <a:pt x="193773" y="68480"/>
                    </a:cubicBezTo>
                    <a:cubicBezTo>
                      <a:pt x="192219" y="75097"/>
                      <a:pt x="190638" y="81607"/>
                      <a:pt x="188279" y="87849"/>
                    </a:cubicBezTo>
                    <a:cubicBezTo>
                      <a:pt x="187020" y="90501"/>
                      <a:pt x="188172" y="93447"/>
                      <a:pt x="190530" y="95055"/>
                    </a:cubicBezTo>
                    <a:cubicBezTo>
                      <a:pt x="190343" y="95189"/>
                      <a:pt x="190128" y="95296"/>
                      <a:pt x="189968" y="95403"/>
                    </a:cubicBezTo>
                    <a:cubicBezTo>
                      <a:pt x="181955" y="101082"/>
                      <a:pt x="174666" y="107592"/>
                      <a:pt x="168530" y="115013"/>
                    </a:cubicBezTo>
                    <a:close/>
                    <a:moveTo>
                      <a:pt x="276765" y="64355"/>
                    </a:moveTo>
                    <a:cubicBezTo>
                      <a:pt x="276095" y="64006"/>
                      <a:pt x="275478" y="63551"/>
                      <a:pt x="275023" y="63015"/>
                    </a:cubicBezTo>
                    <a:cubicBezTo>
                      <a:pt x="275639" y="63765"/>
                      <a:pt x="276711" y="64756"/>
                      <a:pt x="278614" y="64864"/>
                    </a:cubicBezTo>
                    <a:cubicBezTo>
                      <a:pt x="277997" y="64810"/>
                      <a:pt x="277381" y="64623"/>
                      <a:pt x="276765" y="64355"/>
                    </a:cubicBezTo>
                    <a:close/>
                    <a:moveTo>
                      <a:pt x="279766" y="64890"/>
                    </a:moveTo>
                    <a:lnTo>
                      <a:pt x="280007" y="64864"/>
                    </a:lnTo>
                    <a:cubicBezTo>
                      <a:pt x="280088" y="65185"/>
                      <a:pt x="279739" y="65132"/>
                      <a:pt x="279391" y="65051"/>
                    </a:cubicBezTo>
                    <a:cubicBezTo>
                      <a:pt x="279337" y="65105"/>
                      <a:pt x="279203" y="65212"/>
                      <a:pt x="279150" y="65132"/>
                    </a:cubicBezTo>
                    <a:lnTo>
                      <a:pt x="279364" y="65051"/>
                    </a:lnTo>
                    <a:lnTo>
                      <a:pt x="279177" y="64998"/>
                    </a:lnTo>
                    <a:lnTo>
                      <a:pt x="279230" y="64944"/>
                    </a:lnTo>
                    <a:lnTo>
                      <a:pt x="279310" y="64917"/>
                    </a:lnTo>
                    <a:lnTo>
                      <a:pt x="279498" y="64917"/>
                    </a:lnTo>
                    <a:cubicBezTo>
                      <a:pt x="279605" y="64890"/>
                      <a:pt x="279686" y="64890"/>
                      <a:pt x="279766" y="64890"/>
                    </a:cubicBezTo>
                    <a:close/>
                    <a:moveTo>
                      <a:pt x="87065" y="42227"/>
                    </a:moveTo>
                    <a:cubicBezTo>
                      <a:pt x="87065" y="42334"/>
                      <a:pt x="87038" y="42468"/>
                      <a:pt x="87012" y="42602"/>
                    </a:cubicBezTo>
                    <a:cubicBezTo>
                      <a:pt x="86342" y="42147"/>
                      <a:pt x="85967" y="41691"/>
                      <a:pt x="86610" y="41530"/>
                    </a:cubicBezTo>
                    <a:cubicBezTo>
                      <a:pt x="86744" y="41772"/>
                      <a:pt x="86904" y="41986"/>
                      <a:pt x="87065" y="42227"/>
                    </a:cubicBezTo>
                    <a:close/>
                    <a:moveTo>
                      <a:pt x="106842" y="11902"/>
                    </a:moveTo>
                    <a:cubicBezTo>
                      <a:pt x="106252" y="8687"/>
                      <a:pt x="108369" y="5580"/>
                      <a:pt x="111585" y="5017"/>
                    </a:cubicBezTo>
                    <a:cubicBezTo>
                      <a:pt x="118177" y="3142"/>
                      <a:pt x="124877" y="1561"/>
                      <a:pt x="131790" y="704"/>
                    </a:cubicBezTo>
                    <a:cubicBezTo>
                      <a:pt x="135167" y="276"/>
                      <a:pt x="138543" y="61"/>
                      <a:pt x="141920" y="8"/>
                    </a:cubicBezTo>
                    <a:cubicBezTo>
                      <a:pt x="145323" y="-46"/>
                      <a:pt x="148646" y="195"/>
                      <a:pt x="151969" y="329"/>
                    </a:cubicBezTo>
                    <a:lnTo>
                      <a:pt x="163813" y="1561"/>
                    </a:lnTo>
                    <a:cubicBezTo>
                      <a:pt x="164376" y="1642"/>
                      <a:pt x="165716" y="2526"/>
                      <a:pt x="166600" y="2794"/>
                    </a:cubicBezTo>
                    <a:lnTo>
                      <a:pt x="166493" y="2847"/>
                    </a:lnTo>
                    <a:lnTo>
                      <a:pt x="166627" y="2794"/>
                    </a:lnTo>
                    <a:lnTo>
                      <a:pt x="166600" y="2794"/>
                    </a:lnTo>
                    <a:cubicBezTo>
                      <a:pt x="166949" y="2633"/>
                      <a:pt x="167511" y="2124"/>
                      <a:pt x="167485" y="2472"/>
                    </a:cubicBezTo>
                    <a:lnTo>
                      <a:pt x="167458" y="2553"/>
                    </a:lnTo>
                    <a:cubicBezTo>
                      <a:pt x="170111" y="1963"/>
                      <a:pt x="172844" y="3356"/>
                      <a:pt x="173916" y="5928"/>
                    </a:cubicBezTo>
                    <a:cubicBezTo>
                      <a:pt x="175122" y="8821"/>
                      <a:pt x="173728" y="12143"/>
                      <a:pt x="170834" y="13349"/>
                    </a:cubicBezTo>
                    <a:cubicBezTo>
                      <a:pt x="170057" y="13777"/>
                      <a:pt x="168985" y="13911"/>
                      <a:pt x="167833" y="14072"/>
                    </a:cubicBezTo>
                    <a:cubicBezTo>
                      <a:pt x="166332" y="14286"/>
                      <a:pt x="164296" y="13991"/>
                      <a:pt x="163197" y="14072"/>
                    </a:cubicBezTo>
                    <a:lnTo>
                      <a:pt x="152317" y="14983"/>
                    </a:lnTo>
                    <a:cubicBezTo>
                      <a:pt x="148458" y="15304"/>
                      <a:pt x="144573" y="15840"/>
                      <a:pt x="140607" y="16054"/>
                    </a:cubicBezTo>
                    <a:cubicBezTo>
                      <a:pt x="137016" y="16242"/>
                      <a:pt x="133398" y="16242"/>
                      <a:pt x="129807" y="16295"/>
                    </a:cubicBezTo>
                    <a:cubicBezTo>
                      <a:pt x="124367" y="16376"/>
                      <a:pt x="119035" y="16242"/>
                      <a:pt x="113729" y="16670"/>
                    </a:cubicBezTo>
                    <a:cubicBezTo>
                      <a:pt x="110513" y="17260"/>
                      <a:pt x="107405" y="15117"/>
                      <a:pt x="106842" y="11902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7" name="Google Shape;637;p6"/>
              <p:cNvSpPr/>
              <p:nvPr/>
            </p:nvSpPr>
            <p:spPr>
              <a:xfrm rot="10800000" flipH="1">
                <a:off x="287208" y="438437"/>
                <a:ext cx="189664" cy="890184"/>
              </a:xfrm>
              <a:custGeom>
                <a:avLst/>
                <a:gdLst/>
                <a:ahLst/>
                <a:cxnLst/>
                <a:rect l="l" t="t" r="r" b="b"/>
                <a:pathLst>
                  <a:path w="379328" h="1780367" extrusionOk="0">
                    <a:moveTo>
                      <a:pt x="375331" y="243110"/>
                    </a:moveTo>
                    <a:cubicBezTo>
                      <a:pt x="375331" y="243110"/>
                      <a:pt x="375412" y="243030"/>
                      <a:pt x="375412" y="243030"/>
                    </a:cubicBezTo>
                    <a:lnTo>
                      <a:pt x="375438" y="243084"/>
                    </a:lnTo>
                    <a:cubicBezTo>
                      <a:pt x="375465" y="243137"/>
                      <a:pt x="375358" y="243084"/>
                      <a:pt x="375331" y="243110"/>
                    </a:cubicBezTo>
                    <a:close/>
                    <a:moveTo>
                      <a:pt x="379190" y="236386"/>
                    </a:moveTo>
                    <a:cubicBezTo>
                      <a:pt x="378493" y="233332"/>
                      <a:pt x="375438" y="231404"/>
                      <a:pt x="372384" y="232100"/>
                    </a:cubicBezTo>
                    <a:cubicBezTo>
                      <a:pt x="371204" y="232341"/>
                      <a:pt x="369436" y="233225"/>
                      <a:pt x="367533" y="234645"/>
                    </a:cubicBezTo>
                    <a:cubicBezTo>
                      <a:pt x="364612" y="236842"/>
                      <a:pt x="360646" y="240887"/>
                      <a:pt x="358904" y="241985"/>
                    </a:cubicBezTo>
                    <a:cubicBezTo>
                      <a:pt x="355876" y="243861"/>
                      <a:pt x="352795" y="245602"/>
                      <a:pt x="349659" y="247316"/>
                    </a:cubicBezTo>
                    <a:cubicBezTo>
                      <a:pt x="342102" y="251415"/>
                      <a:pt x="334358" y="255219"/>
                      <a:pt x="326855" y="259371"/>
                    </a:cubicBezTo>
                    <a:cubicBezTo>
                      <a:pt x="312250" y="267676"/>
                      <a:pt x="295555" y="276570"/>
                      <a:pt x="279557" y="287125"/>
                    </a:cubicBezTo>
                    <a:cubicBezTo>
                      <a:pt x="269213" y="293956"/>
                      <a:pt x="259164" y="301457"/>
                      <a:pt x="249919" y="309574"/>
                    </a:cubicBezTo>
                    <a:cubicBezTo>
                      <a:pt x="240915" y="317477"/>
                      <a:pt x="232822" y="326049"/>
                      <a:pt x="225882" y="335184"/>
                    </a:cubicBezTo>
                    <a:cubicBezTo>
                      <a:pt x="226364" y="289000"/>
                      <a:pt x="226793" y="246218"/>
                      <a:pt x="227168" y="207803"/>
                    </a:cubicBezTo>
                    <a:cubicBezTo>
                      <a:pt x="229553" y="204615"/>
                      <a:pt x="231375" y="200516"/>
                      <a:pt x="232742" y="195935"/>
                    </a:cubicBezTo>
                    <a:cubicBezTo>
                      <a:pt x="235341" y="187122"/>
                      <a:pt x="236306" y="176406"/>
                      <a:pt x="238530" y="169468"/>
                    </a:cubicBezTo>
                    <a:cubicBezTo>
                      <a:pt x="244693" y="150126"/>
                      <a:pt x="261656" y="119292"/>
                      <a:pt x="283737" y="102844"/>
                    </a:cubicBezTo>
                    <a:cubicBezTo>
                      <a:pt x="297056" y="92932"/>
                      <a:pt x="312438" y="88485"/>
                      <a:pt x="328623" y="97700"/>
                    </a:cubicBezTo>
                    <a:cubicBezTo>
                      <a:pt x="339155" y="103540"/>
                      <a:pt x="341030" y="117068"/>
                      <a:pt x="337842" y="128561"/>
                    </a:cubicBezTo>
                    <a:cubicBezTo>
                      <a:pt x="334626" y="140080"/>
                      <a:pt x="326104" y="150394"/>
                      <a:pt x="313241" y="149081"/>
                    </a:cubicBezTo>
                    <a:cubicBezTo>
                      <a:pt x="309945" y="148760"/>
                      <a:pt x="306408" y="147635"/>
                      <a:pt x="303300" y="145840"/>
                    </a:cubicBezTo>
                    <a:cubicBezTo>
                      <a:pt x="300405" y="144179"/>
                      <a:pt x="297806" y="142009"/>
                      <a:pt x="296386" y="139250"/>
                    </a:cubicBezTo>
                    <a:cubicBezTo>
                      <a:pt x="295207" y="136946"/>
                      <a:pt x="295582" y="134669"/>
                      <a:pt x="296949" y="132981"/>
                    </a:cubicBezTo>
                    <a:cubicBezTo>
                      <a:pt x="298690" y="130811"/>
                      <a:pt x="301504" y="129338"/>
                      <a:pt x="304532" y="129311"/>
                    </a:cubicBezTo>
                    <a:cubicBezTo>
                      <a:pt x="307802" y="129365"/>
                      <a:pt x="310481" y="126739"/>
                      <a:pt x="310535" y="123471"/>
                    </a:cubicBezTo>
                    <a:cubicBezTo>
                      <a:pt x="310589" y="120203"/>
                      <a:pt x="307962" y="117524"/>
                      <a:pt x="304693" y="117470"/>
                    </a:cubicBezTo>
                    <a:cubicBezTo>
                      <a:pt x="297940" y="117256"/>
                      <a:pt x="291509" y="120310"/>
                      <a:pt x="287436" y="124998"/>
                    </a:cubicBezTo>
                    <a:cubicBezTo>
                      <a:pt x="282853" y="130222"/>
                      <a:pt x="281245" y="137455"/>
                      <a:pt x="284783" y="144956"/>
                    </a:cubicBezTo>
                    <a:cubicBezTo>
                      <a:pt x="287114" y="149939"/>
                      <a:pt x="291348" y="154198"/>
                      <a:pt x="296359" y="157359"/>
                    </a:cubicBezTo>
                    <a:cubicBezTo>
                      <a:pt x="301075" y="160306"/>
                      <a:pt x="306515" y="162208"/>
                      <a:pt x="311607" y="162904"/>
                    </a:cubicBezTo>
                    <a:cubicBezTo>
                      <a:pt x="331946" y="165610"/>
                      <a:pt x="347006" y="150956"/>
                      <a:pt x="352500" y="132820"/>
                    </a:cubicBezTo>
                    <a:cubicBezTo>
                      <a:pt x="358020" y="114524"/>
                      <a:pt x="353223" y="93414"/>
                      <a:pt x="336475" y="83770"/>
                    </a:cubicBezTo>
                    <a:cubicBezTo>
                      <a:pt x="313992" y="71233"/>
                      <a:pt x="292554" y="76483"/>
                      <a:pt x="274412" y="90574"/>
                    </a:cubicBezTo>
                    <a:cubicBezTo>
                      <a:pt x="251527" y="108362"/>
                      <a:pt x="234591" y="140295"/>
                      <a:pt x="227623" y="162047"/>
                    </a:cubicBezTo>
                    <a:cubicBezTo>
                      <a:pt x="228561" y="65098"/>
                      <a:pt x="229097" y="5734"/>
                      <a:pt x="229097" y="5734"/>
                    </a:cubicBezTo>
                    <a:cubicBezTo>
                      <a:pt x="229124" y="2599"/>
                      <a:pt x="226632" y="28"/>
                      <a:pt x="223497" y="1"/>
                    </a:cubicBezTo>
                    <a:cubicBezTo>
                      <a:pt x="220335" y="-53"/>
                      <a:pt x="217762" y="2465"/>
                      <a:pt x="217708" y="5600"/>
                    </a:cubicBezTo>
                    <a:cubicBezTo>
                      <a:pt x="217708" y="5600"/>
                      <a:pt x="216101" y="98129"/>
                      <a:pt x="213769" y="240646"/>
                    </a:cubicBezTo>
                    <a:cubicBezTo>
                      <a:pt x="210205" y="234002"/>
                      <a:pt x="206427" y="227466"/>
                      <a:pt x="202085" y="221277"/>
                    </a:cubicBezTo>
                    <a:cubicBezTo>
                      <a:pt x="196994" y="213991"/>
                      <a:pt x="191420" y="206999"/>
                      <a:pt x="185766" y="200141"/>
                    </a:cubicBezTo>
                    <a:cubicBezTo>
                      <a:pt x="178745" y="191756"/>
                      <a:pt x="171161" y="183934"/>
                      <a:pt x="163015" y="176727"/>
                    </a:cubicBezTo>
                    <a:cubicBezTo>
                      <a:pt x="154949" y="169602"/>
                      <a:pt x="146373" y="163012"/>
                      <a:pt x="137450" y="156850"/>
                    </a:cubicBezTo>
                    <a:cubicBezTo>
                      <a:pt x="126972" y="149590"/>
                      <a:pt x="115985" y="142920"/>
                      <a:pt x="104864" y="136544"/>
                    </a:cubicBezTo>
                    <a:cubicBezTo>
                      <a:pt x="88330" y="127034"/>
                      <a:pt x="71394" y="118220"/>
                      <a:pt x="55048" y="109059"/>
                    </a:cubicBezTo>
                    <a:cubicBezTo>
                      <a:pt x="52234" y="107398"/>
                      <a:pt x="48589" y="108309"/>
                      <a:pt x="46928" y="111121"/>
                    </a:cubicBezTo>
                    <a:cubicBezTo>
                      <a:pt x="45267" y="113934"/>
                      <a:pt x="46178" y="117577"/>
                      <a:pt x="48991" y="119238"/>
                    </a:cubicBezTo>
                    <a:cubicBezTo>
                      <a:pt x="64829" y="129204"/>
                      <a:pt x="81175" y="138955"/>
                      <a:pt x="97280" y="149108"/>
                    </a:cubicBezTo>
                    <a:cubicBezTo>
                      <a:pt x="107839" y="155779"/>
                      <a:pt x="118236" y="162636"/>
                      <a:pt x="128312" y="169869"/>
                    </a:cubicBezTo>
                    <a:cubicBezTo>
                      <a:pt x="136673" y="175843"/>
                      <a:pt x="144792" y="182085"/>
                      <a:pt x="152537" y="188729"/>
                    </a:cubicBezTo>
                    <a:cubicBezTo>
                      <a:pt x="160255" y="195346"/>
                      <a:pt x="167651" y="202284"/>
                      <a:pt x="174404" y="209919"/>
                    </a:cubicBezTo>
                    <a:cubicBezTo>
                      <a:pt x="181210" y="217500"/>
                      <a:pt x="187856" y="225323"/>
                      <a:pt x="193885" y="233574"/>
                    </a:cubicBezTo>
                    <a:cubicBezTo>
                      <a:pt x="197851" y="238985"/>
                      <a:pt x="201576" y="244584"/>
                      <a:pt x="204846" y="250424"/>
                    </a:cubicBezTo>
                    <a:lnTo>
                      <a:pt x="212778" y="265747"/>
                    </a:lnTo>
                    <a:lnTo>
                      <a:pt x="213340" y="267006"/>
                    </a:lnTo>
                    <a:cubicBezTo>
                      <a:pt x="212858" y="295777"/>
                      <a:pt x="212376" y="326263"/>
                      <a:pt x="211867" y="358303"/>
                    </a:cubicBezTo>
                    <a:cubicBezTo>
                      <a:pt x="211733" y="358624"/>
                      <a:pt x="211518" y="358919"/>
                      <a:pt x="211384" y="359240"/>
                    </a:cubicBezTo>
                    <a:cubicBezTo>
                      <a:pt x="210527" y="361035"/>
                      <a:pt x="210902" y="362857"/>
                      <a:pt x="211786" y="364464"/>
                    </a:cubicBezTo>
                    <a:cubicBezTo>
                      <a:pt x="211357" y="391334"/>
                      <a:pt x="210902" y="419087"/>
                      <a:pt x="210446" y="447805"/>
                    </a:cubicBezTo>
                    <a:cubicBezTo>
                      <a:pt x="210259" y="460235"/>
                      <a:pt x="210044" y="472959"/>
                      <a:pt x="209857" y="485684"/>
                    </a:cubicBezTo>
                    <a:cubicBezTo>
                      <a:pt x="206293" y="478532"/>
                      <a:pt x="202541" y="471031"/>
                      <a:pt x="199218" y="464012"/>
                    </a:cubicBezTo>
                    <a:cubicBezTo>
                      <a:pt x="195654" y="456511"/>
                      <a:pt x="192599" y="449653"/>
                      <a:pt x="190831" y="444670"/>
                    </a:cubicBezTo>
                    <a:cubicBezTo>
                      <a:pt x="181934" y="419676"/>
                      <a:pt x="171617" y="386431"/>
                      <a:pt x="154011" y="360580"/>
                    </a:cubicBezTo>
                    <a:cubicBezTo>
                      <a:pt x="141362" y="341988"/>
                      <a:pt x="124962" y="327281"/>
                      <a:pt x="103497" y="320932"/>
                    </a:cubicBezTo>
                    <a:cubicBezTo>
                      <a:pt x="80452" y="314369"/>
                      <a:pt x="65659" y="324576"/>
                      <a:pt x="58719" y="340515"/>
                    </a:cubicBezTo>
                    <a:cubicBezTo>
                      <a:pt x="49474" y="361678"/>
                      <a:pt x="55664" y="394066"/>
                      <a:pt x="75601" y="407407"/>
                    </a:cubicBezTo>
                    <a:cubicBezTo>
                      <a:pt x="90045" y="417024"/>
                      <a:pt x="102452" y="410836"/>
                      <a:pt x="107946" y="402076"/>
                    </a:cubicBezTo>
                    <a:cubicBezTo>
                      <a:pt x="111992" y="395593"/>
                      <a:pt x="112233" y="387744"/>
                      <a:pt x="108026" y="382493"/>
                    </a:cubicBezTo>
                    <a:cubicBezTo>
                      <a:pt x="105052" y="378770"/>
                      <a:pt x="99639" y="375716"/>
                      <a:pt x="90635" y="376546"/>
                    </a:cubicBezTo>
                    <a:cubicBezTo>
                      <a:pt x="87392" y="376814"/>
                      <a:pt x="84927" y="379654"/>
                      <a:pt x="85168" y="382895"/>
                    </a:cubicBezTo>
                    <a:cubicBezTo>
                      <a:pt x="85409" y="386163"/>
                      <a:pt x="88277" y="388628"/>
                      <a:pt x="91519" y="388387"/>
                    </a:cubicBezTo>
                    <a:cubicBezTo>
                      <a:pt x="94815" y="388173"/>
                      <a:pt x="97066" y="388548"/>
                      <a:pt x="98218" y="389914"/>
                    </a:cubicBezTo>
                    <a:cubicBezTo>
                      <a:pt x="98728" y="390503"/>
                      <a:pt x="98647" y="391307"/>
                      <a:pt x="98540" y="392110"/>
                    </a:cubicBezTo>
                    <a:cubicBezTo>
                      <a:pt x="98245" y="394066"/>
                      <a:pt x="96905" y="395995"/>
                      <a:pt x="95083" y="397334"/>
                    </a:cubicBezTo>
                    <a:cubicBezTo>
                      <a:pt x="92216" y="399477"/>
                      <a:pt x="87982" y="399558"/>
                      <a:pt x="83292" y="396236"/>
                    </a:cubicBezTo>
                    <a:cubicBezTo>
                      <a:pt x="71367" y="387797"/>
                      <a:pt x="67214" y="369795"/>
                      <a:pt x="69974" y="355169"/>
                    </a:cubicBezTo>
                    <a:cubicBezTo>
                      <a:pt x="71367" y="347882"/>
                      <a:pt x="74529" y="341372"/>
                      <a:pt x="79996" y="337675"/>
                    </a:cubicBezTo>
                    <a:cubicBezTo>
                      <a:pt x="84686" y="334488"/>
                      <a:pt x="91037" y="333818"/>
                      <a:pt x="98996" y="336229"/>
                    </a:cubicBezTo>
                    <a:cubicBezTo>
                      <a:pt x="116950" y="341453"/>
                      <a:pt x="130322" y="354124"/>
                      <a:pt x="141094" y="369501"/>
                    </a:cubicBezTo>
                    <a:cubicBezTo>
                      <a:pt x="158325" y="394066"/>
                      <a:pt x="168964" y="425623"/>
                      <a:pt x="178048" y="449385"/>
                    </a:cubicBezTo>
                    <a:cubicBezTo>
                      <a:pt x="180085" y="454636"/>
                      <a:pt x="183515" y="461869"/>
                      <a:pt x="187561" y="469745"/>
                    </a:cubicBezTo>
                    <a:cubicBezTo>
                      <a:pt x="194823" y="483970"/>
                      <a:pt x="203827" y="500097"/>
                      <a:pt x="209455" y="510705"/>
                    </a:cubicBezTo>
                    <a:cubicBezTo>
                      <a:pt x="208704" y="557291"/>
                      <a:pt x="207954" y="605511"/>
                      <a:pt x="207204" y="654883"/>
                    </a:cubicBezTo>
                    <a:cubicBezTo>
                      <a:pt x="204202" y="649418"/>
                      <a:pt x="201228" y="643900"/>
                      <a:pt x="197637" y="638729"/>
                    </a:cubicBezTo>
                    <a:cubicBezTo>
                      <a:pt x="192706" y="631630"/>
                      <a:pt x="187293" y="624880"/>
                      <a:pt x="181719" y="618504"/>
                    </a:cubicBezTo>
                    <a:cubicBezTo>
                      <a:pt x="171938" y="607520"/>
                      <a:pt x="161085" y="597582"/>
                      <a:pt x="149375" y="588527"/>
                    </a:cubicBezTo>
                    <a:cubicBezTo>
                      <a:pt x="138763" y="580330"/>
                      <a:pt x="127508" y="572855"/>
                      <a:pt x="116146" y="565488"/>
                    </a:cubicBezTo>
                    <a:cubicBezTo>
                      <a:pt x="99424" y="554666"/>
                      <a:pt x="82381" y="544298"/>
                      <a:pt x="66678" y="532538"/>
                    </a:cubicBezTo>
                    <a:cubicBezTo>
                      <a:pt x="64105" y="530502"/>
                      <a:pt x="60380" y="530958"/>
                      <a:pt x="58344" y="533529"/>
                    </a:cubicBezTo>
                    <a:cubicBezTo>
                      <a:pt x="56334" y="536074"/>
                      <a:pt x="56763" y="539798"/>
                      <a:pt x="59335" y="541834"/>
                    </a:cubicBezTo>
                    <a:cubicBezTo>
                      <a:pt x="74637" y="554585"/>
                      <a:pt x="91197" y="566239"/>
                      <a:pt x="107758" y="577919"/>
                    </a:cubicBezTo>
                    <a:cubicBezTo>
                      <a:pt x="118531" y="585527"/>
                      <a:pt x="129223" y="593215"/>
                      <a:pt x="139567" y="601225"/>
                    </a:cubicBezTo>
                    <a:cubicBezTo>
                      <a:pt x="150527" y="609744"/>
                      <a:pt x="161139" y="618557"/>
                      <a:pt x="170545" y="628657"/>
                    </a:cubicBezTo>
                    <a:cubicBezTo>
                      <a:pt x="176012" y="634443"/>
                      <a:pt x="181317" y="640578"/>
                      <a:pt x="186221" y="646980"/>
                    </a:cubicBezTo>
                    <a:cubicBezTo>
                      <a:pt x="191098" y="653356"/>
                      <a:pt x="195600" y="660000"/>
                      <a:pt x="199433" y="666885"/>
                    </a:cubicBezTo>
                    <a:cubicBezTo>
                      <a:pt x="200719" y="669162"/>
                      <a:pt x="201898" y="671492"/>
                      <a:pt x="202997" y="673876"/>
                    </a:cubicBezTo>
                    <a:cubicBezTo>
                      <a:pt x="204095" y="676261"/>
                      <a:pt x="205114" y="678699"/>
                      <a:pt x="206051" y="681163"/>
                    </a:cubicBezTo>
                    <a:lnTo>
                      <a:pt x="206748" y="683226"/>
                    </a:lnTo>
                    <a:cubicBezTo>
                      <a:pt x="206132" y="723463"/>
                      <a:pt x="205542" y="764262"/>
                      <a:pt x="204953" y="805357"/>
                    </a:cubicBezTo>
                    <a:cubicBezTo>
                      <a:pt x="200719" y="800240"/>
                      <a:pt x="195868" y="795847"/>
                      <a:pt x="190027" y="792632"/>
                    </a:cubicBezTo>
                    <a:cubicBezTo>
                      <a:pt x="171081" y="782291"/>
                      <a:pt x="144498" y="781059"/>
                      <a:pt x="122979" y="774549"/>
                    </a:cubicBezTo>
                    <a:cubicBezTo>
                      <a:pt x="104489" y="769031"/>
                      <a:pt x="86561" y="759253"/>
                      <a:pt x="70751" y="746930"/>
                    </a:cubicBezTo>
                    <a:cubicBezTo>
                      <a:pt x="54833" y="734500"/>
                      <a:pt x="41086" y="719471"/>
                      <a:pt x="31493" y="703050"/>
                    </a:cubicBezTo>
                    <a:cubicBezTo>
                      <a:pt x="28706" y="698362"/>
                      <a:pt x="26160" y="693486"/>
                      <a:pt x="23963" y="688450"/>
                    </a:cubicBezTo>
                    <a:cubicBezTo>
                      <a:pt x="21792" y="683467"/>
                      <a:pt x="19916" y="678350"/>
                      <a:pt x="18496" y="673153"/>
                    </a:cubicBezTo>
                    <a:cubicBezTo>
                      <a:pt x="17504" y="669564"/>
                      <a:pt x="16700" y="665893"/>
                      <a:pt x="16138" y="662197"/>
                    </a:cubicBezTo>
                    <a:cubicBezTo>
                      <a:pt x="15575" y="658500"/>
                      <a:pt x="15200" y="654803"/>
                      <a:pt x="15066" y="651079"/>
                    </a:cubicBezTo>
                    <a:cubicBezTo>
                      <a:pt x="14985" y="648775"/>
                      <a:pt x="14959" y="646445"/>
                      <a:pt x="15146" y="644114"/>
                    </a:cubicBezTo>
                    <a:cubicBezTo>
                      <a:pt x="15307" y="642132"/>
                      <a:pt x="15602" y="640149"/>
                      <a:pt x="16272" y="638274"/>
                    </a:cubicBezTo>
                    <a:cubicBezTo>
                      <a:pt x="17504" y="634684"/>
                      <a:pt x="19139" y="632193"/>
                      <a:pt x="21363" y="630934"/>
                    </a:cubicBezTo>
                    <a:cubicBezTo>
                      <a:pt x="23641" y="629621"/>
                      <a:pt x="26321" y="629621"/>
                      <a:pt x="29027" y="630318"/>
                    </a:cubicBezTo>
                    <a:cubicBezTo>
                      <a:pt x="33851" y="631523"/>
                      <a:pt x="38701" y="634738"/>
                      <a:pt x="42506" y="638783"/>
                    </a:cubicBezTo>
                    <a:cubicBezTo>
                      <a:pt x="47785" y="644409"/>
                      <a:pt x="51671" y="651642"/>
                      <a:pt x="49045" y="657830"/>
                    </a:cubicBezTo>
                    <a:cubicBezTo>
                      <a:pt x="47571" y="661312"/>
                      <a:pt x="44087" y="664152"/>
                      <a:pt x="38299" y="666215"/>
                    </a:cubicBezTo>
                    <a:cubicBezTo>
                      <a:pt x="35217" y="667260"/>
                      <a:pt x="33529" y="670608"/>
                      <a:pt x="34574" y="673716"/>
                    </a:cubicBezTo>
                    <a:cubicBezTo>
                      <a:pt x="35619" y="676797"/>
                      <a:pt x="38996" y="678484"/>
                      <a:pt x="42078" y="677439"/>
                    </a:cubicBezTo>
                    <a:cubicBezTo>
                      <a:pt x="52153" y="674225"/>
                      <a:pt x="57727" y="668813"/>
                      <a:pt x="60488" y="662893"/>
                    </a:cubicBezTo>
                    <a:cubicBezTo>
                      <a:pt x="65257" y="652579"/>
                      <a:pt x="61050" y="639560"/>
                      <a:pt x="52395" y="629782"/>
                    </a:cubicBezTo>
                    <a:cubicBezTo>
                      <a:pt x="43927" y="620191"/>
                      <a:pt x="31412" y="614298"/>
                      <a:pt x="21068" y="616093"/>
                    </a:cubicBezTo>
                    <a:cubicBezTo>
                      <a:pt x="13485" y="617379"/>
                      <a:pt x="6544" y="622361"/>
                      <a:pt x="2444" y="633265"/>
                    </a:cubicBezTo>
                    <a:cubicBezTo>
                      <a:pt x="1506" y="635702"/>
                      <a:pt x="917" y="638274"/>
                      <a:pt x="542" y="640873"/>
                    </a:cubicBezTo>
                    <a:cubicBezTo>
                      <a:pt x="32" y="644355"/>
                      <a:pt x="-21" y="647945"/>
                      <a:pt x="6" y="651401"/>
                    </a:cubicBezTo>
                    <a:cubicBezTo>
                      <a:pt x="59" y="655740"/>
                      <a:pt x="381" y="660080"/>
                      <a:pt x="970" y="664393"/>
                    </a:cubicBezTo>
                    <a:cubicBezTo>
                      <a:pt x="1533" y="668679"/>
                      <a:pt x="2391" y="672939"/>
                      <a:pt x="3462" y="677118"/>
                    </a:cubicBezTo>
                    <a:cubicBezTo>
                      <a:pt x="4990" y="683092"/>
                      <a:pt x="7000" y="688985"/>
                      <a:pt x="9438" y="694718"/>
                    </a:cubicBezTo>
                    <a:cubicBezTo>
                      <a:pt x="11823" y="700371"/>
                      <a:pt x="14637" y="705889"/>
                      <a:pt x="17719" y="711167"/>
                    </a:cubicBezTo>
                    <a:cubicBezTo>
                      <a:pt x="28411" y="729196"/>
                      <a:pt x="43525" y="745858"/>
                      <a:pt x="61211" y="759280"/>
                    </a:cubicBezTo>
                    <a:cubicBezTo>
                      <a:pt x="78710" y="772540"/>
                      <a:pt x="98674" y="782666"/>
                      <a:pt x="119040" y="788292"/>
                    </a:cubicBezTo>
                    <a:cubicBezTo>
                      <a:pt x="137021" y="793168"/>
                      <a:pt x="158513" y="794105"/>
                      <a:pt x="176065" y="800106"/>
                    </a:cubicBezTo>
                    <a:cubicBezTo>
                      <a:pt x="187186" y="803910"/>
                      <a:pt x="196672" y="809777"/>
                      <a:pt x="201871" y="821109"/>
                    </a:cubicBezTo>
                    <a:cubicBezTo>
                      <a:pt x="202434" y="822394"/>
                      <a:pt x="203506" y="823252"/>
                      <a:pt x="204685" y="823814"/>
                    </a:cubicBezTo>
                    <a:cubicBezTo>
                      <a:pt x="204363" y="845835"/>
                      <a:pt x="204068" y="867882"/>
                      <a:pt x="203774" y="889956"/>
                    </a:cubicBezTo>
                    <a:cubicBezTo>
                      <a:pt x="203131" y="937801"/>
                      <a:pt x="202541" y="985485"/>
                      <a:pt x="201951" y="1032768"/>
                    </a:cubicBezTo>
                    <a:cubicBezTo>
                      <a:pt x="201603" y="1032045"/>
                      <a:pt x="201362" y="1031268"/>
                      <a:pt x="200987" y="1030544"/>
                    </a:cubicBezTo>
                    <a:cubicBezTo>
                      <a:pt x="193564" y="1016025"/>
                      <a:pt x="182363" y="1003622"/>
                      <a:pt x="163792" y="989825"/>
                    </a:cubicBezTo>
                    <a:cubicBezTo>
                      <a:pt x="147124" y="978145"/>
                      <a:pt x="129866" y="966947"/>
                      <a:pt x="113386" y="954839"/>
                    </a:cubicBezTo>
                    <a:cubicBezTo>
                      <a:pt x="106445" y="949749"/>
                      <a:pt x="99585" y="944552"/>
                      <a:pt x="93046" y="938953"/>
                    </a:cubicBezTo>
                    <a:cubicBezTo>
                      <a:pt x="89107" y="935604"/>
                      <a:pt x="83212" y="931425"/>
                      <a:pt x="78737" y="926576"/>
                    </a:cubicBezTo>
                    <a:cubicBezTo>
                      <a:pt x="76352" y="923978"/>
                      <a:pt x="74261" y="921299"/>
                      <a:pt x="73725" y="918299"/>
                    </a:cubicBezTo>
                    <a:cubicBezTo>
                      <a:pt x="73270" y="915191"/>
                      <a:pt x="70376" y="913048"/>
                      <a:pt x="67294" y="913504"/>
                    </a:cubicBezTo>
                    <a:cubicBezTo>
                      <a:pt x="64186" y="913959"/>
                      <a:pt x="62042" y="916852"/>
                      <a:pt x="62497" y="919933"/>
                    </a:cubicBezTo>
                    <a:cubicBezTo>
                      <a:pt x="62980" y="923924"/>
                      <a:pt x="64775" y="927809"/>
                      <a:pt x="67348" y="931506"/>
                    </a:cubicBezTo>
                    <a:cubicBezTo>
                      <a:pt x="71984" y="938203"/>
                      <a:pt x="79487" y="944204"/>
                      <a:pt x="84284" y="948731"/>
                    </a:cubicBezTo>
                    <a:cubicBezTo>
                      <a:pt x="92966" y="956875"/>
                      <a:pt x="102184" y="964510"/>
                      <a:pt x="111698" y="971769"/>
                    </a:cubicBezTo>
                    <a:cubicBezTo>
                      <a:pt x="125686" y="982458"/>
                      <a:pt x="140317" y="992424"/>
                      <a:pt x="154386" y="1002845"/>
                    </a:cubicBezTo>
                    <a:cubicBezTo>
                      <a:pt x="171000" y="1014471"/>
                      <a:pt x="181130" y="1024999"/>
                      <a:pt x="188124" y="1037456"/>
                    </a:cubicBezTo>
                    <a:cubicBezTo>
                      <a:pt x="194046" y="1047957"/>
                      <a:pt x="197851" y="1059878"/>
                      <a:pt x="201442" y="1074612"/>
                    </a:cubicBezTo>
                    <a:cubicBezTo>
                      <a:pt x="200746" y="1132396"/>
                      <a:pt x="200102" y="1189162"/>
                      <a:pt x="199513" y="1243704"/>
                    </a:cubicBezTo>
                    <a:cubicBezTo>
                      <a:pt x="199433" y="1251553"/>
                      <a:pt x="199352" y="1259188"/>
                      <a:pt x="199272" y="1266957"/>
                    </a:cubicBezTo>
                    <a:cubicBezTo>
                      <a:pt x="194368" y="1242445"/>
                      <a:pt x="189437" y="1217665"/>
                      <a:pt x="181371" y="1194359"/>
                    </a:cubicBezTo>
                    <a:cubicBezTo>
                      <a:pt x="172287" y="1168186"/>
                      <a:pt x="159209" y="1143969"/>
                      <a:pt x="138495" y="1123877"/>
                    </a:cubicBezTo>
                    <a:cubicBezTo>
                      <a:pt x="124641" y="1110670"/>
                      <a:pt x="105695" y="1097490"/>
                      <a:pt x="85945" y="1092802"/>
                    </a:cubicBezTo>
                    <a:cubicBezTo>
                      <a:pt x="71635" y="1089427"/>
                      <a:pt x="56897" y="1090337"/>
                      <a:pt x="43150" y="1098133"/>
                    </a:cubicBezTo>
                    <a:cubicBezTo>
                      <a:pt x="23453" y="1109384"/>
                      <a:pt x="14932" y="1130735"/>
                      <a:pt x="17076" y="1151255"/>
                    </a:cubicBezTo>
                    <a:cubicBezTo>
                      <a:pt x="19193" y="1171401"/>
                      <a:pt x="31439" y="1190528"/>
                      <a:pt x="52636" y="1197761"/>
                    </a:cubicBezTo>
                    <a:cubicBezTo>
                      <a:pt x="66035" y="1202288"/>
                      <a:pt x="78227" y="1197761"/>
                      <a:pt x="86320" y="1188760"/>
                    </a:cubicBezTo>
                    <a:cubicBezTo>
                      <a:pt x="93958" y="1180295"/>
                      <a:pt x="97897" y="1167891"/>
                      <a:pt x="95539" y="1156104"/>
                    </a:cubicBezTo>
                    <a:cubicBezTo>
                      <a:pt x="95351" y="1155193"/>
                      <a:pt x="94494" y="1153184"/>
                      <a:pt x="92671" y="1151041"/>
                    </a:cubicBezTo>
                    <a:cubicBezTo>
                      <a:pt x="89724" y="1147532"/>
                      <a:pt x="84069" y="1142067"/>
                      <a:pt x="84069" y="1142067"/>
                    </a:cubicBezTo>
                    <a:cubicBezTo>
                      <a:pt x="81845" y="1139870"/>
                      <a:pt x="78227" y="1139897"/>
                      <a:pt x="76030" y="1142120"/>
                    </a:cubicBezTo>
                    <a:cubicBezTo>
                      <a:pt x="73833" y="1144371"/>
                      <a:pt x="73859" y="1147960"/>
                      <a:pt x="76084" y="1150157"/>
                    </a:cubicBezTo>
                    <a:cubicBezTo>
                      <a:pt x="76084" y="1150157"/>
                      <a:pt x="81925" y="1156024"/>
                      <a:pt x="84123" y="1159051"/>
                    </a:cubicBezTo>
                    <a:cubicBezTo>
                      <a:pt x="85195" y="1166847"/>
                      <a:pt x="82274" y="1174830"/>
                      <a:pt x="77129" y="1180268"/>
                    </a:cubicBezTo>
                    <a:cubicBezTo>
                      <a:pt x="72171" y="1185492"/>
                      <a:pt x="64936" y="1188171"/>
                      <a:pt x="57057" y="1185277"/>
                    </a:cubicBezTo>
                    <a:cubicBezTo>
                      <a:pt x="41354" y="1179544"/>
                      <a:pt x="32725" y="1164945"/>
                      <a:pt x="31466" y="1149889"/>
                    </a:cubicBezTo>
                    <a:cubicBezTo>
                      <a:pt x="30206" y="1135021"/>
                      <a:pt x="36289" y="1119484"/>
                      <a:pt x="50680" y="1111608"/>
                    </a:cubicBezTo>
                    <a:cubicBezTo>
                      <a:pt x="60863" y="1106009"/>
                      <a:pt x="71716" y="1105714"/>
                      <a:pt x="82220" y="1108286"/>
                    </a:cubicBezTo>
                    <a:cubicBezTo>
                      <a:pt x="99263" y="1112438"/>
                      <a:pt x="115503" y="1123984"/>
                      <a:pt x="127454" y="1135396"/>
                    </a:cubicBezTo>
                    <a:cubicBezTo>
                      <a:pt x="146695" y="1153479"/>
                      <a:pt x="158674" y="1175580"/>
                      <a:pt x="167436" y="1199342"/>
                    </a:cubicBezTo>
                    <a:cubicBezTo>
                      <a:pt x="181049" y="1236257"/>
                      <a:pt x="186918" y="1277137"/>
                      <a:pt x="197557" y="1314320"/>
                    </a:cubicBezTo>
                    <a:cubicBezTo>
                      <a:pt x="197744" y="1314989"/>
                      <a:pt x="198361" y="1315284"/>
                      <a:pt x="198736" y="1315847"/>
                    </a:cubicBezTo>
                    <a:cubicBezTo>
                      <a:pt x="198495" y="1338456"/>
                      <a:pt x="198253" y="1360530"/>
                      <a:pt x="198039" y="1382069"/>
                    </a:cubicBezTo>
                    <a:cubicBezTo>
                      <a:pt x="197744" y="1383890"/>
                      <a:pt x="197316" y="1385659"/>
                      <a:pt x="197021" y="1387480"/>
                    </a:cubicBezTo>
                    <a:cubicBezTo>
                      <a:pt x="196780" y="1388927"/>
                      <a:pt x="197208" y="1390266"/>
                      <a:pt x="197932" y="1391391"/>
                    </a:cubicBezTo>
                    <a:cubicBezTo>
                      <a:pt x="195600" y="1614624"/>
                      <a:pt x="194207" y="1774366"/>
                      <a:pt x="194207" y="1774366"/>
                    </a:cubicBezTo>
                    <a:cubicBezTo>
                      <a:pt x="194153" y="1777634"/>
                      <a:pt x="196780" y="1780313"/>
                      <a:pt x="200049" y="1780367"/>
                    </a:cubicBezTo>
                    <a:cubicBezTo>
                      <a:pt x="203318" y="1780420"/>
                      <a:pt x="205998" y="1777795"/>
                      <a:pt x="206051" y="1774527"/>
                    </a:cubicBezTo>
                    <a:cubicBezTo>
                      <a:pt x="206051" y="1774527"/>
                      <a:pt x="209080" y="1603426"/>
                      <a:pt x="212804" y="1367924"/>
                    </a:cubicBezTo>
                    <a:cubicBezTo>
                      <a:pt x="213528" y="1364656"/>
                      <a:pt x="214118" y="1361361"/>
                      <a:pt x="214895" y="1358093"/>
                    </a:cubicBezTo>
                    <a:cubicBezTo>
                      <a:pt x="217387" y="1347672"/>
                      <a:pt x="220120" y="1337331"/>
                      <a:pt x="222988" y="1327018"/>
                    </a:cubicBezTo>
                    <a:cubicBezTo>
                      <a:pt x="229740" y="1302640"/>
                      <a:pt x="232822" y="1278181"/>
                      <a:pt x="240995" y="1256456"/>
                    </a:cubicBezTo>
                    <a:cubicBezTo>
                      <a:pt x="246221" y="1242579"/>
                      <a:pt x="253617" y="1229881"/>
                      <a:pt x="265917" y="1219246"/>
                    </a:cubicBezTo>
                    <a:cubicBezTo>
                      <a:pt x="288668" y="1199315"/>
                      <a:pt x="308204" y="1194252"/>
                      <a:pt x="323371" y="1197975"/>
                    </a:cubicBezTo>
                    <a:cubicBezTo>
                      <a:pt x="344782" y="1203279"/>
                      <a:pt x="356600" y="1226077"/>
                      <a:pt x="352634" y="1243115"/>
                    </a:cubicBezTo>
                    <a:cubicBezTo>
                      <a:pt x="351214" y="1249356"/>
                      <a:pt x="349097" y="1256429"/>
                      <a:pt x="345586" y="1262429"/>
                    </a:cubicBezTo>
                    <a:cubicBezTo>
                      <a:pt x="342585" y="1267546"/>
                      <a:pt x="338592" y="1271993"/>
                      <a:pt x="332777" y="1273761"/>
                    </a:cubicBezTo>
                    <a:cubicBezTo>
                      <a:pt x="316002" y="1278905"/>
                      <a:pt x="303836" y="1269314"/>
                      <a:pt x="301745" y="1258331"/>
                    </a:cubicBezTo>
                    <a:cubicBezTo>
                      <a:pt x="299709" y="1247615"/>
                      <a:pt x="307936" y="1237435"/>
                      <a:pt x="328838" y="1238239"/>
                    </a:cubicBezTo>
                    <a:cubicBezTo>
                      <a:pt x="332107" y="1238400"/>
                      <a:pt x="334894" y="1235908"/>
                      <a:pt x="335055" y="1232640"/>
                    </a:cubicBezTo>
                    <a:cubicBezTo>
                      <a:pt x="335242" y="1229372"/>
                      <a:pt x="332723" y="1226586"/>
                      <a:pt x="329454" y="1226398"/>
                    </a:cubicBezTo>
                    <a:cubicBezTo>
                      <a:pt x="313241" y="1225327"/>
                      <a:pt x="302522" y="1229881"/>
                      <a:pt x="296145" y="1236257"/>
                    </a:cubicBezTo>
                    <a:cubicBezTo>
                      <a:pt x="289526" y="1242900"/>
                      <a:pt x="287302" y="1251875"/>
                      <a:pt x="288749" y="1260635"/>
                    </a:cubicBezTo>
                    <a:cubicBezTo>
                      <a:pt x="291643" y="1278208"/>
                      <a:pt x="309972" y="1295112"/>
                      <a:pt x="336850" y="1287584"/>
                    </a:cubicBezTo>
                    <a:cubicBezTo>
                      <a:pt x="344541" y="1285388"/>
                      <a:pt x="350597" y="1280619"/>
                      <a:pt x="355314" y="1274511"/>
                    </a:cubicBezTo>
                    <a:cubicBezTo>
                      <a:pt x="361531" y="1266448"/>
                      <a:pt x="365255" y="1255866"/>
                      <a:pt x="367533" y="1246624"/>
                    </a:cubicBezTo>
                    <a:cubicBezTo>
                      <a:pt x="373348" y="1222675"/>
                      <a:pt x="357431" y="1189912"/>
                      <a:pt x="327230" y="1182411"/>
                    </a:cubicBezTo>
                    <a:cubicBezTo>
                      <a:pt x="308445" y="1177750"/>
                      <a:pt x="283657" y="1182706"/>
                      <a:pt x="255654" y="1207592"/>
                    </a:cubicBezTo>
                    <a:cubicBezTo>
                      <a:pt x="241531" y="1220264"/>
                      <a:pt x="233037" y="1235131"/>
                      <a:pt x="227248" y="1251446"/>
                    </a:cubicBezTo>
                    <a:cubicBezTo>
                      <a:pt x="220924" y="1269341"/>
                      <a:pt x="217923" y="1288977"/>
                      <a:pt x="213716" y="1308935"/>
                    </a:cubicBezTo>
                    <a:cubicBezTo>
                      <a:pt x="214037" y="1287611"/>
                      <a:pt x="214386" y="1266019"/>
                      <a:pt x="214734" y="1243918"/>
                    </a:cubicBezTo>
                    <a:cubicBezTo>
                      <a:pt x="215082" y="1220746"/>
                      <a:pt x="215431" y="1197011"/>
                      <a:pt x="215806" y="1173142"/>
                    </a:cubicBezTo>
                    <a:cubicBezTo>
                      <a:pt x="217869" y="1168159"/>
                      <a:pt x="221621" y="1159265"/>
                      <a:pt x="225721" y="1150746"/>
                    </a:cubicBezTo>
                    <a:cubicBezTo>
                      <a:pt x="228803" y="1144371"/>
                      <a:pt x="231965" y="1138397"/>
                      <a:pt x="234564" y="1135289"/>
                    </a:cubicBezTo>
                    <a:cubicBezTo>
                      <a:pt x="244211" y="1123502"/>
                      <a:pt x="253992" y="1112036"/>
                      <a:pt x="263479" y="1100356"/>
                    </a:cubicBezTo>
                    <a:cubicBezTo>
                      <a:pt x="269883" y="1092507"/>
                      <a:pt x="276154" y="1084578"/>
                      <a:pt x="282290" y="1076541"/>
                    </a:cubicBezTo>
                    <a:cubicBezTo>
                      <a:pt x="297592" y="1056476"/>
                      <a:pt x="312062" y="1035768"/>
                      <a:pt x="325890" y="1014123"/>
                    </a:cubicBezTo>
                    <a:cubicBezTo>
                      <a:pt x="327712" y="1011417"/>
                      <a:pt x="326989" y="1007720"/>
                      <a:pt x="324282" y="1005899"/>
                    </a:cubicBezTo>
                    <a:cubicBezTo>
                      <a:pt x="321575" y="1004077"/>
                      <a:pt x="317904" y="1004773"/>
                      <a:pt x="316055" y="1007479"/>
                    </a:cubicBezTo>
                    <a:cubicBezTo>
                      <a:pt x="310160" y="1015676"/>
                      <a:pt x="304104" y="1023606"/>
                      <a:pt x="298021" y="1031509"/>
                    </a:cubicBezTo>
                    <a:cubicBezTo>
                      <a:pt x="285720" y="1047502"/>
                      <a:pt x="272992" y="1062932"/>
                      <a:pt x="260424" y="1078577"/>
                    </a:cubicBezTo>
                    <a:cubicBezTo>
                      <a:pt x="254126" y="1086399"/>
                      <a:pt x="247936" y="1094356"/>
                      <a:pt x="241746" y="1102339"/>
                    </a:cubicBezTo>
                    <a:cubicBezTo>
                      <a:pt x="235556" y="1110295"/>
                      <a:pt x="229499" y="1118358"/>
                      <a:pt x="223389" y="1126476"/>
                    </a:cubicBezTo>
                    <a:cubicBezTo>
                      <a:pt x="221246" y="1129369"/>
                      <a:pt x="218754" y="1134298"/>
                      <a:pt x="216288" y="1139709"/>
                    </a:cubicBezTo>
                    <a:cubicBezTo>
                      <a:pt x="217494" y="1058512"/>
                      <a:pt x="218700" y="974448"/>
                      <a:pt x="219772" y="890170"/>
                    </a:cubicBezTo>
                    <a:cubicBezTo>
                      <a:pt x="220120" y="862953"/>
                      <a:pt x="220442" y="835735"/>
                      <a:pt x="220763" y="808625"/>
                    </a:cubicBezTo>
                    <a:cubicBezTo>
                      <a:pt x="222586" y="802142"/>
                      <a:pt x="225533" y="793837"/>
                      <a:pt x="228776" y="785613"/>
                    </a:cubicBezTo>
                    <a:cubicBezTo>
                      <a:pt x="233063" y="774656"/>
                      <a:pt x="237860" y="763861"/>
                      <a:pt x="241210" y="757779"/>
                    </a:cubicBezTo>
                    <a:cubicBezTo>
                      <a:pt x="251795" y="738277"/>
                      <a:pt x="271545" y="715935"/>
                      <a:pt x="294617" y="704309"/>
                    </a:cubicBezTo>
                    <a:cubicBezTo>
                      <a:pt x="309061" y="697049"/>
                      <a:pt x="324845" y="693968"/>
                      <a:pt x="340629" y="699648"/>
                    </a:cubicBezTo>
                    <a:cubicBezTo>
                      <a:pt x="348105" y="702246"/>
                      <a:pt x="353036" y="706023"/>
                      <a:pt x="355608" y="710685"/>
                    </a:cubicBezTo>
                    <a:cubicBezTo>
                      <a:pt x="358583" y="716042"/>
                      <a:pt x="358368" y="722311"/>
                      <a:pt x="356171" y="728258"/>
                    </a:cubicBezTo>
                    <a:cubicBezTo>
                      <a:pt x="351696" y="740286"/>
                      <a:pt x="339530" y="751163"/>
                      <a:pt x="324898" y="752823"/>
                    </a:cubicBezTo>
                    <a:cubicBezTo>
                      <a:pt x="320155" y="753386"/>
                      <a:pt x="315921" y="750948"/>
                      <a:pt x="314179" y="747707"/>
                    </a:cubicBezTo>
                    <a:cubicBezTo>
                      <a:pt x="313536" y="746501"/>
                      <a:pt x="313027" y="745215"/>
                      <a:pt x="313670" y="744117"/>
                    </a:cubicBezTo>
                    <a:cubicBezTo>
                      <a:pt x="314447" y="742831"/>
                      <a:pt x="316002" y="741920"/>
                      <a:pt x="318306" y="741251"/>
                    </a:cubicBezTo>
                    <a:cubicBezTo>
                      <a:pt x="321468" y="740420"/>
                      <a:pt x="323344" y="737152"/>
                      <a:pt x="322513" y="733991"/>
                    </a:cubicBezTo>
                    <a:cubicBezTo>
                      <a:pt x="321656" y="730857"/>
                      <a:pt x="318413" y="728955"/>
                      <a:pt x="315251" y="729812"/>
                    </a:cubicBezTo>
                    <a:cubicBezTo>
                      <a:pt x="303541" y="732678"/>
                      <a:pt x="300245" y="740420"/>
                      <a:pt x="301102" y="747626"/>
                    </a:cubicBezTo>
                    <a:cubicBezTo>
                      <a:pt x="302255" y="757137"/>
                      <a:pt x="312920" y="767209"/>
                      <a:pt x="326211" y="766138"/>
                    </a:cubicBezTo>
                    <a:cubicBezTo>
                      <a:pt x="346363" y="764450"/>
                      <a:pt x="363487" y="749984"/>
                      <a:pt x="370079" y="733643"/>
                    </a:cubicBezTo>
                    <a:cubicBezTo>
                      <a:pt x="374179" y="723490"/>
                      <a:pt x="374206" y="712667"/>
                      <a:pt x="369275" y="703291"/>
                    </a:cubicBezTo>
                    <a:cubicBezTo>
                      <a:pt x="365282" y="695736"/>
                      <a:pt x="357886" y="689012"/>
                      <a:pt x="346015" y="684646"/>
                    </a:cubicBezTo>
                    <a:cubicBezTo>
                      <a:pt x="325890" y="677493"/>
                      <a:pt x="305658" y="680815"/>
                      <a:pt x="287436" y="690325"/>
                    </a:cubicBezTo>
                    <a:cubicBezTo>
                      <a:pt x="261871" y="703719"/>
                      <a:pt x="240459" y="729356"/>
                      <a:pt x="229205" y="751457"/>
                    </a:cubicBezTo>
                    <a:cubicBezTo>
                      <a:pt x="226980" y="755851"/>
                      <a:pt x="224113" y="762548"/>
                      <a:pt x="221246" y="769995"/>
                    </a:cubicBezTo>
                    <a:cubicBezTo>
                      <a:pt x="221782" y="724293"/>
                      <a:pt x="222291" y="679154"/>
                      <a:pt x="222773" y="634845"/>
                    </a:cubicBezTo>
                    <a:cubicBezTo>
                      <a:pt x="227436" y="629085"/>
                      <a:pt x="231911" y="623245"/>
                      <a:pt x="235716" y="617030"/>
                    </a:cubicBezTo>
                    <a:cubicBezTo>
                      <a:pt x="246489" y="599457"/>
                      <a:pt x="254635" y="580410"/>
                      <a:pt x="265247" y="562595"/>
                    </a:cubicBezTo>
                    <a:cubicBezTo>
                      <a:pt x="274144" y="547111"/>
                      <a:pt x="284086" y="532672"/>
                      <a:pt x="294483" y="518554"/>
                    </a:cubicBezTo>
                    <a:cubicBezTo>
                      <a:pt x="304934" y="504356"/>
                      <a:pt x="315868" y="490453"/>
                      <a:pt x="327471" y="476683"/>
                    </a:cubicBezTo>
                    <a:lnTo>
                      <a:pt x="354670" y="443518"/>
                    </a:lnTo>
                    <a:cubicBezTo>
                      <a:pt x="356091" y="441777"/>
                      <a:pt x="358476" y="437866"/>
                      <a:pt x="361021" y="434625"/>
                    </a:cubicBezTo>
                    <a:cubicBezTo>
                      <a:pt x="362013" y="433365"/>
                      <a:pt x="362710" y="431999"/>
                      <a:pt x="363621" y="431678"/>
                    </a:cubicBezTo>
                    <a:cubicBezTo>
                      <a:pt x="366622" y="430713"/>
                      <a:pt x="368257" y="427525"/>
                      <a:pt x="367292" y="424525"/>
                    </a:cubicBezTo>
                    <a:cubicBezTo>
                      <a:pt x="366327" y="421552"/>
                      <a:pt x="363138" y="419917"/>
                      <a:pt x="360164" y="420855"/>
                    </a:cubicBezTo>
                    <a:cubicBezTo>
                      <a:pt x="358127" y="421471"/>
                      <a:pt x="355716" y="423212"/>
                      <a:pt x="353384" y="425650"/>
                    </a:cubicBezTo>
                    <a:cubicBezTo>
                      <a:pt x="350276" y="428892"/>
                      <a:pt x="347114" y="433633"/>
                      <a:pt x="345372" y="435535"/>
                    </a:cubicBezTo>
                    <a:lnTo>
                      <a:pt x="316779" y="467414"/>
                    </a:lnTo>
                    <a:cubicBezTo>
                      <a:pt x="304505" y="481103"/>
                      <a:pt x="292661" y="494739"/>
                      <a:pt x="281808" y="509098"/>
                    </a:cubicBezTo>
                    <a:cubicBezTo>
                      <a:pt x="270821" y="523591"/>
                      <a:pt x="260879" y="538807"/>
                      <a:pt x="251741" y="554907"/>
                    </a:cubicBezTo>
                    <a:cubicBezTo>
                      <a:pt x="241826" y="573097"/>
                      <a:pt x="234350" y="592385"/>
                      <a:pt x="224354" y="610387"/>
                    </a:cubicBezTo>
                    <a:cubicBezTo>
                      <a:pt x="223952" y="611083"/>
                      <a:pt x="223416" y="611726"/>
                      <a:pt x="223014" y="612423"/>
                    </a:cubicBezTo>
                    <a:cubicBezTo>
                      <a:pt x="223631" y="555550"/>
                      <a:pt x="224193" y="500365"/>
                      <a:pt x="224756" y="447992"/>
                    </a:cubicBezTo>
                    <a:cubicBezTo>
                      <a:pt x="225078" y="417078"/>
                      <a:pt x="225399" y="387155"/>
                      <a:pt x="225694" y="358410"/>
                    </a:cubicBezTo>
                    <a:cubicBezTo>
                      <a:pt x="234162" y="344480"/>
                      <a:pt x="246167" y="332264"/>
                      <a:pt x="259780" y="321227"/>
                    </a:cubicBezTo>
                    <a:cubicBezTo>
                      <a:pt x="268865" y="313860"/>
                      <a:pt x="278673" y="307082"/>
                      <a:pt x="288481" y="300546"/>
                    </a:cubicBezTo>
                    <a:cubicBezTo>
                      <a:pt x="304211" y="290071"/>
                      <a:pt x="320048" y="280374"/>
                      <a:pt x="334197" y="271748"/>
                    </a:cubicBezTo>
                    <a:cubicBezTo>
                      <a:pt x="341432" y="267194"/>
                      <a:pt x="348936" y="263015"/>
                      <a:pt x="356225" y="258514"/>
                    </a:cubicBezTo>
                    <a:cubicBezTo>
                      <a:pt x="359467" y="256505"/>
                      <a:pt x="362656" y="254415"/>
                      <a:pt x="365738" y="252219"/>
                    </a:cubicBezTo>
                    <a:cubicBezTo>
                      <a:pt x="367721" y="250826"/>
                      <a:pt x="375197" y="243325"/>
                      <a:pt x="375385" y="243137"/>
                    </a:cubicBezTo>
                    <a:cubicBezTo>
                      <a:pt x="375331" y="243218"/>
                      <a:pt x="375063" y="243191"/>
                      <a:pt x="374956" y="243191"/>
                    </a:cubicBezTo>
                    <a:cubicBezTo>
                      <a:pt x="375144" y="243164"/>
                      <a:pt x="375304" y="243110"/>
                      <a:pt x="375465" y="243057"/>
                    </a:cubicBezTo>
                    <a:cubicBezTo>
                      <a:pt x="378172" y="242146"/>
                      <a:pt x="379833" y="239253"/>
                      <a:pt x="379190" y="236386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8" name="Google Shape;638;p6"/>
              <p:cNvSpPr/>
              <p:nvPr/>
            </p:nvSpPr>
            <p:spPr>
              <a:xfrm rot="10800000" flipH="1">
                <a:off x="858657" y="239110"/>
                <a:ext cx="537879" cy="211235"/>
              </a:xfrm>
              <a:custGeom>
                <a:avLst/>
                <a:gdLst/>
                <a:ahLst/>
                <a:cxnLst/>
                <a:rect l="l" t="t" r="r" b="b"/>
                <a:pathLst>
                  <a:path w="1075758" h="422470" extrusionOk="0">
                    <a:moveTo>
                      <a:pt x="1073260" y="10824"/>
                    </a:moveTo>
                    <a:cubicBezTo>
                      <a:pt x="1070741" y="20254"/>
                      <a:pt x="1068517" y="29791"/>
                      <a:pt x="1065944" y="39194"/>
                    </a:cubicBezTo>
                    <a:cubicBezTo>
                      <a:pt x="1053751" y="84011"/>
                      <a:pt x="1032313" y="126311"/>
                      <a:pt x="999004" y="158083"/>
                    </a:cubicBezTo>
                    <a:cubicBezTo>
                      <a:pt x="980460" y="175764"/>
                      <a:pt x="958995" y="189051"/>
                      <a:pt x="934878" y="196418"/>
                    </a:cubicBezTo>
                    <a:cubicBezTo>
                      <a:pt x="928098" y="198481"/>
                      <a:pt x="914887" y="196900"/>
                      <a:pt x="909688" y="199016"/>
                    </a:cubicBezTo>
                    <a:lnTo>
                      <a:pt x="901595" y="203919"/>
                    </a:lnTo>
                    <a:cubicBezTo>
                      <a:pt x="909715" y="131803"/>
                      <a:pt x="952323" y="64241"/>
                      <a:pt x="1013153" y="29148"/>
                    </a:cubicBezTo>
                    <a:cubicBezTo>
                      <a:pt x="1028294" y="20414"/>
                      <a:pt x="1044104" y="13074"/>
                      <a:pt x="1060397" y="7020"/>
                    </a:cubicBezTo>
                    <a:cubicBezTo>
                      <a:pt x="1061737" y="6511"/>
                      <a:pt x="1074412" y="510"/>
                      <a:pt x="1075618" y="1743"/>
                    </a:cubicBezTo>
                    <a:cubicBezTo>
                      <a:pt x="1076422" y="2573"/>
                      <a:pt x="1073528" y="9860"/>
                      <a:pt x="1073260" y="10824"/>
                    </a:cubicBezTo>
                    <a:close/>
                    <a:moveTo>
                      <a:pt x="946427" y="346623"/>
                    </a:moveTo>
                    <a:cubicBezTo>
                      <a:pt x="921827" y="272552"/>
                      <a:pt x="868473" y="218706"/>
                      <a:pt x="808527" y="205794"/>
                    </a:cubicBezTo>
                    <a:lnTo>
                      <a:pt x="812011" y="215625"/>
                    </a:lnTo>
                    <a:cubicBezTo>
                      <a:pt x="813378" y="221948"/>
                      <a:pt x="810993" y="237592"/>
                      <a:pt x="812172" y="245763"/>
                    </a:cubicBezTo>
                    <a:cubicBezTo>
                      <a:pt x="816432" y="274856"/>
                      <a:pt x="825865" y="301055"/>
                      <a:pt x="839237" y="323933"/>
                    </a:cubicBezTo>
                    <a:cubicBezTo>
                      <a:pt x="863248" y="365108"/>
                      <a:pt x="897066" y="392540"/>
                      <a:pt x="933725" y="409122"/>
                    </a:cubicBezTo>
                    <a:cubicBezTo>
                      <a:pt x="941443" y="412604"/>
                      <a:pt x="949268" y="415685"/>
                      <a:pt x="956985" y="419114"/>
                    </a:cubicBezTo>
                    <a:cubicBezTo>
                      <a:pt x="957789" y="419463"/>
                      <a:pt x="963658" y="423240"/>
                      <a:pt x="964408" y="422329"/>
                    </a:cubicBezTo>
                    <a:cubicBezTo>
                      <a:pt x="965561" y="420963"/>
                      <a:pt x="961541" y="405559"/>
                      <a:pt x="961219" y="403925"/>
                    </a:cubicBezTo>
                    <a:cubicBezTo>
                      <a:pt x="957441" y="384235"/>
                      <a:pt x="952537" y="365081"/>
                      <a:pt x="946427" y="346623"/>
                    </a:cubicBezTo>
                    <a:close/>
                    <a:moveTo>
                      <a:pt x="757344" y="369260"/>
                    </a:moveTo>
                    <a:cubicBezTo>
                      <a:pt x="753351" y="349383"/>
                      <a:pt x="747241" y="331032"/>
                      <a:pt x="735129" y="314798"/>
                    </a:cubicBezTo>
                    <a:cubicBezTo>
                      <a:pt x="699113" y="266498"/>
                      <a:pt x="640561" y="235155"/>
                      <a:pt x="582169" y="229073"/>
                    </a:cubicBezTo>
                    <a:lnTo>
                      <a:pt x="570673" y="225216"/>
                    </a:lnTo>
                    <a:cubicBezTo>
                      <a:pt x="566385" y="225832"/>
                      <a:pt x="567859" y="241557"/>
                      <a:pt x="568207" y="243513"/>
                    </a:cubicBezTo>
                    <a:cubicBezTo>
                      <a:pt x="571530" y="261970"/>
                      <a:pt x="583026" y="278794"/>
                      <a:pt x="595782" y="291760"/>
                    </a:cubicBezTo>
                    <a:cubicBezTo>
                      <a:pt x="628770" y="325219"/>
                      <a:pt x="677354" y="344052"/>
                      <a:pt x="716558" y="368939"/>
                    </a:cubicBezTo>
                    <a:cubicBezTo>
                      <a:pt x="728590" y="376573"/>
                      <a:pt x="740890" y="383378"/>
                      <a:pt x="753324" y="390209"/>
                    </a:cubicBezTo>
                    <a:cubicBezTo>
                      <a:pt x="755817" y="391575"/>
                      <a:pt x="762328" y="397603"/>
                      <a:pt x="765008" y="397763"/>
                    </a:cubicBezTo>
                    <a:cubicBezTo>
                      <a:pt x="767902" y="397924"/>
                      <a:pt x="762596" y="392299"/>
                      <a:pt x="761766" y="389405"/>
                    </a:cubicBezTo>
                    <a:cubicBezTo>
                      <a:pt x="759863" y="382815"/>
                      <a:pt x="758711" y="375984"/>
                      <a:pt x="757344" y="369260"/>
                    </a:cubicBezTo>
                    <a:close/>
                    <a:moveTo>
                      <a:pt x="189666" y="344105"/>
                    </a:moveTo>
                    <a:cubicBezTo>
                      <a:pt x="185673" y="324228"/>
                      <a:pt x="179563" y="305877"/>
                      <a:pt x="167424" y="289643"/>
                    </a:cubicBezTo>
                    <a:cubicBezTo>
                      <a:pt x="131408" y="241343"/>
                      <a:pt x="72856" y="210000"/>
                      <a:pt x="14491" y="203946"/>
                    </a:cubicBezTo>
                    <a:lnTo>
                      <a:pt x="2968" y="200088"/>
                    </a:lnTo>
                    <a:cubicBezTo>
                      <a:pt x="-1293" y="200677"/>
                      <a:pt x="181" y="216402"/>
                      <a:pt x="529" y="218358"/>
                    </a:cubicBezTo>
                    <a:cubicBezTo>
                      <a:pt x="3825" y="236816"/>
                      <a:pt x="15321" y="253666"/>
                      <a:pt x="28104" y="266605"/>
                    </a:cubicBezTo>
                    <a:cubicBezTo>
                      <a:pt x="61092" y="300064"/>
                      <a:pt x="109649" y="318924"/>
                      <a:pt x="148880" y="343784"/>
                    </a:cubicBezTo>
                    <a:cubicBezTo>
                      <a:pt x="160885" y="351419"/>
                      <a:pt x="173185" y="358223"/>
                      <a:pt x="185646" y="365054"/>
                    </a:cubicBezTo>
                    <a:cubicBezTo>
                      <a:pt x="188112" y="366420"/>
                      <a:pt x="194623" y="372448"/>
                      <a:pt x="197303" y="372609"/>
                    </a:cubicBezTo>
                    <a:cubicBezTo>
                      <a:pt x="200224" y="372796"/>
                      <a:pt x="194891" y="367144"/>
                      <a:pt x="194061" y="364250"/>
                    </a:cubicBezTo>
                    <a:cubicBezTo>
                      <a:pt x="192185" y="357660"/>
                      <a:pt x="191006" y="350856"/>
                      <a:pt x="189666" y="344105"/>
                    </a:cubicBezTo>
                    <a:close/>
                    <a:moveTo>
                      <a:pt x="634719" y="63973"/>
                    </a:moveTo>
                    <a:cubicBezTo>
                      <a:pt x="640453" y="48971"/>
                      <a:pt x="646027" y="33836"/>
                      <a:pt x="652378" y="19102"/>
                    </a:cubicBezTo>
                    <a:cubicBezTo>
                      <a:pt x="652754" y="18218"/>
                      <a:pt x="658863" y="7127"/>
                      <a:pt x="658274" y="6458"/>
                    </a:cubicBezTo>
                    <a:cubicBezTo>
                      <a:pt x="658166" y="6323"/>
                      <a:pt x="640427" y="17066"/>
                      <a:pt x="639515" y="17548"/>
                    </a:cubicBezTo>
                    <a:cubicBezTo>
                      <a:pt x="616925" y="29282"/>
                      <a:pt x="593102" y="38952"/>
                      <a:pt x="571101" y="51811"/>
                    </a:cubicBezTo>
                    <a:cubicBezTo>
                      <a:pt x="550387" y="63893"/>
                      <a:pt x="530530" y="78252"/>
                      <a:pt x="516274" y="98209"/>
                    </a:cubicBezTo>
                    <a:cubicBezTo>
                      <a:pt x="495881" y="126767"/>
                      <a:pt x="493469" y="162476"/>
                      <a:pt x="475970" y="192132"/>
                    </a:cubicBezTo>
                    <a:lnTo>
                      <a:pt x="484251" y="193150"/>
                    </a:lnTo>
                    <a:cubicBezTo>
                      <a:pt x="496283" y="198481"/>
                      <a:pt x="519731" y="188917"/>
                      <a:pt x="530637" y="184925"/>
                    </a:cubicBezTo>
                    <a:cubicBezTo>
                      <a:pt x="586724" y="164351"/>
                      <a:pt x="614004" y="118301"/>
                      <a:pt x="634719" y="63973"/>
                    </a:cubicBezTo>
                    <a:close/>
                    <a:moveTo>
                      <a:pt x="201082" y="45355"/>
                    </a:moveTo>
                    <a:cubicBezTo>
                      <a:pt x="180367" y="57437"/>
                      <a:pt x="160510" y="71796"/>
                      <a:pt x="146254" y="91753"/>
                    </a:cubicBezTo>
                    <a:cubicBezTo>
                      <a:pt x="125861" y="120310"/>
                      <a:pt x="123449" y="156020"/>
                      <a:pt x="105951" y="185675"/>
                    </a:cubicBezTo>
                    <a:lnTo>
                      <a:pt x="114231" y="186693"/>
                    </a:lnTo>
                    <a:cubicBezTo>
                      <a:pt x="126263" y="192025"/>
                      <a:pt x="149711" y="182461"/>
                      <a:pt x="160617" y="178469"/>
                    </a:cubicBezTo>
                    <a:cubicBezTo>
                      <a:pt x="216705" y="157895"/>
                      <a:pt x="243984" y="111872"/>
                      <a:pt x="264699" y="57517"/>
                    </a:cubicBezTo>
                    <a:cubicBezTo>
                      <a:pt x="270434" y="42515"/>
                      <a:pt x="276007" y="27406"/>
                      <a:pt x="282358" y="12646"/>
                    </a:cubicBezTo>
                    <a:cubicBezTo>
                      <a:pt x="282734" y="11762"/>
                      <a:pt x="288817" y="698"/>
                      <a:pt x="288254" y="1"/>
                    </a:cubicBezTo>
                    <a:cubicBezTo>
                      <a:pt x="288147" y="-133"/>
                      <a:pt x="270407" y="10637"/>
                      <a:pt x="269496" y="11092"/>
                    </a:cubicBezTo>
                    <a:cubicBezTo>
                      <a:pt x="246905" y="22826"/>
                      <a:pt x="223082" y="32523"/>
                      <a:pt x="201082" y="45355"/>
                    </a:cubicBezTo>
                    <a:close/>
                  </a:path>
                </a:pathLst>
              </a:custGeom>
              <a:solidFill>
                <a:srgbClr val="2CB892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39" name="Google Shape;639;p6"/>
              <p:cNvSpPr/>
              <p:nvPr/>
            </p:nvSpPr>
            <p:spPr>
              <a:xfrm rot="10800000" flipH="1">
                <a:off x="314718" y="300661"/>
                <a:ext cx="312271" cy="333027"/>
              </a:xfrm>
              <a:custGeom>
                <a:avLst/>
                <a:gdLst/>
                <a:ahLst/>
                <a:cxnLst/>
                <a:rect l="l" t="t" r="r" b="b"/>
                <a:pathLst>
                  <a:path w="624542" h="666053" extrusionOk="0">
                    <a:moveTo>
                      <a:pt x="5092" y="0"/>
                    </a:moveTo>
                    <a:cubicBezTo>
                      <a:pt x="5092" y="0"/>
                      <a:pt x="279069" y="290633"/>
                      <a:pt x="145001" y="417693"/>
                    </a:cubicBezTo>
                    <a:cubicBezTo>
                      <a:pt x="145001" y="417693"/>
                      <a:pt x="3430" y="470735"/>
                      <a:pt x="0" y="180343"/>
                    </a:cubicBezTo>
                    <a:lnTo>
                      <a:pt x="5092" y="0"/>
                    </a:lnTo>
                    <a:close/>
                    <a:moveTo>
                      <a:pt x="212719" y="509338"/>
                    </a:moveTo>
                    <a:cubicBezTo>
                      <a:pt x="212719" y="509338"/>
                      <a:pt x="153898" y="649069"/>
                      <a:pt x="444061" y="664017"/>
                    </a:cubicBezTo>
                    <a:lnTo>
                      <a:pt x="624542" y="666053"/>
                    </a:lnTo>
                    <a:cubicBezTo>
                      <a:pt x="624542" y="666053"/>
                      <a:pt x="345232" y="380055"/>
                      <a:pt x="212719" y="509338"/>
                    </a:cubicBezTo>
                    <a:close/>
                  </a:path>
                </a:pathLst>
              </a:custGeom>
              <a:solidFill>
                <a:srgbClr val="2CB892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0" name="Google Shape;640;p6"/>
              <p:cNvSpPr/>
              <p:nvPr/>
            </p:nvSpPr>
            <p:spPr>
              <a:xfrm rot="10800000" flipH="1">
                <a:off x="1429834" y="217039"/>
                <a:ext cx="95867" cy="243616"/>
              </a:xfrm>
              <a:custGeom>
                <a:avLst/>
                <a:gdLst/>
                <a:ahLst/>
                <a:cxnLst/>
                <a:rect l="l" t="t" r="r" b="b"/>
                <a:pathLst>
                  <a:path w="191733" h="487231" extrusionOk="0">
                    <a:moveTo>
                      <a:pt x="130895" y="360545"/>
                    </a:moveTo>
                    <a:cubicBezTo>
                      <a:pt x="137782" y="380450"/>
                      <a:pt x="142713" y="400380"/>
                      <a:pt x="145473" y="418650"/>
                    </a:cubicBezTo>
                    <a:cubicBezTo>
                      <a:pt x="146840" y="427491"/>
                      <a:pt x="147269" y="436572"/>
                      <a:pt x="147242" y="445546"/>
                    </a:cubicBezTo>
                    <a:cubicBezTo>
                      <a:pt x="147215" y="452673"/>
                      <a:pt x="146706" y="459879"/>
                      <a:pt x="144910" y="466790"/>
                    </a:cubicBezTo>
                    <a:cubicBezTo>
                      <a:pt x="131967" y="516591"/>
                      <a:pt x="86974" y="462075"/>
                      <a:pt x="72343" y="443457"/>
                    </a:cubicBezTo>
                    <a:cubicBezTo>
                      <a:pt x="62455" y="430866"/>
                      <a:pt x="51173" y="402363"/>
                      <a:pt x="43107" y="386718"/>
                    </a:cubicBezTo>
                    <a:cubicBezTo>
                      <a:pt x="17783" y="337507"/>
                      <a:pt x="-3146" y="282134"/>
                      <a:pt x="391" y="227002"/>
                    </a:cubicBezTo>
                    <a:cubicBezTo>
                      <a:pt x="4465" y="163218"/>
                      <a:pt x="52191" y="12932"/>
                      <a:pt x="67546" y="4065"/>
                    </a:cubicBezTo>
                    <a:cubicBezTo>
                      <a:pt x="85902" y="-6517"/>
                      <a:pt x="102115" y="4681"/>
                      <a:pt x="104929" y="24719"/>
                    </a:cubicBezTo>
                    <a:cubicBezTo>
                      <a:pt x="105732" y="30399"/>
                      <a:pt x="105786" y="36185"/>
                      <a:pt x="105545" y="41918"/>
                    </a:cubicBezTo>
                    <a:cubicBezTo>
                      <a:pt x="105277" y="48776"/>
                      <a:pt x="104634" y="55634"/>
                      <a:pt x="103669" y="62465"/>
                    </a:cubicBezTo>
                    <a:cubicBezTo>
                      <a:pt x="107394" y="56464"/>
                      <a:pt x="111494" y="50704"/>
                      <a:pt x="116130" y="45240"/>
                    </a:cubicBezTo>
                    <a:cubicBezTo>
                      <a:pt x="128001" y="31122"/>
                      <a:pt x="164526" y="716"/>
                      <a:pt x="183392" y="19951"/>
                    </a:cubicBezTo>
                    <a:cubicBezTo>
                      <a:pt x="196790" y="33586"/>
                      <a:pt x="191002" y="62009"/>
                      <a:pt x="186875" y="78297"/>
                    </a:cubicBezTo>
                    <a:cubicBezTo>
                      <a:pt x="179613" y="106854"/>
                      <a:pt x="165330" y="134902"/>
                      <a:pt x="147215" y="159950"/>
                    </a:cubicBezTo>
                    <a:cubicBezTo>
                      <a:pt x="160775" y="165950"/>
                      <a:pt x="166536" y="175862"/>
                      <a:pt x="168626" y="187489"/>
                    </a:cubicBezTo>
                    <a:cubicBezTo>
                      <a:pt x="188885" y="195472"/>
                      <a:pt x="199711" y="230271"/>
                      <a:pt x="175888" y="241174"/>
                    </a:cubicBezTo>
                    <a:cubicBezTo>
                      <a:pt x="173343" y="242326"/>
                      <a:pt x="170663" y="243317"/>
                      <a:pt x="167929" y="244147"/>
                    </a:cubicBezTo>
                    <a:cubicBezTo>
                      <a:pt x="168707" y="256470"/>
                      <a:pt x="170609" y="269516"/>
                      <a:pt x="162463" y="279589"/>
                    </a:cubicBezTo>
                    <a:cubicBezTo>
                      <a:pt x="162034" y="280125"/>
                      <a:pt x="161578" y="280634"/>
                      <a:pt x="161123" y="281116"/>
                    </a:cubicBezTo>
                    <a:cubicBezTo>
                      <a:pt x="163695" y="283581"/>
                      <a:pt x="166161" y="286206"/>
                      <a:pt x="168492" y="288965"/>
                    </a:cubicBezTo>
                    <a:cubicBezTo>
                      <a:pt x="184062" y="307584"/>
                      <a:pt x="195611" y="345169"/>
                      <a:pt x="178809" y="367055"/>
                    </a:cubicBezTo>
                    <a:cubicBezTo>
                      <a:pt x="168760" y="380128"/>
                      <a:pt x="148608" y="369654"/>
                      <a:pt x="137300" y="364001"/>
                    </a:cubicBezTo>
                    <a:cubicBezTo>
                      <a:pt x="135129" y="362876"/>
                      <a:pt x="132985" y="361751"/>
                      <a:pt x="130895" y="360545"/>
                    </a:cubicBezTo>
                    <a:lnTo>
                      <a:pt x="130895" y="360545"/>
                    </a:lnTo>
                    <a:close/>
                  </a:path>
                </a:pathLst>
              </a:custGeom>
              <a:solidFill>
                <a:srgbClr val="EFA593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1" name="Google Shape;641;p6"/>
              <p:cNvSpPr/>
              <p:nvPr/>
            </p:nvSpPr>
            <p:spPr>
              <a:xfrm rot="10800000" flipH="1">
                <a:off x="1436274" y="281671"/>
                <a:ext cx="81066" cy="142207"/>
              </a:xfrm>
              <a:custGeom>
                <a:avLst/>
                <a:gdLst/>
                <a:ahLst/>
                <a:cxnLst/>
                <a:rect l="l" t="t" r="r" b="b"/>
                <a:pathLst>
                  <a:path w="162132" h="284413" extrusionOk="0">
                    <a:moveTo>
                      <a:pt x="97221" y="279677"/>
                    </a:moveTo>
                    <a:lnTo>
                      <a:pt x="97248" y="279918"/>
                    </a:lnTo>
                    <a:cubicBezTo>
                      <a:pt x="96926" y="279998"/>
                      <a:pt x="96980" y="279650"/>
                      <a:pt x="97060" y="279302"/>
                    </a:cubicBezTo>
                    <a:cubicBezTo>
                      <a:pt x="97007" y="279248"/>
                      <a:pt x="96900" y="279114"/>
                      <a:pt x="96980" y="279061"/>
                    </a:cubicBezTo>
                    <a:lnTo>
                      <a:pt x="97060" y="279275"/>
                    </a:lnTo>
                    <a:lnTo>
                      <a:pt x="97114" y="279087"/>
                    </a:lnTo>
                    <a:lnTo>
                      <a:pt x="97168" y="279141"/>
                    </a:lnTo>
                    <a:lnTo>
                      <a:pt x="97194" y="279221"/>
                    </a:lnTo>
                    <a:lnTo>
                      <a:pt x="97194" y="279409"/>
                    </a:lnTo>
                    <a:cubicBezTo>
                      <a:pt x="97221" y="279489"/>
                      <a:pt x="97221" y="279596"/>
                      <a:pt x="97221" y="279677"/>
                    </a:cubicBezTo>
                    <a:close/>
                    <a:moveTo>
                      <a:pt x="120589" y="86582"/>
                    </a:moveTo>
                    <a:cubicBezTo>
                      <a:pt x="120428" y="85939"/>
                      <a:pt x="119972" y="86314"/>
                      <a:pt x="119517" y="86984"/>
                    </a:cubicBezTo>
                    <a:cubicBezTo>
                      <a:pt x="119651" y="87011"/>
                      <a:pt x="119785" y="87037"/>
                      <a:pt x="119892" y="87037"/>
                    </a:cubicBezTo>
                    <a:cubicBezTo>
                      <a:pt x="120133" y="86877"/>
                      <a:pt x="120347" y="86716"/>
                      <a:pt x="120589" y="86582"/>
                    </a:cubicBezTo>
                    <a:close/>
                    <a:moveTo>
                      <a:pt x="151513" y="206034"/>
                    </a:moveTo>
                    <a:cubicBezTo>
                      <a:pt x="151272" y="208525"/>
                      <a:pt x="149771" y="209757"/>
                      <a:pt x="148377" y="210642"/>
                    </a:cubicBezTo>
                    <a:cubicBezTo>
                      <a:pt x="148002" y="210883"/>
                      <a:pt x="147359" y="210695"/>
                      <a:pt x="146904" y="210802"/>
                    </a:cubicBezTo>
                    <a:cubicBezTo>
                      <a:pt x="145912" y="211660"/>
                      <a:pt x="144760" y="212302"/>
                      <a:pt x="143500" y="212356"/>
                    </a:cubicBezTo>
                    <a:lnTo>
                      <a:pt x="143500" y="212383"/>
                    </a:lnTo>
                    <a:cubicBezTo>
                      <a:pt x="143822" y="213749"/>
                      <a:pt x="142589" y="213187"/>
                      <a:pt x="141384" y="212356"/>
                    </a:cubicBezTo>
                    <a:lnTo>
                      <a:pt x="141866" y="212195"/>
                    </a:lnTo>
                    <a:cubicBezTo>
                      <a:pt x="141223" y="212035"/>
                      <a:pt x="140633" y="211767"/>
                      <a:pt x="140070" y="211365"/>
                    </a:cubicBezTo>
                    <a:cubicBezTo>
                      <a:pt x="140445" y="211660"/>
                      <a:pt x="140901" y="212035"/>
                      <a:pt x="141384" y="212356"/>
                    </a:cubicBezTo>
                    <a:cubicBezTo>
                      <a:pt x="140044" y="212892"/>
                      <a:pt x="138516" y="213776"/>
                      <a:pt x="138302" y="213829"/>
                    </a:cubicBezTo>
                    <a:cubicBezTo>
                      <a:pt x="135515" y="214258"/>
                      <a:pt x="132701" y="214446"/>
                      <a:pt x="129861" y="214526"/>
                    </a:cubicBezTo>
                    <a:cubicBezTo>
                      <a:pt x="127100" y="214606"/>
                      <a:pt x="124394" y="214499"/>
                      <a:pt x="121687" y="214365"/>
                    </a:cubicBezTo>
                    <a:cubicBezTo>
                      <a:pt x="117185" y="214071"/>
                      <a:pt x="112603" y="213749"/>
                      <a:pt x="108047" y="212999"/>
                    </a:cubicBezTo>
                    <a:cubicBezTo>
                      <a:pt x="103545" y="212276"/>
                      <a:pt x="99043" y="211258"/>
                      <a:pt x="94649" y="209918"/>
                    </a:cubicBezTo>
                    <a:cubicBezTo>
                      <a:pt x="87279" y="207695"/>
                      <a:pt x="80312" y="204587"/>
                      <a:pt x="73612" y="201131"/>
                    </a:cubicBezTo>
                    <a:cubicBezTo>
                      <a:pt x="74979" y="203435"/>
                      <a:pt x="76533" y="205605"/>
                      <a:pt x="77793" y="207936"/>
                    </a:cubicBezTo>
                    <a:cubicBezTo>
                      <a:pt x="81116" y="214044"/>
                      <a:pt x="84117" y="220312"/>
                      <a:pt x="87092" y="226393"/>
                    </a:cubicBezTo>
                    <a:cubicBezTo>
                      <a:pt x="89825" y="232046"/>
                      <a:pt x="92532" y="237725"/>
                      <a:pt x="95131" y="243458"/>
                    </a:cubicBezTo>
                    <a:cubicBezTo>
                      <a:pt x="97730" y="249218"/>
                      <a:pt x="100222" y="255058"/>
                      <a:pt x="102527" y="260978"/>
                    </a:cubicBezTo>
                    <a:lnTo>
                      <a:pt x="106386" y="271185"/>
                    </a:lnTo>
                    <a:lnTo>
                      <a:pt x="107994" y="275712"/>
                    </a:lnTo>
                    <a:cubicBezTo>
                      <a:pt x="108021" y="275819"/>
                      <a:pt x="108396" y="277426"/>
                      <a:pt x="108476" y="278069"/>
                    </a:cubicBezTo>
                    <a:cubicBezTo>
                      <a:pt x="109307" y="284686"/>
                      <a:pt x="101187" y="284686"/>
                      <a:pt x="100410" y="284258"/>
                    </a:cubicBezTo>
                    <a:cubicBezTo>
                      <a:pt x="98641" y="283400"/>
                      <a:pt x="97516" y="281739"/>
                      <a:pt x="97248" y="279918"/>
                    </a:cubicBezTo>
                    <a:cubicBezTo>
                      <a:pt x="97409" y="279891"/>
                      <a:pt x="97328" y="279462"/>
                      <a:pt x="97194" y="279221"/>
                    </a:cubicBezTo>
                    <a:cubicBezTo>
                      <a:pt x="97194" y="279087"/>
                      <a:pt x="97194" y="278926"/>
                      <a:pt x="97221" y="278793"/>
                    </a:cubicBezTo>
                    <a:cubicBezTo>
                      <a:pt x="97194" y="278846"/>
                      <a:pt x="97168" y="278980"/>
                      <a:pt x="97114" y="279087"/>
                    </a:cubicBezTo>
                    <a:cubicBezTo>
                      <a:pt x="97087" y="279061"/>
                      <a:pt x="97060" y="279034"/>
                      <a:pt x="97007" y="279034"/>
                    </a:cubicBezTo>
                    <a:lnTo>
                      <a:pt x="96980" y="279061"/>
                    </a:lnTo>
                    <a:lnTo>
                      <a:pt x="95506" y="275765"/>
                    </a:lnTo>
                    <a:lnTo>
                      <a:pt x="90924" y="265961"/>
                    </a:lnTo>
                    <a:cubicBezTo>
                      <a:pt x="88833" y="261541"/>
                      <a:pt x="86609" y="257174"/>
                      <a:pt x="84358" y="252834"/>
                    </a:cubicBezTo>
                    <a:cubicBezTo>
                      <a:pt x="80928" y="246244"/>
                      <a:pt x="77364" y="239734"/>
                      <a:pt x="73773" y="233251"/>
                    </a:cubicBezTo>
                    <a:cubicBezTo>
                      <a:pt x="67717" y="221813"/>
                      <a:pt x="61152" y="209945"/>
                      <a:pt x="53595" y="199015"/>
                    </a:cubicBezTo>
                    <a:cubicBezTo>
                      <a:pt x="48745" y="191996"/>
                      <a:pt x="43599" y="185299"/>
                      <a:pt x="37382" y="179727"/>
                    </a:cubicBezTo>
                    <a:cubicBezTo>
                      <a:pt x="34488" y="177075"/>
                      <a:pt x="31380" y="174744"/>
                      <a:pt x="28191" y="172575"/>
                    </a:cubicBezTo>
                    <a:cubicBezTo>
                      <a:pt x="19937" y="167056"/>
                      <a:pt x="11040" y="162582"/>
                      <a:pt x="2787" y="157010"/>
                    </a:cubicBezTo>
                    <a:cubicBezTo>
                      <a:pt x="27" y="155269"/>
                      <a:pt x="-831" y="151625"/>
                      <a:pt x="884" y="148840"/>
                    </a:cubicBezTo>
                    <a:cubicBezTo>
                      <a:pt x="2626" y="146080"/>
                      <a:pt x="6297" y="145223"/>
                      <a:pt x="9057" y="146964"/>
                    </a:cubicBezTo>
                    <a:cubicBezTo>
                      <a:pt x="12889" y="149161"/>
                      <a:pt x="16882" y="151090"/>
                      <a:pt x="20875" y="153045"/>
                    </a:cubicBezTo>
                    <a:cubicBezTo>
                      <a:pt x="21304" y="152215"/>
                      <a:pt x="21438" y="151170"/>
                      <a:pt x="22188" y="150634"/>
                    </a:cubicBezTo>
                    <a:cubicBezTo>
                      <a:pt x="22269" y="150554"/>
                      <a:pt x="22322" y="150500"/>
                      <a:pt x="22403" y="150447"/>
                    </a:cubicBezTo>
                    <a:cubicBezTo>
                      <a:pt x="23314" y="149697"/>
                      <a:pt x="25538" y="147821"/>
                      <a:pt x="25699" y="147661"/>
                    </a:cubicBezTo>
                    <a:lnTo>
                      <a:pt x="32103" y="139356"/>
                    </a:lnTo>
                    <a:cubicBezTo>
                      <a:pt x="35453" y="134507"/>
                      <a:pt x="38508" y="129418"/>
                      <a:pt x="41322" y="124194"/>
                    </a:cubicBezTo>
                    <a:cubicBezTo>
                      <a:pt x="44135" y="118970"/>
                      <a:pt x="46681" y="113612"/>
                      <a:pt x="48986" y="108147"/>
                    </a:cubicBezTo>
                    <a:cubicBezTo>
                      <a:pt x="50808" y="103834"/>
                      <a:pt x="52416" y="99441"/>
                      <a:pt x="54050" y="95020"/>
                    </a:cubicBezTo>
                    <a:cubicBezTo>
                      <a:pt x="57909" y="84546"/>
                      <a:pt x="61473" y="73911"/>
                      <a:pt x="65091" y="63356"/>
                    </a:cubicBezTo>
                    <a:cubicBezTo>
                      <a:pt x="69379" y="51863"/>
                      <a:pt x="73505" y="40639"/>
                      <a:pt x="76292" y="29013"/>
                    </a:cubicBezTo>
                    <a:cubicBezTo>
                      <a:pt x="78115" y="21539"/>
                      <a:pt x="79454" y="13930"/>
                      <a:pt x="79749" y="5921"/>
                    </a:cubicBezTo>
                    <a:cubicBezTo>
                      <a:pt x="79749" y="2652"/>
                      <a:pt x="82402" y="-27"/>
                      <a:pt x="85671" y="0"/>
                    </a:cubicBezTo>
                    <a:cubicBezTo>
                      <a:pt x="88941" y="0"/>
                      <a:pt x="91594" y="2652"/>
                      <a:pt x="91594" y="5921"/>
                    </a:cubicBezTo>
                    <a:cubicBezTo>
                      <a:pt x="91942" y="14815"/>
                      <a:pt x="91192" y="23360"/>
                      <a:pt x="89745" y="31799"/>
                    </a:cubicBezTo>
                    <a:cubicBezTo>
                      <a:pt x="87601" y="44175"/>
                      <a:pt x="83822" y="56150"/>
                      <a:pt x="79990" y="68446"/>
                    </a:cubicBezTo>
                    <a:cubicBezTo>
                      <a:pt x="76855" y="77634"/>
                      <a:pt x="73934" y="86957"/>
                      <a:pt x="70477" y="96039"/>
                    </a:cubicBezTo>
                    <a:cubicBezTo>
                      <a:pt x="68977" y="100003"/>
                      <a:pt x="67181" y="103807"/>
                      <a:pt x="65466" y="107665"/>
                    </a:cubicBezTo>
                    <a:cubicBezTo>
                      <a:pt x="70317" y="103352"/>
                      <a:pt x="75461" y="99387"/>
                      <a:pt x="81169" y="96279"/>
                    </a:cubicBezTo>
                    <a:cubicBezTo>
                      <a:pt x="84680" y="94351"/>
                      <a:pt x="88351" y="92743"/>
                      <a:pt x="92130" y="91458"/>
                    </a:cubicBezTo>
                    <a:cubicBezTo>
                      <a:pt x="95908" y="90172"/>
                      <a:pt x="99821" y="89314"/>
                      <a:pt x="103706" y="88564"/>
                    </a:cubicBezTo>
                    <a:lnTo>
                      <a:pt x="118150" y="86743"/>
                    </a:lnTo>
                    <a:cubicBezTo>
                      <a:pt x="118338" y="86716"/>
                      <a:pt x="118954" y="86903"/>
                      <a:pt x="119517" y="86984"/>
                    </a:cubicBezTo>
                    <a:lnTo>
                      <a:pt x="119410" y="87145"/>
                    </a:lnTo>
                    <a:cubicBezTo>
                      <a:pt x="119195" y="87493"/>
                      <a:pt x="119222" y="87466"/>
                      <a:pt x="119007" y="87788"/>
                    </a:cubicBezTo>
                    <a:lnTo>
                      <a:pt x="118686" y="88377"/>
                    </a:lnTo>
                    <a:cubicBezTo>
                      <a:pt x="119034" y="87868"/>
                      <a:pt x="119436" y="87413"/>
                      <a:pt x="119892" y="87037"/>
                    </a:cubicBezTo>
                    <a:cubicBezTo>
                      <a:pt x="120347" y="87091"/>
                      <a:pt x="120696" y="87011"/>
                      <a:pt x="120615" y="86662"/>
                    </a:cubicBezTo>
                    <a:lnTo>
                      <a:pt x="120589" y="86582"/>
                    </a:lnTo>
                    <a:cubicBezTo>
                      <a:pt x="122009" y="85751"/>
                      <a:pt x="123777" y="85537"/>
                      <a:pt x="125412" y="86153"/>
                    </a:cubicBezTo>
                    <a:cubicBezTo>
                      <a:pt x="125519" y="86180"/>
                      <a:pt x="125546" y="86314"/>
                      <a:pt x="125626" y="86368"/>
                    </a:cubicBezTo>
                    <a:cubicBezTo>
                      <a:pt x="126940" y="86100"/>
                      <a:pt x="128333" y="86100"/>
                      <a:pt x="129593" y="86770"/>
                    </a:cubicBezTo>
                    <a:cubicBezTo>
                      <a:pt x="132460" y="88323"/>
                      <a:pt x="133559" y="91913"/>
                      <a:pt x="132004" y="94806"/>
                    </a:cubicBezTo>
                    <a:cubicBezTo>
                      <a:pt x="130209" y="98583"/>
                      <a:pt x="129325" y="102629"/>
                      <a:pt x="128762" y="106754"/>
                    </a:cubicBezTo>
                    <a:cubicBezTo>
                      <a:pt x="128172" y="111147"/>
                      <a:pt x="128119" y="115621"/>
                      <a:pt x="128172" y="120068"/>
                    </a:cubicBezTo>
                    <a:cubicBezTo>
                      <a:pt x="128119" y="128560"/>
                      <a:pt x="129083" y="136999"/>
                      <a:pt x="130289" y="145411"/>
                    </a:cubicBezTo>
                    <a:cubicBezTo>
                      <a:pt x="131495" y="153876"/>
                      <a:pt x="132915" y="162341"/>
                      <a:pt x="135086" y="170592"/>
                    </a:cubicBezTo>
                    <a:cubicBezTo>
                      <a:pt x="136345" y="175736"/>
                      <a:pt x="137739" y="180959"/>
                      <a:pt x="139642" y="185969"/>
                    </a:cubicBezTo>
                    <a:cubicBezTo>
                      <a:pt x="140847" y="189210"/>
                      <a:pt x="142187" y="192345"/>
                      <a:pt x="143876" y="195265"/>
                    </a:cubicBezTo>
                    <a:lnTo>
                      <a:pt x="146877" y="199631"/>
                    </a:lnTo>
                    <a:cubicBezTo>
                      <a:pt x="149878" y="200167"/>
                      <a:pt x="151942" y="203007"/>
                      <a:pt x="151513" y="206034"/>
                    </a:cubicBezTo>
                    <a:close/>
                    <a:moveTo>
                      <a:pt x="97248" y="278525"/>
                    </a:moveTo>
                    <a:cubicBezTo>
                      <a:pt x="97355" y="276623"/>
                      <a:pt x="98347" y="275551"/>
                      <a:pt x="99097" y="274935"/>
                    </a:cubicBezTo>
                    <a:cubicBezTo>
                      <a:pt x="98561" y="275390"/>
                      <a:pt x="98105" y="276007"/>
                      <a:pt x="97757" y="276676"/>
                    </a:cubicBezTo>
                    <a:cubicBezTo>
                      <a:pt x="97489" y="277292"/>
                      <a:pt x="97302" y="277882"/>
                      <a:pt x="97248" y="278525"/>
                    </a:cubicBezTo>
                    <a:close/>
                    <a:moveTo>
                      <a:pt x="130477" y="201024"/>
                    </a:moveTo>
                    <a:cubicBezTo>
                      <a:pt x="131307" y="201131"/>
                      <a:pt x="132138" y="201131"/>
                      <a:pt x="132942" y="201212"/>
                    </a:cubicBezTo>
                    <a:cubicBezTo>
                      <a:pt x="130772" y="198078"/>
                      <a:pt x="128869" y="194782"/>
                      <a:pt x="127207" y="191300"/>
                    </a:cubicBezTo>
                    <a:cubicBezTo>
                      <a:pt x="124608" y="185942"/>
                      <a:pt x="122598" y="180263"/>
                      <a:pt x="120749" y="174691"/>
                    </a:cubicBezTo>
                    <a:cubicBezTo>
                      <a:pt x="118016" y="165850"/>
                      <a:pt x="115658" y="156823"/>
                      <a:pt x="114398" y="147607"/>
                    </a:cubicBezTo>
                    <a:cubicBezTo>
                      <a:pt x="113112" y="138338"/>
                      <a:pt x="112978" y="128935"/>
                      <a:pt x="113514" y="119586"/>
                    </a:cubicBezTo>
                    <a:cubicBezTo>
                      <a:pt x="114023" y="113425"/>
                      <a:pt x="114720" y="107183"/>
                      <a:pt x="116435" y="101236"/>
                    </a:cubicBezTo>
                    <a:cubicBezTo>
                      <a:pt x="116569" y="100726"/>
                      <a:pt x="116891" y="100298"/>
                      <a:pt x="117051" y="99789"/>
                    </a:cubicBezTo>
                    <a:lnTo>
                      <a:pt x="107297" y="102763"/>
                    </a:lnTo>
                    <a:cubicBezTo>
                      <a:pt x="103358" y="103995"/>
                      <a:pt x="99526" y="105656"/>
                      <a:pt x="95640" y="107183"/>
                    </a:cubicBezTo>
                    <a:cubicBezTo>
                      <a:pt x="91808" y="108710"/>
                      <a:pt x="87976" y="110210"/>
                      <a:pt x="84224" y="111951"/>
                    </a:cubicBezTo>
                    <a:cubicBezTo>
                      <a:pt x="79160" y="114282"/>
                      <a:pt x="74175" y="116666"/>
                      <a:pt x="69539" y="119800"/>
                    </a:cubicBezTo>
                    <a:cubicBezTo>
                      <a:pt x="67020" y="121863"/>
                      <a:pt x="63269" y="121488"/>
                      <a:pt x="61205" y="118943"/>
                    </a:cubicBezTo>
                    <a:cubicBezTo>
                      <a:pt x="60884" y="118568"/>
                      <a:pt x="61018" y="118059"/>
                      <a:pt x="60803" y="117630"/>
                    </a:cubicBezTo>
                    <a:cubicBezTo>
                      <a:pt x="58472" y="122211"/>
                      <a:pt x="56087" y="126792"/>
                      <a:pt x="53380" y="131185"/>
                    </a:cubicBezTo>
                    <a:cubicBezTo>
                      <a:pt x="49950" y="136651"/>
                      <a:pt x="46252" y="141901"/>
                      <a:pt x="42259" y="146911"/>
                    </a:cubicBezTo>
                    <a:cubicBezTo>
                      <a:pt x="40732" y="148786"/>
                      <a:pt x="39205" y="150661"/>
                      <a:pt x="37543" y="152429"/>
                    </a:cubicBezTo>
                    <a:cubicBezTo>
                      <a:pt x="36418" y="153662"/>
                      <a:pt x="35265" y="154867"/>
                      <a:pt x="34033" y="155992"/>
                    </a:cubicBezTo>
                    <a:cubicBezTo>
                      <a:pt x="33899" y="156126"/>
                      <a:pt x="32425" y="157224"/>
                      <a:pt x="31005" y="158269"/>
                    </a:cubicBezTo>
                    <a:cubicBezTo>
                      <a:pt x="32532" y="159073"/>
                      <a:pt x="34113" y="159769"/>
                      <a:pt x="35614" y="160627"/>
                    </a:cubicBezTo>
                    <a:cubicBezTo>
                      <a:pt x="39606" y="162931"/>
                      <a:pt x="43438" y="165529"/>
                      <a:pt x="47083" y="168476"/>
                    </a:cubicBezTo>
                    <a:cubicBezTo>
                      <a:pt x="54506" y="174610"/>
                      <a:pt x="61018" y="181897"/>
                      <a:pt x="66699" y="189907"/>
                    </a:cubicBezTo>
                    <a:cubicBezTo>
                      <a:pt x="66833" y="190095"/>
                      <a:pt x="66913" y="190282"/>
                      <a:pt x="67047" y="190470"/>
                    </a:cubicBezTo>
                    <a:cubicBezTo>
                      <a:pt x="68655" y="188112"/>
                      <a:pt x="71603" y="186960"/>
                      <a:pt x="74256" y="188219"/>
                    </a:cubicBezTo>
                    <a:cubicBezTo>
                      <a:pt x="80500" y="190577"/>
                      <a:pt x="87011" y="192157"/>
                      <a:pt x="93630" y="193711"/>
                    </a:cubicBezTo>
                    <a:cubicBezTo>
                      <a:pt x="98534" y="194863"/>
                      <a:pt x="103492" y="195827"/>
                      <a:pt x="108422" y="196845"/>
                    </a:cubicBezTo>
                    <a:cubicBezTo>
                      <a:pt x="113461" y="197863"/>
                      <a:pt x="118418" y="199069"/>
                      <a:pt x="123375" y="199872"/>
                    </a:cubicBezTo>
                    <a:cubicBezTo>
                      <a:pt x="125707" y="200301"/>
                      <a:pt x="128092" y="200730"/>
                      <a:pt x="130477" y="201024"/>
                    </a:cubicBezTo>
                    <a:close/>
                    <a:moveTo>
                      <a:pt x="161428" y="131748"/>
                    </a:moveTo>
                    <a:cubicBezTo>
                      <a:pt x="160570" y="124837"/>
                      <a:pt x="158989" y="118139"/>
                      <a:pt x="157114" y="111549"/>
                    </a:cubicBezTo>
                    <a:cubicBezTo>
                      <a:pt x="156551" y="108335"/>
                      <a:pt x="153442" y="106218"/>
                      <a:pt x="150227" y="106808"/>
                    </a:cubicBezTo>
                    <a:cubicBezTo>
                      <a:pt x="147011" y="107370"/>
                      <a:pt x="144867" y="110478"/>
                      <a:pt x="145457" y="113692"/>
                    </a:cubicBezTo>
                    <a:cubicBezTo>
                      <a:pt x="145885" y="118997"/>
                      <a:pt x="145751" y="124328"/>
                      <a:pt x="145832" y="129766"/>
                    </a:cubicBezTo>
                    <a:cubicBezTo>
                      <a:pt x="145885" y="133355"/>
                      <a:pt x="145885" y="136972"/>
                      <a:pt x="146073" y="140562"/>
                    </a:cubicBezTo>
                    <a:cubicBezTo>
                      <a:pt x="146287" y="144526"/>
                      <a:pt x="146823" y="148411"/>
                      <a:pt x="147145" y="152268"/>
                    </a:cubicBezTo>
                    <a:lnTo>
                      <a:pt x="148056" y="163145"/>
                    </a:lnTo>
                    <a:cubicBezTo>
                      <a:pt x="148136" y="164243"/>
                      <a:pt x="147842" y="166279"/>
                      <a:pt x="148056" y="167779"/>
                    </a:cubicBezTo>
                    <a:cubicBezTo>
                      <a:pt x="148217" y="168931"/>
                      <a:pt x="148351" y="170003"/>
                      <a:pt x="148779" y="170780"/>
                    </a:cubicBezTo>
                    <a:cubicBezTo>
                      <a:pt x="149985" y="173673"/>
                      <a:pt x="153308" y="175066"/>
                      <a:pt x="156202" y="173860"/>
                    </a:cubicBezTo>
                    <a:cubicBezTo>
                      <a:pt x="158775" y="172789"/>
                      <a:pt x="160168" y="170056"/>
                      <a:pt x="159579" y="167404"/>
                    </a:cubicBezTo>
                    <a:lnTo>
                      <a:pt x="159659" y="167431"/>
                    </a:lnTo>
                    <a:cubicBezTo>
                      <a:pt x="160008" y="167458"/>
                      <a:pt x="159498" y="166895"/>
                      <a:pt x="159338" y="166547"/>
                    </a:cubicBezTo>
                    <a:lnTo>
                      <a:pt x="159338" y="166574"/>
                    </a:lnTo>
                    <a:lnTo>
                      <a:pt x="159284" y="166440"/>
                    </a:lnTo>
                    <a:lnTo>
                      <a:pt x="159338" y="166547"/>
                    </a:lnTo>
                    <a:cubicBezTo>
                      <a:pt x="159606" y="165663"/>
                      <a:pt x="160490" y="164323"/>
                      <a:pt x="160570" y="163761"/>
                    </a:cubicBezTo>
                    <a:lnTo>
                      <a:pt x="161803" y="151920"/>
                    </a:lnTo>
                    <a:cubicBezTo>
                      <a:pt x="161937" y="148598"/>
                      <a:pt x="162178" y="145277"/>
                      <a:pt x="162125" y="141874"/>
                    </a:cubicBezTo>
                    <a:cubicBezTo>
                      <a:pt x="162071" y="138499"/>
                      <a:pt x="161857" y="135124"/>
                      <a:pt x="161428" y="131748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2" name="Google Shape;642;p6"/>
              <p:cNvSpPr/>
              <p:nvPr/>
            </p:nvSpPr>
            <p:spPr>
              <a:xfrm rot="10800000" flipH="1">
                <a:off x="545846" y="269493"/>
                <a:ext cx="890455" cy="188409"/>
              </a:xfrm>
              <a:custGeom>
                <a:avLst/>
                <a:gdLst/>
                <a:ahLst/>
                <a:cxnLst/>
                <a:rect l="l" t="t" r="r" b="b"/>
                <a:pathLst>
                  <a:path w="1780909" h="376817" extrusionOk="0">
                    <a:moveTo>
                      <a:pt x="1780909" y="223479"/>
                    </a:moveTo>
                    <a:cubicBezTo>
                      <a:pt x="1780882" y="226613"/>
                      <a:pt x="1778309" y="229105"/>
                      <a:pt x="1775174" y="229078"/>
                    </a:cubicBezTo>
                    <a:cubicBezTo>
                      <a:pt x="1775174" y="229078"/>
                      <a:pt x="1715791" y="228542"/>
                      <a:pt x="1618811" y="227604"/>
                    </a:cubicBezTo>
                    <a:cubicBezTo>
                      <a:pt x="1640570" y="234569"/>
                      <a:pt x="1672513" y="251500"/>
                      <a:pt x="1690306" y="274378"/>
                    </a:cubicBezTo>
                    <a:cubicBezTo>
                      <a:pt x="1704402" y="292514"/>
                      <a:pt x="1709654" y="313945"/>
                      <a:pt x="1697113" y="336421"/>
                    </a:cubicBezTo>
                    <a:cubicBezTo>
                      <a:pt x="1687466" y="353164"/>
                      <a:pt x="1666349" y="357959"/>
                      <a:pt x="1648047" y="352441"/>
                    </a:cubicBezTo>
                    <a:cubicBezTo>
                      <a:pt x="1629905" y="346949"/>
                      <a:pt x="1615247" y="331894"/>
                      <a:pt x="1617953" y="311561"/>
                    </a:cubicBezTo>
                    <a:cubicBezTo>
                      <a:pt x="1618650" y="306471"/>
                      <a:pt x="1620553" y="301033"/>
                      <a:pt x="1623500" y="296318"/>
                    </a:cubicBezTo>
                    <a:cubicBezTo>
                      <a:pt x="1626662" y="291308"/>
                      <a:pt x="1630923" y="287076"/>
                      <a:pt x="1635907" y="284745"/>
                    </a:cubicBezTo>
                    <a:cubicBezTo>
                      <a:pt x="1643411" y="281209"/>
                      <a:pt x="1650646" y="282816"/>
                      <a:pt x="1655872" y="287397"/>
                    </a:cubicBezTo>
                    <a:cubicBezTo>
                      <a:pt x="1660561" y="291469"/>
                      <a:pt x="1663616" y="297898"/>
                      <a:pt x="1663402" y="304649"/>
                    </a:cubicBezTo>
                    <a:cubicBezTo>
                      <a:pt x="1663348" y="307917"/>
                      <a:pt x="1660668" y="310543"/>
                      <a:pt x="1657399" y="310489"/>
                    </a:cubicBezTo>
                    <a:cubicBezTo>
                      <a:pt x="1654130" y="310436"/>
                      <a:pt x="1651504" y="307757"/>
                      <a:pt x="1651557" y="304489"/>
                    </a:cubicBezTo>
                    <a:cubicBezTo>
                      <a:pt x="1651530" y="301461"/>
                      <a:pt x="1650057" y="298648"/>
                      <a:pt x="1647886" y="296907"/>
                    </a:cubicBezTo>
                    <a:cubicBezTo>
                      <a:pt x="1646198" y="295541"/>
                      <a:pt x="1643920" y="295166"/>
                      <a:pt x="1641615" y="296345"/>
                    </a:cubicBezTo>
                    <a:cubicBezTo>
                      <a:pt x="1638855" y="297765"/>
                      <a:pt x="1636685" y="300363"/>
                      <a:pt x="1635023" y="303256"/>
                    </a:cubicBezTo>
                    <a:cubicBezTo>
                      <a:pt x="1633228" y="306364"/>
                      <a:pt x="1632102" y="309900"/>
                      <a:pt x="1631781" y="313195"/>
                    </a:cubicBezTo>
                    <a:cubicBezTo>
                      <a:pt x="1630468" y="326054"/>
                      <a:pt x="1640785" y="334573"/>
                      <a:pt x="1652308" y="337787"/>
                    </a:cubicBezTo>
                    <a:cubicBezTo>
                      <a:pt x="1663804" y="340975"/>
                      <a:pt x="1677337" y="339100"/>
                      <a:pt x="1683178" y="328572"/>
                    </a:cubicBezTo>
                    <a:cubicBezTo>
                      <a:pt x="1692397" y="312391"/>
                      <a:pt x="1687948" y="297014"/>
                      <a:pt x="1678033" y="283700"/>
                    </a:cubicBezTo>
                    <a:cubicBezTo>
                      <a:pt x="1661579" y="261626"/>
                      <a:pt x="1630736" y="244669"/>
                      <a:pt x="1611388" y="238507"/>
                    </a:cubicBezTo>
                    <a:cubicBezTo>
                      <a:pt x="1604447" y="236284"/>
                      <a:pt x="1593728" y="235319"/>
                      <a:pt x="1584912" y="232721"/>
                    </a:cubicBezTo>
                    <a:cubicBezTo>
                      <a:pt x="1580303" y="231355"/>
                      <a:pt x="1576203" y="229533"/>
                      <a:pt x="1573041" y="227149"/>
                    </a:cubicBezTo>
                    <a:cubicBezTo>
                      <a:pt x="1534613" y="226774"/>
                      <a:pt x="1491817" y="226345"/>
                      <a:pt x="1445619" y="225863"/>
                    </a:cubicBezTo>
                    <a:cubicBezTo>
                      <a:pt x="1454757" y="232801"/>
                      <a:pt x="1463332" y="240892"/>
                      <a:pt x="1471237" y="249893"/>
                    </a:cubicBezTo>
                    <a:cubicBezTo>
                      <a:pt x="1479357" y="259135"/>
                      <a:pt x="1486860" y="269181"/>
                      <a:pt x="1493693" y="279521"/>
                    </a:cubicBezTo>
                    <a:cubicBezTo>
                      <a:pt x="1504252" y="295514"/>
                      <a:pt x="1513148" y="312204"/>
                      <a:pt x="1521455" y="326804"/>
                    </a:cubicBezTo>
                    <a:cubicBezTo>
                      <a:pt x="1525609" y="334305"/>
                      <a:pt x="1529414" y="342047"/>
                      <a:pt x="1533514" y="349601"/>
                    </a:cubicBezTo>
                    <a:cubicBezTo>
                      <a:pt x="1535229" y="352735"/>
                      <a:pt x="1536971" y="355816"/>
                      <a:pt x="1538847" y="358843"/>
                    </a:cubicBezTo>
                    <a:cubicBezTo>
                      <a:pt x="1539946" y="360585"/>
                      <a:pt x="1543992" y="364549"/>
                      <a:pt x="1546189" y="367469"/>
                    </a:cubicBezTo>
                    <a:cubicBezTo>
                      <a:pt x="1547610" y="369371"/>
                      <a:pt x="1549030" y="371139"/>
                      <a:pt x="1548735" y="372318"/>
                    </a:cubicBezTo>
                    <a:cubicBezTo>
                      <a:pt x="1545573" y="384775"/>
                      <a:pt x="1530057" y="367630"/>
                      <a:pt x="1528637" y="365621"/>
                    </a:cubicBezTo>
                    <a:cubicBezTo>
                      <a:pt x="1526440" y="362540"/>
                      <a:pt x="1524350" y="359352"/>
                      <a:pt x="1522340" y="356111"/>
                    </a:cubicBezTo>
                    <a:cubicBezTo>
                      <a:pt x="1517838" y="348824"/>
                      <a:pt x="1513657" y="341323"/>
                      <a:pt x="1509102" y="334090"/>
                    </a:cubicBezTo>
                    <a:cubicBezTo>
                      <a:pt x="1500473" y="319946"/>
                      <a:pt x="1490772" y="304113"/>
                      <a:pt x="1480294" y="288388"/>
                    </a:cubicBezTo>
                    <a:cubicBezTo>
                      <a:pt x="1473756" y="278584"/>
                      <a:pt x="1466976" y="268779"/>
                      <a:pt x="1459607" y="259697"/>
                    </a:cubicBezTo>
                    <a:cubicBezTo>
                      <a:pt x="1448566" y="246089"/>
                      <a:pt x="1436347" y="234087"/>
                      <a:pt x="1422412" y="225622"/>
                    </a:cubicBezTo>
                    <a:cubicBezTo>
                      <a:pt x="1393658" y="225327"/>
                      <a:pt x="1363725" y="225006"/>
                      <a:pt x="1332801" y="224684"/>
                    </a:cubicBezTo>
                    <a:cubicBezTo>
                      <a:pt x="1280412" y="224122"/>
                      <a:pt x="1225182" y="223559"/>
                      <a:pt x="1168318" y="222943"/>
                    </a:cubicBezTo>
                    <a:cubicBezTo>
                      <a:pt x="1169015" y="223345"/>
                      <a:pt x="1169658" y="223881"/>
                      <a:pt x="1170355" y="224283"/>
                    </a:cubicBezTo>
                    <a:cubicBezTo>
                      <a:pt x="1188363" y="234275"/>
                      <a:pt x="1207657" y="241749"/>
                      <a:pt x="1225852" y="251661"/>
                    </a:cubicBezTo>
                    <a:cubicBezTo>
                      <a:pt x="1241958" y="260796"/>
                      <a:pt x="1257179" y="270734"/>
                      <a:pt x="1271676" y="281718"/>
                    </a:cubicBezTo>
                    <a:cubicBezTo>
                      <a:pt x="1286039" y="292567"/>
                      <a:pt x="1299679" y="304408"/>
                      <a:pt x="1313373" y="316678"/>
                    </a:cubicBezTo>
                    <a:lnTo>
                      <a:pt x="1345262" y="345261"/>
                    </a:lnTo>
                    <a:cubicBezTo>
                      <a:pt x="1347164" y="347002"/>
                      <a:pt x="1351908" y="350164"/>
                      <a:pt x="1355150" y="353271"/>
                    </a:cubicBezTo>
                    <a:cubicBezTo>
                      <a:pt x="1357589" y="355602"/>
                      <a:pt x="1359331" y="358013"/>
                      <a:pt x="1359947" y="360049"/>
                    </a:cubicBezTo>
                    <a:cubicBezTo>
                      <a:pt x="1360885" y="363022"/>
                      <a:pt x="1359250" y="366210"/>
                      <a:pt x="1356276" y="367175"/>
                    </a:cubicBezTo>
                    <a:cubicBezTo>
                      <a:pt x="1353274" y="368139"/>
                      <a:pt x="1350085" y="366505"/>
                      <a:pt x="1349121" y="363505"/>
                    </a:cubicBezTo>
                    <a:cubicBezTo>
                      <a:pt x="1348799" y="362594"/>
                      <a:pt x="1347432" y="361897"/>
                      <a:pt x="1346173" y="360906"/>
                    </a:cubicBezTo>
                    <a:cubicBezTo>
                      <a:pt x="1342931" y="358361"/>
                      <a:pt x="1339018" y="355977"/>
                      <a:pt x="1337276" y="354557"/>
                    </a:cubicBezTo>
                    <a:lnTo>
                      <a:pt x="1304101" y="327366"/>
                    </a:lnTo>
                    <a:cubicBezTo>
                      <a:pt x="1290327" y="315767"/>
                      <a:pt x="1276419" y="304837"/>
                      <a:pt x="1262216" y="294389"/>
                    </a:cubicBezTo>
                    <a:cubicBezTo>
                      <a:pt x="1248094" y="283995"/>
                      <a:pt x="1233650" y="274056"/>
                      <a:pt x="1218161" y="265162"/>
                    </a:cubicBezTo>
                    <a:cubicBezTo>
                      <a:pt x="1200341" y="254554"/>
                      <a:pt x="1181288" y="246410"/>
                      <a:pt x="1163709" y="235641"/>
                    </a:cubicBezTo>
                    <a:cubicBezTo>
                      <a:pt x="1157492" y="231837"/>
                      <a:pt x="1151650" y="227363"/>
                      <a:pt x="1145889" y="222702"/>
                    </a:cubicBezTo>
                    <a:cubicBezTo>
                      <a:pt x="1101565" y="222220"/>
                      <a:pt x="1056385" y="221711"/>
                      <a:pt x="1010695" y="221175"/>
                    </a:cubicBezTo>
                    <a:cubicBezTo>
                      <a:pt x="1018118" y="224068"/>
                      <a:pt x="1024844" y="226908"/>
                      <a:pt x="1029239" y="229131"/>
                    </a:cubicBezTo>
                    <a:cubicBezTo>
                      <a:pt x="1051347" y="240383"/>
                      <a:pt x="1076992" y="261787"/>
                      <a:pt x="1090391" y="287344"/>
                    </a:cubicBezTo>
                    <a:cubicBezTo>
                      <a:pt x="1099904" y="305560"/>
                      <a:pt x="1103227" y="325786"/>
                      <a:pt x="1096072" y="345904"/>
                    </a:cubicBezTo>
                    <a:cubicBezTo>
                      <a:pt x="1091704" y="357772"/>
                      <a:pt x="1084978" y="365165"/>
                      <a:pt x="1077421" y="369157"/>
                    </a:cubicBezTo>
                    <a:cubicBezTo>
                      <a:pt x="1068042" y="374086"/>
                      <a:pt x="1057216" y="374059"/>
                      <a:pt x="1047059" y="369961"/>
                    </a:cubicBezTo>
                    <a:cubicBezTo>
                      <a:pt x="1030713" y="363371"/>
                      <a:pt x="1016242" y="346252"/>
                      <a:pt x="1014554" y="326107"/>
                    </a:cubicBezTo>
                    <a:cubicBezTo>
                      <a:pt x="1013482" y="312820"/>
                      <a:pt x="1023558" y="302158"/>
                      <a:pt x="1033071" y="301006"/>
                    </a:cubicBezTo>
                    <a:cubicBezTo>
                      <a:pt x="1040280" y="300149"/>
                      <a:pt x="1048024" y="303444"/>
                      <a:pt x="1050891" y="315151"/>
                    </a:cubicBezTo>
                    <a:cubicBezTo>
                      <a:pt x="1051749" y="318312"/>
                      <a:pt x="1049846" y="321553"/>
                      <a:pt x="1046711" y="322410"/>
                    </a:cubicBezTo>
                    <a:cubicBezTo>
                      <a:pt x="1043549" y="323241"/>
                      <a:pt x="1040280" y="321366"/>
                      <a:pt x="1039449" y="318204"/>
                    </a:cubicBezTo>
                    <a:cubicBezTo>
                      <a:pt x="1038779" y="315901"/>
                      <a:pt x="1037868" y="314347"/>
                      <a:pt x="1036582" y="313570"/>
                    </a:cubicBezTo>
                    <a:cubicBezTo>
                      <a:pt x="1035483" y="312927"/>
                      <a:pt x="1034197" y="313436"/>
                      <a:pt x="1032991" y="314079"/>
                    </a:cubicBezTo>
                    <a:cubicBezTo>
                      <a:pt x="1029748" y="315820"/>
                      <a:pt x="1027310" y="320053"/>
                      <a:pt x="1027872" y="324795"/>
                    </a:cubicBezTo>
                    <a:cubicBezTo>
                      <a:pt x="1029534" y="339421"/>
                      <a:pt x="1040414" y="351584"/>
                      <a:pt x="1052446" y="356057"/>
                    </a:cubicBezTo>
                    <a:cubicBezTo>
                      <a:pt x="1058395" y="358254"/>
                      <a:pt x="1064665" y="358468"/>
                      <a:pt x="1070025" y="355495"/>
                    </a:cubicBezTo>
                    <a:cubicBezTo>
                      <a:pt x="1074688" y="352923"/>
                      <a:pt x="1078466" y="347994"/>
                      <a:pt x="1081065" y="340520"/>
                    </a:cubicBezTo>
                    <a:cubicBezTo>
                      <a:pt x="1086747" y="324741"/>
                      <a:pt x="1083665" y="308962"/>
                      <a:pt x="1076403" y="294523"/>
                    </a:cubicBezTo>
                    <a:cubicBezTo>
                      <a:pt x="1064772" y="271458"/>
                      <a:pt x="1042423" y="251714"/>
                      <a:pt x="1022915" y="241133"/>
                    </a:cubicBezTo>
                    <a:cubicBezTo>
                      <a:pt x="1016832" y="237784"/>
                      <a:pt x="1006032" y="232989"/>
                      <a:pt x="995072" y="228703"/>
                    </a:cubicBezTo>
                    <a:cubicBezTo>
                      <a:pt x="986845" y="225488"/>
                      <a:pt x="978538" y="222514"/>
                      <a:pt x="972053" y="220693"/>
                    </a:cubicBezTo>
                    <a:cubicBezTo>
                      <a:pt x="944907" y="220371"/>
                      <a:pt x="917708" y="220050"/>
                      <a:pt x="890482" y="219702"/>
                    </a:cubicBezTo>
                    <a:cubicBezTo>
                      <a:pt x="806203" y="218630"/>
                      <a:pt x="722113" y="217424"/>
                      <a:pt x="640863" y="216219"/>
                    </a:cubicBezTo>
                    <a:cubicBezTo>
                      <a:pt x="646249" y="218684"/>
                      <a:pt x="651180" y="221175"/>
                      <a:pt x="654101" y="223318"/>
                    </a:cubicBezTo>
                    <a:cubicBezTo>
                      <a:pt x="662221" y="229426"/>
                      <a:pt x="670287" y="235480"/>
                      <a:pt x="678245" y="241668"/>
                    </a:cubicBezTo>
                    <a:cubicBezTo>
                      <a:pt x="686231" y="247857"/>
                      <a:pt x="694190" y="254045"/>
                      <a:pt x="702015" y="260340"/>
                    </a:cubicBezTo>
                    <a:cubicBezTo>
                      <a:pt x="717665" y="272904"/>
                      <a:pt x="733100" y="285629"/>
                      <a:pt x="749098" y="297925"/>
                    </a:cubicBezTo>
                    <a:cubicBezTo>
                      <a:pt x="757003" y="304006"/>
                      <a:pt x="764935" y="310061"/>
                      <a:pt x="773135" y="315954"/>
                    </a:cubicBezTo>
                    <a:cubicBezTo>
                      <a:pt x="775842" y="317803"/>
                      <a:pt x="776539" y="321473"/>
                      <a:pt x="774716" y="324178"/>
                    </a:cubicBezTo>
                    <a:cubicBezTo>
                      <a:pt x="772894" y="326884"/>
                      <a:pt x="769196" y="327607"/>
                      <a:pt x="766490" y="325786"/>
                    </a:cubicBezTo>
                    <a:cubicBezTo>
                      <a:pt x="744837" y="311963"/>
                      <a:pt x="724123" y="297497"/>
                      <a:pt x="704051" y="282200"/>
                    </a:cubicBezTo>
                    <a:cubicBezTo>
                      <a:pt x="696012" y="276066"/>
                      <a:pt x="688080" y="269797"/>
                      <a:pt x="680228" y="263394"/>
                    </a:cubicBezTo>
                    <a:cubicBezTo>
                      <a:pt x="668545" y="253911"/>
                      <a:pt x="657075" y="244133"/>
                      <a:pt x="645285" y="234489"/>
                    </a:cubicBezTo>
                    <a:cubicBezTo>
                      <a:pt x="642176" y="231891"/>
                      <a:pt x="636200" y="228730"/>
                      <a:pt x="629822" y="225649"/>
                    </a:cubicBezTo>
                    <a:cubicBezTo>
                      <a:pt x="621301" y="221523"/>
                      <a:pt x="612404" y="217773"/>
                      <a:pt x="607420" y="215737"/>
                    </a:cubicBezTo>
                    <a:cubicBezTo>
                      <a:pt x="583570" y="215389"/>
                      <a:pt x="559801" y="215014"/>
                      <a:pt x="536621" y="214665"/>
                    </a:cubicBezTo>
                    <a:cubicBezTo>
                      <a:pt x="514513" y="214317"/>
                      <a:pt x="492914" y="213996"/>
                      <a:pt x="471583" y="213647"/>
                    </a:cubicBezTo>
                    <a:cubicBezTo>
                      <a:pt x="491547" y="217826"/>
                      <a:pt x="511190" y="220853"/>
                      <a:pt x="529091" y="227176"/>
                    </a:cubicBezTo>
                    <a:cubicBezTo>
                      <a:pt x="545410" y="232962"/>
                      <a:pt x="560283" y="241454"/>
                      <a:pt x="572958" y="255572"/>
                    </a:cubicBezTo>
                    <a:cubicBezTo>
                      <a:pt x="597853" y="283566"/>
                      <a:pt x="602811" y="308346"/>
                      <a:pt x="598148" y="327125"/>
                    </a:cubicBezTo>
                    <a:cubicBezTo>
                      <a:pt x="590644" y="357316"/>
                      <a:pt x="557871" y="373229"/>
                      <a:pt x="533914" y="367416"/>
                    </a:cubicBezTo>
                    <a:cubicBezTo>
                      <a:pt x="524669" y="365139"/>
                      <a:pt x="514084" y="361415"/>
                      <a:pt x="506018" y="355200"/>
                    </a:cubicBezTo>
                    <a:cubicBezTo>
                      <a:pt x="499908" y="350485"/>
                      <a:pt x="495138" y="344431"/>
                      <a:pt x="492941" y="336742"/>
                    </a:cubicBezTo>
                    <a:cubicBezTo>
                      <a:pt x="485411" y="309873"/>
                      <a:pt x="502320" y="291549"/>
                      <a:pt x="519899" y="288656"/>
                    </a:cubicBezTo>
                    <a:cubicBezTo>
                      <a:pt x="528662" y="287210"/>
                      <a:pt x="537639" y="289433"/>
                      <a:pt x="544285" y="296050"/>
                    </a:cubicBezTo>
                    <a:cubicBezTo>
                      <a:pt x="550663" y="302426"/>
                      <a:pt x="555218" y="313141"/>
                      <a:pt x="554146" y="329349"/>
                    </a:cubicBezTo>
                    <a:cubicBezTo>
                      <a:pt x="553959" y="332617"/>
                      <a:pt x="551172" y="335135"/>
                      <a:pt x="547902" y="334948"/>
                    </a:cubicBezTo>
                    <a:cubicBezTo>
                      <a:pt x="544633" y="334787"/>
                      <a:pt x="542141" y="332001"/>
                      <a:pt x="542302" y="328732"/>
                    </a:cubicBezTo>
                    <a:cubicBezTo>
                      <a:pt x="543106" y="307837"/>
                      <a:pt x="532923" y="299613"/>
                      <a:pt x="522204" y="301649"/>
                    </a:cubicBezTo>
                    <a:cubicBezTo>
                      <a:pt x="511217" y="303738"/>
                      <a:pt x="501623" y="315901"/>
                      <a:pt x="506768" y="332671"/>
                    </a:cubicBezTo>
                    <a:cubicBezTo>
                      <a:pt x="508537" y="338484"/>
                      <a:pt x="512985" y="342475"/>
                      <a:pt x="518104" y="345476"/>
                    </a:cubicBezTo>
                    <a:cubicBezTo>
                      <a:pt x="524106" y="348985"/>
                      <a:pt x="531181" y="351101"/>
                      <a:pt x="537425" y="352521"/>
                    </a:cubicBezTo>
                    <a:cubicBezTo>
                      <a:pt x="554468" y="356486"/>
                      <a:pt x="577273" y="344672"/>
                      <a:pt x="582578" y="323268"/>
                    </a:cubicBezTo>
                    <a:cubicBezTo>
                      <a:pt x="586303" y="308105"/>
                      <a:pt x="581239" y="288576"/>
                      <a:pt x="561301" y="265832"/>
                    </a:cubicBezTo>
                    <a:cubicBezTo>
                      <a:pt x="550663" y="253536"/>
                      <a:pt x="537961" y="246142"/>
                      <a:pt x="524079" y="240918"/>
                    </a:cubicBezTo>
                    <a:cubicBezTo>
                      <a:pt x="502347" y="232748"/>
                      <a:pt x="477881" y="229667"/>
                      <a:pt x="453495" y="222916"/>
                    </a:cubicBezTo>
                    <a:cubicBezTo>
                      <a:pt x="443178" y="220050"/>
                      <a:pt x="432834" y="217317"/>
                      <a:pt x="422410" y="214826"/>
                    </a:cubicBezTo>
                    <a:cubicBezTo>
                      <a:pt x="419167" y="214049"/>
                      <a:pt x="415844" y="213460"/>
                      <a:pt x="412575" y="212737"/>
                    </a:cubicBezTo>
                    <a:cubicBezTo>
                      <a:pt x="176971" y="209013"/>
                      <a:pt x="5843" y="205986"/>
                      <a:pt x="5843" y="205986"/>
                    </a:cubicBezTo>
                    <a:cubicBezTo>
                      <a:pt x="2573" y="205932"/>
                      <a:pt x="-53" y="203253"/>
                      <a:pt x="1" y="199985"/>
                    </a:cubicBezTo>
                    <a:cubicBezTo>
                      <a:pt x="54" y="196717"/>
                      <a:pt x="2734" y="194091"/>
                      <a:pt x="6003" y="194145"/>
                    </a:cubicBezTo>
                    <a:cubicBezTo>
                      <a:pt x="6003" y="194145"/>
                      <a:pt x="165770" y="195538"/>
                      <a:pt x="389074" y="197869"/>
                    </a:cubicBezTo>
                    <a:cubicBezTo>
                      <a:pt x="390226" y="197145"/>
                      <a:pt x="391566" y="196717"/>
                      <a:pt x="393013" y="196958"/>
                    </a:cubicBezTo>
                    <a:cubicBezTo>
                      <a:pt x="394835" y="197252"/>
                      <a:pt x="396604" y="197654"/>
                      <a:pt x="398426" y="197976"/>
                    </a:cubicBezTo>
                    <a:cubicBezTo>
                      <a:pt x="419998" y="198190"/>
                      <a:pt x="442052" y="198431"/>
                      <a:pt x="464669" y="198672"/>
                    </a:cubicBezTo>
                    <a:cubicBezTo>
                      <a:pt x="465205" y="198297"/>
                      <a:pt x="465527" y="197681"/>
                      <a:pt x="466197" y="197494"/>
                    </a:cubicBezTo>
                    <a:cubicBezTo>
                      <a:pt x="503392" y="186858"/>
                      <a:pt x="544285" y="180992"/>
                      <a:pt x="581212" y="167383"/>
                    </a:cubicBezTo>
                    <a:cubicBezTo>
                      <a:pt x="604981" y="158623"/>
                      <a:pt x="627089" y="146648"/>
                      <a:pt x="645177" y="127414"/>
                    </a:cubicBezTo>
                    <a:cubicBezTo>
                      <a:pt x="656593" y="115466"/>
                      <a:pt x="668143" y="99232"/>
                      <a:pt x="672296" y="82194"/>
                    </a:cubicBezTo>
                    <a:cubicBezTo>
                      <a:pt x="674869" y="71693"/>
                      <a:pt x="674574" y="60843"/>
                      <a:pt x="668974" y="50663"/>
                    </a:cubicBezTo>
                    <a:cubicBezTo>
                      <a:pt x="661095" y="36278"/>
                      <a:pt x="645553" y="30197"/>
                      <a:pt x="630680" y="31456"/>
                    </a:cubicBezTo>
                    <a:cubicBezTo>
                      <a:pt x="615620" y="32715"/>
                      <a:pt x="601015" y="41341"/>
                      <a:pt x="595280" y="57039"/>
                    </a:cubicBezTo>
                    <a:cubicBezTo>
                      <a:pt x="592386" y="64915"/>
                      <a:pt x="595066" y="72148"/>
                      <a:pt x="600291" y="77104"/>
                    </a:cubicBezTo>
                    <a:cubicBezTo>
                      <a:pt x="605731" y="82248"/>
                      <a:pt x="613717" y="85168"/>
                      <a:pt x="621515" y="84096"/>
                    </a:cubicBezTo>
                    <a:cubicBezTo>
                      <a:pt x="624543" y="81899"/>
                      <a:pt x="630412" y="76059"/>
                      <a:pt x="630412" y="76059"/>
                    </a:cubicBezTo>
                    <a:cubicBezTo>
                      <a:pt x="632609" y="73836"/>
                      <a:pt x="636200" y="73809"/>
                      <a:pt x="638451" y="76006"/>
                    </a:cubicBezTo>
                    <a:cubicBezTo>
                      <a:pt x="640675" y="78202"/>
                      <a:pt x="640702" y="81819"/>
                      <a:pt x="638505" y="84042"/>
                    </a:cubicBezTo>
                    <a:cubicBezTo>
                      <a:pt x="638505" y="84042"/>
                      <a:pt x="633038" y="89695"/>
                      <a:pt x="629528" y="92642"/>
                    </a:cubicBezTo>
                    <a:cubicBezTo>
                      <a:pt x="627384" y="94463"/>
                      <a:pt x="625374" y="95321"/>
                      <a:pt x="624463" y="95508"/>
                    </a:cubicBezTo>
                    <a:cubicBezTo>
                      <a:pt x="612672" y="97866"/>
                      <a:pt x="600265" y="93927"/>
                      <a:pt x="591797" y="86293"/>
                    </a:cubicBezTo>
                    <a:cubicBezTo>
                      <a:pt x="582793" y="78202"/>
                      <a:pt x="578264" y="66013"/>
                      <a:pt x="582793" y="52619"/>
                    </a:cubicBezTo>
                    <a:cubicBezTo>
                      <a:pt x="590028" y="31429"/>
                      <a:pt x="609161" y="19186"/>
                      <a:pt x="629313" y="17070"/>
                    </a:cubicBezTo>
                    <a:cubicBezTo>
                      <a:pt x="649840" y="14927"/>
                      <a:pt x="671198" y="23446"/>
                      <a:pt x="682453" y="43136"/>
                    </a:cubicBezTo>
                    <a:cubicBezTo>
                      <a:pt x="690251" y="56878"/>
                      <a:pt x="691162" y="71612"/>
                      <a:pt x="687785" y="85918"/>
                    </a:cubicBezTo>
                    <a:cubicBezTo>
                      <a:pt x="683096" y="105661"/>
                      <a:pt x="669911" y="124601"/>
                      <a:pt x="656700" y="138451"/>
                    </a:cubicBezTo>
                    <a:cubicBezTo>
                      <a:pt x="636602" y="159159"/>
                      <a:pt x="612377" y="172232"/>
                      <a:pt x="586196" y="181313"/>
                    </a:cubicBezTo>
                    <a:cubicBezTo>
                      <a:pt x="562909" y="189377"/>
                      <a:pt x="538121" y="194279"/>
                      <a:pt x="513575" y="199208"/>
                    </a:cubicBezTo>
                    <a:cubicBezTo>
                      <a:pt x="521346" y="199288"/>
                      <a:pt x="528957" y="199369"/>
                      <a:pt x="536835" y="199449"/>
                    </a:cubicBezTo>
                    <a:cubicBezTo>
                      <a:pt x="591395" y="200038"/>
                      <a:pt x="648152" y="200681"/>
                      <a:pt x="705981" y="201378"/>
                    </a:cubicBezTo>
                    <a:cubicBezTo>
                      <a:pt x="720720" y="197788"/>
                      <a:pt x="732644" y="193984"/>
                      <a:pt x="743149" y="188064"/>
                    </a:cubicBezTo>
                    <a:cubicBezTo>
                      <a:pt x="755610" y="181072"/>
                      <a:pt x="766141" y="170946"/>
                      <a:pt x="777771" y="154337"/>
                    </a:cubicBezTo>
                    <a:cubicBezTo>
                      <a:pt x="788196" y="140272"/>
                      <a:pt x="798164" y="125646"/>
                      <a:pt x="808856" y="111662"/>
                    </a:cubicBezTo>
                    <a:cubicBezTo>
                      <a:pt x="816119" y="102152"/>
                      <a:pt x="823756" y="92936"/>
                      <a:pt x="831902" y="84257"/>
                    </a:cubicBezTo>
                    <a:cubicBezTo>
                      <a:pt x="836431" y="79461"/>
                      <a:pt x="842434" y="71961"/>
                      <a:pt x="849133" y="67326"/>
                    </a:cubicBezTo>
                    <a:cubicBezTo>
                      <a:pt x="852831" y="64754"/>
                      <a:pt x="856717" y="62960"/>
                      <a:pt x="860710" y="62477"/>
                    </a:cubicBezTo>
                    <a:cubicBezTo>
                      <a:pt x="863791" y="62022"/>
                      <a:pt x="866685" y="64165"/>
                      <a:pt x="867141" y="67273"/>
                    </a:cubicBezTo>
                    <a:cubicBezTo>
                      <a:pt x="867597" y="70353"/>
                      <a:pt x="865453" y="73247"/>
                      <a:pt x="862344" y="73702"/>
                    </a:cubicBezTo>
                    <a:cubicBezTo>
                      <a:pt x="859343" y="74238"/>
                      <a:pt x="856663" y="76327"/>
                      <a:pt x="854064" y="78711"/>
                    </a:cubicBezTo>
                    <a:cubicBezTo>
                      <a:pt x="849213" y="83185"/>
                      <a:pt x="845033" y="89079"/>
                      <a:pt x="841683" y="93017"/>
                    </a:cubicBezTo>
                    <a:cubicBezTo>
                      <a:pt x="836083" y="99553"/>
                      <a:pt x="830884" y="106411"/>
                      <a:pt x="825792" y="113349"/>
                    </a:cubicBezTo>
                    <a:cubicBezTo>
                      <a:pt x="813680" y="129825"/>
                      <a:pt x="802479" y="147077"/>
                      <a:pt x="790795" y="163740"/>
                    </a:cubicBezTo>
                    <a:cubicBezTo>
                      <a:pt x="776994" y="182304"/>
                      <a:pt x="764587" y="193502"/>
                      <a:pt x="750063" y="200923"/>
                    </a:cubicBezTo>
                    <a:cubicBezTo>
                      <a:pt x="749366" y="201298"/>
                      <a:pt x="748562" y="201539"/>
                      <a:pt x="747839" y="201887"/>
                    </a:cubicBezTo>
                    <a:cubicBezTo>
                      <a:pt x="795136" y="202450"/>
                      <a:pt x="842836" y="203066"/>
                      <a:pt x="890696" y="203709"/>
                    </a:cubicBezTo>
                    <a:cubicBezTo>
                      <a:pt x="912777" y="204003"/>
                      <a:pt x="934831" y="204325"/>
                      <a:pt x="956859" y="204619"/>
                    </a:cubicBezTo>
                    <a:cubicBezTo>
                      <a:pt x="957422" y="203441"/>
                      <a:pt x="958279" y="202342"/>
                      <a:pt x="959566" y="201807"/>
                    </a:cubicBezTo>
                    <a:cubicBezTo>
                      <a:pt x="970901" y="196609"/>
                      <a:pt x="976770" y="187126"/>
                      <a:pt x="980575" y="176009"/>
                    </a:cubicBezTo>
                    <a:cubicBezTo>
                      <a:pt x="986577" y="158462"/>
                      <a:pt x="987515" y="136977"/>
                      <a:pt x="992392" y="119002"/>
                    </a:cubicBezTo>
                    <a:cubicBezTo>
                      <a:pt x="998020" y="98642"/>
                      <a:pt x="1008149" y="78685"/>
                      <a:pt x="1021414" y="61191"/>
                    </a:cubicBezTo>
                    <a:cubicBezTo>
                      <a:pt x="1034840" y="43511"/>
                      <a:pt x="1051508" y="28402"/>
                      <a:pt x="1069542" y="17713"/>
                    </a:cubicBezTo>
                    <a:cubicBezTo>
                      <a:pt x="1074822" y="14632"/>
                      <a:pt x="1080342" y="11820"/>
                      <a:pt x="1085996" y="9435"/>
                    </a:cubicBezTo>
                    <a:cubicBezTo>
                      <a:pt x="1091731" y="6998"/>
                      <a:pt x="1097626" y="4988"/>
                      <a:pt x="1103602" y="3461"/>
                    </a:cubicBezTo>
                    <a:cubicBezTo>
                      <a:pt x="1107783" y="2390"/>
                      <a:pt x="1112043" y="1532"/>
                      <a:pt x="1116331" y="970"/>
                    </a:cubicBezTo>
                    <a:cubicBezTo>
                      <a:pt x="1120645" y="381"/>
                      <a:pt x="1124987" y="59"/>
                      <a:pt x="1129328" y="6"/>
                    </a:cubicBezTo>
                    <a:cubicBezTo>
                      <a:pt x="1132785" y="-21"/>
                      <a:pt x="1136375" y="32"/>
                      <a:pt x="1139859" y="541"/>
                    </a:cubicBezTo>
                    <a:cubicBezTo>
                      <a:pt x="1142458" y="916"/>
                      <a:pt x="1145031" y="1506"/>
                      <a:pt x="1147470" y="2443"/>
                    </a:cubicBezTo>
                    <a:cubicBezTo>
                      <a:pt x="1158376" y="6542"/>
                      <a:pt x="1163361" y="13480"/>
                      <a:pt x="1164647" y="21062"/>
                    </a:cubicBezTo>
                    <a:cubicBezTo>
                      <a:pt x="1166442" y="31402"/>
                      <a:pt x="1160547" y="43913"/>
                      <a:pt x="1150953" y="52378"/>
                    </a:cubicBezTo>
                    <a:cubicBezTo>
                      <a:pt x="1141172" y="61031"/>
                      <a:pt x="1128149" y="65237"/>
                      <a:pt x="1117832" y="60468"/>
                    </a:cubicBezTo>
                    <a:cubicBezTo>
                      <a:pt x="1111909" y="57709"/>
                      <a:pt x="1106496" y="52137"/>
                      <a:pt x="1103281" y="42064"/>
                    </a:cubicBezTo>
                    <a:cubicBezTo>
                      <a:pt x="1102235" y="38983"/>
                      <a:pt x="1103924" y="35608"/>
                      <a:pt x="1107005" y="34563"/>
                    </a:cubicBezTo>
                    <a:cubicBezTo>
                      <a:pt x="1110114" y="33518"/>
                      <a:pt x="1113464" y="35206"/>
                      <a:pt x="1114509" y="38287"/>
                    </a:cubicBezTo>
                    <a:cubicBezTo>
                      <a:pt x="1116572" y="44073"/>
                      <a:pt x="1119413" y="47556"/>
                      <a:pt x="1122896" y="49029"/>
                    </a:cubicBezTo>
                    <a:cubicBezTo>
                      <a:pt x="1129087" y="51655"/>
                      <a:pt x="1136322" y="47770"/>
                      <a:pt x="1141949" y="42493"/>
                    </a:cubicBezTo>
                    <a:cubicBezTo>
                      <a:pt x="1145996" y="38689"/>
                      <a:pt x="1149211" y="33840"/>
                      <a:pt x="1150417" y="29018"/>
                    </a:cubicBezTo>
                    <a:cubicBezTo>
                      <a:pt x="1151114" y="26312"/>
                      <a:pt x="1151114" y="23633"/>
                      <a:pt x="1149801" y="21356"/>
                    </a:cubicBezTo>
                    <a:cubicBezTo>
                      <a:pt x="1148542" y="19133"/>
                      <a:pt x="1146049" y="17499"/>
                      <a:pt x="1142458" y="16266"/>
                    </a:cubicBezTo>
                    <a:cubicBezTo>
                      <a:pt x="1140583" y="15597"/>
                      <a:pt x="1138600" y="15302"/>
                      <a:pt x="1136617" y="15141"/>
                    </a:cubicBezTo>
                    <a:cubicBezTo>
                      <a:pt x="1134285" y="14954"/>
                      <a:pt x="1131954" y="14981"/>
                      <a:pt x="1129649" y="15061"/>
                    </a:cubicBezTo>
                    <a:cubicBezTo>
                      <a:pt x="1125924" y="15195"/>
                      <a:pt x="1122226" y="15570"/>
                      <a:pt x="1118528" y="16132"/>
                    </a:cubicBezTo>
                    <a:cubicBezTo>
                      <a:pt x="1114830" y="16695"/>
                      <a:pt x="1111159" y="17499"/>
                      <a:pt x="1107568" y="18490"/>
                    </a:cubicBezTo>
                    <a:cubicBezTo>
                      <a:pt x="1102369" y="19910"/>
                      <a:pt x="1097251" y="21785"/>
                      <a:pt x="1092267" y="23955"/>
                    </a:cubicBezTo>
                    <a:cubicBezTo>
                      <a:pt x="1087229" y="26151"/>
                      <a:pt x="1082352" y="28696"/>
                      <a:pt x="1077662" y="31482"/>
                    </a:cubicBezTo>
                    <a:cubicBezTo>
                      <a:pt x="1061235" y="41073"/>
                      <a:pt x="1046202" y="54816"/>
                      <a:pt x="1033768" y="70728"/>
                    </a:cubicBezTo>
                    <a:cubicBezTo>
                      <a:pt x="1021441" y="86534"/>
                      <a:pt x="1011660" y="104456"/>
                      <a:pt x="1006140" y="122940"/>
                    </a:cubicBezTo>
                    <a:cubicBezTo>
                      <a:pt x="999628" y="144451"/>
                      <a:pt x="998395" y="171026"/>
                      <a:pt x="988051" y="189966"/>
                    </a:cubicBezTo>
                    <a:cubicBezTo>
                      <a:pt x="984836" y="195806"/>
                      <a:pt x="980441" y="200655"/>
                      <a:pt x="975322" y="204887"/>
                    </a:cubicBezTo>
                    <a:cubicBezTo>
                      <a:pt x="1016430" y="205477"/>
                      <a:pt x="1057242" y="206093"/>
                      <a:pt x="1097492" y="206682"/>
                    </a:cubicBezTo>
                    <a:lnTo>
                      <a:pt x="1099556" y="205986"/>
                    </a:lnTo>
                    <a:cubicBezTo>
                      <a:pt x="1102021" y="205048"/>
                      <a:pt x="1104460" y="204030"/>
                      <a:pt x="1106845" y="202932"/>
                    </a:cubicBezTo>
                    <a:cubicBezTo>
                      <a:pt x="1109230" y="201833"/>
                      <a:pt x="1111561" y="200655"/>
                      <a:pt x="1113839" y="199369"/>
                    </a:cubicBezTo>
                    <a:cubicBezTo>
                      <a:pt x="1120726" y="195538"/>
                      <a:pt x="1127372" y="191037"/>
                      <a:pt x="1133749" y="186162"/>
                    </a:cubicBezTo>
                    <a:cubicBezTo>
                      <a:pt x="1140154" y="181259"/>
                      <a:pt x="1146290" y="175955"/>
                      <a:pt x="1152079" y="170490"/>
                    </a:cubicBezTo>
                    <a:cubicBezTo>
                      <a:pt x="1162181" y="161087"/>
                      <a:pt x="1170998" y="150479"/>
                      <a:pt x="1179519" y="139522"/>
                    </a:cubicBezTo>
                    <a:cubicBezTo>
                      <a:pt x="1187532" y="129182"/>
                      <a:pt x="1195223" y="118493"/>
                      <a:pt x="1202833" y="107724"/>
                    </a:cubicBezTo>
                    <a:cubicBezTo>
                      <a:pt x="1214517" y="91168"/>
                      <a:pt x="1226174" y="74613"/>
                      <a:pt x="1238930" y="59316"/>
                    </a:cubicBezTo>
                    <a:cubicBezTo>
                      <a:pt x="1240966" y="56744"/>
                      <a:pt x="1244691" y="56316"/>
                      <a:pt x="1247237" y="58325"/>
                    </a:cubicBezTo>
                    <a:cubicBezTo>
                      <a:pt x="1249809" y="60361"/>
                      <a:pt x="1250265" y="64085"/>
                      <a:pt x="1248228" y="66656"/>
                    </a:cubicBezTo>
                    <a:cubicBezTo>
                      <a:pt x="1236464" y="82355"/>
                      <a:pt x="1226093" y="99392"/>
                      <a:pt x="1215267" y="116109"/>
                    </a:cubicBezTo>
                    <a:cubicBezTo>
                      <a:pt x="1207898" y="127467"/>
                      <a:pt x="1200421" y="138719"/>
                      <a:pt x="1192221" y="149327"/>
                    </a:cubicBezTo>
                    <a:cubicBezTo>
                      <a:pt x="1183164" y="161034"/>
                      <a:pt x="1173222" y="171883"/>
                      <a:pt x="1162235" y="181661"/>
                    </a:cubicBezTo>
                    <a:cubicBezTo>
                      <a:pt x="1155857" y="187233"/>
                      <a:pt x="1149104" y="192645"/>
                      <a:pt x="1142030" y="197547"/>
                    </a:cubicBezTo>
                    <a:cubicBezTo>
                      <a:pt x="1136858" y="201137"/>
                      <a:pt x="1131364" y="204110"/>
                      <a:pt x="1125871" y="207111"/>
                    </a:cubicBezTo>
                    <a:cubicBezTo>
                      <a:pt x="1175259" y="207861"/>
                      <a:pt x="1223521" y="208611"/>
                      <a:pt x="1270095" y="209361"/>
                    </a:cubicBezTo>
                    <a:cubicBezTo>
                      <a:pt x="1280707" y="203762"/>
                      <a:pt x="1296839" y="194734"/>
                      <a:pt x="1311068" y="187475"/>
                    </a:cubicBezTo>
                    <a:cubicBezTo>
                      <a:pt x="1318947" y="183429"/>
                      <a:pt x="1326182" y="180000"/>
                      <a:pt x="1331434" y="177964"/>
                    </a:cubicBezTo>
                    <a:cubicBezTo>
                      <a:pt x="1355204" y="168883"/>
                      <a:pt x="1386771" y="158248"/>
                      <a:pt x="1411345" y="141023"/>
                    </a:cubicBezTo>
                    <a:cubicBezTo>
                      <a:pt x="1426726" y="130253"/>
                      <a:pt x="1439401" y="116886"/>
                      <a:pt x="1444627" y="98937"/>
                    </a:cubicBezTo>
                    <a:cubicBezTo>
                      <a:pt x="1447039" y="90981"/>
                      <a:pt x="1446369" y="84632"/>
                      <a:pt x="1443180" y="79944"/>
                    </a:cubicBezTo>
                    <a:cubicBezTo>
                      <a:pt x="1439482" y="74479"/>
                      <a:pt x="1432970" y="71318"/>
                      <a:pt x="1425681" y="69925"/>
                    </a:cubicBezTo>
                    <a:cubicBezTo>
                      <a:pt x="1411050" y="67165"/>
                      <a:pt x="1393042" y="71318"/>
                      <a:pt x="1384601" y="83239"/>
                    </a:cubicBezTo>
                    <a:cubicBezTo>
                      <a:pt x="1381278" y="87927"/>
                      <a:pt x="1381358" y="92159"/>
                      <a:pt x="1383502" y="95026"/>
                    </a:cubicBezTo>
                    <a:cubicBezTo>
                      <a:pt x="1384842" y="96847"/>
                      <a:pt x="1386771" y="98187"/>
                      <a:pt x="1388727" y="98482"/>
                    </a:cubicBezTo>
                    <a:cubicBezTo>
                      <a:pt x="1389531" y="98589"/>
                      <a:pt x="1390335" y="98669"/>
                      <a:pt x="1390925" y="98160"/>
                    </a:cubicBezTo>
                    <a:cubicBezTo>
                      <a:pt x="1392292" y="97008"/>
                      <a:pt x="1392667" y="94758"/>
                      <a:pt x="1392452" y="91463"/>
                    </a:cubicBezTo>
                    <a:cubicBezTo>
                      <a:pt x="1392211" y="88221"/>
                      <a:pt x="1394676" y="85355"/>
                      <a:pt x="1397946" y="85114"/>
                    </a:cubicBezTo>
                    <a:cubicBezTo>
                      <a:pt x="1401188" y="84873"/>
                      <a:pt x="1404029" y="87338"/>
                      <a:pt x="1404297" y="90579"/>
                    </a:cubicBezTo>
                    <a:cubicBezTo>
                      <a:pt x="1405127" y="99580"/>
                      <a:pt x="1402073" y="104991"/>
                      <a:pt x="1398348" y="107965"/>
                    </a:cubicBezTo>
                    <a:cubicBezTo>
                      <a:pt x="1393095" y="112171"/>
                      <a:pt x="1385244" y="111930"/>
                      <a:pt x="1378759" y="107885"/>
                    </a:cubicBezTo>
                    <a:cubicBezTo>
                      <a:pt x="1369996" y="102393"/>
                      <a:pt x="1363806" y="89990"/>
                      <a:pt x="1373426" y="75550"/>
                    </a:cubicBezTo>
                    <a:cubicBezTo>
                      <a:pt x="1386771" y="55619"/>
                      <a:pt x="1419169" y="49431"/>
                      <a:pt x="1440339" y="58673"/>
                    </a:cubicBezTo>
                    <a:cubicBezTo>
                      <a:pt x="1456284" y="65612"/>
                      <a:pt x="1466494" y="80399"/>
                      <a:pt x="1459928" y="103438"/>
                    </a:cubicBezTo>
                    <a:cubicBezTo>
                      <a:pt x="1453577" y="124895"/>
                      <a:pt x="1438866" y="141290"/>
                      <a:pt x="1420268" y="153935"/>
                    </a:cubicBezTo>
                    <a:cubicBezTo>
                      <a:pt x="1394408" y="171535"/>
                      <a:pt x="1361153" y="181849"/>
                      <a:pt x="1336151" y="190743"/>
                    </a:cubicBezTo>
                    <a:cubicBezTo>
                      <a:pt x="1331166" y="192511"/>
                      <a:pt x="1324306" y="195565"/>
                      <a:pt x="1316803" y="199128"/>
                    </a:cubicBezTo>
                    <a:cubicBezTo>
                      <a:pt x="1309782" y="202450"/>
                      <a:pt x="1302279" y="206173"/>
                      <a:pt x="1295124" y="209763"/>
                    </a:cubicBezTo>
                    <a:cubicBezTo>
                      <a:pt x="1307853" y="209977"/>
                      <a:pt x="1320581" y="210165"/>
                      <a:pt x="1333015" y="210352"/>
                    </a:cubicBezTo>
                    <a:cubicBezTo>
                      <a:pt x="1361742" y="210808"/>
                      <a:pt x="1485064" y="212790"/>
                      <a:pt x="1513845" y="213272"/>
                    </a:cubicBezTo>
                    <a:lnTo>
                      <a:pt x="1515105" y="212710"/>
                    </a:lnTo>
                    <a:lnTo>
                      <a:pt x="1530433" y="204780"/>
                    </a:lnTo>
                    <a:cubicBezTo>
                      <a:pt x="1536275" y="201512"/>
                      <a:pt x="1541875" y="197788"/>
                      <a:pt x="1547288" y="193824"/>
                    </a:cubicBezTo>
                    <a:cubicBezTo>
                      <a:pt x="1555542" y="187796"/>
                      <a:pt x="1563367" y="181152"/>
                      <a:pt x="1570950" y="174348"/>
                    </a:cubicBezTo>
                    <a:cubicBezTo>
                      <a:pt x="1578588" y="167597"/>
                      <a:pt x="1585528" y="160203"/>
                      <a:pt x="1592147" y="152488"/>
                    </a:cubicBezTo>
                    <a:cubicBezTo>
                      <a:pt x="1598793" y="144746"/>
                      <a:pt x="1605037" y="136629"/>
                      <a:pt x="1611013" y="128271"/>
                    </a:cubicBezTo>
                    <a:cubicBezTo>
                      <a:pt x="1618248" y="118198"/>
                      <a:pt x="1625108" y="107804"/>
                      <a:pt x="1631781" y="97249"/>
                    </a:cubicBezTo>
                    <a:cubicBezTo>
                      <a:pt x="1641937" y="81149"/>
                      <a:pt x="1651691" y="64808"/>
                      <a:pt x="1661660" y="48976"/>
                    </a:cubicBezTo>
                    <a:cubicBezTo>
                      <a:pt x="1663321" y="46163"/>
                      <a:pt x="1666966" y="45252"/>
                      <a:pt x="1669780" y="46913"/>
                    </a:cubicBezTo>
                    <a:cubicBezTo>
                      <a:pt x="1672593" y="48574"/>
                      <a:pt x="1673504" y="52217"/>
                      <a:pt x="1671843" y="55030"/>
                    </a:cubicBezTo>
                    <a:cubicBezTo>
                      <a:pt x="1662678" y="71371"/>
                      <a:pt x="1653862" y="88302"/>
                      <a:pt x="1644349" y="104831"/>
                    </a:cubicBezTo>
                    <a:cubicBezTo>
                      <a:pt x="1637971" y="115948"/>
                      <a:pt x="1631298" y="126931"/>
                      <a:pt x="1624036" y="137406"/>
                    </a:cubicBezTo>
                    <a:cubicBezTo>
                      <a:pt x="1617873" y="146327"/>
                      <a:pt x="1611281" y="154899"/>
                      <a:pt x="1604153" y="162963"/>
                    </a:cubicBezTo>
                    <a:cubicBezTo>
                      <a:pt x="1596944" y="171107"/>
                      <a:pt x="1589119" y="178688"/>
                      <a:pt x="1580732" y="185706"/>
                    </a:cubicBezTo>
                    <a:cubicBezTo>
                      <a:pt x="1573871" y="191359"/>
                      <a:pt x="1566877" y="196931"/>
                      <a:pt x="1559588" y="202021"/>
                    </a:cubicBezTo>
                    <a:cubicBezTo>
                      <a:pt x="1553398" y="206361"/>
                      <a:pt x="1546859" y="210138"/>
                      <a:pt x="1540214" y="213701"/>
                    </a:cubicBezTo>
                    <a:cubicBezTo>
                      <a:pt x="1682776" y="216031"/>
                      <a:pt x="1775335" y="217639"/>
                      <a:pt x="1775335" y="217639"/>
                    </a:cubicBezTo>
                    <a:cubicBezTo>
                      <a:pt x="1778443" y="217773"/>
                      <a:pt x="1780962" y="220344"/>
                      <a:pt x="1780909" y="223479"/>
                    </a:cubicBezTo>
                    <a:close/>
                    <a:moveTo>
                      <a:pt x="1537748" y="375399"/>
                    </a:moveTo>
                    <a:lnTo>
                      <a:pt x="1537802" y="375372"/>
                    </a:lnTo>
                    <a:cubicBezTo>
                      <a:pt x="1537748" y="375211"/>
                      <a:pt x="1537695" y="375051"/>
                      <a:pt x="1537668" y="374863"/>
                    </a:cubicBezTo>
                    <a:cubicBezTo>
                      <a:pt x="1537695" y="374997"/>
                      <a:pt x="1537561" y="375533"/>
                      <a:pt x="1537748" y="375399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3" name="Google Shape;643;p6"/>
              <p:cNvSpPr/>
              <p:nvPr/>
            </p:nvSpPr>
            <p:spPr>
              <a:xfrm rot="10800000" flipH="1">
                <a:off x="332351" y="318154"/>
                <a:ext cx="238412" cy="258544"/>
              </a:xfrm>
              <a:custGeom>
                <a:avLst/>
                <a:gdLst/>
                <a:ahLst/>
                <a:cxnLst/>
                <a:rect l="l" t="t" r="r" b="b"/>
                <a:pathLst>
                  <a:path w="476824" h="517087" extrusionOk="0">
                    <a:moveTo>
                      <a:pt x="82617" y="271914"/>
                    </a:moveTo>
                    <a:cubicBezTo>
                      <a:pt x="77498" y="248688"/>
                      <a:pt x="70638" y="225810"/>
                      <a:pt x="63081" y="203040"/>
                    </a:cubicBezTo>
                    <a:cubicBezTo>
                      <a:pt x="51692" y="168777"/>
                      <a:pt x="38669" y="134808"/>
                      <a:pt x="26020" y="101108"/>
                    </a:cubicBezTo>
                    <a:cubicBezTo>
                      <a:pt x="22001" y="90205"/>
                      <a:pt x="18142" y="79195"/>
                      <a:pt x="14605" y="68077"/>
                    </a:cubicBezTo>
                    <a:cubicBezTo>
                      <a:pt x="11041" y="56933"/>
                      <a:pt x="7825" y="45655"/>
                      <a:pt x="5092" y="34296"/>
                    </a:cubicBezTo>
                    <a:cubicBezTo>
                      <a:pt x="3993" y="29635"/>
                      <a:pt x="3886" y="21330"/>
                      <a:pt x="2707" y="14580"/>
                    </a:cubicBezTo>
                    <a:cubicBezTo>
                      <a:pt x="2305" y="12329"/>
                      <a:pt x="1930" y="10267"/>
                      <a:pt x="1018" y="8900"/>
                    </a:cubicBezTo>
                    <a:cubicBezTo>
                      <a:pt x="-777" y="6329"/>
                      <a:pt x="-134" y="2792"/>
                      <a:pt x="2439" y="998"/>
                    </a:cubicBezTo>
                    <a:cubicBezTo>
                      <a:pt x="5011" y="-770"/>
                      <a:pt x="8549" y="-127"/>
                      <a:pt x="10344" y="2444"/>
                    </a:cubicBezTo>
                    <a:cubicBezTo>
                      <a:pt x="12059" y="4828"/>
                      <a:pt x="13292" y="8365"/>
                      <a:pt x="14122" y="12410"/>
                    </a:cubicBezTo>
                    <a:cubicBezTo>
                      <a:pt x="15462" y="18866"/>
                      <a:pt x="15757" y="26849"/>
                      <a:pt x="16963" y="31296"/>
                    </a:cubicBezTo>
                    <a:cubicBezTo>
                      <a:pt x="19911" y="42253"/>
                      <a:pt x="23394" y="53129"/>
                      <a:pt x="27173" y="63898"/>
                    </a:cubicBezTo>
                    <a:cubicBezTo>
                      <a:pt x="30951" y="74694"/>
                      <a:pt x="35051" y="85410"/>
                      <a:pt x="39312" y="95991"/>
                    </a:cubicBezTo>
                    <a:cubicBezTo>
                      <a:pt x="52577" y="129718"/>
                      <a:pt x="66726" y="163526"/>
                      <a:pt x="78302" y="197950"/>
                    </a:cubicBezTo>
                    <a:cubicBezTo>
                      <a:pt x="86127" y="221283"/>
                      <a:pt x="92746" y="244884"/>
                      <a:pt x="97543" y="268780"/>
                    </a:cubicBezTo>
                    <a:cubicBezTo>
                      <a:pt x="105529" y="308695"/>
                      <a:pt x="108182" y="349441"/>
                      <a:pt x="102045" y="391259"/>
                    </a:cubicBezTo>
                    <a:cubicBezTo>
                      <a:pt x="101616" y="394500"/>
                      <a:pt x="98642" y="396777"/>
                      <a:pt x="95399" y="396349"/>
                    </a:cubicBezTo>
                    <a:cubicBezTo>
                      <a:pt x="92157" y="395947"/>
                      <a:pt x="89879" y="392946"/>
                      <a:pt x="90308" y="389705"/>
                    </a:cubicBezTo>
                    <a:cubicBezTo>
                      <a:pt x="95078" y="349281"/>
                      <a:pt x="91085" y="310196"/>
                      <a:pt x="82617" y="271914"/>
                    </a:cubicBezTo>
                    <a:close/>
                    <a:moveTo>
                      <a:pt x="474584" y="506880"/>
                    </a:moveTo>
                    <a:cubicBezTo>
                      <a:pt x="472252" y="505085"/>
                      <a:pt x="468769" y="503692"/>
                      <a:pt x="464749" y="502701"/>
                    </a:cubicBezTo>
                    <a:cubicBezTo>
                      <a:pt x="458371" y="501120"/>
                      <a:pt x="450386" y="500504"/>
                      <a:pt x="445991" y="499111"/>
                    </a:cubicBezTo>
                    <a:cubicBezTo>
                      <a:pt x="435138" y="495709"/>
                      <a:pt x="424446" y="491798"/>
                      <a:pt x="413834" y="487592"/>
                    </a:cubicBezTo>
                    <a:cubicBezTo>
                      <a:pt x="403168" y="483359"/>
                      <a:pt x="392637" y="478832"/>
                      <a:pt x="382213" y="474171"/>
                    </a:cubicBezTo>
                    <a:cubicBezTo>
                      <a:pt x="349064" y="459517"/>
                      <a:pt x="315862" y="444006"/>
                      <a:pt x="281910" y="431067"/>
                    </a:cubicBezTo>
                    <a:cubicBezTo>
                      <a:pt x="258918" y="422307"/>
                      <a:pt x="235577" y="414726"/>
                      <a:pt x="211888" y="408993"/>
                    </a:cubicBezTo>
                    <a:cubicBezTo>
                      <a:pt x="172308" y="399403"/>
                      <a:pt x="131683" y="395143"/>
                      <a:pt x="89611" y="399617"/>
                    </a:cubicBezTo>
                    <a:cubicBezTo>
                      <a:pt x="86368" y="399912"/>
                      <a:pt x="83957" y="402805"/>
                      <a:pt x="84278" y="406046"/>
                    </a:cubicBezTo>
                    <a:cubicBezTo>
                      <a:pt x="84573" y="409315"/>
                      <a:pt x="87440" y="411699"/>
                      <a:pt x="90710" y="411404"/>
                    </a:cubicBezTo>
                    <a:cubicBezTo>
                      <a:pt x="131335" y="408243"/>
                      <a:pt x="170218" y="413788"/>
                      <a:pt x="208163" y="423754"/>
                    </a:cubicBezTo>
                    <a:cubicBezTo>
                      <a:pt x="231155" y="429808"/>
                      <a:pt x="253746" y="437577"/>
                      <a:pt x="276202" y="446069"/>
                    </a:cubicBezTo>
                    <a:cubicBezTo>
                      <a:pt x="309967" y="458847"/>
                      <a:pt x="343383" y="473233"/>
                      <a:pt x="376585" y="487217"/>
                    </a:cubicBezTo>
                    <a:cubicBezTo>
                      <a:pt x="387331" y="491664"/>
                      <a:pt x="398157" y="496003"/>
                      <a:pt x="409117" y="499968"/>
                    </a:cubicBezTo>
                    <a:cubicBezTo>
                      <a:pt x="420131" y="503987"/>
                      <a:pt x="431252" y="507657"/>
                      <a:pt x="442507" y="510845"/>
                    </a:cubicBezTo>
                    <a:cubicBezTo>
                      <a:pt x="447116" y="512131"/>
                      <a:pt x="455424" y="512586"/>
                      <a:pt x="462123" y="514006"/>
                    </a:cubicBezTo>
                    <a:cubicBezTo>
                      <a:pt x="464374" y="514488"/>
                      <a:pt x="466411" y="514970"/>
                      <a:pt x="467724" y="515935"/>
                    </a:cubicBezTo>
                    <a:cubicBezTo>
                      <a:pt x="470216" y="517837"/>
                      <a:pt x="473780" y="517328"/>
                      <a:pt x="475682" y="514836"/>
                    </a:cubicBezTo>
                    <a:cubicBezTo>
                      <a:pt x="477558" y="512345"/>
                      <a:pt x="477076" y="508782"/>
                      <a:pt x="474584" y="506880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4" name="Google Shape;644;p6"/>
              <p:cNvSpPr/>
              <p:nvPr/>
            </p:nvSpPr>
            <p:spPr>
              <a:xfrm rot="10800000" flipH="1">
                <a:off x="507106" y="440259"/>
                <a:ext cx="312719" cy="336885"/>
              </a:xfrm>
              <a:custGeom>
                <a:avLst/>
                <a:gdLst/>
                <a:ahLst/>
                <a:cxnLst/>
                <a:rect l="l" t="t" r="r" b="b"/>
                <a:pathLst>
                  <a:path w="625438" h="673769" extrusionOk="0">
                    <a:moveTo>
                      <a:pt x="54596" y="2"/>
                    </a:moveTo>
                    <a:cubicBezTo>
                      <a:pt x="56418" y="645"/>
                      <a:pt x="81473" y="117767"/>
                      <a:pt x="77695" y="213858"/>
                    </a:cubicBezTo>
                    <a:cubicBezTo>
                      <a:pt x="74988" y="283376"/>
                      <a:pt x="50013" y="337222"/>
                      <a:pt x="24556" y="350348"/>
                    </a:cubicBezTo>
                    <a:cubicBezTo>
                      <a:pt x="24663" y="352759"/>
                      <a:pt x="2608" y="283295"/>
                      <a:pt x="599" y="261007"/>
                    </a:cubicBezTo>
                    <a:cubicBezTo>
                      <a:pt x="-6530" y="182087"/>
                      <a:pt x="52318" y="-774"/>
                      <a:pt x="54596" y="2"/>
                    </a:cubicBezTo>
                    <a:close/>
                    <a:moveTo>
                      <a:pt x="470841" y="171211"/>
                    </a:moveTo>
                    <a:cubicBezTo>
                      <a:pt x="469394" y="168853"/>
                      <a:pt x="291351" y="272714"/>
                      <a:pt x="243277" y="342017"/>
                    </a:cubicBezTo>
                    <a:cubicBezTo>
                      <a:pt x="229717" y="361573"/>
                      <a:pt x="201365" y="434412"/>
                      <a:pt x="202920" y="432376"/>
                    </a:cubicBezTo>
                    <a:cubicBezTo>
                      <a:pt x="234487" y="440895"/>
                      <a:pt x="293656" y="416035"/>
                      <a:pt x="343955" y="361787"/>
                    </a:cubicBezTo>
                    <a:cubicBezTo>
                      <a:pt x="413494" y="286778"/>
                      <a:pt x="472020" y="173086"/>
                      <a:pt x="470841" y="171211"/>
                    </a:cubicBezTo>
                    <a:close/>
                    <a:moveTo>
                      <a:pt x="378818" y="587698"/>
                    </a:moveTo>
                    <a:cubicBezTo>
                      <a:pt x="357756" y="589868"/>
                      <a:pt x="292021" y="614139"/>
                      <a:pt x="294272" y="614032"/>
                    </a:cubicBezTo>
                    <a:cubicBezTo>
                      <a:pt x="306626" y="642294"/>
                      <a:pt x="357461" y="670101"/>
                      <a:pt x="423168" y="673289"/>
                    </a:cubicBezTo>
                    <a:cubicBezTo>
                      <a:pt x="514039" y="677709"/>
                      <a:pt x="624819" y="650250"/>
                      <a:pt x="625436" y="648241"/>
                    </a:cubicBezTo>
                    <a:cubicBezTo>
                      <a:pt x="626186" y="645723"/>
                      <a:pt x="453476" y="580010"/>
                      <a:pt x="378818" y="587698"/>
                    </a:cubicBezTo>
                    <a:close/>
                  </a:path>
                </a:pathLst>
              </a:custGeom>
              <a:solidFill>
                <a:srgbClr val="2CB892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5" name="Google Shape;645;p6"/>
              <p:cNvSpPr/>
              <p:nvPr/>
            </p:nvSpPr>
            <p:spPr>
              <a:xfrm rot="10800000" flipH="1">
                <a:off x="503625" y="489033"/>
                <a:ext cx="472208" cy="465996"/>
              </a:xfrm>
              <a:custGeom>
                <a:avLst/>
                <a:gdLst/>
                <a:ahLst/>
                <a:cxnLst/>
                <a:rect l="l" t="t" r="r" b="b"/>
                <a:pathLst>
                  <a:path w="944416" h="931992" extrusionOk="0">
                    <a:moveTo>
                      <a:pt x="197072" y="114404"/>
                    </a:moveTo>
                    <a:cubicBezTo>
                      <a:pt x="226549" y="100581"/>
                      <a:pt x="259590" y="77087"/>
                      <a:pt x="243217" y="45449"/>
                    </a:cubicBezTo>
                    <a:cubicBezTo>
                      <a:pt x="224834" y="9900"/>
                      <a:pt x="187478" y="43761"/>
                      <a:pt x="163226" y="78801"/>
                    </a:cubicBezTo>
                    <a:cubicBezTo>
                      <a:pt x="171293" y="46253"/>
                      <a:pt x="173222" y="4569"/>
                      <a:pt x="131820" y="310"/>
                    </a:cubicBezTo>
                    <a:cubicBezTo>
                      <a:pt x="86746" y="-4325"/>
                      <a:pt x="90980" y="43949"/>
                      <a:pt x="105853" y="83516"/>
                    </a:cubicBezTo>
                    <a:cubicBezTo>
                      <a:pt x="87390" y="55683"/>
                      <a:pt x="60136" y="27260"/>
                      <a:pt x="35108" y="50003"/>
                    </a:cubicBezTo>
                    <a:cubicBezTo>
                      <a:pt x="9275" y="73497"/>
                      <a:pt x="37466" y="102429"/>
                      <a:pt x="70132" y="121798"/>
                    </a:cubicBezTo>
                    <a:cubicBezTo>
                      <a:pt x="39744" y="115851"/>
                      <a:pt x="1718" y="116360"/>
                      <a:pt x="57" y="155498"/>
                    </a:cubicBezTo>
                    <a:cubicBezTo>
                      <a:pt x="-1846" y="199486"/>
                      <a:pt x="44674" y="191851"/>
                      <a:pt x="80851" y="175054"/>
                    </a:cubicBezTo>
                    <a:cubicBezTo>
                      <a:pt x="54723" y="193887"/>
                      <a:pt x="28381" y="221854"/>
                      <a:pt x="48587" y="249233"/>
                    </a:cubicBezTo>
                    <a:cubicBezTo>
                      <a:pt x="69328" y="277334"/>
                      <a:pt x="96420" y="249608"/>
                      <a:pt x="115313" y="216014"/>
                    </a:cubicBezTo>
                    <a:cubicBezTo>
                      <a:pt x="111052" y="255341"/>
                      <a:pt x="117510" y="296810"/>
                      <a:pt x="153445" y="285585"/>
                    </a:cubicBezTo>
                    <a:cubicBezTo>
                      <a:pt x="184316" y="275941"/>
                      <a:pt x="181342" y="243500"/>
                      <a:pt x="171587" y="214943"/>
                    </a:cubicBezTo>
                    <a:cubicBezTo>
                      <a:pt x="190640" y="240446"/>
                      <a:pt x="216875" y="263538"/>
                      <a:pt x="239814" y="241330"/>
                    </a:cubicBezTo>
                    <a:cubicBezTo>
                      <a:pt x="264012" y="217890"/>
                      <a:pt x="238018" y="191074"/>
                      <a:pt x="206451" y="172831"/>
                    </a:cubicBezTo>
                    <a:cubicBezTo>
                      <a:pt x="240269" y="182662"/>
                      <a:pt x="275454" y="181242"/>
                      <a:pt x="271462" y="143175"/>
                    </a:cubicBezTo>
                    <a:cubicBezTo>
                      <a:pt x="267308" y="103394"/>
                      <a:pt x="227514" y="106153"/>
                      <a:pt x="197072" y="114404"/>
                    </a:cubicBezTo>
                    <a:close/>
                    <a:moveTo>
                      <a:pt x="163843" y="154266"/>
                    </a:moveTo>
                    <a:cubicBezTo>
                      <a:pt x="150873" y="150515"/>
                      <a:pt x="148434" y="161579"/>
                      <a:pt x="146960" y="167580"/>
                    </a:cubicBezTo>
                    <a:cubicBezTo>
                      <a:pt x="144468" y="167205"/>
                      <a:pt x="139591" y="165276"/>
                      <a:pt x="134794" y="165651"/>
                    </a:cubicBezTo>
                    <a:cubicBezTo>
                      <a:pt x="133213" y="154453"/>
                      <a:pt x="117349" y="154962"/>
                      <a:pt x="119493" y="152123"/>
                    </a:cubicBezTo>
                    <a:cubicBezTo>
                      <a:pt x="119493" y="152123"/>
                      <a:pt x="115688" y="153891"/>
                      <a:pt x="109765" y="157079"/>
                    </a:cubicBezTo>
                    <a:cubicBezTo>
                      <a:pt x="113919" y="151292"/>
                      <a:pt x="111909" y="144756"/>
                      <a:pt x="109765" y="139907"/>
                    </a:cubicBezTo>
                    <a:cubicBezTo>
                      <a:pt x="126701" y="144354"/>
                      <a:pt x="124745" y="120860"/>
                      <a:pt x="127934" y="123459"/>
                    </a:cubicBezTo>
                    <a:cubicBezTo>
                      <a:pt x="127934" y="123459"/>
                      <a:pt x="127371" y="122173"/>
                      <a:pt x="126299" y="119922"/>
                    </a:cubicBezTo>
                    <a:cubicBezTo>
                      <a:pt x="133588" y="123994"/>
                      <a:pt x="142056" y="119574"/>
                      <a:pt x="146585" y="117779"/>
                    </a:cubicBezTo>
                    <a:cubicBezTo>
                      <a:pt x="150122" y="124852"/>
                      <a:pt x="160627" y="126780"/>
                      <a:pt x="158510" y="128790"/>
                    </a:cubicBezTo>
                    <a:cubicBezTo>
                      <a:pt x="158510" y="128790"/>
                      <a:pt x="159930" y="128414"/>
                      <a:pt x="162423" y="127638"/>
                    </a:cubicBezTo>
                    <a:cubicBezTo>
                      <a:pt x="163334" y="130397"/>
                      <a:pt x="151570" y="145238"/>
                      <a:pt x="164406" y="154427"/>
                    </a:cubicBezTo>
                    <a:cubicBezTo>
                      <a:pt x="164218" y="154373"/>
                      <a:pt x="164030" y="154319"/>
                      <a:pt x="163843" y="154266"/>
                    </a:cubicBezTo>
                    <a:close/>
                    <a:moveTo>
                      <a:pt x="944105" y="787717"/>
                    </a:moveTo>
                    <a:cubicBezTo>
                      <a:pt x="939952" y="747935"/>
                      <a:pt x="900158" y="750722"/>
                      <a:pt x="869716" y="758946"/>
                    </a:cubicBezTo>
                    <a:cubicBezTo>
                      <a:pt x="899193" y="745123"/>
                      <a:pt x="932234" y="721655"/>
                      <a:pt x="915861" y="689991"/>
                    </a:cubicBezTo>
                    <a:cubicBezTo>
                      <a:pt x="897478" y="654442"/>
                      <a:pt x="860122" y="688303"/>
                      <a:pt x="835870" y="723343"/>
                    </a:cubicBezTo>
                    <a:cubicBezTo>
                      <a:pt x="843936" y="690821"/>
                      <a:pt x="845866" y="649111"/>
                      <a:pt x="804464" y="644852"/>
                    </a:cubicBezTo>
                    <a:cubicBezTo>
                      <a:pt x="759390" y="640244"/>
                      <a:pt x="763624" y="688518"/>
                      <a:pt x="778497" y="728058"/>
                    </a:cubicBezTo>
                    <a:cubicBezTo>
                      <a:pt x="760060" y="700224"/>
                      <a:pt x="732780" y="671801"/>
                      <a:pt x="707752" y="694545"/>
                    </a:cubicBezTo>
                    <a:cubicBezTo>
                      <a:pt x="681919" y="718039"/>
                      <a:pt x="710110" y="746998"/>
                      <a:pt x="742776" y="766339"/>
                    </a:cubicBezTo>
                    <a:cubicBezTo>
                      <a:pt x="712388" y="760392"/>
                      <a:pt x="674389" y="760901"/>
                      <a:pt x="672700" y="800040"/>
                    </a:cubicBezTo>
                    <a:cubicBezTo>
                      <a:pt x="670798" y="844027"/>
                      <a:pt x="717318" y="836419"/>
                      <a:pt x="753495" y="819596"/>
                    </a:cubicBezTo>
                    <a:cubicBezTo>
                      <a:pt x="727367" y="838455"/>
                      <a:pt x="701025" y="866396"/>
                      <a:pt x="721258" y="893774"/>
                    </a:cubicBezTo>
                    <a:cubicBezTo>
                      <a:pt x="741972" y="921876"/>
                      <a:pt x="769064" y="894149"/>
                      <a:pt x="787956" y="860556"/>
                    </a:cubicBezTo>
                    <a:cubicBezTo>
                      <a:pt x="783696" y="899882"/>
                      <a:pt x="790154" y="941352"/>
                      <a:pt x="826089" y="930127"/>
                    </a:cubicBezTo>
                    <a:cubicBezTo>
                      <a:pt x="856960" y="920483"/>
                      <a:pt x="853985" y="888041"/>
                      <a:pt x="844231" y="859485"/>
                    </a:cubicBezTo>
                    <a:cubicBezTo>
                      <a:pt x="863284" y="884988"/>
                      <a:pt x="889519" y="908080"/>
                      <a:pt x="912458" y="885872"/>
                    </a:cubicBezTo>
                    <a:cubicBezTo>
                      <a:pt x="936656" y="862458"/>
                      <a:pt x="910689" y="835643"/>
                      <a:pt x="879095" y="817372"/>
                    </a:cubicBezTo>
                    <a:cubicBezTo>
                      <a:pt x="912940" y="827204"/>
                      <a:pt x="948098" y="825784"/>
                      <a:pt x="944105" y="787717"/>
                    </a:cubicBezTo>
                    <a:close/>
                    <a:moveTo>
                      <a:pt x="836487" y="798808"/>
                    </a:moveTo>
                    <a:cubicBezTo>
                      <a:pt x="823517" y="795057"/>
                      <a:pt x="821078" y="806121"/>
                      <a:pt x="819604" y="812148"/>
                    </a:cubicBezTo>
                    <a:cubicBezTo>
                      <a:pt x="817112" y="811747"/>
                      <a:pt x="812262" y="809818"/>
                      <a:pt x="807438" y="810193"/>
                    </a:cubicBezTo>
                    <a:cubicBezTo>
                      <a:pt x="805857" y="798995"/>
                      <a:pt x="789993" y="799504"/>
                      <a:pt x="792137" y="796665"/>
                    </a:cubicBezTo>
                    <a:cubicBezTo>
                      <a:pt x="792137" y="796665"/>
                      <a:pt x="788332" y="798432"/>
                      <a:pt x="782409" y="801620"/>
                    </a:cubicBezTo>
                    <a:cubicBezTo>
                      <a:pt x="786590" y="795861"/>
                      <a:pt x="784553" y="789298"/>
                      <a:pt x="782436" y="784476"/>
                    </a:cubicBezTo>
                    <a:cubicBezTo>
                      <a:pt x="799345" y="788923"/>
                      <a:pt x="797416" y="765402"/>
                      <a:pt x="800578" y="768000"/>
                    </a:cubicBezTo>
                    <a:cubicBezTo>
                      <a:pt x="800578" y="768000"/>
                      <a:pt x="800015" y="766714"/>
                      <a:pt x="798943" y="764464"/>
                    </a:cubicBezTo>
                    <a:cubicBezTo>
                      <a:pt x="806259" y="768536"/>
                      <a:pt x="814700" y="764116"/>
                      <a:pt x="819229" y="762321"/>
                    </a:cubicBezTo>
                    <a:cubicBezTo>
                      <a:pt x="822793" y="769420"/>
                      <a:pt x="833271" y="771322"/>
                      <a:pt x="831154" y="773331"/>
                    </a:cubicBezTo>
                    <a:cubicBezTo>
                      <a:pt x="831154" y="773331"/>
                      <a:pt x="832574" y="772956"/>
                      <a:pt x="835093" y="772206"/>
                    </a:cubicBezTo>
                    <a:cubicBezTo>
                      <a:pt x="835978" y="774939"/>
                      <a:pt x="824213" y="789780"/>
                      <a:pt x="837049" y="798968"/>
                    </a:cubicBezTo>
                    <a:cubicBezTo>
                      <a:pt x="836862" y="798915"/>
                      <a:pt x="836674" y="798861"/>
                      <a:pt x="836487" y="798808"/>
                    </a:cubicBezTo>
                    <a:close/>
                  </a:path>
                </a:pathLst>
              </a:custGeom>
              <a:solidFill>
                <a:srgbClr val="EFA593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6" name="Google Shape;646;p6"/>
              <p:cNvSpPr/>
              <p:nvPr/>
            </p:nvSpPr>
            <p:spPr>
              <a:xfrm rot="10800000" flipH="1">
                <a:off x="553489" y="542785"/>
                <a:ext cx="371215" cy="357381"/>
              </a:xfrm>
              <a:custGeom>
                <a:avLst/>
                <a:gdLst/>
                <a:ahLst/>
                <a:cxnLst/>
                <a:rect l="l" t="t" r="r" b="b"/>
                <a:pathLst>
                  <a:path w="742430" h="714761" extrusionOk="0">
                    <a:moveTo>
                      <a:pt x="69744" y="34038"/>
                    </a:moveTo>
                    <a:cubicBezTo>
                      <a:pt x="70333" y="53407"/>
                      <a:pt x="55193" y="69614"/>
                      <a:pt x="35952" y="70204"/>
                    </a:cubicBezTo>
                    <a:cubicBezTo>
                      <a:pt x="16711" y="70793"/>
                      <a:pt x="606" y="55550"/>
                      <a:pt x="17" y="36182"/>
                    </a:cubicBezTo>
                    <a:cubicBezTo>
                      <a:pt x="-573" y="16813"/>
                      <a:pt x="14594" y="606"/>
                      <a:pt x="33835" y="17"/>
                    </a:cubicBezTo>
                    <a:cubicBezTo>
                      <a:pt x="53076" y="-573"/>
                      <a:pt x="69154" y="14670"/>
                      <a:pt x="69744" y="34038"/>
                    </a:cubicBezTo>
                    <a:close/>
                    <a:moveTo>
                      <a:pt x="706479" y="644558"/>
                    </a:moveTo>
                    <a:cubicBezTo>
                      <a:pt x="687238" y="645148"/>
                      <a:pt x="672098" y="661355"/>
                      <a:pt x="672687" y="680723"/>
                    </a:cubicBezTo>
                    <a:cubicBezTo>
                      <a:pt x="673277" y="700092"/>
                      <a:pt x="689355" y="715335"/>
                      <a:pt x="708596" y="714745"/>
                    </a:cubicBezTo>
                    <a:cubicBezTo>
                      <a:pt x="727837" y="714156"/>
                      <a:pt x="743004" y="697949"/>
                      <a:pt x="742414" y="678580"/>
                    </a:cubicBezTo>
                    <a:cubicBezTo>
                      <a:pt x="741825" y="659212"/>
                      <a:pt x="725720" y="643969"/>
                      <a:pt x="706479" y="644558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7" name="Google Shape;647;p6"/>
              <p:cNvSpPr/>
              <p:nvPr/>
            </p:nvSpPr>
            <p:spPr>
              <a:xfrm rot="10800000" flipH="1">
                <a:off x="605042" y="536404"/>
                <a:ext cx="168060" cy="198131"/>
              </a:xfrm>
              <a:custGeom>
                <a:avLst/>
                <a:gdLst/>
                <a:ahLst/>
                <a:cxnLst/>
                <a:rect l="l" t="t" r="r" b="b"/>
                <a:pathLst>
                  <a:path w="336120" h="396261" extrusionOk="0">
                    <a:moveTo>
                      <a:pt x="73666" y="38683"/>
                    </a:moveTo>
                    <a:cubicBezTo>
                      <a:pt x="73666" y="60061"/>
                      <a:pt x="57159" y="77393"/>
                      <a:pt x="36820" y="77393"/>
                    </a:cubicBezTo>
                    <a:cubicBezTo>
                      <a:pt x="16507" y="77393"/>
                      <a:pt x="0" y="60061"/>
                      <a:pt x="0" y="38683"/>
                    </a:cubicBezTo>
                    <a:cubicBezTo>
                      <a:pt x="0" y="17332"/>
                      <a:pt x="16507" y="0"/>
                      <a:pt x="36820" y="0"/>
                    </a:cubicBezTo>
                    <a:cubicBezTo>
                      <a:pt x="57159" y="0"/>
                      <a:pt x="73666" y="17332"/>
                      <a:pt x="73666" y="38683"/>
                    </a:cubicBezTo>
                    <a:close/>
                    <a:moveTo>
                      <a:pt x="299301" y="318869"/>
                    </a:moveTo>
                    <a:cubicBezTo>
                      <a:pt x="278962" y="318869"/>
                      <a:pt x="262455" y="336201"/>
                      <a:pt x="262455" y="357552"/>
                    </a:cubicBezTo>
                    <a:cubicBezTo>
                      <a:pt x="262455" y="378903"/>
                      <a:pt x="278962" y="396262"/>
                      <a:pt x="299301" y="396262"/>
                    </a:cubicBezTo>
                    <a:cubicBezTo>
                      <a:pt x="319614" y="396262"/>
                      <a:pt x="336121" y="378903"/>
                      <a:pt x="336121" y="357552"/>
                    </a:cubicBezTo>
                    <a:cubicBezTo>
                      <a:pt x="336121" y="336201"/>
                      <a:pt x="319614" y="318869"/>
                      <a:pt x="299301" y="318869"/>
                    </a:cubicBezTo>
                    <a:close/>
                  </a:path>
                </a:pathLst>
              </a:custGeom>
              <a:solidFill>
                <a:srgbClr val="EFA593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648" name="Google Shape;648;p6"/>
              <p:cNvSpPr/>
              <p:nvPr/>
            </p:nvSpPr>
            <p:spPr>
              <a:xfrm rot="10800000" flipH="1">
                <a:off x="511607" y="451363"/>
                <a:ext cx="274640" cy="259729"/>
              </a:xfrm>
              <a:custGeom>
                <a:avLst/>
                <a:gdLst/>
                <a:ahLst/>
                <a:cxnLst/>
                <a:rect l="l" t="t" r="r" b="b"/>
                <a:pathLst>
                  <a:path w="549280" h="519458" extrusionOk="0">
                    <a:moveTo>
                      <a:pt x="41922" y="5191"/>
                    </a:moveTo>
                    <a:cubicBezTo>
                      <a:pt x="44039" y="25256"/>
                      <a:pt x="44629" y="46178"/>
                      <a:pt x="43825" y="67475"/>
                    </a:cubicBezTo>
                    <a:cubicBezTo>
                      <a:pt x="43075" y="87889"/>
                      <a:pt x="41226" y="108677"/>
                      <a:pt x="38251" y="129358"/>
                    </a:cubicBezTo>
                    <a:cubicBezTo>
                      <a:pt x="35920" y="145753"/>
                      <a:pt x="32865" y="162067"/>
                      <a:pt x="29435" y="178114"/>
                    </a:cubicBezTo>
                    <a:cubicBezTo>
                      <a:pt x="24156" y="202974"/>
                      <a:pt x="17831" y="227164"/>
                      <a:pt x="11668" y="250042"/>
                    </a:cubicBezTo>
                    <a:cubicBezTo>
                      <a:pt x="10891" y="253230"/>
                      <a:pt x="7675" y="255186"/>
                      <a:pt x="4513" y="254409"/>
                    </a:cubicBezTo>
                    <a:cubicBezTo>
                      <a:pt x="1324" y="253632"/>
                      <a:pt x="-605" y="250417"/>
                      <a:pt x="172" y="247229"/>
                    </a:cubicBezTo>
                    <a:cubicBezTo>
                      <a:pt x="6228" y="219851"/>
                      <a:pt x="12016" y="190571"/>
                      <a:pt x="17028" y="160755"/>
                    </a:cubicBezTo>
                    <a:cubicBezTo>
                      <a:pt x="18635" y="151164"/>
                      <a:pt x="20190" y="141520"/>
                      <a:pt x="21663" y="131849"/>
                    </a:cubicBezTo>
                    <a:cubicBezTo>
                      <a:pt x="23137" y="122205"/>
                      <a:pt x="24531" y="112561"/>
                      <a:pt x="25790" y="102944"/>
                    </a:cubicBezTo>
                    <a:cubicBezTo>
                      <a:pt x="30078" y="69860"/>
                      <a:pt x="32463" y="37043"/>
                      <a:pt x="30587" y="6129"/>
                    </a:cubicBezTo>
                    <a:cubicBezTo>
                      <a:pt x="30346" y="2995"/>
                      <a:pt x="32677" y="262"/>
                      <a:pt x="35786" y="21"/>
                    </a:cubicBezTo>
                    <a:cubicBezTo>
                      <a:pt x="38921" y="-247"/>
                      <a:pt x="41654" y="2084"/>
                      <a:pt x="41922" y="5191"/>
                    </a:cubicBezTo>
                    <a:close/>
                    <a:moveTo>
                      <a:pt x="282725" y="228986"/>
                    </a:moveTo>
                    <a:cubicBezTo>
                      <a:pt x="297276" y="215270"/>
                      <a:pt x="311559" y="201340"/>
                      <a:pt x="325762" y="187276"/>
                    </a:cubicBezTo>
                    <a:cubicBezTo>
                      <a:pt x="346985" y="166246"/>
                      <a:pt x="367887" y="144869"/>
                      <a:pt x="388977" y="123464"/>
                    </a:cubicBezTo>
                    <a:cubicBezTo>
                      <a:pt x="391308" y="121187"/>
                      <a:pt x="391335" y="117437"/>
                      <a:pt x="389057" y="115106"/>
                    </a:cubicBezTo>
                    <a:cubicBezTo>
                      <a:pt x="386753" y="112749"/>
                      <a:pt x="383001" y="112722"/>
                      <a:pt x="380670" y="115026"/>
                    </a:cubicBezTo>
                    <a:cubicBezTo>
                      <a:pt x="358910" y="135653"/>
                      <a:pt x="337150" y="156120"/>
                      <a:pt x="315418" y="176560"/>
                    </a:cubicBezTo>
                    <a:cubicBezTo>
                      <a:pt x="300920" y="190196"/>
                      <a:pt x="286369" y="203751"/>
                      <a:pt x="271791" y="217306"/>
                    </a:cubicBezTo>
                    <a:cubicBezTo>
                      <a:pt x="262091" y="226307"/>
                      <a:pt x="252390" y="235335"/>
                      <a:pt x="242609" y="244336"/>
                    </a:cubicBezTo>
                    <a:cubicBezTo>
                      <a:pt x="228031" y="257757"/>
                      <a:pt x="213373" y="271152"/>
                      <a:pt x="198393" y="284305"/>
                    </a:cubicBezTo>
                    <a:lnTo>
                      <a:pt x="148737" y="327891"/>
                    </a:lnTo>
                    <a:cubicBezTo>
                      <a:pt x="146057" y="330355"/>
                      <a:pt x="137241" y="336383"/>
                      <a:pt x="132686" y="341392"/>
                    </a:cubicBezTo>
                    <a:cubicBezTo>
                      <a:pt x="130327" y="343964"/>
                      <a:pt x="128907" y="346509"/>
                      <a:pt x="128559" y="348518"/>
                    </a:cubicBezTo>
                    <a:cubicBezTo>
                      <a:pt x="127969" y="351599"/>
                      <a:pt x="129979" y="354573"/>
                      <a:pt x="133061" y="355162"/>
                    </a:cubicBezTo>
                    <a:cubicBezTo>
                      <a:pt x="136035" y="355751"/>
                      <a:pt x="138903" y="353903"/>
                      <a:pt x="139653" y="351010"/>
                    </a:cubicBezTo>
                    <a:cubicBezTo>
                      <a:pt x="138233" y="350313"/>
                      <a:pt x="142306" y="348063"/>
                      <a:pt x="144423" y="346348"/>
                    </a:cubicBezTo>
                    <a:cubicBezTo>
                      <a:pt x="149059" y="342598"/>
                      <a:pt x="154767" y="338901"/>
                      <a:pt x="156857" y="337106"/>
                    </a:cubicBezTo>
                    <a:lnTo>
                      <a:pt x="207799" y="295262"/>
                    </a:lnTo>
                    <a:cubicBezTo>
                      <a:pt x="223181" y="282376"/>
                      <a:pt x="238375" y="269357"/>
                      <a:pt x="253247" y="256043"/>
                    </a:cubicBezTo>
                    <a:cubicBezTo>
                      <a:pt x="263189" y="247122"/>
                      <a:pt x="273024" y="238121"/>
                      <a:pt x="282725" y="228986"/>
                    </a:cubicBezTo>
                    <a:close/>
                    <a:moveTo>
                      <a:pt x="544322" y="507671"/>
                    </a:moveTo>
                    <a:cubicBezTo>
                      <a:pt x="519052" y="503037"/>
                      <a:pt x="493862" y="498188"/>
                      <a:pt x="468565" y="493768"/>
                    </a:cubicBezTo>
                    <a:cubicBezTo>
                      <a:pt x="451656" y="490821"/>
                      <a:pt x="434720" y="488008"/>
                      <a:pt x="417757" y="485570"/>
                    </a:cubicBezTo>
                    <a:cubicBezTo>
                      <a:pt x="403581" y="483534"/>
                      <a:pt x="389352" y="481740"/>
                      <a:pt x="375096" y="480266"/>
                    </a:cubicBezTo>
                    <a:cubicBezTo>
                      <a:pt x="360839" y="478766"/>
                      <a:pt x="346530" y="477668"/>
                      <a:pt x="332193" y="476810"/>
                    </a:cubicBezTo>
                    <a:lnTo>
                      <a:pt x="263431" y="472738"/>
                    </a:lnTo>
                    <a:cubicBezTo>
                      <a:pt x="259947" y="472605"/>
                      <a:pt x="238080" y="472176"/>
                      <a:pt x="229585" y="472926"/>
                    </a:cubicBezTo>
                    <a:cubicBezTo>
                      <a:pt x="225700" y="473274"/>
                      <a:pt x="223368" y="474560"/>
                      <a:pt x="222779" y="475176"/>
                    </a:cubicBezTo>
                    <a:cubicBezTo>
                      <a:pt x="221412" y="476543"/>
                      <a:pt x="220930" y="478070"/>
                      <a:pt x="221010" y="479543"/>
                    </a:cubicBezTo>
                    <a:cubicBezTo>
                      <a:pt x="221064" y="480829"/>
                      <a:pt x="221412" y="482490"/>
                      <a:pt x="223154" y="483883"/>
                    </a:cubicBezTo>
                    <a:cubicBezTo>
                      <a:pt x="224762" y="485249"/>
                      <a:pt x="226932" y="485544"/>
                      <a:pt x="228808" y="484847"/>
                    </a:cubicBezTo>
                    <a:cubicBezTo>
                      <a:pt x="228755" y="484767"/>
                      <a:pt x="228728" y="484659"/>
                      <a:pt x="228674" y="484526"/>
                    </a:cubicBezTo>
                    <a:cubicBezTo>
                      <a:pt x="228621" y="484231"/>
                      <a:pt x="229183" y="484338"/>
                      <a:pt x="229773" y="484365"/>
                    </a:cubicBezTo>
                    <a:cubicBezTo>
                      <a:pt x="229987" y="484231"/>
                      <a:pt x="230228" y="484070"/>
                      <a:pt x="230416" y="483909"/>
                    </a:cubicBezTo>
                    <a:cubicBezTo>
                      <a:pt x="230309" y="484070"/>
                      <a:pt x="230148" y="484231"/>
                      <a:pt x="230014" y="484392"/>
                    </a:cubicBezTo>
                    <a:cubicBezTo>
                      <a:pt x="230148" y="484392"/>
                      <a:pt x="230255" y="484392"/>
                      <a:pt x="230362" y="484392"/>
                    </a:cubicBezTo>
                    <a:cubicBezTo>
                      <a:pt x="238482" y="483990"/>
                      <a:pt x="259384" y="485249"/>
                      <a:pt x="262680" y="485490"/>
                    </a:cubicBezTo>
                    <a:lnTo>
                      <a:pt x="331121" y="491759"/>
                    </a:lnTo>
                    <a:cubicBezTo>
                      <a:pt x="345243" y="492911"/>
                      <a:pt x="359312" y="494464"/>
                      <a:pt x="373354" y="496072"/>
                    </a:cubicBezTo>
                    <a:cubicBezTo>
                      <a:pt x="387449" y="497706"/>
                      <a:pt x="401518" y="499474"/>
                      <a:pt x="415587" y="501322"/>
                    </a:cubicBezTo>
                    <a:cubicBezTo>
                      <a:pt x="432469" y="503546"/>
                      <a:pt x="449378" y="505850"/>
                      <a:pt x="466261" y="508287"/>
                    </a:cubicBezTo>
                    <a:cubicBezTo>
                      <a:pt x="491638" y="511931"/>
                      <a:pt x="517015" y="515681"/>
                      <a:pt x="542392" y="519378"/>
                    </a:cubicBezTo>
                    <a:cubicBezTo>
                      <a:pt x="545635" y="519914"/>
                      <a:pt x="548690" y="517717"/>
                      <a:pt x="549199" y="514503"/>
                    </a:cubicBezTo>
                    <a:cubicBezTo>
                      <a:pt x="549735" y="511261"/>
                      <a:pt x="547564" y="508207"/>
                      <a:pt x="544322" y="507671"/>
                    </a:cubicBezTo>
                    <a:close/>
                    <a:moveTo>
                      <a:pt x="228808" y="484847"/>
                    </a:moveTo>
                    <a:cubicBezTo>
                      <a:pt x="229049" y="485276"/>
                      <a:pt x="229532" y="484954"/>
                      <a:pt x="230014" y="484392"/>
                    </a:cubicBezTo>
                    <a:lnTo>
                      <a:pt x="229773" y="484365"/>
                    </a:lnTo>
                    <a:cubicBezTo>
                      <a:pt x="229451" y="484579"/>
                      <a:pt x="229130" y="484713"/>
                      <a:pt x="228808" y="484847"/>
                    </a:cubicBezTo>
                    <a:close/>
                  </a:path>
                </a:pathLst>
              </a:custGeom>
              <a:solidFill>
                <a:srgbClr val="191919"/>
              </a:solidFill>
              <a:ln>
                <a:noFill/>
              </a:ln>
            </p:spPr>
            <p:txBody>
              <a:bodyPr spcFirstLastPara="1" wrap="square" lIns="45725" tIns="22850" rIns="45725" bIns="2285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018C9-42EB-4190-AF3F-B1CA323CBD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ECB7CF-63CF-41EB-8063-D363E1D0BD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1A4C4E-EACE-42A6-8D5F-EE4A117A0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12/25/21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A4612-D2C0-4707-8C7A-6377D8974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6AA644-A205-4BDE-BEC2-0F0B129B6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5584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8286E-2FC8-474D-9605-C724463B28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9E7086-50CB-4FDB-8059-6EBDA117B1D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E87264-D1FA-40C4-8D2F-1E422BD9B7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BE37009-E083-4E6D-8B1F-1D7B5BA48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12/25/21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07C21B-6526-4860-A19F-17AC4F5D3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2F21CA5-3FDC-4143-87D4-D130F08B7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09932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6EC685-EFF1-498C-9766-A24371084E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556CF2-235F-4889-9ACE-A55CCAFE15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773D81-1446-48F4-BE86-1AB02C72D2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0CC5920-D0CD-4A65-A44B-519785950B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13939DF-0A36-4D0A-9FE2-389AA2C8863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382C1C1-98A9-4164-98F9-5F3CFFBD0C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12/25/21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BEA244E-3674-471E-944C-2EA16748B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6CBB536-390B-4FB0-856D-8C7184548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8165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272E28-AB03-471A-B91A-A50E133A7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58A5676-A4BE-45B3-B9B8-61CF14A544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12/25/21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D59EDE9-B984-4C49-B666-5223BBA92C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221E185-B971-4F2E-B2D9-C86B0DB06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9931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7704910-9590-4BC3-BB88-5C62276CE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12/25/21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C27E7A-16D0-4841-A2F9-2BC249F37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72985B-4DB1-4323-9E57-FAA7D82E1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45407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49D84-29D6-417F-81F2-20BBB5B6BC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40E798-AE75-466C-858F-2BE3F52489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807AA0-5EF6-4F80-AFB0-9DC09B09FC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A87F80-ECA2-4385-AC5B-BA85DBD61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12/25/21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0B74E1-5124-4579-8F9C-6F6251947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C9EBF02-625D-48A4-9A48-C10170B20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0903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65FCC-6926-4633-A72C-7319DFC70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5A419E-1C5B-4A4C-9806-2540F72440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ED372A-0E41-4E8C-9CFF-FA8B0D17A3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070A92-E8EB-4772-8E24-FA577A655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12/25/21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C8457D-0CA3-4938-B534-82A4C887A8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6B34EF-44E3-4BEF-BCBF-BD257F3CE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173830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47945B-4394-405E-9CD0-93E3B0C417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160DC9-EA05-465D-A8C7-6032F8FBEA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FB7ABC-73FC-4185-9238-2377C477B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12/25/21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22FF99-8EC3-423D-B8B9-100DD7E6B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A971E0-E9CC-44ED-8D84-2EBC525AE3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76882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A0DD7F-B25C-4A41-AF41-DCBE3153C9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52D5DC-F4B9-491F-B696-ED598291C7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FAE70A-32DE-4FD3-BF12-0372F9844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C7057A-3CB6-4482-95B3-991E6705BD35}" type="datetimeFigureOut">
              <a:rPr lang="en-US" smtClean="0"/>
              <a:t>12/25/21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F44A2A-8EE7-41E5-91CF-1166C5C19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A8FD15-11B8-45D1-A628-3957418EC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7808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Google Shape;650;p7"/>
          <p:cNvSpPr txBox="1">
            <a:spLocks noGrp="1"/>
          </p:cNvSpPr>
          <p:nvPr>
            <p:ph type="title"/>
          </p:nvPr>
        </p:nvSpPr>
        <p:spPr>
          <a:xfrm>
            <a:off x="910000" y="785650"/>
            <a:ext cx="7323900" cy="5313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651" name="Google Shape;651;p7"/>
          <p:cNvSpPr txBox="1">
            <a:spLocks noGrp="1"/>
          </p:cNvSpPr>
          <p:nvPr>
            <p:ph type="body" idx="1"/>
          </p:nvPr>
        </p:nvSpPr>
        <p:spPr>
          <a:xfrm>
            <a:off x="910000" y="1783650"/>
            <a:ext cx="2281800" cy="255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spcBef>
                <a:spcPts val="8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8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8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8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8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800"/>
              </a:spcBef>
              <a:spcAft>
                <a:spcPts val="8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52" name="Google Shape;652;p7"/>
          <p:cNvSpPr txBox="1">
            <a:spLocks noGrp="1"/>
          </p:cNvSpPr>
          <p:nvPr>
            <p:ph type="body" idx="2"/>
          </p:nvPr>
        </p:nvSpPr>
        <p:spPr>
          <a:xfrm>
            <a:off x="3431236" y="1783650"/>
            <a:ext cx="2281800" cy="255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spcBef>
                <a:spcPts val="8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8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8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8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8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800"/>
              </a:spcBef>
              <a:spcAft>
                <a:spcPts val="8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53" name="Google Shape;653;p7"/>
          <p:cNvSpPr txBox="1">
            <a:spLocks noGrp="1"/>
          </p:cNvSpPr>
          <p:nvPr>
            <p:ph type="body" idx="3"/>
          </p:nvPr>
        </p:nvSpPr>
        <p:spPr>
          <a:xfrm>
            <a:off x="5952472" y="1783650"/>
            <a:ext cx="2281800" cy="25587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1pPr>
            <a:lvl2pPr marL="914400" lvl="1" indent="-317500" rtl="0">
              <a:spcBef>
                <a:spcPts val="8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rtl="0">
              <a:spcBef>
                <a:spcPts val="8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rtl="0"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8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8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8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8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800"/>
              </a:spcBef>
              <a:spcAft>
                <a:spcPts val="8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654" name="Google Shape;654;p7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655" name="Google Shape;655;p7"/>
          <p:cNvGrpSpPr/>
          <p:nvPr/>
        </p:nvGrpSpPr>
        <p:grpSpPr>
          <a:xfrm>
            <a:off x="-626765" y="-239581"/>
            <a:ext cx="10397531" cy="1573608"/>
            <a:chOff x="-626765" y="-239581"/>
            <a:chExt cx="10397531" cy="1573608"/>
          </a:xfrm>
        </p:grpSpPr>
        <p:sp>
          <p:nvSpPr>
            <p:cNvPr id="656" name="Google Shape;656;p7"/>
            <p:cNvSpPr/>
            <p:nvPr/>
          </p:nvSpPr>
          <p:spPr>
            <a:xfrm rot="5400000">
              <a:off x="556732" y="740254"/>
              <a:ext cx="582942" cy="604603"/>
            </a:xfrm>
            <a:custGeom>
              <a:avLst/>
              <a:gdLst/>
              <a:ahLst/>
              <a:cxnLst/>
              <a:rect l="l" t="t" r="r" b="b"/>
              <a:pathLst>
                <a:path w="1165884" h="1209206" extrusionOk="0">
                  <a:moveTo>
                    <a:pt x="35556" y="983827"/>
                  </a:moveTo>
                  <a:cubicBezTo>
                    <a:pt x="27595" y="927932"/>
                    <a:pt x="30770" y="866725"/>
                    <a:pt x="52506" y="814000"/>
                  </a:cubicBezTo>
                  <a:cubicBezTo>
                    <a:pt x="58947" y="798375"/>
                    <a:pt x="71335" y="770740"/>
                    <a:pt x="91506" y="769267"/>
                  </a:cubicBezTo>
                  <a:cubicBezTo>
                    <a:pt x="119682" y="767168"/>
                    <a:pt x="126078" y="818420"/>
                    <a:pt x="128582" y="836858"/>
                  </a:cubicBezTo>
                  <a:cubicBezTo>
                    <a:pt x="137796" y="905075"/>
                    <a:pt x="122142" y="976863"/>
                    <a:pt x="94234" y="1039275"/>
                  </a:cubicBezTo>
                  <a:lnTo>
                    <a:pt x="64358" y="1064499"/>
                  </a:lnTo>
                  <a:cubicBezTo>
                    <a:pt x="63777" y="1063205"/>
                    <a:pt x="60467" y="1059812"/>
                    <a:pt x="59439" y="1058160"/>
                  </a:cubicBezTo>
                  <a:cubicBezTo>
                    <a:pt x="56129" y="1052713"/>
                    <a:pt x="52864" y="1047356"/>
                    <a:pt x="50315" y="1041507"/>
                  </a:cubicBezTo>
                  <a:cubicBezTo>
                    <a:pt x="42309" y="1023248"/>
                    <a:pt x="38374" y="1003471"/>
                    <a:pt x="35556" y="983827"/>
                  </a:cubicBezTo>
                  <a:close/>
                  <a:moveTo>
                    <a:pt x="220491" y="1069499"/>
                  </a:moveTo>
                  <a:cubicBezTo>
                    <a:pt x="164228" y="1075616"/>
                    <a:pt x="109127" y="1101643"/>
                    <a:pt x="63911" y="1134814"/>
                  </a:cubicBezTo>
                  <a:cubicBezTo>
                    <a:pt x="47587" y="1146779"/>
                    <a:pt x="31754" y="1159993"/>
                    <a:pt x="18158" y="1175039"/>
                  </a:cubicBezTo>
                  <a:cubicBezTo>
                    <a:pt x="13238" y="1180440"/>
                    <a:pt x="8587" y="1186110"/>
                    <a:pt x="4473" y="1192137"/>
                  </a:cubicBezTo>
                  <a:cubicBezTo>
                    <a:pt x="2639" y="1194861"/>
                    <a:pt x="2549" y="1202852"/>
                    <a:pt x="0" y="1200843"/>
                  </a:cubicBezTo>
                  <a:lnTo>
                    <a:pt x="2549" y="1204950"/>
                  </a:lnTo>
                  <a:cubicBezTo>
                    <a:pt x="20350" y="1213701"/>
                    <a:pt x="47184" y="1206691"/>
                    <a:pt x="65566" y="1203923"/>
                  </a:cubicBezTo>
                  <a:cubicBezTo>
                    <a:pt x="121516" y="1195441"/>
                    <a:pt x="180150" y="1182048"/>
                    <a:pt x="228586" y="1151645"/>
                  </a:cubicBezTo>
                  <a:cubicBezTo>
                    <a:pt x="244955" y="1141377"/>
                    <a:pt x="293213" y="1109099"/>
                    <a:pt x="279438" y="1083473"/>
                  </a:cubicBezTo>
                  <a:cubicBezTo>
                    <a:pt x="269464" y="1065035"/>
                    <a:pt x="237352" y="1067624"/>
                    <a:pt x="220491" y="1069499"/>
                  </a:cubicBezTo>
                  <a:close/>
                  <a:moveTo>
                    <a:pt x="454712" y="600690"/>
                  </a:moveTo>
                  <a:lnTo>
                    <a:pt x="490134" y="584261"/>
                  </a:lnTo>
                  <a:cubicBezTo>
                    <a:pt x="539107" y="509124"/>
                    <a:pt x="589064" y="436667"/>
                    <a:pt x="596757" y="344476"/>
                  </a:cubicBezTo>
                  <a:cubicBezTo>
                    <a:pt x="597964" y="329521"/>
                    <a:pt x="603778" y="256706"/>
                    <a:pt x="581193" y="251348"/>
                  </a:cubicBezTo>
                  <a:cubicBezTo>
                    <a:pt x="562274" y="246884"/>
                    <a:pt x="537407" y="283760"/>
                    <a:pt x="528641" y="295055"/>
                  </a:cubicBezTo>
                  <a:cubicBezTo>
                    <a:pt x="483336" y="353137"/>
                    <a:pt x="453236" y="422291"/>
                    <a:pt x="442547" y="495195"/>
                  </a:cubicBezTo>
                  <a:cubicBezTo>
                    <a:pt x="438522" y="522607"/>
                    <a:pt x="435570" y="552340"/>
                    <a:pt x="440624" y="579841"/>
                  </a:cubicBezTo>
                  <a:cubicBezTo>
                    <a:pt x="440848" y="581091"/>
                    <a:pt x="448764" y="611271"/>
                    <a:pt x="454712" y="600690"/>
                  </a:cubicBezTo>
                  <a:close/>
                  <a:moveTo>
                    <a:pt x="691751" y="408005"/>
                  </a:moveTo>
                  <a:cubicBezTo>
                    <a:pt x="722834" y="374477"/>
                    <a:pt x="755796" y="341798"/>
                    <a:pt x="781960" y="304118"/>
                  </a:cubicBezTo>
                  <a:cubicBezTo>
                    <a:pt x="812954" y="259518"/>
                    <a:pt x="836658" y="206168"/>
                    <a:pt x="839923" y="151301"/>
                  </a:cubicBezTo>
                  <a:cubicBezTo>
                    <a:pt x="844216" y="79022"/>
                    <a:pt x="786969" y="94826"/>
                    <a:pt x="753113" y="137238"/>
                  </a:cubicBezTo>
                  <a:cubicBezTo>
                    <a:pt x="742245" y="150854"/>
                    <a:pt x="732629" y="165364"/>
                    <a:pt x="723863" y="180409"/>
                  </a:cubicBezTo>
                  <a:cubicBezTo>
                    <a:pt x="707315" y="208981"/>
                    <a:pt x="693943" y="238982"/>
                    <a:pt x="682940" y="270099"/>
                  </a:cubicBezTo>
                  <a:cubicBezTo>
                    <a:pt x="664156" y="323136"/>
                    <a:pt x="652617" y="379969"/>
                    <a:pt x="662457" y="429926"/>
                  </a:cubicBezTo>
                  <a:lnTo>
                    <a:pt x="691751" y="408005"/>
                  </a:lnTo>
                  <a:close/>
                  <a:moveTo>
                    <a:pt x="886167" y="288135"/>
                  </a:moveTo>
                  <a:lnTo>
                    <a:pt x="900122" y="284474"/>
                  </a:lnTo>
                  <a:cubicBezTo>
                    <a:pt x="957816" y="229026"/>
                    <a:pt x="1020520" y="168087"/>
                    <a:pt x="1046728" y="90584"/>
                  </a:cubicBezTo>
                  <a:cubicBezTo>
                    <a:pt x="1053928" y="69244"/>
                    <a:pt x="1070789" y="15627"/>
                    <a:pt x="1041540" y="2189"/>
                  </a:cubicBezTo>
                  <a:cubicBezTo>
                    <a:pt x="1021772" y="-6874"/>
                    <a:pt x="997755" y="14377"/>
                    <a:pt x="984651" y="26341"/>
                  </a:cubicBezTo>
                  <a:cubicBezTo>
                    <a:pt x="937690" y="69066"/>
                    <a:pt x="906875" y="128621"/>
                    <a:pt x="891669" y="189739"/>
                  </a:cubicBezTo>
                  <a:cubicBezTo>
                    <a:pt x="885631" y="214026"/>
                    <a:pt x="881650" y="239116"/>
                    <a:pt x="880935" y="264206"/>
                  </a:cubicBezTo>
                  <a:cubicBezTo>
                    <a:pt x="880845" y="266661"/>
                    <a:pt x="879325" y="292421"/>
                    <a:pt x="886167" y="288135"/>
                  </a:cubicBezTo>
                  <a:close/>
                  <a:moveTo>
                    <a:pt x="1144853" y="317913"/>
                  </a:moveTo>
                  <a:cubicBezTo>
                    <a:pt x="1136669" y="313850"/>
                    <a:pt x="1127992" y="310770"/>
                    <a:pt x="1119181" y="308270"/>
                  </a:cubicBezTo>
                  <a:cubicBezTo>
                    <a:pt x="1048919" y="288135"/>
                    <a:pt x="973335" y="296618"/>
                    <a:pt x="902939" y="311216"/>
                  </a:cubicBezTo>
                  <a:cubicBezTo>
                    <a:pt x="877446" y="316484"/>
                    <a:pt x="852132" y="322824"/>
                    <a:pt x="827758" y="332021"/>
                  </a:cubicBezTo>
                  <a:cubicBezTo>
                    <a:pt x="824761" y="333137"/>
                    <a:pt x="807050" y="338360"/>
                    <a:pt x="806871" y="343584"/>
                  </a:cubicBezTo>
                  <a:lnTo>
                    <a:pt x="799537" y="353628"/>
                  </a:lnTo>
                  <a:cubicBezTo>
                    <a:pt x="846855" y="369299"/>
                    <a:pt x="890953" y="389969"/>
                    <a:pt x="940552" y="398987"/>
                  </a:cubicBezTo>
                  <a:cubicBezTo>
                    <a:pt x="973559" y="404969"/>
                    <a:pt x="1007102" y="406085"/>
                    <a:pt x="1040511" y="402826"/>
                  </a:cubicBezTo>
                  <a:cubicBezTo>
                    <a:pt x="1075620" y="399389"/>
                    <a:pt x="1114664" y="391665"/>
                    <a:pt x="1144674" y="372111"/>
                  </a:cubicBezTo>
                  <a:cubicBezTo>
                    <a:pt x="1171151" y="354878"/>
                    <a:pt x="1174640" y="332780"/>
                    <a:pt x="1144853" y="317913"/>
                  </a:cubicBezTo>
                  <a:close/>
                  <a:moveTo>
                    <a:pt x="871722" y="450774"/>
                  </a:moveTo>
                  <a:cubicBezTo>
                    <a:pt x="807676" y="431443"/>
                    <a:pt x="738577" y="447069"/>
                    <a:pt x="676634" y="466802"/>
                  </a:cubicBezTo>
                  <a:cubicBezTo>
                    <a:pt x="654675" y="473766"/>
                    <a:pt x="632581" y="481400"/>
                    <a:pt x="611918" y="491624"/>
                  </a:cubicBezTo>
                  <a:cubicBezTo>
                    <a:pt x="611471" y="491847"/>
                    <a:pt x="589645" y="503276"/>
                    <a:pt x="593760" y="506223"/>
                  </a:cubicBezTo>
                  <a:lnTo>
                    <a:pt x="577883" y="535777"/>
                  </a:lnTo>
                  <a:cubicBezTo>
                    <a:pt x="667197" y="536625"/>
                    <a:pt x="757183" y="558769"/>
                    <a:pt x="846095" y="538322"/>
                  </a:cubicBezTo>
                  <a:cubicBezTo>
                    <a:pt x="865505" y="533857"/>
                    <a:pt x="927448" y="518723"/>
                    <a:pt x="926733" y="489883"/>
                  </a:cubicBezTo>
                  <a:cubicBezTo>
                    <a:pt x="926151" y="468141"/>
                    <a:pt x="887644" y="455551"/>
                    <a:pt x="871722" y="450774"/>
                  </a:cubicBezTo>
                  <a:close/>
                  <a:moveTo>
                    <a:pt x="272505" y="802928"/>
                  </a:moveTo>
                  <a:lnTo>
                    <a:pt x="318348" y="753909"/>
                  </a:lnTo>
                  <a:cubicBezTo>
                    <a:pt x="333778" y="720917"/>
                    <a:pt x="348894" y="687835"/>
                    <a:pt x="358108" y="652477"/>
                  </a:cubicBezTo>
                  <a:cubicBezTo>
                    <a:pt x="364101" y="629307"/>
                    <a:pt x="368484" y="605645"/>
                    <a:pt x="370317" y="581761"/>
                  </a:cubicBezTo>
                  <a:cubicBezTo>
                    <a:pt x="372911" y="548411"/>
                    <a:pt x="364548" y="438408"/>
                    <a:pt x="310342" y="498767"/>
                  </a:cubicBezTo>
                  <a:cubicBezTo>
                    <a:pt x="303768" y="506089"/>
                    <a:pt x="298043" y="514169"/>
                    <a:pt x="292900" y="522607"/>
                  </a:cubicBezTo>
                  <a:cubicBezTo>
                    <a:pt x="263337" y="571046"/>
                    <a:pt x="253721" y="630512"/>
                    <a:pt x="251395" y="686362"/>
                  </a:cubicBezTo>
                  <a:cubicBezTo>
                    <a:pt x="250143" y="716720"/>
                    <a:pt x="249204" y="748909"/>
                    <a:pt x="255913" y="778821"/>
                  </a:cubicBezTo>
                  <a:cubicBezTo>
                    <a:pt x="257031" y="783821"/>
                    <a:pt x="262442" y="806723"/>
                    <a:pt x="272505" y="802928"/>
                  </a:cubicBezTo>
                  <a:close/>
                  <a:moveTo>
                    <a:pt x="475464" y="777258"/>
                  </a:moveTo>
                  <a:cubicBezTo>
                    <a:pt x="405918" y="771990"/>
                    <a:pt x="335701" y="808018"/>
                    <a:pt x="280064" y="846055"/>
                  </a:cubicBezTo>
                  <a:cubicBezTo>
                    <a:pt x="260922" y="859180"/>
                    <a:pt x="243121" y="873913"/>
                    <a:pt x="226037" y="889583"/>
                  </a:cubicBezTo>
                  <a:cubicBezTo>
                    <a:pt x="224114" y="891369"/>
                    <a:pt x="205061" y="914003"/>
                    <a:pt x="205240" y="913959"/>
                  </a:cubicBezTo>
                  <a:lnTo>
                    <a:pt x="167850" y="961014"/>
                  </a:lnTo>
                  <a:cubicBezTo>
                    <a:pt x="186814" y="968425"/>
                    <a:pt x="226708" y="954853"/>
                    <a:pt x="245223" y="951326"/>
                  </a:cubicBezTo>
                  <a:cubicBezTo>
                    <a:pt x="319197" y="937218"/>
                    <a:pt x="396839" y="917173"/>
                    <a:pt x="464328" y="883422"/>
                  </a:cubicBezTo>
                  <a:cubicBezTo>
                    <a:pt x="487406" y="871859"/>
                    <a:pt x="545860" y="843064"/>
                    <a:pt x="539018" y="808777"/>
                  </a:cubicBezTo>
                  <a:cubicBezTo>
                    <a:pt x="534008" y="783597"/>
                    <a:pt x="495680" y="778776"/>
                    <a:pt x="475464" y="777258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7" name="Google Shape;657;p7"/>
            <p:cNvSpPr/>
            <p:nvPr/>
          </p:nvSpPr>
          <p:spPr>
            <a:xfrm rot="5400000">
              <a:off x="-484849" y="-326703"/>
              <a:ext cx="1449333" cy="1733165"/>
            </a:xfrm>
            <a:custGeom>
              <a:avLst/>
              <a:gdLst/>
              <a:ahLst/>
              <a:cxnLst/>
              <a:rect l="l" t="t" r="r" b="b"/>
              <a:pathLst>
                <a:path w="2898666" h="3466331" extrusionOk="0">
                  <a:moveTo>
                    <a:pt x="1521418" y="2297181"/>
                  </a:moveTo>
                  <a:cubicBezTo>
                    <a:pt x="1522849" y="2297583"/>
                    <a:pt x="1524280" y="2297717"/>
                    <a:pt x="1525666" y="2297628"/>
                  </a:cubicBezTo>
                  <a:cubicBezTo>
                    <a:pt x="1526069" y="2298967"/>
                    <a:pt x="1522625" y="2297583"/>
                    <a:pt x="1521373" y="2297181"/>
                  </a:cubicBezTo>
                  <a:cubicBezTo>
                    <a:pt x="1521373" y="2297181"/>
                    <a:pt x="1521373" y="2297181"/>
                    <a:pt x="1521418" y="2297181"/>
                  </a:cubicBezTo>
                  <a:close/>
                  <a:moveTo>
                    <a:pt x="65507" y="2177446"/>
                  </a:moveTo>
                  <a:cubicBezTo>
                    <a:pt x="64478" y="2178919"/>
                    <a:pt x="63271" y="2180124"/>
                    <a:pt x="61884" y="2181062"/>
                  </a:cubicBezTo>
                  <a:cubicBezTo>
                    <a:pt x="62645" y="2182535"/>
                    <a:pt x="64657" y="2178740"/>
                    <a:pt x="65507" y="2177446"/>
                  </a:cubicBezTo>
                  <a:close/>
                  <a:moveTo>
                    <a:pt x="2034584" y="891333"/>
                  </a:moveTo>
                  <a:lnTo>
                    <a:pt x="2034584" y="891333"/>
                  </a:lnTo>
                  <a:cubicBezTo>
                    <a:pt x="2034942" y="891512"/>
                    <a:pt x="2034763" y="890708"/>
                    <a:pt x="2034808" y="890396"/>
                  </a:cubicBezTo>
                  <a:lnTo>
                    <a:pt x="2034674" y="891021"/>
                  </a:lnTo>
                  <a:lnTo>
                    <a:pt x="2034584" y="891333"/>
                  </a:lnTo>
                  <a:close/>
                  <a:moveTo>
                    <a:pt x="2885107" y="232562"/>
                  </a:moveTo>
                  <a:cubicBezTo>
                    <a:pt x="2854157" y="229616"/>
                    <a:pt x="2823342" y="225419"/>
                    <a:pt x="2792348" y="225017"/>
                  </a:cubicBezTo>
                  <a:cubicBezTo>
                    <a:pt x="2783851" y="224883"/>
                    <a:pt x="2775353" y="225151"/>
                    <a:pt x="2766900" y="225821"/>
                  </a:cubicBezTo>
                  <a:cubicBezTo>
                    <a:pt x="2754064" y="226758"/>
                    <a:pt x="2741363" y="228767"/>
                    <a:pt x="2728616" y="231312"/>
                  </a:cubicBezTo>
                  <a:cubicBezTo>
                    <a:pt x="2728393" y="231357"/>
                    <a:pt x="2728214" y="231446"/>
                    <a:pt x="2727990" y="231491"/>
                  </a:cubicBezTo>
                  <a:cubicBezTo>
                    <a:pt x="2734699" y="227116"/>
                    <a:pt x="2741765" y="223142"/>
                    <a:pt x="2748518" y="218812"/>
                  </a:cubicBezTo>
                  <a:cubicBezTo>
                    <a:pt x="2749681" y="218053"/>
                    <a:pt x="2751202" y="218098"/>
                    <a:pt x="2752141" y="216981"/>
                  </a:cubicBezTo>
                  <a:cubicBezTo>
                    <a:pt x="2752410" y="216714"/>
                    <a:pt x="2752678" y="216356"/>
                    <a:pt x="2752946" y="216089"/>
                  </a:cubicBezTo>
                  <a:cubicBezTo>
                    <a:pt x="2783359" y="196758"/>
                    <a:pt x="2813727" y="177337"/>
                    <a:pt x="2845213" y="159212"/>
                  </a:cubicBezTo>
                  <a:cubicBezTo>
                    <a:pt x="2851966" y="155328"/>
                    <a:pt x="2854336" y="146756"/>
                    <a:pt x="2850490" y="140015"/>
                  </a:cubicBezTo>
                  <a:cubicBezTo>
                    <a:pt x="2846599" y="133273"/>
                    <a:pt x="2838012" y="130907"/>
                    <a:pt x="2831258" y="134747"/>
                  </a:cubicBezTo>
                  <a:cubicBezTo>
                    <a:pt x="2823745" y="138988"/>
                    <a:pt x="2816723" y="143765"/>
                    <a:pt x="2809254" y="148095"/>
                  </a:cubicBezTo>
                  <a:cubicBezTo>
                    <a:pt x="2814129" y="141086"/>
                    <a:pt x="2819183" y="134122"/>
                    <a:pt x="2823521" y="126845"/>
                  </a:cubicBezTo>
                  <a:cubicBezTo>
                    <a:pt x="2830230" y="115728"/>
                    <a:pt x="2836044" y="104210"/>
                    <a:pt x="2841635" y="92826"/>
                  </a:cubicBezTo>
                  <a:cubicBezTo>
                    <a:pt x="2844721" y="86308"/>
                    <a:pt x="2847583" y="79745"/>
                    <a:pt x="2850222" y="73048"/>
                  </a:cubicBezTo>
                  <a:cubicBezTo>
                    <a:pt x="2854068" y="63360"/>
                    <a:pt x="2857467" y="53583"/>
                    <a:pt x="2861045" y="43806"/>
                  </a:cubicBezTo>
                  <a:lnTo>
                    <a:pt x="2867843" y="23359"/>
                  </a:lnTo>
                  <a:cubicBezTo>
                    <a:pt x="2873344" y="18314"/>
                    <a:pt x="2873657" y="9787"/>
                    <a:pt x="2868603" y="4341"/>
                  </a:cubicBezTo>
                  <a:cubicBezTo>
                    <a:pt x="2863549" y="-1151"/>
                    <a:pt x="2854963" y="-1463"/>
                    <a:pt x="2849506" y="3582"/>
                  </a:cubicBezTo>
                  <a:cubicBezTo>
                    <a:pt x="2846420" y="6126"/>
                    <a:pt x="2843871" y="9743"/>
                    <a:pt x="2841500" y="13761"/>
                  </a:cubicBezTo>
                  <a:cubicBezTo>
                    <a:pt x="2838057" y="19564"/>
                    <a:pt x="2835597" y="26797"/>
                    <a:pt x="2833047" y="31708"/>
                  </a:cubicBezTo>
                  <a:lnTo>
                    <a:pt x="2809836" y="76084"/>
                  </a:lnTo>
                  <a:cubicBezTo>
                    <a:pt x="2802859" y="88584"/>
                    <a:pt x="2794853" y="100772"/>
                    <a:pt x="2787116" y="113273"/>
                  </a:cubicBezTo>
                  <a:cubicBezTo>
                    <a:pt x="2779468" y="125639"/>
                    <a:pt x="2771865" y="138140"/>
                    <a:pt x="2763904" y="150372"/>
                  </a:cubicBezTo>
                  <a:cubicBezTo>
                    <a:pt x="2754243" y="165239"/>
                    <a:pt x="2744404" y="179703"/>
                    <a:pt x="2734162" y="193632"/>
                  </a:cubicBezTo>
                  <a:cubicBezTo>
                    <a:pt x="2683221" y="225642"/>
                    <a:pt x="2633264" y="258768"/>
                    <a:pt x="2585185" y="294037"/>
                  </a:cubicBezTo>
                  <a:cubicBezTo>
                    <a:pt x="2587914" y="289484"/>
                    <a:pt x="2590910" y="284975"/>
                    <a:pt x="2593325" y="280332"/>
                  </a:cubicBezTo>
                  <a:cubicBezTo>
                    <a:pt x="2600750" y="266135"/>
                    <a:pt x="2606608" y="251670"/>
                    <a:pt x="2611752" y="238009"/>
                  </a:cubicBezTo>
                  <a:cubicBezTo>
                    <a:pt x="2616224" y="225241"/>
                    <a:pt x="2618505" y="205151"/>
                    <a:pt x="2623469" y="188632"/>
                  </a:cubicBezTo>
                  <a:cubicBezTo>
                    <a:pt x="2625124" y="183052"/>
                    <a:pt x="2626645" y="177828"/>
                    <a:pt x="2629597" y="174257"/>
                  </a:cubicBezTo>
                  <a:cubicBezTo>
                    <a:pt x="2634740" y="168855"/>
                    <a:pt x="2634516" y="160328"/>
                    <a:pt x="2629105" y="155194"/>
                  </a:cubicBezTo>
                  <a:cubicBezTo>
                    <a:pt x="2623738" y="150060"/>
                    <a:pt x="2615151" y="150283"/>
                    <a:pt x="2610052" y="155685"/>
                  </a:cubicBezTo>
                  <a:cubicBezTo>
                    <a:pt x="2604104" y="161087"/>
                    <a:pt x="2599452" y="169123"/>
                    <a:pt x="2595382" y="178319"/>
                  </a:cubicBezTo>
                  <a:cubicBezTo>
                    <a:pt x="2588674" y="193543"/>
                    <a:pt x="2584604" y="212740"/>
                    <a:pt x="2578924" y="224482"/>
                  </a:cubicBezTo>
                  <a:cubicBezTo>
                    <a:pt x="2573423" y="236803"/>
                    <a:pt x="2566401" y="249438"/>
                    <a:pt x="2559514" y="262519"/>
                  </a:cubicBezTo>
                  <a:cubicBezTo>
                    <a:pt x="2552894" y="275019"/>
                    <a:pt x="2546230" y="287787"/>
                    <a:pt x="2539030" y="300109"/>
                  </a:cubicBezTo>
                  <a:cubicBezTo>
                    <a:pt x="2529101" y="317119"/>
                    <a:pt x="2518949" y="333503"/>
                    <a:pt x="2507768" y="347477"/>
                  </a:cubicBezTo>
                  <a:cubicBezTo>
                    <a:pt x="2505397" y="350066"/>
                    <a:pt x="2504592" y="353370"/>
                    <a:pt x="2504503" y="356584"/>
                  </a:cubicBezTo>
                  <a:cubicBezTo>
                    <a:pt x="2463491" y="389174"/>
                    <a:pt x="2423462" y="422792"/>
                    <a:pt x="2384552" y="457659"/>
                  </a:cubicBezTo>
                  <a:cubicBezTo>
                    <a:pt x="2385312" y="455248"/>
                    <a:pt x="2386520" y="453060"/>
                    <a:pt x="2387236" y="450605"/>
                  </a:cubicBezTo>
                  <a:cubicBezTo>
                    <a:pt x="2392334" y="433595"/>
                    <a:pt x="2395867" y="416006"/>
                    <a:pt x="2399177" y="398505"/>
                  </a:cubicBezTo>
                  <a:cubicBezTo>
                    <a:pt x="2404052" y="372879"/>
                    <a:pt x="2407630" y="347253"/>
                    <a:pt x="2414562" y="322744"/>
                  </a:cubicBezTo>
                  <a:cubicBezTo>
                    <a:pt x="2416977" y="315735"/>
                    <a:pt x="2413265" y="308056"/>
                    <a:pt x="2406199" y="305600"/>
                  </a:cubicBezTo>
                  <a:cubicBezTo>
                    <a:pt x="2399177" y="303190"/>
                    <a:pt x="2391484" y="306895"/>
                    <a:pt x="2389025" y="313949"/>
                  </a:cubicBezTo>
                  <a:cubicBezTo>
                    <a:pt x="2382092" y="330423"/>
                    <a:pt x="2376233" y="347477"/>
                    <a:pt x="2371045" y="364977"/>
                  </a:cubicBezTo>
                  <a:cubicBezTo>
                    <a:pt x="2366081" y="381719"/>
                    <a:pt x="2361519" y="398684"/>
                    <a:pt x="2357091" y="415693"/>
                  </a:cubicBezTo>
                  <a:cubicBezTo>
                    <a:pt x="2354811" y="424533"/>
                    <a:pt x="2352664" y="433372"/>
                    <a:pt x="2350428" y="442167"/>
                  </a:cubicBezTo>
                  <a:cubicBezTo>
                    <a:pt x="2347073" y="455203"/>
                    <a:pt x="2343764" y="468150"/>
                    <a:pt x="2339470" y="480829"/>
                  </a:cubicBezTo>
                  <a:cubicBezTo>
                    <a:pt x="2336116" y="490606"/>
                    <a:pt x="2332269" y="500205"/>
                    <a:pt x="2327842" y="509625"/>
                  </a:cubicBezTo>
                  <a:cubicBezTo>
                    <a:pt x="2272876" y="561635"/>
                    <a:pt x="2220011" y="615744"/>
                    <a:pt x="2169205" y="671862"/>
                  </a:cubicBezTo>
                  <a:cubicBezTo>
                    <a:pt x="2170949" y="664763"/>
                    <a:pt x="2173364" y="657844"/>
                    <a:pt x="2174616" y="650656"/>
                  </a:cubicBezTo>
                  <a:cubicBezTo>
                    <a:pt x="2177792" y="632486"/>
                    <a:pt x="2179267" y="614048"/>
                    <a:pt x="2180654" y="595610"/>
                  </a:cubicBezTo>
                  <a:cubicBezTo>
                    <a:pt x="2182667" y="569135"/>
                    <a:pt x="2183606" y="542617"/>
                    <a:pt x="2188704" y="516187"/>
                  </a:cubicBezTo>
                  <a:cubicBezTo>
                    <a:pt x="2190493" y="508955"/>
                    <a:pt x="2186110" y="501633"/>
                    <a:pt x="2178865" y="499803"/>
                  </a:cubicBezTo>
                  <a:cubicBezTo>
                    <a:pt x="2171664" y="498017"/>
                    <a:pt x="2164330" y="502392"/>
                    <a:pt x="2162496" y="509625"/>
                  </a:cubicBezTo>
                  <a:cubicBezTo>
                    <a:pt x="2156726" y="527706"/>
                    <a:pt x="2152478" y="545920"/>
                    <a:pt x="2149123" y="564359"/>
                  </a:cubicBezTo>
                  <a:cubicBezTo>
                    <a:pt x="2145858" y="582350"/>
                    <a:pt x="2143220" y="600431"/>
                    <a:pt x="2140760" y="618467"/>
                  </a:cubicBezTo>
                  <a:cubicBezTo>
                    <a:pt x="2139463" y="627843"/>
                    <a:pt x="2138300" y="637218"/>
                    <a:pt x="2137048" y="646593"/>
                  </a:cubicBezTo>
                  <a:cubicBezTo>
                    <a:pt x="2135169" y="660344"/>
                    <a:pt x="2133246" y="674005"/>
                    <a:pt x="2130205" y="687621"/>
                  </a:cubicBezTo>
                  <a:cubicBezTo>
                    <a:pt x="2127119" y="701327"/>
                    <a:pt x="2123452" y="714988"/>
                    <a:pt x="2117861" y="728516"/>
                  </a:cubicBezTo>
                  <a:cubicBezTo>
                    <a:pt x="2117593" y="729096"/>
                    <a:pt x="2117950" y="729676"/>
                    <a:pt x="2117772" y="730257"/>
                  </a:cubicBezTo>
                  <a:cubicBezTo>
                    <a:pt x="2067725" y="788384"/>
                    <a:pt x="2019512" y="848207"/>
                    <a:pt x="1973446" y="909905"/>
                  </a:cubicBezTo>
                  <a:cubicBezTo>
                    <a:pt x="1973312" y="896155"/>
                    <a:pt x="1972149" y="882315"/>
                    <a:pt x="1970450" y="868609"/>
                  </a:cubicBezTo>
                  <a:cubicBezTo>
                    <a:pt x="1967319" y="844546"/>
                    <a:pt x="1962355" y="821152"/>
                    <a:pt x="1960700" y="799009"/>
                  </a:cubicBezTo>
                  <a:cubicBezTo>
                    <a:pt x="1960655" y="791598"/>
                    <a:pt x="1954528" y="785616"/>
                    <a:pt x="1947104" y="785660"/>
                  </a:cubicBezTo>
                  <a:cubicBezTo>
                    <a:pt x="1939635" y="785749"/>
                    <a:pt x="1933642" y="791821"/>
                    <a:pt x="1933731" y="799277"/>
                  </a:cubicBezTo>
                  <a:cubicBezTo>
                    <a:pt x="1932344" y="825661"/>
                    <a:pt x="1933776" y="854457"/>
                    <a:pt x="1934760" y="883387"/>
                  </a:cubicBezTo>
                  <a:cubicBezTo>
                    <a:pt x="1934983" y="890530"/>
                    <a:pt x="1935207" y="897673"/>
                    <a:pt x="1935475" y="904771"/>
                  </a:cubicBezTo>
                  <a:cubicBezTo>
                    <a:pt x="1935878" y="915262"/>
                    <a:pt x="1936280" y="925665"/>
                    <a:pt x="1935967" y="935933"/>
                  </a:cubicBezTo>
                  <a:cubicBezTo>
                    <a:pt x="1935654" y="946246"/>
                    <a:pt x="1934581" y="956335"/>
                    <a:pt x="1932792" y="966202"/>
                  </a:cubicBezTo>
                  <a:cubicBezTo>
                    <a:pt x="1852959" y="1077589"/>
                    <a:pt x="1779208" y="1193798"/>
                    <a:pt x="1710825" y="1313579"/>
                  </a:cubicBezTo>
                  <a:cubicBezTo>
                    <a:pt x="1720709" y="1270408"/>
                    <a:pt x="1730146" y="1226835"/>
                    <a:pt x="1738912" y="1190271"/>
                  </a:cubicBezTo>
                  <a:cubicBezTo>
                    <a:pt x="1769727" y="1060178"/>
                    <a:pt x="1793565" y="925174"/>
                    <a:pt x="1792760" y="791196"/>
                  </a:cubicBezTo>
                  <a:cubicBezTo>
                    <a:pt x="1792223" y="700836"/>
                    <a:pt x="1780416" y="610922"/>
                    <a:pt x="1752508" y="523330"/>
                  </a:cubicBezTo>
                  <a:cubicBezTo>
                    <a:pt x="1736094" y="472168"/>
                    <a:pt x="1710378" y="421184"/>
                    <a:pt x="1672049" y="384442"/>
                  </a:cubicBezTo>
                  <a:cubicBezTo>
                    <a:pt x="1645572" y="359039"/>
                    <a:pt x="1613103" y="340378"/>
                    <a:pt x="1573745" y="332521"/>
                  </a:cubicBezTo>
                  <a:cubicBezTo>
                    <a:pt x="1499279" y="317877"/>
                    <a:pt x="1434518" y="358325"/>
                    <a:pt x="1392522" y="419577"/>
                  </a:cubicBezTo>
                  <a:cubicBezTo>
                    <a:pt x="1352539" y="477883"/>
                    <a:pt x="1333754" y="554537"/>
                    <a:pt x="1345830" y="614717"/>
                  </a:cubicBezTo>
                  <a:cubicBezTo>
                    <a:pt x="1348692" y="629093"/>
                    <a:pt x="1354014" y="643781"/>
                    <a:pt x="1361752" y="656995"/>
                  </a:cubicBezTo>
                  <a:cubicBezTo>
                    <a:pt x="1369802" y="670835"/>
                    <a:pt x="1380447" y="683023"/>
                    <a:pt x="1393461" y="691729"/>
                  </a:cubicBezTo>
                  <a:cubicBezTo>
                    <a:pt x="1406253" y="700256"/>
                    <a:pt x="1419849" y="705926"/>
                    <a:pt x="1434026" y="708961"/>
                  </a:cubicBezTo>
                  <a:cubicBezTo>
                    <a:pt x="1447936" y="711908"/>
                    <a:pt x="1462426" y="712399"/>
                    <a:pt x="1477275" y="710524"/>
                  </a:cubicBezTo>
                  <a:cubicBezTo>
                    <a:pt x="1565561" y="699407"/>
                    <a:pt x="1602995" y="641013"/>
                    <a:pt x="1607154" y="588422"/>
                  </a:cubicBezTo>
                  <a:cubicBezTo>
                    <a:pt x="1610240" y="549358"/>
                    <a:pt x="1594452" y="513464"/>
                    <a:pt x="1568289" y="498687"/>
                  </a:cubicBezTo>
                  <a:cubicBezTo>
                    <a:pt x="1544808" y="485472"/>
                    <a:pt x="1511399" y="486767"/>
                    <a:pt x="1473652" y="521232"/>
                  </a:cubicBezTo>
                  <a:cubicBezTo>
                    <a:pt x="1467883" y="526411"/>
                    <a:pt x="1467435" y="535295"/>
                    <a:pt x="1472623" y="541099"/>
                  </a:cubicBezTo>
                  <a:cubicBezTo>
                    <a:pt x="1477811" y="546858"/>
                    <a:pt x="1486756" y="547304"/>
                    <a:pt x="1492526" y="542126"/>
                  </a:cubicBezTo>
                  <a:cubicBezTo>
                    <a:pt x="1517571" y="519982"/>
                    <a:pt x="1538368" y="515384"/>
                    <a:pt x="1553574" y="524268"/>
                  </a:cubicBezTo>
                  <a:cubicBezTo>
                    <a:pt x="1571017" y="534447"/>
                    <a:pt x="1578978" y="559582"/>
                    <a:pt x="1576518" y="585788"/>
                  </a:cubicBezTo>
                  <a:cubicBezTo>
                    <a:pt x="1572716" y="626503"/>
                    <a:pt x="1541857" y="669987"/>
                    <a:pt x="1473384" y="677710"/>
                  </a:cubicBezTo>
                  <a:cubicBezTo>
                    <a:pt x="1462337" y="678960"/>
                    <a:pt x="1451558" y="678514"/>
                    <a:pt x="1441227" y="676192"/>
                  </a:cubicBezTo>
                  <a:cubicBezTo>
                    <a:pt x="1431164" y="673916"/>
                    <a:pt x="1421593" y="669764"/>
                    <a:pt x="1412603" y="663603"/>
                  </a:cubicBezTo>
                  <a:cubicBezTo>
                    <a:pt x="1403882" y="657620"/>
                    <a:pt x="1396995" y="649183"/>
                    <a:pt x="1391672" y="639807"/>
                  </a:cubicBezTo>
                  <a:cubicBezTo>
                    <a:pt x="1386037" y="629852"/>
                    <a:pt x="1382235" y="618780"/>
                    <a:pt x="1380178" y="608021"/>
                  </a:cubicBezTo>
                  <a:cubicBezTo>
                    <a:pt x="1370294" y="556055"/>
                    <a:pt x="1388050" y="490472"/>
                    <a:pt x="1422890" y="440471"/>
                  </a:cubicBezTo>
                  <a:cubicBezTo>
                    <a:pt x="1456657" y="392032"/>
                    <a:pt x="1507106" y="357745"/>
                    <a:pt x="1566276" y="369754"/>
                  </a:cubicBezTo>
                  <a:cubicBezTo>
                    <a:pt x="1606394" y="377745"/>
                    <a:pt x="1637432" y="399978"/>
                    <a:pt x="1661494" y="428997"/>
                  </a:cubicBezTo>
                  <a:cubicBezTo>
                    <a:pt x="1686719" y="459355"/>
                    <a:pt x="1704430" y="497124"/>
                    <a:pt x="1716729" y="534849"/>
                  </a:cubicBezTo>
                  <a:cubicBezTo>
                    <a:pt x="1744234" y="618691"/>
                    <a:pt x="1756041" y="704854"/>
                    <a:pt x="1757428" y="791598"/>
                  </a:cubicBezTo>
                  <a:cubicBezTo>
                    <a:pt x="1759575" y="922941"/>
                    <a:pt x="1737838" y="1055535"/>
                    <a:pt x="1709126" y="1183441"/>
                  </a:cubicBezTo>
                  <a:cubicBezTo>
                    <a:pt x="1698168" y="1232505"/>
                    <a:pt x="1686093" y="1293980"/>
                    <a:pt x="1673391" y="1350455"/>
                  </a:cubicBezTo>
                  <a:cubicBezTo>
                    <a:pt x="1669276" y="1368714"/>
                    <a:pt x="1665072" y="1386081"/>
                    <a:pt x="1660823" y="1402733"/>
                  </a:cubicBezTo>
                  <a:cubicBezTo>
                    <a:pt x="1637253" y="1446261"/>
                    <a:pt x="1613997" y="1489968"/>
                    <a:pt x="1591769" y="1534211"/>
                  </a:cubicBezTo>
                  <a:cubicBezTo>
                    <a:pt x="1568602" y="1580418"/>
                    <a:pt x="1546329" y="1627071"/>
                    <a:pt x="1524548" y="1673947"/>
                  </a:cubicBezTo>
                  <a:cubicBezTo>
                    <a:pt x="1523967" y="1671804"/>
                    <a:pt x="1523564" y="1670197"/>
                    <a:pt x="1523430" y="1669795"/>
                  </a:cubicBezTo>
                  <a:lnTo>
                    <a:pt x="1513009" y="1620776"/>
                  </a:lnTo>
                  <a:cubicBezTo>
                    <a:pt x="1507732" y="1594615"/>
                    <a:pt x="1503170" y="1568230"/>
                    <a:pt x="1499190" y="1541756"/>
                  </a:cubicBezTo>
                  <a:cubicBezTo>
                    <a:pt x="1495164" y="1515326"/>
                    <a:pt x="1491765" y="1488763"/>
                    <a:pt x="1488992" y="1462200"/>
                  </a:cubicBezTo>
                  <a:cubicBezTo>
                    <a:pt x="1485414" y="1429832"/>
                    <a:pt x="1483268" y="1396662"/>
                    <a:pt x="1481210" y="1363402"/>
                  </a:cubicBezTo>
                  <a:cubicBezTo>
                    <a:pt x="1482284" y="1355857"/>
                    <a:pt x="1483983" y="1348089"/>
                    <a:pt x="1486264" y="1340053"/>
                  </a:cubicBezTo>
                  <a:cubicBezTo>
                    <a:pt x="1496506" y="1304382"/>
                    <a:pt x="1516140" y="1265899"/>
                    <a:pt x="1525219" y="1237773"/>
                  </a:cubicBezTo>
                  <a:cubicBezTo>
                    <a:pt x="1532151" y="1215317"/>
                    <a:pt x="1538950" y="1192861"/>
                    <a:pt x="1544719" y="1170137"/>
                  </a:cubicBezTo>
                  <a:cubicBezTo>
                    <a:pt x="1550533" y="1147323"/>
                    <a:pt x="1555497" y="1124332"/>
                    <a:pt x="1559702" y="1101251"/>
                  </a:cubicBezTo>
                  <a:cubicBezTo>
                    <a:pt x="1568199" y="1054999"/>
                    <a:pt x="1573566" y="1008301"/>
                    <a:pt x="1576339" y="961068"/>
                  </a:cubicBezTo>
                  <a:cubicBezTo>
                    <a:pt x="1577010" y="953299"/>
                    <a:pt x="1571285" y="946469"/>
                    <a:pt x="1563503" y="945799"/>
                  </a:cubicBezTo>
                  <a:cubicBezTo>
                    <a:pt x="1555766" y="945130"/>
                    <a:pt x="1548923" y="950844"/>
                    <a:pt x="1548252" y="958567"/>
                  </a:cubicBezTo>
                  <a:cubicBezTo>
                    <a:pt x="1543825" y="995176"/>
                    <a:pt x="1537250" y="1031204"/>
                    <a:pt x="1529736" y="1067053"/>
                  </a:cubicBezTo>
                  <a:cubicBezTo>
                    <a:pt x="1524146" y="1093974"/>
                    <a:pt x="1517661" y="1120716"/>
                    <a:pt x="1511042" y="1147457"/>
                  </a:cubicBezTo>
                  <a:cubicBezTo>
                    <a:pt x="1504467" y="1174199"/>
                    <a:pt x="1497937" y="1200986"/>
                    <a:pt x="1490424" y="1227639"/>
                  </a:cubicBezTo>
                  <a:cubicBezTo>
                    <a:pt x="1486756" y="1241657"/>
                    <a:pt x="1480629" y="1258265"/>
                    <a:pt x="1474412" y="1275765"/>
                  </a:cubicBezTo>
                  <a:cubicBezTo>
                    <a:pt x="1470700" y="1235585"/>
                    <a:pt x="1466094" y="1195539"/>
                    <a:pt x="1458088" y="1156476"/>
                  </a:cubicBezTo>
                  <a:cubicBezTo>
                    <a:pt x="1444000" y="1087768"/>
                    <a:pt x="1420520" y="1022052"/>
                    <a:pt x="1378926" y="962943"/>
                  </a:cubicBezTo>
                  <a:cubicBezTo>
                    <a:pt x="1374588" y="956514"/>
                    <a:pt x="1365822" y="954817"/>
                    <a:pt x="1359381" y="959148"/>
                  </a:cubicBezTo>
                  <a:cubicBezTo>
                    <a:pt x="1352941" y="963478"/>
                    <a:pt x="1351242" y="972229"/>
                    <a:pt x="1355580" y="978657"/>
                  </a:cubicBezTo>
                  <a:cubicBezTo>
                    <a:pt x="1392567" y="1035579"/>
                    <a:pt x="1411619" y="1098259"/>
                    <a:pt x="1423114" y="1163128"/>
                  </a:cubicBezTo>
                  <a:cubicBezTo>
                    <a:pt x="1431835" y="1212281"/>
                    <a:pt x="1435815" y="1262774"/>
                    <a:pt x="1439572" y="1313132"/>
                  </a:cubicBezTo>
                  <a:cubicBezTo>
                    <a:pt x="1443463" y="1364830"/>
                    <a:pt x="1447354" y="1416350"/>
                    <a:pt x="1453750" y="1466351"/>
                  </a:cubicBezTo>
                  <a:cubicBezTo>
                    <a:pt x="1457372" y="1493361"/>
                    <a:pt x="1461621" y="1520326"/>
                    <a:pt x="1466586" y="1547158"/>
                  </a:cubicBezTo>
                  <a:cubicBezTo>
                    <a:pt x="1471550" y="1574034"/>
                    <a:pt x="1477185" y="1600686"/>
                    <a:pt x="1483536" y="1627205"/>
                  </a:cubicBezTo>
                  <a:lnTo>
                    <a:pt x="1496148" y="1676671"/>
                  </a:lnTo>
                  <a:cubicBezTo>
                    <a:pt x="1496596" y="1678278"/>
                    <a:pt x="1502007" y="1695600"/>
                    <a:pt x="1504243" y="1702520"/>
                  </a:cubicBezTo>
                  <a:lnTo>
                    <a:pt x="1505496" y="1706270"/>
                  </a:lnTo>
                  <a:cubicBezTo>
                    <a:pt x="1506032" y="1707609"/>
                    <a:pt x="1506524" y="1708413"/>
                    <a:pt x="1506748" y="1708770"/>
                  </a:cubicBezTo>
                  <a:cubicBezTo>
                    <a:pt x="1507195" y="1709395"/>
                    <a:pt x="1507643" y="1709484"/>
                    <a:pt x="1508090" y="1710020"/>
                  </a:cubicBezTo>
                  <a:cubicBezTo>
                    <a:pt x="1386305" y="1977082"/>
                    <a:pt x="1285765" y="2252582"/>
                    <a:pt x="1200342" y="2522367"/>
                  </a:cubicBezTo>
                  <a:cubicBezTo>
                    <a:pt x="1188535" y="2559958"/>
                    <a:pt x="1163578" y="2658309"/>
                    <a:pt x="1135134" y="2775366"/>
                  </a:cubicBezTo>
                  <a:cubicBezTo>
                    <a:pt x="1105616" y="2896710"/>
                    <a:pt x="1072251" y="3037875"/>
                    <a:pt x="1045551" y="3151941"/>
                  </a:cubicBezTo>
                  <a:cubicBezTo>
                    <a:pt x="1052483" y="3033232"/>
                    <a:pt x="1056061" y="2913719"/>
                    <a:pt x="1054809" y="2794206"/>
                  </a:cubicBezTo>
                  <a:cubicBezTo>
                    <a:pt x="1053959" y="2716525"/>
                    <a:pt x="1051231" y="2638933"/>
                    <a:pt x="1046580" y="2561699"/>
                  </a:cubicBezTo>
                  <a:cubicBezTo>
                    <a:pt x="1039513" y="2444775"/>
                    <a:pt x="1027930" y="2328700"/>
                    <a:pt x="1012857" y="2214366"/>
                  </a:cubicBezTo>
                  <a:cubicBezTo>
                    <a:pt x="999753" y="2117444"/>
                    <a:pt x="970146" y="1943733"/>
                    <a:pt x="953598" y="1867748"/>
                  </a:cubicBezTo>
                  <a:cubicBezTo>
                    <a:pt x="949751" y="1850203"/>
                    <a:pt x="946531" y="1837613"/>
                    <a:pt x="944385" y="1831899"/>
                  </a:cubicBezTo>
                  <a:cubicBezTo>
                    <a:pt x="940359" y="1821363"/>
                    <a:pt x="932398" y="1819845"/>
                    <a:pt x="929939" y="1819800"/>
                  </a:cubicBezTo>
                  <a:cubicBezTo>
                    <a:pt x="922470" y="1819711"/>
                    <a:pt x="916342" y="1825649"/>
                    <a:pt x="916253" y="1833104"/>
                  </a:cubicBezTo>
                  <a:cubicBezTo>
                    <a:pt x="916163" y="1836274"/>
                    <a:pt x="917237" y="1839220"/>
                    <a:pt x="919071" y="1841542"/>
                  </a:cubicBezTo>
                  <a:cubicBezTo>
                    <a:pt x="920904" y="1846810"/>
                    <a:pt x="923364" y="1857971"/>
                    <a:pt x="926405" y="1873373"/>
                  </a:cubicBezTo>
                  <a:cubicBezTo>
                    <a:pt x="941477" y="1949135"/>
                    <a:pt x="967820" y="2122131"/>
                    <a:pt x="979091" y="2218608"/>
                  </a:cubicBezTo>
                  <a:cubicBezTo>
                    <a:pt x="992776" y="2332316"/>
                    <a:pt x="1002258" y="2447722"/>
                    <a:pt x="1008698" y="2563886"/>
                  </a:cubicBezTo>
                  <a:cubicBezTo>
                    <a:pt x="1012992" y="2640630"/>
                    <a:pt x="1015854" y="2717641"/>
                    <a:pt x="1017375" y="2794787"/>
                  </a:cubicBezTo>
                  <a:cubicBezTo>
                    <a:pt x="1018985" y="2876977"/>
                    <a:pt x="1018627" y="2959167"/>
                    <a:pt x="1016927" y="3041134"/>
                  </a:cubicBezTo>
                  <a:cubicBezTo>
                    <a:pt x="992910" y="2915951"/>
                    <a:pt x="957310" y="2792867"/>
                    <a:pt x="894159" y="2687998"/>
                  </a:cubicBezTo>
                  <a:cubicBezTo>
                    <a:pt x="833110" y="2586566"/>
                    <a:pt x="746703" y="2502054"/>
                    <a:pt x="622012" y="2447945"/>
                  </a:cubicBezTo>
                  <a:cubicBezTo>
                    <a:pt x="605151" y="2440713"/>
                    <a:pt x="587708" y="2434507"/>
                    <a:pt x="570042" y="2429061"/>
                  </a:cubicBezTo>
                  <a:cubicBezTo>
                    <a:pt x="569818" y="2428838"/>
                    <a:pt x="569863" y="2428525"/>
                    <a:pt x="569595" y="2428302"/>
                  </a:cubicBezTo>
                  <a:cubicBezTo>
                    <a:pt x="561142" y="2421605"/>
                    <a:pt x="553494" y="2412899"/>
                    <a:pt x="546115" y="2403524"/>
                  </a:cubicBezTo>
                  <a:cubicBezTo>
                    <a:pt x="527778" y="2380264"/>
                    <a:pt x="511364" y="2352451"/>
                    <a:pt x="493474" y="2332540"/>
                  </a:cubicBezTo>
                  <a:cubicBezTo>
                    <a:pt x="479833" y="2317584"/>
                    <a:pt x="465387" y="2303119"/>
                    <a:pt x="450583" y="2289012"/>
                  </a:cubicBezTo>
                  <a:cubicBezTo>
                    <a:pt x="450091" y="2285708"/>
                    <a:pt x="448616" y="2281110"/>
                    <a:pt x="445082" y="2275574"/>
                  </a:cubicBezTo>
                  <a:cubicBezTo>
                    <a:pt x="438910" y="2266020"/>
                    <a:pt x="426745" y="2251734"/>
                    <a:pt x="424643" y="2247983"/>
                  </a:cubicBezTo>
                  <a:cubicBezTo>
                    <a:pt x="417219" y="2234813"/>
                    <a:pt x="410466" y="2221286"/>
                    <a:pt x="404070" y="2207536"/>
                  </a:cubicBezTo>
                  <a:cubicBezTo>
                    <a:pt x="394320" y="2186642"/>
                    <a:pt x="385554" y="2165302"/>
                    <a:pt x="377012" y="2144052"/>
                  </a:cubicBezTo>
                  <a:cubicBezTo>
                    <a:pt x="363773" y="2111818"/>
                    <a:pt x="352548" y="2078916"/>
                    <a:pt x="341814" y="2045879"/>
                  </a:cubicBezTo>
                  <a:cubicBezTo>
                    <a:pt x="334613" y="2023780"/>
                    <a:pt x="327681" y="2001592"/>
                    <a:pt x="321017" y="1979270"/>
                  </a:cubicBezTo>
                  <a:cubicBezTo>
                    <a:pt x="304290" y="1923196"/>
                    <a:pt x="289308" y="1866543"/>
                    <a:pt x="275488" y="1809755"/>
                  </a:cubicBezTo>
                  <a:cubicBezTo>
                    <a:pt x="273833" y="1802166"/>
                    <a:pt x="266319" y="1797344"/>
                    <a:pt x="258761" y="1798996"/>
                  </a:cubicBezTo>
                  <a:cubicBezTo>
                    <a:pt x="251158" y="1800603"/>
                    <a:pt x="246283" y="1808103"/>
                    <a:pt x="247938" y="1815693"/>
                  </a:cubicBezTo>
                  <a:cubicBezTo>
                    <a:pt x="255809" y="1857480"/>
                    <a:pt x="263859" y="1899312"/>
                    <a:pt x="273475" y="1940831"/>
                  </a:cubicBezTo>
                  <a:cubicBezTo>
                    <a:pt x="279871" y="1968600"/>
                    <a:pt x="286892" y="1996234"/>
                    <a:pt x="294943" y="2023601"/>
                  </a:cubicBezTo>
                  <a:cubicBezTo>
                    <a:pt x="301651" y="2046459"/>
                    <a:pt x="309120" y="2069139"/>
                    <a:pt x="317350" y="2091505"/>
                  </a:cubicBezTo>
                  <a:cubicBezTo>
                    <a:pt x="325579" y="2113961"/>
                    <a:pt x="334792" y="2136016"/>
                    <a:pt x="344587" y="2157847"/>
                  </a:cubicBezTo>
                  <a:cubicBezTo>
                    <a:pt x="354337" y="2179276"/>
                    <a:pt x="364310" y="2200794"/>
                    <a:pt x="375357" y="2221733"/>
                  </a:cubicBezTo>
                  <a:cubicBezTo>
                    <a:pt x="377012" y="2224858"/>
                    <a:pt x="378935" y="2227760"/>
                    <a:pt x="380635" y="2230885"/>
                  </a:cubicBezTo>
                  <a:cubicBezTo>
                    <a:pt x="375268" y="2227045"/>
                    <a:pt x="370124" y="2222983"/>
                    <a:pt x="364623" y="2219367"/>
                  </a:cubicBezTo>
                  <a:cubicBezTo>
                    <a:pt x="345213" y="2206509"/>
                    <a:pt x="324953" y="2195080"/>
                    <a:pt x="303932" y="2185348"/>
                  </a:cubicBezTo>
                  <a:cubicBezTo>
                    <a:pt x="284656" y="2176374"/>
                    <a:pt x="264486" y="2169365"/>
                    <a:pt x="244002" y="2163383"/>
                  </a:cubicBezTo>
                  <a:cubicBezTo>
                    <a:pt x="244002" y="2162356"/>
                    <a:pt x="244717" y="2161463"/>
                    <a:pt x="244449" y="2160391"/>
                  </a:cubicBezTo>
                  <a:cubicBezTo>
                    <a:pt x="237427" y="2125524"/>
                    <a:pt x="216765" y="2087755"/>
                    <a:pt x="190690" y="2053647"/>
                  </a:cubicBezTo>
                  <a:cubicBezTo>
                    <a:pt x="181075" y="2041102"/>
                    <a:pt x="170743" y="2029093"/>
                    <a:pt x="160054" y="2018065"/>
                  </a:cubicBezTo>
                  <a:cubicBezTo>
                    <a:pt x="142343" y="1999717"/>
                    <a:pt x="123783" y="1984002"/>
                    <a:pt x="107637" y="1971323"/>
                  </a:cubicBezTo>
                  <a:cubicBezTo>
                    <a:pt x="98424" y="1964224"/>
                    <a:pt x="88987" y="1957349"/>
                    <a:pt x="79282" y="1950831"/>
                  </a:cubicBezTo>
                  <a:cubicBezTo>
                    <a:pt x="69577" y="1944313"/>
                    <a:pt x="59603" y="1938108"/>
                    <a:pt x="49406" y="1932348"/>
                  </a:cubicBezTo>
                  <a:cubicBezTo>
                    <a:pt x="48243" y="1931723"/>
                    <a:pt x="29280" y="1921232"/>
                    <a:pt x="21811" y="1916812"/>
                  </a:cubicBezTo>
                  <a:cubicBezTo>
                    <a:pt x="21319" y="1916544"/>
                    <a:pt x="20872" y="1916321"/>
                    <a:pt x="20470" y="1916143"/>
                  </a:cubicBezTo>
                  <a:cubicBezTo>
                    <a:pt x="15595" y="1911812"/>
                    <a:pt x="8126" y="1911544"/>
                    <a:pt x="2893" y="1915785"/>
                  </a:cubicBezTo>
                  <a:cubicBezTo>
                    <a:pt x="2356" y="1916187"/>
                    <a:pt x="-5381" y="1930875"/>
                    <a:pt x="6918" y="1939670"/>
                  </a:cubicBezTo>
                  <a:cubicBezTo>
                    <a:pt x="14074" y="1944804"/>
                    <a:pt x="32366" y="1957215"/>
                    <a:pt x="33484" y="1957974"/>
                  </a:cubicBezTo>
                  <a:cubicBezTo>
                    <a:pt x="42564" y="1964091"/>
                    <a:pt x="51285" y="1970653"/>
                    <a:pt x="59917" y="1977439"/>
                  </a:cubicBezTo>
                  <a:cubicBezTo>
                    <a:pt x="68548" y="1984225"/>
                    <a:pt x="77001" y="1991234"/>
                    <a:pt x="85230" y="1998511"/>
                  </a:cubicBezTo>
                  <a:cubicBezTo>
                    <a:pt x="99855" y="2011056"/>
                    <a:pt x="115956" y="2027128"/>
                    <a:pt x="132459" y="2044406"/>
                  </a:cubicBezTo>
                  <a:cubicBezTo>
                    <a:pt x="147263" y="2059897"/>
                    <a:pt x="162335" y="2076416"/>
                    <a:pt x="175618" y="2093693"/>
                  </a:cubicBezTo>
                  <a:cubicBezTo>
                    <a:pt x="191272" y="2113961"/>
                    <a:pt x="204644" y="2134810"/>
                    <a:pt x="212784" y="2155481"/>
                  </a:cubicBezTo>
                  <a:cubicBezTo>
                    <a:pt x="209877" y="2154856"/>
                    <a:pt x="207060" y="2153829"/>
                    <a:pt x="204108" y="2153293"/>
                  </a:cubicBezTo>
                  <a:cubicBezTo>
                    <a:pt x="185100" y="2149900"/>
                    <a:pt x="165824" y="2147980"/>
                    <a:pt x="146458" y="2147445"/>
                  </a:cubicBezTo>
                  <a:cubicBezTo>
                    <a:pt x="127316" y="2146954"/>
                    <a:pt x="108129" y="2147712"/>
                    <a:pt x="89166" y="2149588"/>
                  </a:cubicBezTo>
                  <a:cubicBezTo>
                    <a:pt x="85230" y="2149989"/>
                    <a:pt x="67922" y="2150168"/>
                    <a:pt x="57814" y="2152489"/>
                  </a:cubicBezTo>
                  <a:cubicBezTo>
                    <a:pt x="49675" y="2154364"/>
                    <a:pt x="44352" y="2158249"/>
                    <a:pt x="42250" y="2161597"/>
                  </a:cubicBezTo>
                  <a:cubicBezTo>
                    <a:pt x="37957" y="2168026"/>
                    <a:pt x="39701" y="2176776"/>
                    <a:pt x="46186" y="2181106"/>
                  </a:cubicBezTo>
                  <a:cubicBezTo>
                    <a:pt x="51106" y="2184365"/>
                    <a:pt x="57367" y="2184142"/>
                    <a:pt x="61974" y="2180972"/>
                  </a:cubicBezTo>
                  <a:lnTo>
                    <a:pt x="61884" y="2180749"/>
                  </a:lnTo>
                  <a:cubicBezTo>
                    <a:pt x="61214" y="2178740"/>
                    <a:pt x="62824" y="2177758"/>
                    <a:pt x="65597" y="2177356"/>
                  </a:cubicBezTo>
                  <a:cubicBezTo>
                    <a:pt x="72976" y="2176329"/>
                    <a:pt x="88674" y="2179678"/>
                    <a:pt x="91402" y="2179544"/>
                  </a:cubicBezTo>
                  <a:cubicBezTo>
                    <a:pt x="109158" y="2178651"/>
                    <a:pt x="127048" y="2178785"/>
                    <a:pt x="144893" y="2180035"/>
                  </a:cubicBezTo>
                  <a:cubicBezTo>
                    <a:pt x="162514" y="2181285"/>
                    <a:pt x="180001" y="2183740"/>
                    <a:pt x="197220" y="2187580"/>
                  </a:cubicBezTo>
                  <a:cubicBezTo>
                    <a:pt x="228885" y="2194410"/>
                    <a:pt x="258940" y="2205616"/>
                    <a:pt x="287697" y="2219501"/>
                  </a:cubicBezTo>
                  <a:cubicBezTo>
                    <a:pt x="307063" y="2228831"/>
                    <a:pt x="325758" y="2239501"/>
                    <a:pt x="343916" y="2251109"/>
                  </a:cubicBezTo>
                  <a:cubicBezTo>
                    <a:pt x="389758" y="2280440"/>
                    <a:pt x="431978" y="2316200"/>
                    <a:pt x="469547" y="2354951"/>
                  </a:cubicBezTo>
                  <a:cubicBezTo>
                    <a:pt x="486408" y="2372050"/>
                    <a:pt x="502285" y="2395711"/>
                    <a:pt x="519369" y="2416337"/>
                  </a:cubicBezTo>
                  <a:cubicBezTo>
                    <a:pt x="490254" y="2410623"/>
                    <a:pt x="460691" y="2407230"/>
                    <a:pt x="431307" y="2407498"/>
                  </a:cubicBezTo>
                  <a:cubicBezTo>
                    <a:pt x="364936" y="2408078"/>
                    <a:pt x="299639" y="2425221"/>
                    <a:pt x="242928" y="2463973"/>
                  </a:cubicBezTo>
                  <a:cubicBezTo>
                    <a:pt x="157371" y="2522680"/>
                    <a:pt x="86170" y="2665854"/>
                    <a:pt x="95696" y="2780143"/>
                  </a:cubicBezTo>
                  <a:cubicBezTo>
                    <a:pt x="102494" y="2862155"/>
                    <a:pt x="148515" y="2930237"/>
                    <a:pt x="256614" y="2945015"/>
                  </a:cubicBezTo>
                  <a:cubicBezTo>
                    <a:pt x="293825" y="2950059"/>
                    <a:pt x="330901" y="2939256"/>
                    <a:pt x="358183" y="2918049"/>
                  </a:cubicBezTo>
                  <a:cubicBezTo>
                    <a:pt x="387433" y="2895326"/>
                    <a:pt x="405680" y="2861039"/>
                    <a:pt x="402013" y="2821796"/>
                  </a:cubicBezTo>
                  <a:cubicBezTo>
                    <a:pt x="394454" y="2740767"/>
                    <a:pt x="354203" y="2713355"/>
                    <a:pt x="317529" y="2712596"/>
                  </a:cubicBezTo>
                  <a:cubicBezTo>
                    <a:pt x="262473" y="2711436"/>
                    <a:pt x="210727" y="2771661"/>
                    <a:pt x="251068" y="2823538"/>
                  </a:cubicBezTo>
                  <a:cubicBezTo>
                    <a:pt x="255585" y="2829430"/>
                    <a:pt x="264083" y="2830547"/>
                    <a:pt x="269987" y="2826038"/>
                  </a:cubicBezTo>
                  <a:cubicBezTo>
                    <a:pt x="275890" y="2821529"/>
                    <a:pt x="277008" y="2813046"/>
                    <a:pt x="272491" y="2807153"/>
                  </a:cubicBezTo>
                  <a:cubicBezTo>
                    <a:pt x="248161" y="2775009"/>
                    <a:pt x="282957" y="2740097"/>
                    <a:pt x="316724" y="2741213"/>
                  </a:cubicBezTo>
                  <a:cubicBezTo>
                    <a:pt x="343200" y="2742106"/>
                    <a:pt x="367038" y="2765813"/>
                    <a:pt x="371734" y="2824386"/>
                  </a:cubicBezTo>
                  <a:cubicBezTo>
                    <a:pt x="374060" y="2852690"/>
                    <a:pt x="360240" y="2877021"/>
                    <a:pt x="338996" y="2893138"/>
                  </a:cubicBezTo>
                  <a:cubicBezTo>
                    <a:pt x="317976" y="2909076"/>
                    <a:pt x="289576" y="2916978"/>
                    <a:pt x="261221" y="2912781"/>
                  </a:cubicBezTo>
                  <a:cubicBezTo>
                    <a:pt x="173069" y="2899835"/>
                    <a:pt x="135501" y="2844431"/>
                    <a:pt x="130536" y="2777420"/>
                  </a:cubicBezTo>
                  <a:cubicBezTo>
                    <a:pt x="122933" y="2674961"/>
                    <a:pt x="187112" y="2547011"/>
                    <a:pt x="264128" y="2495000"/>
                  </a:cubicBezTo>
                  <a:cubicBezTo>
                    <a:pt x="314577" y="2460758"/>
                    <a:pt x="372718" y="2446160"/>
                    <a:pt x="431665" y="2445668"/>
                  </a:cubicBezTo>
                  <a:cubicBezTo>
                    <a:pt x="491461" y="2445133"/>
                    <a:pt x="552197" y="2459017"/>
                    <a:pt x="607118" y="2482500"/>
                  </a:cubicBezTo>
                  <a:cubicBezTo>
                    <a:pt x="724654" y="2532368"/>
                    <a:pt x="806142" y="2611343"/>
                    <a:pt x="864462" y="2706034"/>
                  </a:cubicBezTo>
                  <a:cubicBezTo>
                    <a:pt x="950780" y="2846217"/>
                    <a:pt x="986783" y="3020464"/>
                    <a:pt x="1011963" y="3187656"/>
                  </a:cubicBezTo>
                  <a:cubicBezTo>
                    <a:pt x="1009637" y="3236944"/>
                    <a:pt x="1006685" y="3286052"/>
                    <a:pt x="1002973" y="3334938"/>
                  </a:cubicBezTo>
                  <a:cubicBezTo>
                    <a:pt x="998367" y="3354849"/>
                    <a:pt x="995728" y="3366323"/>
                    <a:pt x="995728" y="3366323"/>
                  </a:cubicBezTo>
                  <a:cubicBezTo>
                    <a:pt x="994297" y="3372394"/>
                    <a:pt x="997785" y="3377707"/>
                    <a:pt x="1003018" y="3380519"/>
                  </a:cubicBezTo>
                  <a:cubicBezTo>
                    <a:pt x="1005254" y="3384180"/>
                    <a:pt x="1008564" y="3387082"/>
                    <a:pt x="1013171" y="3387484"/>
                  </a:cubicBezTo>
                  <a:cubicBezTo>
                    <a:pt x="1020908" y="3388153"/>
                    <a:pt x="1027795" y="3382439"/>
                    <a:pt x="1028511" y="3374716"/>
                  </a:cubicBezTo>
                  <a:cubicBezTo>
                    <a:pt x="1030032" y="3359537"/>
                    <a:pt x="1031060" y="3344135"/>
                    <a:pt x="1032447" y="3328911"/>
                  </a:cubicBezTo>
                  <a:cubicBezTo>
                    <a:pt x="1033162" y="3325875"/>
                    <a:pt x="1033878" y="3323018"/>
                    <a:pt x="1034638" y="3319714"/>
                  </a:cubicBezTo>
                  <a:cubicBezTo>
                    <a:pt x="1048190" y="3269355"/>
                    <a:pt x="1063709" y="3222032"/>
                    <a:pt x="1080883" y="3177477"/>
                  </a:cubicBezTo>
                  <a:cubicBezTo>
                    <a:pt x="1172031" y="3064438"/>
                    <a:pt x="1343012" y="2984257"/>
                    <a:pt x="1512875" y="2957247"/>
                  </a:cubicBezTo>
                  <a:cubicBezTo>
                    <a:pt x="1627101" y="2939077"/>
                    <a:pt x="1740522" y="2944881"/>
                    <a:pt x="1828003" y="2981980"/>
                  </a:cubicBezTo>
                  <a:cubicBezTo>
                    <a:pt x="1893479" y="3009749"/>
                    <a:pt x="1944107" y="3055241"/>
                    <a:pt x="1967677" y="3122342"/>
                  </a:cubicBezTo>
                  <a:cubicBezTo>
                    <a:pt x="1997687" y="3206719"/>
                    <a:pt x="1985253" y="3297392"/>
                    <a:pt x="1940708" y="3358912"/>
                  </a:cubicBezTo>
                  <a:cubicBezTo>
                    <a:pt x="1896520" y="3419896"/>
                    <a:pt x="1820221" y="3450924"/>
                    <a:pt x="1723124" y="3417440"/>
                  </a:cubicBezTo>
                  <a:cubicBezTo>
                    <a:pt x="1642039" y="3389627"/>
                    <a:pt x="1620885" y="3327795"/>
                    <a:pt x="1636359" y="3279132"/>
                  </a:cubicBezTo>
                  <a:cubicBezTo>
                    <a:pt x="1645572" y="3250247"/>
                    <a:pt x="1667129" y="3226229"/>
                    <a:pt x="1695932" y="3218461"/>
                  </a:cubicBezTo>
                  <a:cubicBezTo>
                    <a:pt x="1720575" y="3211809"/>
                    <a:pt x="1750048" y="3217211"/>
                    <a:pt x="1781087" y="3239935"/>
                  </a:cubicBezTo>
                  <a:cubicBezTo>
                    <a:pt x="1787348" y="3244578"/>
                    <a:pt x="1796159" y="3243283"/>
                    <a:pt x="1800810" y="3237033"/>
                  </a:cubicBezTo>
                  <a:cubicBezTo>
                    <a:pt x="1805462" y="3230827"/>
                    <a:pt x="1804165" y="3221988"/>
                    <a:pt x="1797903" y="3217345"/>
                  </a:cubicBezTo>
                  <a:cubicBezTo>
                    <a:pt x="1758412" y="3187522"/>
                    <a:pt x="1720217" y="3181584"/>
                    <a:pt x="1688373" y="3189665"/>
                  </a:cubicBezTo>
                  <a:cubicBezTo>
                    <a:pt x="1649553" y="3199531"/>
                    <a:pt x="1619543" y="3230872"/>
                    <a:pt x="1606662" y="3269489"/>
                  </a:cubicBezTo>
                  <a:cubicBezTo>
                    <a:pt x="1586044" y="3331322"/>
                    <a:pt x="1608764" y="3412619"/>
                    <a:pt x="1711854" y="3449495"/>
                  </a:cubicBezTo>
                  <a:cubicBezTo>
                    <a:pt x="1826750" y="3490434"/>
                    <a:pt x="1917407" y="3452575"/>
                    <a:pt x="1970450" y="3380564"/>
                  </a:cubicBezTo>
                  <a:cubicBezTo>
                    <a:pt x="2022106" y="3310473"/>
                    <a:pt x="2037581" y="3206586"/>
                    <a:pt x="2003680" y="3109707"/>
                  </a:cubicBezTo>
                  <a:cubicBezTo>
                    <a:pt x="1981541" y="3047161"/>
                    <a:pt x="1939501" y="3000463"/>
                    <a:pt x="1884176" y="2968185"/>
                  </a:cubicBezTo>
                  <a:cubicBezTo>
                    <a:pt x="1812886" y="2926576"/>
                    <a:pt x="1719188" y="2908942"/>
                    <a:pt x="1619096" y="2912023"/>
                  </a:cubicBezTo>
                  <a:cubicBezTo>
                    <a:pt x="1438409" y="2917603"/>
                    <a:pt x="1237329" y="2990552"/>
                    <a:pt x="1112280" y="3103323"/>
                  </a:cubicBezTo>
                  <a:cubicBezTo>
                    <a:pt x="1120598" y="3085153"/>
                    <a:pt x="1129051" y="3067251"/>
                    <a:pt x="1137817" y="3050062"/>
                  </a:cubicBezTo>
                  <a:cubicBezTo>
                    <a:pt x="1185985" y="2956354"/>
                    <a:pt x="1241801" y="2877959"/>
                    <a:pt x="1300793" y="2812019"/>
                  </a:cubicBezTo>
                  <a:cubicBezTo>
                    <a:pt x="1356117" y="2750142"/>
                    <a:pt x="1414169" y="2699248"/>
                    <a:pt x="1472176" y="2657684"/>
                  </a:cubicBezTo>
                  <a:cubicBezTo>
                    <a:pt x="1584971" y="2576833"/>
                    <a:pt x="1696871" y="2530805"/>
                    <a:pt x="1783323" y="2507054"/>
                  </a:cubicBezTo>
                  <a:cubicBezTo>
                    <a:pt x="1790837" y="2505090"/>
                    <a:pt x="1795309" y="2497411"/>
                    <a:pt x="1793341" y="2489866"/>
                  </a:cubicBezTo>
                  <a:cubicBezTo>
                    <a:pt x="1791374" y="2482366"/>
                    <a:pt x="1783636" y="2477857"/>
                    <a:pt x="1776122" y="2479866"/>
                  </a:cubicBezTo>
                  <a:cubicBezTo>
                    <a:pt x="1686808" y="2502233"/>
                    <a:pt x="1570391" y="2546029"/>
                    <a:pt x="1453258" y="2626880"/>
                  </a:cubicBezTo>
                  <a:cubicBezTo>
                    <a:pt x="1488322" y="2576208"/>
                    <a:pt x="1524817" y="2525269"/>
                    <a:pt x="1556839" y="2472232"/>
                  </a:cubicBezTo>
                  <a:cubicBezTo>
                    <a:pt x="1588549" y="2419685"/>
                    <a:pt x="1615607" y="2365041"/>
                    <a:pt x="1633497" y="2307226"/>
                  </a:cubicBezTo>
                  <a:cubicBezTo>
                    <a:pt x="1646959" y="2261823"/>
                    <a:pt x="1643470" y="2205616"/>
                    <a:pt x="1618201" y="2166508"/>
                  </a:cubicBezTo>
                  <a:cubicBezTo>
                    <a:pt x="1600401" y="2138962"/>
                    <a:pt x="1572403" y="2119229"/>
                    <a:pt x="1532420" y="2116417"/>
                  </a:cubicBezTo>
                  <a:cubicBezTo>
                    <a:pt x="1491229" y="2113560"/>
                    <a:pt x="1452453" y="2142578"/>
                    <a:pt x="1432774" y="2181597"/>
                  </a:cubicBezTo>
                  <a:cubicBezTo>
                    <a:pt x="1413140" y="2220438"/>
                    <a:pt x="1412514" y="2267582"/>
                    <a:pt x="1443240" y="2298253"/>
                  </a:cubicBezTo>
                  <a:cubicBezTo>
                    <a:pt x="1452229" y="2307182"/>
                    <a:pt x="1463365" y="2312316"/>
                    <a:pt x="1475173" y="2313789"/>
                  </a:cubicBezTo>
                  <a:cubicBezTo>
                    <a:pt x="1486264" y="2315129"/>
                    <a:pt x="1497893" y="2313387"/>
                    <a:pt x="1508537" y="2308700"/>
                  </a:cubicBezTo>
                  <a:cubicBezTo>
                    <a:pt x="1510952" y="2307628"/>
                    <a:pt x="1536311" y="2293387"/>
                    <a:pt x="1537921" y="2287717"/>
                  </a:cubicBezTo>
                  <a:cubicBezTo>
                    <a:pt x="1539933" y="2280574"/>
                    <a:pt x="1535774" y="2273118"/>
                    <a:pt x="1528618" y="2271065"/>
                  </a:cubicBezTo>
                  <a:cubicBezTo>
                    <a:pt x="1524951" y="2269993"/>
                    <a:pt x="1519942" y="2270216"/>
                    <a:pt x="1514441" y="2272627"/>
                  </a:cubicBezTo>
                  <a:cubicBezTo>
                    <a:pt x="1508671" y="2275172"/>
                    <a:pt x="1501023" y="2281779"/>
                    <a:pt x="1497669" y="2283163"/>
                  </a:cubicBezTo>
                  <a:cubicBezTo>
                    <a:pt x="1491676" y="2285574"/>
                    <a:pt x="1485191" y="2286422"/>
                    <a:pt x="1479064" y="2285440"/>
                  </a:cubicBezTo>
                  <a:cubicBezTo>
                    <a:pt x="1473563" y="2284637"/>
                    <a:pt x="1468419" y="2282092"/>
                    <a:pt x="1464349" y="2277761"/>
                  </a:cubicBezTo>
                  <a:cubicBezTo>
                    <a:pt x="1443687" y="2255886"/>
                    <a:pt x="1447265" y="2223161"/>
                    <a:pt x="1461577" y="2196598"/>
                  </a:cubicBezTo>
                  <a:cubicBezTo>
                    <a:pt x="1475799" y="2170213"/>
                    <a:pt x="1501381" y="2148739"/>
                    <a:pt x="1529557" y="2151373"/>
                  </a:cubicBezTo>
                  <a:cubicBezTo>
                    <a:pt x="1563816" y="2154498"/>
                    <a:pt x="1584613" y="2175615"/>
                    <a:pt x="1594989" y="2202491"/>
                  </a:cubicBezTo>
                  <a:cubicBezTo>
                    <a:pt x="1606215" y="2231376"/>
                    <a:pt x="1605902" y="2266734"/>
                    <a:pt x="1596867" y="2296244"/>
                  </a:cubicBezTo>
                  <a:cubicBezTo>
                    <a:pt x="1580633" y="2351424"/>
                    <a:pt x="1555095" y="2403480"/>
                    <a:pt x="1525979" y="2454106"/>
                  </a:cubicBezTo>
                  <a:cubicBezTo>
                    <a:pt x="1481568" y="2531385"/>
                    <a:pt x="1428659" y="2605182"/>
                    <a:pt x="1383935" y="2679470"/>
                  </a:cubicBezTo>
                  <a:cubicBezTo>
                    <a:pt x="1383890" y="2679560"/>
                    <a:pt x="1383935" y="2679694"/>
                    <a:pt x="1383890" y="2679783"/>
                  </a:cubicBezTo>
                  <a:cubicBezTo>
                    <a:pt x="1345875" y="2711168"/>
                    <a:pt x="1308306" y="2746303"/>
                    <a:pt x="1272348" y="2786751"/>
                  </a:cubicBezTo>
                  <a:cubicBezTo>
                    <a:pt x="1211657" y="2855056"/>
                    <a:pt x="1155349" y="2937157"/>
                    <a:pt x="1107449" y="3034884"/>
                  </a:cubicBezTo>
                  <a:cubicBezTo>
                    <a:pt x="1104542" y="3040821"/>
                    <a:pt x="1101904" y="3047295"/>
                    <a:pt x="1099041" y="3053321"/>
                  </a:cubicBezTo>
                  <a:cubicBezTo>
                    <a:pt x="1120733" y="2964256"/>
                    <a:pt x="1144257" y="2868628"/>
                    <a:pt x="1165815" y="2782866"/>
                  </a:cubicBezTo>
                  <a:cubicBezTo>
                    <a:pt x="1194885" y="2667015"/>
                    <a:pt x="1220199" y="2569601"/>
                    <a:pt x="1232185" y="2532457"/>
                  </a:cubicBezTo>
                  <a:cubicBezTo>
                    <a:pt x="1283484" y="2372854"/>
                    <a:pt x="1340374" y="2211375"/>
                    <a:pt x="1403658" y="2050790"/>
                  </a:cubicBezTo>
                  <a:cubicBezTo>
                    <a:pt x="1434205" y="2008333"/>
                    <a:pt x="1469940" y="1967528"/>
                    <a:pt x="1506435" y="1931143"/>
                  </a:cubicBezTo>
                  <a:cubicBezTo>
                    <a:pt x="1530541" y="1907124"/>
                    <a:pt x="1554693" y="1885293"/>
                    <a:pt x="1577770" y="1865873"/>
                  </a:cubicBezTo>
                  <a:cubicBezTo>
                    <a:pt x="1579336" y="1865829"/>
                    <a:pt x="1580812" y="1866543"/>
                    <a:pt x="1582332" y="1865962"/>
                  </a:cubicBezTo>
                  <a:cubicBezTo>
                    <a:pt x="1595347" y="1861051"/>
                    <a:pt x="1625178" y="1848953"/>
                    <a:pt x="1649508" y="1839846"/>
                  </a:cubicBezTo>
                  <a:cubicBezTo>
                    <a:pt x="1660957" y="1835515"/>
                    <a:pt x="1671110" y="1831899"/>
                    <a:pt x="1677416" y="1830158"/>
                  </a:cubicBezTo>
                  <a:cubicBezTo>
                    <a:pt x="1706353" y="1822077"/>
                    <a:pt x="1735736" y="1815514"/>
                    <a:pt x="1765299" y="1810112"/>
                  </a:cubicBezTo>
                  <a:cubicBezTo>
                    <a:pt x="1794907" y="1804711"/>
                    <a:pt x="1824693" y="1800558"/>
                    <a:pt x="1854614" y="1797701"/>
                  </a:cubicBezTo>
                  <a:cubicBezTo>
                    <a:pt x="1900680" y="1793058"/>
                    <a:pt x="1945628" y="1792657"/>
                    <a:pt x="1989860" y="1794978"/>
                  </a:cubicBezTo>
                  <a:cubicBezTo>
                    <a:pt x="2035345" y="1797344"/>
                    <a:pt x="2080069" y="1802969"/>
                    <a:pt x="2124301" y="1811362"/>
                  </a:cubicBezTo>
                  <a:cubicBezTo>
                    <a:pt x="2212453" y="1828104"/>
                    <a:pt x="2298816" y="1855605"/>
                    <a:pt x="2385312" y="1890785"/>
                  </a:cubicBezTo>
                  <a:cubicBezTo>
                    <a:pt x="2392468" y="1893820"/>
                    <a:pt x="2400742" y="1890472"/>
                    <a:pt x="2403828" y="1883329"/>
                  </a:cubicBezTo>
                  <a:cubicBezTo>
                    <a:pt x="2406869" y="1876186"/>
                    <a:pt x="2403515" y="1867927"/>
                    <a:pt x="2396359" y="1864891"/>
                  </a:cubicBezTo>
                  <a:cubicBezTo>
                    <a:pt x="2308879" y="1826095"/>
                    <a:pt x="2221487" y="1794353"/>
                    <a:pt x="2131547" y="1775379"/>
                  </a:cubicBezTo>
                  <a:cubicBezTo>
                    <a:pt x="2085659" y="1765691"/>
                    <a:pt x="2039146" y="1759307"/>
                    <a:pt x="1991783" y="1756986"/>
                  </a:cubicBezTo>
                  <a:cubicBezTo>
                    <a:pt x="1945628" y="1754709"/>
                    <a:pt x="1898712" y="1756495"/>
                    <a:pt x="1850723" y="1762120"/>
                  </a:cubicBezTo>
                  <a:cubicBezTo>
                    <a:pt x="1819908" y="1765870"/>
                    <a:pt x="1789227" y="1770825"/>
                    <a:pt x="1758814" y="1777254"/>
                  </a:cubicBezTo>
                  <a:cubicBezTo>
                    <a:pt x="1728446" y="1783728"/>
                    <a:pt x="1698347" y="1791585"/>
                    <a:pt x="1668695" y="1800871"/>
                  </a:cubicBezTo>
                  <a:cubicBezTo>
                    <a:pt x="1667174" y="1801362"/>
                    <a:pt x="1664759" y="1802300"/>
                    <a:pt x="1662836" y="1802969"/>
                  </a:cubicBezTo>
                  <a:cubicBezTo>
                    <a:pt x="1724287" y="1763504"/>
                    <a:pt x="1789182" y="1731851"/>
                    <a:pt x="1856447" y="1706582"/>
                  </a:cubicBezTo>
                  <a:cubicBezTo>
                    <a:pt x="1904660" y="1688457"/>
                    <a:pt x="1953991" y="1673412"/>
                    <a:pt x="2004172" y="1661268"/>
                  </a:cubicBezTo>
                  <a:cubicBezTo>
                    <a:pt x="2129758" y="1630866"/>
                    <a:pt x="2260397" y="1618142"/>
                    <a:pt x="2389651" y="1617696"/>
                  </a:cubicBezTo>
                  <a:cubicBezTo>
                    <a:pt x="2397433" y="1617740"/>
                    <a:pt x="2403784" y="1611490"/>
                    <a:pt x="2403873" y="1603722"/>
                  </a:cubicBezTo>
                  <a:cubicBezTo>
                    <a:pt x="2403918" y="1595998"/>
                    <a:pt x="2397656" y="1589614"/>
                    <a:pt x="2389874" y="1589570"/>
                  </a:cubicBezTo>
                  <a:cubicBezTo>
                    <a:pt x="2258027" y="1587114"/>
                    <a:pt x="2124346" y="1596400"/>
                    <a:pt x="1995764" y="1625419"/>
                  </a:cubicBezTo>
                  <a:cubicBezTo>
                    <a:pt x="1952605" y="1635152"/>
                    <a:pt x="1910251" y="1647741"/>
                    <a:pt x="1868612" y="1662251"/>
                  </a:cubicBezTo>
                  <a:cubicBezTo>
                    <a:pt x="1894955" y="1643946"/>
                    <a:pt x="1921700" y="1626178"/>
                    <a:pt x="1948803" y="1608856"/>
                  </a:cubicBezTo>
                  <a:cubicBezTo>
                    <a:pt x="1975906" y="1591534"/>
                    <a:pt x="2003322" y="1574748"/>
                    <a:pt x="2031185" y="1558631"/>
                  </a:cubicBezTo>
                  <a:cubicBezTo>
                    <a:pt x="2080784" y="1529657"/>
                    <a:pt x="2134096" y="1505147"/>
                    <a:pt x="2189375" y="1484432"/>
                  </a:cubicBezTo>
                  <a:cubicBezTo>
                    <a:pt x="2225647" y="1470816"/>
                    <a:pt x="2262812" y="1458851"/>
                    <a:pt x="2300515" y="1448896"/>
                  </a:cubicBezTo>
                  <a:cubicBezTo>
                    <a:pt x="2395510" y="1423805"/>
                    <a:pt x="2493903" y="1411037"/>
                    <a:pt x="2589703" y="1414252"/>
                  </a:cubicBezTo>
                  <a:cubicBezTo>
                    <a:pt x="2597485" y="1414653"/>
                    <a:pt x="2604059" y="1408626"/>
                    <a:pt x="2604461" y="1400903"/>
                  </a:cubicBezTo>
                  <a:cubicBezTo>
                    <a:pt x="2604819" y="1393135"/>
                    <a:pt x="2598826" y="1386528"/>
                    <a:pt x="2591044" y="1386170"/>
                  </a:cubicBezTo>
                  <a:cubicBezTo>
                    <a:pt x="2492248" y="1379965"/>
                    <a:pt x="2390053" y="1389340"/>
                    <a:pt x="2291436" y="1413269"/>
                  </a:cubicBezTo>
                  <a:cubicBezTo>
                    <a:pt x="2252168" y="1422779"/>
                    <a:pt x="2213482" y="1434565"/>
                    <a:pt x="2175913" y="1448717"/>
                  </a:cubicBezTo>
                  <a:cubicBezTo>
                    <a:pt x="2118621" y="1470280"/>
                    <a:pt x="2063923" y="1497245"/>
                    <a:pt x="2012938" y="1528050"/>
                  </a:cubicBezTo>
                  <a:cubicBezTo>
                    <a:pt x="1985030" y="1545059"/>
                    <a:pt x="1957524" y="1562738"/>
                    <a:pt x="1930466" y="1581087"/>
                  </a:cubicBezTo>
                  <a:cubicBezTo>
                    <a:pt x="1903408" y="1599436"/>
                    <a:pt x="1876842" y="1618410"/>
                    <a:pt x="1850588" y="1637785"/>
                  </a:cubicBezTo>
                  <a:lnTo>
                    <a:pt x="1797054" y="1678948"/>
                  </a:lnTo>
                  <a:cubicBezTo>
                    <a:pt x="1796114" y="1679706"/>
                    <a:pt x="1780729" y="1693189"/>
                    <a:pt x="1773931" y="1700198"/>
                  </a:cubicBezTo>
                  <a:cubicBezTo>
                    <a:pt x="1724421" y="1723145"/>
                    <a:pt x="1676432" y="1749887"/>
                    <a:pt x="1630545" y="1781183"/>
                  </a:cubicBezTo>
                  <a:cubicBezTo>
                    <a:pt x="1590114" y="1808996"/>
                    <a:pt x="1536221" y="1854310"/>
                    <a:pt x="1483760" y="1908999"/>
                  </a:cubicBezTo>
                  <a:cubicBezTo>
                    <a:pt x="1469806" y="1923554"/>
                    <a:pt x="1456075" y="1938956"/>
                    <a:pt x="1442569" y="1954671"/>
                  </a:cubicBezTo>
                  <a:cubicBezTo>
                    <a:pt x="1498653" y="1818506"/>
                    <a:pt x="1559344" y="1683367"/>
                    <a:pt x="1625849" y="1551176"/>
                  </a:cubicBezTo>
                  <a:cubicBezTo>
                    <a:pt x="1698258" y="1407287"/>
                    <a:pt x="1777777" y="1267149"/>
                    <a:pt x="1864453" y="1132368"/>
                  </a:cubicBezTo>
                  <a:lnTo>
                    <a:pt x="1872324" y="1127591"/>
                  </a:lnTo>
                  <a:lnTo>
                    <a:pt x="1912084" y="1106608"/>
                  </a:lnTo>
                  <a:lnTo>
                    <a:pt x="2041159" y="1050267"/>
                  </a:lnTo>
                  <a:cubicBezTo>
                    <a:pt x="2048494" y="1047633"/>
                    <a:pt x="2052295" y="1039597"/>
                    <a:pt x="2049656" y="1032275"/>
                  </a:cubicBezTo>
                  <a:cubicBezTo>
                    <a:pt x="2047018" y="1024954"/>
                    <a:pt x="2038923" y="1021159"/>
                    <a:pt x="2031632" y="1023793"/>
                  </a:cubicBezTo>
                  <a:cubicBezTo>
                    <a:pt x="2014861" y="1028614"/>
                    <a:pt x="1998224" y="1032989"/>
                    <a:pt x="1981720" y="1038034"/>
                  </a:cubicBezTo>
                  <a:cubicBezTo>
                    <a:pt x="1970539" y="1041472"/>
                    <a:pt x="1959403" y="1045043"/>
                    <a:pt x="1948445" y="1049195"/>
                  </a:cubicBezTo>
                  <a:cubicBezTo>
                    <a:pt x="1939232" y="1052722"/>
                    <a:pt x="1930153" y="1056606"/>
                    <a:pt x="1921253" y="1060937"/>
                  </a:cubicBezTo>
                  <a:cubicBezTo>
                    <a:pt x="1915931" y="1063526"/>
                    <a:pt x="1910743" y="1066607"/>
                    <a:pt x="1905510" y="1069508"/>
                  </a:cubicBezTo>
                  <a:cubicBezTo>
                    <a:pt x="1932837" y="1028748"/>
                    <a:pt x="1960476" y="988211"/>
                    <a:pt x="1989368" y="948656"/>
                  </a:cubicBezTo>
                  <a:cubicBezTo>
                    <a:pt x="2001533" y="932004"/>
                    <a:pt x="2014414" y="915932"/>
                    <a:pt x="2026847" y="899503"/>
                  </a:cubicBezTo>
                  <a:cubicBezTo>
                    <a:pt x="2030514" y="897896"/>
                    <a:pt x="2033600" y="895262"/>
                    <a:pt x="2034674" y="891199"/>
                  </a:cubicBezTo>
                  <a:cubicBezTo>
                    <a:pt x="2034316" y="890931"/>
                    <a:pt x="2034450" y="890619"/>
                    <a:pt x="2034897" y="890262"/>
                  </a:cubicBezTo>
                  <a:cubicBezTo>
                    <a:pt x="2035702" y="889503"/>
                    <a:pt x="2037536" y="888565"/>
                    <a:pt x="2038610" y="887717"/>
                  </a:cubicBezTo>
                  <a:cubicBezTo>
                    <a:pt x="2042411" y="884592"/>
                    <a:pt x="2047510" y="881511"/>
                    <a:pt x="2052921" y="878386"/>
                  </a:cubicBezTo>
                  <a:cubicBezTo>
                    <a:pt x="2069693" y="868699"/>
                    <a:pt x="2089998" y="859814"/>
                    <a:pt x="2096438" y="856198"/>
                  </a:cubicBezTo>
                  <a:cubicBezTo>
                    <a:pt x="2119829" y="842448"/>
                    <a:pt x="2143712" y="830215"/>
                    <a:pt x="2167505" y="818161"/>
                  </a:cubicBezTo>
                  <a:cubicBezTo>
                    <a:pt x="2183427" y="810081"/>
                    <a:pt x="2199259" y="802089"/>
                    <a:pt x="2215450" y="794723"/>
                  </a:cubicBezTo>
                  <a:cubicBezTo>
                    <a:pt x="2242284" y="782490"/>
                    <a:pt x="2269611" y="771374"/>
                    <a:pt x="2298458" y="762847"/>
                  </a:cubicBezTo>
                  <a:cubicBezTo>
                    <a:pt x="2306016" y="760972"/>
                    <a:pt x="2310623" y="753293"/>
                    <a:pt x="2308700" y="745793"/>
                  </a:cubicBezTo>
                  <a:cubicBezTo>
                    <a:pt x="2306821" y="738248"/>
                    <a:pt x="2299173" y="733650"/>
                    <a:pt x="2291615" y="735525"/>
                  </a:cubicBezTo>
                  <a:cubicBezTo>
                    <a:pt x="2252705" y="743650"/>
                    <a:pt x="2215539" y="754990"/>
                    <a:pt x="2179804" y="770303"/>
                  </a:cubicBezTo>
                  <a:cubicBezTo>
                    <a:pt x="2165537" y="776419"/>
                    <a:pt x="2151494" y="783249"/>
                    <a:pt x="2137763" y="790705"/>
                  </a:cubicBezTo>
                  <a:cubicBezTo>
                    <a:pt x="2120276" y="800214"/>
                    <a:pt x="2103460" y="811107"/>
                    <a:pt x="2086554" y="822135"/>
                  </a:cubicBezTo>
                  <a:cubicBezTo>
                    <a:pt x="2146216" y="747846"/>
                    <a:pt x="2208875" y="676237"/>
                    <a:pt x="2274888" y="607976"/>
                  </a:cubicBezTo>
                  <a:cubicBezTo>
                    <a:pt x="2278600" y="610208"/>
                    <a:pt x="2282849" y="611280"/>
                    <a:pt x="2287187" y="609539"/>
                  </a:cubicBezTo>
                  <a:cubicBezTo>
                    <a:pt x="2391395" y="568287"/>
                    <a:pt x="2537778" y="515964"/>
                    <a:pt x="2657818" y="529179"/>
                  </a:cubicBezTo>
                  <a:cubicBezTo>
                    <a:pt x="2736040" y="537795"/>
                    <a:pt x="2802545" y="575609"/>
                    <a:pt x="2835821" y="667799"/>
                  </a:cubicBezTo>
                  <a:cubicBezTo>
                    <a:pt x="2852458" y="712711"/>
                    <a:pt x="2846733" y="771865"/>
                    <a:pt x="2822806" y="817581"/>
                  </a:cubicBezTo>
                  <a:cubicBezTo>
                    <a:pt x="2799594" y="862002"/>
                    <a:pt x="2758581" y="893878"/>
                    <a:pt x="2702139" y="884190"/>
                  </a:cubicBezTo>
                  <a:cubicBezTo>
                    <a:pt x="2682684" y="880886"/>
                    <a:pt x="2659607" y="869904"/>
                    <a:pt x="2642254" y="854189"/>
                  </a:cubicBezTo>
                  <a:cubicBezTo>
                    <a:pt x="2626242" y="839635"/>
                    <a:pt x="2614569" y="821063"/>
                    <a:pt x="2618102" y="800170"/>
                  </a:cubicBezTo>
                  <a:cubicBezTo>
                    <a:pt x="2619757" y="790482"/>
                    <a:pt x="2624096" y="782312"/>
                    <a:pt x="2630223" y="775571"/>
                  </a:cubicBezTo>
                  <a:cubicBezTo>
                    <a:pt x="2636931" y="768160"/>
                    <a:pt x="2645608" y="762311"/>
                    <a:pt x="2655000" y="757802"/>
                  </a:cubicBezTo>
                  <a:cubicBezTo>
                    <a:pt x="2659920" y="755481"/>
                    <a:pt x="2674008" y="755615"/>
                    <a:pt x="2680001" y="755615"/>
                  </a:cubicBezTo>
                  <a:cubicBezTo>
                    <a:pt x="2680538" y="755659"/>
                    <a:pt x="2680985" y="755615"/>
                    <a:pt x="2681477" y="755570"/>
                  </a:cubicBezTo>
                  <a:cubicBezTo>
                    <a:pt x="2683937" y="755972"/>
                    <a:pt x="2686575" y="755704"/>
                    <a:pt x="2689080" y="754632"/>
                  </a:cubicBezTo>
                  <a:cubicBezTo>
                    <a:pt x="2690064" y="754186"/>
                    <a:pt x="2698114" y="729051"/>
                    <a:pt x="2680359" y="728605"/>
                  </a:cubicBezTo>
                  <a:cubicBezTo>
                    <a:pt x="2671414" y="728382"/>
                    <a:pt x="2650662" y="729319"/>
                    <a:pt x="2643282" y="732623"/>
                  </a:cubicBezTo>
                  <a:cubicBezTo>
                    <a:pt x="2630357" y="738427"/>
                    <a:pt x="2618550" y="746239"/>
                    <a:pt x="2609202" y="756061"/>
                  </a:cubicBezTo>
                  <a:cubicBezTo>
                    <a:pt x="2599184" y="766642"/>
                    <a:pt x="2591983" y="779544"/>
                    <a:pt x="2589032" y="794946"/>
                  </a:cubicBezTo>
                  <a:cubicBezTo>
                    <a:pt x="2584157" y="820304"/>
                    <a:pt x="2592923" y="844233"/>
                    <a:pt x="2609113" y="864234"/>
                  </a:cubicBezTo>
                  <a:cubicBezTo>
                    <a:pt x="2630938" y="891378"/>
                    <a:pt x="2666807" y="910843"/>
                    <a:pt x="2696281" y="916513"/>
                  </a:cubicBezTo>
                  <a:cubicBezTo>
                    <a:pt x="2769047" y="930352"/>
                    <a:pt x="2823655" y="891378"/>
                    <a:pt x="2854560" y="834456"/>
                  </a:cubicBezTo>
                  <a:cubicBezTo>
                    <a:pt x="2884078" y="779990"/>
                    <a:pt x="2890831" y="708961"/>
                    <a:pt x="2871510" y="654852"/>
                  </a:cubicBezTo>
                  <a:cubicBezTo>
                    <a:pt x="2831795" y="546769"/>
                    <a:pt x="2753572" y="501901"/>
                    <a:pt x="2661574" y="493017"/>
                  </a:cubicBezTo>
                  <a:cubicBezTo>
                    <a:pt x="2550882" y="482347"/>
                    <a:pt x="2419616" y="525697"/>
                    <a:pt x="2316213" y="567216"/>
                  </a:cubicBezTo>
                  <a:cubicBezTo>
                    <a:pt x="2355973" y="527706"/>
                    <a:pt x="2396896" y="489445"/>
                    <a:pt x="2439026" y="452391"/>
                  </a:cubicBezTo>
                  <a:cubicBezTo>
                    <a:pt x="2439160" y="452391"/>
                    <a:pt x="2439429" y="452391"/>
                    <a:pt x="2439563" y="452346"/>
                  </a:cubicBezTo>
                  <a:lnTo>
                    <a:pt x="2454769" y="448060"/>
                  </a:lnTo>
                  <a:lnTo>
                    <a:pt x="2502222" y="434622"/>
                  </a:lnTo>
                  <a:cubicBezTo>
                    <a:pt x="2516176" y="430560"/>
                    <a:pt x="2530219" y="427836"/>
                    <a:pt x="2544173" y="425247"/>
                  </a:cubicBezTo>
                  <a:cubicBezTo>
                    <a:pt x="2553610" y="423506"/>
                    <a:pt x="2563002" y="421809"/>
                    <a:pt x="2572439" y="420425"/>
                  </a:cubicBezTo>
                  <a:cubicBezTo>
                    <a:pt x="2596277" y="416898"/>
                    <a:pt x="2620204" y="414800"/>
                    <a:pt x="2644892" y="415202"/>
                  </a:cubicBezTo>
                  <a:cubicBezTo>
                    <a:pt x="2652630" y="415782"/>
                    <a:pt x="2659383" y="409979"/>
                    <a:pt x="2659964" y="402210"/>
                  </a:cubicBezTo>
                  <a:cubicBezTo>
                    <a:pt x="2660546" y="394487"/>
                    <a:pt x="2654732" y="387746"/>
                    <a:pt x="2646994" y="387165"/>
                  </a:cubicBezTo>
                  <a:cubicBezTo>
                    <a:pt x="2620518" y="383638"/>
                    <a:pt x="2594488" y="382121"/>
                    <a:pt x="2568548" y="383817"/>
                  </a:cubicBezTo>
                  <a:cubicBezTo>
                    <a:pt x="2557993" y="384531"/>
                    <a:pt x="2547483" y="385781"/>
                    <a:pt x="2537062" y="387790"/>
                  </a:cubicBezTo>
                  <a:cubicBezTo>
                    <a:pt x="2525970" y="389933"/>
                    <a:pt x="2514968" y="393103"/>
                    <a:pt x="2504011" y="396630"/>
                  </a:cubicBezTo>
                  <a:cubicBezTo>
                    <a:pt x="2551553" y="357477"/>
                    <a:pt x="2600839" y="320288"/>
                    <a:pt x="2651422" y="284484"/>
                  </a:cubicBezTo>
                  <a:cubicBezTo>
                    <a:pt x="2653435" y="284707"/>
                    <a:pt x="2655447" y="285019"/>
                    <a:pt x="2658354" y="284082"/>
                  </a:cubicBezTo>
                  <a:cubicBezTo>
                    <a:pt x="2659830" y="283635"/>
                    <a:pt x="2663632" y="281537"/>
                    <a:pt x="2665331" y="280599"/>
                  </a:cubicBezTo>
                  <a:lnTo>
                    <a:pt x="2683042" y="276448"/>
                  </a:lnTo>
                  <a:cubicBezTo>
                    <a:pt x="2693418" y="274037"/>
                    <a:pt x="2703794" y="271939"/>
                    <a:pt x="2714260" y="270019"/>
                  </a:cubicBezTo>
                  <a:cubicBezTo>
                    <a:pt x="2721147" y="268813"/>
                    <a:pt x="2727990" y="267697"/>
                    <a:pt x="2734878" y="266804"/>
                  </a:cubicBezTo>
                  <a:cubicBezTo>
                    <a:pt x="2744493" y="265420"/>
                    <a:pt x="2754154" y="264751"/>
                    <a:pt x="2763770" y="264081"/>
                  </a:cubicBezTo>
                  <a:cubicBezTo>
                    <a:pt x="2773519" y="263411"/>
                    <a:pt x="2783314" y="262965"/>
                    <a:pt x="2793064" y="262519"/>
                  </a:cubicBezTo>
                  <a:cubicBezTo>
                    <a:pt x="2823342" y="261135"/>
                    <a:pt x="2853576" y="260867"/>
                    <a:pt x="2883944" y="260644"/>
                  </a:cubicBezTo>
                  <a:cubicBezTo>
                    <a:pt x="2891726" y="261001"/>
                    <a:pt x="2898300" y="254974"/>
                    <a:pt x="2898658" y="247206"/>
                  </a:cubicBezTo>
                  <a:cubicBezTo>
                    <a:pt x="2898926" y="239527"/>
                    <a:pt x="2892889" y="232919"/>
                    <a:pt x="2885107" y="232562"/>
                  </a:cubicBez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8" name="Google Shape;658;p7"/>
            <p:cNvSpPr/>
            <p:nvPr/>
          </p:nvSpPr>
          <p:spPr>
            <a:xfrm rot="5400000">
              <a:off x="-489728" y="211890"/>
              <a:ext cx="898344" cy="556226"/>
            </a:xfrm>
            <a:custGeom>
              <a:avLst/>
              <a:gdLst/>
              <a:ahLst/>
              <a:cxnLst/>
              <a:rect l="l" t="t" r="r" b="b"/>
              <a:pathLst>
                <a:path w="1796687" h="1112451" extrusionOk="0">
                  <a:moveTo>
                    <a:pt x="565246" y="751195"/>
                  </a:moveTo>
                  <a:cubicBezTo>
                    <a:pt x="570434" y="753204"/>
                    <a:pt x="554154" y="750391"/>
                    <a:pt x="548698" y="749454"/>
                  </a:cubicBezTo>
                  <a:cubicBezTo>
                    <a:pt x="537740" y="747534"/>
                    <a:pt x="527141" y="744320"/>
                    <a:pt x="516720" y="740302"/>
                  </a:cubicBezTo>
                  <a:cubicBezTo>
                    <a:pt x="480493" y="726194"/>
                    <a:pt x="446995" y="706953"/>
                    <a:pt x="416090" y="683470"/>
                  </a:cubicBezTo>
                  <a:cubicBezTo>
                    <a:pt x="325747" y="614807"/>
                    <a:pt x="243454" y="521723"/>
                    <a:pt x="192245" y="420202"/>
                  </a:cubicBezTo>
                  <a:cubicBezTo>
                    <a:pt x="186610" y="409041"/>
                    <a:pt x="144748" y="333771"/>
                    <a:pt x="154185" y="320512"/>
                  </a:cubicBezTo>
                  <a:cubicBezTo>
                    <a:pt x="157897" y="315288"/>
                    <a:pt x="182585" y="324574"/>
                    <a:pt x="186833" y="325646"/>
                  </a:cubicBezTo>
                  <a:cubicBezTo>
                    <a:pt x="226683" y="335378"/>
                    <a:pt x="265280" y="349352"/>
                    <a:pt x="302356" y="366674"/>
                  </a:cubicBezTo>
                  <a:cubicBezTo>
                    <a:pt x="394757" y="409934"/>
                    <a:pt x="497757" y="483776"/>
                    <a:pt x="535280" y="583109"/>
                  </a:cubicBezTo>
                  <a:cubicBezTo>
                    <a:pt x="552365" y="628334"/>
                    <a:pt x="548072" y="677755"/>
                    <a:pt x="561936" y="723739"/>
                  </a:cubicBezTo>
                  <a:lnTo>
                    <a:pt x="565246" y="751195"/>
                  </a:lnTo>
                  <a:close/>
                  <a:moveTo>
                    <a:pt x="820622" y="10"/>
                  </a:moveTo>
                  <a:cubicBezTo>
                    <a:pt x="819235" y="-882"/>
                    <a:pt x="755771" y="56351"/>
                    <a:pt x="752283" y="59119"/>
                  </a:cubicBezTo>
                  <a:cubicBezTo>
                    <a:pt x="679561" y="117157"/>
                    <a:pt x="603977" y="181132"/>
                    <a:pt x="563188" y="266715"/>
                  </a:cubicBezTo>
                  <a:cubicBezTo>
                    <a:pt x="550174" y="294038"/>
                    <a:pt x="539395" y="324262"/>
                    <a:pt x="537025" y="354709"/>
                  </a:cubicBezTo>
                  <a:cubicBezTo>
                    <a:pt x="536220" y="364486"/>
                    <a:pt x="536622" y="374487"/>
                    <a:pt x="537651" y="384264"/>
                  </a:cubicBezTo>
                  <a:cubicBezTo>
                    <a:pt x="538098" y="388639"/>
                    <a:pt x="544046" y="400559"/>
                    <a:pt x="541542" y="396943"/>
                  </a:cubicBezTo>
                  <a:lnTo>
                    <a:pt x="554646" y="436140"/>
                  </a:lnTo>
                  <a:cubicBezTo>
                    <a:pt x="695349" y="407211"/>
                    <a:pt x="803582" y="272519"/>
                    <a:pt x="820711" y="134791"/>
                  </a:cubicBezTo>
                  <a:cubicBezTo>
                    <a:pt x="825183" y="98808"/>
                    <a:pt x="820890" y="63539"/>
                    <a:pt x="818654" y="27645"/>
                  </a:cubicBezTo>
                  <a:cubicBezTo>
                    <a:pt x="818520" y="25681"/>
                    <a:pt x="821158" y="323"/>
                    <a:pt x="820622" y="10"/>
                  </a:cubicBezTo>
                  <a:close/>
                  <a:moveTo>
                    <a:pt x="303832" y="898521"/>
                  </a:moveTo>
                  <a:cubicBezTo>
                    <a:pt x="241173" y="902986"/>
                    <a:pt x="129005" y="942005"/>
                    <a:pt x="58519" y="995578"/>
                  </a:cubicBezTo>
                  <a:cubicBezTo>
                    <a:pt x="52839" y="999908"/>
                    <a:pt x="-1188" y="1035043"/>
                    <a:pt x="20" y="1043972"/>
                  </a:cubicBezTo>
                  <a:cubicBezTo>
                    <a:pt x="1451" y="1054330"/>
                    <a:pt x="72697" y="1080670"/>
                    <a:pt x="80703" y="1084107"/>
                  </a:cubicBezTo>
                  <a:cubicBezTo>
                    <a:pt x="175205" y="1124510"/>
                    <a:pt x="272436" y="1124332"/>
                    <a:pt x="360364" y="1066562"/>
                  </a:cubicBezTo>
                  <a:cubicBezTo>
                    <a:pt x="381831" y="1052455"/>
                    <a:pt x="458534" y="1003748"/>
                    <a:pt x="434606" y="968702"/>
                  </a:cubicBezTo>
                  <a:cubicBezTo>
                    <a:pt x="434606" y="968702"/>
                    <a:pt x="353208" y="894994"/>
                    <a:pt x="303832" y="898521"/>
                  </a:cubicBezTo>
                  <a:close/>
                  <a:moveTo>
                    <a:pt x="1255297" y="1010355"/>
                  </a:moveTo>
                  <a:cubicBezTo>
                    <a:pt x="1232488" y="996247"/>
                    <a:pt x="1208471" y="983792"/>
                    <a:pt x="1183872" y="973211"/>
                  </a:cubicBezTo>
                  <a:cubicBezTo>
                    <a:pt x="1119648" y="945576"/>
                    <a:pt x="1049610" y="937585"/>
                    <a:pt x="981808" y="956559"/>
                  </a:cubicBezTo>
                  <a:cubicBezTo>
                    <a:pt x="961593" y="962184"/>
                    <a:pt x="925366" y="971425"/>
                    <a:pt x="915213" y="992095"/>
                  </a:cubicBezTo>
                  <a:lnTo>
                    <a:pt x="903093" y="999640"/>
                  </a:lnTo>
                  <a:cubicBezTo>
                    <a:pt x="930599" y="1045579"/>
                    <a:pt x="972416" y="1071205"/>
                    <a:pt x="1025146" y="1082277"/>
                  </a:cubicBezTo>
                  <a:cubicBezTo>
                    <a:pt x="1061641" y="1089956"/>
                    <a:pt x="1100417" y="1090670"/>
                    <a:pt x="1137225" y="1084777"/>
                  </a:cubicBezTo>
                  <a:cubicBezTo>
                    <a:pt x="1157306" y="1081607"/>
                    <a:pt x="1176940" y="1076071"/>
                    <a:pt x="1195948" y="1068794"/>
                  </a:cubicBezTo>
                  <a:cubicBezTo>
                    <a:pt x="1209007" y="1063794"/>
                    <a:pt x="1221799" y="1058169"/>
                    <a:pt x="1234143" y="1051606"/>
                  </a:cubicBezTo>
                  <a:cubicBezTo>
                    <a:pt x="1245681" y="1045490"/>
                    <a:pt x="1256818" y="1038526"/>
                    <a:pt x="1267507" y="1031070"/>
                  </a:cubicBezTo>
                  <a:cubicBezTo>
                    <a:pt x="1268625" y="1030266"/>
                    <a:pt x="1275915" y="1026873"/>
                    <a:pt x="1275915" y="1025132"/>
                  </a:cubicBezTo>
                  <a:cubicBezTo>
                    <a:pt x="1275870" y="1020534"/>
                    <a:pt x="1258249" y="1012185"/>
                    <a:pt x="1255297" y="1010355"/>
                  </a:cubicBezTo>
                  <a:close/>
                  <a:moveTo>
                    <a:pt x="1777722" y="309351"/>
                  </a:moveTo>
                  <a:cubicBezTo>
                    <a:pt x="1755181" y="275153"/>
                    <a:pt x="1730225" y="242384"/>
                    <a:pt x="1703614" y="211312"/>
                  </a:cubicBezTo>
                  <a:cubicBezTo>
                    <a:pt x="1654059" y="153498"/>
                    <a:pt x="1597438" y="99969"/>
                    <a:pt x="1526908" y="68986"/>
                  </a:cubicBezTo>
                  <a:cubicBezTo>
                    <a:pt x="1501415" y="57825"/>
                    <a:pt x="1474536" y="50057"/>
                    <a:pt x="1446851" y="47244"/>
                  </a:cubicBezTo>
                  <a:cubicBezTo>
                    <a:pt x="1438712" y="46440"/>
                    <a:pt x="1386474" y="54343"/>
                    <a:pt x="1382359" y="47289"/>
                  </a:cubicBezTo>
                  <a:cubicBezTo>
                    <a:pt x="1362412" y="199660"/>
                    <a:pt x="1548152" y="316538"/>
                    <a:pt x="1676198" y="336450"/>
                  </a:cubicBezTo>
                  <a:cubicBezTo>
                    <a:pt x="1705134" y="340959"/>
                    <a:pt x="1767748" y="353414"/>
                    <a:pt x="1796685" y="340825"/>
                  </a:cubicBezTo>
                  <a:cubicBezTo>
                    <a:pt x="1796953" y="340735"/>
                    <a:pt x="1778437" y="310422"/>
                    <a:pt x="1777722" y="309351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59" name="Google Shape;659;p7"/>
            <p:cNvSpPr/>
            <p:nvPr/>
          </p:nvSpPr>
          <p:spPr>
            <a:xfrm rot="5400000">
              <a:off x="-432317" y="240474"/>
              <a:ext cx="804661" cy="500423"/>
            </a:xfrm>
            <a:custGeom>
              <a:avLst/>
              <a:gdLst/>
              <a:ahLst/>
              <a:cxnLst/>
              <a:rect l="l" t="t" r="r" b="b"/>
              <a:pathLst>
                <a:path w="1609322" h="1000845" extrusionOk="0">
                  <a:moveTo>
                    <a:pt x="433076" y="434291"/>
                  </a:moveTo>
                  <a:cubicBezTo>
                    <a:pt x="432897" y="434693"/>
                    <a:pt x="432763" y="435095"/>
                    <a:pt x="432628" y="435541"/>
                  </a:cubicBezTo>
                  <a:cubicBezTo>
                    <a:pt x="432271" y="434961"/>
                    <a:pt x="432763" y="434068"/>
                    <a:pt x="433702" y="433086"/>
                  </a:cubicBezTo>
                  <a:cubicBezTo>
                    <a:pt x="433478" y="433488"/>
                    <a:pt x="433255" y="433890"/>
                    <a:pt x="433076" y="434291"/>
                  </a:cubicBezTo>
                  <a:close/>
                  <a:moveTo>
                    <a:pt x="662109" y="70932"/>
                  </a:moveTo>
                  <a:cubicBezTo>
                    <a:pt x="649273" y="82405"/>
                    <a:pt x="637779" y="95486"/>
                    <a:pt x="627000" y="109237"/>
                  </a:cubicBezTo>
                  <a:cubicBezTo>
                    <a:pt x="611660" y="128835"/>
                    <a:pt x="597840" y="149907"/>
                    <a:pt x="583260" y="169462"/>
                  </a:cubicBezTo>
                  <a:cubicBezTo>
                    <a:pt x="573018" y="183480"/>
                    <a:pt x="562463" y="197230"/>
                    <a:pt x="552176" y="211204"/>
                  </a:cubicBezTo>
                  <a:cubicBezTo>
                    <a:pt x="541800" y="225356"/>
                    <a:pt x="531514" y="239553"/>
                    <a:pt x="521630" y="254018"/>
                  </a:cubicBezTo>
                  <a:cubicBezTo>
                    <a:pt x="508257" y="273527"/>
                    <a:pt x="495690" y="293528"/>
                    <a:pt x="483838" y="313975"/>
                  </a:cubicBezTo>
                  <a:cubicBezTo>
                    <a:pt x="476324" y="327145"/>
                    <a:pt x="468945" y="340404"/>
                    <a:pt x="462191" y="354021"/>
                  </a:cubicBezTo>
                  <a:cubicBezTo>
                    <a:pt x="455348" y="367861"/>
                    <a:pt x="449087" y="381924"/>
                    <a:pt x="443809" y="396433"/>
                  </a:cubicBezTo>
                  <a:lnTo>
                    <a:pt x="434865" y="423889"/>
                  </a:lnTo>
                  <a:cubicBezTo>
                    <a:pt x="434462" y="425318"/>
                    <a:pt x="435088" y="428175"/>
                    <a:pt x="435401" y="430765"/>
                  </a:cubicBezTo>
                  <a:cubicBezTo>
                    <a:pt x="434775" y="431479"/>
                    <a:pt x="434194" y="432238"/>
                    <a:pt x="433702" y="433086"/>
                  </a:cubicBezTo>
                  <a:cubicBezTo>
                    <a:pt x="434194" y="432550"/>
                    <a:pt x="434820" y="431970"/>
                    <a:pt x="435491" y="431390"/>
                  </a:cubicBezTo>
                  <a:cubicBezTo>
                    <a:pt x="435849" y="434024"/>
                    <a:pt x="435804" y="436211"/>
                    <a:pt x="434015" y="436077"/>
                  </a:cubicBezTo>
                  <a:cubicBezTo>
                    <a:pt x="433255" y="436033"/>
                    <a:pt x="432807" y="435854"/>
                    <a:pt x="432628" y="435541"/>
                  </a:cubicBezTo>
                  <a:cubicBezTo>
                    <a:pt x="430392" y="442015"/>
                    <a:pt x="433478" y="449247"/>
                    <a:pt x="439874" y="452149"/>
                  </a:cubicBezTo>
                  <a:cubicBezTo>
                    <a:pt x="445688" y="455006"/>
                    <a:pt x="450250" y="453399"/>
                    <a:pt x="453783" y="451390"/>
                  </a:cubicBezTo>
                  <a:cubicBezTo>
                    <a:pt x="456466" y="449872"/>
                    <a:pt x="458747" y="447149"/>
                    <a:pt x="460223" y="443086"/>
                  </a:cubicBezTo>
                  <a:cubicBezTo>
                    <a:pt x="461028" y="440988"/>
                    <a:pt x="461476" y="434336"/>
                    <a:pt x="461610" y="432148"/>
                  </a:cubicBezTo>
                  <a:lnTo>
                    <a:pt x="471539" y="407505"/>
                  </a:lnTo>
                  <a:cubicBezTo>
                    <a:pt x="476100" y="397058"/>
                    <a:pt x="481333" y="386879"/>
                    <a:pt x="486834" y="376879"/>
                  </a:cubicBezTo>
                  <a:cubicBezTo>
                    <a:pt x="495198" y="361566"/>
                    <a:pt x="504411" y="346744"/>
                    <a:pt x="513848" y="332145"/>
                  </a:cubicBezTo>
                  <a:cubicBezTo>
                    <a:pt x="520020" y="322547"/>
                    <a:pt x="526415" y="313127"/>
                    <a:pt x="532856" y="303752"/>
                  </a:cubicBezTo>
                  <a:cubicBezTo>
                    <a:pt x="545870" y="284778"/>
                    <a:pt x="559467" y="266250"/>
                    <a:pt x="572839" y="247544"/>
                  </a:cubicBezTo>
                  <a:cubicBezTo>
                    <a:pt x="586391" y="228570"/>
                    <a:pt x="599629" y="209329"/>
                    <a:pt x="612689" y="190087"/>
                  </a:cubicBezTo>
                  <a:cubicBezTo>
                    <a:pt x="626016" y="169863"/>
                    <a:pt x="638584" y="148300"/>
                    <a:pt x="652538" y="127898"/>
                  </a:cubicBezTo>
                  <a:cubicBezTo>
                    <a:pt x="661438" y="114906"/>
                    <a:pt x="670830" y="102361"/>
                    <a:pt x="681653" y="91200"/>
                  </a:cubicBezTo>
                  <a:cubicBezTo>
                    <a:pt x="687244" y="85843"/>
                    <a:pt x="687423" y="76914"/>
                    <a:pt x="682056" y="71333"/>
                  </a:cubicBezTo>
                  <a:cubicBezTo>
                    <a:pt x="676644" y="65708"/>
                    <a:pt x="667699" y="65530"/>
                    <a:pt x="662109" y="70932"/>
                  </a:cubicBezTo>
                  <a:close/>
                  <a:moveTo>
                    <a:pt x="386562" y="568805"/>
                  </a:moveTo>
                  <a:cubicBezTo>
                    <a:pt x="366973" y="545813"/>
                    <a:pt x="346445" y="524875"/>
                    <a:pt x="327571" y="505990"/>
                  </a:cubicBezTo>
                  <a:cubicBezTo>
                    <a:pt x="318089" y="496704"/>
                    <a:pt x="308340" y="487820"/>
                    <a:pt x="298232" y="479293"/>
                  </a:cubicBezTo>
                  <a:cubicBezTo>
                    <a:pt x="283339" y="466658"/>
                    <a:pt x="267864" y="454738"/>
                    <a:pt x="252166" y="442997"/>
                  </a:cubicBezTo>
                  <a:lnTo>
                    <a:pt x="228507" y="426032"/>
                  </a:lnTo>
                  <a:cubicBezTo>
                    <a:pt x="225868" y="424291"/>
                    <a:pt x="221887" y="418889"/>
                    <a:pt x="219428" y="417103"/>
                  </a:cubicBezTo>
                  <a:cubicBezTo>
                    <a:pt x="215984" y="414559"/>
                    <a:pt x="212764" y="413621"/>
                    <a:pt x="210438" y="413576"/>
                  </a:cubicBezTo>
                  <a:cubicBezTo>
                    <a:pt x="206547" y="413487"/>
                    <a:pt x="203148" y="414469"/>
                    <a:pt x="200420" y="416969"/>
                  </a:cubicBezTo>
                  <a:cubicBezTo>
                    <a:pt x="198497" y="418755"/>
                    <a:pt x="195813" y="421479"/>
                    <a:pt x="195411" y="426747"/>
                  </a:cubicBezTo>
                  <a:cubicBezTo>
                    <a:pt x="194785" y="432104"/>
                    <a:pt x="197378" y="437104"/>
                    <a:pt x="201717" y="439738"/>
                  </a:cubicBezTo>
                  <a:cubicBezTo>
                    <a:pt x="201717" y="439381"/>
                    <a:pt x="201985" y="438934"/>
                    <a:pt x="202477" y="438354"/>
                  </a:cubicBezTo>
                  <a:cubicBezTo>
                    <a:pt x="203506" y="437193"/>
                    <a:pt x="205026" y="438801"/>
                    <a:pt x="206592" y="441077"/>
                  </a:cubicBezTo>
                  <a:cubicBezTo>
                    <a:pt x="205921" y="441122"/>
                    <a:pt x="205295" y="441167"/>
                    <a:pt x="204713" y="441122"/>
                  </a:cubicBezTo>
                  <a:cubicBezTo>
                    <a:pt x="205429" y="441345"/>
                    <a:pt x="206189" y="441524"/>
                    <a:pt x="206950" y="441658"/>
                  </a:cubicBezTo>
                  <a:cubicBezTo>
                    <a:pt x="208739" y="444336"/>
                    <a:pt x="210617" y="447774"/>
                    <a:pt x="212003" y="448845"/>
                  </a:cubicBezTo>
                  <a:lnTo>
                    <a:pt x="233337" y="466525"/>
                  </a:lnTo>
                  <a:cubicBezTo>
                    <a:pt x="245368" y="476793"/>
                    <a:pt x="257220" y="487195"/>
                    <a:pt x="268848" y="497954"/>
                  </a:cubicBezTo>
                  <a:cubicBezTo>
                    <a:pt x="280253" y="508490"/>
                    <a:pt x="291389" y="519339"/>
                    <a:pt x="301944" y="530812"/>
                  </a:cubicBezTo>
                  <a:cubicBezTo>
                    <a:pt x="319744" y="549697"/>
                    <a:pt x="338394" y="571126"/>
                    <a:pt x="357402" y="593493"/>
                  </a:cubicBezTo>
                  <a:cubicBezTo>
                    <a:pt x="375113" y="614342"/>
                    <a:pt x="393047" y="635994"/>
                    <a:pt x="409461" y="658361"/>
                  </a:cubicBezTo>
                  <a:cubicBezTo>
                    <a:pt x="432002" y="689076"/>
                    <a:pt x="452262" y="720595"/>
                    <a:pt x="465724" y="752069"/>
                  </a:cubicBezTo>
                  <a:cubicBezTo>
                    <a:pt x="468587" y="759302"/>
                    <a:pt x="476727" y="762873"/>
                    <a:pt x="483972" y="760061"/>
                  </a:cubicBezTo>
                  <a:cubicBezTo>
                    <a:pt x="491262" y="757204"/>
                    <a:pt x="494840" y="749078"/>
                    <a:pt x="491978" y="741846"/>
                  </a:cubicBezTo>
                  <a:cubicBezTo>
                    <a:pt x="476861" y="699300"/>
                    <a:pt x="451681" y="655281"/>
                    <a:pt x="422118" y="614252"/>
                  </a:cubicBezTo>
                  <a:cubicBezTo>
                    <a:pt x="410803" y="598538"/>
                    <a:pt x="398862" y="583269"/>
                    <a:pt x="386562" y="568805"/>
                  </a:cubicBezTo>
                  <a:close/>
                  <a:moveTo>
                    <a:pt x="370327" y="958862"/>
                  </a:moveTo>
                  <a:cubicBezTo>
                    <a:pt x="372787" y="955870"/>
                    <a:pt x="368986" y="955558"/>
                    <a:pt x="365005" y="955915"/>
                  </a:cubicBezTo>
                  <a:lnTo>
                    <a:pt x="365318" y="956228"/>
                  </a:lnTo>
                  <a:cubicBezTo>
                    <a:pt x="367107" y="956719"/>
                    <a:pt x="368807" y="957612"/>
                    <a:pt x="370327" y="958862"/>
                  </a:cubicBezTo>
                  <a:close/>
                  <a:moveTo>
                    <a:pt x="370327" y="958862"/>
                  </a:moveTo>
                  <a:lnTo>
                    <a:pt x="370193" y="958996"/>
                  </a:lnTo>
                  <a:cubicBezTo>
                    <a:pt x="369388" y="959888"/>
                    <a:pt x="367465" y="958370"/>
                    <a:pt x="365318" y="956228"/>
                  </a:cubicBezTo>
                  <a:cubicBezTo>
                    <a:pt x="364961" y="956138"/>
                    <a:pt x="364603" y="956049"/>
                    <a:pt x="364245" y="955960"/>
                  </a:cubicBezTo>
                  <a:lnTo>
                    <a:pt x="365005" y="955915"/>
                  </a:lnTo>
                  <a:cubicBezTo>
                    <a:pt x="362367" y="953326"/>
                    <a:pt x="359459" y="950022"/>
                    <a:pt x="357670" y="949084"/>
                  </a:cubicBezTo>
                  <a:cubicBezTo>
                    <a:pt x="354540" y="947433"/>
                    <a:pt x="351275" y="946049"/>
                    <a:pt x="347965" y="944709"/>
                  </a:cubicBezTo>
                  <a:cubicBezTo>
                    <a:pt x="343448" y="942924"/>
                    <a:pt x="338797" y="941406"/>
                    <a:pt x="334190" y="939888"/>
                  </a:cubicBezTo>
                  <a:cubicBezTo>
                    <a:pt x="321489" y="935781"/>
                    <a:pt x="308653" y="932656"/>
                    <a:pt x="295638" y="930379"/>
                  </a:cubicBezTo>
                  <a:cubicBezTo>
                    <a:pt x="282623" y="928146"/>
                    <a:pt x="269474" y="926896"/>
                    <a:pt x="256102" y="926316"/>
                  </a:cubicBezTo>
                  <a:cubicBezTo>
                    <a:pt x="237183" y="925646"/>
                    <a:pt x="218175" y="926227"/>
                    <a:pt x="199257" y="928236"/>
                  </a:cubicBezTo>
                  <a:cubicBezTo>
                    <a:pt x="171751" y="931138"/>
                    <a:pt x="144470" y="936763"/>
                    <a:pt x="117367" y="941540"/>
                  </a:cubicBezTo>
                  <a:cubicBezTo>
                    <a:pt x="95810" y="945915"/>
                    <a:pt x="73090" y="949754"/>
                    <a:pt x="51398" y="956183"/>
                  </a:cubicBezTo>
                  <a:cubicBezTo>
                    <a:pt x="36103" y="960737"/>
                    <a:pt x="21299" y="966451"/>
                    <a:pt x="7613" y="974264"/>
                  </a:cubicBezTo>
                  <a:cubicBezTo>
                    <a:pt x="726" y="977835"/>
                    <a:pt x="-2002" y="986363"/>
                    <a:pt x="1575" y="993238"/>
                  </a:cubicBezTo>
                  <a:cubicBezTo>
                    <a:pt x="5153" y="1000158"/>
                    <a:pt x="13696" y="1002836"/>
                    <a:pt x="20583" y="999265"/>
                  </a:cubicBezTo>
                  <a:cubicBezTo>
                    <a:pt x="32838" y="993550"/>
                    <a:pt x="45942" y="989889"/>
                    <a:pt x="59359" y="986988"/>
                  </a:cubicBezTo>
                  <a:cubicBezTo>
                    <a:pt x="80559" y="982389"/>
                    <a:pt x="102474" y="980112"/>
                    <a:pt x="123360" y="977344"/>
                  </a:cubicBezTo>
                  <a:cubicBezTo>
                    <a:pt x="142055" y="974487"/>
                    <a:pt x="160928" y="971764"/>
                    <a:pt x="179757" y="969085"/>
                  </a:cubicBezTo>
                  <a:cubicBezTo>
                    <a:pt x="192056" y="967299"/>
                    <a:pt x="204311" y="965558"/>
                    <a:pt x="216655" y="964219"/>
                  </a:cubicBezTo>
                  <a:cubicBezTo>
                    <a:pt x="229669" y="962835"/>
                    <a:pt x="242684" y="961719"/>
                    <a:pt x="255744" y="961496"/>
                  </a:cubicBezTo>
                  <a:cubicBezTo>
                    <a:pt x="267640" y="961272"/>
                    <a:pt x="279403" y="961674"/>
                    <a:pt x="291121" y="962924"/>
                  </a:cubicBezTo>
                  <a:cubicBezTo>
                    <a:pt x="302794" y="964130"/>
                    <a:pt x="314422" y="965960"/>
                    <a:pt x="326006" y="968773"/>
                  </a:cubicBezTo>
                  <a:lnTo>
                    <a:pt x="345595" y="974487"/>
                  </a:lnTo>
                  <a:cubicBezTo>
                    <a:pt x="347697" y="975380"/>
                    <a:pt x="351901" y="979130"/>
                    <a:pt x="353198" y="980068"/>
                  </a:cubicBezTo>
                  <a:cubicBezTo>
                    <a:pt x="359594" y="984800"/>
                    <a:pt x="365318" y="983059"/>
                    <a:pt x="366123" y="982791"/>
                  </a:cubicBezTo>
                  <a:cubicBezTo>
                    <a:pt x="367286" y="982345"/>
                    <a:pt x="383298" y="972389"/>
                    <a:pt x="371848" y="960335"/>
                  </a:cubicBezTo>
                  <a:cubicBezTo>
                    <a:pt x="371356" y="959799"/>
                    <a:pt x="370864" y="959308"/>
                    <a:pt x="370327" y="958862"/>
                  </a:cubicBezTo>
                  <a:close/>
                  <a:moveTo>
                    <a:pt x="1080505" y="961228"/>
                  </a:moveTo>
                  <a:cubicBezTo>
                    <a:pt x="1077553" y="962656"/>
                    <a:pt x="1072812" y="961808"/>
                    <a:pt x="1067803" y="961585"/>
                  </a:cubicBezTo>
                  <a:cubicBezTo>
                    <a:pt x="1056711" y="961005"/>
                    <a:pt x="1044636" y="958951"/>
                    <a:pt x="1037838" y="958638"/>
                  </a:cubicBezTo>
                  <a:cubicBezTo>
                    <a:pt x="1012255" y="957835"/>
                    <a:pt x="986673" y="955067"/>
                    <a:pt x="961046" y="953192"/>
                  </a:cubicBezTo>
                  <a:cubicBezTo>
                    <a:pt x="943782" y="951942"/>
                    <a:pt x="926430" y="951406"/>
                    <a:pt x="909255" y="950379"/>
                  </a:cubicBezTo>
                  <a:lnTo>
                    <a:pt x="846149" y="947968"/>
                  </a:lnTo>
                  <a:cubicBezTo>
                    <a:pt x="845747" y="947968"/>
                    <a:pt x="835773" y="947656"/>
                    <a:pt x="829959" y="945959"/>
                  </a:cubicBezTo>
                  <a:cubicBezTo>
                    <a:pt x="829422" y="945067"/>
                    <a:pt x="828752" y="944218"/>
                    <a:pt x="828036" y="943459"/>
                  </a:cubicBezTo>
                  <a:cubicBezTo>
                    <a:pt x="828528" y="944263"/>
                    <a:pt x="828931" y="945201"/>
                    <a:pt x="829244" y="945736"/>
                  </a:cubicBezTo>
                  <a:cubicBezTo>
                    <a:pt x="826829" y="944977"/>
                    <a:pt x="825353" y="943906"/>
                    <a:pt x="825979" y="942477"/>
                  </a:cubicBezTo>
                  <a:cubicBezTo>
                    <a:pt x="826113" y="942209"/>
                    <a:pt x="826247" y="942075"/>
                    <a:pt x="826381" y="941986"/>
                  </a:cubicBezTo>
                  <a:cubicBezTo>
                    <a:pt x="822759" y="939263"/>
                    <a:pt x="817794" y="938459"/>
                    <a:pt x="813277" y="940290"/>
                  </a:cubicBezTo>
                  <a:cubicBezTo>
                    <a:pt x="805137" y="943013"/>
                    <a:pt x="804332" y="949263"/>
                    <a:pt x="804466" y="954174"/>
                  </a:cubicBezTo>
                  <a:cubicBezTo>
                    <a:pt x="804511" y="956629"/>
                    <a:pt x="806211" y="962433"/>
                    <a:pt x="813411" y="966674"/>
                  </a:cubicBezTo>
                  <a:cubicBezTo>
                    <a:pt x="820075" y="970603"/>
                    <a:pt x="841319" y="977657"/>
                    <a:pt x="842214" y="977835"/>
                  </a:cubicBezTo>
                  <a:cubicBezTo>
                    <a:pt x="850845" y="979398"/>
                    <a:pt x="859567" y="980648"/>
                    <a:pt x="868288" y="981720"/>
                  </a:cubicBezTo>
                  <a:cubicBezTo>
                    <a:pt x="880990" y="983282"/>
                    <a:pt x="893691" y="984443"/>
                    <a:pt x="906304" y="986005"/>
                  </a:cubicBezTo>
                  <a:cubicBezTo>
                    <a:pt x="927950" y="988148"/>
                    <a:pt x="949686" y="990872"/>
                    <a:pt x="971556" y="992032"/>
                  </a:cubicBezTo>
                  <a:cubicBezTo>
                    <a:pt x="993650" y="993193"/>
                    <a:pt x="1015789" y="992836"/>
                    <a:pt x="1037838" y="992077"/>
                  </a:cubicBezTo>
                  <a:cubicBezTo>
                    <a:pt x="1045843" y="991675"/>
                    <a:pt x="1061184" y="992881"/>
                    <a:pt x="1073617" y="991541"/>
                  </a:cubicBezTo>
                  <a:cubicBezTo>
                    <a:pt x="1082026" y="990648"/>
                    <a:pt x="1089450" y="988863"/>
                    <a:pt x="1094280" y="985782"/>
                  </a:cubicBezTo>
                  <a:cubicBezTo>
                    <a:pt x="1101078" y="981943"/>
                    <a:pt x="1103493" y="973371"/>
                    <a:pt x="1099691" y="966585"/>
                  </a:cubicBezTo>
                  <a:cubicBezTo>
                    <a:pt x="1095890" y="959844"/>
                    <a:pt x="1087258" y="957433"/>
                    <a:pt x="1080505" y="961228"/>
                  </a:cubicBezTo>
                  <a:close/>
                  <a:moveTo>
                    <a:pt x="1605523" y="239017"/>
                  </a:moveTo>
                  <a:cubicBezTo>
                    <a:pt x="1571846" y="200623"/>
                    <a:pt x="1535977" y="163301"/>
                    <a:pt x="1496709" y="129728"/>
                  </a:cubicBezTo>
                  <a:cubicBezTo>
                    <a:pt x="1481011" y="116290"/>
                    <a:pt x="1464687" y="103567"/>
                    <a:pt x="1447870" y="91557"/>
                  </a:cubicBezTo>
                  <a:cubicBezTo>
                    <a:pt x="1422512" y="73432"/>
                    <a:pt x="1395901" y="57270"/>
                    <a:pt x="1368753" y="42404"/>
                  </a:cubicBezTo>
                  <a:cubicBezTo>
                    <a:pt x="1357259" y="36243"/>
                    <a:pt x="1345630" y="30350"/>
                    <a:pt x="1333823" y="24814"/>
                  </a:cubicBezTo>
                  <a:cubicBezTo>
                    <a:pt x="1322016" y="19234"/>
                    <a:pt x="1310075" y="14010"/>
                    <a:pt x="1297954" y="9144"/>
                  </a:cubicBezTo>
                  <a:cubicBezTo>
                    <a:pt x="1294198" y="7626"/>
                    <a:pt x="1285342" y="2626"/>
                    <a:pt x="1278812" y="974"/>
                  </a:cubicBezTo>
                  <a:cubicBezTo>
                    <a:pt x="1274385" y="-97"/>
                    <a:pt x="1270449" y="-321"/>
                    <a:pt x="1267408" y="483"/>
                  </a:cubicBezTo>
                  <a:cubicBezTo>
                    <a:pt x="1260162" y="2046"/>
                    <a:pt x="1255511" y="9233"/>
                    <a:pt x="1257121" y="16510"/>
                  </a:cubicBezTo>
                  <a:cubicBezTo>
                    <a:pt x="1258552" y="23028"/>
                    <a:pt x="1264456" y="27404"/>
                    <a:pt x="1270896" y="27091"/>
                  </a:cubicBezTo>
                  <a:lnTo>
                    <a:pt x="1270896" y="27046"/>
                  </a:lnTo>
                  <a:cubicBezTo>
                    <a:pt x="1271030" y="26421"/>
                    <a:pt x="1271567" y="26511"/>
                    <a:pt x="1272283" y="26957"/>
                  </a:cubicBezTo>
                  <a:cubicBezTo>
                    <a:pt x="1272596" y="26912"/>
                    <a:pt x="1272909" y="26868"/>
                    <a:pt x="1273177" y="26779"/>
                  </a:cubicBezTo>
                  <a:cubicBezTo>
                    <a:pt x="1272998" y="26823"/>
                    <a:pt x="1272730" y="26912"/>
                    <a:pt x="1272417" y="27046"/>
                  </a:cubicBezTo>
                  <a:cubicBezTo>
                    <a:pt x="1273624" y="27716"/>
                    <a:pt x="1275190" y="29145"/>
                    <a:pt x="1276353" y="29770"/>
                  </a:cubicBezTo>
                  <a:cubicBezTo>
                    <a:pt x="1280378" y="32002"/>
                    <a:pt x="1284179" y="34368"/>
                    <a:pt x="1286281" y="35395"/>
                  </a:cubicBezTo>
                  <a:cubicBezTo>
                    <a:pt x="1297507" y="40841"/>
                    <a:pt x="1308554" y="46645"/>
                    <a:pt x="1319467" y="52717"/>
                  </a:cubicBezTo>
                  <a:cubicBezTo>
                    <a:pt x="1330424" y="58788"/>
                    <a:pt x="1341158" y="65128"/>
                    <a:pt x="1351758" y="71735"/>
                  </a:cubicBezTo>
                  <a:cubicBezTo>
                    <a:pt x="1377161" y="87137"/>
                    <a:pt x="1401536" y="104326"/>
                    <a:pt x="1425553" y="122139"/>
                  </a:cubicBezTo>
                  <a:cubicBezTo>
                    <a:pt x="1441519" y="133969"/>
                    <a:pt x="1457262" y="146157"/>
                    <a:pt x="1472871" y="158568"/>
                  </a:cubicBezTo>
                  <a:cubicBezTo>
                    <a:pt x="1512094" y="189864"/>
                    <a:pt x="1549931" y="222945"/>
                    <a:pt x="1584906" y="258170"/>
                  </a:cubicBezTo>
                  <a:cubicBezTo>
                    <a:pt x="1590228" y="263840"/>
                    <a:pt x="1599173" y="264152"/>
                    <a:pt x="1604853" y="258884"/>
                  </a:cubicBezTo>
                  <a:cubicBezTo>
                    <a:pt x="1610533" y="253571"/>
                    <a:pt x="1610846" y="244687"/>
                    <a:pt x="1605523" y="239017"/>
                  </a:cubicBezTo>
                  <a:close/>
                  <a:moveTo>
                    <a:pt x="1270896" y="27091"/>
                  </a:moveTo>
                  <a:cubicBezTo>
                    <a:pt x="1270896" y="27225"/>
                    <a:pt x="1271165" y="27046"/>
                    <a:pt x="1271254" y="27091"/>
                  </a:cubicBezTo>
                  <a:cubicBezTo>
                    <a:pt x="1271209" y="27091"/>
                    <a:pt x="1271209" y="27091"/>
                    <a:pt x="1271165" y="27091"/>
                  </a:cubicBezTo>
                  <a:lnTo>
                    <a:pt x="1270896" y="27091"/>
                  </a:lnTo>
                  <a:close/>
                  <a:moveTo>
                    <a:pt x="1271835" y="27002"/>
                  </a:moveTo>
                  <a:cubicBezTo>
                    <a:pt x="1271656" y="27046"/>
                    <a:pt x="1271433" y="27046"/>
                    <a:pt x="1271254" y="27091"/>
                  </a:cubicBezTo>
                  <a:cubicBezTo>
                    <a:pt x="1271478" y="27225"/>
                    <a:pt x="1271880" y="27270"/>
                    <a:pt x="1272417" y="27046"/>
                  </a:cubicBezTo>
                  <a:lnTo>
                    <a:pt x="1272283" y="26957"/>
                  </a:lnTo>
                  <a:lnTo>
                    <a:pt x="1271835" y="27002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0" name="Google Shape;660;p7"/>
            <p:cNvSpPr/>
            <p:nvPr/>
          </p:nvSpPr>
          <p:spPr>
            <a:xfrm rot="5400000">
              <a:off x="-367962" y="125143"/>
              <a:ext cx="1412975" cy="683526"/>
            </a:xfrm>
            <a:custGeom>
              <a:avLst/>
              <a:gdLst/>
              <a:ahLst/>
              <a:cxnLst/>
              <a:rect l="l" t="t" r="r" b="b"/>
              <a:pathLst>
                <a:path w="2825950" h="1367052" extrusionOk="0">
                  <a:moveTo>
                    <a:pt x="390846" y="855786"/>
                  </a:moveTo>
                  <a:cubicBezTo>
                    <a:pt x="390846" y="874358"/>
                    <a:pt x="375550" y="889448"/>
                    <a:pt x="356721" y="889448"/>
                  </a:cubicBezTo>
                  <a:cubicBezTo>
                    <a:pt x="337892" y="889448"/>
                    <a:pt x="322641" y="874358"/>
                    <a:pt x="322641" y="855786"/>
                  </a:cubicBezTo>
                  <a:cubicBezTo>
                    <a:pt x="322641" y="837214"/>
                    <a:pt x="337892" y="822080"/>
                    <a:pt x="356721" y="822080"/>
                  </a:cubicBezTo>
                  <a:cubicBezTo>
                    <a:pt x="375550" y="822080"/>
                    <a:pt x="390846" y="837214"/>
                    <a:pt x="390846" y="855786"/>
                  </a:cubicBezTo>
                  <a:close/>
                  <a:moveTo>
                    <a:pt x="34125" y="1004139"/>
                  </a:moveTo>
                  <a:cubicBezTo>
                    <a:pt x="15296" y="1004139"/>
                    <a:pt x="0" y="1019229"/>
                    <a:pt x="0" y="1037845"/>
                  </a:cubicBezTo>
                  <a:cubicBezTo>
                    <a:pt x="0" y="1056418"/>
                    <a:pt x="15296" y="1071507"/>
                    <a:pt x="34125" y="1071507"/>
                  </a:cubicBezTo>
                  <a:cubicBezTo>
                    <a:pt x="52954" y="1071507"/>
                    <a:pt x="68249" y="1056418"/>
                    <a:pt x="68249" y="1037845"/>
                  </a:cubicBezTo>
                  <a:cubicBezTo>
                    <a:pt x="68249" y="1019229"/>
                    <a:pt x="52954" y="1004139"/>
                    <a:pt x="34125" y="1004139"/>
                  </a:cubicBezTo>
                  <a:close/>
                  <a:moveTo>
                    <a:pt x="34125" y="1299684"/>
                  </a:moveTo>
                  <a:cubicBezTo>
                    <a:pt x="15296" y="1299684"/>
                    <a:pt x="0" y="1314774"/>
                    <a:pt x="0" y="1333346"/>
                  </a:cubicBezTo>
                  <a:cubicBezTo>
                    <a:pt x="0" y="1351918"/>
                    <a:pt x="15296" y="1367052"/>
                    <a:pt x="34125" y="1367052"/>
                  </a:cubicBezTo>
                  <a:cubicBezTo>
                    <a:pt x="52954" y="1367052"/>
                    <a:pt x="68249" y="1351918"/>
                    <a:pt x="68249" y="1333346"/>
                  </a:cubicBezTo>
                  <a:cubicBezTo>
                    <a:pt x="68249" y="1314774"/>
                    <a:pt x="52954" y="1299684"/>
                    <a:pt x="34125" y="1299684"/>
                  </a:cubicBezTo>
                  <a:close/>
                  <a:moveTo>
                    <a:pt x="1439049" y="17858"/>
                  </a:moveTo>
                  <a:cubicBezTo>
                    <a:pt x="1420220" y="17858"/>
                    <a:pt x="1404925" y="32947"/>
                    <a:pt x="1404925" y="51519"/>
                  </a:cubicBezTo>
                  <a:cubicBezTo>
                    <a:pt x="1404925" y="70136"/>
                    <a:pt x="1420220" y="85226"/>
                    <a:pt x="1439049" y="85226"/>
                  </a:cubicBezTo>
                  <a:cubicBezTo>
                    <a:pt x="1457878" y="85226"/>
                    <a:pt x="1473129" y="70136"/>
                    <a:pt x="1473129" y="51519"/>
                  </a:cubicBezTo>
                  <a:cubicBezTo>
                    <a:pt x="1473129" y="32947"/>
                    <a:pt x="1457878" y="17858"/>
                    <a:pt x="1439049" y="17858"/>
                  </a:cubicBezTo>
                  <a:close/>
                  <a:moveTo>
                    <a:pt x="1701402" y="0"/>
                  </a:moveTo>
                  <a:cubicBezTo>
                    <a:pt x="1682573" y="0"/>
                    <a:pt x="1667278" y="15090"/>
                    <a:pt x="1667278" y="33706"/>
                  </a:cubicBezTo>
                  <a:cubicBezTo>
                    <a:pt x="1667278" y="52278"/>
                    <a:pt x="1682573" y="67368"/>
                    <a:pt x="1701402" y="67368"/>
                  </a:cubicBezTo>
                  <a:cubicBezTo>
                    <a:pt x="1720231" y="67368"/>
                    <a:pt x="1735527" y="52278"/>
                    <a:pt x="1735527" y="33706"/>
                  </a:cubicBezTo>
                  <a:cubicBezTo>
                    <a:pt x="1735527" y="15090"/>
                    <a:pt x="1720231" y="0"/>
                    <a:pt x="1701402" y="0"/>
                  </a:cubicBezTo>
                  <a:close/>
                  <a:moveTo>
                    <a:pt x="2791826" y="518543"/>
                  </a:moveTo>
                  <a:cubicBezTo>
                    <a:pt x="2772997" y="518543"/>
                    <a:pt x="2757701" y="533633"/>
                    <a:pt x="2757701" y="552250"/>
                  </a:cubicBezTo>
                  <a:cubicBezTo>
                    <a:pt x="2757701" y="570822"/>
                    <a:pt x="2772997" y="585911"/>
                    <a:pt x="2791826" y="585911"/>
                  </a:cubicBezTo>
                  <a:cubicBezTo>
                    <a:pt x="2810655" y="585911"/>
                    <a:pt x="2825950" y="570822"/>
                    <a:pt x="2825950" y="552250"/>
                  </a:cubicBezTo>
                  <a:cubicBezTo>
                    <a:pt x="2825950" y="533633"/>
                    <a:pt x="2810655" y="518543"/>
                    <a:pt x="2791826" y="518543"/>
                  </a:cubicBezTo>
                  <a:close/>
                  <a:moveTo>
                    <a:pt x="2608367" y="756095"/>
                  </a:moveTo>
                  <a:cubicBezTo>
                    <a:pt x="2589493" y="756095"/>
                    <a:pt x="2574242" y="771185"/>
                    <a:pt x="2574242" y="789802"/>
                  </a:cubicBezTo>
                  <a:cubicBezTo>
                    <a:pt x="2574242" y="808374"/>
                    <a:pt x="2589493" y="823464"/>
                    <a:pt x="2608367" y="823464"/>
                  </a:cubicBezTo>
                  <a:cubicBezTo>
                    <a:pt x="2627196" y="823464"/>
                    <a:pt x="2642447" y="808374"/>
                    <a:pt x="2642447" y="789802"/>
                  </a:cubicBezTo>
                  <a:cubicBezTo>
                    <a:pt x="2642447" y="771185"/>
                    <a:pt x="2627196" y="756095"/>
                    <a:pt x="2608367" y="756095"/>
                  </a:cubicBezTo>
                  <a:close/>
                  <a:moveTo>
                    <a:pt x="2588912" y="1010434"/>
                  </a:moveTo>
                  <a:cubicBezTo>
                    <a:pt x="2570083" y="1010434"/>
                    <a:pt x="2554787" y="1025524"/>
                    <a:pt x="2554787" y="1044140"/>
                  </a:cubicBezTo>
                  <a:cubicBezTo>
                    <a:pt x="2554787" y="1062712"/>
                    <a:pt x="2570083" y="1077802"/>
                    <a:pt x="2588912" y="1077802"/>
                  </a:cubicBezTo>
                  <a:cubicBezTo>
                    <a:pt x="2607740" y="1077802"/>
                    <a:pt x="2623036" y="1062712"/>
                    <a:pt x="2623036" y="1044140"/>
                  </a:cubicBezTo>
                  <a:cubicBezTo>
                    <a:pt x="2623036" y="1025524"/>
                    <a:pt x="2607740" y="1010434"/>
                    <a:pt x="2588912" y="1010434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1" name="Google Shape;661;p7"/>
            <p:cNvSpPr/>
            <p:nvPr/>
          </p:nvSpPr>
          <p:spPr>
            <a:xfrm rot="5400000">
              <a:off x="-309656" y="74782"/>
              <a:ext cx="894083" cy="826054"/>
            </a:xfrm>
            <a:custGeom>
              <a:avLst/>
              <a:gdLst/>
              <a:ahLst/>
              <a:cxnLst/>
              <a:rect l="l" t="t" r="r" b="b"/>
              <a:pathLst>
                <a:path w="1788166" h="1652108" extrusionOk="0">
                  <a:moveTo>
                    <a:pt x="1643183" y="1325835"/>
                  </a:moveTo>
                  <a:cubicBezTo>
                    <a:pt x="1711477" y="1286458"/>
                    <a:pt x="1767919" y="1229939"/>
                    <a:pt x="1710896" y="1186768"/>
                  </a:cubicBezTo>
                  <a:cubicBezTo>
                    <a:pt x="1655348" y="1144623"/>
                    <a:pt x="1598459" y="1199580"/>
                    <a:pt x="1560085" y="1254046"/>
                  </a:cubicBezTo>
                  <a:cubicBezTo>
                    <a:pt x="1594344" y="1178642"/>
                    <a:pt x="1609998" y="1081630"/>
                    <a:pt x="1520638" y="1085648"/>
                  </a:cubicBezTo>
                  <a:cubicBezTo>
                    <a:pt x="1441119" y="1089175"/>
                    <a:pt x="1439911" y="1168419"/>
                    <a:pt x="1451897" y="1231769"/>
                  </a:cubicBezTo>
                  <a:cubicBezTo>
                    <a:pt x="1412674" y="1163687"/>
                    <a:pt x="1353996" y="1104935"/>
                    <a:pt x="1306141" y="1158820"/>
                  </a:cubicBezTo>
                  <a:cubicBezTo>
                    <a:pt x="1259851" y="1211054"/>
                    <a:pt x="1317501" y="1267842"/>
                    <a:pt x="1373988" y="1306280"/>
                  </a:cubicBezTo>
                  <a:cubicBezTo>
                    <a:pt x="1293663" y="1275297"/>
                    <a:pt x="1195627" y="1266502"/>
                    <a:pt x="1204840" y="1360478"/>
                  </a:cubicBezTo>
                  <a:cubicBezTo>
                    <a:pt x="1213338" y="1446776"/>
                    <a:pt x="1298046" y="1442713"/>
                    <a:pt x="1364148" y="1425838"/>
                  </a:cubicBezTo>
                  <a:cubicBezTo>
                    <a:pt x="1292902" y="1476464"/>
                    <a:pt x="1223982" y="1554369"/>
                    <a:pt x="1296122" y="1592673"/>
                  </a:cubicBezTo>
                  <a:cubicBezTo>
                    <a:pt x="1360347" y="1626782"/>
                    <a:pt x="1408202" y="1557851"/>
                    <a:pt x="1436423" y="1496376"/>
                  </a:cubicBezTo>
                  <a:cubicBezTo>
                    <a:pt x="1419517" y="1559860"/>
                    <a:pt x="1413747" y="1642809"/>
                    <a:pt x="1494564" y="1651470"/>
                  </a:cubicBezTo>
                  <a:cubicBezTo>
                    <a:pt x="1571893" y="1659729"/>
                    <a:pt x="1574889" y="1586378"/>
                    <a:pt x="1555076" y="1515930"/>
                  </a:cubicBezTo>
                  <a:cubicBezTo>
                    <a:pt x="1592019" y="1581691"/>
                    <a:pt x="1646403" y="1635844"/>
                    <a:pt x="1694124" y="1585352"/>
                  </a:cubicBezTo>
                  <a:cubicBezTo>
                    <a:pt x="1739296" y="1537538"/>
                    <a:pt x="1692514" y="1482893"/>
                    <a:pt x="1640768" y="1443160"/>
                  </a:cubicBezTo>
                  <a:cubicBezTo>
                    <a:pt x="1698731" y="1463473"/>
                    <a:pt x="1764654" y="1469678"/>
                    <a:pt x="1784333" y="1405257"/>
                  </a:cubicBezTo>
                  <a:cubicBezTo>
                    <a:pt x="1807277" y="1330388"/>
                    <a:pt x="1723061" y="1316950"/>
                    <a:pt x="1643183" y="1325835"/>
                  </a:cubicBezTo>
                  <a:close/>
                  <a:moveTo>
                    <a:pt x="1517508" y="1427088"/>
                  </a:moveTo>
                  <a:cubicBezTo>
                    <a:pt x="1517642" y="1427445"/>
                    <a:pt x="1517731" y="1427847"/>
                    <a:pt x="1517866" y="1428248"/>
                  </a:cubicBezTo>
                  <a:cubicBezTo>
                    <a:pt x="1499216" y="1401507"/>
                    <a:pt x="1469027" y="1426061"/>
                    <a:pt x="1463436" y="1424186"/>
                  </a:cubicBezTo>
                  <a:cubicBezTo>
                    <a:pt x="1465001" y="1418962"/>
                    <a:pt x="1465762" y="1416016"/>
                    <a:pt x="1465762" y="1416016"/>
                  </a:cubicBezTo>
                  <a:cubicBezTo>
                    <a:pt x="1461647" y="1420391"/>
                    <a:pt x="1457846" y="1398560"/>
                    <a:pt x="1443444" y="1391149"/>
                  </a:cubicBezTo>
                  <a:cubicBezTo>
                    <a:pt x="1447112" y="1381729"/>
                    <a:pt x="1456146" y="1364050"/>
                    <a:pt x="1447872" y="1348871"/>
                  </a:cubicBezTo>
                  <a:cubicBezTo>
                    <a:pt x="1452434" y="1351103"/>
                    <a:pt x="1455028" y="1352264"/>
                    <a:pt x="1455028" y="1352264"/>
                  </a:cubicBezTo>
                  <a:cubicBezTo>
                    <a:pt x="1449795" y="1345657"/>
                    <a:pt x="1497561" y="1349675"/>
                    <a:pt x="1488571" y="1314406"/>
                  </a:cubicBezTo>
                  <a:cubicBezTo>
                    <a:pt x="1498411" y="1318825"/>
                    <a:pt x="1511694" y="1323067"/>
                    <a:pt x="1523411" y="1314361"/>
                  </a:cubicBezTo>
                  <a:cubicBezTo>
                    <a:pt x="1516926" y="1326727"/>
                    <a:pt x="1513304" y="1334629"/>
                    <a:pt x="1513304" y="1334629"/>
                  </a:cubicBezTo>
                  <a:cubicBezTo>
                    <a:pt x="1519118" y="1330165"/>
                    <a:pt x="1518000" y="1363202"/>
                    <a:pt x="1540764" y="1366550"/>
                  </a:cubicBezTo>
                  <a:cubicBezTo>
                    <a:pt x="1539960" y="1376550"/>
                    <a:pt x="1543895" y="1386685"/>
                    <a:pt x="1544656" y="1391863"/>
                  </a:cubicBezTo>
                  <a:cubicBezTo>
                    <a:pt x="1532446" y="1394944"/>
                    <a:pt x="1509949" y="1400033"/>
                    <a:pt x="1517508" y="1427088"/>
                  </a:cubicBezTo>
                  <a:close/>
                  <a:moveTo>
                    <a:pt x="621814" y="340491"/>
                  </a:moveTo>
                  <a:cubicBezTo>
                    <a:pt x="718597" y="284685"/>
                    <a:pt x="798565" y="204638"/>
                    <a:pt x="717792" y="143431"/>
                  </a:cubicBezTo>
                  <a:cubicBezTo>
                    <a:pt x="639078" y="83786"/>
                    <a:pt x="558484" y="161646"/>
                    <a:pt x="504100" y="238791"/>
                  </a:cubicBezTo>
                  <a:cubicBezTo>
                    <a:pt x="552670" y="131913"/>
                    <a:pt x="574854" y="-5458"/>
                    <a:pt x="448239" y="167"/>
                  </a:cubicBezTo>
                  <a:cubicBezTo>
                    <a:pt x="335579" y="5212"/>
                    <a:pt x="333879" y="117492"/>
                    <a:pt x="350874" y="207183"/>
                  </a:cubicBezTo>
                  <a:cubicBezTo>
                    <a:pt x="295327" y="110796"/>
                    <a:pt x="212139" y="27534"/>
                    <a:pt x="144382" y="103876"/>
                  </a:cubicBezTo>
                  <a:cubicBezTo>
                    <a:pt x="78771" y="177852"/>
                    <a:pt x="160438" y="258300"/>
                    <a:pt x="240495" y="312767"/>
                  </a:cubicBezTo>
                  <a:cubicBezTo>
                    <a:pt x="126716" y="268881"/>
                    <a:pt x="-12243" y="256425"/>
                    <a:pt x="862" y="389555"/>
                  </a:cubicBezTo>
                  <a:cubicBezTo>
                    <a:pt x="12848" y="511791"/>
                    <a:pt x="132888" y="506076"/>
                    <a:pt x="226585" y="482192"/>
                  </a:cubicBezTo>
                  <a:cubicBezTo>
                    <a:pt x="125598" y="553890"/>
                    <a:pt x="27965" y="664251"/>
                    <a:pt x="130160" y="718494"/>
                  </a:cubicBezTo>
                  <a:cubicBezTo>
                    <a:pt x="221174" y="766844"/>
                    <a:pt x="288931" y="669207"/>
                    <a:pt x="328915" y="582106"/>
                  </a:cubicBezTo>
                  <a:cubicBezTo>
                    <a:pt x="305032" y="672019"/>
                    <a:pt x="296802" y="789523"/>
                    <a:pt x="411297" y="801800"/>
                  </a:cubicBezTo>
                  <a:cubicBezTo>
                    <a:pt x="520871" y="813497"/>
                    <a:pt x="525120" y="709610"/>
                    <a:pt x="496989" y="609740"/>
                  </a:cubicBezTo>
                  <a:cubicBezTo>
                    <a:pt x="549405" y="703002"/>
                    <a:pt x="626421" y="779656"/>
                    <a:pt x="693999" y="708136"/>
                  </a:cubicBezTo>
                  <a:cubicBezTo>
                    <a:pt x="758044" y="640366"/>
                    <a:pt x="691718" y="562953"/>
                    <a:pt x="618415" y="506701"/>
                  </a:cubicBezTo>
                  <a:cubicBezTo>
                    <a:pt x="700529" y="535452"/>
                    <a:pt x="793913" y="544247"/>
                    <a:pt x="821821" y="453039"/>
                  </a:cubicBezTo>
                  <a:cubicBezTo>
                    <a:pt x="854336" y="346919"/>
                    <a:pt x="735011" y="327856"/>
                    <a:pt x="621814" y="340491"/>
                  </a:cubicBezTo>
                  <a:close/>
                  <a:moveTo>
                    <a:pt x="443811" y="483888"/>
                  </a:moveTo>
                  <a:cubicBezTo>
                    <a:pt x="443990" y="484468"/>
                    <a:pt x="444124" y="485004"/>
                    <a:pt x="444303" y="485584"/>
                  </a:cubicBezTo>
                  <a:cubicBezTo>
                    <a:pt x="417916" y="447682"/>
                    <a:pt x="375115" y="482459"/>
                    <a:pt x="367199" y="479825"/>
                  </a:cubicBezTo>
                  <a:cubicBezTo>
                    <a:pt x="369390" y="472415"/>
                    <a:pt x="370508" y="468218"/>
                    <a:pt x="370508" y="468218"/>
                  </a:cubicBezTo>
                  <a:cubicBezTo>
                    <a:pt x="364694" y="474468"/>
                    <a:pt x="359238" y="443485"/>
                    <a:pt x="338888" y="433038"/>
                  </a:cubicBezTo>
                  <a:cubicBezTo>
                    <a:pt x="344031" y="419645"/>
                    <a:pt x="356867" y="394644"/>
                    <a:pt x="345149" y="373126"/>
                  </a:cubicBezTo>
                  <a:cubicBezTo>
                    <a:pt x="351634" y="376251"/>
                    <a:pt x="355302" y="377903"/>
                    <a:pt x="355302" y="377903"/>
                  </a:cubicBezTo>
                  <a:cubicBezTo>
                    <a:pt x="347878" y="368527"/>
                    <a:pt x="415501" y="374242"/>
                    <a:pt x="402799" y="324285"/>
                  </a:cubicBezTo>
                  <a:cubicBezTo>
                    <a:pt x="416708" y="330535"/>
                    <a:pt x="435537" y="336517"/>
                    <a:pt x="452175" y="324196"/>
                  </a:cubicBezTo>
                  <a:cubicBezTo>
                    <a:pt x="442962" y="341696"/>
                    <a:pt x="437863" y="352946"/>
                    <a:pt x="437863" y="352946"/>
                  </a:cubicBezTo>
                  <a:cubicBezTo>
                    <a:pt x="446092" y="346652"/>
                    <a:pt x="444482" y="393439"/>
                    <a:pt x="476728" y="398126"/>
                  </a:cubicBezTo>
                  <a:cubicBezTo>
                    <a:pt x="475610" y="412323"/>
                    <a:pt x="481201" y="426699"/>
                    <a:pt x="482274" y="434065"/>
                  </a:cubicBezTo>
                  <a:cubicBezTo>
                    <a:pt x="464966" y="438396"/>
                    <a:pt x="433077" y="445628"/>
                    <a:pt x="443811" y="483888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2" name="Google Shape;662;p7"/>
            <p:cNvSpPr/>
            <p:nvPr/>
          </p:nvSpPr>
          <p:spPr>
            <a:xfrm rot="5400000">
              <a:off x="-196480" y="226085"/>
              <a:ext cx="627015" cy="572135"/>
            </a:xfrm>
            <a:custGeom>
              <a:avLst/>
              <a:gdLst/>
              <a:ahLst/>
              <a:cxnLst/>
              <a:rect l="l" t="t" r="r" b="b"/>
              <a:pathLst>
                <a:path w="1254030" h="1144270" extrusionOk="0">
                  <a:moveTo>
                    <a:pt x="1253991" y="1073744"/>
                  </a:moveTo>
                  <a:cubicBezTo>
                    <a:pt x="1252694" y="1113834"/>
                    <a:pt x="1219732" y="1145443"/>
                    <a:pt x="1180375" y="1144237"/>
                  </a:cubicBezTo>
                  <a:cubicBezTo>
                    <a:pt x="1141018" y="1143032"/>
                    <a:pt x="1110113" y="1109459"/>
                    <a:pt x="1111410" y="1069369"/>
                  </a:cubicBezTo>
                  <a:cubicBezTo>
                    <a:pt x="1112707" y="1029234"/>
                    <a:pt x="1145669" y="997670"/>
                    <a:pt x="1185026" y="998875"/>
                  </a:cubicBezTo>
                  <a:cubicBezTo>
                    <a:pt x="1224384" y="1000081"/>
                    <a:pt x="1255288" y="1033609"/>
                    <a:pt x="1253991" y="1073744"/>
                  </a:cubicBezTo>
                  <a:close/>
                  <a:moveTo>
                    <a:pt x="104353" y="49"/>
                  </a:moveTo>
                  <a:cubicBezTo>
                    <a:pt x="48626" y="-1692"/>
                    <a:pt x="1889" y="43086"/>
                    <a:pt x="56" y="99918"/>
                  </a:cubicBezTo>
                  <a:cubicBezTo>
                    <a:pt x="-1778" y="156706"/>
                    <a:pt x="42007" y="204252"/>
                    <a:pt x="97778" y="205948"/>
                  </a:cubicBezTo>
                  <a:cubicBezTo>
                    <a:pt x="153505" y="207690"/>
                    <a:pt x="200242" y="162911"/>
                    <a:pt x="202075" y="106079"/>
                  </a:cubicBezTo>
                  <a:cubicBezTo>
                    <a:pt x="203909" y="49247"/>
                    <a:pt x="160124" y="1746"/>
                    <a:pt x="104353" y="49"/>
                  </a:cubicBez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3" name="Google Shape;663;p7"/>
            <p:cNvSpPr/>
            <p:nvPr/>
          </p:nvSpPr>
          <p:spPr>
            <a:xfrm rot="-5400000" flipH="1">
              <a:off x="8004327" y="740254"/>
              <a:ext cx="582942" cy="604603"/>
            </a:xfrm>
            <a:custGeom>
              <a:avLst/>
              <a:gdLst/>
              <a:ahLst/>
              <a:cxnLst/>
              <a:rect l="l" t="t" r="r" b="b"/>
              <a:pathLst>
                <a:path w="1165884" h="1209206" extrusionOk="0">
                  <a:moveTo>
                    <a:pt x="35556" y="983827"/>
                  </a:moveTo>
                  <a:cubicBezTo>
                    <a:pt x="27595" y="927932"/>
                    <a:pt x="30770" y="866725"/>
                    <a:pt x="52506" y="814000"/>
                  </a:cubicBezTo>
                  <a:cubicBezTo>
                    <a:pt x="58947" y="798375"/>
                    <a:pt x="71335" y="770740"/>
                    <a:pt x="91506" y="769267"/>
                  </a:cubicBezTo>
                  <a:cubicBezTo>
                    <a:pt x="119682" y="767168"/>
                    <a:pt x="126078" y="818420"/>
                    <a:pt x="128582" y="836858"/>
                  </a:cubicBezTo>
                  <a:cubicBezTo>
                    <a:pt x="137796" y="905075"/>
                    <a:pt x="122142" y="976863"/>
                    <a:pt x="94234" y="1039275"/>
                  </a:cubicBezTo>
                  <a:lnTo>
                    <a:pt x="64358" y="1064499"/>
                  </a:lnTo>
                  <a:cubicBezTo>
                    <a:pt x="63777" y="1063205"/>
                    <a:pt x="60467" y="1059812"/>
                    <a:pt x="59439" y="1058160"/>
                  </a:cubicBezTo>
                  <a:cubicBezTo>
                    <a:pt x="56129" y="1052713"/>
                    <a:pt x="52864" y="1047356"/>
                    <a:pt x="50315" y="1041507"/>
                  </a:cubicBezTo>
                  <a:cubicBezTo>
                    <a:pt x="42309" y="1023248"/>
                    <a:pt x="38374" y="1003471"/>
                    <a:pt x="35556" y="983827"/>
                  </a:cubicBezTo>
                  <a:close/>
                  <a:moveTo>
                    <a:pt x="220491" y="1069499"/>
                  </a:moveTo>
                  <a:cubicBezTo>
                    <a:pt x="164228" y="1075616"/>
                    <a:pt x="109127" y="1101643"/>
                    <a:pt x="63911" y="1134814"/>
                  </a:cubicBezTo>
                  <a:cubicBezTo>
                    <a:pt x="47587" y="1146779"/>
                    <a:pt x="31754" y="1159993"/>
                    <a:pt x="18158" y="1175039"/>
                  </a:cubicBezTo>
                  <a:cubicBezTo>
                    <a:pt x="13238" y="1180440"/>
                    <a:pt x="8587" y="1186110"/>
                    <a:pt x="4473" y="1192137"/>
                  </a:cubicBezTo>
                  <a:cubicBezTo>
                    <a:pt x="2639" y="1194861"/>
                    <a:pt x="2549" y="1202852"/>
                    <a:pt x="0" y="1200843"/>
                  </a:cubicBezTo>
                  <a:lnTo>
                    <a:pt x="2549" y="1204950"/>
                  </a:lnTo>
                  <a:cubicBezTo>
                    <a:pt x="20350" y="1213701"/>
                    <a:pt x="47184" y="1206691"/>
                    <a:pt x="65566" y="1203923"/>
                  </a:cubicBezTo>
                  <a:cubicBezTo>
                    <a:pt x="121516" y="1195441"/>
                    <a:pt x="180150" y="1182048"/>
                    <a:pt x="228586" y="1151645"/>
                  </a:cubicBezTo>
                  <a:cubicBezTo>
                    <a:pt x="244955" y="1141377"/>
                    <a:pt x="293213" y="1109099"/>
                    <a:pt x="279438" y="1083473"/>
                  </a:cubicBezTo>
                  <a:cubicBezTo>
                    <a:pt x="269464" y="1065035"/>
                    <a:pt x="237352" y="1067624"/>
                    <a:pt x="220491" y="1069499"/>
                  </a:cubicBezTo>
                  <a:close/>
                  <a:moveTo>
                    <a:pt x="454712" y="600690"/>
                  </a:moveTo>
                  <a:lnTo>
                    <a:pt x="490134" y="584261"/>
                  </a:lnTo>
                  <a:cubicBezTo>
                    <a:pt x="539107" y="509124"/>
                    <a:pt x="589064" y="436667"/>
                    <a:pt x="596757" y="344476"/>
                  </a:cubicBezTo>
                  <a:cubicBezTo>
                    <a:pt x="597964" y="329521"/>
                    <a:pt x="603778" y="256706"/>
                    <a:pt x="581193" y="251348"/>
                  </a:cubicBezTo>
                  <a:cubicBezTo>
                    <a:pt x="562274" y="246884"/>
                    <a:pt x="537407" y="283760"/>
                    <a:pt x="528641" y="295055"/>
                  </a:cubicBezTo>
                  <a:cubicBezTo>
                    <a:pt x="483336" y="353137"/>
                    <a:pt x="453236" y="422291"/>
                    <a:pt x="442547" y="495195"/>
                  </a:cubicBezTo>
                  <a:cubicBezTo>
                    <a:pt x="438522" y="522607"/>
                    <a:pt x="435570" y="552340"/>
                    <a:pt x="440624" y="579841"/>
                  </a:cubicBezTo>
                  <a:cubicBezTo>
                    <a:pt x="440848" y="581091"/>
                    <a:pt x="448764" y="611271"/>
                    <a:pt x="454712" y="600690"/>
                  </a:cubicBezTo>
                  <a:close/>
                  <a:moveTo>
                    <a:pt x="691751" y="408005"/>
                  </a:moveTo>
                  <a:cubicBezTo>
                    <a:pt x="722834" y="374477"/>
                    <a:pt x="755796" y="341798"/>
                    <a:pt x="781960" y="304118"/>
                  </a:cubicBezTo>
                  <a:cubicBezTo>
                    <a:pt x="812954" y="259518"/>
                    <a:pt x="836658" y="206168"/>
                    <a:pt x="839923" y="151301"/>
                  </a:cubicBezTo>
                  <a:cubicBezTo>
                    <a:pt x="844216" y="79022"/>
                    <a:pt x="786969" y="94826"/>
                    <a:pt x="753113" y="137238"/>
                  </a:cubicBezTo>
                  <a:cubicBezTo>
                    <a:pt x="742245" y="150854"/>
                    <a:pt x="732629" y="165364"/>
                    <a:pt x="723863" y="180409"/>
                  </a:cubicBezTo>
                  <a:cubicBezTo>
                    <a:pt x="707315" y="208981"/>
                    <a:pt x="693943" y="238982"/>
                    <a:pt x="682940" y="270099"/>
                  </a:cubicBezTo>
                  <a:cubicBezTo>
                    <a:pt x="664156" y="323136"/>
                    <a:pt x="652617" y="379969"/>
                    <a:pt x="662457" y="429926"/>
                  </a:cubicBezTo>
                  <a:lnTo>
                    <a:pt x="691751" y="408005"/>
                  </a:lnTo>
                  <a:close/>
                  <a:moveTo>
                    <a:pt x="886167" y="288135"/>
                  </a:moveTo>
                  <a:lnTo>
                    <a:pt x="900122" y="284474"/>
                  </a:lnTo>
                  <a:cubicBezTo>
                    <a:pt x="957816" y="229026"/>
                    <a:pt x="1020520" y="168087"/>
                    <a:pt x="1046728" y="90584"/>
                  </a:cubicBezTo>
                  <a:cubicBezTo>
                    <a:pt x="1053928" y="69244"/>
                    <a:pt x="1070789" y="15627"/>
                    <a:pt x="1041540" y="2189"/>
                  </a:cubicBezTo>
                  <a:cubicBezTo>
                    <a:pt x="1021772" y="-6874"/>
                    <a:pt x="997755" y="14377"/>
                    <a:pt x="984651" y="26341"/>
                  </a:cubicBezTo>
                  <a:cubicBezTo>
                    <a:pt x="937690" y="69066"/>
                    <a:pt x="906875" y="128621"/>
                    <a:pt x="891669" y="189739"/>
                  </a:cubicBezTo>
                  <a:cubicBezTo>
                    <a:pt x="885631" y="214026"/>
                    <a:pt x="881650" y="239116"/>
                    <a:pt x="880935" y="264206"/>
                  </a:cubicBezTo>
                  <a:cubicBezTo>
                    <a:pt x="880845" y="266661"/>
                    <a:pt x="879325" y="292421"/>
                    <a:pt x="886167" y="288135"/>
                  </a:cubicBezTo>
                  <a:close/>
                  <a:moveTo>
                    <a:pt x="1144853" y="317913"/>
                  </a:moveTo>
                  <a:cubicBezTo>
                    <a:pt x="1136669" y="313850"/>
                    <a:pt x="1127992" y="310770"/>
                    <a:pt x="1119181" y="308270"/>
                  </a:cubicBezTo>
                  <a:cubicBezTo>
                    <a:pt x="1048919" y="288135"/>
                    <a:pt x="973335" y="296618"/>
                    <a:pt x="902939" y="311216"/>
                  </a:cubicBezTo>
                  <a:cubicBezTo>
                    <a:pt x="877446" y="316484"/>
                    <a:pt x="852132" y="322824"/>
                    <a:pt x="827758" y="332021"/>
                  </a:cubicBezTo>
                  <a:cubicBezTo>
                    <a:pt x="824761" y="333137"/>
                    <a:pt x="807050" y="338360"/>
                    <a:pt x="806871" y="343584"/>
                  </a:cubicBezTo>
                  <a:lnTo>
                    <a:pt x="799537" y="353628"/>
                  </a:lnTo>
                  <a:cubicBezTo>
                    <a:pt x="846855" y="369299"/>
                    <a:pt x="890953" y="389969"/>
                    <a:pt x="940552" y="398987"/>
                  </a:cubicBezTo>
                  <a:cubicBezTo>
                    <a:pt x="973559" y="404969"/>
                    <a:pt x="1007102" y="406085"/>
                    <a:pt x="1040511" y="402826"/>
                  </a:cubicBezTo>
                  <a:cubicBezTo>
                    <a:pt x="1075620" y="399389"/>
                    <a:pt x="1114664" y="391665"/>
                    <a:pt x="1144674" y="372111"/>
                  </a:cubicBezTo>
                  <a:cubicBezTo>
                    <a:pt x="1171151" y="354878"/>
                    <a:pt x="1174640" y="332780"/>
                    <a:pt x="1144853" y="317913"/>
                  </a:cubicBezTo>
                  <a:close/>
                  <a:moveTo>
                    <a:pt x="871722" y="450774"/>
                  </a:moveTo>
                  <a:cubicBezTo>
                    <a:pt x="807676" y="431443"/>
                    <a:pt x="738577" y="447069"/>
                    <a:pt x="676634" y="466802"/>
                  </a:cubicBezTo>
                  <a:cubicBezTo>
                    <a:pt x="654675" y="473766"/>
                    <a:pt x="632581" y="481400"/>
                    <a:pt x="611918" y="491624"/>
                  </a:cubicBezTo>
                  <a:cubicBezTo>
                    <a:pt x="611471" y="491847"/>
                    <a:pt x="589645" y="503276"/>
                    <a:pt x="593760" y="506223"/>
                  </a:cubicBezTo>
                  <a:lnTo>
                    <a:pt x="577883" y="535777"/>
                  </a:lnTo>
                  <a:cubicBezTo>
                    <a:pt x="667197" y="536625"/>
                    <a:pt x="757183" y="558769"/>
                    <a:pt x="846095" y="538322"/>
                  </a:cubicBezTo>
                  <a:cubicBezTo>
                    <a:pt x="865505" y="533857"/>
                    <a:pt x="927448" y="518723"/>
                    <a:pt x="926733" y="489883"/>
                  </a:cubicBezTo>
                  <a:cubicBezTo>
                    <a:pt x="926151" y="468141"/>
                    <a:pt x="887644" y="455551"/>
                    <a:pt x="871722" y="450774"/>
                  </a:cubicBezTo>
                  <a:close/>
                  <a:moveTo>
                    <a:pt x="272505" y="802928"/>
                  </a:moveTo>
                  <a:lnTo>
                    <a:pt x="318348" y="753909"/>
                  </a:lnTo>
                  <a:cubicBezTo>
                    <a:pt x="333778" y="720917"/>
                    <a:pt x="348894" y="687835"/>
                    <a:pt x="358108" y="652477"/>
                  </a:cubicBezTo>
                  <a:cubicBezTo>
                    <a:pt x="364101" y="629307"/>
                    <a:pt x="368484" y="605645"/>
                    <a:pt x="370317" y="581761"/>
                  </a:cubicBezTo>
                  <a:cubicBezTo>
                    <a:pt x="372911" y="548411"/>
                    <a:pt x="364548" y="438408"/>
                    <a:pt x="310342" y="498767"/>
                  </a:cubicBezTo>
                  <a:cubicBezTo>
                    <a:pt x="303768" y="506089"/>
                    <a:pt x="298043" y="514169"/>
                    <a:pt x="292900" y="522607"/>
                  </a:cubicBezTo>
                  <a:cubicBezTo>
                    <a:pt x="263337" y="571046"/>
                    <a:pt x="253721" y="630512"/>
                    <a:pt x="251395" y="686362"/>
                  </a:cubicBezTo>
                  <a:cubicBezTo>
                    <a:pt x="250143" y="716720"/>
                    <a:pt x="249204" y="748909"/>
                    <a:pt x="255913" y="778821"/>
                  </a:cubicBezTo>
                  <a:cubicBezTo>
                    <a:pt x="257031" y="783821"/>
                    <a:pt x="262442" y="806723"/>
                    <a:pt x="272505" y="802928"/>
                  </a:cubicBezTo>
                  <a:close/>
                  <a:moveTo>
                    <a:pt x="475464" y="777258"/>
                  </a:moveTo>
                  <a:cubicBezTo>
                    <a:pt x="405918" y="771990"/>
                    <a:pt x="335701" y="808018"/>
                    <a:pt x="280064" y="846055"/>
                  </a:cubicBezTo>
                  <a:cubicBezTo>
                    <a:pt x="260922" y="859180"/>
                    <a:pt x="243121" y="873913"/>
                    <a:pt x="226037" y="889583"/>
                  </a:cubicBezTo>
                  <a:cubicBezTo>
                    <a:pt x="224114" y="891369"/>
                    <a:pt x="205061" y="914003"/>
                    <a:pt x="205240" y="913959"/>
                  </a:cubicBezTo>
                  <a:lnTo>
                    <a:pt x="167850" y="961014"/>
                  </a:lnTo>
                  <a:cubicBezTo>
                    <a:pt x="186814" y="968425"/>
                    <a:pt x="226708" y="954853"/>
                    <a:pt x="245223" y="951326"/>
                  </a:cubicBezTo>
                  <a:cubicBezTo>
                    <a:pt x="319197" y="937218"/>
                    <a:pt x="396839" y="917173"/>
                    <a:pt x="464328" y="883422"/>
                  </a:cubicBezTo>
                  <a:cubicBezTo>
                    <a:pt x="487406" y="871859"/>
                    <a:pt x="545860" y="843064"/>
                    <a:pt x="539018" y="808777"/>
                  </a:cubicBezTo>
                  <a:cubicBezTo>
                    <a:pt x="534008" y="783597"/>
                    <a:pt x="495680" y="778776"/>
                    <a:pt x="475464" y="777258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4" name="Google Shape;664;p7"/>
            <p:cNvSpPr/>
            <p:nvPr/>
          </p:nvSpPr>
          <p:spPr>
            <a:xfrm rot="-5400000" flipH="1">
              <a:off x="8179516" y="-326704"/>
              <a:ext cx="1449333" cy="1733165"/>
            </a:xfrm>
            <a:custGeom>
              <a:avLst/>
              <a:gdLst/>
              <a:ahLst/>
              <a:cxnLst/>
              <a:rect l="l" t="t" r="r" b="b"/>
              <a:pathLst>
                <a:path w="2898666" h="3466331" extrusionOk="0">
                  <a:moveTo>
                    <a:pt x="1521418" y="2297181"/>
                  </a:moveTo>
                  <a:cubicBezTo>
                    <a:pt x="1522849" y="2297583"/>
                    <a:pt x="1524280" y="2297717"/>
                    <a:pt x="1525666" y="2297628"/>
                  </a:cubicBezTo>
                  <a:cubicBezTo>
                    <a:pt x="1526069" y="2298967"/>
                    <a:pt x="1522625" y="2297583"/>
                    <a:pt x="1521373" y="2297181"/>
                  </a:cubicBezTo>
                  <a:cubicBezTo>
                    <a:pt x="1521373" y="2297181"/>
                    <a:pt x="1521373" y="2297181"/>
                    <a:pt x="1521418" y="2297181"/>
                  </a:cubicBezTo>
                  <a:close/>
                  <a:moveTo>
                    <a:pt x="65507" y="2177446"/>
                  </a:moveTo>
                  <a:cubicBezTo>
                    <a:pt x="64478" y="2178919"/>
                    <a:pt x="63271" y="2180124"/>
                    <a:pt x="61884" y="2181062"/>
                  </a:cubicBezTo>
                  <a:cubicBezTo>
                    <a:pt x="62645" y="2182535"/>
                    <a:pt x="64657" y="2178740"/>
                    <a:pt x="65507" y="2177446"/>
                  </a:cubicBezTo>
                  <a:close/>
                  <a:moveTo>
                    <a:pt x="2034584" y="891333"/>
                  </a:moveTo>
                  <a:lnTo>
                    <a:pt x="2034584" y="891333"/>
                  </a:lnTo>
                  <a:cubicBezTo>
                    <a:pt x="2034942" y="891512"/>
                    <a:pt x="2034763" y="890708"/>
                    <a:pt x="2034808" y="890396"/>
                  </a:cubicBezTo>
                  <a:lnTo>
                    <a:pt x="2034674" y="891021"/>
                  </a:lnTo>
                  <a:lnTo>
                    <a:pt x="2034584" y="891333"/>
                  </a:lnTo>
                  <a:close/>
                  <a:moveTo>
                    <a:pt x="2885107" y="232562"/>
                  </a:moveTo>
                  <a:cubicBezTo>
                    <a:pt x="2854157" y="229616"/>
                    <a:pt x="2823342" y="225419"/>
                    <a:pt x="2792348" y="225017"/>
                  </a:cubicBezTo>
                  <a:cubicBezTo>
                    <a:pt x="2783851" y="224883"/>
                    <a:pt x="2775353" y="225151"/>
                    <a:pt x="2766900" y="225821"/>
                  </a:cubicBezTo>
                  <a:cubicBezTo>
                    <a:pt x="2754064" y="226758"/>
                    <a:pt x="2741363" y="228767"/>
                    <a:pt x="2728616" y="231312"/>
                  </a:cubicBezTo>
                  <a:cubicBezTo>
                    <a:pt x="2728393" y="231357"/>
                    <a:pt x="2728214" y="231446"/>
                    <a:pt x="2727990" y="231491"/>
                  </a:cubicBezTo>
                  <a:cubicBezTo>
                    <a:pt x="2734699" y="227116"/>
                    <a:pt x="2741765" y="223142"/>
                    <a:pt x="2748518" y="218812"/>
                  </a:cubicBezTo>
                  <a:cubicBezTo>
                    <a:pt x="2749681" y="218053"/>
                    <a:pt x="2751202" y="218098"/>
                    <a:pt x="2752141" y="216981"/>
                  </a:cubicBezTo>
                  <a:cubicBezTo>
                    <a:pt x="2752410" y="216714"/>
                    <a:pt x="2752678" y="216356"/>
                    <a:pt x="2752946" y="216089"/>
                  </a:cubicBezTo>
                  <a:cubicBezTo>
                    <a:pt x="2783359" y="196758"/>
                    <a:pt x="2813727" y="177337"/>
                    <a:pt x="2845213" y="159212"/>
                  </a:cubicBezTo>
                  <a:cubicBezTo>
                    <a:pt x="2851966" y="155328"/>
                    <a:pt x="2854336" y="146756"/>
                    <a:pt x="2850490" y="140015"/>
                  </a:cubicBezTo>
                  <a:cubicBezTo>
                    <a:pt x="2846599" y="133273"/>
                    <a:pt x="2838012" y="130907"/>
                    <a:pt x="2831258" y="134747"/>
                  </a:cubicBezTo>
                  <a:cubicBezTo>
                    <a:pt x="2823745" y="138988"/>
                    <a:pt x="2816723" y="143765"/>
                    <a:pt x="2809254" y="148095"/>
                  </a:cubicBezTo>
                  <a:cubicBezTo>
                    <a:pt x="2814129" y="141086"/>
                    <a:pt x="2819183" y="134122"/>
                    <a:pt x="2823521" y="126845"/>
                  </a:cubicBezTo>
                  <a:cubicBezTo>
                    <a:pt x="2830230" y="115728"/>
                    <a:pt x="2836044" y="104210"/>
                    <a:pt x="2841635" y="92826"/>
                  </a:cubicBezTo>
                  <a:cubicBezTo>
                    <a:pt x="2844721" y="86308"/>
                    <a:pt x="2847583" y="79745"/>
                    <a:pt x="2850222" y="73048"/>
                  </a:cubicBezTo>
                  <a:cubicBezTo>
                    <a:pt x="2854068" y="63360"/>
                    <a:pt x="2857467" y="53583"/>
                    <a:pt x="2861045" y="43806"/>
                  </a:cubicBezTo>
                  <a:lnTo>
                    <a:pt x="2867843" y="23359"/>
                  </a:lnTo>
                  <a:cubicBezTo>
                    <a:pt x="2873344" y="18314"/>
                    <a:pt x="2873657" y="9787"/>
                    <a:pt x="2868603" y="4341"/>
                  </a:cubicBezTo>
                  <a:cubicBezTo>
                    <a:pt x="2863549" y="-1151"/>
                    <a:pt x="2854963" y="-1463"/>
                    <a:pt x="2849506" y="3582"/>
                  </a:cubicBezTo>
                  <a:cubicBezTo>
                    <a:pt x="2846420" y="6126"/>
                    <a:pt x="2843871" y="9743"/>
                    <a:pt x="2841500" y="13761"/>
                  </a:cubicBezTo>
                  <a:cubicBezTo>
                    <a:pt x="2838057" y="19564"/>
                    <a:pt x="2835597" y="26797"/>
                    <a:pt x="2833047" y="31708"/>
                  </a:cubicBezTo>
                  <a:lnTo>
                    <a:pt x="2809836" y="76084"/>
                  </a:lnTo>
                  <a:cubicBezTo>
                    <a:pt x="2802859" y="88584"/>
                    <a:pt x="2794853" y="100772"/>
                    <a:pt x="2787116" y="113273"/>
                  </a:cubicBezTo>
                  <a:cubicBezTo>
                    <a:pt x="2779468" y="125639"/>
                    <a:pt x="2771865" y="138140"/>
                    <a:pt x="2763904" y="150372"/>
                  </a:cubicBezTo>
                  <a:cubicBezTo>
                    <a:pt x="2754243" y="165239"/>
                    <a:pt x="2744404" y="179703"/>
                    <a:pt x="2734162" y="193632"/>
                  </a:cubicBezTo>
                  <a:cubicBezTo>
                    <a:pt x="2683221" y="225642"/>
                    <a:pt x="2633264" y="258768"/>
                    <a:pt x="2585185" y="294037"/>
                  </a:cubicBezTo>
                  <a:cubicBezTo>
                    <a:pt x="2587914" y="289484"/>
                    <a:pt x="2590910" y="284975"/>
                    <a:pt x="2593325" y="280332"/>
                  </a:cubicBezTo>
                  <a:cubicBezTo>
                    <a:pt x="2600750" y="266135"/>
                    <a:pt x="2606608" y="251670"/>
                    <a:pt x="2611752" y="238009"/>
                  </a:cubicBezTo>
                  <a:cubicBezTo>
                    <a:pt x="2616224" y="225241"/>
                    <a:pt x="2618505" y="205151"/>
                    <a:pt x="2623469" y="188632"/>
                  </a:cubicBezTo>
                  <a:cubicBezTo>
                    <a:pt x="2625124" y="183052"/>
                    <a:pt x="2626645" y="177828"/>
                    <a:pt x="2629597" y="174257"/>
                  </a:cubicBezTo>
                  <a:cubicBezTo>
                    <a:pt x="2634740" y="168855"/>
                    <a:pt x="2634516" y="160328"/>
                    <a:pt x="2629105" y="155194"/>
                  </a:cubicBezTo>
                  <a:cubicBezTo>
                    <a:pt x="2623738" y="150060"/>
                    <a:pt x="2615151" y="150283"/>
                    <a:pt x="2610052" y="155685"/>
                  </a:cubicBezTo>
                  <a:cubicBezTo>
                    <a:pt x="2604104" y="161087"/>
                    <a:pt x="2599452" y="169123"/>
                    <a:pt x="2595382" y="178319"/>
                  </a:cubicBezTo>
                  <a:cubicBezTo>
                    <a:pt x="2588674" y="193543"/>
                    <a:pt x="2584604" y="212740"/>
                    <a:pt x="2578924" y="224482"/>
                  </a:cubicBezTo>
                  <a:cubicBezTo>
                    <a:pt x="2573423" y="236803"/>
                    <a:pt x="2566401" y="249438"/>
                    <a:pt x="2559514" y="262519"/>
                  </a:cubicBezTo>
                  <a:cubicBezTo>
                    <a:pt x="2552894" y="275019"/>
                    <a:pt x="2546230" y="287787"/>
                    <a:pt x="2539030" y="300109"/>
                  </a:cubicBezTo>
                  <a:cubicBezTo>
                    <a:pt x="2529101" y="317119"/>
                    <a:pt x="2518949" y="333503"/>
                    <a:pt x="2507768" y="347477"/>
                  </a:cubicBezTo>
                  <a:cubicBezTo>
                    <a:pt x="2505397" y="350066"/>
                    <a:pt x="2504592" y="353370"/>
                    <a:pt x="2504503" y="356584"/>
                  </a:cubicBezTo>
                  <a:cubicBezTo>
                    <a:pt x="2463491" y="389174"/>
                    <a:pt x="2423462" y="422792"/>
                    <a:pt x="2384552" y="457659"/>
                  </a:cubicBezTo>
                  <a:cubicBezTo>
                    <a:pt x="2385312" y="455248"/>
                    <a:pt x="2386520" y="453060"/>
                    <a:pt x="2387236" y="450605"/>
                  </a:cubicBezTo>
                  <a:cubicBezTo>
                    <a:pt x="2392334" y="433595"/>
                    <a:pt x="2395867" y="416006"/>
                    <a:pt x="2399177" y="398505"/>
                  </a:cubicBezTo>
                  <a:cubicBezTo>
                    <a:pt x="2404052" y="372879"/>
                    <a:pt x="2407630" y="347253"/>
                    <a:pt x="2414562" y="322744"/>
                  </a:cubicBezTo>
                  <a:cubicBezTo>
                    <a:pt x="2416977" y="315735"/>
                    <a:pt x="2413265" y="308056"/>
                    <a:pt x="2406199" y="305600"/>
                  </a:cubicBezTo>
                  <a:cubicBezTo>
                    <a:pt x="2399177" y="303190"/>
                    <a:pt x="2391484" y="306895"/>
                    <a:pt x="2389025" y="313949"/>
                  </a:cubicBezTo>
                  <a:cubicBezTo>
                    <a:pt x="2382092" y="330423"/>
                    <a:pt x="2376233" y="347477"/>
                    <a:pt x="2371045" y="364977"/>
                  </a:cubicBezTo>
                  <a:cubicBezTo>
                    <a:pt x="2366081" y="381719"/>
                    <a:pt x="2361519" y="398684"/>
                    <a:pt x="2357091" y="415693"/>
                  </a:cubicBezTo>
                  <a:cubicBezTo>
                    <a:pt x="2354811" y="424533"/>
                    <a:pt x="2352664" y="433372"/>
                    <a:pt x="2350428" y="442167"/>
                  </a:cubicBezTo>
                  <a:cubicBezTo>
                    <a:pt x="2347073" y="455203"/>
                    <a:pt x="2343764" y="468150"/>
                    <a:pt x="2339470" y="480829"/>
                  </a:cubicBezTo>
                  <a:cubicBezTo>
                    <a:pt x="2336116" y="490606"/>
                    <a:pt x="2332269" y="500205"/>
                    <a:pt x="2327842" y="509625"/>
                  </a:cubicBezTo>
                  <a:cubicBezTo>
                    <a:pt x="2272876" y="561635"/>
                    <a:pt x="2220011" y="615744"/>
                    <a:pt x="2169205" y="671862"/>
                  </a:cubicBezTo>
                  <a:cubicBezTo>
                    <a:pt x="2170949" y="664763"/>
                    <a:pt x="2173364" y="657844"/>
                    <a:pt x="2174616" y="650656"/>
                  </a:cubicBezTo>
                  <a:cubicBezTo>
                    <a:pt x="2177792" y="632486"/>
                    <a:pt x="2179267" y="614048"/>
                    <a:pt x="2180654" y="595610"/>
                  </a:cubicBezTo>
                  <a:cubicBezTo>
                    <a:pt x="2182667" y="569135"/>
                    <a:pt x="2183606" y="542617"/>
                    <a:pt x="2188704" y="516187"/>
                  </a:cubicBezTo>
                  <a:cubicBezTo>
                    <a:pt x="2190493" y="508955"/>
                    <a:pt x="2186110" y="501633"/>
                    <a:pt x="2178865" y="499803"/>
                  </a:cubicBezTo>
                  <a:cubicBezTo>
                    <a:pt x="2171664" y="498017"/>
                    <a:pt x="2164330" y="502392"/>
                    <a:pt x="2162496" y="509625"/>
                  </a:cubicBezTo>
                  <a:cubicBezTo>
                    <a:pt x="2156726" y="527706"/>
                    <a:pt x="2152478" y="545920"/>
                    <a:pt x="2149123" y="564359"/>
                  </a:cubicBezTo>
                  <a:cubicBezTo>
                    <a:pt x="2145858" y="582350"/>
                    <a:pt x="2143220" y="600431"/>
                    <a:pt x="2140760" y="618467"/>
                  </a:cubicBezTo>
                  <a:cubicBezTo>
                    <a:pt x="2139463" y="627843"/>
                    <a:pt x="2138300" y="637218"/>
                    <a:pt x="2137048" y="646593"/>
                  </a:cubicBezTo>
                  <a:cubicBezTo>
                    <a:pt x="2135169" y="660344"/>
                    <a:pt x="2133246" y="674005"/>
                    <a:pt x="2130205" y="687621"/>
                  </a:cubicBezTo>
                  <a:cubicBezTo>
                    <a:pt x="2127119" y="701327"/>
                    <a:pt x="2123452" y="714988"/>
                    <a:pt x="2117861" y="728516"/>
                  </a:cubicBezTo>
                  <a:cubicBezTo>
                    <a:pt x="2117593" y="729096"/>
                    <a:pt x="2117950" y="729676"/>
                    <a:pt x="2117772" y="730257"/>
                  </a:cubicBezTo>
                  <a:cubicBezTo>
                    <a:pt x="2067725" y="788384"/>
                    <a:pt x="2019512" y="848207"/>
                    <a:pt x="1973446" y="909905"/>
                  </a:cubicBezTo>
                  <a:cubicBezTo>
                    <a:pt x="1973312" y="896155"/>
                    <a:pt x="1972149" y="882315"/>
                    <a:pt x="1970450" y="868609"/>
                  </a:cubicBezTo>
                  <a:cubicBezTo>
                    <a:pt x="1967319" y="844546"/>
                    <a:pt x="1962355" y="821152"/>
                    <a:pt x="1960700" y="799009"/>
                  </a:cubicBezTo>
                  <a:cubicBezTo>
                    <a:pt x="1960655" y="791598"/>
                    <a:pt x="1954528" y="785616"/>
                    <a:pt x="1947104" y="785660"/>
                  </a:cubicBezTo>
                  <a:cubicBezTo>
                    <a:pt x="1939635" y="785749"/>
                    <a:pt x="1933642" y="791821"/>
                    <a:pt x="1933731" y="799277"/>
                  </a:cubicBezTo>
                  <a:cubicBezTo>
                    <a:pt x="1932344" y="825661"/>
                    <a:pt x="1933776" y="854457"/>
                    <a:pt x="1934760" y="883387"/>
                  </a:cubicBezTo>
                  <a:cubicBezTo>
                    <a:pt x="1934983" y="890530"/>
                    <a:pt x="1935207" y="897673"/>
                    <a:pt x="1935475" y="904771"/>
                  </a:cubicBezTo>
                  <a:cubicBezTo>
                    <a:pt x="1935878" y="915262"/>
                    <a:pt x="1936280" y="925665"/>
                    <a:pt x="1935967" y="935933"/>
                  </a:cubicBezTo>
                  <a:cubicBezTo>
                    <a:pt x="1935654" y="946246"/>
                    <a:pt x="1934581" y="956335"/>
                    <a:pt x="1932792" y="966202"/>
                  </a:cubicBezTo>
                  <a:cubicBezTo>
                    <a:pt x="1852959" y="1077589"/>
                    <a:pt x="1779208" y="1193798"/>
                    <a:pt x="1710825" y="1313579"/>
                  </a:cubicBezTo>
                  <a:cubicBezTo>
                    <a:pt x="1720709" y="1270408"/>
                    <a:pt x="1730146" y="1226835"/>
                    <a:pt x="1738912" y="1190271"/>
                  </a:cubicBezTo>
                  <a:cubicBezTo>
                    <a:pt x="1769727" y="1060178"/>
                    <a:pt x="1793565" y="925174"/>
                    <a:pt x="1792760" y="791196"/>
                  </a:cubicBezTo>
                  <a:cubicBezTo>
                    <a:pt x="1792223" y="700836"/>
                    <a:pt x="1780416" y="610922"/>
                    <a:pt x="1752508" y="523330"/>
                  </a:cubicBezTo>
                  <a:cubicBezTo>
                    <a:pt x="1736094" y="472168"/>
                    <a:pt x="1710378" y="421184"/>
                    <a:pt x="1672049" y="384442"/>
                  </a:cubicBezTo>
                  <a:cubicBezTo>
                    <a:pt x="1645572" y="359039"/>
                    <a:pt x="1613103" y="340378"/>
                    <a:pt x="1573745" y="332521"/>
                  </a:cubicBezTo>
                  <a:cubicBezTo>
                    <a:pt x="1499279" y="317877"/>
                    <a:pt x="1434518" y="358325"/>
                    <a:pt x="1392522" y="419577"/>
                  </a:cubicBezTo>
                  <a:cubicBezTo>
                    <a:pt x="1352539" y="477883"/>
                    <a:pt x="1333754" y="554537"/>
                    <a:pt x="1345830" y="614717"/>
                  </a:cubicBezTo>
                  <a:cubicBezTo>
                    <a:pt x="1348692" y="629093"/>
                    <a:pt x="1354014" y="643781"/>
                    <a:pt x="1361752" y="656995"/>
                  </a:cubicBezTo>
                  <a:cubicBezTo>
                    <a:pt x="1369802" y="670835"/>
                    <a:pt x="1380447" y="683023"/>
                    <a:pt x="1393461" y="691729"/>
                  </a:cubicBezTo>
                  <a:cubicBezTo>
                    <a:pt x="1406253" y="700256"/>
                    <a:pt x="1419849" y="705926"/>
                    <a:pt x="1434026" y="708961"/>
                  </a:cubicBezTo>
                  <a:cubicBezTo>
                    <a:pt x="1447936" y="711908"/>
                    <a:pt x="1462426" y="712399"/>
                    <a:pt x="1477275" y="710524"/>
                  </a:cubicBezTo>
                  <a:cubicBezTo>
                    <a:pt x="1565561" y="699407"/>
                    <a:pt x="1602995" y="641013"/>
                    <a:pt x="1607154" y="588422"/>
                  </a:cubicBezTo>
                  <a:cubicBezTo>
                    <a:pt x="1610240" y="549358"/>
                    <a:pt x="1594452" y="513464"/>
                    <a:pt x="1568289" y="498687"/>
                  </a:cubicBezTo>
                  <a:cubicBezTo>
                    <a:pt x="1544808" y="485472"/>
                    <a:pt x="1511399" y="486767"/>
                    <a:pt x="1473652" y="521232"/>
                  </a:cubicBezTo>
                  <a:cubicBezTo>
                    <a:pt x="1467883" y="526411"/>
                    <a:pt x="1467435" y="535295"/>
                    <a:pt x="1472623" y="541099"/>
                  </a:cubicBezTo>
                  <a:cubicBezTo>
                    <a:pt x="1477811" y="546858"/>
                    <a:pt x="1486756" y="547304"/>
                    <a:pt x="1492526" y="542126"/>
                  </a:cubicBezTo>
                  <a:cubicBezTo>
                    <a:pt x="1517571" y="519982"/>
                    <a:pt x="1538368" y="515384"/>
                    <a:pt x="1553574" y="524268"/>
                  </a:cubicBezTo>
                  <a:cubicBezTo>
                    <a:pt x="1571017" y="534447"/>
                    <a:pt x="1578978" y="559582"/>
                    <a:pt x="1576518" y="585788"/>
                  </a:cubicBezTo>
                  <a:cubicBezTo>
                    <a:pt x="1572716" y="626503"/>
                    <a:pt x="1541857" y="669987"/>
                    <a:pt x="1473384" y="677710"/>
                  </a:cubicBezTo>
                  <a:cubicBezTo>
                    <a:pt x="1462337" y="678960"/>
                    <a:pt x="1451558" y="678514"/>
                    <a:pt x="1441227" y="676192"/>
                  </a:cubicBezTo>
                  <a:cubicBezTo>
                    <a:pt x="1431164" y="673916"/>
                    <a:pt x="1421593" y="669764"/>
                    <a:pt x="1412603" y="663603"/>
                  </a:cubicBezTo>
                  <a:cubicBezTo>
                    <a:pt x="1403882" y="657620"/>
                    <a:pt x="1396995" y="649183"/>
                    <a:pt x="1391672" y="639807"/>
                  </a:cubicBezTo>
                  <a:cubicBezTo>
                    <a:pt x="1386037" y="629852"/>
                    <a:pt x="1382235" y="618780"/>
                    <a:pt x="1380178" y="608021"/>
                  </a:cubicBezTo>
                  <a:cubicBezTo>
                    <a:pt x="1370294" y="556055"/>
                    <a:pt x="1388050" y="490472"/>
                    <a:pt x="1422890" y="440471"/>
                  </a:cubicBezTo>
                  <a:cubicBezTo>
                    <a:pt x="1456657" y="392032"/>
                    <a:pt x="1507106" y="357745"/>
                    <a:pt x="1566276" y="369754"/>
                  </a:cubicBezTo>
                  <a:cubicBezTo>
                    <a:pt x="1606394" y="377745"/>
                    <a:pt x="1637432" y="399978"/>
                    <a:pt x="1661494" y="428997"/>
                  </a:cubicBezTo>
                  <a:cubicBezTo>
                    <a:pt x="1686719" y="459355"/>
                    <a:pt x="1704430" y="497124"/>
                    <a:pt x="1716729" y="534849"/>
                  </a:cubicBezTo>
                  <a:cubicBezTo>
                    <a:pt x="1744234" y="618691"/>
                    <a:pt x="1756041" y="704854"/>
                    <a:pt x="1757428" y="791598"/>
                  </a:cubicBezTo>
                  <a:cubicBezTo>
                    <a:pt x="1759575" y="922941"/>
                    <a:pt x="1737838" y="1055535"/>
                    <a:pt x="1709126" y="1183441"/>
                  </a:cubicBezTo>
                  <a:cubicBezTo>
                    <a:pt x="1698168" y="1232505"/>
                    <a:pt x="1686093" y="1293980"/>
                    <a:pt x="1673391" y="1350455"/>
                  </a:cubicBezTo>
                  <a:cubicBezTo>
                    <a:pt x="1669276" y="1368714"/>
                    <a:pt x="1665072" y="1386081"/>
                    <a:pt x="1660823" y="1402733"/>
                  </a:cubicBezTo>
                  <a:cubicBezTo>
                    <a:pt x="1637253" y="1446261"/>
                    <a:pt x="1613997" y="1489968"/>
                    <a:pt x="1591769" y="1534211"/>
                  </a:cubicBezTo>
                  <a:cubicBezTo>
                    <a:pt x="1568602" y="1580418"/>
                    <a:pt x="1546329" y="1627071"/>
                    <a:pt x="1524548" y="1673947"/>
                  </a:cubicBezTo>
                  <a:cubicBezTo>
                    <a:pt x="1523967" y="1671804"/>
                    <a:pt x="1523564" y="1670197"/>
                    <a:pt x="1523430" y="1669795"/>
                  </a:cubicBezTo>
                  <a:lnTo>
                    <a:pt x="1513009" y="1620776"/>
                  </a:lnTo>
                  <a:cubicBezTo>
                    <a:pt x="1507732" y="1594615"/>
                    <a:pt x="1503170" y="1568230"/>
                    <a:pt x="1499190" y="1541756"/>
                  </a:cubicBezTo>
                  <a:cubicBezTo>
                    <a:pt x="1495164" y="1515326"/>
                    <a:pt x="1491765" y="1488763"/>
                    <a:pt x="1488992" y="1462200"/>
                  </a:cubicBezTo>
                  <a:cubicBezTo>
                    <a:pt x="1485414" y="1429832"/>
                    <a:pt x="1483268" y="1396662"/>
                    <a:pt x="1481210" y="1363402"/>
                  </a:cubicBezTo>
                  <a:cubicBezTo>
                    <a:pt x="1482284" y="1355857"/>
                    <a:pt x="1483983" y="1348089"/>
                    <a:pt x="1486264" y="1340053"/>
                  </a:cubicBezTo>
                  <a:cubicBezTo>
                    <a:pt x="1496506" y="1304382"/>
                    <a:pt x="1516140" y="1265899"/>
                    <a:pt x="1525219" y="1237773"/>
                  </a:cubicBezTo>
                  <a:cubicBezTo>
                    <a:pt x="1532151" y="1215317"/>
                    <a:pt x="1538950" y="1192861"/>
                    <a:pt x="1544719" y="1170137"/>
                  </a:cubicBezTo>
                  <a:cubicBezTo>
                    <a:pt x="1550533" y="1147323"/>
                    <a:pt x="1555497" y="1124332"/>
                    <a:pt x="1559702" y="1101251"/>
                  </a:cubicBezTo>
                  <a:cubicBezTo>
                    <a:pt x="1568199" y="1054999"/>
                    <a:pt x="1573566" y="1008301"/>
                    <a:pt x="1576339" y="961068"/>
                  </a:cubicBezTo>
                  <a:cubicBezTo>
                    <a:pt x="1577010" y="953299"/>
                    <a:pt x="1571285" y="946469"/>
                    <a:pt x="1563503" y="945799"/>
                  </a:cubicBezTo>
                  <a:cubicBezTo>
                    <a:pt x="1555766" y="945130"/>
                    <a:pt x="1548923" y="950844"/>
                    <a:pt x="1548252" y="958567"/>
                  </a:cubicBezTo>
                  <a:cubicBezTo>
                    <a:pt x="1543825" y="995176"/>
                    <a:pt x="1537250" y="1031204"/>
                    <a:pt x="1529736" y="1067053"/>
                  </a:cubicBezTo>
                  <a:cubicBezTo>
                    <a:pt x="1524146" y="1093974"/>
                    <a:pt x="1517661" y="1120716"/>
                    <a:pt x="1511042" y="1147457"/>
                  </a:cubicBezTo>
                  <a:cubicBezTo>
                    <a:pt x="1504467" y="1174199"/>
                    <a:pt x="1497937" y="1200986"/>
                    <a:pt x="1490424" y="1227639"/>
                  </a:cubicBezTo>
                  <a:cubicBezTo>
                    <a:pt x="1486756" y="1241657"/>
                    <a:pt x="1480629" y="1258265"/>
                    <a:pt x="1474412" y="1275765"/>
                  </a:cubicBezTo>
                  <a:cubicBezTo>
                    <a:pt x="1470700" y="1235585"/>
                    <a:pt x="1466094" y="1195539"/>
                    <a:pt x="1458088" y="1156476"/>
                  </a:cubicBezTo>
                  <a:cubicBezTo>
                    <a:pt x="1444000" y="1087768"/>
                    <a:pt x="1420520" y="1022052"/>
                    <a:pt x="1378926" y="962943"/>
                  </a:cubicBezTo>
                  <a:cubicBezTo>
                    <a:pt x="1374588" y="956514"/>
                    <a:pt x="1365822" y="954817"/>
                    <a:pt x="1359381" y="959148"/>
                  </a:cubicBezTo>
                  <a:cubicBezTo>
                    <a:pt x="1352941" y="963478"/>
                    <a:pt x="1351242" y="972229"/>
                    <a:pt x="1355580" y="978657"/>
                  </a:cubicBezTo>
                  <a:cubicBezTo>
                    <a:pt x="1392567" y="1035579"/>
                    <a:pt x="1411619" y="1098259"/>
                    <a:pt x="1423114" y="1163128"/>
                  </a:cubicBezTo>
                  <a:cubicBezTo>
                    <a:pt x="1431835" y="1212281"/>
                    <a:pt x="1435815" y="1262774"/>
                    <a:pt x="1439572" y="1313132"/>
                  </a:cubicBezTo>
                  <a:cubicBezTo>
                    <a:pt x="1443463" y="1364830"/>
                    <a:pt x="1447354" y="1416350"/>
                    <a:pt x="1453750" y="1466351"/>
                  </a:cubicBezTo>
                  <a:cubicBezTo>
                    <a:pt x="1457372" y="1493361"/>
                    <a:pt x="1461621" y="1520326"/>
                    <a:pt x="1466586" y="1547158"/>
                  </a:cubicBezTo>
                  <a:cubicBezTo>
                    <a:pt x="1471550" y="1574034"/>
                    <a:pt x="1477185" y="1600686"/>
                    <a:pt x="1483536" y="1627205"/>
                  </a:cubicBezTo>
                  <a:lnTo>
                    <a:pt x="1496148" y="1676671"/>
                  </a:lnTo>
                  <a:cubicBezTo>
                    <a:pt x="1496596" y="1678278"/>
                    <a:pt x="1502007" y="1695600"/>
                    <a:pt x="1504243" y="1702520"/>
                  </a:cubicBezTo>
                  <a:lnTo>
                    <a:pt x="1505496" y="1706270"/>
                  </a:lnTo>
                  <a:cubicBezTo>
                    <a:pt x="1506032" y="1707609"/>
                    <a:pt x="1506524" y="1708413"/>
                    <a:pt x="1506748" y="1708770"/>
                  </a:cubicBezTo>
                  <a:cubicBezTo>
                    <a:pt x="1507195" y="1709395"/>
                    <a:pt x="1507643" y="1709484"/>
                    <a:pt x="1508090" y="1710020"/>
                  </a:cubicBezTo>
                  <a:cubicBezTo>
                    <a:pt x="1386305" y="1977082"/>
                    <a:pt x="1285765" y="2252582"/>
                    <a:pt x="1200342" y="2522367"/>
                  </a:cubicBezTo>
                  <a:cubicBezTo>
                    <a:pt x="1188535" y="2559958"/>
                    <a:pt x="1163578" y="2658309"/>
                    <a:pt x="1135134" y="2775366"/>
                  </a:cubicBezTo>
                  <a:cubicBezTo>
                    <a:pt x="1105616" y="2896710"/>
                    <a:pt x="1072251" y="3037875"/>
                    <a:pt x="1045551" y="3151941"/>
                  </a:cubicBezTo>
                  <a:cubicBezTo>
                    <a:pt x="1052483" y="3033232"/>
                    <a:pt x="1056061" y="2913719"/>
                    <a:pt x="1054809" y="2794206"/>
                  </a:cubicBezTo>
                  <a:cubicBezTo>
                    <a:pt x="1053959" y="2716525"/>
                    <a:pt x="1051231" y="2638933"/>
                    <a:pt x="1046580" y="2561699"/>
                  </a:cubicBezTo>
                  <a:cubicBezTo>
                    <a:pt x="1039513" y="2444775"/>
                    <a:pt x="1027930" y="2328700"/>
                    <a:pt x="1012857" y="2214366"/>
                  </a:cubicBezTo>
                  <a:cubicBezTo>
                    <a:pt x="999753" y="2117444"/>
                    <a:pt x="970146" y="1943733"/>
                    <a:pt x="953598" y="1867748"/>
                  </a:cubicBezTo>
                  <a:cubicBezTo>
                    <a:pt x="949751" y="1850203"/>
                    <a:pt x="946531" y="1837613"/>
                    <a:pt x="944385" y="1831899"/>
                  </a:cubicBezTo>
                  <a:cubicBezTo>
                    <a:pt x="940359" y="1821363"/>
                    <a:pt x="932398" y="1819845"/>
                    <a:pt x="929939" y="1819800"/>
                  </a:cubicBezTo>
                  <a:cubicBezTo>
                    <a:pt x="922470" y="1819711"/>
                    <a:pt x="916342" y="1825649"/>
                    <a:pt x="916253" y="1833104"/>
                  </a:cubicBezTo>
                  <a:cubicBezTo>
                    <a:pt x="916163" y="1836274"/>
                    <a:pt x="917237" y="1839220"/>
                    <a:pt x="919071" y="1841542"/>
                  </a:cubicBezTo>
                  <a:cubicBezTo>
                    <a:pt x="920904" y="1846810"/>
                    <a:pt x="923364" y="1857971"/>
                    <a:pt x="926405" y="1873373"/>
                  </a:cubicBezTo>
                  <a:cubicBezTo>
                    <a:pt x="941477" y="1949135"/>
                    <a:pt x="967820" y="2122131"/>
                    <a:pt x="979091" y="2218608"/>
                  </a:cubicBezTo>
                  <a:cubicBezTo>
                    <a:pt x="992776" y="2332316"/>
                    <a:pt x="1002258" y="2447722"/>
                    <a:pt x="1008698" y="2563886"/>
                  </a:cubicBezTo>
                  <a:cubicBezTo>
                    <a:pt x="1012992" y="2640630"/>
                    <a:pt x="1015854" y="2717641"/>
                    <a:pt x="1017375" y="2794787"/>
                  </a:cubicBezTo>
                  <a:cubicBezTo>
                    <a:pt x="1018985" y="2876977"/>
                    <a:pt x="1018627" y="2959167"/>
                    <a:pt x="1016927" y="3041134"/>
                  </a:cubicBezTo>
                  <a:cubicBezTo>
                    <a:pt x="992910" y="2915951"/>
                    <a:pt x="957310" y="2792867"/>
                    <a:pt x="894159" y="2687998"/>
                  </a:cubicBezTo>
                  <a:cubicBezTo>
                    <a:pt x="833110" y="2586566"/>
                    <a:pt x="746703" y="2502054"/>
                    <a:pt x="622012" y="2447945"/>
                  </a:cubicBezTo>
                  <a:cubicBezTo>
                    <a:pt x="605151" y="2440713"/>
                    <a:pt x="587708" y="2434507"/>
                    <a:pt x="570042" y="2429061"/>
                  </a:cubicBezTo>
                  <a:cubicBezTo>
                    <a:pt x="569818" y="2428838"/>
                    <a:pt x="569863" y="2428525"/>
                    <a:pt x="569595" y="2428302"/>
                  </a:cubicBezTo>
                  <a:cubicBezTo>
                    <a:pt x="561142" y="2421605"/>
                    <a:pt x="553494" y="2412899"/>
                    <a:pt x="546115" y="2403524"/>
                  </a:cubicBezTo>
                  <a:cubicBezTo>
                    <a:pt x="527778" y="2380264"/>
                    <a:pt x="511364" y="2352451"/>
                    <a:pt x="493474" y="2332540"/>
                  </a:cubicBezTo>
                  <a:cubicBezTo>
                    <a:pt x="479833" y="2317584"/>
                    <a:pt x="465387" y="2303119"/>
                    <a:pt x="450583" y="2289012"/>
                  </a:cubicBezTo>
                  <a:cubicBezTo>
                    <a:pt x="450091" y="2285708"/>
                    <a:pt x="448616" y="2281110"/>
                    <a:pt x="445082" y="2275574"/>
                  </a:cubicBezTo>
                  <a:cubicBezTo>
                    <a:pt x="438910" y="2266020"/>
                    <a:pt x="426745" y="2251734"/>
                    <a:pt x="424643" y="2247983"/>
                  </a:cubicBezTo>
                  <a:cubicBezTo>
                    <a:pt x="417219" y="2234813"/>
                    <a:pt x="410466" y="2221286"/>
                    <a:pt x="404070" y="2207536"/>
                  </a:cubicBezTo>
                  <a:cubicBezTo>
                    <a:pt x="394320" y="2186642"/>
                    <a:pt x="385554" y="2165302"/>
                    <a:pt x="377012" y="2144052"/>
                  </a:cubicBezTo>
                  <a:cubicBezTo>
                    <a:pt x="363773" y="2111818"/>
                    <a:pt x="352548" y="2078916"/>
                    <a:pt x="341814" y="2045879"/>
                  </a:cubicBezTo>
                  <a:cubicBezTo>
                    <a:pt x="334613" y="2023780"/>
                    <a:pt x="327681" y="2001592"/>
                    <a:pt x="321017" y="1979270"/>
                  </a:cubicBezTo>
                  <a:cubicBezTo>
                    <a:pt x="304290" y="1923196"/>
                    <a:pt x="289308" y="1866543"/>
                    <a:pt x="275488" y="1809755"/>
                  </a:cubicBezTo>
                  <a:cubicBezTo>
                    <a:pt x="273833" y="1802166"/>
                    <a:pt x="266319" y="1797344"/>
                    <a:pt x="258761" y="1798996"/>
                  </a:cubicBezTo>
                  <a:cubicBezTo>
                    <a:pt x="251158" y="1800603"/>
                    <a:pt x="246283" y="1808103"/>
                    <a:pt x="247938" y="1815693"/>
                  </a:cubicBezTo>
                  <a:cubicBezTo>
                    <a:pt x="255809" y="1857480"/>
                    <a:pt x="263859" y="1899312"/>
                    <a:pt x="273475" y="1940831"/>
                  </a:cubicBezTo>
                  <a:cubicBezTo>
                    <a:pt x="279871" y="1968600"/>
                    <a:pt x="286892" y="1996234"/>
                    <a:pt x="294943" y="2023601"/>
                  </a:cubicBezTo>
                  <a:cubicBezTo>
                    <a:pt x="301651" y="2046459"/>
                    <a:pt x="309120" y="2069139"/>
                    <a:pt x="317350" y="2091505"/>
                  </a:cubicBezTo>
                  <a:cubicBezTo>
                    <a:pt x="325579" y="2113961"/>
                    <a:pt x="334792" y="2136016"/>
                    <a:pt x="344587" y="2157847"/>
                  </a:cubicBezTo>
                  <a:cubicBezTo>
                    <a:pt x="354337" y="2179276"/>
                    <a:pt x="364310" y="2200794"/>
                    <a:pt x="375357" y="2221733"/>
                  </a:cubicBezTo>
                  <a:cubicBezTo>
                    <a:pt x="377012" y="2224858"/>
                    <a:pt x="378935" y="2227760"/>
                    <a:pt x="380635" y="2230885"/>
                  </a:cubicBezTo>
                  <a:cubicBezTo>
                    <a:pt x="375268" y="2227045"/>
                    <a:pt x="370124" y="2222983"/>
                    <a:pt x="364623" y="2219367"/>
                  </a:cubicBezTo>
                  <a:cubicBezTo>
                    <a:pt x="345213" y="2206509"/>
                    <a:pt x="324953" y="2195080"/>
                    <a:pt x="303932" y="2185348"/>
                  </a:cubicBezTo>
                  <a:cubicBezTo>
                    <a:pt x="284656" y="2176374"/>
                    <a:pt x="264486" y="2169365"/>
                    <a:pt x="244002" y="2163383"/>
                  </a:cubicBezTo>
                  <a:cubicBezTo>
                    <a:pt x="244002" y="2162356"/>
                    <a:pt x="244717" y="2161463"/>
                    <a:pt x="244449" y="2160391"/>
                  </a:cubicBezTo>
                  <a:cubicBezTo>
                    <a:pt x="237427" y="2125524"/>
                    <a:pt x="216765" y="2087755"/>
                    <a:pt x="190690" y="2053647"/>
                  </a:cubicBezTo>
                  <a:cubicBezTo>
                    <a:pt x="181075" y="2041102"/>
                    <a:pt x="170743" y="2029093"/>
                    <a:pt x="160054" y="2018065"/>
                  </a:cubicBezTo>
                  <a:cubicBezTo>
                    <a:pt x="142343" y="1999717"/>
                    <a:pt x="123783" y="1984002"/>
                    <a:pt x="107637" y="1971323"/>
                  </a:cubicBezTo>
                  <a:cubicBezTo>
                    <a:pt x="98424" y="1964224"/>
                    <a:pt x="88987" y="1957349"/>
                    <a:pt x="79282" y="1950831"/>
                  </a:cubicBezTo>
                  <a:cubicBezTo>
                    <a:pt x="69577" y="1944313"/>
                    <a:pt x="59603" y="1938108"/>
                    <a:pt x="49406" y="1932348"/>
                  </a:cubicBezTo>
                  <a:cubicBezTo>
                    <a:pt x="48243" y="1931723"/>
                    <a:pt x="29280" y="1921232"/>
                    <a:pt x="21811" y="1916812"/>
                  </a:cubicBezTo>
                  <a:cubicBezTo>
                    <a:pt x="21319" y="1916544"/>
                    <a:pt x="20872" y="1916321"/>
                    <a:pt x="20470" y="1916143"/>
                  </a:cubicBezTo>
                  <a:cubicBezTo>
                    <a:pt x="15595" y="1911812"/>
                    <a:pt x="8126" y="1911544"/>
                    <a:pt x="2893" y="1915785"/>
                  </a:cubicBezTo>
                  <a:cubicBezTo>
                    <a:pt x="2356" y="1916187"/>
                    <a:pt x="-5381" y="1930875"/>
                    <a:pt x="6918" y="1939670"/>
                  </a:cubicBezTo>
                  <a:cubicBezTo>
                    <a:pt x="14074" y="1944804"/>
                    <a:pt x="32366" y="1957215"/>
                    <a:pt x="33484" y="1957974"/>
                  </a:cubicBezTo>
                  <a:cubicBezTo>
                    <a:pt x="42564" y="1964091"/>
                    <a:pt x="51285" y="1970653"/>
                    <a:pt x="59917" y="1977439"/>
                  </a:cubicBezTo>
                  <a:cubicBezTo>
                    <a:pt x="68548" y="1984225"/>
                    <a:pt x="77001" y="1991234"/>
                    <a:pt x="85230" y="1998511"/>
                  </a:cubicBezTo>
                  <a:cubicBezTo>
                    <a:pt x="99855" y="2011056"/>
                    <a:pt x="115956" y="2027128"/>
                    <a:pt x="132459" y="2044406"/>
                  </a:cubicBezTo>
                  <a:cubicBezTo>
                    <a:pt x="147263" y="2059897"/>
                    <a:pt x="162335" y="2076416"/>
                    <a:pt x="175618" y="2093693"/>
                  </a:cubicBezTo>
                  <a:cubicBezTo>
                    <a:pt x="191272" y="2113961"/>
                    <a:pt x="204644" y="2134810"/>
                    <a:pt x="212784" y="2155481"/>
                  </a:cubicBezTo>
                  <a:cubicBezTo>
                    <a:pt x="209877" y="2154856"/>
                    <a:pt x="207060" y="2153829"/>
                    <a:pt x="204108" y="2153293"/>
                  </a:cubicBezTo>
                  <a:cubicBezTo>
                    <a:pt x="185100" y="2149900"/>
                    <a:pt x="165824" y="2147980"/>
                    <a:pt x="146458" y="2147445"/>
                  </a:cubicBezTo>
                  <a:cubicBezTo>
                    <a:pt x="127316" y="2146954"/>
                    <a:pt x="108129" y="2147712"/>
                    <a:pt x="89166" y="2149588"/>
                  </a:cubicBezTo>
                  <a:cubicBezTo>
                    <a:pt x="85230" y="2149989"/>
                    <a:pt x="67922" y="2150168"/>
                    <a:pt x="57814" y="2152489"/>
                  </a:cubicBezTo>
                  <a:cubicBezTo>
                    <a:pt x="49675" y="2154364"/>
                    <a:pt x="44352" y="2158249"/>
                    <a:pt x="42250" y="2161597"/>
                  </a:cubicBezTo>
                  <a:cubicBezTo>
                    <a:pt x="37957" y="2168026"/>
                    <a:pt x="39701" y="2176776"/>
                    <a:pt x="46186" y="2181106"/>
                  </a:cubicBezTo>
                  <a:cubicBezTo>
                    <a:pt x="51106" y="2184365"/>
                    <a:pt x="57367" y="2184142"/>
                    <a:pt x="61974" y="2180972"/>
                  </a:cubicBezTo>
                  <a:lnTo>
                    <a:pt x="61884" y="2180749"/>
                  </a:lnTo>
                  <a:cubicBezTo>
                    <a:pt x="61214" y="2178740"/>
                    <a:pt x="62824" y="2177758"/>
                    <a:pt x="65597" y="2177356"/>
                  </a:cubicBezTo>
                  <a:cubicBezTo>
                    <a:pt x="72976" y="2176329"/>
                    <a:pt x="88674" y="2179678"/>
                    <a:pt x="91402" y="2179544"/>
                  </a:cubicBezTo>
                  <a:cubicBezTo>
                    <a:pt x="109158" y="2178651"/>
                    <a:pt x="127048" y="2178785"/>
                    <a:pt x="144893" y="2180035"/>
                  </a:cubicBezTo>
                  <a:cubicBezTo>
                    <a:pt x="162514" y="2181285"/>
                    <a:pt x="180001" y="2183740"/>
                    <a:pt x="197220" y="2187580"/>
                  </a:cubicBezTo>
                  <a:cubicBezTo>
                    <a:pt x="228885" y="2194410"/>
                    <a:pt x="258940" y="2205616"/>
                    <a:pt x="287697" y="2219501"/>
                  </a:cubicBezTo>
                  <a:cubicBezTo>
                    <a:pt x="307063" y="2228831"/>
                    <a:pt x="325758" y="2239501"/>
                    <a:pt x="343916" y="2251109"/>
                  </a:cubicBezTo>
                  <a:cubicBezTo>
                    <a:pt x="389758" y="2280440"/>
                    <a:pt x="431978" y="2316200"/>
                    <a:pt x="469547" y="2354951"/>
                  </a:cubicBezTo>
                  <a:cubicBezTo>
                    <a:pt x="486408" y="2372050"/>
                    <a:pt x="502285" y="2395711"/>
                    <a:pt x="519369" y="2416337"/>
                  </a:cubicBezTo>
                  <a:cubicBezTo>
                    <a:pt x="490254" y="2410623"/>
                    <a:pt x="460691" y="2407230"/>
                    <a:pt x="431307" y="2407498"/>
                  </a:cubicBezTo>
                  <a:cubicBezTo>
                    <a:pt x="364936" y="2408078"/>
                    <a:pt x="299639" y="2425221"/>
                    <a:pt x="242928" y="2463973"/>
                  </a:cubicBezTo>
                  <a:cubicBezTo>
                    <a:pt x="157371" y="2522680"/>
                    <a:pt x="86170" y="2665854"/>
                    <a:pt x="95696" y="2780143"/>
                  </a:cubicBezTo>
                  <a:cubicBezTo>
                    <a:pt x="102494" y="2862155"/>
                    <a:pt x="148515" y="2930237"/>
                    <a:pt x="256614" y="2945015"/>
                  </a:cubicBezTo>
                  <a:cubicBezTo>
                    <a:pt x="293825" y="2950059"/>
                    <a:pt x="330901" y="2939256"/>
                    <a:pt x="358183" y="2918049"/>
                  </a:cubicBezTo>
                  <a:cubicBezTo>
                    <a:pt x="387433" y="2895326"/>
                    <a:pt x="405680" y="2861039"/>
                    <a:pt x="402013" y="2821796"/>
                  </a:cubicBezTo>
                  <a:cubicBezTo>
                    <a:pt x="394454" y="2740767"/>
                    <a:pt x="354203" y="2713355"/>
                    <a:pt x="317529" y="2712596"/>
                  </a:cubicBezTo>
                  <a:cubicBezTo>
                    <a:pt x="262473" y="2711436"/>
                    <a:pt x="210727" y="2771661"/>
                    <a:pt x="251068" y="2823538"/>
                  </a:cubicBezTo>
                  <a:cubicBezTo>
                    <a:pt x="255585" y="2829430"/>
                    <a:pt x="264083" y="2830547"/>
                    <a:pt x="269987" y="2826038"/>
                  </a:cubicBezTo>
                  <a:cubicBezTo>
                    <a:pt x="275890" y="2821529"/>
                    <a:pt x="277008" y="2813046"/>
                    <a:pt x="272491" y="2807153"/>
                  </a:cubicBezTo>
                  <a:cubicBezTo>
                    <a:pt x="248161" y="2775009"/>
                    <a:pt x="282957" y="2740097"/>
                    <a:pt x="316724" y="2741213"/>
                  </a:cubicBezTo>
                  <a:cubicBezTo>
                    <a:pt x="343200" y="2742106"/>
                    <a:pt x="367038" y="2765813"/>
                    <a:pt x="371734" y="2824386"/>
                  </a:cubicBezTo>
                  <a:cubicBezTo>
                    <a:pt x="374060" y="2852690"/>
                    <a:pt x="360240" y="2877021"/>
                    <a:pt x="338996" y="2893138"/>
                  </a:cubicBezTo>
                  <a:cubicBezTo>
                    <a:pt x="317976" y="2909076"/>
                    <a:pt x="289576" y="2916978"/>
                    <a:pt x="261221" y="2912781"/>
                  </a:cubicBezTo>
                  <a:cubicBezTo>
                    <a:pt x="173069" y="2899835"/>
                    <a:pt x="135501" y="2844431"/>
                    <a:pt x="130536" y="2777420"/>
                  </a:cubicBezTo>
                  <a:cubicBezTo>
                    <a:pt x="122933" y="2674961"/>
                    <a:pt x="187112" y="2547011"/>
                    <a:pt x="264128" y="2495000"/>
                  </a:cubicBezTo>
                  <a:cubicBezTo>
                    <a:pt x="314577" y="2460758"/>
                    <a:pt x="372718" y="2446160"/>
                    <a:pt x="431665" y="2445668"/>
                  </a:cubicBezTo>
                  <a:cubicBezTo>
                    <a:pt x="491461" y="2445133"/>
                    <a:pt x="552197" y="2459017"/>
                    <a:pt x="607118" y="2482500"/>
                  </a:cubicBezTo>
                  <a:cubicBezTo>
                    <a:pt x="724654" y="2532368"/>
                    <a:pt x="806142" y="2611343"/>
                    <a:pt x="864462" y="2706034"/>
                  </a:cubicBezTo>
                  <a:cubicBezTo>
                    <a:pt x="950780" y="2846217"/>
                    <a:pt x="986783" y="3020464"/>
                    <a:pt x="1011963" y="3187656"/>
                  </a:cubicBezTo>
                  <a:cubicBezTo>
                    <a:pt x="1009637" y="3236944"/>
                    <a:pt x="1006685" y="3286052"/>
                    <a:pt x="1002973" y="3334938"/>
                  </a:cubicBezTo>
                  <a:cubicBezTo>
                    <a:pt x="998367" y="3354849"/>
                    <a:pt x="995728" y="3366323"/>
                    <a:pt x="995728" y="3366323"/>
                  </a:cubicBezTo>
                  <a:cubicBezTo>
                    <a:pt x="994297" y="3372394"/>
                    <a:pt x="997785" y="3377707"/>
                    <a:pt x="1003018" y="3380519"/>
                  </a:cubicBezTo>
                  <a:cubicBezTo>
                    <a:pt x="1005254" y="3384180"/>
                    <a:pt x="1008564" y="3387082"/>
                    <a:pt x="1013171" y="3387484"/>
                  </a:cubicBezTo>
                  <a:cubicBezTo>
                    <a:pt x="1020908" y="3388153"/>
                    <a:pt x="1027795" y="3382439"/>
                    <a:pt x="1028511" y="3374716"/>
                  </a:cubicBezTo>
                  <a:cubicBezTo>
                    <a:pt x="1030032" y="3359537"/>
                    <a:pt x="1031060" y="3344135"/>
                    <a:pt x="1032447" y="3328911"/>
                  </a:cubicBezTo>
                  <a:cubicBezTo>
                    <a:pt x="1033162" y="3325875"/>
                    <a:pt x="1033878" y="3323018"/>
                    <a:pt x="1034638" y="3319714"/>
                  </a:cubicBezTo>
                  <a:cubicBezTo>
                    <a:pt x="1048190" y="3269355"/>
                    <a:pt x="1063709" y="3222032"/>
                    <a:pt x="1080883" y="3177477"/>
                  </a:cubicBezTo>
                  <a:cubicBezTo>
                    <a:pt x="1172031" y="3064438"/>
                    <a:pt x="1343012" y="2984257"/>
                    <a:pt x="1512875" y="2957247"/>
                  </a:cubicBezTo>
                  <a:cubicBezTo>
                    <a:pt x="1627101" y="2939077"/>
                    <a:pt x="1740522" y="2944881"/>
                    <a:pt x="1828003" y="2981980"/>
                  </a:cubicBezTo>
                  <a:cubicBezTo>
                    <a:pt x="1893479" y="3009749"/>
                    <a:pt x="1944107" y="3055241"/>
                    <a:pt x="1967677" y="3122342"/>
                  </a:cubicBezTo>
                  <a:cubicBezTo>
                    <a:pt x="1997687" y="3206719"/>
                    <a:pt x="1985253" y="3297392"/>
                    <a:pt x="1940708" y="3358912"/>
                  </a:cubicBezTo>
                  <a:cubicBezTo>
                    <a:pt x="1896520" y="3419896"/>
                    <a:pt x="1820221" y="3450924"/>
                    <a:pt x="1723124" y="3417440"/>
                  </a:cubicBezTo>
                  <a:cubicBezTo>
                    <a:pt x="1642039" y="3389627"/>
                    <a:pt x="1620885" y="3327795"/>
                    <a:pt x="1636359" y="3279132"/>
                  </a:cubicBezTo>
                  <a:cubicBezTo>
                    <a:pt x="1645572" y="3250247"/>
                    <a:pt x="1667129" y="3226229"/>
                    <a:pt x="1695932" y="3218461"/>
                  </a:cubicBezTo>
                  <a:cubicBezTo>
                    <a:pt x="1720575" y="3211809"/>
                    <a:pt x="1750048" y="3217211"/>
                    <a:pt x="1781087" y="3239935"/>
                  </a:cubicBezTo>
                  <a:cubicBezTo>
                    <a:pt x="1787348" y="3244578"/>
                    <a:pt x="1796159" y="3243283"/>
                    <a:pt x="1800810" y="3237033"/>
                  </a:cubicBezTo>
                  <a:cubicBezTo>
                    <a:pt x="1805462" y="3230827"/>
                    <a:pt x="1804165" y="3221988"/>
                    <a:pt x="1797903" y="3217345"/>
                  </a:cubicBezTo>
                  <a:cubicBezTo>
                    <a:pt x="1758412" y="3187522"/>
                    <a:pt x="1720217" y="3181584"/>
                    <a:pt x="1688373" y="3189665"/>
                  </a:cubicBezTo>
                  <a:cubicBezTo>
                    <a:pt x="1649553" y="3199531"/>
                    <a:pt x="1619543" y="3230872"/>
                    <a:pt x="1606662" y="3269489"/>
                  </a:cubicBezTo>
                  <a:cubicBezTo>
                    <a:pt x="1586044" y="3331322"/>
                    <a:pt x="1608764" y="3412619"/>
                    <a:pt x="1711854" y="3449495"/>
                  </a:cubicBezTo>
                  <a:cubicBezTo>
                    <a:pt x="1826750" y="3490434"/>
                    <a:pt x="1917407" y="3452575"/>
                    <a:pt x="1970450" y="3380564"/>
                  </a:cubicBezTo>
                  <a:cubicBezTo>
                    <a:pt x="2022106" y="3310473"/>
                    <a:pt x="2037581" y="3206586"/>
                    <a:pt x="2003680" y="3109707"/>
                  </a:cubicBezTo>
                  <a:cubicBezTo>
                    <a:pt x="1981541" y="3047161"/>
                    <a:pt x="1939501" y="3000463"/>
                    <a:pt x="1884176" y="2968185"/>
                  </a:cubicBezTo>
                  <a:cubicBezTo>
                    <a:pt x="1812886" y="2926576"/>
                    <a:pt x="1719188" y="2908942"/>
                    <a:pt x="1619096" y="2912023"/>
                  </a:cubicBezTo>
                  <a:cubicBezTo>
                    <a:pt x="1438409" y="2917603"/>
                    <a:pt x="1237329" y="2990552"/>
                    <a:pt x="1112280" y="3103323"/>
                  </a:cubicBezTo>
                  <a:cubicBezTo>
                    <a:pt x="1120598" y="3085153"/>
                    <a:pt x="1129051" y="3067251"/>
                    <a:pt x="1137817" y="3050062"/>
                  </a:cubicBezTo>
                  <a:cubicBezTo>
                    <a:pt x="1185985" y="2956354"/>
                    <a:pt x="1241801" y="2877959"/>
                    <a:pt x="1300793" y="2812019"/>
                  </a:cubicBezTo>
                  <a:cubicBezTo>
                    <a:pt x="1356117" y="2750142"/>
                    <a:pt x="1414169" y="2699248"/>
                    <a:pt x="1472176" y="2657684"/>
                  </a:cubicBezTo>
                  <a:cubicBezTo>
                    <a:pt x="1584971" y="2576833"/>
                    <a:pt x="1696871" y="2530805"/>
                    <a:pt x="1783323" y="2507054"/>
                  </a:cubicBezTo>
                  <a:cubicBezTo>
                    <a:pt x="1790837" y="2505090"/>
                    <a:pt x="1795309" y="2497411"/>
                    <a:pt x="1793341" y="2489866"/>
                  </a:cubicBezTo>
                  <a:cubicBezTo>
                    <a:pt x="1791374" y="2482366"/>
                    <a:pt x="1783636" y="2477857"/>
                    <a:pt x="1776122" y="2479866"/>
                  </a:cubicBezTo>
                  <a:cubicBezTo>
                    <a:pt x="1686808" y="2502233"/>
                    <a:pt x="1570391" y="2546029"/>
                    <a:pt x="1453258" y="2626880"/>
                  </a:cubicBezTo>
                  <a:cubicBezTo>
                    <a:pt x="1488322" y="2576208"/>
                    <a:pt x="1524817" y="2525269"/>
                    <a:pt x="1556839" y="2472232"/>
                  </a:cubicBezTo>
                  <a:cubicBezTo>
                    <a:pt x="1588549" y="2419685"/>
                    <a:pt x="1615607" y="2365041"/>
                    <a:pt x="1633497" y="2307226"/>
                  </a:cubicBezTo>
                  <a:cubicBezTo>
                    <a:pt x="1646959" y="2261823"/>
                    <a:pt x="1643470" y="2205616"/>
                    <a:pt x="1618201" y="2166508"/>
                  </a:cubicBezTo>
                  <a:cubicBezTo>
                    <a:pt x="1600401" y="2138962"/>
                    <a:pt x="1572403" y="2119229"/>
                    <a:pt x="1532420" y="2116417"/>
                  </a:cubicBezTo>
                  <a:cubicBezTo>
                    <a:pt x="1491229" y="2113560"/>
                    <a:pt x="1452453" y="2142578"/>
                    <a:pt x="1432774" y="2181597"/>
                  </a:cubicBezTo>
                  <a:cubicBezTo>
                    <a:pt x="1413140" y="2220438"/>
                    <a:pt x="1412514" y="2267582"/>
                    <a:pt x="1443240" y="2298253"/>
                  </a:cubicBezTo>
                  <a:cubicBezTo>
                    <a:pt x="1452229" y="2307182"/>
                    <a:pt x="1463365" y="2312316"/>
                    <a:pt x="1475173" y="2313789"/>
                  </a:cubicBezTo>
                  <a:cubicBezTo>
                    <a:pt x="1486264" y="2315129"/>
                    <a:pt x="1497893" y="2313387"/>
                    <a:pt x="1508537" y="2308700"/>
                  </a:cubicBezTo>
                  <a:cubicBezTo>
                    <a:pt x="1510952" y="2307628"/>
                    <a:pt x="1536311" y="2293387"/>
                    <a:pt x="1537921" y="2287717"/>
                  </a:cubicBezTo>
                  <a:cubicBezTo>
                    <a:pt x="1539933" y="2280574"/>
                    <a:pt x="1535774" y="2273118"/>
                    <a:pt x="1528618" y="2271065"/>
                  </a:cubicBezTo>
                  <a:cubicBezTo>
                    <a:pt x="1524951" y="2269993"/>
                    <a:pt x="1519942" y="2270216"/>
                    <a:pt x="1514441" y="2272627"/>
                  </a:cubicBezTo>
                  <a:cubicBezTo>
                    <a:pt x="1508671" y="2275172"/>
                    <a:pt x="1501023" y="2281779"/>
                    <a:pt x="1497669" y="2283163"/>
                  </a:cubicBezTo>
                  <a:cubicBezTo>
                    <a:pt x="1491676" y="2285574"/>
                    <a:pt x="1485191" y="2286422"/>
                    <a:pt x="1479064" y="2285440"/>
                  </a:cubicBezTo>
                  <a:cubicBezTo>
                    <a:pt x="1473563" y="2284637"/>
                    <a:pt x="1468419" y="2282092"/>
                    <a:pt x="1464349" y="2277761"/>
                  </a:cubicBezTo>
                  <a:cubicBezTo>
                    <a:pt x="1443687" y="2255886"/>
                    <a:pt x="1447265" y="2223161"/>
                    <a:pt x="1461577" y="2196598"/>
                  </a:cubicBezTo>
                  <a:cubicBezTo>
                    <a:pt x="1475799" y="2170213"/>
                    <a:pt x="1501381" y="2148739"/>
                    <a:pt x="1529557" y="2151373"/>
                  </a:cubicBezTo>
                  <a:cubicBezTo>
                    <a:pt x="1563816" y="2154498"/>
                    <a:pt x="1584613" y="2175615"/>
                    <a:pt x="1594989" y="2202491"/>
                  </a:cubicBezTo>
                  <a:cubicBezTo>
                    <a:pt x="1606215" y="2231376"/>
                    <a:pt x="1605902" y="2266734"/>
                    <a:pt x="1596867" y="2296244"/>
                  </a:cubicBezTo>
                  <a:cubicBezTo>
                    <a:pt x="1580633" y="2351424"/>
                    <a:pt x="1555095" y="2403480"/>
                    <a:pt x="1525979" y="2454106"/>
                  </a:cubicBezTo>
                  <a:cubicBezTo>
                    <a:pt x="1481568" y="2531385"/>
                    <a:pt x="1428659" y="2605182"/>
                    <a:pt x="1383935" y="2679470"/>
                  </a:cubicBezTo>
                  <a:cubicBezTo>
                    <a:pt x="1383890" y="2679560"/>
                    <a:pt x="1383935" y="2679694"/>
                    <a:pt x="1383890" y="2679783"/>
                  </a:cubicBezTo>
                  <a:cubicBezTo>
                    <a:pt x="1345875" y="2711168"/>
                    <a:pt x="1308306" y="2746303"/>
                    <a:pt x="1272348" y="2786751"/>
                  </a:cubicBezTo>
                  <a:cubicBezTo>
                    <a:pt x="1211657" y="2855056"/>
                    <a:pt x="1155349" y="2937157"/>
                    <a:pt x="1107449" y="3034884"/>
                  </a:cubicBezTo>
                  <a:cubicBezTo>
                    <a:pt x="1104542" y="3040821"/>
                    <a:pt x="1101904" y="3047295"/>
                    <a:pt x="1099041" y="3053321"/>
                  </a:cubicBezTo>
                  <a:cubicBezTo>
                    <a:pt x="1120733" y="2964256"/>
                    <a:pt x="1144257" y="2868628"/>
                    <a:pt x="1165815" y="2782866"/>
                  </a:cubicBezTo>
                  <a:cubicBezTo>
                    <a:pt x="1194885" y="2667015"/>
                    <a:pt x="1220199" y="2569601"/>
                    <a:pt x="1232185" y="2532457"/>
                  </a:cubicBezTo>
                  <a:cubicBezTo>
                    <a:pt x="1283484" y="2372854"/>
                    <a:pt x="1340374" y="2211375"/>
                    <a:pt x="1403658" y="2050790"/>
                  </a:cubicBezTo>
                  <a:cubicBezTo>
                    <a:pt x="1434205" y="2008333"/>
                    <a:pt x="1469940" y="1967528"/>
                    <a:pt x="1506435" y="1931143"/>
                  </a:cubicBezTo>
                  <a:cubicBezTo>
                    <a:pt x="1530541" y="1907124"/>
                    <a:pt x="1554693" y="1885293"/>
                    <a:pt x="1577770" y="1865873"/>
                  </a:cubicBezTo>
                  <a:cubicBezTo>
                    <a:pt x="1579336" y="1865829"/>
                    <a:pt x="1580812" y="1866543"/>
                    <a:pt x="1582332" y="1865962"/>
                  </a:cubicBezTo>
                  <a:cubicBezTo>
                    <a:pt x="1595347" y="1861051"/>
                    <a:pt x="1625178" y="1848953"/>
                    <a:pt x="1649508" y="1839846"/>
                  </a:cubicBezTo>
                  <a:cubicBezTo>
                    <a:pt x="1660957" y="1835515"/>
                    <a:pt x="1671110" y="1831899"/>
                    <a:pt x="1677416" y="1830158"/>
                  </a:cubicBezTo>
                  <a:cubicBezTo>
                    <a:pt x="1706353" y="1822077"/>
                    <a:pt x="1735736" y="1815514"/>
                    <a:pt x="1765299" y="1810112"/>
                  </a:cubicBezTo>
                  <a:cubicBezTo>
                    <a:pt x="1794907" y="1804711"/>
                    <a:pt x="1824693" y="1800558"/>
                    <a:pt x="1854614" y="1797701"/>
                  </a:cubicBezTo>
                  <a:cubicBezTo>
                    <a:pt x="1900680" y="1793058"/>
                    <a:pt x="1945628" y="1792657"/>
                    <a:pt x="1989860" y="1794978"/>
                  </a:cubicBezTo>
                  <a:cubicBezTo>
                    <a:pt x="2035345" y="1797344"/>
                    <a:pt x="2080069" y="1802969"/>
                    <a:pt x="2124301" y="1811362"/>
                  </a:cubicBezTo>
                  <a:cubicBezTo>
                    <a:pt x="2212453" y="1828104"/>
                    <a:pt x="2298816" y="1855605"/>
                    <a:pt x="2385312" y="1890785"/>
                  </a:cubicBezTo>
                  <a:cubicBezTo>
                    <a:pt x="2392468" y="1893820"/>
                    <a:pt x="2400742" y="1890472"/>
                    <a:pt x="2403828" y="1883329"/>
                  </a:cubicBezTo>
                  <a:cubicBezTo>
                    <a:pt x="2406869" y="1876186"/>
                    <a:pt x="2403515" y="1867927"/>
                    <a:pt x="2396359" y="1864891"/>
                  </a:cubicBezTo>
                  <a:cubicBezTo>
                    <a:pt x="2308879" y="1826095"/>
                    <a:pt x="2221487" y="1794353"/>
                    <a:pt x="2131547" y="1775379"/>
                  </a:cubicBezTo>
                  <a:cubicBezTo>
                    <a:pt x="2085659" y="1765691"/>
                    <a:pt x="2039146" y="1759307"/>
                    <a:pt x="1991783" y="1756986"/>
                  </a:cubicBezTo>
                  <a:cubicBezTo>
                    <a:pt x="1945628" y="1754709"/>
                    <a:pt x="1898712" y="1756495"/>
                    <a:pt x="1850723" y="1762120"/>
                  </a:cubicBezTo>
                  <a:cubicBezTo>
                    <a:pt x="1819908" y="1765870"/>
                    <a:pt x="1789227" y="1770825"/>
                    <a:pt x="1758814" y="1777254"/>
                  </a:cubicBezTo>
                  <a:cubicBezTo>
                    <a:pt x="1728446" y="1783728"/>
                    <a:pt x="1698347" y="1791585"/>
                    <a:pt x="1668695" y="1800871"/>
                  </a:cubicBezTo>
                  <a:cubicBezTo>
                    <a:pt x="1667174" y="1801362"/>
                    <a:pt x="1664759" y="1802300"/>
                    <a:pt x="1662836" y="1802969"/>
                  </a:cubicBezTo>
                  <a:cubicBezTo>
                    <a:pt x="1724287" y="1763504"/>
                    <a:pt x="1789182" y="1731851"/>
                    <a:pt x="1856447" y="1706582"/>
                  </a:cubicBezTo>
                  <a:cubicBezTo>
                    <a:pt x="1904660" y="1688457"/>
                    <a:pt x="1953991" y="1673412"/>
                    <a:pt x="2004172" y="1661268"/>
                  </a:cubicBezTo>
                  <a:cubicBezTo>
                    <a:pt x="2129758" y="1630866"/>
                    <a:pt x="2260397" y="1618142"/>
                    <a:pt x="2389651" y="1617696"/>
                  </a:cubicBezTo>
                  <a:cubicBezTo>
                    <a:pt x="2397433" y="1617740"/>
                    <a:pt x="2403784" y="1611490"/>
                    <a:pt x="2403873" y="1603722"/>
                  </a:cubicBezTo>
                  <a:cubicBezTo>
                    <a:pt x="2403918" y="1595998"/>
                    <a:pt x="2397656" y="1589614"/>
                    <a:pt x="2389874" y="1589570"/>
                  </a:cubicBezTo>
                  <a:cubicBezTo>
                    <a:pt x="2258027" y="1587114"/>
                    <a:pt x="2124346" y="1596400"/>
                    <a:pt x="1995764" y="1625419"/>
                  </a:cubicBezTo>
                  <a:cubicBezTo>
                    <a:pt x="1952605" y="1635152"/>
                    <a:pt x="1910251" y="1647741"/>
                    <a:pt x="1868612" y="1662251"/>
                  </a:cubicBezTo>
                  <a:cubicBezTo>
                    <a:pt x="1894955" y="1643946"/>
                    <a:pt x="1921700" y="1626178"/>
                    <a:pt x="1948803" y="1608856"/>
                  </a:cubicBezTo>
                  <a:cubicBezTo>
                    <a:pt x="1975906" y="1591534"/>
                    <a:pt x="2003322" y="1574748"/>
                    <a:pt x="2031185" y="1558631"/>
                  </a:cubicBezTo>
                  <a:cubicBezTo>
                    <a:pt x="2080784" y="1529657"/>
                    <a:pt x="2134096" y="1505147"/>
                    <a:pt x="2189375" y="1484432"/>
                  </a:cubicBezTo>
                  <a:cubicBezTo>
                    <a:pt x="2225647" y="1470816"/>
                    <a:pt x="2262812" y="1458851"/>
                    <a:pt x="2300515" y="1448896"/>
                  </a:cubicBezTo>
                  <a:cubicBezTo>
                    <a:pt x="2395510" y="1423805"/>
                    <a:pt x="2493903" y="1411037"/>
                    <a:pt x="2589703" y="1414252"/>
                  </a:cubicBezTo>
                  <a:cubicBezTo>
                    <a:pt x="2597485" y="1414653"/>
                    <a:pt x="2604059" y="1408626"/>
                    <a:pt x="2604461" y="1400903"/>
                  </a:cubicBezTo>
                  <a:cubicBezTo>
                    <a:pt x="2604819" y="1393135"/>
                    <a:pt x="2598826" y="1386528"/>
                    <a:pt x="2591044" y="1386170"/>
                  </a:cubicBezTo>
                  <a:cubicBezTo>
                    <a:pt x="2492248" y="1379965"/>
                    <a:pt x="2390053" y="1389340"/>
                    <a:pt x="2291436" y="1413269"/>
                  </a:cubicBezTo>
                  <a:cubicBezTo>
                    <a:pt x="2252168" y="1422779"/>
                    <a:pt x="2213482" y="1434565"/>
                    <a:pt x="2175913" y="1448717"/>
                  </a:cubicBezTo>
                  <a:cubicBezTo>
                    <a:pt x="2118621" y="1470280"/>
                    <a:pt x="2063923" y="1497245"/>
                    <a:pt x="2012938" y="1528050"/>
                  </a:cubicBezTo>
                  <a:cubicBezTo>
                    <a:pt x="1985030" y="1545059"/>
                    <a:pt x="1957524" y="1562738"/>
                    <a:pt x="1930466" y="1581087"/>
                  </a:cubicBezTo>
                  <a:cubicBezTo>
                    <a:pt x="1903408" y="1599436"/>
                    <a:pt x="1876842" y="1618410"/>
                    <a:pt x="1850588" y="1637785"/>
                  </a:cubicBezTo>
                  <a:lnTo>
                    <a:pt x="1797054" y="1678948"/>
                  </a:lnTo>
                  <a:cubicBezTo>
                    <a:pt x="1796114" y="1679706"/>
                    <a:pt x="1780729" y="1693189"/>
                    <a:pt x="1773931" y="1700198"/>
                  </a:cubicBezTo>
                  <a:cubicBezTo>
                    <a:pt x="1724421" y="1723145"/>
                    <a:pt x="1676432" y="1749887"/>
                    <a:pt x="1630545" y="1781183"/>
                  </a:cubicBezTo>
                  <a:cubicBezTo>
                    <a:pt x="1590114" y="1808996"/>
                    <a:pt x="1536221" y="1854310"/>
                    <a:pt x="1483760" y="1908999"/>
                  </a:cubicBezTo>
                  <a:cubicBezTo>
                    <a:pt x="1469806" y="1923554"/>
                    <a:pt x="1456075" y="1938956"/>
                    <a:pt x="1442569" y="1954671"/>
                  </a:cubicBezTo>
                  <a:cubicBezTo>
                    <a:pt x="1498653" y="1818506"/>
                    <a:pt x="1559344" y="1683367"/>
                    <a:pt x="1625849" y="1551176"/>
                  </a:cubicBezTo>
                  <a:cubicBezTo>
                    <a:pt x="1698258" y="1407287"/>
                    <a:pt x="1777777" y="1267149"/>
                    <a:pt x="1864453" y="1132368"/>
                  </a:cubicBezTo>
                  <a:lnTo>
                    <a:pt x="1872324" y="1127591"/>
                  </a:lnTo>
                  <a:lnTo>
                    <a:pt x="1912084" y="1106608"/>
                  </a:lnTo>
                  <a:lnTo>
                    <a:pt x="2041159" y="1050267"/>
                  </a:lnTo>
                  <a:cubicBezTo>
                    <a:pt x="2048494" y="1047633"/>
                    <a:pt x="2052295" y="1039597"/>
                    <a:pt x="2049656" y="1032275"/>
                  </a:cubicBezTo>
                  <a:cubicBezTo>
                    <a:pt x="2047018" y="1024954"/>
                    <a:pt x="2038923" y="1021159"/>
                    <a:pt x="2031632" y="1023793"/>
                  </a:cubicBezTo>
                  <a:cubicBezTo>
                    <a:pt x="2014861" y="1028614"/>
                    <a:pt x="1998224" y="1032989"/>
                    <a:pt x="1981720" y="1038034"/>
                  </a:cubicBezTo>
                  <a:cubicBezTo>
                    <a:pt x="1970539" y="1041472"/>
                    <a:pt x="1959403" y="1045043"/>
                    <a:pt x="1948445" y="1049195"/>
                  </a:cubicBezTo>
                  <a:cubicBezTo>
                    <a:pt x="1939232" y="1052722"/>
                    <a:pt x="1930153" y="1056606"/>
                    <a:pt x="1921253" y="1060937"/>
                  </a:cubicBezTo>
                  <a:cubicBezTo>
                    <a:pt x="1915931" y="1063526"/>
                    <a:pt x="1910743" y="1066607"/>
                    <a:pt x="1905510" y="1069508"/>
                  </a:cubicBezTo>
                  <a:cubicBezTo>
                    <a:pt x="1932837" y="1028748"/>
                    <a:pt x="1960476" y="988211"/>
                    <a:pt x="1989368" y="948656"/>
                  </a:cubicBezTo>
                  <a:cubicBezTo>
                    <a:pt x="2001533" y="932004"/>
                    <a:pt x="2014414" y="915932"/>
                    <a:pt x="2026847" y="899503"/>
                  </a:cubicBezTo>
                  <a:cubicBezTo>
                    <a:pt x="2030514" y="897896"/>
                    <a:pt x="2033600" y="895262"/>
                    <a:pt x="2034674" y="891199"/>
                  </a:cubicBezTo>
                  <a:cubicBezTo>
                    <a:pt x="2034316" y="890931"/>
                    <a:pt x="2034450" y="890619"/>
                    <a:pt x="2034897" y="890262"/>
                  </a:cubicBezTo>
                  <a:cubicBezTo>
                    <a:pt x="2035702" y="889503"/>
                    <a:pt x="2037536" y="888565"/>
                    <a:pt x="2038610" y="887717"/>
                  </a:cubicBezTo>
                  <a:cubicBezTo>
                    <a:pt x="2042411" y="884592"/>
                    <a:pt x="2047510" y="881511"/>
                    <a:pt x="2052921" y="878386"/>
                  </a:cubicBezTo>
                  <a:cubicBezTo>
                    <a:pt x="2069693" y="868699"/>
                    <a:pt x="2089998" y="859814"/>
                    <a:pt x="2096438" y="856198"/>
                  </a:cubicBezTo>
                  <a:cubicBezTo>
                    <a:pt x="2119829" y="842448"/>
                    <a:pt x="2143712" y="830215"/>
                    <a:pt x="2167505" y="818161"/>
                  </a:cubicBezTo>
                  <a:cubicBezTo>
                    <a:pt x="2183427" y="810081"/>
                    <a:pt x="2199259" y="802089"/>
                    <a:pt x="2215450" y="794723"/>
                  </a:cubicBezTo>
                  <a:cubicBezTo>
                    <a:pt x="2242284" y="782490"/>
                    <a:pt x="2269611" y="771374"/>
                    <a:pt x="2298458" y="762847"/>
                  </a:cubicBezTo>
                  <a:cubicBezTo>
                    <a:pt x="2306016" y="760972"/>
                    <a:pt x="2310623" y="753293"/>
                    <a:pt x="2308700" y="745793"/>
                  </a:cubicBezTo>
                  <a:cubicBezTo>
                    <a:pt x="2306821" y="738248"/>
                    <a:pt x="2299173" y="733650"/>
                    <a:pt x="2291615" y="735525"/>
                  </a:cubicBezTo>
                  <a:cubicBezTo>
                    <a:pt x="2252705" y="743650"/>
                    <a:pt x="2215539" y="754990"/>
                    <a:pt x="2179804" y="770303"/>
                  </a:cubicBezTo>
                  <a:cubicBezTo>
                    <a:pt x="2165537" y="776419"/>
                    <a:pt x="2151494" y="783249"/>
                    <a:pt x="2137763" y="790705"/>
                  </a:cubicBezTo>
                  <a:cubicBezTo>
                    <a:pt x="2120276" y="800214"/>
                    <a:pt x="2103460" y="811107"/>
                    <a:pt x="2086554" y="822135"/>
                  </a:cubicBezTo>
                  <a:cubicBezTo>
                    <a:pt x="2146216" y="747846"/>
                    <a:pt x="2208875" y="676237"/>
                    <a:pt x="2274888" y="607976"/>
                  </a:cubicBezTo>
                  <a:cubicBezTo>
                    <a:pt x="2278600" y="610208"/>
                    <a:pt x="2282849" y="611280"/>
                    <a:pt x="2287187" y="609539"/>
                  </a:cubicBezTo>
                  <a:cubicBezTo>
                    <a:pt x="2391395" y="568287"/>
                    <a:pt x="2537778" y="515964"/>
                    <a:pt x="2657818" y="529179"/>
                  </a:cubicBezTo>
                  <a:cubicBezTo>
                    <a:pt x="2736040" y="537795"/>
                    <a:pt x="2802545" y="575609"/>
                    <a:pt x="2835821" y="667799"/>
                  </a:cubicBezTo>
                  <a:cubicBezTo>
                    <a:pt x="2852458" y="712711"/>
                    <a:pt x="2846733" y="771865"/>
                    <a:pt x="2822806" y="817581"/>
                  </a:cubicBezTo>
                  <a:cubicBezTo>
                    <a:pt x="2799594" y="862002"/>
                    <a:pt x="2758581" y="893878"/>
                    <a:pt x="2702139" y="884190"/>
                  </a:cubicBezTo>
                  <a:cubicBezTo>
                    <a:pt x="2682684" y="880886"/>
                    <a:pt x="2659607" y="869904"/>
                    <a:pt x="2642254" y="854189"/>
                  </a:cubicBezTo>
                  <a:cubicBezTo>
                    <a:pt x="2626242" y="839635"/>
                    <a:pt x="2614569" y="821063"/>
                    <a:pt x="2618102" y="800170"/>
                  </a:cubicBezTo>
                  <a:cubicBezTo>
                    <a:pt x="2619757" y="790482"/>
                    <a:pt x="2624096" y="782312"/>
                    <a:pt x="2630223" y="775571"/>
                  </a:cubicBezTo>
                  <a:cubicBezTo>
                    <a:pt x="2636931" y="768160"/>
                    <a:pt x="2645608" y="762311"/>
                    <a:pt x="2655000" y="757802"/>
                  </a:cubicBezTo>
                  <a:cubicBezTo>
                    <a:pt x="2659920" y="755481"/>
                    <a:pt x="2674008" y="755615"/>
                    <a:pt x="2680001" y="755615"/>
                  </a:cubicBezTo>
                  <a:cubicBezTo>
                    <a:pt x="2680538" y="755659"/>
                    <a:pt x="2680985" y="755615"/>
                    <a:pt x="2681477" y="755570"/>
                  </a:cubicBezTo>
                  <a:cubicBezTo>
                    <a:pt x="2683937" y="755972"/>
                    <a:pt x="2686575" y="755704"/>
                    <a:pt x="2689080" y="754632"/>
                  </a:cubicBezTo>
                  <a:cubicBezTo>
                    <a:pt x="2690064" y="754186"/>
                    <a:pt x="2698114" y="729051"/>
                    <a:pt x="2680359" y="728605"/>
                  </a:cubicBezTo>
                  <a:cubicBezTo>
                    <a:pt x="2671414" y="728382"/>
                    <a:pt x="2650662" y="729319"/>
                    <a:pt x="2643282" y="732623"/>
                  </a:cubicBezTo>
                  <a:cubicBezTo>
                    <a:pt x="2630357" y="738427"/>
                    <a:pt x="2618550" y="746239"/>
                    <a:pt x="2609202" y="756061"/>
                  </a:cubicBezTo>
                  <a:cubicBezTo>
                    <a:pt x="2599184" y="766642"/>
                    <a:pt x="2591983" y="779544"/>
                    <a:pt x="2589032" y="794946"/>
                  </a:cubicBezTo>
                  <a:cubicBezTo>
                    <a:pt x="2584157" y="820304"/>
                    <a:pt x="2592923" y="844233"/>
                    <a:pt x="2609113" y="864234"/>
                  </a:cubicBezTo>
                  <a:cubicBezTo>
                    <a:pt x="2630938" y="891378"/>
                    <a:pt x="2666807" y="910843"/>
                    <a:pt x="2696281" y="916513"/>
                  </a:cubicBezTo>
                  <a:cubicBezTo>
                    <a:pt x="2769047" y="930352"/>
                    <a:pt x="2823655" y="891378"/>
                    <a:pt x="2854560" y="834456"/>
                  </a:cubicBezTo>
                  <a:cubicBezTo>
                    <a:pt x="2884078" y="779990"/>
                    <a:pt x="2890831" y="708961"/>
                    <a:pt x="2871510" y="654852"/>
                  </a:cubicBezTo>
                  <a:cubicBezTo>
                    <a:pt x="2831795" y="546769"/>
                    <a:pt x="2753572" y="501901"/>
                    <a:pt x="2661574" y="493017"/>
                  </a:cubicBezTo>
                  <a:cubicBezTo>
                    <a:pt x="2550882" y="482347"/>
                    <a:pt x="2419616" y="525697"/>
                    <a:pt x="2316213" y="567216"/>
                  </a:cubicBezTo>
                  <a:cubicBezTo>
                    <a:pt x="2355973" y="527706"/>
                    <a:pt x="2396896" y="489445"/>
                    <a:pt x="2439026" y="452391"/>
                  </a:cubicBezTo>
                  <a:cubicBezTo>
                    <a:pt x="2439160" y="452391"/>
                    <a:pt x="2439429" y="452391"/>
                    <a:pt x="2439563" y="452346"/>
                  </a:cubicBezTo>
                  <a:lnTo>
                    <a:pt x="2454769" y="448060"/>
                  </a:lnTo>
                  <a:lnTo>
                    <a:pt x="2502222" y="434622"/>
                  </a:lnTo>
                  <a:cubicBezTo>
                    <a:pt x="2516176" y="430560"/>
                    <a:pt x="2530219" y="427836"/>
                    <a:pt x="2544173" y="425247"/>
                  </a:cubicBezTo>
                  <a:cubicBezTo>
                    <a:pt x="2553610" y="423506"/>
                    <a:pt x="2563002" y="421809"/>
                    <a:pt x="2572439" y="420425"/>
                  </a:cubicBezTo>
                  <a:cubicBezTo>
                    <a:pt x="2596277" y="416898"/>
                    <a:pt x="2620204" y="414800"/>
                    <a:pt x="2644892" y="415202"/>
                  </a:cubicBezTo>
                  <a:cubicBezTo>
                    <a:pt x="2652630" y="415782"/>
                    <a:pt x="2659383" y="409979"/>
                    <a:pt x="2659964" y="402210"/>
                  </a:cubicBezTo>
                  <a:cubicBezTo>
                    <a:pt x="2660546" y="394487"/>
                    <a:pt x="2654732" y="387746"/>
                    <a:pt x="2646994" y="387165"/>
                  </a:cubicBezTo>
                  <a:cubicBezTo>
                    <a:pt x="2620518" y="383638"/>
                    <a:pt x="2594488" y="382121"/>
                    <a:pt x="2568548" y="383817"/>
                  </a:cubicBezTo>
                  <a:cubicBezTo>
                    <a:pt x="2557993" y="384531"/>
                    <a:pt x="2547483" y="385781"/>
                    <a:pt x="2537062" y="387790"/>
                  </a:cubicBezTo>
                  <a:cubicBezTo>
                    <a:pt x="2525970" y="389933"/>
                    <a:pt x="2514968" y="393103"/>
                    <a:pt x="2504011" y="396630"/>
                  </a:cubicBezTo>
                  <a:cubicBezTo>
                    <a:pt x="2551553" y="357477"/>
                    <a:pt x="2600839" y="320288"/>
                    <a:pt x="2651422" y="284484"/>
                  </a:cubicBezTo>
                  <a:cubicBezTo>
                    <a:pt x="2653435" y="284707"/>
                    <a:pt x="2655447" y="285019"/>
                    <a:pt x="2658354" y="284082"/>
                  </a:cubicBezTo>
                  <a:cubicBezTo>
                    <a:pt x="2659830" y="283635"/>
                    <a:pt x="2663632" y="281537"/>
                    <a:pt x="2665331" y="280599"/>
                  </a:cubicBezTo>
                  <a:lnTo>
                    <a:pt x="2683042" y="276448"/>
                  </a:lnTo>
                  <a:cubicBezTo>
                    <a:pt x="2693418" y="274037"/>
                    <a:pt x="2703794" y="271939"/>
                    <a:pt x="2714260" y="270019"/>
                  </a:cubicBezTo>
                  <a:cubicBezTo>
                    <a:pt x="2721147" y="268813"/>
                    <a:pt x="2727990" y="267697"/>
                    <a:pt x="2734878" y="266804"/>
                  </a:cubicBezTo>
                  <a:cubicBezTo>
                    <a:pt x="2744493" y="265420"/>
                    <a:pt x="2754154" y="264751"/>
                    <a:pt x="2763770" y="264081"/>
                  </a:cubicBezTo>
                  <a:cubicBezTo>
                    <a:pt x="2773519" y="263411"/>
                    <a:pt x="2783314" y="262965"/>
                    <a:pt x="2793064" y="262519"/>
                  </a:cubicBezTo>
                  <a:cubicBezTo>
                    <a:pt x="2823342" y="261135"/>
                    <a:pt x="2853576" y="260867"/>
                    <a:pt x="2883944" y="260644"/>
                  </a:cubicBezTo>
                  <a:cubicBezTo>
                    <a:pt x="2891726" y="261001"/>
                    <a:pt x="2898300" y="254974"/>
                    <a:pt x="2898658" y="247206"/>
                  </a:cubicBezTo>
                  <a:cubicBezTo>
                    <a:pt x="2898926" y="239527"/>
                    <a:pt x="2892889" y="232919"/>
                    <a:pt x="2885107" y="232562"/>
                  </a:cubicBez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5" name="Google Shape;665;p7"/>
            <p:cNvSpPr/>
            <p:nvPr/>
          </p:nvSpPr>
          <p:spPr>
            <a:xfrm rot="-5400000" flipH="1">
              <a:off x="8735385" y="211889"/>
              <a:ext cx="898344" cy="556226"/>
            </a:xfrm>
            <a:custGeom>
              <a:avLst/>
              <a:gdLst/>
              <a:ahLst/>
              <a:cxnLst/>
              <a:rect l="l" t="t" r="r" b="b"/>
              <a:pathLst>
                <a:path w="1796687" h="1112451" extrusionOk="0">
                  <a:moveTo>
                    <a:pt x="565246" y="751195"/>
                  </a:moveTo>
                  <a:cubicBezTo>
                    <a:pt x="570434" y="753204"/>
                    <a:pt x="554154" y="750391"/>
                    <a:pt x="548698" y="749454"/>
                  </a:cubicBezTo>
                  <a:cubicBezTo>
                    <a:pt x="537740" y="747534"/>
                    <a:pt x="527141" y="744320"/>
                    <a:pt x="516720" y="740302"/>
                  </a:cubicBezTo>
                  <a:cubicBezTo>
                    <a:pt x="480493" y="726194"/>
                    <a:pt x="446995" y="706953"/>
                    <a:pt x="416090" y="683470"/>
                  </a:cubicBezTo>
                  <a:cubicBezTo>
                    <a:pt x="325747" y="614807"/>
                    <a:pt x="243454" y="521723"/>
                    <a:pt x="192245" y="420202"/>
                  </a:cubicBezTo>
                  <a:cubicBezTo>
                    <a:pt x="186610" y="409041"/>
                    <a:pt x="144748" y="333771"/>
                    <a:pt x="154185" y="320512"/>
                  </a:cubicBezTo>
                  <a:cubicBezTo>
                    <a:pt x="157897" y="315288"/>
                    <a:pt x="182585" y="324574"/>
                    <a:pt x="186833" y="325646"/>
                  </a:cubicBezTo>
                  <a:cubicBezTo>
                    <a:pt x="226683" y="335378"/>
                    <a:pt x="265280" y="349352"/>
                    <a:pt x="302356" y="366674"/>
                  </a:cubicBezTo>
                  <a:cubicBezTo>
                    <a:pt x="394757" y="409934"/>
                    <a:pt x="497757" y="483776"/>
                    <a:pt x="535280" y="583109"/>
                  </a:cubicBezTo>
                  <a:cubicBezTo>
                    <a:pt x="552365" y="628334"/>
                    <a:pt x="548072" y="677755"/>
                    <a:pt x="561936" y="723739"/>
                  </a:cubicBezTo>
                  <a:lnTo>
                    <a:pt x="565246" y="751195"/>
                  </a:lnTo>
                  <a:close/>
                  <a:moveTo>
                    <a:pt x="820622" y="10"/>
                  </a:moveTo>
                  <a:cubicBezTo>
                    <a:pt x="819235" y="-882"/>
                    <a:pt x="755771" y="56351"/>
                    <a:pt x="752283" y="59119"/>
                  </a:cubicBezTo>
                  <a:cubicBezTo>
                    <a:pt x="679561" y="117157"/>
                    <a:pt x="603977" y="181132"/>
                    <a:pt x="563188" y="266715"/>
                  </a:cubicBezTo>
                  <a:cubicBezTo>
                    <a:pt x="550174" y="294038"/>
                    <a:pt x="539395" y="324262"/>
                    <a:pt x="537025" y="354709"/>
                  </a:cubicBezTo>
                  <a:cubicBezTo>
                    <a:pt x="536220" y="364486"/>
                    <a:pt x="536622" y="374487"/>
                    <a:pt x="537651" y="384264"/>
                  </a:cubicBezTo>
                  <a:cubicBezTo>
                    <a:pt x="538098" y="388639"/>
                    <a:pt x="544046" y="400559"/>
                    <a:pt x="541542" y="396943"/>
                  </a:cubicBezTo>
                  <a:lnTo>
                    <a:pt x="554646" y="436140"/>
                  </a:lnTo>
                  <a:cubicBezTo>
                    <a:pt x="695349" y="407211"/>
                    <a:pt x="803582" y="272519"/>
                    <a:pt x="820711" y="134791"/>
                  </a:cubicBezTo>
                  <a:cubicBezTo>
                    <a:pt x="825183" y="98808"/>
                    <a:pt x="820890" y="63539"/>
                    <a:pt x="818654" y="27645"/>
                  </a:cubicBezTo>
                  <a:cubicBezTo>
                    <a:pt x="818520" y="25681"/>
                    <a:pt x="821158" y="323"/>
                    <a:pt x="820622" y="10"/>
                  </a:cubicBezTo>
                  <a:close/>
                  <a:moveTo>
                    <a:pt x="303832" y="898521"/>
                  </a:moveTo>
                  <a:cubicBezTo>
                    <a:pt x="241173" y="902986"/>
                    <a:pt x="129005" y="942005"/>
                    <a:pt x="58519" y="995578"/>
                  </a:cubicBezTo>
                  <a:cubicBezTo>
                    <a:pt x="52839" y="999908"/>
                    <a:pt x="-1188" y="1035043"/>
                    <a:pt x="20" y="1043972"/>
                  </a:cubicBezTo>
                  <a:cubicBezTo>
                    <a:pt x="1451" y="1054330"/>
                    <a:pt x="72697" y="1080670"/>
                    <a:pt x="80703" y="1084107"/>
                  </a:cubicBezTo>
                  <a:cubicBezTo>
                    <a:pt x="175205" y="1124510"/>
                    <a:pt x="272436" y="1124332"/>
                    <a:pt x="360364" y="1066562"/>
                  </a:cubicBezTo>
                  <a:cubicBezTo>
                    <a:pt x="381831" y="1052455"/>
                    <a:pt x="458534" y="1003748"/>
                    <a:pt x="434606" y="968702"/>
                  </a:cubicBezTo>
                  <a:cubicBezTo>
                    <a:pt x="434606" y="968702"/>
                    <a:pt x="353208" y="894994"/>
                    <a:pt x="303832" y="898521"/>
                  </a:cubicBezTo>
                  <a:close/>
                  <a:moveTo>
                    <a:pt x="1255297" y="1010355"/>
                  </a:moveTo>
                  <a:cubicBezTo>
                    <a:pt x="1232488" y="996247"/>
                    <a:pt x="1208471" y="983792"/>
                    <a:pt x="1183872" y="973211"/>
                  </a:cubicBezTo>
                  <a:cubicBezTo>
                    <a:pt x="1119648" y="945576"/>
                    <a:pt x="1049610" y="937585"/>
                    <a:pt x="981808" y="956559"/>
                  </a:cubicBezTo>
                  <a:cubicBezTo>
                    <a:pt x="961593" y="962184"/>
                    <a:pt x="925366" y="971425"/>
                    <a:pt x="915213" y="992095"/>
                  </a:cubicBezTo>
                  <a:lnTo>
                    <a:pt x="903093" y="999640"/>
                  </a:lnTo>
                  <a:cubicBezTo>
                    <a:pt x="930599" y="1045579"/>
                    <a:pt x="972416" y="1071205"/>
                    <a:pt x="1025146" y="1082277"/>
                  </a:cubicBezTo>
                  <a:cubicBezTo>
                    <a:pt x="1061641" y="1089956"/>
                    <a:pt x="1100417" y="1090670"/>
                    <a:pt x="1137225" y="1084777"/>
                  </a:cubicBezTo>
                  <a:cubicBezTo>
                    <a:pt x="1157306" y="1081607"/>
                    <a:pt x="1176940" y="1076071"/>
                    <a:pt x="1195948" y="1068794"/>
                  </a:cubicBezTo>
                  <a:cubicBezTo>
                    <a:pt x="1209007" y="1063794"/>
                    <a:pt x="1221799" y="1058169"/>
                    <a:pt x="1234143" y="1051606"/>
                  </a:cubicBezTo>
                  <a:cubicBezTo>
                    <a:pt x="1245681" y="1045490"/>
                    <a:pt x="1256818" y="1038526"/>
                    <a:pt x="1267507" y="1031070"/>
                  </a:cubicBezTo>
                  <a:cubicBezTo>
                    <a:pt x="1268625" y="1030266"/>
                    <a:pt x="1275915" y="1026873"/>
                    <a:pt x="1275915" y="1025132"/>
                  </a:cubicBezTo>
                  <a:cubicBezTo>
                    <a:pt x="1275870" y="1020534"/>
                    <a:pt x="1258249" y="1012185"/>
                    <a:pt x="1255297" y="1010355"/>
                  </a:cubicBezTo>
                  <a:close/>
                  <a:moveTo>
                    <a:pt x="1777722" y="309351"/>
                  </a:moveTo>
                  <a:cubicBezTo>
                    <a:pt x="1755181" y="275153"/>
                    <a:pt x="1730225" y="242384"/>
                    <a:pt x="1703614" y="211312"/>
                  </a:cubicBezTo>
                  <a:cubicBezTo>
                    <a:pt x="1654059" y="153498"/>
                    <a:pt x="1597438" y="99969"/>
                    <a:pt x="1526908" y="68986"/>
                  </a:cubicBezTo>
                  <a:cubicBezTo>
                    <a:pt x="1501415" y="57825"/>
                    <a:pt x="1474536" y="50057"/>
                    <a:pt x="1446851" y="47244"/>
                  </a:cubicBezTo>
                  <a:cubicBezTo>
                    <a:pt x="1438712" y="46440"/>
                    <a:pt x="1386474" y="54343"/>
                    <a:pt x="1382359" y="47289"/>
                  </a:cubicBezTo>
                  <a:cubicBezTo>
                    <a:pt x="1362412" y="199660"/>
                    <a:pt x="1548152" y="316538"/>
                    <a:pt x="1676198" y="336450"/>
                  </a:cubicBezTo>
                  <a:cubicBezTo>
                    <a:pt x="1705134" y="340959"/>
                    <a:pt x="1767748" y="353414"/>
                    <a:pt x="1796685" y="340825"/>
                  </a:cubicBezTo>
                  <a:cubicBezTo>
                    <a:pt x="1796953" y="340735"/>
                    <a:pt x="1778437" y="310422"/>
                    <a:pt x="1777722" y="309351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6" name="Google Shape;666;p7"/>
            <p:cNvSpPr/>
            <p:nvPr/>
          </p:nvSpPr>
          <p:spPr>
            <a:xfrm rot="-5400000" flipH="1">
              <a:off x="8771657" y="240474"/>
              <a:ext cx="804661" cy="500423"/>
            </a:xfrm>
            <a:custGeom>
              <a:avLst/>
              <a:gdLst/>
              <a:ahLst/>
              <a:cxnLst/>
              <a:rect l="l" t="t" r="r" b="b"/>
              <a:pathLst>
                <a:path w="1609322" h="1000845" extrusionOk="0">
                  <a:moveTo>
                    <a:pt x="433076" y="434291"/>
                  </a:moveTo>
                  <a:cubicBezTo>
                    <a:pt x="432897" y="434693"/>
                    <a:pt x="432763" y="435095"/>
                    <a:pt x="432628" y="435541"/>
                  </a:cubicBezTo>
                  <a:cubicBezTo>
                    <a:pt x="432271" y="434961"/>
                    <a:pt x="432763" y="434068"/>
                    <a:pt x="433702" y="433086"/>
                  </a:cubicBezTo>
                  <a:cubicBezTo>
                    <a:pt x="433478" y="433488"/>
                    <a:pt x="433255" y="433890"/>
                    <a:pt x="433076" y="434291"/>
                  </a:cubicBezTo>
                  <a:close/>
                  <a:moveTo>
                    <a:pt x="662109" y="70932"/>
                  </a:moveTo>
                  <a:cubicBezTo>
                    <a:pt x="649273" y="82405"/>
                    <a:pt x="637779" y="95486"/>
                    <a:pt x="627000" y="109237"/>
                  </a:cubicBezTo>
                  <a:cubicBezTo>
                    <a:pt x="611660" y="128835"/>
                    <a:pt x="597840" y="149907"/>
                    <a:pt x="583260" y="169462"/>
                  </a:cubicBezTo>
                  <a:cubicBezTo>
                    <a:pt x="573018" y="183480"/>
                    <a:pt x="562463" y="197230"/>
                    <a:pt x="552176" y="211204"/>
                  </a:cubicBezTo>
                  <a:cubicBezTo>
                    <a:pt x="541800" y="225356"/>
                    <a:pt x="531514" y="239553"/>
                    <a:pt x="521630" y="254018"/>
                  </a:cubicBezTo>
                  <a:cubicBezTo>
                    <a:pt x="508257" y="273527"/>
                    <a:pt x="495690" y="293528"/>
                    <a:pt x="483838" y="313975"/>
                  </a:cubicBezTo>
                  <a:cubicBezTo>
                    <a:pt x="476324" y="327145"/>
                    <a:pt x="468945" y="340404"/>
                    <a:pt x="462191" y="354021"/>
                  </a:cubicBezTo>
                  <a:cubicBezTo>
                    <a:pt x="455348" y="367861"/>
                    <a:pt x="449087" y="381924"/>
                    <a:pt x="443809" y="396433"/>
                  </a:cubicBezTo>
                  <a:lnTo>
                    <a:pt x="434865" y="423889"/>
                  </a:lnTo>
                  <a:cubicBezTo>
                    <a:pt x="434462" y="425318"/>
                    <a:pt x="435088" y="428175"/>
                    <a:pt x="435401" y="430765"/>
                  </a:cubicBezTo>
                  <a:cubicBezTo>
                    <a:pt x="434775" y="431479"/>
                    <a:pt x="434194" y="432238"/>
                    <a:pt x="433702" y="433086"/>
                  </a:cubicBezTo>
                  <a:cubicBezTo>
                    <a:pt x="434194" y="432550"/>
                    <a:pt x="434820" y="431970"/>
                    <a:pt x="435491" y="431390"/>
                  </a:cubicBezTo>
                  <a:cubicBezTo>
                    <a:pt x="435849" y="434024"/>
                    <a:pt x="435804" y="436211"/>
                    <a:pt x="434015" y="436077"/>
                  </a:cubicBezTo>
                  <a:cubicBezTo>
                    <a:pt x="433255" y="436033"/>
                    <a:pt x="432807" y="435854"/>
                    <a:pt x="432628" y="435541"/>
                  </a:cubicBezTo>
                  <a:cubicBezTo>
                    <a:pt x="430392" y="442015"/>
                    <a:pt x="433478" y="449247"/>
                    <a:pt x="439874" y="452149"/>
                  </a:cubicBezTo>
                  <a:cubicBezTo>
                    <a:pt x="445688" y="455006"/>
                    <a:pt x="450250" y="453399"/>
                    <a:pt x="453783" y="451390"/>
                  </a:cubicBezTo>
                  <a:cubicBezTo>
                    <a:pt x="456466" y="449872"/>
                    <a:pt x="458747" y="447149"/>
                    <a:pt x="460223" y="443086"/>
                  </a:cubicBezTo>
                  <a:cubicBezTo>
                    <a:pt x="461028" y="440988"/>
                    <a:pt x="461476" y="434336"/>
                    <a:pt x="461610" y="432148"/>
                  </a:cubicBezTo>
                  <a:lnTo>
                    <a:pt x="471539" y="407505"/>
                  </a:lnTo>
                  <a:cubicBezTo>
                    <a:pt x="476100" y="397058"/>
                    <a:pt x="481333" y="386879"/>
                    <a:pt x="486834" y="376879"/>
                  </a:cubicBezTo>
                  <a:cubicBezTo>
                    <a:pt x="495198" y="361566"/>
                    <a:pt x="504411" y="346744"/>
                    <a:pt x="513848" y="332145"/>
                  </a:cubicBezTo>
                  <a:cubicBezTo>
                    <a:pt x="520020" y="322547"/>
                    <a:pt x="526415" y="313127"/>
                    <a:pt x="532856" y="303752"/>
                  </a:cubicBezTo>
                  <a:cubicBezTo>
                    <a:pt x="545870" y="284778"/>
                    <a:pt x="559467" y="266250"/>
                    <a:pt x="572839" y="247544"/>
                  </a:cubicBezTo>
                  <a:cubicBezTo>
                    <a:pt x="586391" y="228570"/>
                    <a:pt x="599629" y="209329"/>
                    <a:pt x="612689" y="190087"/>
                  </a:cubicBezTo>
                  <a:cubicBezTo>
                    <a:pt x="626016" y="169863"/>
                    <a:pt x="638584" y="148300"/>
                    <a:pt x="652538" y="127898"/>
                  </a:cubicBezTo>
                  <a:cubicBezTo>
                    <a:pt x="661438" y="114906"/>
                    <a:pt x="670830" y="102361"/>
                    <a:pt x="681653" y="91200"/>
                  </a:cubicBezTo>
                  <a:cubicBezTo>
                    <a:pt x="687244" y="85843"/>
                    <a:pt x="687423" y="76914"/>
                    <a:pt x="682056" y="71333"/>
                  </a:cubicBezTo>
                  <a:cubicBezTo>
                    <a:pt x="676644" y="65708"/>
                    <a:pt x="667699" y="65530"/>
                    <a:pt x="662109" y="70932"/>
                  </a:cubicBezTo>
                  <a:close/>
                  <a:moveTo>
                    <a:pt x="386562" y="568805"/>
                  </a:moveTo>
                  <a:cubicBezTo>
                    <a:pt x="366973" y="545813"/>
                    <a:pt x="346445" y="524875"/>
                    <a:pt x="327571" y="505990"/>
                  </a:cubicBezTo>
                  <a:cubicBezTo>
                    <a:pt x="318089" y="496704"/>
                    <a:pt x="308340" y="487820"/>
                    <a:pt x="298232" y="479293"/>
                  </a:cubicBezTo>
                  <a:cubicBezTo>
                    <a:pt x="283339" y="466658"/>
                    <a:pt x="267864" y="454738"/>
                    <a:pt x="252166" y="442997"/>
                  </a:cubicBezTo>
                  <a:lnTo>
                    <a:pt x="228507" y="426032"/>
                  </a:lnTo>
                  <a:cubicBezTo>
                    <a:pt x="225868" y="424291"/>
                    <a:pt x="221887" y="418889"/>
                    <a:pt x="219428" y="417103"/>
                  </a:cubicBezTo>
                  <a:cubicBezTo>
                    <a:pt x="215984" y="414559"/>
                    <a:pt x="212764" y="413621"/>
                    <a:pt x="210438" y="413576"/>
                  </a:cubicBezTo>
                  <a:cubicBezTo>
                    <a:pt x="206547" y="413487"/>
                    <a:pt x="203148" y="414469"/>
                    <a:pt x="200420" y="416969"/>
                  </a:cubicBezTo>
                  <a:cubicBezTo>
                    <a:pt x="198497" y="418755"/>
                    <a:pt x="195813" y="421479"/>
                    <a:pt x="195411" y="426747"/>
                  </a:cubicBezTo>
                  <a:cubicBezTo>
                    <a:pt x="194785" y="432104"/>
                    <a:pt x="197378" y="437104"/>
                    <a:pt x="201717" y="439738"/>
                  </a:cubicBezTo>
                  <a:cubicBezTo>
                    <a:pt x="201717" y="439381"/>
                    <a:pt x="201985" y="438934"/>
                    <a:pt x="202477" y="438354"/>
                  </a:cubicBezTo>
                  <a:cubicBezTo>
                    <a:pt x="203506" y="437193"/>
                    <a:pt x="205026" y="438801"/>
                    <a:pt x="206592" y="441077"/>
                  </a:cubicBezTo>
                  <a:cubicBezTo>
                    <a:pt x="205921" y="441122"/>
                    <a:pt x="205295" y="441167"/>
                    <a:pt x="204713" y="441122"/>
                  </a:cubicBezTo>
                  <a:cubicBezTo>
                    <a:pt x="205429" y="441345"/>
                    <a:pt x="206189" y="441524"/>
                    <a:pt x="206950" y="441658"/>
                  </a:cubicBezTo>
                  <a:cubicBezTo>
                    <a:pt x="208739" y="444336"/>
                    <a:pt x="210617" y="447774"/>
                    <a:pt x="212003" y="448845"/>
                  </a:cubicBezTo>
                  <a:lnTo>
                    <a:pt x="233337" y="466525"/>
                  </a:lnTo>
                  <a:cubicBezTo>
                    <a:pt x="245368" y="476793"/>
                    <a:pt x="257220" y="487195"/>
                    <a:pt x="268848" y="497954"/>
                  </a:cubicBezTo>
                  <a:cubicBezTo>
                    <a:pt x="280253" y="508490"/>
                    <a:pt x="291389" y="519339"/>
                    <a:pt x="301944" y="530812"/>
                  </a:cubicBezTo>
                  <a:cubicBezTo>
                    <a:pt x="319744" y="549697"/>
                    <a:pt x="338394" y="571126"/>
                    <a:pt x="357402" y="593493"/>
                  </a:cubicBezTo>
                  <a:cubicBezTo>
                    <a:pt x="375113" y="614342"/>
                    <a:pt x="393047" y="635994"/>
                    <a:pt x="409461" y="658361"/>
                  </a:cubicBezTo>
                  <a:cubicBezTo>
                    <a:pt x="432002" y="689076"/>
                    <a:pt x="452262" y="720595"/>
                    <a:pt x="465724" y="752069"/>
                  </a:cubicBezTo>
                  <a:cubicBezTo>
                    <a:pt x="468587" y="759302"/>
                    <a:pt x="476727" y="762873"/>
                    <a:pt x="483972" y="760061"/>
                  </a:cubicBezTo>
                  <a:cubicBezTo>
                    <a:pt x="491262" y="757204"/>
                    <a:pt x="494840" y="749078"/>
                    <a:pt x="491978" y="741846"/>
                  </a:cubicBezTo>
                  <a:cubicBezTo>
                    <a:pt x="476861" y="699300"/>
                    <a:pt x="451681" y="655281"/>
                    <a:pt x="422118" y="614252"/>
                  </a:cubicBezTo>
                  <a:cubicBezTo>
                    <a:pt x="410803" y="598538"/>
                    <a:pt x="398862" y="583269"/>
                    <a:pt x="386562" y="568805"/>
                  </a:cubicBezTo>
                  <a:close/>
                  <a:moveTo>
                    <a:pt x="370327" y="958862"/>
                  </a:moveTo>
                  <a:cubicBezTo>
                    <a:pt x="372787" y="955870"/>
                    <a:pt x="368986" y="955558"/>
                    <a:pt x="365005" y="955915"/>
                  </a:cubicBezTo>
                  <a:lnTo>
                    <a:pt x="365318" y="956228"/>
                  </a:lnTo>
                  <a:cubicBezTo>
                    <a:pt x="367107" y="956719"/>
                    <a:pt x="368807" y="957612"/>
                    <a:pt x="370327" y="958862"/>
                  </a:cubicBezTo>
                  <a:close/>
                  <a:moveTo>
                    <a:pt x="370327" y="958862"/>
                  </a:moveTo>
                  <a:lnTo>
                    <a:pt x="370193" y="958996"/>
                  </a:lnTo>
                  <a:cubicBezTo>
                    <a:pt x="369388" y="959888"/>
                    <a:pt x="367465" y="958370"/>
                    <a:pt x="365318" y="956228"/>
                  </a:cubicBezTo>
                  <a:cubicBezTo>
                    <a:pt x="364961" y="956138"/>
                    <a:pt x="364603" y="956049"/>
                    <a:pt x="364245" y="955960"/>
                  </a:cubicBezTo>
                  <a:lnTo>
                    <a:pt x="365005" y="955915"/>
                  </a:lnTo>
                  <a:cubicBezTo>
                    <a:pt x="362367" y="953326"/>
                    <a:pt x="359459" y="950022"/>
                    <a:pt x="357670" y="949084"/>
                  </a:cubicBezTo>
                  <a:cubicBezTo>
                    <a:pt x="354540" y="947433"/>
                    <a:pt x="351275" y="946049"/>
                    <a:pt x="347965" y="944709"/>
                  </a:cubicBezTo>
                  <a:cubicBezTo>
                    <a:pt x="343448" y="942924"/>
                    <a:pt x="338797" y="941406"/>
                    <a:pt x="334190" y="939888"/>
                  </a:cubicBezTo>
                  <a:cubicBezTo>
                    <a:pt x="321489" y="935781"/>
                    <a:pt x="308653" y="932656"/>
                    <a:pt x="295638" y="930379"/>
                  </a:cubicBezTo>
                  <a:cubicBezTo>
                    <a:pt x="282623" y="928146"/>
                    <a:pt x="269474" y="926896"/>
                    <a:pt x="256102" y="926316"/>
                  </a:cubicBezTo>
                  <a:cubicBezTo>
                    <a:pt x="237183" y="925646"/>
                    <a:pt x="218175" y="926227"/>
                    <a:pt x="199257" y="928236"/>
                  </a:cubicBezTo>
                  <a:cubicBezTo>
                    <a:pt x="171751" y="931138"/>
                    <a:pt x="144470" y="936763"/>
                    <a:pt x="117367" y="941540"/>
                  </a:cubicBezTo>
                  <a:cubicBezTo>
                    <a:pt x="95810" y="945915"/>
                    <a:pt x="73090" y="949754"/>
                    <a:pt x="51398" y="956183"/>
                  </a:cubicBezTo>
                  <a:cubicBezTo>
                    <a:pt x="36103" y="960737"/>
                    <a:pt x="21299" y="966451"/>
                    <a:pt x="7613" y="974264"/>
                  </a:cubicBezTo>
                  <a:cubicBezTo>
                    <a:pt x="726" y="977835"/>
                    <a:pt x="-2002" y="986363"/>
                    <a:pt x="1575" y="993238"/>
                  </a:cubicBezTo>
                  <a:cubicBezTo>
                    <a:pt x="5153" y="1000158"/>
                    <a:pt x="13696" y="1002836"/>
                    <a:pt x="20583" y="999265"/>
                  </a:cubicBezTo>
                  <a:cubicBezTo>
                    <a:pt x="32838" y="993550"/>
                    <a:pt x="45942" y="989889"/>
                    <a:pt x="59359" y="986988"/>
                  </a:cubicBezTo>
                  <a:cubicBezTo>
                    <a:pt x="80559" y="982389"/>
                    <a:pt x="102474" y="980112"/>
                    <a:pt x="123360" y="977344"/>
                  </a:cubicBezTo>
                  <a:cubicBezTo>
                    <a:pt x="142055" y="974487"/>
                    <a:pt x="160928" y="971764"/>
                    <a:pt x="179757" y="969085"/>
                  </a:cubicBezTo>
                  <a:cubicBezTo>
                    <a:pt x="192056" y="967299"/>
                    <a:pt x="204311" y="965558"/>
                    <a:pt x="216655" y="964219"/>
                  </a:cubicBezTo>
                  <a:cubicBezTo>
                    <a:pt x="229669" y="962835"/>
                    <a:pt x="242684" y="961719"/>
                    <a:pt x="255744" y="961496"/>
                  </a:cubicBezTo>
                  <a:cubicBezTo>
                    <a:pt x="267640" y="961272"/>
                    <a:pt x="279403" y="961674"/>
                    <a:pt x="291121" y="962924"/>
                  </a:cubicBezTo>
                  <a:cubicBezTo>
                    <a:pt x="302794" y="964130"/>
                    <a:pt x="314422" y="965960"/>
                    <a:pt x="326006" y="968773"/>
                  </a:cubicBezTo>
                  <a:lnTo>
                    <a:pt x="345595" y="974487"/>
                  </a:lnTo>
                  <a:cubicBezTo>
                    <a:pt x="347697" y="975380"/>
                    <a:pt x="351901" y="979130"/>
                    <a:pt x="353198" y="980068"/>
                  </a:cubicBezTo>
                  <a:cubicBezTo>
                    <a:pt x="359594" y="984800"/>
                    <a:pt x="365318" y="983059"/>
                    <a:pt x="366123" y="982791"/>
                  </a:cubicBezTo>
                  <a:cubicBezTo>
                    <a:pt x="367286" y="982345"/>
                    <a:pt x="383298" y="972389"/>
                    <a:pt x="371848" y="960335"/>
                  </a:cubicBezTo>
                  <a:cubicBezTo>
                    <a:pt x="371356" y="959799"/>
                    <a:pt x="370864" y="959308"/>
                    <a:pt x="370327" y="958862"/>
                  </a:cubicBezTo>
                  <a:close/>
                  <a:moveTo>
                    <a:pt x="1080505" y="961228"/>
                  </a:moveTo>
                  <a:cubicBezTo>
                    <a:pt x="1077553" y="962656"/>
                    <a:pt x="1072812" y="961808"/>
                    <a:pt x="1067803" y="961585"/>
                  </a:cubicBezTo>
                  <a:cubicBezTo>
                    <a:pt x="1056711" y="961005"/>
                    <a:pt x="1044636" y="958951"/>
                    <a:pt x="1037838" y="958638"/>
                  </a:cubicBezTo>
                  <a:cubicBezTo>
                    <a:pt x="1012255" y="957835"/>
                    <a:pt x="986673" y="955067"/>
                    <a:pt x="961046" y="953192"/>
                  </a:cubicBezTo>
                  <a:cubicBezTo>
                    <a:pt x="943782" y="951942"/>
                    <a:pt x="926430" y="951406"/>
                    <a:pt x="909255" y="950379"/>
                  </a:cubicBezTo>
                  <a:lnTo>
                    <a:pt x="846149" y="947968"/>
                  </a:lnTo>
                  <a:cubicBezTo>
                    <a:pt x="845747" y="947968"/>
                    <a:pt x="835773" y="947656"/>
                    <a:pt x="829959" y="945959"/>
                  </a:cubicBezTo>
                  <a:cubicBezTo>
                    <a:pt x="829422" y="945067"/>
                    <a:pt x="828752" y="944218"/>
                    <a:pt x="828036" y="943459"/>
                  </a:cubicBezTo>
                  <a:cubicBezTo>
                    <a:pt x="828528" y="944263"/>
                    <a:pt x="828931" y="945201"/>
                    <a:pt x="829244" y="945736"/>
                  </a:cubicBezTo>
                  <a:cubicBezTo>
                    <a:pt x="826829" y="944977"/>
                    <a:pt x="825353" y="943906"/>
                    <a:pt x="825979" y="942477"/>
                  </a:cubicBezTo>
                  <a:cubicBezTo>
                    <a:pt x="826113" y="942209"/>
                    <a:pt x="826247" y="942075"/>
                    <a:pt x="826381" y="941986"/>
                  </a:cubicBezTo>
                  <a:cubicBezTo>
                    <a:pt x="822759" y="939263"/>
                    <a:pt x="817794" y="938459"/>
                    <a:pt x="813277" y="940290"/>
                  </a:cubicBezTo>
                  <a:cubicBezTo>
                    <a:pt x="805137" y="943013"/>
                    <a:pt x="804332" y="949263"/>
                    <a:pt x="804466" y="954174"/>
                  </a:cubicBezTo>
                  <a:cubicBezTo>
                    <a:pt x="804511" y="956629"/>
                    <a:pt x="806211" y="962433"/>
                    <a:pt x="813411" y="966674"/>
                  </a:cubicBezTo>
                  <a:cubicBezTo>
                    <a:pt x="820075" y="970603"/>
                    <a:pt x="841319" y="977657"/>
                    <a:pt x="842214" y="977835"/>
                  </a:cubicBezTo>
                  <a:cubicBezTo>
                    <a:pt x="850845" y="979398"/>
                    <a:pt x="859567" y="980648"/>
                    <a:pt x="868288" y="981720"/>
                  </a:cubicBezTo>
                  <a:cubicBezTo>
                    <a:pt x="880990" y="983282"/>
                    <a:pt x="893691" y="984443"/>
                    <a:pt x="906304" y="986005"/>
                  </a:cubicBezTo>
                  <a:cubicBezTo>
                    <a:pt x="927950" y="988148"/>
                    <a:pt x="949686" y="990872"/>
                    <a:pt x="971556" y="992032"/>
                  </a:cubicBezTo>
                  <a:cubicBezTo>
                    <a:pt x="993650" y="993193"/>
                    <a:pt x="1015789" y="992836"/>
                    <a:pt x="1037838" y="992077"/>
                  </a:cubicBezTo>
                  <a:cubicBezTo>
                    <a:pt x="1045843" y="991675"/>
                    <a:pt x="1061184" y="992881"/>
                    <a:pt x="1073617" y="991541"/>
                  </a:cubicBezTo>
                  <a:cubicBezTo>
                    <a:pt x="1082026" y="990648"/>
                    <a:pt x="1089450" y="988863"/>
                    <a:pt x="1094280" y="985782"/>
                  </a:cubicBezTo>
                  <a:cubicBezTo>
                    <a:pt x="1101078" y="981943"/>
                    <a:pt x="1103493" y="973371"/>
                    <a:pt x="1099691" y="966585"/>
                  </a:cubicBezTo>
                  <a:cubicBezTo>
                    <a:pt x="1095890" y="959844"/>
                    <a:pt x="1087258" y="957433"/>
                    <a:pt x="1080505" y="961228"/>
                  </a:cubicBezTo>
                  <a:close/>
                  <a:moveTo>
                    <a:pt x="1605523" y="239017"/>
                  </a:moveTo>
                  <a:cubicBezTo>
                    <a:pt x="1571846" y="200623"/>
                    <a:pt x="1535977" y="163301"/>
                    <a:pt x="1496709" y="129728"/>
                  </a:cubicBezTo>
                  <a:cubicBezTo>
                    <a:pt x="1481011" y="116290"/>
                    <a:pt x="1464687" y="103567"/>
                    <a:pt x="1447870" y="91557"/>
                  </a:cubicBezTo>
                  <a:cubicBezTo>
                    <a:pt x="1422512" y="73432"/>
                    <a:pt x="1395901" y="57270"/>
                    <a:pt x="1368753" y="42404"/>
                  </a:cubicBezTo>
                  <a:cubicBezTo>
                    <a:pt x="1357259" y="36243"/>
                    <a:pt x="1345630" y="30350"/>
                    <a:pt x="1333823" y="24814"/>
                  </a:cubicBezTo>
                  <a:cubicBezTo>
                    <a:pt x="1322016" y="19234"/>
                    <a:pt x="1310075" y="14010"/>
                    <a:pt x="1297954" y="9144"/>
                  </a:cubicBezTo>
                  <a:cubicBezTo>
                    <a:pt x="1294198" y="7626"/>
                    <a:pt x="1285342" y="2626"/>
                    <a:pt x="1278812" y="974"/>
                  </a:cubicBezTo>
                  <a:cubicBezTo>
                    <a:pt x="1274385" y="-97"/>
                    <a:pt x="1270449" y="-321"/>
                    <a:pt x="1267408" y="483"/>
                  </a:cubicBezTo>
                  <a:cubicBezTo>
                    <a:pt x="1260162" y="2046"/>
                    <a:pt x="1255511" y="9233"/>
                    <a:pt x="1257121" y="16510"/>
                  </a:cubicBezTo>
                  <a:cubicBezTo>
                    <a:pt x="1258552" y="23028"/>
                    <a:pt x="1264456" y="27404"/>
                    <a:pt x="1270896" y="27091"/>
                  </a:cubicBezTo>
                  <a:lnTo>
                    <a:pt x="1270896" y="27046"/>
                  </a:lnTo>
                  <a:cubicBezTo>
                    <a:pt x="1271030" y="26421"/>
                    <a:pt x="1271567" y="26511"/>
                    <a:pt x="1272283" y="26957"/>
                  </a:cubicBezTo>
                  <a:cubicBezTo>
                    <a:pt x="1272596" y="26912"/>
                    <a:pt x="1272909" y="26868"/>
                    <a:pt x="1273177" y="26779"/>
                  </a:cubicBezTo>
                  <a:cubicBezTo>
                    <a:pt x="1272998" y="26823"/>
                    <a:pt x="1272730" y="26912"/>
                    <a:pt x="1272417" y="27046"/>
                  </a:cubicBezTo>
                  <a:cubicBezTo>
                    <a:pt x="1273624" y="27716"/>
                    <a:pt x="1275190" y="29145"/>
                    <a:pt x="1276353" y="29770"/>
                  </a:cubicBezTo>
                  <a:cubicBezTo>
                    <a:pt x="1280378" y="32002"/>
                    <a:pt x="1284179" y="34368"/>
                    <a:pt x="1286281" y="35395"/>
                  </a:cubicBezTo>
                  <a:cubicBezTo>
                    <a:pt x="1297507" y="40841"/>
                    <a:pt x="1308554" y="46645"/>
                    <a:pt x="1319467" y="52717"/>
                  </a:cubicBezTo>
                  <a:cubicBezTo>
                    <a:pt x="1330424" y="58788"/>
                    <a:pt x="1341158" y="65128"/>
                    <a:pt x="1351758" y="71735"/>
                  </a:cubicBezTo>
                  <a:cubicBezTo>
                    <a:pt x="1377161" y="87137"/>
                    <a:pt x="1401536" y="104326"/>
                    <a:pt x="1425553" y="122139"/>
                  </a:cubicBezTo>
                  <a:cubicBezTo>
                    <a:pt x="1441519" y="133969"/>
                    <a:pt x="1457262" y="146157"/>
                    <a:pt x="1472871" y="158568"/>
                  </a:cubicBezTo>
                  <a:cubicBezTo>
                    <a:pt x="1512094" y="189864"/>
                    <a:pt x="1549931" y="222945"/>
                    <a:pt x="1584906" y="258170"/>
                  </a:cubicBezTo>
                  <a:cubicBezTo>
                    <a:pt x="1590228" y="263840"/>
                    <a:pt x="1599173" y="264152"/>
                    <a:pt x="1604853" y="258884"/>
                  </a:cubicBezTo>
                  <a:cubicBezTo>
                    <a:pt x="1610533" y="253571"/>
                    <a:pt x="1610846" y="244687"/>
                    <a:pt x="1605523" y="239017"/>
                  </a:cubicBezTo>
                  <a:close/>
                  <a:moveTo>
                    <a:pt x="1270896" y="27091"/>
                  </a:moveTo>
                  <a:cubicBezTo>
                    <a:pt x="1270896" y="27225"/>
                    <a:pt x="1271165" y="27046"/>
                    <a:pt x="1271254" y="27091"/>
                  </a:cubicBezTo>
                  <a:cubicBezTo>
                    <a:pt x="1271209" y="27091"/>
                    <a:pt x="1271209" y="27091"/>
                    <a:pt x="1271165" y="27091"/>
                  </a:cubicBezTo>
                  <a:lnTo>
                    <a:pt x="1270896" y="27091"/>
                  </a:lnTo>
                  <a:close/>
                  <a:moveTo>
                    <a:pt x="1271835" y="27002"/>
                  </a:moveTo>
                  <a:cubicBezTo>
                    <a:pt x="1271656" y="27046"/>
                    <a:pt x="1271433" y="27046"/>
                    <a:pt x="1271254" y="27091"/>
                  </a:cubicBezTo>
                  <a:cubicBezTo>
                    <a:pt x="1271478" y="27225"/>
                    <a:pt x="1271880" y="27270"/>
                    <a:pt x="1272417" y="27046"/>
                  </a:cubicBezTo>
                  <a:lnTo>
                    <a:pt x="1272283" y="26957"/>
                  </a:lnTo>
                  <a:lnTo>
                    <a:pt x="1271835" y="27002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7" name="Google Shape;667;p7"/>
            <p:cNvSpPr/>
            <p:nvPr/>
          </p:nvSpPr>
          <p:spPr>
            <a:xfrm rot="-5400000" flipH="1">
              <a:off x="8098987" y="125143"/>
              <a:ext cx="1412975" cy="683526"/>
            </a:xfrm>
            <a:custGeom>
              <a:avLst/>
              <a:gdLst/>
              <a:ahLst/>
              <a:cxnLst/>
              <a:rect l="l" t="t" r="r" b="b"/>
              <a:pathLst>
                <a:path w="2825950" h="1367052" extrusionOk="0">
                  <a:moveTo>
                    <a:pt x="390846" y="855786"/>
                  </a:moveTo>
                  <a:cubicBezTo>
                    <a:pt x="390846" y="874358"/>
                    <a:pt x="375550" y="889448"/>
                    <a:pt x="356721" y="889448"/>
                  </a:cubicBezTo>
                  <a:cubicBezTo>
                    <a:pt x="337892" y="889448"/>
                    <a:pt x="322641" y="874358"/>
                    <a:pt x="322641" y="855786"/>
                  </a:cubicBezTo>
                  <a:cubicBezTo>
                    <a:pt x="322641" y="837214"/>
                    <a:pt x="337892" y="822080"/>
                    <a:pt x="356721" y="822080"/>
                  </a:cubicBezTo>
                  <a:cubicBezTo>
                    <a:pt x="375550" y="822080"/>
                    <a:pt x="390846" y="837214"/>
                    <a:pt x="390846" y="855786"/>
                  </a:cubicBezTo>
                  <a:close/>
                  <a:moveTo>
                    <a:pt x="34125" y="1004139"/>
                  </a:moveTo>
                  <a:cubicBezTo>
                    <a:pt x="15296" y="1004139"/>
                    <a:pt x="0" y="1019229"/>
                    <a:pt x="0" y="1037845"/>
                  </a:cubicBezTo>
                  <a:cubicBezTo>
                    <a:pt x="0" y="1056418"/>
                    <a:pt x="15296" y="1071507"/>
                    <a:pt x="34125" y="1071507"/>
                  </a:cubicBezTo>
                  <a:cubicBezTo>
                    <a:pt x="52954" y="1071507"/>
                    <a:pt x="68249" y="1056418"/>
                    <a:pt x="68249" y="1037845"/>
                  </a:cubicBezTo>
                  <a:cubicBezTo>
                    <a:pt x="68249" y="1019229"/>
                    <a:pt x="52954" y="1004139"/>
                    <a:pt x="34125" y="1004139"/>
                  </a:cubicBezTo>
                  <a:close/>
                  <a:moveTo>
                    <a:pt x="34125" y="1299684"/>
                  </a:moveTo>
                  <a:cubicBezTo>
                    <a:pt x="15296" y="1299684"/>
                    <a:pt x="0" y="1314774"/>
                    <a:pt x="0" y="1333346"/>
                  </a:cubicBezTo>
                  <a:cubicBezTo>
                    <a:pt x="0" y="1351918"/>
                    <a:pt x="15296" y="1367052"/>
                    <a:pt x="34125" y="1367052"/>
                  </a:cubicBezTo>
                  <a:cubicBezTo>
                    <a:pt x="52954" y="1367052"/>
                    <a:pt x="68249" y="1351918"/>
                    <a:pt x="68249" y="1333346"/>
                  </a:cubicBezTo>
                  <a:cubicBezTo>
                    <a:pt x="68249" y="1314774"/>
                    <a:pt x="52954" y="1299684"/>
                    <a:pt x="34125" y="1299684"/>
                  </a:cubicBezTo>
                  <a:close/>
                  <a:moveTo>
                    <a:pt x="1439049" y="17858"/>
                  </a:moveTo>
                  <a:cubicBezTo>
                    <a:pt x="1420220" y="17858"/>
                    <a:pt x="1404925" y="32947"/>
                    <a:pt x="1404925" y="51519"/>
                  </a:cubicBezTo>
                  <a:cubicBezTo>
                    <a:pt x="1404925" y="70136"/>
                    <a:pt x="1420220" y="85226"/>
                    <a:pt x="1439049" y="85226"/>
                  </a:cubicBezTo>
                  <a:cubicBezTo>
                    <a:pt x="1457878" y="85226"/>
                    <a:pt x="1473129" y="70136"/>
                    <a:pt x="1473129" y="51519"/>
                  </a:cubicBezTo>
                  <a:cubicBezTo>
                    <a:pt x="1473129" y="32947"/>
                    <a:pt x="1457878" y="17858"/>
                    <a:pt x="1439049" y="17858"/>
                  </a:cubicBezTo>
                  <a:close/>
                  <a:moveTo>
                    <a:pt x="1701402" y="0"/>
                  </a:moveTo>
                  <a:cubicBezTo>
                    <a:pt x="1682573" y="0"/>
                    <a:pt x="1667278" y="15090"/>
                    <a:pt x="1667278" y="33706"/>
                  </a:cubicBezTo>
                  <a:cubicBezTo>
                    <a:pt x="1667278" y="52278"/>
                    <a:pt x="1682573" y="67368"/>
                    <a:pt x="1701402" y="67368"/>
                  </a:cubicBezTo>
                  <a:cubicBezTo>
                    <a:pt x="1720231" y="67368"/>
                    <a:pt x="1735527" y="52278"/>
                    <a:pt x="1735527" y="33706"/>
                  </a:cubicBezTo>
                  <a:cubicBezTo>
                    <a:pt x="1735527" y="15090"/>
                    <a:pt x="1720231" y="0"/>
                    <a:pt x="1701402" y="0"/>
                  </a:cubicBezTo>
                  <a:close/>
                  <a:moveTo>
                    <a:pt x="2791826" y="518543"/>
                  </a:moveTo>
                  <a:cubicBezTo>
                    <a:pt x="2772997" y="518543"/>
                    <a:pt x="2757701" y="533633"/>
                    <a:pt x="2757701" y="552250"/>
                  </a:cubicBezTo>
                  <a:cubicBezTo>
                    <a:pt x="2757701" y="570822"/>
                    <a:pt x="2772997" y="585911"/>
                    <a:pt x="2791826" y="585911"/>
                  </a:cubicBezTo>
                  <a:cubicBezTo>
                    <a:pt x="2810655" y="585911"/>
                    <a:pt x="2825950" y="570822"/>
                    <a:pt x="2825950" y="552250"/>
                  </a:cubicBezTo>
                  <a:cubicBezTo>
                    <a:pt x="2825950" y="533633"/>
                    <a:pt x="2810655" y="518543"/>
                    <a:pt x="2791826" y="518543"/>
                  </a:cubicBezTo>
                  <a:close/>
                  <a:moveTo>
                    <a:pt x="2608367" y="756095"/>
                  </a:moveTo>
                  <a:cubicBezTo>
                    <a:pt x="2589493" y="756095"/>
                    <a:pt x="2574242" y="771185"/>
                    <a:pt x="2574242" y="789802"/>
                  </a:cubicBezTo>
                  <a:cubicBezTo>
                    <a:pt x="2574242" y="808374"/>
                    <a:pt x="2589493" y="823464"/>
                    <a:pt x="2608367" y="823464"/>
                  </a:cubicBezTo>
                  <a:cubicBezTo>
                    <a:pt x="2627196" y="823464"/>
                    <a:pt x="2642447" y="808374"/>
                    <a:pt x="2642447" y="789802"/>
                  </a:cubicBezTo>
                  <a:cubicBezTo>
                    <a:pt x="2642447" y="771185"/>
                    <a:pt x="2627196" y="756095"/>
                    <a:pt x="2608367" y="756095"/>
                  </a:cubicBezTo>
                  <a:close/>
                  <a:moveTo>
                    <a:pt x="2588912" y="1010434"/>
                  </a:moveTo>
                  <a:cubicBezTo>
                    <a:pt x="2570083" y="1010434"/>
                    <a:pt x="2554787" y="1025524"/>
                    <a:pt x="2554787" y="1044140"/>
                  </a:cubicBezTo>
                  <a:cubicBezTo>
                    <a:pt x="2554787" y="1062712"/>
                    <a:pt x="2570083" y="1077802"/>
                    <a:pt x="2588912" y="1077802"/>
                  </a:cubicBezTo>
                  <a:cubicBezTo>
                    <a:pt x="2607740" y="1077802"/>
                    <a:pt x="2623036" y="1062712"/>
                    <a:pt x="2623036" y="1044140"/>
                  </a:cubicBezTo>
                  <a:cubicBezTo>
                    <a:pt x="2623036" y="1025524"/>
                    <a:pt x="2607740" y="1010434"/>
                    <a:pt x="2588912" y="1010434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8" name="Google Shape;668;p7"/>
            <p:cNvSpPr/>
            <p:nvPr/>
          </p:nvSpPr>
          <p:spPr>
            <a:xfrm rot="-5400000" flipH="1">
              <a:off x="8559574" y="74782"/>
              <a:ext cx="894083" cy="826054"/>
            </a:xfrm>
            <a:custGeom>
              <a:avLst/>
              <a:gdLst/>
              <a:ahLst/>
              <a:cxnLst/>
              <a:rect l="l" t="t" r="r" b="b"/>
              <a:pathLst>
                <a:path w="1788166" h="1652108" extrusionOk="0">
                  <a:moveTo>
                    <a:pt x="1643183" y="1325835"/>
                  </a:moveTo>
                  <a:cubicBezTo>
                    <a:pt x="1711477" y="1286458"/>
                    <a:pt x="1767919" y="1229939"/>
                    <a:pt x="1710896" y="1186768"/>
                  </a:cubicBezTo>
                  <a:cubicBezTo>
                    <a:pt x="1655348" y="1144623"/>
                    <a:pt x="1598459" y="1199580"/>
                    <a:pt x="1560085" y="1254046"/>
                  </a:cubicBezTo>
                  <a:cubicBezTo>
                    <a:pt x="1594344" y="1178642"/>
                    <a:pt x="1609998" y="1081630"/>
                    <a:pt x="1520638" y="1085648"/>
                  </a:cubicBezTo>
                  <a:cubicBezTo>
                    <a:pt x="1441119" y="1089175"/>
                    <a:pt x="1439911" y="1168419"/>
                    <a:pt x="1451897" y="1231769"/>
                  </a:cubicBezTo>
                  <a:cubicBezTo>
                    <a:pt x="1412674" y="1163687"/>
                    <a:pt x="1353996" y="1104935"/>
                    <a:pt x="1306141" y="1158820"/>
                  </a:cubicBezTo>
                  <a:cubicBezTo>
                    <a:pt x="1259851" y="1211054"/>
                    <a:pt x="1317501" y="1267842"/>
                    <a:pt x="1373988" y="1306280"/>
                  </a:cubicBezTo>
                  <a:cubicBezTo>
                    <a:pt x="1293663" y="1275297"/>
                    <a:pt x="1195627" y="1266502"/>
                    <a:pt x="1204840" y="1360478"/>
                  </a:cubicBezTo>
                  <a:cubicBezTo>
                    <a:pt x="1213338" y="1446776"/>
                    <a:pt x="1298046" y="1442713"/>
                    <a:pt x="1364148" y="1425838"/>
                  </a:cubicBezTo>
                  <a:cubicBezTo>
                    <a:pt x="1292902" y="1476464"/>
                    <a:pt x="1223982" y="1554369"/>
                    <a:pt x="1296122" y="1592673"/>
                  </a:cubicBezTo>
                  <a:cubicBezTo>
                    <a:pt x="1360347" y="1626782"/>
                    <a:pt x="1408202" y="1557851"/>
                    <a:pt x="1436423" y="1496376"/>
                  </a:cubicBezTo>
                  <a:cubicBezTo>
                    <a:pt x="1419517" y="1559860"/>
                    <a:pt x="1413747" y="1642809"/>
                    <a:pt x="1494564" y="1651470"/>
                  </a:cubicBezTo>
                  <a:cubicBezTo>
                    <a:pt x="1571893" y="1659729"/>
                    <a:pt x="1574889" y="1586378"/>
                    <a:pt x="1555076" y="1515930"/>
                  </a:cubicBezTo>
                  <a:cubicBezTo>
                    <a:pt x="1592019" y="1581691"/>
                    <a:pt x="1646403" y="1635844"/>
                    <a:pt x="1694124" y="1585352"/>
                  </a:cubicBezTo>
                  <a:cubicBezTo>
                    <a:pt x="1739296" y="1537538"/>
                    <a:pt x="1692514" y="1482893"/>
                    <a:pt x="1640768" y="1443160"/>
                  </a:cubicBezTo>
                  <a:cubicBezTo>
                    <a:pt x="1698731" y="1463473"/>
                    <a:pt x="1764654" y="1469678"/>
                    <a:pt x="1784333" y="1405257"/>
                  </a:cubicBezTo>
                  <a:cubicBezTo>
                    <a:pt x="1807277" y="1330388"/>
                    <a:pt x="1723061" y="1316950"/>
                    <a:pt x="1643183" y="1325835"/>
                  </a:cubicBezTo>
                  <a:close/>
                  <a:moveTo>
                    <a:pt x="1517508" y="1427088"/>
                  </a:moveTo>
                  <a:cubicBezTo>
                    <a:pt x="1517642" y="1427445"/>
                    <a:pt x="1517731" y="1427847"/>
                    <a:pt x="1517866" y="1428248"/>
                  </a:cubicBezTo>
                  <a:cubicBezTo>
                    <a:pt x="1499216" y="1401507"/>
                    <a:pt x="1469027" y="1426061"/>
                    <a:pt x="1463436" y="1424186"/>
                  </a:cubicBezTo>
                  <a:cubicBezTo>
                    <a:pt x="1465001" y="1418962"/>
                    <a:pt x="1465762" y="1416016"/>
                    <a:pt x="1465762" y="1416016"/>
                  </a:cubicBezTo>
                  <a:cubicBezTo>
                    <a:pt x="1461647" y="1420391"/>
                    <a:pt x="1457846" y="1398560"/>
                    <a:pt x="1443444" y="1391149"/>
                  </a:cubicBezTo>
                  <a:cubicBezTo>
                    <a:pt x="1447112" y="1381729"/>
                    <a:pt x="1456146" y="1364050"/>
                    <a:pt x="1447872" y="1348871"/>
                  </a:cubicBezTo>
                  <a:cubicBezTo>
                    <a:pt x="1452434" y="1351103"/>
                    <a:pt x="1455028" y="1352264"/>
                    <a:pt x="1455028" y="1352264"/>
                  </a:cubicBezTo>
                  <a:cubicBezTo>
                    <a:pt x="1449795" y="1345657"/>
                    <a:pt x="1497561" y="1349675"/>
                    <a:pt x="1488571" y="1314406"/>
                  </a:cubicBezTo>
                  <a:cubicBezTo>
                    <a:pt x="1498411" y="1318825"/>
                    <a:pt x="1511694" y="1323067"/>
                    <a:pt x="1523411" y="1314361"/>
                  </a:cubicBezTo>
                  <a:cubicBezTo>
                    <a:pt x="1516926" y="1326727"/>
                    <a:pt x="1513304" y="1334629"/>
                    <a:pt x="1513304" y="1334629"/>
                  </a:cubicBezTo>
                  <a:cubicBezTo>
                    <a:pt x="1519118" y="1330165"/>
                    <a:pt x="1518000" y="1363202"/>
                    <a:pt x="1540764" y="1366550"/>
                  </a:cubicBezTo>
                  <a:cubicBezTo>
                    <a:pt x="1539960" y="1376550"/>
                    <a:pt x="1543895" y="1386685"/>
                    <a:pt x="1544656" y="1391863"/>
                  </a:cubicBezTo>
                  <a:cubicBezTo>
                    <a:pt x="1532446" y="1394944"/>
                    <a:pt x="1509949" y="1400033"/>
                    <a:pt x="1517508" y="1427088"/>
                  </a:cubicBezTo>
                  <a:close/>
                  <a:moveTo>
                    <a:pt x="621814" y="340491"/>
                  </a:moveTo>
                  <a:cubicBezTo>
                    <a:pt x="718597" y="284685"/>
                    <a:pt x="798565" y="204638"/>
                    <a:pt x="717792" y="143431"/>
                  </a:cubicBezTo>
                  <a:cubicBezTo>
                    <a:pt x="639078" y="83786"/>
                    <a:pt x="558484" y="161646"/>
                    <a:pt x="504100" y="238791"/>
                  </a:cubicBezTo>
                  <a:cubicBezTo>
                    <a:pt x="552670" y="131913"/>
                    <a:pt x="574854" y="-5458"/>
                    <a:pt x="448239" y="167"/>
                  </a:cubicBezTo>
                  <a:cubicBezTo>
                    <a:pt x="335579" y="5212"/>
                    <a:pt x="333879" y="117492"/>
                    <a:pt x="350874" y="207183"/>
                  </a:cubicBezTo>
                  <a:cubicBezTo>
                    <a:pt x="295327" y="110796"/>
                    <a:pt x="212139" y="27534"/>
                    <a:pt x="144382" y="103876"/>
                  </a:cubicBezTo>
                  <a:cubicBezTo>
                    <a:pt x="78771" y="177852"/>
                    <a:pt x="160438" y="258300"/>
                    <a:pt x="240495" y="312767"/>
                  </a:cubicBezTo>
                  <a:cubicBezTo>
                    <a:pt x="126716" y="268881"/>
                    <a:pt x="-12243" y="256425"/>
                    <a:pt x="862" y="389555"/>
                  </a:cubicBezTo>
                  <a:cubicBezTo>
                    <a:pt x="12848" y="511791"/>
                    <a:pt x="132888" y="506076"/>
                    <a:pt x="226585" y="482192"/>
                  </a:cubicBezTo>
                  <a:cubicBezTo>
                    <a:pt x="125598" y="553890"/>
                    <a:pt x="27965" y="664251"/>
                    <a:pt x="130160" y="718494"/>
                  </a:cubicBezTo>
                  <a:cubicBezTo>
                    <a:pt x="221174" y="766844"/>
                    <a:pt x="288931" y="669207"/>
                    <a:pt x="328915" y="582106"/>
                  </a:cubicBezTo>
                  <a:cubicBezTo>
                    <a:pt x="305032" y="672019"/>
                    <a:pt x="296802" y="789523"/>
                    <a:pt x="411297" y="801800"/>
                  </a:cubicBezTo>
                  <a:cubicBezTo>
                    <a:pt x="520871" y="813497"/>
                    <a:pt x="525120" y="709610"/>
                    <a:pt x="496989" y="609740"/>
                  </a:cubicBezTo>
                  <a:cubicBezTo>
                    <a:pt x="549405" y="703002"/>
                    <a:pt x="626421" y="779656"/>
                    <a:pt x="693999" y="708136"/>
                  </a:cubicBezTo>
                  <a:cubicBezTo>
                    <a:pt x="758044" y="640366"/>
                    <a:pt x="691718" y="562953"/>
                    <a:pt x="618415" y="506701"/>
                  </a:cubicBezTo>
                  <a:cubicBezTo>
                    <a:pt x="700529" y="535452"/>
                    <a:pt x="793913" y="544247"/>
                    <a:pt x="821821" y="453039"/>
                  </a:cubicBezTo>
                  <a:cubicBezTo>
                    <a:pt x="854336" y="346919"/>
                    <a:pt x="735011" y="327856"/>
                    <a:pt x="621814" y="340491"/>
                  </a:cubicBezTo>
                  <a:close/>
                  <a:moveTo>
                    <a:pt x="443811" y="483888"/>
                  </a:moveTo>
                  <a:cubicBezTo>
                    <a:pt x="443990" y="484468"/>
                    <a:pt x="444124" y="485004"/>
                    <a:pt x="444303" y="485584"/>
                  </a:cubicBezTo>
                  <a:cubicBezTo>
                    <a:pt x="417916" y="447682"/>
                    <a:pt x="375115" y="482459"/>
                    <a:pt x="367199" y="479825"/>
                  </a:cubicBezTo>
                  <a:cubicBezTo>
                    <a:pt x="369390" y="472415"/>
                    <a:pt x="370508" y="468218"/>
                    <a:pt x="370508" y="468218"/>
                  </a:cubicBezTo>
                  <a:cubicBezTo>
                    <a:pt x="364694" y="474468"/>
                    <a:pt x="359238" y="443485"/>
                    <a:pt x="338888" y="433038"/>
                  </a:cubicBezTo>
                  <a:cubicBezTo>
                    <a:pt x="344031" y="419645"/>
                    <a:pt x="356867" y="394644"/>
                    <a:pt x="345149" y="373126"/>
                  </a:cubicBezTo>
                  <a:cubicBezTo>
                    <a:pt x="351634" y="376251"/>
                    <a:pt x="355302" y="377903"/>
                    <a:pt x="355302" y="377903"/>
                  </a:cubicBezTo>
                  <a:cubicBezTo>
                    <a:pt x="347878" y="368527"/>
                    <a:pt x="415501" y="374242"/>
                    <a:pt x="402799" y="324285"/>
                  </a:cubicBezTo>
                  <a:cubicBezTo>
                    <a:pt x="416708" y="330535"/>
                    <a:pt x="435537" y="336517"/>
                    <a:pt x="452175" y="324196"/>
                  </a:cubicBezTo>
                  <a:cubicBezTo>
                    <a:pt x="442962" y="341696"/>
                    <a:pt x="437863" y="352946"/>
                    <a:pt x="437863" y="352946"/>
                  </a:cubicBezTo>
                  <a:cubicBezTo>
                    <a:pt x="446092" y="346652"/>
                    <a:pt x="444482" y="393439"/>
                    <a:pt x="476728" y="398126"/>
                  </a:cubicBezTo>
                  <a:cubicBezTo>
                    <a:pt x="475610" y="412323"/>
                    <a:pt x="481201" y="426699"/>
                    <a:pt x="482274" y="434065"/>
                  </a:cubicBezTo>
                  <a:cubicBezTo>
                    <a:pt x="464966" y="438396"/>
                    <a:pt x="433077" y="445628"/>
                    <a:pt x="443811" y="483888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69" name="Google Shape;669;p7"/>
            <p:cNvSpPr/>
            <p:nvPr/>
          </p:nvSpPr>
          <p:spPr>
            <a:xfrm rot="-5400000" flipH="1">
              <a:off x="8713466" y="226084"/>
              <a:ext cx="627015" cy="572135"/>
            </a:xfrm>
            <a:custGeom>
              <a:avLst/>
              <a:gdLst/>
              <a:ahLst/>
              <a:cxnLst/>
              <a:rect l="l" t="t" r="r" b="b"/>
              <a:pathLst>
                <a:path w="1254030" h="1144270" extrusionOk="0">
                  <a:moveTo>
                    <a:pt x="1253991" y="1073744"/>
                  </a:moveTo>
                  <a:cubicBezTo>
                    <a:pt x="1252694" y="1113834"/>
                    <a:pt x="1219732" y="1145443"/>
                    <a:pt x="1180375" y="1144237"/>
                  </a:cubicBezTo>
                  <a:cubicBezTo>
                    <a:pt x="1141018" y="1143032"/>
                    <a:pt x="1110113" y="1109459"/>
                    <a:pt x="1111410" y="1069369"/>
                  </a:cubicBezTo>
                  <a:cubicBezTo>
                    <a:pt x="1112707" y="1029234"/>
                    <a:pt x="1145669" y="997670"/>
                    <a:pt x="1185026" y="998875"/>
                  </a:cubicBezTo>
                  <a:cubicBezTo>
                    <a:pt x="1224384" y="1000081"/>
                    <a:pt x="1255288" y="1033609"/>
                    <a:pt x="1253991" y="1073744"/>
                  </a:cubicBezTo>
                  <a:close/>
                  <a:moveTo>
                    <a:pt x="104353" y="49"/>
                  </a:moveTo>
                  <a:cubicBezTo>
                    <a:pt x="48626" y="-1692"/>
                    <a:pt x="1889" y="43086"/>
                    <a:pt x="56" y="99918"/>
                  </a:cubicBezTo>
                  <a:cubicBezTo>
                    <a:pt x="-1778" y="156706"/>
                    <a:pt x="42007" y="204252"/>
                    <a:pt x="97778" y="205948"/>
                  </a:cubicBezTo>
                  <a:cubicBezTo>
                    <a:pt x="153505" y="207690"/>
                    <a:pt x="200242" y="162911"/>
                    <a:pt x="202075" y="106079"/>
                  </a:cubicBezTo>
                  <a:cubicBezTo>
                    <a:pt x="203909" y="49247"/>
                    <a:pt x="160124" y="1746"/>
                    <a:pt x="104353" y="49"/>
                  </a:cubicBez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p8"/>
          <p:cNvSpPr txBox="1">
            <a:spLocks noGrp="1"/>
          </p:cNvSpPr>
          <p:nvPr>
            <p:ph type="title"/>
          </p:nvPr>
        </p:nvSpPr>
        <p:spPr>
          <a:xfrm>
            <a:off x="940750" y="808425"/>
            <a:ext cx="7262400" cy="615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672" name="Google Shape;672;p8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9"/>
          <p:cNvSpPr txBox="1">
            <a:spLocks noGrp="1"/>
          </p:cNvSpPr>
          <p:nvPr>
            <p:ph type="body" idx="1"/>
          </p:nvPr>
        </p:nvSpPr>
        <p:spPr>
          <a:xfrm>
            <a:off x="855300" y="4406300"/>
            <a:ext cx="7433400" cy="519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228600" algn="ctr" rtl="0">
              <a:spcBef>
                <a:spcPts val="0"/>
              </a:spcBef>
              <a:spcAft>
                <a:spcPts val="800"/>
              </a:spcAft>
              <a:buSzPts val="1800"/>
              <a:buNone/>
              <a:defRPr sz="1800"/>
            </a:lvl1pPr>
          </a:lstStyle>
          <a:p>
            <a:endParaRPr/>
          </a:p>
        </p:txBody>
      </p:sp>
      <p:sp>
        <p:nvSpPr>
          <p:cNvPr id="675" name="Google Shape;675;p9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p10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BBECA5-FD31-0A44-91C7-CE95015F51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5C8FD-81F3-3143-BB50-F6A4508DFE26}" type="datetimeFigureOut">
              <a:rPr lang="en-US"/>
              <a:pPr>
                <a:defRPr/>
              </a:pPr>
              <a:t>12/25/21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5D91DF-A03C-3C42-B819-53264973B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7154C5-521F-7E47-938A-0ECE58000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34CD43-0B22-7743-9BF1-32F7DEA63192}" type="slidenum">
              <a:rPr lang="en-US" altLang="en-VN"/>
              <a:pPr/>
              <a:t>‹#›</a:t>
            </a:fld>
            <a:endParaRPr lang="en-US" altLang="en-VN"/>
          </a:p>
        </p:txBody>
      </p:sp>
    </p:spTree>
    <p:extLst>
      <p:ext uri="{BB962C8B-B14F-4D97-AF65-F5344CB8AC3E}">
        <p14:creationId xmlns:p14="http://schemas.microsoft.com/office/powerpoint/2010/main" val="763853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3"/>
          <p:cNvSpPr/>
          <p:nvPr/>
        </p:nvSpPr>
        <p:spPr>
          <a:xfrm>
            <a:off x="-47625" y="3505200"/>
            <a:ext cx="9296400" cy="17337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78" name="Google Shape;78;p3"/>
          <p:cNvSpPr txBox="1">
            <a:spLocks noGrp="1"/>
          </p:cNvSpPr>
          <p:nvPr>
            <p:ph type="title"/>
          </p:nvPr>
        </p:nvSpPr>
        <p:spPr>
          <a:xfrm>
            <a:off x="917250" y="1719750"/>
            <a:ext cx="3657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7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79" name="Google Shape;79;p3"/>
          <p:cNvSpPr txBox="1">
            <a:spLocks noGrp="1"/>
          </p:cNvSpPr>
          <p:nvPr>
            <p:ph type="title" idx="2" hasCustomPrompt="1"/>
          </p:nvPr>
        </p:nvSpPr>
        <p:spPr>
          <a:xfrm>
            <a:off x="1424400" y="856813"/>
            <a:ext cx="26433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7000" b="1">
                <a:solidFill>
                  <a:schemeClr val="accen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80" name="Google Shape;80;p3"/>
          <p:cNvSpPr txBox="1">
            <a:spLocks noGrp="1"/>
          </p:cNvSpPr>
          <p:nvPr>
            <p:ph type="subTitle" idx="1"/>
          </p:nvPr>
        </p:nvSpPr>
        <p:spPr>
          <a:xfrm>
            <a:off x="1307550" y="2541700"/>
            <a:ext cx="2877000" cy="60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81" name="Google Shape;81;p3"/>
          <p:cNvGrpSpPr/>
          <p:nvPr/>
        </p:nvGrpSpPr>
        <p:grpSpPr>
          <a:xfrm rot="10800000">
            <a:off x="-1244009" y="-2790909"/>
            <a:ext cx="2668416" cy="4015510"/>
            <a:chOff x="5219200" y="-59750"/>
            <a:chExt cx="3222725" cy="4849650"/>
          </a:xfrm>
        </p:grpSpPr>
        <p:sp>
          <p:nvSpPr>
            <p:cNvPr id="82" name="Google Shape;82;p3"/>
            <p:cNvSpPr/>
            <p:nvPr/>
          </p:nvSpPr>
          <p:spPr>
            <a:xfrm>
              <a:off x="5751125" y="32975"/>
              <a:ext cx="2690800" cy="4756925"/>
            </a:xfrm>
            <a:custGeom>
              <a:avLst/>
              <a:gdLst/>
              <a:ahLst/>
              <a:cxnLst/>
              <a:rect l="l" t="t" r="r" b="b"/>
              <a:pathLst>
                <a:path w="107632" h="190277" extrusionOk="0">
                  <a:moveTo>
                    <a:pt x="2919" y="0"/>
                  </a:moveTo>
                  <a:lnTo>
                    <a:pt x="1" y="2432"/>
                  </a:lnTo>
                  <a:cubicBezTo>
                    <a:pt x="45260" y="57843"/>
                    <a:pt x="79516" y="122069"/>
                    <a:pt x="100337" y="190276"/>
                  </a:cubicBezTo>
                  <a:lnTo>
                    <a:pt x="107632" y="187997"/>
                  </a:lnTo>
                  <a:cubicBezTo>
                    <a:pt x="85291" y="119212"/>
                    <a:pt x="49485" y="55016"/>
                    <a:pt x="2919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3" name="Google Shape;83;p3"/>
            <p:cNvSpPr/>
            <p:nvPr/>
          </p:nvSpPr>
          <p:spPr>
            <a:xfrm>
              <a:off x="7057400" y="3028525"/>
              <a:ext cx="645150" cy="170175"/>
            </a:xfrm>
            <a:custGeom>
              <a:avLst/>
              <a:gdLst/>
              <a:ahLst/>
              <a:cxnLst/>
              <a:rect l="l" t="t" r="r" b="b"/>
              <a:pathLst>
                <a:path w="25806" h="6807" extrusionOk="0">
                  <a:moveTo>
                    <a:pt x="5808" y="1"/>
                  </a:moveTo>
                  <a:cubicBezTo>
                    <a:pt x="3950" y="1"/>
                    <a:pt x="2007" y="174"/>
                    <a:pt x="0" y="575"/>
                  </a:cubicBezTo>
                  <a:cubicBezTo>
                    <a:pt x="0" y="575"/>
                    <a:pt x="12128" y="5134"/>
                    <a:pt x="25806" y="6806"/>
                  </a:cubicBezTo>
                  <a:cubicBezTo>
                    <a:pt x="25806" y="6806"/>
                    <a:pt x="17463" y="1"/>
                    <a:pt x="5808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4" name="Google Shape;84;p3"/>
            <p:cNvSpPr/>
            <p:nvPr/>
          </p:nvSpPr>
          <p:spPr>
            <a:xfrm>
              <a:off x="7345400" y="2894700"/>
              <a:ext cx="357150" cy="304750"/>
            </a:xfrm>
            <a:custGeom>
              <a:avLst/>
              <a:gdLst/>
              <a:ahLst/>
              <a:cxnLst/>
              <a:rect l="l" t="t" r="r" b="b"/>
              <a:pathLst>
                <a:path w="14286" h="12190" extrusionOk="0">
                  <a:moveTo>
                    <a:pt x="30" y="1"/>
                  </a:moveTo>
                  <a:lnTo>
                    <a:pt x="30" y="1"/>
                  </a:lnTo>
                  <a:cubicBezTo>
                    <a:pt x="0" y="1"/>
                    <a:pt x="6170" y="6809"/>
                    <a:pt x="14286" y="12190"/>
                  </a:cubicBezTo>
                  <a:cubicBezTo>
                    <a:pt x="14286" y="12190"/>
                    <a:pt x="10122" y="2858"/>
                    <a:pt x="30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5" name="Google Shape;85;p3"/>
            <p:cNvSpPr/>
            <p:nvPr/>
          </p:nvSpPr>
          <p:spPr>
            <a:xfrm>
              <a:off x="6289125" y="-59750"/>
              <a:ext cx="326800" cy="704450"/>
            </a:xfrm>
            <a:custGeom>
              <a:avLst/>
              <a:gdLst/>
              <a:ahLst/>
              <a:cxnLst/>
              <a:rect l="l" t="t" r="r" b="b"/>
              <a:pathLst>
                <a:path w="13072" h="28178" extrusionOk="0">
                  <a:moveTo>
                    <a:pt x="13071" y="1"/>
                  </a:moveTo>
                  <a:lnTo>
                    <a:pt x="13071" y="1"/>
                  </a:lnTo>
                  <a:cubicBezTo>
                    <a:pt x="1" y="11369"/>
                    <a:pt x="457" y="28178"/>
                    <a:pt x="457" y="28178"/>
                  </a:cubicBezTo>
                  <a:cubicBezTo>
                    <a:pt x="8603" y="14439"/>
                    <a:pt x="13071" y="62"/>
                    <a:pt x="1307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6" name="Google Shape;86;p3"/>
            <p:cNvSpPr/>
            <p:nvPr/>
          </p:nvSpPr>
          <p:spPr>
            <a:xfrm>
              <a:off x="6160725" y="101350"/>
              <a:ext cx="159600" cy="544100"/>
            </a:xfrm>
            <a:custGeom>
              <a:avLst/>
              <a:gdLst/>
              <a:ahLst/>
              <a:cxnLst/>
              <a:rect l="l" t="t" r="r" b="b"/>
              <a:pathLst>
                <a:path w="6384" h="21764" extrusionOk="0">
                  <a:moveTo>
                    <a:pt x="4559" y="1"/>
                  </a:moveTo>
                  <a:cubicBezTo>
                    <a:pt x="0" y="11308"/>
                    <a:pt x="5654" y="21764"/>
                    <a:pt x="5654" y="21764"/>
                  </a:cubicBezTo>
                  <a:cubicBezTo>
                    <a:pt x="6383" y="10488"/>
                    <a:pt x="4560" y="2"/>
                    <a:pt x="455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7" name="Google Shape;87;p3"/>
            <p:cNvSpPr/>
            <p:nvPr/>
          </p:nvSpPr>
          <p:spPr>
            <a:xfrm>
              <a:off x="6616650" y="2131775"/>
              <a:ext cx="415675" cy="105800"/>
            </a:xfrm>
            <a:custGeom>
              <a:avLst/>
              <a:gdLst/>
              <a:ahLst/>
              <a:cxnLst/>
              <a:rect l="l" t="t" r="r" b="b"/>
              <a:pathLst>
                <a:path w="16627" h="4232" extrusionOk="0">
                  <a:moveTo>
                    <a:pt x="16627" y="1"/>
                  </a:moveTo>
                  <a:lnTo>
                    <a:pt x="16627" y="1"/>
                  </a:lnTo>
                  <a:cubicBezTo>
                    <a:pt x="7812" y="1004"/>
                    <a:pt x="1" y="3800"/>
                    <a:pt x="1" y="3800"/>
                  </a:cubicBezTo>
                  <a:cubicBezTo>
                    <a:pt x="1387" y="4103"/>
                    <a:pt x="2728" y="4232"/>
                    <a:pt x="4007" y="4232"/>
                  </a:cubicBezTo>
                  <a:cubicBezTo>
                    <a:pt x="11338" y="4232"/>
                    <a:pt x="16627" y="1"/>
                    <a:pt x="16627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8" name="Google Shape;88;p3"/>
            <p:cNvSpPr/>
            <p:nvPr/>
          </p:nvSpPr>
          <p:spPr>
            <a:xfrm>
              <a:off x="6520900" y="1776900"/>
              <a:ext cx="425575" cy="339700"/>
            </a:xfrm>
            <a:custGeom>
              <a:avLst/>
              <a:gdLst/>
              <a:ahLst/>
              <a:cxnLst/>
              <a:rect l="l" t="t" r="r" b="b"/>
              <a:pathLst>
                <a:path w="17023" h="13588" extrusionOk="0">
                  <a:moveTo>
                    <a:pt x="1" y="1"/>
                  </a:moveTo>
                  <a:lnTo>
                    <a:pt x="1" y="1"/>
                  </a:lnTo>
                  <a:cubicBezTo>
                    <a:pt x="0" y="1"/>
                    <a:pt x="0" y="2"/>
                    <a:pt x="1" y="3"/>
                  </a:cubicBezTo>
                  <a:lnTo>
                    <a:pt x="1" y="3"/>
                  </a:lnTo>
                  <a:cubicBezTo>
                    <a:pt x="1" y="2"/>
                    <a:pt x="1" y="2"/>
                    <a:pt x="1" y="1"/>
                  </a:cubicBezTo>
                  <a:close/>
                  <a:moveTo>
                    <a:pt x="1" y="3"/>
                  </a:moveTo>
                  <a:lnTo>
                    <a:pt x="1" y="3"/>
                  </a:lnTo>
                  <a:cubicBezTo>
                    <a:pt x="5412" y="10944"/>
                    <a:pt x="17022" y="13588"/>
                    <a:pt x="17022" y="13588"/>
                  </a:cubicBezTo>
                  <a:cubicBezTo>
                    <a:pt x="9104" y="5640"/>
                    <a:pt x="113" y="107"/>
                    <a:pt x="1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89" name="Google Shape;89;p3"/>
            <p:cNvSpPr/>
            <p:nvPr/>
          </p:nvSpPr>
          <p:spPr>
            <a:xfrm>
              <a:off x="6920600" y="2295150"/>
              <a:ext cx="423300" cy="177850"/>
            </a:xfrm>
            <a:custGeom>
              <a:avLst/>
              <a:gdLst/>
              <a:ahLst/>
              <a:cxnLst/>
              <a:rect l="l" t="t" r="r" b="b"/>
              <a:pathLst>
                <a:path w="16932" h="7114" extrusionOk="0">
                  <a:moveTo>
                    <a:pt x="1" y="1"/>
                  </a:moveTo>
                  <a:cubicBezTo>
                    <a:pt x="1" y="1"/>
                    <a:pt x="2" y="2"/>
                    <a:pt x="4" y="3"/>
                  </a:cubicBezTo>
                  <a:lnTo>
                    <a:pt x="4" y="3"/>
                  </a:lnTo>
                  <a:cubicBezTo>
                    <a:pt x="3" y="2"/>
                    <a:pt x="2" y="2"/>
                    <a:pt x="1" y="1"/>
                  </a:cubicBezTo>
                  <a:close/>
                  <a:moveTo>
                    <a:pt x="4" y="3"/>
                  </a:moveTo>
                  <a:cubicBezTo>
                    <a:pt x="8423" y="6749"/>
                    <a:pt x="16931" y="7113"/>
                    <a:pt x="16931" y="7113"/>
                  </a:cubicBezTo>
                  <a:cubicBezTo>
                    <a:pt x="9981" y="2119"/>
                    <a:pt x="203" y="103"/>
                    <a:pt x="4" y="3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0" name="Google Shape;90;p3"/>
            <p:cNvSpPr/>
            <p:nvPr/>
          </p:nvSpPr>
          <p:spPr>
            <a:xfrm>
              <a:off x="7039900" y="2457650"/>
              <a:ext cx="291075" cy="39850"/>
            </a:xfrm>
            <a:custGeom>
              <a:avLst/>
              <a:gdLst/>
              <a:ahLst/>
              <a:cxnLst/>
              <a:rect l="l" t="t" r="r" b="b"/>
              <a:pathLst>
                <a:path w="11643" h="1594" extrusionOk="0">
                  <a:moveTo>
                    <a:pt x="8756" y="0"/>
                  </a:moveTo>
                  <a:cubicBezTo>
                    <a:pt x="4223" y="0"/>
                    <a:pt x="1" y="1221"/>
                    <a:pt x="1" y="1221"/>
                  </a:cubicBezTo>
                  <a:cubicBezTo>
                    <a:pt x="1449" y="1489"/>
                    <a:pt x="2812" y="1594"/>
                    <a:pt x="4060" y="1594"/>
                  </a:cubicBezTo>
                  <a:cubicBezTo>
                    <a:pt x="8624" y="1594"/>
                    <a:pt x="11643" y="188"/>
                    <a:pt x="11643" y="188"/>
                  </a:cubicBezTo>
                  <a:cubicBezTo>
                    <a:pt x="10691" y="55"/>
                    <a:pt x="9717" y="0"/>
                    <a:pt x="8756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1" name="Google Shape;91;p3"/>
            <p:cNvSpPr/>
            <p:nvPr/>
          </p:nvSpPr>
          <p:spPr>
            <a:xfrm>
              <a:off x="6609050" y="2027675"/>
              <a:ext cx="734075" cy="461275"/>
            </a:xfrm>
            <a:custGeom>
              <a:avLst/>
              <a:gdLst/>
              <a:ahLst/>
              <a:cxnLst/>
              <a:rect l="l" t="t" r="r" b="b"/>
              <a:pathLst>
                <a:path w="29363" h="18451" extrusionOk="0">
                  <a:moveTo>
                    <a:pt x="122" y="1"/>
                  </a:moveTo>
                  <a:lnTo>
                    <a:pt x="1" y="365"/>
                  </a:lnTo>
                  <a:cubicBezTo>
                    <a:pt x="5289" y="1885"/>
                    <a:pt x="10943" y="3466"/>
                    <a:pt x="16627" y="4377"/>
                  </a:cubicBezTo>
                  <a:lnTo>
                    <a:pt x="29089" y="18451"/>
                  </a:lnTo>
                  <a:lnTo>
                    <a:pt x="29363" y="18207"/>
                  </a:lnTo>
                  <a:lnTo>
                    <a:pt x="16840" y="3982"/>
                  </a:lnTo>
                  <a:lnTo>
                    <a:pt x="16749" y="3982"/>
                  </a:lnTo>
                  <a:cubicBezTo>
                    <a:pt x="11095" y="3070"/>
                    <a:pt x="5381" y="1520"/>
                    <a:pt x="122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2" name="Google Shape;92;p3"/>
            <p:cNvSpPr/>
            <p:nvPr/>
          </p:nvSpPr>
          <p:spPr>
            <a:xfrm>
              <a:off x="6601450" y="562600"/>
              <a:ext cx="307025" cy="373900"/>
            </a:xfrm>
            <a:custGeom>
              <a:avLst/>
              <a:gdLst/>
              <a:ahLst/>
              <a:cxnLst/>
              <a:rect l="l" t="t" r="r" b="b"/>
              <a:pathLst>
                <a:path w="12281" h="14956" extrusionOk="0">
                  <a:moveTo>
                    <a:pt x="12281" y="1"/>
                  </a:moveTo>
                  <a:lnTo>
                    <a:pt x="12281" y="1"/>
                  </a:lnTo>
                  <a:cubicBezTo>
                    <a:pt x="12279" y="1"/>
                    <a:pt x="5429" y="6525"/>
                    <a:pt x="1" y="14955"/>
                  </a:cubicBezTo>
                  <a:cubicBezTo>
                    <a:pt x="1" y="14955"/>
                    <a:pt x="9575" y="10487"/>
                    <a:pt x="12280" y="1"/>
                  </a:cubicBezTo>
                  <a:cubicBezTo>
                    <a:pt x="12281" y="1"/>
                    <a:pt x="12281" y="1"/>
                    <a:pt x="1228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3" name="Google Shape;93;p3"/>
            <p:cNvSpPr/>
            <p:nvPr/>
          </p:nvSpPr>
          <p:spPr>
            <a:xfrm>
              <a:off x="6500375" y="235850"/>
              <a:ext cx="208250" cy="604150"/>
            </a:xfrm>
            <a:custGeom>
              <a:avLst/>
              <a:gdLst/>
              <a:ahLst/>
              <a:cxnLst/>
              <a:rect l="l" t="t" r="r" b="b"/>
              <a:pathLst>
                <a:path w="8330" h="24166" extrusionOk="0">
                  <a:moveTo>
                    <a:pt x="1" y="1"/>
                  </a:moveTo>
                  <a:cubicBezTo>
                    <a:pt x="1" y="2"/>
                    <a:pt x="1065" y="12068"/>
                    <a:pt x="5168" y="24165"/>
                  </a:cubicBezTo>
                  <a:cubicBezTo>
                    <a:pt x="5168" y="24165"/>
                    <a:pt x="8329" y="11065"/>
                    <a:pt x="1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4" name="Google Shape;94;p3"/>
            <p:cNvSpPr/>
            <p:nvPr/>
          </p:nvSpPr>
          <p:spPr>
            <a:xfrm>
              <a:off x="6750400" y="906075"/>
              <a:ext cx="136800" cy="518275"/>
            </a:xfrm>
            <a:custGeom>
              <a:avLst/>
              <a:gdLst/>
              <a:ahLst/>
              <a:cxnLst/>
              <a:rect l="l" t="t" r="r" b="b"/>
              <a:pathLst>
                <a:path w="5472" h="20731" extrusionOk="0">
                  <a:moveTo>
                    <a:pt x="2979" y="1"/>
                  </a:moveTo>
                  <a:lnTo>
                    <a:pt x="2979" y="1"/>
                  </a:lnTo>
                  <a:cubicBezTo>
                    <a:pt x="2979" y="2"/>
                    <a:pt x="0" y="11035"/>
                    <a:pt x="1550" y="20730"/>
                  </a:cubicBezTo>
                  <a:cubicBezTo>
                    <a:pt x="1550" y="20730"/>
                    <a:pt x="5471" y="11916"/>
                    <a:pt x="2979" y="1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5" name="Google Shape;95;p3"/>
            <p:cNvSpPr/>
            <p:nvPr/>
          </p:nvSpPr>
          <p:spPr>
            <a:xfrm>
              <a:off x="6810425" y="1118850"/>
              <a:ext cx="172525" cy="281950"/>
            </a:xfrm>
            <a:custGeom>
              <a:avLst/>
              <a:gdLst/>
              <a:ahLst/>
              <a:cxnLst/>
              <a:rect l="l" t="t" r="r" b="b"/>
              <a:pathLst>
                <a:path w="6901" h="11278" extrusionOk="0">
                  <a:moveTo>
                    <a:pt x="6900" y="0"/>
                  </a:moveTo>
                  <a:lnTo>
                    <a:pt x="6900" y="0"/>
                  </a:lnTo>
                  <a:cubicBezTo>
                    <a:pt x="6900" y="1"/>
                    <a:pt x="1976" y="5350"/>
                    <a:pt x="0" y="11277"/>
                  </a:cubicBezTo>
                  <a:cubicBezTo>
                    <a:pt x="0" y="11277"/>
                    <a:pt x="4773" y="7478"/>
                    <a:pt x="6900" y="0"/>
                  </a:cubicBez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6" name="Google Shape;96;p3"/>
            <p:cNvSpPr/>
            <p:nvPr/>
          </p:nvSpPr>
          <p:spPr>
            <a:xfrm>
              <a:off x="6599175" y="456975"/>
              <a:ext cx="210525" cy="971175"/>
            </a:xfrm>
            <a:custGeom>
              <a:avLst/>
              <a:gdLst/>
              <a:ahLst/>
              <a:cxnLst/>
              <a:rect l="l" t="t" r="r" b="b"/>
              <a:pathLst>
                <a:path w="8421" h="38847" extrusionOk="0">
                  <a:moveTo>
                    <a:pt x="4408" y="1"/>
                  </a:moveTo>
                  <a:cubicBezTo>
                    <a:pt x="3314" y="6141"/>
                    <a:pt x="2037" y="12676"/>
                    <a:pt x="61" y="18907"/>
                  </a:cubicBezTo>
                  <a:lnTo>
                    <a:pt x="0" y="18968"/>
                  </a:lnTo>
                  <a:lnTo>
                    <a:pt x="8025" y="38846"/>
                  </a:lnTo>
                  <a:lnTo>
                    <a:pt x="8420" y="38725"/>
                  </a:lnTo>
                  <a:lnTo>
                    <a:pt x="426" y="18968"/>
                  </a:lnTo>
                  <a:cubicBezTo>
                    <a:pt x="2371" y="12737"/>
                    <a:pt x="3709" y="6202"/>
                    <a:pt x="4803" y="92"/>
                  </a:cubicBezTo>
                  <a:lnTo>
                    <a:pt x="4408" y="1"/>
                  </a:lnTo>
                  <a:close/>
                </a:path>
              </a:pathLst>
            </a:custGeom>
            <a:solidFill>
              <a:srgbClr val="EFE1B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7" name="Google Shape;97;p3"/>
            <p:cNvSpPr/>
            <p:nvPr/>
          </p:nvSpPr>
          <p:spPr>
            <a:xfrm>
              <a:off x="5846125" y="265500"/>
              <a:ext cx="158075" cy="532700"/>
            </a:xfrm>
            <a:custGeom>
              <a:avLst/>
              <a:gdLst/>
              <a:ahLst/>
              <a:cxnLst/>
              <a:rect l="l" t="t" r="r" b="b"/>
              <a:pathLst>
                <a:path w="6323" h="21308" extrusionOk="0">
                  <a:moveTo>
                    <a:pt x="5259" y="0"/>
                  </a:moveTo>
                  <a:cubicBezTo>
                    <a:pt x="0" y="10730"/>
                    <a:pt x="4803" y="21307"/>
                    <a:pt x="4803" y="21307"/>
                  </a:cubicBezTo>
                  <a:cubicBezTo>
                    <a:pt x="6323" y="10365"/>
                    <a:pt x="5259" y="1"/>
                    <a:pt x="5259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8" name="Google Shape;98;p3"/>
            <p:cNvSpPr/>
            <p:nvPr/>
          </p:nvSpPr>
          <p:spPr>
            <a:xfrm>
              <a:off x="5803575" y="458500"/>
              <a:ext cx="163400" cy="339700"/>
            </a:xfrm>
            <a:custGeom>
              <a:avLst/>
              <a:gdLst/>
              <a:ahLst/>
              <a:cxnLst/>
              <a:rect l="l" t="t" r="r" b="b"/>
              <a:pathLst>
                <a:path w="6536" h="13588" extrusionOk="0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lnTo>
                    <a:pt x="0" y="1"/>
                  </a:lnTo>
                  <a:cubicBezTo>
                    <a:pt x="0" y="1"/>
                    <a:pt x="0" y="1"/>
                    <a:pt x="0" y="1"/>
                  </a:cubicBezTo>
                  <a:close/>
                  <a:moveTo>
                    <a:pt x="0" y="1"/>
                  </a:moveTo>
                  <a:lnTo>
                    <a:pt x="0" y="1"/>
                  </a:lnTo>
                  <a:cubicBezTo>
                    <a:pt x="122" y="8481"/>
                    <a:pt x="6535" y="13587"/>
                    <a:pt x="6535" y="13587"/>
                  </a:cubicBezTo>
                  <a:cubicBezTo>
                    <a:pt x="3952" y="6233"/>
                    <a:pt x="1" y="33"/>
                    <a:pt x="0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99" name="Google Shape;99;p3"/>
            <p:cNvSpPr/>
            <p:nvPr/>
          </p:nvSpPr>
          <p:spPr>
            <a:xfrm>
              <a:off x="5293675" y="935650"/>
              <a:ext cx="693050" cy="157375"/>
            </a:xfrm>
            <a:custGeom>
              <a:avLst/>
              <a:gdLst/>
              <a:ahLst/>
              <a:cxnLst/>
              <a:rect l="l" t="t" r="r" b="b"/>
              <a:pathLst>
                <a:path w="27722" h="6295" extrusionOk="0">
                  <a:moveTo>
                    <a:pt x="3" y="945"/>
                  </a:moveTo>
                  <a:cubicBezTo>
                    <a:pt x="1" y="945"/>
                    <a:pt x="1" y="945"/>
                    <a:pt x="1" y="945"/>
                  </a:cubicBezTo>
                  <a:cubicBezTo>
                    <a:pt x="1" y="945"/>
                    <a:pt x="2" y="945"/>
                    <a:pt x="3" y="945"/>
                  </a:cubicBezTo>
                  <a:lnTo>
                    <a:pt x="3" y="945"/>
                  </a:lnTo>
                  <a:cubicBezTo>
                    <a:pt x="3" y="945"/>
                    <a:pt x="3" y="945"/>
                    <a:pt x="3" y="945"/>
                  </a:cubicBezTo>
                  <a:close/>
                  <a:moveTo>
                    <a:pt x="7662" y="0"/>
                  </a:moveTo>
                  <a:cubicBezTo>
                    <a:pt x="5231" y="0"/>
                    <a:pt x="2662" y="276"/>
                    <a:pt x="3" y="945"/>
                  </a:cubicBezTo>
                  <a:lnTo>
                    <a:pt x="3" y="945"/>
                  </a:lnTo>
                  <a:cubicBezTo>
                    <a:pt x="211" y="953"/>
                    <a:pt x="13248" y="5149"/>
                    <a:pt x="27721" y="6295"/>
                  </a:cubicBezTo>
                  <a:cubicBezTo>
                    <a:pt x="27721" y="6295"/>
                    <a:pt x="19266" y="0"/>
                    <a:pt x="7662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0" name="Google Shape;100;p3"/>
            <p:cNvSpPr/>
            <p:nvPr/>
          </p:nvSpPr>
          <p:spPr>
            <a:xfrm>
              <a:off x="6047500" y="1169000"/>
              <a:ext cx="276625" cy="185450"/>
            </a:xfrm>
            <a:custGeom>
              <a:avLst/>
              <a:gdLst/>
              <a:ahLst/>
              <a:cxnLst/>
              <a:rect l="l" t="t" r="r" b="b"/>
              <a:pathLst>
                <a:path w="11065" h="7418" extrusionOk="0">
                  <a:moveTo>
                    <a:pt x="11064" y="1"/>
                  </a:moveTo>
                  <a:cubicBezTo>
                    <a:pt x="11064" y="1"/>
                    <a:pt x="5046" y="1429"/>
                    <a:pt x="0" y="7417"/>
                  </a:cubicBezTo>
                  <a:cubicBezTo>
                    <a:pt x="0" y="7417"/>
                    <a:pt x="6778" y="4590"/>
                    <a:pt x="11064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1" name="Google Shape;101;p3"/>
            <p:cNvSpPr/>
            <p:nvPr/>
          </p:nvSpPr>
          <p:spPr>
            <a:xfrm>
              <a:off x="5537600" y="1099850"/>
              <a:ext cx="411125" cy="269775"/>
            </a:xfrm>
            <a:custGeom>
              <a:avLst/>
              <a:gdLst/>
              <a:ahLst/>
              <a:cxnLst/>
              <a:rect l="l" t="t" r="r" b="b"/>
              <a:pathLst>
                <a:path w="16445" h="10791" extrusionOk="0">
                  <a:moveTo>
                    <a:pt x="16445" y="1"/>
                  </a:moveTo>
                  <a:cubicBezTo>
                    <a:pt x="16444" y="1"/>
                    <a:pt x="7143" y="1764"/>
                    <a:pt x="1" y="10791"/>
                  </a:cubicBezTo>
                  <a:cubicBezTo>
                    <a:pt x="1" y="10791"/>
                    <a:pt x="9332" y="6080"/>
                    <a:pt x="16445" y="1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2" name="Google Shape;102;p3"/>
            <p:cNvSpPr/>
            <p:nvPr/>
          </p:nvSpPr>
          <p:spPr>
            <a:xfrm>
              <a:off x="5530000" y="1085425"/>
              <a:ext cx="848075" cy="133750"/>
            </a:xfrm>
            <a:custGeom>
              <a:avLst/>
              <a:gdLst/>
              <a:ahLst/>
              <a:cxnLst/>
              <a:rect l="l" t="t" r="r" b="b"/>
              <a:pathLst>
                <a:path w="33923" h="5350" extrusionOk="0">
                  <a:moveTo>
                    <a:pt x="18238" y="0"/>
                  </a:moveTo>
                  <a:lnTo>
                    <a:pt x="1" y="4985"/>
                  </a:lnTo>
                  <a:lnTo>
                    <a:pt x="92" y="5350"/>
                  </a:lnTo>
                  <a:lnTo>
                    <a:pt x="18238" y="365"/>
                  </a:lnTo>
                  <a:cubicBezTo>
                    <a:pt x="23314" y="2006"/>
                    <a:pt x="28603" y="3222"/>
                    <a:pt x="33892" y="4073"/>
                  </a:cubicBezTo>
                  <a:lnTo>
                    <a:pt x="33922" y="3678"/>
                  </a:lnTo>
                  <a:cubicBezTo>
                    <a:pt x="28633" y="2857"/>
                    <a:pt x="23345" y="1641"/>
                    <a:pt x="18268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103" name="Google Shape;103;p3"/>
            <p:cNvSpPr/>
            <p:nvPr/>
          </p:nvSpPr>
          <p:spPr>
            <a:xfrm>
              <a:off x="5219200" y="329325"/>
              <a:ext cx="3057850" cy="2771350"/>
            </a:xfrm>
            <a:custGeom>
              <a:avLst/>
              <a:gdLst/>
              <a:ahLst/>
              <a:cxnLst/>
              <a:rect l="l" t="t" r="r" b="b"/>
              <a:pathLst>
                <a:path w="122314" h="110854" extrusionOk="0">
                  <a:moveTo>
                    <a:pt x="1825" y="0"/>
                  </a:moveTo>
                  <a:lnTo>
                    <a:pt x="1" y="3344"/>
                  </a:lnTo>
                  <a:cubicBezTo>
                    <a:pt x="46628" y="29515"/>
                    <a:pt x="86933" y="66688"/>
                    <a:pt x="116690" y="110853"/>
                  </a:cubicBezTo>
                  <a:lnTo>
                    <a:pt x="122313" y="106993"/>
                  </a:lnTo>
                  <a:cubicBezTo>
                    <a:pt x="91127" y="62494"/>
                    <a:pt x="49485" y="25563"/>
                    <a:pt x="1825" y="0"/>
                  </a:cubicBezTo>
                  <a:close/>
                </a:path>
              </a:pathLst>
            </a:custGeom>
            <a:solidFill>
              <a:srgbClr val="E8D7A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</p:spTree>
    <p:extLst>
      <p:ext uri="{BB962C8B-B14F-4D97-AF65-F5344CB8AC3E}">
        <p14:creationId xmlns:p14="http://schemas.microsoft.com/office/powerpoint/2010/main" val="4084296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10" Type="http://schemas.openxmlformats.org/officeDocument/2006/relationships/theme" Target="../theme/theme4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514350" y="785650"/>
            <a:ext cx="8115300" cy="5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514350" y="1783649"/>
            <a:ext cx="8115300" cy="265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Oxygen Light"/>
              <a:buChar char="●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1pPr>
            <a:lvl2pPr marL="914400" lvl="1" indent="-3175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Oxygen Light"/>
              <a:buChar char="○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2pPr>
            <a:lvl3pPr marL="1371600" lvl="2" indent="-3175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Oxygen Light"/>
              <a:buChar char="■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3pPr>
            <a:lvl4pPr marL="1828800" lvl="3" indent="-3175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ygen Light"/>
              <a:buChar char="●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4pPr>
            <a:lvl5pPr marL="2286000" lvl="4" indent="-3175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ygen Light"/>
              <a:buChar char="○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5pPr>
            <a:lvl6pPr marL="2743200" lvl="5" indent="-3175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ygen Light"/>
              <a:buChar char="■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6pPr>
            <a:lvl7pPr marL="3200400" lvl="6" indent="-3175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ygen Light"/>
              <a:buChar char="●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7pPr>
            <a:lvl8pPr marL="3657600" lvl="7" indent="-3175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xygen Light"/>
              <a:buChar char="○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8pPr>
            <a:lvl9pPr marL="4114800" lvl="8" indent="-317500" rtl="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ts val="1400"/>
              <a:buFont typeface="Oxygen Light"/>
              <a:buChar char="■"/>
              <a:defRPr>
                <a:solidFill>
                  <a:schemeClr val="dk1"/>
                </a:solidFill>
                <a:latin typeface="Oxygen Light"/>
                <a:ea typeface="Oxygen Light"/>
                <a:cs typeface="Oxygen Light"/>
                <a:sym typeface="Oxygen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buNone/>
              <a:defRPr sz="1200">
                <a:solidFill>
                  <a:schemeClr val="dk2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1pPr>
            <a:lvl2pPr lvl="1" algn="ctr" rtl="0">
              <a:buNone/>
              <a:defRPr sz="1200">
                <a:solidFill>
                  <a:schemeClr val="dk2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2pPr>
            <a:lvl3pPr lvl="2" algn="ctr" rtl="0">
              <a:buNone/>
              <a:defRPr sz="1200">
                <a:solidFill>
                  <a:schemeClr val="dk2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3pPr>
            <a:lvl4pPr lvl="3" algn="ctr" rtl="0">
              <a:buNone/>
              <a:defRPr sz="1200">
                <a:solidFill>
                  <a:schemeClr val="dk2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4pPr>
            <a:lvl5pPr lvl="4" algn="ctr" rtl="0">
              <a:buNone/>
              <a:defRPr sz="1200">
                <a:solidFill>
                  <a:schemeClr val="dk2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5pPr>
            <a:lvl6pPr lvl="5" algn="ctr" rtl="0">
              <a:buNone/>
              <a:defRPr sz="1200">
                <a:solidFill>
                  <a:schemeClr val="dk2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6pPr>
            <a:lvl7pPr lvl="6" algn="ctr" rtl="0">
              <a:buNone/>
              <a:defRPr sz="1200">
                <a:solidFill>
                  <a:schemeClr val="dk2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7pPr>
            <a:lvl8pPr lvl="7" algn="ctr" rtl="0">
              <a:buNone/>
              <a:defRPr sz="1200">
                <a:solidFill>
                  <a:schemeClr val="dk2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8pPr>
            <a:lvl9pPr lvl="8" algn="ctr" rtl="0">
              <a:buNone/>
              <a:defRPr sz="1200">
                <a:solidFill>
                  <a:schemeClr val="dk2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8" r:id="rId8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E5B9">
            <a:alpha val="3348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000" y="540000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oppins"/>
              <a:buNone/>
              <a:defRPr sz="2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●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○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■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●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○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■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●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○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naheim"/>
              <a:buChar char="■"/>
              <a:defRPr>
                <a:solidFill>
                  <a:schemeClr val="dk1"/>
                </a:solidFill>
                <a:latin typeface="Anaheim"/>
                <a:ea typeface="Anaheim"/>
                <a:cs typeface="Anaheim"/>
                <a:sym typeface="Anahei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7102662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PT Serif"/>
              <a:buNone/>
              <a:defRPr sz="2800" b="1">
                <a:solidFill>
                  <a:schemeClr val="dk2"/>
                </a:solidFill>
                <a:latin typeface="PT Serif"/>
                <a:ea typeface="PT Serif"/>
                <a:cs typeface="PT Serif"/>
                <a:sym typeface="PT Serif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T Serif"/>
              <a:buNone/>
              <a:defRPr sz="2800" b="1">
                <a:solidFill>
                  <a:schemeClr val="dk1"/>
                </a:solidFill>
                <a:latin typeface="PT Serif"/>
                <a:ea typeface="PT Serif"/>
                <a:cs typeface="PT Serif"/>
                <a:sym typeface="PT Serif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15004352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8" r:id="rId1"/>
    <p:sldLayoutId id="2147483670" r:id="rId2"/>
    <p:sldLayoutId id="2147483671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98150" y="1129130"/>
            <a:ext cx="1700700" cy="148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bin Condensed"/>
              <a:buNone/>
              <a:defRPr sz="2400" b="1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1pPr>
            <a:lvl2pPr lvl="1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bin Condensed"/>
              <a:buNone/>
              <a:defRPr sz="2400" b="1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2pPr>
            <a:lvl3pPr lvl="2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bin Condensed"/>
              <a:buNone/>
              <a:defRPr sz="2400" b="1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3pPr>
            <a:lvl4pPr lvl="3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bin Condensed"/>
              <a:buNone/>
              <a:defRPr sz="2400" b="1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4pPr>
            <a:lvl5pPr lvl="4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bin Condensed"/>
              <a:buNone/>
              <a:defRPr sz="2400" b="1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5pPr>
            <a:lvl6pPr lvl="5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bin Condensed"/>
              <a:buNone/>
              <a:defRPr sz="2400" b="1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6pPr>
            <a:lvl7pPr lvl="6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bin Condensed"/>
              <a:buNone/>
              <a:defRPr sz="2400" b="1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7pPr>
            <a:lvl8pPr lvl="7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bin Condensed"/>
              <a:buNone/>
              <a:defRPr sz="2400" b="1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8pPr>
            <a:lvl9pPr lvl="8" algn="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Cabin Condensed"/>
              <a:buNone/>
              <a:defRPr sz="2400" b="1">
                <a:solidFill>
                  <a:srgbClr val="FFFFFF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2871075" y="1007295"/>
            <a:ext cx="5561100" cy="357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41910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Cabin"/>
              <a:buChar char="⊙"/>
              <a:defRPr sz="30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bin"/>
              <a:buChar char="○"/>
              <a:defRPr sz="2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bin"/>
              <a:buChar char="■"/>
              <a:defRPr sz="24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Char char="●"/>
              <a:defRPr sz="18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Char char="○"/>
              <a:defRPr sz="18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Char char="■"/>
              <a:defRPr sz="18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Char char="●"/>
              <a:defRPr sz="18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Char char="○"/>
              <a:defRPr sz="18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bin"/>
              <a:buChar char="■"/>
              <a:defRPr sz="1800">
                <a:solidFill>
                  <a:schemeClr val="dk1"/>
                </a:solidFill>
                <a:latin typeface="Cabin"/>
                <a:ea typeface="Cabin"/>
                <a:cs typeface="Cabin"/>
                <a:sym typeface="Cabin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200">
                <a:solidFill>
                  <a:schemeClr val="dk1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1pPr>
            <a:lvl2pPr lvl="1" algn="r">
              <a:buNone/>
              <a:defRPr sz="1200">
                <a:solidFill>
                  <a:schemeClr val="dk1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2pPr>
            <a:lvl3pPr lvl="2" algn="r">
              <a:buNone/>
              <a:defRPr sz="1200">
                <a:solidFill>
                  <a:schemeClr val="dk1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3pPr>
            <a:lvl4pPr lvl="3" algn="r">
              <a:buNone/>
              <a:defRPr sz="1200">
                <a:solidFill>
                  <a:schemeClr val="dk1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4pPr>
            <a:lvl5pPr lvl="4" algn="r">
              <a:buNone/>
              <a:defRPr sz="1200">
                <a:solidFill>
                  <a:schemeClr val="dk1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5pPr>
            <a:lvl6pPr lvl="5" algn="r">
              <a:buNone/>
              <a:defRPr sz="1200">
                <a:solidFill>
                  <a:schemeClr val="dk1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6pPr>
            <a:lvl7pPr lvl="6" algn="r">
              <a:buNone/>
              <a:defRPr sz="1200">
                <a:solidFill>
                  <a:schemeClr val="dk1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7pPr>
            <a:lvl8pPr lvl="7" algn="r">
              <a:buNone/>
              <a:defRPr sz="1200">
                <a:solidFill>
                  <a:schemeClr val="dk1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8pPr>
            <a:lvl9pPr lvl="8" algn="r">
              <a:buNone/>
              <a:defRPr sz="1200">
                <a:solidFill>
                  <a:schemeClr val="dk1"/>
                </a:solidFill>
                <a:latin typeface="Cabin Condensed"/>
                <a:ea typeface="Cabin Condensed"/>
                <a:cs typeface="Cabin Condensed"/>
                <a:sym typeface="Cabin Condensed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85201152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ABC6C3-2A12-45DD-86FC-47F1E55C3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E2E244-42DE-4113-A621-C6B64C166A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B5AE31-8DBF-4DF5-A633-62C9050E438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C7057A-3CB6-4482-95B3-991E6705BD35}" type="datetimeFigureOut">
              <a:rPr lang="en-US" smtClean="0"/>
              <a:t>12/25/21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8DB619-CB95-4139-8402-B1294AA199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2F0A53-ACCF-488C-AAD4-9DEAB8181E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258438-8E98-4F0D-B134-7A50166EB2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582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pn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G"/><Relationship Id="rId1" Type="http://schemas.microsoft.com/office/2007/relationships/media" Target="../media/media1.MP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audio2.wav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9.xm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4" Type="http://schemas.openxmlformats.org/officeDocument/2006/relationships/audio" Target="../media/audio3.wav"/><Relationship Id="rId9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2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audio2.wav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9.xm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4" Type="http://schemas.openxmlformats.org/officeDocument/2006/relationships/audio" Target="../media/audio3.wav"/><Relationship Id="rId9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6.sv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2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4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audio2.wav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9.xm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4" Type="http://schemas.openxmlformats.org/officeDocument/2006/relationships/audio" Target="../media/audio3.wav"/><Relationship Id="rId9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7" Type="http://schemas.openxmlformats.org/officeDocument/2006/relationships/image" Target="../media/image40.gif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39.sv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1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audio2.wav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9.xm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4" Type="http://schemas.openxmlformats.org/officeDocument/2006/relationships/audio" Target="../media/audio3.wav"/><Relationship Id="rId9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>
            <a:extLst>
              <a:ext uri="{FF2B5EF4-FFF2-40B4-BE49-F238E27FC236}">
                <a16:creationId xmlns:a16="http://schemas.microsoft.com/office/drawing/2014/main" id="{8CDD2C44-DBB0-3841-9425-4B68CEC00A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1" y="632772"/>
            <a:ext cx="4648199" cy="3877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783">
              <a:buClrTx/>
            </a:pPr>
            <a:r>
              <a:rPr lang="en-US" sz="8000" dirty="0">
                <a:solidFill>
                  <a:srgbClr val="A01127"/>
                </a:solidFill>
              </a:rPr>
              <a:t>A. </a:t>
            </a:r>
            <a:br>
              <a:rPr lang="en-US" sz="8000" dirty="0">
                <a:solidFill>
                  <a:srgbClr val="A01127"/>
                </a:solidFill>
              </a:rPr>
            </a:br>
            <a:r>
              <a:rPr lang="en-US" sz="8000" dirty="0" err="1">
                <a:solidFill>
                  <a:srgbClr val="A01127"/>
                </a:solidFill>
              </a:rPr>
              <a:t>Khởi</a:t>
            </a:r>
            <a:r>
              <a:rPr lang="en-US" sz="8000" dirty="0">
                <a:solidFill>
                  <a:srgbClr val="A01127"/>
                </a:solidFill>
              </a:rPr>
              <a:t> </a:t>
            </a:r>
            <a:r>
              <a:rPr lang="en-US" sz="8000" dirty="0" err="1">
                <a:solidFill>
                  <a:srgbClr val="A01127"/>
                </a:solidFill>
              </a:rPr>
              <a:t>Động</a:t>
            </a:r>
            <a:endParaRPr lang="en-VN" sz="8800" kern="1200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D9C63C-97FA-6543-BDB6-C2700DD307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40400" y="1"/>
            <a:ext cx="2794000" cy="481964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0E0A4A9-01D8-884E-BC37-5F3176FBC5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209550"/>
            <a:ext cx="1447800" cy="144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759675"/>
      </p:ext>
    </p:extLst>
  </p:cSld>
  <p:clrMapOvr>
    <a:masterClrMapping/>
  </p:clrMapOvr>
  <p:transition spd="med">
    <p:wheel spokes="1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15">
            <a:extLst>
              <a:ext uri="{FF2B5EF4-FFF2-40B4-BE49-F238E27FC236}">
                <a16:creationId xmlns:a16="http://schemas.microsoft.com/office/drawing/2014/main" id="{7936A53E-1C51-7743-9761-65ADAFF10ED4}"/>
              </a:ext>
            </a:extLst>
          </p:cNvPr>
          <p:cNvGrpSpPr>
            <a:grpSpLocks/>
          </p:cNvGrpSpPr>
          <p:nvPr/>
        </p:nvGrpSpPr>
        <p:grpSpPr bwMode="auto">
          <a:xfrm>
            <a:off x="0" y="16220"/>
            <a:ext cx="4531995" cy="3008321"/>
            <a:chOff x="0" y="-352"/>
            <a:chExt cx="5856" cy="4986"/>
          </a:xfrm>
        </p:grpSpPr>
        <p:sp>
          <p:nvSpPr>
            <p:cNvPr id="10255" name="Text Box 16">
              <a:extLst>
                <a:ext uri="{FF2B5EF4-FFF2-40B4-BE49-F238E27FC236}">
                  <a16:creationId xmlns:a16="http://schemas.microsoft.com/office/drawing/2014/main" id="{7A5D1699-B693-334C-BC90-5E9FE4BC14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6" y="3945"/>
              <a:ext cx="239" cy="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VN" altLang="en-VN" sz="21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0256" name="Picture 17" descr="107_DoiAtDau">
              <a:extLst>
                <a:ext uri="{FF2B5EF4-FFF2-40B4-BE49-F238E27FC236}">
                  <a16:creationId xmlns:a16="http://schemas.microsoft.com/office/drawing/2014/main" id="{8325268B-038C-7940-86B9-A6C183A1BF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352"/>
              <a:ext cx="5856" cy="4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0141" name="Text Box 29">
            <a:extLst>
              <a:ext uri="{FF2B5EF4-FFF2-40B4-BE49-F238E27FC236}">
                <a16:creationId xmlns:a16="http://schemas.microsoft.com/office/drawing/2014/main" id="{868E66D3-A130-514F-8FC5-8EAFCB1DD1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435" y="2297533"/>
            <a:ext cx="2686050" cy="32316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VN" sz="1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en-US" altLang="en-VN" sz="1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1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altLang="en-VN" sz="1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1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altLang="en-VN" sz="1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1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đói</a:t>
            </a:r>
            <a:r>
              <a:rPr lang="en-US" altLang="en-VN" sz="1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1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altLang="en-VN" sz="1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1930    </a:t>
            </a:r>
          </a:p>
        </p:txBody>
      </p:sp>
      <p:pic>
        <p:nvPicPr>
          <p:cNvPr id="10253" name="Picture 35" descr="coolies_saigon">
            <a:extLst>
              <a:ext uri="{FF2B5EF4-FFF2-40B4-BE49-F238E27FC236}">
                <a16:creationId xmlns:a16="http://schemas.microsoft.com/office/drawing/2014/main" id="{7AF925FB-4E5E-6849-B498-F4CC336CE8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850" y="-24702"/>
            <a:ext cx="4535011" cy="264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0149" name="Text Box 37">
            <a:extLst>
              <a:ext uri="{FF2B5EF4-FFF2-40B4-BE49-F238E27FC236}">
                <a16:creationId xmlns:a16="http://schemas.microsoft.com/office/drawing/2014/main" id="{790941B3-8246-A648-8A33-815A879C96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2285665"/>
            <a:ext cx="4531871" cy="323165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VN" sz="1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altLang="en-VN" sz="1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1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altLang="en-VN" sz="1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1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altLang="en-VN" sz="1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1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tộc</a:t>
            </a:r>
            <a:r>
              <a:rPr lang="en-US" altLang="en-VN" sz="1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1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lâm</a:t>
            </a:r>
            <a:r>
              <a:rPr lang="en-US" altLang="en-VN" sz="1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1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en-VN" sz="1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1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altLang="en-VN" sz="1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1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nợ</a:t>
            </a:r>
            <a:r>
              <a:rPr lang="en-US" altLang="en-VN" sz="1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1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nần</a:t>
            </a:r>
            <a:r>
              <a:rPr lang="en-US" altLang="en-VN" sz="1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VN" sz="1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sập</a:t>
            </a:r>
            <a:r>
              <a:rPr lang="en-US" altLang="en-VN" sz="1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1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tiệm</a:t>
            </a:r>
            <a:endParaRPr lang="en-US" altLang="en-VN" sz="15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" name="Group 38">
            <a:extLst>
              <a:ext uri="{FF2B5EF4-FFF2-40B4-BE49-F238E27FC236}">
                <a16:creationId xmlns:a16="http://schemas.microsoft.com/office/drawing/2014/main" id="{34EF4DAB-5DF7-CC46-A1AC-9296EE144A68}"/>
              </a:ext>
            </a:extLst>
          </p:cNvPr>
          <p:cNvGrpSpPr>
            <a:grpSpLocks/>
          </p:cNvGrpSpPr>
          <p:nvPr/>
        </p:nvGrpSpPr>
        <p:grpSpPr bwMode="auto">
          <a:xfrm>
            <a:off x="4608761" y="2620936"/>
            <a:ext cx="4531816" cy="2776929"/>
            <a:chOff x="-181" y="-637"/>
            <a:chExt cx="6090" cy="5389"/>
          </a:xfrm>
        </p:grpSpPr>
        <p:pic>
          <p:nvPicPr>
            <p:cNvPr id="10251" name="Picture 39" descr="00717A.jpg">
              <a:extLst>
                <a:ext uri="{FF2B5EF4-FFF2-40B4-BE49-F238E27FC236}">
                  <a16:creationId xmlns:a16="http://schemas.microsoft.com/office/drawing/2014/main" id="{921C88D3-83DE-3C47-AB58-F54A2EF63F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81" y="-637"/>
              <a:ext cx="6090" cy="47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52" name="Text Box 40">
              <a:extLst>
                <a:ext uri="{FF2B5EF4-FFF2-40B4-BE49-F238E27FC236}">
                  <a16:creationId xmlns:a16="http://schemas.microsoft.com/office/drawing/2014/main" id="{4716BDBD-822E-6243-A936-1EC686426C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8" y="3946"/>
              <a:ext cx="4904" cy="8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endParaRPr lang="en-VN" altLang="en-VN" sz="21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0153" name="Text Box 41">
            <a:extLst>
              <a:ext uri="{FF2B5EF4-FFF2-40B4-BE49-F238E27FC236}">
                <a16:creationId xmlns:a16="http://schemas.microsoft.com/office/drawing/2014/main" id="{44CD3AA8-BCF8-804D-BEC3-412198206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2035" y="4826109"/>
            <a:ext cx="4297908" cy="32316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en-VN" sz="1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Thợ</a:t>
            </a:r>
            <a:r>
              <a:rPr lang="en-US" altLang="en-VN" sz="1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1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altLang="en-VN" sz="1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1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VN" sz="1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1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en-VN" sz="1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1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bánh</a:t>
            </a:r>
            <a:r>
              <a:rPr lang="en-US" altLang="en-VN" sz="1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1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en-VN" sz="1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1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altLang="en-VN" sz="1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1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buôn</a:t>
            </a:r>
            <a:r>
              <a:rPr lang="en-US" altLang="en-VN" sz="1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1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altLang="en-VN" sz="1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1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ế</a:t>
            </a:r>
            <a:r>
              <a:rPr lang="en-US" altLang="en-VN" sz="15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1500" b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ẩm</a:t>
            </a:r>
            <a:endParaRPr lang="en-US" altLang="en-VN" sz="15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" name="Picture 13" descr="5">
            <a:extLst>
              <a:ext uri="{FF2B5EF4-FFF2-40B4-BE49-F238E27FC236}">
                <a16:creationId xmlns:a16="http://schemas.microsoft.com/office/drawing/2014/main" id="{97A8F1BD-FD2E-784E-8F87-C33E84D9D21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477" y="2661322"/>
            <a:ext cx="4572000" cy="2435230"/>
          </a:xfr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90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901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90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90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0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0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90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901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90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90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0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0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90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901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90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90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0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0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41" grpId="0" animBg="1"/>
      <p:bldP spid="90149" grpId="0" animBg="1"/>
      <p:bldP spid="9015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anh kho cua nguoi nong dan.MPG" descr="Canh kho cua nguoi nong dan.MPG">
            <a:hlinkClick r:id="" action="ppaction://media"/>
            <a:extLst>
              <a:ext uri="{FF2B5EF4-FFF2-40B4-BE49-F238E27FC236}">
                <a16:creationId xmlns:a16="http://schemas.microsoft.com/office/drawing/2014/main" id="{061CD199-E9A4-2F44-B665-4055FB0B00D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-1"/>
            <a:ext cx="9144001" cy="514055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6ED2DD2-B640-974C-A6E6-F0064BF465B1}"/>
              </a:ext>
            </a:extLst>
          </p:cNvPr>
          <p:cNvSpPr txBox="1"/>
          <p:nvPr/>
        </p:nvSpPr>
        <p:spPr>
          <a:xfrm>
            <a:off x="5657850" y="-1"/>
            <a:ext cx="3571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24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Nông dân thời Pháp thuộc</a:t>
            </a:r>
          </a:p>
        </p:txBody>
      </p:sp>
    </p:spTree>
    <p:extLst>
      <p:ext uri="{BB962C8B-B14F-4D97-AF65-F5344CB8AC3E}">
        <p14:creationId xmlns:p14="http://schemas.microsoft.com/office/powerpoint/2010/main" val="3282521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lt2"/>
        </a:solidFill>
        <a:effectLst/>
      </p:bgPr>
    </p:bg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" name="Content Placeholder 3">
            <a:extLst>
              <a:ext uri="{FF2B5EF4-FFF2-40B4-BE49-F238E27FC236}">
                <a16:creationId xmlns:a16="http://schemas.microsoft.com/office/drawing/2014/main" id="{99EE4062-57D3-7243-A1BD-3E410B2C6DB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28632277"/>
              </p:ext>
            </p:extLst>
          </p:nvPr>
        </p:nvGraphicFramePr>
        <p:xfrm>
          <a:off x="23353" y="31283"/>
          <a:ext cx="9109890" cy="214678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101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63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366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379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Năm</a:t>
                      </a:r>
                      <a:endParaRPr lang="en-US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1929</a:t>
                      </a:r>
                    </a:p>
                  </a:txBody>
                  <a:tcPr marT="45725" marB="4572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1933</a:t>
                      </a:r>
                    </a:p>
                  </a:txBody>
                  <a:tcPr marT="45725" marB="457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471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err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Giá</a:t>
                      </a:r>
                      <a:r>
                        <a:rPr lang="en-US" sz="2400" b="1" baseline="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baseline="0" dirty="0" err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lúa</a:t>
                      </a:r>
                      <a:r>
                        <a:rPr lang="en-US" sz="2400" b="1" baseline="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baseline="0" dirty="0" err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gạo</a:t>
                      </a:r>
                      <a:r>
                        <a:rPr lang="en-US" sz="2400" b="1" baseline="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baseline="0" dirty="0" err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Đồng</a:t>
                      </a:r>
                      <a:r>
                        <a:rPr lang="en-US" sz="2400" b="1" baseline="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2400" b="1" baseline="0" dirty="0" err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</a:t>
                      </a:r>
                      <a:r>
                        <a:rPr lang="en-US" sz="2400" b="1" baseline="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24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11,6</a:t>
                      </a:r>
                    </a:p>
                  </a:txBody>
                  <a:tcPr marT="45725" marB="4572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</a:t>
                      </a:r>
                    </a:p>
                  </a:txBody>
                  <a:tcPr marT="45725" marB="457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6603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Diện</a:t>
                      </a:r>
                      <a:r>
                        <a:rPr lang="en-US" sz="2400" b="1" baseline="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tích đất bỏ hoang (ha)</a:t>
                      </a:r>
                      <a:endParaRPr lang="en-US" sz="24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Gần 200.000</a:t>
                      </a:r>
                    </a:p>
                  </a:txBody>
                  <a:tcPr marT="45725" marB="4572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500.000</a:t>
                      </a:r>
                    </a:p>
                  </a:txBody>
                  <a:tcPr marT="45725" marB="457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4" name="TextBox 4">
            <a:extLst>
              <a:ext uri="{FF2B5EF4-FFF2-40B4-BE49-F238E27FC236}">
                <a16:creationId xmlns:a16="http://schemas.microsoft.com/office/drawing/2014/main" id="{075FD5C0-FD4E-B644-8522-B7406467BF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0756" y="2295220"/>
            <a:ext cx="91439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altLang="en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en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en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altLang="en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altLang="en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gạo</a:t>
            </a:r>
            <a:r>
              <a:rPr lang="en-US" altLang="en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altLang="en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tích</a:t>
            </a:r>
            <a:r>
              <a:rPr lang="en-US" altLang="en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altLang="en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bỏ</a:t>
            </a:r>
            <a:r>
              <a:rPr lang="en-US" altLang="en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hoang</a:t>
            </a:r>
            <a:r>
              <a:rPr lang="en-US" altLang="en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en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V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altLang="en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1929 – 1933</a:t>
            </a:r>
          </a:p>
        </p:txBody>
      </p:sp>
      <p:graphicFrame>
        <p:nvGraphicFramePr>
          <p:cNvPr id="55" name="Content Placeholder 3">
            <a:extLst>
              <a:ext uri="{FF2B5EF4-FFF2-40B4-BE49-F238E27FC236}">
                <a16:creationId xmlns:a16="http://schemas.microsoft.com/office/drawing/2014/main" id="{5CF014DE-DC25-AF45-A94F-44B11D0F1AD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49952633"/>
              </p:ext>
            </p:extLst>
          </p:nvPr>
        </p:nvGraphicFramePr>
        <p:xfrm>
          <a:off x="23353" y="2908454"/>
          <a:ext cx="9144000" cy="14636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385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Năm</a:t>
                      </a:r>
                      <a:r>
                        <a:rPr lang="en-US" sz="2800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0" marB="457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1929</a:t>
                      </a:r>
                    </a:p>
                  </a:txBody>
                  <a:tcPr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1932</a:t>
                      </a:r>
                    </a:p>
                  </a:txBody>
                  <a:tcPr marT="45740" marB="4574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1933</a:t>
                      </a:r>
                    </a:p>
                  </a:txBody>
                  <a:tcPr marT="45740" marB="4574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5290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Kg </a:t>
                      </a:r>
                      <a:r>
                        <a:rPr lang="en-US" sz="28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gạo</a:t>
                      </a:r>
                      <a:r>
                        <a:rPr lang="en-US" sz="2800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/ </a:t>
                      </a:r>
                      <a:r>
                        <a:rPr lang="en-US" sz="2800" b="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Suất</a:t>
                      </a:r>
                      <a:r>
                        <a:rPr lang="en-US" sz="2800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sưu</a:t>
                      </a:r>
                      <a:endParaRPr lang="en-US" sz="2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0" marB="457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T="45740" marB="4574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</a:p>
                  </a:txBody>
                  <a:tcPr marT="45740" marB="4574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7" name="TextBox 5">
            <a:extLst>
              <a:ext uri="{FF2B5EF4-FFF2-40B4-BE49-F238E27FC236}">
                <a16:creationId xmlns:a16="http://schemas.microsoft.com/office/drawing/2014/main" id="{CC58637F-ABAB-1149-A262-003D01C351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514" y="4369229"/>
            <a:ext cx="877713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ClrTx/>
              <a:buFontTx/>
              <a:buNone/>
            </a:pPr>
            <a:r>
              <a:rPr lang="en-US" altLang="en-VN" sz="2400" kern="1200" dirty="0" err="1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Mức</a:t>
            </a:r>
            <a:r>
              <a:rPr lang="en-US" altLang="en-VN" sz="2400" kern="1200" dirty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400" kern="1200" dirty="0" err="1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thuế</a:t>
            </a:r>
            <a:r>
              <a:rPr lang="en-US" altLang="en-VN" sz="2400" kern="1200" dirty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400" kern="1200" dirty="0" err="1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thân</a:t>
            </a:r>
            <a:r>
              <a:rPr lang="en-US" altLang="en-VN" sz="2400" kern="1200" dirty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400" kern="1200" dirty="0" err="1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mà</a:t>
            </a:r>
            <a:r>
              <a:rPr lang="en-US" altLang="en-VN" sz="2400" kern="1200" dirty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400" kern="1200" dirty="0" err="1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người</a:t>
            </a:r>
            <a:r>
              <a:rPr lang="en-US" altLang="en-VN" sz="2400" kern="1200" dirty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400" kern="1200" dirty="0" err="1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dân</a:t>
            </a:r>
            <a:r>
              <a:rPr lang="en-US" altLang="en-VN" sz="2400" kern="1200" dirty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400" kern="1200" dirty="0" err="1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Việt</a:t>
            </a:r>
            <a:r>
              <a:rPr lang="en-US" altLang="en-VN" sz="2400" kern="1200" dirty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Nam </a:t>
            </a:r>
            <a:r>
              <a:rPr lang="en-US" altLang="en-VN" sz="2400" kern="1200" dirty="0" err="1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phải</a:t>
            </a:r>
            <a:r>
              <a:rPr lang="en-US" altLang="en-VN" sz="2400" kern="1200" dirty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400" kern="1200" dirty="0" err="1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chịu</a:t>
            </a:r>
            <a:r>
              <a:rPr lang="en-US" altLang="en-VN" sz="2400" kern="1200" dirty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400" kern="1200" dirty="0" err="1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lang="en-US" altLang="en-VN" sz="2400" kern="1200" dirty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400" kern="1200" dirty="0" err="1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những</a:t>
            </a:r>
            <a:r>
              <a:rPr lang="en-US" altLang="en-VN" sz="2400" kern="1200" dirty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en-VN" sz="2400" kern="1200" dirty="0" err="1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năm</a:t>
            </a:r>
            <a:r>
              <a:rPr lang="en-US" altLang="en-VN" sz="2400" kern="1200" dirty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1929-1933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!!2">
            <a:extLst>
              <a:ext uri="{FF2B5EF4-FFF2-40B4-BE49-F238E27FC236}">
                <a16:creationId xmlns:a16="http://schemas.microsoft.com/office/drawing/2014/main" id="{75E974A3-C8A8-6A4E-BE32-02D653036B00}"/>
              </a:ext>
            </a:extLst>
          </p:cNvPr>
          <p:cNvSpPr/>
          <p:nvPr/>
        </p:nvSpPr>
        <p:spPr>
          <a:xfrm>
            <a:off x="497680" y="1178389"/>
            <a:ext cx="79779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khủng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hoảng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(1929 -1933).</a:t>
            </a:r>
            <a:endParaRPr lang="en-VN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!!1">
            <a:extLst>
              <a:ext uri="{FF2B5EF4-FFF2-40B4-BE49-F238E27FC236}">
                <a16:creationId xmlns:a16="http://schemas.microsoft.com/office/drawing/2014/main" id="{C0CCC8D8-8E56-AD47-84D5-DB69EEAAA95A}"/>
              </a:ext>
            </a:extLst>
          </p:cNvPr>
          <p:cNvSpPr txBox="1">
            <a:spLocks/>
          </p:cNvSpPr>
          <p:nvPr/>
        </p:nvSpPr>
        <p:spPr>
          <a:xfrm>
            <a:off x="1205853" y="42926"/>
            <a:ext cx="6561632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1pPr>
            <a:lvl2pPr marR="0" lvl="1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2pPr>
            <a:lvl3pPr marR="0" lvl="2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3pPr>
            <a:lvl4pPr marR="0" lvl="3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4pPr>
            <a:lvl5pPr marR="0" lvl="4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5pPr>
            <a:lvl6pPr marR="0" lvl="5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6pPr>
            <a:lvl7pPr marR="0" lvl="6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7pPr>
            <a:lvl8pPr marR="0" lvl="7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8pPr>
            <a:lvl9pPr marR="0" lvl="8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9pPr>
          </a:lstStyle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19: PHONG TRÀO CÁCH MẠNG TRONG NHỮNG NĂM 1930 - 1935</a:t>
            </a:r>
          </a:p>
        </p:txBody>
      </p:sp>
      <p:sp>
        <p:nvSpPr>
          <p:cNvPr id="3" name="!!3">
            <a:extLst>
              <a:ext uri="{FF2B5EF4-FFF2-40B4-BE49-F238E27FC236}">
                <a16:creationId xmlns:a16="http://schemas.microsoft.com/office/drawing/2014/main" id="{2F808274-50BD-D143-8E0F-81BE4A118D02}"/>
              </a:ext>
            </a:extLst>
          </p:cNvPr>
          <p:cNvSpPr/>
          <p:nvPr/>
        </p:nvSpPr>
        <p:spPr>
          <a:xfrm>
            <a:off x="668343" y="1907366"/>
            <a:ext cx="1811714" cy="5564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VN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 Kinh tế:</a:t>
            </a:r>
            <a:endParaRPr lang="en-VN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B185A5-BBAE-1845-8ADF-D9F0093E4A04}"/>
              </a:ext>
            </a:extLst>
          </p:cNvPr>
          <p:cNvSpPr/>
          <p:nvPr/>
        </p:nvSpPr>
        <p:spPr>
          <a:xfrm>
            <a:off x="1706003" y="2679701"/>
            <a:ext cx="4572000" cy="15474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VN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+ Công nông nghiệp suy sụp</a:t>
            </a:r>
            <a:endParaRPr kumimoji="0" lang="en-VN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VN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+ Xuất nhập khẩu đình đốn</a:t>
            </a:r>
            <a:endParaRPr kumimoji="0" lang="en-VN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VN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+ Hàng hoá khan hiếm </a:t>
            </a:r>
            <a:endParaRPr kumimoji="0" lang="en-VN" sz="2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089431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" grpId="0"/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!!2">
            <a:extLst>
              <a:ext uri="{FF2B5EF4-FFF2-40B4-BE49-F238E27FC236}">
                <a16:creationId xmlns:a16="http://schemas.microsoft.com/office/drawing/2014/main" id="{75E974A3-C8A8-6A4E-BE32-02D653036B00}"/>
              </a:ext>
            </a:extLst>
          </p:cNvPr>
          <p:cNvSpPr/>
          <p:nvPr/>
        </p:nvSpPr>
        <p:spPr>
          <a:xfrm>
            <a:off x="497680" y="1178389"/>
            <a:ext cx="79779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khủng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hoảng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(1929 -1933).</a:t>
            </a:r>
            <a:endParaRPr lang="en-VN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!!1">
            <a:extLst>
              <a:ext uri="{FF2B5EF4-FFF2-40B4-BE49-F238E27FC236}">
                <a16:creationId xmlns:a16="http://schemas.microsoft.com/office/drawing/2014/main" id="{C0CCC8D8-8E56-AD47-84D5-DB69EEAAA95A}"/>
              </a:ext>
            </a:extLst>
          </p:cNvPr>
          <p:cNvSpPr txBox="1">
            <a:spLocks/>
          </p:cNvSpPr>
          <p:nvPr/>
        </p:nvSpPr>
        <p:spPr>
          <a:xfrm>
            <a:off x="1205853" y="42926"/>
            <a:ext cx="6561632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1pPr>
            <a:lvl2pPr marR="0" lvl="1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2pPr>
            <a:lvl3pPr marR="0" lvl="2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3pPr>
            <a:lvl4pPr marR="0" lvl="3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4pPr>
            <a:lvl5pPr marR="0" lvl="4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5pPr>
            <a:lvl6pPr marR="0" lvl="5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6pPr>
            <a:lvl7pPr marR="0" lvl="6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7pPr>
            <a:lvl8pPr marR="0" lvl="7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8pPr>
            <a:lvl9pPr marR="0" lvl="8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9pPr>
          </a:lstStyle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19: PHONG TRÀO CÁCH MẠNG TRONG NHỮNG NĂM 1930 - 1935</a:t>
            </a:r>
          </a:p>
        </p:txBody>
      </p:sp>
      <p:sp>
        <p:nvSpPr>
          <p:cNvPr id="3" name="!!3">
            <a:extLst>
              <a:ext uri="{FF2B5EF4-FFF2-40B4-BE49-F238E27FC236}">
                <a16:creationId xmlns:a16="http://schemas.microsoft.com/office/drawing/2014/main" id="{2F808274-50BD-D143-8E0F-81BE4A118D02}"/>
              </a:ext>
            </a:extLst>
          </p:cNvPr>
          <p:cNvSpPr/>
          <p:nvPr/>
        </p:nvSpPr>
        <p:spPr>
          <a:xfrm>
            <a:off x="668343" y="1907366"/>
            <a:ext cx="1811714" cy="5564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VN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 Kinh tế:</a:t>
            </a:r>
            <a:endParaRPr lang="en-VN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!!3">
            <a:extLst>
              <a:ext uri="{FF2B5EF4-FFF2-40B4-BE49-F238E27FC236}">
                <a16:creationId xmlns:a16="http://schemas.microsoft.com/office/drawing/2014/main" id="{7C1DCFD3-38DF-7F4B-944B-62465FF5C887}"/>
              </a:ext>
            </a:extLst>
          </p:cNvPr>
          <p:cNvSpPr/>
          <p:nvPr/>
        </p:nvSpPr>
        <p:spPr>
          <a:xfrm>
            <a:off x="727655" y="2425996"/>
            <a:ext cx="1693092" cy="5564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VN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b. Xã hội:</a:t>
            </a:r>
            <a:endParaRPr lang="en-VN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7F74CEE7-4B9B-C541-A372-2487F4B6CAD1}"/>
              </a:ext>
            </a:extLst>
          </p:cNvPr>
          <p:cNvGrpSpPr/>
          <p:nvPr/>
        </p:nvGrpSpPr>
        <p:grpSpPr>
          <a:xfrm>
            <a:off x="927390" y="3168440"/>
            <a:ext cx="7118556" cy="954107"/>
            <a:chOff x="914400" y="2330244"/>
            <a:chExt cx="7118556" cy="954107"/>
          </a:xfrm>
        </p:grpSpPr>
        <p:sp>
          <p:nvSpPr>
            <p:cNvPr id="8" name="Terminator 7">
              <a:extLst>
                <a:ext uri="{FF2B5EF4-FFF2-40B4-BE49-F238E27FC236}">
                  <a16:creationId xmlns:a16="http://schemas.microsoft.com/office/drawing/2014/main" id="{21F7FF52-2FF7-CE41-9900-73CAF25C103B}"/>
                </a:ext>
              </a:extLst>
            </p:cNvPr>
            <p:cNvSpPr/>
            <p:nvPr/>
          </p:nvSpPr>
          <p:spPr>
            <a:xfrm>
              <a:off x="914400" y="2330244"/>
              <a:ext cx="7118556" cy="954107"/>
            </a:xfrm>
            <a:prstGeom prst="flowChartTerminator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CC71958-4E6B-6444-B19B-082765127B91}"/>
                </a:ext>
              </a:extLst>
            </p:cNvPr>
            <p:cNvSpPr/>
            <p:nvPr/>
          </p:nvSpPr>
          <p:spPr>
            <a:xfrm>
              <a:off x="1361768" y="2369421"/>
              <a:ext cx="6223820" cy="91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5000"/>
                </a:lnSpc>
              </a:pPr>
              <a:r>
                <a:rPr lang="en-VN" sz="2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Cuộc khủng hoảng này đã tác động như thế nào đối với xã hội Việt Nam?</a:t>
              </a:r>
              <a:endParaRPr lang="en-VN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18505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" grpId="0"/>
      <p:bldP spid="3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CE82062-4EF8-2940-B8E5-3337D24B9BE7}"/>
              </a:ext>
            </a:extLst>
          </p:cNvPr>
          <p:cNvSpPr/>
          <p:nvPr/>
        </p:nvSpPr>
        <p:spPr>
          <a:xfrm>
            <a:off x="0" y="3642609"/>
            <a:ext cx="1603948" cy="1798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4A5E815-71FC-4E48-A226-546291370283}"/>
              </a:ext>
            </a:extLst>
          </p:cNvPr>
          <p:cNvSpPr/>
          <p:nvPr/>
        </p:nvSpPr>
        <p:spPr>
          <a:xfrm>
            <a:off x="1603948" y="2880609"/>
            <a:ext cx="1603948" cy="1798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6D319E9-8D52-0D48-B6C3-1977ADEEE45A}"/>
              </a:ext>
            </a:extLst>
          </p:cNvPr>
          <p:cNvSpPr/>
          <p:nvPr/>
        </p:nvSpPr>
        <p:spPr>
          <a:xfrm>
            <a:off x="3207896" y="2118609"/>
            <a:ext cx="1603948" cy="1798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BC8AC9A-3D7C-0546-BFB8-30B525F276CA}"/>
              </a:ext>
            </a:extLst>
          </p:cNvPr>
          <p:cNvSpPr/>
          <p:nvPr/>
        </p:nvSpPr>
        <p:spPr>
          <a:xfrm>
            <a:off x="4811844" y="1356609"/>
            <a:ext cx="1603948" cy="1798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504AD1-0C64-5348-9D69-174BF2C6B20B}"/>
              </a:ext>
            </a:extLst>
          </p:cNvPr>
          <p:cNvSpPr/>
          <p:nvPr/>
        </p:nvSpPr>
        <p:spPr>
          <a:xfrm>
            <a:off x="6415792" y="594609"/>
            <a:ext cx="1411575" cy="17988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0A5FE4A-0039-4E4D-944D-8AFCDE2C9582}"/>
              </a:ext>
            </a:extLst>
          </p:cNvPr>
          <p:cNvSpPr/>
          <p:nvPr/>
        </p:nvSpPr>
        <p:spPr>
          <a:xfrm>
            <a:off x="1411575" y="2880609"/>
            <a:ext cx="192373" cy="76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0B8DE6F-F829-174F-AC42-9672580FD3C7}"/>
              </a:ext>
            </a:extLst>
          </p:cNvPr>
          <p:cNvSpPr/>
          <p:nvPr/>
        </p:nvSpPr>
        <p:spPr>
          <a:xfrm>
            <a:off x="3015523" y="2118609"/>
            <a:ext cx="192373" cy="76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737730D-CC6A-1946-98DE-91123420F190}"/>
              </a:ext>
            </a:extLst>
          </p:cNvPr>
          <p:cNvSpPr/>
          <p:nvPr/>
        </p:nvSpPr>
        <p:spPr>
          <a:xfrm>
            <a:off x="4619471" y="1356609"/>
            <a:ext cx="192373" cy="76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6C06645-AADB-9B40-A073-D647E75912FA}"/>
              </a:ext>
            </a:extLst>
          </p:cNvPr>
          <p:cNvSpPr/>
          <p:nvPr/>
        </p:nvSpPr>
        <p:spPr>
          <a:xfrm>
            <a:off x="6223419" y="594609"/>
            <a:ext cx="192373" cy="762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2BDBA9B-3EE6-0B42-9765-9EF11B3B2220}"/>
              </a:ext>
            </a:extLst>
          </p:cNvPr>
          <p:cNvSpPr/>
          <p:nvPr/>
        </p:nvSpPr>
        <p:spPr>
          <a:xfrm>
            <a:off x="-21334" y="3242499"/>
            <a:ext cx="1454244" cy="40011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fr-FR" altLang="en-VN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fr-FR" altLang="en-V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VN" sz="20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fr-FR" altLang="en-V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VN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1C72A41-E79B-8A4E-807E-6B4030DB1FA3}"/>
              </a:ext>
            </a:extLst>
          </p:cNvPr>
          <p:cNvSpPr/>
          <p:nvPr/>
        </p:nvSpPr>
        <p:spPr>
          <a:xfrm>
            <a:off x="72184" y="4004499"/>
            <a:ext cx="1415772" cy="40011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fr-FR" altLang="en-V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Thất</a:t>
            </a:r>
            <a:r>
              <a:rPr lang="fr-FR" altLang="en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VN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nghiệp</a:t>
            </a:r>
            <a:endParaRPr lang="en-V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45D3B6A7-102C-6D4C-B5D8-7FC839ABB5B9}"/>
              </a:ext>
            </a:extLst>
          </p:cNvPr>
          <p:cNvSpPr/>
          <p:nvPr/>
        </p:nvSpPr>
        <p:spPr>
          <a:xfrm>
            <a:off x="1805431" y="2457907"/>
            <a:ext cx="1247457" cy="40011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fr-FR" altLang="en-VN" sz="2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Nông</a:t>
            </a:r>
            <a:r>
              <a:rPr lang="fr-FR" altLang="en-VN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VN" sz="20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endParaRPr lang="en-VN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A8D01EB-1176-934D-BE77-DE3DF589E302}"/>
              </a:ext>
            </a:extLst>
          </p:cNvPr>
          <p:cNvSpPr/>
          <p:nvPr/>
        </p:nvSpPr>
        <p:spPr>
          <a:xfrm>
            <a:off x="1734257" y="3148517"/>
            <a:ext cx="1473639" cy="70788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fr-FR" altLang="en-VN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fr-FR" altLang="en-VN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VN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bần</a:t>
            </a:r>
            <a:r>
              <a:rPr lang="fr-FR" altLang="en-VN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VN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fr-FR" altLang="en-VN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VN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fr-FR" altLang="en-VN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VN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</a:t>
            </a:r>
            <a:r>
              <a:rPr lang="fr-FR" altLang="en-VN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VN" sz="2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endParaRPr lang="en-VN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D482EFB-8F72-2F41-A2C7-3C263A68C6D6}"/>
              </a:ext>
            </a:extLst>
          </p:cNvPr>
          <p:cNvSpPr/>
          <p:nvPr/>
        </p:nvSpPr>
        <p:spPr>
          <a:xfrm>
            <a:off x="2987912" y="1405619"/>
            <a:ext cx="1584088" cy="70788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fr-FR" altLang="en-VN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Tầng</a:t>
            </a:r>
            <a:r>
              <a:rPr lang="fr-FR" altLang="en-VN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VN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fr-FR" altLang="en-VN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VN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tiểu</a:t>
            </a:r>
            <a:r>
              <a:rPr lang="fr-FR" altLang="en-VN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VN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fr-FR" altLang="en-VN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VN" sz="2000" b="1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fr-FR" altLang="en-VN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VN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37BE807-5F17-6F4B-9D30-B8F1F46C9C1C}"/>
              </a:ext>
            </a:extLst>
          </p:cNvPr>
          <p:cNvSpPr/>
          <p:nvPr/>
        </p:nvSpPr>
        <p:spPr>
          <a:xfrm>
            <a:off x="3227756" y="2426385"/>
            <a:ext cx="1584088" cy="40011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just"/>
            <a:r>
              <a:rPr lang="fr-FR" altLang="en-VN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fr-FR" altLang="en-VN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VN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điêu</a:t>
            </a:r>
            <a:r>
              <a:rPr lang="fr-FR" altLang="en-VN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VN" sz="20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đứng</a:t>
            </a:r>
            <a:r>
              <a:rPr lang="fr-FR" altLang="en-VN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VN" sz="2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0ED8595-DDD5-9B43-B240-34811C44E5DB}"/>
              </a:ext>
            </a:extLst>
          </p:cNvPr>
          <p:cNvSpPr/>
          <p:nvPr/>
        </p:nvSpPr>
        <p:spPr>
          <a:xfrm>
            <a:off x="4612576" y="922504"/>
            <a:ext cx="1717137" cy="40011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fr-FR" altLang="en-VN" sz="2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Thợ</a:t>
            </a:r>
            <a:r>
              <a:rPr lang="fr-FR" altLang="en-VN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VN" sz="2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fr-FR" altLang="en-VN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VN" sz="2000" b="1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fr-FR" altLang="en-VN" sz="20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VN" sz="2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1FD9347-1C31-DF4E-9C3F-AF4506F0E786}"/>
              </a:ext>
            </a:extLst>
          </p:cNvPr>
          <p:cNvSpPr/>
          <p:nvPr/>
        </p:nvSpPr>
        <p:spPr>
          <a:xfrm>
            <a:off x="4811844" y="1684504"/>
            <a:ext cx="1736373" cy="40011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pPr algn="just"/>
            <a:r>
              <a:rPr lang="fr-FR" altLang="en-VN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 </a:t>
            </a:r>
            <a:r>
              <a:rPr lang="fr-FR" altLang="en-VN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sút</a:t>
            </a:r>
            <a:r>
              <a:rPr lang="fr-FR" altLang="en-VN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VN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nặng</a:t>
            </a:r>
            <a:r>
              <a:rPr lang="fr-FR" altLang="en-VN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VN" sz="2000" dirty="0" err="1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nề</a:t>
            </a:r>
            <a:r>
              <a:rPr lang="fr-FR" altLang="en-VN" sz="20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VN" sz="20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510DF6C-9684-DE48-B10E-C10C30091441}"/>
              </a:ext>
            </a:extLst>
          </p:cNvPr>
          <p:cNvSpPr/>
          <p:nvPr/>
        </p:nvSpPr>
        <p:spPr>
          <a:xfrm>
            <a:off x="6693595" y="161888"/>
            <a:ext cx="1008609" cy="400110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fr-FR" altLang="en-VN" sz="2000" b="1" dirty="0" err="1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fr-FR" altLang="en-VN" sz="20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VN" sz="2000" b="1" dirty="0" err="1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fr-FR" altLang="en-VN" sz="2000" b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VN" sz="2000" b="1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D86A9C7-2477-C24E-BAE9-5FEB08A13623}"/>
              </a:ext>
            </a:extLst>
          </p:cNvPr>
          <p:cNvSpPr/>
          <p:nvPr/>
        </p:nvSpPr>
        <p:spPr>
          <a:xfrm>
            <a:off x="6415792" y="839714"/>
            <a:ext cx="1411575" cy="70788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fr-FR" altLang="en-VN" sz="2000" dirty="0" err="1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fr-FR" altLang="en-VN" sz="20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VN" sz="2000" dirty="0" err="1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đóng</a:t>
            </a:r>
            <a:r>
              <a:rPr lang="fr-FR" altLang="en-VN" sz="20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VN" sz="2000" dirty="0" err="1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fr-FR" altLang="en-VN" sz="20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r-FR" altLang="en-VN" sz="2000" dirty="0" err="1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endParaRPr lang="en-VN" sz="2000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72F76A1-D5CE-144A-8B39-342D2AF07A88}"/>
              </a:ext>
            </a:extLst>
          </p:cNvPr>
          <p:cNvSpPr/>
          <p:nvPr/>
        </p:nvSpPr>
        <p:spPr>
          <a:xfrm>
            <a:off x="7827367" y="0"/>
            <a:ext cx="1316633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VN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5470930-357A-9E43-A73F-0D3991C5AF6A}"/>
              </a:ext>
            </a:extLst>
          </p:cNvPr>
          <p:cNvSpPr/>
          <p:nvPr/>
        </p:nvSpPr>
        <p:spPr>
          <a:xfrm>
            <a:off x="277769" y="38219"/>
            <a:ext cx="2775119" cy="646331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>
                <a:ln w="0"/>
                <a:solidFill>
                  <a:srgbClr val="0070C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TÁC ĐỘNG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9E1D810-19DF-DD48-9DE2-E82897EBE692}"/>
              </a:ext>
            </a:extLst>
          </p:cNvPr>
          <p:cNvSpPr txBox="1"/>
          <p:nvPr/>
        </p:nvSpPr>
        <p:spPr>
          <a:xfrm>
            <a:off x="-27611" y="666298"/>
            <a:ext cx="33166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VN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ọi từng lớp trong xã hội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26539D20-CD11-5A49-9A13-6620F2E14A1F}"/>
              </a:ext>
            </a:extLst>
          </p:cNvPr>
          <p:cNvSpPr/>
          <p:nvPr/>
        </p:nvSpPr>
        <p:spPr>
          <a:xfrm>
            <a:off x="3227756" y="4204554"/>
            <a:ext cx="4494308" cy="9225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Sơ đồ tác động cuộc khủng hoảng kinh tế đối với xã hội Việt Nam</a:t>
            </a:r>
          </a:p>
        </p:txBody>
      </p:sp>
    </p:spTree>
    <p:extLst>
      <p:ext uri="{BB962C8B-B14F-4D97-AF65-F5344CB8AC3E}">
        <p14:creationId xmlns:p14="http://schemas.microsoft.com/office/powerpoint/2010/main" val="2670459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7" grpId="0"/>
      <p:bldP spid="2" grpId="0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lt2"/>
        </a:solidFill>
        <a:effectLst/>
      </p:bgPr>
    </p:bg>
    <p:spTree>
      <p:nvGrpSpPr>
        <p:cNvPr id="1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" name="Content Placeholder 3">
            <a:extLst>
              <a:ext uri="{FF2B5EF4-FFF2-40B4-BE49-F238E27FC236}">
                <a16:creationId xmlns:a16="http://schemas.microsoft.com/office/drawing/2014/main" id="{99EE4062-57D3-7243-A1BD-3E410B2C6DBC}"/>
              </a:ext>
            </a:extLst>
          </p:cNvPr>
          <p:cNvGraphicFramePr>
            <a:graphicFrameLocks/>
          </p:cNvGraphicFramePr>
          <p:nvPr/>
        </p:nvGraphicFramePr>
        <p:xfrm>
          <a:off x="23353" y="31283"/>
          <a:ext cx="9109890" cy="214678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101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63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0366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379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Năm</a:t>
                      </a:r>
                      <a:endParaRPr lang="en-US" sz="24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1929</a:t>
                      </a:r>
                    </a:p>
                  </a:txBody>
                  <a:tcPr marT="45725" marB="4572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1933</a:t>
                      </a:r>
                    </a:p>
                  </a:txBody>
                  <a:tcPr marT="45725" marB="457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471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 err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Giá</a:t>
                      </a:r>
                      <a:r>
                        <a:rPr lang="en-US" sz="2400" b="1" baseline="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baseline="0" dirty="0" err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lúa</a:t>
                      </a:r>
                      <a:r>
                        <a:rPr lang="en-US" sz="2400" b="1" baseline="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1" baseline="0" dirty="0" err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gạo</a:t>
                      </a:r>
                      <a:r>
                        <a:rPr lang="en-US" sz="2400" b="1" baseline="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</a:t>
                      </a:r>
                      <a:r>
                        <a:rPr lang="en-US" sz="2400" b="1" baseline="0" dirty="0" err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Đồng</a:t>
                      </a:r>
                      <a:r>
                        <a:rPr lang="en-US" sz="2400" b="1" baseline="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2400" b="1" baseline="0" dirty="0" err="1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Tạ</a:t>
                      </a:r>
                      <a:r>
                        <a:rPr lang="en-US" sz="2400" b="1" baseline="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24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11,6</a:t>
                      </a:r>
                    </a:p>
                  </a:txBody>
                  <a:tcPr marT="45725" marB="4572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</a:t>
                      </a:r>
                    </a:p>
                  </a:txBody>
                  <a:tcPr marT="45725" marB="457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6603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Diện</a:t>
                      </a:r>
                      <a:r>
                        <a:rPr lang="en-US" sz="2400" b="1" baseline="0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tích đất bỏ hoang (ha)</a:t>
                      </a:r>
                      <a:endParaRPr lang="en-US" sz="2400" b="1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25" marB="4572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Gần 200.000</a:t>
                      </a:r>
                    </a:p>
                  </a:txBody>
                  <a:tcPr marT="45725" marB="45725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500.000</a:t>
                      </a:r>
                    </a:p>
                  </a:txBody>
                  <a:tcPr marT="45725" marB="45725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4" name="TextBox 4">
            <a:extLst>
              <a:ext uri="{FF2B5EF4-FFF2-40B4-BE49-F238E27FC236}">
                <a16:creationId xmlns:a16="http://schemas.microsoft.com/office/drawing/2014/main" id="{075FD5C0-FD4E-B644-8522-B7406467BF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0756" y="2295220"/>
            <a:ext cx="91439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en-VN" sz="2400" b="0" i="0" u="none" strike="noStrike" kern="0" cap="none" spc="0" normalizeH="0" baseline="0" noProof="0" dirty="0" err="1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Bảng</a:t>
            </a:r>
            <a:r>
              <a:rPr kumimoji="0" lang="en-US" altLang="en-VN" sz="2400" b="0" i="0" u="none" strike="noStrike" kern="0" cap="none" spc="0" normalizeH="0" baseline="0" noProof="0" dirty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VN" sz="2400" b="0" i="0" u="none" strike="noStrike" kern="0" cap="none" spc="0" normalizeH="0" baseline="0" noProof="0" dirty="0" err="1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số</a:t>
            </a:r>
            <a:r>
              <a:rPr kumimoji="0" lang="en-US" altLang="en-VN" sz="2400" b="0" i="0" u="none" strike="noStrike" kern="0" cap="none" spc="0" normalizeH="0" baseline="0" noProof="0" dirty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VN" sz="2400" b="0" i="0" u="none" strike="noStrike" kern="0" cap="none" spc="0" normalizeH="0" baseline="0" noProof="0" dirty="0" err="1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liệu</a:t>
            </a:r>
            <a:r>
              <a:rPr kumimoji="0" lang="en-US" altLang="en-VN" sz="2400" b="0" i="0" u="none" strike="noStrike" kern="0" cap="none" spc="0" normalizeH="0" baseline="0" noProof="0" dirty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VN" sz="2400" b="0" i="0" u="none" strike="noStrike" kern="0" cap="none" spc="0" normalizeH="0" baseline="0" noProof="0" dirty="0" err="1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về</a:t>
            </a:r>
            <a:r>
              <a:rPr kumimoji="0" lang="en-US" altLang="en-VN" sz="2400" b="0" i="0" u="none" strike="noStrike" kern="0" cap="none" spc="0" normalizeH="0" baseline="0" noProof="0" dirty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VN" sz="2400" b="0" i="0" u="none" strike="noStrike" kern="0" cap="none" spc="0" normalizeH="0" baseline="0" noProof="0" dirty="0" err="1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giá</a:t>
            </a:r>
            <a:r>
              <a:rPr kumimoji="0" lang="en-US" altLang="en-VN" sz="2400" b="0" i="0" u="none" strike="noStrike" kern="0" cap="none" spc="0" normalizeH="0" baseline="0" noProof="0" dirty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VN" sz="2400" b="0" i="0" u="none" strike="noStrike" kern="0" cap="none" spc="0" normalizeH="0" baseline="0" noProof="0" dirty="0" err="1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lúa</a:t>
            </a:r>
            <a:r>
              <a:rPr kumimoji="0" lang="en-US" altLang="en-VN" sz="2400" b="0" i="0" u="none" strike="noStrike" kern="0" cap="none" spc="0" normalizeH="0" baseline="0" noProof="0" dirty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VN" sz="2400" b="0" i="0" u="none" strike="noStrike" kern="0" cap="none" spc="0" normalizeH="0" baseline="0" noProof="0" dirty="0" err="1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gạo</a:t>
            </a:r>
            <a:r>
              <a:rPr kumimoji="0" lang="en-US" altLang="en-VN" sz="2400" b="0" i="0" u="none" strike="noStrike" kern="0" cap="none" spc="0" normalizeH="0" baseline="0" noProof="0" dirty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VN" sz="2400" b="0" i="0" u="none" strike="noStrike" kern="0" cap="none" spc="0" normalizeH="0" baseline="0" noProof="0" dirty="0" err="1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và</a:t>
            </a:r>
            <a:r>
              <a:rPr kumimoji="0" lang="en-US" altLang="en-VN" sz="2400" b="0" i="0" u="none" strike="noStrike" kern="0" cap="none" spc="0" normalizeH="0" baseline="0" noProof="0" dirty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VN" sz="2400" b="0" i="0" u="none" strike="noStrike" kern="0" cap="none" spc="0" normalizeH="0" baseline="0" noProof="0" dirty="0" err="1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diện</a:t>
            </a:r>
            <a:r>
              <a:rPr kumimoji="0" lang="en-US" altLang="en-VN" sz="2400" b="0" i="0" u="none" strike="noStrike" kern="0" cap="none" spc="0" normalizeH="0" baseline="0" noProof="0" dirty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VN" sz="2400" b="0" i="0" u="none" strike="noStrike" kern="0" cap="none" spc="0" normalizeH="0" baseline="0" noProof="0" dirty="0" err="1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tích</a:t>
            </a:r>
            <a:r>
              <a:rPr kumimoji="0" lang="en-US" altLang="en-VN" sz="2400" b="0" i="0" u="none" strike="noStrike" kern="0" cap="none" spc="0" normalizeH="0" baseline="0" noProof="0" dirty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VN" sz="2400" b="0" i="0" u="none" strike="noStrike" kern="0" cap="none" spc="0" normalizeH="0" baseline="0" noProof="0" dirty="0" err="1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đất</a:t>
            </a:r>
            <a:r>
              <a:rPr kumimoji="0" lang="en-US" altLang="en-VN" sz="2400" b="0" i="0" u="none" strike="noStrike" kern="0" cap="none" spc="0" normalizeH="0" baseline="0" noProof="0" dirty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VN" sz="2400" b="0" i="0" u="none" strike="noStrike" kern="0" cap="none" spc="0" normalizeH="0" baseline="0" noProof="0" dirty="0" err="1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bỏ</a:t>
            </a:r>
            <a:r>
              <a:rPr kumimoji="0" lang="en-US" altLang="en-VN" sz="2400" b="0" i="0" u="none" strike="noStrike" kern="0" cap="none" spc="0" normalizeH="0" baseline="0" noProof="0" dirty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VN" sz="2400" b="0" i="0" u="none" strike="noStrike" kern="0" cap="none" spc="0" normalizeH="0" baseline="0" noProof="0" dirty="0" err="1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hoang</a:t>
            </a:r>
            <a:r>
              <a:rPr kumimoji="0" lang="en-US" altLang="en-VN" sz="2400" b="0" i="0" u="none" strike="noStrike" kern="0" cap="none" spc="0" normalizeH="0" baseline="0" noProof="0" dirty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VN" sz="2400" b="0" i="0" u="none" strike="noStrike" kern="0" cap="none" spc="0" normalizeH="0" baseline="0" noProof="0" dirty="0" err="1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thời</a:t>
            </a:r>
            <a:r>
              <a:rPr kumimoji="0" lang="en-US" altLang="en-VN" sz="2400" b="0" i="0" u="none" strike="noStrike" kern="0" cap="none" spc="0" normalizeH="0" baseline="0" noProof="0" dirty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VN" sz="2400" b="0" i="0" u="none" strike="noStrike" kern="0" cap="none" spc="0" normalizeH="0" baseline="0" noProof="0" dirty="0" err="1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kì</a:t>
            </a:r>
            <a:r>
              <a:rPr kumimoji="0" lang="en-US" altLang="en-VN" sz="2400" b="0" i="0" u="none" strike="noStrike" kern="0" cap="none" spc="0" normalizeH="0" baseline="0" noProof="0" dirty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1929 – 1933</a:t>
            </a:r>
          </a:p>
        </p:txBody>
      </p:sp>
      <p:graphicFrame>
        <p:nvGraphicFramePr>
          <p:cNvPr id="55" name="Content Placeholder 3">
            <a:extLst>
              <a:ext uri="{FF2B5EF4-FFF2-40B4-BE49-F238E27FC236}">
                <a16:creationId xmlns:a16="http://schemas.microsoft.com/office/drawing/2014/main" id="{5CF014DE-DC25-AF45-A94F-44B11D0F1AD0}"/>
              </a:ext>
            </a:extLst>
          </p:cNvPr>
          <p:cNvGraphicFramePr>
            <a:graphicFrameLocks/>
          </p:cNvGraphicFramePr>
          <p:nvPr/>
        </p:nvGraphicFramePr>
        <p:xfrm>
          <a:off x="23353" y="2908454"/>
          <a:ext cx="9144000" cy="14636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86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18385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Năm</a:t>
                      </a:r>
                      <a:r>
                        <a:rPr lang="en-US" sz="2800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sz="2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0" marB="457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1929</a:t>
                      </a:r>
                    </a:p>
                  </a:txBody>
                  <a:tcPr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1932</a:t>
                      </a:r>
                    </a:p>
                  </a:txBody>
                  <a:tcPr marT="45740" marB="4574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1933</a:t>
                      </a:r>
                    </a:p>
                  </a:txBody>
                  <a:tcPr marT="45740" marB="4574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5290"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Kg </a:t>
                      </a:r>
                      <a:r>
                        <a:rPr lang="en-US" sz="2800" b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gạo</a:t>
                      </a:r>
                      <a:r>
                        <a:rPr lang="en-US" sz="2800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/ </a:t>
                      </a:r>
                      <a:r>
                        <a:rPr lang="en-US" sz="2800" b="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Suất</a:t>
                      </a:r>
                      <a:r>
                        <a:rPr lang="en-US" sz="2800" b="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b="0" baseline="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sưu</a:t>
                      </a:r>
                      <a:endParaRPr lang="en-US" sz="28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0" marB="457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T="45740" marB="4574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T="45740" marB="4574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</a:p>
                  </a:txBody>
                  <a:tcPr marT="45740" marB="4574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7" name="TextBox 5">
            <a:extLst>
              <a:ext uri="{FF2B5EF4-FFF2-40B4-BE49-F238E27FC236}">
                <a16:creationId xmlns:a16="http://schemas.microsoft.com/office/drawing/2014/main" id="{CC58637F-ABAB-1149-A262-003D01C351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514" y="4369229"/>
            <a:ext cx="877713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V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Mức</a:t>
            </a:r>
            <a:r>
              <a:rPr kumimoji="0" lang="en-US" altLang="en-VN" sz="2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V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thuế</a:t>
            </a:r>
            <a:r>
              <a:rPr kumimoji="0" lang="en-US" altLang="en-VN" sz="2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V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thân</a:t>
            </a:r>
            <a:r>
              <a:rPr kumimoji="0" lang="en-US" altLang="en-VN" sz="2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V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mà</a:t>
            </a:r>
            <a:r>
              <a:rPr kumimoji="0" lang="en-US" altLang="en-VN" sz="2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V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người</a:t>
            </a:r>
            <a:r>
              <a:rPr kumimoji="0" lang="en-US" altLang="en-VN" sz="2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V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dân</a:t>
            </a:r>
            <a:r>
              <a:rPr kumimoji="0" lang="en-US" altLang="en-VN" sz="2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V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Việt</a:t>
            </a:r>
            <a:r>
              <a:rPr kumimoji="0" lang="en-US" altLang="en-VN" sz="2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Nam </a:t>
            </a:r>
            <a:r>
              <a:rPr kumimoji="0" lang="en-US" altLang="en-V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phải</a:t>
            </a:r>
            <a:r>
              <a:rPr kumimoji="0" lang="en-US" altLang="en-VN" sz="2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V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chịu</a:t>
            </a:r>
            <a:r>
              <a:rPr kumimoji="0" lang="en-US" altLang="en-VN" sz="2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V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trong</a:t>
            </a:r>
            <a:r>
              <a:rPr kumimoji="0" lang="en-US" altLang="en-VN" sz="2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V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những</a:t>
            </a:r>
            <a:r>
              <a:rPr kumimoji="0" lang="en-US" altLang="en-VN" sz="2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altLang="en-VN" sz="2400" b="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năm</a:t>
            </a:r>
            <a:r>
              <a:rPr kumimoji="0" lang="en-US" altLang="en-VN" sz="2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1929-1933</a:t>
            </a:r>
          </a:p>
        </p:txBody>
      </p:sp>
    </p:spTree>
    <p:extLst>
      <p:ext uri="{BB962C8B-B14F-4D97-AF65-F5344CB8AC3E}">
        <p14:creationId xmlns:p14="http://schemas.microsoft.com/office/powerpoint/2010/main" val="1236369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AA57A52-8C27-1848-817F-8816BB113DF4}"/>
              </a:ext>
            </a:extLst>
          </p:cNvPr>
          <p:cNvSpPr txBox="1"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32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 MÂU THUẨN TRONG XÃ HỘI VIỆT NAM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17E7874-5CAF-3943-8FA5-2628DA92B2EE}"/>
              </a:ext>
            </a:extLst>
          </p:cNvPr>
          <p:cNvGrpSpPr/>
          <p:nvPr/>
        </p:nvGrpSpPr>
        <p:grpSpPr>
          <a:xfrm>
            <a:off x="140495" y="968872"/>
            <a:ext cx="3315652" cy="1934765"/>
            <a:chOff x="140495" y="968872"/>
            <a:chExt cx="3315652" cy="193476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710B3A1-5B08-F844-A4CB-D6E4984A3097}"/>
                </a:ext>
              </a:extLst>
            </p:cNvPr>
            <p:cNvSpPr/>
            <p:nvPr/>
          </p:nvSpPr>
          <p:spPr>
            <a:xfrm>
              <a:off x="140495" y="968872"/>
              <a:ext cx="3315652" cy="1934765"/>
            </a:xfrm>
            <a:custGeom>
              <a:avLst/>
              <a:gdLst>
                <a:gd name="connsiteX0" fmla="*/ 0 w 3315652"/>
                <a:gd name="connsiteY0" fmla="*/ 322467 h 1934765"/>
                <a:gd name="connsiteX1" fmla="*/ 322467 w 3315652"/>
                <a:gd name="connsiteY1" fmla="*/ 0 h 1934765"/>
                <a:gd name="connsiteX2" fmla="*/ 2993185 w 3315652"/>
                <a:gd name="connsiteY2" fmla="*/ 0 h 1934765"/>
                <a:gd name="connsiteX3" fmla="*/ 3315652 w 3315652"/>
                <a:gd name="connsiteY3" fmla="*/ 322467 h 1934765"/>
                <a:gd name="connsiteX4" fmla="*/ 3315652 w 3315652"/>
                <a:gd name="connsiteY4" fmla="*/ 1612298 h 1934765"/>
                <a:gd name="connsiteX5" fmla="*/ 2993185 w 3315652"/>
                <a:gd name="connsiteY5" fmla="*/ 1934765 h 1934765"/>
                <a:gd name="connsiteX6" fmla="*/ 322467 w 3315652"/>
                <a:gd name="connsiteY6" fmla="*/ 1934765 h 1934765"/>
                <a:gd name="connsiteX7" fmla="*/ 0 w 3315652"/>
                <a:gd name="connsiteY7" fmla="*/ 1612298 h 1934765"/>
                <a:gd name="connsiteX8" fmla="*/ 0 w 3315652"/>
                <a:gd name="connsiteY8" fmla="*/ 322467 h 193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15652" h="1934765">
                  <a:moveTo>
                    <a:pt x="0" y="322467"/>
                  </a:moveTo>
                  <a:cubicBezTo>
                    <a:pt x="0" y="144373"/>
                    <a:pt x="144373" y="0"/>
                    <a:pt x="322467" y="0"/>
                  </a:cubicBezTo>
                  <a:lnTo>
                    <a:pt x="2993185" y="0"/>
                  </a:lnTo>
                  <a:cubicBezTo>
                    <a:pt x="3171279" y="0"/>
                    <a:pt x="3315652" y="144373"/>
                    <a:pt x="3315652" y="322467"/>
                  </a:cubicBezTo>
                  <a:lnTo>
                    <a:pt x="3315652" y="1612298"/>
                  </a:lnTo>
                  <a:cubicBezTo>
                    <a:pt x="3315652" y="1790392"/>
                    <a:pt x="3171279" y="1934765"/>
                    <a:pt x="2993185" y="1934765"/>
                  </a:cubicBezTo>
                  <a:lnTo>
                    <a:pt x="322467" y="1934765"/>
                  </a:lnTo>
                  <a:cubicBezTo>
                    <a:pt x="144373" y="1934765"/>
                    <a:pt x="0" y="1790392"/>
                    <a:pt x="0" y="1612298"/>
                  </a:cubicBezTo>
                  <a:lnTo>
                    <a:pt x="0" y="322467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42097" tIns="218272" rIns="342097" bIns="218272" numCol="1" spcCol="1270" anchor="ctr" anchorCtr="0">
              <a:noAutofit/>
            </a:bodyPr>
            <a:lstStyle/>
            <a:p>
              <a:pPr marL="0" lvl="0" indent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3200" kern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717D22A-6C32-D740-B4A2-A066B81751EF}"/>
                </a:ext>
              </a:extLst>
            </p:cNvPr>
            <p:cNvSpPr txBox="1"/>
            <p:nvPr/>
          </p:nvSpPr>
          <p:spPr>
            <a:xfrm>
              <a:off x="571499" y="1309837"/>
              <a:ext cx="215741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VN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Mâu thuẫn giai cấp</a:t>
              </a: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8490145-50B0-D54D-9BA7-D45AFD272775}"/>
              </a:ext>
            </a:extLst>
          </p:cNvPr>
          <p:cNvGrpSpPr/>
          <p:nvPr/>
        </p:nvGrpSpPr>
        <p:grpSpPr>
          <a:xfrm>
            <a:off x="140495" y="3097114"/>
            <a:ext cx="3315652" cy="1934765"/>
            <a:chOff x="140495" y="3097114"/>
            <a:chExt cx="3315652" cy="1934765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4E327F0F-393C-0A41-AEFB-65BCA31982DA}"/>
                </a:ext>
              </a:extLst>
            </p:cNvPr>
            <p:cNvSpPr/>
            <p:nvPr/>
          </p:nvSpPr>
          <p:spPr>
            <a:xfrm>
              <a:off x="140495" y="3097114"/>
              <a:ext cx="3315652" cy="1934765"/>
            </a:xfrm>
            <a:custGeom>
              <a:avLst/>
              <a:gdLst>
                <a:gd name="connsiteX0" fmla="*/ 0 w 3315652"/>
                <a:gd name="connsiteY0" fmla="*/ 322467 h 1934765"/>
                <a:gd name="connsiteX1" fmla="*/ 322467 w 3315652"/>
                <a:gd name="connsiteY1" fmla="*/ 0 h 1934765"/>
                <a:gd name="connsiteX2" fmla="*/ 2993185 w 3315652"/>
                <a:gd name="connsiteY2" fmla="*/ 0 h 1934765"/>
                <a:gd name="connsiteX3" fmla="*/ 3315652 w 3315652"/>
                <a:gd name="connsiteY3" fmla="*/ 322467 h 1934765"/>
                <a:gd name="connsiteX4" fmla="*/ 3315652 w 3315652"/>
                <a:gd name="connsiteY4" fmla="*/ 1612298 h 1934765"/>
                <a:gd name="connsiteX5" fmla="*/ 2993185 w 3315652"/>
                <a:gd name="connsiteY5" fmla="*/ 1934765 h 1934765"/>
                <a:gd name="connsiteX6" fmla="*/ 322467 w 3315652"/>
                <a:gd name="connsiteY6" fmla="*/ 1934765 h 1934765"/>
                <a:gd name="connsiteX7" fmla="*/ 0 w 3315652"/>
                <a:gd name="connsiteY7" fmla="*/ 1612298 h 1934765"/>
                <a:gd name="connsiteX8" fmla="*/ 0 w 3315652"/>
                <a:gd name="connsiteY8" fmla="*/ 322467 h 193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315652" h="1934765">
                  <a:moveTo>
                    <a:pt x="0" y="322467"/>
                  </a:moveTo>
                  <a:cubicBezTo>
                    <a:pt x="0" y="144373"/>
                    <a:pt x="144373" y="0"/>
                    <a:pt x="322467" y="0"/>
                  </a:cubicBezTo>
                  <a:lnTo>
                    <a:pt x="2993185" y="0"/>
                  </a:lnTo>
                  <a:cubicBezTo>
                    <a:pt x="3171279" y="0"/>
                    <a:pt x="3315652" y="144373"/>
                    <a:pt x="3315652" y="322467"/>
                  </a:cubicBezTo>
                  <a:lnTo>
                    <a:pt x="3315652" y="1612298"/>
                  </a:lnTo>
                  <a:cubicBezTo>
                    <a:pt x="3315652" y="1790392"/>
                    <a:pt x="3171279" y="1934765"/>
                    <a:pt x="2993185" y="1934765"/>
                  </a:cubicBezTo>
                  <a:lnTo>
                    <a:pt x="322467" y="1934765"/>
                  </a:lnTo>
                  <a:cubicBezTo>
                    <a:pt x="144373" y="1934765"/>
                    <a:pt x="0" y="1790392"/>
                    <a:pt x="0" y="1612298"/>
                  </a:cubicBezTo>
                  <a:lnTo>
                    <a:pt x="0" y="322467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-9118498"/>
                <a:satOff val="12793"/>
                <a:lumOff val="30980"/>
                <a:alphaOff val="0"/>
              </a:schemeClr>
            </a:fillRef>
            <a:effectRef idx="0">
              <a:schemeClr val="accent3">
                <a:hueOff val="-9118498"/>
                <a:satOff val="12793"/>
                <a:lumOff val="3098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42097" tIns="218272" rIns="342097" bIns="218272" numCol="1" spcCol="1270" anchor="ctr" anchorCtr="0">
              <a:noAutofit/>
            </a:bodyPr>
            <a:lstStyle/>
            <a:p>
              <a:pPr marL="0" lvl="0" indent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3200" kern="1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3D73739-48A8-154A-9B83-F306DE0A48B6}"/>
                </a:ext>
              </a:extLst>
            </p:cNvPr>
            <p:cNvSpPr txBox="1"/>
            <p:nvPr/>
          </p:nvSpPr>
          <p:spPr>
            <a:xfrm>
              <a:off x="571499" y="3525887"/>
              <a:ext cx="2157413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VN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Mâu thuẫn dân tộc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4421E79-C18E-DB4F-9F0D-3FC3E94E8FEC}"/>
              </a:ext>
            </a:extLst>
          </p:cNvPr>
          <p:cNvGrpSpPr/>
          <p:nvPr/>
        </p:nvGrpSpPr>
        <p:grpSpPr>
          <a:xfrm>
            <a:off x="3456145" y="3097114"/>
            <a:ext cx="5913993" cy="1934765"/>
            <a:chOff x="3456145" y="3097114"/>
            <a:chExt cx="5913993" cy="1934765"/>
          </a:xfrm>
        </p:grpSpPr>
        <p:sp>
          <p:nvSpPr>
            <p:cNvPr id="7" name="Freeform 6">
              <a:extLst>
                <a:ext uri="{FF2B5EF4-FFF2-40B4-BE49-F238E27FC236}">
                  <a16:creationId xmlns:a16="http://schemas.microsoft.com/office/drawing/2014/main" id="{7D1F0ECF-4E5A-8746-8F5A-CBFCB773E3A1}"/>
                </a:ext>
              </a:extLst>
            </p:cNvPr>
            <p:cNvSpPr/>
            <p:nvPr/>
          </p:nvSpPr>
          <p:spPr>
            <a:xfrm>
              <a:off x="3456146" y="3097114"/>
              <a:ext cx="5687854" cy="1934765"/>
            </a:xfrm>
            <a:custGeom>
              <a:avLst/>
              <a:gdLst>
                <a:gd name="connsiteX0" fmla="*/ 0 w 4973478"/>
                <a:gd name="connsiteY0" fmla="*/ 241846 h 1934765"/>
                <a:gd name="connsiteX1" fmla="*/ 4006096 w 4973478"/>
                <a:gd name="connsiteY1" fmla="*/ 241846 h 1934765"/>
                <a:gd name="connsiteX2" fmla="*/ 4006096 w 4973478"/>
                <a:gd name="connsiteY2" fmla="*/ 0 h 1934765"/>
                <a:gd name="connsiteX3" fmla="*/ 4973478 w 4973478"/>
                <a:gd name="connsiteY3" fmla="*/ 967383 h 1934765"/>
                <a:gd name="connsiteX4" fmla="*/ 4006096 w 4973478"/>
                <a:gd name="connsiteY4" fmla="*/ 1934765 h 1934765"/>
                <a:gd name="connsiteX5" fmla="*/ 4006096 w 4973478"/>
                <a:gd name="connsiteY5" fmla="*/ 1692919 h 1934765"/>
                <a:gd name="connsiteX6" fmla="*/ 0 w 4973478"/>
                <a:gd name="connsiteY6" fmla="*/ 1692919 h 1934765"/>
                <a:gd name="connsiteX7" fmla="*/ 0 w 4973478"/>
                <a:gd name="connsiteY7" fmla="*/ 241846 h 193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73478" h="1934765">
                  <a:moveTo>
                    <a:pt x="0" y="241846"/>
                  </a:moveTo>
                  <a:lnTo>
                    <a:pt x="4006096" y="241846"/>
                  </a:lnTo>
                  <a:lnTo>
                    <a:pt x="4006096" y="0"/>
                  </a:lnTo>
                  <a:lnTo>
                    <a:pt x="4973478" y="967383"/>
                  </a:lnTo>
                  <a:lnTo>
                    <a:pt x="4006096" y="1934765"/>
                  </a:lnTo>
                  <a:lnTo>
                    <a:pt x="4006096" y="1692919"/>
                  </a:lnTo>
                  <a:lnTo>
                    <a:pt x="0" y="1692919"/>
                  </a:lnTo>
                  <a:lnTo>
                    <a:pt x="0" y="241846"/>
                  </a:lnTo>
                  <a:close/>
                </a:path>
              </a:pathLst>
            </a:custGeom>
          </p:spPr>
          <p:style>
            <a:lnRef idx="2">
              <a:schemeClr val="accent3">
                <a:tint val="40000"/>
                <a:alpha val="90000"/>
                <a:hueOff val="-8774103"/>
                <a:satOff val="36162"/>
                <a:lumOff val="6648"/>
                <a:alphaOff val="0"/>
              </a:schemeClr>
            </a:lnRef>
            <a:fillRef idx="1">
              <a:schemeClr val="accent3">
                <a:tint val="40000"/>
                <a:alpha val="90000"/>
                <a:hueOff val="-8774103"/>
                <a:satOff val="36162"/>
                <a:lumOff val="6648"/>
                <a:alphaOff val="0"/>
              </a:schemeClr>
            </a:fillRef>
            <a:effectRef idx="0">
              <a:schemeClr val="accent3">
                <a:tint val="40000"/>
                <a:alpha val="90000"/>
                <a:hueOff val="-8774103"/>
                <a:satOff val="36162"/>
                <a:lumOff val="6648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0480" tIns="272326" rIns="756017" bIns="272326" numCol="1" spcCol="1270" anchor="t" anchorCtr="0">
              <a:noAutofit/>
            </a:bodyPr>
            <a:lstStyle/>
            <a:p>
              <a:pPr marL="285750" lvl="1" indent="-285750" algn="l" defTabSz="2133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US" sz="4800" kern="1200"/>
            </a:p>
            <a:p>
              <a:pPr marL="285750" lvl="1" indent="-285750" algn="l" defTabSz="2133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US" sz="4800" kern="1200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31D2C05-F8CA-D446-B979-62A634E0543B}"/>
                </a:ext>
              </a:extLst>
            </p:cNvPr>
            <p:cNvSpPr txBox="1"/>
            <p:nvPr/>
          </p:nvSpPr>
          <p:spPr>
            <a:xfrm>
              <a:off x="3456145" y="3802886"/>
              <a:ext cx="591399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Dân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tộc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Việt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Nam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với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thực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dân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Pháp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lang="en-VN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6C11E8BB-4726-134C-A1F2-E1920C420CE5}"/>
              </a:ext>
            </a:extLst>
          </p:cNvPr>
          <p:cNvGrpSpPr/>
          <p:nvPr/>
        </p:nvGrpSpPr>
        <p:grpSpPr>
          <a:xfrm>
            <a:off x="3456145" y="968872"/>
            <a:ext cx="5547359" cy="1934765"/>
            <a:chOff x="3456145" y="968872"/>
            <a:chExt cx="5547359" cy="1934765"/>
          </a:xfrm>
        </p:grpSpPr>
        <p:sp>
          <p:nvSpPr>
            <p:cNvPr id="5" name="Freeform 4">
              <a:extLst>
                <a:ext uri="{FF2B5EF4-FFF2-40B4-BE49-F238E27FC236}">
                  <a16:creationId xmlns:a16="http://schemas.microsoft.com/office/drawing/2014/main" id="{FFD2C28A-8C54-6542-A59D-7F92839EE6C7}"/>
                </a:ext>
              </a:extLst>
            </p:cNvPr>
            <p:cNvSpPr/>
            <p:nvPr/>
          </p:nvSpPr>
          <p:spPr>
            <a:xfrm>
              <a:off x="3456145" y="968872"/>
              <a:ext cx="5547359" cy="1934765"/>
            </a:xfrm>
            <a:custGeom>
              <a:avLst/>
              <a:gdLst>
                <a:gd name="connsiteX0" fmla="*/ 0 w 4973478"/>
                <a:gd name="connsiteY0" fmla="*/ 241846 h 1934765"/>
                <a:gd name="connsiteX1" fmla="*/ 4006096 w 4973478"/>
                <a:gd name="connsiteY1" fmla="*/ 241846 h 1934765"/>
                <a:gd name="connsiteX2" fmla="*/ 4006096 w 4973478"/>
                <a:gd name="connsiteY2" fmla="*/ 0 h 1934765"/>
                <a:gd name="connsiteX3" fmla="*/ 4973478 w 4973478"/>
                <a:gd name="connsiteY3" fmla="*/ 967383 h 1934765"/>
                <a:gd name="connsiteX4" fmla="*/ 4006096 w 4973478"/>
                <a:gd name="connsiteY4" fmla="*/ 1934765 h 1934765"/>
                <a:gd name="connsiteX5" fmla="*/ 4006096 w 4973478"/>
                <a:gd name="connsiteY5" fmla="*/ 1692919 h 1934765"/>
                <a:gd name="connsiteX6" fmla="*/ 0 w 4973478"/>
                <a:gd name="connsiteY6" fmla="*/ 1692919 h 1934765"/>
                <a:gd name="connsiteX7" fmla="*/ 0 w 4973478"/>
                <a:gd name="connsiteY7" fmla="*/ 241846 h 193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973478" h="1934765">
                  <a:moveTo>
                    <a:pt x="0" y="241846"/>
                  </a:moveTo>
                  <a:lnTo>
                    <a:pt x="4006096" y="241846"/>
                  </a:lnTo>
                  <a:lnTo>
                    <a:pt x="4006096" y="0"/>
                  </a:lnTo>
                  <a:lnTo>
                    <a:pt x="4973478" y="967383"/>
                  </a:lnTo>
                  <a:lnTo>
                    <a:pt x="4006096" y="1934765"/>
                  </a:lnTo>
                  <a:lnTo>
                    <a:pt x="4006096" y="1692919"/>
                  </a:lnTo>
                  <a:lnTo>
                    <a:pt x="0" y="1692919"/>
                  </a:lnTo>
                  <a:lnTo>
                    <a:pt x="0" y="241846"/>
                  </a:lnTo>
                  <a:close/>
                </a:path>
              </a:pathLst>
            </a:custGeom>
          </p:spPr>
          <p:style>
            <a:lnRef idx="2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0480" tIns="272326" rIns="756017" bIns="272326" numCol="1" spcCol="1270" anchor="t" anchorCtr="0">
              <a:noAutofit/>
            </a:bodyPr>
            <a:lstStyle/>
            <a:p>
              <a:pPr marL="285750" lvl="1" indent="-285750" algn="l" defTabSz="2133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US" sz="4800" kern="1200"/>
            </a:p>
            <a:p>
              <a:pPr marL="285750" lvl="1" indent="-285750" algn="l" defTabSz="2133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"/>
              </a:pPr>
              <a:endParaRPr lang="en-US" sz="4800" kern="1200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5A09B477-FF30-CB4C-A16D-9763025A06B9}"/>
                </a:ext>
              </a:extLst>
            </p:cNvPr>
            <p:cNvSpPr txBox="1"/>
            <p:nvPr/>
          </p:nvSpPr>
          <p:spPr>
            <a:xfrm>
              <a:off x="3887151" y="1579334"/>
              <a:ext cx="398764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Địa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chủ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với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nông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dân</a:t>
              </a:r>
              <a:endParaRPr lang="en-VN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9250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" presetClass="entr" presetSubtype="1" fill="hold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7" presetID="2" presetClass="entr" presetSubtype="8" fill="hold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0" fill="hold">
                          <p:stCondLst>
                            <p:cond delay="indefinite"/>
                          </p:stCondLst>
                          <p:childTnLst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" presetClass="entr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7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t="-5000" r="-12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!!1">
            <a:extLst>
              <a:ext uri="{FF2B5EF4-FFF2-40B4-BE49-F238E27FC236}">
                <a16:creationId xmlns:a16="http://schemas.microsoft.com/office/drawing/2014/main" id="{F94370A6-ADE7-F14B-82C5-0A2449F4C9AB}"/>
              </a:ext>
            </a:extLst>
          </p:cNvPr>
          <p:cNvSpPr txBox="1">
            <a:spLocks/>
          </p:cNvSpPr>
          <p:nvPr/>
        </p:nvSpPr>
        <p:spPr>
          <a:xfrm>
            <a:off x="1291184" y="-74950"/>
            <a:ext cx="6561632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1pPr>
            <a:lvl2pPr marR="0" lvl="1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2pPr>
            <a:lvl3pPr marR="0" lvl="2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3pPr>
            <a:lvl4pPr marR="0" lvl="3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4pPr>
            <a:lvl5pPr marR="0" lvl="4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5pPr>
            <a:lvl6pPr marR="0" lvl="5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6pPr>
            <a:lvl7pPr marR="0" lvl="6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7pPr>
            <a:lvl8pPr marR="0" lvl="7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8pPr>
            <a:lvl9pPr marR="0" lvl="8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E2E2E"/>
              </a:buClr>
              <a:buSzPts val="4000"/>
              <a:buFont typeface="Gilda Display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Gilda Display"/>
              </a:rPr>
              <a:t>BÀI 19: PHONG TRÀO CÁCH MẠNG TRONG NHỮNG NĂM 1930 - 1935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1CFE462-360F-BE40-9EC3-861EBD7C634A}"/>
              </a:ext>
            </a:extLst>
          </p:cNvPr>
          <p:cNvSpPr/>
          <p:nvPr/>
        </p:nvSpPr>
        <p:spPr>
          <a:xfrm>
            <a:off x="422729" y="912735"/>
            <a:ext cx="79779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I.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Việt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Nam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trong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thời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kì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khủng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hoảng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kinh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tế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thế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giới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(1929 -1933).</a:t>
            </a:r>
            <a:endParaRPr kumimoji="0" lang="en-VN" sz="2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8707D93-0635-7348-8AD7-6CB0A4FFF3FE}"/>
              </a:ext>
            </a:extLst>
          </p:cNvPr>
          <p:cNvSpPr/>
          <p:nvPr/>
        </p:nvSpPr>
        <p:spPr>
          <a:xfrm>
            <a:off x="161101" y="2304616"/>
            <a:ext cx="881421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Đời sống mọi tầng lớp, giai cấp đều bị ảnh hưởng. </a:t>
            </a:r>
          </a:p>
          <a:p>
            <a:pPr algn="just"/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Thực dân Pháp tăng sưu thuế, đẩy mạnh chính sách khủng bố và đàn áp.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D07803E-898D-4247-A283-9072A1798C74}"/>
              </a:ext>
            </a:extLst>
          </p:cNvPr>
          <p:cNvSpPr/>
          <p:nvPr/>
        </p:nvSpPr>
        <p:spPr>
          <a:xfrm>
            <a:off x="164892" y="3689611"/>
            <a:ext cx="881042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vi-VN" sz="2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=&gt; Dân tộc Việt Nam mâu thuẫn gay gắt với thực dân Pháp.</a:t>
            </a:r>
            <a:endParaRPr lang="en-VN" sz="2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FFE906-CFB1-5348-8F8D-89AFC11EBEB1}"/>
              </a:ext>
            </a:extLst>
          </p:cNvPr>
          <p:cNvSpPr/>
          <p:nvPr/>
        </p:nvSpPr>
        <p:spPr>
          <a:xfrm>
            <a:off x="422729" y="1782889"/>
            <a:ext cx="1662635" cy="5564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VN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kumimoji="0" lang="en-V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. Xã hội.</a:t>
            </a:r>
            <a:endParaRPr kumimoji="0" lang="en-VN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67612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t="-5000" r="-12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!!1">
            <a:extLst>
              <a:ext uri="{FF2B5EF4-FFF2-40B4-BE49-F238E27FC236}">
                <a16:creationId xmlns:a16="http://schemas.microsoft.com/office/drawing/2014/main" id="{F94370A6-ADE7-F14B-82C5-0A2449F4C9AB}"/>
              </a:ext>
            </a:extLst>
          </p:cNvPr>
          <p:cNvSpPr txBox="1">
            <a:spLocks/>
          </p:cNvSpPr>
          <p:nvPr/>
        </p:nvSpPr>
        <p:spPr>
          <a:xfrm>
            <a:off x="1291184" y="-74950"/>
            <a:ext cx="6561632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1pPr>
            <a:lvl2pPr marR="0" lvl="1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2pPr>
            <a:lvl3pPr marR="0" lvl="2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3pPr>
            <a:lvl4pPr marR="0" lvl="3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4pPr>
            <a:lvl5pPr marR="0" lvl="4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5pPr>
            <a:lvl6pPr marR="0" lvl="5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6pPr>
            <a:lvl7pPr marR="0" lvl="6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7pPr>
            <a:lvl8pPr marR="0" lvl="7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8pPr>
            <a:lvl9pPr marR="0" lvl="8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E2E2E"/>
              </a:buClr>
              <a:buSzPts val="4000"/>
              <a:buFont typeface="Gilda Display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Gilda Display"/>
              </a:rPr>
              <a:t>BÀI 19: PHONG TRÀO CÁCH MẠNG TRONG NHỮNG NĂM 1930 - 1935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1CFE462-360F-BE40-9EC3-861EBD7C634A}"/>
              </a:ext>
            </a:extLst>
          </p:cNvPr>
          <p:cNvSpPr/>
          <p:nvPr/>
        </p:nvSpPr>
        <p:spPr>
          <a:xfrm>
            <a:off x="422729" y="912735"/>
            <a:ext cx="82985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trào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1930-1931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đỉnh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Xô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Tĩnh</a:t>
            </a:r>
            <a:endParaRPr lang="en-US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0FFE906-CFB1-5348-8F8D-89AFC11EBEB1}"/>
              </a:ext>
            </a:extLst>
          </p:cNvPr>
          <p:cNvSpPr/>
          <p:nvPr/>
        </p:nvSpPr>
        <p:spPr>
          <a:xfrm>
            <a:off x="0" y="1866842"/>
            <a:ext cx="5755102" cy="548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15000"/>
              </a:lnSpc>
              <a:defRPr/>
            </a:pP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Phong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trào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qui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mô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toàn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quốc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69340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6" action="ppaction://hlinksldjump"/>
            <a:extLst>
              <a:ext uri="{FF2B5EF4-FFF2-40B4-BE49-F238E27FC236}">
                <a16:creationId xmlns:a16="http://schemas.microsoft.com/office/drawing/2014/main" id="{51610815-90AC-4463-A02A-2631C4B67A8D}"/>
              </a:ext>
            </a:extLst>
          </p:cNvPr>
          <p:cNvSpPr/>
          <p:nvPr/>
        </p:nvSpPr>
        <p:spPr>
          <a:xfrm>
            <a:off x="5234940" y="4537710"/>
            <a:ext cx="1623060" cy="4800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5EF1AB-B4D0-4F5F-8B39-FAE257D613F7}"/>
              </a:ext>
            </a:extLst>
          </p:cNvPr>
          <p:cNvSpPr txBox="1"/>
          <p:nvPr/>
        </p:nvSpPr>
        <p:spPr>
          <a:xfrm>
            <a:off x="736709" y="679866"/>
            <a:ext cx="76705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buClrTx/>
              <a:defRPr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Câu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hỏi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số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1: </a:t>
            </a:r>
            <a:r>
              <a:rPr lang="vi-VN" sz="2400" b="1" kern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 chức cách mạng nào dưới đây được coi là tiền thân chính trị của Đảng Cộng sản Việt Nam?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239C11A-D402-AC43-A297-CF684422F340}"/>
              </a:ext>
            </a:extLst>
          </p:cNvPr>
          <p:cNvSpPr/>
          <p:nvPr/>
        </p:nvSpPr>
        <p:spPr>
          <a:xfrm>
            <a:off x="821786" y="2205178"/>
            <a:ext cx="3521614" cy="733144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 eaLnBrk="0" fontAlgn="base" hangingPunct="0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Roboto" charset="0"/>
              </a:rPr>
              <a:t>A. </a:t>
            </a:r>
            <a:r>
              <a:rPr lang="vi-VN" altLang="en-US" sz="2400" b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Roboto" charset="0"/>
              </a:rPr>
              <a:t>Đông Dương Cộng sản đảng.</a:t>
            </a:r>
            <a:endParaRPr kumimoji="0" lang="en-US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Roboto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29E0D9-F9BC-2A46-988E-F29F41902050}"/>
              </a:ext>
            </a:extLst>
          </p:cNvPr>
          <p:cNvSpPr/>
          <p:nvPr/>
        </p:nvSpPr>
        <p:spPr>
          <a:xfrm>
            <a:off x="821786" y="3495956"/>
            <a:ext cx="3521614" cy="733144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B. </a:t>
            </a:r>
            <a:r>
              <a:rPr lang="vi-VN" sz="2400" b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 Việt Nam cách mạng thanh niên.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7C66B75-C9B5-C94F-9EFA-BB28F2C5BC2C}"/>
              </a:ext>
            </a:extLst>
          </p:cNvPr>
          <p:cNvSpPr/>
          <p:nvPr/>
        </p:nvSpPr>
        <p:spPr>
          <a:xfrm>
            <a:off x="4596722" y="2260780"/>
            <a:ext cx="3521613" cy="708045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C. </a:t>
            </a:r>
            <a:r>
              <a:rPr lang="vi-VN" sz="2400" b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 Nam Quốc dân đảng.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E00C025-0D7E-1349-BBE0-3F7946EF8F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9108" y="2391035"/>
            <a:ext cx="604292" cy="53104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E79912-73A6-1C44-BD04-C065A22A360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7490211" y="2417485"/>
            <a:ext cx="603402" cy="52806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24A5052-1D17-4248-BC9E-C933E1CF80E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9843" y="3655786"/>
            <a:ext cx="603557" cy="48284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AED97A9-B53F-3E47-9532-54FCC043637F}"/>
              </a:ext>
            </a:extLst>
          </p:cNvPr>
          <p:cNvSpPr/>
          <p:nvPr/>
        </p:nvSpPr>
        <p:spPr>
          <a:xfrm>
            <a:off x="4572000" y="3450343"/>
            <a:ext cx="3521613" cy="778757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D. </a:t>
            </a:r>
            <a:r>
              <a:rPr lang="vi-VN" sz="2400" b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 Nam Quang phục hội.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DB8C58D-3A5C-BF48-B77D-4EA43784D21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7490211" y="3650402"/>
            <a:ext cx="603402" cy="528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8808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9" grpId="0" animBg="1"/>
      <p:bldP spid="10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51DC3778-D944-CE4E-A9C1-AB943CF411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421872"/>
              </p:ext>
            </p:extLst>
          </p:nvPr>
        </p:nvGraphicFramePr>
        <p:xfrm>
          <a:off x="57150" y="696913"/>
          <a:ext cx="9029700" cy="4446586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343025">
                  <a:extLst>
                    <a:ext uri="{9D8B030D-6E8A-4147-A177-3AD203B41FA5}">
                      <a16:colId xmlns:a16="http://schemas.microsoft.com/office/drawing/2014/main" val="2960366921"/>
                    </a:ext>
                  </a:extLst>
                </a:gridCol>
                <a:gridCol w="3643313">
                  <a:extLst>
                    <a:ext uri="{9D8B030D-6E8A-4147-A177-3AD203B41FA5}">
                      <a16:colId xmlns:a16="http://schemas.microsoft.com/office/drawing/2014/main" val="1069971067"/>
                    </a:ext>
                  </a:extLst>
                </a:gridCol>
                <a:gridCol w="4043362">
                  <a:extLst>
                    <a:ext uri="{9D8B030D-6E8A-4147-A177-3AD203B41FA5}">
                      <a16:colId xmlns:a16="http://schemas.microsoft.com/office/drawing/2014/main" val="1343050609"/>
                    </a:ext>
                  </a:extLst>
                </a:gridCol>
              </a:tblGrid>
              <a:tr h="850096">
                <a:tc>
                  <a:txBody>
                    <a:bodyPr/>
                    <a:lstStyle/>
                    <a:p>
                      <a:endParaRPr lang="en-V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V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4974279"/>
                  </a:ext>
                </a:extLst>
              </a:tr>
              <a:tr h="1198830">
                <a:tc>
                  <a:txBody>
                    <a:bodyPr/>
                    <a:lstStyle/>
                    <a:p>
                      <a:endParaRPr lang="en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V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V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6224107"/>
                  </a:ext>
                </a:extLst>
              </a:tr>
              <a:tr h="1198830">
                <a:tc>
                  <a:txBody>
                    <a:bodyPr/>
                    <a:lstStyle/>
                    <a:p>
                      <a:endParaRPr lang="en-V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V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V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1255945"/>
                  </a:ext>
                </a:extLst>
              </a:tr>
              <a:tr h="1198830">
                <a:tc>
                  <a:txBody>
                    <a:bodyPr/>
                    <a:lstStyle/>
                    <a:p>
                      <a:endParaRPr lang="en-V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V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VN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581005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370722B0-5D1D-D84B-9EA5-F6E1E98C0FE4}"/>
              </a:ext>
            </a:extLst>
          </p:cNvPr>
          <p:cNvSpPr txBox="1"/>
          <p:nvPr/>
        </p:nvSpPr>
        <p:spPr>
          <a:xfrm>
            <a:off x="307975" y="814387"/>
            <a:ext cx="942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4432C6-3073-CA47-BBDB-C28DE5A103B9}"/>
              </a:ext>
            </a:extLst>
          </p:cNvPr>
          <p:cNvSpPr txBox="1"/>
          <p:nvPr/>
        </p:nvSpPr>
        <p:spPr>
          <a:xfrm>
            <a:off x="2103438" y="814387"/>
            <a:ext cx="2505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 GIAN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26DF27-25B1-C34D-9BB8-7301BFFC224F}"/>
              </a:ext>
            </a:extLst>
          </p:cNvPr>
          <p:cNvSpPr txBox="1"/>
          <p:nvPr/>
        </p:nvSpPr>
        <p:spPr>
          <a:xfrm>
            <a:off x="5460999" y="814387"/>
            <a:ext cx="34480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 KIỆN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49CB99-6CD4-0248-BF5D-CBA412C241C5}"/>
              </a:ext>
            </a:extLst>
          </p:cNvPr>
          <p:cNvSpPr txBox="1"/>
          <p:nvPr/>
        </p:nvSpPr>
        <p:spPr>
          <a:xfrm>
            <a:off x="10319" y="14288"/>
            <a:ext cx="905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 BẢNG SỰ THỐNG KÊ SAU</a:t>
            </a:r>
          </a:p>
        </p:txBody>
      </p:sp>
    </p:spTree>
    <p:extLst>
      <p:ext uri="{BB962C8B-B14F-4D97-AF65-F5344CB8AC3E}">
        <p14:creationId xmlns:p14="http://schemas.microsoft.com/office/powerpoint/2010/main" val="337055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hong trào cách mạng .mp4" descr="phong trào cách mạng .mp4">
            <a:hlinkClick r:id="" action="ppaction://media"/>
            <a:extLst>
              <a:ext uri="{FF2B5EF4-FFF2-40B4-BE49-F238E27FC236}">
                <a16:creationId xmlns:a16="http://schemas.microsoft.com/office/drawing/2014/main" id="{3279A178-8486-9345-9BFD-DE0A17E0499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208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2864038-6A4C-DD4A-A438-1C5B1BA7AE0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107" t="11270" r="40682" b="22473"/>
          <a:stretch/>
        </p:blipFill>
        <p:spPr>
          <a:xfrm>
            <a:off x="4629150" y="12540"/>
            <a:ext cx="4457700" cy="5130959"/>
          </a:xfrm>
          <a:prstGeom prst="rect">
            <a:avLst/>
          </a:prstGeom>
        </p:spPr>
      </p:pic>
      <p:sp>
        <p:nvSpPr>
          <p:cNvPr id="59" name="Rectangle 58">
            <a:extLst>
              <a:ext uri="{FF2B5EF4-FFF2-40B4-BE49-F238E27FC236}">
                <a16:creationId xmlns:a16="http://schemas.microsoft.com/office/drawing/2014/main" id="{E279DDC0-F8DA-EA43-A8B8-17680BCD6746}"/>
              </a:ext>
            </a:extLst>
          </p:cNvPr>
          <p:cNvSpPr/>
          <p:nvPr/>
        </p:nvSpPr>
        <p:spPr>
          <a:xfrm>
            <a:off x="0" y="-9472"/>
            <a:ext cx="4535488" cy="548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defRPr/>
            </a:pP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b.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phong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trào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tiêu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biểu</a:t>
            </a:r>
            <a:endParaRPr lang="en-US" sz="28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3EC267E-E7DA-9E4D-8FBE-CAFECF936205}"/>
              </a:ext>
            </a:extLst>
          </p:cNvPr>
          <p:cNvSpPr/>
          <p:nvPr/>
        </p:nvSpPr>
        <p:spPr>
          <a:xfrm>
            <a:off x="50825" y="1543486"/>
            <a:ext cx="462915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2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- 4.1930 là cuộc bãi công của 4000 công nhân nhà máy sợi Nam Định hơn 400 công nhân của nhà máy Diêm và nhà máy Bến Thuỷ…</a:t>
            </a:r>
            <a:endParaRPr lang="en-VN" sz="2400" dirty="0">
              <a:solidFill>
                <a:srgbClr val="0070C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22947B-E6B8-E24D-8812-5B076363A694}"/>
              </a:ext>
            </a:extLst>
          </p:cNvPr>
          <p:cNvSpPr/>
          <p:nvPr/>
        </p:nvSpPr>
        <p:spPr>
          <a:xfrm>
            <a:off x="14288" y="3268917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vi-V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- 1.5.1930 Nhân ngày quốc tế lao động. Phong trào diễn ra mạnh mẽ trong cả nước như: HN, Huế, Sài Gòn, Qui Nhơn, Biên Hoà, Vinh, Đà Nẵng..</a:t>
            </a:r>
            <a:endParaRPr lang="en-VN" sz="2400" dirty="0">
              <a:solidFill>
                <a:srgbClr val="FF0000"/>
              </a:solidFill>
            </a:endParaRP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9370F182-FC9B-7243-8E8E-E2B4A22341F8}"/>
              </a:ext>
            </a:extLst>
          </p:cNvPr>
          <p:cNvSpPr/>
          <p:nvPr/>
        </p:nvSpPr>
        <p:spPr>
          <a:xfrm>
            <a:off x="50825" y="556719"/>
            <a:ext cx="46291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24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 2.1930, Bãi công của 300 công nhân cao su Phú Riềng.</a:t>
            </a:r>
            <a:endParaRPr lang="en-VN" sz="2400" dirty="0">
              <a:solidFill>
                <a:srgbClr val="00B05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BE02683-1DD7-C44C-A3D6-1940691ED9B3}"/>
              </a:ext>
            </a:extLst>
          </p:cNvPr>
          <p:cNvSpPr/>
          <p:nvPr/>
        </p:nvSpPr>
        <p:spPr>
          <a:xfrm>
            <a:off x="-7913" y="3143192"/>
            <a:ext cx="4629150" cy="2045303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VN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Em có nhận xét gì về qui mô phạm vi của phong trào cách mạng 1930-1931</a:t>
            </a:r>
          </a:p>
          <a:p>
            <a:pPr algn="ctr">
              <a:lnSpc>
                <a:spcPct val="115000"/>
              </a:lnSpc>
            </a:pPr>
            <a:endParaRPr lang="en-VN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EE82A217-88CE-B441-932A-9F8E1E8270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9890" y="4017915"/>
            <a:ext cx="271382" cy="440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56A69B5A-1A5F-024F-B635-E2EDB800ED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290" y="4170315"/>
            <a:ext cx="271382" cy="440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>
            <a:extLst>
              <a:ext uri="{FF2B5EF4-FFF2-40B4-BE49-F238E27FC236}">
                <a16:creationId xmlns:a16="http://schemas.microsoft.com/office/drawing/2014/main" id="{950F6EA9-3682-AC4E-9C72-80BBF951DD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6339" y="838216"/>
            <a:ext cx="271382" cy="440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3386161E-2851-5F46-9E5D-F3C9209733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8143" y="1167218"/>
            <a:ext cx="271382" cy="440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0B39C86D-A964-9E4C-A12D-0C4213BDF1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5963" y="664391"/>
            <a:ext cx="213938" cy="347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>
            <a:extLst>
              <a:ext uri="{FF2B5EF4-FFF2-40B4-BE49-F238E27FC236}">
                <a16:creationId xmlns:a16="http://schemas.microsoft.com/office/drawing/2014/main" id="{ECAFD71B-E29B-D749-AD91-C84B753EB0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341" y="2224101"/>
            <a:ext cx="213938" cy="347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>
            <a:extLst>
              <a:ext uri="{FF2B5EF4-FFF2-40B4-BE49-F238E27FC236}">
                <a16:creationId xmlns:a16="http://schemas.microsoft.com/office/drawing/2014/main" id="{9A43CC26-8B96-8041-BD44-2732A08BE5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6719" y="2890929"/>
            <a:ext cx="213938" cy="347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77E7CF4E-2786-064E-85FE-A81278FFCD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5171" y="2328316"/>
            <a:ext cx="213939" cy="347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9B02E5F1-FAA2-C444-9181-3C2E3DB59C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504" y="1392011"/>
            <a:ext cx="271382" cy="440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id="{22EB33E2-32F3-554B-9133-2449358EF2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290" y="427733"/>
            <a:ext cx="271382" cy="440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1601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/>
      <p:bldP spid="5" grpId="0"/>
      <p:bldP spid="7" grpId="0"/>
      <p:bldP spid="64" grpId="0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51DC3778-D944-CE4E-A9C1-AB943CF411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623005"/>
              </p:ext>
            </p:extLst>
          </p:nvPr>
        </p:nvGraphicFramePr>
        <p:xfrm>
          <a:off x="57150" y="599063"/>
          <a:ext cx="9003507" cy="4487012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339129">
                  <a:extLst>
                    <a:ext uri="{9D8B030D-6E8A-4147-A177-3AD203B41FA5}">
                      <a16:colId xmlns:a16="http://schemas.microsoft.com/office/drawing/2014/main" val="2960366921"/>
                    </a:ext>
                  </a:extLst>
                </a:gridCol>
                <a:gridCol w="2532784">
                  <a:extLst>
                    <a:ext uri="{9D8B030D-6E8A-4147-A177-3AD203B41FA5}">
                      <a16:colId xmlns:a16="http://schemas.microsoft.com/office/drawing/2014/main" val="1069971067"/>
                    </a:ext>
                  </a:extLst>
                </a:gridCol>
                <a:gridCol w="5131594">
                  <a:extLst>
                    <a:ext uri="{9D8B030D-6E8A-4147-A177-3AD203B41FA5}">
                      <a16:colId xmlns:a16="http://schemas.microsoft.com/office/drawing/2014/main" val="1343050609"/>
                    </a:ext>
                  </a:extLst>
                </a:gridCol>
              </a:tblGrid>
              <a:tr h="747990">
                <a:tc>
                  <a:txBody>
                    <a:bodyPr/>
                    <a:lstStyle/>
                    <a:p>
                      <a:pPr algn="ctr"/>
                      <a:endParaRPr lang="en-VN" sz="2800" b="1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VN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VN" sz="2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4974279"/>
                  </a:ext>
                </a:extLst>
              </a:tr>
              <a:tr h="870534">
                <a:tc>
                  <a:txBody>
                    <a:bodyPr/>
                    <a:lstStyle/>
                    <a:p>
                      <a:pPr algn="ctr"/>
                      <a:r>
                        <a:rPr lang="en-VN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VN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VN" sz="2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6224107"/>
                  </a:ext>
                </a:extLst>
              </a:tr>
              <a:tr h="956401">
                <a:tc>
                  <a:txBody>
                    <a:bodyPr/>
                    <a:lstStyle/>
                    <a:p>
                      <a:pPr algn="ctr"/>
                      <a:r>
                        <a:rPr lang="en-VN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VN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VN" sz="2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1255945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pPr algn="ctr"/>
                      <a:r>
                        <a:rPr lang="en-VN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VN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VN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5810052"/>
                  </a:ext>
                </a:extLst>
              </a:tr>
              <a:tr h="1054837">
                <a:tc>
                  <a:txBody>
                    <a:bodyPr/>
                    <a:lstStyle/>
                    <a:p>
                      <a:pPr algn="ctr"/>
                      <a:r>
                        <a:rPr lang="en-VN" sz="2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VN" sz="28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VN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082873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370722B0-5D1D-D84B-9EA5-F6E1E98C0FE4}"/>
              </a:ext>
            </a:extLst>
          </p:cNvPr>
          <p:cNvSpPr txBox="1"/>
          <p:nvPr/>
        </p:nvSpPr>
        <p:spPr>
          <a:xfrm>
            <a:off x="307975" y="716537"/>
            <a:ext cx="942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VN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4432C6-3073-CA47-BBDB-C28DE5A103B9}"/>
              </a:ext>
            </a:extLst>
          </p:cNvPr>
          <p:cNvSpPr txBox="1"/>
          <p:nvPr/>
        </p:nvSpPr>
        <p:spPr>
          <a:xfrm>
            <a:off x="1250950" y="716537"/>
            <a:ext cx="2505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 GIAN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26DF27-25B1-C34D-9BB8-7301BFFC224F}"/>
              </a:ext>
            </a:extLst>
          </p:cNvPr>
          <p:cNvSpPr txBox="1"/>
          <p:nvPr/>
        </p:nvSpPr>
        <p:spPr>
          <a:xfrm>
            <a:off x="5460999" y="716537"/>
            <a:ext cx="34480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2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 KIỆN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49CB99-6CD4-0248-BF5D-CBA412C241C5}"/>
              </a:ext>
            </a:extLst>
          </p:cNvPr>
          <p:cNvSpPr txBox="1"/>
          <p:nvPr/>
        </p:nvSpPr>
        <p:spPr>
          <a:xfrm>
            <a:off x="10319" y="14288"/>
            <a:ext cx="90503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V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LẬP BẢNG SỰ THỐNG KÊ SAU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500F55F-0D00-D44F-87C5-C39D845C093B}"/>
              </a:ext>
            </a:extLst>
          </p:cNvPr>
          <p:cNvSpPr/>
          <p:nvPr/>
        </p:nvSpPr>
        <p:spPr>
          <a:xfrm>
            <a:off x="1787620" y="1463593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2.1930 </a:t>
            </a:r>
            <a:endParaRPr lang="en-VN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DC7F0F9-1F42-D44C-9F7D-75407A15AA54}"/>
              </a:ext>
            </a:extLst>
          </p:cNvPr>
          <p:cNvSpPr/>
          <p:nvPr/>
        </p:nvSpPr>
        <p:spPr>
          <a:xfrm>
            <a:off x="4044196" y="1331701"/>
            <a:ext cx="48648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Bãi công của 300 công nhân cao su Phú Riềng.</a:t>
            </a:r>
            <a:endParaRPr lang="en-VN" dirty="0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BA55362-C2CF-4442-8059-8338D2720F6B}"/>
              </a:ext>
            </a:extLst>
          </p:cNvPr>
          <p:cNvSpPr/>
          <p:nvPr/>
        </p:nvSpPr>
        <p:spPr>
          <a:xfrm>
            <a:off x="1826092" y="2338287"/>
            <a:ext cx="10310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4.1930</a:t>
            </a:r>
            <a:endParaRPr lang="en-VN" dirty="0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6F63D08-08A2-604C-A094-3F94EB4FA5F9}"/>
              </a:ext>
            </a:extLst>
          </p:cNvPr>
          <p:cNvSpPr/>
          <p:nvPr/>
        </p:nvSpPr>
        <p:spPr>
          <a:xfrm>
            <a:off x="4044196" y="2256958"/>
            <a:ext cx="48648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 bãi công của 4000 công nhân nhà máy sợi Nam Định </a:t>
            </a:r>
            <a:endParaRPr lang="en-VN" dirty="0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E9EA86C-18C0-0942-9F19-AFD865DF4102}"/>
              </a:ext>
            </a:extLst>
          </p:cNvPr>
          <p:cNvSpPr/>
          <p:nvPr/>
        </p:nvSpPr>
        <p:spPr>
          <a:xfrm>
            <a:off x="1710675" y="3310671"/>
            <a:ext cx="12618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1.5.1930</a:t>
            </a:r>
            <a:endParaRPr lang="en-VN" dirty="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B32C148-1B22-0D43-A282-25CD6B0D04FE}"/>
              </a:ext>
            </a:extLst>
          </p:cNvPr>
          <p:cNvSpPr/>
          <p:nvPr/>
        </p:nvSpPr>
        <p:spPr>
          <a:xfrm>
            <a:off x="4044196" y="3182215"/>
            <a:ext cx="501646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 ngày quốc tế lao động. Phong trào diễn ra mạnh mẽ trong cả nước.</a:t>
            </a:r>
            <a:endParaRPr lang="en-VN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757D5F9-7FF9-BD4A-8A8A-06811A09F609}"/>
              </a:ext>
            </a:extLst>
          </p:cNvPr>
          <p:cNvSpPr/>
          <p:nvPr/>
        </p:nvSpPr>
        <p:spPr>
          <a:xfrm>
            <a:off x="4266426" y="410515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defRPr/>
            </a:pPr>
            <a:r>
              <a:rPr lang="vi-V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 đấu tranh của hơn 8.000 nông dân Hưng Nguyên nổ ra.</a:t>
            </a:r>
            <a:endParaRPr lang="en-V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C3F3E38-0EEE-614D-9832-4FF18A06F54E}"/>
              </a:ext>
            </a:extLst>
          </p:cNvPr>
          <p:cNvSpPr/>
          <p:nvPr/>
        </p:nvSpPr>
        <p:spPr>
          <a:xfrm>
            <a:off x="1710675" y="431360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12.9.1930</a:t>
            </a:r>
            <a:endParaRPr lang="en-VN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239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25" name="Google Shape;3225;p37"/>
          <p:cNvGrpSpPr/>
          <p:nvPr/>
        </p:nvGrpSpPr>
        <p:grpSpPr>
          <a:xfrm flipH="1">
            <a:off x="6325922" y="-1457887"/>
            <a:ext cx="5188482" cy="8591508"/>
            <a:chOff x="575981" y="217737"/>
            <a:chExt cx="13835952" cy="22910689"/>
          </a:xfrm>
        </p:grpSpPr>
        <p:sp>
          <p:nvSpPr>
            <p:cNvPr id="3226" name="Google Shape;3226;p37"/>
            <p:cNvSpPr/>
            <p:nvPr/>
          </p:nvSpPr>
          <p:spPr>
            <a:xfrm rot="1790023">
              <a:off x="4407466" y="6644054"/>
              <a:ext cx="1839110" cy="3797337"/>
            </a:xfrm>
            <a:custGeom>
              <a:avLst/>
              <a:gdLst/>
              <a:ahLst/>
              <a:cxnLst/>
              <a:rect l="l" t="t" r="r" b="b"/>
              <a:pathLst>
                <a:path w="1839053" h="3797218" extrusionOk="0">
                  <a:moveTo>
                    <a:pt x="1838616" y="3489771"/>
                  </a:moveTo>
                  <a:cubicBezTo>
                    <a:pt x="1842703" y="3621811"/>
                    <a:pt x="1817645" y="3692339"/>
                    <a:pt x="1785275" y="3797219"/>
                  </a:cubicBezTo>
                  <a:lnTo>
                    <a:pt x="1784845" y="3781331"/>
                  </a:lnTo>
                  <a:cubicBezTo>
                    <a:pt x="1776242" y="3752669"/>
                    <a:pt x="1768929" y="3724221"/>
                    <a:pt x="1761616" y="3695667"/>
                  </a:cubicBezTo>
                  <a:lnTo>
                    <a:pt x="1661818" y="3504693"/>
                  </a:lnTo>
                  <a:cubicBezTo>
                    <a:pt x="1612994" y="3371258"/>
                    <a:pt x="1558793" y="3232993"/>
                    <a:pt x="1546426" y="3081202"/>
                  </a:cubicBezTo>
                  <a:cubicBezTo>
                    <a:pt x="1544060" y="3052647"/>
                    <a:pt x="1535672" y="2918139"/>
                    <a:pt x="1579871" y="2922540"/>
                  </a:cubicBezTo>
                  <a:cubicBezTo>
                    <a:pt x="1615898" y="2926190"/>
                    <a:pt x="1641708" y="3016363"/>
                    <a:pt x="1654505" y="3050607"/>
                  </a:cubicBezTo>
                  <a:cubicBezTo>
                    <a:pt x="1680423" y="3119955"/>
                    <a:pt x="1701608" y="3192844"/>
                    <a:pt x="1719138" y="3267452"/>
                  </a:cubicBezTo>
                  <a:cubicBezTo>
                    <a:pt x="1720643" y="3244264"/>
                    <a:pt x="1721826" y="3220970"/>
                    <a:pt x="1725697" y="3198427"/>
                  </a:cubicBezTo>
                  <a:cubicBezTo>
                    <a:pt x="1729031" y="3178674"/>
                    <a:pt x="1734516" y="3159244"/>
                    <a:pt x="1740001" y="3140351"/>
                  </a:cubicBezTo>
                  <a:cubicBezTo>
                    <a:pt x="1802267" y="2925975"/>
                    <a:pt x="1822270" y="3238253"/>
                    <a:pt x="1827432" y="3301589"/>
                  </a:cubicBezTo>
                  <a:cubicBezTo>
                    <a:pt x="1832594" y="3364066"/>
                    <a:pt x="1836680" y="3426865"/>
                    <a:pt x="1838616" y="3489771"/>
                  </a:cubicBezTo>
                  <a:close/>
                  <a:moveTo>
                    <a:pt x="1564170" y="3487410"/>
                  </a:moveTo>
                  <a:lnTo>
                    <a:pt x="1535564" y="3425040"/>
                  </a:lnTo>
                  <a:cubicBezTo>
                    <a:pt x="1542877" y="3377592"/>
                    <a:pt x="1491795" y="3295148"/>
                    <a:pt x="1475879" y="3261655"/>
                  </a:cubicBezTo>
                  <a:cubicBezTo>
                    <a:pt x="1401890" y="3105785"/>
                    <a:pt x="1306931" y="2958931"/>
                    <a:pt x="1193798" y="2851904"/>
                  </a:cubicBezTo>
                  <a:cubicBezTo>
                    <a:pt x="1160030" y="2820022"/>
                    <a:pt x="963014" y="2661897"/>
                    <a:pt x="1019151" y="2841169"/>
                  </a:cubicBezTo>
                  <a:cubicBezTo>
                    <a:pt x="1024635" y="2858560"/>
                    <a:pt x="1031195" y="2875092"/>
                    <a:pt x="1038293" y="2891301"/>
                  </a:cubicBezTo>
                  <a:cubicBezTo>
                    <a:pt x="1050660" y="2919749"/>
                    <a:pt x="1064748" y="2946693"/>
                    <a:pt x="1079481" y="2972994"/>
                  </a:cubicBezTo>
                  <a:cubicBezTo>
                    <a:pt x="1096365" y="3002837"/>
                    <a:pt x="1115293" y="3030533"/>
                    <a:pt x="1134220" y="3058229"/>
                  </a:cubicBezTo>
                  <a:cubicBezTo>
                    <a:pt x="1094322" y="3039121"/>
                    <a:pt x="1054532" y="3020979"/>
                    <a:pt x="1016462" y="3003803"/>
                  </a:cubicBezTo>
                  <a:cubicBezTo>
                    <a:pt x="1004202" y="2998221"/>
                    <a:pt x="892144" y="2935100"/>
                    <a:pt x="883756" y="2959146"/>
                  </a:cubicBezTo>
                  <a:cubicBezTo>
                    <a:pt x="868915" y="3001656"/>
                    <a:pt x="1003880" y="3144967"/>
                    <a:pt x="1021624" y="3165792"/>
                  </a:cubicBezTo>
                  <a:cubicBezTo>
                    <a:pt x="1173042" y="3344206"/>
                    <a:pt x="1379522" y="3496749"/>
                    <a:pt x="1588045" y="3524338"/>
                  </a:cubicBezTo>
                  <a:lnTo>
                    <a:pt x="1545136" y="3469697"/>
                  </a:lnTo>
                  <a:cubicBezTo>
                    <a:pt x="1551373" y="3475709"/>
                    <a:pt x="1558040" y="3481076"/>
                    <a:pt x="1564170" y="3487410"/>
                  </a:cubicBezTo>
                  <a:close/>
                  <a:moveTo>
                    <a:pt x="1285531" y="2804456"/>
                  </a:moveTo>
                  <a:cubicBezTo>
                    <a:pt x="1304888" y="2763771"/>
                    <a:pt x="1360057" y="2657281"/>
                    <a:pt x="1376188" y="2614234"/>
                  </a:cubicBezTo>
                  <a:cubicBezTo>
                    <a:pt x="1424689" y="2484879"/>
                    <a:pt x="1449746" y="2347579"/>
                    <a:pt x="1449101" y="2205557"/>
                  </a:cubicBezTo>
                  <a:cubicBezTo>
                    <a:pt x="1448993" y="2177539"/>
                    <a:pt x="1453295" y="2085219"/>
                    <a:pt x="1426625" y="2072122"/>
                  </a:cubicBezTo>
                  <a:cubicBezTo>
                    <a:pt x="1385867" y="2052263"/>
                    <a:pt x="1348980" y="2174426"/>
                    <a:pt x="1339839" y="2206308"/>
                  </a:cubicBezTo>
                  <a:cubicBezTo>
                    <a:pt x="1328225" y="2246886"/>
                    <a:pt x="1318116" y="2291758"/>
                    <a:pt x="1309297" y="2338884"/>
                  </a:cubicBezTo>
                  <a:cubicBezTo>
                    <a:pt x="1297360" y="2240230"/>
                    <a:pt x="1275744" y="2144797"/>
                    <a:pt x="1234449" y="2078348"/>
                  </a:cubicBezTo>
                  <a:cubicBezTo>
                    <a:pt x="1191539" y="2009001"/>
                    <a:pt x="1170031" y="2238620"/>
                    <a:pt x="1168848" y="2263525"/>
                  </a:cubicBezTo>
                  <a:cubicBezTo>
                    <a:pt x="1161428" y="2430775"/>
                    <a:pt x="1202831" y="2656959"/>
                    <a:pt x="1265851" y="2800162"/>
                  </a:cubicBezTo>
                  <a:cubicBezTo>
                    <a:pt x="1267786" y="2826463"/>
                    <a:pt x="1276927" y="2822598"/>
                    <a:pt x="1285531" y="2804456"/>
                  </a:cubicBezTo>
                  <a:close/>
                  <a:moveTo>
                    <a:pt x="972262" y="2340280"/>
                  </a:moveTo>
                  <a:cubicBezTo>
                    <a:pt x="984845" y="2347687"/>
                    <a:pt x="991835" y="2351122"/>
                    <a:pt x="989899" y="2348223"/>
                  </a:cubicBezTo>
                  <a:cubicBezTo>
                    <a:pt x="988071" y="2345647"/>
                    <a:pt x="985920" y="2341997"/>
                    <a:pt x="983985" y="2339206"/>
                  </a:cubicBezTo>
                  <a:cubicBezTo>
                    <a:pt x="992050" y="2338133"/>
                    <a:pt x="996029" y="2336630"/>
                    <a:pt x="994416" y="2334805"/>
                  </a:cubicBezTo>
                  <a:cubicBezTo>
                    <a:pt x="984952" y="2324177"/>
                    <a:pt x="973446" y="2314301"/>
                    <a:pt x="961508" y="2304747"/>
                  </a:cubicBezTo>
                  <a:cubicBezTo>
                    <a:pt x="885154" y="2184302"/>
                    <a:pt x="772128" y="1983881"/>
                    <a:pt x="691364" y="1911957"/>
                  </a:cubicBezTo>
                  <a:cubicBezTo>
                    <a:pt x="657812" y="1882222"/>
                    <a:pt x="607375" y="1831124"/>
                    <a:pt x="562530" y="1840141"/>
                  </a:cubicBezTo>
                  <a:cubicBezTo>
                    <a:pt x="486928" y="1855385"/>
                    <a:pt x="602858" y="2032188"/>
                    <a:pt x="615763" y="2049364"/>
                  </a:cubicBezTo>
                  <a:cubicBezTo>
                    <a:pt x="627055" y="2064393"/>
                    <a:pt x="641465" y="2080495"/>
                    <a:pt x="657812" y="2097027"/>
                  </a:cubicBezTo>
                  <a:cubicBezTo>
                    <a:pt x="632432" y="2084145"/>
                    <a:pt x="606837" y="2072337"/>
                    <a:pt x="580812" y="2062353"/>
                  </a:cubicBezTo>
                  <a:cubicBezTo>
                    <a:pt x="556292" y="2052799"/>
                    <a:pt x="478432" y="2016945"/>
                    <a:pt x="460688" y="2067291"/>
                  </a:cubicBezTo>
                  <a:cubicBezTo>
                    <a:pt x="437674" y="2132452"/>
                    <a:pt x="525321" y="2210065"/>
                    <a:pt x="555110" y="2234541"/>
                  </a:cubicBezTo>
                  <a:cubicBezTo>
                    <a:pt x="667813" y="2326968"/>
                    <a:pt x="899672" y="2344788"/>
                    <a:pt x="972262" y="2340280"/>
                  </a:cubicBezTo>
                  <a:close/>
                  <a:moveTo>
                    <a:pt x="906232" y="1971858"/>
                  </a:moveTo>
                  <a:cubicBezTo>
                    <a:pt x="906340" y="1971429"/>
                    <a:pt x="906340" y="1970999"/>
                    <a:pt x="906340" y="1970570"/>
                  </a:cubicBezTo>
                  <a:cubicBezTo>
                    <a:pt x="917847" y="1943196"/>
                    <a:pt x="942904" y="1837243"/>
                    <a:pt x="950001" y="1808151"/>
                  </a:cubicBezTo>
                  <a:cubicBezTo>
                    <a:pt x="985275" y="1660976"/>
                    <a:pt x="1026786" y="1502636"/>
                    <a:pt x="1026463" y="1348483"/>
                  </a:cubicBezTo>
                  <a:cubicBezTo>
                    <a:pt x="1026356" y="1331630"/>
                    <a:pt x="1025603" y="1314883"/>
                    <a:pt x="1023130" y="1298566"/>
                  </a:cubicBezTo>
                  <a:cubicBezTo>
                    <a:pt x="1016032" y="1253157"/>
                    <a:pt x="990867" y="1229433"/>
                    <a:pt x="961939" y="1267757"/>
                  </a:cubicBezTo>
                  <a:cubicBezTo>
                    <a:pt x="939785" y="1297170"/>
                    <a:pt x="917847" y="1615567"/>
                    <a:pt x="907200" y="1815880"/>
                  </a:cubicBezTo>
                  <a:cubicBezTo>
                    <a:pt x="895478" y="1620827"/>
                    <a:pt x="861925" y="1242315"/>
                    <a:pt x="829125" y="1243603"/>
                  </a:cubicBezTo>
                  <a:cubicBezTo>
                    <a:pt x="774386" y="1245643"/>
                    <a:pt x="768149" y="1372315"/>
                    <a:pt x="766966" y="1421051"/>
                  </a:cubicBezTo>
                  <a:cubicBezTo>
                    <a:pt x="762557" y="1606335"/>
                    <a:pt x="876658" y="1899720"/>
                    <a:pt x="899887" y="1991503"/>
                  </a:cubicBezTo>
                  <a:cubicBezTo>
                    <a:pt x="901500" y="1998051"/>
                    <a:pt x="905157" y="1978836"/>
                    <a:pt x="906232" y="1971858"/>
                  </a:cubicBezTo>
                  <a:close/>
                  <a:moveTo>
                    <a:pt x="127632" y="761822"/>
                  </a:moveTo>
                  <a:cubicBezTo>
                    <a:pt x="113867" y="750121"/>
                    <a:pt x="21167" y="665100"/>
                    <a:pt x="1702" y="710831"/>
                  </a:cubicBezTo>
                  <a:cubicBezTo>
                    <a:pt x="-5074" y="726611"/>
                    <a:pt x="10197" y="751516"/>
                    <a:pt x="15789" y="762680"/>
                  </a:cubicBezTo>
                  <a:cubicBezTo>
                    <a:pt x="43105" y="816784"/>
                    <a:pt x="75152" y="867238"/>
                    <a:pt x="107200" y="916189"/>
                  </a:cubicBezTo>
                  <a:cubicBezTo>
                    <a:pt x="244853" y="1126915"/>
                    <a:pt x="466388" y="1164702"/>
                    <a:pt x="438857" y="1124553"/>
                  </a:cubicBezTo>
                  <a:cubicBezTo>
                    <a:pt x="345834" y="988972"/>
                    <a:pt x="244100" y="861441"/>
                    <a:pt x="127632" y="761822"/>
                  </a:cubicBezTo>
                  <a:close/>
                  <a:moveTo>
                    <a:pt x="435416" y="700311"/>
                  </a:moveTo>
                  <a:cubicBezTo>
                    <a:pt x="430899" y="518462"/>
                    <a:pt x="417241" y="337364"/>
                    <a:pt x="383796" y="162707"/>
                  </a:cubicBezTo>
                  <a:cubicBezTo>
                    <a:pt x="377344" y="129322"/>
                    <a:pt x="360782" y="-5616"/>
                    <a:pt x="318949" y="181"/>
                  </a:cubicBezTo>
                  <a:cubicBezTo>
                    <a:pt x="270340" y="6837"/>
                    <a:pt x="266253" y="195342"/>
                    <a:pt x="264640" y="235919"/>
                  </a:cubicBezTo>
                  <a:cubicBezTo>
                    <a:pt x="255284" y="464465"/>
                    <a:pt x="384764" y="908997"/>
                    <a:pt x="413262" y="986395"/>
                  </a:cubicBezTo>
                  <a:cubicBezTo>
                    <a:pt x="441761" y="1063794"/>
                    <a:pt x="436169" y="729188"/>
                    <a:pt x="435416" y="70031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27" name="Google Shape;3227;p37"/>
            <p:cNvSpPr/>
            <p:nvPr/>
          </p:nvSpPr>
          <p:spPr>
            <a:xfrm rot="1790023">
              <a:off x="3584705" y="6459829"/>
              <a:ext cx="2762180" cy="6528622"/>
            </a:xfrm>
            <a:custGeom>
              <a:avLst/>
              <a:gdLst/>
              <a:ahLst/>
              <a:cxnLst/>
              <a:rect l="l" t="t" r="r" b="b"/>
              <a:pathLst>
                <a:path w="2762094" h="6528418" extrusionOk="0">
                  <a:moveTo>
                    <a:pt x="3579" y="52095"/>
                  </a:moveTo>
                  <a:cubicBezTo>
                    <a:pt x="-5131" y="33953"/>
                    <a:pt x="2612" y="12268"/>
                    <a:pt x="20786" y="3573"/>
                  </a:cubicBezTo>
                  <a:cubicBezTo>
                    <a:pt x="38853" y="-5122"/>
                    <a:pt x="60684" y="2607"/>
                    <a:pt x="69395" y="20749"/>
                  </a:cubicBezTo>
                  <a:lnTo>
                    <a:pt x="556665" y="1020704"/>
                  </a:lnTo>
                  <a:cubicBezTo>
                    <a:pt x="837455" y="1597811"/>
                    <a:pt x="1182878" y="2329179"/>
                    <a:pt x="1465927" y="2906287"/>
                  </a:cubicBezTo>
                  <a:cubicBezTo>
                    <a:pt x="1632401" y="3245617"/>
                    <a:pt x="1776829" y="3531702"/>
                    <a:pt x="1875983" y="3699595"/>
                  </a:cubicBezTo>
                  <a:cubicBezTo>
                    <a:pt x="2153009" y="4172682"/>
                    <a:pt x="2335184" y="4635141"/>
                    <a:pt x="2459072" y="5049292"/>
                  </a:cubicBezTo>
                  <a:cubicBezTo>
                    <a:pt x="2651464" y="5692420"/>
                    <a:pt x="2703836" y="6218107"/>
                    <a:pt x="2761156" y="6482186"/>
                  </a:cubicBezTo>
                  <a:cubicBezTo>
                    <a:pt x="2765780" y="6502689"/>
                    <a:pt x="2752875" y="6522978"/>
                    <a:pt x="2732335" y="6527487"/>
                  </a:cubicBezTo>
                  <a:cubicBezTo>
                    <a:pt x="2711794" y="6532103"/>
                    <a:pt x="2691469" y="6519113"/>
                    <a:pt x="2686952" y="6498717"/>
                  </a:cubicBezTo>
                  <a:cubicBezTo>
                    <a:pt x="2626944" y="6236464"/>
                    <a:pt x="2568119" y="5714319"/>
                    <a:pt x="2370888" y="5076022"/>
                  </a:cubicBezTo>
                  <a:cubicBezTo>
                    <a:pt x="2245280" y="4669492"/>
                    <a:pt x="2063642" y="4215299"/>
                    <a:pt x="1787799" y="3751552"/>
                  </a:cubicBezTo>
                  <a:cubicBezTo>
                    <a:pt x="1687785" y="3581941"/>
                    <a:pt x="1540776" y="3293924"/>
                    <a:pt x="1374302" y="2950837"/>
                  </a:cubicBezTo>
                  <a:cubicBezTo>
                    <a:pt x="1093619" y="2372333"/>
                    <a:pt x="756154" y="1637101"/>
                    <a:pt x="479880" y="1057524"/>
                  </a:cubicBezTo>
                  <a:lnTo>
                    <a:pt x="3579" y="52095"/>
                  </a:lnTo>
                  <a:lnTo>
                    <a:pt x="3579" y="5209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28" name="Google Shape;3228;p37"/>
            <p:cNvSpPr/>
            <p:nvPr/>
          </p:nvSpPr>
          <p:spPr>
            <a:xfrm rot="1790023">
              <a:off x="3692365" y="5945896"/>
              <a:ext cx="2862177" cy="3912253"/>
            </a:xfrm>
            <a:custGeom>
              <a:avLst/>
              <a:gdLst/>
              <a:ahLst/>
              <a:cxnLst/>
              <a:rect l="l" t="t" r="r" b="b"/>
              <a:pathLst>
                <a:path w="2862088" h="3912131" extrusionOk="0">
                  <a:moveTo>
                    <a:pt x="2267483" y="3498409"/>
                  </a:moveTo>
                  <a:cubicBezTo>
                    <a:pt x="2280173" y="3529110"/>
                    <a:pt x="2297164" y="3582248"/>
                    <a:pt x="2272430" y="3614023"/>
                  </a:cubicBezTo>
                  <a:cubicBezTo>
                    <a:pt x="2248771" y="3644296"/>
                    <a:pt x="2203711" y="3613594"/>
                    <a:pt x="2182310" y="3598458"/>
                  </a:cubicBezTo>
                  <a:cubicBezTo>
                    <a:pt x="2104880" y="3543388"/>
                    <a:pt x="2033473" y="3459548"/>
                    <a:pt x="1980670" y="3366691"/>
                  </a:cubicBezTo>
                  <a:cubicBezTo>
                    <a:pt x="1959484" y="3329656"/>
                    <a:pt x="1939374" y="3254082"/>
                    <a:pt x="1969485" y="3229714"/>
                  </a:cubicBezTo>
                  <a:cubicBezTo>
                    <a:pt x="1999597" y="3205346"/>
                    <a:pt x="2036591" y="3227352"/>
                    <a:pt x="2036914" y="3227567"/>
                  </a:cubicBezTo>
                  <a:cubicBezTo>
                    <a:pt x="2066918" y="3243240"/>
                    <a:pt x="2095201" y="3263959"/>
                    <a:pt x="2121119" y="3288756"/>
                  </a:cubicBezTo>
                  <a:cubicBezTo>
                    <a:pt x="2178976" y="3343933"/>
                    <a:pt x="2232855" y="3414462"/>
                    <a:pt x="2267483" y="3498409"/>
                  </a:cubicBezTo>
                  <a:close/>
                  <a:moveTo>
                    <a:pt x="1893454" y="3397286"/>
                  </a:moveTo>
                  <a:cubicBezTo>
                    <a:pt x="1869364" y="3381613"/>
                    <a:pt x="1860224" y="3373776"/>
                    <a:pt x="1818175" y="3359177"/>
                  </a:cubicBezTo>
                  <a:cubicBezTo>
                    <a:pt x="1776126" y="3344578"/>
                    <a:pt x="1747197" y="3364974"/>
                    <a:pt x="1747197" y="3364974"/>
                  </a:cubicBezTo>
                  <a:cubicBezTo>
                    <a:pt x="1715258" y="3422942"/>
                    <a:pt x="1770749" y="3494007"/>
                    <a:pt x="1797312" y="3530291"/>
                  </a:cubicBezTo>
                  <a:cubicBezTo>
                    <a:pt x="1868074" y="3627335"/>
                    <a:pt x="1959807" y="3705377"/>
                    <a:pt x="2058315" y="3745096"/>
                  </a:cubicBezTo>
                  <a:cubicBezTo>
                    <a:pt x="2086168" y="3756368"/>
                    <a:pt x="2145101" y="3781917"/>
                    <a:pt x="2170481" y="3744345"/>
                  </a:cubicBezTo>
                  <a:cubicBezTo>
                    <a:pt x="2197043" y="3704840"/>
                    <a:pt x="2150370" y="3643866"/>
                    <a:pt x="2132841" y="3620035"/>
                  </a:cubicBezTo>
                  <a:cubicBezTo>
                    <a:pt x="2065305" y="3528466"/>
                    <a:pt x="1980132" y="3453644"/>
                    <a:pt x="1893454" y="3397286"/>
                  </a:cubicBezTo>
                  <a:close/>
                  <a:moveTo>
                    <a:pt x="2574944" y="3323859"/>
                  </a:moveTo>
                  <a:cubicBezTo>
                    <a:pt x="2569029" y="3314198"/>
                    <a:pt x="2562791" y="3304751"/>
                    <a:pt x="2555586" y="3296593"/>
                  </a:cubicBezTo>
                  <a:cubicBezTo>
                    <a:pt x="2529454" y="3267179"/>
                    <a:pt x="2508376" y="3289293"/>
                    <a:pt x="2498267" y="3329227"/>
                  </a:cubicBezTo>
                  <a:cubicBezTo>
                    <a:pt x="2484071" y="3384941"/>
                    <a:pt x="2489986" y="3448813"/>
                    <a:pt x="2497514" y="3504098"/>
                  </a:cubicBezTo>
                  <a:cubicBezTo>
                    <a:pt x="2505042" y="3558846"/>
                    <a:pt x="2518162" y="3611876"/>
                    <a:pt x="2532895" y="3663511"/>
                  </a:cubicBezTo>
                  <a:cubicBezTo>
                    <a:pt x="2552790" y="3733610"/>
                    <a:pt x="2579998" y="3816268"/>
                    <a:pt x="2634414" y="3847937"/>
                  </a:cubicBezTo>
                  <a:lnTo>
                    <a:pt x="2695282" y="3837309"/>
                  </a:lnTo>
                  <a:cubicBezTo>
                    <a:pt x="2721092" y="3806929"/>
                    <a:pt x="2700444" y="3708705"/>
                    <a:pt x="2695175" y="3676178"/>
                  </a:cubicBezTo>
                  <a:cubicBezTo>
                    <a:pt x="2674635" y="3550687"/>
                    <a:pt x="2635489" y="3422513"/>
                    <a:pt x="2574944" y="3323859"/>
                  </a:cubicBezTo>
                  <a:close/>
                  <a:moveTo>
                    <a:pt x="2848959" y="3555626"/>
                  </a:moveTo>
                  <a:cubicBezTo>
                    <a:pt x="2841861" y="3521489"/>
                    <a:pt x="2832075" y="3488318"/>
                    <a:pt x="2820783" y="3456650"/>
                  </a:cubicBezTo>
                  <a:cubicBezTo>
                    <a:pt x="2813685" y="3436790"/>
                    <a:pt x="2805835" y="3417253"/>
                    <a:pt x="2796909" y="3398789"/>
                  </a:cubicBezTo>
                  <a:cubicBezTo>
                    <a:pt x="2791962" y="3388376"/>
                    <a:pt x="2786585" y="3378070"/>
                    <a:pt x="2780132" y="3369160"/>
                  </a:cubicBezTo>
                  <a:cubicBezTo>
                    <a:pt x="2738407" y="3311622"/>
                    <a:pt x="2716683" y="3443124"/>
                    <a:pt x="2712812" y="3478227"/>
                  </a:cubicBezTo>
                  <a:cubicBezTo>
                    <a:pt x="2711736" y="3488210"/>
                    <a:pt x="2710338" y="3503883"/>
                    <a:pt x="2709693" y="3513867"/>
                  </a:cubicBezTo>
                  <a:cubicBezTo>
                    <a:pt x="2703778" y="3605650"/>
                    <a:pt x="2705821" y="3704518"/>
                    <a:pt x="2722060" y="3792759"/>
                  </a:cubicBezTo>
                  <a:cubicBezTo>
                    <a:pt x="2729911" y="3835484"/>
                    <a:pt x="2742708" y="3877135"/>
                    <a:pt x="2769809" y="3903007"/>
                  </a:cubicBezTo>
                  <a:lnTo>
                    <a:pt x="2810889" y="3912131"/>
                  </a:lnTo>
                  <a:cubicBezTo>
                    <a:pt x="2840786" y="3847937"/>
                    <a:pt x="2858423" y="3793188"/>
                    <a:pt x="2861541" y="3714180"/>
                  </a:cubicBezTo>
                  <a:cubicBezTo>
                    <a:pt x="2863692" y="3660505"/>
                    <a:pt x="2859498" y="3606616"/>
                    <a:pt x="2848959" y="3555626"/>
                  </a:cubicBezTo>
                  <a:close/>
                  <a:moveTo>
                    <a:pt x="1197446" y="1157129"/>
                  </a:moveTo>
                  <a:cubicBezTo>
                    <a:pt x="1183251" y="1073290"/>
                    <a:pt x="764054" y="606537"/>
                    <a:pt x="433687" y="251212"/>
                  </a:cubicBezTo>
                  <a:cubicBezTo>
                    <a:pt x="220863" y="22237"/>
                    <a:pt x="8683" y="-10397"/>
                    <a:pt x="4059" y="2377"/>
                  </a:cubicBezTo>
                  <a:cubicBezTo>
                    <a:pt x="-39495" y="125292"/>
                    <a:pt x="280118" y="406975"/>
                    <a:pt x="356795" y="485340"/>
                  </a:cubicBezTo>
                  <a:cubicBezTo>
                    <a:pt x="647049" y="782160"/>
                    <a:pt x="1210458" y="1233991"/>
                    <a:pt x="1197446" y="1157129"/>
                  </a:cubicBezTo>
                  <a:lnTo>
                    <a:pt x="1197446" y="1157129"/>
                  </a:lnTo>
                  <a:close/>
                  <a:moveTo>
                    <a:pt x="1299180" y="887791"/>
                  </a:moveTo>
                  <a:cubicBezTo>
                    <a:pt x="1328109" y="941573"/>
                    <a:pt x="1430273" y="1016717"/>
                    <a:pt x="1437263" y="910120"/>
                  </a:cubicBezTo>
                  <a:cubicBezTo>
                    <a:pt x="1449630" y="718394"/>
                    <a:pt x="1408012" y="360386"/>
                    <a:pt x="1341659" y="194317"/>
                  </a:cubicBezTo>
                  <a:cubicBezTo>
                    <a:pt x="1314989" y="127654"/>
                    <a:pt x="1257239" y="232748"/>
                    <a:pt x="1240247" y="390873"/>
                  </a:cubicBezTo>
                  <a:cubicBezTo>
                    <a:pt x="1221965" y="561236"/>
                    <a:pt x="1247345" y="791499"/>
                    <a:pt x="1299180" y="887791"/>
                  </a:cubicBezTo>
                  <a:lnTo>
                    <a:pt x="1299180" y="887791"/>
                  </a:lnTo>
                  <a:close/>
                  <a:moveTo>
                    <a:pt x="850087" y="1098410"/>
                  </a:moveTo>
                  <a:cubicBezTo>
                    <a:pt x="643608" y="1134586"/>
                    <a:pt x="1201425" y="1638589"/>
                    <a:pt x="1260358" y="1527376"/>
                  </a:cubicBezTo>
                  <a:cubicBezTo>
                    <a:pt x="1276274" y="1497318"/>
                    <a:pt x="1186799" y="1321695"/>
                    <a:pt x="1081086" y="1213595"/>
                  </a:cubicBezTo>
                  <a:cubicBezTo>
                    <a:pt x="1000968" y="1131473"/>
                    <a:pt x="863207" y="1096155"/>
                    <a:pt x="850087" y="1098410"/>
                  </a:cubicBezTo>
                  <a:lnTo>
                    <a:pt x="850087" y="1098410"/>
                  </a:lnTo>
                  <a:close/>
                  <a:moveTo>
                    <a:pt x="1850867" y="1521579"/>
                  </a:moveTo>
                  <a:cubicBezTo>
                    <a:pt x="1773760" y="1360770"/>
                    <a:pt x="1755908" y="1569349"/>
                    <a:pt x="1751284" y="1610356"/>
                  </a:cubicBezTo>
                  <a:cubicBezTo>
                    <a:pt x="1737304" y="1736599"/>
                    <a:pt x="1772255" y="2058216"/>
                    <a:pt x="1793978" y="2085268"/>
                  </a:cubicBezTo>
                  <a:cubicBezTo>
                    <a:pt x="1859578" y="2167604"/>
                    <a:pt x="1870978" y="2026119"/>
                    <a:pt x="1874419" y="2001858"/>
                  </a:cubicBezTo>
                  <a:cubicBezTo>
                    <a:pt x="1890335" y="1889893"/>
                    <a:pt x="1879258" y="1580835"/>
                    <a:pt x="1850867" y="1521579"/>
                  </a:cubicBezTo>
                  <a:lnTo>
                    <a:pt x="1850867" y="1521579"/>
                  </a:lnTo>
                  <a:close/>
                  <a:moveTo>
                    <a:pt x="2083372" y="1591248"/>
                  </a:moveTo>
                  <a:cubicBezTo>
                    <a:pt x="2056379" y="1356798"/>
                    <a:pt x="1952171" y="1542834"/>
                    <a:pt x="1942278" y="1629357"/>
                  </a:cubicBezTo>
                  <a:cubicBezTo>
                    <a:pt x="1927114" y="1760215"/>
                    <a:pt x="1923780" y="1885813"/>
                    <a:pt x="1930448" y="2010016"/>
                  </a:cubicBezTo>
                  <a:cubicBezTo>
                    <a:pt x="1931416" y="2027836"/>
                    <a:pt x="1933029" y="2045441"/>
                    <a:pt x="1936363" y="2062617"/>
                  </a:cubicBezTo>
                  <a:cubicBezTo>
                    <a:pt x="1962603" y="2199487"/>
                    <a:pt x="2088534" y="1901379"/>
                    <a:pt x="2083372" y="1591248"/>
                  </a:cubicBezTo>
                  <a:lnTo>
                    <a:pt x="2083372" y="1591248"/>
                  </a:lnTo>
                  <a:close/>
                  <a:moveTo>
                    <a:pt x="1474903" y="2267009"/>
                  </a:moveTo>
                  <a:cubicBezTo>
                    <a:pt x="1356607" y="2243500"/>
                    <a:pt x="1401882" y="2358793"/>
                    <a:pt x="1433284" y="2395828"/>
                  </a:cubicBezTo>
                  <a:cubicBezTo>
                    <a:pt x="1512542" y="2488900"/>
                    <a:pt x="1628472" y="2612995"/>
                    <a:pt x="1739454" y="2628131"/>
                  </a:cubicBezTo>
                  <a:cubicBezTo>
                    <a:pt x="1818390" y="2638759"/>
                    <a:pt x="1743541" y="2507256"/>
                    <a:pt x="1724829" y="2480956"/>
                  </a:cubicBezTo>
                  <a:cubicBezTo>
                    <a:pt x="1663315" y="2394003"/>
                    <a:pt x="1568571" y="2285688"/>
                    <a:pt x="1474903" y="2267009"/>
                  </a:cubicBezTo>
                  <a:lnTo>
                    <a:pt x="1474903" y="2267009"/>
                  </a:lnTo>
                  <a:close/>
                  <a:moveTo>
                    <a:pt x="1342734" y="2650567"/>
                  </a:moveTo>
                  <a:cubicBezTo>
                    <a:pt x="1445436" y="2699733"/>
                    <a:pt x="1732464" y="2824043"/>
                    <a:pt x="1750854" y="2789369"/>
                  </a:cubicBezTo>
                  <a:cubicBezTo>
                    <a:pt x="1769674" y="2754051"/>
                    <a:pt x="1721280" y="2694687"/>
                    <a:pt x="1706224" y="2675794"/>
                  </a:cubicBezTo>
                  <a:cubicBezTo>
                    <a:pt x="1634817" y="2586480"/>
                    <a:pt x="1379621" y="2452938"/>
                    <a:pt x="1356177" y="2458520"/>
                  </a:cubicBezTo>
                  <a:cubicBezTo>
                    <a:pt x="1247023" y="2484391"/>
                    <a:pt x="1280683" y="2620831"/>
                    <a:pt x="1342734" y="2650567"/>
                  </a:cubicBezTo>
                  <a:lnTo>
                    <a:pt x="1342734" y="2650567"/>
                  </a:lnTo>
                  <a:close/>
                  <a:moveTo>
                    <a:pt x="2313941" y="2796776"/>
                  </a:moveTo>
                  <a:cubicBezTo>
                    <a:pt x="2312758" y="2827478"/>
                    <a:pt x="2323189" y="2926239"/>
                    <a:pt x="2352225" y="2935686"/>
                  </a:cubicBezTo>
                  <a:cubicBezTo>
                    <a:pt x="2388359" y="2947387"/>
                    <a:pt x="2445356" y="2863762"/>
                    <a:pt x="2450196" y="2841004"/>
                  </a:cubicBezTo>
                  <a:cubicBezTo>
                    <a:pt x="2472672" y="2736661"/>
                    <a:pt x="2492890" y="2555563"/>
                    <a:pt x="2483641" y="2448644"/>
                  </a:cubicBezTo>
                  <a:cubicBezTo>
                    <a:pt x="2480737" y="2414507"/>
                    <a:pt x="2471704" y="2340329"/>
                    <a:pt x="2436645" y="2339148"/>
                  </a:cubicBezTo>
                  <a:cubicBezTo>
                    <a:pt x="2404813" y="2337967"/>
                    <a:pt x="2385348" y="2404845"/>
                    <a:pt x="2375669" y="2435547"/>
                  </a:cubicBezTo>
                  <a:cubicBezTo>
                    <a:pt x="2340396" y="2547942"/>
                    <a:pt x="2318673" y="2666991"/>
                    <a:pt x="2313941" y="2796776"/>
                  </a:cubicBezTo>
                  <a:lnTo>
                    <a:pt x="2313941" y="2796776"/>
                  </a:lnTo>
                  <a:close/>
                  <a:moveTo>
                    <a:pt x="2253395" y="2985925"/>
                  </a:moveTo>
                  <a:cubicBezTo>
                    <a:pt x="2253180" y="2990219"/>
                    <a:pt x="2300928" y="2854315"/>
                    <a:pt x="2299960" y="2758131"/>
                  </a:cubicBezTo>
                  <a:cubicBezTo>
                    <a:pt x="2298885" y="2643053"/>
                    <a:pt x="2304369" y="2592706"/>
                    <a:pt x="2276624" y="2506290"/>
                  </a:cubicBezTo>
                  <a:cubicBezTo>
                    <a:pt x="2267053" y="2476447"/>
                    <a:pt x="2249954" y="2428248"/>
                    <a:pt x="2219627" y="2433293"/>
                  </a:cubicBezTo>
                  <a:cubicBezTo>
                    <a:pt x="2184246" y="2439197"/>
                    <a:pt x="2164781" y="2490295"/>
                    <a:pt x="2155640" y="2530551"/>
                  </a:cubicBezTo>
                  <a:cubicBezTo>
                    <a:pt x="2132518" y="2632103"/>
                    <a:pt x="2142950" y="2747288"/>
                    <a:pt x="2161339" y="2845835"/>
                  </a:cubicBezTo>
                  <a:cubicBezTo>
                    <a:pt x="2168007" y="2881474"/>
                    <a:pt x="2211239" y="3018881"/>
                    <a:pt x="2253395" y="2985925"/>
                  </a:cubicBezTo>
                  <a:lnTo>
                    <a:pt x="2253395" y="298592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29" name="Google Shape;3229;p37"/>
            <p:cNvSpPr/>
            <p:nvPr/>
          </p:nvSpPr>
          <p:spPr>
            <a:xfrm rot="1790023">
              <a:off x="3438340" y="10348556"/>
              <a:ext cx="4041774" cy="3287219"/>
            </a:xfrm>
            <a:custGeom>
              <a:avLst/>
              <a:gdLst/>
              <a:ahLst/>
              <a:cxnLst/>
              <a:rect l="l" t="t" r="r" b="b"/>
              <a:pathLst>
                <a:path w="4041648" h="3287116" extrusionOk="0">
                  <a:moveTo>
                    <a:pt x="4041473" y="82674"/>
                  </a:moveTo>
                  <a:cubicBezTo>
                    <a:pt x="4045022" y="101568"/>
                    <a:pt x="3993510" y="151163"/>
                    <a:pt x="3983616" y="163615"/>
                  </a:cubicBezTo>
                  <a:cubicBezTo>
                    <a:pt x="3913391" y="251749"/>
                    <a:pt x="3844458" y="341707"/>
                    <a:pt x="3765845" y="422326"/>
                  </a:cubicBezTo>
                  <a:cubicBezTo>
                    <a:pt x="3452039" y="744588"/>
                    <a:pt x="2857550" y="968624"/>
                    <a:pt x="2454808" y="657742"/>
                  </a:cubicBezTo>
                  <a:cubicBezTo>
                    <a:pt x="2438139" y="647652"/>
                    <a:pt x="2469541" y="509386"/>
                    <a:pt x="2475456" y="493820"/>
                  </a:cubicBezTo>
                  <a:cubicBezTo>
                    <a:pt x="2515784" y="388726"/>
                    <a:pt x="2592783" y="303061"/>
                    <a:pt x="2675267" y="230279"/>
                  </a:cubicBezTo>
                  <a:cubicBezTo>
                    <a:pt x="2960467" y="-21132"/>
                    <a:pt x="3371598" y="-26392"/>
                    <a:pt x="3726054" y="27497"/>
                  </a:cubicBezTo>
                  <a:cubicBezTo>
                    <a:pt x="3811012" y="40486"/>
                    <a:pt x="3895862" y="53905"/>
                    <a:pt x="3980282" y="70651"/>
                  </a:cubicBezTo>
                  <a:cubicBezTo>
                    <a:pt x="3985229" y="71617"/>
                    <a:pt x="4040613" y="78058"/>
                    <a:pt x="4041473" y="82674"/>
                  </a:cubicBezTo>
                  <a:close/>
                  <a:moveTo>
                    <a:pt x="393347" y="1185255"/>
                  </a:moveTo>
                  <a:cubicBezTo>
                    <a:pt x="292150" y="1181282"/>
                    <a:pt x="190309" y="1189441"/>
                    <a:pt x="89112" y="1195560"/>
                  </a:cubicBezTo>
                  <a:cubicBezTo>
                    <a:pt x="74809" y="1196419"/>
                    <a:pt x="10607" y="1191910"/>
                    <a:pt x="176" y="1205544"/>
                  </a:cubicBezTo>
                  <a:cubicBezTo>
                    <a:pt x="-2513" y="1208979"/>
                    <a:pt x="26523" y="1249771"/>
                    <a:pt x="28781" y="1253636"/>
                  </a:cubicBezTo>
                  <a:cubicBezTo>
                    <a:pt x="68357" y="1319978"/>
                    <a:pt x="110405" y="1384816"/>
                    <a:pt x="152777" y="1449226"/>
                  </a:cubicBezTo>
                  <a:cubicBezTo>
                    <a:pt x="329790" y="1718349"/>
                    <a:pt x="580576" y="1989620"/>
                    <a:pt x="920407" y="2028802"/>
                  </a:cubicBezTo>
                  <a:cubicBezTo>
                    <a:pt x="1018700" y="2040181"/>
                    <a:pt x="1122477" y="2040074"/>
                    <a:pt x="1217114" y="2003790"/>
                  </a:cubicBezTo>
                  <a:cubicBezTo>
                    <a:pt x="1231094" y="1998315"/>
                    <a:pt x="1342615" y="1936160"/>
                    <a:pt x="1339388" y="1918984"/>
                  </a:cubicBezTo>
                  <a:cubicBezTo>
                    <a:pt x="1305513" y="1463181"/>
                    <a:pt x="797918" y="1201035"/>
                    <a:pt x="393347" y="1185255"/>
                  </a:cubicBezTo>
                  <a:close/>
                  <a:moveTo>
                    <a:pt x="3553988" y="2576711"/>
                  </a:moveTo>
                  <a:cubicBezTo>
                    <a:pt x="3234590" y="2532483"/>
                    <a:pt x="2864970" y="2542145"/>
                    <a:pt x="2611711" y="2771764"/>
                  </a:cubicBezTo>
                  <a:cubicBezTo>
                    <a:pt x="2538367" y="2838105"/>
                    <a:pt x="2470186" y="2916148"/>
                    <a:pt x="2435235" y="3011152"/>
                  </a:cubicBezTo>
                  <a:cubicBezTo>
                    <a:pt x="2429966" y="3025214"/>
                    <a:pt x="2403403" y="3149846"/>
                    <a:pt x="2418566" y="3158756"/>
                  </a:cubicBezTo>
                  <a:cubicBezTo>
                    <a:pt x="2784530" y="3433462"/>
                    <a:pt x="3316429" y="3224776"/>
                    <a:pt x="3594639" y="2931284"/>
                  </a:cubicBezTo>
                  <a:cubicBezTo>
                    <a:pt x="3664326" y="2857750"/>
                    <a:pt x="3725302" y="2775951"/>
                    <a:pt x="3787245" y="2695868"/>
                  </a:cubicBezTo>
                  <a:cubicBezTo>
                    <a:pt x="3796064" y="2684596"/>
                    <a:pt x="3841769" y="2639295"/>
                    <a:pt x="3838328" y="2622442"/>
                  </a:cubicBezTo>
                  <a:cubicBezTo>
                    <a:pt x="3837468" y="2618255"/>
                    <a:pt x="3787568" y="2613102"/>
                    <a:pt x="3783159" y="2612351"/>
                  </a:cubicBezTo>
                  <a:cubicBezTo>
                    <a:pt x="3707127" y="2598288"/>
                    <a:pt x="3630558" y="2587231"/>
                    <a:pt x="3553988" y="257671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0" name="Google Shape;3230;p37"/>
            <p:cNvSpPr/>
            <p:nvPr/>
          </p:nvSpPr>
          <p:spPr>
            <a:xfrm rot="1790023">
              <a:off x="4816163" y="13234425"/>
              <a:ext cx="1511563" cy="609706"/>
            </a:xfrm>
            <a:custGeom>
              <a:avLst/>
              <a:gdLst/>
              <a:ahLst/>
              <a:cxnLst/>
              <a:rect l="l" t="t" r="r" b="b"/>
              <a:pathLst>
                <a:path w="1511516" h="609687" extrusionOk="0">
                  <a:moveTo>
                    <a:pt x="1508595" y="64459"/>
                  </a:moveTo>
                  <a:cubicBezTo>
                    <a:pt x="1502465" y="53294"/>
                    <a:pt x="1488377" y="49215"/>
                    <a:pt x="1477193" y="55334"/>
                  </a:cubicBezTo>
                  <a:cubicBezTo>
                    <a:pt x="1435682" y="77233"/>
                    <a:pt x="1390729" y="95268"/>
                    <a:pt x="1344164" y="111263"/>
                  </a:cubicBezTo>
                  <a:cubicBezTo>
                    <a:pt x="1234687" y="149049"/>
                    <a:pt x="1116714" y="175457"/>
                    <a:pt x="1012721" y="209379"/>
                  </a:cubicBezTo>
                  <a:cubicBezTo>
                    <a:pt x="939701" y="233748"/>
                    <a:pt x="866787" y="257794"/>
                    <a:pt x="793982" y="282055"/>
                  </a:cubicBezTo>
                  <a:cubicBezTo>
                    <a:pt x="813447" y="253178"/>
                    <a:pt x="840655" y="221832"/>
                    <a:pt x="871197" y="189842"/>
                  </a:cubicBezTo>
                  <a:cubicBezTo>
                    <a:pt x="880875" y="179644"/>
                    <a:pt x="890877" y="169446"/>
                    <a:pt x="900878" y="159248"/>
                  </a:cubicBezTo>
                  <a:cubicBezTo>
                    <a:pt x="910879" y="149049"/>
                    <a:pt x="920881" y="138959"/>
                    <a:pt x="930882" y="129083"/>
                  </a:cubicBezTo>
                  <a:cubicBezTo>
                    <a:pt x="967446" y="93228"/>
                    <a:pt x="1004656" y="61238"/>
                    <a:pt x="1040145" y="44492"/>
                  </a:cubicBezTo>
                  <a:cubicBezTo>
                    <a:pt x="1052082" y="39768"/>
                    <a:pt x="1057781" y="26350"/>
                    <a:pt x="1053049" y="14541"/>
                  </a:cubicBezTo>
                  <a:cubicBezTo>
                    <a:pt x="1048318" y="2626"/>
                    <a:pt x="1034767" y="-3064"/>
                    <a:pt x="1022938" y="1660"/>
                  </a:cubicBezTo>
                  <a:cubicBezTo>
                    <a:pt x="994977" y="10784"/>
                    <a:pt x="964758" y="26457"/>
                    <a:pt x="934646" y="46960"/>
                  </a:cubicBezTo>
                  <a:cubicBezTo>
                    <a:pt x="908944" y="64351"/>
                    <a:pt x="883241" y="84962"/>
                    <a:pt x="859690" y="108042"/>
                  </a:cubicBezTo>
                  <a:cubicBezTo>
                    <a:pt x="841193" y="126184"/>
                    <a:pt x="824201" y="145829"/>
                    <a:pt x="808930" y="165689"/>
                  </a:cubicBezTo>
                  <a:cubicBezTo>
                    <a:pt x="782905" y="199611"/>
                    <a:pt x="762150" y="234070"/>
                    <a:pt x="747524" y="264020"/>
                  </a:cubicBezTo>
                  <a:cubicBezTo>
                    <a:pt x="741395" y="274862"/>
                    <a:pt x="745373" y="287851"/>
                    <a:pt x="755160" y="294937"/>
                  </a:cubicBezTo>
                  <a:cubicBezTo>
                    <a:pt x="740642" y="299767"/>
                    <a:pt x="726123" y="304491"/>
                    <a:pt x="711713" y="309428"/>
                  </a:cubicBezTo>
                  <a:cubicBezTo>
                    <a:pt x="644930" y="332079"/>
                    <a:pt x="578362" y="355374"/>
                    <a:pt x="512008" y="378991"/>
                  </a:cubicBezTo>
                  <a:cubicBezTo>
                    <a:pt x="510933" y="379420"/>
                    <a:pt x="509750" y="379850"/>
                    <a:pt x="508675" y="380279"/>
                  </a:cubicBezTo>
                  <a:cubicBezTo>
                    <a:pt x="511579" y="376951"/>
                    <a:pt x="514697" y="373731"/>
                    <a:pt x="517601" y="370295"/>
                  </a:cubicBezTo>
                  <a:cubicBezTo>
                    <a:pt x="527602" y="358702"/>
                    <a:pt x="537496" y="347108"/>
                    <a:pt x="546959" y="335085"/>
                  </a:cubicBezTo>
                  <a:cubicBezTo>
                    <a:pt x="554918" y="325101"/>
                    <a:pt x="562446" y="314796"/>
                    <a:pt x="569758" y="304383"/>
                  </a:cubicBezTo>
                  <a:cubicBezTo>
                    <a:pt x="577071" y="293863"/>
                    <a:pt x="583739" y="283128"/>
                    <a:pt x="590729" y="272393"/>
                  </a:cubicBezTo>
                  <a:cubicBezTo>
                    <a:pt x="592557" y="269602"/>
                    <a:pt x="622884" y="223549"/>
                    <a:pt x="636219" y="206588"/>
                  </a:cubicBezTo>
                  <a:cubicBezTo>
                    <a:pt x="636756" y="205944"/>
                    <a:pt x="637079" y="205193"/>
                    <a:pt x="637402" y="204442"/>
                  </a:cubicBezTo>
                  <a:lnTo>
                    <a:pt x="637187" y="204549"/>
                  </a:lnTo>
                  <a:lnTo>
                    <a:pt x="637509" y="204334"/>
                  </a:lnTo>
                  <a:cubicBezTo>
                    <a:pt x="637832" y="203582"/>
                    <a:pt x="638155" y="203046"/>
                    <a:pt x="638585" y="203368"/>
                  </a:cubicBezTo>
                  <a:cubicBezTo>
                    <a:pt x="638585" y="203475"/>
                    <a:pt x="638692" y="203582"/>
                    <a:pt x="638692" y="203582"/>
                  </a:cubicBezTo>
                  <a:cubicBezTo>
                    <a:pt x="648801" y="196712"/>
                    <a:pt x="651920" y="182972"/>
                    <a:pt x="645467" y="172452"/>
                  </a:cubicBezTo>
                  <a:cubicBezTo>
                    <a:pt x="641381" y="164186"/>
                    <a:pt x="631379" y="156671"/>
                    <a:pt x="613743" y="164186"/>
                  </a:cubicBezTo>
                  <a:cubicBezTo>
                    <a:pt x="611485" y="165152"/>
                    <a:pt x="607075" y="168587"/>
                    <a:pt x="601268" y="173847"/>
                  </a:cubicBezTo>
                  <a:cubicBezTo>
                    <a:pt x="583846" y="189520"/>
                    <a:pt x="543841" y="233855"/>
                    <a:pt x="541583" y="236539"/>
                  </a:cubicBezTo>
                  <a:cubicBezTo>
                    <a:pt x="533517" y="246415"/>
                    <a:pt x="525236" y="255969"/>
                    <a:pt x="517493" y="265952"/>
                  </a:cubicBezTo>
                  <a:cubicBezTo>
                    <a:pt x="509750" y="275936"/>
                    <a:pt x="502115" y="286134"/>
                    <a:pt x="494909" y="296439"/>
                  </a:cubicBezTo>
                  <a:cubicBezTo>
                    <a:pt x="486091" y="308892"/>
                    <a:pt x="477811" y="321666"/>
                    <a:pt x="469530" y="334441"/>
                  </a:cubicBezTo>
                  <a:cubicBezTo>
                    <a:pt x="457163" y="353656"/>
                    <a:pt x="445333" y="373087"/>
                    <a:pt x="432966" y="392517"/>
                  </a:cubicBezTo>
                  <a:cubicBezTo>
                    <a:pt x="428987" y="397670"/>
                    <a:pt x="427696" y="404003"/>
                    <a:pt x="428449" y="410014"/>
                  </a:cubicBezTo>
                  <a:cubicBezTo>
                    <a:pt x="290581" y="459717"/>
                    <a:pt x="152928" y="510171"/>
                    <a:pt x="15813" y="562987"/>
                  </a:cubicBezTo>
                  <a:cubicBezTo>
                    <a:pt x="3230" y="567603"/>
                    <a:pt x="-3114" y="581451"/>
                    <a:pt x="1510" y="593904"/>
                  </a:cubicBezTo>
                  <a:cubicBezTo>
                    <a:pt x="6134" y="606463"/>
                    <a:pt x="20007" y="612796"/>
                    <a:pt x="32481" y="608181"/>
                  </a:cubicBezTo>
                  <a:cubicBezTo>
                    <a:pt x="172178" y="559015"/>
                    <a:pt x="312412" y="512425"/>
                    <a:pt x="452431" y="465514"/>
                  </a:cubicBezTo>
                  <a:cubicBezTo>
                    <a:pt x="452968" y="465299"/>
                    <a:pt x="453506" y="465192"/>
                    <a:pt x="454044" y="464977"/>
                  </a:cubicBezTo>
                  <a:cubicBezTo>
                    <a:pt x="454151" y="471418"/>
                    <a:pt x="456302" y="478503"/>
                    <a:pt x="464905" y="486447"/>
                  </a:cubicBezTo>
                  <a:cubicBezTo>
                    <a:pt x="472649" y="493640"/>
                    <a:pt x="496523" y="509527"/>
                    <a:pt x="498996" y="510815"/>
                  </a:cubicBezTo>
                  <a:cubicBezTo>
                    <a:pt x="509965" y="516397"/>
                    <a:pt x="521257" y="521013"/>
                    <a:pt x="532764" y="525307"/>
                  </a:cubicBezTo>
                  <a:cubicBezTo>
                    <a:pt x="543733" y="529279"/>
                    <a:pt x="554918" y="532822"/>
                    <a:pt x="566102" y="536364"/>
                  </a:cubicBezTo>
                  <a:cubicBezTo>
                    <a:pt x="580083" y="540551"/>
                    <a:pt x="594063" y="544845"/>
                    <a:pt x="608366" y="548495"/>
                  </a:cubicBezTo>
                  <a:cubicBezTo>
                    <a:pt x="622454" y="552037"/>
                    <a:pt x="636649" y="555258"/>
                    <a:pt x="650844" y="557941"/>
                  </a:cubicBezTo>
                  <a:cubicBezTo>
                    <a:pt x="667836" y="561269"/>
                    <a:pt x="684935" y="563845"/>
                    <a:pt x="702034" y="566529"/>
                  </a:cubicBezTo>
                  <a:cubicBezTo>
                    <a:pt x="727522" y="570501"/>
                    <a:pt x="752901" y="573829"/>
                    <a:pt x="778281" y="578230"/>
                  </a:cubicBezTo>
                  <a:cubicBezTo>
                    <a:pt x="791186" y="581558"/>
                    <a:pt x="804306" y="573722"/>
                    <a:pt x="807640" y="560732"/>
                  </a:cubicBezTo>
                  <a:cubicBezTo>
                    <a:pt x="810866" y="547850"/>
                    <a:pt x="803016" y="534754"/>
                    <a:pt x="790111" y="531426"/>
                  </a:cubicBezTo>
                  <a:cubicBezTo>
                    <a:pt x="755375" y="520154"/>
                    <a:pt x="720854" y="509420"/>
                    <a:pt x="685580" y="500080"/>
                  </a:cubicBezTo>
                  <a:cubicBezTo>
                    <a:pt x="671707" y="496323"/>
                    <a:pt x="657835" y="492780"/>
                    <a:pt x="643854" y="489775"/>
                  </a:cubicBezTo>
                  <a:cubicBezTo>
                    <a:pt x="622991" y="485159"/>
                    <a:pt x="602021" y="481831"/>
                    <a:pt x="581265" y="477215"/>
                  </a:cubicBezTo>
                  <a:cubicBezTo>
                    <a:pt x="568468" y="474746"/>
                    <a:pt x="555670" y="472277"/>
                    <a:pt x="543088" y="469164"/>
                  </a:cubicBezTo>
                  <a:cubicBezTo>
                    <a:pt x="535022" y="467231"/>
                    <a:pt x="527065" y="465192"/>
                    <a:pt x="519214" y="462616"/>
                  </a:cubicBezTo>
                  <a:cubicBezTo>
                    <a:pt x="518031" y="462186"/>
                    <a:pt x="505664" y="459287"/>
                    <a:pt x="498566" y="455638"/>
                  </a:cubicBezTo>
                  <a:lnTo>
                    <a:pt x="498243" y="454887"/>
                  </a:lnTo>
                  <a:lnTo>
                    <a:pt x="497921" y="454350"/>
                  </a:lnTo>
                  <a:lnTo>
                    <a:pt x="498243" y="455423"/>
                  </a:lnTo>
                  <a:cubicBezTo>
                    <a:pt x="495662" y="454027"/>
                    <a:pt x="495340" y="452632"/>
                    <a:pt x="495125" y="451129"/>
                  </a:cubicBezTo>
                  <a:cubicBezTo>
                    <a:pt x="495232" y="451129"/>
                    <a:pt x="495340" y="451022"/>
                    <a:pt x="495447" y="451022"/>
                  </a:cubicBezTo>
                  <a:cubicBezTo>
                    <a:pt x="496307" y="452095"/>
                    <a:pt x="497276" y="453061"/>
                    <a:pt x="497921" y="454350"/>
                  </a:cubicBezTo>
                  <a:cubicBezTo>
                    <a:pt x="497598" y="453061"/>
                    <a:pt x="497060" y="451773"/>
                    <a:pt x="496630" y="450700"/>
                  </a:cubicBezTo>
                  <a:cubicBezTo>
                    <a:pt x="575458" y="424399"/>
                    <a:pt x="654286" y="398206"/>
                    <a:pt x="732899" y="371261"/>
                  </a:cubicBezTo>
                  <a:cubicBezTo>
                    <a:pt x="751288" y="365035"/>
                    <a:pt x="769570" y="358380"/>
                    <a:pt x="787852" y="352046"/>
                  </a:cubicBezTo>
                  <a:cubicBezTo>
                    <a:pt x="789573" y="356018"/>
                    <a:pt x="791186" y="360312"/>
                    <a:pt x="795057" y="362888"/>
                  </a:cubicBezTo>
                  <a:cubicBezTo>
                    <a:pt x="804414" y="369007"/>
                    <a:pt x="869907" y="393912"/>
                    <a:pt x="882381" y="397562"/>
                  </a:cubicBezTo>
                  <a:cubicBezTo>
                    <a:pt x="909482" y="404862"/>
                    <a:pt x="936904" y="412054"/>
                    <a:pt x="964758" y="417314"/>
                  </a:cubicBezTo>
                  <a:cubicBezTo>
                    <a:pt x="983255" y="420750"/>
                    <a:pt x="1001859" y="423433"/>
                    <a:pt x="1020572" y="425365"/>
                  </a:cubicBezTo>
                  <a:cubicBezTo>
                    <a:pt x="1067567" y="430196"/>
                    <a:pt x="1114563" y="430947"/>
                    <a:pt x="1160913" y="431055"/>
                  </a:cubicBezTo>
                  <a:cubicBezTo>
                    <a:pt x="1174248" y="431914"/>
                    <a:pt x="1185756" y="421716"/>
                    <a:pt x="1186508" y="408512"/>
                  </a:cubicBezTo>
                  <a:cubicBezTo>
                    <a:pt x="1187369" y="395200"/>
                    <a:pt x="1177152" y="383714"/>
                    <a:pt x="1163924" y="382963"/>
                  </a:cubicBezTo>
                  <a:lnTo>
                    <a:pt x="895394" y="340882"/>
                  </a:lnTo>
                  <a:cubicBezTo>
                    <a:pt x="885930" y="339271"/>
                    <a:pt x="874853" y="332187"/>
                    <a:pt x="864099" y="326497"/>
                  </a:cubicBezTo>
                  <a:cubicBezTo>
                    <a:pt x="863669" y="326282"/>
                    <a:pt x="863239" y="326175"/>
                    <a:pt x="862809" y="325853"/>
                  </a:cubicBezTo>
                  <a:cubicBezTo>
                    <a:pt x="919268" y="306101"/>
                    <a:pt x="975834" y="286456"/>
                    <a:pt x="1032401" y="266704"/>
                  </a:cubicBezTo>
                  <a:cubicBezTo>
                    <a:pt x="1135533" y="229776"/>
                    <a:pt x="1253184" y="200362"/>
                    <a:pt x="1361586" y="159355"/>
                  </a:cubicBezTo>
                  <a:cubicBezTo>
                    <a:pt x="1410087" y="140998"/>
                    <a:pt x="1456652" y="120280"/>
                    <a:pt x="1499561" y="95804"/>
                  </a:cubicBezTo>
                  <a:cubicBezTo>
                    <a:pt x="1510746" y="89686"/>
                    <a:pt x="1514832" y="75623"/>
                    <a:pt x="1508595" y="64459"/>
                  </a:cubicBezTo>
                  <a:close/>
                  <a:moveTo>
                    <a:pt x="500502" y="461650"/>
                  </a:moveTo>
                  <a:cubicBezTo>
                    <a:pt x="500609" y="462616"/>
                    <a:pt x="500717" y="463689"/>
                    <a:pt x="500717" y="464763"/>
                  </a:cubicBezTo>
                  <a:cubicBezTo>
                    <a:pt x="500824" y="467983"/>
                    <a:pt x="500287" y="470989"/>
                    <a:pt x="499211" y="473780"/>
                  </a:cubicBezTo>
                  <a:cubicBezTo>
                    <a:pt x="500932" y="470237"/>
                    <a:pt x="501685" y="466158"/>
                    <a:pt x="500502" y="461650"/>
                  </a:cubicBezTo>
                  <a:close/>
                  <a:moveTo>
                    <a:pt x="637509" y="204334"/>
                  </a:moveTo>
                  <a:lnTo>
                    <a:pt x="638692" y="203582"/>
                  </a:lnTo>
                  <a:cubicBezTo>
                    <a:pt x="638907" y="204012"/>
                    <a:pt x="638155" y="204227"/>
                    <a:pt x="637402" y="204442"/>
                  </a:cubicBezTo>
                  <a:lnTo>
                    <a:pt x="637509" y="204334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1" name="Google Shape;3231;p37"/>
            <p:cNvSpPr/>
            <p:nvPr/>
          </p:nvSpPr>
          <p:spPr>
            <a:xfrm rot="1790023">
              <a:off x="2008703" y="8892573"/>
              <a:ext cx="5182605" cy="7140485"/>
            </a:xfrm>
            <a:custGeom>
              <a:avLst/>
              <a:gdLst/>
              <a:ahLst/>
              <a:cxnLst/>
              <a:rect l="l" t="t" r="r" b="b"/>
              <a:pathLst>
                <a:path w="5182443" h="7140262" extrusionOk="0">
                  <a:moveTo>
                    <a:pt x="3707469" y="3755381"/>
                  </a:moveTo>
                  <a:cubicBezTo>
                    <a:pt x="4118062" y="3271560"/>
                    <a:pt x="4611247" y="2858911"/>
                    <a:pt x="5163472" y="2584634"/>
                  </a:cubicBezTo>
                  <a:cubicBezTo>
                    <a:pt x="5180249" y="2576369"/>
                    <a:pt x="5187239" y="2556079"/>
                    <a:pt x="5178958" y="2539333"/>
                  </a:cubicBezTo>
                  <a:cubicBezTo>
                    <a:pt x="5170785" y="2522587"/>
                    <a:pt x="5150460" y="2515609"/>
                    <a:pt x="5133683" y="2523875"/>
                  </a:cubicBezTo>
                  <a:cubicBezTo>
                    <a:pt x="4568984" y="2796541"/>
                    <a:pt x="4061281" y="3209190"/>
                    <a:pt x="3640041" y="3697950"/>
                  </a:cubicBezTo>
                  <a:cubicBezTo>
                    <a:pt x="3599606" y="3744861"/>
                    <a:pt x="3562504" y="3794564"/>
                    <a:pt x="3523574" y="3842871"/>
                  </a:cubicBezTo>
                  <a:cubicBezTo>
                    <a:pt x="3538629" y="3772664"/>
                    <a:pt x="3546588" y="3700955"/>
                    <a:pt x="3550029" y="3628280"/>
                  </a:cubicBezTo>
                  <a:cubicBezTo>
                    <a:pt x="3557664" y="3465647"/>
                    <a:pt x="3542393" y="3298182"/>
                    <a:pt x="3534220" y="3133402"/>
                  </a:cubicBezTo>
                  <a:cubicBezTo>
                    <a:pt x="3526047" y="2970124"/>
                    <a:pt x="3524541" y="2809423"/>
                    <a:pt x="3564655" y="2658705"/>
                  </a:cubicBezTo>
                  <a:cubicBezTo>
                    <a:pt x="3587346" y="2570572"/>
                    <a:pt x="3647999" y="2448945"/>
                    <a:pt x="3733602" y="2387005"/>
                  </a:cubicBezTo>
                  <a:cubicBezTo>
                    <a:pt x="3784361" y="2350184"/>
                    <a:pt x="3844692" y="2336337"/>
                    <a:pt x="3910938" y="2372728"/>
                  </a:cubicBezTo>
                  <a:cubicBezTo>
                    <a:pt x="3977398" y="2409012"/>
                    <a:pt x="4010198" y="2495106"/>
                    <a:pt x="4007832" y="2575724"/>
                  </a:cubicBezTo>
                  <a:cubicBezTo>
                    <a:pt x="4005467" y="2655055"/>
                    <a:pt x="3968365" y="2731810"/>
                    <a:pt x="3884590" y="2748771"/>
                  </a:cubicBezTo>
                  <a:cubicBezTo>
                    <a:pt x="3858242" y="2754245"/>
                    <a:pt x="3835766" y="2743296"/>
                    <a:pt x="3818882" y="2727301"/>
                  </a:cubicBezTo>
                  <a:cubicBezTo>
                    <a:pt x="3802966" y="2712165"/>
                    <a:pt x="3791352" y="2692842"/>
                    <a:pt x="3785760" y="2675237"/>
                  </a:cubicBezTo>
                  <a:cubicBezTo>
                    <a:pt x="3784576" y="2671372"/>
                    <a:pt x="3783716" y="2666434"/>
                    <a:pt x="3783286" y="2662248"/>
                  </a:cubicBezTo>
                  <a:cubicBezTo>
                    <a:pt x="3796729" y="2661496"/>
                    <a:pt x="3808881" y="2652157"/>
                    <a:pt x="3812645" y="2638416"/>
                  </a:cubicBezTo>
                  <a:cubicBezTo>
                    <a:pt x="3817269" y="2621133"/>
                    <a:pt x="3807053" y="2603313"/>
                    <a:pt x="3789738" y="2598697"/>
                  </a:cubicBezTo>
                  <a:cubicBezTo>
                    <a:pt x="3770704" y="2593222"/>
                    <a:pt x="3755863" y="2596443"/>
                    <a:pt x="3744571" y="2602562"/>
                  </a:cubicBezTo>
                  <a:cubicBezTo>
                    <a:pt x="3730806" y="2610076"/>
                    <a:pt x="3721020" y="2623709"/>
                    <a:pt x="3717363" y="2642710"/>
                  </a:cubicBezTo>
                  <a:cubicBezTo>
                    <a:pt x="3713492" y="2663643"/>
                    <a:pt x="3718654" y="2694452"/>
                    <a:pt x="3733602" y="2724725"/>
                  </a:cubicBezTo>
                  <a:cubicBezTo>
                    <a:pt x="3761240" y="2780761"/>
                    <a:pt x="3821463" y="2832718"/>
                    <a:pt x="3898140" y="2819084"/>
                  </a:cubicBezTo>
                  <a:cubicBezTo>
                    <a:pt x="4018802" y="2797400"/>
                    <a:pt x="4080100" y="2692627"/>
                    <a:pt x="4085908" y="2578838"/>
                  </a:cubicBezTo>
                  <a:cubicBezTo>
                    <a:pt x="4091607" y="2468053"/>
                    <a:pt x="4042353" y="2351473"/>
                    <a:pt x="3952019" y="2299731"/>
                  </a:cubicBezTo>
                  <a:cubicBezTo>
                    <a:pt x="3852435" y="2242835"/>
                    <a:pt x="3760165" y="2260870"/>
                    <a:pt x="3682412" y="2315511"/>
                  </a:cubicBezTo>
                  <a:cubicBezTo>
                    <a:pt x="3579603" y="2387971"/>
                    <a:pt x="3504109" y="2530960"/>
                    <a:pt x="3476040" y="2635518"/>
                  </a:cubicBezTo>
                  <a:cubicBezTo>
                    <a:pt x="3434744" y="2795360"/>
                    <a:pt x="3435282" y="2965616"/>
                    <a:pt x="3446144" y="3138340"/>
                  </a:cubicBezTo>
                  <a:cubicBezTo>
                    <a:pt x="3456360" y="3300651"/>
                    <a:pt x="3475610" y="3465217"/>
                    <a:pt x="3471739" y="3625596"/>
                  </a:cubicBezTo>
                  <a:cubicBezTo>
                    <a:pt x="3468727" y="3752054"/>
                    <a:pt x="3450446" y="3875612"/>
                    <a:pt x="3402697" y="3993374"/>
                  </a:cubicBezTo>
                  <a:cubicBezTo>
                    <a:pt x="3325483" y="4096536"/>
                    <a:pt x="3251924" y="4202060"/>
                    <a:pt x="3182452" y="4309731"/>
                  </a:cubicBezTo>
                  <a:cubicBezTo>
                    <a:pt x="3062114" y="4496411"/>
                    <a:pt x="2955325" y="4689317"/>
                    <a:pt x="2859613" y="4885013"/>
                  </a:cubicBezTo>
                  <a:cubicBezTo>
                    <a:pt x="2873809" y="4784535"/>
                    <a:pt x="2889832" y="4663339"/>
                    <a:pt x="2907362" y="4525288"/>
                  </a:cubicBezTo>
                  <a:cubicBezTo>
                    <a:pt x="2958981" y="4118757"/>
                    <a:pt x="3027163" y="3566233"/>
                    <a:pt x="3111690" y="2985046"/>
                  </a:cubicBezTo>
                  <a:cubicBezTo>
                    <a:pt x="3139758" y="2791925"/>
                    <a:pt x="3169655" y="2595584"/>
                    <a:pt x="3201057" y="2400424"/>
                  </a:cubicBezTo>
                  <a:cubicBezTo>
                    <a:pt x="3233104" y="2200540"/>
                    <a:pt x="3267087" y="2002374"/>
                    <a:pt x="3303006" y="1809468"/>
                  </a:cubicBezTo>
                  <a:cubicBezTo>
                    <a:pt x="3441520" y="1763093"/>
                    <a:pt x="3580356" y="1718222"/>
                    <a:pt x="3719191" y="1673565"/>
                  </a:cubicBezTo>
                  <a:cubicBezTo>
                    <a:pt x="3721234" y="1672920"/>
                    <a:pt x="3723385" y="1672276"/>
                    <a:pt x="3725429" y="1671525"/>
                  </a:cubicBezTo>
                  <a:cubicBezTo>
                    <a:pt x="3723385" y="1679039"/>
                    <a:pt x="3724461" y="1687949"/>
                    <a:pt x="3735430" y="1698255"/>
                  </a:cubicBezTo>
                  <a:cubicBezTo>
                    <a:pt x="3743926" y="1706198"/>
                    <a:pt x="3769844" y="1723804"/>
                    <a:pt x="3772532" y="1725199"/>
                  </a:cubicBezTo>
                  <a:cubicBezTo>
                    <a:pt x="3784576" y="1731425"/>
                    <a:pt x="3797051" y="1736578"/>
                    <a:pt x="3809634" y="1741409"/>
                  </a:cubicBezTo>
                  <a:cubicBezTo>
                    <a:pt x="3821786" y="1746025"/>
                    <a:pt x="3834153" y="1749997"/>
                    <a:pt x="3846413" y="1753969"/>
                  </a:cubicBezTo>
                  <a:cubicBezTo>
                    <a:pt x="3862006" y="1758799"/>
                    <a:pt x="3877492" y="1763738"/>
                    <a:pt x="3893193" y="1767924"/>
                  </a:cubicBezTo>
                  <a:cubicBezTo>
                    <a:pt x="3908787" y="1772111"/>
                    <a:pt x="3924488" y="1775761"/>
                    <a:pt x="3940297" y="1779088"/>
                  </a:cubicBezTo>
                  <a:cubicBezTo>
                    <a:pt x="3959116" y="1783060"/>
                    <a:pt x="3978043" y="1786281"/>
                    <a:pt x="3996971" y="1789608"/>
                  </a:cubicBezTo>
                  <a:cubicBezTo>
                    <a:pt x="4025254" y="1794547"/>
                    <a:pt x="4053430" y="1798948"/>
                    <a:pt x="4081498" y="1804423"/>
                  </a:cubicBezTo>
                  <a:cubicBezTo>
                    <a:pt x="4094403" y="1807858"/>
                    <a:pt x="4107631" y="1800236"/>
                    <a:pt x="4111072" y="1787354"/>
                  </a:cubicBezTo>
                  <a:cubicBezTo>
                    <a:pt x="4114513" y="1774580"/>
                    <a:pt x="4106878" y="1761268"/>
                    <a:pt x="4093973" y="1757833"/>
                  </a:cubicBezTo>
                  <a:cubicBezTo>
                    <a:pt x="4055581" y="1745059"/>
                    <a:pt x="4017189" y="1732928"/>
                    <a:pt x="3978151" y="1722193"/>
                  </a:cubicBezTo>
                  <a:cubicBezTo>
                    <a:pt x="3962773" y="1717899"/>
                    <a:pt x="3947394" y="1713820"/>
                    <a:pt x="3931801" y="1710278"/>
                  </a:cubicBezTo>
                  <a:cubicBezTo>
                    <a:pt x="3908787" y="1704803"/>
                    <a:pt x="3885450" y="1700509"/>
                    <a:pt x="3862329" y="1695034"/>
                  </a:cubicBezTo>
                  <a:cubicBezTo>
                    <a:pt x="3848241" y="1692028"/>
                    <a:pt x="3834046" y="1689022"/>
                    <a:pt x="3819958" y="1685265"/>
                  </a:cubicBezTo>
                  <a:cubicBezTo>
                    <a:pt x="3811032" y="1682796"/>
                    <a:pt x="3802106" y="1680435"/>
                    <a:pt x="3793395" y="1677214"/>
                  </a:cubicBezTo>
                  <a:cubicBezTo>
                    <a:pt x="3792104" y="1676785"/>
                    <a:pt x="3777694" y="1673028"/>
                    <a:pt x="3769736" y="1668626"/>
                  </a:cubicBezTo>
                  <a:lnTo>
                    <a:pt x="3769413" y="1667875"/>
                  </a:lnTo>
                  <a:cubicBezTo>
                    <a:pt x="3769306" y="1667445"/>
                    <a:pt x="3769091" y="1667123"/>
                    <a:pt x="3768983" y="1666802"/>
                  </a:cubicBezTo>
                  <a:lnTo>
                    <a:pt x="3768660" y="1666157"/>
                  </a:lnTo>
                  <a:lnTo>
                    <a:pt x="3769198" y="1668304"/>
                  </a:lnTo>
                  <a:cubicBezTo>
                    <a:pt x="3765649" y="1666265"/>
                    <a:pt x="3763606" y="1664010"/>
                    <a:pt x="3765111" y="1661971"/>
                  </a:cubicBezTo>
                  <a:lnTo>
                    <a:pt x="3765327" y="1661649"/>
                  </a:lnTo>
                  <a:cubicBezTo>
                    <a:pt x="3764359" y="1660575"/>
                    <a:pt x="3762638" y="1660790"/>
                    <a:pt x="3761455" y="1659931"/>
                  </a:cubicBezTo>
                  <a:cubicBezTo>
                    <a:pt x="3851790" y="1631054"/>
                    <a:pt x="3942232" y="1602285"/>
                    <a:pt x="4032352" y="1572871"/>
                  </a:cubicBezTo>
                  <a:cubicBezTo>
                    <a:pt x="4053322" y="1566001"/>
                    <a:pt x="4074293" y="1558809"/>
                    <a:pt x="4095263" y="1551831"/>
                  </a:cubicBezTo>
                  <a:cubicBezTo>
                    <a:pt x="4096554" y="1557198"/>
                    <a:pt x="4099350" y="1562243"/>
                    <a:pt x="4104297" y="1565679"/>
                  </a:cubicBezTo>
                  <a:cubicBezTo>
                    <a:pt x="4114084" y="1572442"/>
                    <a:pt x="4186566" y="1600460"/>
                    <a:pt x="4200117" y="1604539"/>
                  </a:cubicBezTo>
                  <a:cubicBezTo>
                    <a:pt x="4230121" y="1613019"/>
                    <a:pt x="4260340" y="1621178"/>
                    <a:pt x="4291312" y="1627404"/>
                  </a:cubicBezTo>
                  <a:cubicBezTo>
                    <a:pt x="4311744" y="1631484"/>
                    <a:pt x="4332393" y="1634704"/>
                    <a:pt x="4353040" y="1637173"/>
                  </a:cubicBezTo>
                  <a:cubicBezTo>
                    <a:pt x="4405090" y="1643399"/>
                    <a:pt x="4457356" y="1645332"/>
                    <a:pt x="4508760" y="1646512"/>
                  </a:cubicBezTo>
                  <a:cubicBezTo>
                    <a:pt x="4522096" y="1647479"/>
                    <a:pt x="4533602" y="1637495"/>
                    <a:pt x="4534678" y="1624184"/>
                  </a:cubicBezTo>
                  <a:cubicBezTo>
                    <a:pt x="4535646" y="1610980"/>
                    <a:pt x="4525645" y="1599386"/>
                    <a:pt x="4512309" y="1598420"/>
                  </a:cubicBezTo>
                  <a:cubicBezTo>
                    <a:pt x="4482413" y="1594341"/>
                    <a:pt x="4452516" y="1589188"/>
                    <a:pt x="4422190" y="1584250"/>
                  </a:cubicBezTo>
                  <a:cubicBezTo>
                    <a:pt x="4387454" y="1578561"/>
                    <a:pt x="4352718" y="1572012"/>
                    <a:pt x="4317982" y="1566001"/>
                  </a:cubicBezTo>
                  <a:cubicBezTo>
                    <a:pt x="4283031" y="1559989"/>
                    <a:pt x="4248080" y="1555159"/>
                    <a:pt x="4213882" y="1548073"/>
                  </a:cubicBezTo>
                  <a:cubicBezTo>
                    <a:pt x="4203128" y="1546034"/>
                    <a:pt x="4190545" y="1537661"/>
                    <a:pt x="4178501" y="1530898"/>
                  </a:cubicBezTo>
                  <a:cubicBezTo>
                    <a:pt x="4175705" y="1529395"/>
                    <a:pt x="4173124" y="1528214"/>
                    <a:pt x="4170328" y="1526819"/>
                  </a:cubicBezTo>
                  <a:cubicBezTo>
                    <a:pt x="4235821" y="1504919"/>
                    <a:pt x="4301420" y="1483127"/>
                    <a:pt x="4367021" y="1461228"/>
                  </a:cubicBezTo>
                  <a:cubicBezTo>
                    <a:pt x="4482305" y="1421939"/>
                    <a:pt x="4613613" y="1391237"/>
                    <a:pt x="4734705" y="1347331"/>
                  </a:cubicBezTo>
                  <a:cubicBezTo>
                    <a:pt x="4788798" y="1327794"/>
                    <a:pt x="4840848" y="1305572"/>
                    <a:pt x="4888812" y="1279272"/>
                  </a:cubicBezTo>
                  <a:cubicBezTo>
                    <a:pt x="4900103" y="1273261"/>
                    <a:pt x="4904405" y="1259198"/>
                    <a:pt x="4898383" y="1247926"/>
                  </a:cubicBezTo>
                  <a:cubicBezTo>
                    <a:pt x="4892361" y="1236655"/>
                    <a:pt x="4878380" y="1232468"/>
                    <a:pt x="4867088" y="1238372"/>
                  </a:cubicBezTo>
                  <a:cubicBezTo>
                    <a:pt x="4820523" y="1262311"/>
                    <a:pt x="4770086" y="1281741"/>
                    <a:pt x="4717928" y="1299024"/>
                  </a:cubicBezTo>
                  <a:cubicBezTo>
                    <a:pt x="4595869" y="1339495"/>
                    <a:pt x="4464238" y="1367298"/>
                    <a:pt x="4348094" y="1403689"/>
                  </a:cubicBezTo>
                  <a:cubicBezTo>
                    <a:pt x="4263028" y="1430956"/>
                    <a:pt x="4177963" y="1457793"/>
                    <a:pt x="4093005" y="1484845"/>
                  </a:cubicBezTo>
                  <a:cubicBezTo>
                    <a:pt x="4093650" y="1483986"/>
                    <a:pt x="4094941" y="1483879"/>
                    <a:pt x="4095586" y="1482913"/>
                  </a:cubicBezTo>
                  <a:cubicBezTo>
                    <a:pt x="4117525" y="1449313"/>
                    <a:pt x="4150755" y="1411848"/>
                    <a:pt x="4187319" y="1374276"/>
                  </a:cubicBezTo>
                  <a:cubicBezTo>
                    <a:pt x="4198288" y="1363004"/>
                    <a:pt x="4209580" y="1351732"/>
                    <a:pt x="4220872" y="1340461"/>
                  </a:cubicBezTo>
                  <a:cubicBezTo>
                    <a:pt x="4232164" y="1329297"/>
                    <a:pt x="4243563" y="1318132"/>
                    <a:pt x="4254963" y="1307290"/>
                  </a:cubicBezTo>
                  <a:cubicBezTo>
                    <a:pt x="4296581" y="1267893"/>
                    <a:pt x="4339060" y="1233005"/>
                    <a:pt x="4379173" y="1215185"/>
                  </a:cubicBezTo>
                  <a:cubicBezTo>
                    <a:pt x="4391110" y="1210569"/>
                    <a:pt x="4397025" y="1197258"/>
                    <a:pt x="4392401" y="1185342"/>
                  </a:cubicBezTo>
                  <a:cubicBezTo>
                    <a:pt x="4387884" y="1173426"/>
                    <a:pt x="4374441" y="1167415"/>
                    <a:pt x="4362504" y="1172030"/>
                  </a:cubicBezTo>
                  <a:cubicBezTo>
                    <a:pt x="4331532" y="1181906"/>
                    <a:pt x="4298087" y="1198975"/>
                    <a:pt x="4264641" y="1221304"/>
                  </a:cubicBezTo>
                  <a:cubicBezTo>
                    <a:pt x="4236035" y="1240304"/>
                    <a:pt x="4207322" y="1262848"/>
                    <a:pt x="4180974" y="1288075"/>
                  </a:cubicBezTo>
                  <a:cubicBezTo>
                    <a:pt x="4160326" y="1307934"/>
                    <a:pt x="4141184" y="1329404"/>
                    <a:pt x="4123870" y="1351088"/>
                  </a:cubicBezTo>
                  <a:cubicBezTo>
                    <a:pt x="4094296" y="1388124"/>
                    <a:pt x="4070529" y="1425803"/>
                    <a:pt x="4053753" y="1458652"/>
                  </a:cubicBezTo>
                  <a:cubicBezTo>
                    <a:pt x="4047085" y="1470138"/>
                    <a:pt x="4050957" y="1484953"/>
                    <a:pt x="4062463" y="1491608"/>
                  </a:cubicBezTo>
                  <a:cubicBezTo>
                    <a:pt x="4064507" y="1492789"/>
                    <a:pt x="4066765" y="1491930"/>
                    <a:pt x="4069023" y="1492467"/>
                  </a:cubicBezTo>
                  <a:cubicBezTo>
                    <a:pt x="4050096" y="1498586"/>
                    <a:pt x="4030954" y="1504490"/>
                    <a:pt x="4012027" y="1510609"/>
                  </a:cubicBezTo>
                  <a:cubicBezTo>
                    <a:pt x="3937500" y="1534870"/>
                    <a:pt x="3863082" y="1559667"/>
                    <a:pt x="3788878" y="1584894"/>
                  </a:cubicBezTo>
                  <a:cubicBezTo>
                    <a:pt x="3783501" y="1586719"/>
                    <a:pt x="3778124" y="1588759"/>
                    <a:pt x="3772639" y="1590584"/>
                  </a:cubicBezTo>
                  <a:cubicBezTo>
                    <a:pt x="3778877" y="1583713"/>
                    <a:pt x="3785222" y="1576950"/>
                    <a:pt x="3791459" y="1569973"/>
                  </a:cubicBezTo>
                  <a:cubicBezTo>
                    <a:pt x="3802751" y="1557091"/>
                    <a:pt x="3813828" y="1544316"/>
                    <a:pt x="3824475" y="1531005"/>
                  </a:cubicBezTo>
                  <a:cubicBezTo>
                    <a:pt x="3833400" y="1519948"/>
                    <a:pt x="3841896" y="1508676"/>
                    <a:pt x="3850177" y="1497190"/>
                  </a:cubicBezTo>
                  <a:cubicBezTo>
                    <a:pt x="3858457" y="1485704"/>
                    <a:pt x="3866201" y="1473896"/>
                    <a:pt x="3874266" y="1462194"/>
                  </a:cubicBezTo>
                  <a:cubicBezTo>
                    <a:pt x="3876309" y="1459081"/>
                    <a:pt x="3911260" y="1408413"/>
                    <a:pt x="3926639" y="1389841"/>
                  </a:cubicBezTo>
                  <a:cubicBezTo>
                    <a:pt x="3927176" y="1389090"/>
                    <a:pt x="3927714" y="1388124"/>
                    <a:pt x="3928144" y="1387265"/>
                  </a:cubicBezTo>
                  <a:cubicBezTo>
                    <a:pt x="3928682" y="1386299"/>
                    <a:pt x="3929112" y="1385762"/>
                    <a:pt x="3929435" y="1386191"/>
                  </a:cubicBezTo>
                  <a:cubicBezTo>
                    <a:pt x="3929542" y="1386299"/>
                    <a:pt x="3929650" y="1386299"/>
                    <a:pt x="3929650" y="1386406"/>
                  </a:cubicBezTo>
                  <a:cubicBezTo>
                    <a:pt x="3940082" y="1379751"/>
                    <a:pt x="3943415" y="1365903"/>
                    <a:pt x="3936963" y="1355168"/>
                  </a:cubicBezTo>
                  <a:cubicBezTo>
                    <a:pt x="3932984" y="1346902"/>
                    <a:pt x="3922982" y="1339065"/>
                    <a:pt x="3905346" y="1346472"/>
                  </a:cubicBezTo>
                  <a:cubicBezTo>
                    <a:pt x="3902980" y="1347546"/>
                    <a:pt x="3898248" y="1351088"/>
                    <a:pt x="3892010" y="1356671"/>
                  </a:cubicBezTo>
                  <a:cubicBezTo>
                    <a:pt x="3872760" y="1373846"/>
                    <a:pt x="3828131" y="1422583"/>
                    <a:pt x="3825550" y="1425588"/>
                  </a:cubicBezTo>
                  <a:cubicBezTo>
                    <a:pt x="3816516" y="1436431"/>
                    <a:pt x="3807268" y="1447058"/>
                    <a:pt x="3798449" y="1458115"/>
                  </a:cubicBezTo>
                  <a:cubicBezTo>
                    <a:pt x="3789738" y="1469172"/>
                    <a:pt x="3781135" y="1480336"/>
                    <a:pt x="3772855" y="1491715"/>
                  </a:cubicBezTo>
                  <a:cubicBezTo>
                    <a:pt x="3762961" y="1505349"/>
                    <a:pt x="3753497" y="1519411"/>
                    <a:pt x="3743926" y="1533367"/>
                  </a:cubicBezTo>
                  <a:cubicBezTo>
                    <a:pt x="3729623" y="1554514"/>
                    <a:pt x="3716073" y="1575769"/>
                    <a:pt x="3701877" y="1597025"/>
                  </a:cubicBezTo>
                  <a:cubicBezTo>
                    <a:pt x="3697253" y="1603036"/>
                    <a:pt x="3696608" y="1610121"/>
                    <a:pt x="3698221" y="1616992"/>
                  </a:cubicBezTo>
                  <a:cubicBezTo>
                    <a:pt x="3569601" y="1661219"/>
                    <a:pt x="3441305" y="1706521"/>
                    <a:pt x="3313330" y="1753110"/>
                  </a:cubicBezTo>
                  <a:cubicBezTo>
                    <a:pt x="3327741" y="1676999"/>
                    <a:pt x="3342366" y="1601748"/>
                    <a:pt x="3357422" y="1527999"/>
                  </a:cubicBezTo>
                  <a:cubicBezTo>
                    <a:pt x="3494752" y="854707"/>
                    <a:pt x="3658430" y="288442"/>
                    <a:pt x="3861684" y="56246"/>
                  </a:cubicBezTo>
                  <a:cubicBezTo>
                    <a:pt x="3874051" y="42183"/>
                    <a:pt x="3872760" y="20821"/>
                    <a:pt x="3858780" y="8476"/>
                  </a:cubicBezTo>
                  <a:cubicBezTo>
                    <a:pt x="3844800" y="-3869"/>
                    <a:pt x="3823291" y="-2581"/>
                    <a:pt x="3810924" y="11374"/>
                  </a:cubicBezTo>
                  <a:cubicBezTo>
                    <a:pt x="3599928" y="246576"/>
                    <a:pt x="3418936" y="822288"/>
                    <a:pt x="3272249" y="1510287"/>
                  </a:cubicBezTo>
                  <a:cubicBezTo>
                    <a:pt x="3219877" y="1755472"/>
                    <a:pt x="3172021" y="2015149"/>
                    <a:pt x="3128251" y="2278261"/>
                  </a:cubicBezTo>
                  <a:cubicBezTo>
                    <a:pt x="3126638" y="2229310"/>
                    <a:pt x="3124810" y="2180251"/>
                    <a:pt x="3120831" y="2131622"/>
                  </a:cubicBezTo>
                  <a:cubicBezTo>
                    <a:pt x="3107173" y="1964373"/>
                    <a:pt x="3077815" y="1800880"/>
                    <a:pt x="3025227" y="1650055"/>
                  </a:cubicBezTo>
                  <a:cubicBezTo>
                    <a:pt x="2992964" y="1560311"/>
                    <a:pt x="2923170" y="1440617"/>
                    <a:pt x="2831330" y="1377174"/>
                  </a:cubicBezTo>
                  <a:cubicBezTo>
                    <a:pt x="2761320" y="1328760"/>
                    <a:pt x="2679374" y="1310725"/>
                    <a:pt x="2591405" y="1352269"/>
                  </a:cubicBezTo>
                  <a:cubicBezTo>
                    <a:pt x="2509028" y="1391237"/>
                    <a:pt x="2455688" y="1486455"/>
                    <a:pt x="2449665" y="1582103"/>
                  </a:cubicBezTo>
                  <a:cubicBezTo>
                    <a:pt x="2443428" y="1681186"/>
                    <a:pt x="2485799" y="1778015"/>
                    <a:pt x="2586458" y="1812259"/>
                  </a:cubicBezTo>
                  <a:cubicBezTo>
                    <a:pt x="2656790" y="1836091"/>
                    <a:pt x="2713464" y="1809790"/>
                    <a:pt x="2746265" y="1762342"/>
                  </a:cubicBezTo>
                  <a:cubicBezTo>
                    <a:pt x="2776268" y="1719188"/>
                    <a:pt x="2785732" y="1657355"/>
                    <a:pt x="2764009" y="1602607"/>
                  </a:cubicBezTo>
                  <a:cubicBezTo>
                    <a:pt x="2758847" y="1589725"/>
                    <a:pt x="2723466" y="1529180"/>
                    <a:pt x="2703463" y="1513937"/>
                  </a:cubicBezTo>
                  <a:cubicBezTo>
                    <a:pt x="2682600" y="1498049"/>
                    <a:pt x="2664103" y="1502772"/>
                    <a:pt x="2652596" y="1513507"/>
                  </a:cubicBezTo>
                  <a:cubicBezTo>
                    <a:pt x="2639261" y="1525530"/>
                    <a:pt x="2638293" y="1546034"/>
                    <a:pt x="2650230" y="1559345"/>
                  </a:cubicBezTo>
                  <a:cubicBezTo>
                    <a:pt x="2653779" y="1563210"/>
                    <a:pt x="2658833" y="1563317"/>
                    <a:pt x="2663458" y="1565142"/>
                  </a:cubicBezTo>
                  <a:cubicBezTo>
                    <a:pt x="2666254" y="1562029"/>
                    <a:pt x="2669910" y="1564069"/>
                    <a:pt x="2673889" y="1569006"/>
                  </a:cubicBezTo>
                  <a:cubicBezTo>
                    <a:pt x="2673352" y="1569006"/>
                    <a:pt x="2672706" y="1568899"/>
                    <a:pt x="2672169" y="1568899"/>
                  </a:cubicBezTo>
                  <a:cubicBezTo>
                    <a:pt x="2673029" y="1569006"/>
                    <a:pt x="2673674" y="1569973"/>
                    <a:pt x="2674642" y="1569973"/>
                  </a:cubicBezTo>
                  <a:cubicBezTo>
                    <a:pt x="2685611" y="1584787"/>
                    <a:pt x="2698409" y="1620427"/>
                    <a:pt x="2700667" y="1626653"/>
                  </a:cubicBezTo>
                  <a:cubicBezTo>
                    <a:pt x="2712604" y="1659394"/>
                    <a:pt x="2706474" y="1695893"/>
                    <a:pt x="2688085" y="1721012"/>
                  </a:cubicBezTo>
                  <a:cubicBezTo>
                    <a:pt x="2671953" y="1743019"/>
                    <a:pt x="2644530" y="1753861"/>
                    <a:pt x="2611515" y="1741731"/>
                  </a:cubicBezTo>
                  <a:cubicBezTo>
                    <a:pt x="2546668" y="1717899"/>
                    <a:pt x="2524729" y="1652309"/>
                    <a:pt x="2530321" y="1588007"/>
                  </a:cubicBezTo>
                  <a:cubicBezTo>
                    <a:pt x="2535914" y="1522417"/>
                    <a:pt x="2570112" y="1455539"/>
                    <a:pt x="2627324" y="1429883"/>
                  </a:cubicBezTo>
                  <a:cubicBezTo>
                    <a:pt x="2683998" y="1404334"/>
                    <a:pt x="2735725" y="1418611"/>
                    <a:pt x="2780032" y="1450171"/>
                  </a:cubicBezTo>
                  <a:cubicBezTo>
                    <a:pt x="2856064" y="1504168"/>
                    <a:pt x="2912201" y="1605505"/>
                    <a:pt x="2938548" y="1680757"/>
                  </a:cubicBezTo>
                  <a:cubicBezTo>
                    <a:pt x="2990491" y="1824068"/>
                    <a:pt x="3019097" y="1979938"/>
                    <a:pt x="3035121" y="2139351"/>
                  </a:cubicBezTo>
                  <a:cubicBezTo>
                    <a:pt x="3057274" y="2360812"/>
                    <a:pt x="3054586" y="2588499"/>
                    <a:pt x="3048563" y="2800513"/>
                  </a:cubicBezTo>
                  <a:cubicBezTo>
                    <a:pt x="3040283" y="2857730"/>
                    <a:pt x="3030819" y="2915591"/>
                    <a:pt x="3022968" y="2972486"/>
                  </a:cubicBezTo>
                  <a:cubicBezTo>
                    <a:pt x="2926827" y="3668214"/>
                    <a:pt x="2857785" y="4323472"/>
                    <a:pt x="2808423" y="4736980"/>
                  </a:cubicBezTo>
                  <a:cubicBezTo>
                    <a:pt x="2788958" y="4900149"/>
                    <a:pt x="2773580" y="5023494"/>
                    <a:pt x="2760675" y="5096705"/>
                  </a:cubicBezTo>
                  <a:cubicBezTo>
                    <a:pt x="2726692" y="5174319"/>
                    <a:pt x="2693999" y="5252147"/>
                    <a:pt x="2664103" y="5330082"/>
                  </a:cubicBezTo>
                  <a:cubicBezTo>
                    <a:pt x="2592373" y="5517943"/>
                    <a:pt x="2526988" y="5707950"/>
                    <a:pt x="2468162" y="5899997"/>
                  </a:cubicBezTo>
                  <a:cubicBezTo>
                    <a:pt x="2409445" y="6091937"/>
                    <a:pt x="2357180" y="6285809"/>
                    <a:pt x="2310937" y="6481399"/>
                  </a:cubicBezTo>
                  <a:cubicBezTo>
                    <a:pt x="2294376" y="6551927"/>
                    <a:pt x="2278567" y="6622777"/>
                    <a:pt x="2264371" y="6693842"/>
                  </a:cubicBezTo>
                  <a:cubicBezTo>
                    <a:pt x="2250069" y="6765014"/>
                    <a:pt x="2237271" y="6836616"/>
                    <a:pt x="2226624" y="6908540"/>
                  </a:cubicBezTo>
                  <a:cubicBezTo>
                    <a:pt x="2220925" y="6947293"/>
                    <a:pt x="2220602" y="7035749"/>
                    <a:pt x="2219419" y="7079868"/>
                  </a:cubicBezTo>
                  <a:cubicBezTo>
                    <a:pt x="2216085" y="7085665"/>
                    <a:pt x="2214472" y="7092536"/>
                    <a:pt x="2215333" y="7099729"/>
                  </a:cubicBezTo>
                  <a:cubicBezTo>
                    <a:pt x="2218882" y="7133221"/>
                    <a:pt x="2242003" y="7139770"/>
                    <a:pt x="2244476" y="7140199"/>
                  </a:cubicBezTo>
                  <a:cubicBezTo>
                    <a:pt x="2248133" y="7140843"/>
                    <a:pt x="2281040" y="7137193"/>
                    <a:pt x="2283729" y="7102412"/>
                  </a:cubicBezTo>
                  <a:cubicBezTo>
                    <a:pt x="2286095" y="7072032"/>
                    <a:pt x="2286310" y="6962537"/>
                    <a:pt x="2293408" y="6918845"/>
                  </a:cubicBezTo>
                  <a:cubicBezTo>
                    <a:pt x="2304807" y="6848210"/>
                    <a:pt x="2318250" y="6777897"/>
                    <a:pt x="2333198" y="6708012"/>
                  </a:cubicBezTo>
                  <a:cubicBezTo>
                    <a:pt x="2348146" y="6637914"/>
                    <a:pt x="2364600" y="6568137"/>
                    <a:pt x="2381914" y="6498467"/>
                  </a:cubicBezTo>
                  <a:cubicBezTo>
                    <a:pt x="2429985" y="6305132"/>
                    <a:pt x="2484186" y="6113407"/>
                    <a:pt x="2544409" y="5923721"/>
                  </a:cubicBezTo>
                  <a:cubicBezTo>
                    <a:pt x="2584630" y="5797157"/>
                    <a:pt x="2628507" y="5671881"/>
                    <a:pt x="2674212" y="5547249"/>
                  </a:cubicBezTo>
                  <a:cubicBezTo>
                    <a:pt x="2703248" y="5502377"/>
                    <a:pt x="2738091" y="5460403"/>
                    <a:pt x="2776806" y="5420899"/>
                  </a:cubicBezTo>
                  <a:cubicBezTo>
                    <a:pt x="2840471" y="5355953"/>
                    <a:pt x="2912631" y="5297341"/>
                    <a:pt x="2979092" y="5242271"/>
                  </a:cubicBezTo>
                  <a:cubicBezTo>
                    <a:pt x="3210198" y="5050116"/>
                    <a:pt x="3569494" y="4827582"/>
                    <a:pt x="3917283" y="4770043"/>
                  </a:cubicBezTo>
                  <a:cubicBezTo>
                    <a:pt x="4146776" y="4732149"/>
                    <a:pt x="4371645" y="4766715"/>
                    <a:pt x="4547690" y="4939976"/>
                  </a:cubicBezTo>
                  <a:cubicBezTo>
                    <a:pt x="4665771" y="5054625"/>
                    <a:pt x="4643725" y="5219513"/>
                    <a:pt x="4558767" y="5343501"/>
                  </a:cubicBezTo>
                  <a:cubicBezTo>
                    <a:pt x="4473164" y="5468348"/>
                    <a:pt x="4322499" y="5555729"/>
                    <a:pt x="4171295" y="5510428"/>
                  </a:cubicBezTo>
                  <a:cubicBezTo>
                    <a:pt x="4152045" y="5504739"/>
                    <a:pt x="4135699" y="5494648"/>
                    <a:pt x="4122579" y="5481229"/>
                  </a:cubicBezTo>
                  <a:cubicBezTo>
                    <a:pt x="4108706" y="5467060"/>
                    <a:pt x="4098060" y="5449561"/>
                    <a:pt x="4091070" y="5430131"/>
                  </a:cubicBezTo>
                  <a:cubicBezTo>
                    <a:pt x="4073648" y="5381825"/>
                    <a:pt x="4077197" y="5316234"/>
                    <a:pt x="4100426" y="5263526"/>
                  </a:cubicBezTo>
                  <a:cubicBezTo>
                    <a:pt x="4121826" y="5215004"/>
                    <a:pt x="4160541" y="5176466"/>
                    <a:pt x="4218829" y="5180330"/>
                  </a:cubicBezTo>
                  <a:cubicBezTo>
                    <a:pt x="4246789" y="5182048"/>
                    <a:pt x="4284644" y="5194179"/>
                    <a:pt x="4311422" y="5214467"/>
                  </a:cubicBezTo>
                  <a:cubicBezTo>
                    <a:pt x="4331532" y="5229711"/>
                    <a:pt x="4345943" y="5250214"/>
                    <a:pt x="4332285" y="5275979"/>
                  </a:cubicBezTo>
                  <a:cubicBezTo>
                    <a:pt x="4323467" y="5292403"/>
                    <a:pt x="4329596" y="5312906"/>
                    <a:pt x="4346050" y="5321816"/>
                  </a:cubicBezTo>
                  <a:cubicBezTo>
                    <a:pt x="4362504" y="5330726"/>
                    <a:pt x="4383045" y="5324607"/>
                    <a:pt x="4391971" y="5308183"/>
                  </a:cubicBezTo>
                  <a:cubicBezTo>
                    <a:pt x="4419501" y="5258373"/>
                    <a:pt x="4407241" y="5214682"/>
                    <a:pt x="4376485" y="5179901"/>
                  </a:cubicBezTo>
                  <a:cubicBezTo>
                    <a:pt x="4340028" y="5138679"/>
                    <a:pt x="4272169" y="5112271"/>
                    <a:pt x="4224098" y="5108407"/>
                  </a:cubicBezTo>
                  <a:cubicBezTo>
                    <a:pt x="4149357" y="5102288"/>
                    <a:pt x="4092468" y="5137820"/>
                    <a:pt x="4054613" y="5192031"/>
                  </a:cubicBezTo>
                  <a:cubicBezTo>
                    <a:pt x="4002778" y="5266210"/>
                    <a:pt x="3989658" y="5377638"/>
                    <a:pt x="4016543" y="5456217"/>
                  </a:cubicBezTo>
                  <a:cubicBezTo>
                    <a:pt x="4026975" y="5486919"/>
                    <a:pt x="4043429" y="5514400"/>
                    <a:pt x="4064937" y="5536944"/>
                  </a:cubicBezTo>
                  <a:cubicBezTo>
                    <a:pt x="4086983" y="5560131"/>
                    <a:pt x="4114728" y="5577843"/>
                    <a:pt x="4147421" y="5588149"/>
                  </a:cubicBezTo>
                  <a:cubicBezTo>
                    <a:pt x="4333575" y="5646547"/>
                    <a:pt x="4523816" y="5546712"/>
                    <a:pt x="4631143" y="5393418"/>
                  </a:cubicBezTo>
                  <a:cubicBezTo>
                    <a:pt x="4742017" y="5235078"/>
                    <a:pt x="4762558" y="5023279"/>
                    <a:pt x="4611893" y="4874708"/>
                  </a:cubicBezTo>
                  <a:cubicBezTo>
                    <a:pt x="4412726" y="4680729"/>
                    <a:pt x="4160326" y="4638219"/>
                    <a:pt x="3902442" y="4683412"/>
                  </a:cubicBezTo>
                  <a:cubicBezTo>
                    <a:pt x="3541103" y="4746749"/>
                    <a:pt x="3169655" y="4983345"/>
                    <a:pt x="2931989" y="5186557"/>
                  </a:cubicBezTo>
                  <a:cubicBezTo>
                    <a:pt x="2870798" y="5239265"/>
                    <a:pt x="2805412" y="5295623"/>
                    <a:pt x="2745727" y="5356382"/>
                  </a:cubicBezTo>
                  <a:cubicBezTo>
                    <a:pt x="2878971" y="5016194"/>
                    <a:pt x="3052973" y="4679656"/>
                    <a:pt x="3259775" y="4359541"/>
                  </a:cubicBezTo>
                  <a:cubicBezTo>
                    <a:pt x="3395277" y="4149781"/>
                    <a:pt x="3544867" y="3946999"/>
                    <a:pt x="3707469" y="3755381"/>
                  </a:cubicBezTo>
                  <a:close/>
                  <a:moveTo>
                    <a:pt x="3771134" y="2660959"/>
                  </a:moveTo>
                  <a:cubicBezTo>
                    <a:pt x="3771134" y="2660530"/>
                    <a:pt x="3772209" y="2661067"/>
                    <a:pt x="3772747" y="2661282"/>
                  </a:cubicBezTo>
                  <a:lnTo>
                    <a:pt x="3773822" y="2661496"/>
                  </a:lnTo>
                  <a:cubicBezTo>
                    <a:pt x="3772317" y="2662355"/>
                    <a:pt x="3771026" y="2662570"/>
                    <a:pt x="3771134" y="2660959"/>
                  </a:cubicBezTo>
                  <a:close/>
                  <a:moveTo>
                    <a:pt x="3771241" y="1674745"/>
                  </a:moveTo>
                  <a:cubicBezTo>
                    <a:pt x="3771349" y="1675389"/>
                    <a:pt x="3771457" y="1676141"/>
                    <a:pt x="3771457" y="1676785"/>
                  </a:cubicBezTo>
                  <a:cubicBezTo>
                    <a:pt x="3771457" y="1679898"/>
                    <a:pt x="3770919" y="1682796"/>
                    <a:pt x="3769844" y="1685480"/>
                  </a:cubicBezTo>
                  <a:cubicBezTo>
                    <a:pt x="3771349" y="1682260"/>
                    <a:pt x="3771994" y="1678717"/>
                    <a:pt x="3771241" y="1674745"/>
                  </a:cubicBezTo>
                  <a:close/>
                  <a:moveTo>
                    <a:pt x="3923520" y="1389197"/>
                  </a:moveTo>
                  <a:lnTo>
                    <a:pt x="3922445" y="1389519"/>
                  </a:lnTo>
                  <a:lnTo>
                    <a:pt x="3921477" y="1389734"/>
                  </a:lnTo>
                  <a:cubicBezTo>
                    <a:pt x="3922122" y="1389627"/>
                    <a:pt x="3922767" y="1389412"/>
                    <a:pt x="3923520" y="1389197"/>
                  </a:cubicBezTo>
                  <a:close/>
                  <a:moveTo>
                    <a:pt x="3928897" y="1386836"/>
                  </a:moveTo>
                  <a:lnTo>
                    <a:pt x="3929650" y="1386406"/>
                  </a:lnTo>
                  <a:cubicBezTo>
                    <a:pt x="3929758" y="1386836"/>
                    <a:pt x="3929005" y="1387050"/>
                    <a:pt x="3928359" y="1387157"/>
                  </a:cubicBezTo>
                  <a:lnTo>
                    <a:pt x="3928897" y="1386836"/>
                  </a:lnTo>
                  <a:close/>
                  <a:moveTo>
                    <a:pt x="3768660" y="1666157"/>
                  </a:moveTo>
                  <a:cubicBezTo>
                    <a:pt x="3767693" y="1664547"/>
                    <a:pt x="3766617" y="1662937"/>
                    <a:pt x="3765327" y="1661649"/>
                  </a:cubicBezTo>
                  <a:cubicBezTo>
                    <a:pt x="3766940" y="1659931"/>
                    <a:pt x="3767908" y="1663366"/>
                    <a:pt x="3768660" y="1666157"/>
                  </a:cubicBezTo>
                  <a:close/>
                  <a:moveTo>
                    <a:pt x="1276927" y="2431126"/>
                  </a:moveTo>
                  <a:cubicBezTo>
                    <a:pt x="1320803" y="2447872"/>
                    <a:pt x="1363927" y="2469878"/>
                    <a:pt x="1406729" y="2494247"/>
                  </a:cubicBezTo>
                  <a:cubicBezTo>
                    <a:pt x="1507280" y="2551571"/>
                    <a:pt x="1604928" y="2622958"/>
                    <a:pt x="1698919" y="2678672"/>
                  </a:cubicBezTo>
                  <a:cubicBezTo>
                    <a:pt x="1765379" y="2717425"/>
                    <a:pt x="1831517" y="2756393"/>
                    <a:pt x="1897870" y="2795145"/>
                  </a:cubicBezTo>
                  <a:cubicBezTo>
                    <a:pt x="1863350" y="2799547"/>
                    <a:pt x="1821731" y="2799761"/>
                    <a:pt x="1777424" y="2797829"/>
                  </a:cubicBezTo>
                  <a:cubicBezTo>
                    <a:pt x="1763336" y="2797185"/>
                    <a:pt x="1749033" y="2796434"/>
                    <a:pt x="1734838" y="2795682"/>
                  </a:cubicBezTo>
                  <a:cubicBezTo>
                    <a:pt x="1720535" y="2794824"/>
                    <a:pt x="1706339" y="2794072"/>
                    <a:pt x="1692251" y="2792998"/>
                  </a:cubicBezTo>
                  <a:cubicBezTo>
                    <a:pt x="1641169" y="2789134"/>
                    <a:pt x="1592560" y="2782264"/>
                    <a:pt x="1556642" y="2766591"/>
                  </a:cubicBezTo>
                  <a:cubicBezTo>
                    <a:pt x="1545242" y="2760794"/>
                    <a:pt x="1531262" y="2765302"/>
                    <a:pt x="1525455" y="2776681"/>
                  </a:cubicBezTo>
                  <a:cubicBezTo>
                    <a:pt x="1519647" y="2788061"/>
                    <a:pt x="1524164" y="2801908"/>
                    <a:pt x="1535564" y="2807705"/>
                  </a:cubicBezTo>
                  <a:cubicBezTo>
                    <a:pt x="1560943" y="2822734"/>
                    <a:pt x="1592560" y="2835079"/>
                    <a:pt x="1627942" y="2844311"/>
                  </a:cubicBezTo>
                  <a:cubicBezTo>
                    <a:pt x="1657946" y="2852041"/>
                    <a:pt x="1690423" y="2857837"/>
                    <a:pt x="1723331" y="2860306"/>
                  </a:cubicBezTo>
                  <a:cubicBezTo>
                    <a:pt x="1749141" y="2862239"/>
                    <a:pt x="1775166" y="2862024"/>
                    <a:pt x="1800223" y="2860414"/>
                  </a:cubicBezTo>
                  <a:cubicBezTo>
                    <a:pt x="1842917" y="2857730"/>
                    <a:pt x="1882600" y="2850645"/>
                    <a:pt x="1914754" y="2841842"/>
                  </a:cubicBezTo>
                  <a:cubicBezTo>
                    <a:pt x="1927014" y="2839373"/>
                    <a:pt x="1934219" y="2827780"/>
                    <a:pt x="1933036" y="2815757"/>
                  </a:cubicBezTo>
                  <a:cubicBezTo>
                    <a:pt x="1946156" y="2823378"/>
                    <a:pt x="1959384" y="2831215"/>
                    <a:pt x="1972504" y="2838837"/>
                  </a:cubicBezTo>
                  <a:cubicBezTo>
                    <a:pt x="2033588" y="2874154"/>
                    <a:pt x="2094994" y="2908828"/>
                    <a:pt x="2156508" y="2943180"/>
                  </a:cubicBezTo>
                  <a:cubicBezTo>
                    <a:pt x="2157475" y="2943716"/>
                    <a:pt x="2158443" y="2944253"/>
                    <a:pt x="2159411" y="2944683"/>
                  </a:cubicBezTo>
                  <a:cubicBezTo>
                    <a:pt x="2155002" y="2944683"/>
                    <a:pt x="2150700" y="2944468"/>
                    <a:pt x="2146291" y="2944468"/>
                  </a:cubicBezTo>
                  <a:cubicBezTo>
                    <a:pt x="2131020" y="2944575"/>
                    <a:pt x="2115749" y="2944790"/>
                    <a:pt x="2100371" y="2945649"/>
                  </a:cubicBezTo>
                  <a:cubicBezTo>
                    <a:pt x="2087681" y="2946293"/>
                    <a:pt x="2074884" y="2947366"/>
                    <a:pt x="2062301" y="2948762"/>
                  </a:cubicBezTo>
                  <a:cubicBezTo>
                    <a:pt x="2049504" y="2950157"/>
                    <a:pt x="2037029" y="2952197"/>
                    <a:pt x="2024339" y="2954022"/>
                  </a:cubicBezTo>
                  <a:cubicBezTo>
                    <a:pt x="2021005" y="2954559"/>
                    <a:pt x="1966374" y="2962073"/>
                    <a:pt x="1944651" y="2963254"/>
                  </a:cubicBezTo>
                  <a:cubicBezTo>
                    <a:pt x="1944006" y="2963254"/>
                    <a:pt x="1943038" y="2963469"/>
                    <a:pt x="1942393" y="2963683"/>
                  </a:cubicBezTo>
                  <a:lnTo>
                    <a:pt x="1942608" y="2963790"/>
                  </a:lnTo>
                  <a:lnTo>
                    <a:pt x="1942285" y="2963683"/>
                  </a:lnTo>
                  <a:cubicBezTo>
                    <a:pt x="1941425" y="2963898"/>
                    <a:pt x="1940780" y="2964005"/>
                    <a:pt x="1940780" y="2963576"/>
                  </a:cubicBezTo>
                  <a:cubicBezTo>
                    <a:pt x="1940780" y="2963469"/>
                    <a:pt x="1940887" y="2963361"/>
                    <a:pt x="1940887" y="2963361"/>
                  </a:cubicBezTo>
                  <a:cubicBezTo>
                    <a:pt x="1929057" y="2960248"/>
                    <a:pt x="1916690" y="2967011"/>
                    <a:pt x="1912926" y="2978820"/>
                  </a:cubicBezTo>
                  <a:cubicBezTo>
                    <a:pt x="1909377" y="2987300"/>
                    <a:pt x="1910345" y="2999753"/>
                    <a:pt x="1927552" y="3008018"/>
                  </a:cubicBezTo>
                  <a:cubicBezTo>
                    <a:pt x="1929810" y="3009092"/>
                    <a:pt x="1935295" y="3010166"/>
                    <a:pt x="1943145" y="3011024"/>
                  </a:cubicBezTo>
                  <a:cubicBezTo>
                    <a:pt x="1966374" y="3013815"/>
                    <a:pt x="2026060" y="3014674"/>
                    <a:pt x="2029716" y="3014674"/>
                  </a:cubicBezTo>
                  <a:cubicBezTo>
                    <a:pt x="2042406" y="3014137"/>
                    <a:pt x="2054988" y="3014030"/>
                    <a:pt x="2067678" y="3013279"/>
                  </a:cubicBezTo>
                  <a:cubicBezTo>
                    <a:pt x="2080368" y="3012527"/>
                    <a:pt x="2092950" y="3011561"/>
                    <a:pt x="2105533" y="3010273"/>
                  </a:cubicBezTo>
                  <a:cubicBezTo>
                    <a:pt x="2120696" y="3008663"/>
                    <a:pt x="2135752" y="3006408"/>
                    <a:pt x="2150915" y="3004261"/>
                  </a:cubicBezTo>
                  <a:cubicBezTo>
                    <a:pt x="2173607" y="3000933"/>
                    <a:pt x="2195975" y="2996961"/>
                    <a:pt x="2218666" y="2993419"/>
                  </a:cubicBezTo>
                  <a:cubicBezTo>
                    <a:pt x="2225119" y="2992990"/>
                    <a:pt x="2230819" y="2989876"/>
                    <a:pt x="2234798" y="2985475"/>
                  </a:cubicBezTo>
                  <a:cubicBezTo>
                    <a:pt x="2363202" y="3056326"/>
                    <a:pt x="2491822" y="3126424"/>
                    <a:pt x="2621947" y="3194698"/>
                  </a:cubicBezTo>
                  <a:cubicBezTo>
                    <a:pt x="2633669" y="3201032"/>
                    <a:pt x="2648402" y="3196738"/>
                    <a:pt x="2654747" y="3185037"/>
                  </a:cubicBezTo>
                  <a:cubicBezTo>
                    <a:pt x="2661199" y="3173335"/>
                    <a:pt x="2656790" y="3158629"/>
                    <a:pt x="2645068" y="3152295"/>
                  </a:cubicBezTo>
                  <a:cubicBezTo>
                    <a:pt x="2516018" y="3079727"/>
                    <a:pt x="2388582" y="3005120"/>
                    <a:pt x="2260930" y="2930727"/>
                  </a:cubicBezTo>
                  <a:cubicBezTo>
                    <a:pt x="2260500" y="2930405"/>
                    <a:pt x="2259962" y="2930190"/>
                    <a:pt x="2259532" y="2929868"/>
                  </a:cubicBezTo>
                  <a:cubicBezTo>
                    <a:pt x="2264371" y="2925574"/>
                    <a:pt x="2268243" y="2919241"/>
                    <a:pt x="2268566" y="2907647"/>
                  </a:cubicBezTo>
                  <a:cubicBezTo>
                    <a:pt x="2268888" y="2897020"/>
                    <a:pt x="2265124" y="2868680"/>
                    <a:pt x="2264479" y="2865996"/>
                  </a:cubicBezTo>
                  <a:cubicBezTo>
                    <a:pt x="2261468" y="2854080"/>
                    <a:pt x="2257489" y="2842594"/>
                    <a:pt x="2253080" y="2831107"/>
                  </a:cubicBezTo>
                  <a:cubicBezTo>
                    <a:pt x="2248993" y="2820158"/>
                    <a:pt x="2244261" y="2809530"/>
                    <a:pt x="2239530" y="2798795"/>
                  </a:cubicBezTo>
                  <a:cubicBezTo>
                    <a:pt x="2233507" y="2785484"/>
                    <a:pt x="2227592" y="2772065"/>
                    <a:pt x="2220925" y="2759076"/>
                  </a:cubicBezTo>
                  <a:cubicBezTo>
                    <a:pt x="2214365" y="2746087"/>
                    <a:pt x="2207375" y="2733312"/>
                    <a:pt x="2200062" y="2720860"/>
                  </a:cubicBezTo>
                  <a:cubicBezTo>
                    <a:pt x="2191351" y="2705939"/>
                    <a:pt x="2181995" y="2691339"/>
                    <a:pt x="2172746" y="2676740"/>
                  </a:cubicBezTo>
                  <a:cubicBezTo>
                    <a:pt x="2158981" y="2655055"/>
                    <a:pt x="2144786" y="2633800"/>
                    <a:pt x="2131450" y="2611794"/>
                  </a:cubicBezTo>
                  <a:cubicBezTo>
                    <a:pt x="2125428" y="2599878"/>
                    <a:pt x="2110802" y="2595155"/>
                    <a:pt x="2098973" y="2601273"/>
                  </a:cubicBezTo>
                  <a:cubicBezTo>
                    <a:pt x="2087036" y="2607285"/>
                    <a:pt x="2082304" y="2621777"/>
                    <a:pt x="2088326" y="2633693"/>
                  </a:cubicBezTo>
                  <a:cubicBezTo>
                    <a:pt x="2102629" y="2667186"/>
                    <a:pt x="2117363" y="2700249"/>
                    <a:pt x="2133494" y="2732883"/>
                  </a:cubicBezTo>
                  <a:cubicBezTo>
                    <a:pt x="2139839" y="2745765"/>
                    <a:pt x="2146291" y="2758540"/>
                    <a:pt x="2153281" y="2771099"/>
                  </a:cubicBezTo>
                  <a:cubicBezTo>
                    <a:pt x="2163498" y="2789671"/>
                    <a:pt x="2174790" y="2807705"/>
                    <a:pt x="2185006" y="2826384"/>
                  </a:cubicBezTo>
                  <a:cubicBezTo>
                    <a:pt x="2191566" y="2837548"/>
                    <a:pt x="2198126" y="2848713"/>
                    <a:pt x="2204041" y="2860306"/>
                  </a:cubicBezTo>
                  <a:cubicBezTo>
                    <a:pt x="2207912" y="2867606"/>
                    <a:pt x="2211569" y="2874906"/>
                    <a:pt x="2214795" y="2882527"/>
                  </a:cubicBezTo>
                  <a:cubicBezTo>
                    <a:pt x="2215225" y="2883708"/>
                    <a:pt x="2221247" y="2894873"/>
                    <a:pt x="2223183" y="2902602"/>
                  </a:cubicBezTo>
                  <a:lnTo>
                    <a:pt x="2222861" y="2903460"/>
                  </a:lnTo>
                  <a:lnTo>
                    <a:pt x="2222646" y="2903997"/>
                  </a:lnTo>
                  <a:lnTo>
                    <a:pt x="2223291" y="2903031"/>
                  </a:lnTo>
                  <a:cubicBezTo>
                    <a:pt x="2223936" y="2905822"/>
                    <a:pt x="2223076" y="2907110"/>
                    <a:pt x="2222108" y="2908184"/>
                  </a:cubicBezTo>
                  <a:cubicBezTo>
                    <a:pt x="2222000" y="2908077"/>
                    <a:pt x="2221893" y="2908077"/>
                    <a:pt x="2221678" y="2907969"/>
                  </a:cubicBezTo>
                  <a:cubicBezTo>
                    <a:pt x="2221893" y="2906681"/>
                    <a:pt x="2222108" y="2905286"/>
                    <a:pt x="2222646" y="2903997"/>
                  </a:cubicBezTo>
                  <a:cubicBezTo>
                    <a:pt x="2221893" y="2905071"/>
                    <a:pt x="2221247" y="2906252"/>
                    <a:pt x="2220710" y="2907325"/>
                  </a:cubicBezTo>
                  <a:cubicBezTo>
                    <a:pt x="2148980" y="2865459"/>
                    <a:pt x="2077357" y="2823486"/>
                    <a:pt x="2005304" y="2782156"/>
                  </a:cubicBezTo>
                  <a:cubicBezTo>
                    <a:pt x="1988528" y="2772495"/>
                    <a:pt x="1971429" y="2763048"/>
                    <a:pt x="1954545" y="2753494"/>
                  </a:cubicBezTo>
                  <a:cubicBezTo>
                    <a:pt x="1956481" y="2749630"/>
                    <a:pt x="1958524" y="2745658"/>
                    <a:pt x="1957986" y="2740934"/>
                  </a:cubicBezTo>
                  <a:cubicBezTo>
                    <a:pt x="1956481" y="2729878"/>
                    <a:pt x="1932069" y="2664287"/>
                    <a:pt x="1926584" y="2652479"/>
                  </a:cubicBezTo>
                  <a:cubicBezTo>
                    <a:pt x="1914324" y="2627359"/>
                    <a:pt x="1901742" y="2602025"/>
                    <a:pt x="1887224" y="2577657"/>
                  </a:cubicBezTo>
                  <a:cubicBezTo>
                    <a:pt x="1877760" y="2561447"/>
                    <a:pt x="1867544" y="2545667"/>
                    <a:pt x="1856682" y="2530423"/>
                  </a:cubicBezTo>
                  <a:cubicBezTo>
                    <a:pt x="1829367" y="2491885"/>
                    <a:pt x="1798932" y="2456138"/>
                    <a:pt x="1768498" y="2421142"/>
                  </a:cubicBezTo>
                  <a:cubicBezTo>
                    <a:pt x="1760325" y="2410622"/>
                    <a:pt x="1745162" y="2408690"/>
                    <a:pt x="1734623" y="2416848"/>
                  </a:cubicBezTo>
                  <a:cubicBezTo>
                    <a:pt x="1724084" y="2425007"/>
                    <a:pt x="1722148" y="2440143"/>
                    <a:pt x="1730213" y="2450663"/>
                  </a:cubicBezTo>
                  <a:lnTo>
                    <a:pt x="1875287" y="2680068"/>
                  </a:lnTo>
                  <a:cubicBezTo>
                    <a:pt x="1880449" y="2688226"/>
                    <a:pt x="1882384" y="2701322"/>
                    <a:pt x="1885073" y="2713024"/>
                  </a:cubicBezTo>
                  <a:cubicBezTo>
                    <a:pt x="1885181" y="2713453"/>
                    <a:pt x="1885288" y="2713882"/>
                    <a:pt x="1885396" y="2714312"/>
                  </a:cubicBezTo>
                  <a:cubicBezTo>
                    <a:pt x="1833346" y="2684898"/>
                    <a:pt x="1781296" y="2655377"/>
                    <a:pt x="1729246" y="2625964"/>
                  </a:cubicBezTo>
                  <a:cubicBezTo>
                    <a:pt x="1633426" y="2572826"/>
                    <a:pt x="1533843" y="2503801"/>
                    <a:pt x="1431464" y="2449375"/>
                  </a:cubicBezTo>
                  <a:cubicBezTo>
                    <a:pt x="1385758" y="2425114"/>
                    <a:pt x="1339408" y="2403644"/>
                    <a:pt x="1292843" y="2387542"/>
                  </a:cubicBezTo>
                  <a:cubicBezTo>
                    <a:pt x="1280798" y="2383248"/>
                    <a:pt x="1267463" y="2389367"/>
                    <a:pt x="1263161" y="2401390"/>
                  </a:cubicBezTo>
                  <a:cubicBezTo>
                    <a:pt x="1258752" y="2413520"/>
                    <a:pt x="1264989" y="2426724"/>
                    <a:pt x="1276927" y="2431126"/>
                  </a:cubicBezTo>
                  <a:close/>
                  <a:moveTo>
                    <a:pt x="2250176" y="2889613"/>
                  </a:moveTo>
                  <a:lnTo>
                    <a:pt x="2249961" y="2889613"/>
                  </a:lnTo>
                  <a:lnTo>
                    <a:pt x="2249854" y="2889505"/>
                  </a:lnTo>
                  <a:lnTo>
                    <a:pt x="2250176" y="2889613"/>
                  </a:lnTo>
                  <a:close/>
                  <a:moveTo>
                    <a:pt x="2228668" y="2895087"/>
                  </a:moveTo>
                  <a:cubicBezTo>
                    <a:pt x="2230926" y="2892940"/>
                    <a:pt x="2233615" y="2891330"/>
                    <a:pt x="2236411" y="2890364"/>
                  </a:cubicBezTo>
                  <a:cubicBezTo>
                    <a:pt x="2232647" y="2891437"/>
                    <a:pt x="2229098" y="2893477"/>
                    <a:pt x="2226409" y="2897342"/>
                  </a:cubicBezTo>
                  <a:cubicBezTo>
                    <a:pt x="2227055" y="2896590"/>
                    <a:pt x="2227808" y="2895839"/>
                    <a:pt x="2228668" y="2895087"/>
                  </a:cubicBezTo>
                  <a:close/>
                  <a:moveTo>
                    <a:pt x="1942285" y="2963790"/>
                  </a:moveTo>
                  <a:lnTo>
                    <a:pt x="1940887" y="2963469"/>
                  </a:lnTo>
                  <a:cubicBezTo>
                    <a:pt x="1941102" y="2963039"/>
                    <a:pt x="1941747" y="2963361"/>
                    <a:pt x="1942393" y="2963790"/>
                  </a:cubicBezTo>
                  <a:lnTo>
                    <a:pt x="1942285" y="2963790"/>
                  </a:lnTo>
                  <a:close/>
                  <a:moveTo>
                    <a:pt x="2663350" y="1565142"/>
                  </a:moveTo>
                  <a:cubicBezTo>
                    <a:pt x="2666361" y="1566323"/>
                    <a:pt x="2668942" y="1568685"/>
                    <a:pt x="2672169" y="1569006"/>
                  </a:cubicBezTo>
                  <a:cubicBezTo>
                    <a:pt x="2667222" y="1569006"/>
                    <a:pt x="2660446" y="1568685"/>
                    <a:pt x="2663243" y="1565249"/>
                  </a:cubicBezTo>
                  <a:cubicBezTo>
                    <a:pt x="2663243" y="1565142"/>
                    <a:pt x="2663350" y="1565142"/>
                    <a:pt x="2663350" y="1565142"/>
                  </a:cubicBezTo>
                  <a:close/>
                  <a:moveTo>
                    <a:pt x="2252434" y="3775026"/>
                  </a:moveTo>
                  <a:cubicBezTo>
                    <a:pt x="2185651" y="3791128"/>
                    <a:pt x="2121019" y="3825158"/>
                    <a:pt x="2063699" y="3857792"/>
                  </a:cubicBezTo>
                  <a:cubicBezTo>
                    <a:pt x="2032190" y="3875504"/>
                    <a:pt x="2002401" y="3895364"/>
                    <a:pt x="1973150" y="3915975"/>
                  </a:cubicBezTo>
                  <a:cubicBezTo>
                    <a:pt x="1972289" y="3919196"/>
                    <a:pt x="1973257" y="3922631"/>
                    <a:pt x="1971321" y="3925637"/>
                  </a:cubicBezTo>
                  <a:cubicBezTo>
                    <a:pt x="1922497" y="4004967"/>
                    <a:pt x="1890343" y="4094819"/>
                    <a:pt x="1861952" y="4187568"/>
                  </a:cubicBezTo>
                  <a:cubicBezTo>
                    <a:pt x="1843024" y="4249294"/>
                    <a:pt x="1826033" y="4312307"/>
                    <a:pt x="1807536" y="4374784"/>
                  </a:cubicBezTo>
                  <a:cubicBezTo>
                    <a:pt x="1794953" y="4417402"/>
                    <a:pt x="1781941" y="4459697"/>
                    <a:pt x="1766885" y="4501027"/>
                  </a:cubicBezTo>
                  <a:cubicBezTo>
                    <a:pt x="1743333" y="4565651"/>
                    <a:pt x="1715588" y="4627806"/>
                    <a:pt x="1681067" y="4685237"/>
                  </a:cubicBezTo>
                  <a:cubicBezTo>
                    <a:pt x="1619231" y="4788077"/>
                    <a:pt x="1535886" y="4875996"/>
                    <a:pt x="1414042" y="4936434"/>
                  </a:cubicBezTo>
                  <a:cubicBezTo>
                    <a:pt x="1397588" y="4945237"/>
                    <a:pt x="1377048" y="4938902"/>
                    <a:pt x="1368229" y="4922478"/>
                  </a:cubicBezTo>
                  <a:cubicBezTo>
                    <a:pt x="1359411" y="4905946"/>
                    <a:pt x="1365756" y="4885443"/>
                    <a:pt x="1382210" y="4876748"/>
                  </a:cubicBezTo>
                  <a:cubicBezTo>
                    <a:pt x="1486847" y="4817384"/>
                    <a:pt x="1554598" y="4735048"/>
                    <a:pt x="1605573" y="4642083"/>
                  </a:cubicBezTo>
                  <a:cubicBezTo>
                    <a:pt x="1635254" y="4587765"/>
                    <a:pt x="1658914" y="4529582"/>
                    <a:pt x="1680422" y="4469788"/>
                  </a:cubicBezTo>
                  <a:cubicBezTo>
                    <a:pt x="1694832" y="4429747"/>
                    <a:pt x="1708490" y="4389169"/>
                    <a:pt x="1721933" y="4348269"/>
                  </a:cubicBezTo>
                  <a:cubicBezTo>
                    <a:pt x="1759357" y="4234694"/>
                    <a:pt x="1795921" y="4120260"/>
                    <a:pt x="1846035" y="4015702"/>
                  </a:cubicBezTo>
                  <a:cubicBezTo>
                    <a:pt x="1822807" y="4035133"/>
                    <a:pt x="1799148" y="4054026"/>
                    <a:pt x="1776026" y="4073671"/>
                  </a:cubicBezTo>
                  <a:cubicBezTo>
                    <a:pt x="1707307" y="4132176"/>
                    <a:pt x="1638050" y="4190144"/>
                    <a:pt x="1564922" y="4242960"/>
                  </a:cubicBezTo>
                  <a:cubicBezTo>
                    <a:pt x="1505344" y="4285041"/>
                    <a:pt x="1444368" y="4327873"/>
                    <a:pt x="1378230" y="4358038"/>
                  </a:cubicBezTo>
                  <a:cubicBezTo>
                    <a:pt x="1331880" y="4379078"/>
                    <a:pt x="1283271" y="4394214"/>
                    <a:pt x="1231114" y="4399260"/>
                  </a:cubicBezTo>
                  <a:cubicBezTo>
                    <a:pt x="1212617" y="4401514"/>
                    <a:pt x="1195625" y="4388310"/>
                    <a:pt x="1193367" y="4369739"/>
                  </a:cubicBezTo>
                  <a:cubicBezTo>
                    <a:pt x="1191108" y="4351167"/>
                    <a:pt x="1204336" y="4334314"/>
                    <a:pt x="1222941" y="4332059"/>
                  </a:cubicBezTo>
                  <a:cubicBezTo>
                    <a:pt x="1266710" y="4325511"/>
                    <a:pt x="1307038" y="4310161"/>
                    <a:pt x="1345323" y="4290408"/>
                  </a:cubicBezTo>
                  <a:cubicBezTo>
                    <a:pt x="1405546" y="4259277"/>
                    <a:pt x="1460500" y="4216552"/>
                    <a:pt x="1514163" y="4174686"/>
                  </a:cubicBezTo>
                  <a:cubicBezTo>
                    <a:pt x="1584387" y="4121334"/>
                    <a:pt x="1649450" y="4061648"/>
                    <a:pt x="1716341" y="4004109"/>
                  </a:cubicBezTo>
                  <a:cubicBezTo>
                    <a:pt x="1762153" y="3964712"/>
                    <a:pt x="1808826" y="3926388"/>
                    <a:pt x="1857327" y="3890641"/>
                  </a:cubicBezTo>
                  <a:cubicBezTo>
                    <a:pt x="1910130" y="3851458"/>
                    <a:pt x="1965406" y="3815819"/>
                    <a:pt x="2024447" y="3785224"/>
                  </a:cubicBezTo>
                  <a:cubicBezTo>
                    <a:pt x="2089294" y="3752161"/>
                    <a:pt x="2162530" y="3718346"/>
                    <a:pt x="2237056" y="3704176"/>
                  </a:cubicBezTo>
                  <a:cubicBezTo>
                    <a:pt x="2254585" y="3700848"/>
                    <a:pt x="2272115" y="3700419"/>
                    <a:pt x="2289644" y="3699345"/>
                  </a:cubicBezTo>
                  <a:cubicBezTo>
                    <a:pt x="2264157" y="3680345"/>
                    <a:pt x="2239960" y="3662310"/>
                    <a:pt x="2218882" y="3648032"/>
                  </a:cubicBezTo>
                  <a:cubicBezTo>
                    <a:pt x="2100694" y="3567950"/>
                    <a:pt x="1965514" y="3485291"/>
                    <a:pt x="1822376" y="3416588"/>
                  </a:cubicBezTo>
                  <a:cubicBezTo>
                    <a:pt x="1684508" y="3350461"/>
                    <a:pt x="1539112" y="3297861"/>
                    <a:pt x="1394147" y="3274673"/>
                  </a:cubicBezTo>
                  <a:cubicBezTo>
                    <a:pt x="1200034" y="3243542"/>
                    <a:pt x="1006245" y="3265441"/>
                    <a:pt x="832781" y="3385672"/>
                  </a:cubicBezTo>
                  <a:cubicBezTo>
                    <a:pt x="708785" y="3471121"/>
                    <a:pt x="657273" y="3552706"/>
                    <a:pt x="652326" y="3623986"/>
                  </a:cubicBezTo>
                  <a:cubicBezTo>
                    <a:pt x="648025" y="3686141"/>
                    <a:pt x="680502" y="3737347"/>
                    <a:pt x="722766" y="3768478"/>
                  </a:cubicBezTo>
                  <a:cubicBezTo>
                    <a:pt x="754813" y="3791987"/>
                    <a:pt x="792453" y="3804977"/>
                    <a:pt x="824607" y="3800468"/>
                  </a:cubicBezTo>
                  <a:cubicBezTo>
                    <a:pt x="890853" y="3791021"/>
                    <a:pt x="936558" y="3747867"/>
                    <a:pt x="934945" y="3707718"/>
                  </a:cubicBezTo>
                  <a:cubicBezTo>
                    <a:pt x="934407" y="3693763"/>
                    <a:pt x="925589" y="3681740"/>
                    <a:pt x="908920" y="3674225"/>
                  </a:cubicBezTo>
                  <a:cubicBezTo>
                    <a:pt x="885583" y="3663812"/>
                    <a:pt x="851170" y="3660914"/>
                    <a:pt x="804282" y="3667462"/>
                  </a:cubicBezTo>
                  <a:cubicBezTo>
                    <a:pt x="786538" y="3670146"/>
                    <a:pt x="769976" y="3658016"/>
                    <a:pt x="767288" y="3640303"/>
                  </a:cubicBezTo>
                  <a:cubicBezTo>
                    <a:pt x="764599" y="3622698"/>
                    <a:pt x="776752" y="3606166"/>
                    <a:pt x="794496" y="3603375"/>
                  </a:cubicBezTo>
                  <a:cubicBezTo>
                    <a:pt x="942258" y="3579222"/>
                    <a:pt x="1000545" y="3642558"/>
                    <a:pt x="1004309" y="3704283"/>
                  </a:cubicBezTo>
                  <a:cubicBezTo>
                    <a:pt x="1008396" y="3770625"/>
                    <a:pt x="945054" y="3855430"/>
                    <a:pt x="835792" y="3873250"/>
                  </a:cubicBezTo>
                  <a:cubicBezTo>
                    <a:pt x="786645" y="3881301"/>
                    <a:pt x="727820" y="3865414"/>
                    <a:pt x="678028" y="3830311"/>
                  </a:cubicBezTo>
                  <a:cubicBezTo>
                    <a:pt x="614902" y="3785868"/>
                    <a:pt x="567261" y="3710724"/>
                    <a:pt x="571993" y="3619156"/>
                  </a:cubicBezTo>
                  <a:cubicBezTo>
                    <a:pt x="576509" y="3530807"/>
                    <a:pt x="631571" y="3423566"/>
                    <a:pt x="783419" y="3315465"/>
                  </a:cubicBezTo>
                  <a:cubicBezTo>
                    <a:pt x="894617" y="3236779"/>
                    <a:pt x="1013773" y="3194591"/>
                    <a:pt x="1136370" y="3178918"/>
                  </a:cubicBezTo>
                  <a:cubicBezTo>
                    <a:pt x="1030119" y="3119017"/>
                    <a:pt x="932686" y="3053427"/>
                    <a:pt x="842889" y="2981933"/>
                  </a:cubicBezTo>
                  <a:cubicBezTo>
                    <a:pt x="713625" y="2878878"/>
                    <a:pt x="599416" y="2764766"/>
                    <a:pt x="497359" y="2639704"/>
                  </a:cubicBezTo>
                  <a:cubicBezTo>
                    <a:pt x="416273" y="2540514"/>
                    <a:pt x="342930" y="2434346"/>
                    <a:pt x="274318" y="2322381"/>
                  </a:cubicBezTo>
                  <a:cubicBezTo>
                    <a:pt x="176886" y="2163612"/>
                    <a:pt x="89777" y="1992605"/>
                    <a:pt x="3529" y="1812259"/>
                  </a:cubicBezTo>
                  <a:cubicBezTo>
                    <a:pt x="-4752" y="1795513"/>
                    <a:pt x="2023" y="1775224"/>
                    <a:pt x="18800" y="1766851"/>
                  </a:cubicBezTo>
                  <a:cubicBezTo>
                    <a:pt x="35576" y="1758585"/>
                    <a:pt x="55902" y="1765348"/>
                    <a:pt x="64290" y="1782094"/>
                  </a:cubicBezTo>
                  <a:cubicBezTo>
                    <a:pt x="173874" y="1993357"/>
                    <a:pt x="286255" y="2189698"/>
                    <a:pt x="410896" y="2370581"/>
                  </a:cubicBezTo>
                  <a:cubicBezTo>
                    <a:pt x="449718" y="2426831"/>
                    <a:pt x="490046" y="2481043"/>
                    <a:pt x="531450" y="2534288"/>
                  </a:cubicBezTo>
                  <a:cubicBezTo>
                    <a:pt x="529406" y="2528169"/>
                    <a:pt x="526610" y="2522265"/>
                    <a:pt x="524675" y="2516146"/>
                  </a:cubicBezTo>
                  <a:cubicBezTo>
                    <a:pt x="510909" y="2472455"/>
                    <a:pt x="499617" y="2428120"/>
                    <a:pt x="490261" y="2383784"/>
                  </a:cubicBezTo>
                  <a:cubicBezTo>
                    <a:pt x="473807" y="2302414"/>
                    <a:pt x="463376" y="2220400"/>
                    <a:pt x="458214" y="2137741"/>
                  </a:cubicBezTo>
                  <a:cubicBezTo>
                    <a:pt x="453375" y="2061953"/>
                    <a:pt x="452729" y="1985842"/>
                    <a:pt x="452084" y="1909732"/>
                  </a:cubicBezTo>
                  <a:cubicBezTo>
                    <a:pt x="451009" y="1797338"/>
                    <a:pt x="451331" y="1685051"/>
                    <a:pt x="440577" y="1573408"/>
                  </a:cubicBezTo>
                  <a:cubicBezTo>
                    <a:pt x="438319" y="1554944"/>
                    <a:pt x="451546" y="1537983"/>
                    <a:pt x="470151" y="1535729"/>
                  </a:cubicBezTo>
                  <a:cubicBezTo>
                    <a:pt x="488648" y="1533474"/>
                    <a:pt x="505640" y="1546678"/>
                    <a:pt x="507898" y="1565249"/>
                  </a:cubicBezTo>
                  <a:cubicBezTo>
                    <a:pt x="527148" y="1694283"/>
                    <a:pt x="534246" y="1825034"/>
                    <a:pt x="540268" y="1955677"/>
                  </a:cubicBezTo>
                  <a:cubicBezTo>
                    <a:pt x="544247" y="2041020"/>
                    <a:pt x="548011" y="2126362"/>
                    <a:pt x="555754" y="2211168"/>
                  </a:cubicBezTo>
                  <a:cubicBezTo>
                    <a:pt x="560486" y="2263554"/>
                    <a:pt x="565970" y="2315833"/>
                    <a:pt x="575004" y="2367790"/>
                  </a:cubicBezTo>
                  <a:cubicBezTo>
                    <a:pt x="582102" y="2409870"/>
                    <a:pt x="591243" y="2452059"/>
                    <a:pt x="602212" y="2493710"/>
                  </a:cubicBezTo>
                  <a:cubicBezTo>
                    <a:pt x="613289" y="2535361"/>
                    <a:pt x="625979" y="2576476"/>
                    <a:pt x="641034" y="2616517"/>
                  </a:cubicBezTo>
                  <a:cubicBezTo>
                    <a:pt x="646734" y="2631546"/>
                    <a:pt x="652434" y="2646575"/>
                    <a:pt x="658779" y="2661389"/>
                  </a:cubicBezTo>
                  <a:cubicBezTo>
                    <a:pt x="664801" y="2675881"/>
                    <a:pt x="671253" y="2690265"/>
                    <a:pt x="678351" y="2704221"/>
                  </a:cubicBezTo>
                  <a:cubicBezTo>
                    <a:pt x="679212" y="2705939"/>
                    <a:pt x="680072" y="2709159"/>
                    <a:pt x="681040" y="2712272"/>
                  </a:cubicBezTo>
                  <a:cubicBezTo>
                    <a:pt x="684588" y="2716137"/>
                    <a:pt x="687707" y="2720431"/>
                    <a:pt x="691256" y="2724295"/>
                  </a:cubicBezTo>
                  <a:cubicBezTo>
                    <a:pt x="849987" y="2895410"/>
                    <a:pt x="1035173" y="3046127"/>
                    <a:pt x="1263591" y="3171618"/>
                  </a:cubicBezTo>
                  <a:cubicBezTo>
                    <a:pt x="1311770" y="3172477"/>
                    <a:pt x="1360164" y="3176342"/>
                    <a:pt x="1408557" y="3184071"/>
                  </a:cubicBezTo>
                  <a:cubicBezTo>
                    <a:pt x="1562234" y="3208439"/>
                    <a:pt x="1716018" y="3265334"/>
                    <a:pt x="1861199" y="3337043"/>
                  </a:cubicBezTo>
                  <a:cubicBezTo>
                    <a:pt x="2007563" y="3409288"/>
                    <a:pt x="2145001" y="3496993"/>
                    <a:pt x="2265124" y="3581262"/>
                  </a:cubicBezTo>
                  <a:cubicBezTo>
                    <a:pt x="2343845" y="3636653"/>
                    <a:pt x="2457086" y="3737239"/>
                    <a:pt x="2574628" y="3810237"/>
                  </a:cubicBezTo>
                  <a:cubicBezTo>
                    <a:pt x="2649585" y="3856826"/>
                    <a:pt x="2725939" y="3892895"/>
                    <a:pt x="2795841" y="3893647"/>
                  </a:cubicBezTo>
                  <a:cubicBezTo>
                    <a:pt x="2814553" y="3893647"/>
                    <a:pt x="2829824" y="3908783"/>
                    <a:pt x="2829824" y="3927461"/>
                  </a:cubicBezTo>
                  <a:cubicBezTo>
                    <a:pt x="2829824" y="3946140"/>
                    <a:pt x="2814553" y="3961276"/>
                    <a:pt x="2795841" y="3961276"/>
                  </a:cubicBezTo>
                  <a:cubicBezTo>
                    <a:pt x="2732714" y="3962028"/>
                    <a:pt x="2664103" y="3939914"/>
                    <a:pt x="2595169" y="3905347"/>
                  </a:cubicBezTo>
                  <a:cubicBezTo>
                    <a:pt x="2523224" y="3869171"/>
                    <a:pt x="2451063" y="3819361"/>
                    <a:pt x="2385033" y="3770625"/>
                  </a:cubicBezTo>
                  <a:cubicBezTo>
                    <a:pt x="2383312" y="3770410"/>
                    <a:pt x="2381807" y="3771698"/>
                    <a:pt x="2380086" y="3771269"/>
                  </a:cubicBezTo>
                  <a:cubicBezTo>
                    <a:pt x="2337607" y="3761178"/>
                    <a:pt x="2294591" y="3764828"/>
                    <a:pt x="2252434" y="377502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2" name="Google Shape;3232;p37"/>
            <p:cNvSpPr/>
            <p:nvPr/>
          </p:nvSpPr>
          <p:spPr>
            <a:xfrm rot="1790023">
              <a:off x="2173465" y="9189958"/>
              <a:ext cx="1606933" cy="3956466"/>
            </a:xfrm>
            <a:custGeom>
              <a:avLst/>
              <a:gdLst/>
              <a:ahLst/>
              <a:cxnLst/>
              <a:rect l="l" t="t" r="r" b="b"/>
              <a:pathLst>
                <a:path w="1606883" h="3956342" extrusionOk="0">
                  <a:moveTo>
                    <a:pt x="839038" y="115185"/>
                  </a:moveTo>
                  <a:cubicBezTo>
                    <a:pt x="839038" y="178736"/>
                    <a:pt x="791505" y="230263"/>
                    <a:pt x="733002" y="230263"/>
                  </a:cubicBezTo>
                  <a:cubicBezTo>
                    <a:pt x="674500" y="230263"/>
                    <a:pt x="627074" y="178736"/>
                    <a:pt x="627074" y="115185"/>
                  </a:cubicBezTo>
                  <a:cubicBezTo>
                    <a:pt x="627074" y="51635"/>
                    <a:pt x="674500" y="0"/>
                    <a:pt x="733002" y="0"/>
                  </a:cubicBezTo>
                  <a:cubicBezTo>
                    <a:pt x="791505" y="0"/>
                    <a:pt x="839038" y="51635"/>
                    <a:pt x="839038" y="115185"/>
                  </a:cubicBezTo>
                  <a:close/>
                  <a:moveTo>
                    <a:pt x="105928" y="245077"/>
                  </a:moveTo>
                  <a:cubicBezTo>
                    <a:pt x="47533" y="245077"/>
                    <a:pt x="0" y="296605"/>
                    <a:pt x="0" y="360155"/>
                  </a:cubicBezTo>
                  <a:cubicBezTo>
                    <a:pt x="0" y="423706"/>
                    <a:pt x="47533" y="475233"/>
                    <a:pt x="105928" y="475233"/>
                  </a:cubicBezTo>
                  <a:cubicBezTo>
                    <a:pt x="164431" y="475233"/>
                    <a:pt x="211964" y="423706"/>
                    <a:pt x="211964" y="360155"/>
                  </a:cubicBezTo>
                  <a:cubicBezTo>
                    <a:pt x="211964" y="296605"/>
                    <a:pt x="164431" y="245077"/>
                    <a:pt x="105928" y="245077"/>
                  </a:cubicBezTo>
                  <a:close/>
                  <a:moveTo>
                    <a:pt x="1264041" y="3053646"/>
                  </a:moveTo>
                  <a:cubicBezTo>
                    <a:pt x="1205539" y="3053646"/>
                    <a:pt x="1158006" y="3105281"/>
                    <a:pt x="1158006" y="3168831"/>
                  </a:cubicBezTo>
                  <a:cubicBezTo>
                    <a:pt x="1158006" y="3232275"/>
                    <a:pt x="1205539" y="3283909"/>
                    <a:pt x="1264041" y="3283909"/>
                  </a:cubicBezTo>
                  <a:cubicBezTo>
                    <a:pt x="1322544" y="3283909"/>
                    <a:pt x="1370077" y="3232275"/>
                    <a:pt x="1370077" y="3168831"/>
                  </a:cubicBezTo>
                  <a:cubicBezTo>
                    <a:pt x="1370077" y="3105281"/>
                    <a:pt x="1322544" y="3053646"/>
                    <a:pt x="1264041" y="3053646"/>
                  </a:cubicBezTo>
                  <a:close/>
                  <a:moveTo>
                    <a:pt x="1500955" y="3726080"/>
                  </a:moveTo>
                  <a:cubicBezTo>
                    <a:pt x="1442453" y="3726080"/>
                    <a:pt x="1394919" y="3777715"/>
                    <a:pt x="1394919" y="3841265"/>
                  </a:cubicBezTo>
                  <a:cubicBezTo>
                    <a:pt x="1394919" y="3904708"/>
                    <a:pt x="1442453" y="3956343"/>
                    <a:pt x="1500955" y="3956343"/>
                  </a:cubicBezTo>
                  <a:cubicBezTo>
                    <a:pt x="1559458" y="3956343"/>
                    <a:pt x="1606883" y="3904708"/>
                    <a:pt x="1606883" y="3841265"/>
                  </a:cubicBezTo>
                  <a:cubicBezTo>
                    <a:pt x="1606883" y="3777715"/>
                    <a:pt x="1559458" y="3726080"/>
                    <a:pt x="1500955" y="372608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3" name="Google Shape;3233;p37"/>
            <p:cNvSpPr/>
            <p:nvPr/>
          </p:nvSpPr>
          <p:spPr>
            <a:xfrm rot="1790023">
              <a:off x="6069583" y="7768978"/>
              <a:ext cx="3532854" cy="3394830"/>
            </a:xfrm>
            <a:custGeom>
              <a:avLst/>
              <a:gdLst/>
              <a:ahLst/>
              <a:cxnLst/>
              <a:rect l="l" t="t" r="r" b="b"/>
              <a:pathLst>
                <a:path w="3532744" h="3394724" extrusionOk="0">
                  <a:moveTo>
                    <a:pt x="3110635" y="1485929"/>
                  </a:moveTo>
                  <a:cubicBezTo>
                    <a:pt x="2989006" y="1470578"/>
                    <a:pt x="2900500" y="1389207"/>
                    <a:pt x="2815219" y="1378365"/>
                  </a:cubicBezTo>
                  <a:cubicBezTo>
                    <a:pt x="2408282" y="1326623"/>
                    <a:pt x="2163196" y="1366664"/>
                    <a:pt x="2019628" y="1441486"/>
                  </a:cubicBezTo>
                  <a:cubicBezTo>
                    <a:pt x="2100822" y="1278101"/>
                    <a:pt x="2131686" y="1031414"/>
                    <a:pt x="2028447" y="684677"/>
                  </a:cubicBezTo>
                  <a:cubicBezTo>
                    <a:pt x="2000701" y="591605"/>
                    <a:pt x="1916066" y="499822"/>
                    <a:pt x="1893482" y="413406"/>
                  </a:cubicBezTo>
                  <a:cubicBezTo>
                    <a:pt x="1833151" y="182928"/>
                    <a:pt x="1877351" y="1401"/>
                    <a:pt x="1853369" y="5"/>
                  </a:cubicBezTo>
                  <a:cubicBezTo>
                    <a:pt x="1829495" y="-1283"/>
                    <a:pt x="1829818" y="225545"/>
                    <a:pt x="1749807" y="405462"/>
                  </a:cubicBezTo>
                  <a:cubicBezTo>
                    <a:pt x="1700337" y="516676"/>
                    <a:pt x="1596453" y="577650"/>
                    <a:pt x="1561824" y="655585"/>
                  </a:cubicBezTo>
                  <a:cubicBezTo>
                    <a:pt x="1428043" y="956269"/>
                    <a:pt x="1383306" y="1172255"/>
                    <a:pt x="1387500" y="1327696"/>
                  </a:cubicBezTo>
                  <a:cubicBezTo>
                    <a:pt x="1247696" y="1226144"/>
                    <a:pt x="1031860" y="1150141"/>
                    <a:pt x="712785" y="1149819"/>
                  </a:cubicBezTo>
                  <a:cubicBezTo>
                    <a:pt x="614707" y="1149712"/>
                    <a:pt x="501897" y="1204138"/>
                    <a:pt x="411884" y="1201132"/>
                  </a:cubicBezTo>
                  <a:cubicBezTo>
                    <a:pt x="171637" y="1193081"/>
                    <a:pt x="8282" y="1099580"/>
                    <a:pt x="216" y="1122016"/>
                  </a:cubicBezTo>
                  <a:cubicBezTo>
                    <a:pt x="-7850" y="1144345"/>
                    <a:pt x="211857" y="1208217"/>
                    <a:pt x="363491" y="1335318"/>
                  </a:cubicBezTo>
                  <a:cubicBezTo>
                    <a:pt x="457052" y="1413790"/>
                    <a:pt x="486733" y="1529727"/>
                    <a:pt x="552333" y="1584690"/>
                  </a:cubicBezTo>
                  <a:cubicBezTo>
                    <a:pt x="843555" y="1828801"/>
                    <a:pt x="1059821" y="1929816"/>
                    <a:pt x="1218875" y="1954507"/>
                  </a:cubicBezTo>
                  <a:cubicBezTo>
                    <a:pt x="1069607" y="2053268"/>
                    <a:pt x="920232" y="2241557"/>
                    <a:pt x="822262" y="2568972"/>
                  </a:cubicBezTo>
                  <a:cubicBezTo>
                    <a:pt x="794409" y="2662043"/>
                    <a:pt x="815057" y="2784635"/>
                    <a:pt x="786666" y="2869226"/>
                  </a:cubicBezTo>
                  <a:cubicBezTo>
                    <a:pt x="710742" y="3095196"/>
                    <a:pt x="573949" y="3223800"/>
                    <a:pt x="593307" y="3237863"/>
                  </a:cubicBezTo>
                  <a:cubicBezTo>
                    <a:pt x="612664" y="3251818"/>
                    <a:pt x="736874" y="3061273"/>
                    <a:pt x="902811" y="2953281"/>
                  </a:cubicBezTo>
                  <a:cubicBezTo>
                    <a:pt x="1005405" y="2886617"/>
                    <a:pt x="1126067" y="2891340"/>
                    <a:pt x="1197904" y="2844643"/>
                  </a:cubicBezTo>
                  <a:cubicBezTo>
                    <a:pt x="1458369" y="2675247"/>
                    <a:pt x="1611616" y="2526354"/>
                    <a:pt x="1697326" y="2398824"/>
                  </a:cubicBezTo>
                  <a:cubicBezTo>
                    <a:pt x="1747656" y="2553513"/>
                    <a:pt x="1862080" y="2730210"/>
                    <a:pt x="2078023" y="2913776"/>
                  </a:cubicBezTo>
                  <a:cubicBezTo>
                    <a:pt x="2152442" y="2977005"/>
                    <a:pt x="2273856" y="3008458"/>
                    <a:pt x="2340209" y="3068681"/>
                  </a:cubicBezTo>
                  <a:cubicBezTo>
                    <a:pt x="2517329" y="3229704"/>
                    <a:pt x="2579919" y="3405971"/>
                    <a:pt x="2600674" y="3394162"/>
                  </a:cubicBezTo>
                  <a:cubicBezTo>
                    <a:pt x="2621537" y="3382354"/>
                    <a:pt x="2496682" y="3192239"/>
                    <a:pt x="2465172" y="2998045"/>
                  </a:cubicBezTo>
                  <a:cubicBezTo>
                    <a:pt x="2445599" y="2878136"/>
                    <a:pt x="2499263" y="2771002"/>
                    <a:pt x="2485605" y="2686948"/>
                  </a:cubicBezTo>
                  <a:cubicBezTo>
                    <a:pt x="2434845" y="2375100"/>
                    <a:pt x="2358061" y="2173713"/>
                    <a:pt x="2273318" y="2044572"/>
                  </a:cubicBezTo>
                  <a:cubicBezTo>
                    <a:pt x="2443879" y="2049940"/>
                    <a:pt x="2660467" y="1995621"/>
                    <a:pt x="2919319" y="1829767"/>
                  </a:cubicBezTo>
                  <a:cubicBezTo>
                    <a:pt x="3001589" y="1777059"/>
                    <a:pt x="3066436" y="1670569"/>
                    <a:pt x="3143651" y="1624731"/>
                  </a:cubicBezTo>
                  <a:cubicBezTo>
                    <a:pt x="3349807" y="1502031"/>
                    <a:pt x="3538112" y="1492584"/>
                    <a:pt x="3532628" y="1469504"/>
                  </a:cubicBezTo>
                  <a:cubicBezTo>
                    <a:pt x="3527143" y="1446317"/>
                    <a:pt x="3307544" y="1511048"/>
                    <a:pt x="3110635" y="1485929"/>
                  </a:cubicBezTo>
                  <a:close/>
                  <a:moveTo>
                    <a:pt x="1729482" y="1965778"/>
                  </a:moveTo>
                  <a:cubicBezTo>
                    <a:pt x="1711522" y="1942913"/>
                    <a:pt x="1691734" y="1924019"/>
                    <a:pt x="1672269" y="1910171"/>
                  </a:cubicBezTo>
                  <a:cubicBezTo>
                    <a:pt x="1638609" y="1886233"/>
                    <a:pt x="1590646" y="1870023"/>
                    <a:pt x="1534617" y="1864978"/>
                  </a:cubicBezTo>
                  <a:cubicBezTo>
                    <a:pt x="1562362" y="1834383"/>
                    <a:pt x="1580967" y="1800676"/>
                    <a:pt x="1591613" y="1770403"/>
                  </a:cubicBezTo>
                  <a:cubicBezTo>
                    <a:pt x="1600539" y="1745069"/>
                    <a:pt x="1604303" y="1714582"/>
                    <a:pt x="1603120" y="1681411"/>
                  </a:cubicBezTo>
                  <a:cubicBezTo>
                    <a:pt x="1628930" y="1689784"/>
                    <a:pt x="1654095" y="1694186"/>
                    <a:pt x="1676571" y="1695366"/>
                  </a:cubicBezTo>
                  <a:cubicBezTo>
                    <a:pt x="1725180" y="1697728"/>
                    <a:pt x="1784542" y="1681411"/>
                    <a:pt x="1843153" y="1644805"/>
                  </a:cubicBezTo>
                  <a:cubicBezTo>
                    <a:pt x="1829818" y="1695366"/>
                    <a:pt x="1831646" y="1743995"/>
                    <a:pt x="1841002" y="1782104"/>
                  </a:cubicBezTo>
                  <a:cubicBezTo>
                    <a:pt x="1846594" y="1804862"/>
                    <a:pt x="1857456" y="1828908"/>
                    <a:pt x="1872834" y="1852740"/>
                  </a:cubicBezTo>
                  <a:cubicBezTo>
                    <a:pt x="1852724" y="1859181"/>
                    <a:pt x="1834119" y="1867017"/>
                    <a:pt x="1818526" y="1876035"/>
                  </a:cubicBezTo>
                  <a:cubicBezTo>
                    <a:pt x="1786586" y="1894391"/>
                    <a:pt x="1755399" y="1924986"/>
                    <a:pt x="1729482" y="196577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4" name="Google Shape;3234;p37"/>
            <p:cNvSpPr/>
            <p:nvPr/>
          </p:nvSpPr>
          <p:spPr>
            <a:xfrm rot="1790023">
              <a:off x="6456955" y="8067091"/>
              <a:ext cx="2806958" cy="2820814"/>
            </a:xfrm>
            <a:custGeom>
              <a:avLst/>
              <a:gdLst/>
              <a:ahLst/>
              <a:cxnLst/>
              <a:rect l="l" t="t" r="r" b="b"/>
              <a:pathLst>
                <a:path w="2806870" h="2820726" extrusionOk="0">
                  <a:moveTo>
                    <a:pt x="1028001" y="1763516"/>
                  </a:moveTo>
                  <a:cubicBezTo>
                    <a:pt x="1002944" y="1769742"/>
                    <a:pt x="978209" y="1776612"/>
                    <a:pt x="953582" y="1783804"/>
                  </a:cubicBezTo>
                  <a:cubicBezTo>
                    <a:pt x="928848" y="1790997"/>
                    <a:pt x="904221" y="1798619"/>
                    <a:pt x="879809" y="1806562"/>
                  </a:cubicBezTo>
                  <a:cubicBezTo>
                    <a:pt x="830985" y="1822665"/>
                    <a:pt x="782806" y="1840485"/>
                    <a:pt x="735273" y="1860774"/>
                  </a:cubicBezTo>
                  <a:cubicBezTo>
                    <a:pt x="731617" y="1862384"/>
                    <a:pt x="727423" y="1860774"/>
                    <a:pt x="725809" y="1857124"/>
                  </a:cubicBezTo>
                  <a:cubicBezTo>
                    <a:pt x="724304" y="1853581"/>
                    <a:pt x="725917" y="1849287"/>
                    <a:pt x="729466" y="1847784"/>
                  </a:cubicBezTo>
                  <a:cubicBezTo>
                    <a:pt x="776892" y="1825885"/>
                    <a:pt x="824855" y="1806133"/>
                    <a:pt x="873786" y="1788957"/>
                  </a:cubicBezTo>
                  <a:cubicBezTo>
                    <a:pt x="898413" y="1780477"/>
                    <a:pt x="923148" y="1772533"/>
                    <a:pt x="948205" y="1765340"/>
                  </a:cubicBezTo>
                  <a:cubicBezTo>
                    <a:pt x="973155" y="1758148"/>
                    <a:pt x="998319" y="1751814"/>
                    <a:pt x="1023699" y="1745910"/>
                  </a:cubicBezTo>
                  <a:cubicBezTo>
                    <a:pt x="1033593" y="1743656"/>
                    <a:pt x="1043379" y="1741509"/>
                    <a:pt x="1053273" y="1739469"/>
                  </a:cubicBezTo>
                  <a:cubicBezTo>
                    <a:pt x="1076179" y="1734746"/>
                    <a:pt x="1099193" y="1730345"/>
                    <a:pt x="1122100" y="1725407"/>
                  </a:cubicBezTo>
                  <a:lnTo>
                    <a:pt x="1160492" y="1717248"/>
                  </a:lnTo>
                  <a:cubicBezTo>
                    <a:pt x="1163718" y="1716711"/>
                    <a:pt x="1169848" y="1714135"/>
                    <a:pt x="1173827" y="1713062"/>
                  </a:cubicBezTo>
                  <a:cubicBezTo>
                    <a:pt x="1177268" y="1712203"/>
                    <a:pt x="1180064" y="1712310"/>
                    <a:pt x="1181462" y="1712847"/>
                  </a:cubicBezTo>
                  <a:cubicBezTo>
                    <a:pt x="1183936" y="1713706"/>
                    <a:pt x="1185442" y="1715316"/>
                    <a:pt x="1186194" y="1717356"/>
                  </a:cubicBezTo>
                  <a:cubicBezTo>
                    <a:pt x="1186732" y="1718858"/>
                    <a:pt x="1187162" y="1721327"/>
                    <a:pt x="1185334" y="1724441"/>
                  </a:cubicBezTo>
                  <a:cubicBezTo>
                    <a:pt x="1183398" y="1727661"/>
                    <a:pt x="1179419" y="1728734"/>
                    <a:pt x="1176193" y="1727017"/>
                  </a:cubicBezTo>
                  <a:cubicBezTo>
                    <a:pt x="1172536" y="1728412"/>
                    <a:pt x="1166084" y="1730667"/>
                    <a:pt x="1163288" y="1731311"/>
                  </a:cubicBezTo>
                  <a:lnTo>
                    <a:pt x="1125541" y="1740543"/>
                  </a:lnTo>
                  <a:lnTo>
                    <a:pt x="1028001" y="1763516"/>
                  </a:lnTo>
                  <a:close/>
                  <a:moveTo>
                    <a:pt x="975951" y="1955670"/>
                  </a:moveTo>
                  <a:cubicBezTo>
                    <a:pt x="976489" y="1956207"/>
                    <a:pt x="976918" y="1956744"/>
                    <a:pt x="977134" y="1956314"/>
                  </a:cubicBezTo>
                  <a:cubicBezTo>
                    <a:pt x="976811" y="1956099"/>
                    <a:pt x="976489" y="1955885"/>
                    <a:pt x="976166" y="1955670"/>
                  </a:cubicBezTo>
                  <a:lnTo>
                    <a:pt x="975951" y="1955670"/>
                  </a:lnTo>
                  <a:close/>
                  <a:moveTo>
                    <a:pt x="850342" y="1978321"/>
                  </a:moveTo>
                  <a:cubicBezTo>
                    <a:pt x="812918" y="1989592"/>
                    <a:pt x="776031" y="2002045"/>
                    <a:pt x="739897" y="2016000"/>
                  </a:cubicBezTo>
                  <a:cubicBezTo>
                    <a:pt x="715701" y="2025447"/>
                    <a:pt x="691827" y="2035430"/>
                    <a:pt x="668167" y="2046165"/>
                  </a:cubicBezTo>
                  <a:cubicBezTo>
                    <a:pt x="609342" y="2072788"/>
                    <a:pt x="552345" y="2103167"/>
                    <a:pt x="495993" y="2135801"/>
                  </a:cubicBezTo>
                  <a:cubicBezTo>
                    <a:pt x="492660" y="2137734"/>
                    <a:pt x="491369" y="2142135"/>
                    <a:pt x="493305" y="2145570"/>
                  </a:cubicBezTo>
                  <a:cubicBezTo>
                    <a:pt x="495241" y="2149005"/>
                    <a:pt x="499650" y="2150186"/>
                    <a:pt x="503091" y="2148254"/>
                  </a:cubicBezTo>
                  <a:cubicBezTo>
                    <a:pt x="559658" y="2117230"/>
                    <a:pt x="617193" y="2088997"/>
                    <a:pt x="675910" y="2063448"/>
                  </a:cubicBezTo>
                  <a:cubicBezTo>
                    <a:pt x="699354" y="2053143"/>
                    <a:pt x="723013" y="2043267"/>
                    <a:pt x="746887" y="2033820"/>
                  </a:cubicBezTo>
                  <a:cubicBezTo>
                    <a:pt x="782484" y="2019757"/>
                    <a:pt x="818618" y="2006553"/>
                    <a:pt x="855504" y="1994745"/>
                  </a:cubicBezTo>
                  <a:cubicBezTo>
                    <a:pt x="861419" y="1992813"/>
                    <a:pt x="898413" y="1978643"/>
                    <a:pt x="930999" y="1967908"/>
                  </a:cubicBezTo>
                  <a:cubicBezTo>
                    <a:pt x="946807" y="1962648"/>
                    <a:pt x="961540" y="1958246"/>
                    <a:pt x="971004" y="1956744"/>
                  </a:cubicBezTo>
                  <a:cubicBezTo>
                    <a:pt x="972725" y="1956421"/>
                    <a:pt x="974768" y="1955777"/>
                    <a:pt x="975951" y="1955670"/>
                  </a:cubicBezTo>
                  <a:cubicBezTo>
                    <a:pt x="975736" y="1955455"/>
                    <a:pt x="975628" y="1955133"/>
                    <a:pt x="975413" y="1955026"/>
                  </a:cubicBezTo>
                  <a:cubicBezTo>
                    <a:pt x="975628" y="1955241"/>
                    <a:pt x="975843" y="1955455"/>
                    <a:pt x="976166" y="1955670"/>
                  </a:cubicBezTo>
                  <a:cubicBezTo>
                    <a:pt x="976811" y="1955563"/>
                    <a:pt x="977241" y="1955670"/>
                    <a:pt x="977134" y="1956207"/>
                  </a:cubicBezTo>
                  <a:lnTo>
                    <a:pt x="977134" y="1956314"/>
                  </a:lnTo>
                  <a:cubicBezTo>
                    <a:pt x="979715" y="1957710"/>
                    <a:pt x="982941" y="1957388"/>
                    <a:pt x="985092" y="1955348"/>
                  </a:cubicBezTo>
                  <a:cubicBezTo>
                    <a:pt x="987888" y="1952772"/>
                    <a:pt x="987995" y="1948478"/>
                    <a:pt x="985415" y="1945687"/>
                  </a:cubicBezTo>
                  <a:cubicBezTo>
                    <a:pt x="984124" y="1944291"/>
                    <a:pt x="982081" y="1943110"/>
                    <a:pt x="978962" y="1942573"/>
                  </a:cubicBezTo>
                  <a:cubicBezTo>
                    <a:pt x="974230" y="1941929"/>
                    <a:pt x="964551" y="1943218"/>
                    <a:pt x="952507" y="1946223"/>
                  </a:cubicBezTo>
                  <a:cubicBezTo>
                    <a:pt x="917126" y="1954811"/>
                    <a:pt x="858085" y="1976066"/>
                    <a:pt x="850342" y="1978321"/>
                  </a:cubicBezTo>
                  <a:close/>
                  <a:moveTo>
                    <a:pt x="1858220" y="1739040"/>
                  </a:moveTo>
                  <a:cubicBezTo>
                    <a:pt x="1855424" y="1735819"/>
                    <a:pt x="1852628" y="1732706"/>
                    <a:pt x="1849832" y="1729593"/>
                  </a:cubicBezTo>
                  <a:cubicBezTo>
                    <a:pt x="1845530" y="1724977"/>
                    <a:pt x="1841229" y="1720469"/>
                    <a:pt x="1836820" y="1716067"/>
                  </a:cubicBezTo>
                  <a:cubicBezTo>
                    <a:pt x="1826281" y="1705333"/>
                    <a:pt x="1815204" y="1695349"/>
                    <a:pt x="1803589" y="1685795"/>
                  </a:cubicBezTo>
                  <a:cubicBezTo>
                    <a:pt x="1792082" y="1676348"/>
                    <a:pt x="1780145" y="1667331"/>
                    <a:pt x="1767993" y="1658743"/>
                  </a:cubicBezTo>
                  <a:cubicBezTo>
                    <a:pt x="1748743" y="1645217"/>
                    <a:pt x="1730246" y="1633731"/>
                    <a:pt x="1711641" y="1624284"/>
                  </a:cubicBezTo>
                  <a:cubicBezTo>
                    <a:pt x="1691424" y="1613871"/>
                    <a:pt x="1671206" y="1605713"/>
                    <a:pt x="1650558" y="1598950"/>
                  </a:cubicBezTo>
                  <a:cubicBezTo>
                    <a:pt x="1611198" y="1586068"/>
                    <a:pt x="1569902" y="1578768"/>
                    <a:pt x="1522369" y="1572112"/>
                  </a:cubicBezTo>
                  <a:cubicBezTo>
                    <a:pt x="1518497" y="1571576"/>
                    <a:pt x="1514841" y="1574152"/>
                    <a:pt x="1514196" y="1578017"/>
                  </a:cubicBezTo>
                  <a:cubicBezTo>
                    <a:pt x="1513658" y="1581989"/>
                    <a:pt x="1516239" y="1585638"/>
                    <a:pt x="1520218" y="1586175"/>
                  </a:cubicBezTo>
                  <a:cubicBezTo>
                    <a:pt x="1566461" y="1594334"/>
                    <a:pt x="1606358" y="1603136"/>
                    <a:pt x="1644643" y="1616555"/>
                  </a:cubicBezTo>
                  <a:cubicBezTo>
                    <a:pt x="1664323" y="1623425"/>
                    <a:pt x="1683465" y="1631584"/>
                    <a:pt x="1702931" y="1641460"/>
                  </a:cubicBezTo>
                  <a:cubicBezTo>
                    <a:pt x="1720782" y="1650477"/>
                    <a:pt x="1738957" y="1660997"/>
                    <a:pt x="1757669" y="1673665"/>
                  </a:cubicBezTo>
                  <a:cubicBezTo>
                    <a:pt x="1769714" y="1681716"/>
                    <a:pt x="1781543" y="1690089"/>
                    <a:pt x="1793050" y="1698999"/>
                  </a:cubicBezTo>
                  <a:cubicBezTo>
                    <a:pt x="1804449" y="1707801"/>
                    <a:pt x="1815526" y="1717034"/>
                    <a:pt x="1826065" y="1727017"/>
                  </a:cubicBezTo>
                  <a:cubicBezTo>
                    <a:pt x="1830475" y="1731204"/>
                    <a:pt x="1834884" y="1735390"/>
                    <a:pt x="1839185" y="1739684"/>
                  </a:cubicBezTo>
                  <a:cubicBezTo>
                    <a:pt x="1841982" y="1742582"/>
                    <a:pt x="1844777" y="1745481"/>
                    <a:pt x="1847466" y="1748379"/>
                  </a:cubicBezTo>
                  <a:cubicBezTo>
                    <a:pt x="1849187" y="1750312"/>
                    <a:pt x="1852843" y="1755035"/>
                    <a:pt x="1854564" y="1757397"/>
                  </a:cubicBezTo>
                  <a:cubicBezTo>
                    <a:pt x="1854779" y="1757719"/>
                    <a:pt x="1854994" y="1758148"/>
                    <a:pt x="1855317" y="1758470"/>
                  </a:cubicBezTo>
                  <a:cubicBezTo>
                    <a:pt x="1855747" y="1759007"/>
                    <a:pt x="1855962" y="1759329"/>
                    <a:pt x="1856070" y="1759544"/>
                  </a:cubicBezTo>
                  <a:cubicBezTo>
                    <a:pt x="1856822" y="1760295"/>
                    <a:pt x="1857575" y="1760724"/>
                    <a:pt x="1857790" y="1760832"/>
                  </a:cubicBezTo>
                  <a:cubicBezTo>
                    <a:pt x="1859618" y="1761905"/>
                    <a:pt x="1861124" y="1761798"/>
                    <a:pt x="1862092" y="1761691"/>
                  </a:cubicBezTo>
                  <a:cubicBezTo>
                    <a:pt x="1864458" y="1761369"/>
                    <a:pt x="1866178" y="1760080"/>
                    <a:pt x="1867254" y="1758148"/>
                  </a:cubicBezTo>
                  <a:cubicBezTo>
                    <a:pt x="1867791" y="1757289"/>
                    <a:pt x="1868544" y="1755464"/>
                    <a:pt x="1867791" y="1752888"/>
                  </a:cubicBezTo>
                  <a:cubicBezTo>
                    <a:pt x="1867684" y="1752673"/>
                    <a:pt x="1867361" y="1751814"/>
                    <a:pt x="1866609" y="1750526"/>
                  </a:cubicBezTo>
                  <a:cubicBezTo>
                    <a:pt x="1865211" y="1748487"/>
                    <a:pt x="1860371" y="1741616"/>
                    <a:pt x="1858220" y="1739040"/>
                  </a:cubicBezTo>
                  <a:close/>
                  <a:moveTo>
                    <a:pt x="1615715" y="1151305"/>
                  </a:moveTo>
                  <a:lnTo>
                    <a:pt x="1615715" y="1151305"/>
                  </a:lnTo>
                  <a:cubicBezTo>
                    <a:pt x="1615822" y="1151520"/>
                    <a:pt x="1615607" y="1151627"/>
                    <a:pt x="1615284" y="1151734"/>
                  </a:cubicBezTo>
                  <a:cubicBezTo>
                    <a:pt x="1614531" y="1152593"/>
                    <a:pt x="1613886" y="1153667"/>
                    <a:pt x="1613671" y="1154740"/>
                  </a:cubicBezTo>
                  <a:cubicBezTo>
                    <a:pt x="1613671" y="1153989"/>
                    <a:pt x="1613671" y="1153237"/>
                    <a:pt x="1613779" y="1152593"/>
                  </a:cubicBezTo>
                  <a:cubicBezTo>
                    <a:pt x="1608294" y="1155921"/>
                    <a:pt x="1596572" y="1162469"/>
                    <a:pt x="1595389" y="1163221"/>
                  </a:cubicBezTo>
                  <a:cubicBezTo>
                    <a:pt x="1588076" y="1168373"/>
                    <a:pt x="1581194" y="1173956"/>
                    <a:pt x="1574526" y="1179860"/>
                  </a:cubicBezTo>
                  <a:cubicBezTo>
                    <a:pt x="1567859" y="1185656"/>
                    <a:pt x="1561621" y="1191883"/>
                    <a:pt x="1555384" y="1198002"/>
                  </a:cubicBezTo>
                  <a:cubicBezTo>
                    <a:pt x="1543339" y="1210239"/>
                    <a:pt x="1530649" y="1222907"/>
                    <a:pt x="1518605" y="1236540"/>
                  </a:cubicBezTo>
                  <a:cubicBezTo>
                    <a:pt x="1506668" y="1249959"/>
                    <a:pt x="1495376" y="1264129"/>
                    <a:pt x="1485374" y="1278943"/>
                  </a:cubicBezTo>
                  <a:cubicBezTo>
                    <a:pt x="1471394" y="1299446"/>
                    <a:pt x="1459994" y="1321238"/>
                    <a:pt x="1453004" y="1343996"/>
                  </a:cubicBezTo>
                  <a:cubicBezTo>
                    <a:pt x="1451714" y="1347646"/>
                    <a:pt x="1453757" y="1351725"/>
                    <a:pt x="1457521" y="1353013"/>
                  </a:cubicBezTo>
                  <a:cubicBezTo>
                    <a:pt x="1461178" y="1354194"/>
                    <a:pt x="1465264" y="1352262"/>
                    <a:pt x="1466555" y="1348505"/>
                  </a:cubicBezTo>
                  <a:cubicBezTo>
                    <a:pt x="1474297" y="1327679"/>
                    <a:pt x="1486342" y="1308142"/>
                    <a:pt x="1500108" y="1289356"/>
                  </a:cubicBezTo>
                  <a:cubicBezTo>
                    <a:pt x="1510324" y="1275507"/>
                    <a:pt x="1521616" y="1262196"/>
                    <a:pt x="1533015" y="1249314"/>
                  </a:cubicBezTo>
                  <a:cubicBezTo>
                    <a:pt x="1544952" y="1235788"/>
                    <a:pt x="1556782" y="1222584"/>
                    <a:pt x="1568181" y="1210239"/>
                  </a:cubicBezTo>
                  <a:cubicBezTo>
                    <a:pt x="1575064" y="1202725"/>
                    <a:pt x="1582054" y="1195425"/>
                    <a:pt x="1589367" y="1188448"/>
                  </a:cubicBezTo>
                  <a:cubicBezTo>
                    <a:pt x="1594206" y="1183832"/>
                    <a:pt x="1599153" y="1179430"/>
                    <a:pt x="1604423" y="1175351"/>
                  </a:cubicBezTo>
                  <a:cubicBezTo>
                    <a:pt x="1605498" y="1174492"/>
                    <a:pt x="1617435" y="1166870"/>
                    <a:pt x="1622059" y="1163650"/>
                  </a:cubicBezTo>
                  <a:cubicBezTo>
                    <a:pt x="1623242" y="1162899"/>
                    <a:pt x="1624103" y="1162254"/>
                    <a:pt x="1624533" y="1161932"/>
                  </a:cubicBezTo>
                  <a:cubicBezTo>
                    <a:pt x="1628189" y="1158605"/>
                    <a:pt x="1627006" y="1154955"/>
                    <a:pt x="1626576" y="1154096"/>
                  </a:cubicBezTo>
                  <a:cubicBezTo>
                    <a:pt x="1625286" y="1150553"/>
                    <a:pt x="1621307" y="1148836"/>
                    <a:pt x="1617865" y="1150124"/>
                  </a:cubicBezTo>
                  <a:cubicBezTo>
                    <a:pt x="1617005" y="1150446"/>
                    <a:pt x="1616360" y="1150875"/>
                    <a:pt x="1615715" y="1151305"/>
                  </a:cubicBezTo>
                  <a:close/>
                  <a:moveTo>
                    <a:pt x="1615284" y="1151734"/>
                  </a:moveTo>
                  <a:lnTo>
                    <a:pt x="1615715" y="1151305"/>
                  </a:lnTo>
                  <a:cubicBezTo>
                    <a:pt x="1614531" y="1149695"/>
                    <a:pt x="1613994" y="1150768"/>
                    <a:pt x="1613779" y="1152593"/>
                  </a:cubicBezTo>
                  <a:lnTo>
                    <a:pt x="1614531" y="1152164"/>
                  </a:lnTo>
                  <a:cubicBezTo>
                    <a:pt x="1614746" y="1151949"/>
                    <a:pt x="1615069" y="1151842"/>
                    <a:pt x="1615284" y="1151734"/>
                  </a:cubicBezTo>
                  <a:close/>
                  <a:moveTo>
                    <a:pt x="1111561" y="1213889"/>
                  </a:moveTo>
                  <a:cubicBezTo>
                    <a:pt x="1125111" y="1236969"/>
                    <a:pt x="1138016" y="1260157"/>
                    <a:pt x="1149738" y="1282700"/>
                  </a:cubicBezTo>
                  <a:cubicBezTo>
                    <a:pt x="1170385" y="1322526"/>
                    <a:pt x="1187377" y="1359991"/>
                    <a:pt x="1197056" y="1390049"/>
                  </a:cubicBezTo>
                  <a:cubicBezTo>
                    <a:pt x="1198131" y="1393806"/>
                    <a:pt x="1202110" y="1395953"/>
                    <a:pt x="1205874" y="1394880"/>
                  </a:cubicBezTo>
                  <a:cubicBezTo>
                    <a:pt x="1209638" y="1393699"/>
                    <a:pt x="1211789" y="1389727"/>
                    <a:pt x="1210713" y="1385970"/>
                  </a:cubicBezTo>
                  <a:cubicBezTo>
                    <a:pt x="1201895" y="1354838"/>
                    <a:pt x="1186302" y="1315763"/>
                    <a:pt x="1166084" y="1274434"/>
                  </a:cubicBezTo>
                  <a:cubicBezTo>
                    <a:pt x="1154684" y="1251354"/>
                    <a:pt x="1141995" y="1227523"/>
                    <a:pt x="1128122" y="1204121"/>
                  </a:cubicBezTo>
                  <a:cubicBezTo>
                    <a:pt x="1110915" y="1175244"/>
                    <a:pt x="1092096" y="1146904"/>
                    <a:pt x="1072953" y="1120925"/>
                  </a:cubicBezTo>
                  <a:cubicBezTo>
                    <a:pt x="1051445" y="1091619"/>
                    <a:pt x="1029184" y="1065318"/>
                    <a:pt x="1008106" y="1044493"/>
                  </a:cubicBezTo>
                  <a:cubicBezTo>
                    <a:pt x="1005417" y="1041809"/>
                    <a:pt x="1001116" y="1041809"/>
                    <a:pt x="998427" y="1044385"/>
                  </a:cubicBezTo>
                  <a:cubicBezTo>
                    <a:pt x="995739" y="1047069"/>
                    <a:pt x="995631" y="1051363"/>
                    <a:pt x="998319" y="1054047"/>
                  </a:cubicBezTo>
                  <a:cubicBezTo>
                    <a:pt x="1018215" y="1075087"/>
                    <a:pt x="1038755" y="1101602"/>
                    <a:pt x="1058973" y="1130909"/>
                  </a:cubicBezTo>
                  <a:cubicBezTo>
                    <a:pt x="1077040" y="1156994"/>
                    <a:pt x="1094784" y="1185334"/>
                    <a:pt x="1111561" y="1213889"/>
                  </a:cubicBezTo>
                  <a:close/>
                  <a:moveTo>
                    <a:pt x="2038998" y="2780754"/>
                  </a:moveTo>
                  <a:cubicBezTo>
                    <a:pt x="2025340" y="2754560"/>
                    <a:pt x="2014586" y="2721068"/>
                    <a:pt x="2004907" y="2701852"/>
                  </a:cubicBezTo>
                  <a:cubicBezTo>
                    <a:pt x="1968988" y="2630680"/>
                    <a:pt x="1937478" y="2557575"/>
                    <a:pt x="1903280" y="2485652"/>
                  </a:cubicBezTo>
                  <a:cubicBezTo>
                    <a:pt x="1894677" y="2467617"/>
                    <a:pt x="1885966" y="2449582"/>
                    <a:pt x="1876933" y="2431762"/>
                  </a:cubicBezTo>
                  <a:cubicBezTo>
                    <a:pt x="1829184" y="2337617"/>
                    <a:pt x="1781221" y="2243580"/>
                    <a:pt x="1732182" y="2150079"/>
                  </a:cubicBezTo>
                  <a:cubicBezTo>
                    <a:pt x="1683143" y="2056578"/>
                    <a:pt x="1633029" y="1963721"/>
                    <a:pt x="1582377" y="1871079"/>
                  </a:cubicBezTo>
                  <a:cubicBezTo>
                    <a:pt x="1551727" y="1815472"/>
                    <a:pt x="1516346" y="1761691"/>
                    <a:pt x="1484192" y="1706621"/>
                  </a:cubicBezTo>
                  <a:cubicBezTo>
                    <a:pt x="1470426" y="1683111"/>
                    <a:pt x="1457306" y="1659387"/>
                    <a:pt x="1445369" y="1635019"/>
                  </a:cubicBezTo>
                  <a:cubicBezTo>
                    <a:pt x="1443648" y="1631476"/>
                    <a:pt x="1439454" y="1630081"/>
                    <a:pt x="1435905" y="1631798"/>
                  </a:cubicBezTo>
                  <a:cubicBezTo>
                    <a:pt x="1432356" y="1633409"/>
                    <a:pt x="1430851" y="1637703"/>
                    <a:pt x="1432572" y="1641245"/>
                  </a:cubicBezTo>
                  <a:cubicBezTo>
                    <a:pt x="1444293" y="1666043"/>
                    <a:pt x="1457306" y="1690196"/>
                    <a:pt x="1470964" y="1714242"/>
                  </a:cubicBezTo>
                  <a:cubicBezTo>
                    <a:pt x="1502473" y="1769527"/>
                    <a:pt x="1537317" y="1823524"/>
                    <a:pt x="1567213" y="1879238"/>
                  </a:cubicBezTo>
                  <a:cubicBezTo>
                    <a:pt x="1607111" y="1953630"/>
                    <a:pt x="1646471" y="2028238"/>
                    <a:pt x="1685724" y="2102953"/>
                  </a:cubicBezTo>
                  <a:cubicBezTo>
                    <a:pt x="1715190" y="2158989"/>
                    <a:pt x="1744441" y="2215132"/>
                    <a:pt x="1773585" y="2271276"/>
                  </a:cubicBezTo>
                  <a:cubicBezTo>
                    <a:pt x="1802836" y="2327419"/>
                    <a:pt x="1831980" y="2383563"/>
                    <a:pt x="1860909" y="2439814"/>
                  </a:cubicBezTo>
                  <a:cubicBezTo>
                    <a:pt x="1897473" y="2510664"/>
                    <a:pt x="1929735" y="2583446"/>
                    <a:pt x="1964579" y="2655048"/>
                  </a:cubicBezTo>
                  <a:cubicBezTo>
                    <a:pt x="1973290" y="2672975"/>
                    <a:pt x="1982215" y="2690903"/>
                    <a:pt x="1991464" y="2708615"/>
                  </a:cubicBezTo>
                  <a:cubicBezTo>
                    <a:pt x="2001358" y="2727831"/>
                    <a:pt x="2012542" y="2761216"/>
                    <a:pt x="2026523" y="2787302"/>
                  </a:cubicBezTo>
                  <a:cubicBezTo>
                    <a:pt x="2033513" y="2800398"/>
                    <a:pt x="2041256" y="2811670"/>
                    <a:pt x="2049644" y="2818970"/>
                  </a:cubicBezTo>
                  <a:cubicBezTo>
                    <a:pt x="2052440" y="2821546"/>
                    <a:pt x="2056849" y="2821224"/>
                    <a:pt x="2059323" y="2818433"/>
                  </a:cubicBezTo>
                  <a:cubicBezTo>
                    <a:pt x="2061796" y="2815535"/>
                    <a:pt x="2061474" y="2811241"/>
                    <a:pt x="2058677" y="2808772"/>
                  </a:cubicBezTo>
                  <a:cubicBezTo>
                    <a:pt x="2051365" y="2802331"/>
                    <a:pt x="2044912" y="2792240"/>
                    <a:pt x="2038998" y="2780754"/>
                  </a:cubicBezTo>
                  <a:close/>
                  <a:moveTo>
                    <a:pt x="2035126" y="2409219"/>
                  </a:moveTo>
                  <a:cubicBezTo>
                    <a:pt x="2034696" y="2410185"/>
                    <a:pt x="2034696" y="2411044"/>
                    <a:pt x="2035341" y="2410937"/>
                  </a:cubicBezTo>
                  <a:cubicBezTo>
                    <a:pt x="2035341" y="2410400"/>
                    <a:pt x="2035341" y="2409971"/>
                    <a:pt x="2035341" y="2409541"/>
                  </a:cubicBezTo>
                  <a:cubicBezTo>
                    <a:pt x="2035233" y="2409434"/>
                    <a:pt x="2035233" y="2409326"/>
                    <a:pt x="2035126" y="2409219"/>
                  </a:cubicBezTo>
                  <a:close/>
                  <a:moveTo>
                    <a:pt x="1918658" y="2278683"/>
                  </a:moveTo>
                  <a:cubicBezTo>
                    <a:pt x="1903926" y="2265801"/>
                    <a:pt x="1888869" y="2253241"/>
                    <a:pt x="1873706" y="2241004"/>
                  </a:cubicBezTo>
                  <a:cubicBezTo>
                    <a:pt x="1835529" y="2210409"/>
                    <a:pt x="1795846" y="2181639"/>
                    <a:pt x="1755518" y="2154373"/>
                  </a:cubicBezTo>
                  <a:cubicBezTo>
                    <a:pt x="1752292" y="2152119"/>
                    <a:pt x="1747775" y="2152870"/>
                    <a:pt x="1745517" y="2156090"/>
                  </a:cubicBezTo>
                  <a:cubicBezTo>
                    <a:pt x="1743259" y="2159311"/>
                    <a:pt x="1744012" y="2163712"/>
                    <a:pt x="1747238" y="2165966"/>
                  </a:cubicBezTo>
                  <a:cubicBezTo>
                    <a:pt x="1778640" y="2188724"/>
                    <a:pt x="1809074" y="2212663"/>
                    <a:pt x="1839185" y="2237246"/>
                  </a:cubicBezTo>
                  <a:cubicBezTo>
                    <a:pt x="1857252" y="2251846"/>
                    <a:pt x="1874997" y="2266874"/>
                    <a:pt x="1892741" y="2281903"/>
                  </a:cubicBezTo>
                  <a:cubicBezTo>
                    <a:pt x="1919519" y="2304447"/>
                    <a:pt x="1946082" y="2327097"/>
                    <a:pt x="1971784" y="2350499"/>
                  </a:cubicBezTo>
                  <a:cubicBezTo>
                    <a:pt x="1975333" y="2353612"/>
                    <a:pt x="2018457" y="2390004"/>
                    <a:pt x="2032545" y="2406643"/>
                  </a:cubicBezTo>
                  <a:cubicBezTo>
                    <a:pt x="2033298" y="2407501"/>
                    <a:pt x="2034373" y="2408468"/>
                    <a:pt x="2035126" y="2409219"/>
                  </a:cubicBezTo>
                  <a:cubicBezTo>
                    <a:pt x="2035341" y="2408575"/>
                    <a:pt x="2035664" y="2407824"/>
                    <a:pt x="2035986" y="2407287"/>
                  </a:cubicBezTo>
                  <a:cubicBezTo>
                    <a:pt x="2035664" y="2408038"/>
                    <a:pt x="2035449" y="2408790"/>
                    <a:pt x="2035341" y="2409541"/>
                  </a:cubicBezTo>
                  <a:cubicBezTo>
                    <a:pt x="2035879" y="2410185"/>
                    <a:pt x="2036094" y="2410615"/>
                    <a:pt x="2035664" y="2410829"/>
                  </a:cubicBezTo>
                  <a:cubicBezTo>
                    <a:pt x="2035556" y="2410829"/>
                    <a:pt x="2035449" y="2410829"/>
                    <a:pt x="2035341" y="2410937"/>
                  </a:cubicBezTo>
                  <a:cubicBezTo>
                    <a:pt x="2035556" y="2412654"/>
                    <a:pt x="2036524" y="2414479"/>
                    <a:pt x="2038029" y="2415660"/>
                  </a:cubicBezTo>
                  <a:cubicBezTo>
                    <a:pt x="2041041" y="2417914"/>
                    <a:pt x="2045342" y="2417270"/>
                    <a:pt x="2047601" y="2414264"/>
                  </a:cubicBezTo>
                  <a:cubicBezTo>
                    <a:pt x="2048784" y="2412869"/>
                    <a:pt x="2049429" y="2410937"/>
                    <a:pt x="2049214" y="2408575"/>
                  </a:cubicBezTo>
                  <a:cubicBezTo>
                    <a:pt x="2048999" y="2406428"/>
                    <a:pt x="2047170" y="2402563"/>
                    <a:pt x="2043514" y="2397840"/>
                  </a:cubicBezTo>
                  <a:cubicBezTo>
                    <a:pt x="2029641" y="2380235"/>
                    <a:pt x="1986947" y="2341267"/>
                    <a:pt x="1983506" y="2337940"/>
                  </a:cubicBezTo>
                  <a:cubicBezTo>
                    <a:pt x="1962213" y="2317865"/>
                    <a:pt x="1940705" y="2297898"/>
                    <a:pt x="1918658" y="2278683"/>
                  </a:cubicBezTo>
                  <a:close/>
                  <a:moveTo>
                    <a:pt x="1896505" y="2030707"/>
                  </a:moveTo>
                  <a:cubicBezTo>
                    <a:pt x="1866393" y="2009452"/>
                    <a:pt x="1835852" y="1988734"/>
                    <a:pt x="1803805" y="1971021"/>
                  </a:cubicBezTo>
                  <a:cubicBezTo>
                    <a:pt x="1750571" y="1941715"/>
                    <a:pt x="1693252" y="1920782"/>
                    <a:pt x="1627329" y="1917239"/>
                  </a:cubicBezTo>
                  <a:cubicBezTo>
                    <a:pt x="1623457" y="1917024"/>
                    <a:pt x="1620016" y="1919923"/>
                    <a:pt x="1619801" y="1923895"/>
                  </a:cubicBezTo>
                  <a:cubicBezTo>
                    <a:pt x="1619479" y="1927867"/>
                    <a:pt x="1622490" y="1931194"/>
                    <a:pt x="1626469" y="1931516"/>
                  </a:cubicBezTo>
                  <a:cubicBezTo>
                    <a:pt x="1673464" y="1935381"/>
                    <a:pt x="1715405" y="1948800"/>
                    <a:pt x="1754766" y="1967156"/>
                  </a:cubicBezTo>
                  <a:cubicBezTo>
                    <a:pt x="1777457" y="1977784"/>
                    <a:pt x="1799395" y="1990129"/>
                    <a:pt x="1820796" y="2003333"/>
                  </a:cubicBezTo>
                  <a:cubicBezTo>
                    <a:pt x="1835207" y="2012136"/>
                    <a:pt x="1849402" y="2021260"/>
                    <a:pt x="1863490" y="2030600"/>
                  </a:cubicBezTo>
                  <a:cubicBezTo>
                    <a:pt x="1916938" y="2065917"/>
                    <a:pt x="1969203" y="2103919"/>
                    <a:pt x="2026092" y="2132903"/>
                  </a:cubicBezTo>
                  <a:cubicBezTo>
                    <a:pt x="2029426" y="2134728"/>
                    <a:pt x="2033513" y="2133440"/>
                    <a:pt x="2035341" y="2130112"/>
                  </a:cubicBezTo>
                  <a:cubicBezTo>
                    <a:pt x="2037062" y="2126784"/>
                    <a:pt x="2035771" y="2122598"/>
                    <a:pt x="2032437" y="2120880"/>
                  </a:cubicBezTo>
                  <a:cubicBezTo>
                    <a:pt x="1984904" y="2094902"/>
                    <a:pt x="1941135" y="2062053"/>
                    <a:pt x="1896505" y="2030707"/>
                  </a:cubicBezTo>
                  <a:close/>
                  <a:moveTo>
                    <a:pt x="1859941" y="1830716"/>
                  </a:moveTo>
                  <a:cubicBezTo>
                    <a:pt x="1833271" y="1816546"/>
                    <a:pt x="1803805" y="1794647"/>
                    <a:pt x="1784232" y="1785952"/>
                  </a:cubicBezTo>
                  <a:cubicBezTo>
                    <a:pt x="1768961" y="1779189"/>
                    <a:pt x="1753475" y="1772962"/>
                    <a:pt x="1737989" y="1767380"/>
                  </a:cubicBezTo>
                  <a:cubicBezTo>
                    <a:pt x="1722288" y="1761798"/>
                    <a:pt x="1706479" y="1756645"/>
                    <a:pt x="1690563" y="1752137"/>
                  </a:cubicBezTo>
                  <a:cubicBezTo>
                    <a:pt x="1671421" y="1746662"/>
                    <a:pt x="1652063" y="1741938"/>
                    <a:pt x="1632598" y="1737644"/>
                  </a:cubicBezTo>
                  <a:cubicBezTo>
                    <a:pt x="1603777" y="1731311"/>
                    <a:pt x="1574526" y="1726158"/>
                    <a:pt x="1544952" y="1721435"/>
                  </a:cubicBezTo>
                  <a:cubicBezTo>
                    <a:pt x="1541081" y="1720791"/>
                    <a:pt x="1537317" y="1723367"/>
                    <a:pt x="1536672" y="1727232"/>
                  </a:cubicBezTo>
                  <a:cubicBezTo>
                    <a:pt x="1535919" y="1731096"/>
                    <a:pt x="1538500" y="1734853"/>
                    <a:pt x="1542371" y="1735497"/>
                  </a:cubicBezTo>
                  <a:cubicBezTo>
                    <a:pt x="1582807" y="1743441"/>
                    <a:pt x="1622490" y="1752673"/>
                    <a:pt x="1661635" y="1763623"/>
                  </a:cubicBezTo>
                  <a:cubicBezTo>
                    <a:pt x="1677336" y="1768024"/>
                    <a:pt x="1692929" y="1772747"/>
                    <a:pt x="1708415" y="1777686"/>
                  </a:cubicBezTo>
                  <a:cubicBezTo>
                    <a:pt x="1731537" y="1785093"/>
                    <a:pt x="1754443" y="1793144"/>
                    <a:pt x="1777134" y="1802590"/>
                  </a:cubicBezTo>
                  <a:cubicBezTo>
                    <a:pt x="1796707" y="1810534"/>
                    <a:pt x="1826281" y="1831253"/>
                    <a:pt x="1853059" y="1844242"/>
                  </a:cubicBezTo>
                  <a:cubicBezTo>
                    <a:pt x="1866931" y="1851005"/>
                    <a:pt x="1880266" y="1855728"/>
                    <a:pt x="1891236" y="1856265"/>
                  </a:cubicBezTo>
                  <a:cubicBezTo>
                    <a:pt x="1895000" y="1856480"/>
                    <a:pt x="1898226" y="1853689"/>
                    <a:pt x="1898548" y="1849931"/>
                  </a:cubicBezTo>
                  <a:cubicBezTo>
                    <a:pt x="1898764" y="1846174"/>
                    <a:pt x="1895860" y="1842954"/>
                    <a:pt x="1892096" y="1842632"/>
                  </a:cubicBezTo>
                  <a:cubicBezTo>
                    <a:pt x="1882740" y="1841880"/>
                    <a:pt x="1871663" y="1837050"/>
                    <a:pt x="1859941" y="1830716"/>
                  </a:cubicBezTo>
                  <a:close/>
                  <a:moveTo>
                    <a:pt x="1584850" y="1923358"/>
                  </a:moveTo>
                  <a:cubicBezTo>
                    <a:pt x="1586141" y="1925934"/>
                    <a:pt x="1586463" y="1929155"/>
                    <a:pt x="1585495" y="1932912"/>
                  </a:cubicBezTo>
                  <a:cubicBezTo>
                    <a:pt x="1584420" y="1937099"/>
                    <a:pt x="1581301" y="1942573"/>
                    <a:pt x="1577752" y="1948263"/>
                  </a:cubicBezTo>
                  <a:cubicBezTo>
                    <a:pt x="1573881" y="1954382"/>
                    <a:pt x="1569257" y="1960930"/>
                    <a:pt x="1567751" y="1965976"/>
                  </a:cubicBezTo>
                  <a:cubicBezTo>
                    <a:pt x="1563234" y="1980790"/>
                    <a:pt x="1558717" y="1995711"/>
                    <a:pt x="1554416" y="2010633"/>
                  </a:cubicBezTo>
                  <a:cubicBezTo>
                    <a:pt x="1550114" y="2025447"/>
                    <a:pt x="1546027" y="2040368"/>
                    <a:pt x="1542371" y="2055397"/>
                  </a:cubicBezTo>
                  <a:cubicBezTo>
                    <a:pt x="1535596" y="2082234"/>
                    <a:pt x="1529466" y="2109394"/>
                    <a:pt x="1523551" y="2136553"/>
                  </a:cubicBezTo>
                  <a:cubicBezTo>
                    <a:pt x="1517637" y="2163605"/>
                    <a:pt x="1512045" y="2190764"/>
                    <a:pt x="1507313" y="2218138"/>
                  </a:cubicBezTo>
                  <a:cubicBezTo>
                    <a:pt x="1501075" y="2254529"/>
                    <a:pt x="1496129" y="2291135"/>
                    <a:pt x="1493440" y="2327956"/>
                  </a:cubicBezTo>
                  <a:cubicBezTo>
                    <a:pt x="1493225" y="2331928"/>
                    <a:pt x="1489891" y="2334934"/>
                    <a:pt x="1486020" y="2334719"/>
                  </a:cubicBezTo>
                  <a:cubicBezTo>
                    <a:pt x="1482041" y="2334504"/>
                    <a:pt x="1479030" y="2331177"/>
                    <a:pt x="1479244" y="2327205"/>
                  </a:cubicBezTo>
                  <a:cubicBezTo>
                    <a:pt x="1481072" y="2280400"/>
                    <a:pt x="1486127" y="2233811"/>
                    <a:pt x="1493978" y="2187544"/>
                  </a:cubicBezTo>
                  <a:cubicBezTo>
                    <a:pt x="1497096" y="2169080"/>
                    <a:pt x="1500645" y="2150723"/>
                    <a:pt x="1504624" y="2132474"/>
                  </a:cubicBezTo>
                  <a:cubicBezTo>
                    <a:pt x="1510647" y="2104992"/>
                    <a:pt x="1517637" y="2077833"/>
                    <a:pt x="1524842" y="2050781"/>
                  </a:cubicBezTo>
                  <a:cubicBezTo>
                    <a:pt x="1528176" y="2038758"/>
                    <a:pt x="1531725" y="2026628"/>
                    <a:pt x="1535488" y="2014712"/>
                  </a:cubicBezTo>
                  <a:cubicBezTo>
                    <a:pt x="1541081" y="1996785"/>
                    <a:pt x="1547103" y="1978965"/>
                    <a:pt x="1553125" y="1961252"/>
                  </a:cubicBezTo>
                  <a:cubicBezTo>
                    <a:pt x="1554953" y="1956207"/>
                    <a:pt x="1559148" y="1949659"/>
                    <a:pt x="1563557" y="1943325"/>
                  </a:cubicBezTo>
                  <a:cubicBezTo>
                    <a:pt x="1566783" y="1938494"/>
                    <a:pt x="1570225" y="1933878"/>
                    <a:pt x="1571623" y="1930121"/>
                  </a:cubicBezTo>
                  <a:cubicBezTo>
                    <a:pt x="1569041" y="1928833"/>
                    <a:pt x="1567536" y="1925827"/>
                    <a:pt x="1568074" y="1922821"/>
                  </a:cubicBezTo>
                  <a:cubicBezTo>
                    <a:pt x="1568826" y="1919064"/>
                    <a:pt x="1572483" y="1916702"/>
                    <a:pt x="1576139" y="1917454"/>
                  </a:cubicBezTo>
                  <a:cubicBezTo>
                    <a:pt x="1580871" y="1918313"/>
                    <a:pt x="1583344" y="1920674"/>
                    <a:pt x="1584850" y="1923358"/>
                  </a:cubicBezTo>
                  <a:close/>
                  <a:moveTo>
                    <a:pt x="1573774" y="1930873"/>
                  </a:moveTo>
                  <a:cubicBezTo>
                    <a:pt x="1573774" y="1930873"/>
                    <a:pt x="1573666" y="1930873"/>
                    <a:pt x="1573558" y="1930765"/>
                  </a:cubicBezTo>
                  <a:cubicBezTo>
                    <a:pt x="1573451" y="1930765"/>
                    <a:pt x="1573236" y="1930765"/>
                    <a:pt x="1573128" y="1930765"/>
                  </a:cubicBezTo>
                  <a:cubicBezTo>
                    <a:pt x="1573451" y="1931087"/>
                    <a:pt x="1573666" y="1931194"/>
                    <a:pt x="1573774" y="1930873"/>
                  </a:cubicBezTo>
                  <a:close/>
                  <a:moveTo>
                    <a:pt x="1709490" y="2178204"/>
                  </a:moveTo>
                  <a:cubicBezTo>
                    <a:pt x="1705942" y="2179600"/>
                    <a:pt x="1704221" y="2183572"/>
                    <a:pt x="1705619" y="2187007"/>
                  </a:cubicBezTo>
                  <a:cubicBezTo>
                    <a:pt x="1706049" y="2188295"/>
                    <a:pt x="1706910" y="2189369"/>
                    <a:pt x="1707985" y="2190120"/>
                  </a:cubicBezTo>
                  <a:cubicBezTo>
                    <a:pt x="1705081" y="2198815"/>
                    <a:pt x="1697661" y="2212556"/>
                    <a:pt x="1696263" y="2220178"/>
                  </a:cubicBezTo>
                  <a:lnTo>
                    <a:pt x="1681637" y="2301978"/>
                  </a:lnTo>
                  <a:cubicBezTo>
                    <a:pt x="1678088" y="2321945"/>
                    <a:pt x="1674755" y="2341911"/>
                    <a:pt x="1672174" y="2361878"/>
                  </a:cubicBezTo>
                  <a:cubicBezTo>
                    <a:pt x="1669700" y="2382060"/>
                    <a:pt x="1667764" y="2402134"/>
                    <a:pt x="1666689" y="2422316"/>
                  </a:cubicBezTo>
                  <a:cubicBezTo>
                    <a:pt x="1664323" y="2462571"/>
                    <a:pt x="1665076" y="2502935"/>
                    <a:pt x="1668947" y="2543942"/>
                  </a:cubicBezTo>
                  <a:cubicBezTo>
                    <a:pt x="1669270" y="2547807"/>
                    <a:pt x="1672711" y="2550705"/>
                    <a:pt x="1676690" y="2550490"/>
                  </a:cubicBezTo>
                  <a:cubicBezTo>
                    <a:pt x="1680562" y="2550168"/>
                    <a:pt x="1683465" y="2546733"/>
                    <a:pt x="1683250" y="2542761"/>
                  </a:cubicBezTo>
                  <a:cubicBezTo>
                    <a:pt x="1681315" y="2510557"/>
                    <a:pt x="1681745" y="2478889"/>
                    <a:pt x="1683573" y="2447435"/>
                  </a:cubicBezTo>
                  <a:cubicBezTo>
                    <a:pt x="1684863" y="2423604"/>
                    <a:pt x="1687229" y="2399880"/>
                    <a:pt x="1689918" y="2376048"/>
                  </a:cubicBezTo>
                  <a:cubicBezTo>
                    <a:pt x="1692714" y="2352432"/>
                    <a:pt x="1695725" y="2328815"/>
                    <a:pt x="1699489" y="2304876"/>
                  </a:cubicBezTo>
                  <a:lnTo>
                    <a:pt x="1711534" y="2222647"/>
                  </a:lnTo>
                  <a:cubicBezTo>
                    <a:pt x="1712502" y="2215669"/>
                    <a:pt x="1718739" y="2203109"/>
                    <a:pt x="1721320" y="2194843"/>
                  </a:cubicBezTo>
                  <a:cubicBezTo>
                    <a:pt x="1723041" y="2189261"/>
                    <a:pt x="1723148" y="2184753"/>
                    <a:pt x="1722073" y="2182498"/>
                  </a:cubicBezTo>
                  <a:cubicBezTo>
                    <a:pt x="1721105" y="2180244"/>
                    <a:pt x="1719600" y="2178634"/>
                    <a:pt x="1717449" y="2177882"/>
                  </a:cubicBezTo>
                  <a:cubicBezTo>
                    <a:pt x="1715621" y="2177131"/>
                    <a:pt x="1713039" y="2176701"/>
                    <a:pt x="1709490" y="2178204"/>
                  </a:cubicBezTo>
                  <a:close/>
                  <a:moveTo>
                    <a:pt x="1838002" y="2454091"/>
                  </a:moveTo>
                  <a:cubicBezTo>
                    <a:pt x="1834238" y="2454842"/>
                    <a:pt x="1831765" y="2458385"/>
                    <a:pt x="1832410" y="2462035"/>
                  </a:cubicBezTo>
                  <a:lnTo>
                    <a:pt x="1832518" y="2462249"/>
                  </a:lnTo>
                  <a:lnTo>
                    <a:pt x="1832625" y="2462249"/>
                  </a:lnTo>
                  <a:cubicBezTo>
                    <a:pt x="1832625" y="2462249"/>
                    <a:pt x="1832518" y="2462357"/>
                    <a:pt x="1832518" y="2462571"/>
                  </a:cubicBezTo>
                  <a:cubicBezTo>
                    <a:pt x="1832625" y="2462894"/>
                    <a:pt x="1832840" y="2463323"/>
                    <a:pt x="1832948" y="2463752"/>
                  </a:cubicBezTo>
                  <a:lnTo>
                    <a:pt x="1832518" y="2463108"/>
                  </a:lnTo>
                  <a:cubicBezTo>
                    <a:pt x="1832303" y="2467187"/>
                    <a:pt x="1830905" y="2475990"/>
                    <a:pt x="1830797" y="2476419"/>
                  </a:cubicBezTo>
                  <a:lnTo>
                    <a:pt x="1826388" y="2507014"/>
                  </a:lnTo>
                  <a:cubicBezTo>
                    <a:pt x="1825098" y="2517319"/>
                    <a:pt x="1823807" y="2527625"/>
                    <a:pt x="1822947" y="2538038"/>
                  </a:cubicBezTo>
                  <a:cubicBezTo>
                    <a:pt x="1822301" y="2545015"/>
                    <a:pt x="1821979" y="2551886"/>
                    <a:pt x="1821656" y="2558863"/>
                  </a:cubicBezTo>
                  <a:cubicBezTo>
                    <a:pt x="1821119" y="2576254"/>
                    <a:pt x="1821226" y="2593645"/>
                    <a:pt x="1821764" y="2611142"/>
                  </a:cubicBezTo>
                  <a:cubicBezTo>
                    <a:pt x="1821656" y="2615007"/>
                    <a:pt x="1824775" y="2618335"/>
                    <a:pt x="1828754" y="2618335"/>
                  </a:cubicBezTo>
                  <a:cubicBezTo>
                    <a:pt x="1832733" y="2618442"/>
                    <a:pt x="1835959" y="2615222"/>
                    <a:pt x="1835959" y="2611357"/>
                  </a:cubicBezTo>
                  <a:cubicBezTo>
                    <a:pt x="1836927" y="2596972"/>
                    <a:pt x="1838325" y="2582588"/>
                    <a:pt x="1839616" y="2568310"/>
                  </a:cubicBezTo>
                  <a:cubicBezTo>
                    <a:pt x="1840476" y="2558756"/>
                    <a:pt x="1841444" y="2549095"/>
                    <a:pt x="1842197" y="2539541"/>
                  </a:cubicBezTo>
                  <a:cubicBezTo>
                    <a:pt x="1842949" y="2529235"/>
                    <a:pt x="1843380" y="2518930"/>
                    <a:pt x="1844133" y="2508624"/>
                  </a:cubicBezTo>
                  <a:lnTo>
                    <a:pt x="1846068" y="2477922"/>
                  </a:lnTo>
                  <a:cubicBezTo>
                    <a:pt x="1846068" y="2477386"/>
                    <a:pt x="1846713" y="2466543"/>
                    <a:pt x="1846391" y="2462249"/>
                  </a:cubicBezTo>
                  <a:cubicBezTo>
                    <a:pt x="1846283" y="2459995"/>
                    <a:pt x="1845746" y="2458385"/>
                    <a:pt x="1845423" y="2457848"/>
                  </a:cubicBezTo>
                  <a:cubicBezTo>
                    <a:pt x="1843272" y="2454306"/>
                    <a:pt x="1840476" y="2453554"/>
                    <a:pt x="1838002" y="2454091"/>
                  </a:cubicBezTo>
                  <a:close/>
                  <a:moveTo>
                    <a:pt x="1126939" y="1425796"/>
                  </a:moveTo>
                  <a:cubicBezTo>
                    <a:pt x="1126831" y="1425152"/>
                    <a:pt x="1126186" y="1425474"/>
                    <a:pt x="1125541" y="1425903"/>
                  </a:cubicBezTo>
                  <a:lnTo>
                    <a:pt x="1125971" y="1426118"/>
                  </a:lnTo>
                  <a:cubicBezTo>
                    <a:pt x="1126293" y="1425903"/>
                    <a:pt x="1126616" y="1425796"/>
                    <a:pt x="1126939" y="1425796"/>
                  </a:cubicBezTo>
                  <a:close/>
                  <a:moveTo>
                    <a:pt x="534386" y="1188555"/>
                  </a:moveTo>
                  <a:cubicBezTo>
                    <a:pt x="534816" y="1188984"/>
                    <a:pt x="535246" y="1189306"/>
                    <a:pt x="535461" y="1188877"/>
                  </a:cubicBezTo>
                  <a:lnTo>
                    <a:pt x="534816" y="1188555"/>
                  </a:lnTo>
                  <a:lnTo>
                    <a:pt x="534386" y="1188555"/>
                  </a:lnTo>
                  <a:close/>
                  <a:moveTo>
                    <a:pt x="400927" y="1369223"/>
                  </a:moveTo>
                  <a:cubicBezTo>
                    <a:pt x="355652" y="1370511"/>
                    <a:pt x="312851" y="1367505"/>
                    <a:pt x="276824" y="1358381"/>
                  </a:cubicBezTo>
                  <a:cubicBezTo>
                    <a:pt x="272953" y="1357415"/>
                    <a:pt x="270587" y="1353550"/>
                    <a:pt x="271555" y="1349793"/>
                  </a:cubicBezTo>
                  <a:cubicBezTo>
                    <a:pt x="272415" y="1345928"/>
                    <a:pt x="276286" y="1343567"/>
                    <a:pt x="280158" y="1344533"/>
                  </a:cubicBezTo>
                  <a:cubicBezTo>
                    <a:pt x="309732" y="1351188"/>
                    <a:pt x="343823" y="1353228"/>
                    <a:pt x="379956" y="1352369"/>
                  </a:cubicBezTo>
                  <a:cubicBezTo>
                    <a:pt x="412542" y="1351618"/>
                    <a:pt x="446739" y="1348397"/>
                    <a:pt x="480830" y="1343889"/>
                  </a:cubicBezTo>
                  <a:cubicBezTo>
                    <a:pt x="522018" y="1338521"/>
                    <a:pt x="563099" y="1331222"/>
                    <a:pt x="601061" y="1323492"/>
                  </a:cubicBezTo>
                  <a:cubicBezTo>
                    <a:pt x="669780" y="1309430"/>
                    <a:pt x="727423" y="1293864"/>
                    <a:pt x="757104" y="1285384"/>
                  </a:cubicBezTo>
                  <a:cubicBezTo>
                    <a:pt x="685374" y="1253501"/>
                    <a:pt x="613751" y="1221511"/>
                    <a:pt x="541483" y="1189092"/>
                  </a:cubicBezTo>
                  <a:cubicBezTo>
                    <a:pt x="541054" y="1188877"/>
                    <a:pt x="540623" y="1188662"/>
                    <a:pt x="540085" y="1188448"/>
                  </a:cubicBezTo>
                  <a:cubicBezTo>
                    <a:pt x="539655" y="1188662"/>
                    <a:pt x="539763" y="1189414"/>
                    <a:pt x="539333" y="1189521"/>
                  </a:cubicBezTo>
                  <a:cubicBezTo>
                    <a:pt x="537935" y="1189736"/>
                    <a:pt x="536644" y="1189521"/>
                    <a:pt x="535461" y="1188877"/>
                  </a:cubicBezTo>
                  <a:cubicBezTo>
                    <a:pt x="535461" y="1188877"/>
                    <a:pt x="535461" y="1188770"/>
                    <a:pt x="535569" y="1188662"/>
                  </a:cubicBezTo>
                  <a:cubicBezTo>
                    <a:pt x="535569" y="1188555"/>
                    <a:pt x="535354" y="1188662"/>
                    <a:pt x="535246" y="1188662"/>
                  </a:cubicBezTo>
                  <a:lnTo>
                    <a:pt x="534816" y="1188555"/>
                  </a:lnTo>
                  <a:cubicBezTo>
                    <a:pt x="534386" y="1188233"/>
                    <a:pt x="533848" y="1187911"/>
                    <a:pt x="533418" y="1187481"/>
                  </a:cubicBezTo>
                  <a:cubicBezTo>
                    <a:pt x="533741" y="1187803"/>
                    <a:pt x="534063" y="1188233"/>
                    <a:pt x="534386" y="1188555"/>
                  </a:cubicBezTo>
                  <a:cubicBezTo>
                    <a:pt x="530837" y="1188233"/>
                    <a:pt x="524277" y="1188555"/>
                    <a:pt x="515243" y="1189092"/>
                  </a:cubicBezTo>
                  <a:cubicBezTo>
                    <a:pt x="488251" y="1190702"/>
                    <a:pt x="440825" y="1195747"/>
                    <a:pt x="387377" y="1200149"/>
                  </a:cubicBezTo>
                  <a:cubicBezTo>
                    <a:pt x="359631" y="1202403"/>
                    <a:pt x="330380" y="1204550"/>
                    <a:pt x="301559" y="1206053"/>
                  </a:cubicBezTo>
                  <a:cubicBezTo>
                    <a:pt x="279835" y="1207234"/>
                    <a:pt x="258220" y="1207878"/>
                    <a:pt x="237894" y="1208200"/>
                  </a:cubicBezTo>
                  <a:cubicBezTo>
                    <a:pt x="200040" y="1208736"/>
                    <a:pt x="166057" y="1207770"/>
                    <a:pt x="141645" y="1204765"/>
                  </a:cubicBezTo>
                  <a:cubicBezTo>
                    <a:pt x="137666" y="1204335"/>
                    <a:pt x="134870" y="1200793"/>
                    <a:pt x="135300" y="1196928"/>
                  </a:cubicBezTo>
                  <a:cubicBezTo>
                    <a:pt x="135730" y="1192956"/>
                    <a:pt x="139279" y="1190165"/>
                    <a:pt x="143150" y="1190595"/>
                  </a:cubicBezTo>
                  <a:cubicBezTo>
                    <a:pt x="169713" y="1192956"/>
                    <a:pt x="207460" y="1192098"/>
                    <a:pt x="249186" y="1189951"/>
                  </a:cubicBezTo>
                  <a:cubicBezTo>
                    <a:pt x="272093" y="1188877"/>
                    <a:pt x="296182" y="1187267"/>
                    <a:pt x="320271" y="1185764"/>
                  </a:cubicBezTo>
                  <a:cubicBezTo>
                    <a:pt x="344468" y="1184261"/>
                    <a:pt x="368557" y="1182758"/>
                    <a:pt x="391463" y="1181255"/>
                  </a:cubicBezTo>
                  <a:cubicBezTo>
                    <a:pt x="433727" y="1178571"/>
                    <a:pt x="471797" y="1176210"/>
                    <a:pt x="498682" y="1175029"/>
                  </a:cubicBezTo>
                  <a:cubicBezTo>
                    <a:pt x="502661" y="1174814"/>
                    <a:pt x="505350" y="1174814"/>
                    <a:pt x="508899" y="1174707"/>
                  </a:cubicBezTo>
                  <a:cubicBezTo>
                    <a:pt x="453730" y="1150017"/>
                    <a:pt x="398561" y="1125326"/>
                    <a:pt x="342854" y="1101817"/>
                  </a:cubicBezTo>
                  <a:cubicBezTo>
                    <a:pt x="231334" y="1054476"/>
                    <a:pt x="118953" y="1010463"/>
                    <a:pt x="4960" y="974287"/>
                  </a:cubicBezTo>
                  <a:cubicBezTo>
                    <a:pt x="1196" y="973106"/>
                    <a:pt x="-848" y="969134"/>
                    <a:pt x="335" y="965377"/>
                  </a:cubicBezTo>
                  <a:cubicBezTo>
                    <a:pt x="1518" y="961619"/>
                    <a:pt x="5497" y="959472"/>
                    <a:pt x="9261" y="960653"/>
                  </a:cubicBezTo>
                  <a:cubicBezTo>
                    <a:pt x="124115" y="995756"/>
                    <a:pt x="237572" y="1038374"/>
                    <a:pt x="349952" y="1084963"/>
                  </a:cubicBezTo>
                  <a:cubicBezTo>
                    <a:pt x="395657" y="1103964"/>
                    <a:pt x="441040" y="1124146"/>
                    <a:pt x="486423" y="1144113"/>
                  </a:cubicBezTo>
                  <a:cubicBezTo>
                    <a:pt x="469323" y="1125971"/>
                    <a:pt x="447277" y="1105467"/>
                    <a:pt x="420822" y="1083246"/>
                  </a:cubicBezTo>
                  <a:cubicBezTo>
                    <a:pt x="405659" y="1070471"/>
                    <a:pt x="389635" y="1057482"/>
                    <a:pt x="373504" y="1044600"/>
                  </a:cubicBezTo>
                  <a:cubicBezTo>
                    <a:pt x="362857" y="1036012"/>
                    <a:pt x="352211" y="1027424"/>
                    <a:pt x="341779" y="1019051"/>
                  </a:cubicBezTo>
                  <a:cubicBezTo>
                    <a:pt x="324895" y="1005632"/>
                    <a:pt x="308657" y="992643"/>
                    <a:pt x="293816" y="980942"/>
                  </a:cubicBezTo>
                  <a:cubicBezTo>
                    <a:pt x="252090" y="947986"/>
                    <a:pt x="221333" y="924584"/>
                    <a:pt x="221333" y="924584"/>
                  </a:cubicBezTo>
                  <a:cubicBezTo>
                    <a:pt x="218107" y="922222"/>
                    <a:pt x="217354" y="917821"/>
                    <a:pt x="219720" y="914601"/>
                  </a:cubicBezTo>
                  <a:cubicBezTo>
                    <a:pt x="221978" y="911380"/>
                    <a:pt x="226495" y="910736"/>
                    <a:pt x="229613" y="912990"/>
                  </a:cubicBezTo>
                  <a:cubicBezTo>
                    <a:pt x="229613" y="912990"/>
                    <a:pt x="278437" y="946483"/>
                    <a:pt x="336295" y="990604"/>
                  </a:cubicBezTo>
                  <a:cubicBezTo>
                    <a:pt x="347587" y="999191"/>
                    <a:pt x="359308" y="1008316"/>
                    <a:pt x="370923" y="1017655"/>
                  </a:cubicBezTo>
                  <a:cubicBezTo>
                    <a:pt x="382322" y="1026888"/>
                    <a:pt x="393722" y="1036227"/>
                    <a:pt x="404798" y="1045781"/>
                  </a:cubicBezTo>
                  <a:cubicBezTo>
                    <a:pt x="448783" y="1083246"/>
                    <a:pt x="489003" y="1121569"/>
                    <a:pt x="510081" y="1149158"/>
                  </a:cubicBezTo>
                  <a:cubicBezTo>
                    <a:pt x="511264" y="1150661"/>
                    <a:pt x="509759" y="1152378"/>
                    <a:pt x="509436" y="1154203"/>
                  </a:cubicBezTo>
                  <a:cubicBezTo>
                    <a:pt x="522664" y="1160108"/>
                    <a:pt x="536106" y="1165582"/>
                    <a:pt x="549442" y="1171486"/>
                  </a:cubicBezTo>
                  <a:cubicBezTo>
                    <a:pt x="599018" y="1193708"/>
                    <a:pt x="647735" y="1216036"/>
                    <a:pt x="696881" y="1238472"/>
                  </a:cubicBezTo>
                  <a:cubicBezTo>
                    <a:pt x="696881" y="1238472"/>
                    <a:pt x="696881" y="1238472"/>
                    <a:pt x="696989" y="1238472"/>
                  </a:cubicBezTo>
                  <a:cubicBezTo>
                    <a:pt x="697419" y="1238365"/>
                    <a:pt x="696558" y="1237506"/>
                    <a:pt x="696236" y="1236647"/>
                  </a:cubicBezTo>
                  <a:cubicBezTo>
                    <a:pt x="696128" y="1236433"/>
                    <a:pt x="696020" y="1236325"/>
                    <a:pt x="695913" y="1236111"/>
                  </a:cubicBezTo>
                  <a:cubicBezTo>
                    <a:pt x="695698" y="1236647"/>
                    <a:pt x="695483" y="1237184"/>
                    <a:pt x="695375" y="1237506"/>
                  </a:cubicBezTo>
                  <a:cubicBezTo>
                    <a:pt x="689353" y="1229133"/>
                    <a:pt x="674727" y="1206589"/>
                    <a:pt x="668382" y="1197143"/>
                  </a:cubicBezTo>
                  <a:cubicBezTo>
                    <a:pt x="660854" y="1185871"/>
                    <a:pt x="653004" y="1174814"/>
                    <a:pt x="645153" y="1163757"/>
                  </a:cubicBezTo>
                  <a:cubicBezTo>
                    <a:pt x="633216" y="1147118"/>
                    <a:pt x="620957" y="1130801"/>
                    <a:pt x="608589" y="1114592"/>
                  </a:cubicBezTo>
                  <a:cubicBezTo>
                    <a:pt x="594394" y="1095698"/>
                    <a:pt x="579338" y="1076912"/>
                    <a:pt x="563852" y="1058341"/>
                  </a:cubicBezTo>
                  <a:cubicBezTo>
                    <a:pt x="548689" y="1039984"/>
                    <a:pt x="532880" y="1021842"/>
                    <a:pt x="516749" y="1004022"/>
                  </a:cubicBezTo>
                  <a:cubicBezTo>
                    <a:pt x="484164" y="968275"/>
                    <a:pt x="449751" y="934138"/>
                    <a:pt x="413832" y="903973"/>
                  </a:cubicBezTo>
                  <a:cubicBezTo>
                    <a:pt x="410713" y="901504"/>
                    <a:pt x="410283" y="896995"/>
                    <a:pt x="412757" y="893882"/>
                  </a:cubicBezTo>
                  <a:cubicBezTo>
                    <a:pt x="415230" y="890876"/>
                    <a:pt x="419747" y="890447"/>
                    <a:pt x="422865" y="892916"/>
                  </a:cubicBezTo>
                  <a:cubicBezTo>
                    <a:pt x="460290" y="922544"/>
                    <a:pt x="496531" y="955823"/>
                    <a:pt x="530407" y="991462"/>
                  </a:cubicBezTo>
                  <a:cubicBezTo>
                    <a:pt x="547183" y="1009175"/>
                    <a:pt x="563315" y="1027424"/>
                    <a:pt x="578693" y="1045996"/>
                  </a:cubicBezTo>
                  <a:cubicBezTo>
                    <a:pt x="594394" y="1064996"/>
                    <a:pt x="609235" y="1084319"/>
                    <a:pt x="623323" y="1103642"/>
                  </a:cubicBezTo>
                  <a:cubicBezTo>
                    <a:pt x="633324" y="1117597"/>
                    <a:pt x="643325" y="1131553"/>
                    <a:pt x="653112" y="1145615"/>
                  </a:cubicBezTo>
                  <a:cubicBezTo>
                    <a:pt x="662790" y="1159785"/>
                    <a:pt x="672254" y="1174170"/>
                    <a:pt x="681395" y="1188662"/>
                  </a:cubicBezTo>
                  <a:cubicBezTo>
                    <a:pt x="686987" y="1197572"/>
                    <a:pt x="699247" y="1217969"/>
                    <a:pt x="705484" y="1227523"/>
                  </a:cubicBezTo>
                  <a:cubicBezTo>
                    <a:pt x="706667" y="1228167"/>
                    <a:pt x="707743" y="1229240"/>
                    <a:pt x="708388" y="1230528"/>
                  </a:cubicBezTo>
                  <a:cubicBezTo>
                    <a:pt x="709463" y="1232568"/>
                    <a:pt x="710001" y="1233749"/>
                    <a:pt x="710108" y="1234393"/>
                  </a:cubicBezTo>
                  <a:cubicBezTo>
                    <a:pt x="711614" y="1239116"/>
                    <a:pt x="708603" y="1241478"/>
                    <a:pt x="707635" y="1242229"/>
                  </a:cubicBezTo>
                  <a:cubicBezTo>
                    <a:pt x="707420" y="1242444"/>
                    <a:pt x="706667" y="1242551"/>
                    <a:pt x="706344" y="1242766"/>
                  </a:cubicBezTo>
                  <a:cubicBezTo>
                    <a:pt x="752802" y="1264021"/>
                    <a:pt x="799690" y="1285598"/>
                    <a:pt x="845933" y="1306209"/>
                  </a:cubicBezTo>
                  <a:cubicBezTo>
                    <a:pt x="860774" y="1312865"/>
                    <a:pt x="875722" y="1319306"/>
                    <a:pt x="890670" y="1325747"/>
                  </a:cubicBezTo>
                  <a:cubicBezTo>
                    <a:pt x="909060" y="1333691"/>
                    <a:pt x="927557" y="1341420"/>
                    <a:pt x="946054" y="1349149"/>
                  </a:cubicBezTo>
                  <a:cubicBezTo>
                    <a:pt x="931751" y="1324459"/>
                    <a:pt x="891531" y="1255755"/>
                    <a:pt x="845611" y="1179860"/>
                  </a:cubicBezTo>
                  <a:cubicBezTo>
                    <a:pt x="836147" y="1164187"/>
                    <a:pt x="826468" y="1148192"/>
                    <a:pt x="816790" y="1132197"/>
                  </a:cubicBezTo>
                  <a:cubicBezTo>
                    <a:pt x="802056" y="1108043"/>
                    <a:pt x="787431" y="1083890"/>
                    <a:pt x="773235" y="1061024"/>
                  </a:cubicBezTo>
                  <a:cubicBezTo>
                    <a:pt x="740220" y="1007994"/>
                    <a:pt x="710001" y="962049"/>
                    <a:pt x="689353" y="939506"/>
                  </a:cubicBezTo>
                  <a:cubicBezTo>
                    <a:pt x="686665" y="936607"/>
                    <a:pt x="686880" y="932098"/>
                    <a:pt x="689783" y="929415"/>
                  </a:cubicBezTo>
                  <a:cubicBezTo>
                    <a:pt x="692579" y="926731"/>
                    <a:pt x="697096" y="926838"/>
                    <a:pt x="699784" y="929737"/>
                  </a:cubicBezTo>
                  <a:cubicBezTo>
                    <a:pt x="717959" y="948630"/>
                    <a:pt x="743876" y="983733"/>
                    <a:pt x="772267" y="1026243"/>
                  </a:cubicBezTo>
                  <a:cubicBezTo>
                    <a:pt x="786248" y="1047176"/>
                    <a:pt x="800981" y="1069934"/>
                    <a:pt x="815499" y="1093336"/>
                  </a:cubicBezTo>
                  <a:cubicBezTo>
                    <a:pt x="836577" y="1127259"/>
                    <a:pt x="857548" y="1162684"/>
                    <a:pt x="876797" y="1196069"/>
                  </a:cubicBezTo>
                  <a:cubicBezTo>
                    <a:pt x="925836" y="1281197"/>
                    <a:pt x="963906" y="1352799"/>
                    <a:pt x="963906" y="1352799"/>
                  </a:cubicBezTo>
                  <a:cubicBezTo>
                    <a:pt x="964659" y="1354087"/>
                    <a:pt x="963046" y="1355053"/>
                    <a:pt x="962938" y="1356341"/>
                  </a:cubicBezTo>
                  <a:cubicBezTo>
                    <a:pt x="998965" y="1371370"/>
                    <a:pt x="1035206" y="1386399"/>
                    <a:pt x="1070910" y="1402072"/>
                  </a:cubicBezTo>
                  <a:cubicBezTo>
                    <a:pt x="1071878" y="1402501"/>
                    <a:pt x="1076395" y="1404756"/>
                    <a:pt x="1081879" y="1407439"/>
                  </a:cubicBezTo>
                  <a:cubicBezTo>
                    <a:pt x="1074997" y="1388116"/>
                    <a:pt x="1063274" y="1353335"/>
                    <a:pt x="1052735" y="1324137"/>
                  </a:cubicBezTo>
                  <a:cubicBezTo>
                    <a:pt x="1047036" y="1308571"/>
                    <a:pt x="1041873" y="1294938"/>
                    <a:pt x="1038110" y="1286994"/>
                  </a:cubicBezTo>
                  <a:cubicBezTo>
                    <a:pt x="1028108" y="1265631"/>
                    <a:pt x="1012837" y="1238579"/>
                    <a:pt x="995308" y="1208951"/>
                  </a:cubicBezTo>
                  <a:cubicBezTo>
                    <a:pt x="980898" y="1184583"/>
                    <a:pt x="964874" y="1158605"/>
                    <a:pt x="948528" y="1132626"/>
                  </a:cubicBezTo>
                  <a:cubicBezTo>
                    <a:pt x="912394" y="1075195"/>
                    <a:pt x="874754" y="1018622"/>
                    <a:pt x="848622" y="984055"/>
                  </a:cubicBezTo>
                  <a:cubicBezTo>
                    <a:pt x="846256" y="980942"/>
                    <a:pt x="846794" y="976541"/>
                    <a:pt x="849912" y="974072"/>
                  </a:cubicBezTo>
                  <a:cubicBezTo>
                    <a:pt x="853031" y="971710"/>
                    <a:pt x="857548" y="972247"/>
                    <a:pt x="859914" y="975360"/>
                  </a:cubicBezTo>
                  <a:cubicBezTo>
                    <a:pt x="880454" y="1001016"/>
                    <a:pt x="908200" y="1038803"/>
                    <a:pt x="936483" y="1080455"/>
                  </a:cubicBezTo>
                  <a:cubicBezTo>
                    <a:pt x="952507" y="1103964"/>
                    <a:pt x="968638" y="1128654"/>
                    <a:pt x="983909" y="1152915"/>
                  </a:cubicBezTo>
                  <a:cubicBezTo>
                    <a:pt x="994340" y="1169769"/>
                    <a:pt x="1004449" y="1186515"/>
                    <a:pt x="1013590" y="1202510"/>
                  </a:cubicBezTo>
                  <a:cubicBezTo>
                    <a:pt x="1030474" y="1231709"/>
                    <a:pt x="1044455" y="1258546"/>
                    <a:pt x="1053918" y="1279694"/>
                  </a:cubicBezTo>
                  <a:cubicBezTo>
                    <a:pt x="1057682" y="1288067"/>
                    <a:pt x="1062844" y="1302452"/>
                    <a:pt x="1068329" y="1318769"/>
                  </a:cubicBezTo>
                  <a:cubicBezTo>
                    <a:pt x="1079190" y="1351403"/>
                    <a:pt x="1091450" y="1392196"/>
                    <a:pt x="1097150" y="1409479"/>
                  </a:cubicBezTo>
                  <a:cubicBezTo>
                    <a:pt x="1097795" y="1411196"/>
                    <a:pt x="1095860" y="1412055"/>
                    <a:pt x="1095107" y="1413666"/>
                  </a:cubicBezTo>
                  <a:cubicBezTo>
                    <a:pt x="1105646" y="1418496"/>
                    <a:pt x="1117045" y="1423434"/>
                    <a:pt x="1124035" y="1425366"/>
                  </a:cubicBezTo>
                  <a:cubicBezTo>
                    <a:pt x="1124573" y="1425474"/>
                    <a:pt x="1125111" y="1425796"/>
                    <a:pt x="1125541" y="1425903"/>
                  </a:cubicBezTo>
                  <a:cubicBezTo>
                    <a:pt x="1124788" y="1426548"/>
                    <a:pt x="1123928" y="1427406"/>
                    <a:pt x="1123713" y="1427728"/>
                  </a:cubicBezTo>
                  <a:cubicBezTo>
                    <a:pt x="1124358" y="1426977"/>
                    <a:pt x="1125111" y="1426440"/>
                    <a:pt x="1125971" y="1426118"/>
                  </a:cubicBezTo>
                  <a:cubicBezTo>
                    <a:pt x="1126509" y="1426333"/>
                    <a:pt x="1126939" y="1426333"/>
                    <a:pt x="1126939" y="1426011"/>
                  </a:cubicBezTo>
                  <a:cubicBezTo>
                    <a:pt x="1126939" y="1425903"/>
                    <a:pt x="1126939" y="1425796"/>
                    <a:pt x="1126939" y="1425796"/>
                  </a:cubicBezTo>
                  <a:cubicBezTo>
                    <a:pt x="1129090" y="1425152"/>
                    <a:pt x="1131563" y="1425689"/>
                    <a:pt x="1133284" y="1427406"/>
                  </a:cubicBezTo>
                  <a:cubicBezTo>
                    <a:pt x="1136080" y="1429983"/>
                    <a:pt x="1136188" y="1434276"/>
                    <a:pt x="1133606" y="1437068"/>
                  </a:cubicBezTo>
                  <a:cubicBezTo>
                    <a:pt x="1132531" y="1438248"/>
                    <a:pt x="1130703" y="1439322"/>
                    <a:pt x="1128122" y="1439644"/>
                  </a:cubicBezTo>
                  <a:cubicBezTo>
                    <a:pt x="1125541" y="1439859"/>
                    <a:pt x="1120164" y="1438785"/>
                    <a:pt x="1113711" y="1436531"/>
                  </a:cubicBezTo>
                  <a:cubicBezTo>
                    <a:pt x="1096612" y="1430519"/>
                    <a:pt x="1068436" y="1416779"/>
                    <a:pt x="1065425" y="1415491"/>
                  </a:cubicBezTo>
                  <a:cubicBezTo>
                    <a:pt x="1064242" y="1417101"/>
                    <a:pt x="1063705" y="1419462"/>
                    <a:pt x="1061446" y="1419462"/>
                  </a:cubicBezTo>
                  <a:cubicBezTo>
                    <a:pt x="1060801" y="1419462"/>
                    <a:pt x="1060156" y="1419355"/>
                    <a:pt x="1059510" y="1419248"/>
                  </a:cubicBezTo>
                  <a:cubicBezTo>
                    <a:pt x="1058650" y="1420321"/>
                    <a:pt x="1057682" y="1421502"/>
                    <a:pt x="1056822" y="1422683"/>
                  </a:cubicBezTo>
                  <a:cubicBezTo>
                    <a:pt x="1051015" y="1430519"/>
                    <a:pt x="1044024" y="1441039"/>
                    <a:pt x="1039185" y="1445763"/>
                  </a:cubicBezTo>
                  <a:cubicBezTo>
                    <a:pt x="1028538" y="1455746"/>
                    <a:pt x="1017892" y="1465730"/>
                    <a:pt x="1006815" y="1475284"/>
                  </a:cubicBezTo>
                  <a:cubicBezTo>
                    <a:pt x="995739" y="1484945"/>
                    <a:pt x="984446" y="1494177"/>
                    <a:pt x="972725" y="1503087"/>
                  </a:cubicBezTo>
                  <a:cubicBezTo>
                    <a:pt x="956701" y="1515003"/>
                    <a:pt x="940032" y="1526060"/>
                    <a:pt x="922825" y="1536043"/>
                  </a:cubicBezTo>
                  <a:cubicBezTo>
                    <a:pt x="905511" y="1545919"/>
                    <a:pt x="887659" y="1554722"/>
                    <a:pt x="869377" y="1562666"/>
                  </a:cubicBezTo>
                  <a:cubicBezTo>
                    <a:pt x="832921" y="1578339"/>
                    <a:pt x="794851" y="1590040"/>
                    <a:pt x="756136" y="1599057"/>
                  </a:cubicBezTo>
                  <a:cubicBezTo>
                    <a:pt x="752265" y="1599916"/>
                    <a:pt x="748393" y="1597662"/>
                    <a:pt x="747533" y="1593797"/>
                  </a:cubicBezTo>
                  <a:cubicBezTo>
                    <a:pt x="746565" y="1590040"/>
                    <a:pt x="748823" y="1586175"/>
                    <a:pt x="752695" y="1585209"/>
                  </a:cubicBezTo>
                  <a:cubicBezTo>
                    <a:pt x="790119" y="1575118"/>
                    <a:pt x="826683" y="1561914"/>
                    <a:pt x="861742" y="1545705"/>
                  </a:cubicBezTo>
                  <a:cubicBezTo>
                    <a:pt x="879271" y="1537654"/>
                    <a:pt x="896478" y="1528851"/>
                    <a:pt x="913147" y="1519297"/>
                  </a:cubicBezTo>
                  <a:cubicBezTo>
                    <a:pt x="929815" y="1509743"/>
                    <a:pt x="946162" y="1499545"/>
                    <a:pt x="961863" y="1488273"/>
                  </a:cubicBezTo>
                  <a:cubicBezTo>
                    <a:pt x="973477" y="1480007"/>
                    <a:pt x="984769" y="1471312"/>
                    <a:pt x="995846" y="1462294"/>
                  </a:cubicBezTo>
                  <a:cubicBezTo>
                    <a:pt x="1007030" y="1453170"/>
                    <a:pt x="1017892" y="1443831"/>
                    <a:pt x="1028646" y="1434384"/>
                  </a:cubicBezTo>
                  <a:cubicBezTo>
                    <a:pt x="1034023" y="1429661"/>
                    <a:pt x="1042196" y="1417638"/>
                    <a:pt x="1048111" y="1410660"/>
                  </a:cubicBezTo>
                  <a:cubicBezTo>
                    <a:pt x="1048864" y="1409801"/>
                    <a:pt x="1049186" y="1409801"/>
                    <a:pt x="1049939" y="1409157"/>
                  </a:cubicBezTo>
                  <a:cubicBezTo>
                    <a:pt x="1017247" y="1395416"/>
                    <a:pt x="984446" y="1382212"/>
                    <a:pt x="951647" y="1368901"/>
                  </a:cubicBezTo>
                  <a:cubicBezTo>
                    <a:pt x="950249" y="1370726"/>
                    <a:pt x="949065" y="1372443"/>
                    <a:pt x="945947" y="1374591"/>
                  </a:cubicBezTo>
                  <a:cubicBezTo>
                    <a:pt x="926912" y="1387580"/>
                    <a:pt x="868624" y="1410445"/>
                    <a:pt x="865506" y="1412055"/>
                  </a:cubicBezTo>
                  <a:cubicBezTo>
                    <a:pt x="835287" y="1427514"/>
                    <a:pt x="804745" y="1442328"/>
                    <a:pt x="773343" y="1455209"/>
                  </a:cubicBezTo>
                  <a:cubicBezTo>
                    <a:pt x="752372" y="1463905"/>
                    <a:pt x="731079" y="1471741"/>
                    <a:pt x="709463" y="1478719"/>
                  </a:cubicBezTo>
                  <a:cubicBezTo>
                    <a:pt x="655477" y="1496002"/>
                    <a:pt x="599771" y="1507381"/>
                    <a:pt x="542559" y="1511246"/>
                  </a:cubicBezTo>
                  <a:cubicBezTo>
                    <a:pt x="538688" y="1511568"/>
                    <a:pt x="535246" y="1508669"/>
                    <a:pt x="534924" y="1504697"/>
                  </a:cubicBezTo>
                  <a:cubicBezTo>
                    <a:pt x="534601" y="1500833"/>
                    <a:pt x="537505" y="1497398"/>
                    <a:pt x="541376" y="1497076"/>
                  </a:cubicBezTo>
                  <a:cubicBezTo>
                    <a:pt x="586006" y="1492674"/>
                    <a:pt x="629345" y="1483228"/>
                    <a:pt x="671824" y="1470668"/>
                  </a:cubicBezTo>
                  <a:cubicBezTo>
                    <a:pt x="697311" y="1463153"/>
                    <a:pt x="722476" y="1454351"/>
                    <a:pt x="747425" y="1444797"/>
                  </a:cubicBezTo>
                  <a:cubicBezTo>
                    <a:pt x="784957" y="1430519"/>
                    <a:pt x="821844" y="1414524"/>
                    <a:pt x="857978" y="1397026"/>
                  </a:cubicBezTo>
                  <a:cubicBezTo>
                    <a:pt x="861096" y="1395524"/>
                    <a:pt x="918094" y="1375342"/>
                    <a:pt x="937666" y="1363212"/>
                  </a:cubicBezTo>
                  <a:cubicBezTo>
                    <a:pt x="927342" y="1359025"/>
                    <a:pt x="917126" y="1354838"/>
                    <a:pt x="906801" y="1350544"/>
                  </a:cubicBezTo>
                  <a:cubicBezTo>
                    <a:pt x="884110" y="1341205"/>
                    <a:pt x="861527" y="1331758"/>
                    <a:pt x="839051" y="1321990"/>
                  </a:cubicBezTo>
                  <a:cubicBezTo>
                    <a:pt x="818403" y="1312972"/>
                    <a:pt x="797432" y="1303311"/>
                    <a:pt x="776784" y="1294186"/>
                  </a:cubicBezTo>
                  <a:cubicBezTo>
                    <a:pt x="757104" y="1300735"/>
                    <a:pt x="689245" y="1322634"/>
                    <a:pt x="604933" y="1341312"/>
                  </a:cubicBezTo>
                  <a:cubicBezTo>
                    <a:pt x="566541" y="1349900"/>
                    <a:pt x="525030" y="1357630"/>
                    <a:pt x="483304" y="1362890"/>
                  </a:cubicBezTo>
                  <a:cubicBezTo>
                    <a:pt x="455558" y="1366325"/>
                    <a:pt x="427812" y="1368472"/>
                    <a:pt x="400927" y="1369223"/>
                  </a:cubicBezTo>
                  <a:close/>
                  <a:moveTo>
                    <a:pt x="1054671" y="1413880"/>
                  </a:moveTo>
                  <a:cubicBezTo>
                    <a:pt x="1054563" y="1413451"/>
                    <a:pt x="1054563" y="1413129"/>
                    <a:pt x="1054563" y="1412699"/>
                  </a:cubicBezTo>
                  <a:cubicBezTo>
                    <a:pt x="1054563" y="1412592"/>
                    <a:pt x="1054563" y="1412377"/>
                    <a:pt x="1054456" y="1412377"/>
                  </a:cubicBezTo>
                  <a:cubicBezTo>
                    <a:pt x="1053596" y="1412485"/>
                    <a:pt x="1053918" y="1413236"/>
                    <a:pt x="1054671" y="1413880"/>
                  </a:cubicBezTo>
                  <a:close/>
                  <a:moveTo>
                    <a:pt x="1435690" y="394925"/>
                  </a:moveTo>
                  <a:cubicBezTo>
                    <a:pt x="1431066" y="407377"/>
                    <a:pt x="1426012" y="419615"/>
                    <a:pt x="1421387" y="431960"/>
                  </a:cubicBezTo>
                  <a:cubicBezTo>
                    <a:pt x="1419451" y="437435"/>
                    <a:pt x="1417516" y="442802"/>
                    <a:pt x="1415688" y="448384"/>
                  </a:cubicBezTo>
                  <a:cubicBezTo>
                    <a:pt x="1413322" y="455577"/>
                    <a:pt x="1407514" y="473611"/>
                    <a:pt x="1406224" y="478764"/>
                  </a:cubicBezTo>
                  <a:cubicBezTo>
                    <a:pt x="1404933" y="483810"/>
                    <a:pt x="1407622" y="486815"/>
                    <a:pt x="1407945" y="487137"/>
                  </a:cubicBezTo>
                  <a:cubicBezTo>
                    <a:pt x="1408375" y="487459"/>
                    <a:pt x="1416440" y="491109"/>
                    <a:pt x="1419774" y="482843"/>
                  </a:cubicBezTo>
                  <a:cubicBezTo>
                    <a:pt x="1420204" y="481985"/>
                    <a:pt x="1420419" y="481126"/>
                    <a:pt x="1420419" y="480160"/>
                  </a:cubicBezTo>
                  <a:cubicBezTo>
                    <a:pt x="1422785" y="473504"/>
                    <a:pt x="1428055" y="459656"/>
                    <a:pt x="1430421" y="453537"/>
                  </a:cubicBezTo>
                  <a:cubicBezTo>
                    <a:pt x="1432464" y="448384"/>
                    <a:pt x="1434615" y="443232"/>
                    <a:pt x="1436766" y="438079"/>
                  </a:cubicBezTo>
                  <a:cubicBezTo>
                    <a:pt x="1442035" y="425948"/>
                    <a:pt x="1447520" y="413818"/>
                    <a:pt x="1452682" y="401688"/>
                  </a:cubicBezTo>
                  <a:cubicBezTo>
                    <a:pt x="1458059" y="388591"/>
                    <a:pt x="1463436" y="375602"/>
                    <a:pt x="1468275" y="362398"/>
                  </a:cubicBezTo>
                  <a:cubicBezTo>
                    <a:pt x="1473222" y="349087"/>
                    <a:pt x="1477739" y="335775"/>
                    <a:pt x="1482041" y="322357"/>
                  </a:cubicBezTo>
                  <a:cubicBezTo>
                    <a:pt x="1490429" y="295520"/>
                    <a:pt x="1497526" y="268253"/>
                    <a:pt x="1503549" y="240450"/>
                  </a:cubicBezTo>
                  <a:cubicBezTo>
                    <a:pt x="1504409" y="236585"/>
                    <a:pt x="1502151" y="232720"/>
                    <a:pt x="1498279" y="231862"/>
                  </a:cubicBezTo>
                  <a:cubicBezTo>
                    <a:pt x="1494408" y="230896"/>
                    <a:pt x="1490644" y="233257"/>
                    <a:pt x="1489676" y="237014"/>
                  </a:cubicBezTo>
                  <a:cubicBezTo>
                    <a:pt x="1483761" y="258592"/>
                    <a:pt x="1476986" y="279739"/>
                    <a:pt x="1469888" y="300780"/>
                  </a:cubicBezTo>
                  <a:cubicBezTo>
                    <a:pt x="1464511" y="316560"/>
                    <a:pt x="1458812" y="332233"/>
                    <a:pt x="1453112" y="347906"/>
                  </a:cubicBezTo>
                  <a:cubicBezTo>
                    <a:pt x="1447412" y="363579"/>
                    <a:pt x="1441713" y="379252"/>
                    <a:pt x="1435690" y="394925"/>
                  </a:cubicBezTo>
                  <a:close/>
                  <a:moveTo>
                    <a:pt x="1496129" y="192787"/>
                  </a:moveTo>
                  <a:cubicBezTo>
                    <a:pt x="1495376" y="192787"/>
                    <a:pt x="1497419" y="193109"/>
                    <a:pt x="1496559" y="193216"/>
                  </a:cubicBezTo>
                  <a:cubicBezTo>
                    <a:pt x="1495376" y="193216"/>
                    <a:pt x="1497096" y="193431"/>
                    <a:pt x="1497634" y="193646"/>
                  </a:cubicBezTo>
                  <a:lnTo>
                    <a:pt x="1497742" y="192894"/>
                  </a:lnTo>
                  <a:cubicBezTo>
                    <a:pt x="1495806" y="191284"/>
                    <a:pt x="1497849" y="189781"/>
                    <a:pt x="1496881" y="191069"/>
                  </a:cubicBezTo>
                  <a:cubicBezTo>
                    <a:pt x="1496774" y="191176"/>
                    <a:pt x="1496559" y="191391"/>
                    <a:pt x="1496344" y="191606"/>
                  </a:cubicBezTo>
                  <a:cubicBezTo>
                    <a:pt x="1495913" y="192143"/>
                    <a:pt x="1495806" y="190747"/>
                    <a:pt x="1495591" y="191499"/>
                  </a:cubicBezTo>
                  <a:cubicBezTo>
                    <a:pt x="1495376" y="192035"/>
                    <a:pt x="1496559" y="192357"/>
                    <a:pt x="1495913" y="192357"/>
                  </a:cubicBezTo>
                  <a:cubicBezTo>
                    <a:pt x="1495376" y="192465"/>
                    <a:pt x="1496666" y="192679"/>
                    <a:pt x="1496129" y="192787"/>
                  </a:cubicBezTo>
                  <a:close/>
                  <a:moveTo>
                    <a:pt x="1497742" y="193646"/>
                  </a:moveTo>
                  <a:lnTo>
                    <a:pt x="1497742" y="193646"/>
                  </a:lnTo>
                  <a:lnTo>
                    <a:pt x="1497634" y="193753"/>
                  </a:lnTo>
                  <a:lnTo>
                    <a:pt x="1497634" y="193860"/>
                  </a:lnTo>
                  <a:lnTo>
                    <a:pt x="1497311" y="193860"/>
                  </a:lnTo>
                  <a:cubicBezTo>
                    <a:pt x="1497096" y="193860"/>
                    <a:pt x="1497419" y="193968"/>
                    <a:pt x="1497634" y="193968"/>
                  </a:cubicBezTo>
                  <a:cubicBezTo>
                    <a:pt x="1496666" y="197188"/>
                    <a:pt x="1498279" y="200731"/>
                    <a:pt x="1501398" y="202126"/>
                  </a:cubicBezTo>
                  <a:cubicBezTo>
                    <a:pt x="1504839" y="203629"/>
                    <a:pt x="1508926" y="202126"/>
                    <a:pt x="1510432" y="198691"/>
                  </a:cubicBezTo>
                  <a:cubicBezTo>
                    <a:pt x="1513443" y="199228"/>
                    <a:pt x="1509463" y="198906"/>
                    <a:pt x="1512367" y="199228"/>
                  </a:cubicBezTo>
                  <a:cubicBezTo>
                    <a:pt x="1513335" y="199442"/>
                    <a:pt x="1512582" y="199442"/>
                    <a:pt x="1513443" y="198906"/>
                  </a:cubicBezTo>
                  <a:cubicBezTo>
                    <a:pt x="1513443" y="198798"/>
                    <a:pt x="1513550" y="198691"/>
                    <a:pt x="1513550" y="198584"/>
                  </a:cubicBezTo>
                  <a:cubicBezTo>
                    <a:pt x="1513335" y="197725"/>
                    <a:pt x="1514088" y="198047"/>
                    <a:pt x="1513335" y="197510"/>
                  </a:cubicBezTo>
                  <a:cubicBezTo>
                    <a:pt x="1512152" y="196651"/>
                    <a:pt x="1514303" y="197081"/>
                    <a:pt x="1512905" y="196437"/>
                  </a:cubicBezTo>
                  <a:cubicBezTo>
                    <a:pt x="1512152" y="196007"/>
                    <a:pt x="1513550" y="196222"/>
                    <a:pt x="1512690" y="195900"/>
                  </a:cubicBezTo>
                  <a:cubicBezTo>
                    <a:pt x="1510647" y="195148"/>
                    <a:pt x="1514088" y="195470"/>
                    <a:pt x="1511830" y="194826"/>
                  </a:cubicBezTo>
                  <a:cubicBezTo>
                    <a:pt x="1512045" y="190962"/>
                    <a:pt x="1509033" y="187527"/>
                    <a:pt x="1505162" y="187312"/>
                  </a:cubicBezTo>
                  <a:cubicBezTo>
                    <a:pt x="1501506" y="187097"/>
                    <a:pt x="1498494" y="189566"/>
                    <a:pt x="1497742" y="192894"/>
                  </a:cubicBezTo>
                  <a:lnTo>
                    <a:pt x="1497957" y="193109"/>
                  </a:lnTo>
                  <a:cubicBezTo>
                    <a:pt x="1497849" y="193323"/>
                    <a:pt x="1497742" y="193431"/>
                    <a:pt x="1497742" y="193646"/>
                  </a:cubicBezTo>
                  <a:close/>
                  <a:moveTo>
                    <a:pt x="1463221" y="1132411"/>
                  </a:moveTo>
                  <a:cubicBezTo>
                    <a:pt x="1449133" y="1141321"/>
                    <a:pt x="1434722" y="1149909"/>
                    <a:pt x="1420097" y="1158068"/>
                  </a:cubicBezTo>
                  <a:cubicBezTo>
                    <a:pt x="1405471" y="1166226"/>
                    <a:pt x="1390738" y="1173956"/>
                    <a:pt x="1375897" y="1181577"/>
                  </a:cubicBezTo>
                  <a:cubicBezTo>
                    <a:pt x="1372133" y="1183510"/>
                    <a:pt x="1344818" y="1191453"/>
                    <a:pt x="1335354" y="1192741"/>
                  </a:cubicBezTo>
                  <a:cubicBezTo>
                    <a:pt x="1333956" y="1207878"/>
                    <a:pt x="1332343" y="1223014"/>
                    <a:pt x="1331053" y="1238257"/>
                  </a:cubicBezTo>
                  <a:lnTo>
                    <a:pt x="1323847" y="1344962"/>
                  </a:lnTo>
                  <a:lnTo>
                    <a:pt x="1320191" y="1380710"/>
                  </a:lnTo>
                  <a:cubicBezTo>
                    <a:pt x="1319976" y="1382964"/>
                    <a:pt x="1319008" y="1385970"/>
                    <a:pt x="1317717" y="1389083"/>
                  </a:cubicBezTo>
                  <a:cubicBezTo>
                    <a:pt x="1317072" y="1390478"/>
                    <a:pt x="1315889" y="1392410"/>
                    <a:pt x="1315029" y="1393913"/>
                  </a:cubicBezTo>
                  <a:cubicBezTo>
                    <a:pt x="1315996" y="1394880"/>
                    <a:pt x="1316642" y="1396168"/>
                    <a:pt x="1316749" y="1397671"/>
                  </a:cubicBezTo>
                  <a:cubicBezTo>
                    <a:pt x="1317287" y="1401428"/>
                    <a:pt x="1314599" y="1404863"/>
                    <a:pt x="1310942" y="1405292"/>
                  </a:cubicBezTo>
                  <a:cubicBezTo>
                    <a:pt x="1307931" y="1405722"/>
                    <a:pt x="1305780" y="1404863"/>
                    <a:pt x="1304382" y="1403897"/>
                  </a:cubicBezTo>
                  <a:cubicBezTo>
                    <a:pt x="1302124" y="1402179"/>
                    <a:pt x="1300403" y="1399281"/>
                    <a:pt x="1301048" y="1394987"/>
                  </a:cubicBezTo>
                  <a:cubicBezTo>
                    <a:pt x="1301586" y="1391015"/>
                    <a:pt x="1305995" y="1383500"/>
                    <a:pt x="1306426" y="1379207"/>
                  </a:cubicBezTo>
                  <a:lnTo>
                    <a:pt x="1309652" y="1343996"/>
                  </a:lnTo>
                  <a:lnTo>
                    <a:pt x="1315674" y="1237077"/>
                  </a:lnTo>
                  <a:cubicBezTo>
                    <a:pt x="1316104" y="1231172"/>
                    <a:pt x="1316749" y="1225268"/>
                    <a:pt x="1317180" y="1219257"/>
                  </a:cubicBezTo>
                  <a:cubicBezTo>
                    <a:pt x="1316534" y="1220545"/>
                    <a:pt x="1315674" y="1221511"/>
                    <a:pt x="1314491" y="1222155"/>
                  </a:cubicBezTo>
                  <a:cubicBezTo>
                    <a:pt x="1313093" y="1222907"/>
                    <a:pt x="1311157" y="1223336"/>
                    <a:pt x="1308684" y="1222370"/>
                  </a:cubicBezTo>
                  <a:cubicBezTo>
                    <a:pt x="1308254" y="1222155"/>
                    <a:pt x="1307071" y="1221618"/>
                    <a:pt x="1305780" y="1220223"/>
                  </a:cubicBezTo>
                  <a:cubicBezTo>
                    <a:pt x="1304167" y="1218505"/>
                    <a:pt x="1299113" y="1211528"/>
                    <a:pt x="1296639" y="1209059"/>
                  </a:cubicBezTo>
                  <a:cubicBezTo>
                    <a:pt x="1291692" y="1204013"/>
                    <a:pt x="1286745" y="1199075"/>
                    <a:pt x="1281691" y="1194137"/>
                  </a:cubicBezTo>
                  <a:cubicBezTo>
                    <a:pt x="1278357" y="1190917"/>
                    <a:pt x="1275024" y="1187803"/>
                    <a:pt x="1271475" y="1184690"/>
                  </a:cubicBezTo>
                  <a:cubicBezTo>
                    <a:pt x="1254375" y="1169661"/>
                    <a:pt x="1237169" y="1154740"/>
                    <a:pt x="1220500" y="1139282"/>
                  </a:cubicBezTo>
                  <a:cubicBezTo>
                    <a:pt x="1209208" y="1128976"/>
                    <a:pt x="1198239" y="1118349"/>
                    <a:pt x="1187485" y="1107399"/>
                  </a:cubicBezTo>
                  <a:cubicBezTo>
                    <a:pt x="1165761" y="1085178"/>
                    <a:pt x="1143608" y="1060380"/>
                    <a:pt x="1122960" y="1033436"/>
                  </a:cubicBezTo>
                  <a:cubicBezTo>
                    <a:pt x="1109840" y="1016260"/>
                    <a:pt x="1097258" y="998118"/>
                    <a:pt x="1085643" y="979547"/>
                  </a:cubicBezTo>
                  <a:cubicBezTo>
                    <a:pt x="1055747" y="931669"/>
                    <a:pt x="1032195" y="880142"/>
                    <a:pt x="1020795" y="829258"/>
                  </a:cubicBezTo>
                  <a:cubicBezTo>
                    <a:pt x="1019828" y="825394"/>
                    <a:pt x="1022194" y="821529"/>
                    <a:pt x="1026065" y="820670"/>
                  </a:cubicBezTo>
                  <a:cubicBezTo>
                    <a:pt x="1029829" y="819704"/>
                    <a:pt x="1033700" y="822066"/>
                    <a:pt x="1034668" y="825930"/>
                  </a:cubicBezTo>
                  <a:cubicBezTo>
                    <a:pt x="1044670" y="865327"/>
                    <a:pt x="1062522" y="904724"/>
                    <a:pt x="1084568" y="942404"/>
                  </a:cubicBezTo>
                  <a:cubicBezTo>
                    <a:pt x="1100699" y="969993"/>
                    <a:pt x="1119088" y="996615"/>
                    <a:pt x="1138338" y="1021735"/>
                  </a:cubicBezTo>
                  <a:cubicBezTo>
                    <a:pt x="1158556" y="1048035"/>
                    <a:pt x="1179527" y="1072833"/>
                    <a:pt x="1200497" y="1094947"/>
                  </a:cubicBezTo>
                  <a:cubicBezTo>
                    <a:pt x="1210821" y="1105789"/>
                    <a:pt x="1221468" y="1116416"/>
                    <a:pt x="1232222" y="1126829"/>
                  </a:cubicBezTo>
                  <a:cubicBezTo>
                    <a:pt x="1248568" y="1142610"/>
                    <a:pt x="1265129" y="1157961"/>
                    <a:pt x="1281799" y="1173419"/>
                  </a:cubicBezTo>
                  <a:cubicBezTo>
                    <a:pt x="1285347" y="1176746"/>
                    <a:pt x="1288789" y="1180182"/>
                    <a:pt x="1292122" y="1183617"/>
                  </a:cubicBezTo>
                  <a:cubicBezTo>
                    <a:pt x="1297177" y="1188770"/>
                    <a:pt x="1301909" y="1194030"/>
                    <a:pt x="1306856" y="1199290"/>
                  </a:cubicBezTo>
                  <a:cubicBezTo>
                    <a:pt x="1308361" y="1200900"/>
                    <a:pt x="1310727" y="1205516"/>
                    <a:pt x="1312770" y="1208522"/>
                  </a:cubicBezTo>
                  <a:cubicBezTo>
                    <a:pt x="1313953" y="1208844"/>
                    <a:pt x="1315029" y="1209488"/>
                    <a:pt x="1315889" y="1210347"/>
                  </a:cubicBezTo>
                  <a:cubicBezTo>
                    <a:pt x="1315244" y="1210025"/>
                    <a:pt x="1314061" y="1209810"/>
                    <a:pt x="1313846" y="1209703"/>
                  </a:cubicBezTo>
                  <a:cubicBezTo>
                    <a:pt x="1313738" y="1209703"/>
                    <a:pt x="1313631" y="1209595"/>
                    <a:pt x="1313523" y="1209595"/>
                  </a:cubicBezTo>
                  <a:cubicBezTo>
                    <a:pt x="1314491" y="1210884"/>
                    <a:pt x="1315352" y="1211635"/>
                    <a:pt x="1315996" y="1211098"/>
                  </a:cubicBezTo>
                  <a:cubicBezTo>
                    <a:pt x="1316104" y="1210991"/>
                    <a:pt x="1316212" y="1210776"/>
                    <a:pt x="1316212" y="1210669"/>
                  </a:cubicBezTo>
                  <a:cubicBezTo>
                    <a:pt x="1316534" y="1211098"/>
                    <a:pt x="1316857" y="1211635"/>
                    <a:pt x="1317180" y="1212172"/>
                  </a:cubicBezTo>
                  <a:cubicBezTo>
                    <a:pt x="1318470" y="1214748"/>
                    <a:pt x="1317717" y="1215499"/>
                    <a:pt x="1317395" y="1216680"/>
                  </a:cubicBezTo>
                  <a:cubicBezTo>
                    <a:pt x="1320083" y="1181470"/>
                    <a:pt x="1322987" y="1146367"/>
                    <a:pt x="1326321" y="1111156"/>
                  </a:cubicBezTo>
                  <a:cubicBezTo>
                    <a:pt x="1328149" y="1092478"/>
                    <a:pt x="1330192" y="1073799"/>
                    <a:pt x="1332020" y="1055228"/>
                  </a:cubicBezTo>
                  <a:cubicBezTo>
                    <a:pt x="1325030" y="1048143"/>
                    <a:pt x="1306856" y="1036549"/>
                    <a:pt x="1303737" y="1033328"/>
                  </a:cubicBezTo>
                  <a:cubicBezTo>
                    <a:pt x="1289434" y="1019480"/>
                    <a:pt x="1275776" y="1004881"/>
                    <a:pt x="1262871" y="989530"/>
                  </a:cubicBezTo>
                  <a:cubicBezTo>
                    <a:pt x="1249966" y="974179"/>
                    <a:pt x="1237814" y="958184"/>
                    <a:pt x="1226630" y="941867"/>
                  </a:cubicBezTo>
                  <a:cubicBezTo>
                    <a:pt x="1213510" y="922652"/>
                    <a:pt x="1201573" y="902792"/>
                    <a:pt x="1190819" y="882181"/>
                  </a:cubicBezTo>
                  <a:cubicBezTo>
                    <a:pt x="1180064" y="861785"/>
                    <a:pt x="1170493" y="840637"/>
                    <a:pt x="1161675" y="819167"/>
                  </a:cubicBezTo>
                  <a:cubicBezTo>
                    <a:pt x="1151243" y="793618"/>
                    <a:pt x="1142102" y="767425"/>
                    <a:pt x="1133714" y="741125"/>
                  </a:cubicBezTo>
                  <a:cubicBezTo>
                    <a:pt x="1121024" y="701513"/>
                    <a:pt x="1110163" y="661472"/>
                    <a:pt x="1099408" y="622290"/>
                  </a:cubicBezTo>
                  <a:cubicBezTo>
                    <a:pt x="1098333" y="618425"/>
                    <a:pt x="1100591" y="614560"/>
                    <a:pt x="1104355" y="613380"/>
                  </a:cubicBezTo>
                  <a:cubicBezTo>
                    <a:pt x="1108119" y="612306"/>
                    <a:pt x="1112098" y="614560"/>
                    <a:pt x="1113174" y="618318"/>
                  </a:cubicBezTo>
                  <a:cubicBezTo>
                    <a:pt x="1124896" y="656963"/>
                    <a:pt x="1137048" y="696468"/>
                    <a:pt x="1150491" y="735543"/>
                  </a:cubicBezTo>
                  <a:cubicBezTo>
                    <a:pt x="1159417" y="761306"/>
                    <a:pt x="1168988" y="786855"/>
                    <a:pt x="1179419" y="811868"/>
                  </a:cubicBezTo>
                  <a:cubicBezTo>
                    <a:pt x="1188130" y="832801"/>
                    <a:pt x="1197486" y="853412"/>
                    <a:pt x="1207702" y="873379"/>
                  </a:cubicBezTo>
                  <a:cubicBezTo>
                    <a:pt x="1218026" y="893560"/>
                    <a:pt x="1229103" y="913098"/>
                    <a:pt x="1241471" y="931884"/>
                  </a:cubicBezTo>
                  <a:cubicBezTo>
                    <a:pt x="1252010" y="948093"/>
                    <a:pt x="1263516" y="963874"/>
                    <a:pt x="1275668" y="979117"/>
                  </a:cubicBezTo>
                  <a:cubicBezTo>
                    <a:pt x="1287821" y="994253"/>
                    <a:pt x="1300726" y="1008960"/>
                    <a:pt x="1314276" y="1022916"/>
                  </a:cubicBezTo>
                  <a:cubicBezTo>
                    <a:pt x="1316427" y="1025170"/>
                    <a:pt x="1325891" y="1032040"/>
                    <a:pt x="1333741" y="1038374"/>
                  </a:cubicBezTo>
                  <a:cubicBezTo>
                    <a:pt x="1337720" y="999836"/>
                    <a:pt x="1341592" y="961405"/>
                    <a:pt x="1345571" y="922866"/>
                  </a:cubicBezTo>
                  <a:cubicBezTo>
                    <a:pt x="1351593" y="864791"/>
                    <a:pt x="1356540" y="806608"/>
                    <a:pt x="1361594" y="748532"/>
                  </a:cubicBezTo>
                  <a:cubicBezTo>
                    <a:pt x="1359873" y="747136"/>
                    <a:pt x="1358260" y="745741"/>
                    <a:pt x="1356647" y="744345"/>
                  </a:cubicBezTo>
                  <a:cubicBezTo>
                    <a:pt x="1353851" y="741984"/>
                    <a:pt x="1351378" y="739407"/>
                    <a:pt x="1349657" y="736509"/>
                  </a:cubicBezTo>
                  <a:cubicBezTo>
                    <a:pt x="1339548" y="719333"/>
                    <a:pt x="1329224" y="702372"/>
                    <a:pt x="1319116" y="685196"/>
                  </a:cubicBezTo>
                  <a:cubicBezTo>
                    <a:pt x="1312448" y="673602"/>
                    <a:pt x="1305888" y="662009"/>
                    <a:pt x="1299543" y="650200"/>
                  </a:cubicBezTo>
                  <a:cubicBezTo>
                    <a:pt x="1285670" y="623900"/>
                    <a:pt x="1272873" y="597385"/>
                    <a:pt x="1261473" y="570440"/>
                  </a:cubicBezTo>
                  <a:cubicBezTo>
                    <a:pt x="1253838" y="552298"/>
                    <a:pt x="1246955" y="533941"/>
                    <a:pt x="1240610" y="515477"/>
                  </a:cubicBezTo>
                  <a:cubicBezTo>
                    <a:pt x="1224801" y="469317"/>
                    <a:pt x="1212864" y="421977"/>
                    <a:pt x="1203831" y="373133"/>
                  </a:cubicBezTo>
                  <a:cubicBezTo>
                    <a:pt x="1203078" y="369268"/>
                    <a:pt x="1205552" y="365511"/>
                    <a:pt x="1209423" y="364760"/>
                  </a:cubicBezTo>
                  <a:cubicBezTo>
                    <a:pt x="1213295" y="364008"/>
                    <a:pt x="1217059" y="366477"/>
                    <a:pt x="1217811" y="370342"/>
                  </a:cubicBezTo>
                  <a:cubicBezTo>
                    <a:pt x="1228135" y="418112"/>
                    <a:pt x="1241793" y="464165"/>
                    <a:pt x="1258247" y="509251"/>
                  </a:cubicBezTo>
                  <a:cubicBezTo>
                    <a:pt x="1264914" y="527286"/>
                    <a:pt x="1271905" y="545213"/>
                    <a:pt x="1279325" y="563033"/>
                  </a:cubicBezTo>
                  <a:cubicBezTo>
                    <a:pt x="1290402" y="589548"/>
                    <a:pt x="1302231" y="615956"/>
                    <a:pt x="1315352" y="642042"/>
                  </a:cubicBezTo>
                  <a:cubicBezTo>
                    <a:pt x="1321266" y="653850"/>
                    <a:pt x="1327396" y="665444"/>
                    <a:pt x="1333741" y="677038"/>
                  </a:cubicBezTo>
                  <a:cubicBezTo>
                    <a:pt x="1343205" y="694535"/>
                    <a:pt x="1352883" y="711819"/>
                    <a:pt x="1362455" y="729316"/>
                  </a:cubicBezTo>
                  <a:cubicBezTo>
                    <a:pt x="1362670" y="729638"/>
                    <a:pt x="1363100" y="729853"/>
                    <a:pt x="1363315" y="730175"/>
                  </a:cubicBezTo>
                  <a:cubicBezTo>
                    <a:pt x="1365143" y="708813"/>
                    <a:pt x="1367401" y="687450"/>
                    <a:pt x="1369230" y="666195"/>
                  </a:cubicBezTo>
                  <a:cubicBezTo>
                    <a:pt x="1373531" y="616385"/>
                    <a:pt x="1378586" y="566790"/>
                    <a:pt x="1382995" y="517088"/>
                  </a:cubicBezTo>
                  <a:cubicBezTo>
                    <a:pt x="1382135" y="515799"/>
                    <a:pt x="1380091" y="515370"/>
                    <a:pt x="1380199" y="513653"/>
                  </a:cubicBezTo>
                  <a:cubicBezTo>
                    <a:pt x="1380951" y="506353"/>
                    <a:pt x="1378801" y="497443"/>
                    <a:pt x="1375682" y="487889"/>
                  </a:cubicBezTo>
                  <a:cubicBezTo>
                    <a:pt x="1368477" y="465560"/>
                    <a:pt x="1355357" y="440548"/>
                    <a:pt x="1350087" y="424875"/>
                  </a:cubicBezTo>
                  <a:cubicBezTo>
                    <a:pt x="1343850" y="406089"/>
                    <a:pt x="1337828" y="387195"/>
                    <a:pt x="1332558" y="368087"/>
                  </a:cubicBezTo>
                  <a:cubicBezTo>
                    <a:pt x="1329009" y="355420"/>
                    <a:pt x="1325783" y="342538"/>
                    <a:pt x="1322879" y="329657"/>
                  </a:cubicBezTo>
                  <a:cubicBezTo>
                    <a:pt x="1315459" y="297344"/>
                    <a:pt x="1309867" y="264710"/>
                    <a:pt x="1305780" y="231969"/>
                  </a:cubicBezTo>
                  <a:cubicBezTo>
                    <a:pt x="1305135" y="227997"/>
                    <a:pt x="1307931" y="224455"/>
                    <a:pt x="1311803" y="223811"/>
                  </a:cubicBezTo>
                  <a:cubicBezTo>
                    <a:pt x="1315674" y="223274"/>
                    <a:pt x="1319330" y="225957"/>
                    <a:pt x="1319868" y="229822"/>
                  </a:cubicBezTo>
                  <a:cubicBezTo>
                    <a:pt x="1324277" y="255478"/>
                    <a:pt x="1329977" y="280920"/>
                    <a:pt x="1336107" y="306254"/>
                  </a:cubicBezTo>
                  <a:cubicBezTo>
                    <a:pt x="1340839" y="325255"/>
                    <a:pt x="1346001" y="344149"/>
                    <a:pt x="1351162" y="362935"/>
                  </a:cubicBezTo>
                  <a:cubicBezTo>
                    <a:pt x="1356432" y="381828"/>
                    <a:pt x="1361594" y="400721"/>
                    <a:pt x="1367294" y="419508"/>
                  </a:cubicBezTo>
                  <a:cubicBezTo>
                    <a:pt x="1371273" y="433141"/>
                    <a:pt x="1380307" y="453967"/>
                    <a:pt x="1386866" y="473933"/>
                  </a:cubicBezTo>
                  <a:cubicBezTo>
                    <a:pt x="1392674" y="409524"/>
                    <a:pt x="1397836" y="345007"/>
                    <a:pt x="1404611" y="280598"/>
                  </a:cubicBezTo>
                  <a:cubicBezTo>
                    <a:pt x="1414289" y="189029"/>
                    <a:pt x="1425796" y="97461"/>
                    <a:pt x="1439884" y="6107"/>
                  </a:cubicBezTo>
                  <a:cubicBezTo>
                    <a:pt x="1440422" y="2135"/>
                    <a:pt x="1444078" y="-549"/>
                    <a:pt x="1447950" y="95"/>
                  </a:cubicBezTo>
                  <a:cubicBezTo>
                    <a:pt x="1451929" y="632"/>
                    <a:pt x="1454617" y="4282"/>
                    <a:pt x="1453972" y="8147"/>
                  </a:cubicBezTo>
                  <a:cubicBezTo>
                    <a:pt x="1440852" y="99501"/>
                    <a:pt x="1430636" y="190962"/>
                    <a:pt x="1421710" y="282316"/>
                  </a:cubicBezTo>
                  <a:cubicBezTo>
                    <a:pt x="1409020" y="410705"/>
                    <a:pt x="1399449" y="539202"/>
                    <a:pt x="1388372" y="667806"/>
                  </a:cubicBezTo>
                  <a:cubicBezTo>
                    <a:pt x="1386866" y="685303"/>
                    <a:pt x="1384823" y="702909"/>
                    <a:pt x="1383318" y="720406"/>
                  </a:cubicBezTo>
                  <a:lnTo>
                    <a:pt x="1397190" y="701728"/>
                  </a:lnTo>
                  <a:cubicBezTo>
                    <a:pt x="1405364" y="690241"/>
                    <a:pt x="1413537" y="678648"/>
                    <a:pt x="1421495" y="666947"/>
                  </a:cubicBezTo>
                  <a:cubicBezTo>
                    <a:pt x="1429453" y="655246"/>
                    <a:pt x="1437303" y="643545"/>
                    <a:pt x="1445046" y="631629"/>
                  </a:cubicBezTo>
                  <a:cubicBezTo>
                    <a:pt x="1459887" y="608978"/>
                    <a:pt x="1474728" y="585898"/>
                    <a:pt x="1489676" y="562711"/>
                  </a:cubicBezTo>
                  <a:cubicBezTo>
                    <a:pt x="1504409" y="539846"/>
                    <a:pt x="1519142" y="516873"/>
                    <a:pt x="1533338" y="493471"/>
                  </a:cubicBezTo>
                  <a:cubicBezTo>
                    <a:pt x="1552265" y="462232"/>
                    <a:pt x="1570332" y="430672"/>
                    <a:pt x="1586248" y="398360"/>
                  </a:cubicBezTo>
                  <a:cubicBezTo>
                    <a:pt x="1587969" y="394817"/>
                    <a:pt x="1592163" y="393314"/>
                    <a:pt x="1595712" y="394925"/>
                  </a:cubicBezTo>
                  <a:cubicBezTo>
                    <a:pt x="1599368" y="396642"/>
                    <a:pt x="1600874" y="400936"/>
                    <a:pt x="1599153" y="404479"/>
                  </a:cubicBezTo>
                  <a:cubicBezTo>
                    <a:pt x="1580441" y="445915"/>
                    <a:pt x="1558610" y="486708"/>
                    <a:pt x="1534951" y="526427"/>
                  </a:cubicBezTo>
                  <a:cubicBezTo>
                    <a:pt x="1525487" y="542207"/>
                    <a:pt x="1515809" y="557773"/>
                    <a:pt x="1505915" y="573231"/>
                  </a:cubicBezTo>
                  <a:cubicBezTo>
                    <a:pt x="1490967" y="596419"/>
                    <a:pt x="1475373" y="619069"/>
                    <a:pt x="1459994" y="641612"/>
                  </a:cubicBezTo>
                  <a:cubicBezTo>
                    <a:pt x="1451929" y="653421"/>
                    <a:pt x="1443648" y="665122"/>
                    <a:pt x="1435260" y="676608"/>
                  </a:cubicBezTo>
                  <a:cubicBezTo>
                    <a:pt x="1426764" y="688202"/>
                    <a:pt x="1418268" y="699581"/>
                    <a:pt x="1409450" y="710960"/>
                  </a:cubicBezTo>
                  <a:lnTo>
                    <a:pt x="1390200" y="734899"/>
                  </a:lnTo>
                  <a:cubicBezTo>
                    <a:pt x="1388802" y="736509"/>
                    <a:pt x="1384608" y="739622"/>
                    <a:pt x="1381920" y="742091"/>
                  </a:cubicBezTo>
                  <a:cubicBezTo>
                    <a:pt x="1381812" y="742950"/>
                    <a:pt x="1381489" y="743809"/>
                    <a:pt x="1380951" y="744560"/>
                  </a:cubicBezTo>
                  <a:cubicBezTo>
                    <a:pt x="1380951" y="744560"/>
                    <a:pt x="1380951" y="744560"/>
                    <a:pt x="1380951" y="744560"/>
                  </a:cubicBezTo>
                  <a:cubicBezTo>
                    <a:pt x="1380629" y="747673"/>
                    <a:pt x="1380307" y="750786"/>
                    <a:pt x="1380091" y="753899"/>
                  </a:cubicBezTo>
                  <a:cubicBezTo>
                    <a:pt x="1380091" y="754221"/>
                    <a:pt x="1380414" y="754543"/>
                    <a:pt x="1380307" y="754865"/>
                  </a:cubicBezTo>
                  <a:cubicBezTo>
                    <a:pt x="1380307" y="755080"/>
                    <a:pt x="1379984" y="754973"/>
                    <a:pt x="1379876" y="755188"/>
                  </a:cubicBezTo>
                  <a:cubicBezTo>
                    <a:pt x="1374607" y="811760"/>
                    <a:pt x="1369660" y="868226"/>
                    <a:pt x="1363530" y="924799"/>
                  </a:cubicBezTo>
                  <a:cubicBezTo>
                    <a:pt x="1359336" y="961941"/>
                    <a:pt x="1355357" y="999084"/>
                    <a:pt x="1351270" y="1036227"/>
                  </a:cubicBezTo>
                  <a:cubicBezTo>
                    <a:pt x="1352991" y="1034724"/>
                    <a:pt x="1355034" y="1033114"/>
                    <a:pt x="1355895" y="1031933"/>
                  </a:cubicBezTo>
                  <a:lnTo>
                    <a:pt x="1380091" y="1002734"/>
                  </a:lnTo>
                  <a:lnTo>
                    <a:pt x="1451714" y="915352"/>
                  </a:lnTo>
                  <a:cubicBezTo>
                    <a:pt x="1473007" y="888944"/>
                    <a:pt x="1498602" y="859745"/>
                    <a:pt x="1525057" y="829044"/>
                  </a:cubicBezTo>
                  <a:cubicBezTo>
                    <a:pt x="1549254" y="801133"/>
                    <a:pt x="1573988" y="772041"/>
                    <a:pt x="1596142" y="742198"/>
                  </a:cubicBezTo>
                  <a:cubicBezTo>
                    <a:pt x="1627329" y="699903"/>
                    <a:pt x="1653569" y="656319"/>
                    <a:pt x="1665076" y="612521"/>
                  </a:cubicBezTo>
                  <a:cubicBezTo>
                    <a:pt x="1665936" y="608656"/>
                    <a:pt x="1669808" y="606402"/>
                    <a:pt x="1673679" y="607368"/>
                  </a:cubicBezTo>
                  <a:cubicBezTo>
                    <a:pt x="1677443" y="608227"/>
                    <a:pt x="1679809" y="612091"/>
                    <a:pt x="1678841" y="615956"/>
                  </a:cubicBezTo>
                  <a:cubicBezTo>
                    <a:pt x="1668087" y="661794"/>
                    <a:pt x="1642385" y="708169"/>
                    <a:pt x="1610768" y="752719"/>
                  </a:cubicBezTo>
                  <a:cubicBezTo>
                    <a:pt x="1588829" y="783528"/>
                    <a:pt x="1564202" y="813478"/>
                    <a:pt x="1539683" y="841711"/>
                  </a:cubicBezTo>
                  <a:cubicBezTo>
                    <a:pt x="1513335" y="872198"/>
                    <a:pt x="1487095" y="900538"/>
                    <a:pt x="1465479" y="926624"/>
                  </a:cubicBezTo>
                  <a:cubicBezTo>
                    <a:pt x="1455801" y="938217"/>
                    <a:pt x="1446122" y="949811"/>
                    <a:pt x="1436228" y="961297"/>
                  </a:cubicBezTo>
                  <a:cubicBezTo>
                    <a:pt x="1421495" y="978366"/>
                    <a:pt x="1406654" y="995434"/>
                    <a:pt x="1391813" y="1012503"/>
                  </a:cubicBezTo>
                  <a:lnTo>
                    <a:pt x="1366971" y="1040950"/>
                  </a:lnTo>
                  <a:cubicBezTo>
                    <a:pt x="1365358" y="1042883"/>
                    <a:pt x="1359766" y="1045674"/>
                    <a:pt x="1356755" y="1048035"/>
                  </a:cubicBezTo>
                  <a:cubicBezTo>
                    <a:pt x="1357077" y="1049216"/>
                    <a:pt x="1357185" y="1050397"/>
                    <a:pt x="1356970" y="1051685"/>
                  </a:cubicBezTo>
                  <a:cubicBezTo>
                    <a:pt x="1356325" y="1055335"/>
                    <a:pt x="1352668" y="1057804"/>
                    <a:pt x="1349012" y="1057053"/>
                  </a:cubicBezTo>
                  <a:cubicBezTo>
                    <a:pt x="1349012" y="1057053"/>
                    <a:pt x="1349012" y="1057053"/>
                    <a:pt x="1348904" y="1057053"/>
                  </a:cubicBezTo>
                  <a:cubicBezTo>
                    <a:pt x="1346861" y="1075624"/>
                    <a:pt x="1344710" y="1094303"/>
                    <a:pt x="1342774" y="1112874"/>
                  </a:cubicBezTo>
                  <a:cubicBezTo>
                    <a:pt x="1340516" y="1134773"/>
                    <a:pt x="1338580" y="1156672"/>
                    <a:pt x="1336537" y="1178464"/>
                  </a:cubicBezTo>
                  <a:cubicBezTo>
                    <a:pt x="1346538" y="1176103"/>
                    <a:pt x="1365681" y="1169769"/>
                    <a:pt x="1368692" y="1168266"/>
                  </a:cubicBezTo>
                  <a:cubicBezTo>
                    <a:pt x="1383102" y="1160322"/>
                    <a:pt x="1397405" y="1152164"/>
                    <a:pt x="1411601" y="1143683"/>
                  </a:cubicBezTo>
                  <a:cubicBezTo>
                    <a:pt x="1425796" y="1135203"/>
                    <a:pt x="1439669" y="1126507"/>
                    <a:pt x="1453327" y="1117383"/>
                  </a:cubicBezTo>
                  <a:cubicBezTo>
                    <a:pt x="1478384" y="1100958"/>
                    <a:pt x="1503334" y="1082816"/>
                    <a:pt x="1527853" y="1063601"/>
                  </a:cubicBezTo>
                  <a:cubicBezTo>
                    <a:pt x="1551835" y="1044815"/>
                    <a:pt x="1575279" y="1024955"/>
                    <a:pt x="1597002" y="1003593"/>
                  </a:cubicBezTo>
                  <a:cubicBezTo>
                    <a:pt x="1626254" y="974716"/>
                    <a:pt x="1652601" y="943477"/>
                    <a:pt x="1673142" y="909233"/>
                  </a:cubicBezTo>
                  <a:cubicBezTo>
                    <a:pt x="1675185" y="905905"/>
                    <a:pt x="1679486" y="904724"/>
                    <a:pt x="1682928" y="906657"/>
                  </a:cubicBezTo>
                  <a:cubicBezTo>
                    <a:pt x="1686369" y="908696"/>
                    <a:pt x="1687445" y="912990"/>
                    <a:pt x="1685509" y="916426"/>
                  </a:cubicBezTo>
                  <a:cubicBezTo>
                    <a:pt x="1660236" y="961190"/>
                    <a:pt x="1626146" y="1001983"/>
                    <a:pt x="1587431" y="1038159"/>
                  </a:cubicBezTo>
                  <a:cubicBezTo>
                    <a:pt x="1572160" y="1052437"/>
                    <a:pt x="1556244" y="1066070"/>
                    <a:pt x="1539790" y="1078844"/>
                  </a:cubicBezTo>
                  <a:cubicBezTo>
                    <a:pt x="1514948" y="1098275"/>
                    <a:pt x="1488923" y="1115987"/>
                    <a:pt x="1463221" y="1132411"/>
                  </a:cubicBezTo>
                  <a:close/>
                  <a:moveTo>
                    <a:pt x="1355249" y="1051578"/>
                  </a:moveTo>
                  <a:cubicBezTo>
                    <a:pt x="1356002" y="1052222"/>
                    <a:pt x="1355787" y="1049860"/>
                    <a:pt x="1355787" y="1049216"/>
                  </a:cubicBezTo>
                  <a:lnTo>
                    <a:pt x="1355787" y="1049001"/>
                  </a:lnTo>
                  <a:cubicBezTo>
                    <a:pt x="1354711" y="1049968"/>
                    <a:pt x="1354282" y="1050934"/>
                    <a:pt x="1355249" y="1051578"/>
                  </a:cubicBezTo>
                  <a:close/>
                  <a:moveTo>
                    <a:pt x="2305377" y="1362031"/>
                  </a:moveTo>
                  <a:cubicBezTo>
                    <a:pt x="2279890" y="1366003"/>
                    <a:pt x="2254295" y="1369760"/>
                    <a:pt x="2228701" y="1373625"/>
                  </a:cubicBezTo>
                  <a:cubicBezTo>
                    <a:pt x="2229346" y="1374161"/>
                    <a:pt x="2229561" y="1374805"/>
                    <a:pt x="2230421" y="1375449"/>
                  </a:cubicBezTo>
                  <a:cubicBezTo>
                    <a:pt x="2236013" y="1379636"/>
                    <a:pt x="2244186" y="1383286"/>
                    <a:pt x="2253435" y="1386828"/>
                  </a:cubicBezTo>
                  <a:cubicBezTo>
                    <a:pt x="2271072" y="1393591"/>
                    <a:pt x="2292580" y="1399173"/>
                    <a:pt x="2309357" y="1403145"/>
                  </a:cubicBezTo>
                  <a:cubicBezTo>
                    <a:pt x="2338715" y="1410338"/>
                    <a:pt x="2370763" y="1418818"/>
                    <a:pt x="2403563" y="1427299"/>
                  </a:cubicBezTo>
                  <a:cubicBezTo>
                    <a:pt x="2424211" y="1432559"/>
                    <a:pt x="2445181" y="1437926"/>
                    <a:pt x="2466152" y="1442328"/>
                  </a:cubicBezTo>
                  <a:cubicBezTo>
                    <a:pt x="2502178" y="1450057"/>
                    <a:pt x="2537990" y="1455639"/>
                    <a:pt x="2571435" y="1455317"/>
                  </a:cubicBezTo>
                  <a:cubicBezTo>
                    <a:pt x="2575306" y="1455209"/>
                    <a:pt x="2578640" y="1458215"/>
                    <a:pt x="2578748" y="1462187"/>
                  </a:cubicBezTo>
                  <a:cubicBezTo>
                    <a:pt x="2578855" y="1466159"/>
                    <a:pt x="2575736" y="1469380"/>
                    <a:pt x="2571757" y="1469487"/>
                  </a:cubicBezTo>
                  <a:cubicBezTo>
                    <a:pt x="2537237" y="1471204"/>
                    <a:pt x="2500027" y="1467233"/>
                    <a:pt x="2462496" y="1460255"/>
                  </a:cubicBezTo>
                  <a:cubicBezTo>
                    <a:pt x="2441202" y="1456283"/>
                    <a:pt x="2419801" y="1451345"/>
                    <a:pt x="2398723" y="1445978"/>
                  </a:cubicBezTo>
                  <a:cubicBezTo>
                    <a:pt x="2365923" y="1437497"/>
                    <a:pt x="2334199" y="1427728"/>
                    <a:pt x="2305055" y="1419999"/>
                  </a:cubicBezTo>
                  <a:cubicBezTo>
                    <a:pt x="2284622" y="1414310"/>
                    <a:pt x="2257521" y="1406151"/>
                    <a:pt x="2238379" y="1396705"/>
                  </a:cubicBezTo>
                  <a:cubicBezTo>
                    <a:pt x="2225367" y="1390371"/>
                    <a:pt x="2216656" y="1383071"/>
                    <a:pt x="2213322" y="1375986"/>
                  </a:cubicBezTo>
                  <a:cubicBezTo>
                    <a:pt x="2177618" y="1381461"/>
                    <a:pt x="2141914" y="1387043"/>
                    <a:pt x="2106211" y="1392196"/>
                  </a:cubicBezTo>
                  <a:cubicBezTo>
                    <a:pt x="2077927" y="1396275"/>
                    <a:pt x="2049537" y="1400140"/>
                    <a:pt x="2021253" y="1404111"/>
                  </a:cubicBezTo>
                  <a:cubicBezTo>
                    <a:pt x="2024049" y="1405614"/>
                    <a:pt x="2026200" y="1406795"/>
                    <a:pt x="2026630" y="1407010"/>
                  </a:cubicBezTo>
                  <a:lnTo>
                    <a:pt x="2098145" y="1446729"/>
                  </a:lnTo>
                  <a:cubicBezTo>
                    <a:pt x="2138473" y="1468736"/>
                    <a:pt x="2178156" y="1488488"/>
                    <a:pt x="2218699" y="1505878"/>
                  </a:cubicBezTo>
                  <a:cubicBezTo>
                    <a:pt x="2259135" y="1523269"/>
                    <a:pt x="2300431" y="1538405"/>
                    <a:pt x="2345060" y="1549355"/>
                  </a:cubicBezTo>
                  <a:cubicBezTo>
                    <a:pt x="2360331" y="1553112"/>
                    <a:pt x="2378613" y="1560519"/>
                    <a:pt x="2396680" y="1564813"/>
                  </a:cubicBezTo>
                  <a:cubicBezTo>
                    <a:pt x="2408080" y="1567497"/>
                    <a:pt x="2419264" y="1569107"/>
                    <a:pt x="2429373" y="1567282"/>
                  </a:cubicBezTo>
                  <a:cubicBezTo>
                    <a:pt x="2433244" y="1566530"/>
                    <a:pt x="2437008" y="1568999"/>
                    <a:pt x="2437761" y="1572864"/>
                  </a:cubicBezTo>
                  <a:cubicBezTo>
                    <a:pt x="2438513" y="1576728"/>
                    <a:pt x="2435933" y="1580486"/>
                    <a:pt x="2432061" y="1581237"/>
                  </a:cubicBezTo>
                  <a:cubicBezTo>
                    <a:pt x="2422920" y="1583169"/>
                    <a:pt x="2412919" y="1582955"/>
                    <a:pt x="2402703" y="1581452"/>
                  </a:cubicBezTo>
                  <a:cubicBezTo>
                    <a:pt x="2381517" y="1578446"/>
                    <a:pt x="2359148" y="1569858"/>
                    <a:pt x="2341189" y="1565886"/>
                  </a:cubicBezTo>
                  <a:cubicBezTo>
                    <a:pt x="2295269" y="1555366"/>
                    <a:pt x="2252467" y="1541411"/>
                    <a:pt x="2211064" y="1523698"/>
                  </a:cubicBezTo>
                  <a:cubicBezTo>
                    <a:pt x="2169875" y="1505986"/>
                    <a:pt x="2130193" y="1484731"/>
                    <a:pt x="2089757" y="1461758"/>
                  </a:cubicBezTo>
                  <a:lnTo>
                    <a:pt x="2019102" y="1419999"/>
                  </a:lnTo>
                  <a:cubicBezTo>
                    <a:pt x="2018027" y="1419462"/>
                    <a:pt x="2007273" y="1413129"/>
                    <a:pt x="1997594" y="1407439"/>
                  </a:cubicBezTo>
                  <a:cubicBezTo>
                    <a:pt x="1934144" y="1416349"/>
                    <a:pt x="1870588" y="1425366"/>
                    <a:pt x="1807031" y="1434276"/>
                  </a:cubicBezTo>
                  <a:cubicBezTo>
                    <a:pt x="1802299" y="1434921"/>
                    <a:pt x="1797674" y="1435672"/>
                    <a:pt x="1792943" y="1436316"/>
                  </a:cubicBezTo>
                  <a:lnTo>
                    <a:pt x="1822194" y="1457034"/>
                  </a:lnTo>
                  <a:cubicBezTo>
                    <a:pt x="1834776" y="1465515"/>
                    <a:pt x="1847681" y="1473351"/>
                    <a:pt x="1860909" y="1480866"/>
                  </a:cubicBezTo>
                  <a:cubicBezTo>
                    <a:pt x="1880589" y="1492138"/>
                    <a:pt x="1900914" y="1502658"/>
                    <a:pt x="1921347" y="1512749"/>
                  </a:cubicBezTo>
                  <a:cubicBezTo>
                    <a:pt x="1950706" y="1527563"/>
                    <a:pt x="1980172" y="1541840"/>
                    <a:pt x="2009638" y="1555903"/>
                  </a:cubicBezTo>
                  <a:cubicBezTo>
                    <a:pt x="2039213" y="1569965"/>
                    <a:pt x="2068786" y="1583492"/>
                    <a:pt x="2099006" y="1595944"/>
                  </a:cubicBezTo>
                  <a:cubicBezTo>
                    <a:pt x="2139011" y="1612261"/>
                    <a:pt x="2179769" y="1626646"/>
                    <a:pt x="2222355" y="1637595"/>
                  </a:cubicBezTo>
                  <a:cubicBezTo>
                    <a:pt x="2226227" y="1638454"/>
                    <a:pt x="2228593" y="1642319"/>
                    <a:pt x="2227625" y="1646183"/>
                  </a:cubicBezTo>
                  <a:cubicBezTo>
                    <a:pt x="2226765" y="1649940"/>
                    <a:pt x="2222893" y="1652302"/>
                    <a:pt x="2219022" y="1651443"/>
                  </a:cubicBezTo>
                  <a:cubicBezTo>
                    <a:pt x="2175467" y="1641567"/>
                    <a:pt x="2133419" y="1628256"/>
                    <a:pt x="2092445" y="1612476"/>
                  </a:cubicBezTo>
                  <a:cubicBezTo>
                    <a:pt x="2061581" y="1600667"/>
                    <a:pt x="2031254" y="1587463"/>
                    <a:pt x="2001358" y="1573293"/>
                  </a:cubicBezTo>
                  <a:cubicBezTo>
                    <a:pt x="1971676" y="1559231"/>
                    <a:pt x="1942425" y="1544094"/>
                    <a:pt x="1913066" y="1528958"/>
                  </a:cubicBezTo>
                  <a:cubicBezTo>
                    <a:pt x="1895967" y="1520048"/>
                    <a:pt x="1878976" y="1510924"/>
                    <a:pt x="1862307" y="1501155"/>
                  </a:cubicBezTo>
                  <a:cubicBezTo>
                    <a:pt x="1845638" y="1491279"/>
                    <a:pt x="1829292" y="1480866"/>
                    <a:pt x="1813483" y="1469702"/>
                  </a:cubicBezTo>
                  <a:lnTo>
                    <a:pt x="1781866" y="1445763"/>
                  </a:lnTo>
                  <a:cubicBezTo>
                    <a:pt x="1779607" y="1444153"/>
                    <a:pt x="1774230" y="1442972"/>
                    <a:pt x="1771112" y="1441791"/>
                  </a:cubicBezTo>
                  <a:cubicBezTo>
                    <a:pt x="1769606" y="1441254"/>
                    <a:pt x="1769283" y="1440503"/>
                    <a:pt x="1768208" y="1439859"/>
                  </a:cubicBezTo>
                  <a:cubicBezTo>
                    <a:pt x="1738419" y="1444045"/>
                    <a:pt x="1708523" y="1448232"/>
                    <a:pt x="1678841" y="1452633"/>
                  </a:cubicBezTo>
                  <a:cubicBezTo>
                    <a:pt x="1637008" y="1458752"/>
                    <a:pt x="1595067" y="1465193"/>
                    <a:pt x="1553340" y="1471849"/>
                  </a:cubicBezTo>
                  <a:cubicBezTo>
                    <a:pt x="1558933" y="1476035"/>
                    <a:pt x="1564525" y="1480222"/>
                    <a:pt x="1570332" y="1484194"/>
                  </a:cubicBezTo>
                  <a:cubicBezTo>
                    <a:pt x="1576354" y="1488488"/>
                    <a:pt x="1582592" y="1492567"/>
                    <a:pt x="1588829" y="1496539"/>
                  </a:cubicBezTo>
                  <a:cubicBezTo>
                    <a:pt x="1606466" y="1507703"/>
                    <a:pt x="1624103" y="1518867"/>
                    <a:pt x="1641847" y="1530032"/>
                  </a:cubicBezTo>
                  <a:cubicBezTo>
                    <a:pt x="1659484" y="1541089"/>
                    <a:pt x="1677228" y="1552038"/>
                    <a:pt x="1695188" y="1562773"/>
                  </a:cubicBezTo>
                  <a:cubicBezTo>
                    <a:pt x="1726482" y="1581774"/>
                    <a:pt x="1759820" y="1601204"/>
                    <a:pt x="1794126" y="1620205"/>
                  </a:cubicBezTo>
                  <a:cubicBezTo>
                    <a:pt x="1827141" y="1638347"/>
                    <a:pt x="1861231" y="1655952"/>
                    <a:pt x="1895967" y="1671196"/>
                  </a:cubicBezTo>
                  <a:cubicBezTo>
                    <a:pt x="1943070" y="1692021"/>
                    <a:pt x="1991249" y="1708768"/>
                    <a:pt x="2039642" y="1717248"/>
                  </a:cubicBezTo>
                  <a:cubicBezTo>
                    <a:pt x="2043514" y="1717892"/>
                    <a:pt x="2046095" y="1721542"/>
                    <a:pt x="2045450" y="1725407"/>
                  </a:cubicBezTo>
                  <a:cubicBezTo>
                    <a:pt x="2044804" y="1729379"/>
                    <a:pt x="2041148" y="1731955"/>
                    <a:pt x="2037277" y="1731311"/>
                  </a:cubicBezTo>
                  <a:cubicBezTo>
                    <a:pt x="1987593" y="1723796"/>
                    <a:pt x="1937586" y="1708124"/>
                    <a:pt x="1888869" y="1687727"/>
                  </a:cubicBezTo>
                  <a:cubicBezTo>
                    <a:pt x="1853273" y="1672806"/>
                    <a:pt x="1818322" y="1655523"/>
                    <a:pt x="1784769" y="1637058"/>
                  </a:cubicBezTo>
                  <a:cubicBezTo>
                    <a:pt x="1750141" y="1618058"/>
                    <a:pt x="1717018" y="1597662"/>
                    <a:pt x="1685724" y="1578124"/>
                  </a:cubicBezTo>
                  <a:cubicBezTo>
                    <a:pt x="1671421" y="1569214"/>
                    <a:pt x="1657333" y="1560197"/>
                    <a:pt x="1643245" y="1551072"/>
                  </a:cubicBezTo>
                  <a:cubicBezTo>
                    <a:pt x="1622167" y="1537332"/>
                    <a:pt x="1601304" y="1523376"/>
                    <a:pt x="1580333" y="1509421"/>
                  </a:cubicBezTo>
                  <a:cubicBezTo>
                    <a:pt x="1573988" y="1505127"/>
                    <a:pt x="1567751" y="1500833"/>
                    <a:pt x="1561621" y="1496324"/>
                  </a:cubicBezTo>
                  <a:cubicBezTo>
                    <a:pt x="1555599" y="1491816"/>
                    <a:pt x="1549576" y="1487199"/>
                    <a:pt x="1543554" y="1482476"/>
                  </a:cubicBezTo>
                  <a:cubicBezTo>
                    <a:pt x="1543554" y="1482476"/>
                    <a:pt x="1543339" y="1482261"/>
                    <a:pt x="1543339" y="1482261"/>
                  </a:cubicBezTo>
                  <a:cubicBezTo>
                    <a:pt x="1540973" y="1484194"/>
                    <a:pt x="1537854" y="1485589"/>
                    <a:pt x="1535059" y="1483764"/>
                  </a:cubicBezTo>
                  <a:cubicBezTo>
                    <a:pt x="1532693" y="1482154"/>
                    <a:pt x="1533230" y="1479148"/>
                    <a:pt x="1533660" y="1476465"/>
                  </a:cubicBezTo>
                  <a:cubicBezTo>
                    <a:pt x="1518605" y="1480329"/>
                    <a:pt x="1497742" y="1485911"/>
                    <a:pt x="1482686" y="1488380"/>
                  </a:cubicBezTo>
                  <a:cubicBezTo>
                    <a:pt x="1476233" y="1489454"/>
                    <a:pt x="1470749" y="1489991"/>
                    <a:pt x="1467092" y="1489669"/>
                  </a:cubicBezTo>
                  <a:cubicBezTo>
                    <a:pt x="1464081" y="1489454"/>
                    <a:pt x="1461930" y="1488595"/>
                    <a:pt x="1460532" y="1487736"/>
                  </a:cubicBezTo>
                  <a:cubicBezTo>
                    <a:pt x="1457306" y="1485589"/>
                    <a:pt x="1456446" y="1481403"/>
                    <a:pt x="1458489" y="1478289"/>
                  </a:cubicBezTo>
                  <a:cubicBezTo>
                    <a:pt x="1460425" y="1475284"/>
                    <a:pt x="1464296" y="1474318"/>
                    <a:pt x="1467307" y="1475928"/>
                  </a:cubicBezTo>
                  <a:cubicBezTo>
                    <a:pt x="1466877" y="1477216"/>
                    <a:pt x="1470856" y="1476035"/>
                    <a:pt x="1473867" y="1475713"/>
                  </a:cubicBezTo>
                  <a:cubicBezTo>
                    <a:pt x="1480105" y="1474962"/>
                    <a:pt x="1488385" y="1473244"/>
                    <a:pt x="1497096" y="1471097"/>
                  </a:cubicBezTo>
                  <a:cubicBezTo>
                    <a:pt x="1506237" y="1468950"/>
                    <a:pt x="1515594" y="1466481"/>
                    <a:pt x="1524089" y="1464119"/>
                  </a:cubicBezTo>
                  <a:cubicBezTo>
                    <a:pt x="1523982" y="1462724"/>
                    <a:pt x="1524412" y="1461651"/>
                    <a:pt x="1524520" y="1461436"/>
                  </a:cubicBezTo>
                  <a:cubicBezTo>
                    <a:pt x="1525272" y="1459181"/>
                    <a:pt x="1527638" y="1455639"/>
                    <a:pt x="1533123" y="1457356"/>
                  </a:cubicBezTo>
                  <a:cubicBezTo>
                    <a:pt x="1533553" y="1457464"/>
                    <a:pt x="1534413" y="1457786"/>
                    <a:pt x="1535488" y="1458537"/>
                  </a:cubicBezTo>
                  <a:cubicBezTo>
                    <a:pt x="1535919" y="1458859"/>
                    <a:pt x="1537102" y="1459718"/>
                    <a:pt x="1537962" y="1460362"/>
                  </a:cubicBezTo>
                  <a:cubicBezTo>
                    <a:pt x="1540113" y="1459826"/>
                    <a:pt x="1541726" y="1459396"/>
                    <a:pt x="1543339" y="1458967"/>
                  </a:cubicBezTo>
                  <a:cubicBezTo>
                    <a:pt x="1563234" y="1429016"/>
                    <a:pt x="1582914" y="1399388"/>
                    <a:pt x="1603455" y="1371048"/>
                  </a:cubicBezTo>
                  <a:cubicBezTo>
                    <a:pt x="1619801" y="1348505"/>
                    <a:pt x="1636578" y="1326391"/>
                    <a:pt x="1654322" y="1304921"/>
                  </a:cubicBezTo>
                  <a:cubicBezTo>
                    <a:pt x="1668947" y="1287101"/>
                    <a:pt x="1684218" y="1269711"/>
                    <a:pt x="1700242" y="1252642"/>
                  </a:cubicBezTo>
                  <a:cubicBezTo>
                    <a:pt x="1715943" y="1236003"/>
                    <a:pt x="1732504" y="1219793"/>
                    <a:pt x="1749818" y="1203691"/>
                  </a:cubicBezTo>
                  <a:cubicBezTo>
                    <a:pt x="1761218" y="1193278"/>
                    <a:pt x="1772617" y="1182973"/>
                    <a:pt x="1784124" y="1172667"/>
                  </a:cubicBezTo>
                  <a:cubicBezTo>
                    <a:pt x="1801331" y="1157424"/>
                    <a:pt x="1818860" y="1142288"/>
                    <a:pt x="1836389" y="1127366"/>
                  </a:cubicBezTo>
                  <a:lnTo>
                    <a:pt x="1865103" y="1103642"/>
                  </a:lnTo>
                  <a:cubicBezTo>
                    <a:pt x="1867254" y="1102032"/>
                    <a:pt x="1871018" y="1098060"/>
                    <a:pt x="1873706" y="1095698"/>
                  </a:cubicBezTo>
                  <a:cubicBezTo>
                    <a:pt x="1875535" y="1093981"/>
                    <a:pt x="1877255" y="1092907"/>
                    <a:pt x="1878223" y="1092585"/>
                  </a:cubicBezTo>
                  <a:cubicBezTo>
                    <a:pt x="1881449" y="1091404"/>
                    <a:pt x="1883815" y="1092263"/>
                    <a:pt x="1885321" y="1093444"/>
                  </a:cubicBezTo>
                  <a:cubicBezTo>
                    <a:pt x="1886611" y="1094410"/>
                    <a:pt x="1889300" y="1096879"/>
                    <a:pt x="1887794" y="1101924"/>
                  </a:cubicBezTo>
                  <a:cubicBezTo>
                    <a:pt x="1887041" y="1104715"/>
                    <a:pt x="1884676" y="1106540"/>
                    <a:pt x="1881879" y="1106862"/>
                  </a:cubicBezTo>
                  <a:cubicBezTo>
                    <a:pt x="1879299" y="1109439"/>
                    <a:pt x="1875965" y="1113089"/>
                    <a:pt x="1874029" y="1114699"/>
                  </a:cubicBezTo>
                  <a:lnTo>
                    <a:pt x="1846498" y="1138745"/>
                  </a:lnTo>
                  <a:cubicBezTo>
                    <a:pt x="1832195" y="1151627"/>
                    <a:pt x="1818107" y="1164509"/>
                    <a:pt x="1804019" y="1177498"/>
                  </a:cubicBezTo>
                  <a:cubicBezTo>
                    <a:pt x="1789932" y="1190487"/>
                    <a:pt x="1776059" y="1203584"/>
                    <a:pt x="1762186" y="1216788"/>
                  </a:cubicBezTo>
                  <a:cubicBezTo>
                    <a:pt x="1736806" y="1241049"/>
                    <a:pt x="1713577" y="1265954"/>
                    <a:pt x="1691316" y="1291180"/>
                  </a:cubicBezTo>
                  <a:cubicBezTo>
                    <a:pt x="1676153" y="1308464"/>
                    <a:pt x="1661527" y="1325854"/>
                    <a:pt x="1647224" y="1343674"/>
                  </a:cubicBezTo>
                  <a:cubicBezTo>
                    <a:pt x="1618510" y="1379314"/>
                    <a:pt x="1591733" y="1416886"/>
                    <a:pt x="1564848" y="1455102"/>
                  </a:cubicBezTo>
                  <a:cubicBezTo>
                    <a:pt x="1601949" y="1448769"/>
                    <a:pt x="1639158" y="1442650"/>
                    <a:pt x="1676368" y="1436746"/>
                  </a:cubicBezTo>
                  <a:cubicBezTo>
                    <a:pt x="1714545" y="1430841"/>
                    <a:pt x="1752722" y="1424937"/>
                    <a:pt x="1790899" y="1419248"/>
                  </a:cubicBezTo>
                  <a:cubicBezTo>
                    <a:pt x="1790254" y="1417101"/>
                    <a:pt x="1788641" y="1415061"/>
                    <a:pt x="1790146" y="1413129"/>
                  </a:cubicBezTo>
                  <a:cubicBezTo>
                    <a:pt x="1823162" y="1369653"/>
                    <a:pt x="1858650" y="1328216"/>
                    <a:pt x="1896505" y="1288926"/>
                  </a:cubicBezTo>
                  <a:cubicBezTo>
                    <a:pt x="1911561" y="1273146"/>
                    <a:pt x="1927047" y="1257795"/>
                    <a:pt x="1942855" y="1242766"/>
                  </a:cubicBezTo>
                  <a:cubicBezTo>
                    <a:pt x="1966514" y="1220330"/>
                    <a:pt x="1991141" y="1198753"/>
                    <a:pt x="2015984" y="1177498"/>
                  </a:cubicBezTo>
                  <a:cubicBezTo>
                    <a:pt x="2029103" y="1166441"/>
                    <a:pt x="2042439" y="1155599"/>
                    <a:pt x="2056096" y="1145079"/>
                  </a:cubicBezTo>
                  <a:cubicBezTo>
                    <a:pt x="2069647" y="1134558"/>
                    <a:pt x="2083519" y="1124360"/>
                    <a:pt x="2097715" y="1114592"/>
                  </a:cubicBezTo>
                  <a:cubicBezTo>
                    <a:pt x="2102984" y="1110834"/>
                    <a:pt x="2108361" y="1107077"/>
                    <a:pt x="2113846" y="1103535"/>
                  </a:cubicBezTo>
                  <a:cubicBezTo>
                    <a:pt x="2119331" y="1099885"/>
                    <a:pt x="2124815" y="1096235"/>
                    <a:pt x="2130408" y="1092800"/>
                  </a:cubicBezTo>
                  <a:cubicBezTo>
                    <a:pt x="2131591" y="1092048"/>
                    <a:pt x="2139011" y="1089687"/>
                    <a:pt x="2142452" y="1087432"/>
                  </a:cubicBezTo>
                  <a:cubicBezTo>
                    <a:pt x="2142560" y="1086896"/>
                    <a:pt x="2142667" y="1086251"/>
                    <a:pt x="2142883" y="1085822"/>
                  </a:cubicBezTo>
                  <a:cubicBezTo>
                    <a:pt x="2142775" y="1086359"/>
                    <a:pt x="2142667" y="1086896"/>
                    <a:pt x="2142667" y="1087110"/>
                  </a:cubicBezTo>
                  <a:cubicBezTo>
                    <a:pt x="2142560" y="1087218"/>
                    <a:pt x="2142667" y="1087218"/>
                    <a:pt x="2142560" y="1087325"/>
                  </a:cubicBezTo>
                  <a:lnTo>
                    <a:pt x="2142667" y="1087110"/>
                  </a:lnTo>
                  <a:cubicBezTo>
                    <a:pt x="2142667" y="1087110"/>
                    <a:pt x="2142667" y="1087110"/>
                    <a:pt x="2142667" y="1087110"/>
                  </a:cubicBezTo>
                  <a:cubicBezTo>
                    <a:pt x="2143743" y="1086251"/>
                    <a:pt x="2144388" y="1085393"/>
                    <a:pt x="2143850" y="1084641"/>
                  </a:cubicBezTo>
                  <a:cubicBezTo>
                    <a:pt x="2143743" y="1084534"/>
                    <a:pt x="2143635" y="1084534"/>
                    <a:pt x="2143527" y="1084534"/>
                  </a:cubicBezTo>
                  <a:cubicBezTo>
                    <a:pt x="2143743" y="1084212"/>
                    <a:pt x="2143850" y="1083997"/>
                    <a:pt x="2144065" y="1083782"/>
                  </a:cubicBezTo>
                  <a:cubicBezTo>
                    <a:pt x="2146539" y="1080991"/>
                    <a:pt x="2150948" y="1080669"/>
                    <a:pt x="2153744" y="1083138"/>
                  </a:cubicBezTo>
                  <a:cubicBezTo>
                    <a:pt x="2155895" y="1084963"/>
                    <a:pt x="2158261" y="1090009"/>
                    <a:pt x="2152991" y="1094839"/>
                  </a:cubicBezTo>
                  <a:cubicBezTo>
                    <a:pt x="2149873" y="1097845"/>
                    <a:pt x="2139979" y="1103535"/>
                    <a:pt x="2138150" y="1104715"/>
                  </a:cubicBezTo>
                  <a:lnTo>
                    <a:pt x="2106641" y="1127044"/>
                  </a:lnTo>
                  <a:cubicBezTo>
                    <a:pt x="2093091" y="1137135"/>
                    <a:pt x="2079756" y="1147548"/>
                    <a:pt x="2066528" y="1158283"/>
                  </a:cubicBezTo>
                  <a:cubicBezTo>
                    <a:pt x="2053408" y="1168910"/>
                    <a:pt x="2040503" y="1179860"/>
                    <a:pt x="2027813" y="1191131"/>
                  </a:cubicBezTo>
                  <a:cubicBezTo>
                    <a:pt x="2003401" y="1212494"/>
                    <a:pt x="1979635" y="1234500"/>
                    <a:pt x="1956191" y="1256721"/>
                  </a:cubicBezTo>
                  <a:cubicBezTo>
                    <a:pt x="1940490" y="1271643"/>
                    <a:pt x="1925004" y="1286672"/>
                    <a:pt x="1909840" y="1301915"/>
                  </a:cubicBezTo>
                  <a:cubicBezTo>
                    <a:pt x="1873168" y="1338629"/>
                    <a:pt x="1838433" y="1376845"/>
                    <a:pt x="1805740" y="1416993"/>
                  </a:cubicBezTo>
                  <a:cubicBezTo>
                    <a:pt x="1863598" y="1408620"/>
                    <a:pt x="1921455" y="1399925"/>
                    <a:pt x="1979312" y="1391337"/>
                  </a:cubicBezTo>
                  <a:cubicBezTo>
                    <a:pt x="1979527" y="1390156"/>
                    <a:pt x="1979849" y="1388868"/>
                    <a:pt x="1979957" y="1388761"/>
                  </a:cubicBezTo>
                  <a:cubicBezTo>
                    <a:pt x="1982000" y="1385540"/>
                    <a:pt x="1986195" y="1384681"/>
                    <a:pt x="1989421" y="1386721"/>
                  </a:cubicBezTo>
                  <a:lnTo>
                    <a:pt x="1989636" y="1386828"/>
                  </a:lnTo>
                  <a:cubicBezTo>
                    <a:pt x="1991034" y="1384681"/>
                    <a:pt x="1991572" y="1385862"/>
                    <a:pt x="1991679" y="1388116"/>
                  </a:cubicBezTo>
                  <a:lnTo>
                    <a:pt x="1990604" y="1387687"/>
                  </a:lnTo>
                  <a:cubicBezTo>
                    <a:pt x="1991034" y="1388116"/>
                    <a:pt x="1991464" y="1388761"/>
                    <a:pt x="1991787" y="1389405"/>
                  </a:cubicBezTo>
                  <a:lnTo>
                    <a:pt x="1991679" y="1388116"/>
                  </a:lnTo>
                  <a:cubicBezTo>
                    <a:pt x="1992109" y="1388331"/>
                    <a:pt x="1992432" y="1388438"/>
                    <a:pt x="1992755" y="1388653"/>
                  </a:cubicBezTo>
                  <a:cubicBezTo>
                    <a:pt x="1992970" y="1388761"/>
                    <a:pt x="1993400" y="1389083"/>
                    <a:pt x="1993722" y="1389190"/>
                  </a:cubicBezTo>
                  <a:cubicBezTo>
                    <a:pt x="2050181" y="1380817"/>
                    <a:pt x="2106641" y="1372658"/>
                    <a:pt x="2162993" y="1364178"/>
                  </a:cubicBezTo>
                  <a:cubicBezTo>
                    <a:pt x="2179447" y="1361709"/>
                    <a:pt x="2195793" y="1359132"/>
                    <a:pt x="2212247" y="1356663"/>
                  </a:cubicBezTo>
                  <a:cubicBezTo>
                    <a:pt x="2212677" y="1355805"/>
                    <a:pt x="2211709" y="1354624"/>
                    <a:pt x="2212569" y="1353980"/>
                  </a:cubicBezTo>
                  <a:cubicBezTo>
                    <a:pt x="2246015" y="1327464"/>
                    <a:pt x="2281826" y="1302559"/>
                    <a:pt x="2318820" y="1279479"/>
                  </a:cubicBezTo>
                  <a:cubicBezTo>
                    <a:pt x="2333553" y="1270247"/>
                    <a:pt x="2348394" y="1261445"/>
                    <a:pt x="2363450" y="1252964"/>
                  </a:cubicBezTo>
                  <a:cubicBezTo>
                    <a:pt x="2386141" y="1240082"/>
                    <a:pt x="2409262" y="1228059"/>
                    <a:pt x="2431954" y="1216358"/>
                  </a:cubicBezTo>
                  <a:cubicBezTo>
                    <a:pt x="2444106" y="1210132"/>
                    <a:pt x="2456258" y="1204121"/>
                    <a:pt x="2468518" y="1198324"/>
                  </a:cubicBezTo>
                  <a:cubicBezTo>
                    <a:pt x="2480885" y="1192419"/>
                    <a:pt x="2493252" y="1186837"/>
                    <a:pt x="2505835" y="1181577"/>
                  </a:cubicBezTo>
                  <a:lnTo>
                    <a:pt x="2533043" y="1170306"/>
                  </a:lnTo>
                  <a:cubicBezTo>
                    <a:pt x="2534871" y="1169554"/>
                    <a:pt x="2539710" y="1168803"/>
                    <a:pt x="2542936" y="1167944"/>
                  </a:cubicBezTo>
                  <a:cubicBezTo>
                    <a:pt x="2543582" y="1167085"/>
                    <a:pt x="2544442" y="1166334"/>
                    <a:pt x="2545410" y="1165904"/>
                  </a:cubicBezTo>
                  <a:cubicBezTo>
                    <a:pt x="2544980" y="1166334"/>
                    <a:pt x="2544549" y="1167193"/>
                    <a:pt x="2544334" y="1167300"/>
                  </a:cubicBezTo>
                  <a:cubicBezTo>
                    <a:pt x="2544227" y="1167407"/>
                    <a:pt x="2544227" y="1167515"/>
                    <a:pt x="2544119" y="1167622"/>
                  </a:cubicBezTo>
                  <a:cubicBezTo>
                    <a:pt x="2545625" y="1167193"/>
                    <a:pt x="2546485" y="1166656"/>
                    <a:pt x="2546270" y="1165904"/>
                  </a:cubicBezTo>
                  <a:cubicBezTo>
                    <a:pt x="2546163" y="1165797"/>
                    <a:pt x="2546055" y="1165690"/>
                    <a:pt x="2545947" y="1165690"/>
                  </a:cubicBezTo>
                  <a:cubicBezTo>
                    <a:pt x="2546485" y="1165475"/>
                    <a:pt x="2546916" y="1165368"/>
                    <a:pt x="2547453" y="1165260"/>
                  </a:cubicBezTo>
                  <a:cubicBezTo>
                    <a:pt x="2551540" y="1164616"/>
                    <a:pt x="2553475" y="1166441"/>
                    <a:pt x="2553798" y="1166763"/>
                  </a:cubicBezTo>
                  <a:cubicBezTo>
                    <a:pt x="2555304" y="1167837"/>
                    <a:pt x="2555841" y="1169340"/>
                    <a:pt x="2556164" y="1170842"/>
                  </a:cubicBezTo>
                  <a:cubicBezTo>
                    <a:pt x="2556486" y="1172345"/>
                    <a:pt x="2556379" y="1174492"/>
                    <a:pt x="2554443" y="1176639"/>
                  </a:cubicBezTo>
                  <a:cubicBezTo>
                    <a:pt x="2554121" y="1177069"/>
                    <a:pt x="2553260" y="1177820"/>
                    <a:pt x="2551540" y="1178571"/>
                  </a:cubicBezTo>
                  <a:cubicBezTo>
                    <a:pt x="2549496" y="1179538"/>
                    <a:pt x="2541646" y="1182007"/>
                    <a:pt x="2538635" y="1183402"/>
                  </a:cubicBezTo>
                  <a:lnTo>
                    <a:pt x="2512072" y="1195640"/>
                  </a:lnTo>
                  <a:cubicBezTo>
                    <a:pt x="2502393" y="1200149"/>
                    <a:pt x="2492715" y="1204872"/>
                    <a:pt x="2483143" y="1209703"/>
                  </a:cubicBezTo>
                  <a:cubicBezTo>
                    <a:pt x="2468733" y="1217002"/>
                    <a:pt x="2454537" y="1224517"/>
                    <a:pt x="2440342" y="1232246"/>
                  </a:cubicBezTo>
                  <a:cubicBezTo>
                    <a:pt x="2417973" y="1244269"/>
                    <a:pt x="2395497" y="1256936"/>
                    <a:pt x="2373021" y="1269711"/>
                  </a:cubicBezTo>
                  <a:cubicBezTo>
                    <a:pt x="2350760" y="1282378"/>
                    <a:pt x="2328391" y="1295152"/>
                    <a:pt x="2306560" y="1308571"/>
                  </a:cubicBezTo>
                  <a:cubicBezTo>
                    <a:pt x="2283869" y="1322526"/>
                    <a:pt x="2262253" y="1337340"/>
                    <a:pt x="2240745" y="1352369"/>
                  </a:cubicBezTo>
                  <a:cubicBezTo>
                    <a:pt x="2294408" y="1344318"/>
                    <a:pt x="2348179" y="1336267"/>
                    <a:pt x="2401734" y="1327787"/>
                  </a:cubicBezTo>
                  <a:cubicBezTo>
                    <a:pt x="2534226" y="1306961"/>
                    <a:pt x="2666502" y="1284847"/>
                    <a:pt x="2798347" y="1259835"/>
                  </a:cubicBezTo>
                  <a:cubicBezTo>
                    <a:pt x="2802218" y="1259083"/>
                    <a:pt x="2805983" y="1261552"/>
                    <a:pt x="2806736" y="1265417"/>
                  </a:cubicBezTo>
                  <a:cubicBezTo>
                    <a:pt x="2807488" y="1269281"/>
                    <a:pt x="2805015" y="1273039"/>
                    <a:pt x="2801143" y="1273790"/>
                  </a:cubicBezTo>
                  <a:cubicBezTo>
                    <a:pt x="2636390" y="1306746"/>
                    <a:pt x="2471099" y="1335730"/>
                    <a:pt x="2305377" y="1362031"/>
                  </a:cubicBezTo>
                  <a:close/>
                  <a:moveTo>
                    <a:pt x="1883385" y="1105574"/>
                  </a:moveTo>
                  <a:cubicBezTo>
                    <a:pt x="1883923" y="1105467"/>
                    <a:pt x="1884353" y="1105360"/>
                    <a:pt x="1884138" y="1104930"/>
                  </a:cubicBezTo>
                  <a:cubicBezTo>
                    <a:pt x="1884030" y="1104930"/>
                    <a:pt x="1883923" y="1105145"/>
                    <a:pt x="1883815" y="1105145"/>
                  </a:cubicBezTo>
                  <a:lnTo>
                    <a:pt x="1883385" y="1105574"/>
                  </a:lnTo>
                  <a:close/>
                  <a:moveTo>
                    <a:pt x="2092015" y="1299446"/>
                  </a:moveTo>
                  <a:cubicBezTo>
                    <a:pt x="2064485" y="1324244"/>
                    <a:pt x="2037277" y="1349578"/>
                    <a:pt x="2009853" y="1374805"/>
                  </a:cubicBezTo>
                  <a:cubicBezTo>
                    <a:pt x="2006950" y="1377489"/>
                    <a:pt x="2006735" y="1381998"/>
                    <a:pt x="2009316" y="1384896"/>
                  </a:cubicBezTo>
                  <a:cubicBezTo>
                    <a:pt x="2011897" y="1387795"/>
                    <a:pt x="2016414" y="1388009"/>
                    <a:pt x="2019425" y="1385433"/>
                  </a:cubicBezTo>
                  <a:cubicBezTo>
                    <a:pt x="2047493" y="1361065"/>
                    <a:pt x="2075561" y="1336804"/>
                    <a:pt x="2103737" y="1312650"/>
                  </a:cubicBezTo>
                  <a:cubicBezTo>
                    <a:pt x="2122449" y="1296655"/>
                    <a:pt x="2141377" y="1280768"/>
                    <a:pt x="2160304" y="1264880"/>
                  </a:cubicBezTo>
                  <a:cubicBezTo>
                    <a:pt x="2176113" y="1251784"/>
                    <a:pt x="2191921" y="1238687"/>
                    <a:pt x="2208053" y="1225805"/>
                  </a:cubicBezTo>
                  <a:cubicBezTo>
                    <a:pt x="2223969" y="1212923"/>
                    <a:pt x="2239992" y="1200149"/>
                    <a:pt x="2256339" y="1187589"/>
                  </a:cubicBezTo>
                  <a:cubicBezTo>
                    <a:pt x="2269566" y="1177498"/>
                    <a:pt x="2283116" y="1167944"/>
                    <a:pt x="2296989" y="1158819"/>
                  </a:cubicBezTo>
                  <a:cubicBezTo>
                    <a:pt x="2310862" y="1149695"/>
                    <a:pt x="2325058" y="1140999"/>
                    <a:pt x="2339576" y="1132841"/>
                  </a:cubicBezTo>
                  <a:lnTo>
                    <a:pt x="2369687" y="1117061"/>
                  </a:lnTo>
                  <a:cubicBezTo>
                    <a:pt x="2370547" y="1116631"/>
                    <a:pt x="2382269" y="1110942"/>
                    <a:pt x="2384420" y="1109331"/>
                  </a:cubicBezTo>
                  <a:cubicBezTo>
                    <a:pt x="2387109" y="1107399"/>
                    <a:pt x="2387539" y="1105038"/>
                    <a:pt x="2387539" y="1104179"/>
                  </a:cubicBezTo>
                  <a:cubicBezTo>
                    <a:pt x="2387862" y="1101602"/>
                    <a:pt x="2387109" y="1099563"/>
                    <a:pt x="2384958" y="1097952"/>
                  </a:cubicBezTo>
                  <a:cubicBezTo>
                    <a:pt x="2384420" y="1097523"/>
                    <a:pt x="2382162" y="1095698"/>
                    <a:pt x="2377753" y="1096986"/>
                  </a:cubicBezTo>
                  <a:cubicBezTo>
                    <a:pt x="2377107" y="1097094"/>
                    <a:pt x="2376570" y="1097416"/>
                    <a:pt x="2376032" y="1097738"/>
                  </a:cubicBezTo>
                  <a:cubicBezTo>
                    <a:pt x="2376140" y="1097845"/>
                    <a:pt x="2376355" y="1097952"/>
                    <a:pt x="2376462" y="1098167"/>
                  </a:cubicBezTo>
                  <a:cubicBezTo>
                    <a:pt x="2376892" y="1098704"/>
                    <a:pt x="2375925" y="1099455"/>
                    <a:pt x="2374419" y="1100207"/>
                  </a:cubicBezTo>
                  <a:cubicBezTo>
                    <a:pt x="2374527" y="1099670"/>
                    <a:pt x="2374742" y="1099026"/>
                    <a:pt x="2374957" y="1098597"/>
                  </a:cubicBezTo>
                  <a:cubicBezTo>
                    <a:pt x="2374204" y="1099133"/>
                    <a:pt x="2373774" y="1099885"/>
                    <a:pt x="2373344" y="1100744"/>
                  </a:cubicBezTo>
                  <a:cubicBezTo>
                    <a:pt x="2369580" y="1102461"/>
                    <a:pt x="2363880" y="1104071"/>
                    <a:pt x="2363450" y="1104286"/>
                  </a:cubicBezTo>
                  <a:lnTo>
                    <a:pt x="2332155" y="1119315"/>
                  </a:lnTo>
                  <a:cubicBezTo>
                    <a:pt x="2317099" y="1127259"/>
                    <a:pt x="2302366" y="1135739"/>
                    <a:pt x="2287956" y="1144649"/>
                  </a:cubicBezTo>
                  <a:cubicBezTo>
                    <a:pt x="2273437" y="1153667"/>
                    <a:pt x="2259350" y="1163221"/>
                    <a:pt x="2245584" y="1173204"/>
                  </a:cubicBezTo>
                  <a:cubicBezTo>
                    <a:pt x="2228808" y="1185549"/>
                    <a:pt x="2212247" y="1198002"/>
                    <a:pt x="2196008" y="1210884"/>
                  </a:cubicBezTo>
                  <a:cubicBezTo>
                    <a:pt x="2179769" y="1223765"/>
                    <a:pt x="2163746" y="1236862"/>
                    <a:pt x="2148045" y="1250281"/>
                  </a:cubicBezTo>
                  <a:cubicBezTo>
                    <a:pt x="2129117" y="1266383"/>
                    <a:pt x="2110512" y="1282807"/>
                    <a:pt x="2092015" y="1299446"/>
                  </a:cubicBezTo>
                  <a:close/>
                  <a:moveTo>
                    <a:pt x="1399664" y="1821377"/>
                  </a:moveTo>
                  <a:cubicBezTo>
                    <a:pt x="1403535" y="1822128"/>
                    <a:pt x="1406009" y="1825885"/>
                    <a:pt x="1405256" y="1829750"/>
                  </a:cubicBezTo>
                  <a:cubicBezTo>
                    <a:pt x="1399019" y="1866248"/>
                    <a:pt x="1392244" y="1903069"/>
                    <a:pt x="1382780" y="1939138"/>
                  </a:cubicBezTo>
                  <a:cubicBezTo>
                    <a:pt x="1379661" y="1951269"/>
                    <a:pt x="1376112" y="1963184"/>
                    <a:pt x="1372241" y="1975100"/>
                  </a:cubicBezTo>
                  <a:cubicBezTo>
                    <a:pt x="1368369" y="1986909"/>
                    <a:pt x="1364068" y="1998717"/>
                    <a:pt x="1359551" y="2010311"/>
                  </a:cubicBezTo>
                  <a:cubicBezTo>
                    <a:pt x="1356432" y="2018147"/>
                    <a:pt x="1353313" y="2025984"/>
                    <a:pt x="1349980" y="2033820"/>
                  </a:cubicBezTo>
                  <a:cubicBezTo>
                    <a:pt x="1345140" y="2045414"/>
                    <a:pt x="1339979" y="2057007"/>
                    <a:pt x="1334817" y="2068494"/>
                  </a:cubicBezTo>
                  <a:cubicBezTo>
                    <a:pt x="1332988" y="2072680"/>
                    <a:pt x="1326106" y="2082127"/>
                    <a:pt x="1323202" y="2088353"/>
                  </a:cubicBezTo>
                  <a:cubicBezTo>
                    <a:pt x="1324493" y="2090608"/>
                    <a:pt x="1324385" y="2093399"/>
                    <a:pt x="1322772" y="2095653"/>
                  </a:cubicBezTo>
                  <a:cubicBezTo>
                    <a:pt x="1320406" y="2099088"/>
                    <a:pt x="1317932" y="2099625"/>
                    <a:pt x="1317287" y="2099840"/>
                  </a:cubicBezTo>
                  <a:cubicBezTo>
                    <a:pt x="1313631" y="2100591"/>
                    <a:pt x="1311157" y="2099088"/>
                    <a:pt x="1309544" y="2095760"/>
                  </a:cubicBezTo>
                  <a:cubicBezTo>
                    <a:pt x="1309221" y="2095009"/>
                    <a:pt x="1308576" y="2092969"/>
                    <a:pt x="1309437" y="2089749"/>
                  </a:cubicBezTo>
                  <a:cubicBezTo>
                    <a:pt x="1310834" y="2085240"/>
                    <a:pt x="1318040" y="2069245"/>
                    <a:pt x="1320621" y="2062590"/>
                  </a:cubicBezTo>
                  <a:lnTo>
                    <a:pt x="1342559" y="2004084"/>
                  </a:lnTo>
                  <a:cubicBezTo>
                    <a:pt x="1347614" y="1989700"/>
                    <a:pt x="1352131" y="1975100"/>
                    <a:pt x="1356647" y="1960501"/>
                  </a:cubicBezTo>
                  <a:cubicBezTo>
                    <a:pt x="1361057" y="1945901"/>
                    <a:pt x="1365250" y="1931194"/>
                    <a:pt x="1369230" y="1916488"/>
                  </a:cubicBezTo>
                  <a:cubicBezTo>
                    <a:pt x="1377403" y="1886752"/>
                    <a:pt x="1384715" y="1856909"/>
                    <a:pt x="1391276" y="1826959"/>
                  </a:cubicBezTo>
                  <a:cubicBezTo>
                    <a:pt x="1392028" y="1823094"/>
                    <a:pt x="1395792" y="1820625"/>
                    <a:pt x="1399664" y="1821377"/>
                  </a:cubicBezTo>
                  <a:close/>
                  <a:moveTo>
                    <a:pt x="1312663" y="2086636"/>
                  </a:moveTo>
                  <a:cubicBezTo>
                    <a:pt x="1312340" y="2086850"/>
                    <a:pt x="1312018" y="2087280"/>
                    <a:pt x="1311695" y="2087602"/>
                  </a:cubicBezTo>
                  <a:cubicBezTo>
                    <a:pt x="1311588" y="2087817"/>
                    <a:pt x="1311480" y="2088139"/>
                    <a:pt x="1311372" y="2088031"/>
                  </a:cubicBezTo>
                  <a:cubicBezTo>
                    <a:pt x="1310405" y="2087280"/>
                    <a:pt x="1311480" y="2086850"/>
                    <a:pt x="1312663" y="2086636"/>
                  </a:cubicBezTo>
                  <a:close/>
                  <a:moveTo>
                    <a:pt x="985952" y="1622352"/>
                  </a:moveTo>
                  <a:cubicBezTo>
                    <a:pt x="1010687" y="1614945"/>
                    <a:pt x="1035744" y="1608074"/>
                    <a:pt x="1060909" y="1602707"/>
                  </a:cubicBezTo>
                  <a:cubicBezTo>
                    <a:pt x="1086503" y="1597232"/>
                    <a:pt x="1112098" y="1592938"/>
                    <a:pt x="1137263" y="1590362"/>
                  </a:cubicBezTo>
                  <a:cubicBezTo>
                    <a:pt x="1141027" y="1590147"/>
                    <a:pt x="1143823" y="1586819"/>
                    <a:pt x="1143608" y="1583062"/>
                  </a:cubicBezTo>
                  <a:cubicBezTo>
                    <a:pt x="1143285" y="1579305"/>
                    <a:pt x="1140059" y="1576514"/>
                    <a:pt x="1136295" y="1576836"/>
                  </a:cubicBezTo>
                  <a:cubicBezTo>
                    <a:pt x="1110377" y="1578231"/>
                    <a:pt x="1084030" y="1581237"/>
                    <a:pt x="1057575" y="1585853"/>
                  </a:cubicBezTo>
                  <a:cubicBezTo>
                    <a:pt x="1031765" y="1590469"/>
                    <a:pt x="1005847" y="1596481"/>
                    <a:pt x="980467" y="1603888"/>
                  </a:cubicBezTo>
                  <a:cubicBezTo>
                    <a:pt x="960142" y="1609899"/>
                    <a:pt x="940139" y="1616984"/>
                    <a:pt x="920567" y="1624606"/>
                  </a:cubicBezTo>
                  <a:cubicBezTo>
                    <a:pt x="890348" y="1636415"/>
                    <a:pt x="861527" y="1650155"/>
                    <a:pt x="834534" y="1664433"/>
                  </a:cubicBezTo>
                  <a:cubicBezTo>
                    <a:pt x="831092" y="1666150"/>
                    <a:pt x="829587" y="1670444"/>
                    <a:pt x="831415" y="1673986"/>
                  </a:cubicBezTo>
                  <a:cubicBezTo>
                    <a:pt x="833136" y="1677529"/>
                    <a:pt x="837438" y="1678925"/>
                    <a:pt x="840986" y="1677100"/>
                  </a:cubicBezTo>
                  <a:cubicBezTo>
                    <a:pt x="867979" y="1664218"/>
                    <a:pt x="897015" y="1652517"/>
                    <a:pt x="927020" y="1641675"/>
                  </a:cubicBezTo>
                  <a:cubicBezTo>
                    <a:pt x="946377" y="1634804"/>
                    <a:pt x="966057" y="1628363"/>
                    <a:pt x="985952" y="1622352"/>
                  </a:cubicBezTo>
                  <a:close/>
                  <a:moveTo>
                    <a:pt x="1246633" y="1675275"/>
                  </a:moveTo>
                  <a:cubicBezTo>
                    <a:pt x="1232329" y="1692236"/>
                    <a:pt x="1217059" y="1712739"/>
                    <a:pt x="1214047" y="1716067"/>
                  </a:cubicBezTo>
                  <a:cubicBezTo>
                    <a:pt x="1183721" y="1749882"/>
                    <a:pt x="1154362" y="1784341"/>
                    <a:pt x="1125649" y="1819337"/>
                  </a:cubicBezTo>
                  <a:cubicBezTo>
                    <a:pt x="1096935" y="1854440"/>
                    <a:pt x="1068759" y="1889973"/>
                    <a:pt x="1040906" y="1925827"/>
                  </a:cubicBezTo>
                  <a:cubicBezTo>
                    <a:pt x="964874" y="2023729"/>
                    <a:pt x="888305" y="2122812"/>
                    <a:pt x="810444" y="2221144"/>
                  </a:cubicBezTo>
                  <a:cubicBezTo>
                    <a:pt x="758825" y="2286305"/>
                    <a:pt x="706559" y="2351251"/>
                    <a:pt x="653649" y="2415553"/>
                  </a:cubicBezTo>
                  <a:cubicBezTo>
                    <a:pt x="565250" y="2523331"/>
                    <a:pt x="475023" y="2629392"/>
                    <a:pt x="383075" y="2732125"/>
                  </a:cubicBezTo>
                  <a:cubicBezTo>
                    <a:pt x="380494" y="2735130"/>
                    <a:pt x="375977" y="2735345"/>
                    <a:pt x="373074" y="2732769"/>
                  </a:cubicBezTo>
                  <a:cubicBezTo>
                    <a:pt x="370063" y="2730192"/>
                    <a:pt x="369847" y="2725684"/>
                    <a:pt x="372429" y="2722678"/>
                  </a:cubicBezTo>
                  <a:cubicBezTo>
                    <a:pt x="463193" y="2619193"/>
                    <a:pt x="551915" y="2512274"/>
                    <a:pt x="639454" y="2404066"/>
                  </a:cubicBezTo>
                  <a:cubicBezTo>
                    <a:pt x="677308" y="2357262"/>
                    <a:pt x="714733" y="2310136"/>
                    <a:pt x="752265" y="2263010"/>
                  </a:cubicBezTo>
                  <a:cubicBezTo>
                    <a:pt x="752157" y="2262903"/>
                    <a:pt x="752157" y="2262795"/>
                    <a:pt x="752049" y="2262688"/>
                  </a:cubicBezTo>
                  <a:cubicBezTo>
                    <a:pt x="743554" y="2264191"/>
                    <a:pt x="728283" y="2269773"/>
                    <a:pt x="722153" y="2271490"/>
                  </a:cubicBezTo>
                  <a:cubicBezTo>
                    <a:pt x="710861" y="2274604"/>
                    <a:pt x="699569" y="2277932"/>
                    <a:pt x="688385" y="2281367"/>
                  </a:cubicBezTo>
                  <a:cubicBezTo>
                    <a:pt x="677201" y="2284802"/>
                    <a:pt x="666016" y="2288452"/>
                    <a:pt x="655047" y="2292316"/>
                  </a:cubicBezTo>
                  <a:cubicBezTo>
                    <a:pt x="633216" y="2299938"/>
                    <a:pt x="611600" y="2308311"/>
                    <a:pt x="589985" y="2316792"/>
                  </a:cubicBezTo>
                  <a:cubicBezTo>
                    <a:pt x="575682" y="2322589"/>
                    <a:pt x="561379" y="2328278"/>
                    <a:pt x="547076" y="2334290"/>
                  </a:cubicBezTo>
                  <a:cubicBezTo>
                    <a:pt x="511372" y="2349211"/>
                    <a:pt x="476098" y="2365206"/>
                    <a:pt x="441578" y="2382275"/>
                  </a:cubicBezTo>
                  <a:cubicBezTo>
                    <a:pt x="438029" y="2384100"/>
                    <a:pt x="433727" y="2382811"/>
                    <a:pt x="431899" y="2379269"/>
                  </a:cubicBezTo>
                  <a:cubicBezTo>
                    <a:pt x="430071" y="2375834"/>
                    <a:pt x="431469" y="2371540"/>
                    <a:pt x="434910" y="2369715"/>
                  </a:cubicBezTo>
                  <a:cubicBezTo>
                    <a:pt x="469108" y="2351036"/>
                    <a:pt x="503952" y="2333216"/>
                    <a:pt x="539655" y="2317221"/>
                  </a:cubicBezTo>
                  <a:cubicBezTo>
                    <a:pt x="553958" y="2310780"/>
                    <a:pt x="568369" y="2304661"/>
                    <a:pt x="582887" y="2298864"/>
                  </a:cubicBezTo>
                  <a:cubicBezTo>
                    <a:pt x="604825" y="2290277"/>
                    <a:pt x="626979" y="2282547"/>
                    <a:pt x="649240" y="2275248"/>
                  </a:cubicBezTo>
                  <a:cubicBezTo>
                    <a:pt x="660639" y="2271705"/>
                    <a:pt x="672146" y="2268270"/>
                    <a:pt x="683653" y="2265157"/>
                  </a:cubicBezTo>
                  <a:cubicBezTo>
                    <a:pt x="695160" y="2262044"/>
                    <a:pt x="706667" y="2259145"/>
                    <a:pt x="718282" y="2256462"/>
                  </a:cubicBezTo>
                  <a:cubicBezTo>
                    <a:pt x="728391" y="2254100"/>
                    <a:pt x="753448" y="2249269"/>
                    <a:pt x="759577" y="2250128"/>
                  </a:cubicBezTo>
                  <a:cubicBezTo>
                    <a:pt x="760760" y="2250235"/>
                    <a:pt x="760653" y="2250987"/>
                    <a:pt x="761513" y="2251416"/>
                  </a:cubicBezTo>
                  <a:cubicBezTo>
                    <a:pt x="772698" y="2237246"/>
                    <a:pt x="784097" y="2223291"/>
                    <a:pt x="795281" y="2209121"/>
                  </a:cubicBezTo>
                  <a:cubicBezTo>
                    <a:pt x="873249" y="2110897"/>
                    <a:pt x="950678" y="2012672"/>
                    <a:pt x="1027356" y="1915200"/>
                  </a:cubicBezTo>
                  <a:cubicBezTo>
                    <a:pt x="1055532" y="1879452"/>
                    <a:pt x="1084137" y="1844027"/>
                    <a:pt x="1113281" y="1809139"/>
                  </a:cubicBezTo>
                  <a:cubicBezTo>
                    <a:pt x="1142532" y="1774250"/>
                    <a:pt x="1172429" y="1740006"/>
                    <a:pt x="1203186" y="1706299"/>
                  </a:cubicBezTo>
                  <a:cubicBezTo>
                    <a:pt x="1207057" y="1702005"/>
                    <a:pt x="1231362" y="1670015"/>
                    <a:pt x="1247708" y="1653053"/>
                  </a:cubicBezTo>
                  <a:cubicBezTo>
                    <a:pt x="1252332" y="1648330"/>
                    <a:pt x="1256419" y="1644680"/>
                    <a:pt x="1259430" y="1642855"/>
                  </a:cubicBezTo>
                  <a:cubicBezTo>
                    <a:pt x="1262549" y="1640923"/>
                    <a:pt x="1265237" y="1640494"/>
                    <a:pt x="1267065" y="1640708"/>
                  </a:cubicBezTo>
                  <a:cubicBezTo>
                    <a:pt x="1270829" y="1641138"/>
                    <a:pt x="1273518" y="1644466"/>
                    <a:pt x="1273088" y="1648223"/>
                  </a:cubicBezTo>
                  <a:cubicBezTo>
                    <a:pt x="1272657" y="1651336"/>
                    <a:pt x="1270291" y="1653805"/>
                    <a:pt x="1267280" y="1654234"/>
                  </a:cubicBezTo>
                  <a:lnTo>
                    <a:pt x="1267173" y="1654127"/>
                  </a:lnTo>
                  <a:cubicBezTo>
                    <a:pt x="1267065" y="1653805"/>
                    <a:pt x="1266850" y="1653912"/>
                    <a:pt x="1266420" y="1654234"/>
                  </a:cubicBezTo>
                  <a:cubicBezTo>
                    <a:pt x="1266098" y="1654234"/>
                    <a:pt x="1265775" y="1654234"/>
                    <a:pt x="1265452" y="1654234"/>
                  </a:cubicBezTo>
                  <a:cubicBezTo>
                    <a:pt x="1265667" y="1654234"/>
                    <a:pt x="1265990" y="1654342"/>
                    <a:pt x="1266313" y="1654342"/>
                  </a:cubicBezTo>
                  <a:cubicBezTo>
                    <a:pt x="1265775" y="1654771"/>
                    <a:pt x="1265237" y="1655523"/>
                    <a:pt x="1264700" y="1655952"/>
                  </a:cubicBezTo>
                  <a:cubicBezTo>
                    <a:pt x="1259967" y="1659924"/>
                    <a:pt x="1253408" y="1667224"/>
                    <a:pt x="1246633" y="1675275"/>
                  </a:cubicBezTo>
                  <a:close/>
                  <a:moveTo>
                    <a:pt x="753663" y="2254422"/>
                  </a:moveTo>
                  <a:cubicBezTo>
                    <a:pt x="753878" y="2254207"/>
                    <a:pt x="754200" y="2253993"/>
                    <a:pt x="754523" y="2253778"/>
                  </a:cubicBezTo>
                  <a:cubicBezTo>
                    <a:pt x="754738" y="2253671"/>
                    <a:pt x="755061" y="2253563"/>
                    <a:pt x="754953" y="2253456"/>
                  </a:cubicBezTo>
                  <a:cubicBezTo>
                    <a:pt x="754308" y="2252597"/>
                    <a:pt x="753878" y="2253349"/>
                    <a:pt x="753663" y="2254422"/>
                  </a:cubicBezTo>
                  <a:close/>
                  <a:moveTo>
                    <a:pt x="1266313" y="1654342"/>
                  </a:moveTo>
                  <a:cubicBezTo>
                    <a:pt x="1266743" y="1654449"/>
                    <a:pt x="1267280" y="1654556"/>
                    <a:pt x="1267280" y="1654234"/>
                  </a:cubicBezTo>
                  <a:cubicBezTo>
                    <a:pt x="1266958" y="1654234"/>
                    <a:pt x="1266743" y="1654234"/>
                    <a:pt x="1266420" y="1654234"/>
                  </a:cubicBezTo>
                  <a:lnTo>
                    <a:pt x="1266313" y="1654342"/>
                  </a:lnTo>
                  <a:close/>
                  <a:moveTo>
                    <a:pt x="869377" y="2149971"/>
                  </a:moveTo>
                  <a:cubicBezTo>
                    <a:pt x="859591" y="2191730"/>
                    <a:pt x="847546" y="2232952"/>
                    <a:pt x="834426" y="2273852"/>
                  </a:cubicBezTo>
                  <a:cubicBezTo>
                    <a:pt x="826468" y="2298435"/>
                    <a:pt x="818080" y="2322803"/>
                    <a:pt x="809477" y="2347064"/>
                  </a:cubicBezTo>
                  <a:cubicBezTo>
                    <a:pt x="796572" y="2383670"/>
                    <a:pt x="783344" y="2420061"/>
                    <a:pt x="769149" y="2456023"/>
                  </a:cubicBezTo>
                  <a:cubicBezTo>
                    <a:pt x="766783" y="2462357"/>
                    <a:pt x="757104" y="2494454"/>
                    <a:pt x="746350" y="2521399"/>
                  </a:cubicBezTo>
                  <a:cubicBezTo>
                    <a:pt x="741941" y="2532348"/>
                    <a:pt x="737424" y="2542547"/>
                    <a:pt x="733122" y="2549417"/>
                  </a:cubicBezTo>
                  <a:cubicBezTo>
                    <a:pt x="731724" y="2551671"/>
                    <a:pt x="730326" y="2553603"/>
                    <a:pt x="729036" y="2554892"/>
                  </a:cubicBezTo>
                  <a:cubicBezTo>
                    <a:pt x="728606" y="2555321"/>
                    <a:pt x="728068" y="2556394"/>
                    <a:pt x="727853" y="2555965"/>
                  </a:cubicBezTo>
                  <a:cubicBezTo>
                    <a:pt x="724304" y="2556717"/>
                    <a:pt x="721938" y="2560152"/>
                    <a:pt x="722476" y="2563694"/>
                  </a:cubicBezTo>
                  <a:cubicBezTo>
                    <a:pt x="723121" y="2567451"/>
                    <a:pt x="726670" y="2570028"/>
                    <a:pt x="730326" y="2569384"/>
                  </a:cubicBezTo>
                  <a:cubicBezTo>
                    <a:pt x="732692" y="2569062"/>
                    <a:pt x="735273" y="2567881"/>
                    <a:pt x="737854" y="2565627"/>
                  </a:cubicBezTo>
                  <a:cubicBezTo>
                    <a:pt x="741618" y="2562406"/>
                    <a:pt x="745812" y="2556394"/>
                    <a:pt x="750114" y="2548665"/>
                  </a:cubicBezTo>
                  <a:cubicBezTo>
                    <a:pt x="765062" y="2521291"/>
                    <a:pt x="781839" y="2470515"/>
                    <a:pt x="785280" y="2462464"/>
                  </a:cubicBezTo>
                  <a:cubicBezTo>
                    <a:pt x="797647" y="2432514"/>
                    <a:pt x="809907" y="2402349"/>
                    <a:pt x="821091" y="2371862"/>
                  </a:cubicBezTo>
                  <a:cubicBezTo>
                    <a:pt x="828512" y="2351465"/>
                    <a:pt x="835609" y="2330962"/>
                    <a:pt x="842277" y="2310351"/>
                  </a:cubicBezTo>
                  <a:cubicBezTo>
                    <a:pt x="858838" y="2258609"/>
                    <a:pt x="872604" y="2206115"/>
                    <a:pt x="883358" y="2152977"/>
                  </a:cubicBezTo>
                  <a:cubicBezTo>
                    <a:pt x="884110" y="2149113"/>
                    <a:pt x="881745" y="2145356"/>
                    <a:pt x="877873" y="2144497"/>
                  </a:cubicBezTo>
                  <a:cubicBezTo>
                    <a:pt x="874002" y="2143745"/>
                    <a:pt x="870238" y="2146107"/>
                    <a:pt x="869377" y="2149971"/>
                  </a:cubicBezTo>
                  <a:close/>
                  <a:moveTo>
                    <a:pt x="1044777" y="1955241"/>
                  </a:moveTo>
                  <a:cubicBezTo>
                    <a:pt x="1040798" y="1955563"/>
                    <a:pt x="1037895" y="1958998"/>
                    <a:pt x="1038217" y="1962970"/>
                  </a:cubicBezTo>
                  <a:cubicBezTo>
                    <a:pt x="1040906" y="1999146"/>
                    <a:pt x="1040045" y="2035538"/>
                    <a:pt x="1037034" y="2071822"/>
                  </a:cubicBezTo>
                  <a:cubicBezTo>
                    <a:pt x="1034776" y="2098981"/>
                    <a:pt x="1031227" y="2126033"/>
                    <a:pt x="1026818" y="2152977"/>
                  </a:cubicBezTo>
                  <a:cubicBezTo>
                    <a:pt x="1022516" y="2180029"/>
                    <a:pt x="1017462" y="2206974"/>
                    <a:pt x="1011655" y="2233489"/>
                  </a:cubicBezTo>
                  <a:cubicBezTo>
                    <a:pt x="1008428" y="2247981"/>
                    <a:pt x="1005094" y="2262366"/>
                    <a:pt x="1001331" y="2276643"/>
                  </a:cubicBezTo>
                  <a:cubicBezTo>
                    <a:pt x="997459" y="2290921"/>
                    <a:pt x="993265" y="2304983"/>
                    <a:pt x="988318" y="2318939"/>
                  </a:cubicBezTo>
                  <a:cubicBezTo>
                    <a:pt x="984877" y="2328922"/>
                    <a:pt x="970466" y="2346313"/>
                    <a:pt x="966057" y="2355974"/>
                  </a:cubicBezTo>
                  <a:cubicBezTo>
                    <a:pt x="963261" y="2362200"/>
                    <a:pt x="964121" y="2367138"/>
                    <a:pt x="966165" y="2369607"/>
                  </a:cubicBezTo>
                  <a:cubicBezTo>
                    <a:pt x="967885" y="2371647"/>
                    <a:pt x="971112" y="2373687"/>
                    <a:pt x="976704" y="2372720"/>
                  </a:cubicBezTo>
                  <a:cubicBezTo>
                    <a:pt x="980467" y="2372076"/>
                    <a:pt x="983049" y="2368641"/>
                    <a:pt x="982403" y="2364884"/>
                  </a:cubicBezTo>
                  <a:cubicBezTo>
                    <a:pt x="982188" y="2363059"/>
                    <a:pt x="981220" y="2361556"/>
                    <a:pt x="979822" y="2360483"/>
                  </a:cubicBezTo>
                  <a:cubicBezTo>
                    <a:pt x="980790" y="2358765"/>
                    <a:pt x="981973" y="2356618"/>
                    <a:pt x="983156" y="2354901"/>
                  </a:cubicBezTo>
                  <a:cubicBezTo>
                    <a:pt x="990039" y="2344917"/>
                    <a:pt x="999825" y="2332357"/>
                    <a:pt x="1003051" y="2324306"/>
                  </a:cubicBezTo>
                  <a:cubicBezTo>
                    <a:pt x="1008536" y="2310136"/>
                    <a:pt x="1013375" y="2295859"/>
                    <a:pt x="1017677" y="2281259"/>
                  </a:cubicBezTo>
                  <a:cubicBezTo>
                    <a:pt x="1021979" y="2266874"/>
                    <a:pt x="1025743" y="2252275"/>
                    <a:pt x="1029291" y="2237568"/>
                  </a:cubicBezTo>
                  <a:cubicBezTo>
                    <a:pt x="1034668" y="2215132"/>
                    <a:pt x="1039615" y="2192589"/>
                    <a:pt x="1043594" y="2169724"/>
                  </a:cubicBezTo>
                  <a:cubicBezTo>
                    <a:pt x="1047573" y="2146858"/>
                    <a:pt x="1050692" y="2123886"/>
                    <a:pt x="1052843" y="2100806"/>
                  </a:cubicBezTo>
                  <a:cubicBezTo>
                    <a:pt x="1057145" y="2054431"/>
                    <a:pt x="1057360" y="2007734"/>
                    <a:pt x="1052520" y="1961682"/>
                  </a:cubicBezTo>
                  <a:cubicBezTo>
                    <a:pt x="1052090" y="1957817"/>
                    <a:pt x="1048649" y="1954919"/>
                    <a:pt x="1044777" y="1955241"/>
                  </a:cubicBezTo>
                  <a:close/>
                  <a:moveTo>
                    <a:pt x="1263086" y="1724011"/>
                  </a:moveTo>
                  <a:cubicBezTo>
                    <a:pt x="1259215" y="1724655"/>
                    <a:pt x="1256634" y="1728412"/>
                    <a:pt x="1257279" y="1732277"/>
                  </a:cubicBezTo>
                  <a:cubicBezTo>
                    <a:pt x="1264054" y="1775646"/>
                    <a:pt x="1266205" y="1818908"/>
                    <a:pt x="1265667" y="1862277"/>
                  </a:cubicBezTo>
                  <a:cubicBezTo>
                    <a:pt x="1265345" y="1879560"/>
                    <a:pt x="1264700" y="1896950"/>
                    <a:pt x="1263731" y="1914341"/>
                  </a:cubicBezTo>
                  <a:cubicBezTo>
                    <a:pt x="1262226" y="1940426"/>
                    <a:pt x="1260183" y="1966512"/>
                    <a:pt x="1257279" y="1992598"/>
                  </a:cubicBezTo>
                  <a:cubicBezTo>
                    <a:pt x="1255774" y="2006553"/>
                    <a:pt x="1253945" y="2020401"/>
                    <a:pt x="1252010" y="2034249"/>
                  </a:cubicBezTo>
                  <a:cubicBezTo>
                    <a:pt x="1250181" y="2048097"/>
                    <a:pt x="1248138" y="2062053"/>
                    <a:pt x="1246095" y="2075901"/>
                  </a:cubicBezTo>
                  <a:cubicBezTo>
                    <a:pt x="1244697" y="2085240"/>
                    <a:pt x="1234588" y="2101235"/>
                    <a:pt x="1233082" y="2109823"/>
                  </a:cubicBezTo>
                  <a:cubicBezTo>
                    <a:pt x="1232114" y="2115298"/>
                    <a:pt x="1233727" y="2119270"/>
                    <a:pt x="1236631" y="2121631"/>
                  </a:cubicBezTo>
                  <a:cubicBezTo>
                    <a:pt x="1238352" y="2123027"/>
                    <a:pt x="1240933" y="2124208"/>
                    <a:pt x="1244804" y="2123886"/>
                  </a:cubicBezTo>
                  <a:cubicBezTo>
                    <a:pt x="1248568" y="2123778"/>
                    <a:pt x="1251472" y="2120558"/>
                    <a:pt x="1251257" y="2116801"/>
                  </a:cubicBezTo>
                  <a:cubicBezTo>
                    <a:pt x="1251149" y="2114117"/>
                    <a:pt x="1249536" y="2111970"/>
                    <a:pt x="1247278" y="2110897"/>
                  </a:cubicBezTo>
                  <a:cubicBezTo>
                    <a:pt x="1248461" y="2107139"/>
                    <a:pt x="1251149" y="2102309"/>
                    <a:pt x="1253623" y="2097371"/>
                  </a:cubicBezTo>
                  <a:cubicBezTo>
                    <a:pt x="1257064" y="2090608"/>
                    <a:pt x="1260290" y="2083630"/>
                    <a:pt x="1261258" y="2078477"/>
                  </a:cubicBezTo>
                  <a:cubicBezTo>
                    <a:pt x="1264377" y="2061731"/>
                    <a:pt x="1267388" y="2045092"/>
                    <a:pt x="1270077" y="2028345"/>
                  </a:cubicBezTo>
                  <a:cubicBezTo>
                    <a:pt x="1271905" y="2017181"/>
                    <a:pt x="1273625" y="2006017"/>
                    <a:pt x="1275131" y="1994745"/>
                  </a:cubicBezTo>
                  <a:cubicBezTo>
                    <a:pt x="1278572" y="1968337"/>
                    <a:pt x="1281476" y="1941929"/>
                    <a:pt x="1282981" y="1915521"/>
                  </a:cubicBezTo>
                  <a:cubicBezTo>
                    <a:pt x="1284057" y="1897702"/>
                    <a:pt x="1284487" y="1879989"/>
                    <a:pt x="1284272" y="1862277"/>
                  </a:cubicBezTo>
                  <a:cubicBezTo>
                    <a:pt x="1283842" y="1818049"/>
                    <a:pt x="1279755" y="1773928"/>
                    <a:pt x="1271367" y="1729808"/>
                  </a:cubicBezTo>
                  <a:cubicBezTo>
                    <a:pt x="1270722" y="1725943"/>
                    <a:pt x="1266958" y="1723367"/>
                    <a:pt x="1263086" y="172401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5" name="Google Shape;3235;p37"/>
            <p:cNvSpPr/>
            <p:nvPr/>
          </p:nvSpPr>
          <p:spPr>
            <a:xfrm rot="1790023">
              <a:off x="6016631" y="8052468"/>
              <a:ext cx="3380846" cy="3234788"/>
            </a:xfrm>
            <a:custGeom>
              <a:avLst/>
              <a:gdLst/>
              <a:ahLst/>
              <a:cxnLst/>
              <a:rect l="l" t="t" r="r" b="b"/>
              <a:pathLst>
                <a:path w="3380740" h="3234687" extrusionOk="0">
                  <a:moveTo>
                    <a:pt x="3019748" y="1904096"/>
                  </a:moveTo>
                  <a:cubicBezTo>
                    <a:pt x="2926295" y="1828737"/>
                    <a:pt x="2895108" y="1715269"/>
                    <a:pt x="2829615" y="1662346"/>
                  </a:cubicBezTo>
                  <a:cubicBezTo>
                    <a:pt x="2516992" y="1409969"/>
                    <a:pt x="2291478" y="1317327"/>
                    <a:pt x="2132424" y="1305948"/>
                  </a:cubicBezTo>
                  <a:cubicBezTo>
                    <a:pt x="2285886" y="1211266"/>
                    <a:pt x="2440853" y="1021259"/>
                    <a:pt x="2536457" y="678816"/>
                  </a:cubicBezTo>
                  <a:cubicBezTo>
                    <a:pt x="2562160" y="586818"/>
                    <a:pt x="2539576" y="466694"/>
                    <a:pt x="2565924" y="383069"/>
                  </a:cubicBezTo>
                  <a:cubicBezTo>
                    <a:pt x="2636471" y="159569"/>
                    <a:pt x="2768532" y="30750"/>
                    <a:pt x="2749282" y="17332"/>
                  </a:cubicBezTo>
                  <a:cubicBezTo>
                    <a:pt x="2729924" y="3913"/>
                    <a:pt x="2611414" y="193491"/>
                    <a:pt x="2450209" y="302558"/>
                  </a:cubicBezTo>
                  <a:cubicBezTo>
                    <a:pt x="2350734" y="369866"/>
                    <a:pt x="2232008" y="367397"/>
                    <a:pt x="2162213" y="414630"/>
                  </a:cubicBezTo>
                  <a:cubicBezTo>
                    <a:pt x="1893037" y="596801"/>
                    <a:pt x="1742479" y="753960"/>
                    <a:pt x="1664512" y="885892"/>
                  </a:cubicBezTo>
                  <a:cubicBezTo>
                    <a:pt x="1600955" y="729162"/>
                    <a:pt x="1460828" y="554720"/>
                    <a:pt x="1194448" y="390477"/>
                  </a:cubicBezTo>
                  <a:cubicBezTo>
                    <a:pt x="1112717" y="340130"/>
                    <a:pt x="989904" y="327463"/>
                    <a:pt x="916454" y="278619"/>
                  </a:cubicBezTo>
                  <a:cubicBezTo>
                    <a:pt x="720083" y="148405"/>
                    <a:pt x="632760" y="-13585"/>
                    <a:pt x="614370" y="908"/>
                  </a:cubicBezTo>
                  <a:cubicBezTo>
                    <a:pt x="595873" y="15400"/>
                    <a:pt x="745786" y="181790"/>
                    <a:pt x="805686" y="365786"/>
                  </a:cubicBezTo>
                  <a:cubicBezTo>
                    <a:pt x="842680" y="479361"/>
                    <a:pt x="806654" y="591434"/>
                    <a:pt x="832572" y="671087"/>
                  </a:cubicBezTo>
                  <a:cubicBezTo>
                    <a:pt x="947748" y="1024586"/>
                    <a:pt x="1075400" y="1220069"/>
                    <a:pt x="1195094" y="1322480"/>
                  </a:cubicBezTo>
                  <a:cubicBezTo>
                    <a:pt x="1018726" y="1328062"/>
                    <a:pt x="795362" y="1408466"/>
                    <a:pt x="541995" y="1631430"/>
                  </a:cubicBezTo>
                  <a:cubicBezTo>
                    <a:pt x="469942" y="1694766"/>
                    <a:pt x="422946" y="1807697"/>
                    <a:pt x="354873" y="1863733"/>
                  </a:cubicBezTo>
                  <a:cubicBezTo>
                    <a:pt x="173020" y="2013270"/>
                    <a:pt x="-8510" y="2050305"/>
                    <a:pt x="309" y="2071990"/>
                  </a:cubicBezTo>
                  <a:cubicBezTo>
                    <a:pt x="9127" y="2093567"/>
                    <a:pt x="212703" y="1998348"/>
                    <a:pt x="407783" y="1993625"/>
                  </a:cubicBezTo>
                  <a:cubicBezTo>
                    <a:pt x="528337" y="1990726"/>
                    <a:pt x="626522" y="2056639"/>
                    <a:pt x="711050" y="2054599"/>
                  </a:cubicBezTo>
                  <a:cubicBezTo>
                    <a:pt x="1017220" y="2047192"/>
                    <a:pt x="1223162" y="2001783"/>
                    <a:pt x="1361460" y="1939306"/>
                  </a:cubicBezTo>
                  <a:cubicBezTo>
                    <a:pt x="1322423" y="2094318"/>
                    <a:pt x="1325326" y="2300643"/>
                    <a:pt x="1409423" y="2564936"/>
                  </a:cubicBezTo>
                  <a:cubicBezTo>
                    <a:pt x="1438352" y="2655860"/>
                    <a:pt x="1523203" y="2744638"/>
                    <a:pt x="1546969" y="2829014"/>
                  </a:cubicBezTo>
                  <a:cubicBezTo>
                    <a:pt x="1610418" y="3054554"/>
                    <a:pt x="1570306" y="3233719"/>
                    <a:pt x="1593857" y="3234685"/>
                  </a:cubicBezTo>
                  <a:cubicBezTo>
                    <a:pt x="1617409" y="3235544"/>
                    <a:pt x="1612892" y="3012581"/>
                    <a:pt x="1688279" y="2834274"/>
                  </a:cubicBezTo>
                  <a:cubicBezTo>
                    <a:pt x="1734844" y="2724134"/>
                    <a:pt x="1835825" y="2662408"/>
                    <a:pt x="1868518" y="2585117"/>
                  </a:cubicBezTo>
                  <a:cubicBezTo>
                    <a:pt x="1989609" y="2298818"/>
                    <a:pt x="2031013" y="2091205"/>
                    <a:pt x="2028002" y="1939843"/>
                  </a:cubicBezTo>
                  <a:cubicBezTo>
                    <a:pt x="2167590" y="2031948"/>
                    <a:pt x="2376866" y="2098075"/>
                    <a:pt x="2679810" y="2092708"/>
                  </a:cubicBezTo>
                  <a:cubicBezTo>
                    <a:pt x="2776167" y="2090990"/>
                    <a:pt x="2886075" y="2035491"/>
                    <a:pt x="2974581" y="2036886"/>
                  </a:cubicBezTo>
                  <a:cubicBezTo>
                    <a:pt x="3210849" y="2040536"/>
                    <a:pt x="3373022" y="2129421"/>
                    <a:pt x="3380550" y="2107307"/>
                  </a:cubicBezTo>
                  <a:cubicBezTo>
                    <a:pt x="3388078" y="2085193"/>
                    <a:pt x="3171059" y="2026259"/>
                    <a:pt x="3019748" y="1904096"/>
                  </a:cubicBezTo>
                  <a:close/>
                  <a:moveTo>
                    <a:pt x="1615365" y="1594394"/>
                  </a:moveTo>
                  <a:cubicBezTo>
                    <a:pt x="1612354" y="1566162"/>
                    <a:pt x="1605687" y="1540183"/>
                    <a:pt x="1596761" y="1518606"/>
                  </a:cubicBezTo>
                  <a:cubicBezTo>
                    <a:pt x="1581275" y="1481356"/>
                    <a:pt x="1549658" y="1443140"/>
                    <a:pt x="1505458" y="1410076"/>
                  </a:cubicBezTo>
                  <a:cubicBezTo>
                    <a:pt x="1544710" y="1398805"/>
                    <a:pt x="1577833" y="1380233"/>
                    <a:pt x="1602675" y="1360481"/>
                  </a:cubicBezTo>
                  <a:cubicBezTo>
                    <a:pt x="1623431" y="1343949"/>
                    <a:pt x="1642573" y="1320440"/>
                    <a:pt x="1659027" y="1292100"/>
                  </a:cubicBezTo>
                  <a:cubicBezTo>
                    <a:pt x="1676234" y="1312389"/>
                    <a:pt x="1694838" y="1329028"/>
                    <a:pt x="1713013" y="1341480"/>
                  </a:cubicBezTo>
                  <a:cubicBezTo>
                    <a:pt x="1752373" y="1368425"/>
                    <a:pt x="1810445" y="1385386"/>
                    <a:pt x="1878519" y="1384957"/>
                  </a:cubicBezTo>
                  <a:cubicBezTo>
                    <a:pt x="1840880" y="1420274"/>
                    <a:pt x="1816898" y="1461818"/>
                    <a:pt x="1804746" y="1498424"/>
                  </a:cubicBezTo>
                  <a:cubicBezTo>
                    <a:pt x="1797433" y="1520324"/>
                    <a:pt x="1793884" y="1545980"/>
                    <a:pt x="1794314" y="1573783"/>
                  </a:cubicBezTo>
                  <a:cubicBezTo>
                    <a:pt x="1774204" y="1568845"/>
                    <a:pt x="1754524" y="1565840"/>
                    <a:pt x="1736780" y="1565303"/>
                  </a:cubicBezTo>
                  <a:cubicBezTo>
                    <a:pt x="1700538" y="1564229"/>
                    <a:pt x="1658382" y="1573676"/>
                    <a:pt x="1615365" y="159439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6" name="Google Shape;3236;p37"/>
            <p:cNvSpPr/>
            <p:nvPr/>
          </p:nvSpPr>
          <p:spPr>
            <a:xfrm rot="1790023">
              <a:off x="6296618" y="8286123"/>
              <a:ext cx="2801640" cy="2668974"/>
            </a:xfrm>
            <a:custGeom>
              <a:avLst/>
              <a:gdLst/>
              <a:ahLst/>
              <a:cxnLst/>
              <a:rect l="l" t="t" r="r" b="b"/>
              <a:pathLst>
                <a:path w="2801552" h="2668891" extrusionOk="0">
                  <a:moveTo>
                    <a:pt x="1182372" y="1649006"/>
                  </a:moveTo>
                  <a:cubicBezTo>
                    <a:pt x="1189147" y="1644282"/>
                    <a:pt x="1195922" y="1639344"/>
                    <a:pt x="1202590" y="1634406"/>
                  </a:cubicBezTo>
                  <a:cubicBezTo>
                    <a:pt x="1212483" y="1626999"/>
                    <a:pt x="1222162" y="1619377"/>
                    <a:pt x="1231626" y="1611433"/>
                  </a:cubicBezTo>
                  <a:cubicBezTo>
                    <a:pt x="1241089" y="1603597"/>
                    <a:pt x="1250338" y="1595331"/>
                    <a:pt x="1259264" y="1586958"/>
                  </a:cubicBezTo>
                  <a:cubicBezTo>
                    <a:pt x="1286149" y="1561624"/>
                    <a:pt x="1310991" y="1534357"/>
                    <a:pt x="1335403" y="1507090"/>
                  </a:cubicBezTo>
                  <a:cubicBezTo>
                    <a:pt x="1338092" y="1504192"/>
                    <a:pt x="1337984" y="1499683"/>
                    <a:pt x="1335080" y="1497000"/>
                  </a:cubicBezTo>
                  <a:cubicBezTo>
                    <a:pt x="1332177" y="1494316"/>
                    <a:pt x="1327660" y="1494530"/>
                    <a:pt x="1324972" y="1497322"/>
                  </a:cubicBezTo>
                  <a:cubicBezTo>
                    <a:pt x="1303894" y="1518899"/>
                    <a:pt x="1282063" y="1540046"/>
                    <a:pt x="1259694" y="1560657"/>
                  </a:cubicBezTo>
                  <a:cubicBezTo>
                    <a:pt x="1248617" y="1570963"/>
                    <a:pt x="1237433" y="1581054"/>
                    <a:pt x="1226033" y="1590930"/>
                  </a:cubicBezTo>
                  <a:cubicBezTo>
                    <a:pt x="1214742" y="1600913"/>
                    <a:pt x="1203342" y="1610682"/>
                    <a:pt x="1191513" y="1620021"/>
                  </a:cubicBezTo>
                  <a:lnTo>
                    <a:pt x="1142582" y="1657701"/>
                  </a:lnTo>
                  <a:cubicBezTo>
                    <a:pt x="1136882" y="1661887"/>
                    <a:pt x="1122471" y="1671549"/>
                    <a:pt x="1119030" y="1674662"/>
                  </a:cubicBezTo>
                  <a:cubicBezTo>
                    <a:pt x="1116557" y="1676809"/>
                    <a:pt x="1116019" y="1678849"/>
                    <a:pt x="1115911" y="1679707"/>
                  </a:cubicBezTo>
                  <a:cubicBezTo>
                    <a:pt x="1115373" y="1683357"/>
                    <a:pt x="1116664" y="1686041"/>
                    <a:pt x="1120321" y="1687222"/>
                  </a:cubicBezTo>
                  <a:cubicBezTo>
                    <a:pt x="1120966" y="1687544"/>
                    <a:pt x="1123332" y="1688295"/>
                    <a:pt x="1127096" y="1686685"/>
                  </a:cubicBezTo>
                  <a:cubicBezTo>
                    <a:pt x="1127848" y="1686363"/>
                    <a:pt x="1127741" y="1685504"/>
                    <a:pt x="1128278" y="1684967"/>
                  </a:cubicBezTo>
                  <a:cubicBezTo>
                    <a:pt x="1128171" y="1684967"/>
                    <a:pt x="1128063" y="1685397"/>
                    <a:pt x="1127956" y="1685182"/>
                  </a:cubicBezTo>
                  <a:cubicBezTo>
                    <a:pt x="1127311" y="1684323"/>
                    <a:pt x="1127956" y="1683250"/>
                    <a:pt x="1129461" y="1682069"/>
                  </a:cubicBezTo>
                  <a:cubicBezTo>
                    <a:pt x="1129461" y="1682391"/>
                    <a:pt x="1129354" y="1683035"/>
                    <a:pt x="1129246" y="1683679"/>
                  </a:cubicBezTo>
                  <a:cubicBezTo>
                    <a:pt x="1129999" y="1682606"/>
                    <a:pt x="1131397" y="1681962"/>
                    <a:pt x="1131397" y="1680674"/>
                  </a:cubicBezTo>
                  <a:cubicBezTo>
                    <a:pt x="1137097" y="1677024"/>
                    <a:pt x="1147743" y="1672730"/>
                    <a:pt x="1151508" y="1670153"/>
                  </a:cubicBezTo>
                  <a:cubicBezTo>
                    <a:pt x="1161831" y="1663283"/>
                    <a:pt x="1172155" y="1656198"/>
                    <a:pt x="1182372" y="1649006"/>
                  </a:cubicBezTo>
                  <a:close/>
                  <a:moveTo>
                    <a:pt x="1122041" y="1674018"/>
                  </a:moveTo>
                  <a:cubicBezTo>
                    <a:pt x="1121826" y="1674125"/>
                    <a:pt x="1121503" y="1674340"/>
                    <a:pt x="1121396" y="1674232"/>
                  </a:cubicBezTo>
                  <a:cubicBezTo>
                    <a:pt x="1121073" y="1673052"/>
                    <a:pt x="1122256" y="1673159"/>
                    <a:pt x="1123332" y="1673589"/>
                  </a:cubicBezTo>
                  <a:cubicBezTo>
                    <a:pt x="1122901" y="1673696"/>
                    <a:pt x="1122471" y="1673803"/>
                    <a:pt x="1122041" y="1674018"/>
                  </a:cubicBezTo>
                  <a:close/>
                  <a:moveTo>
                    <a:pt x="1237110" y="1169478"/>
                  </a:moveTo>
                  <a:cubicBezTo>
                    <a:pt x="1214742" y="1158636"/>
                    <a:pt x="1191083" y="1149082"/>
                    <a:pt x="1166778" y="1140494"/>
                  </a:cubicBezTo>
                  <a:cubicBezTo>
                    <a:pt x="1143012" y="1132121"/>
                    <a:pt x="1118600" y="1124928"/>
                    <a:pt x="1093973" y="1118380"/>
                  </a:cubicBezTo>
                  <a:cubicBezTo>
                    <a:pt x="1074185" y="1113227"/>
                    <a:pt x="1054397" y="1108397"/>
                    <a:pt x="1034717" y="1104317"/>
                  </a:cubicBezTo>
                  <a:cubicBezTo>
                    <a:pt x="1004068" y="1097876"/>
                    <a:pt x="973634" y="1092724"/>
                    <a:pt x="944383" y="1089611"/>
                  </a:cubicBezTo>
                  <a:cubicBezTo>
                    <a:pt x="940404" y="1089288"/>
                    <a:pt x="937500" y="1085746"/>
                    <a:pt x="937930" y="1081881"/>
                  </a:cubicBezTo>
                  <a:cubicBezTo>
                    <a:pt x="938253" y="1077909"/>
                    <a:pt x="941694" y="1075011"/>
                    <a:pt x="945566" y="1075333"/>
                  </a:cubicBezTo>
                  <a:cubicBezTo>
                    <a:pt x="975570" y="1077265"/>
                    <a:pt x="1006757" y="1080701"/>
                    <a:pt x="1038159" y="1086283"/>
                  </a:cubicBezTo>
                  <a:cubicBezTo>
                    <a:pt x="1058484" y="1089933"/>
                    <a:pt x="1078809" y="1094441"/>
                    <a:pt x="1098920" y="1099809"/>
                  </a:cubicBezTo>
                  <a:cubicBezTo>
                    <a:pt x="1124084" y="1106679"/>
                    <a:pt x="1148819" y="1114945"/>
                    <a:pt x="1172801" y="1124499"/>
                  </a:cubicBezTo>
                  <a:cubicBezTo>
                    <a:pt x="1197428" y="1134160"/>
                    <a:pt x="1220979" y="1145217"/>
                    <a:pt x="1243348" y="1157348"/>
                  </a:cubicBezTo>
                  <a:cubicBezTo>
                    <a:pt x="1246682" y="1159172"/>
                    <a:pt x="1248080" y="1163252"/>
                    <a:pt x="1246359" y="1166580"/>
                  </a:cubicBezTo>
                  <a:cubicBezTo>
                    <a:pt x="1244531" y="1169907"/>
                    <a:pt x="1240444" y="1171303"/>
                    <a:pt x="1237110" y="1169478"/>
                  </a:cubicBezTo>
                  <a:close/>
                  <a:moveTo>
                    <a:pt x="1311422" y="1289279"/>
                  </a:moveTo>
                  <a:cubicBezTo>
                    <a:pt x="1311637" y="1289387"/>
                    <a:pt x="1311959" y="1289494"/>
                    <a:pt x="1312174" y="1289601"/>
                  </a:cubicBezTo>
                  <a:cubicBezTo>
                    <a:pt x="1312067" y="1289923"/>
                    <a:pt x="1311637" y="1289601"/>
                    <a:pt x="1311206" y="1289279"/>
                  </a:cubicBezTo>
                  <a:lnTo>
                    <a:pt x="1311422" y="1289279"/>
                  </a:lnTo>
                  <a:close/>
                  <a:moveTo>
                    <a:pt x="1235390" y="1313862"/>
                  </a:moveTo>
                  <a:cubicBezTo>
                    <a:pt x="1239692" y="1312681"/>
                    <a:pt x="1263135" y="1303450"/>
                    <a:pt x="1283891" y="1296579"/>
                  </a:cubicBezTo>
                  <a:cubicBezTo>
                    <a:pt x="1293785" y="1293359"/>
                    <a:pt x="1303141" y="1290568"/>
                    <a:pt x="1309055" y="1289709"/>
                  </a:cubicBezTo>
                  <a:cubicBezTo>
                    <a:pt x="1309808" y="1289709"/>
                    <a:pt x="1310561" y="1289387"/>
                    <a:pt x="1311206" y="1289279"/>
                  </a:cubicBezTo>
                  <a:cubicBezTo>
                    <a:pt x="1310991" y="1289065"/>
                    <a:pt x="1310776" y="1288850"/>
                    <a:pt x="1310669" y="1288743"/>
                  </a:cubicBezTo>
                  <a:cubicBezTo>
                    <a:pt x="1310884" y="1288957"/>
                    <a:pt x="1311099" y="1289065"/>
                    <a:pt x="1311422" y="1289279"/>
                  </a:cubicBezTo>
                  <a:cubicBezTo>
                    <a:pt x="1311852" y="1289172"/>
                    <a:pt x="1312282" y="1289172"/>
                    <a:pt x="1312174" y="1289494"/>
                  </a:cubicBezTo>
                  <a:lnTo>
                    <a:pt x="1312174" y="1289601"/>
                  </a:lnTo>
                  <a:cubicBezTo>
                    <a:pt x="1314970" y="1290782"/>
                    <a:pt x="1318304" y="1290031"/>
                    <a:pt x="1320240" y="1287562"/>
                  </a:cubicBezTo>
                  <a:cubicBezTo>
                    <a:pt x="1322606" y="1284556"/>
                    <a:pt x="1322068" y="1280370"/>
                    <a:pt x="1319057" y="1278008"/>
                  </a:cubicBezTo>
                  <a:cubicBezTo>
                    <a:pt x="1317659" y="1276827"/>
                    <a:pt x="1315186" y="1275861"/>
                    <a:pt x="1311529" y="1275861"/>
                  </a:cubicBezTo>
                  <a:cubicBezTo>
                    <a:pt x="1308088" y="1275861"/>
                    <a:pt x="1302711" y="1276827"/>
                    <a:pt x="1296365" y="1278437"/>
                  </a:cubicBezTo>
                  <a:cubicBezTo>
                    <a:pt x="1273889" y="1284127"/>
                    <a:pt x="1236788" y="1298297"/>
                    <a:pt x="1231303" y="1299907"/>
                  </a:cubicBezTo>
                  <a:cubicBezTo>
                    <a:pt x="1187964" y="1312145"/>
                    <a:pt x="1145055" y="1325456"/>
                    <a:pt x="1102361" y="1339519"/>
                  </a:cubicBezTo>
                  <a:cubicBezTo>
                    <a:pt x="1059667" y="1353689"/>
                    <a:pt x="1017296" y="1368503"/>
                    <a:pt x="974924" y="1383854"/>
                  </a:cubicBezTo>
                  <a:cubicBezTo>
                    <a:pt x="859963" y="1425720"/>
                    <a:pt x="743818" y="1467908"/>
                    <a:pt x="627243" y="1509774"/>
                  </a:cubicBezTo>
                  <a:cubicBezTo>
                    <a:pt x="610467" y="1515786"/>
                    <a:pt x="593690" y="1521690"/>
                    <a:pt x="576914" y="1527701"/>
                  </a:cubicBezTo>
                  <a:cubicBezTo>
                    <a:pt x="576376" y="1526950"/>
                    <a:pt x="576914" y="1526413"/>
                    <a:pt x="576053" y="1525769"/>
                  </a:cubicBezTo>
                  <a:cubicBezTo>
                    <a:pt x="571429" y="1521905"/>
                    <a:pt x="547877" y="1512995"/>
                    <a:pt x="538199" y="1509774"/>
                  </a:cubicBezTo>
                  <a:cubicBezTo>
                    <a:pt x="527122" y="1506017"/>
                    <a:pt x="515938" y="1502474"/>
                    <a:pt x="504753" y="1499147"/>
                  </a:cubicBezTo>
                  <a:cubicBezTo>
                    <a:pt x="493461" y="1495819"/>
                    <a:pt x="482170" y="1492813"/>
                    <a:pt x="470770" y="1489915"/>
                  </a:cubicBezTo>
                  <a:cubicBezTo>
                    <a:pt x="448294" y="1484547"/>
                    <a:pt x="425711" y="1479502"/>
                    <a:pt x="402912" y="1475530"/>
                  </a:cubicBezTo>
                  <a:cubicBezTo>
                    <a:pt x="387749" y="1472846"/>
                    <a:pt x="372477" y="1470592"/>
                    <a:pt x="357207" y="1468552"/>
                  </a:cubicBezTo>
                  <a:cubicBezTo>
                    <a:pt x="319030" y="1463614"/>
                    <a:pt x="280637" y="1460608"/>
                    <a:pt x="242352" y="1458569"/>
                  </a:cubicBezTo>
                  <a:cubicBezTo>
                    <a:pt x="238481" y="1458354"/>
                    <a:pt x="235040" y="1461252"/>
                    <a:pt x="234717" y="1465224"/>
                  </a:cubicBezTo>
                  <a:cubicBezTo>
                    <a:pt x="234502" y="1469089"/>
                    <a:pt x="237406" y="1472524"/>
                    <a:pt x="241385" y="1472846"/>
                  </a:cubicBezTo>
                  <a:cubicBezTo>
                    <a:pt x="279132" y="1476281"/>
                    <a:pt x="316879" y="1481112"/>
                    <a:pt x="354626" y="1487016"/>
                  </a:cubicBezTo>
                  <a:cubicBezTo>
                    <a:pt x="369574" y="1489378"/>
                    <a:pt x="384630" y="1491954"/>
                    <a:pt x="399578" y="1494530"/>
                  </a:cubicBezTo>
                  <a:cubicBezTo>
                    <a:pt x="422054" y="1498502"/>
                    <a:pt x="444423" y="1502582"/>
                    <a:pt x="466684" y="1507520"/>
                  </a:cubicBezTo>
                  <a:cubicBezTo>
                    <a:pt x="477868" y="1509881"/>
                    <a:pt x="489052" y="1512565"/>
                    <a:pt x="500237" y="1515463"/>
                  </a:cubicBezTo>
                  <a:cubicBezTo>
                    <a:pt x="511421" y="1518362"/>
                    <a:pt x="522498" y="1521368"/>
                    <a:pt x="533575" y="1524588"/>
                  </a:cubicBezTo>
                  <a:cubicBezTo>
                    <a:pt x="539597" y="1526306"/>
                    <a:pt x="555190" y="1529419"/>
                    <a:pt x="563041" y="1532639"/>
                  </a:cubicBezTo>
                  <a:cubicBezTo>
                    <a:pt x="507120" y="1552714"/>
                    <a:pt x="451198" y="1572895"/>
                    <a:pt x="395061" y="1592433"/>
                  </a:cubicBezTo>
                  <a:cubicBezTo>
                    <a:pt x="265259" y="1637734"/>
                    <a:pt x="135134" y="1681317"/>
                    <a:pt x="5116" y="1721144"/>
                  </a:cubicBezTo>
                  <a:cubicBezTo>
                    <a:pt x="1352" y="1722217"/>
                    <a:pt x="-799" y="1726189"/>
                    <a:pt x="277" y="1729947"/>
                  </a:cubicBezTo>
                  <a:cubicBezTo>
                    <a:pt x="1460" y="1733704"/>
                    <a:pt x="5439" y="1735851"/>
                    <a:pt x="9203" y="1734777"/>
                  </a:cubicBezTo>
                  <a:cubicBezTo>
                    <a:pt x="139758" y="1696239"/>
                    <a:pt x="270636" y="1654158"/>
                    <a:pt x="400976" y="1609609"/>
                  </a:cubicBezTo>
                  <a:cubicBezTo>
                    <a:pt x="478836" y="1583093"/>
                    <a:pt x="556481" y="1555827"/>
                    <a:pt x="633803" y="1527916"/>
                  </a:cubicBezTo>
                  <a:cubicBezTo>
                    <a:pt x="750378" y="1485943"/>
                    <a:pt x="866092" y="1442574"/>
                    <a:pt x="980947" y="1400064"/>
                  </a:cubicBezTo>
                  <a:cubicBezTo>
                    <a:pt x="1022995" y="1384391"/>
                    <a:pt x="1065044" y="1369147"/>
                    <a:pt x="1107415" y="1354655"/>
                  </a:cubicBezTo>
                  <a:cubicBezTo>
                    <a:pt x="1149787" y="1340270"/>
                    <a:pt x="1192373" y="1326529"/>
                    <a:pt x="1235390" y="1313862"/>
                  </a:cubicBezTo>
                  <a:close/>
                  <a:moveTo>
                    <a:pt x="570461" y="1526091"/>
                  </a:moveTo>
                  <a:cubicBezTo>
                    <a:pt x="570461" y="1526306"/>
                    <a:pt x="570031" y="1526198"/>
                    <a:pt x="569816" y="1526198"/>
                  </a:cubicBezTo>
                  <a:cubicBezTo>
                    <a:pt x="569493" y="1526198"/>
                    <a:pt x="569063" y="1526198"/>
                    <a:pt x="568741" y="1526306"/>
                  </a:cubicBezTo>
                  <a:cubicBezTo>
                    <a:pt x="569493" y="1525554"/>
                    <a:pt x="570246" y="1525125"/>
                    <a:pt x="570461" y="1526091"/>
                  </a:cubicBezTo>
                  <a:close/>
                  <a:moveTo>
                    <a:pt x="730268" y="1508486"/>
                  </a:moveTo>
                  <a:cubicBezTo>
                    <a:pt x="693489" y="1547346"/>
                    <a:pt x="654451" y="1584167"/>
                    <a:pt x="613585" y="1618841"/>
                  </a:cubicBezTo>
                  <a:cubicBezTo>
                    <a:pt x="597239" y="1632689"/>
                    <a:pt x="580570" y="1646107"/>
                    <a:pt x="563686" y="1659311"/>
                  </a:cubicBezTo>
                  <a:cubicBezTo>
                    <a:pt x="538306" y="1678956"/>
                    <a:pt x="512282" y="1697849"/>
                    <a:pt x="486256" y="1716421"/>
                  </a:cubicBezTo>
                  <a:cubicBezTo>
                    <a:pt x="479159" y="1721466"/>
                    <a:pt x="438508" y="1755173"/>
                    <a:pt x="411730" y="1770202"/>
                  </a:cubicBezTo>
                  <a:cubicBezTo>
                    <a:pt x="404095" y="1774496"/>
                    <a:pt x="397427" y="1777395"/>
                    <a:pt x="392588" y="1778146"/>
                  </a:cubicBezTo>
                  <a:cubicBezTo>
                    <a:pt x="389254" y="1778683"/>
                    <a:pt x="386350" y="1778361"/>
                    <a:pt x="384307" y="1777395"/>
                  </a:cubicBezTo>
                  <a:cubicBezTo>
                    <a:pt x="380758" y="1775999"/>
                    <a:pt x="379145" y="1772027"/>
                    <a:pt x="380543" y="1768485"/>
                  </a:cubicBezTo>
                  <a:cubicBezTo>
                    <a:pt x="381941" y="1765157"/>
                    <a:pt x="385705" y="1763547"/>
                    <a:pt x="389147" y="1764728"/>
                  </a:cubicBezTo>
                  <a:cubicBezTo>
                    <a:pt x="389147" y="1765157"/>
                    <a:pt x="390114" y="1764513"/>
                    <a:pt x="390760" y="1764406"/>
                  </a:cubicBezTo>
                  <a:cubicBezTo>
                    <a:pt x="392588" y="1763976"/>
                    <a:pt x="394631" y="1763117"/>
                    <a:pt x="396997" y="1761937"/>
                  </a:cubicBezTo>
                  <a:cubicBezTo>
                    <a:pt x="404202" y="1758394"/>
                    <a:pt x="413236" y="1752275"/>
                    <a:pt x="422700" y="1745297"/>
                  </a:cubicBezTo>
                  <a:cubicBezTo>
                    <a:pt x="445821" y="1728336"/>
                    <a:pt x="470663" y="1706545"/>
                    <a:pt x="476040" y="1702465"/>
                  </a:cubicBezTo>
                  <a:cubicBezTo>
                    <a:pt x="506689" y="1679707"/>
                    <a:pt x="536801" y="1656198"/>
                    <a:pt x="566697" y="1632259"/>
                  </a:cubicBezTo>
                  <a:cubicBezTo>
                    <a:pt x="586592" y="1616371"/>
                    <a:pt x="606488" y="1600376"/>
                    <a:pt x="625953" y="1584059"/>
                  </a:cubicBezTo>
                  <a:cubicBezTo>
                    <a:pt x="658323" y="1556686"/>
                    <a:pt x="690047" y="1528453"/>
                    <a:pt x="720051" y="1498610"/>
                  </a:cubicBezTo>
                  <a:cubicBezTo>
                    <a:pt x="722848" y="1495819"/>
                    <a:pt x="727364" y="1495711"/>
                    <a:pt x="730160" y="1498502"/>
                  </a:cubicBezTo>
                  <a:cubicBezTo>
                    <a:pt x="732956" y="1501186"/>
                    <a:pt x="733064" y="1505695"/>
                    <a:pt x="730268" y="1508486"/>
                  </a:cubicBezTo>
                  <a:close/>
                  <a:moveTo>
                    <a:pt x="959116" y="1429370"/>
                  </a:moveTo>
                  <a:cubicBezTo>
                    <a:pt x="942339" y="1460930"/>
                    <a:pt x="922552" y="1490773"/>
                    <a:pt x="900936" y="1519543"/>
                  </a:cubicBezTo>
                  <a:cubicBezTo>
                    <a:pt x="884805" y="1541120"/>
                    <a:pt x="867598" y="1561838"/>
                    <a:pt x="849961" y="1582020"/>
                  </a:cubicBezTo>
                  <a:cubicBezTo>
                    <a:pt x="832110" y="1602416"/>
                    <a:pt x="813827" y="1622276"/>
                    <a:pt x="795008" y="1641384"/>
                  </a:cubicBezTo>
                  <a:cubicBezTo>
                    <a:pt x="784791" y="1651904"/>
                    <a:pt x="774467" y="1662209"/>
                    <a:pt x="763713" y="1672193"/>
                  </a:cubicBezTo>
                  <a:cubicBezTo>
                    <a:pt x="753174" y="1682069"/>
                    <a:pt x="742205" y="1691623"/>
                    <a:pt x="730805" y="1700748"/>
                  </a:cubicBezTo>
                  <a:cubicBezTo>
                    <a:pt x="722632" y="1707296"/>
                    <a:pt x="701662" y="1714381"/>
                    <a:pt x="692951" y="1720178"/>
                  </a:cubicBezTo>
                  <a:cubicBezTo>
                    <a:pt x="687144" y="1723935"/>
                    <a:pt x="685315" y="1728551"/>
                    <a:pt x="685746" y="1731664"/>
                  </a:cubicBezTo>
                  <a:cubicBezTo>
                    <a:pt x="686068" y="1734348"/>
                    <a:pt x="687681" y="1737783"/>
                    <a:pt x="693059" y="1739930"/>
                  </a:cubicBezTo>
                  <a:cubicBezTo>
                    <a:pt x="696500" y="1741433"/>
                    <a:pt x="700586" y="1739715"/>
                    <a:pt x="701985" y="1736280"/>
                  </a:cubicBezTo>
                  <a:cubicBezTo>
                    <a:pt x="702737" y="1734670"/>
                    <a:pt x="702737" y="1732845"/>
                    <a:pt x="702092" y="1731235"/>
                  </a:cubicBezTo>
                  <a:cubicBezTo>
                    <a:pt x="703813" y="1730376"/>
                    <a:pt x="705963" y="1729195"/>
                    <a:pt x="707899" y="1728336"/>
                  </a:cubicBezTo>
                  <a:cubicBezTo>
                    <a:pt x="718761" y="1723613"/>
                    <a:pt x="733494" y="1718245"/>
                    <a:pt x="740377" y="1713093"/>
                  </a:cubicBezTo>
                  <a:cubicBezTo>
                    <a:pt x="752421" y="1704075"/>
                    <a:pt x="764036" y="1694629"/>
                    <a:pt x="775220" y="1684753"/>
                  </a:cubicBezTo>
                  <a:cubicBezTo>
                    <a:pt x="786405" y="1674877"/>
                    <a:pt x="797159" y="1664679"/>
                    <a:pt x="807912" y="1654266"/>
                  </a:cubicBezTo>
                  <a:cubicBezTo>
                    <a:pt x="824044" y="1638271"/>
                    <a:pt x="840067" y="1621954"/>
                    <a:pt x="855338" y="1604992"/>
                  </a:cubicBezTo>
                  <a:cubicBezTo>
                    <a:pt x="870609" y="1588031"/>
                    <a:pt x="885342" y="1570426"/>
                    <a:pt x="899215" y="1552177"/>
                  </a:cubicBezTo>
                  <a:cubicBezTo>
                    <a:pt x="927069" y="1515678"/>
                    <a:pt x="951696" y="1476818"/>
                    <a:pt x="971806" y="1435811"/>
                  </a:cubicBezTo>
                  <a:cubicBezTo>
                    <a:pt x="973526" y="1432268"/>
                    <a:pt x="972128" y="1427974"/>
                    <a:pt x="968687" y="1426257"/>
                  </a:cubicBezTo>
                  <a:cubicBezTo>
                    <a:pt x="965138" y="1424432"/>
                    <a:pt x="960836" y="1425827"/>
                    <a:pt x="959116" y="1429370"/>
                  </a:cubicBezTo>
                  <a:close/>
                  <a:moveTo>
                    <a:pt x="698328" y="1727370"/>
                  </a:moveTo>
                  <a:cubicBezTo>
                    <a:pt x="698221" y="1727263"/>
                    <a:pt x="697790" y="1727263"/>
                    <a:pt x="697898" y="1727048"/>
                  </a:cubicBezTo>
                  <a:cubicBezTo>
                    <a:pt x="698113" y="1726726"/>
                    <a:pt x="698436" y="1727048"/>
                    <a:pt x="698651" y="1727478"/>
                  </a:cubicBezTo>
                  <a:lnTo>
                    <a:pt x="698328" y="1727370"/>
                  </a:lnTo>
                  <a:close/>
                  <a:moveTo>
                    <a:pt x="1118492" y="1603490"/>
                  </a:moveTo>
                  <a:cubicBezTo>
                    <a:pt x="1107415" y="1616049"/>
                    <a:pt x="1096231" y="1628287"/>
                    <a:pt x="1084832" y="1640632"/>
                  </a:cubicBezTo>
                  <a:cubicBezTo>
                    <a:pt x="1081391" y="1644497"/>
                    <a:pt x="1075045" y="1648576"/>
                    <a:pt x="1068485" y="1652548"/>
                  </a:cubicBezTo>
                  <a:cubicBezTo>
                    <a:pt x="1063861" y="1655339"/>
                    <a:pt x="1059237" y="1658023"/>
                    <a:pt x="1056226" y="1660492"/>
                  </a:cubicBezTo>
                  <a:cubicBezTo>
                    <a:pt x="1057516" y="1662532"/>
                    <a:pt x="1057731" y="1665215"/>
                    <a:pt x="1056441" y="1667470"/>
                  </a:cubicBezTo>
                  <a:cubicBezTo>
                    <a:pt x="1054613" y="1670690"/>
                    <a:pt x="1050526" y="1671871"/>
                    <a:pt x="1047192" y="1670153"/>
                  </a:cubicBezTo>
                  <a:cubicBezTo>
                    <a:pt x="1043751" y="1668328"/>
                    <a:pt x="1042245" y="1665967"/>
                    <a:pt x="1041385" y="1663820"/>
                  </a:cubicBezTo>
                  <a:cubicBezTo>
                    <a:pt x="1040202" y="1660384"/>
                    <a:pt x="1041063" y="1656198"/>
                    <a:pt x="1044826" y="1652011"/>
                  </a:cubicBezTo>
                  <a:cubicBezTo>
                    <a:pt x="1050526" y="1645678"/>
                    <a:pt x="1067303" y="1637519"/>
                    <a:pt x="1073325" y="1630542"/>
                  </a:cubicBezTo>
                  <a:cubicBezTo>
                    <a:pt x="1082358" y="1619914"/>
                    <a:pt x="1091284" y="1609394"/>
                    <a:pt x="1100103" y="1598766"/>
                  </a:cubicBezTo>
                  <a:cubicBezTo>
                    <a:pt x="1109029" y="1588139"/>
                    <a:pt x="1117739" y="1577511"/>
                    <a:pt x="1126343" y="1566669"/>
                  </a:cubicBezTo>
                  <a:cubicBezTo>
                    <a:pt x="1142474" y="1546380"/>
                    <a:pt x="1157852" y="1525662"/>
                    <a:pt x="1172693" y="1504729"/>
                  </a:cubicBezTo>
                  <a:cubicBezTo>
                    <a:pt x="1182587" y="1490666"/>
                    <a:pt x="1192266" y="1476603"/>
                    <a:pt x="1201622" y="1462218"/>
                  </a:cubicBezTo>
                  <a:cubicBezTo>
                    <a:pt x="1224851" y="1426364"/>
                    <a:pt x="1245714" y="1389114"/>
                    <a:pt x="1262813" y="1349395"/>
                  </a:cubicBezTo>
                  <a:cubicBezTo>
                    <a:pt x="1264318" y="1345745"/>
                    <a:pt x="1268512" y="1344027"/>
                    <a:pt x="1272169" y="1345530"/>
                  </a:cubicBezTo>
                  <a:cubicBezTo>
                    <a:pt x="1275825" y="1347033"/>
                    <a:pt x="1277546" y="1351220"/>
                    <a:pt x="1276040" y="1354762"/>
                  </a:cubicBezTo>
                  <a:cubicBezTo>
                    <a:pt x="1259909" y="1395984"/>
                    <a:pt x="1240229" y="1434952"/>
                    <a:pt x="1217430" y="1472095"/>
                  </a:cubicBezTo>
                  <a:cubicBezTo>
                    <a:pt x="1208289" y="1487016"/>
                    <a:pt x="1198611" y="1501615"/>
                    <a:pt x="1188502" y="1515893"/>
                  </a:cubicBezTo>
                  <a:cubicBezTo>
                    <a:pt x="1173338" y="1537148"/>
                    <a:pt x="1157100" y="1557652"/>
                    <a:pt x="1140323" y="1577941"/>
                  </a:cubicBezTo>
                  <a:cubicBezTo>
                    <a:pt x="1133118" y="1586528"/>
                    <a:pt x="1125912" y="1595009"/>
                    <a:pt x="1118492" y="1603490"/>
                  </a:cubicBezTo>
                  <a:close/>
                  <a:moveTo>
                    <a:pt x="1203235" y="1290460"/>
                  </a:moveTo>
                  <a:cubicBezTo>
                    <a:pt x="1206676" y="1291534"/>
                    <a:pt x="1209042" y="1293144"/>
                    <a:pt x="1209903" y="1294218"/>
                  </a:cubicBezTo>
                  <a:cubicBezTo>
                    <a:pt x="1211516" y="1296364"/>
                    <a:pt x="1211945" y="1298511"/>
                    <a:pt x="1211408" y="1300658"/>
                  </a:cubicBezTo>
                  <a:cubicBezTo>
                    <a:pt x="1211085" y="1302161"/>
                    <a:pt x="1210225" y="1304416"/>
                    <a:pt x="1206999" y="1306133"/>
                  </a:cubicBezTo>
                  <a:cubicBezTo>
                    <a:pt x="1203772" y="1307851"/>
                    <a:pt x="1199793" y="1306670"/>
                    <a:pt x="1197858" y="1303557"/>
                  </a:cubicBezTo>
                  <a:cubicBezTo>
                    <a:pt x="1194201" y="1302805"/>
                    <a:pt x="1187534" y="1301410"/>
                    <a:pt x="1185060" y="1300551"/>
                  </a:cubicBezTo>
                  <a:lnTo>
                    <a:pt x="1148604" y="1288850"/>
                  </a:lnTo>
                  <a:lnTo>
                    <a:pt x="1055150" y="1257826"/>
                  </a:lnTo>
                  <a:cubicBezTo>
                    <a:pt x="1030953" y="1250205"/>
                    <a:pt x="1006649" y="1243227"/>
                    <a:pt x="982345" y="1236571"/>
                  </a:cubicBezTo>
                  <a:cubicBezTo>
                    <a:pt x="957933" y="1229808"/>
                    <a:pt x="933413" y="1223475"/>
                    <a:pt x="908894" y="1217678"/>
                  </a:cubicBezTo>
                  <a:cubicBezTo>
                    <a:pt x="859748" y="1205977"/>
                    <a:pt x="810171" y="1195993"/>
                    <a:pt x="759842" y="1188479"/>
                  </a:cubicBezTo>
                  <a:cubicBezTo>
                    <a:pt x="755970" y="1187942"/>
                    <a:pt x="753282" y="1184400"/>
                    <a:pt x="753712" y="1180428"/>
                  </a:cubicBezTo>
                  <a:cubicBezTo>
                    <a:pt x="754250" y="1176563"/>
                    <a:pt x="757906" y="1173879"/>
                    <a:pt x="761778" y="1174416"/>
                  </a:cubicBezTo>
                  <a:cubicBezTo>
                    <a:pt x="812752" y="1180535"/>
                    <a:pt x="863189" y="1188586"/>
                    <a:pt x="912981" y="1199536"/>
                  </a:cubicBezTo>
                  <a:cubicBezTo>
                    <a:pt x="938038" y="1205010"/>
                    <a:pt x="962880" y="1211129"/>
                    <a:pt x="987507" y="1218000"/>
                  </a:cubicBezTo>
                  <a:cubicBezTo>
                    <a:pt x="1012026" y="1224870"/>
                    <a:pt x="1036438" y="1232492"/>
                    <a:pt x="1060742" y="1240650"/>
                  </a:cubicBezTo>
                  <a:cubicBezTo>
                    <a:pt x="1070206" y="1243871"/>
                    <a:pt x="1079562" y="1247091"/>
                    <a:pt x="1088811" y="1250527"/>
                  </a:cubicBezTo>
                  <a:cubicBezTo>
                    <a:pt x="1110427" y="1258256"/>
                    <a:pt x="1131935" y="1266521"/>
                    <a:pt x="1153658" y="1274143"/>
                  </a:cubicBezTo>
                  <a:lnTo>
                    <a:pt x="1189900" y="1287133"/>
                  </a:lnTo>
                  <a:cubicBezTo>
                    <a:pt x="1192911" y="1288313"/>
                    <a:pt x="1199363" y="1289279"/>
                    <a:pt x="1203235" y="1290460"/>
                  </a:cubicBezTo>
                  <a:close/>
                  <a:moveTo>
                    <a:pt x="911045" y="1391476"/>
                  </a:moveTo>
                  <a:cubicBezTo>
                    <a:pt x="911153" y="1391905"/>
                    <a:pt x="911367" y="1392227"/>
                    <a:pt x="911582" y="1392549"/>
                  </a:cubicBezTo>
                  <a:cubicBezTo>
                    <a:pt x="911260" y="1392764"/>
                    <a:pt x="911045" y="1392120"/>
                    <a:pt x="910937" y="1391476"/>
                  </a:cubicBezTo>
                  <a:lnTo>
                    <a:pt x="911045" y="1391476"/>
                  </a:lnTo>
                  <a:close/>
                  <a:moveTo>
                    <a:pt x="415387" y="1309032"/>
                  </a:moveTo>
                  <a:cubicBezTo>
                    <a:pt x="411408" y="1308924"/>
                    <a:pt x="408396" y="1305596"/>
                    <a:pt x="408504" y="1301625"/>
                  </a:cubicBezTo>
                  <a:cubicBezTo>
                    <a:pt x="408612" y="1297760"/>
                    <a:pt x="411945" y="1294647"/>
                    <a:pt x="415924" y="1294754"/>
                  </a:cubicBezTo>
                  <a:cubicBezTo>
                    <a:pt x="480019" y="1296472"/>
                    <a:pt x="543468" y="1300444"/>
                    <a:pt x="606488" y="1308388"/>
                  </a:cubicBezTo>
                  <a:cubicBezTo>
                    <a:pt x="631868" y="1311608"/>
                    <a:pt x="657032" y="1315473"/>
                    <a:pt x="682197" y="1320089"/>
                  </a:cubicBezTo>
                  <a:cubicBezTo>
                    <a:pt x="719729" y="1327066"/>
                    <a:pt x="757045" y="1335654"/>
                    <a:pt x="794255" y="1345530"/>
                  </a:cubicBezTo>
                  <a:cubicBezTo>
                    <a:pt x="801890" y="1347570"/>
                    <a:pt x="862221" y="1360237"/>
                    <a:pt x="896312" y="1371294"/>
                  </a:cubicBezTo>
                  <a:cubicBezTo>
                    <a:pt x="908033" y="1375051"/>
                    <a:pt x="916744" y="1378808"/>
                    <a:pt x="920293" y="1381814"/>
                  </a:cubicBezTo>
                  <a:cubicBezTo>
                    <a:pt x="922767" y="1383854"/>
                    <a:pt x="923842" y="1386001"/>
                    <a:pt x="924165" y="1387826"/>
                  </a:cubicBezTo>
                  <a:cubicBezTo>
                    <a:pt x="924918" y="1391583"/>
                    <a:pt x="922552" y="1395125"/>
                    <a:pt x="918788" y="1395877"/>
                  </a:cubicBezTo>
                  <a:cubicBezTo>
                    <a:pt x="915884" y="1396521"/>
                    <a:pt x="912981" y="1395018"/>
                    <a:pt x="911582" y="1392549"/>
                  </a:cubicBezTo>
                  <a:lnTo>
                    <a:pt x="911690" y="1392549"/>
                  </a:lnTo>
                  <a:cubicBezTo>
                    <a:pt x="912013" y="1392120"/>
                    <a:pt x="911690" y="1391798"/>
                    <a:pt x="911045" y="1391476"/>
                  </a:cubicBezTo>
                  <a:cubicBezTo>
                    <a:pt x="910937" y="1391154"/>
                    <a:pt x="910830" y="1390831"/>
                    <a:pt x="910830" y="1390509"/>
                  </a:cubicBezTo>
                  <a:cubicBezTo>
                    <a:pt x="910830" y="1390724"/>
                    <a:pt x="910937" y="1391046"/>
                    <a:pt x="910937" y="1391476"/>
                  </a:cubicBezTo>
                  <a:cubicBezTo>
                    <a:pt x="909862" y="1390939"/>
                    <a:pt x="907819" y="1390402"/>
                    <a:pt x="906313" y="1389758"/>
                  </a:cubicBezTo>
                  <a:cubicBezTo>
                    <a:pt x="897602" y="1386216"/>
                    <a:pt x="882977" y="1382351"/>
                    <a:pt x="867061" y="1378594"/>
                  </a:cubicBezTo>
                  <a:cubicBezTo>
                    <a:pt x="834153" y="1370757"/>
                    <a:pt x="795868" y="1363672"/>
                    <a:pt x="789953" y="1362169"/>
                  </a:cubicBezTo>
                  <a:cubicBezTo>
                    <a:pt x="752959" y="1353045"/>
                    <a:pt x="715965" y="1345530"/>
                    <a:pt x="678755" y="1338982"/>
                  </a:cubicBezTo>
                  <a:cubicBezTo>
                    <a:pt x="653913" y="1334581"/>
                    <a:pt x="628964" y="1330716"/>
                    <a:pt x="604014" y="1327174"/>
                  </a:cubicBezTo>
                  <a:cubicBezTo>
                    <a:pt x="541640" y="1318371"/>
                    <a:pt x="478836" y="1312252"/>
                    <a:pt x="415387" y="1309032"/>
                  </a:cubicBezTo>
                  <a:close/>
                  <a:moveTo>
                    <a:pt x="1761052" y="1664142"/>
                  </a:moveTo>
                  <a:cubicBezTo>
                    <a:pt x="1761482" y="1667470"/>
                    <a:pt x="1761912" y="1675735"/>
                    <a:pt x="1762020" y="1678097"/>
                  </a:cubicBezTo>
                  <a:cubicBezTo>
                    <a:pt x="1762020" y="1679600"/>
                    <a:pt x="1761805" y="1680566"/>
                    <a:pt x="1761697" y="1680781"/>
                  </a:cubicBezTo>
                  <a:cubicBezTo>
                    <a:pt x="1760945" y="1683357"/>
                    <a:pt x="1759439" y="1684431"/>
                    <a:pt x="1758578" y="1684860"/>
                  </a:cubicBezTo>
                  <a:cubicBezTo>
                    <a:pt x="1756535" y="1685934"/>
                    <a:pt x="1754492" y="1686256"/>
                    <a:pt x="1752341" y="1685182"/>
                  </a:cubicBezTo>
                  <a:cubicBezTo>
                    <a:pt x="1751481" y="1684753"/>
                    <a:pt x="1750083" y="1684109"/>
                    <a:pt x="1749115" y="1682176"/>
                  </a:cubicBezTo>
                  <a:cubicBezTo>
                    <a:pt x="1748900" y="1681962"/>
                    <a:pt x="1748577" y="1681317"/>
                    <a:pt x="1748362" y="1680137"/>
                  </a:cubicBezTo>
                  <a:cubicBezTo>
                    <a:pt x="1748362" y="1679922"/>
                    <a:pt x="1748255" y="1679493"/>
                    <a:pt x="1748255" y="1678849"/>
                  </a:cubicBezTo>
                  <a:cubicBezTo>
                    <a:pt x="1748255" y="1678634"/>
                    <a:pt x="1748362" y="1678419"/>
                    <a:pt x="1748362" y="1678204"/>
                  </a:cubicBezTo>
                  <a:cubicBezTo>
                    <a:pt x="1748792" y="1677882"/>
                    <a:pt x="1749115" y="1677131"/>
                    <a:pt x="1748900" y="1675628"/>
                  </a:cubicBezTo>
                  <a:cubicBezTo>
                    <a:pt x="1748685" y="1676165"/>
                    <a:pt x="1748577" y="1676916"/>
                    <a:pt x="1748470" y="1677668"/>
                  </a:cubicBezTo>
                  <a:cubicBezTo>
                    <a:pt x="1748577" y="1676809"/>
                    <a:pt x="1748577" y="1675950"/>
                    <a:pt x="1748792" y="1675199"/>
                  </a:cubicBezTo>
                  <a:cubicBezTo>
                    <a:pt x="1748470" y="1672193"/>
                    <a:pt x="1747287" y="1668221"/>
                    <a:pt x="1746964" y="1666396"/>
                  </a:cubicBezTo>
                  <a:cubicBezTo>
                    <a:pt x="1746211" y="1662532"/>
                    <a:pt x="1745459" y="1658774"/>
                    <a:pt x="1744598" y="1654910"/>
                  </a:cubicBezTo>
                  <a:cubicBezTo>
                    <a:pt x="1743308" y="1649113"/>
                    <a:pt x="1741802" y="1643316"/>
                    <a:pt x="1740297" y="1637627"/>
                  </a:cubicBezTo>
                  <a:cubicBezTo>
                    <a:pt x="1736748" y="1623886"/>
                    <a:pt x="1732338" y="1610467"/>
                    <a:pt x="1727392" y="1597263"/>
                  </a:cubicBezTo>
                  <a:cubicBezTo>
                    <a:pt x="1722445" y="1583952"/>
                    <a:pt x="1717068" y="1570856"/>
                    <a:pt x="1711153" y="1557866"/>
                  </a:cubicBezTo>
                  <a:cubicBezTo>
                    <a:pt x="1702227" y="1537685"/>
                    <a:pt x="1692548" y="1519650"/>
                    <a:pt x="1682332" y="1502904"/>
                  </a:cubicBezTo>
                  <a:cubicBezTo>
                    <a:pt x="1671363" y="1484654"/>
                    <a:pt x="1659533" y="1468015"/>
                    <a:pt x="1646736" y="1452128"/>
                  </a:cubicBezTo>
                  <a:cubicBezTo>
                    <a:pt x="1621893" y="1421319"/>
                    <a:pt x="1593180" y="1393408"/>
                    <a:pt x="1558874" y="1362921"/>
                  </a:cubicBezTo>
                  <a:cubicBezTo>
                    <a:pt x="1555863" y="1360344"/>
                    <a:pt x="1555541" y="1355836"/>
                    <a:pt x="1558121" y="1352830"/>
                  </a:cubicBezTo>
                  <a:cubicBezTo>
                    <a:pt x="1560702" y="1349824"/>
                    <a:pt x="1565219" y="1349502"/>
                    <a:pt x="1568123" y="1352079"/>
                  </a:cubicBezTo>
                  <a:cubicBezTo>
                    <a:pt x="1604364" y="1382029"/>
                    <a:pt x="1634906" y="1409403"/>
                    <a:pt x="1661146" y="1440319"/>
                  </a:cubicBezTo>
                  <a:cubicBezTo>
                    <a:pt x="1674911" y="1456636"/>
                    <a:pt x="1687386" y="1473812"/>
                    <a:pt x="1698893" y="1492920"/>
                  </a:cubicBezTo>
                  <a:cubicBezTo>
                    <a:pt x="1709432" y="1510418"/>
                    <a:pt x="1718896" y="1529526"/>
                    <a:pt x="1727822" y="1550674"/>
                  </a:cubicBezTo>
                  <a:cubicBezTo>
                    <a:pt x="1733521" y="1564200"/>
                    <a:pt x="1738791" y="1577833"/>
                    <a:pt x="1743415" y="1591574"/>
                  </a:cubicBezTo>
                  <a:cubicBezTo>
                    <a:pt x="1748039" y="1605529"/>
                    <a:pt x="1752019" y="1619592"/>
                    <a:pt x="1755245" y="1633977"/>
                  </a:cubicBezTo>
                  <a:cubicBezTo>
                    <a:pt x="1756643" y="1639988"/>
                    <a:pt x="1757826" y="1645892"/>
                    <a:pt x="1759009" y="1652011"/>
                  </a:cubicBezTo>
                  <a:cubicBezTo>
                    <a:pt x="1759761" y="1655983"/>
                    <a:pt x="1760407" y="1660062"/>
                    <a:pt x="1761052" y="1664142"/>
                  </a:cubicBezTo>
                  <a:close/>
                  <a:moveTo>
                    <a:pt x="1748362" y="1677668"/>
                  </a:moveTo>
                  <a:cubicBezTo>
                    <a:pt x="1748362" y="1677882"/>
                    <a:pt x="1748255" y="1677990"/>
                    <a:pt x="1748255" y="1678204"/>
                  </a:cubicBezTo>
                  <a:cubicBezTo>
                    <a:pt x="1748147" y="1678204"/>
                    <a:pt x="1748255" y="1678634"/>
                    <a:pt x="1748147" y="1678634"/>
                  </a:cubicBezTo>
                  <a:cubicBezTo>
                    <a:pt x="1748039" y="1678634"/>
                    <a:pt x="1748147" y="1678419"/>
                    <a:pt x="1748147" y="1678419"/>
                  </a:cubicBezTo>
                  <a:cubicBezTo>
                    <a:pt x="1748255" y="1678097"/>
                    <a:pt x="1748362" y="1677990"/>
                    <a:pt x="1748362" y="1677668"/>
                  </a:cubicBezTo>
                  <a:close/>
                  <a:moveTo>
                    <a:pt x="1863754" y="1049462"/>
                  </a:moveTo>
                  <a:lnTo>
                    <a:pt x="1863001" y="1050643"/>
                  </a:lnTo>
                  <a:cubicBezTo>
                    <a:pt x="1863754" y="1049784"/>
                    <a:pt x="1864830" y="1049247"/>
                    <a:pt x="1866012" y="1048925"/>
                  </a:cubicBezTo>
                  <a:cubicBezTo>
                    <a:pt x="1865690" y="1048925"/>
                    <a:pt x="1865367" y="1048818"/>
                    <a:pt x="1865152" y="1048818"/>
                  </a:cubicBezTo>
                  <a:cubicBezTo>
                    <a:pt x="1865690" y="1048496"/>
                    <a:pt x="1866443" y="1047637"/>
                    <a:pt x="1866550" y="1048818"/>
                  </a:cubicBezTo>
                  <a:cubicBezTo>
                    <a:pt x="1867410" y="1048711"/>
                    <a:pt x="1868163" y="1048711"/>
                    <a:pt x="1869023" y="1048925"/>
                  </a:cubicBezTo>
                  <a:cubicBezTo>
                    <a:pt x="1872680" y="1049569"/>
                    <a:pt x="1875153" y="1053219"/>
                    <a:pt x="1874400" y="1056869"/>
                  </a:cubicBezTo>
                  <a:cubicBezTo>
                    <a:pt x="1874185" y="1057835"/>
                    <a:pt x="1873325" y="1061485"/>
                    <a:pt x="1868486" y="1062344"/>
                  </a:cubicBezTo>
                  <a:cubicBezTo>
                    <a:pt x="1867948" y="1062451"/>
                    <a:pt x="1866873" y="1062559"/>
                    <a:pt x="1865475" y="1062666"/>
                  </a:cubicBezTo>
                  <a:cubicBezTo>
                    <a:pt x="1859882" y="1062988"/>
                    <a:pt x="1846009" y="1063203"/>
                    <a:pt x="1844612" y="1063310"/>
                  </a:cubicBezTo>
                  <a:cubicBezTo>
                    <a:pt x="1838052" y="1064061"/>
                    <a:pt x="1831599" y="1065135"/>
                    <a:pt x="1825254" y="1066531"/>
                  </a:cubicBezTo>
                  <a:cubicBezTo>
                    <a:pt x="1815468" y="1068570"/>
                    <a:pt x="1805789" y="1071146"/>
                    <a:pt x="1796111" y="1073830"/>
                  </a:cubicBezTo>
                  <a:cubicBezTo>
                    <a:pt x="1780087" y="1078339"/>
                    <a:pt x="1763310" y="1083170"/>
                    <a:pt x="1746319" y="1088322"/>
                  </a:cubicBezTo>
                  <a:cubicBezTo>
                    <a:pt x="1730080" y="1093368"/>
                    <a:pt x="1713626" y="1098628"/>
                    <a:pt x="1697818" y="1104961"/>
                  </a:cubicBezTo>
                  <a:cubicBezTo>
                    <a:pt x="1676525" y="1113442"/>
                    <a:pt x="1656199" y="1123533"/>
                    <a:pt x="1638777" y="1136951"/>
                  </a:cubicBezTo>
                  <a:cubicBezTo>
                    <a:pt x="1635766" y="1139420"/>
                    <a:pt x="1631250" y="1138991"/>
                    <a:pt x="1628776" y="1135985"/>
                  </a:cubicBezTo>
                  <a:cubicBezTo>
                    <a:pt x="1626303" y="1132872"/>
                    <a:pt x="1626733" y="1128364"/>
                    <a:pt x="1629744" y="1125894"/>
                  </a:cubicBezTo>
                  <a:cubicBezTo>
                    <a:pt x="1647488" y="1110544"/>
                    <a:pt x="1668351" y="1098198"/>
                    <a:pt x="1690828" y="1088215"/>
                  </a:cubicBezTo>
                  <a:cubicBezTo>
                    <a:pt x="1706959" y="1081023"/>
                    <a:pt x="1723843" y="1075011"/>
                    <a:pt x="1740726" y="1069966"/>
                  </a:cubicBezTo>
                  <a:cubicBezTo>
                    <a:pt x="1757933" y="1064706"/>
                    <a:pt x="1775248" y="1060734"/>
                    <a:pt x="1791701" y="1056762"/>
                  </a:cubicBezTo>
                  <a:cubicBezTo>
                    <a:pt x="1800090" y="1054722"/>
                    <a:pt x="1808585" y="1052897"/>
                    <a:pt x="1817189" y="1051394"/>
                  </a:cubicBezTo>
                  <a:cubicBezTo>
                    <a:pt x="1825792" y="1049891"/>
                    <a:pt x="1834503" y="1048818"/>
                    <a:pt x="1843321" y="1048281"/>
                  </a:cubicBezTo>
                  <a:cubicBezTo>
                    <a:pt x="1844719" y="1048174"/>
                    <a:pt x="1857947" y="1048818"/>
                    <a:pt x="1864184" y="1048818"/>
                  </a:cubicBezTo>
                  <a:lnTo>
                    <a:pt x="1863754" y="1049462"/>
                  </a:lnTo>
                  <a:close/>
                  <a:moveTo>
                    <a:pt x="1408639" y="918926"/>
                  </a:moveTo>
                  <a:cubicBezTo>
                    <a:pt x="1410682" y="894236"/>
                    <a:pt x="1411973" y="868150"/>
                    <a:pt x="1412833" y="841957"/>
                  </a:cubicBezTo>
                  <a:cubicBezTo>
                    <a:pt x="1413801" y="809537"/>
                    <a:pt x="1413908" y="776689"/>
                    <a:pt x="1412510" y="745665"/>
                  </a:cubicBezTo>
                  <a:cubicBezTo>
                    <a:pt x="1410897" y="710776"/>
                    <a:pt x="1407671" y="678035"/>
                    <a:pt x="1402079" y="650232"/>
                  </a:cubicBezTo>
                  <a:cubicBezTo>
                    <a:pt x="1401326" y="646582"/>
                    <a:pt x="1403692" y="642932"/>
                    <a:pt x="1407348" y="642180"/>
                  </a:cubicBezTo>
                  <a:cubicBezTo>
                    <a:pt x="1411005" y="641322"/>
                    <a:pt x="1414661" y="643683"/>
                    <a:pt x="1415521" y="647333"/>
                  </a:cubicBezTo>
                  <a:cubicBezTo>
                    <a:pt x="1422297" y="675566"/>
                    <a:pt x="1427028" y="708951"/>
                    <a:pt x="1429717" y="744591"/>
                  </a:cubicBezTo>
                  <a:cubicBezTo>
                    <a:pt x="1432083" y="776152"/>
                    <a:pt x="1432943" y="809537"/>
                    <a:pt x="1432083" y="842493"/>
                  </a:cubicBezTo>
                  <a:cubicBezTo>
                    <a:pt x="1431437" y="869116"/>
                    <a:pt x="1429502" y="895524"/>
                    <a:pt x="1426921" y="920643"/>
                  </a:cubicBezTo>
                  <a:cubicBezTo>
                    <a:pt x="1422189" y="965515"/>
                    <a:pt x="1414554" y="1006093"/>
                    <a:pt x="1405628" y="1036580"/>
                  </a:cubicBezTo>
                  <a:cubicBezTo>
                    <a:pt x="1404552" y="1040337"/>
                    <a:pt x="1400681" y="1042592"/>
                    <a:pt x="1396917" y="1041518"/>
                  </a:cubicBezTo>
                  <a:cubicBezTo>
                    <a:pt x="1393045" y="1040552"/>
                    <a:pt x="1390787" y="1036580"/>
                    <a:pt x="1391862" y="1032823"/>
                  </a:cubicBezTo>
                  <a:cubicBezTo>
                    <a:pt x="1399605" y="1002765"/>
                    <a:pt x="1405090" y="962832"/>
                    <a:pt x="1408639" y="918926"/>
                  </a:cubicBezTo>
                  <a:close/>
                  <a:moveTo>
                    <a:pt x="1461549" y="1632581"/>
                  </a:moveTo>
                  <a:cubicBezTo>
                    <a:pt x="1455312" y="1735958"/>
                    <a:pt x="1448429" y="1839335"/>
                    <a:pt x="1440471" y="1942605"/>
                  </a:cubicBezTo>
                  <a:cubicBezTo>
                    <a:pt x="1432406" y="2045767"/>
                    <a:pt x="1423049" y="2148929"/>
                    <a:pt x="1413586" y="2252092"/>
                  </a:cubicBezTo>
                  <a:cubicBezTo>
                    <a:pt x="1411758" y="2271629"/>
                    <a:pt x="1409607" y="2291166"/>
                    <a:pt x="1407348" y="2310597"/>
                  </a:cubicBezTo>
                  <a:cubicBezTo>
                    <a:pt x="1398100" y="2388210"/>
                    <a:pt x="1386163" y="2465394"/>
                    <a:pt x="1378742" y="2543222"/>
                  </a:cubicBezTo>
                  <a:cubicBezTo>
                    <a:pt x="1376807" y="2564262"/>
                    <a:pt x="1368311" y="2597755"/>
                    <a:pt x="1365838" y="2626632"/>
                  </a:cubicBezTo>
                  <a:cubicBezTo>
                    <a:pt x="1364869" y="2639299"/>
                    <a:pt x="1364977" y="2651000"/>
                    <a:pt x="1367666" y="2660125"/>
                  </a:cubicBezTo>
                  <a:cubicBezTo>
                    <a:pt x="1368741" y="2663775"/>
                    <a:pt x="1366698" y="2667532"/>
                    <a:pt x="1363041" y="2668605"/>
                  </a:cubicBezTo>
                  <a:cubicBezTo>
                    <a:pt x="1359385" y="2669679"/>
                    <a:pt x="1355621" y="2667639"/>
                    <a:pt x="1354545" y="2664097"/>
                  </a:cubicBezTo>
                  <a:cubicBezTo>
                    <a:pt x="1351319" y="2653576"/>
                    <a:pt x="1350781" y="2640158"/>
                    <a:pt x="1351857" y="2625558"/>
                  </a:cubicBezTo>
                  <a:cubicBezTo>
                    <a:pt x="1353900" y="2596574"/>
                    <a:pt x="1362073" y="2563081"/>
                    <a:pt x="1363794" y="2541934"/>
                  </a:cubicBezTo>
                  <a:cubicBezTo>
                    <a:pt x="1365407" y="2522396"/>
                    <a:pt x="1367343" y="2502859"/>
                    <a:pt x="1369494" y="2483321"/>
                  </a:cubicBezTo>
                  <a:cubicBezTo>
                    <a:pt x="1377882" y="2405708"/>
                    <a:pt x="1389066" y="2328309"/>
                    <a:pt x="1395734" y="2250481"/>
                  </a:cubicBezTo>
                  <a:cubicBezTo>
                    <a:pt x="1401111" y="2188541"/>
                    <a:pt x="1406166" y="2126708"/>
                    <a:pt x="1411220" y="2064875"/>
                  </a:cubicBezTo>
                  <a:cubicBezTo>
                    <a:pt x="1416274" y="2002935"/>
                    <a:pt x="1421221" y="1941102"/>
                    <a:pt x="1426061" y="1879162"/>
                  </a:cubicBezTo>
                  <a:cubicBezTo>
                    <a:pt x="1432513" y="1796610"/>
                    <a:pt x="1438750" y="1714059"/>
                    <a:pt x="1444343" y="1631508"/>
                  </a:cubicBezTo>
                  <a:cubicBezTo>
                    <a:pt x="1448644" y="1569567"/>
                    <a:pt x="1447891" y="1506661"/>
                    <a:pt x="1450580" y="1444291"/>
                  </a:cubicBezTo>
                  <a:cubicBezTo>
                    <a:pt x="1451763" y="1417239"/>
                    <a:pt x="1453699" y="1390295"/>
                    <a:pt x="1456817" y="1363565"/>
                  </a:cubicBezTo>
                  <a:cubicBezTo>
                    <a:pt x="1457248" y="1359700"/>
                    <a:pt x="1460797" y="1356909"/>
                    <a:pt x="1464668" y="1357339"/>
                  </a:cubicBezTo>
                  <a:cubicBezTo>
                    <a:pt x="1468539" y="1357768"/>
                    <a:pt x="1471443" y="1361311"/>
                    <a:pt x="1471013" y="1365175"/>
                  </a:cubicBezTo>
                  <a:cubicBezTo>
                    <a:pt x="1468217" y="1391583"/>
                    <a:pt x="1466711" y="1418205"/>
                    <a:pt x="1465851" y="1444828"/>
                  </a:cubicBezTo>
                  <a:cubicBezTo>
                    <a:pt x="1463808" y="1507412"/>
                    <a:pt x="1465206" y="1570426"/>
                    <a:pt x="1461549" y="1632581"/>
                  </a:cubicBezTo>
                  <a:close/>
                  <a:moveTo>
                    <a:pt x="1557261" y="2314891"/>
                  </a:moveTo>
                  <a:cubicBezTo>
                    <a:pt x="1556938" y="2315213"/>
                    <a:pt x="1556723" y="2315535"/>
                    <a:pt x="1556508" y="2315964"/>
                  </a:cubicBezTo>
                  <a:cubicBezTo>
                    <a:pt x="1555863" y="2315749"/>
                    <a:pt x="1556293" y="2315105"/>
                    <a:pt x="1557154" y="2314461"/>
                  </a:cubicBezTo>
                  <a:cubicBezTo>
                    <a:pt x="1557154" y="2314569"/>
                    <a:pt x="1557261" y="2314676"/>
                    <a:pt x="1557261" y="2314891"/>
                  </a:cubicBezTo>
                  <a:close/>
                  <a:moveTo>
                    <a:pt x="1551669" y="2228475"/>
                  </a:moveTo>
                  <a:cubicBezTo>
                    <a:pt x="1552744" y="2232983"/>
                    <a:pt x="1568123" y="2287517"/>
                    <a:pt x="1570381" y="2309309"/>
                  </a:cubicBezTo>
                  <a:cubicBezTo>
                    <a:pt x="1571026" y="2315213"/>
                    <a:pt x="1570381" y="2319507"/>
                    <a:pt x="1569521" y="2321332"/>
                  </a:cubicBezTo>
                  <a:cubicBezTo>
                    <a:pt x="1568338" y="2323479"/>
                    <a:pt x="1566832" y="2324659"/>
                    <a:pt x="1565219" y="2325304"/>
                  </a:cubicBezTo>
                  <a:cubicBezTo>
                    <a:pt x="1561670" y="2326699"/>
                    <a:pt x="1557691" y="2324981"/>
                    <a:pt x="1556293" y="2321439"/>
                  </a:cubicBezTo>
                  <a:cubicBezTo>
                    <a:pt x="1555648" y="2319614"/>
                    <a:pt x="1555756" y="2317574"/>
                    <a:pt x="1556508" y="2315964"/>
                  </a:cubicBezTo>
                  <a:cubicBezTo>
                    <a:pt x="1556616" y="2315964"/>
                    <a:pt x="1556723" y="2316071"/>
                    <a:pt x="1556831" y="2316071"/>
                  </a:cubicBezTo>
                  <a:cubicBezTo>
                    <a:pt x="1557261" y="2316179"/>
                    <a:pt x="1557369" y="2315642"/>
                    <a:pt x="1557261" y="2314891"/>
                  </a:cubicBezTo>
                  <a:cubicBezTo>
                    <a:pt x="1557691" y="2314247"/>
                    <a:pt x="1558336" y="2313710"/>
                    <a:pt x="1558982" y="2313173"/>
                  </a:cubicBezTo>
                  <a:cubicBezTo>
                    <a:pt x="1558336" y="2313603"/>
                    <a:pt x="1557691" y="2314032"/>
                    <a:pt x="1557154" y="2314461"/>
                  </a:cubicBezTo>
                  <a:cubicBezTo>
                    <a:pt x="1556938" y="2313388"/>
                    <a:pt x="1556616" y="2312100"/>
                    <a:pt x="1556401" y="2311026"/>
                  </a:cubicBezTo>
                  <a:cubicBezTo>
                    <a:pt x="1553390" y="2289878"/>
                    <a:pt x="1536398" y="2237385"/>
                    <a:pt x="1535107" y="2232983"/>
                  </a:cubicBezTo>
                  <a:cubicBezTo>
                    <a:pt x="1525859" y="2200242"/>
                    <a:pt x="1515642" y="2167608"/>
                    <a:pt x="1505103" y="2135081"/>
                  </a:cubicBezTo>
                  <a:cubicBezTo>
                    <a:pt x="1498221" y="2113397"/>
                    <a:pt x="1491123" y="2091712"/>
                    <a:pt x="1483810" y="2070243"/>
                  </a:cubicBezTo>
                  <a:cubicBezTo>
                    <a:pt x="1471551" y="2034281"/>
                    <a:pt x="1458646" y="1998641"/>
                    <a:pt x="1444450" y="1963538"/>
                  </a:cubicBezTo>
                  <a:cubicBezTo>
                    <a:pt x="1442945" y="1959888"/>
                    <a:pt x="1444558" y="1955701"/>
                    <a:pt x="1448214" y="1954198"/>
                  </a:cubicBezTo>
                  <a:cubicBezTo>
                    <a:pt x="1451871" y="1952695"/>
                    <a:pt x="1456064" y="1954306"/>
                    <a:pt x="1457570" y="1957956"/>
                  </a:cubicBezTo>
                  <a:cubicBezTo>
                    <a:pt x="1477035" y="2001539"/>
                    <a:pt x="1494994" y="2045982"/>
                    <a:pt x="1510803" y="2091068"/>
                  </a:cubicBezTo>
                  <a:cubicBezTo>
                    <a:pt x="1517148" y="2109210"/>
                    <a:pt x="1523063" y="2127352"/>
                    <a:pt x="1528655" y="2145602"/>
                  </a:cubicBezTo>
                  <a:cubicBezTo>
                    <a:pt x="1537043" y="2173083"/>
                    <a:pt x="1544464" y="2200779"/>
                    <a:pt x="1551669" y="2228475"/>
                  </a:cubicBezTo>
                  <a:close/>
                  <a:moveTo>
                    <a:pt x="1640176" y="1927254"/>
                  </a:moveTo>
                  <a:cubicBezTo>
                    <a:pt x="1660931" y="1976420"/>
                    <a:pt x="1680289" y="2026230"/>
                    <a:pt x="1706313" y="2072389"/>
                  </a:cubicBezTo>
                  <a:cubicBezTo>
                    <a:pt x="1708249" y="2075717"/>
                    <a:pt x="1707174" y="2079904"/>
                    <a:pt x="1703840" y="2081729"/>
                  </a:cubicBezTo>
                  <a:cubicBezTo>
                    <a:pt x="1700614" y="2083661"/>
                    <a:pt x="1696420" y="2082588"/>
                    <a:pt x="1694484" y="2079367"/>
                  </a:cubicBezTo>
                  <a:cubicBezTo>
                    <a:pt x="1662221" y="2025800"/>
                    <a:pt x="1638455" y="1967295"/>
                    <a:pt x="1612322" y="1910293"/>
                  </a:cubicBezTo>
                  <a:cubicBezTo>
                    <a:pt x="1605439" y="1895264"/>
                    <a:pt x="1598449" y="1880235"/>
                    <a:pt x="1591137" y="1865528"/>
                  </a:cubicBezTo>
                  <a:cubicBezTo>
                    <a:pt x="1580060" y="1843522"/>
                    <a:pt x="1568338" y="1821945"/>
                    <a:pt x="1554895" y="1801334"/>
                  </a:cubicBezTo>
                  <a:cubicBezTo>
                    <a:pt x="1531666" y="1765801"/>
                    <a:pt x="1503705" y="1733060"/>
                    <a:pt x="1466603" y="1705686"/>
                  </a:cubicBezTo>
                  <a:cubicBezTo>
                    <a:pt x="1463377" y="1703431"/>
                    <a:pt x="1462625" y="1699030"/>
                    <a:pt x="1464883" y="1695810"/>
                  </a:cubicBezTo>
                  <a:cubicBezTo>
                    <a:pt x="1467249" y="1692589"/>
                    <a:pt x="1471658" y="1691838"/>
                    <a:pt x="1474885" y="1694092"/>
                  </a:cubicBezTo>
                  <a:cubicBezTo>
                    <a:pt x="1528010" y="1731020"/>
                    <a:pt x="1564896" y="1777931"/>
                    <a:pt x="1594040" y="1829781"/>
                  </a:cubicBezTo>
                  <a:cubicBezTo>
                    <a:pt x="1611462" y="1861019"/>
                    <a:pt x="1626088" y="1893976"/>
                    <a:pt x="1640176" y="1927254"/>
                  </a:cubicBezTo>
                  <a:close/>
                  <a:moveTo>
                    <a:pt x="1735027" y="1768055"/>
                  </a:moveTo>
                  <a:cubicBezTo>
                    <a:pt x="1738038" y="1770202"/>
                    <a:pt x="1738791" y="1774496"/>
                    <a:pt x="1736533" y="1777502"/>
                  </a:cubicBezTo>
                  <a:cubicBezTo>
                    <a:pt x="1734382" y="1780615"/>
                    <a:pt x="1730080" y="1781259"/>
                    <a:pt x="1727069" y="1779112"/>
                  </a:cubicBezTo>
                  <a:cubicBezTo>
                    <a:pt x="1718143" y="1772993"/>
                    <a:pt x="1709540" y="1762259"/>
                    <a:pt x="1701367" y="1749377"/>
                  </a:cubicBezTo>
                  <a:cubicBezTo>
                    <a:pt x="1685881" y="1724794"/>
                    <a:pt x="1672115" y="1692267"/>
                    <a:pt x="1659855" y="1675628"/>
                  </a:cubicBezTo>
                  <a:cubicBezTo>
                    <a:pt x="1645875" y="1656091"/>
                    <a:pt x="1630927" y="1637519"/>
                    <a:pt x="1615549" y="1619485"/>
                  </a:cubicBezTo>
                  <a:cubicBezTo>
                    <a:pt x="1605224" y="1607354"/>
                    <a:pt x="1594685" y="1595438"/>
                    <a:pt x="1583932" y="1583737"/>
                  </a:cubicBezTo>
                  <a:cubicBezTo>
                    <a:pt x="1557046" y="1554431"/>
                    <a:pt x="1528763" y="1526413"/>
                    <a:pt x="1499189" y="1498932"/>
                  </a:cubicBezTo>
                  <a:cubicBezTo>
                    <a:pt x="1496285" y="1496355"/>
                    <a:pt x="1495963" y="1491847"/>
                    <a:pt x="1498651" y="1488841"/>
                  </a:cubicBezTo>
                  <a:cubicBezTo>
                    <a:pt x="1501232" y="1485943"/>
                    <a:pt x="1505749" y="1485728"/>
                    <a:pt x="1508652" y="1488304"/>
                  </a:cubicBezTo>
                  <a:cubicBezTo>
                    <a:pt x="1530914" y="1507412"/>
                    <a:pt x="1552637" y="1526735"/>
                    <a:pt x="1573392" y="1546917"/>
                  </a:cubicBezTo>
                  <a:cubicBezTo>
                    <a:pt x="1587480" y="1560443"/>
                    <a:pt x="1601030" y="1574398"/>
                    <a:pt x="1614150" y="1588783"/>
                  </a:cubicBezTo>
                  <a:cubicBezTo>
                    <a:pt x="1625120" y="1600699"/>
                    <a:pt x="1635659" y="1613151"/>
                    <a:pt x="1645767" y="1625926"/>
                  </a:cubicBezTo>
                  <a:cubicBezTo>
                    <a:pt x="1655877" y="1638593"/>
                    <a:pt x="1665448" y="1651689"/>
                    <a:pt x="1674696" y="1665215"/>
                  </a:cubicBezTo>
                  <a:cubicBezTo>
                    <a:pt x="1686526" y="1682606"/>
                    <a:pt x="1699538" y="1715991"/>
                    <a:pt x="1714379" y="1741540"/>
                  </a:cubicBezTo>
                  <a:cubicBezTo>
                    <a:pt x="1720939" y="1752812"/>
                    <a:pt x="1727607" y="1762473"/>
                    <a:pt x="1735027" y="1768055"/>
                  </a:cubicBezTo>
                  <a:close/>
                  <a:moveTo>
                    <a:pt x="1273352" y="1823984"/>
                  </a:moveTo>
                  <a:cubicBezTo>
                    <a:pt x="1292494" y="1804339"/>
                    <a:pt x="1311852" y="1784909"/>
                    <a:pt x="1331639" y="1765908"/>
                  </a:cubicBezTo>
                  <a:cubicBezTo>
                    <a:pt x="1342501" y="1755281"/>
                    <a:pt x="1353793" y="1744975"/>
                    <a:pt x="1365084" y="1734777"/>
                  </a:cubicBezTo>
                  <a:cubicBezTo>
                    <a:pt x="1376484" y="1724579"/>
                    <a:pt x="1388098" y="1714381"/>
                    <a:pt x="1399605" y="1704398"/>
                  </a:cubicBezTo>
                  <a:cubicBezTo>
                    <a:pt x="1403477" y="1700962"/>
                    <a:pt x="1410790" y="1697957"/>
                    <a:pt x="1417242" y="1694736"/>
                  </a:cubicBezTo>
                  <a:cubicBezTo>
                    <a:pt x="1423157" y="1691838"/>
                    <a:pt x="1428642" y="1688832"/>
                    <a:pt x="1431653" y="1685934"/>
                  </a:cubicBezTo>
                  <a:cubicBezTo>
                    <a:pt x="1434557" y="1683250"/>
                    <a:pt x="1435954" y="1680351"/>
                    <a:pt x="1436170" y="1677668"/>
                  </a:cubicBezTo>
                  <a:cubicBezTo>
                    <a:pt x="1436492" y="1674555"/>
                    <a:pt x="1435632" y="1671119"/>
                    <a:pt x="1432083" y="1667899"/>
                  </a:cubicBezTo>
                  <a:cubicBezTo>
                    <a:pt x="1429287" y="1665430"/>
                    <a:pt x="1424985" y="1665537"/>
                    <a:pt x="1422404" y="1668328"/>
                  </a:cubicBezTo>
                  <a:cubicBezTo>
                    <a:pt x="1420361" y="1670475"/>
                    <a:pt x="1420038" y="1673803"/>
                    <a:pt x="1421436" y="1676272"/>
                  </a:cubicBezTo>
                  <a:cubicBezTo>
                    <a:pt x="1418318" y="1678634"/>
                    <a:pt x="1413048" y="1680781"/>
                    <a:pt x="1407779" y="1683035"/>
                  </a:cubicBezTo>
                  <a:cubicBezTo>
                    <a:pt x="1400788" y="1686041"/>
                    <a:pt x="1393906" y="1689261"/>
                    <a:pt x="1389711" y="1692697"/>
                  </a:cubicBezTo>
                  <a:cubicBezTo>
                    <a:pt x="1375408" y="1704290"/>
                    <a:pt x="1360998" y="1716099"/>
                    <a:pt x="1347018" y="1728122"/>
                  </a:cubicBezTo>
                  <a:cubicBezTo>
                    <a:pt x="1337554" y="1736173"/>
                    <a:pt x="1328305" y="1744439"/>
                    <a:pt x="1319164" y="1752812"/>
                  </a:cubicBezTo>
                  <a:cubicBezTo>
                    <a:pt x="1298947" y="1771705"/>
                    <a:pt x="1278836" y="1790706"/>
                    <a:pt x="1259479" y="1810566"/>
                  </a:cubicBezTo>
                  <a:cubicBezTo>
                    <a:pt x="1246574" y="1823769"/>
                    <a:pt x="1233992" y="1837296"/>
                    <a:pt x="1221732" y="1851036"/>
                  </a:cubicBezTo>
                  <a:cubicBezTo>
                    <a:pt x="1190975" y="1885602"/>
                    <a:pt x="1162262" y="1921994"/>
                    <a:pt x="1136237" y="1960103"/>
                  </a:cubicBezTo>
                  <a:cubicBezTo>
                    <a:pt x="1133978" y="1963323"/>
                    <a:pt x="1134731" y="1967724"/>
                    <a:pt x="1137957" y="1970086"/>
                  </a:cubicBezTo>
                  <a:cubicBezTo>
                    <a:pt x="1141184" y="1972340"/>
                    <a:pt x="1145593" y="1971589"/>
                    <a:pt x="1147851" y="1968368"/>
                  </a:cubicBezTo>
                  <a:cubicBezTo>
                    <a:pt x="1169359" y="1938955"/>
                    <a:pt x="1192803" y="1910937"/>
                    <a:pt x="1217108" y="1883777"/>
                  </a:cubicBezTo>
                  <a:cubicBezTo>
                    <a:pt x="1235282" y="1863381"/>
                    <a:pt x="1254209" y="1843522"/>
                    <a:pt x="1273352" y="1823984"/>
                  </a:cubicBezTo>
                  <a:close/>
                  <a:moveTo>
                    <a:pt x="1422942" y="1678097"/>
                  </a:moveTo>
                  <a:cubicBezTo>
                    <a:pt x="1422942" y="1678097"/>
                    <a:pt x="1422834" y="1677990"/>
                    <a:pt x="1422727" y="1677990"/>
                  </a:cubicBezTo>
                  <a:cubicBezTo>
                    <a:pt x="1422619" y="1677882"/>
                    <a:pt x="1422512" y="1677775"/>
                    <a:pt x="1422404" y="1677668"/>
                  </a:cubicBezTo>
                  <a:cubicBezTo>
                    <a:pt x="1422512" y="1678097"/>
                    <a:pt x="1422619" y="1678312"/>
                    <a:pt x="1422942" y="1678097"/>
                  </a:cubicBezTo>
                  <a:close/>
                  <a:moveTo>
                    <a:pt x="1286687" y="2109532"/>
                  </a:moveTo>
                  <a:cubicBezTo>
                    <a:pt x="1271954" y="2127996"/>
                    <a:pt x="1257651" y="2146568"/>
                    <a:pt x="1243993" y="2165783"/>
                  </a:cubicBezTo>
                  <a:cubicBezTo>
                    <a:pt x="1225926" y="2191117"/>
                    <a:pt x="1208934" y="2217310"/>
                    <a:pt x="1193664" y="2245221"/>
                  </a:cubicBezTo>
                  <a:cubicBezTo>
                    <a:pt x="1191836" y="2248656"/>
                    <a:pt x="1187534" y="2250052"/>
                    <a:pt x="1183985" y="2248227"/>
                  </a:cubicBezTo>
                  <a:cubicBezTo>
                    <a:pt x="1180543" y="2246402"/>
                    <a:pt x="1179146" y="2242001"/>
                    <a:pt x="1180974" y="2238566"/>
                  </a:cubicBezTo>
                  <a:cubicBezTo>
                    <a:pt x="1199256" y="2202282"/>
                    <a:pt x="1219796" y="2168252"/>
                    <a:pt x="1242810" y="2135833"/>
                  </a:cubicBezTo>
                  <a:cubicBezTo>
                    <a:pt x="1254317" y="2119516"/>
                    <a:pt x="1266469" y="2103736"/>
                    <a:pt x="1279159" y="2088170"/>
                  </a:cubicBezTo>
                  <a:cubicBezTo>
                    <a:pt x="1291634" y="2072819"/>
                    <a:pt x="1304861" y="2058005"/>
                    <a:pt x="1318304" y="2043083"/>
                  </a:cubicBezTo>
                  <a:lnTo>
                    <a:pt x="1373473" y="1982324"/>
                  </a:lnTo>
                  <a:cubicBezTo>
                    <a:pt x="1378635" y="1976742"/>
                    <a:pt x="1391970" y="1969120"/>
                    <a:pt x="1398960" y="1963430"/>
                  </a:cubicBezTo>
                  <a:cubicBezTo>
                    <a:pt x="1398530" y="1962250"/>
                    <a:pt x="1398315" y="1960961"/>
                    <a:pt x="1398637" y="1959566"/>
                  </a:cubicBezTo>
                  <a:cubicBezTo>
                    <a:pt x="1399283" y="1955916"/>
                    <a:pt x="1402832" y="1953447"/>
                    <a:pt x="1406596" y="1954091"/>
                  </a:cubicBezTo>
                  <a:cubicBezTo>
                    <a:pt x="1410359" y="1954735"/>
                    <a:pt x="1412403" y="1956560"/>
                    <a:pt x="1413478" y="1958063"/>
                  </a:cubicBezTo>
                  <a:cubicBezTo>
                    <a:pt x="1414876" y="1959888"/>
                    <a:pt x="1415414" y="1962035"/>
                    <a:pt x="1414984" y="1964504"/>
                  </a:cubicBezTo>
                  <a:cubicBezTo>
                    <a:pt x="1414661" y="1966865"/>
                    <a:pt x="1412188" y="1970623"/>
                    <a:pt x="1407779" y="1974380"/>
                  </a:cubicBezTo>
                  <a:cubicBezTo>
                    <a:pt x="1401326" y="1979962"/>
                    <a:pt x="1389604" y="1987262"/>
                    <a:pt x="1385087" y="1992522"/>
                  </a:cubicBezTo>
                  <a:lnTo>
                    <a:pt x="1331962" y="2055106"/>
                  </a:lnTo>
                  <a:cubicBezTo>
                    <a:pt x="1316261" y="2073034"/>
                    <a:pt x="1301313" y="2091283"/>
                    <a:pt x="1286687" y="2109532"/>
                  </a:cubicBezTo>
                  <a:close/>
                  <a:moveTo>
                    <a:pt x="1363579" y="2274742"/>
                  </a:moveTo>
                  <a:lnTo>
                    <a:pt x="1345835" y="2299540"/>
                  </a:lnTo>
                  <a:cubicBezTo>
                    <a:pt x="1339920" y="2307698"/>
                    <a:pt x="1334113" y="2316071"/>
                    <a:pt x="1328090" y="2324230"/>
                  </a:cubicBezTo>
                  <a:cubicBezTo>
                    <a:pt x="1322391" y="2331852"/>
                    <a:pt x="1316584" y="2339366"/>
                    <a:pt x="1310884" y="2346881"/>
                  </a:cubicBezTo>
                  <a:cubicBezTo>
                    <a:pt x="1302280" y="2358260"/>
                    <a:pt x="1293570" y="2369424"/>
                    <a:pt x="1285289" y="2380910"/>
                  </a:cubicBezTo>
                  <a:cubicBezTo>
                    <a:pt x="1283138" y="2384238"/>
                    <a:pt x="1278729" y="2385204"/>
                    <a:pt x="1275395" y="2383057"/>
                  </a:cubicBezTo>
                  <a:cubicBezTo>
                    <a:pt x="1272061" y="2380910"/>
                    <a:pt x="1271094" y="2376509"/>
                    <a:pt x="1273244" y="2373181"/>
                  </a:cubicBezTo>
                  <a:cubicBezTo>
                    <a:pt x="1281955" y="2358367"/>
                    <a:pt x="1290988" y="2343768"/>
                    <a:pt x="1300667" y="2329490"/>
                  </a:cubicBezTo>
                  <a:cubicBezTo>
                    <a:pt x="1304431" y="2323908"/>
                    <a:pt x="1308410" y="2318219"/>
                    <a:pt x="1312497" y="2312744"/>
                  </a:cubicBezTo>
                  <a:cubicBezTo>
                    <a:pt x="1318734" y="2304585"/>
                    <a:pt x="1325294" y="2296641"/>
                    <a:pt x="1331639" y="2288698"/>
                  </a:cubicBezTo>
                  <a:lnTo>
                    <a:pt x="1351427" y="2265403"/>
                  </a:lnTo>
                  <a:cubicBezTo>
                    <a:pt x="1351750" y="2265081"/>
                    <a:pt x="1357557" y="2258533"/>
                    <a:pt x="1359923" y="2255205"/>
                  </a:cubicBezTo>
                  <a:lnTo>
                    <a:pt x="1359923" y="2255956"/>
                  </a:lnTo>
                  <a:cubicBezTo>
                    <a:pt x="1359923" y="2255634"/>
                    <a:pt x="1360030" y="2255205"/>
                    <a:pt x="1360245" y="2254775"/>
                  </a:cubicBezTo>
                  <a:lnTo>
                    <a:pt x="1359923" y="2255205"/>
                  </a:lnTo>
                  <a:cubicBezTo>
                    <a:pt x="1359923" y="2254775"/>
                    <a:pt x="1359923" y="2254346"/>
                    <a:pt x="1360353" y="2254453"/>
                  </a:cubicBezTo>
                  <a:lnTo>
                    <a:pt x="1360353" y="2254346"/>
                  </a:lnTo>
                  <a:cubicBezTo>
                    <a:pt x="1361751" y="2250911"/>
                    <a:pt x="1365622" y="2249193"/>
                    <a:pt x="1369171" y="2250481"/>
                  </a:cubicBezTo>
                  <a:cubicBezTo>
                    <a:pt x="1371645" y="2251340"/>
                    <a:pt x="1373688" y="2253487"/>
                    <a:pt x="1373580" y="2257566"/>
                  </a:cubicBezTo>
                  <a:cubicBezTo>
                    <a:pt x="1373580" y="2258318"/>
                    <a:pt x="1373150" y="2259928"/>
                    <a:pt x="1372075" y="2261860"/>
                  </a:cubicBezTo>
                  <a:cubicBezTo>
                    <a:pt x="1370031" y="2265510"/>
                    <a:pt x="1363902" y="2274313"/>
                    <a:pt x="1363579" y="2274742"/>
                  </a:cubicBezTo>
                  <a:close/>
                  <a:moveTo>
                    <a:pt x="1313787" y="1026275"/>
                  </a:moveTo>
                  <a:lnTo>
                    <a:pt x="1313572" y="1025953"/>
                  </a:lnTo>
                  <a:cubicBezTo>
                    <a:pt x="1314325" y="1025953"/>
                    <a:pt x="1314970" y="1026060"/>
                    <a:pt x="1314755" y="1026489"/>
                  </a:cubicBezTo>
                  <a:cubicBezTo>
                    <a:pt x="1314433" y="1026382"/>
                    <a:pt x="1314110" y="1026382"/>
                    <a:pt x="1313787" y="1026275"/>
                  </a:cubicBezTo>
                  <a:close/>
                  <a:moveTo>
                    <a:pt x="944813" y="524311"/>
                  </a:moveTo>
                  <a:lnTo>
                    <a:pt x="945135" y="524848"/>
                  </a:lnTo>
                  <a:cubicBezTo>
                    <a:pt x="944813" y="525170"/>
                    <a:pt x="944598" y="524633"/>
                    <a:pt x="944383" y="523989"/>
                  </a:cubicBezTo>
                  <a:lnTo>
                    <a:pt x="944813" y="524311"/>
                  </a:lnTo>
                  <a:close/>
                  <a:moveTo>
                    <a:pt x="829098" y="444229"/>
                  </a:moveTo>
                  <a:cubicBezTo>
                    <a:pt x="809203" y="433709"/>
                    <a:pt x="788233" y="422544"/>
                    <a:pt x="767369" y="411380"/>
                  </a:cubicBezTo>
                  <a:cubicBezTo>
                    <a:pt x="746399" y="400323"/>
                    <a:pt x="725428" y="389266"/>
                    <a:pt x="705748" y="378424"/>
                  </a:cubicBezTo>
                  <a:cubicBezTo>
                    <a:pt x="669830" y="358672"/>
                    <a:pt x="637890" y="339993"/>
                    <a:pt x="616919" y="324428"/>
                  </a:cubicBezTo>
                  <a:cubicBezTo>
                    <a:pt x="613801" y="321959"/>
                    <a:pt x="609391" y="322495"/>
                    <a:pt x="606918" y="325608"/>
                  </a:cubicBezTo>
                  <a:cubicBezTo>
                    <a:pt x="604552" y="328722"/>
                    <a:pt x="605090" y="333230"/>
                    <a:pt x="608208" y="335592"/>
                  </a:cubicBezTo>
                  <a:cubicBezTo>
                    <a:pt x="627028" y="350836"/>
                    <a:pt x="654881" y="369085"/>
                    <a:pt x="686713" y="388085"/>
                  </a:cubicBezTo>
                  <a:cubicBezTo>
                    <a:pt x="703920" y="398284"/>
                    <a:pt x="722310" y="408804"/>
                    <a:pt x="741022" y="419109"/>
                  </a:cubicBezTo>
                  <a:cubicBezTo>
                    <a:pt x="765864" y="432635"/>
                    <a:pt x="791459" y="445839"/>
                    <a:pt x="815763" y="458184"/>
                  </a:cubicBezTo>
                  <a:cubicBezTo>
                    <a:pt x="862651" y="481908"/>
                    <a:pt x="904915" y="502197"/>
                    <a:pt x="928252" y="514650"/>
                  </a:cubicBezTo>
                  <a:cubicBezTo>
                    <a:pt x="936102" y="518836"/>
                    <a:pt x="941694" y="521950"/>
                    <a:pt x="944383" y="523989"/>
                  </a:cubicBezTo>
                  <a:cubicBezTo>
                    <a:pt x="944275" y="523560"/>
                    <a:pt x="944275" y="523023"/>
                    <a:pt x="944275" y="522594"/>
                  </a:cubicBezTo>
                  <a:cubicBezTo>
                    <a:pt x="944383" y="523238"/>
                    <a:pt x="944598" y="523775"/>
                    <a:pt x="944813" y="524311"/>
                  </a:cubicBezTo>
                  <a:lnTo>
                    <a:pt x="945135" y="524633"/>
                  </a:lnTo>
                  <a:cubicBezTo>
                    <a:pt x="945243" y="524633"/>
                    <a:pt x="945458" y="524741"/>
                    <a:pt x="945350" y="524741"/>
                  </a:cubicBezTo>
                  <a:cubicBezTo>
                    <a:pt x="945243" y="524848"/>
                    <a:pt x="945243" y="524848"/>
                    <a:pt x="945135" y="524848"/>
                  </a:cubicBezTo>
                  <a:cubicBezTo>
                    <a:pt x="945888" y="526029"/>
                    <a:pt x="946856" y="526888"/>
                    <a:pt x="948039" y="527424"/>
                  </a:cubicBezTo>
                  <a:cubicBezTo>
                    <a:pt x="948469" y="527639"/>
                    <a:pt x="948792" y="526888"/>
                    <a:pt x="949222" y="526995"/>
                  </a:cubicBezTo>
                  <a:cubicBezTo>
                    <a:pt x="949545" y="527424"/>
                    <a:pt x="949760" y="527746"/>
                    <a:pt x="950082" y="528176"/>
                  </a:cubicBezTo>
                  <a:cubicBezTo>
                    <a:pt x="993314" y="592263"/>
                    <a:pt x="1036330" y="655814"/>
                    <a:pt x="1079347" y="719150"/>
                  </a:cubicBezTo>
                  <a:cubicBezTo>
                    <a:pt x="1050096" y="710884"/>
                    <a:pt x="994067" y="694245"/>
                    <a:pt x="929649" y="670735"/>
                  </a:cubicBezTo>
                  <a:cubicBezTo>
                    <a:pt x="893838" y="657746"/>
                    <a:pt x="855769" y="642717"/>
                    <a:pt x="818559" y="625971"/>
                  </a:cubicBezTo>
                  <a:cubicBezTo>
                    <a:pt x="787695" y="612230"/>
                    <a:pt x="757476" y="597416"/>
                    <a:pt x="729945" y="581314"/>
                  </a:cubicBezTo>
                  <a:cubicBezTo>
                    <a:pt x="699296" y="563386"/>
                    <a:pt x="671873" y="544063"/>
                    <a:pt x="650580" y="523345"/>
                  </a:cubicBezTo>
                  <a:cubicBezTo>
                    <a:pt x="647891" y="520554"/>
                    <a:pt x="643374" y="520447"/>
                    <a:pt x="640578" y="523238"/>
                  </a:cubicBezTo>
                  <a:cubicBezTo>
                    <a:pt x="637674" y="526029"/>
                    <a:pt x="637674" y="530538"/>
                    <a:pt x="640471" y="533329"/>
                  </a:cubicBezTo>
                  <a:cubicBezTo>
                    <a:pt x="665850" y="559629"/>
                    <a:pt x="700049" y="584212"/>
                    <a:pt x="738549" y="606433"/>
                  </a:cubicBezTo>
                  <a:cubicBezTo>
                    <a:pt x="761347" y="619637"/>
                    <a:pt x="785759" y="632090"/>
                    <a:pt x="810709" y="643361"/>
                  </a:cubicBezTo>
                  <a:cubicBezTo>
                    <a:pt x="848240" y="660537"/>
                    <a:pt x="887063" y="675351"/>
                    <a:pt x="923412" y="688018"/>
                  </a:cubicBezTo>
                  <a:cubicBezTo>
                    <a:pt x="1003530" y="715714"/>
                    <a:pt x="1071389" y="732246"/>
                    <a:pt x="1091392" y="736862"/>
                  </a:cubicBezTo>
                  <a:cubicBezTo>
                    <a:pt x="1103867" y="755111"/>
                    <a:pt x="1116234" y="773897"/>
                    <a:pt x="1128709" y="792039"/>
                  </a:cubicBezTo>
                  <a:cubicBezTo>
                    <a:pt x="1142366" y="811792"/>
                    <a:pt x="1156347" y="831329"/>
                    <a:pt x="1170435" y="850759"/>
                  </a:cubicBezTo>
                  <a:cubicBezTo>
                    <a:pt x="1176779" y="859455"/>
                    <a:pt x="1183017" y="868257"/>
                    <a:pt x="1189362" y="876845"/>
                  </a:cubicBezTo>
                  <a:cubicBezTo>
                    <a:pt x="1166671" y="876952"/>
                    <a:pt x="1108706" y="864500"/>
                    <a:pt x="1105265" y="864178"/>
                  </a:cubicBezTo>
                  <a:cubicBezTo>
                    <a:pt x="1066012" y="860313"/>
                    <a:pt x="1026867" y="854624"/>
                    <a:pt x="988152" y="847324"/>
                  </a:cubicBezTo>
                  <a:cubicBezTo>
                    <a:pt x="962342" y="842386"/>
                    <a:pt x="936640" y="836804"/>
                    <a:pt x="911367" y="830041"/>
                  </a:cubicBezTo>
                  <a:cubicBezTo>
                    <a:pt x="869319" y="818662"/>
                    <a:pt x="828131" y="804277"/>
                    <a:pt x="788663" y="784954"/>
                  </a:cubicBezTo>
                  <a:cubicBezTo>
                    <a:pt x="785114" y="783237"/>
                    <a:pt x="780812" y="784632"/>
                    <a:pt x="779092" y="788068"/>
                  </a:cubicBezTo>
                  <a:cubicBezTo>
                    <a:pt x="777263" y="791610"/>
                    <a:pt x="778661" y="795904"/>
                    <a:pt x="782210" y="797622"/>
                  </a:cubicBezTo>
                  <a:cubicBezTo>
                    <a:pt x="832002" y="823922"/>
                    <a:pt x="884590" y="843030"/>
                    <a:pt x="938791" y="856449"/>
                  </a:cubicBezTo>
                  <a:cubicBezTo>
                    <a:pt x="960406" y="861709"/>
                    <a:pt x="982345" y="866110"/>
                    <a:pt x="1004391" y="869653"/>
                  </a:cubicBezTo>
                  <a:cubicBezTo>
                    <a:pt x="1037299" y="874913"/>
                    <a:pt x="1070529" y="878348"/>
                    <a:pt x="1103759" y="880924"/>
                  </a:cubicBezTo>
                  <a:cubicBezTo>
                    <a:pt x="1107200" y="881246"/>
                    <a:pt x="1167854" y="892089"/>
                    <a:pt x="1190545" y="891015"/>
                  </a:cubicBezTo>
                  <a:cubicBezTo>
                    <a:pt x="1194309" y="890800"/>
                    <a:pt x="1196137" y="889942"/>
                    <a:pt x="1198288" y="889190"/>
                  </a:cubicBezTo>
                  <a:cubicBezTo>
                    <a:pt x="1218721" y="917101"/>
                    <a:pt x="1239046" y="945012"/>
                    <a:pt x="1259156" y="973137"/>
                  </a:cubicBezTo>
                  <a:cubicBezTo>
                    <a:pt x="1258188" y="973352"/>
                    <a:pt x="1257866" y="973137"/>
                    <a:pt x="1256898" y="973459"/>
                  </a:cubicBezTo>
                  <a:cubicBezTo>
                    <a:pt x="1248295" y="976143"/>
                    <a:pt x="1235282" y="981940"/>
                    <a:pt x="1228292" y="983120"/>
                  </a:cubicBezTo>
                  <a:cubicBezTo>
                    <a:pt x="1214312" y="985589"/>
                    <a:pt x="1200331" y="987736"/>
                    <a:pt x="1186243" y="989561"/>
                  </a:cubicBezTo>
                  <a:cubicBezTo>
                    <a:pt x="1172263" y="991386"/>
                    <a:pt x="1158283" y="992889"/>
                    <a:pt x="1144195" y="993855"/>
                  </a:cubicBezTo>
                  <a:cubicBezTo>
                    <a:pt x="1125267" y="995143"/>
                    <a:pt x="1106340" y="995251"/>
                    <a:pt x="1087413" y="994607"/>
                  </a:cubicBezTo>
                  <a:cubicBezTo>
                    <a:pt x="1068485" y="993963"/>
                    <a:pt x="1049558" y="992567"/>
                    <a:pt x="1030738" y="990313"/>
                  </a:cubicBezTo>
                  <a:cubicBezTo>
                    <a:pt x="992884" y="985697"/>
                    <a:pt x="955459" y="977968"/>
                    <a:pt x="918895" y="967125"/>
                  </a:cubicBezTo>
                  <a:cubicBezTo>
                    <a:pt x="915131" y="965945"/>
                    <a:pt x="911153" y="968092"/>
                    <a:pt x="909969" y="971741"/>
                  </a:cubicBezTo>
                  <a:cubicBezTo>
                    <a:pt x="908787" y="975499"/>
                    <a:pt x="910830" y="979578"/>
                    <a:pt x="914594" y="980759"/>
                  </a:cubicBezTo>
                  <a:cubicBezTo>
                    <a:pt x="951588" y="993211"/>
                    <a:pt x="989658" y="1002980"/>
                    <a:pt x="1028265" y="1008669"/>
                  </a:cubicBezTo>
                  <a:cubicBezTo>
                    <a:pt x="1047622" y="1011460"/>
                    <a:pt x="1067195" y="1013285"/>
                    <a:pt x="1086875" y="1013930"/>
                  </a:cubicBezTo>
                  <a:cubicBezTo>
                    <a:pt x="1106447" y="1014466"/>
                    <a:pt x="1126020" y="1013822"/>
                    <a:pt x="1145700" y="1011997"/>
                  </a:cubicBezTo>
                  <a:cubicBezTo>
                    <a:pt x="1160111" y="1010709"/>
                    <a:pt x="1174521" y="1008777"/>
                    <a:pt x="1188824" y="1006415"/>
                  </a:cubicBezTo>
                  <a:cubicBezTo>
                    <a:pt x="1203020" y="1004053"/>
                    <a:pt x="1217108" y="1001262"/>
                    <a:pt x="1231195" y="998364"/>
                  </a:cubicBezTo>
                  <a:cubicBezTo>
                    <a:pt x="1237756" y="996968"/>
                    <a:pt x="1249155" y="991708"/>
                    <a:pt x="1258081" y="988166"/>
                  </a:cubicBezTo>
                  <a:cubicBezTo>
                    <a:pt x="1259264" y="987629"/>
                    <a:pt x="1260770" y="987092"/>
                    <a:pt x="1262060" y="986663"/>
                  </a:cubicBezTo>
                  <a:cubicBezTo>
                    <a:pt x="1262490" y="987092"/>
                    <a:pt x="1262920" y="987522"/>
                    <a:pt x="1263458" y="987844"/>
                  </a:cubicBezTo>
                  <a:cubicBezTo>
                    <a:pt x="1265394" y="988917"/>
                    <a:pt x="1267007" y="987200"/>
                    <a:pt x="1268943" y="986555"/>
                  </a:cubicBezTo>
                  <a:cubicBezTo>
                    <a:pt x="1270986" y="989561"/>
                    <a:pt x="1287117" y="1015218"/>
                    <a:pt x="1298086" y="1028958"/>
                  </a:cubicBezTo>
                  <a:cubicBezTo>
                    <a:pt x="1302388" y="1034218"/>
                    <a:pt x="1306260" y="1037868"/>
                    <a:pt x="1308625" y="1038942"/>
                  </a:cubicBezTo>
                  <a:cubicBezTo>
                    <a:pt x="1310991" y="1040123"/>
                    <a:pt x="1313035" y="1040123"/>
                    <a:pt x="1314648" y="1039586"/>
                  </a:cubicBezTo>
                  <a:cubicBezTo>
                    <a:pt x="1318304" y="1038620"/>
                    <a:pt x="1320455" y="1034863"/>
                    <a:pt x="1319487" y="1031320"/>
                  </a:cubicBezTo>
                  <a:cubicBezTo>
                    <a:pt x="1318842" y="1028958"/>
                    <a:pt x="1317014" y="1027241"/>
                    <a:pt x="1314863" y="1026489"/>
                  </a:cubicBezTo>
                  <a:cubicBezTo>
                    <a:pt x="1314863" y="1026597"/>
                    <a:pt x="1314863" y="1026704"/>
                    <a:pt x="1314755" y="1026704"/>
                  </a:cubicBezTo>
                  <a:cubicBezTo>
                    <a:pt x="1314540" y="1027026"/>
                    <a:pt x="1314217" y="1026811"/>
                    <a:pt x="1313895" y="1026275"/>
                  </a:cubicBezTo>
                  <a:cubicBezTo>
                    <a:pt x="1313035" y="1026167"/>
                    <a:pt x="1312067" y="1026167"/>
                    <a:pt x="1311099" y="1026489"/>
                  </a:cubicBezTo>
                  <a:cubicBezTo>
                    <a:pt x="1311529" y="1026382"/>
                    <a:pt x="1312712" y="1026060"/>
                    <a:pt x="1313680" y="1025953"/>
                  </a:cubicBezTo>
                  <a:cubicBezTo>
                    <a:pt x="1313357" y="1025631"/>
                    <a:pt x="1313035" y="1025094"/>
                    <a:pt x="1312712" y="1024772"/>
                  </a:cubicBezTo>
                  <a:cubicBezTo>
                    <a:pt x="1307980" y="1019619"/>
                    <a:pt x="1301098" y="1009743"/>
                    <a:pt x="1294860" y="1000296"/>
                  </a:cubicBezTo>
                  <a:cubicBezTo>
                    <a:pt x="1296258" y="999330"/>
                    <a:pt x="1298301" y="999652"/>
                    <a:pt x="1298732" y="997935"/>
                  </a:cubicBezTo>
                  <a:cubicBezTo>
                    <a:pt x="1302926" y="980437"/>
                    <a:pt x="1314110" y="940074"/>
                    <a:pt x="1322068" y="907332"/>
                  </a:cubicBezTo>
                  <a:cubicBezTo>
                    <a:pt x="1326154" y="890800"/>
                    <a:pt x="1329381" y="876201"/>
                    <a:pt x="1330671" y="867291"/>
                  </a:cubicBezTo>
                  <a:cubicBezTo>
                    <a:pt x="1333898" y="844748"/>
                    <a:pt x="1336156" y="815119"/>
                    <a:pt x="1337446" y="782163"/>
                  </a:cubicBezTo>
                  <a:cubicBezTo>
                    <a:pt x="1338199" y="764021"/>
                    <a:pt x="1338522" y="745021"/>
                    <a:pt x="1338629" y="725483"/>
                  </a:cubicBezTo>
                  <a:cubicBezTo>
                    <a:pt x="1338629" y="697358"/>
                    <a:pt x="1338092" y="668481"/>
                    <a:pt x="1337016" y="640677"/>
                  </a:cubicBezTo>
                  <a:cubicBezTo>
                    <a:pt x="1335188" y="591297"/>
                    <a:pt x="1331854" y="545459"/>
                    <a:pt x="1328198" y="513469"/>
                  </a:cubicBezTo>
                  <a:cubicBezTo>
                    <a:pt x="1327768" y="509497"/>
                    <a:pt x="1324326" y="506706"/>
                    <a:pt x="1320455" y="507135"/>
                  </a:cubicBezTo>
                  <a:cubicBezTo>
                    <a:pt x="1316476" y="507457"/>
                    <a:pt x="1313572" y="511000"/>
                    <a:pt x="1314002" y="514865"/>
                  </a:cubicBezTo>
                  <a:cubicBezTo>
                    <a:pt x="1317766" y="557160"/>
                    <a:pt x="1319379" y="623716"/>
                    <a:pt x="1319487" y="690273"/>
                  </a:cubicBezTo>
                  <a:cubicBezTo>
                    <a:pt x="1319487" y="720330"/>
                    <a:pt x="1319272" y="750281"/>
                    <a:pt x="1318519" y="777977"/>
                  </a:cubicBezTo>
                  <a:cubicBezTo>
                    <a:pt x="1317551" y="811684"/>
                    <a:pt x="1316153" y="842064"/>
                    <a:pt x="1313357" y="865037"/>
                  </a:cubicBezTo>
                  <a:cubicBezTo>
                    <a:pt x="1312282" y="873625"/>
                    <a:pt x="1309486" y="887687"/>
                    <a:pt x="1306044" y="903682"/>
                  </a:cubicBezTo>
                  <a:cubicBezTo>
                    <a:pt x="1299699" y="933310"/>
                    <a:pt x="1291311" y="968306"/>
                    <a:pt x="1286902" y="987951"/>
                  </a:cubicBezTo>
                  <a:cubicBezTo>
                    <a:pt x="1283783" y="982906"/>
                    <a:pt x="1281202" y="978827"/>
                    <a:pt x="1280664" y="978075"/>
                  </a:cubicBezTo>
                  <a:cubicBezTo>
                    <a:pt x="1259049" y="946622"/>
                    <a:pt x="1236680" y="915491"/>
                    <a:pt x="1214527" y="884359"/>
                  </a:cubicBezTo>
                  <a:cubicBezTo>
                    <a:pt x="1215279" y="883286"/>
                    <a:pt x="1217108" y="883393"/>
                    <a:pt x="1217215" y="881998"/>
                  </a:cubicBezTo>
                  <a:cubicBezTo>
                    <a:pt x="1217215" y="881998"/>
                    <a:pt x="1223022" y="802667"/>
                    <a:pt x="1226571" y="706482"/>
                  </a:cubicBezTo>
                  <a:cubicBezTo>
                    <a:pt x="1228077" y="668696"/>
                    <a:pt x="1229152" y="628332"/>
                    <a:pt x="1229367" y="589257"/>
                  </a:cubicBezTo>
                  <a:cubicBezTo>
                    <a:pt x="1229475" y="562098"/>
                    <a:pt x="1229152" y="535583"/>
                    <a:pt x="1228399" y="510893"/>
                  </a:cubicBezTo>
                  <a:cubicBezTo>
                    <a:pt x="1226894" y="460868"/>
                    <a:pt x="1223775" y="418143"/>
                    <a:pt x="1218506" y="393024"/>
                  </a:cubicBezTo>
                  <a:cubicBezTo>
                    <a:pt x="1217753" y="389159"/>
                    <a:pt x="1213989" y="386690"/>
                    <a:pt x="1210117" y="387441"/>
                  </a:cubicBezTo>
                  <a:cubicBezTo>
                    <a:pt x="1206246" y="388193"/>
                    <a:pt x="1203772" y="391950"/>
                    <a:pt x="1204526" y="395815"/>
                  </a:cubicBezTo>
                  <a:cubicBezTo>
                    <a:pt x="1209795" y="425228"/>
                    <a:pt x="1210978" y="479117"/>
                    <a:pt x="1210763" y="540414"/>
                  </a:cubicBezTo>
                  <a:cubicBezTo>
                    <a:pt x="1210548" y="566714"/>
                    <a:pt x="1210225" y="594410"/>
                    <a:pt x="1209687" y="622106"/>
                  </a:cubicBezTo>
                  <a:cubicBezTo>
                    <a:pt x="1209365" y="640463"/>
                    <a:pt x="1209150" y="658712"/>
                    <a:pt x="1208827" y="676639"/>
                  </a:cubicBezTo>
                  <a:cubicBezTo>
                    <a:pt x="1207321" y="763592"/>
                    <a:pt x="1204848" y="841312"/>
                    <a:pt x="1203988" y="869438"/>
                  </a:cubicBezTo>
                  <a:cubicBezTo>
                    <a:pt x="1192696" y="853550"/>
                    <a:pt x="1181404" y="837663"/>
                    <a:pt x="1170220" y="821668"/>
                  </a:cubicBezTo>
                  <a:cubicBezTo>
                    <a:pt x="1161078" y="808571"/>
                    <a:pt x="1152045" y="795475"/>
                    <a:pt x="1143119" y="782378"/>
                  </a:cubicBezTo>
                  <a:cubicBezTo>
                    <a:pt x="1115266" y="741478"/>
                    <a:pt x="1087520" y="699397"/>
                    <a:pt x="1059882" y="657746"/>
                  </a:cubicBezTo>
                  <a:cubicBezTo>
                    <a:pt x="1060528" y="657746"/>
                    <a:pt x="1061388" y="657961"/>
                    <a:pt x="1061926" y="657853"/>
                  </a:cubicBezTo>
                  <a:cubicBezTo>
                    <a:pt x="1063001" y="657639"/>
                    <a:pt x="1066227" y="657102"/>
                    <a:pt x="1067410" y="652701"/>
                  </a:cubicBezTo>
                  <a:cubicBezTo>
                    <a:pt x="1067518" y="652056"/>
                    <a:pt x="1067840" y="650768"/>
                    <a:pt x="1067948" y="648621"/>
                  </a:cubicBezTo>
                  <a:cubicBezTo>
                    <a:pt x="1068163" y="647118"/>
                    <a:pt x="1067840" y="645723"/>
                    <a:pt x="1067087" y="644435"/>
                  </a:cubicBezTo>
                  <a:cubicBezTo>
                    <a:pt x="1066872" y="633270"/>
                    <a:pt x="1067410" y="609976"/>
                    <a:pt x="1067410" y="599778"/>
                  </a:cubicBezTo>
                  <a:cubicBezTo>
                    <a:pt x="1067410" y="582924"/>
                    <a:pt x="1066980" y="566070"/>
                    <a:pt x="1066334" y="549216"/>
                  </a:cubicBezTo>
                  <a:cubicBezTo>
                    <a:pt x="1065582" y="532470"/>
                    <a:pt x="1064614" y="515616"/>
                    <a:pt x="1063539" y="498870"/>
                  </a:cubicBezTo>
                  <a:cubicBezTo>
                    <a:pt x="1061818" y="475575"/>
                    <a:pt x="1059667" y="451743"/>
                    <a:pt x="1056548" y="427912"/>
                  </a:cubicBezTo>
                  <a:cubicBezTo>
                    <a:pt x="1053430" y="404403"/>
                    <a:pt x="1049451" y="380893"/>
                    <a:pt x="1044719" y="357491"/>
                  </a:cubicBezTo>
                  <a:cubicBezTo>
                    <a:pt x="1035148" y="310258"/>
                    <a:pt x="1022350" y="263775"/>
                    <a:pt x="1006541" y="219870"/>
                  </a:cubicBezTo>
                  <a:cubicBezTo>
                    <a:pt x="1005144" y="216113"/>
                    <a:pt x="1001164" y="214073"/>
                    <a:pt x="997401" y="215361"/>
                  </a:cubicBezTo>
                  <a:cubicBezTo>
                    <a:pt x="993637" y="216649"/>
                    <a:pt x="991701" y="220729"/>
                    <a:pt x="992991" y="224378"/>
                  </a:cubicBezTo>
                  <a:cubicBezTo>
                    <a:pt x="1007187" y="268177"/>
                    <a:pt x="1017941" y="314337"/>
                    <a:pt x="1026437" y="360926"/>
                  </a:cubicBezTo>
                  <a:cubicBezTo>
                    <a:pt x="1030631" y="384114"/>
                    <a:pt x="1034180" y="407301"/>
                    <a:pt x="1037299" y="430381"/>
                  </a:cubicBezTo>
                  <a:cubicBezTo>
                    <a:pt x="1040417" y="453890"/>
                    <a:pt x="1043213" y="477292"/>
                    <a:pt x="1045149" y="500372"/>
                  </a:cubicBezTo>
                  <a:cubicBezTo>
                    <a:pt x="1046977" y="520232"/>
                    <a:pt x="1048590" y="540199"/>
                    <a:pt x="1049881" y="560166"/>
                  </a:cubicBezTo>
                  <a:cubicBezTo>
                    <a:pt x="1050633" y="573477"/>
                    <a:pt x="1051386" y="586681"/>
                    <a:pt x="1051817" y="599992"/>
                  </a:cubicBezTo>
                  <a:cubicBezTo>
                    <a:pt x="1052139" y="611156"/>
                    <a:pt x="1052462" y="637564"/>
                    <a:pt x="1053107" y="647655"/>
                  </a:cubicBezTo>
                  <a:cubicBezTo>
                    <a:pt x="1053430" y="647333"/>
                    <a:pt x="1053860" y="647011"/>
                    <a:pt x="1054397" y="646689"/>
                  </a:cubicBezTo>
                  <a:cubicBezTo>
                    <a:pt x="1054290" y="646904"/>
                    <a:pt x="1054290" y="647011"/>
                    <a:pt x="1054290" y="647226"/>
                  </a:cubicBezTo>
                  <a:cubicBezTo>
                    <a:pt x="1054182" y="648085"/>
                    <a:pt x="1054290" y="648943"/>
                    <a:pt x="1053967" y="649051"/>
                  </a:cubicBezTo>
                  <a:cubicBezTo>
                    <a:pt x="1024824" y="605038"/>
                    <a:pt x="995680" y="561454"/>
                    <a:pt x="966106" y="517334"/>
                  </a:cubicBezTo>
                  <a:cubicBezTo>
                    <a:pt x="958148" y="505633"/>
                    <a:pt x="949867" y="494146"/>
                    <a:pt x="941909" y="482338"/>
                  </a:cubicBezTo>
                  <a:cubicBezTo>
                    <a:pt x="942985" y="480942"/>
                    <a:pt x="945135" y="480406"/>
                    <a:pt x="944920" y="478581"/>
                  </a:cubicBezTo>
                  <a:cubicBezTo>
                    <a:pt x="941909" y="444766"/>
                    <a:pt x="928359" y="392057"/>
                    <a:pt x="911367" y="338168"/>
                  </a:cubicBezTo>
                  <a:cubicBezTo>
                    <a:pt x="907066" y="324535"/>
                    <a:pt x="902442" y="310794"/>
                    <a:pt x="897817" y="297268"/>
                  </a:cubicBezTo>
                  <a:cubicBezTo>
                    <a:pt x="892978" y="283528"/>
                    <a:pt x="888031" y="269894"/>
                    <a:pt x="883084" y="256905"/>
                  </a:cubicBezTo>
                  <a:cubicBezTo>
                    <a:pt x="857919" y="190349"/>
                    <a:pt x="834690" y="137319"/>
                    <a:pt x="834690" y="137319"/>
                  </a:cubicBezTo>
                  <a:cubicBezTo>
                    <a:pt x="833185" y="133669"/>
                    <a:pt x="829098" y="131844"/>
                    <a:pt x="825442" y="133347"/>
                  </a:cubicBezTo>
                  <a:cubicBezTo>
                    <a:pt x="821785" y="134850"/>
                    <a:pt x="820065" y="139036"/>
                    <a:pt x="821463" y="142686"/>
                  </a:cubicBezTo>
                  <a:cubicBezTo>
                    <a:pt x="821463" y="142686"/>
                    <a:pt x="834906" y="178004"/>
                    <a:pt x="852435" y="227062"/>
                  </a:cubicBezTo>
                  <a:cubicBezTo>
                    <a:pt x="858780" y="244453"/>
                    <a:pt x="865447" y="263561"/>
                    <a:pt x="872438" y="283528"/>
                  </a:cubicBezTo>
                  <a:cubicBezTo>
                    <a:pt x="876847" y="295873"/>
                    <a:pt x="881256" y="308433"/>
                    <a:pt x="885665" y="321100"/>
                  </a:cubicBezTo>
                  <a:cubicBezTo>
                    <a:pt x="892225" y="340208"/>
                    <a:pt x="898785" y="359316"/>
                    <a:pt x="904807" y="377780"/>
                  </a:cubicBezTo>
                  <a:cubicBezTo>
                    <a:pt x="915131" y="409555"/>
                    <a:pt x="922659" y="437788"/>
                    <a:pt x="927499" y="461620"/>
                  </a:cubicBezTo>
                  <a:cubicBezTo>
                    <a:pt x="900183" y="421793"/>
                    <a:pt x="873083" y="381752"/>
                    <a:pt x="844907" y="342570"/>
                  </a:cubicBezTo>
                  <a:cubicBezTo>
                    <a:pt x="775650" y="245956"/>
                    <a:pt x="703167" y="151918"/>
                    <a:pt x="625630" y="63677"/>
                  </a:cubicBezTo>
                  <a:cubicBezTo>
                    <a:pt x="623157" y="60671"/>
                    <a:pt x="618640" y="60349"/>
                    <a:pt x="615629" y="62926"/>
                  </a:cubicBezTo>
                  <a:cubicBezTo>
                    <a:pt x="612618" y="65502"/>
                    <a:pt x="612295" y="70011"/>
                    <a:pt x="614876" y="73017"/>
                  </a:cubicBezTo>
                  <a:cubicBezTo>
                    <a:pt x="691015" y="161794"/>
                    <a:pt x="761778" y="256368"/>
                    <a:pt x="829959" y="353090"/>
                  </a:cubicBezTo>
                  <a:cubicBezTo>
                    <a:pt x="863942" y="401289"/>
                    <a:pt x="897065" y="450241"/>
                    <a:pt x="930080" y="498977"/>
                  </a:cubicBezTo>
                  <a:cubicBezTo>
                    <a:pt x="927283" y="497367"/>
                    <a:pt x="925025" y="495971"/>
                    <a:pt x="921799" y="494254"/>
                  </a:cubicBezTo>
                  <a:cubicBezTo>
                    <a:pt x="898785" y="481372"/>
                    <a:pt x="865662" y="463767"/>
                    <a:pt x="829098" y="444229"/>
                  </a:cubicBezTo>
                  <a:close/>
                  <a:moveTo>
                    <a:pt x="1260555" y="979578"/>
                  </a:moveTo>
                  <a:cubicBezTo>
                    <a:pt x="1260662" y="979148"/>
                    <a:pt x="1260877" y="978827"/>
                    <a:pt x="1261092" y="978397"/>
                  </a:cubicBezTo>
                  <a:cubicBezTo>
                    <a:pt x="1261199" y="978290"/>
                    <a:pt x="1261307" y="978182"/>
                    <a:pt x="1261199" y="978182"/>
                  </a:cubicBezTo>
                  <a:cubicBezTo>
                    <a:pt x="1260339" y="977753"/>
                    <a:pt x="1260339" y="978504"/>
                    <a:pt x="1260555" y="979578"/>
                  </a:cubicBezTo>
                  <a:close/>
                  <a:moveTo>
                    <a:pt x="1479078" y="1104317"/>
                  </a:moveTo>
                  <a:cubicBezTo>
                    <a:pt x="1476175" y="1103136"/>
                    <a:pt x="1474885" y="1101204"/>
                    <a:pt x="1474239" y="1099594"/>
                  </a:cubicBezTo>
                  <a:cubicBezTo>
                    <a:pt x="1473164" y="1097018"/>
                    <a:pt x="1473379" y="1093690"/>
                    <a:pt x="1476175" y="1090362"/>
                  </a:cubicBezTo>
                  <a:cubicBezTo>
                    <a:pt x="1478756" y="1087356"/>
                    <a:pt x="1486284" y="1083277"/>
                    <a:pt x="1488865" y="1079949"/>
                  </a:cubicBezTo>
                  <a:lnTo>
                    <a:pt x="1510051" y="1052146"/>
                  </a:lnTo>
                  <a:lnTo>
                    <a:pt x="1571134" y="966052"/>
                  </a:lnTo>
                  <a:cubicBezTo>
                    <a:pt x="1574575" y="961436"/>
                    <a:pt x="1578124" y="956820"/>
                    <a:pt x="1581565" y="952204"/>
                  </a:cubicBezTo>
                  <a:cubicBezTo>
                    <a:pt x="1580060" y="952955"/>
                    <a:pt x="1578554" y="953385"/>
                    <a:pt x="1576941" y="953063"/>
                  </a:cubicBezTo>
                  <a:cubicBezTo>
                    <a:pt x="1575758" y="952848"/>
                    <a:pt x="1574360" y="952097"/>
                    <a:pt x="1573070" y="950486"/>
                  </a:cubicBezTo>
                  <a:cubicBezTo>
                    <a:pt x="1572747" y="950057"/>
                    <a:pt x="1571994" y="948984"/>
                    <a:pt x="1571672" y="947051"/>
                  </a:cubicBezTo>
                  <a:cubicBezTo>
                    <a:pt x="1571242" y="944797"/>
                    <a:pt x="1570596" y="936424"/>
                    <a:pt x="1569844" y="933096"/>
                  </a:cubicBezTo>
                  <a:cubicBezTo>
                    <a:pt x="1568338" y="926333"/>
                    <a:pt x="1566832" y="919570"/>
                    <a:pt x="1565219" y="912914"/>
                  </a:cubicBezTo>
                  <a:cubicBezTo>
                    <a:pt x="1564144" y="908513"/>
                    <a:pt x="1562961" y="904112"/>
                    <a:pt x="1561670" y="899818"/>
                  </a:cubicBezTo>
                  <a:cubicBezTo>
                    <a:pt x="1555325" y="878455"/>
                    <a:pt x="1548765" y="857093"/>
                    <a:pt x="1542851" y="835623"/>
                  </a:cubicBezTo>
                  <a:cubicBezTo>
                    <a:pt x="1538979" y="821238"/>
                    <a:pt x="1535322" y="806746"/>
                    <a:pt x="1531989" y="792039"/>
                  </a:cubicBezTo>
                  <a:cubicBezTo>
                    <a:pt x="1525536" y="762304"/>
                    <a:pt x="1520052" y="730099"/>
                    <a:pt x="1517041" y="697036"/>
                  </a:cubicBezTo>
                  <a:cubicBezTo>
                    <a:pt x="1514997" y="675888"/>
                    <a:pt x="1514029" y="654311"/>
                    <a:pt x="1514029" y="632841"/>
                  </a:cubicBezTo>
                  <a:cubicBezTo>
                    <a:pt x="1514244" y="577449"/>
                    <a:pt x="1521557" y="522379"/>
                    <a:pt x="1538764" y="474072"/>
                  </a:cubicBezTo>
                  <a:cubicBezTo>
                    <a:pt x="1540055" y="470315"/>
                    <a:pt x="1544033" y="468275"/>
                    <a:pt x="1547797" y="469563"/>
                  </a:cubicBezTo>
                  <a:cubicBezTo>
                    <a:pt x="1551561" y="470852"/>
                    <a:pt x="1553497" y="474931"/>
                    <a:pt x="1552314" y="478581"/>
                  </a:cubicBezTo>
                  <a:cubicBezTo>
                    <a:pt x="1539947" y="516582"/>
                    <a:pt x="1534355" y="558556"/>
                    <a:pt x="1532957" y="601388"/>
                  </a:cubicBezTo>
                  <a:cubicBezTo>
                    <a:pt x="1531881" y="632626"/>
                    <a:pt x="1533387" y="664294"/>
                    <a:pt x="1536291" y="695211"/>
                  </a:cubicBezTo>
                  <a:cubicBezTo>
                    <a:pt x="1539302" y="727630"/>
                    <a:pt x="1543818" y="759083"/>
                    <a:pt x="1549733" y="788389"/>
                  </a:cubicBezTo>
                  <a:cubicBezTo>
                    <a:pt x="1552637" y="802774"/>
                    <a:pt x="1555971" y="817052"/>
                    <a:pt x="1559519" y="831329"/>
                  </a:cubicBezTo>
                  <a:cubicBezTo>
                    <a:pt x="1564789" y="852799"/>
                    <a:pt x="1570596" y="874269"/>
                    <a:pt x="1576403" y="895631"/>
                  </a:cubicBezTo>
                  <a:cubicBezTo>
                    <a:pt x="1577586" y="900247"/>
                    <a:pt x="1578662" y="904863"/>
                    <a:pt x="1579737" y="909586"/>
                  </a:cubicBezTo>
                  <a:cubicBezTo>
                    <a:pt x="1581135" y="916349"/>
                    <a:pt x="1582426" y="923220"/>
                    <a:pt x="1583716" y="930090"/>
                  </a:cubicBezTo>
                  <a:cubicBezTo>
                    <a:pt x="1584146" y="932237"/>
                    <a:pt x="1583716" y="937390"/>
                    <a:pt x="1583824" y="940932"/>
                  </a:cubicBezTo>
                  <a:cubicBezTo>
                    <a:pt x="1584576" y="941791"/>
                    <a:pt x="1585222" y="942757"/>
                    <a:pt x="1585437" y="943938"/>
                  </a:cubicBezTo>
                  <a:cubicBezTo>
                    <a:pt x="1585114" y="943294"/>
                    <a:pt x="1584146" y="942542"/>
                    <a:pt x="1584039" y="942328"/>
                  </a:cubicBezTo>
                  <a:lnTo>
                    <a:pt x="1583932" y="942220"/>
                  </a:lnTo>
                  <a:cubicBezTo>
                    <a:pt x="1584146" y="943831"/>
                    <a:pt x="1584469" y="944797"/>
                    <a:pt x="1585222" y="944689"/>
                  </a:cubicBezTo>
                  <a:cubicBezTo>
                    <a:pt x="1585437" y="944689"/>
                    <a:pt x="1585545" y="944582"/>
                    <a:pt x="1585545" y="944475"/>
                  </a:cubicBezTo>
                  <a:cubicBezTo>
                    <a:pt x="1585652" y="945012"/>
                    <a:pt x="1585652" y="945656"/>
                    <a:pt x="1585652" y="946192"/>
                  </a:cubicBezTo>
                  <a:cubicBezTo>
                    <a:pt x="1585545" y="947373"/>
                    <a:pt x="1585114" y="947159"/>
                    <a:pt x="1584792" y="947910"/>
                  </a:cubicBezTo>
                  <a:cubicBezTo>
                    <a:pt x="1605010" y="920643"/>
                    <a:pt x="1625335" y="893377"/>
                    <a:pt x="1645983" y="866432"/>
                  </a:cubicBezTo>
                  <a:cubicBezTo>
                    <a:pt x="1657275" y="851833"/>
                    <a:pt x="1668674" y="837233"/>
                    <a:pt x="1680073" y="822634"/>
                  </a:cubicBezTo>
                  <a:cubicBezTo>
                    <a:pt x="1677922" y="813187"/>
                    <a:pt x="1668996" y="794186"/>
                    <a:pt x="1667921" y="790000"/>
                  </a:cubicBezTo>
                  <a:cubicBezTo>
                    <a:pt x="1663297" y="771106"/>
                    <a:pt x="1659533" y="751784"/>
                    <a:pt x="1656844" y="732461"/>
                  </a:cubicBezTo>
                  <a:cubicBezTo>
                    <a:pt x="1654048" y="712923"/>
                    <a:pt x="1652328" y="693386"/>
                    <a:pt x="1651467" y="673956"/>
                  </a:cubicBezTo>
                  <a:cubicBezTo>
                    <a:pt x="1650607" y="651198"/>
                    <a:pt x="1651037" y="628332"/>
                    <a:pt x="1652865" y="605574"/>
                  </a:cubicBezTo>
                  <a:cubicBezTo>
                    <a:pt x="1654693" y="583031"/>
                    <a:pt x="1657705" y="560488"/>
                    <a:pt x="1661684" y="538052"/>
                  </a:cubicBezTo>
                  <a:cubicBezTo>
                    <a:pt x="1666308" y="511322"/>
                    <a:pt x="1672438" y="484807"/>
                    <a:pt x="1679213" y="458506"/>
                  </a:cubicBezTo>
                  <a:cubicBezTo>
                    <a:pt x="1689322" y="419002"/>
                    <a:pt x="1701259" y="379927"/>
                    <a:pt x="1712873" y="341711"/>
                  </a:cubicBezTo>
                  <a:cubicBezTo>
                    <a:pt x="1714056" y="337954"/>
                    <a:pt x="1717928" y="335807"/>
                    <a:pt x="1721799" y="336880"/>
                  </a:cubicBezTo>
                  <a:cubicBezTo>
                    <a:pt x="1725563" y="337954"/>
                    <a:pt x="1727714" y="341926"/>
                    <a:pt x="1726639" y="345683"/>
                  </a:cubicBezTo>
                  <a:cubicBezTo>
                    <a:pt x="1716207" y="384006"/>
                    <a:pt x="1705668" y="423189"/>
                    <a:pt x="1696420" y="462693"/>
                  </a:cubicBezTo>
                  <a:cubicBezTo>
                    <a:pt x="1690397" y="488779"/>
                    <a:pt x="1684913" y="514972"/>
                    <a:pt x="1680504" y="541272"/>
                  </a:cubicBezTo>
                  <a:cubicBezTo>
                    <a:pt x="1676847" y="563172"/>
                    <a:pt x="1673836" y="585178"/>
                    <a:pt x="1671900" y="607185"/>
                  </a:cubicBezTo>
                  <a:cubicBezTo>
                    <a:pt x="1669965" y="629299"/>
                    <a:pt x="1668889" y="651305"/>
                    <a:pt x="1669427" y="673419"/>
                  </a:cubicBezTo>
                  <a:cubicBezTo>
                    <a:pt x="1669749" y="692312"/>
                    <a:pt x="1671040" y="711313"/>
                    <a:pt x="1673191" y="730314"/>
                  </a:cubicBezTo>
                  <a:cubicBezTo>
                    <a:pt x="1675342" y="749315"/>
                    <a:pt x="1678460" y="768208"/>
                    <a:pt x="1682439" y="786672"/>
                  </a:cubicBezTo>
                  <a:cubicBezTo>
                    <a:pt x="1683084" y="789678"/>
                    <a:pt x="1687171" y="799983"/>
                    <a:pt x="1690505" y="809323"/>
                  </a:cubicBezTo>
                  <a:cubicBezTo>
                    <a:pt x="1713949" y="779265"/>
                    <a:pt x="1737285" y="749207"/>
                    <a:pt x="1760837" y="719150"/>
                  </a:cubicBezTo>
                  <a:cubicBezTo>
                    <a:pt x="1796433" y="673848"/>
                    <a:pt x="1830954" y="627796"/>
                    <a:pt x="1865582" y="581850"/>
                  </a:cubicBezTo>
                  <a:cubicBezTo>
                    <a:pt x="1864830" y="579918"/>
                    <a:pt x="1864292" y="577986"/>
                    <a:pt x="1863646" y="575946"/>
                  </a:cubicBezTo>
                  <a:cubicBezTo>
                    <a:pt x="1862571" y="572618"/>
                    <a:pt x="1861926" y="569183"/>
                    <a:pt x="1861926" y="565855"/>
                  </a:cubicBezTo>
                  <a:cubicBezTo>
                    <a:pt x="1862571" y="546318"/>
                    <a:pt x="1862786" y="526780"/>
                    <a:pt x="1863431" y="507243"/>
                  </a:cubicBezTo>
                  <a:cubicBezTo>
                    <a:pt x="1863861" y="494146"/>
                    <a:pt x="1864507" y="481050"/>
                    <a:pt x="1865367" y="467953"/>
                  </a:cubicBezTo>
                  <a:cubicBezTo>
                    <a:pt x="1867625" y="438862"/>
                    <a:pt x="1870744" y="410092"/>
                    <a:pt x="1875369" y="381859"/>
                  </a:cubicBezTo>
                  <a:cubicBezTo>
                    <a:pt x="1878595" y="362751"/>
                    <a:pt x="1882359" y="343858"/>
                    <a:pt x="1886768" y="325072"/>
                  </a:cubicBezTo>
                  <a:cubicBezTo>
                    <a:pt x="1897845" y="278482"/>
                    <a:pt x="1912578" y="232859"/>
                    <a:pt x="1930752" y="187450"/>
                  </a:cubicBezTo>
                  <a:cubicBezTo>
                    <a:pt x="1932150" y="183801"/>
                    <a:pt x="1936237" y="181976"/>
                    <a:pt x="1940001" y="183371"/>
                  </a:cubicBezTo>
                  <a:cubicBezTo>
                    <a:pt x="1943657" y="184767"/>
                    <a:pt x="1945486" y="188846"/>
                    <a:pt x="1944087" y="192496"/>
                  </a:cubicBezTo>
                  <a:cubicBezTo>
                    <a:pt x="1927634" y="237797"/>
                    <a:pt x="1914944" y="283206"/>
                    <a:pt x="1905050" y="329151"/>
                  </a:cubicBezTo>
                  <a:cubicBezTo>
                    <a:pt x="1901178" y="347722"/>
                    <a:pt x="1897630" y="366294"/>
                    <a:pt x="1894403" y="384972"/>
                  </a:cubicBezTo>
                  <a:cubicBezTo>
                    <a:pt x="1889779" y="412776"/>
                    <a:pt x="1885800" y="440901"/>
                    <a:pt x="1883111" y="469456"/>
                  </a:cubicBezTo>
                  <a:cubicBezTo>
                    <a:pt x="1881821" y="482338"/>
                    <a:pt x="1880853" y="495220"/>
                    <a:pt x="1880100" y="508102"/>
                  </a:cubicBezTo>
                  <a:cubicBezTo>
                    <a:pt x="1878810" y="527532"/>
                    <a:pt x="1877842" y="547069"/>
                    <a:pt x="1876659" y="566499"/>
                  </a:cubicBezTo>
                  <a:cubicBezTo>
                    <a:pt x="1876659" y="566714"/>
                    <a:pt x="1876874" y="567036"/>
                    <a:pt x="1876874" y="567251"/>
                  </a:cubicBezTo>
                  <a:cubicBezTo>
                    <a:pt x="1889564" y="550504"/>
                    <a:pt x="1902576" y="533865"/>
                    <a:pt x="1915159" y="517012"/>
                  </a:cubicBezTo>
                  <a:cubicBezTo>
                    <a:pt x="1944840" y="477722"/>
                    <a:pt x="1975059" y="438862"/>
                    <a:pt x="2004741" y="399572"/>
                  </a:cubicBezTo>
                  <a:cubicBezTo>
                    <a:pt x="2004741" y="398069"/>
                    <a:pt x="2003235" y="396673"/>
                    <a:pt x="2004310" y="395493"/>
                  </a:cubicBezTo>
                  <a:cubicBezTo>
                    <a:pt x="2008720" y="389696"/>
                    <a:pt x="2011623" y="381215"/>
                    <a:pt x="2013989" y="371769"/>
                  </a:cubicBezTo>
                  <a:cubicBezTo>
                    <a:pt x="2019689" y="349333"/>
                    <a:pt x="2021840" y="321744"/>
                    <a:pt x="2025604" y="305856"/>
                  </a:cubicBezTo>
                  <a:cubicBezTo>
                    <a:pt x="2030335" y="286963"/>
                    <a:pt x="2035175" y="268069"/>
                    <a:pt x="2040767" y="249391"/>
                  </a:cubicBezTo>
                  <a:cubicBezTo>
                    <a:pt x="2044531" y="236938"/>
                    <a:pt x="2048510" y="224593"/>
                    <a:pt x="2052812" y="212355"/>
                  </a:cubicBezTo>
                  <a:cubicBezTo>
                    <a:pt x="2063673" y="181654"/>
                    <a:pt x="2076040" y="151489"/>
                    <a:pt x="2089806" y="122075"/>
                  </a:cubicBezTo>
                  <a:cubicBezTo>
                    <a:pt x="2091419" y="118425"/>
                    <a:pt x="2095613" y="116815"/>
                    <a:pt x="2099270" y="118425"/>
                  </a:cubicBezTo>
                  <a:cubicBezTo>
                    <a:pt x="2102818" y="119928"/>
                    <a:pt x="2104539" y="124115"/>
                    <a:pt x="2102926" y="127765"/>
                  </a:cubicBezTo>
                  <a:cubicBezTo>
                    <a:pt x="2093140" y="151489"/>
                    <a:pt x="2084537" y="175642"/>
                    <a:pt x="2076471" y="199903"/>
                  </a:cubicBezTo>
                  <a:cubicBezTo>
                    <a:pt x="2070449" y="218152"/>
                    <a:pt x="2064857" y="236616"/>
                    <a:pt x="2059264" y="254973"/>
                  </a:cubicBezTo>
                  <a:cubicBezTo>
                    <a:pt x="2053780" y="273437"/>
                    <a:pt x="2048187" y="291901"/>
                    <a:pt x="2043133" y="310472"/>
                  </a:cubicBezTo>
                  <a:cubicBezTo>
                    <a:pt x="2039261" y="323784"/>
                    <a:pt x="2036035" y="345361"/>
                    <a:pt x="2031088" y="365220"/>
                  </a:cubicBezTo>
                  <a:cubicBezTo>
                    <a:pt x="2069588" y="314552"/>
                    <a:pt x="2107551" y="263561"/>
                    <a:pt x="2146910" y="213429"/>
                  </a:cubicBezTo>
                  <a:cubicBezTo>
                    <a:pt x="2203047" y="142042"/>
                    <a:pt x="2260582" y="71514"/>
                    <a:pt x="2320267" y="2488"/>
                  </a:cubicBezTo>
                  <a:cubicBezTo>
                    <a:pt x="2322848" y="-517"/>
                    <a:pt x="2327365" y="-839"/>
                    <a:pt x="2330376" y="1737"/>
                  </a:cubicBezTo>
                  <a:cubicBezTo>
                    <a:pt x="2333387" y="4313"/>
                    <a:pt x="2333710" y="8822"/>
                    <a:pt x="2331129" y="11720"/>
                  </a:cubicBezTo>
                  <a:cubicBezTo>
                    <a:pt x="2272304" y="81282"/>
                    <a:pt x="2215845" y="152240"/>
                    <a:pt x="2160461" y="223949"/>
                  </a:cubicBezTo>
                  <a:cubicBezTo>
                    <a:pt x="2082708" y="324642"/>
                    <a:pt x="2007214" y="426946"/>
                    <a:pt x="1930645" y="528713"/>
                  </a:cubicBezTo>
                  <a:cubicBezTo>
                    <a:pt x="1920321" y="542346"/>
                    <a:pt x="1909674" y="555764"/>
                    <a:pt x="1899350" y="569398"/>
                  </a:cubicBezTo>
                  <a:lnTo>
                    <a:pt x="1919890" y="561239"/>
                  </a:lnTo>
                  <a:cubicBezTo>
                    <a:pt x="1932903" y="555872"/>
                    <a:pt x="1945701" y="550290"/>
                    <a:pt x="1958498" y="544708"/>
                  </a:cubicBezTo>
                  <a:cubicBezTo>
                    <a:pt x="1971295" y="539018"/>
                    <a:pt x="1983985" y="533221"/>
                    <a:pt x="1996675" y="527317"/>
                  </a:cubicBezTo>
                  <a:cubicBezTo>
                    <a:pt x="2020980" y="516045"/>
                    <a:pt x="2045391" y="504344"/>
                    <a:pt x="2070018" y="492751"/>
                  </a:cubicBezTo>
                  <a:cubicBezTo>
                    <a:pt x="2094323" y="481157"/>
                    <a:pt x="2118735" y="469563"/>
                    <a:pt x="2142717" y="457326"/>
                  </a:cubicBezTo>
                  <a:cubicBezTo>
                    <a:pt x="2174979" y="441008"/>
                    <a:pt x="2206596" y="423940"/>
                    <a:pt x="2236815" y="405261"/>
                  </a:cubicBezTo>
                  <a:cubicBezTo>
                    <a:pt x="2240149" y="403114"/>
                    <a:pt x="2244558" y="404080"/>
                    <a:pt x="2246709" y="407301"/>
                  </a:cubicBezTo>
                  <a:cubicBezTo>
                    <a:pt x="2248860" y="410629"/>
                    <a:pt x="2247892" y="415030"/>
                    <a:pt x="2244558" y="417177"/>
                  </a:cubicBezTo>
                  <a:cubicBezTo>
                    <a:pt x="2207134" y="442189"/>
                    <a:pt x="2167558" y="465055"/>
                    <a:pt x="2127015" y="485988"/>
                  </a:cubicBezTo>
                  <a:cubicBezTo>
                    <a:pt x="2110884" y="494361"/>
                    <a:pt x="2094645" y="502412"/>
                    <a:pt x="2078299" y="510141"/>
                  </a:cubicBezTo>
                  <a:cubicBezTo>
                    <a:pt x="2053564" y="521842"/>
                    <a:pt x="2028722" y="532792"/>
                    <a:pt x="2004095" y="543634"/>
                  </a:cubicBezTo>
                  <a:cubicBezTo>
                    <a:pt x="1991191" y="549324"/>
                    <a:pt x="1978178" y="554798"/>
                    <a:pt x="1965058" y="560166"/>
                  </a:cubicBezTo>
                  <a:cubicBezTo>
                    <a:pt x="1951938" y="565426"/>
                    <a:pt x="1938818" y="570579"/>
                    <a:pt x="1925590" y="575517"/>
                  </a:cubicBezTo>
                  <a:lnTo>
                    <a:pt x="1896984" y="585607"/>
                  </a:lnTo>
                  <a:cubicBezTo>
                    <a:pt x="1894941" y="586252"/>
                    <a:pt x="1889779" y="586574"/>
                    <a:pt x="1886337" y="587325"/>
                  </a:cubicBezTo>
                  <a:cubicBezTo>
                    <a:pt x="1885800" y="587862"/>
                    <a:pt x="1885047" y="588291"/>
                    <a:pt x="1884402" y="588721"/>
                  </a:cubicBezTo>
                  <a:cubicBezTo>
                    <a:pt x="1882359" y="591297"/>
                    <a:pt x="1880315" y="593981"/>
                    <a:pt x="1878380" y="596557"/>
                  </a:cubicBezTo>
                  <a:cubicBezTo>
                    <a:pt x="1878272" y="596772"/>
                    <a:pt x="1878380" y="596986"/>
                    <a:pt x="1878165" y="597094"/>
                  </a:cubicBezTo>
                  <a:cubicBezTo>
                    <a:pt x="1878057" y="597201"/>
                    <a:pt x="1877949" y="597094"/>
                    <a:pt x="1877842" y="597094"/>
                  </a:cubicBezTo>
                  <a:cubicBezTo>
                    <a:pt x="1843751" y="641644"/>
                    <a:pt x="1809983" y="686301"/>
                    <a:pt x="1775140" y="730421"/>
                  </a:cubicBezTo>
                  <a:cubicBezTo>
                    <a:pt x="1752234" y="759191"/>
                    <a:pt x="1729543" y="787960"/>
                    <a:pt x="1706636" y="816730"/>
                  </a:cubicBezTo>
                  <a:cubicBezTo>
                    <a:pt x="1708679" y="816408"/>
                    <a:pt x="1711045" y="816086"/>
                    <a:pt x="1712443" y="815656"/>
                  </a:cubicBezTo>
                  <a:lnTo>
                    <a:pt x="1748039" y="803633"/>
                  </a:lnTo>
                  <a:lnTo>
                    <a:pt x="1853430" y="767564"/>
                  </a:lnTo>
                  <a:cubicBezTo>
                    <a:pt x="1885155" y="756400"/>
                    <a:pt x="1921826" y="745128"/>
                    <a:pt x="1960003" y="733212"/>
                  </a:cubicBezTo>
                  <a:cubicBezTo>
                    <a:pt x="1994740" y="722370"/>
                    <a:pt x="2030658" y="710776"/>
                    <a:pt x="2064857" y="697250"/>
                  </a:cubicBezTo>
                  <a:cubicBezTo>
                    <a:pt x="2113035" y="678035"/>
                    <a:pt x="2157772" y="655062"/>
                    <a:pt x="2190357" y="624468"/>
                  </a:cubicBezTo>
                  <a:cubicBezTo>
                    <a:pt x="2193153" y="621784"/>
                    <a:pt x="2197670" y="621784"/>
                    <a:pt x="2200359" y="624682"/>
                  </a:cubicBezTo>
                  <a:cubicBezTo>
                    <a:pt x="2203155" y="627474"/>
                    <a:pt x="2203047" y="631982"/>
                    <a:pt x="2200251" y="634666"/>
                  </a:cubicBezTo>
                  <a:cubicBezTo>
                    <a:pt x="2167128" y="667407"/>
                    <a:pt x="2121531" y="692956"/>
                    <a:pt x="2071739" y="713889"/>
                  </a:cubicBezTo>
                  <a:cubicBezTo>
                    <a:pt x="2037326" y="728274"/>
                    <a:pt x="2001084" y="740619"/>
                    <a:pt x="1965811" y="751676"/>
                  </a:cubicBezTo>
                  <a:cubicBezTo>
                    <a:pt x="1927741" y="763485"/>
                    <a:pt x="1890962" y="773683"/>
                    <a:pt x="1859345" y="784418"/>
                  </a:cubicBezTo>
                  <a:cubicBezTo>
                    <a:pt x="1845149" y="789141"/>
                    <a:pt x="1830954" y="793650"/>
                    <a:pt x="1816758" y="798158"/>
                  </a:cubicBezTo>
                  <a:cubicBezTo>
                    <a:pt x="1795465" y="804921"/>
                    <a:pt x="1774064" y="811470"/>
                    <a:pt x="1752771" y="818125"/>
                  </a:cubicBezTo>
                  <a:lnTo>
                    <a:pt x="1717068" y="829075"/>
                  </a:lnTo>
                  <a:cubicBezTo>
                    <a:pt x="1714809" y="829826"/>
                    <a:pt x="1708679" y="829289"/>
                    <a:pt x="1704808" y="829719"/>
                  </a:cubicBezTo>
                  <a:cubicBezTo>
                    <a:pt x="1704593" y="830900"/>
                    <a:pt x="1704055" y="831973"/>
                    <a:pt x="1703195" y="832832"/>
                  </a:cubicBezTo>
                  <a:cubicBezTo>
                    <a:pt x="1700721" y="835623"/>
                    <a:pt x="1696420" y="835730"/>
                    <a:pt x="1693623" y="833261"/>
                  </a:cubicBezTo>
                  <a:cubicBezTo>
                    <a:pt x="1682117" y="847753"/>
                    <a:pt x="1670610" y="862138"/>
                    <a:pt x="1659210" y="876630"/>
                  </a:cubicBezTo>
                  <a:cubicBezTo>
                    <a:pt x="1645875" y="893699"/>
                    <a:pt x="1632970" y="910875"/>
                    <a:pt x="1619742" y="928050"/>
                  </a:cubicBezTo>
                  <a:cubicBezTo>
                    <a:pt x="1629421" y="931271"/>
                    <a:pt x="1648456" y="935887"/>
                    <a:pt x="1651682" y="935887"/>
                  </a:cubicBezTo>
                  <a:cubicBezTo>
                    <a:pt x="1667921" y="936746"/>
                    <a:pt x="1684160" y="937282"/>
                    <a:pt x="1700398" y="937497"/>
                  </a:cubicBezTo>
                  <a:cubicBezTo>
                    <a:pt x="1716637" y="937712"/>
                    <a:pt x="1732876" y="937604"/>
                    <a:pt x="1749008" y="937068"/>
                  </a:cubicBezTo>
                  <a:cubicBezTo>
                    <a:pt x="1778474" y="936102"/>
                    <a:pt x="1808908" y="933847"/>
                    <a:pt x="1839450" y="930412"/>
                  </a:cubicBezTo>
                  <a:cubicBezTo>
                    <a:pt x="1869346" y="927084"/>
                    <a:pt x="1899243" y="922468"/>
                    <a:pt x="1928601" y="915813"/>
                  </a:cubicBezTo>
                  <a:cubicBezTo>
                    <a:pt x="1968069" y="906795"/>
                    <a:pt x="2006461" y="894236"/>
                    <a:pt x="2041627" y="876308"/>
                  </a:cubicBezTo>
                  <a:cubicBezTo>
                    <a:pt x="2045069" y="874483"/>
                    <a:pt x="2049371" y="875771"/>
                    <a:pt x="2051199" y="879314"/>
                  </a:cubicBezTo>
                  <a:cubicBezTo>
                    <a:pt x="2053134" y="882749"/>
                    <a:pt x="2051736" y="887043"/>
                    <a:pt x="2048295" y="888976"/>
                  </a:cubicBezTo>
                  <a:cubicBezTo>
                    <a:pt x="2003773" y="913344"/>
                    <a:pt x="1953981" y="929768"/>
                    <a:pt x="1902684" y="940181"/>
                  </a:cubicBezTo>
                  <a:cubicBezTo>
                    <a:pt x="1882466" y="944260"/>
                    <a:pt x="1862033" y="947373"/>
                    <a:pt x="1841601" y="949627"/>
                  </a:cubicBezTo>
                  <a:cubicBezTo>
                    <a:pt x="1810521" y="953063"/>
                    <a:pt x="1779441" y="954458"/>
                    <a:pt x="1749437" y="954888"/>
                  </a:cubicBezTo>
                  <a:cubicBezTo>
                    <a:pt x="1732984" y="955102"/>
                    <a:pt x="1716422" y="954780"/>
                    <a:pt x="1699969" y="954029"/>
                  </a:cubicBezTo>
                  <a:cubicBezTo>
                    <a:pt x="1683515" y="953385"/>
                    <a:pt x="1667061" y="952311"/>
                    <a:pt x="1650715" y="951023"/>
                  </a:cubicBezTo>
                  <a:cubicBezTo>
                    <a:pt x="1646628" y="950701"/>
                    <a:pt x="1619420" y="943294"/>
                    <a:pt x="1610924" y="939537"/>
                  </a:cubicBezTo>
                  <a:cubicBezTo>
                    <a:pt x="1601783" y="951452"/>
                    <a:pt x="1592535" y="963154"/>
                    <a:pt x="1583609" y="975177"/>
                  </a:cubicBezTo>
                  <a:lnTo>
                    <a:pt x="1521665" y="1060519"/>
                  </a:lnTo>
                  <a:lnTo>
                    <a:pt x="1499941" y="1088644"/>
                  </a:lnTo>
                  <a:cubicBezTo>
                    <a:pt x="1498543" y="1090362"/>
                    <a:pt x="1496070" y="1092294"/>
                    <a:pt x="1493489" y="1094226"/>
                  </a:cubicBezTo>
                  <a:cubicBezTo>
                    <a:pt x="1492199" y="1095085"/>
                    <a:pt x="1490155" y="1096051"/>
                    <a:pt x="1488650" y="1096910"/>
                  </a:cubicBezTo>
                  <a:cubicBezTo>
                    <a:pt x="1488865" y="1098198"/>
                    <a:pt x="1488757" y="1099594"/>
                    <a:pt x="1488219" y="1100882"/>
                  </a:cubicBezTo>
                  <a:cubicBezTo>
                    <a:pt x="1486499" y="1104317"/>
                    <a:pt x="1482520" y="1105928"/>
                    <a:pt x="1479078" y="1104317"/>
                  </a:cubicBezTo>
                  <a:close/>
                  <a:moveTo>
                    <a:pt x="2190572" y="263775"/>
                  </a:moveTo>
                  <a:cubicBezTo>
                    <a:pt x="2207564" y="249928"/>
                    <a:pt x="2224340" y="235865"/>
                    <a:pt x="2240579" y="220836"/>
                  </a:cubicBezTo>
                  <a:cubicBezTo>
                    <a:pt x="2243375" y="218152"/>
                    <a:pt x="2247892" y="218152"/>
                    <a:pt x="2250688" y="220943"/>
                  </a:cubicBezTo>
                  <a:cubicBezTo>
                    <a:pt x="2253377" y="223734"/>
                    <a:pt x="2253377" y="228243"/>
                    <a:pt x="2250580" y="231034"/>
                  </a:cubicBezTo>
                  <a:cubicBezTo>
                    <a:pt x="2230900" y="251108"/>
                    <a:pt x="2210790" y="270324"/>
                    <a:pt x="2189605" y="288358"/>
                  </a:cubicBezTo>
                  <a:cubicBezTo>
                    <a:pt x="2179065" y="297483"/>
                    <a:pt x="2168311" y="306286"/>
                    <a:pt x="2157234" y="314766"/>
                  </a:cubicBezTo>
                  <a:cubicBezTo>
                    <a:pt x="2146265" y="323247"/>
                    <a:pt x="2134973" y="331405"/>
                    <a:pt x="2123574" y="339564"/>
                  </a:cubicBezTo>
                  <a:cubicBezTo>
                    <a:pt x="2112927" y="347078"/>
                    <a:pt x="2101958" y="354271"/>
                    <a:pt x="2091204" y="361785"/>
                  </a:cubicBezTo>
                  <a:cubicBezTo>
                    <a:pt x="2086687" y="364898"/>
                    <a:pt x="2082171" y="368011"/>
                    <a:pt x="2077869" y="371339"/>
                  </a:cubicBezTo>
                  <a:cubicBezTo>
                    <a:pt x="2072707" y="375204"/>
                    <a:pt x="2060877" y="384006"/>
                    <a:pt x="2055393" y="388408"/>
                  </a:cubicBezTo>
                  <a:cubicBezTo>
                    <a:pt x="2054962" y="389159"/>
                    <a:pt x="2054317" y="389803"/>
                    <a:pt x="2053564" y="390340"/>
                  </a:cubicBezTo>
                  <a:cubicBezTo>
                    <a:pt x="2046359" y="395600"/>
                    <a:pt x="2041520" y="388300"/>
                    <a:pt x="2041305" y="387871"/>
                  </a:cubicBezTo>
                  <a:cubicBezTo>
                    <a:pt x="2041197" y="387441"/>
                    <a:pt x="2040337" y="383362"/>
                    <a:pt x="2044208" y="379712"/>
                  </a:cubicBezTo>
                  <a:cubicBezTo>
                    <a:pt x="2048080" y="376062"/>
                    <a:pt x="2062275" y="364039"/>
                    <a:pt x="2068083" y="359209"/>
                  </a:cubicBezTo>
                  <a:cubicBezTo>
                    <a:pt x="2073890" y="354271"/>
                    <a:pt x="2079805" y="349547"/>
                    <a:pt x="2085935" y="344931"/>
                  </a:cubicBezTo>
                  <a:cubicBezTo>
                    <a:pt x="2094861" y="338168"/>
                    <a:pt x="2103894" y="331727"/>
                    <a:pt x="2112713" y="324857"/>
                  </a:cubicBezTo>
                  <a:cubicBezTo>
                    <a:pt x="2126047" y="314874"/>
                    <a:pt x="2138953" y="304675"/>
                    <a:pt x="2151857" y="294477"/>
                  </a:cubicBezTo>
                  <a:cubicBezTo>
                    <a:pt x="2164870" y="284387"/>
                    <a:pt x="2177882" y="274188"/>
                    <a:pt x="2190572" y="263775"/>
                  </a:cubicBezTo>
                  <a:close/>
                  <a:moveTo>
                    <a:pt x="2270476" y="188202"/>
                  </a:moveTo>
                  <a:cubicBezTo>
                    <a:pt x="2270261" y="188309"/>
                    <a:pt x="2270045" y="188524"/>
                    <a:pt x="2269830" y="188846"/>
                  </a:cubicBezTo>
                  <a:cubicBezTo>
                    <a:pt x="2269400" y="188417"/>
                    <a:pt x="2268647" y="187773"/>
                    <a:pt x="2269400" y="188202"/>
                  </a:cubicBezTo>
                  <a:cubicBezTo>
                    <a:pt x="2270368" y="188739"/>
                    <a:pt x="2268325" y="186914"/>
                    <a:pt x="2269293" y="187450"/>
                  </a:cubicBezTo>
                  <a:cubicBezTo>
                    <a:pt x="2269830" y="187880"/>
                    <a:pt x="2268540" y="186699"/>
                    <a:pt x="2269185" y="187021"/>
                  </a:cubicBezTo>
                  <a:cubicBezTo>
                    <a:pt x="2270045" y="187343"/>
                    <a:pt x="2268755" y="186377"/>
                    <a:pt x="2269400" y="185840"/>
                  </a:cubicBezTo>
                  <a:cubicBezTo>
                    <a:pt x="2269938" y="185411"/>
                    <a:pt x="2269293" y="186592"/>
                    <a:pt x="2269938" y="186377"/>
                  </a:cubicBezTo>
                  <a:cubicBezTo>
                    <a:pt x="2270261" y="186270"/>
                    <a:pt x="2270476" y="186162"/>
                    <a:pt x="2270691" y="186162"/>
                  </a:cubicBezTo>
                  <a:cubicBezTo>
                    <a:pt x="2272196" y="185518"/>
                    <a:pt x="2269615" y="185626"/>
                    <a:pt x="2270476" y="188202"/>
                  </a:cubicBezTo>
                  <a:close/>
                  <a:moveTo>
                    <a:pt x="2269723" y="188953"/>
                  </a:moveTo>
                  <a:lnTo>
                    <a:pt x="2269830" y="188846"/>
                  </a:lnTo>
                  <a:lnTo>
                    <a:pt x="2269938" y="188846"/>
                  </a:lnTo>
                  <a:cubicBezTo>
                    <a:pt x="2270153" y="188739"/>
                    <a:pt x="2270261" y="188524"/>
                    <a:pt x="2270476" y="188417"/>
                  </a:cubicBezTo>
                  <a:lnTo>
                    <a:pt x="2270476" y="188202"/>
                  </a:lnTo>
                  <a:cubicBezTo>
                    <a:pt x="2272841" y="185733"/>
                    <a:pt x="2276820" y="185303"/>
                    <a:pt x="2279724" y="187343"/>
                  </a:cubicBezTo>
                  <a:cubicBezTo>
                    <a:pt x="2282843" y="189597"/>
                    <a:pt x="2283595" y="193999"/>
                    <a:pt x="2281337" y="197219"/>
                  </a:cubicBezTo>
                  <a:cubicBezTo>
                    <a:pt x="2282951" y="198937"/>
                    <a:pt x="2280154" y="196790"/>
                    <a:pt x="2281445" y="198615"/>
                  </a:cubicBezTo>
                  <a:cubicBezTo>
                    <a:pt x="2282090" y="199366"/>
                    <a:pt x="2281015" y="198400"/>
                    <a:pt x="2281445" y="199152"/>
                  </a:cubicBezTo>
                  <a:cubicBezTo>
                    <a:pt x="2282305" y="200440"/>
                    <a:pt x="2280692" y="198937"/>
                    <a:pt x="2281230" y="200332"/>
                  </a:cubicBezTo>
                  <a:cubicBezTo>
                    <a:pt x="2281552" y="201191"/>
                    <a:pt x="2281122" y="200547"/>
                    <a:pt x="2280800" y="201298"/>
                  </a:cubicBezTo>
                  <a:cubicBezTo>
                    <a:pt x="2280800" y="201406"/>
                    <a:pt x="2280692" y="201513"/>
                    <a:pt x="2280584" y="201513"/>
                  </a:cubicBezTo>
                  <a:cubicBezTo>
                    <a:pt x="2279617" y="201513"/>
                    <a:pt x="2280262" y="201943"/>
                    <a:pt x="2279509" y="201298"/>
                  </a:cubicBezTo>
                  <a:cubicBezTo>
                    <a:pt x="2277251" y="199366"/>
                    <a:pt x="2280477" y="201943"/>
                    <a:pt x="2278111" y="199688"/>
                  </a:cubicBezTo>
                  <a:cubicBezTo>
                    <a:pt x="2274992" y="201835"/>
                    <a:pt x="2270798" y="200976"/>
                    <a:pt x="2268647" y="197863"/>
                  </a:cubicBezTo>
                  <a:cubicBezTo>
                    <a:pt x="2266712" y="195072"/>
                    <a:pt x="2267250" y="191208"/>
                    <a:pt x="2269723" y="188953"/>
                  </a:cubicBezTo>
                  <a:lnTo>
                    <a:pt x="2269723" y="188953"/>
                  </a:lnTo>
                  <a:close/>
                  <a:moveTo>
                    <a:pt x="2791944" y="1760970"/>
                  </a:moveTo>
                  <a:cubicBezTo>
                    <a:pt x="2795600" y="1762366"/>
                    <a:pt x="2799687" y="1760434"/>
                    <a:pt x="2801085" y="1756784"/>
                  </a:cubicBezTo>
                  <a:cubicBezTo>
                    <a:pt x="2802483" y="1753134"/>
                    <a:pt x="2800655" y="1748947"/>
                    <a:pt x="2796891" y="1747659"/>
                  </a:cubicBezTo>
                  <a:cubicBezTo>
                    <a:pt x="2673756" y="1700640"/>
                    <a:pt x="2551696" y="1651152"/>
                    <a:pt x="2430282" y="1600376"/>
                  </a:cubicBezTo>
                  <a:cubicBezTo>
                    <a:pt x="2381351" y="1579980"/>
                    <a:pt x="2332527" y="1559155"/>
                    <a:pt x="2283595" y="1538329"/>
                  </a:cubicBezTo>
                  <a:cubicBezTo>
                    <a:pt x="2309191" y="1536826"/>
                    <a:pt x="2334893" y="1535645"/>
                    <a:pt x="2360918" y="1535753"/>
                  </a:cubicBezTo>
                  <a:cubicBezTo>
                    <a:pt x="2386190" y="1535753"/>
                    <a:pt x="2411462" y="1536611"/>
                    <a:pt x="2436734" y="1537470"/>
                  </a:cubicBezTo>
                  <a:cubicBezTo>
                    <a:pt x="2462222" y="1538329"/>
                    <a:pt x="2487602" y="1539295"/>
                    <a:pt x="2512551" y="1540798"/>
                  </a:cubicBezTo>
                  <a:cubicBezTo>
                    <a:pt x="2528467" y="1541657"/>
                    <a:pt x="2544276" y="1542623"/>
                    <a:pt x="2560192" y="1544018"/>
                  </a:cubicBezTo>
                  <a:cubicBezTo>
                    <a:pt x="2570624" y="1544877"/>
                    <a:pt x="2581163" y="1545843"/>
                    <a:pt x="2591702" y="1547131"/>
                  </a:cubicBezTo>
                  <a:lnTo>
                    <a:pt x="2620200" y="1550459"/>
                  </a:lnTo>
                  <a:cubicBezTo>
                    <a:pt x="2623426" y="1550889"/>
                    <a:pt x="2631384" y="1552821"/>
                    <a:pt x="2633535" y="1553143"/>
                  </a:cubicBezTo>
                  <a:cubicBezTo>
                    <a:pt x="2635256" y="1553358"/>
                    <a:pt x="2636439" y="1553143"/>
                    <a:pt x="2636869" y="1553036"/>
                  </a:cubicBezTo>
                  <a:cubicBezTo>
                    <a:pt x="2639343" y="1552284"/>
                    <a:pt x="2640633" y="1550781"/>
                    <a:pt x="2641278" y="1549600"/>
                  </a:cubicBezTo>
                  <a:cubicBezTo>
                    <a:pt x="2642031" y="1548098"/>
                    <a:pt x="2642354" y="1546487"/>
                    <a:pt x="2641816" y="1544555"/>
                  </a:cubicBezTo>
                  <a:cubicBezTo>
                    <a:pt x="2641601" y="1544126"/>
                    <a:pt x="2641063" y="1541335"/>
                    <a:pt x="2637084" y="1539724"/>
                  </a:cubicBezTo>
                  <a:cubicBezTo>
                    <a:pt x="2636546" y="1539510"/>
                    <a:pt x="2636116" y="1539295"/>
                    <a:pt x="2635579" y="1539188"/>
                  </a:cubicBezTo>
                  <a:cubicBezTo>
                    <a:pt x="2635686" y="1539295"/>
                    <a:pt x="2635686" y="1539402"/>
                    <a:pt x="2635686" y="1539617"/>
                  </a:cubicBezTo>
                  <a:cubicBezTo>
                    <a:pt x="2635471" y="1540368"/>
                    <a:pt x="2634396" y="1540261"/>
                    <a:pt x="2632890" y="1539939"/>
                  </a:cubicBezTo>
                  <a:cubicBezTo>
                    <a:pt x="2633105" y="1539832"/>
                    <a:pt x="2633213" y="1539832"/>
                    <a:pt x="2633428" y="1539832"/>
                  </a:cubicBezTo>
                  <a:cubicBezTo>
                    <a:pt x="2633643" y="1539724"/>
                    <a:pt x="2634396" y="1539295"/>
                    <a:pt x="2635041" y="1539188"/>
                  </a:cubicBezTo>
                  <a:cubicBezTo>
                    <a:pt x="2633966" y="1539080"/>
                    <a:pt x="2632783" y="1539188"/>
                    <a:pt x="2631815" y="1539617"/>
                  </a:cubicBezTo>
                  <a:cubicBezTo>
                    <a:pt x="2628588" y="1538651"/>
                    <a:pt x="2624287" y="1536719"/>
                    <a:pt x="2622351" y="1536396"/>
                  </a:cubicBezTo>
                  <a:lnTo>
                    <a:pt x="2593745" y="1531781"/>
                  </a:lnTo>
                  <a:cubicBezTo>
                    <a:pt x="2580410" y="1529848"/>
                    <a:pt x="2567182" y="1528131"/>
                    <a:pt x="2553847" y="1526628"/>
                  </a:cubicBezTo>
                  <a:cubicBezTo>
                    <a:pt x="2540512" y="1525125"/>
                    <a:pt x="2527177" y="1523944"/>
                    <a:pt x="2513842" y="1522871"/>
                  </a:cubicBezTo>
                  <a:cubicBezTo>
                    <a:pt x="2488677" y="1520938"/>
                    <a:pt x="2463082" y="1519113"/>
                    <a:pt x="2437380" y="1518147"/>
                  </a:cubicBezTo>
                  <a:cubicBezTo>
                    <a:pt x="2420388" y="1517503"/>
                    <a:pt x="2403289" y="1517288"/>
                    <a:pt x="2386298" y="1517396"/>
                  </a:cubicBezTo>
                  <a:cubicBezTo>
                    <a:pt x="2343281" y="1517610"/>
                    <a:pt x="2300265" y="1520080"/>
                    <a:pt x="2258539" y="1525018"/>
                  </a:cubicBezTo>
                  <a:cubicBezTo>
                    <a:pt x="2257463" y="1525125"/>
                    <a:pt x="2257678" y="1526628"/>
                    <a:pt x="2256818" y="1527057"/>
                  </a:cubicBezTo>
                  <a:cubicBezTo>
                    <a:pt x="2241870" y="1520724"/>
                    <a:pt x="2226814" y="1514390"/>
                    <a:pt x="2211865" y="1508056"/>
                  </a:cubicBezTo>
                  <a:cubicBezTo>
                    <a:pt x="2168204" y="1489378"/>
                    <a:pt x="2124650" y="1470699"/>
                    <a:pt x="2081095" y="1452020"/>
                  </a:cubicBezTo>
                  <a:cubicBezTo>
                    <a:pt x="2117337" y="1446116"/>
                    <a:pt x="2153363" y="1440319"/>
                    <a:pt x="2189389" y="1434737"/>
                  </a:cubicBezTo>
                  <a:cubicBezTo>
                    <a:pt x="2213479" y="1430980"/>
                    <a:pt x="2237568" y="1427437"/>
                    <a:pt x="2261765" y="1424002"/>
                  </a:cubicBezTo>
                  <a:cubicBezTo>
                    <a:pt x="2281767" y="1421104"/>
                    <a:pt x="2301878" y="1418313"/>
                    <a:pt x="2321988" y="1415844"/>
                  </a:cubicBezTo>
                  <a:cubicBezTo>
                    <a:pt x="2342098" y="1413267"/>
                    <a:pt x="2362209" y="1410798"/>
                    <a:pt x="2382426" y="1408866"/>
                  </a:cubicBezTo>
                  <a:cubicBezTo>
                    <a:pt x="2398665" y="1407149"/>
                    <a:pt x="2415011" y="1406075"/>
                    <a:pt x="2431357" y="1405646"/>
                  </a:cubicBezTo>
                  <a:cubicBezTo>
                    <a:pt x="2447811" y="1405109"/>
                    <a:pt x="2464158" y="1405216"/>
                    <a:pt x="2480504" y="1405860"/>
                  </a:cubicBezTo>
                  <a:lnTo>
                    <a:pt x="2513949" y="1408115"/>
                  </a:lnTo>
                  <a:cubicBezTo>
                    <a:pt x="2514810" y="1408222"/>
                    <a:pt x="2527714" y="1409510"/>
                    <a:pt x="2530296" y="1409295"/>
                  </a:cubicBezTo>
                  <a:cubicBezTo>
                    <a:pt x="2537716" y="1408651"/>
                    <a:pt x="2537501" y="1401996"/>
                    <a:pt x="2536856" y="1400278"/>
                  </a:cubicBezTo>
                  <a:cubicBezTo>
                    <a:pt x="2536640" y="1399634"/>
                    <a:pt x="2535780" y="1396521"/>
                    <a:pt x="2531156" y="1395233"/>
                  </a:cubicBezTo>
                  <a:cubicBezTo>
                    <a:pt x="2530511" y="1395125"/>
                    <a:pt x="2529865" y="1395018"/>
                    <a:pt x="2529220" y="1395018"/>
                  </a:cubicBezTo>
                  <a:cubicBezTo>
                    <a:pt x="2529327" y="1395125"/>
                    <a:pt x="2529435" y="1395340"/>
                    <a:pt x="2529435" y="1395555"/>
                  </a:cubicBezTo>
                  <a:cubicBezTo>
                    <a:pt x="2529435" y="1396306"/>
                    <a:pt x="2528252" y="1396414"/>
                    <a:pt x="2526639" y="1396306"/>
                  </a:cubicBezTo>
                  <a:cubicBezTo>
                    <a:pt x="2527069" y="1395877"/>
                    <a:pt x="2527499" y="1395447"/>
                    <a:pt x="2528037" y="1395125"/>
                  </a:cubicBezTo>
                  <a:cubicBezTo>
                    <a:pt x="2527069" y="1395233"/>
                    <a:pt x="2526209" y="1395662"/>
                    <a:pt x="2525456" y="1396199"/>
                  </a:cubicBezTo>
                  <a:cubicBezTo>
                    <a:pt x="2521477" y="1395662"/>
                    <a:pt x="2515777" y="1394052"/>
                    <a:pt x="2515347" y="1394052"/>
                  </a:cubicBezTo>
                  <a:lnTo>
                    <a:pt x="2481364" y="1390509"/>
                  </a:lnTo>
                  <a:cubicBezTo>
                    <a:pt x="2464588" y="1389329"/>
                    <a:pt x="2447919" y="1388792"/>
                    <a:pt x="2431142" y="1388792"/>
                  </a:cubicBezTo>
                  <a:cubicBezTo>
                    <a:pt x="2414258" y="1388899"/>
                    <a:pt x="2397482" y="1389651"/>
                    <a:pt x="2380813" y="1390939"/>
                  </a:cubicBezTo>
                  <a:cubicBezTo>
                    <a:pt x="2360273" y="1392549"/>
                    <a:pt x="2339947" y="1394481"/>
                    <a:pt x="2319730" y="1396843"/>
                  </a:cubicBezTo>
                  <a:cubicBezTo>
                    <a:pt x="2299404" y="1399205"/>
                    <a:pt x="2279079" y="1401996"/>
                    <a:pt x="2258968" y="1405002"/>
                  </a:cubicBezTo>
                  <a:cubicBezTo>
                    <a:pt x="2234664" y="1408759"/>
                    <a:pt x="2210575" y="1412945"/>
                    <a:pt x="2186486" y="1417347"/>
                  </a:cubicBezTo>
                  <a:cubicBezTo>
                    <a:pt x="2150459" y="1423895"/>
                    <a:pt x="2114541" y="1430980"/>
                    <a:pt x="2078407" y="1438065"/>
                  </a:cubicBezTo>
                  <a:cubicBezTo>
                    <a:pt x="2074535" y="1438709"/>
                    <a:pt x="2071954" y="1442359"/>
                    <a:pt x="2072599" y="1446331"/>
                  </a:cubicBezTo>
                  <a:cubicBezTo>
                    <a:pt x="2073352" y="1449981"/>
                    <a:pt x="2076793" y="1452020"/>
                    <a:pt x="2080342" y="1451698"/>
                  </a:cubicBezTo>
                  <a:cubicBezTo>
                    <a:pt x="2072814" y="1448478"/>
                    <a:pt x="2065179" y="1445150"/>
                    <a:pt x="2057651" y="1441930"/>
                  </a:cubicBezTo>
                  <a:cubicBezTo>
                    <a:pt x="2057544" y="1441607"/>
                    <a:pt x="2057221" y="1441178"/>
                    <a:pt x="2057113" y="1440963"/>
                  </a:cubicBezTo>
                  <a:cubicBezTo>
                    <a:pt x="2056898" y="1440641"/>
                    <a:pt x="2056683" y="1440427"/>
                    <a:pt x="2056468" y="1440105"/>
                  </a:cubicBezTo>
                  <a:lnTo>
                    <a:pt x="2055931" y="1441178"/>
                  </a:lnTo>
                  <a:cubicBezTo>
                    <a:pt x="2055931" y="1440427"/>
                    <a:pt x="2055931" y="1439783"/>
                    <a:pt x="2055715" y="1439031"/>
                  </a:cubicBezTo>
                  <a:lnTo>
                    <a:pt x="2056468" y="1440105"/>
                  </a:lnTo>
                  <a:cubicBezTo>
                    <a:pt x="2057544" y="1438065"/>
                    <a:pt x="2057651" y="1436777"/>
                    <a:pt x="2055393" y="1437958"/>
                  </a:cubicBezTo>
                  <a:lnTo>
                    <a:pt x="2055285" y="1437636"/>
                  </a:lnTo>
                  <a:cubicBezTo>
                    <a:pt x="2053672" y="1434308"/>
                    <a:pt x="2049585" y="1432805"/>
                    <a:pt x="2046144" y="1434415"/>
                  </a:cubicBezTo>
                  <a:cubicBezTo>
                    <a:pt x="2046037" y="1434415"/>
                    <a:pt x="2045069" y="1435381"/>
                    <a:pt x="2044316" y="1436240"/>
                  </a:cubicBezTo>
                  <a:cubicBezTo>
                    <a:pt x="1991728" y="1413697"/>
                    <a:pt x="1939140" y="1391261"/>
                    <a:pt x="1886553" y="1368610"/>
                  </a:cubicBezTo>
                  <a:cubicBezTo>
                    <a:pt x="1934731" y="1351971"/>
                    <a:pt x="1983770" y="1337908"/>
                    <a:pt x="2033239" y="1326208"/>
                  </a:cubicBezTo>
                  <a:cubicBezTo>
                    <a:pt x="2053995" y="1321269"/>
                    <a:pt x="2074858" y="1316761"/>
                    <a:pt x="2095613" y="1312359"/>
                  </a:cubicBezTo>
                  <a:cubicBezTo>
                    <a:pt x="2126908" y="1305811"/>
                    <a:pt x="2158310" y="1299692"/>
                    <a:pt x="2189927" y="1294325"/>
                  </a:cubicBezTo>
                  <a:cubicBezTo>
                    <a:pt x="2206381" y="1291534"/>
                    <a:pt x="2222835" y="1289065"/>
                    <a:pt x="2239504" y="1286810"/>
                  </a:cubicBezTo>
                  <a:cubicBezTo>
                    <a:pt x="2256065" y="1284663"/>
                    <a:pt x="2272627" y="1282838"/>
                    <a:pt x="2289295" y="1281443"/>
                  </a:cubicBezTo>
                  <a:lnTo>
                    <a:pt x="2327150" y="1278974"/>
                  </a:lnTo>
                  <a:cubicBezTo>
                    <a:pt x="2329408" y="1278867"/>
                    <a:pt x="2340593" y="1279189"/>
                    <a:pt x="2344787" y="1278330"/>
                  </a:cubicBezTo>
                  <a:cubicBezTo>
                    <a:pt x="2351777" y="1276934"/>
                    <a:pt x="2352422" y="1271460"/>
                    <a:pt x="2351562" y="1268883"/>
                  </a:cubicBezTo>
                  <a:cubicBezTo>
                    <a:pt x="2350486" y="1265233"/>
                    <a:pt x="2346722" y="1263194"/>
                    <a:pt x="2343066" y="1264267"/>
                  </a:cubicBezTo>
                  <a:cubicBezTo>
                    <a:pt x="2342851" y="1264375"/>
                    <a:pt x="2342528" y="1264482"/>
                    <a:pt x="2342206" y="1264589"/>
                  </a:cubicBezTo>
                  <a:cubicBezTo>
                    <a:pt x="2342313" y="1264589"/>
                    <a:pt x="2342313" y="1264697"/>
                    <a:pt x="2342313" y="1264911"/>
                  </a:cubicBezTo>
                  <a:cubicBezTo>
                    <a:pt x="2342528" y="1265877"/>
                    <a:pt x="2341560" y="1266307"/>
                    <a:pt x="2339947" y="1266414"/>
                  </a:cubicBezTo>
                  <a:lnTo>
                    <a:pt x="2340055" y="1266307"/>
                  </a:lnTo>
                  <a:cubicBezTo>
                    <a:pt x="2340270" y="1266200"/>
                    <a:pt x="2340593" y="1265770"/>
                    <a:pt x="2341023" y="1265341"/>
                  </a:cubicBezTo>
                  <a:cubicBezTo>
                    <a:pt x="2340485" y="1265663"/>
                    <a:pt x="2340162" y="1265985"/>
                    <a:pt x="2339732" y="1266414"/>
                  </a:cubicBezTo>
                  <a:cubicBezTo>
                    <a:pt x="2335753" y="1266629"/>
                    <a:pt x="2328333" y="1264697"/>
                    <a:pt x="2326935" y="1264697"/>
                  </a:cubicBezTo>
                  <a:cubicBezTo>
                    <a:pt x="2320482" y="1264804"/>
                    <a:pt x="2313922" y="1264911"/>
                    <a:pt x="2307470" y="1265126"/>
                  </a:cubicBezTo>
                  <a:cubicBezTo>
                    <a:pt x="2301017" y="1265341"/>
                    <a:pt x="2294565" y="1265663"/>
                    <a:pt x="2288220" y="1266092"/>
                  </a:cubicBezTo>
                  <a:cubicBezTo>
                    <a:pt x="2271228" y="1267058"/>
                    <a:pt x="2254344" y="1268346"/>
                    <a:pt x="2237461" y="1270171"/>
                  </a:cubicBezTo>
                  <a:cubicBezTo>
                    <a:pt x="2220576" y="1271889"/>
                    <a:pt x="2203800" y="1274143"/>
                    <a:pt x="2187023" y="1276612"/>
                  </a:cubicBezTo>
                  <a:cubicBezTo>
                    <a:pt x="2155084" y="1281550"/>
                    <a:pt x="2123252" y="1286918"/>
                    <a:pt x="2091742" y="1293466"/>
                  </a:cubicBezTo>
                  <a:cubicBezTo>
                    <a:pt x="2070663" y="1297867"/>
                    <a:pt x="2049693" y="1302698"/>
                    <a:pt x="2028830" y="1308066"/>
                  </a:cubicBezTo>
                  <a:cubicBezTo>
                    <a:pt x="1976672" y="1321484"/>
                    <a:pt x="1925268" y="1337801"/>
                    <a:pt x="1875046" y="1357231"/>
                  </a:cubicBezTo>
                  <a:cubicBezTo>
                    <a:pt x="1872787" y="1357983"/>
                    <a:pt x="1873110" y="1360559"/>
                    <a:pt x="1872572" y="1362706"/>
                  </a:cubicBezTo>
                  <a:cubicBezTo>
                    <a:pt x="1837621" y="1347784"/>
                    <a:pt x="1802778" y="1332970"/>
                    <a:pt x="1767612" y="1318371"/>
                  </a:cubicBezTo>
                  <a:cubicBezTo>
                    <a:pt x="1733629" y="1304201"/>
                    <a:pt x="1699431" y="1290246"/>
                    <a:pt x="1665232" y="1276505"/>
                  </a:cubicBezTo>
                  <a:cubicBezTo>
                    <a:pt x="1707711" y="1258578"/>
                    <a:pt x="1749652" y="1240972"/>
                    <a:pt x="1792239" y="1226051"/>
                  </a:cubicBezTo>
                  <a:cubicBezTo>
                    <a:pt x="1813532" y="1218537"/>
                    <a:pt x="1834825" y="1211559"/>
                    <a:pt x="1856656" y="1204903"/>
                  </a:cubicBezTo>
                  <a:cubicBezTo>
                    <a:pt x="1888381" y="1195242"/>
                    <a:pt x="1920751" y="1186439"/>
                    <a:pt x="1954734" y="1179247"/>
                  </a:cubicBezTo>
                  <a:cubicBezTo>
                    <a:pt x="1973231" y="1175275"/>
                    <a:pt x="1991728" y="1171518"/>
                    <a:pt x="2010225" y="1167868"/>
                  </a:cubicBezTo>
                  <a:cubicBezTo>
                    <a:pt x="2028722" y="1164325"/>
                    <a:pt x="2047327" y="1160783"/>
                    <a:pt x="2065932" y="1157455"/>
                  </a:cubicBezTo>
                  <a:lnTo>
                    <a:pt x="2101528" y="1151444"/>
                  </a:lnTo>
                  <a:cubicBezTo>
                    <a:pt x="2104002" y="1151121"/>
                    <a:pt x="2108733" y="1149726"/>
                    <a:pt x="2112282" y="1148974"/>
                  </a:cubicBezTo>
                  <a:cubicBezTo>
                    <a:pt x="2114648" y="1150155"/>
                    <a:pt x="2117659" y="1149833"/>
                    <a:pt x="2119810" y="1147901"/>
                  </a:cubicBezTo>
                  <a:cubicBezTo>
                    <a:pt x="2123789" y="1144359"/>
                    <a:pt x="2122714" y="1140923"/>
                    <a:pt x="2122176" y="1139313"/>
                  </a:cubicBezTo>
                  <a:cubicBezTo>
                    <a:pt x="2121423" y="1137596"/>
                    <a:pt x="2119918" y="1135556"/>
                    <a:pt x="2116584" y="1134912"/>
                  </a:cubicBezTo>
                  <a:cubicBezTo>
                    <a:pt x="2115508" y="1134697"/>
                    <a:pt x="2113573" y="1134697"/>
                    <a:pt x="2111099" y="1135126"/>
                  </a:cubicBezTo>
                  <a:cubicBezTo>
                    <a:pt x="2107658" y="1135771"/>
                    <a:pt x="2102388" y="1137166"/>
                    <a:pt x="2099807" y="1137488"/>
                  </a:cubicBezTo>
                  <a:lnTo>
                    <a:pt x="2063351" y="1142426"/>
                  </a:lnTo>
                  <a:cubicBezTo>
                    <a:pt x="2040874" y="1145861"/>
                    <a:pt x="2018398" y="1149511"/>
                    <a:pt x="1995922" y="1153376"/>
                  </a:cubicBezTo>
                  <a:cubicBezTo>
                    <a:pt x="1980974" y="1155952"/>
                    <a:pt x="1966026" y="1158743"/>
                    <a:pt x="1951185" y="1161642"/>
                  </a:cubicBezTo>
                  <a:cubicBezTo>
                    <a:pt x="1928171" y="1166150"/>
                    <a:pt x="1905910" y="1171196"/>
                    <a:pt x="1884079" y="1176992"/>
                  </a:cubicBezTo>
                  <a:cubicBezTo>
                    <a:pt x="1861711" y="1183004"/>
                    <a:pt x="1839772" y="1189660"/>
                    <a:pt x="1818264" y="1196959"/>
                  </a:cubicBezTo>
                  <a:cubicBezTo>
                    <a:pt x="1792131" y="1205762"/>
                    <a:pt x="1766644" y="1215531"/>
                    <a:pt x="1741157" y="1225944"/>
                  </a:cubicBezTo>
                  <a:cubicBezTo>
                    <a:pt x="1709109" y="1239040"/>
                    <a:pt x="1677170" y="1253640"/>
                    <a:pt x="1644907" y="1268561"/>
                  </a:cubicBezTo>
                  <a:cubicBezTo>
                    <a:pt x="1643402" y="1268024"/>
                    <a:pt x="1641789" y="1267595"/>
                    <a:pt x="1639745" y="1266951"/>
                  </a:cubicBezTo>
                  <a:cubicBezTo>
                    <a:pt x="1639423" y="1266200"/>
                    <a:pt x="1638885" y="1264697"/>
                    <a:pt x="1638670" y="1264267"/>
                  </a:cubicBezTo>
                  <a:cubicBezTo>
                    <a:pt x="1638132" y="1262979"/>
                    <a:pt x="1637594" y="1262228"/>
                    <a:pt x="1637272" y="1261905"/>
                  </a:cubicBezTo>
                  <a:cubicBezTo>
                    <a:pt x="1635659" y="1259973"/>
                    <a:pt x="1633938" y="1259651"/>
                    <a:pt x="1632863" y="1259544"/>
                  </a:cubicBezTo>
                  <a:cubicBezTo>
                    <a:pt x="1630819" y="1259222"/>
                    <a:pt x="1629099" y="1259758"/>
                    <a:pt x="1627593" y="1261047"/>
                  </a:cubicBezTo>
                  <a:cubicBezTo>
                    <a:pt x="1627378" y="1261154"/>
                    <a:pt x="1626733" y="1261905"/>
                    <a:pt x="1626195" y="1262872"/>
                  </a:cubicBezTo>
                  <a:cubicBezTo>
                    <a:pt x="1617914" y="1260403"/>
                    <a:pt x="1608773" y="1257719"/>
                    <a:pt x="1599955" y="1254820"/>
                  </a:cubicBezTo>
                  <a:cubicBezTo>
                    <a:pt x="1591567" y="1252137"/>
                    <a:pt x="1583716" y="1249346"/>
                    <a:pt x="1578124" y="1246769"/>
                  </a:cubicBezTo>
                  <a:cubicBezTo>
                    <a:pt x="1575543" y="1245481"/>
                    <a:pt x="1571564" y="1244515"/>
                    <a:pt x="1572639" y="1243549"/>
                  </a:cubicBezTo>
                  <a:cubicBezTo>
                    <a:pt x="1570811" y="1240650"/>
                    <a:pt x="1567155" y="1239470"/>
                    <a:pt x="1563929" y="1240972"/>
                  </a:cubicBezTo>
                  <a:cubicBezTo>
                    <a:pt x="1560595" y="1242583"/>
                    <a:pt x="1559089" y="1246555"/>
                    <a:pt x="1560595" y="1249990"/>
                  </a:cubicBezTo>
                  <a:cubicBezTo>
                    <a:pt x="1561347" y="1251600"/>
                    <a:pt x="1562746" y="1253425"/>
                    <a:pt x="1565219" y="1255143"/>
                  </a:cubicBezTo>
                  <a:cubicBezTo>
                    <a:pt x="1568123" y="1257290"/>
                    <a:pt x="1572962" y="1259651"/>
                    <a:pt x="1578984" y="1262120"/>
                  </a:cubicBezTo>
                  <a:cubicBezTo>
                    <a:pt x="1592857" y="1267702"/>
                    <a:pt x="1612967" y="1273821"/>
                    <a:pt x="1627593" y="1278330"/>
                  </a:cubicBezTo>
                  <a:cubicBezTo>
                    <a:pt x="1625873" y="1280370"/>
                    <a:pt x="1623829" y="1282516"/>
                    <a:pt x="1624904" y="1285200"/>
                  </a:cubicBezTo>
                  <a:cubicBezTo>
                    <a:pt x="1626195" y="1288099"/>
                    <a:pt x="1629637" y="1288528"/>
                    <a:pt x="1632755" y="1288099"/>
                  </a:cubicBezTo>
                  <a:cubicBezTo>
                    <a:pt x="1632755" y="1288099"/>
                    <a:pt x="1632755" y="1288206"/>
                    <a:pt x="1632755" y="1288313"/>
                  </a:cubicBezTo>
                  <a:cubicBezTo>
                    <a:pt x="1635228" y="1295398"/>
                    <a:pt x="1637810" y="1302269"/>
                    <a:pt x="1640605" y="1309246"/>
                  </a:cubicBezTo>
                  <a:cubicBezTo>
                    <a:pt x="1643294" y="1316117"/>
                    <a:pt x="1646198" y="1322987"/>
                    <a:pt x="1649316" y="1329750"/>
                  </a:cubicBezTo>
                  <a:cubicBezTo>
                    <a:pt x="1659426" y="1352186"/>
                    <a:pt x="1669534" y="1374622"/>
                    <a:pt x="1679966" y="1396843"/>
                  </a:cubicBezTo>
                  <a:cubicBezTo>
                    <a:pt x="1686848" y="1411764"/>
                    <a:pt x="1693946" y="1426579"/>
                    <a:pt x="1701151" y="1441393"/>
                  </a:cubicBezTo>
                  <a:cubicBezTo>
                    <a:pt x="1717175" y="1473705"/>
                    <a:pt x="1734059" y="1507842"/>
                    <a:pt x="1752986" y="1541442"/>
                  </a:cubicBezTo>
                  <a:cubicBezTo>
                    <a:pt x="1771376" y="1574183"/>
                    <a:pt x="1791486" y="1606603"/>
                    <a:pt x="1813317" y="1637304"/>
                  </a:cubicBezTo>
                  <a:cubicBezTo>
                    <a:pt x="1843321" y="1679385"/>
                    <a:pt x="1876874" y="1718138"/>
                    <a:pt x="1914406" y="1750021"/>
                  </a:cubicBezTo>
                  <a:cubicBezTo>
                    <a:pt x="1917417" y="1752597"/>
                    <a:pt x="1921934" y="1752275"/>
                    <a:pt x="1924515" y="1749377"/>
                  </a:cubicBezTo>
                  <a:cubicBezTo>
                    <a:pt x="1927096" y="1746371"/>
                    <a:pt x="1926773" y="1741862"/>
                    <a:pt x="1923762" y="1739286"/>
                  </a:cubicBezTo>
                  <a:cubicBezTo>
                    <a:pt x="1887951" y="1707296"/>
                    <a:pt x="1856549" y="1668543"/>
                    <a:pt x="1828050" y="1626999"/>
                  </a:cubicBezTo>
                  <a:cubicBezTo>
                    <a:pt x="1807080" y="1596404"/>
                    <a:pt x="1787937" y="1564200"/>
                    <a:pt x="1769871" y="1531995"/>
                  </a:cubicBezTo>
                  <a:cubicBezTo>
                    <a:pt x="1751158" y="1498610"/>
                    <a:pt x="1733521" y="1465224"/>
                    <a:pt x="1717390" y="1433234"/>
                  </a:cubicBezTo>
                  <a:cubicBezTo>
                    <a:pt x="1708034" y="1415092"/>
                    <a:pt x="1699001" y="1396843"/>
                    <a:pt x="1689967" y="1378486"/>
                  </a:cubicBezTo>
                  <a:cubicBezTo>
                    <a:pt x="1681041" y="1360130"/>
                    <a:pt x="1672115" y="1341773"/>
                    <a:pt x="1663297" y="1323309"/>
                  </a:cubicBezTo>
                  <a:cubicBezTo>
                    <a:pt x="1660178" y="1316761"/>
                    <a:pt x="1657167" y="1310213"/>
                    <a:pt x="1654263" y="1303557"/>
                  </a:cubicBezTo>
                  <a:cubicBezTo>
                    <a:pt x="1651682" y="1297331"/>
                    <a:pt x="1649101" y="1291104"/>
                    <a:pt x="1646628" y="1284663"/>
                  </a:cubicBezTo>
                  <a:cubicBezTo>
                    <a:pt x="1685020" y="1300551"/>
                    <a:pt x="1723197" y="1316761"/>
                    <a:pt x="1761375" y="1333078"/>
                  </a:cubicBezTo>
                  <a:cubicBezTo>
                    <a:pt x="1788583" y="1344779"/>
                    <a:pt x="1815683" y="1356587"/>
                    <a:pt x="1842676" y="1368396"/>
                  </a:cubicBezTo>
                  <a:cubicBezTo>
                    <a:pt x="1843106" y="1369469"/>
                    <a:pt x="1842998" y="1370113"/>
                    <a:pt x="1843966" y="1371401"/>
                  </a:cubicBezTo>
                  <a:cubicBezTo>
                    <a:pt x="1846009" y="1374085"/>
                    <a:pt x="1849881" y="1377842"/>
                    <a:pt x="1850849" y="1380311"/>
                  </a:cubicBezTo>
                  <a:lnTo>
                    <a:pt x="1864722" y="1416488"/>
                  </a:lnTo>
                  <a:cubicBezTo>
                    <a:pt x="1872035" y="1433986"/>
                    <a:pt x="1880208" y="1451054"/>
                    <a:pt x="1889026" y="1467908"/>
                  </a:cubicBezTo>
                  <a:cubicBezTo>
                    <a:pt x="1897737" y="1484547"/>
                    <a:pt x="1907201" y="1500971"/>
                    <a:pt x="1916772" y="1517181"/>
                  </a:cubicBezTo>
                  <a:cubicBezTo>
                    <a:pt x="1933333" y="1544985"/>
                    <a:pt x="1949787" y="1572681"/>
                    <a:pt x="1967209" y="1599625"/>
                  </a:cubicBezTo>
                  <a:cubicBezTo>
                    <a:pt x="1984738" y="1626892"/>
                    <a:pt x="2003128" y="1653407"/>
                    <a:pt x="2022700" y="1679171"/>
                  </a:cubicBezTo>
                  <a:cubicBezTo>
                    <a:pt x="2048618" y="1713415"/>
                    <a:pt x="2076793" y="1746156"/>
                    <a:pt x="2107980" y="1776751"/>
                  </a:cubicBezTo>
                  <a:cubicBezTo>
                    <a:pt x="2110777" y="1779542"/>
                    <a:pt x="2115293" y="1779542"/>
                    <a:pt x="2118090" y="1776858"/>
                  </a:cubicBezTo>
                  <a:cubicBezTo>
                    <a:pt x="2120886" y="1774067"/>
                    <a:pt x="2120886" y="1769558"/>
                    <a:pt x="2118197" y="1766767"/>
                  </a:cubicBezTo>
                  <a:cubicBezTo>
                    <a:pt x="2088300" y="1735743"/>
                    <a:pt x="2061845" y="1702787"/>
                    <a:pt x="2037111" y="1668543"/>
                  </a:cubicBezTo>
                  <a:cubicBezTo>
                    <a:pt x="2018398" y="1642672"/>
                    <a:pt x="2000762" y="1616157"/>
                    <a:pt x="1983447" y="1589212"/>
                  </a:cubicBezTo>
                  <a:cubicBezTo>
                    <a:pt x="1966133" y="1562375"/>
                    <a:pt x="1949142" y="1535216"/>
                    <a:pt x="1932258" y="1507842"/>
                  </a:cubicBezTo>
                  <a:cubicBezTo>
                    <a:pt x="1920536" y="1488948"/>
                    <a:pt x="1909136" y="1469733"/>
                    <a:pt x="1898597" y="1450088"/>
                  </a:cubicBezTo>
                  <a:cubicBezTo>
                    <a:pt x="1891607" y="1437099"/>
                    <a:pt x="1884940" y="1423895"/>
                    <a:pt x="1878810" y="1410369"/>
                  </a:cubicBezTo>
                  <a:lnTo>
                    <a:pt x="1865367" y="1378272"/>
                  </a:lnTo>
                  <a:cubicBezTo>
                    <a:pt x="1869561" y="1380097"/>
                    <a:pt x="1873863" y="1381922"/>
                    <a:pt x="1878057" y="1383746"/>
                  </a:cubicBezTo>
                  <a:cubicBezTo>
                    <a:pt x="1935699" y="1408974"/>
                    <a:pt x="1993341" y="1434093"/>
                    <a:pt x="2050984" y="1459320"/>
                  </a:cubicBezTo>
                  <a:cubicBezTo>
                    <a:pt x="2056038" y="1468982"/>
                    <a:pt x="2061738" y="1479716"/>
                    <a:pt x="2062383" y="1480790"/>
                  </a:cubicBezTo>
                  <a:lnTo>
                    <a:pt x="2099485" y="1551855"/>
                  </a:lnTo>
                  <a:cubicBezTo>
                    <a:pt x="2121208" y="1592003"/>
                    <a:pt x="2143146" y="1630112"/>
                    <a:pt x="2168311" y="1666074"/>
                  </a:cubicBezTo>
                  <a:cubicBezTo>
                    <a:pt x="2193584" y="1702143"/>
                    <a:pt x="2221974" y="1735851"/>
                    <a:pt x="2254775" y="1768163"/>
                  </a:cubicBezTo>
                  <a:cubicBezTo>
                    <a:pt x="2267679" y="1780723"/>
                    <a:pt x="2281982" y="1799401"/>
                    <a:pt x="2298006" y="1812820"/>
                  </a:cubicBezTo>
                  <a:cubicBezTo>
                    <a:pt x="2305749" y="1819368"/>
                    <a:pt x="2314030" y="1824736"/>
                    <a:pt x="2322633" y="1827849"/>
                  </a:cubicBezTo>
                  <a:cubicBezTo>
                    <a:pt x="2326290" y="1829137"/>
                    <a:pt x="2330484" y="1827312"/>
                    <a:pt x="2331882" y="1823662"/>
                  </a:cubicBezTo>
                  <a:cubicBezTo>
                    <a:pt x="2333280" y="1819905"/>
                    <a:pt x="2331344" y="1815826"/>
                    <a:pt x="2327687" y="1814430"/>
                  </a:cubicBezTo>
                  <a:cubicBezTo>
                    <a:pt x="2318332" y="1810780"/>
                    <a:pt x="2309836" y="1803695"/>
                    <a:pt x="2301770" y="1795644"/>
                  </a:cubicBezTo>
                  <a:cubicBezTo>
                    <a:pt x="2288973" y="1782762"/>
                    <a:pt x="2277466" y="1767197"/>
                    <a:pt x="2266819" y="1756140"/>
                  </a:cubicBezTo>
                  <a:cubicBezTo>
                    <a:pt x="2235310" y="1724042"/>
                    <a:pt x="2208747" y="1690227"/>
                    <a:pt x="2184120" y="1655017"/>
                  </a:cubicBezTo>
                  <a:cubicBezTo>
                    <a:pt x="2159385" y="1619592"/>
                    <a:pt x="2136587" y="1582771"/>
                    <a:pt x="2114541" y="1543589"/>
                  </a:cubicBezTo>
                  <a:lnTo>
                    <a:pt x="2075611" y="1473705"/>
                  </a:lnTo>
                  <a:cubicBezTo>
                    <a:pt x="2075396" y="1473275"/>
                    <a:pt x="2074320" y="1471450"/>
                    <a:pt x="2072814" y="1468874"/>
                  </a:cubicBezTo>
                  <a:cubicBezTo>
                    <a:pt x="2098517" y="1480038"/>
                    <a:pt x="2124112" y="1491417"/>
                    <a:pt x="2149814" y="1502474"/>
                  </a:cubicBezTo>
                  <a:cubicBezTo>
                    <a:pt x="2182292" y="1516430"/>
                    <a:pt x="2214984" y="1530063"/>
                    <a:pt x="2247569" y="1543911"/>
                  </a:cubicBezTo>
                  <a:cubicBezTo>
                    <a:pt x="2246709" y="1551533"/>
                    <a:pt x="2250150" y="1562160"/>
                    <a:pt x="2257571" y="1574076"/>
                  </a:cubicBezTo>
                  <a:cubicBezTo>
                    <a:pt x="2268647" y="1591789"/>
                    <a:pt x="2287037" y="1612614"/>
                    <a:pt x="2301125" y="1627858"/>
                  </a:cubicBezTo>
                  <a:cubicBezTo>
                    <a:pt x="2321343" y="1649327"/>
                    <a:pt x="2342744" y="1673803"/>
                    <a:pt x="2365757" y="1697742"/>
                  </a:cubicBezTo>
                  <a:cubicBezTo>
                    <a:pt x="2380383" y="1713093"/>
                    <a:pt x="2395761" y="1728122"/>
                    <a:pt x="2411462" y="1742399"/>
                  </a:cubicBezTo>
                  <a:cubicBezTo>
                    <a:pt x="2439101" y="1767519"/>
                    <a:pt x="2468137" y="1789955"/>
                    <a:pt x="2497818" y="1806379"/>
                  </a:cubicBezTo>
                  <a:cubicBezTo>
                    <a:pt x="2501259" y="1808311"/>
                    <a:pt x="2505561" y="1807130"/>
                    <a:pt x="2507604" y="1803803"/>
                  </a:cubicBezTo>
                  <a:cubicBezTo>
                    <a:pt x="2509540" y="1800368"/>
                    <a:pt x="2508357" y="1795966"/>
                    <a:pt x="2504916" y="1794034"/>
                  </a:cubicBezTo>
                  <a:cubicBezTo>
                    <a:pt x="2476955" y="1777180"/>
                    <a:pt x="2449962" y="1754100"/>
                    <a:pt x="2423937" y="1729195"/>
                  </a:cubicBezTo>
                  <a:cubicBezTo>
                    <a:pt x="2408881" y="1714703"/>
                    <a:pt x="2394148" y="1699460"/>
                    <a:pt x="2379630" y="1684431"/>
                  </a:cubicBezTo>
                  <a:cubicBezTo>
                    <a:pt x="2356724" y="1660492"/>
                    <a:pt x="2334355" y="1636875"/>
                    <a:pt x="2313707" y="1615835"/>
                  </a:cubicBezTo>
                  <a:cubicBezTo>
                    <a:pt x="2301770" y="1603812"/>
                    <a:pt x="2286714" y="1588139"/>
                    <a:pt x="2275530" y="1573432"/>
                  </a:cubicBezTo>
                  <a:cubicBezTo>
                    <a:pt x="2269615" y="1565810"/>
                    <a:pt x="2264776" y="1558510"/>
                    <a:pt x="2262302" y="1552177"/>
                  </a:cubicBezTo>
                  <a:cubicBezTo>
                    <a:pt x="2261980" y="1551318"/>
                    <a:pt x="2262088" y="1550781"/>
                    <a:pt x="2261872" y="1549923"/>
                  </a:cubicBezTo>
                  <a:cubicBezTo>
                    <a:pt x="2285209" y="1559799"/>
                    <a:pt x="2308438" y="1569889"/>
                    <a:pt x="2331882" y="1579551"/>
                  </a:cubicBezTo>
                  <a:cubicBezTo>
                    <a:pt x="2483945" y="1642887"/>
                    <a:pt x="2637084" y="1703646"/>
                    <a:pt x="2791944" y="1760970"/>
                  </a:cubicBezTo>
                  <a:close/>
                  <a:moveTo>
                    <a:pt x="2114971" y="1148330"/>
                  </a:moveTo>
                  <a:cubicBezTo>
                    <a:pt x="2114971" y="1148223"/>
                    <a:pt x="2114756" y="1148438"/>
                    <a:pt x="2114648" y="1148438"/>
                  </a:cubicBezTo>
                  <a:lnTo>
                    <a:pt x="2114110" y="1148545"/>
                  </a:lnTo>
                  <a:cubicBezTo>
                    <a:pt x="2114541" y="1148760"/>
                    <a:pt x="2114971" y="1148867"/>
                    <a:pt x="2114971" y="114833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7" name="Google Shape;3237;p37"/>
            <p:cNvSpPr/>
            <p:nvPr/>
          </p:nvSpPr>
          <p:spPr>
            <a:xfrm rot="1790023">
              <a:off x="7597329" y="9354915"/>
              <a:ext cx="329333" cy="324916"/>
            </a:xfrm>
            <a:custGeom>
              <a:avLst/>
              <a:gdLst/>
              <a:ahLst/>
              <a:cxnLst/>
              <a:rect l="l" t="t" r="r" b="b"/>
              <a:pathLst>
                <a:path w="329323" h="324906" extrusionOk="0">
                  <a:moveTo>
                    <a:pt x="71743" y="295563"/>
                  </a:moveTo>
                  <a:cubicBezTo>
                    <a:pt x="-3321" y="244142"/>
                    <a:pt x="-22571" y="142805"/>
                    <a:pt x="28727" y="69378"/>
                  </a:cubicBezTo>
                  <a:cubicBezTo>
                    <a:pt x="80024" y="-4156"/>
                    <a:pt x="182618" y="-22083"/>
                    <a:pt x="257682" y="29337"/>
                  </a:cubicBezTo>
                  <a:cubicBezTo>
                    <a:pt x="332639" y="80758"/>
                    <a:pt x="351888" y="182095"/>
                    <a:pt x="300591" y="255629"/>
                  </a:cubicBezTo>
                  <a:cubicBezTo>
                    <a:pt x="249294" y="329055"/>
                    <a:pt x="146700" y="346983"/>
                    <a:pt x="71743" y="295563"/>
                  </a:cubicBezTo>
                  <a:lnTo>
                    <a:pt x="71743" y="295563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8" name="Google Shape;3238;p37"/>
            <p:cNvSpPr/>
            <p:nvPr/>
          </p:nvSpPr>
          <p:spPr>
            <a:xfrm rot="1790023">
              <a:off x="6734774" y="11625216"/>
              <a:ext cx="2658756" cy="2554867"/>
            </a:xfrm>
            <a:custGeom>
              <a:avLst/>
              <a:gdLst/>
              <a:ahLst/>
              <a:cxnLst/>
              <a:rect l="l" t="t" r="r" b="b"/>
              <a:pathLst>
                <a:path w="2658673" h="2554787" extrusionOk="0">
                  <a:moveTo>
                    <a:pt x="2341014" y="1118258"/>
                  </a:moveTo>
                  <a:cubicBezTo>
                    <a:pt x="2249495" y="1106664"/>
                    <a:pt x="2182820" y="1045368"/>
                    <a:pt x="2118725" y="1037210"/>
                  </a:cubicBezTo>
                  <a:cubicBezTo>
                    <a:pt x="1812447" y="998350"/>
                    <a:pt x="1628014" y="1028407"/>
                    <a:pt x="1519935" y="1084765"/>
                  </a:cubicBezTo>
                  <a:cubicBezTo>
                    <a:pt x="1581018" y="961744"/>
                    <a:pt x="1604247" y="776137"/>
                    <a:pt x="1526602" y="515280"/>
                  </a:cubicBezTo>
                  <a:cubicBezTo>
                    <a:pt x="1505739" y="445181"/>
                    <a:pt x="1441967" y="376048"/>
                    <a:pt x="1424976" y="311102"/>
                  </a:cubicBezTo>
                  <a:cubicBezTo>
                    <a:pt x="1379593" y="137626"/>
                    <a:pt x="1412931" y="971"/>
                    <a:pt x="1394864" y="5"/>
                  </a:cubicBezTo>
                  <a:cubicBezTo>
                    <a:pt x="1376905" y="-1069"/>
                    <a:pt x="1377120" y="169723"/>
                    <a:pt x="1316897" y="305090"/>
                  </a:cubicBezTo>
                  <a:cubicBezTo>
                    <a:pt x="1279687" y="388822"/>
                    <a:pt x="1201505" y="434661"/>
                    <a:pt x="1175372" y="493381"/>
                  </a:cubicBezTo>
                  <a:cubicBezTo>
                    <a:pt x="1074714" y="719672"/>
                    <a:pt x="1041053" y="882091"/>
                    <a:pt x="1044279" y="999101"/>
                  </a:cubicBezTo>
                  <a:cubicBezTo>
                    <a:pt x="938996" y="922668"/>
                    <a:pt x="776716" y="865344"/>
                    <a:pt x="536469" y="865237"/>
                  </a:cubicBezTo>
                  <a:cubicBezTo>
                    <a:pt x="462695" y="865237"/>
                    <a:pt x="377737" y="906137"/>
                    <a:pt x="309987" y="903882"/>
                  </a:cubicBezTo>
                  <a:cubicBezTo>
                    <a:pt x="129210" y="897871"/>
                    <a:pt x="6290" y="827450"/>
                    <a:pt x="160" y="844304"/>
                  </a:cubicBezTo>
                  <a:cubicBezTo>
                    <a:pt x="-5862" y="861158"/>
                    <a:pt x="159536" y="909250"/>
                    <a:pt x="273530" y="1004898"/>
                  </a:cubicBezTo>
                  <a:cubicBezTo>
                    <a:pt x="343970" y="1063940"/>
                    <a:pt x="366338" y="1151214"/>
                    <a:pt x="415700" y="1192651"/>
                  </a:cubicBezTo>
                  <a:cubicBezTo>
                    <a:pt x="634869" y="1376325"/>
                    <a:pt x="797579" y="1452328"/>
                    <a:pt x="917273" y="1470899"/>
                  </a:cubicBezTo>
                  <a:cubicBezTo>
                    <a:pt x="804999" y="1545185"/>
                    <a:pt x="692511" y="1686885"/>
                    <a:pt x="618845" y="1933251"/>
                  </a:cubicBezTo>
                  <a:cubicBezTo>
                    <a:pt x="597875" y="2003350"/>
                    <a:pt x="613468" y="2095670"/>
                    <a:pt x="592067" y="2159328"/>
                  </a:cubicBezTo>
                  <a:cubicBezTo>
                    <a:pt x="534963" y="2329368"/>
                    <a:pt x="431939" y="2426090"/>
                    <a:pt x="446564" y="2436717"/>
                  </a:cubicBezTo>
                  <a:cubicBezTo>
                    <a:pt x="461082" y="2447237"/>
                    <a:pt x="554643" y="2303819"/>
                    <a:pt x="679499" y="2222556"/>
                  </a:cubicBezTo>
                  <a:cubicBezTo>
                    <a:pt x="756606" y="2172424"/>
                    <a:pt x="847478" y="2175967"/>
                    <a:pt x="901572" y="2140756"/>
                  </a:cubicBezTo>
                  <a:cubicBezTo>
                    <a:pt x="1097620" y="2013226"/>
                    <a:pt x="1212904" y="1901261"/>
                    <a:pt x="1277321" y="1805291"/>
                  </a:cubicBezTo>
                  <a:cubicBezTo>
                    <a:pt x="1315176" y="1921765"/>
                    <a:pt x="1401317" y="2054663"/>
                    <a:pt x="1563919" y="2192821"/>
                  </a:cubicBezTo>
                  <a:cubicBezTo>
                    <a:pt x="1619841" y="2240376"/>
                    <a:pt x="1711251" y="2263993"/>
                    <a:pt x="1761150" y="2309402"/>
                  </a:cubicBezTo>
                  <a:cubicBezTo>
                    <a:pt x="1894502" y="2430598"/>
                    <a:pt x="1941604" y="2563174"/>
                    <a:pt x="1957306" y="2554372"/>
                  </a:cubicBezTo>
                  <a:cubicBezTo>
                    <a:pt x="1972899" y="2545462"/>
                    <a:pt x="1879015" y="2402365"/>
                    <a:pt x="1855248" y="2256264"/>
                  </a:cubicBezTo>
                  <a:cubicBezTo>
                    <a:pt x="1840516" y="2165983"/>
                    <a:pt x="1880951" y="2085364"/>
                    <a:pt x="1870627" y="2022028"/>
                  </a:cubicBezTo>
                  <a:cubicBezTo>
                    <a:pt x="1832450" y="1787471"/>
                    <a:pt x="1774592" y="1635894"/>
                    <a:pt x="1710821" y="1538637"/>
                  </a:cubicBezTo>
                  <a:cubicBezTo>
                    <a:pt x="1839118" y="1542716"/>
                    <a:pt x="2002150" y="1501816"/>
                    <a:pt x="2197015" y="1376969"/>
                  </a:cubicBezTo>
                  <a:cubicBezTo>
                    <a:pt x="2258959" y="1337357"/>
                    <a:pt x="2307783" y="1257168"/>
                    <a:pt x="2365855" y="1222709"/>
                  </a:cubicBezTo>
                  <a:cubicBezTo>
                    <a:pt x="2521037" y="1130389"/>
                    <a:pt x="2662777" y="1123196"/>
                    <a:pt x="2658583" y="1105806"/>
                  </a:cubicBezTo>
                  <a:cubicBezTo>
                    <a:pt x="2654496" y="1088415"/>
                    <a:pt x="2489205" y="1137152"/>
                    <a:pt x="2341014" y="1118258"/>
                  </a:cubicBezTo>
                  <a:close/>
                  <a:moveTo>
                    <a:pt x="1368624" y="1411858"/>
                  </a:moveTo>
                  <a:cubicBezTo>
                    <a:pt x="1344642" y="1425705"/>
                    <a:pt x="1321091" y="1448678"/>
                    <a:pt x="1301626" y="1479380"/>
                  </a:cubicBezTo>
                  <a:cubicBezTo>
                    <a:pt x="1288075" y="1462204"/>
                    <a:pt x="1273235" y="1447927"/>
                    <a:pt x="1258502" y="1437514"/>
                  </a:cubicBezTo>
                  <a:cubicBezTo>
                    <a:pt x="1233229" y="1419479"/>
                    <a:pt x="1197095" y="1407349"/>
                    <a:pt x="1154939" y="1403484"/>
                  </a:cubicBezTo>
                  <a:cubicBezTo>
                    <a:pt x="1175802" y="1380404"/>
                    <a:pt x="1189783" y="1355070"/>
                    <a:pt x="1197848" y="1332312"/>
                  </a:cubicBezTo>
                  <a:cubicBezTo>
                    <a:pt x="1204624" y="1313204"/>
                    <a:pt x="1207419" y="1290339"/>
                    <a:pt x="1206559" y="1265326"/>
                  </a:cubicBezTo>
                  <a:cubicBezTo>
                    <a:pt x="1226024" y="1271660"/>
                    <a:pt x="1244952" y="1274988"/>
                    <a:pt x="1261835" y="1275846"/>
                  </a:cubicBezTo>
                  <a:cubicBezTo>
                    <a:pt x="1298399" y="1277564"/>
                    <a:pt x="1343137" y="1265326"/>
                    <a:pt x="1387121" y="1237845"/>
                  </a:cubicBezTo>
                  <a:cubicBezTo>
                    <a:pt x="1377120" y="1275846"/>
                    <a:pt x="1378410" y="1312452"/>
                    <a:pt x="1385508" y="1341115"/>
                  </a:cubicBezTo>
                  <a:cubicBezTo>
                    <a:pt x="1389702" y="1358290"/>
                    <a:pt x="1397875" y="1376325"/>
                    <a:pt x="1409490" y="1394360"/>
                  </a:cubicBezTo>
                  <a:cubicBezTo>
                    <a:pt x="1394327" y="1399190"/>
                    <a:pt x="1380346" y="1405095"/>
                    <a:pt x="1368624" y="141185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9" name="Google Shape;3239;p37"/>
            <p:cNvSpPr/>
            <p:nvPr/>
          </p:nvSpPr>
          <p:spPr>
            <a:xfrm rot="1790023">
              <a:off x="7024477" y="11847806"/>
              <a:ext cx="2116295" cy="2126299"/>
            </a:xfrm>
            <a:custGeom>
              <a:avLst/>
              <a:gdLst/>
              <a:ahLst/>
              <a:cxnLst/>
              <a:rect l="l" t="t" r="r" b="b"/>
              <a:pathLst>
                <a:path w="2116229" h="2126233" extrusionOk="0">
                  <a:moveTo>
                    <a:pt x="1055521" y="1370726"/>
                  </a:moveTo>
                  <a:cubicBezTo>
                    <a:pt x="1059393" y="1371477"/>
                    <a:pt x="1061974" y="1375234"/>
                    <a:pt x="1061221" y="1379099"/>
                  </a:cubicBezTo>
                  <a:cubicBezTo>
                    <a:pt x="1056705" y="1406688"/>
                    <a:pt x="1051865" y="1434491"/>
                    <a:pt x="1044767" y="1461758"/>
                  </a:cubicBezTo>
                  <a:cubicBezTo>
                    <a:pt x="1042509" y="1470883"/>
                    <a:pt x="1039820" y="1479900"/>
                    <a:pt x="1036809" y="1488917"/>
                  </a:cubicBezTo>
                  <a:cubicBezTo>
                    <a:pt x="1033906" y="1497827"/>
                    <a:pt x="1030572" y="1506737"/>
                    <a:pt x="1027130" y="1515432"/>
                  </a:cubicBezTo>
                  <a:cubicBezTo>
                    <a:pt x="1024765" y="1521336"/>
                    <a:pt x="1022399" y="1527240"/>
                    <a:pt x="1019818" y="1533145"/>
                  </a:cubicBezTo>
                  <a:cubicBezTo>
                    <a:pt x="1016054" y="1541947"/>
                    <a:pt x="1012182" y="1550535"/>
                    <a:pt x="1008203" y="1559230"/>
                  </a:cubicBezTo>
                  <a:cubicBezTo>
                    <a:pt x="1006805" y="1562236"/>
                    <a:pt x="1001966" y="1568892"/>
                    <a:pt x="999600" y="1573508"/>
                  </a:cubicBezTo>
                  <a:cubicBezTo>
                    <a:pt x="1000138" y="1574796"/>
                    <a:pt x="1000245" y="1576406"/>
                    <a:pt x="999815" y="1577802"/>
                  </a:cubicBezTo>
                  <a:cubicBezTo>
                    <a:pt x="999815" y="1577158"/>
                    <a:pt x="999277" y="1575870"/>
                    <a:pt x="998847" y="1575011"/>
                  </a:cubicBezTo>
                  <a:cubicBezTo>
                    <a:pt x="998202" y="1576621"/>
                    <a:pt x="998094" y="1577909"/>
                    <a:pt x="998954" y="1578231"/>
                  </a:cubicBezTo>
                  <a:cubicBezTo>
                    <a:pt x="999277" y="1578339"/>
                    <a:pt x="999600" y="1578231"/>
                    <a:pt x="999707" y="1578124"/>
                  </a:cubicBezTo>
                  <a:cubicBezTo>
                    <a:pt x="999492" y="1578768"/>
                    <a:pt x="999169" y="1579305"/>
                    <a:pt x="998740" y="1579949"/>
                  </a:cubicBezTo>
                  <a:cubicBezTo>
                    <a:pt x="996589" y="1583169"/>
                    <a:pt x="994223" y="1583599"/>
                    <a:pt x="993577" y="1583706"/>
                  </a:cubicBezTo>
                  <a:cubicBezTo>
                    <a:pt x="989921" y="1584565"/>
                    <a:pt x="987448" y="1582955"/>
                    <a:pt x="985835" y="1579627"/>
                  </a:cubicBezTo>
                  <a:cubicBezTo>
                    <a:pt x="985512" y="1578983"/>
                    <a:pt x="984866" y="1576943"/>
                    <a:pt x="985727" y="1573937"/>
                  </a:cubicBezTo>
                  <a:cubicBezTo>
                    <a:pt x="986695" y="1570502"/>
                    <a:pt x="992072" y="1558372"/>
                    <a:pt x="994008" y="1553326"/>
                  </a:cubicBezTo>
                  <a:lnTo>
                    <a:pt x="1010139" y="1509206"/>
                  </a:lnTo>
                  <a:cubicBezTo>
                    <a:pt x="1013903" y="1498364"/>
                    <a:pt x="1017237" y="1487414"/>
                    <a:pt x="1020570" y="1476464"/>
                  </a:cubicBezTo>
                  <a:cubicBezTo>
                    <a:pt x="1023904" y="1465515"/>
                    <a:pt x="1027023" y="1454565"/>
                    <a:pt x="1030142" y="1443508"/>
                  </a:cubicBezTo>
                  <a:cubicBezTo>
                    <a:pt x="1036379" y="1421180"/>
                    <a:pt x="1042079" y="1398744"/>
                    <a:pt x="1047241" y="1376415"/>
                  </a:cubicBezTo>
                  <a:cubicBezTo>
                    <a:pt x="1047993" y="1372551"/>
                    <a:pt x="1051757" y="1369974"/>
                    <a:pt x="1055521" y="1370726"/>
                  </a:cubicBezTo>
                  <a:close/>
                  <a:moveTo>
                    <a:pt x="739027" y="1206589"/>
                  </a:moveTo>
                  <a:cubicBezTo>
                    <a:pt x="723649" y="1211098"/>
                    <a:pt x="708593" y="1216466"/>
                    <a:pt x="693967" y="1222262"/>
                  </a:cubicBezTo>
                  <a:cubicBezTo>
                    <a:pt x="671168" y="1231387"/>
                    <a:pt x="649445" y="1241800"/>
                    <a:pt x="629120" y="1252749"/>
                  </a:cubicBezTo>
                  <a:cubicBezTo>
                    <a:pt x="625678" y="1254575"/>
                    <a:pt x="624280" y="1258868"/>
                    <a:pt x="626001" y="1262304"/>
                  </a:cubicBezTo>
                  <a:cubicBezTo>
                    <a:pt x="627829" y="1265846"/>
                    <a:pt x="632131" y="1267242"/>
                    <a:pt x="635572" y="1265524"/>
                  </a:cubicBezTo>
                  <a:cubicBezTo>
                    <a:pt x="655898" y="1255970"/>
                    <a:pt x="677836" y="1247382"/>
                    <a:pt x="700419" y="1239438"/>
                  </a:cubicBezTo>
                  <a:cubicBezTo>
                    <a:pt x="714830" y="1234285"/>
                    <a:pt x="729671" y="1229455"/>
                    <a:pt x="744619" y="1224946"/>
                  </a:cubicBezTo>
                  <a:cubicBezTo>
                    <a:pt x="763116" y="1219364"/>
                    <a:pt x="781936" y="1214211"/>
                    <a:pt x="800648" y="1210025"/>
                  </a:cubicBezTo>
                  <a:cubicBezTo>
                    <a:pt x="819898" y="1205838"/>
                    <a:pt x="839040" y="1202403"/>
                    <a:pt x="857860" y="1200363"/>
                  </a:cubicBezTo>
                  <a:cubicBezTo>
                    <a:pt x="861624" y="1200041"/>
                    <a:pt x="864528" y="1196821"/>
                    <a:pt x="864205" y="1193063"/>
                  </a:cubicBezTo>
                  <a:cubicBezTo>
                    <a:pt x="863882" y="1189306"/>
                    <a:pt x="860656" y="1186408"/>
                    <a:pt x="856892" y="1186730"/>
                  </a:cubicBezTo>
                  <a:cubicBezTo>
                    <a:pt x="837320" y="1187589"/>
                    <a:pt x="817317" y="1189736"/>
                    <a:pt x="797422" y="1193171"/>
                  </a:cubicBezTo>
                  <a:cubicBezTo>
                    <a:pt x="777849" y="1196499"/>
                    <a:pt x="758277" y="1200900"/>
                    <a:pt x="739027" y="1206589"/>
                  </a:cubicBezTo>
                  <a:close/>
                  <a:moveTo>
                    <a:pt x="953895" y="1249958"/>
                  </a:moveTo>
                  <a:cubicBezTo>
                    <a:pt x="942603" y="1260157"/>
                    <a:pt x="920127" y="1290858"/>
                    <a:pt x="916900" y="1294401"/>
                  </a:cubicBezTo>
                  <a:cubicBezTo>
                    <a:pt x="894102" y="1319950"/>
                    <a:pt x="872163" y="1345928"/>
                    <a:pt x="850547" y="1372229"/>
                  </a:cubicBezTo>
                  <a:cubicBezTo>
                    <a:pt x="828932" y="1398637"/>
                    <a:pt x="807853" y="1425367"/>
                    <a:pt x="786990" y="1452418"/>
                  </a:cubicBezTo>
                  <a:cubicBezTo>
                    <a:pt x="744834" y="1506737"/>
                    <a:pt x="702140" y="1561592"/>
                    <a:pt x="659447" y="1616233"/>
                  </a:cubicBezTo>
                  <a:cubicBezTo>
                    <a:pt x="660844" y="1615589"/>
                    <a:pt x="661382" y="1613656"/>
                    <a:pt x="662888" y="1613979"/>
                  </a:cubicBezTo>
                  <a:cubicBezTo>
                    <a:pt x="666759" y="1614837"/>
                    <a:pt x="669233" y="1618595"/>
                    <a:pt x="668373" y="1622459"/>
                  </a:cubicBezTo>
                  <a:cubicBezTo>
                    <a:pt x="660522" y="1662500"/>
                    <a:pt x="650305" y="1702219"/>
                    <a:pt x="637938" y="1741187"/>
                  </a:cubicBezTo>
                  <a:cubicBezTo>
                    <a:pt x="632991" y="1756752"/>
                    <a:pt x="627722" y="1772211"/>
                    <a:pt x="622022" y="1787562"/>
                  </a:cubicBezTo>
                  <a:cubicBezTo>
                    <a:pt x="613526" y="1810534"/>
                    <a:pt x="604278" y="1833185"/>
                    <a:pt x="594921" y="1855728"/>
                  </a:cubicBezTo>
                  <a:cubicBezTo>
                    <a:pt x="592233" y="1861847"/>
                    <a:pt x="579328" y="1900063"/>
                    <a:pt x="567929" y="1920674"/>
                  </a:cubicBezTo>
                  <a:cubicBezTo>
                    <a:pt x="564595" y="1926686"/>
                    <a:pt x="561261" y="1931409"/>
                    <a:pt x="558357" y="1933878"/>
                  </a:cubicBezTo>
                  <a:cubicBezTo>
                    <a:pt x="556099" y="1935810"/>
                    <a:pt x="553841" y="1936777"/>
                    <a:pt x="551797" y="1937099"/>
                  </a:cubicBezTo>
                  <a:cubicBezTo>
                    <a:pt x="548033" y="1937743"/>
                    <a:pt x="544592" y="1935167"/>
                    <a:pt x="543947" y="1931409"/>
                  </a:cubicBezTo>
                  <a:cubicBezTo>
                    <a:pt x="543409" y="1927974"/>
                    <a:pt x="545560" y="1924754"/>
                    <a:pt x="548786" y="1923787"/>
                  </a:cubicBezTo>
                  <a:cubicBezTo>
                    <a:pt x="549539" y="1924968"/>
                    <a:pt x="550937" y="1921426"/>
                    <a:pt x="552120" y="1919494"/>
                  </a:cubicBezTo>
                  <a:cubicBezTo>
                    <a:pt x="555346" y="1914341"/>
                    <a:pt x="558572" y="1906719"/>
                    <a:pt x="561799" y="1898560"/>
                  </a:cubicBezTo>
                  <a:cubicBezTo>
                    <a:pt x="569757" y="1878271"/>
                    <a:pt x="576962" y="1854011"/>
                    <a:pt x="578791" y="1849287"/>
                  </a:cubicBezTo>
                  <a:cubicBezTo>
                    <a:pt x="589330" y="1822235"/>
                    <a:pt x="599116" y="1794861"/>
                    <a:pt x="608795" y="1767273"/>
                  </a:cubicBezTo>
                  <a:cubicBezTo>
                    <a:pt x="615247" y="1749023"/>
                    <a:pt x="621699" y="1730774"/>
                    <a:pt x="627722" y="1712418"/>
                  </a:cubicBezTo>
                  <a:cubicBezTo>
                    <a:pt x="637185" y="1683433"/>
                    <a:pt x="645681" y="1654127"/>
                    <a:pt x="652886" y="1624499"/>
                  </a:cubicBezTo>
                  <a:cubicBezTo>
                    <a:pt x="639766" y="1641245"/>
                    <a:pt x="626969" y="1658099"/>
                    <a:pt x="613741" y="1674845"/>
                  </a:cubicBezTo>
                  <a:cubicBezTo>
                    <a:pt x="574811" y="1723904"/>
                    <a:pt x="535451" y="1772748"/>
                    <a:pt x="495553" y="1821055"/>
                  </a:cubicBezTo>
                  <a:cubicBezTo>
                    <a:pt x="428878" y="1902103"/>
                    <a:pt x="360804" y="1981863"/>
                    <a:pt x="291547" y="2059047"/>
                  </a:cubicBezTo>
                  <a:cubicBezTo>
                    <a:pt x="288966" y="2062053"/>
                    <a:pt x="284449" y="2062267"/>
                    <a:pt x="281438" y="2059691"/>
                  </a:cubicBezTo>
                  <a:cubicBezTo>
                    <a:pt x="278535" y="2057115"/>
                    <a:pt x="278212" y="2052606"/>
                    <a:pt x="280901" y="2049600"/>
                  </a:cubicBezTo>
                  <a:cubicBezTo>
                    <a:pt x="348974" y="1971665"/>
                    <a:pt x="415650" y="1891046"/>
                    <a:pt x="481358" y="1809568"/>
                  </a:cubicBezTo>
                  <a:cubicBezTo>
                    <a:pt x="508673" y="1775861"/>
                    <a:pt x="535559" y="1741831"/>
                    <a:pt x="562659" y="1707802"/>
                  </a:cubicBezTo>
                  <a:cubicBezTo>
                    <a:pt x="556529" y="1709519"/>
                    <a:pt x="549324" y="1712095"/>
                    <a:pt x="545883" y="1713062"/>
                  </a:cubicBezTo>
                  <a:cubicBezTo>
                    <a:pt x="537387" y="1715531"/>
                    <a:pt x="528891" y="1717999"/>
                    <a:pt x="520503" y="1720683"/>
                  </a:cubicBezTo>
                  <a:cubicBezTo>
                    <a:pt x="512115" y="1723367"/>
                    <a:pt x="503834" y="1726051"/>
                    <a:pt x="495553" y="1729056"/>
                  </a:cubicBezTo>
                  <a:cubicBezTo>
                    <a:pt x="479207" y="1734746"/>
                    <a:pt x="462968" y="1741187"/>
                    <a:pt x="446837" y="1747628"/>
                  </a:cubicBezTo>
                  <a:cubicBezTo>
                    <a:pt x="436083" y="1751922"/>
                    <a:pt x="425329" y="1756216"/>
                    <a:pt x="414575" y="1760617"/>
                  </a:cubicBezTo>
                  <a:cubicBezTo>
                    <a:pt x="387689" y="1771674"/>
                    <a:pt x="361019" y="1783482"/>
                    <a:pt x="334994" y="1796149"/>
                  </a:cubicBezTo>
                  <a:cubicBezTo>
                    <a:pt x="331553" y="1797975"/>
                    <a:pt x="327251" y="1796686"/>
                    <a:pt x="325423" y="1793144"/>
                  </a:cubicBezTo>
                  <a:cubicBezTo>
                    <a:pt x="323595" y="1789708"/>
                    <a:pt x="324885" y="1785415"/>
                    <a:pt x="328434" y="1783590"/>
                  </a:cubicBezTo>
                  <a:cubicBezTo>
                    <a:pt x="354136" y="1769420"/>
                    <a:pt x="380269" y="1755786"/>
                    <a:pt x="407154" y="1743549"/>
                  </a:cubicBezTo>
                  <a:cubicBezTo>
                    <a:pt x="417908" y="1738611"/>
                    <a:pt x="428663" y="1733995"/>
                    <a:pt x="439632" y="1729593"/>
                  </a:cubicBezTo>
                  <a:cubicBezTo>
                    <a:pt x="456193" y="1723152"/>
                    <a:pt x="472970" y="1717355"/>
                    <a:pt x="489853" y="1711988"/>
                  </a:cubicBezTo>
                  <a:cubicBezTo>
                    <a:pt x="498457" y="1709304"/>
                    <a:pt x="507060" y="1706728"/>
                    <a:pt x="515771" y="1704474"/>
                  </a:cubicBezTo>
                  <a:cubicBezTo>
                    <a:pt x="524482" y="1702112"/>
                    <a:pt x="533193" y="1700072"/>
                    <a:pt x="542011" y="1698032"/>
                  </a:cubicBezTo>
                  <a:cubicBezTo>
                    <a:pt x="549754" y="1696315"/>
                    <a:pt x="569112" y="1692772"/>
                    <a:pt x="573736" y="1693417"/>
                  </a:cubicBezTo>
                  <a:cubicBezTo>
                    <a:pt x="573951" y="1693417"/>
                    <a:pt x="573843" y="1693524"/>
                    <a:pt x="573951" y="1693632"/>
                  </a:cubicBezTo>
                  <a:cubicBezTo>
                    <a:pt x="582124" y="1683326"/>
                    <a:pt x="590405" y="1673128"/>
                    <a:pt x="598578" y="1662822"/>
                  </a:cubicBezTo>
                  <a:cubicBezTo>
                    <a:pt x="657188" y="1588859"/>
                    <a:pt x="715583" y="1515110"/>
                    <a:pt x="773333" y="1441791"/>
                  </a:cubicBezTo>
                  <a:cubicBezTo>
                    <a:pt x="794626" y="1414954"/>
                    <a:pt x="816242" y="1388331"/>
                    <a:pt x="838180" y="1362031"/>
                  </a:cubicBezTo>
                  <a:cubicBezTo>
                    <a:pt x="855387" y="1341527"/>
                    <a:pt x="873346" y="1321453"/>
                    <a:pt x="891198" y="1301486"/>
                  </a:cubicBezTo>
                  <a:cubicBezTo>
                    <a:pt x="889370" y="1302130"/>
                    <a:pt x="887757" y="1303848"/>
                    <a:pt x="886036" y="1302881"/>
                  </a:cubicBezTo>
                  <a:cubicBezTo>
                    <a:pt x="885821" y="1302774"/>
                    <a:pt x="885714" y="1302667"/>
                    <a:pt x="885498" y="1302559"/>
                  </a:cubicBezTo>
                  <a:cubicBezTo>
                    <a:pt x="882810" y="1303740"/>
                    <a:pt x="879369" y="1306102"/>
                    <a:pt x="877755" y="1306424"/>
                  </a:cubicBezTo>
                  <a:lnTo>
                    <a:pt x="849365" y="1313509"/>
                  </a:lnTo>
                  <a:lnTo>
                    <a:pt x="776021" y="1331114"/>
                  </a:lnTo>
                  <a:cubicBezTo>
                    <a:pt x="757201" y="1335838"/>
                    <a:pt x="738705" y="1341098"/>
                    <a:pt x="720207" y="1346465"/>
                  </a:cubicBezTo>
                  <a:cubicBezTo>
                    <a:pt x="701603" y="1351940"/>
                    <a:pt x="683105" y="1357522"/>
                    <a:pt x="664824" y="1363534"/>
                  </a:cubicBezTo>
                  <a:cubicBezTo>
                    <a:pt x="628045" y="1375557"/>
                    <a:pt x="591803" y="1388653"/>
                    <a:pt x="555992" y="1403789"/>
                  </a:cubicBezTo>
                  <a:cubicBezTo>
                    <a:pt x="552335" y="1405292"/>
                    <a:pt x="548141" y="1403682"/>
                    <a:pt x="546528" y="1400140"/>
                  </a:cubicBezTo>
                  <a:cubicBezTo>
                    <a:pt x="544915" y="1396490"/>
                    <a:pt x="546528" y="1392303"/>
                    <a:pt x="550184" y="1390693"/>
                  </a:cubicBezTo>
                  <a:cubicBezTo>
                    <a:pt x="585781" y="1374054"/>
                    <a:pt x="621914" y="1358918"/>
                    <a:pt x="658801" y="1345928"/>
                  </a:cubicBezTo>
                  <a:cubicBezTo>
                    <a:pt x="677298" y="1339380"/>
                    <a:pt x="695903" y="1333476"/>
                    <a:pt x="714830" y="1328001"/>
                  </a:cubicBezTo>
                  <a:cubicBezTo>
                    <a:pt x="733650" y="1322634"/>
                    <a:pt x="752685" y="1317910"/>
                    <a:pt x="771827" y="1313509"/>
                  </a:cubicBezTo>
                  <a:lnTo>
                    <a:pt x="845923" y="1298373"/>
                  </a:lnTo>
                  <a:lnTo>
                    <a:pt x="874852" y="1292468"/>
                  </a:lnTo>
                  <a:cubicBezTo>
                    <a:pt x="877325" y="1292039"/>
                    <a:pt x="881842" y="1290107"/>
                    <a:pt x="884853" y="1289355"/>
                  </a:cubicBezTo>
                  <a:cubicBezTo>
                    <a:pt x="887864" y="1288604"/>
                    <a:pt x="890338" y="1288711"/>
                    <a:pt x="891628" y="1289141"/>
                  </a:cubicBezTo>
                  <a:cubicBezTo>
                    <a:pt x="893994" y="1290107"/>
                    <a:pt x="895500" y="1291610"/>
                    <a:pt x="896145" y="1293649"/>
                  </a:cubicBezTo>
                  <a:cubicBezTo>
                    <a:pt x="896360" y="1294186"/>
                    <a:pt x="895822" y="1295474"/>
                    <a:pt x="895822" y="1296226"/>
                  </a:cubicBezTo>
                  <a:cubicBezTo>
                    <a:pt x="899264" y="1292361"/>
                    <a:pt x="902490" y="1288389"/>
                    <a:pt x="906039" y="1284632"/>
                  </a:cubicBezTo>
                  <a:cubicBezTo>
                    <a:pt x="908943" y="1281519"/>
                    <a:pt x="927332" y="1257365"/>
                    <a:pt x="939699" y="1244591"/>
                  </a:cubicBezTo>
                  <a:cubicBezTo>
                    <a:pt x="943248" y="1240941"/>
                    <a:pt x="946474" y="1238150"/>
                    <a:pt x="948840" y="1236647"/>
                  </a:cubicBezTo>
                  <a:cubicBezTo>
                    <a:pt x="951529" y="1234929"/>
                    <a:pt x="954002" y="1234608"/>
                    <a:pt x="955615" y="1234822"/>
                  </a:cubicBezTo>
                  <a:cubicBezTo>
                    <a:pt x="959379" y="1235252"/>
                    <a:pt x="962068" y="1238579"/>
                    <a:pt x="961638" y="1242337"/>
                  </a:cubicBezTo>
                  <a:cubicBezTo>
                    <a:pt x="961315" y="1245342"/>
                    <a:pt x="959057" y="1247704"/>
                    <a:pt x="956368" y="1248241"/>
                  </a:cubicBezTo>
                  <a:lnTo>
                    <a:pt x="956261" y="1248134"/>
                  </a:lnTo>
                  <a:cubicBezTo>
                    <a:pt x="956153" y="1247812"/>
                    <a:pt x="955830" y="1248026"/>
                    <a:pt x="955400" y="1248348"/>
                  </a:cubicBezTo>
                  <a:cubicBezTo>
                    <a:pt x="954970" y="1248455"/>
                    <a:pt x="954540" y="1248455"/>
                    <a:pt x="954110" y="1248348"/>
                  </a:cubicBezTo>
                  <a:cubicBezTo>
                    <a:pt x="954325" y="1248455"/>
                    <a:pt x="954755" y="1248563"/>
                    <a:pt x="955293" y="1248563"/>
                  </a:cubicBezTo>
                  <a:cubicBezTo>
                    <a:pt x="954863" y="1248992"/>
                    <a:pt x="954325" y="1249636"/>
                    <a:pt x="953895" y="1249958"/>
                  </a:cubicBezTo>
                  <a:close/>
                  <a:moveTo>
                    <a:pt x="567498" y="1697603"/>
                  </a:moveTo>
                  <a:cubicBezTo>
                    <a:pt x="567714" y="1696315"/>
                    <a:pt x="568251" y="1695242"/>
                    <a:pt x="569004" y="1696315"/>
                  </a:cubicBezTo>
                  <a:cubicBezTo>
                    <a:pt x="569112" y="1696315"/>
                    <a:pt x="568896" y="1696422"/>
                    <a:pt x="568789" y="1696422"/>
                  </a:cubicBezTo>
                  <a:cubicBezTo>
                    <a:pt x="568359" y="1696745"/>
                    <a:pt x="567821" y="1697174"/>
                    <a:pt x="567498" y="1697603"/>
                  </a:cubicBezTo>
                  <a:close/>
                  <a:moveTo>
                    <a:pt x="955293" y="1248563"/>
                  </a:moveTo>
                  <a:cubicBezTo>
                    <a:pt x="955830" y="1248670"/>
                    <a:pt x="956476" y="1248670"/>
                    <a:pt x="956368" y="1248241"/>
                  </a:cubicBezTo>
                  <a:cubicBezTo>
                    <a:pt x="956046" y="1248348"/>
                    <a:pt x="955723" y="1248348"/>
                    <a:pt x="955400" y="1248348"/>
                  </a:cubicBezTo>
                  <a:lnTo>
                    <a:pt x="955293" y="1248563"/>
                  </a:lnTo>
                  <a:close/>
                  <a:moveTo>
                    <a:pt x="787958" y="1471527"/>
                  </a:moveTo>
                  <a:cubicBezTo>
                    <a:pt x="784087" y="1471849"/>
                    <a:pt x="781183" y="1475284"/>
                    <a:pt x="781506" y="1479256"/>
                  </a:cubicBezTo>
                  <a:cubicBezTo>
                    <a:pt x="783334" y="1506307"/>
                    <a:pt x="782474" y="1533574"/>
                    <a:pt x="780108" y="1560733"/>
                  </a:cubicBezTo>
                  <a:cubicBezTo>
                    <a:pt x="778387" y="1581130"/>
                    <a:pt x="775591" y="1601419"/>
                    <a:pt x="772365" y="1621600"/>
                  </a:cubicBezTo>
                  <a:cubicBezTo>
                    <a:pt x="769031" y="1641996"/>
                    <a:pt x="765374" y="1662178"/>
                    <a:pt x="760966" y="1682145"/>
                  </a:cubicBezTo>
                  <a:cubicBezTo>
                    <a:pt x="758277" y="1695242"/>
                    <a:pt x="755266" y="1708123"/>
                    <a:pt x="751717" y="1721005"/>
                  </a:cubicBezTo>
                  <a:cubicBezTo>
                    <a:pt x="749351" y="1729486"/>
                    <a:pt x="746770" y="1737859"/>
                    <a:pt x="743867" y="1746232"/>
                  </a:cubicBezTo>
                  <a:cubicBezTo>
                    <a:pt x="741716" y="1752673"/>
                    <a:pt x="733327" y="1763193"/>
                    <a:pt x="729241" y="1770493"/>
                  </a:cubicBezTo>
                  <a:cubicBezTo>
                    <a:pt x="726337" y="1775538"/>
                    <a:pt x="725369" y="1779832"/>
                    <a:pt x="725907" y="1782302"/>
                  </a:cubicBezTo>
                  <a:cubicBezTo>
                    <a:pt x="726337" y="1784663"/>
                    <a:pt x="727520" y="1786488"/>
                    <a:pt x="729456" y="1787776"/>
                  </a:cubicBezTo>
                  <a:cubicBezTo>
                    <a:pt x="731069" y="1788742"/>
                    <a:pt x="733435" y="1789708"/>
                    <a:pt x="737199" y="1789065"/>
                  </a:cubicBezTo>
                  <a:cubicBezTo>
                    <a:pt x="740963" y="1788528"/>
                    <a:pt x="743544" y="1784985"/>
                    <a:pt x="742898" y="1781228"/>
                  </a:cubicBezTo>
                  <a:cubicBezTo>
                    <a:pt x="742683" y="1779940"/>
                    <a:pt x="742146" y="1778759"/>
                    <a:pt x="741285" y="1777793"/>
                  </a:cubicBezTo>
                  <a:cubicBezTo>
                    <a:pt x="745910" y="1770171"/>
                    <a:pt x="755696" y="1758685"/>
                    <a:pt x="758492" y="1751707"/>
                  </a:cubicBezTo>
                  <a:cubicBezTo>
                    <a:pt x="762794" y="1740972"/>
                    <a:pt x="766450" y="1730130"/>
                    <a:pt x="769784" y="1719180"/>
                  </a:cubicBezTo>
                  <a:cubicBezTo>
                    <a:pt x="773118" y="1708338"/>
                    <a:pt x="776021" y="1697281"/>
                    <a:pt x="778710" y="1686224"/>
                  </a:cubicBezTo>
                  <a:cubicBezTo>
                    <a:pt x="782796" y="1669370"/>
                    <a:pt x="786668" y="1652302"/>
                    <a:pt x="789679" y="1635019"/>
                  </a:cubicBezTo>
                  <a:cubicBezTo>
                    <a:pt x="792690" y="1617843"/>
                    <a:pt x="794949" y="1600453"/>
                    <a:pt x="796562" y="1583062"/>
                  </a:cubicBezTo>
                  <a:cubicBezTo>
                    <a:pt x="799680" y="1547959"/>
                    <a:pt x="799573" y="1512749"/>
                    <a:pt x="795701" y="1477967"/>
                  </a:cubicBezTo>
                  <a:cubicBezTo>
                    <a:pt x="795379" y="1473996"/>
                    <a:pt x="791937" y="1471097"/>
                    <a:pt x="787958" y="1471527"/>
                  </a:cubicBezTo>
                  <a:close/>
                  <a:moveTo>
                    <a:pt x="952174" y="1297514"/>
                  </a:moveTo>
                  <a:cubicBezTo>
                    <a:pt x="948302" y="1298158"/>
                    <a:pt x="945722" y="1301808"/>
                    <a:pt x="946367" y="1305672"/>
                  </a:cubicBezTo>
                  <a:cubicBezTo>
                    <a:pt x="950238" y="1331758"/>
                    <a:pt x="951851" y="1357737"/>
                    <a:pt x="952174" y="1383715"/>
                  </a:cubicBezTo>
                  <a:cubicBezTo>
                    <a:pt x="952389" y="1403253"/>
                    <a:pt x="951636" y="1422790"/>
                    <a:pt x="950561" y="1442327"/>
                  </a:cubicBezTo>
                  <a:cubicBezTo>
                    <a:pt x="949378" y="1461865"/>
                    <a:pt x="947980" y="1481403"/>
                    <a:pt x="945829" y="1501047"/>
                  </a:cubicBezTo>
                  <a:cubicBezTo>
                    <a:pt x="944754" y="1511568"/>
                    <a:pt x="943463" y="1521980"/>
                    <a:pt x="942065" y="1532393"/>
                  </a:cubicBezTo>
                  <a:cubicBezTo>
                    <a:pt x="940775" y="1542806"/>
                    <a:pt x="939269" y="1553326"/>
                    <a:pt x="937763" y="1563739"/>
                  </a:cubicBezTo>
                  <a:cubicBezTo>
                    <a:pt x="936796" y="1570717"/>
                    <a:pt x="929268" y="1582740"/>
                    <a:pt x="928192" y="1589181"/>
                  </a:cubicBezTo>
                  <a:cubicBezTo>
                    <a:pt x="927332" y="1594226"/>
                    <a:pt x="928837" y="1597769"/>
                    <a:pt x="931419" y="1599701"/>
                  </a:cubicBezTo>
                  <a:cubicBezTo>
                    <a:pt x="933032" y="1600989"/>
                    <a:pt x="935398" y="1602063"/>
                    <a:pt x="938732" y="1601848"/>
                  </a:cubicBezTo>
                  <a:cubicBezTo>
                    <a:pt x="942495" y="1601633"/>
                    <a:pt x="945399" y="1598520"/>
                    <a:pt x="945291" y="1594763"/>
                  </a:cubicBezTo>
                  <a:cubicBezTo>
                    <a:pt x="945184" y="1592616"/>
                    <a:pt x="944109" y="1590899"/>
                    <a:pt x="942710" y="1589718"/>
                  </a:cubicBezTo>
                  <a:cubicBezTo>
                    <a:pt x="943678" y="1587141"/>
                    <a:pt x="945399" y="1584136"/>
                    <a:pt x="947012" y="1581023"/>
                  </a:cubicBezTo>
                  <a:cubicBezTo>
                    <a:pt x="949701" y="1575762"/>
                    <a:pt x="952174" y="1570287"/>
                    <a:pt x="953035" y="1566316"/>
                  </a:cubicBezTo>
                  <a:cubicBezTo>
                    <a:pt x="955400" y="1553756"/>
                    <a:pt x="957766" y="1541196"/>
                    <a:pt x="959810" y="1528636"/>
                  </a:cubicBezTo>
                  <a:cubicBezTo>
                    <a:pt x="961315" y="1520156"/>
                    <a:pt x="962606" y="1511675"/>
                    <a:pt x="963788" y="1503302"/>
                  </a:cubicBezTo>
                  <a:cubicBezTo>
                    <a:pt x="966370" y="1483335"/>
                    <a:pt x="968736" y="1463368"/>
                    <a:pt x="969811" y="1443401"/>
                  </a:cubicBezTo>
                  <a:cubicBezTo>
                    <a:pt x="970671" y="1430090"/>
                    <a:pt x="970886" y="1416671"/>
                    <a:pt x="970779" y="1403253"/>
                  </a:cubicBezTo>
                  <a:cubicBezTo>
                    <a:pt x="970241" y="1369867"/>
                    <a:pt x="966907" y="1336589"/>
                    <a:pt x="960455" y="1303311"/>
                  </a:cubicBezTo>
                  <a:cubicBezTo>
                    <a:pt x="959702" y="1299446"/>
                    <a:pt x="956046" y="1296762"/>
                    <a:pt x="952174" y="1297514"/>
                  </a:cubicBezTo>
                  <a:close/>
                  <a:moveTo>
                    <a:pt x="371666" y="1617306"/>
                  </a:moveTo>
                  <a:cubicBezTo>
                    <a:pt x="373601" y="1620742"/>
                    <a:pt x="377903" y="1621922"/>
                    <a:pt x="381344" y="1619990"/>
                  </a:cubicBezTo>
                  <a:cubicBezTo>
                    <a:pt x="423931" y="1596803"/>
                    <a:pt x="467377" y="1575977"/>
                    <a:pt x="511469" y="1556762"/>
                  </a:cubicBezTo>
                  <a:cubicBezTo>
                    <a:pt x="529214" y="1549140"/>
                    <a:pt x="546958" y="1541733"/>
                    <a:pt x="564918" y="1534648"/>
                  </a:cubicBezTo>
                  <a:cubicBezTo>
                    <a:pt x="591588" y="1524020"/>
                    <a:pt x="618688" y="1513930"/>
                    <a:pt x="646326" y="1505020"/>
                  </a:cubicBezTo>
                  <a:cubicBezTo>
                    <a:pt x="652779" y="1502873"/>
                    <a:pt x="708055" y="1480973"/>
                    <a:pt x="731177" y="1476357"/>
                  </a:cubicBezTo>
                  <a:cubicBezTo>
                    <a:pt x="732682" y="1476035"/>
                    <a:pt x="734510" y="1475391"/>
                    <a:pt x="735693" y="1475177"/>
                  </a:cubicBezTo>
                  <a:cubicBezTo>
                    <a:pt x="735263" y="1474854"/>
                    <a:pt x="734941" y="1474425"/>
                    <a:pt x="734725" y="1474210"/>
                  </a:cubicBezTo>
                  <a:cubicBezTo>
                    <a:pt x="735048" y="1474640"/>
                    <a:pt x="735478" y="1474854"/>
                    <a:pt x="735908" y="1475177"/>
                  </a:cubicBezTo>
                  <a:cubicBezTo>
                    <a:pt x="736554" y="1475069"/>
                    <a:pt x="737091" y="1475177"/>
                    <a:pt x="736984" y="1475606"/>
                  </a:cubicBezTo>
                  <a:lnTo>
                    <a:pt x="736984" y="1475820"/>
                  </a:lnTo>
                  <a:cubicBezTo>
                    <a:pt x="739350" y="1476894"/>
                    <a:pt x="742361" y="1476464"/>
                    <a:pt x="744404" y="1474532"/>
                  </a:cubicBezTo>
                  <a:cubicBezTo>
                    <a:pt x="747200" y="1471956"/>
                    <a:pt x="747308" y="1467662"/>
                    <a:pt x="744727" y="1464871"/>
                  </a:cubicBezTo>
                  <a:cubicBezTo>
                    <a:pt x="743544" y="1463583"/>
                    <a:pt x="741716" y="1462509"/>
                    <a:pt x="738812" y="1462080"/>
                  </a:cubicBezTo>
                  <a:cubicBezTo>
                    <a:pt x="735156" y="1461436"/>
                    <a:pt x="727735" y="1462509"/>
                    <a:pt x="718271" y="1464656"/>
                  </a:cubicBezTo>
                  <a:cubicBezTo>
                    <a:pt x="691601" y="1471097"/>
                    <a:pt x="646972" y="1486877"/>
                    <a:pt x="641164" y="1488595"/>
                  </a:cubicBezTo>
                  <a:cubicBezTo>
                    <a:pt x="612881" y="1496968"/>
                    <a:pt x="585135" y="1506200"/>
                    <a:pt x="557820" y="1516720"/>
                  </a:cubicBezTo>
                  <a:cubicBezTo>
                    <a:pt x="539645" y="1523806"/>
                    <a:pt x="521578" y="1531427"/>
                    <a:pt x="503834" y="1539478"/>
                  </a:cubicBezTo>
                  <a:cubicBezTo>
                    <a:pt x="459527" y="1559660"/>
                    <a:pt x="416618" y="1582847"/>
                    <a:pt x="374354" y="1607645"/>
                  </a:cubicBezTo>
                  <a:cubicBezTo>
                    <a:pt x="370913" y="1609577"/>
                    <a:pt x="369730" y="1613871"/>
                    <a:pt x="371666" y="1617306"/>
                  </a:cubicBezTo>
                  <a:close/>
                  <a:moveTo>
                    <a:pt x="735693" y="1475177"/>
                  </a:moveTo>
                  <a:cubicBezTo>
                    <a:pt x="736231" y="1475820"/>
                    <a:pt x="736769" y="1476250"/>
                    <a:pt x="736984" y="1475820"/>
                  </a:cubicBezTo>
                  <a:cubicBezTo>
                    <a:pt x="736554" y="1475606"/>
                    <a:pt x="736231" y="1475391"/>
                    <a:pt x="735908" y="1475177"/>
                  </a:cubicBezTo>
                  <a:lnTo>
                    <a:pt x="735693" y="1475177"/>
                  </a:lnTo>
                  <a:close/>
                  <a:moveTo>
                    <a:pt x="1401589" y="1309430"/>
                  </a:moveTo>
                  <a:lnTo>
                    <a:pt x="1385566" y="1291825"/>
                  </a:lnTo>
                  <a:cubicBezTo>
                    <a:pt x="1377608" y="1283666"/>
                    <a:pt x="1369220" y="1276044"/>
                    <a:pt x="1360509" y="1268852"/>
                  </a:cubicBezTo>
                  <a:cubicBezTo>
                    <a:pt x="1351905" y="1261552"/>
                    <a:pt x="1342872" y="1254789"/>
                    <a:pt x="1333731" y="1248241"/>
                  </a:cubicBezTo>
                  <a:cubicBezTo>
                    <a:pt x="1319213" y="1237935"/>
                    <a:pt x="1305232" y="1229240"/>
                    <a:pt x="1291144" y="1222048"/>
                  </a:cubicBezTo>
                  <a:cubicBezTo>
                    <a:pt x="1275766" y="1214211"/>
                    <a:pt x="1260495" y="1207985"/>
                    <a:pt x="1244794" y="1202939"/>
                  </a:cubicBezTo>
                  <a:cubicBezTo>
                    <a:pt x="1215005" y="1193278"/>
                    <a:pt x="1183818" y="1188018"/>
                    <a:pt x="1147900" y="1183187"/>
                  </a:cubicBezTo>
                  <a:cubicBezTo>
                    <a:pt x="1144028" y="1182543"/>
                    <a:pt x="1140372" y="1185227"/>
                    <a:pt x="1139726" y="1189092"/>
                  </a:cubicBezTo>
                  <a:cubicBezTo>
                    <a:pt x="1139081" y="1192956"/>
                    <a:pt x="1141769" y="1196606"/>
                    <a:pt x="1145641" y="1197250"/>
                  </a:cubicBezTo>
                  <a:cubicBezTo>
                    <a:pt x="1180269" y="1203476"/>
                    <a:pt x="1210166" y="1210347"/>
                    <a:pt x="1238879" y="1220545"/>
                  </a:cubicBezTo>
                  <a:cubicBezTo>
                    <a:pt x="1253505" y="1225698"/>
                    <a:pt x="1267808" y="1231816"/>
                    <a:pt x="1282326" y="1239224"/>
                  </a:cubicBezTo>
                  <a:cubicBezTo>
                    <a:pt x="1295769" y="1245986"/>
                    <a:pt x="1309319" y="1253715"/>
                    <a:pt x="1323407" y="1263162"/>
                  </a:cubicBezTo>
                  <a:cubicBezTo>
                    <a:pt x="1332441" y="1269174"/>
                    <a:pt x="1341366" y="1275400"/>
                    <a:pt x="1349970" y="1282056"/>
                  </a:cubicBezTo>
                  <a:cubicBezTo>
                    <a:pt x="1358573" y="1288604"/>
                    <a:pt x="1366854" y="1295474"/>
                    <a:pt x="1374812" y="1302881"/>
                  </a:cubicBezTo>
                  <a:lnTo>
                    <a:pt x="1390943" y="1318769"/>
                  </a:lnTo>
                  <a:cubicBezTo>
                    <a:pt x="1391803" y="1319628"/>
                    <a:pt x="1393954" y="1321668"/>
                    <a:pt x="1395460" y="1323278"/>
                  </a:cubicBezTo>
                  <a:cubicBezTo>
                    <a:pt x="1395567" y="1323922"/>
                    <a:pt x="1395782" y="1324458"/>
                    <a:pt x="1396105" y="1324995"/>
                  </a:cubicBezTo>
                  <a:cubicBezTo>
                    <a:pt x="1395997" y="1324673"/>
                    <a:pt x="1395997" y="1324458"/>
                    <a:pt x="1395997" y="1324458"/>
                  </a:cubicBezTo>
                  <a:cubicBezTo>
                    <a:pt x="1395997" y="1324351"/>
                    <a:pt x="1395997" y="1324137"/>
                    <a:pt x="1396105" y="1324029"/>
                  </a:cubicBezTo>
                  <a:cubicBezTo>
                    <a:pt x="1396750" y="1324888"/>
                    <a:pt x="1397073" y="1325639"/>
                    <a:pt x="1396643" y="1325961"/>
                  </a:cubicBezTo>
                  <a:lnTo>
                    <a:pt x="1397503" y="1327035"/>
                  </a:lnTo>
                  <a:cubicBezTo>
                    <a:pt x="1398256" y="1327894"/>
                    <a:pt x="1398901" y="1328216"/>
                    <a:pt x="1399224" y="1328431"/>
                  </a:cubicBezTo>
                  <a:cubicBezTo>
                    <a:pt x="1400944" y="1329504"/>
                    <a:pt x="1402558" y="1329397"/>
                    <a:pt x="1403525" y="1329289"/>
                  </a:cubicBezTo>
                  <a:cubicBezTo>
                    <a:pt x="1405891" y="1328967"/>
                    <a:pt x="1407504" y="1327679"/>
                    <a:pt x="1408687" y="1325639"/>
                  </a:cubicBezTo>
                  <a:cubicBezTo>
                    <a:pt x="1409117" y="1324781"/>
                    <a:pt x="1409870" y="1323063"/>
                    <a:pt x="1409117" y="1320487"/>
                  </a:cubicBezTo>
                  <a:cubicBezTo>
                    <a:pt x="1409117" y="1320272"/>
                    <a:pt x="1408795" y="1319413"/>
                    <a:pt x="1408042" y="1318232"/>
                  </a:cubicBezTo>
                  <a:cubicBezTo>
                    <a:pt x="1407074" y="1316729"/>
                    <a:pt x="1403310" y="1311362"/>
                    <a:pt x="1401589" y="1309430"/>
                  </a:cubicBezTo>
                  <a:close/>
                  <a:moveTo>
                    <a:pt x="1216296" y="867260"/>
                  </a:moveTo>
                  <a:cubicBezTo>
                    <a:pt x="1215650" y="866830"/>
                    <a:pt x="1215005" y="866723"/>
                    <a:pt x="1214683" y="868118"/>
                  </a:cubicBezTo>
                  <a:lnTo>
                    <a:pt x="1215866" y="867367"/>
                  </a:lnTo>
                  <a:cubicBezTo>
                    <a:pt x="1216081" y="867260"/>
                    <a:pt x="1216188" y="867260"/>
                    <a:pt x="1216296" y="867260"/>
                  </a:cubicBezTo>
                  <a:close/>
                  <a:moveTo>
                    <a:pt x="1216296" y="867260"/>
                  </a:moveTo>
                  <a:cubicBezTo>
                    <a:pt x="1216296" y="867260"/>
                    <a:pt x="1216403" y="867260"/>
                    <a:pt x="1216511" y="867152"/>
                  </a:cubicBezTo>
                  <a:cubicBezTo>
                    <a:pt x="1215650" y="868011"/>
                    <a:pt x="1215005" y="869085"/>
                    <a:pt x="1214683" y="870265"/>
                  </a:cubicBezTo>
                  <a:cubicBezTo>
                    <a:pt x="1214683" y="869514"/>
                    <a:pt x="1214683" y="868763"/>
                    <a:pt x="1214790" y="868118"/>
                  </a:cubicBezTo>
                  <a:cubicBezTo>
                    <a:pt x="1210488" y="870695"/>
                    <a:pt x="1202315" y="875096"/>
                    <a:pt x="1201455" y="875740"/>
                  </a:cubicBezTo>
                  <a:cubicBezTo>
                    <a:pt x="1195863" y="879497"/>
                    <a:pt x="1190593" y="883791"/>
                    <a:pt x="1185431" y="888193"/>
                  </a:cubicBezTo>
                  <a:cubicBezTo>
                    <a:pt x="1180377" y="892594"/>
                    <a:pt x="1175645" y="897210"/>
                    <a:pt x="1170806" y="901826"/>
                  </a:cubicBezTo>
                  <a:cubicBezTo>
                    <a:pt x="1161772" y="911058"/>
                    <a:pt x="1152093" y="920504"/>
                    <a:pt x="1142952" y="930810"/>
                  </a:cubicBezTo>
                  <a:cubicBezTo>
                    <a:pt x="1133919" y="940901"/>
                    <a:pt x="1125423" y="951743"/>
                    <a:pt x="1117895" y="963015"/>
                  </a:cubicBezTo>
                  <a:cubicBezTo>
                    <a:pt x="1107356" y="978688"/>
                    <a:pt x="1098968" y="995327"/>
                    <a:pt x="1093699" y="1012610"/>
                  </a:cubicBezTo>
                  <a:cubicBezTo>
                    <a:pt x="1092515" y="1016367"/>
                    <a:pt x="1094451" y="1020339"/>
                    <a:pt x="1098215" y="1021627"/>
                  </a:cubicBezTo>
                  <a:cubicBezTo>
                    <a:pt x="1101872" y="1022916"/>
                    <a:pt x="1105958" y="1020876"/>
                    <a:pt x="1107249" y="1017226"/>
                  </a:cubicBezTo>
                  <a:cubicBezTo>
                    <a:pt x="1113163" y="1001768"/>
                    <a:pt x="1122304" y="987276"/>
                    <a:pt x="1132736" y="973427"/>
                  </a:cubicBezTo>
                  <a:cubicBezTo>
                    <a:pt x="1140372" y="963122"/>
                    <a:pt x="1148867" y="953246"/>
                    <a:pt x="1157470" y="943477"/>
                  </a:cubicBezTo>
                  <a:cubicBezTo>
                    <a:pt x="1166289" y="933387"/>
                    <a:pt x="1175107" y="923403"/>
                    <a:pt x="1183711" y="914064"/>
                  </a:cubicBezTo>
                  <a:cubicBezTo>
                    <a:pt x="1188765" y="908481"/>
                    <a:pt x="1193927" y="902900"/>
                    <a:pt x="1199304" y="897639"/>
                  </a:cubicBezTo>
                  <a:cubicBezTo>
                    <a:pt x="1202960" y="894204"/>
                    <a:pt x="1206617" y="890877"/>
                    <a:pt x="1210488" y="887763"/>
                  </a:cubicBezTo>
                  <a:cubicBezTo>
                    <a:pt x="1211241" y="887119"/>
                    <a:pt x="1220060" y="881430"/>
                    <a:pt x="1223609" y="878961"/>
                  </a:cubicBezTo>
                  <a:cubicBezTo>
                    <a:pt x="1228556" y="875418"/>
                    <a:pt x="1227803" y="870051"/>
                    <a:pt x="1227587" y="869729"/>
                  </a:cubicBezTo>
                  <a:cubicBezTo>
                    <a:pt x="1226297" y="866186"/>
                    <a:pt x="1222318" y="864361"/>
                    <a:pt x="1218769" y="865757"/>
                  </a:cubicBezTo>
                  <a:cubicBezTo>
                    <a:pt x="1218124" y="865971"/>
                    <a:pt x="1217371" y="866401"/>
                    <a:pt x="1216833" y="866938"/>
                  </a:cubicBezTo>
                  <a:cubicBezTo>
                    <a:pt x="1216511" y="866508"/>
                    <a:pt x="1216511" y="867367"/>
                    <a:pt x="1216296" y="867260"/>
                  </a:cubicBezTo>
                  <a:close/>
                  <a:moveTo>
                    <a:pt x="836352" y="916533"/>
                  </a:moveTo>
                  <a:cubicBezTo>
                    <a:pt x="846461" y="933816"/>
                    <a:pt x="856247" y="951207"/>
                    <a:pt x="865066" y="968060"/>
                  </a:cubicBezTo>
                  <a:cubicBezTo>
                    <a:pt x="880767" y="997903"/>
                    <a:pt x="893671" y="1025921"/>
                    <a:pt x="901092" y="1048357"/>
                  </a:cubicBezTo>
                  <a:cubicBezTo>
                    <a:pt x="902167" y="1052222"/>
                    <a:pt x="906146" y="1054261"/>
                    <a:pt x="909910" y="1053188"/>
                  </a:cubicBezTo>
                  <a:cubicBezTo>
                    <a:pt x="913674" y="1052007"/>
                    <a:pt x="915825" y="1048035"/>
                    <a:pt x="914749" y="1044278"/>
                  </a:cubicBezTo>
                  <a:cubicBezTo>
                    <a:pt x="908190" y="1020769"/>
                    <a:pt x="896683" y="991140"/>
                    <a:pt x="881519" y="959794"/>
                  </a:cubicBezTo>
                  <a:cubicBezTo>
                    <a:pt x="873024" y="942404"/>
                    <a:pt x="863453" y="924369"/>
                    <a:pt x="852914" y="906764"/>
                  </a:cubicBezTo>
                  <a:cubicBezTo>
                    <a:pt x="840008" y="884972"/>
                    <a:pt x="825705" y="863610"/>
                    <a:pt x="811080" y="844072"/>
                  </a:cubicBezTo>
                  <a:cubicBezTo>
                    <a:pt x="794734" y="821958"/>
                    <a:pt x="777849" y="802314"/>
                    <a:pt x="761718" y="786641"/>
                  </a:cubicBezTo>
                  <a:cubicBezTo>
                    <a:pt x="759137" y="783957"/>
                    <a:pt x="754728" y="783957"/>
                    <a:pt x="752040" y="786533"/>
                  </a:cubicBezTo>
                  <a:cubicBezTo>
                    <a:pt x="749351" y="789217"/>
                    <a:pt x="749351" y="793511"/>
                    <a:pt x="751932" y="796195"/>
                  </a:cubicBezTo>
                  <a:cubicBezTo>
                    <a:pt x="766773" y="812082"/>
                    <a:pt x="782044" y="832049"/>
                    <a:pt x="797099" y="854056"/>
                  </a:cubicBezTo>
                  <a:cubicBezTo>
                    <a:pt x="810650" y="873701"/>
                    <a:pt x="823770" y="895063"/>
                    <a:pt x="836352" y="916533"/>
                  </a:cubicBezTo>
                  <a:close/>
                  <a:moveTo>
                    <a:pt x="1537952" y="2093721"/>
                  </a:moveTo>
                  <a:cubicBezTo>
                    <a:pt x="1527735" y="2073969"/>
                    <a:pt x="1519670" y="2048741"/>
                    <a:pt x="1512357" y="2034249"/>
                  </a:cubicBezTo>
                  <a:cubicBezTo>
                    <a:pt x="1485472" y="1980682"/>
                    <a:pt x="1461813" y="1925612"/>
                    <a:pt x="1436218" y="1871508"/>
                  </a:cubicBezTo>
                  <a:cubicBezTo>
                    <a:pt x="1429765" y="1857875"/>
                    <a:pt x="1423205" y="1844349"/>
                    <a:pt x="1416430" y="1830823"/>
                  </a:cubicBezTo>
                  <a:cubicBezTo>
                    <a:pt x="1380511" y="1759973"/>
                    <a:pt x="1344485" y="1689123"/>
                    <a:pt x="1307598" y="1618809"/>
                  </a:cubicBezTo>
                  <a:cubicBezTo>
                    <a:pt x="1270712" y="1548388"/>
                    <a:pt x="1232857" y="1478611"/>
                    <a:pt x="1194572" y="1408835"/>
                  </a:cubicBezTo>
                  <a:cubicBezTo>
                    <a:pt x="1171558" y="1367076"/>
                    <a:pt x="1144781" y="1326605"/>
                    <a:pt x="1120476" y="1285169"/>
                  </a:cubicBezTo>
                  <a:cubicBezTo>
                    <a:pt x="1110152" y="1267564"/>
                    <a:pt x="1100259" y="1249744"/>
                    <a:pt x="1091225" y="1231495"/>
                  </a:cubicBezTo>
                  <a:cubicBezTo>
                    <a:pt x="1089504" y="1227952"/>
                    <a:pt x="1085310" y="1226449"/>
                    <a:pt x="1081761" y="1228167"/>
                  </a:cubicBezTo>
                  <a:cubicBezTo>
                    <a:pt x="1078212" y="1229884"/>
                    <a:pt x="1076707" y="1234178"/>
                    <a:pt x="1078428" y="1237721"/>
                  </a:cubicBezTo>
                  <a:cubicBezTo>
                    <a:pt x="1087246" y="1256399"/>
                    <a:pt x="1097033" y="1274649"/>
                    <a:pt x="1107249" y="1292791"/>
                  </a:cubicBezTo>
                  <a:cubicBezTo>
                    <a:pt x="1130908" y="1334442"/>
                    <a:pt x="1157040" y="1375020"/>
                    <a:pt x="1179409" y="1417101"/>
                  </a:cubicBezTo>
                  <a:cubicBezTo>
                    <a:pt x="1185001" y="1427514"/>
                    <a:pt x="1190486" y="1438034"/>
                    <a:pt x="1195970" y="1448554"/>
                  </a:cubicBezTo>
                  <a:cubicBezTo>
                    <a:pt x="1194680" y="1446085"/>
                    <a:pt x="1192529" y="1443830"/>
                    <a:pt x="1188443" y="1443079"/>
                  </a:cubicBezTo>
                  <a:cubicBezTo>
                    <a:pt x="1184679" y="1442435"/>
                    <a:pt x="1181130" y="1444797"/>
                    <a:pt x="1180377" y="1448447"/>
                  </a:cubicBezTo>
                  <a:cubicBezTo>
                    <a:pt x="1179947" y="1450916"/>
                    <a:pt x="1180700" y="1453170"/>
                    <a:pt x="1182313" y="1454780"/>
                  </a:cubicBezTo>
                  <a:cubicBezTo>
                    <a:pt x="1181130" y="1456820"/>
                    <a:pt x="1178871" y="1460684"/>
                    <a:pt x="1177043" y="1463261"/>
                  </a:cubicBezTo>
                  <a:cubicBezTo>
                    <a:pt x="1173602" y="1468199"/>
                    <a:pt x="1170376" y="1473244"/>
                    <a:pt x="1168978" y="1477216"/>
                  </a:cubicBezTo>
                  <a:cubicBezTo>
                    <a:pt x="1164353" y="1490527"/>
                    <a:pt x="1159729" y="1503839"/>
                    <a:pt x="1155427" y="1517364"/>
                  </a:cubicBezTo>
                  <a:cubicBezTo>
                    <a:pt x="1152524" y="1526382"/>
                    <a:pt x="1149835" y="1535506"/>
                    <a:pt x="1147254" y="1544631"/>
                  </a:cubicBezTo>
                  <a:cubicBezTo>
                    <a:pt x="1141769" y="1564920"/>
                    <a:pt x="1136392" y="1585424"/>
                    <a:pt x="1131876" y="1606035"/>
                  </a:cubicBezTo>
                  <a:cubicBezTo>
                    <a:pt x="1128865" y="1619883"/>
                    <a:pt x="1126284" y="1633731"/>
                    <a:pt x="1123918" y="1647686"/>
                  </a:cubicBezTo>
                  <a:cubicBezTo>
                    <a:pt x="1118218" y="1682575"/>
                    <a:pt x="1114562" y="1717785"/>
                    <a:pt x="1113378" y="1753102"/>
                  </a:cubicBezTo>
                  <a:cubicBezTo>
                    <a:pt x="1113163" y="1756967"/>
                    <a:pt x="1116175" y="1760402"/>
                    <a:pt x="1120154" y="1760617"/>
                  </a:cubicBezTo>
                  <a:cubicBezTo>
                    <a:pt x="1124025" y="1760832"/>
                    <a:pt x="1127359" y="1757719"/>
                    <a:pt x="1127574" y="1753854"/>
                  </a:cubicBezTo>
                  <a:cubicBezTo>
                    <a:pt x="1129725" y="1726158"/>
                    <a:pt x="1133704" y="1698784"/>
                    <a:pt x="1138436" y="1671410"/>
                  </a:cubicBezTo>
                  <a:cubicBezTo>
                    <a:pt x="1142092" y="1650906"/>
                    <a:pt x="1146394" y="1630510"/>
                    <a:pt x="1150803" y="1610221"/>
                  </a:cubicBezTo>
                  <a:cubicBezTo>
                    <a:pt x="1155212" y="1589718"/>
                    <a:pt x="1159729" y="1569321"/>
                    <a:pt x="1164783" y="1549140"/>
                  </a:cubicBezTo>
                  <a:cubicBezTo>
                    <a:pt x="1167579" y="1537868"/>
                    <a:pt x="1170591" y="1526704"/>
                    <a:pt x="1173709" y="1515540"/>
                  </a:cubicBezTo>
                  <a:cubicBezTo>
                    <a:pt x="1176935" y="1504268"/>
                    <a:pt x="1180162" y="1493104"/>
                    <a:pt x="1183603" y="1481940"/>
                  </a:cubicBezTo>
                  <a:cubicBezTo>
                    <a:pt x="1184679" y="1478290"/>
                    <a:pt x="1188012" y="1473459"/>
                    <a:pt x="1190808" y="1468950"/>
                  </a:cubicBezTo>
                  <a:cubicBezTo>
                    <a:pt x="1193605" y="1464441"/>
                    <a:pt x="1195970" y="1460147"/>
                    <a:pt x="1196723" y="1456927"/>
                  </a:cubicBezTo>
                  <a:cubicBezTo>
                    <a:pt x="1197583" y="1453492"/>
                    <a:pt x="1197261" y="1450808"/>
                    <a:pt x="1196078" y="1448661"/>
                  </a:cubicBezTo>
                  <a:cubicBezTo>
                    <a:pt x="1220382" y="1494177"/>
                    <a:pt x="1244472" y="1539800"/>
                    <a:pt x="1268453" y="1585531"/>
                  </a:cubicBezTo>
                  <a:cubicBezTo>
                    <a:pt x="1278347" y="1604424"/>
                    <a:pt x="1288133" y="1623318"/>
                    <a:pt x="1298027" y="1642104"/>
                  </a:cubicBezTo>
                  <a:cubicBezTo>
                    <a:pt x="1297167" y="1640923"/>
                    <a:pt x="1296414" y="1639635"/>
                    <a:pt x="1295016" y="1639206"/>
                  </a:cubicBezTo>
                  <a:cubicBezTo>
                    <a:pt x="1293403" y="1638562"/>
                    <a:pt x="1291037" y="1638132"/>
                    <a:pt x="1287811" y="1639420"/>
                  </a:cubicBezTo>
                  <a:cubicBezTo>
                    <a:pt x="1284262" y="1640816"/>
                    <a:pt x="1282541" y="1644788"/>
                    <a:pt x="1283939" y="1648330"/>
                  </a:cubicBezTo>
                  <a:cubicBezTo>
                    <a:pt x="1284262" y="1649189"/>
                    <a:pt x="1284692" y="1649833"/>
                    <a:pt x="1285230" y="1650477"/>
                  </a:cubicBezTo>
                  <a:cubicBezTo>
                    <a:pt x="1282864" y="1657025"/>
                    <a:pt x="1277702" y="1666794"/>
                    <a:pt x="1276626" y="1672269"/>
                  </a:cubicBezTo>
                  <a:lnTo>
                    <a:pt x="1265227" y="1733780"/>
                  </a:lnTo>
                  <a:cubicBezTo>
                    <a:pt x="1262538" y="1748916"/>
                    <a:pt x="1259958" y="1763945"/>
                    <a:pt x="1258022" y="1778974"/>
                  </a:cubicBezTo>
                  <a:cubicBezTo>
                    <a:pt x="1256086" y="1794110"/>
                    <a:pt x="1254688" y="1809354"/>
                    <a:pt x="1253827" y="1824597"/>
                  </a:cubicBezTo>
                  <a:cubicBezTo>
                    <a:pt x="1252322" y="1854977"/>
                    <a:pt x="1253075" y="1885464"/>
                    <a:pt x="1256194" y="1916380"/>
                  </a:cubicBezTo>
                  <a:cubicBezTo>
                    <a:pt x="1256516" y="1920245"/>
                    <a:pt x="1259958" y="1923251"/>
                    <a:pt x="1263829" y="1922928"/>
                  </a:cubicBezTo>
                  <a:cubicBezTo>
                    <a:pt x="1267808" y="1922607"/>
                    <a:pt x="1270712" y="1919171"/>
                    <a:pt x="1270389" y="1915307"/>
                  </a:cubicBezTo>
                  <a:cubicBezTo>
                    <a:pt x="1269099" y="1891153"/>
                    <a:pt x="1269636" y="1867322"/>
                    <a:pt x="1271142" y="1843705"/>
                  </a:cubicBezTo>
                  <a:cubicBezTo>
                    <a:pt x="1272217" y="1825885"/>
                    <a:pt x="1274046" y="1808065"/>
                    <a:pt x="1276089" y="1790245"/>
                  </a:cubicBezTo>
                  <a:cubicBezTo>
                    <a:pt x="1278132" y="1772533"/>
                    <a:pt x="1280283" y="1754713"/>
                    <a:pt x="1283187" y="1736785"/>
                  </a:cubicBezTo>
                  <a:lnTo>
                    <a:pt x="1291790" y="1674845"/>
                  </a:lnTo>
                  <a:cubicBezTo>
                    <a:pt x="1292542" y="1669585"/>
                    <a:pt x="1297059" y="1660246"/>
                    <a:pt x="1298995" y="1654127"/>
                  </a:cubicBezTo>
                  <a:cubicBezTo>
                    <a:pt x="1300178" y="1649833"/>
                    <a:pt x="1300070" y="1646935"/>
                    <a:pt x="1299425" y="1644895"/>
                  </a:cubicBezTo>
                  <a:cubicBezTo>
                    <a:pt x="1311147" y="1667331"/>
                    <a:pt x="1322869" y="1689659"/>
                    <a:pt x="1334591" y="1712095"/>
                  </a:cubicBezTo>
                  <a:cubicBezTo>
                    <a:pt x="1356530" y="1754391"/>
                    <a:pt x="1378575" y="1796579"/>
                    <a:pt x="1400407" y="1838982"/>
                  </a:cubicBezTo>
                  <a:cubicBezTo>
                    <a:pt x="1427937" y="1892227"/>
                    <a:pt x="1452349" y="1946975"/>
                    <a:pt x="1478589" y="2000757"/>
                  </a:cubicBezTo>
                  <a:cubicBezTo>
                    <a:pt x="1485257" y="2014283"/>
                    <a:pt x="1492032" y="2027701"/>
                    <a:pt x="1498915" y="2041120"/>
                  </a:cubicBezTo>
                  <a:cubicBezTo>
                    <a:pt x="1506442" y="2055504"/>
                    <a:pt x="1514939" y="2080624"/>
                    <a:pt x="1525478" y="2100269"/>
                  </a:cubicBezTo>
                  <a:cubicBezTo>
                    <a:pt x="1530854" y="2110252"/>
                    <a:pt x="1536769" y="2118948"/>
                    <a:pt x="1543329" y="2124530"/>
                  </a:cubicBezTo>
                  <a:cubicBezTo>
                    <a:pt x="1546125" y="2126999"/>
                    <a:pt x="1550427" y="2126784"/>
                    <a:pt x="1552900" y="2123886"/>
                  </a:cubicBezTo>
                  <a:cubicBezTo>
                    <a:pt x="1555481" y="2121095"/>
                    <a:pt x="1555158" y="2116801"/>
                    <a:pt x="1552363" y="2114332"/>
                  </a:cubicBezTo>
                  <a:cubicBezTo>
                    <a:pt x="1546985" y="2109501"/>
                    <a:pt x="1542254" y="2102094"/>
                    <a:pt x="1537952" y="2093721"/>
                  </a:cubicBezTo>
                  <a:close/>
                  <a:moveTo>
                    <a:pt x="1534726" y="1821055"/>
                  </a:moveTo>
                  <a:cubicBezTo>
                    <a:pt x="1537737" y="1823309"/>
                    <a:pt x="1542039" y="1822665"/>
                    <a:pt x="1544297" y="1819659"/>
                  </a:cubicBezTo>
                  <a:cubicBezTo>
                    <a:pt x="1545372" y="1818371"/>
                    <a:pt x="1545910" y="1816546"/>
                    <a:pt x="1545695" y="1814184"/>
                  </a:cubicBezTo>
                  <a:cubicBezTo>
                    <a:pt x="1545587" y="1812467"/>
                    <a:pt x="1544189" y="1809139"/>
                    <a:pt x="1541071" y="1805167"/>
                  </a:cubicBezTo>
                  <a:cubicBezTo>
                    <a:pt x="1530747" y="1791855"/>
                    <a:pt x="1498592" y="1762227"/>
                    <a:pt x="1496011" y="1759758"/>
                  </a:cubicBezTo>
                  <a:cubicBezTo>
                    <a:pt x="1480095" y="1744515"/>
                    <a:pt x="1463963" y="1729379"/>
                    <a:pt x="1447402" y="1714779"/>
                  </a:cubicBezTo>
                  <a:cubicBezTo>
                    <a:pt x="1436218" y="1705118"/>
                    <a:pt x="1424926" y="1695671"/>
                    <a:pt x="1413419" y="1686546"/>
                  </a:cubicBezTo>
                  <a:cubicBezTo>
                    <a:pt x="1384598" y="1663466"/>
                    <a:pt x="1354594" y="1642104"/>
                    <a:pt x="1324052" y="1621600"/>
                  </a:cubicBezTo>
                  <a:cubicBezTo>
                    <a:pt x="1320826" y="1619346"/>
                    <a:pt x="1316309" y="1620097"/>
                    <a:pt x="1314051" y="1623318"/>
                  </a:cubicBezTo>
                  <a:cubicBezTo>
                    <a:pt x="1311792" y="1626538"/>
                    <a:pt x="1312653" y="1631047"/>
                    <a:pt x="1315879" y="1633301"/>
                  </a:cubicBezTo>
                  <a:cubicBezTo>
                    <a:pt x="1339323" y="1650477"/>
                    <a:pt x="1362014" y="1668726"/>
                    <a:pt x="1384598" y="1687190"/>
                  </a:cubicBezTo>
                  <a:cubicBezTo>
                    <a:pt x="1398148" y="1698247"/>
                    <a:pt x="1411484" y="1709626"/>
                    <a:pt x="1424818" y="1720898"/>
                  </a:cubicBezTo>
                  <a:cubicBezTo>
                    <a:pt x="1444929" y="1737752"/>
                    <a:pt x="1464931" y="1754713"/>
                    <a:pt x="1484396" y="1772211"/>
                  </a:cubicBezTo>
                  <a:cubicBezTo>
                    <a:pt x="1486978" y="1774572"/>
                    <a:pt x="1519563" y="1801624"/>
                    <a:pt x="1530209" y="1814077"/>
                  </a:cubicBezTo>
                  <a:cubicBezTo>
                    <a:pt x="1530747" y="1814614"/>
                    <a:pt x="1531392" y="1815150"/>
                    <a:pt x="1531930" y="1815687"/>
                  </a:cubicBezTo>
                  <a:cubicBezTo>
                    <a:pt x="1532467" y="1816224"/>
                    <a:pt x="1532682" y="1816546"/>
                    <a:pt x="1532360" y="1816761"/>
                  </a:cubicBezTo>
                  <a:cubicBezTo>
                    <a:pt x="1532252" y="1816761"/>
                    <a:pt x="1532145" y="1816868"/>
                    <a:pt x="1532037" y="1816761"/>
                  </a:cubicBezTo>
                  <a:cubicBezTo>
                    <a:pt x="1532360" y="1818478"/>
                    <a:pt x="1533220" y="1819981"/>
                    <a:pt x="1534726" y="1821055"/>
                  </a:cubicBezTo>
                  <a:close/>
                  <a:moveTo>
                    <a:pt x="1430518" y="1528207"/>
                  </a:moveTo>
                  <a:cubicBezTo>
                    <a:pt x="1407720" y="1512104"/>
                    <a:pt x="1384813" y="1496324"/>
                    <a:pt x="1360616" y="1483120"/>
                  </a:cubicBezTo>
                  <a:cubicBezTo>
                    <a:pt x="1320181" y="1460899"/>
                    <a:pt x="1276626" y="1445334"/>
                    <a:pt x="1226727" y="1442864"/>
                  </a:cubicBezTo>
                  <a:cubicBezTo>
                    <a:pt x="1222856" y="1442650"/>
                    <a:pt x="1219414" y="1445655"/>
                    <a:pt x="1219092" y="1449520"/>
                  </a:cubicBezTo>
                  <a:cubicBezTo>
                    <a:pt x="1218877" y="1453492"/>
                    <a:pt x="1221888" y="1456820"/>
                    <a:pt x="1225759" y="1457142"/>
                  </a:cubicBezTo>
                  <a:cubicBezTo>
                    <a:pt x="1260925" y="1460147"/>
                    <a:pt x="1292220" y="1470346"/>
                    <a:pt x="1321471" y="1484194"/>
                  </a:cubicBezTo>
                  <a:cubicBezTo>
                    <a:pt x="1338570" y="1492245"/>
                    <a:pt x="1354917" y="1501584"/>
                    <a:pt x="1370940" y="1511460"/>
                  </a:cubicBezTo>
                  <a:cubicBezTo>
                    <a:pt x="1381694" y="1518116"/>
                    <a:pt x="1392341" y="1524879"/>
                    <a:pt x="1402987" y="1531857"/>
                  </a:cubicBezTo>
                  <a:cubicBezTo>
                    <a:pt x="1443315" y="1558372"/>
                    <a:pt x="1482891" y="1586712"/>
                    <a:pt x="1525907" y="1608396"/>
                  </a:cubicBezTo>
                  <a:cubicBezTo>
                    <a:pt x="1529241" y="1610221"/>
                    <a:pt x="1533328" y="1608933"/>
                    <a:pt x="1535156" y="1605605"/>
                  </a:cubicBezTo>
                  <a:cubicBezTo>
                    <a:pt x="1536876" y="1602277"/>
                    <a:pt x="1535586" y="1598198"/>
                    <a:pt x="1532252" y="1596373"/>
                  </a:cubicBezTo>
                  <a:cubicBezTo>
                    <a:pt x="1496656" y="1576729"/>
                    <a:pt x="1463856" y="1551823"/>
                    <a:pt x="1430518" y="1528207"/>
                  </a:cubicBezTo>
                  <a:close/>
                  <a:moveTo>
                    <a:pt x="1402450" y="1377918"/>
                  </a:moveTo>
                  <a:cubicBezTo>
                    <a:pt x="1382447" y="1367076"/>
                    <a:pt x="1360294" y="1350437"/>
                    <a:pt x="1345560" y="1343781"/>
                  </a:cubicBezTo>
                  <a:cubicBezTo>
                    <a:pt x="1333946" y="1338628"/>
                    <a:pt x="1322331" y="1333905"/>
                    <a:pt x="1310609" y="1329611"/>
                  </a:cubicBezTo>
                  <a:cubicBezTo>
                    <a:pt x="1298780" y="1325318"/>
                    <a:pt x="1286843" y="1321560"/>
                    <a:pt x="1274798" y="1318125"/>
                  </a:cubicBezTo>
                  <a:cubicBezTo>
                    <a:pt x="1260388" y="1314046"/>
                    <a:pt x="1245762" y="1310503"/>
                    <a:pt x="1231136" y="1307390"/>
                  </a:cubicBezTo>
                  <a:cubicBezTo>
                    <a:pt x="1209306" y="1302667"/>
                    <a:pt x="1187152" y="1299017"/>
                    <a:pt x="1164891" y="1295582"/>
                  </a:cubicBezTo>
                  <a:cubicBezTo>
                    <a:pt x="1161019" y="1294938"/>
                    <a:pt x="1157255" y="1297514"/>
                    <a:pt x="1156610" y="1301378"/>
                  </a:cubicBezTo>
                  <a:cubicBezTo>
                    <a:pt x="1155965" y="1305243"/>
                    <a:pt x="1158546" y="1308893"/>
                    <a:pt x="1162417" y="1309644"/>
                  </a:cubicBezTo>
                  <a:cubicBezTo>
                    <a:pt x="1192744" y="1315763"/>
                    <a:pt x="1222425" y="1322848"/>
                    <a:pt x="1251892" y="1331221"/>
                  </a:cubicBezTo>
                  <a:cubicBezTo>
                    <a:pt x="1263614" y="1334549"/>
                    <a:pt x="1275228" y="1338199"/>
                    <a:pt x="1286843" y="1341956"/>
                  </a:cubicBezTo>
                  <a:cubicBezTo>
                    <a:pt x="1304157" y="1347431"/>
                    <a:pt x="1321471" y="1353335"/>
                    <a:pt x="1338463" y="1360421"/>
                  </a:cubicBezTo>
                  <a:cubicBezTo>
                    <a:pt x="1353196" y="1366325"/>
                    <a:pt x="1375457" y="1381783"/>
                    <a:pt x="1395567" y="1391337"/>
                  </a:cubicBezTo>
                  <a:cubicBezTo>
                    <a:pt x="1406321" y="1396490"/>
                    <a:pt x="1416645" y="1400140"/>
                    <a:pt x="1425034" y="1400461"/>
                  </a:cubicBezTo>
                  <a:cubicBezTo>
                    <a:pt x="1428798" y="1400676"/>
                    <a:pt x="1432131" y="1397885"/>
                    <a:pt x="1432346" y="1394128"/>
                  </a:cubicBezTo>
                  <a:cubicBezTo>
                    <a:pt x="1432562" y="1390371"/>
                    <a:pt x="1429765" y="1387043"/>
                    <a:pt x="1426001" y="1386828"/>
                  </a:cubicBezTo>
                  <a:cubicBezTo>
                    <a:pt x="1419119" y="1386184"/>
                    <a:pt x="1411053" y="1382534"/>
                    <a:pt x="1402450" y="1377918"/>
                  </a:cubicBezTo>
                  <a:close/>
                  <a:moveTo>
                    <a:pt x="1379866" y="1856694"/>
                  </a:moveTo>
                  <a:lnTo>
                    <a:pt x="1380189" y="1857338"/>
                  </a:lnTo>
                  <a:cubicBezTo>
                    <a:pt x="1380189" y="1857016"/>
                    <a:pt x="1379974" y="1857124"/>
                    <a:pt x="1379974" y="1856801"/>
                  </a:cubicBezTo>
                  <a:cubicBezTo>
                    <a:pt x="1379974" y="1856801"/>
                    <a:pt x="1379866" y="1856801"/>
                    <a:pt x="1379866" y="1856694"/>
                  </a:cubicBezTo>
                  <a:close/>
                  <a:moveTo>
                    <a:pt x="1392234" y="1850683"/>
                  </a:moveTo>
                  <a:cubicBezTo>
                    <a:pt x="1390083" y="1847140"/>
                    <a:pt x="1387286" y="1846389"/>
                    <a:pt x="1384813" y="1847033"/>
                  </a:cubicBezTo>
                  <a:cubicBezTo>
                    <a:pt x="1381049" y="1847677"/>
                    <a:pt x="1378575" y="1851220"/>
                    <a:pt x="1379329" y="1854977"/>
                  </a:cubicBezTo>
                  <a:cubicBezTo>
                    <a:pt x="1379974" y="1855084"/>
                    <a:pt x="1379974" y="1855943"/>
                    <a:pt x="1379974" y="1856801"/>
                  </a:cubicBezTo>
                  <a:cubicBezTo>
                    <a:pt x="1379974" y="1856801"/>
                    <a:pt x="1379974" y="1856909"/>
                    <a:pt x="1380081" y="1856909"/>
                  </a:cubicBezTo>
                  <a:cubicBezTo>
                    <a:pt x="1380081" y="1857124"/>
                    <a:pt x="1380189" y="1857231"/>
                    <a:pt x="1380189" y="1857338"/>
                  </a:cubicBezTo>
                  <a:cubicBezTo>
                    <a:pt x="1379866" y="1860344"/>
                    <a:pt x="1377823" y="1865068"/>
                    <a:pt x="1377823" y="1865282"/>
                  </a:cubicBezTo>
                  <a:lnTo>
                    <a:pt x="1374167" y="1888255"/>
                  </a:lnTo>
                  <a:cubicBezTo>
                    <a:pt x="1373198" y="1896091"/>
                    <a:pt x="1372016" y="1903821"/>
                    <a:pt x="1371370" y="1911657"/>
                  </a:cubicBezTo>
                  <a:cubicBezTo>
                    <a:pt x="1370940" y="1916917"/>
                    <a:pt x="1370725" y="1922070"/>
                    <a:pt x="1370510" y="1927330"/>
                  </a:cubicBezTo>
                  <a:cubicBezTo>
                    <a:pt x="1370187" y="1940534"/>
                    <a:pt x="1370618" y="1953630"/>
                    <a:pt x="1371155" y="1966834"/>
                  </a:cubicBezTo>
                  <a:cubicBezTo>
                    <a:pt x="1371048" y="1970699"/>
                    <a:pt x="1374167" y="1973919"/>
                    <a:pt x="1378146" y="1974027"/>
                  </a:cubicBezTo>
                  <a:cubicBezTo>
                    <a:pt x="1382124" y="1974134"/>
                    <a:pt x="1385351" y="1970914"/>
                    <a:pt x="1385351" y="1967049"/>
                  </a:cubicBezTo>
                  <a:cubicBezTo>
                    <a:pt x="1386104" y="1957710"/>
                    <a:pt x="1387179" y="1948585"/>
                    <a:pt x="1388147" y="1939353"/>
                  </a:cubicBezTo>
                  <a:cubicBezTo>
                    <a:pt x="1388792" y="1933127"/>
                    <a:pt x="1389437" y="1927008"/>
                    <a:pt x="1389975" y="1920889"/>
                  </a:cubicBezTo>
                  <a:cubicBezTo>
                    <a:pt x="1390513" y="1915736"/>
                    <a:pt x="1390835" y="1910584"/>
                    <a:pt x="1391158" y="1905431"/>
                  </a:cubicBezTo>
                  <a:lnTo>
                    <a:pt x="1393094" y="1866785"/>
                  </a:lnTo>
                  <a:cubicBezTo>
                    <a:pt x="1393094" y="1866356"/>
                    <a:pt x="1393416" y="1857982"/>
                    <a:pt x="1393201" y="1854762"/>
                  </a:cubicBezTo>
                  <a:cubicBezTo>
                    <a:pt x="1392986" y="1852722"/>
                    <a:pt x="1392556" y="1851220"/>
                    <a:pt x="1392234" y="1850683"/>
                  </a:cubicBezTo>
                  <a:close/>
                  <a:moveTo>
                    <a:pt x="850010" y="1073047"/>
                  </a:moveTo>
                  <a:cubicBezTo>
                    <a:pt x="849902" y="1072403"/>
                    <a:pt x="849365" y="1072511"/>
                    <a:pt x="848719" y="1072940"/>
                  </a:cubicBezTo>
                  <a:lnTo>
                    <a:pt x="849257" y="1073262"/>
                  </a:lnTo>
                  <a:lnTo>
                    <a:pt x="850010" y="1073047"/>
                  </a:lnTo>
                  <a:close/>
                  <a:moveTo>
                    <a:pt x="365858" y="1029786"/>
                  </a:moveTo>
                  <a:cubicBezTo>
                    <a:pt x="397368" y="1025814"/>
                    <a:pt x="428663" y="1019910"/>
                    <a:pt x="457591" y="1013469"/>
                  </a:cubicBezTo>
                  <a:cubicBezTo>
                    <a:pt x="522116" y="998977"/>
                    <a:pt x="571800" y="982552"/>
                    <a:pt x="585781" y="977829"/>
                  </a:cubicBezTo>
                  <a:cubicBezTo>
                    <a:pt x="601267" y="984699"/>
                    <a:pt x="616968" y="991892"/>
                    <a:pt x="632453" y="998655"/>
                  </a:cubicBezTo>
                  <a:cubicBezTo>
                    <a:pt x="649445" y="1005954"/>
                    <a:pt x="666437" y="1013040"/>
                    <a:pt x="683536" y="1020017"/>
                  </a:cubicBezTo>
                  <a:cubicBezTo>
                    <a:pt x="690096" y="1022701"/>
                    <a:pt x="696548" y="1025384"/>
                    <a:pt x="703108" y="1027961"/>
                  </a:cubicBezTo>
                  <a:cubicBezTo>
                    <a:pt x="686439" y="1037086"/>
                    <a:pt x="648907" y="1050290"/>
                    <a:pt x="646649" y="1051256"/>
                  </a:cubicBezTo>
                  <a:cubicBezTo>
                    <a:pt x="619548" y="1064352"/>
                    <a:pt x="591695" y="1076160"/>
                    <a:pt x="563519" y="1086896"/>
                  </a:cubicBezTo>
                  <a:cubicBezTo>
                    <a:pt x="544807" y="1093980"/>
                    <a:pt x="525988" y="1100636"/>
                    <a:pt x="506845" y="1106433"/>
                  </a:cubicBezTo>
                  <a:cubicBezTo>
                    <a:pt x="475013" y="1115880"/>
                    <a:pt x="442535" y="1123287"/>
                    <a:pt x="409197" y="1126615"/>
                  </a:cubicBezTo>
                  <a:cubicBezTo>
                    <a:pt x="405326" y="1126936"/>
                    <a:pt x="402315" y="1130479"/>
                    <a:pt x="402638" y="1134344"/>
                  </a:cubicBezTo>
                  <a:cubicBezTo>
                    <a:pt x="402960" y="1138208"/>
                    <a:pt x="406402" y="1141214"/>
                    <a:pt x="410381" y="1140892"/>
                  </a:cubicBezTo>
                  <a:cubicBezTo>
                    <a:pt x="453612" y="1138101"/>
                    <a:pt x="495768" y="1129835"/>
                    <a:pt x="536527" y="1116846"/>
                  </a:cubicBezTo>
                  <a:cubicBezTo>
                    <a:pt x="552873" y="1111693"/>
                    <a:pt x="569004" y="1105682"/>
                    <a:pt x="584813" y="1099133"/>
                  </a:cubicBezTo>
                  <a:cubicBezTo>
                    <a:pt x="608472" y="1089365"/>
                    <a:pt x="631486" y="1078093"/>
                    <a:pt x="654177" y="1066284"/>
                  </a:cubicBezTo>
                  <a:cubicBezTo>
                    <a:pt x="656543" y="1065103"/>
                    <a:pt x="700419" y="1047606"/>
                    <a:pt x="714723" y="1037622"/>
                  </a:cubicBezTo>
                  <a:cubicBezTo>
                    <a:pt x="716658" y="1036334"/>
                    <a:pt x="717089" y="1035368"/>
                    <a:pt x="718164" y="1034080"/>
                  </a:cubicBezTo>
                  <a:cubicBezTo>
                    <a:pt x="741823" y="1043527"/>
                    <a:pt x="765374" y="1053080"/>
                    <a:pt x="788926" y="1062849"/>
                  </a:cubicBezTo>
                  <a:cubicBezTo>
                    <a:pt x="784410" y="1068002"/>
                    <a:pt x="778710" y="1076375"/>
                    <a:pt x="774731" y="1079810"/>
                  </a:cubicBezTo>
                  <a:cubicBezTo>
                    <a:pt x="766665" y="1086896"/>
                    <a:pt x="758384" y="1093873"/>
                    <a:pt x="749996" y="1100636"/>
                  </a:cubicBezTo>
                  <a:cubicBezTo>
                    <a:pt x="741608" y="1107292"/>
                    <a:pt x="733220" y="1113840"/>
                    <a:pt x="724402" y="1119959"/>
                  </a:cubicBezTo>
                  <a:cubicBezTo>
                    <a:pt x="712679" y="1128439"/>
                    <a:pt x="700419" y="1135954"/>
                    <a:pt x="687945" y="1143039"/>
                  </a:cubicBezTo>
                  <a:cubicBezTo>
                    <a:pt x="675363" y="1150231"/>
                    <a:pt x="662565" y="1156887"/>
                    <a:pt x="649552" y="1163006"/>
                  </a:cubicBezTo>
                  <a:cubicBezTo>
                    <a:pt x="623205" y="1175136"/>
                    <a:pt x="595889" y="1185335"/>
                    <a:pt x="567929" y="1193063"/>
                  </a:cubicBezTo>
                  <a:cubicBezTo>
                    <a:pt x="564057" y="1194030"/>
                    <a:pt x="561799" y="1197894"/>
                    <a:pt x="562767" y="1201652"/>
                  </a:cubicBezTo>
                  <a:cubicBezTo>
                    <a:pt x="563627" y="1205516"/>
                    <a:pt x="567498" y="1207770"/>
                    <a:pt x="571370" y="1206804"/>
                  </a:cubicBezTo>
                  <a:cubicBezTo>
                    <a:pt x="600621" y="1200256"/>
                    <a:pt x="629550" y="1191561"/>
                    <a:pt x="657080" y="1179859"/>
                  </a:cubicBezTo>
                  <a:cubicBezTo>
                    <a:pt x="670953" y="1173955"/>
                    <a:pt x="684503" y="1167300"/>
                    <a:pt x="697516" y="1159785"/>
                  </a:cubicBezTo>
                  <a:cubicBezTo>
                    <a:pt x="710636" y="1152271"/>
                    <a:pt x="723111" y="1143790"/>
                    <a:pt x="735263" y="1134773"/>
                  </a:cubicBezTo>
                  <a:cubicBezTo>
                    <a:pt x="744082" y="1128010"/>
                    <a:pt x="752685" y="1121032"/>
                    <a:pt x="760966" y="1113626"/>
                  </a:cubicBezTo>
                  <a:cubicBezTo>
                    <a:pt x="769246" y="1106326"/>
                    <a:pt x="777312" y="1098811"/>
                    <a:pt x="785270" y="1091189"/>
                  </a:cubicBezTo>
                  <a:cubicBezTo>
                    <a:pt x="789357" y="1087217"/>
                    <a:pt x="795486" y="1077449"/>
                    <a:pt x="799896" y="1071652"/>
                  </a:cubicBezTo>
                  <a:cubicBezTo>
                    <a:pt x="800218" y="1071759"/>
                    <a:pt x="800433" y="1071759"/>
                    <a:pt x="800756" y="1071759"/>
                  </a:cubicBezTo>
                  <a:cubicBezTo>
                    <a:pt x="802369" y="1071759"/>
                    <a:pt x="802476" y="1069827"/>
                    <a:pt x="803552" y="1068861"/>
                  </a:cubicBezTo>
                  <a:cubicBezTo>
                    <a:pt x="807423" y="1070686"/>
                    <a:pt x="833341" y="1083138"/>
                    <a:pt x="844740" y="1086144"/>
                  </a:cubicBezTo>
                  <a:cubicBezTo>
                    <a:pt x="847429" y="1086788"/>
                    <a:pt x="849687" y="1087003"/>
                    <a:pt x="850978" y="1086896"/>
                  </a:cubicBezTo>
                  <a:cubicBezTo>
                    <a:pt x="853558" y="1086573"/>
                    <a:pt x="855172" y="1085500"/>
                    <a:pt x="856247" y="1084426"/>
                  </a:cubicBezTo>
                  <a:cubicBezTo>
                    <a:pt x="858828" y="1081636"/>
                    <a:pt x="858720" y="1077341"/>
                    <a:pt x="855925" y="1074765"/>
                  </a:cubicBezTo>
                  <a:cubicBezTo>
                    <a:pt x="854311" y="1073155"/>
                    <a:pt x="852053" y="1072618"/>
                    <a:pt x="850010" y="1073047"/>
                  </a:cubicBezTo>
                  <a:cubicBezTo>
                    <a:pt x="850010" y="1073047"/>
                    <a:pt x="850010" y="1073155"/>
                    <a:pt x="850010" y="1073262"/>
                  </a:cubicBezTo>
                  <a:cubicBezTo>
                    <a:pt x="850010" y="1073477"/>
                    <a:pt x="849687" y="1073370"/>
                    <a:pt x="849257" y="1073262"/>
                  </a:cubicBezTo>
                  <a:cubicBezTo>
                    <a:pt x="848289" y="1073477"/>
                    <a:pt x="847321" y="1074013"/>
                    <a:pt x="846568" y="1074765"/>
                  </a:cubicBezTo>
                  <a:cubicBezTo>
                    <a:pt x="846999" y="1074336"/>
                    <a:pt x="847966" y="1073477"/>
                    <a:pt x="848719" y="1072940"/>
                  </a:cubicBezTo>
                  <a:cubicBezTo>
                    <a:pt x="848504" y="1072940"/>
                    <a:pt x="848397" y="1072833"/>
                    <a:pt x="848289" y="1072833"/>
                  </a:cubicBezTo>
                  <a:cubicBezTo>
                    <a:pt x="843342" y="1071545"/>
                    <a:pt x="835492" y="1068002"/>
                    <a:pt x="827964" y="1064567"/>
                  </a:cubicBezTo>
                  <a:cubicBezTo>
                    <a:pt x="828071" y="1063493"/>
                    <a:pt x="829577" y="1063064"/>
                    <a:pt x="829254" y="1061990"/>
                  </a:cubicBezTo>
                  <a:cubicBezTo>
                    <a:pt x="824953" y="1048894"/>
                    <a:pt x="815812" y="1018085"/>
                    <a:pt x="807746" y="993609"/>
                  </a:cubicBezTo>
                  <a:cubicBezTo>
                    <a:pt x="803660" y="981157"/>
                    <a:pt x="799788" y="970314"/>
                    <a:pt x="796992" y="963981"/>
                  </a:cubicBezTo>
                  <a:cubicBezTo>
                    <a:pt x="789894" y="947986"/>
                    <a:pt x="779355" y="927590"/>
                    <a:pt x="766773" y="905583"/>
                  </a:cubicBezTo>
                  <a:cubicBezTo>
                    <a:pt x="759783" y="893453"/>
                    <a:pt x="752255" y="880893"/>
                    <a:pt x="744296" y="868226"/>
                  </a:cubicBezTo>
                  <a:cubicBezTo>
                    <a:pt x="732897" y="849869"/>
                    <a:pt x="720638" y="831298"/>
                    <a:pt x="708485" y="813692"/>
                  </a:cubicBezTo>
                  <a:cubicBezTo>
                    <a:pt x="687085" y="782347"/>
                    <a:pt x="666006" y="754007"/>
                    <a:pt x="650413" y="734684"/>
                  </a:cubicBezTo>
                  <a:cubicBezTo>
                    <a:pt x="648047" y="731571"/>
                    <a:pt x="643530" y="731034"/>
                    <a:pt x="640412" y="733503"/>
                  </a:cubicBezTo>
                  <a:cubicBezTo>
                    <a:pt x="637293" y="735865"/>
                    <a:pt x="636755" y="740373"/>
                    <a:pt x="639228" y="743486"/>
                  </a:cubicBezTo>
                  <a:cubicBezTo>
                    <a:pt x="658694" y="769465"/>
                    <a:pt x="686762" y="812190"/>
                    <a:pt x="713755" y="855451"/>
                  </a:cubicBezTo>
                  <a:cubicBezTo>
                    <a:pt x="726015" y="874881"/>
                    <a:pt x="738059" y="894526"/>
                    <a:pt x="748921" y="912776"/>
                  </a:cubicBezTo>
                  <a:cubicBezTo>
                    <a:pt x="762041" y="934997"/>
                    <a:pt x="773548" y="955286"/>
                    <a:pt x="781183" y="971173"/>
                  </a:cubicBezTo>
                  <a:cubicBezTo>
                    <a:pt x="783979" y="977185"/>
                    <a:pt x="787958" y="987383"/>
                    <a:pt x="792260" y="998977"/>
                  </a:cubicBezTo>
                  <a:cubicBezTo>
                    <a:pt x="799573" y="1018944"/>
                    <a:pt x="807638" y="1042453"/>
                    <a:pt x="813015" y="1057482"/>
                  </a:cubicBezTo>
                  <a:cubicBezTo>
                    <a:pt x="810972" y="1056408"/>
                    <a:pt x="808929" y="1055550"/>
                    <a:pt x="808499" y="1055335"/>
                  </a:cubicBezTo>
                  <a:cubicBezTo>
                    <a:pt x="781828" y="1043527"/>
                    <a:pt x="754943" y="1032362"/>
                    <a:pt x="728058" y="1021090"/>
                  </a:cubicBezTo>
                  <a:cubicBezTo>
                    <a:pt x="727950" y="1020339"/>
                    <a:pt x="729026" y="1019803"/>
                    <a:pt x="728703" y="1019051"/>
                  </a:cubicBezTo>
                  <a:cubicBezTo>
                    <a:pt x="728703" y="1019051"/>
                    <a:pt x="700419" y="964947"/>
                    <a:pt x="663640" y="900753"/>
                  </a:cubicBezTo>
                  <a:cubicBezTo>
                    <a:pt x="649123" y="875633"/>
                    <a:pt x="633421" y="848903"/>
                    <a:pt x="617613" y="823354"/>
                  </a:cubicBezTo>
                  <a:cubicBezTo>
                    <a:pt x="606536" y="805641"/>
                    <a:pt x="595459" y="788680"/>
                    <a:pt x="584813" y="772900"/>
                  </a:cubicBezTo>
                  <a:cubicBezTo>
                    <a:pt x="563197" y="740910"/>
                    <a:pt x="543517" y="714502"/>
                    <a:pt x="529752" y="700332"/>
                  </a:cubicBezTo>
                  <a:cubicBezTo>
                    <a:pt x="527063" y="697434"/>
                    <a:pt x="522546" y="697219"/>
                    <a:pt x="519642" y="699903"/>
                  </a:cubicBezTo>
                  <a:cubicBezTo>
                    <a:pt x="516739" y="702586"/>
                    <a:pt x="516631" y="707095"/>
                    <a:pt x="519320" y="709994"/>
                  </a:cubicBezTo>
                  <a:cubicBezTo>
                    <a:pt x="534699" y="727062"/>
                    <a:pt x="557175" y="761521"/>
                    <a:pt x="581802" y="801562"/>
                  </a:cubicBezTo>
                  <a:cubicBezTo>
                    <a:pt x="592448" y="818738"/>
                    <a:pt x="603418" y="836880"/>
                    <a:pt x="614386" y="855129"/>
                  </a:cubicBezTo>
                  <a:cubicBezTo>
                    <a:pt x="621699" y="867045"/>
                    <a:pt x="629012" y="879068"/>
                    <a:pt x="636110" y="890877"/>
                  </a:cubicBezTo>
                  <a:cubicBezTo>
                    <a:pt x="668157" y="943370"/>
                    <a:pt x="696548" y="991355"/>
                    <a:pt x="709345" y="1013147"/>
                  </a:cubicBezTo>
                  <a:cubicBezTo>
                    <a:pt x="697193" y="1007994"/>
                    <a:pt x="685041" y="1002841"/>
                    <a:pt x="672889" y="997581"/>
                  </a:cubicBezTo>
                  <a:cubicBezTo>
                    <a:pt x="661705" y="992750"/>
                    <a:pt x="650521" y="987813"/>
                    <a:pt x="639336" y="982874"/>
                  </a:cubicBezTo>
                  <a:cubicBezTo>
                    <a:pt x="605246" y="967631"/>
                    <a:pt x="570832" y="951743"/>
                    <a:pt x="536634" y="936070"/>
                  </a:cubicBezTo>
                  <a:cubicBezTo>
                    <a:pt x="537817" y="934353"/>
                    <a:pt x="538892" y="931669"/>
                    <a:pt x="536419" y="927160"/>
                  </a:cubicBezTo>
                  <a:cubicBezTo>
                    <a:pt x="535881" y="925980"/>
                    <a:pt x="535021" y="925014"/>
                    <a:pt x="533946" y="924369"/>
                  </a:cubicBezTo>
                  <a:cubicBezTo>
                    <a:pt x="529321" y="917070"/>
                    <a:pt x="520288" y="901934"/>
                    <a:pt x="516201" y="895278"/>
                  </a:cubicBezTo>
                  <a:cubicBezTo>
                    <a:pt x="509426" y="884328"/>
                    <a:pt x="502328" y="873486"/>
                    <a:pt x="495015" y="862751"/>
                  </a:cubicBezTo>
                  <a:cubicBezTo>
                    <a:pt x="487703" y="852016"/>
                    <a:pt x="480283" y="841496"/>
                    <a:pt x="472755" y="830976"/>
                  </a:cubicBezTo>
                  <a:cubicBezTo>
                    <a:pt x="462108" y="816376"/>
                    <a:pt x="451031" y="801777"/>
                    <a:pt x="439202" y="787499"/>
                  </a:cubicBezTo>
                  <a:cubicBezTo>
                    <a:pt x="427587" y="773437"/>
                    <a:pt x="415328" y="759696"/>
                    <a:pt x="402638" y="746385"/>
                  </a:cubicBezTo>
                  <a:cubicBezTo>
                    <a:pt x="377043" y="719548"/>
                    <a:pt x="349404" y="694535"/>
                    <a:pt x="321121" y="672422"/>
                  </a:cubicBezTo>
                  <a:cubicBezTo>
                    <a:pt x="318002" y="669845"/>
                    <a:pt x="313593" y="670382"/>
                    <a:pt x="311012" y="673388"/>
                  </a:cubicBezTo>
                  <a:cubicBezTo>
                    <a:pt x="308539" y="676393"/>
                    <a:pt x="309076" y="680902"/>
                    <a:pt x="312088" y="683371"/>
                  </a:cubicBezTo>
                  <a:cubicBezTo>
                    <a:pt x="338973" y="706236"/>
                    <a:pt x="364568" y="732000"/>
                    <a:pt x="388980" y="758945"/>
                  </a:cubicBezTo>
                  <a:cubicBezTo>
                    <a:pt x="401132" y="772363"/>
                    <a:pt x="412854" y="785997"/>
                    <a:pt x="424254" y="799737"/>
                  </a:cubicBezTo>
                  <a:cubicBezTo>
                    <a:pt x="435975" y="813800"/>
                    <a:pt x="447267" y="827755"/>
                    <a:pt x="458021" y="841925"/>
                  </a:cubicBezTo>
                  <a:cubicBezTo>
                    <a:pt x="467377" y="854056"/>
                    <a:pt x="476519" y="866294"/>
                    <a:pt x="485552" y="878746"/>
                  </a:cubicBezTo>
                  <a:cubicBezTo>
                    <a:pt x="491574" y="887012"/>
                    <a:pt x="497489" y="895278"/>
                    <a:pt x="503189" y="903758"/>
                  </a:cubicBezTo>
                  <a:cubicBezTo>
                    <a:pt x="507060" y="909448"/>
                    <a:pt x="514480" y="920612"/>
                    <a:pt x="519750" y="928448"/>
                  </a:cubicBezTo>
                  <a:cubicBezTo>
                    <a:pt x="485229" y="912561"/>
                    <a:pt x="450923" y="896888"/>
                    <a:pt x="416188" y="881215"/>
                  </a:cubicBezTo>
                  <a:cubicBezTo>
                    <a:pt x="406402" y="876814"/>
                    <a:pt x="396400" y="872734"/>
                    <a:pt x="386614" y="868441"/>
                  </a:cubicBezTo>
                  <a:cubicBezTo>
                    <a:pt x="386399" y="867367"/>
                    <a:pt x="387689" y="866508"/>
                    <a:pt x="386937" y="865542"/>
                  </a:cubicBezTo>
                  <a:cubicBezTo>
                    <a:pt x="371236" y="844609"/>
                    <a:pt x="341016" y="815518"/>
                    <a:pt x="307894" y="786963"/>
                  </a:cubicBezTo>
                  <a:cubicBezTo>
                    <a:pt x="299506" y="779770"/>
                    <a:pt x="291010" y="772685"/>
                    <a:pt x="282406" y="765815"/>
                  </a:cubicBezTo>
                  <a:cubicBezTo>
                    <a:pt x="273695" y="758730"/>
                    <a:pt x="264877" y="751859"/>
                    <a:pt x="256274" y="745419"/>
                  </a:cubicBezTo>
                  <a:cubicBezTo>
                    <a:pt x="212612" y="712355"/>
                    <a:pt x="175618" y="687450"/>
                    <a:pt x="175618" y="687450"/>
                  </a:cubicBezTo>
                  <a:cubicBezTo>
                    <a:pt x="172499" y="685089"/>
                    <a:pt x="167982" y="685840"/>
                    <a:pt x="165724" y="689061"/>
                  </a:cubicBezTo>
                  <a:cubicBezTo>
                    <a:pt x="163358" y="692174"/>
                    <a:pt x="164111" y="696682"/>
                    <a:pt x="167337" y="698936"/>
                  </a:cubicBezTo>
                  <a:cubicBezTo>
                    <a:pt x="167337" y="698936"/>
                    <a:pt x="190351" y="716756"/>
                    <a:pt x="221538" y="741769"/>
                  </a:cubicBezTo>
                  <a:lnTo>
                    <a:pt x="281438" y="789754"/>
                  </a:lnTo>
                  <a:cubicBezTo>
                    <a:pt x="293483" y="799415"/>
                    <a:pt x="305635" y="809077"/>
                    <a:pt x="317035" y="818631"/>
                  </a:cubicBezTo>
                  <a:cubicBezTo>
                    <a:pt x="333273" y="832157"/>
                    <a:pt x="347039" y="844716"/>
                    <a:pt x="359083" y="856418"/>
                  </a:cubicBezTo>
                  <a:cubicBezTo>
                    <a:pt x="328111" y="842891"/>
                    <a:pt x="297247" y="829044"/>
                    <a:pt x="266060" y="816162"/>
                  </a:cubicBezTo>
                  <a:cubicBezTo>
                    <a:pt x="181425" y="781166"/>
                    <a:pt x="95822" y="749283"/>
                    <a:pt x="9251" y="723090"/>
                  </a:cubicBezTo>
                  <a:cubicBezTo>
                    <a:pt x="5487" y="721909"/>
                    <a:pt x="1508" y="724056"/>
                    <a:pt x="325" y="727706"/>
                  </a:cubicBezTo>
                  <a:cubicBezTo>
                    <a:pt x="-858" y="731463"/>
                    <a:pt x="1293" y="735542"/>
                    <a:pt x="5057" y="736723"/>
                  </a:cubicBezTo>
                  <a:cubicBezTo>
                    <a:pt x="90660" y="763990"/>
                    <a:pt x="175187" y="797375"/>
                    <a:pt x="258962" y="833015"/>
                  </a:cubicBezTo>
                  <a:cubicBezTo>
                    <a:pt x="297892" y="849654"/>
                    <a:pt x="336607" y="867045"/>
                    <a:pt x="375322" y="884328"/>
                  </a:cubicBezTo>
                  <a:cubicBezTo>
                    <a:pt x="355212" y="885080"/>
                    <a:pt x="327251" y="886690"/>
                    <a:pt x="296279" y="888515"/>
                  </a:cubicBezTo>
                  <a:cubicBezTo>
                    <a:pt x="278965" y="889481"/>
                    <a:pt x="260791" y="890554"/>
                    <a:pt x="242724" y="891735"/>
                  </a:cubicBezTo>
                  <a:cubicBezTo>
                    <a:pt x="224549" y="892916"/>
                    <a:pt x="206482" y="894204"/>
                    <a:pt x="189275" y="895063"/>
                  </a:cubicBezTo>
                  <a:cubicBezTo>
                    <a:pt x="157981" y="896781"/>
                    <a:pt x="129697" y="897639"/>
                    <a:pt x="109695" y="896029"/>
                  </a:cubicBezTo>
                  <a:cubicBezTo>
                    <a:pt x="105823" y="895600"/>
                    <a:pt x="102275" y="898391"/>
                    <a:pt x="101844" y="902363"/>
                  </a:cubicBezTo>
                  <a:cubicBezTo>
                    <a:pt x="101414" y="906227"/>
                    <a:pt x="104318" y="909770"/>
                    <a:pt x="108189" y="910199"/>
                  </a:cubicBezTo>
                  <a:cubicBezTo>
                    <a:pt x="130450" y="913098"/>
                    <a:pt x="163143" y="913849"/>
                    <a:pt x="198954" y="912883"/>
                  </a:cubicBezTo>
                  <a:cubicBezTo>
                    <a:pt x="218419" y="912346"/>
                    <a:pt x="238744" y="911380"/>
                    <a:pt x="258855" y="909984"/>
                  </a:cubicBezTo>
                  <a:cubicBezTo>
                    <a:pt x="282299" y="908374"/>
                    <a:pt x="305205" y="906227"/>
                    <a:pt x="325853" y="904188"/>
                  </a:cubicBezTo>
                  <a:cubicBezTo>
                    <a:pt x="354244" y="901611"/>
                    <a:pt x="378118" y="899035"/>
                    <a:pt x="392529" y="898176"/>
                  </a:cubicBezTo>
                  <a:cubicBezTo>
                    <a:pt x="396400" y="897961"/>
                    <a:pt x="400379" y="897210"/>
                    <a:pt x="402638" y="897103"/>
                  </a:cubicBezTo>
                  <a:lnTo>
                    <a:pt x="402960" y="897425"/>
                  </a:lnTo>
                  <a:lnTo>
                    <a:pt x="402745" y="897103"/>
                  </a:lnTo>
                  <a:cubicBezTo>
                    <a:pt x="403820" y="897103"/>
                    <a:pt x="404466" y="897317"/>
                    <a:pt x="404358" y="897961"/>
                  </a:cubicBezTo>
                  <a:cubicBezTo>
                    <a:pt x="404358" y="898069"/>
                    <a:pt x="404358" y="898176"/>
                    <a:pt x="404358" y="898176"/>
                  </a:cubicBezTo>
                  <a:cubicBezTo>
                    <a:pt x="405433" y="898605"/>
                    <a:pt x="406617" y="898820"/>
                    <a:pt x="407907" y="898713"/>
                  </a:cubicBezTo>
                  <a:cubicBezTo>
                    <a:pt x="407907" y="898713"/>
                    <a:pt x="407907" y="898605"/>
                    <a:pt x="407907" y="898605"/>
                  </a:cubicBezTo>
                  <a:cubicBezTo>
                    <a:pt x="408015" y="898713"/>
                    <a:pt x="408122" y="898713"/>
                    <a:pt x="408337" y="898820"/>
                  </a:cubicBezTo>
                  <a:cubicBezTo>
                    <a:pt x="460925" y="922437"/>
                    <a:pt x="513298" y="945732"/>
                    <a:pt x="565563" y="968919"/>
                  </a:cubicBezTo>
                  <a:cubicBezTo>
                    <a:pt x="542226" y="975360"/>
                    <a:pt x="502328" y="985773"/>
                    <a:pt x="453612" y="995542"/>
                  </a:cubicBezTo>
                  <a:cubicBezTo>
                    <a:pt x="425114" y="1001338"/>
                    <a:pt x="394249" y="1006706"/>
                    <a:pt x="363385" y="1010785"/>
                  </a:cubicBezTo>
                  <a:cubicBezTo>
                    <a:pt x="337790" y="1014220"/>
                    <a:pt x="312088" y="1016797"/>
                    <a:pt x="287676" y="1017441"/>
                  </a:cubicBezTo>
                  <a:cubicBezTo>
                    <a:pt x="260683" y="1018085"/>
                    <a:pt x="235195" y="1016797"/>
                    <a:pt x="213042" y="1011859"/>
                  </a:cubicBezTo>
                  <a:cubicBezTo>
                    <a:pt x="209171" y="1011000"/>
                    <a:pt x="205299" y="1013361"/>
                    <a:pt x="204439" y="1017119"/>
                  </a:cubicBezTo>
                  <a:cubicBezTo>
                    <a:pt x="203471" y="1020983"/>
                    <a:pt x="205837" y="1024848"/>
                    <a:pt x="209708" y="1025707"/>
                  </a:cubicBezTo>
                  <a:cubicBezTo>
                    <a:pt x="236916" y="1032792"/>
                    <a:pt x="269286" y="1035260"/>
                    <a:pt x="303592" y="1034402"/>
                  </a:cubicBezTo>
                  <a:cubicBezTo>
                    <a:pt x="324025" y="1033865"/>
                    <a:pt x="344996" y="1032362"/>
                    <a:pt x="365858" y="1029786"/>
                  </a:cubicBezTo>
                  <a:close/>
                  <a:moveTo>
                    <a:pt x="1127359" y="147271"/>
                  </a:moveTo>
                  <a:lnTo>
                    <a:pt x="1127359" y="147271"/>
                  </a:lnTo>
                  <a:lnTo>
                    <a:pt x="1127144" y="147378"/>
                  </a:lnTo>
                  <a:lnTo>
                    <a:pt x="1127359" y="147271"/>
                  </a:lnTo>
                  <a:lnTo>
                    <a:pt x="1127359" y="147271"/>
                  </a:lnTo>
                  <a:lnTo>
                    <a:pt x="1127251" y="147593"/>
                  </a:lnTo>
                  <a:lnTo>
                    <a:pt x="1127144" y="147593"/>
                  </a:lnTo>
                  <a:lnTo>
                    <a:pt x="1127144" y="147700"/>
                  </a:lnTo>
                  <a:lnTo>
                    <a:pt x="1127251" y="147700"/>
                  </a:lnTo>
                  <a:cubicBezTo>
                    <a:pt x="1126499" y="150813"/>
                    <a:pt x="1128112" y="154034"/>
                    <a:pt x="1131123" y="155429"/>
                  </a:cubicBezTo>
                  <a:cubicBezTo>
                    <a:pt x="1134564" y="156932"/>
                    <a:pt x="1138651" y="155429"/>
                    <a:pt x="1140156" y="151994"/>
                  </a:cubicBezTo>
                  <a:cubicBezTo>
                    <a:pt x="1144458" y="153068"/>
                    <a:pt x="1138221" y="151887"/>
                    <a:pt x="1142307" y="152638"/>
                  </a:cubicBezTo>
                  <a:cubicBezTo>
                    <a:pt x="1143060" y="152853"/>
                    <a:pt x="1142415" y="152853"/>
                    <a:pt x="1143060" y="152423"/>
                  </a:cubicBezTo>
                  <a:cubicBezTo>
                    <a:pt x="1143167" y="152316"/>
                    <a:pt x="1143275" y="152102"/>
                    <a:pt x="1143167" y="151994"/>
                  </a:cubicBezTo>
                  <a:cubicBezTo>
                    <a:pt x="1142738" y="151028"/>
                    <a:pt x="1143920" y="151565"/>
                    <a:pt x="1142952" y="151028"/>
                  </a:cubicBezTo>
                  <a:cubicBezTo>
                    <a:pt x="1141339" y="150062"/>
                    <a:pt x="1144351" y="150706"/>
                    <a:pt x="1142522" y="150062"/>
                  </a:cubicBezTo>
                  <a:cubicBezTo>
                    <a:pt x="1141447" y="149525"/>
                    <a:pt x="1143383" y="149847"/>
                    <a:pt x="1142307" y="149525"/>
                  </a:cubicBezTo>
                  <a:cubicBezTo>
                    <a:pt x="1139619" y="148666"/>
                    <a:pt x="1144351" y="149096"/>
                    <a:pt x="1141447" y="148452"/>
                  </a:cubicBezTo>
                  <a:cubicBezTo>
                    <a:pt x="1141662" y="144587"/>
                    <a:pt x="1138651" y="141152"/>
                    <a:pt x="1134672" y="140937"/>
                  </a:cubicBezTo>
                  <a:cubicBezTo>
                    <a:pt x="1131230" y="140722"/>
                    <a:pt x="1128327" y="142977"/>
                    <a:pt x="1127359" y="146197"/>
                  </a:cubicBezTo>
                  <a:lnTo>
                    <a:pt x="1127682" y="146412"/>
                  </a:lnTo>
                  <a:cubicBezTo>
                    <a:pt x="1127574" y="146734"/>
                    <a:pt x="1127466" y="146949"/>
                    <a:pt x="1127359" y="147271"/>
                  </a:cubicBezTo>
                  <a:close/>
                  <a:moveTo>
                    <a:pt x="1126821" y="147378"/>
                  </a:moveTo>
                  <a:cubicBezTo>
                    <a:pt x="1126284" y="147486"/>
                    <a:pt x="1126821" y="147486"/>
                    <a:pt x="1127144" y="147593"/>
                  </a:cubicBezTo>
                  <a:lnTo>
                    <a:pt x="1127144" y="147378"/>
                  </a:lnTo>
                  <a:cubicBezTo>
                    <a:pt x="1127144" y="147378"/>
                    <a:pt x="1127036" y="147378"/>
                    <a:pt x="1126821" y="147378"/>
                  </a:cubicBezTo>
                  <a:close/>
                  <a:moveTo>
                    <a:pt x="1125746" y="146305"/>
                  </a:moveTo>
                  <a:cubicBezTo>
                    <a:pt x="1124671" y="146305"/>
                    <a:pt x="1127251" y="146734"/>
                    <a:pt x="1126176" y="146734"/>
                  </a:cubicBezTo>
                  <a:cubicBezTo>
                    <a:pt x="1124778" y="146734"/>
                    <a:pt x="1126714" y="147056"/>
                    <a:pt x="1127251" y="147271"/>
                  </a:cubicBezTo>
                  <a:cubicBezTo>
                    <a:pt x="1127251" y="146841"/>
                    <a:pt x="1127359" y="146519"/>
                    <a:pt x="1127359" y="146197"/>
                  </a:cubicBezTo>
                  <a:cubicBezTo>
                    <a:pt x="1126606" y="145553"/>
                    <a:pt x="1126284" y="145016"/>
                    <a:pt x="1126176" y="144480"/>
                  </a:cubicBezTo>
                  <a:lnTo>
                    <a:pt x="1125853" y="144909"/>
                  </a:lnTo>
                  <a:cubicBezTo>
                    <a:pt x="1125423" y="145339"/>
                    <a:pt x="1125423" y="144372"/>
                    <a:pt x="1125316" y="144909"/>
                  </a:cubicBezTo>
                  <a:cubicBezTo>
                    <a:pt x="1124993" y="145768"/>
                    <a:pt x="1126391" y="145875"/>
                    <a:pt x="1125531" y="145983"/>
                  </a:cubicBezTo>
                  <a:cubicBezTo>
                    <a:pt x="1124778" y="145983"/>
                    <a:pt x="1126499" y="146305"/>
                    <a:pt x="1125746" y="146305"/>
                  </a:cubicBezTo>
                  <a:close/>
                  <a:moveTo>
                    <a:pt x="1104345" y="855881"/>
                  </a:moveTo>
                  <a:cubicBezTo>
                    <a:pt x="1093591" y="862536"/>
                    <a:pt x="1082729" y="868977"/>
                    <a:pt x="1071653" y="875096"/>
                  </a:cubicBezTo>
                  <a:cubicBezTo>
                    <a:pt x="1060576" y="881108"/>
                    <a:pt x="1049499" y="887012"/>
                    <a:pt x="1038207" y="892701"/>
                  </a:cubicBezTo>
                  <a:cubicBezTo>
                    <a:pt x="1035626" y="893990"/>
                    <a:pt x="1016806" y="899464"/>
                    <a:pt x="1008633" y="900860"/>
                  </a:cubicBezTo>
                  <a:cubicBezTo>
                    <a:pt x="1007665" y="911810"/>
                    <a:pt x="1006375" y="922867"/>
                    <a:pt x="1005515" y="933816"/>
                  </a:cubicBezTo>
                  <a:lnTo>
                    <a:pt x="999922" y="1014006"/>
                  </a:lnTo>
                  <a:lnTo>
                    <a:pt x="997234" y="1041057"/>
                  </a:lnTo>
                  <a:cubicBezTo>
                    <a:pt x="997019" y="1042883"/>
                    <a:pt x="996158" y="1045351"/>
                    <a:pt x="995191" y="1047820"/>
                  </a:cubicBezTo>
                  <a:cubicBezTo>
                    <a:pt x="994761" y="1048572"/>
                    <a:pt x="994115" y="1049646"/>
                    <a:pt x="993577" y="1050612"/>
                  </a:cubicBezTo>
                  <a:cubicBezTo>
                    <a:pt x="994115" y="1051470"/>
                    <a:pt x="994438" y="1052436"/>
                    <a:pt x="994545" y="1053403"/>
                  </a:cubicBezTo>
                  <a:cubicBezTo>
                    <a:pt x="995083" y="1057160"/>
                    <a:pt x="992394" y="1060595"/>
                    <a:pt x="988630" y="1061024"/>
                  </a:cubicBezTo>
                  <a:cubicBezTo>
                    <a:pt x="984437" y="1061669"/>
                    <a:pt x="982071" y="1059843"/>
                    <a:pt x="980673" y="1057804"/>
                  </a:cubicBezTo>
                  <a:cubicBezTo>
                    <a:pt x="979490" y="1056086"/>
                    <a:pt x="978737" y="1052973"/>
                    <a:pt x="979812" y="1049109"/>
                  </a:cubicBezTo>
                  <a:cubicBezTo>
                    <a:pt x="980673" y="1046317"/>
                    <a:pt x="983146" y="1042131"/>
                    <a:pt x="983361" y="1039555"/>
                  </a:cubicBezTo>
                  <a:lnTo>
                    <a:pt x="985727" y="1013040"/>
                  </a:lnTo>
                  <a:lnTo>
                    <a:pt x="990136" y="932635"/>
                  </a:lnTo>
                  <a:cubicBezTo>
                    <a:pt x="990351" y="929414"/>
                    <a:pt x="990674" y="926194"/>
                    <a:pt x="990889" y="923081"/>
                  </a:cubicBezTo>
                  <a:cubicBezTo>
                    <a:pt x="989599" y="923618"/>
                    <a:pt x="988200" y="924154"/>
                    <a:pt x="986157" y="923296"/>
                  </a:cubicBezTo>
                  <a:cubicBezTo>
                    <a:pt x="985619" y="923081"/>
                    <a:pt x="984544" y="922544"/>
                    <a:pt x="983253" y="921256"/>
                  </a:cubicBezTo>
                  <a:cubicBezTo>
                    <a:pt x="982071" y="919968"/>
                    <a:pt x="978307" y="914708"/>
                    <a:pt x="976478" y="912883"/>
                  </a:cubicBezTo>
                  <a:lnTo>
                    <a:pt x="957551" y="894741"/>
                  </a:lnTo>
                  <a:cubicBezTo>
                    <a:pt x="944538" y="883469"/>
                    <a:pt x="931634" y="872305"/>
                    <a:pt x="918944" y="860711"/>
                  </a:cubicBezTo>
                  <a:cubicBezTo>
                    <a:pt x="910448" y="852875"/>
                    <a:pt x="902060" y="844931"/>
                    <a:pt x="893886" y="836773"/>
                  </a:cubicBezTo>
                  <a:cubicBezTo>
                    <a:pt x="877540" y="819919"/>
                    <a:pt x="860656" y="801240"/>
                    <a:pt x="845170" y="780951"/>
                  </a:cubicBezTo>
                  <a:cubicBezTo>
                    <a:pt x="835169" y="767962"/>
                    <a:pt x="825705" y="754329"/>
                    <a:pt x="816995" y="740159"/>
                  </a:cubicBezTo>
                  <a:cubicBezTo>
                    <a:pt x="794518" y="703875"/>
                    <a:pt x="776882" y="664799"/>
                    <a:pt x="768386" y="626262"/>
                  </a:cubicBezTo>
                  <a:cubicBezTo>
                    <a:pt x="767418" y="622397"/>
                    <a:pt x="769784" y="618532"/>
                    <a:pt x="773655" y="617673"/>
                  </a:cubicBezTo>
                  <a:cubicBezTo>
                    <a:pt x="777527" y="616707"/>
                    <a:pt x="781291" y="619069"/>
                    <a:pt x="782259" y="622933"/>
                  </a:cubicBezTo>
                  <a:cubicBezTo>
                    <a:pt x="789894" y="652347"/>
                    <a:pt x="803444" y="681761"/>
                    <a:pt x="820113" y="709886"/>
                  </a:cubicBezTo>
                  <a:cubicBezTo>
                    <a:pt x="832158" y="730497"/>
                    <a:pt x="846031" y="750357"/>
                    <a:pt x="860549" y="769250"/>
                  </a:cubicBezTo>
                  <a:cubicBezTo>
                    <a:pt x="875605" y="789002"/>
                    <a:pt x="891306" y="807681"/>
                    <a:pt x="907007" y="824213"/>
                  </a:cubicBezTo>
                  <a:cubicBezTo>
                    <a:pt x="914749" y="832478"/>
                    <a:pt x="922708" y="840422"/>
                    <a:pt x="930666" y="848259"/>
                  </a:cubicBezTo>
                  <a:cubicBezTo>
                    <a:pt x="942925" y="860175"/>
                    <a:pt x="955400" y="871768"/>
                    <a:pt x="967767" y="883469"/>
                  </a:cubicBezTo>
                  <a:cubicBezTo>
                    <a:pt x="970456" y="886046"/>
                    <a:pt x="973037" y="888622"/>
                    <a:pt x="975618" y="891306"/>
                  </a:cubicBezTo>
                  <a:cubicBezTo>
                    <a:pt x="979382" y="895171"/>
                    <a:pt x="982931" y="899142"/>
                    <a:pt x="986695" y="903114"/>
                  </a:cubicBezTo>
                  <a:cubicBezTo>
                    <a:pt x="987770" y="904295"/>
                    <a:pt x="989491" y="907623"/>
                    <a:pt x="990997" y="909877"/>
                  </a:cubicBezTo>
                  <a:cubicBezTo>
                    <a:pt x="991319" y="910092"/>
                    <a:pt x="991642" y="910307"/>
                    <a:pt x="991964" y="910521"/>
                  </a:cubicBezTo>
                  <a:cubicBezTo>
                    <a:pt x="993792" y="886261"/>
                    <a:pt x="995728" y="862107"/>
                    <a:pt x="997987" y="837846"/>
                  </a:cubicBezTo>
                  <a:cubicBezTo>
                    <a:pt x="999277" y="823998"/>
                    <a:pt x="1000783" y="810150"/>
                    <a:pt x="1002181" y="796302"/>
                  </a:cubicBezTo>
                  <a:cubicBezTo>
                    <a:pt x="996481" y="790935"/>
                    <a:pt x="984114" y="782991"/>
                    <a:pt x="981748" y="780736"/>
                  </a:cubicBezTo>
                  <a:cubicBezTo>
                    <a:pt x="970886" y="770324"/>
                    <a:pt x="960562" y="759267"/>
                    <a:pt x="950776" y="747780"/>
                  </a:cubicBezTo>
                  <a:cubicBezTo>
                    <a:pt x="940882" y="736187"/>
                    <a:pt x="931741" y="724164"/>
                    <a:pt x="923138" y="711819"/>
                  </a:cubicBezTo>
                  <a:cubicBezTo>
                    <a:pt x="913244" y="697326"/>
                    <a:pt x="904103" y="682298"/>
                    <a:pt x="895930" y="666732"/>
                  </a:cubicBezTo>
                  <a:cubicBezTo>
                    <a:pt x="887864" y="651274"/>
                    <a:pt x="880552" y="635386"/>
                    <a:pt x="873992" y="619176"/>
                  </a:cubicBezTo>
                  <a:cubicBezTo>
                    <a:pt x="866141" y="599853"/>
                    <a:pt x="859258" y="580101"/>
                    <a:pt x="853021" y="560242"/>
                  </a:cubicBezTo>
                  <a:cubicBezTo>
                    <a:pt x="843557" y="530292"/>
                    <a:pt x="835492" y="500127"/>
                    <a:pt x="827641" y="470498"/>
                  </a:cubicBezTo>
                  <a:cubicBezTo>
                    <a:pt x="826566" y="466741"/>
                    <a:pt x="828716" y="462769"/>
                    <a:pt x="832480" y="461696"/>
                  </a:cubicBezTo>
                  <a:cubicBezTo>
                    <a:pt x="836244" y="460622"/>
                    <a:pt x="840224" y="462877"/>
                    <a:pt x="841299" y="466634"/>
                  </a:cubicBezTo>
                  <a:cubicBezTo>
                    <a:pt x="850332" y="495618"/>
                    <a:pt x="859581" y="525246"/>
                    <a:pt x="869797" y="554660"/>
                  </a:cubicBezTo>
                  <a:cubicBezTo>
                    <a:pt x="876572" y="573875"/>
                    <a:pt x="883885" y="593090"/>
                    <a:pt x="891736" y="611876"/>
                  </a:cubicBezTo>
                  <a:cubicBezTo>
                    <a:pt x="898296" y="627550"/>
                    <a:pt x="905286" y="643008"/>
                    <a:pt x="912921" y="658037"/>
                  </a:cubicBezTo>
                  <a:cubicBezTo>
                    <a:pt x="920557" y="673066"/>
                    <a:pt x="928837" y="687772"/>
                    <a:pt x="937979" y="701835"/>
                  </a:cubicBezTo>
                  <a:cubicBezTo>
                    <a:pt x="945937" y="713965"/>
                    <a:pt x="954433" y="725881"/>
                    <a:pt x="963574" y="737260"/>
                  </a:cubicBezTo>
                  <a:cubicBezTo>
                    <a:pt x="972607" y="748746"/>
                    <a:pt x="982178" y="759803"/>
                    <a:pt x="992287" y="770216"/>
                  </a:cubicBezTo>
                  <a:cubicBezTo>
                    <a:pt x="993685" y="771612"/>
                    <a:pt x="998740" y="775476"/>
                    <a:pt x="1003902" y="779448"/>
                  </a:cubicBezTo>
                  <a:cubicBezTo>
                    <a:pt x="1006698" y="751645"/>
                    <a:pt x="1009493" y="723842"/>
                    <a:pt x="1012290" y="696038"/>
                  </a:cubicBezTo>
                  <a:cubicBezTo>
                    <a:pt x="1016806" y="652455"/>
                    <a:pt x="1020463" y="608871"/>
                    <a:pt x="1024227" y="565180"/>
                  </a:cubicBezTo>
                  <a:cubicBezTo>
                    <a:pt x="1022829" y="564106"/>
                    <a:pt x="1021323" y="562926"/>
                    <a:pt x="1020140" y="561852"/>
                  </a:cubicBezTo>
                  <a:cubicBezTo>
                    <a:pt x="1018419" y="560349"/>
                    <a:pt x="1017129" y="558739"/>
                    <a:pt x="1016054" y="556914"/>
                  </a:cubicBezTo>
                  <a:cubicBezTo>
                    <a:pt x="1008311" y="544032"/>
                    <a:pt x="1000460" y="531365"/>
                    <a:pt x="992825" y="518376"/>
                  </a:cubicBezTo>
                  <a:cubicBezTo>
                    <a:pt x="987770" y="509680"/>
                    <a:pt x="982716" y="500985"/>
                    <a:pt x="977984" y="492075"/>
                  </a:cubicBezTo>
                  <a:cubicBezTo>
                    <a:pt x="967445" y="472216"/>
                    <a:pt x="957659" y="452356"/>
                    <a:pt x="949055" y="432067"/>
                  </a:cubicBezTo>
                  <a:cubicBezTo>
                    <a:pt x="943248" y="418327"/>
                    <a:pt x="938086" y="404479"/>
                    <a:pt x="933354" y="390416"/>
                  </a:cubicBezTo>
                  <a:cubicBezTo>
                    <a:pt x="921525" y="355635"/>
                    <a:pt x="912706" y="319888"/>
                    <a:pt x="906146" y="282852"/>
                  </a:cubicBezTo>
                  <a:cubicBezTo>
                    <a:pt x="905394" y="279095"/>
                    <a:pt x="907867" y="275338"/>
                    <a:pt x="911738" y="274479"/>
                  </a:cubicBezTo>
                  <a:cubicBezTo>
                    <a:pt x="915610" y="273728"/>
                    <a:pt x="919374" y="276304"/>
                    <a:pt x="920127" y="280169"/>
                  </a:cubicBezTo>
                  <a:cubicBezTo>
                    <a:pt x="928085" y="316023"/>
                    <a:pt x="938624" y="350482"/>
                    <a:pt x="950991" y="384190"/>
                  </a:cubicBezTo>
                  <a:cubicBezTo>
                    <a:pt x="956046" y="397716"/>
                    <a:pt x="961315" y="411241"/>
                    <a:pt x="966907" y="424553"/>
                  </a:cubicBezTo>
                  <a:cubicBezTo>
                    <a:pt x="975188" y="444520"/>
                    <a:pt x="983899" y="464379"/>
                    <a:pt x="993792" y="483917"/>
                  </a:cubicBezTo>
                  <a:cubicBezTo>
                    <a:pt x="998094" y="492827"/>
                    <a:pt x="1002718" y="501522"/>
                    <a:pt x="1007450" y="510217"/>
                  </a:cubicBezTo>
                  <a:cubicBezTo>
                    <a:pt x="1013580" y="521704"/>
                    <a:pt x="1019925" y="533190"/>
                    <a:pt x="1026163" y="544676"/>
                  </a:cubicBezTo>
                  <a:cubicBezTo>
                    <a:pt x="1027345" y="530721"/>
                    <a:pt x="1028743" y="516873"/>
                    <a:pt x="1029927" y="502917"/>
                  </a:cubicBezTo>
                  <a:cubicBezTo>
                    <a:pt x="1033153" y="465238"/>
                    <a:pt x="1037132" y="427666"/>
                    <a:pt x="1040466" y="389987"/>
                  </a:cubicBezTo>
                  <a:cubicBezTo>
                    <a:pt x="1040250" y="389128"/>
                    <a:pt x="1038853" y="389021"/>
                    <a:pt x="1038960" y="388161"/>
                  </a:cubicBezTo>
                  <a:cubicBezTo>
                    <a:pt x="1039390" y="382794"/>
                    <a:pt x="1037669" y="376353"/>
                    <a:pt x="1035411" y="369483"/>
                  </a:cubicBezTo>
                  <a:cubicBezTo>
                    <a:pt x="1029927" y="352737"/>
                    <a:pt x="1019925" y="333951"/>
                    <a:pt x="1015839" y="322249"/>
                  </a:cubicBezTo>
                  <a:cubicBezTo>
                    <a:pt x="1011107" y="308079"/>
                    <a:pt x="1006375" y="293802"/>
                    <a:pt x="1002396" y="279417"/>
                  </a:cubicBezTo>
                  <a:cubicBezTo>
                    <a:pt x="999707" y="269863"/>
                    <a:pt x="997341" y="260095"/>
                    <a:pt x="995191" y="250433"/>
                  </a:cubicBezTo>
                  <a:cubicBezTo>
                    <a:pt x="989706" y="225958"/>
                    <a:pt x="985727" y="201375"/>
                    <a:pt x="982824" y="176577"/>
                  </a:cubicBezTo>
                  <a:cubicBezTo>
                    <a:pt x="982286" y="172712"/>
                    <a:pt x="984974" y="169062"/>
                    <a:pt x="988846" y="168526"/>
                  </a:cubicBezTo>
                  <a:cubicBezTo>
                    <a:pt x="992717" y="167882"/>
                    <a:pt x="996374" y="170566"/>
                    <a:pt x="996911" y="174537"/>
                  </a:cubicBezTo>
                  <a:cubicBezTo>
                    <a:pt x="1000353" y="193753"/>
                    <a:pt x="1004869" y="212753"/>
                    <a:pt x="1009601" y="231754"/>
                  </a:cubicBezTo>
                  <a:cubicBezTo>
                    <a:pt x="1013257" y="246032"/>
                    <a:pt x="1017129" y="260202"/>
                    <a:pt x="1021108" y="274265"/>
                  </a:cubicBezTo>
                  <a:cubicBezTo>
                    <a:pt x="1024980" y="288542"/>
                    <a:pt x="1028743" y="302712"/>
                    <a:pt x="1033045" y="316775"/>
                  </a:cubicBezTo>
                  <a:cubicBezTo>
                    <a:pt x="1035304" y="324933"/>
                    <a:pt x="1039928" y="336634"/>
                    <a:pt x="1044230" y="348550"/>
                  </a:cubicBezTo>
                  <a:cubicBezTo>
                    <a:pt x="1048423" y="303248"/>
                    <a:pt x="1051972" y="257948"/>
                    <a:pt x="1056919" y="212753"/>
                  </a:cubicBezTo>
                  <a:cubicBezTo>
                    <a:pt x="1064340" y="143728"/>
                    <a:pt x="1073050" y="74917"/>
                    <a:pt x="1083805" y="6107"/>
                  </a:cubicBezTo>
                  <a:cubicBezTo>
                    <a:pt x="1084450" y="2135"/>
                    <a:pt x="1088107" y="-549"/>
                    <a:pt x="1091978" y="95"/>
                  </a:cubicBezTo>
                  <a:cubicBezTo>
                    <a:pt x="1095849" y="632"/>
                    <a:pt x="1098538" y="4282"/>
                    <a:pt x="1098000" y="8147"/>
                  </a:cubicBezTo>
                  <a:cubicBezTo>
                    <a:pt x="1088214" y="76850"/>
                    <a:pt x="1080686" y="145660"/>
                    <a:pt x="1074019" y="214471"/>
                  </a:cubicBezTo>
                  <a:cubicBezTo>
                    <a:pt x="1069717" y="258914"/>
                    <a:pt x="1066275" y="303463"/>
                    <a:pt x="1062619" y="348013"/>
                  </a:cubicBezTo>
                  <a:cubicBezTo>
                    <a:pt x="1063695" y="344471"/>
                    <a:pt x="1064877" y="340713"/>
                    <a:pt x="1065523" y="338566"/>
                  </a:cubicBezTo>
                  <a:cubicBezTo>
                    <a:pt x="1067244" y="332984"/>
                    <a:pt x="1069179" y="327509"/>
                    <a:pt x="1071222" y="322035"/>
                  </a:cubicBezTo>
                  <a:cubicBezTo>
                    <a:pt x="1074234" y="314091"/>
                    <a:pt x="1077352" y="306147"/>
                    <a:pt x="1080256" y="298203"/>
                  </a:cubicBezTo>
                  <a:cubicBezTo>
                    <a:pt x="1084773" y="286395"/>
                    <a:pt x="1088859" y="274479"/>
                    <a:pt x="1093161" y="262778"/>
                  </a:cubicBezTo>
                  <a:cubicBezTo>
                    <a:pt x="1097462" y="250970"/>
                    <a:pt x="1101872" y="239269"/>
                    <a:pt x="1105958" y="227460"/>
                  </a:cubicBezTo>
                  <a:cubicBezTo>
                    <a:pt x="1111443" y="211680"/>
                    <a:pt x="1116712" y="195900"/>
                    <a:pt x="1121229" y="179690"/>
                  </a:cubicBezTo>
                  <a:cubicBezTo>
                    <a:pt x="1122197" y="175933"/>
                    <a:pt x="1126068" y="173571"/>
                    <a:pt x="1129832" y="174537"/>
                  </a:cubicBezTo>
                  <a:cubicBezTo>
                    <a:pt x="1133704" y="175396"/>
                    <a:pt x="1136070" y="179261"/>
                    <a:pt x="1135102" y="183125"/>
                  </a:cubicBezTo>
                  <a:cubicBezTo>
                    <a:pt x="1130693" y="204166"/>
                    <a:pt x="1125638" y="224776"/>
                    <a:pt x="1119401" y="245065"/>
                  </a:cubicBezTo>
                  <a:cubicBezTo>
                    <a:pt x="1116282" y="255264"/>
                    <a:pt x="1112841" y="265355"/>
                    <a:pt x="1109185" y="275338"/>
                  </a:cubicBezTo>
                  <a:cubicBezTo>
                    <a:pt x="1105421" y="285214"/>
                    <a:pt x="1101334" y="294983"/>
                    <a:pt x="1097247" y="304859"/>
                  </a:cubicBezTo>
                  <a:lnTo>
                    <a:pt x="1080256" y="343719"/>
                  </a:lnTo>
                  <a:cubicBezTo>
                    <a:pt x="1078428" y="348228"/>
                    <a:pt x="1074341" y="358641"/>
                    <a:pt x="1072513" y="363579"/>
                  </a:cubicBezTo>
                  <a:cubicBezTo>
                    <a:pt x="1072406" y="364330"/>
                    <a:pt x="1072298" y="365081"/>
                    <a:pt x="1071975" y="365833"/>
                  </a:cubicBezTo>
                  <a:cubicBezTo>
                    <a:pt x="1068857" y="373562"/>
                    <a:pt x="1061544" y="370234"/>
                    <a:pt x="1060683" y="369698"/>
                  </a:cubicBezTo>
                  <a:cubicBezTo>
                    <a:pt x="1057027" y="414677"/>
                    <a:pt x="1052940" y="459549"/>
                    <a:pt x="1049176" y="504528"/>
                  </a:cubicBezTo>
                  <a:cubicBezTo>
                    <a:pt x="1048316" y="515263"/>
                    <a:pt x="1047026" y="525997"/>
                    <a:pt x="1046058" y="536733"/>
                  </a:cubicBezTo>
                  <a:lnTo>
                    <a:pt x="1051865" y="528789"/>
                  </a:lnTo>
                  <a:cubicBezTo>
                    <a:pt x="1058102" y="520093"/>
                    <a:pt x="1064124" y="511291"/>
                    <a:pt x="1070039" y="502488"/>
                  </a:cubicBezTo>
                  <a:cubicBezTo>
                    <a:pt x="1076062" y="493686"/>
                    <a:pt x="1081869" y="484883"/>
                    <a:pt x="1087676" y="475866"/>
                  </a:cubicBezTo>
                  <a:cubicBezTo>
                    <a:pt x="1098753" y="458797"/>
                    <a:pt x="1109830" y="441407"/>
                    <a:pt x="1121014" y="424016"/>
                  </a:cubicBezTo>
                  <a:cubicBezTo>
                    <a:pt x="1132091" y="406733"/>
                    <a:pt x="1143275" y="389557"/>
                    <a:pt x="1154029" y="372059"/>
                  </a:cubicBezTo>
                  <a:cubicBezTo>
                    <a:pt x="1168332" y="348657"/>
                    <a:pt x="1182097" y="325041"/>
                    <a:pt x="1194142" y="300780"/>
                  </a:cubicBezTo>
                  <a:cubicBezTo>
                    <a:pt x="1195863" y="297237"/>
                    <a:pt x="1200057" y="295734"/>
                    <a:pt x="1203606" y="297452"/>
                  </a:cubicBezTo>
                  <a:cubicBezTo>
                    <a:pt x="1207262" y="299062"/>
                    <a:pt x="1208768" y="303356"/>
                    <a:pt x="1207047" y="306898"/>
                  </a:cubicBezTo>
                  <a:cubicBezTo>
                    <a:pt x="1193067" y="338244"/>
                    <a:pt x="1176828" y="369161"/>
                    <a:pt x="1159084" y="399111"/>
                  </a:cubicBezTo>
                  <a:cubicBezTo>
                    <a:pt x="1152093" y="411027"/>
                    <a:pt x="1144781" y="422835"/>
                    <a:pt x="1137361" y="434429"/>
                  </a:cubicBezTo>
                  <a:cubicBezTo>
                    <a:pt x="1125961" y="451927"/>
                    <a:pt x="1114131" y="468995"/>
                    <a:pt x="1102624" y="485849"/>
                  </a:cubicBezTo>
                  <a:cubicBezTo>
                    <a:pt x="1096387" y="494759"/>
                    <a:pt x="1090150" y="503454"/>
                    <a:pt x="1083805" y="512150"/>
                  </a:cubicBezTo>
                  <a:cubicBezTo>
                    <a:pt x="1077352" y="520845"/>
                    <a:pt x="1070900" y="529433"/>
                    <a:pt x="1064232" y="537913"/>
                  </a:cubicBezTo>
                  <a:lnTo>
                    <a:pt x="1049607" y="555948"/>
                  </a:lnTo>
                  <a:cubicBezTo>
                    <a:pt x="1048531" y="557129"/>
                    <a:pt x="1045735" y="559168"/>
                    <a:pt x="1043692" y="560886"/>
                  </a:cubicBezTo>
                  <a:cubicBezTo>
                    <a:pt x="1039497" y="606616"/>
                    <a:pt x="1035411" y="652240"/>
                    <a:pt x="1030357" y="697970"/>
                  </a:cubicBezTo>
                  <a:cubicBezTo>
                    <a:pt x="1027453" y="724271"/>
                    <a:pt x="1024549" y="750357"/>
                    <a:pt x="1021538" y="776657"/>
                  </a:cubicBezTo>
                  <a:lnTo>
                    <a:pt x="1039175" y="755188"/>
                  </a:lnTo>
                  <a:lnTo>
                    <a:pt x="1092731" y="689275"/>
                  </a:lnTo>
                  <a:cubicBezTo>
                    <a:pt x="1108754" y="669309"/>
                    <a:pt x="1128004" y="647195"/>
                    <a:pt x="1147900" y="624114"/>
                  </a:cubicBezTo>
                  <a:cubicBezTo>
                    <a:pt x="1166074" y="603181"/>
                    <a:pt x="1184679" y="581390"/>
                    <a:pt x="1201347" y="558954"/>
                  </a:cubicBezTo>
                  <a:cubicBezTo>
                    <a:pt x="1224792" y="527500"/>
                    <a:pt x="1244579" y="494974"/>
                    <a:pt x="1253290" y="462340"/>
                  </a:cubicBezTo>
                  <a:cubicBezTo>
                    <a:pt x="1254258" y="458475"/>
                    <a:pt x="1258129" y="456114"/>
                    <a:pt x="1262001" y="457080"/>
                  </a:cubicBezTo>
                  <a:cubicBezTo>
                    <a:pt x="1265765" y="458046"/>
                    <a:pt x="1268131" y="461910"/>
                    <a:pt x="1267163" y="465775"/>
                  </a:cubicBezTo>
                  <a:cubicBezTo>
                    <a:pt x="1259097" y="500556"/>
                    <a:pt x="1239847" y="535766"/>
                    <a:pt x="1215973" y="569581"/>
                  </a:cubicBezTo>
                  <a:cubicBezTo>
                    <a:pt x="1199519" y="592769"/>
                    <a:pt x="1181022" y="615419"/>
                    <a:pt x="1162525" y="636782"/>
                  </a:cubicBezTo>
                  <a:cubicBezTo>
                    <a:pt x="1142738" y="659647"/>
                    <a:pt x="1122842" y="680902"/>
                    <a:pt x="1106603" y="700547"/>
                  </a:cubicBezTo>
                  <a:cubicBezTo>
                    <a:pt x="1099291" y="709242"/>
                    <a:pt x="1091871" y="717937"/>
                    <a:pt x="1084450" y="726525"/>
                  </a:cubicBezTo>
                  <a:cubicBezTo>
                    <a:pt x="1073373" y="739407"/>
                    <a:pt x="1062081" y="752182"/>
                    <a:pt x="1050897" y="764956"/>
                  </a:cubicBezTo>
                  <a:lnTo>
                    <a:pt x="1032077" y="786211"/>
                  </a:lnTo>
                  <a:cubicBezTo>
                    <a:pt x="1030894" y="787607"/>
                    <a:pt x="1027238" y="789432"/>
                    <a:pt x="1024872" y="791149"/>
                  </a:cubicBezTo>
                  <a:cubicBezTo>
                    <a:pt x="1025087" y="791901"/>
                    <a:pt x="1024980" y="792759"/>
                    <a:pt x="1024872" y="793511"/>
                  </a:cubicBezTo>
                  <a:cubicBezTo>
                    <a:pt x="1024442" y="796195"/>
                    <a:pt x="1021646" y="796731"/>
                    <a:pt x="1019280" y="797375"/>
                  </a:cubicBezTo>
                  <a:cubicBezTo>
                    <a:pt x="1017667" y="811438"/>
                    <a:pt x="1016054" y="825394"/>
                    <a:pt x="1014548" y="839456"/>
                  </a:cubicBezTo>
                  <a:cubicBezTo>
                    <a:pt x="1012935" y="855022"/>
                    <a:pt x="1011537" y="870695"/>
                    <a:pt x="1010031" y="886261"/>
                  </a:cubicBezTo>
                  <a:cubicBezTo>
                    <a:pt x="1017774" y="884221"/>
                    <a:pt x="1029174" y="880356"/>
                    <a:pt x="1031109" y="879283"/>
                  </a:cubicBezTo>
                  <a:cubicBezTo>
                    <a:pt x="1041971" y="873271"/>
                    <a:pt x="1052725" y="867045"/>
                    <a:pt x="1063264" y="860711"/>
                  </a:cubicBezTo>
                  <a:cubicBezTo>
                    <a:pt x="1073911" y="854271"/>
                    <a:pt x="1084343" y="847722"/>
                    <a:pt x="1094559" y="840852"/>
                  </a:cubicBezTo>
                  <a:cubicBezTo>
                    <a:pt x="1113271" y="828399"/>
                    <a:pt x="1131983" y="814766"/>
                    <a:pt x="1150373" y="800381"/>
                  </a:cubicBezTo>
                  <a:cubicBezTo>
                    <a:pt x="1168332" y="786318"/>
                    <a:pt x="1185861" y="771397"/>
                    <a:pt x="1202208" y="755509"/>
                  </a:cubicBezTo>
                  <a:cubicBezTo>
                    <a:pt x="1224146" y="733932"/>
                    <a:pt x="1244041" y="710745"/>
                    <a:pt x="1259635" y="685196"/>
                  </a:cubicBezTo>
                  <a:cubicBezTo>
                    <a:pt x="1261571" y="681761"/>
                    <a:pt x="1265980" y="680580"/>
                    <a:pt x="1269421" y="682619"/>
                  </a:cubicBezTo>
                  <a:cubicBezTo>
                    <a:pt x="1272755" y="684552"/>
                    <a:pt x="1273938" y="688953"/>
                    <a:pt x="1272002" y="692281"/>
                  </a:cubicBezTo>
                  <a:cubicBezTo>
                    <a:pt x="1253075" y="726311"/>
                    <a:pt x="1227372" y="757227"/>
                    <a:pt x="1198229" y="784816"/>
                  </a:cubicBezTo>
                  <a:cubicBezTo>
                    <a:pt x="1186722" y="795551"/>
                    <a:pt x="1174677" y="805856"/>
                    <a:pt x="1162310" y="815518"/>
                  </a:cubicBezTo>
                  <a:cubicBezTo>
                    <a:pt x="1143383" y="830224"/>
                    <a:pt x="1123702" y="843535"/>
                    <a:pt x="1104345" y="855881"/>
                  </a:cubicBezTo>
                  <a:close/>
                  <a:moveTo>
                    <a:pt x="991857" y="910951"/>
                  </a:moveTo>
                  <a:cubicBezTo>
                    <a:pt x="991857" y="910843"/>
                    <a:pt x="991857" y="910843"/>
                    <a:pt x="991857" y="910736"/>
                  </a:cubicBezTo>
                  <a:cubicBezTo>
                    <a:pt x="991749" y="910736"/>
                    <a:pt x="991534" y="910629"/>
                    <a:pt x="991427" y="910629"/>
                  </a:cubicBezTo>
                  <a:cubicBezTo>
                    <a:pt x="991642" y="910843"/>
                    <a:pt x="991749" y="910736"/>
                    <a:pt x="991857" y="910951"/>
                  </a:cubicBezTo>
                  <a:close/>
                  <a:moveTo>
                    <a:pt x="1737226" y="1029034"/>
                  </a:moveTo>
                  <a:cubicBezTo>
                    <a:pt x="1719697" y="1031826"/>
                    <a:pt x="1702060" y="1034294"/>
                    <a:pt x="1684531" y="1037086"/>
                  </a:cubicBezTo>
                  <a:cubicBezTo>
                    <a:pt x="1688510" y="1039447"/>
                    <a:pt x="1692919" y="1041702"/>
                    <a:pt x="1698511" y="1043849"/>
                  </a:cubicBezTo>
                  <a:cubicBezTo>
                    <a:pt x="1711739" y="1048787"/>
                    <a:pt x="1727763" y="1052866"/>
                    <a:pt x="1740453" y="1055764"/>
                  </a:cubicBezTo>
                  <a:cubicBezTo>
                    <a:pt x="1761961" y="1061024"/>
                    <a:pt x="1785405" y="1066929"/>
                    <a:pt x="1809387" y="1073155"/>
                  </a:cubicBezTo>
                  <a:cubicBezTo>
                    <a:pt x="1832078" y="1079059"/>
                    <a:pt x="1855091" y="1084963"/>
                    <a:pt x="1877891" y="1089150"/>
                  </a:cubicBezTo>
                  <a:cubicBezTo>
                    <a:pt x="1898216" y="1092800"/>
                    <a:pt x="1918110" y="1095376"/>
                    <a:pt x="1937038" y="1095376"/>
                  </a:cubicBezTo>
                  <a:cubicBezTo>
                    <a:pt x="1940910" y="1095161"/>
                    <a:pt x="1944243" y="1098274"/>
                    <a:pt x="1944351" y="1102246"/>
                  </a:cubicBezTo>
                  <a:cubicBezTo>
                    <a:pt x="1944458" y="1106218"/>
                    <a:pt x="1941340" y="1109439"/>
                    <a:pt x="1937468" y="1109546"/>
                  </a:cubicBezTo>
                  <a:cubicBezTo>
                    <a:pt x="1911336" y="1110942"/>
                    <a:pt x="1883052" y="1108150"/>
                    <a:pt x="1854661" y="1102998"/>
                  </a:cubicBezTo>
                  <a:cubicBezTo>
                    <a:pt x="1838530" y="1100099"/>
                    <a:pt x="1822399" y="1096450"/>
                    <a:pt x="1806591" y="1092370"/>
                  </a:cubicBezTo>
                  <a:cubicBezTo>
                    <a:pt x="1781856" y="1086037"/>
                    <a:pt x="1757981" y="1078522"/>
                    <a:pt x="1736044" y="1072618"/>
                  </a:cubicBezTo>
                  <a:cubicBezTo>
                    <a:pt x="1720665" y="1068217"/>
                    <a:pt x="1700125" y="1061883"/>
                    <a:pt x="1685606" y="1054691"/>
                  </a:cubicBezTo>
                  <a:cubicBezTo>
                    <a:pt x="1676466" y="1050075"/>
                    <a:pt x="1670443" y="1044922"/>
                    <a:pt x="1667325" y="1039769"/>
                  </a:cubicBezTo>
                  <a:cubicBezTo>
                    <a:pt x="1640654" y="1043849"/>
                    <a:pt x="1613984" y="1048035"/>
                    <a:pt x="1587313" y="1051900"/>
                  </a:cubicBezTo>
                  <a:cubicBezTo>
                    <a:pt x="1568063" y="1054691"/>
                    <a:pt x="1548706" y="1057267"/>
                    <a:pt x="1529456" y="1060058"/>
                  </a:cubicBezTo>
                  <a:lnTo>
                    <a:pt x="1581936" y="1088613"/>
                  </a:lnTo>
                  <a:cubicBezTo>
                    <a:pt x="1612263" y="1105145"/>
                    <a:pt x="1642052" y="1119852"/>
                    <a:pt x="1672594" y="1132841"/>
                  </a:cubicBezTo>
                  <a:cubicBezTo>
                    <a:pt x="1702813" y="1145937"/>
                    <a:pt x="1733785" y="1157424"/>
                    <a:pt x="1767230" y="1165689"/>
                  </a:cubicBezTo>
                  <a:cubicBezTo>
                    <a:pt x="1778630" y="1168695"/>
                    <a:pt x="1792395" y="1174170"/>
                    <a:pt x="1806052" y="1177498"/>
                  </a:cubicBezTo>
                  <a:cubicBezTo>
                    <a:pt x="1814333" y="1179538"/>
                    <a:pt x="1822399" y="1180826"/>
                    <a:pt x="1829819" y="1179538"/>
                  </a:cubicBezTo>
                  <a:cubicBezTo>
                    <a:pt x="1833691" y="1178786"/>
                    <a:pt x="1837454" y="1181255"/>
                    <a:pt x="1838208" y="1185120"/>
                  </a:cubicBezTo>
                  <a:cubicBezTo>
                    <a:pt x="1838960" y="1188984"/>
                    <a:pt x="1836380" y="1192742"/>
                    <a:pt x="1832508" y="1193493"/>
                  </a:cubicBezTo>
                  <a:cubicBezTo>
                    <a:pt x="1825517" y="1195103"/>
                    <a:pt x="1817774" y="1194889"/>
                    <a:pt x="1809817" y="1193815"/>
                  </a:cubicBezTo>
                  <a:cubicBezTo>
                    <a:pt x="1793793" y="1191561"/>
                    <a:pt x="1776909" y="1185120"/>
                    <a:pt x="1763251" y="1182221"/>
                  </a:cubicBezTo>
                  <a:cubicBezTo>
                    <a:pt x="1728623" y="1174385"/>
                    <a:pt x="1696145" y="1163972"/>
                    <a:pt x="1664958" y="1150661"/>
                  </a:cubicBezTo>
                  <a:cubicBezTo>
                    <a:pt x="1633879" y="1137349"/>
                    <a:pt x="1603982" y="1121140"/>
                    <a:pt x="1573548" y="1103642"/>
                  </a:cubicBezTo>
                  <a:lnTo>
                    <a:pt x="1520423" y="1072081"/>
                  </a:lnTo>
                  <a:cubicBezTo>
                    <a:pt x="1519670" y="1071545"/>
                    <a:pt x="1512572" y="1067358"/>
                    <a:pt x="1505582" y="1063279"/>
                  </a:cubicBezTo>
                  <a:cubicBezTo>
                    <a:pt x="1457833" y="1070042"/>
                    <a:pt x="1409978" y="1076697"/>
                    <a:pt x="1362122" y="1083353"/>
                  </a:cubicBezTo>
                  <a:cubicBezTo>
                    <a:pt x="1360294" y="1083568"/>
                    <a:pt x="1358358" y="1083890"/>
                    <a:pt x="1356530" y="1084104"/>
                  </a:cubicBezTo>
                  <a:lnTo>
                    <a:pt x="1374382" y="1096772"/>
                  </a:lnTo>
                  <a:cubicBezTo>
                    <a:pt x="1383737" y="1102998"/>
                    <a:pt x="1393524" y="1108902"/>
                    <a:pt x="1403418" y="1114484"/>
                  </a:cubicBezTo>
                  <a:cubicBezTo>
                    <a:pt x="1418259" y="1122857"/>
                    <a:pt x="1433529" y="1130694"/>
                    <a:pt x="1448800" y="1138208"/>
                  </a:cubicBezTo>
                  <a:cubicBezTo>
                    <a:pt x="1470954" y="1149265"/>
                    <a:pt x="1493107" y="1160000"/>
                    <a:pt x="1515368" y="1170520"/>
                  </a:cubicBezTo>
                  <a:cubicBezTo>
                    <a:pt x="1537522" y="1181148"/>
                    <a:pt x="1559783" y="1191346"/>
                    <a:pt x="1582367" y="1200792"/>
                  </a:cubicBezTo>
                  <a:cubicBezTo>
                    <a:pt x="1612371" y="1213138"/>
                    <a:pt x="1642912" y="1224087"/>
                    <a:pt x="1674852" y="1232461"/>
                  </a:cubicBezTo>
                  <a:cubicBezTo>
                    <a:pt x="1678616" y="1233319"/>
                    <a:pt x="1680982" y="1237184"/>
                    <a:pt x="1680122" y="1241048"/>
                  </a:cubicBezTo>
                  <a:cubicBezTo>
                    <a:pt x="1679153" y="1244806"/>
                    <a:pt x="1675282" y="1247167"/>
                    <a:pt x="1671518" y="1246309"/>
                  </a:cubicBezTo>
                  <a:cubicBezTo>
                    <a:pt x="1630223" y="1237184"/>
                    <a:pt x="1590862" y="1223980"/>
                    <a:pt x="1552578" y="1208200"/>
                  </a:cubicBezTo>
                  <a:cubicBezTo>
                    <a:pt x="1533435" y="1200256"/>
                    <a:pt x="1514508" y="1191668"/>
                    <a:pt x="1495796" y="1182543"/>
                  </a:cubicBezTo>
                  <a:cubicBezTo>
                    <a:pt x="1477298" y="1173633"/>
                    <a:pt x="1459017" y="1163972"/>
                    <a:pt x="1440627" y="1154418"/>
                  </a:cubicBezTo>
                  <a:cubicBezTo>
                    <a:pt x="1427722" y="1147655"/>
                    <a:pt x="1414925" y="1140677"/>
                    <a:pt x="1402450" y="1133270"/>
                  </a:cubicBezTo>
                  <a:cubicBezTo>
                    <a:pt x="1389760" y="1125863"/>
                    <a:pt x="1377500" y="1117919"/>
                    <a:pt x="1365563" y="1109439"/>
                  </a:cubicBezTo>
                  <a:lnTo>
                    <a:pt x="1341904" y="1091297"/>
                  </a:lnTo>
                  <a:cubicBezTo>
                    <a:pt x="1340291" y="1090116"/>
                    <a:pt x="1336419" y="1089257"/>
                    <a:pt x="1334161" y="1088398"/>
                  </a:cubicBezTo>
                  <a:cubicBezTo>
                    <a:pt x="1333408" y="1088076"/>
                    <a:pt x="1333408" y="1087754"/>
                    <a:pt x="1332870" y="1087432"/>
                  </a:cubicBezTo>
                  <a:cubicBezTo>
                    <a:pt x="1310502" y="1090546"/>
                    <a:pt x="1288133" y="1093659"/>
                    <a:pt x="1265657" y="1096879"/>
                  </a:cubicBezTo>
                  <a:cubicBezTo>
                    <a:pt x="1235546" y="1101280"/>
                    <a:pt x="1205542" y="1105896"/>
                    <a:pt x="1175430" y="1110512"/>
                  </a:cubicBezTo>
                  <a:cubicBezTo>
                    <a:pt x="1178549" y="1112766"/>
                    <a:pt x="1181560" y="1115128"/>
                    <a:pt x="1184786" y="1117275"/>
                  </a:cubicBezTo>
                  <a:cubicBezTo>
                    <a:pt x="1189303" y="1120388"/>
                    <a:pt x="1193927" y="1123502"/>
                    <a:pt x="1198659" y="1126400"/>
                  </a:cubicBezTo>
                  <a:cubicBezTo>
                    <a:pt x="1211886" y="1134773"/>
                    <a:pt x="1225222" y="1143146"/>
                    <a:pt x="1238664" y="1151412"/>
                  </a:cubicBezTo>
                  <a:cubicBezTo>
                    <a:pt x="1251999" y="1159678"/>
                    <a:pt x="1265335" y="1167944"/>
                    <a:pt x="1278777" y="1175995"/>
                  </a:cubicBezTo>
                  <a:cubicBezTo>
                    <a:pt x="1302437" y="1190165"/>
                    <a:pt x="1327493" y="1204765"/>
                    <a:pt x="1353304" y="1218935"/>
                  </a:cubicBezTo>
                  <a:cubicBezTo>
                    <a:pt x="1378038" y="1232675"/>
                    <a:pt x="1403525" y="1245879"/>
                    <a:pt x="1429550" y="1257473"/>
                  </a:cubicBezTo>
                  <a:cubicBezTo>
                    <a:pt x="1464931" y="1273146"/>
                    <a:pt x="1500958" y="1285813"/>
                    <a:pt x="1537091" y="1292361"/>
                  </a:cubicBezTo>
                  <a:cubicBezTo>
                    <a:pt x="1541071" y="1293005"/>
                    <a:pt x="1543652" y="1296655"/>
                    <a:pt x="1543006" y="1300627"/>
                  </a:cubicBezTo>
                  <a:cubicBezTo>
                    <a:pt x="1542361" y="1304492"/>
                    <a:pt x="1538704" y="1307068"/>
                    <a:pt x="1534833" y="1306424"/>
                  </a:cubicBezTo>
                  <a:cubicBezTo>
                    <a:pt x="1497194" y="1300842"/>
                    <a:pt x="1459339" y="1289248"/>
                    <a:pt x="1422452" y="1273897"/>
                  </a:cubicBezTo>
                  <a:cubicBezTo>
                    <a:pt x="1395675" y="1262733"/>
                    <a:pt x="1369220" y="1249851"/>
                    <a:pt x="1343947" y="1235896"/>
                  </a:cubicBezTo>
                  <a:cubicBezTo>
                    <a:pt x="1317815" y="1221511"/>
                    <a:pt x="1292973" y="1206053"/>
                    <a:pt x="1269314" y="1191346"/>
                  </a:cubicBezTo>
                  <a:cubicBezTo>
                    <a:pt x="1258667" y="1184583"/>
                    <a:pt x="1248021" y="1177820"/>
                    <a:pt x="1237374" y="1170842"/>
                  </a:cubicBezTo>
                  <a:cubicBezTo>
                    <a:pt x="1221565" y="1160537"/>
                    <a:pt x="1205864" y="1149909"/>
                    <a:pt x="1190163" y="1139282"/>
                  </a:cubicBezTo>
                  <a:cubicBezTo>
                    <a:pt x="1185431" y="1136061"/>
                    <a:pt x="1180700" y="1132733"/>
                    <a:pt x="1176075" y="1129298"/>
                  </a:cubicBezTo>
                  <a:cubicBezTo>
                    <a:pt x="1171451" y="1125970"/>
                    <a:pt x="1166934" y="1122428"/>
                    <a:pt x="1162417" y="1118778"/>
                  </a:cubicBezTo>
                  <a:cubicBezTo>
                    <a:pt x="1162417" y="1118778"/>
                    <a:pt x="1162417" y="1118778"/>
                    <a:pt x="1162417" y="1118778"/>
                  </a:cubicBezTo>
                  <a:cubicBezTo>
                    <a:pt x="1160267" y="1119637"/>
                    <a:pt x="1158223" y="1121355"/>
                    <a:pt x="1156180" y="1119959"/>
                  </a:cubicBezTo>
                  <a:cubicBezTo>
                    <a:pt x="1154567" y="1118886"/>
                    <a:pt x="1155535" y="1116739"/>
                    <a:pt x="1155212" y="1114913"/>
                  </a:cubicBezTo>
                  <a:cubicBezTo>
                    <a:pt x="1143920" y="1117812"/>
                    <a:pt x="1128972" y="1121676"/>
                    <a:pt x="1118003" y="1123609"/>
                  </a:cubicBezTo>
                  <a:cubicBezTo>
                    <a:pt x="1112949" y="1124360"/>
                    <a:pt x="1108754" y="1124790"/>
                    <a:pt x="1105851" y="1124575"/>
                  </a:cubicBezTo>
                  <a:cubicBezTo>
                    <a:pt x="1103270" y="1124360"/>
                    <a:pt x="1101334" y="1123609"/>
                    <a:pt x="1100151" y="1122750"/>
                  </a:cubicBezTo>
                  <a:cubicBezTo>
                    <a:pt x="1096925" y="1120710"/>
                    <a:pt x="1096064" y="1116524"/>
                    <a:pt x="1098108" y="1113303"/>
                  </a:cubicBezTo>
                  <a:cubicBezTo>
                    <a:pt x="1099936" y="1110512"/>
                    <a:pt x="1103592" y="1109546"/>
                    <a:pt x="1106496" y="1110834"/>
                  </a:cubicBezTo>
                  <a:cubicBezTo>
                    <a:pt x="1106496" y="1111264"/>
                    <a:pt x="1106819" y="1111371"/>
                    <a:pt x="1107464" y="1111264"/>
                  </a:cubicBezTo>
                  <a:cubicBezTo>
                    <a:pt x="1108432" y="1111156"/>
                    <a:pt x="1109830" y="1110834"/>
                    <a:pt x="1110905" y="1110620"/>
                  </a:cubicBezTo>
                  <a:cubicBezTo>
                    <a:pt x="1115529" y="1110083"/>
                    <a:pt x="1121659" y="1108795"/>
                    <a:pt x="1128219" y="1107184"/>
                  </a:cubicBezTo>
                  <a:cubicBezTo>
                    <a:pt x="1134672" y="1105574"/>
                    <a:pt x="1141232" y="1103856"/>
                    <a:pt x="1147362" y="1102139"/>
                  </a:cubicBezTo>
                  <a:cubicBezTo>
                    <a:pt x="1147469" y="1101817"/>
                    <a:pt x="1147469" y="1101066"/>
                    <a:pt x="1147577" y="1100958"/>
                  </a:cubicBezTo>
                  <a:cubicBezTo>
                    <a:pt x="1148437" y="1098811"/>
                    <a:pt x="1150695" y="1095269"/>
                    <a:pt x="1156180" y="1096879"/>
                  </a:cubicBezTo>
                  <a:cubicBezTo>
                    <a:pt x="1156610" y="1096986"/>
                    <a:pt x="1157363" y="1097308"/>
                    <a:pt x="1158439" y="1098060"/>
                  </a:cubicBezTo>
                  <a:cubicBezTo>
                    <a:pt x="1158654" y="1098167"/>
                    <a:pt x="1159406" y="1098704"/>
                    <a:pt x="1159729" y="1098919"/>
                  </a:cubicBezTo>
                  <a:cubicBezTo>
                    <a:pt x="1160589" y="1098704"/>
                    <a:pt x="1161450" y="1098489"/>
                    <a:pt x="1162202" y="1098274"/>
                  </a:cubicBezTo>
                  <a:cubicBezTo>
                    <a:pt x="1176935" y="1075731"/>
                    <a:pt x="1191669" y="1053510"/>
                    <a:pt x="1207047" y="1032147"/>
                  </a:cubicBezTo>
                  <a:cubicBezTo>
                    <a:pt x="1219307" y="1015079"/>
                    <a:pt x="1231889" y="998440"/>
                    <a:pt x="1245224" y="982230"/>
                  </a:cubicBezTo>
                  <a:cubicBezTo>
                    <a:pt x="1256301" y="968812"/>
                    <a:pt x="1267808" y="955608"/>
                    <a:pt x="1279960" y="942726"/>
                  </a:cubicBezTo>
                  <a:cubicBezTo>
                    <a:pt x="1291790" y="930274"/>
                    <a:pt x="1304372" y="918036"/>
                    <a:pt x="1317492" y="905905"/>
                  </a:cubicBezTo>
                  <a:cubicBezTo>
                    <a:pt x="1325988" y="898069"/>
                    <a:pt x="1334591" y="890340"/>
                    <a:pt x="1343302" y="882611"/>
                  </a:cubicBezTo>
                  <a:cubicBezTo>
                    <a:pt x="1356422" y="871124"/>
                    <a:pt x="1369542" y="859853"/>
                    <a:pt x="1382877" y="848688"/>
                  </a:cubicBezTo>
                  <a:lnTo>
                    <a:pt x="1404601" y="830868"/>
                  </a:lnTo>
                  <a:cubicBezTo>
                    <a:pt x="1406214" y="829688"/>
                    <a:pt x="1409010" y="826682"/>
                    <a:pt x="1411053" y="824964"/>
                  </a:cubicBezTo>
                  <a:cubicBezTo>
                    <a:pt x="1412666" y="823568"/>
                    <a:pt x="1414064" y="822602"/>
                    <a:pt x="1414925" y="822281"/>
                  </a:cubicBezTo>
                  <a:cubicBezTo>
                    <a:pt x="1418151" y="821207"/>
                    <a:pt x="1420409" y="822066"/>
                    <a:pt x="1421915" y="823247"/>
                  </a:cubicBezTo>
                  <a:cubicBezTo>
                    <a:pt x="1423205" y="824213"/>
                    <a:pt x="1425894" y="826467"/>
                    <a:pt x="1424388" y="831405"/>
                  </a:cubicBezTo>
                  <a:cubicBezTo>
                    <a:pt x="1423528" y="834411"/>
                    <a:pt x="1420732" y="836451"/>
                    <a:pt x="1417721" y="836343"/>
                  </a:cubicBezTo>
                  <a:cubicBezTo>
                    <a:pt x="1416215" y="838275"/>
                    <a:pt x="1414602" y="841067"/>
                    <a:pt x="1413526" y="841925"/>
                  </a:cubicBezTo>
                  <a:lnTo>
                    <a:pt x="1392879" y="860067"/>
                  </a:lnTo>
                  <a:cubicBezTo>
                    <a:pt x="1382232" y="869729"/>
                    <a:pt x="1371693" y="879497"/>
                    <a:pt x="1361154" y="889374"/>
                  </a:cubicBezTo>
                  <a:cubicBezTo>
                    <a:pt x="1350615" y="899142"/>
                    <a:pt x="1340183" y="909018"/>
                    <a:pt x="1329859" y="919002"/>
                  </a:cubicBezTo>
                  <a:cubicBezTo>
                    <a:pt x="1310717" y="937251"/>
                    <a:pt x="1293403" y="956037"/>
                    <a:pt x="1276734" y="974931"/>
                  </a:cubicBezTo>
                  <a:cubicBezTo>
                    <a:pt x="1265335" y="987920"/>
                    <a:pt x="1254365" y="1001016"/>
                    <a:pt x="1243611" y="1014220"/>
                  </a:cubicBezTo>
                  <a:cubicBezTo>
                    <a:pt x="1222856" y="1039877"/>
                    <a:pt x="1203498" y="1066929"/>
                    <a:pt x="1183926" y="1094195"/>
                  </a:cubicBezTo>
                  <a:cubicBezTo>
                    <a:pt x="1210381" y="1089686"/>
                    <a:pt x="1236944" y="1085285"/>
                    <a:pt x="1263399" y="1080991"/>
                  </a:cubicBezTo>
                  <a:cubicBezTo>
                    <a:pt x="1291682" y="1076483"/>
                    <a:pt x="1319966" y="1072189"/>
                    <a:pt x="1348464" y="1067895"/>
                  </a:cubicBezTo>
                  <a:cubicBezTo>
                    <a:pt x="1348571" y="1066499"/>
                    <a:pt x="1347066" y="1065211"/>
                    <a:pt x="1347926" y="1064030"/>
                  </a:cubicBezTo>
                  <a:cubicBezTo>
                    <a:pt x="1372661" y="1031181"/>
                    <a:pt x="1399224" y="999836"/>
                    <a:pt x="1427614" y="969993"/>
                  </a:cubicBezTo>
                  <a:cubicBezTo>
                    <a:pt x="1439014" y="958184"/>
                    <a:pt x="1450628" y="946483"/>
                    <a:pt x="1462565" y="935211"/>
                  </a:cubicBezTo>
                  <a:cubicBezTo>
                    <a:pt x="1480417" y="918250"/>
                    <a:pt x="1499022" y="902041"/>
                    <a:pt x="1517841" y="886153"/>
                  </a:cubicBezTo>
                  <a:cubicBezTo>
                    <a:pt x="1527735" y="877780"/>
                    <a:pt x="1537845" y="869621"/>
                    <a:pt x="1548169" y="861785"/>
                  </a:cubicBezTo>
                  <a:cubicBezTo>
                    <a:pt x="1558493" y="853841"/>
                    <a:pt x="1568924" y="846327"/>
                    <a:pt x="1579571" y="838920"/>
                  </a:cubicBezTo>
                  <a:lnTo>
                    <a:pt x="1604412" y="822602"/>
                  </a:lnTo>
                  <a:cubicBezTo>
                    <a:pt x="1605273" y="822066"/>
                    <a:pt x="1610327" y="820563"/>
                    <a:pt x="1612908" y="818953"/>
                  </a:cubicBezTo>
                  <a:lnTo>
                    <a:pt x="1613123" y="818308"/>
                  </a:lnTo>
                  <a:lnTo>
                    <a:pt x="1613016" y="818845"/>
                  </a:lnTo>
                  <a:cubicBezTo>
                    <a:pt x="1614199" y="818094"/>
                    <a:pt x="1614952" y="817342"/>
                    <a:pt x="1614306" y="816698"/>
                  </a:cubicBezTo>
                  <a:cubicBezTo>
                    <a:pt x="1614199" y="816591"/>
                    <a:pt x="1614199" y="816591"/>
                    <a:pt x="1614091" y="816484"/>
                  </a:cubicBezTo>
                  <a:cubicBezTo>
                    <a:pt x="1614199" y="816376"/>
                    <a:pt x="1614306" y="816269"/>
                    <a:pt x="1614414" y="816162"/>
                  </a:cubicBezTo>
                  <a:cubicBezTo>
                    <a:pt x="1616888" y="813371"/>
                    <a:pt x="1621189" y="813048"/>
                    <a:pt x="1624093" y="815518"/>
                  </a:cubicBezTo>
                  <a:cubicBezTo>
                    <a:pt x="1626136" y="817235"/>
                    <a:pt x="1628502" y="822173"/>
                    <a:pt x="1623555" y="826897"/>
                  </a:cubicBezTo>
                  <a:cubicBezTo>
                    <a:pt x="1621082" y="829151"/>
                    <a:pt x="1613554" y="833552"/>
                    <a:pt x="1612156" y="834518"/>
                  </a:cubicBezTo>
                  <a:lnTo>
                    <a:pt x="1588604" y="851372"/>
                  </a:lnTo>
                  <a:cubicBezTo>
                    <a:pt x="1578495" y="858994"/>
                    <a:pt x="1568493" y="866938"/>
                    <a:pt x="1558600" y="874989"/>
                  </a:cubicBezTo>
                  <a:cubicBezTo>
                    <a:pt x="1548813" y="883040"/>
                    <a:pt x="1539135" y="891306"/>
                    <a:pt x="1529671" y="899786"/>
                  </a:cubicBezTo>
                  <a:cubicBezTo>
                    <a:pt x="1511389" y="915781"/>
                    <a:pt x="1493537" y="932420"/>
                    <a:pt x="1475900" y="949167"/>
                  </a:cubicBezTo>
                  <a:cubicBezTo>
                    <a:pt x="1458264" y="965913"/>
                    <a:pt x="1440842" y="982874"/>
                    <a:pt x="1423958" y="1000372"/>
                  </a:cubicBezTo>
                  <a:cubicBezTo>
                    <a:pt x="1403740" y="1021198"/>
                    <a:pt x="1384490" y="1042883"/>
                    <a:pt x="1365993" y="1065211"/>
                  </a:cubicBezTo>
                  <a:cubicBezTo>
                    <a:pt x="1407504" y="1059092"/>
                    <a:pt x="1449015" y="1052866"/>
                    <a:pt x="1490526" y="1046640"/>
                  </a:cubicBezTo>
                  <a:cubicBezTo>
                    <a:pt x="1490634" y="1046532"/>
                    <a:pt x="1490741" y="1045888"/>
                    <a:pt x="1490741" y="1045888"/>
                  </a:cubicBezTo>
                  <a:cubicBezTo>
                    <a:pt x="1492785" y="1042668"/>
                    <a:pt x="1496979" y="1041809"/>
                    <a:pt x="1500205" y="1043849"/>
                  </a:cubicBezTo>
                  <a:lnTo>
                    <a:pt x="1500313" y="1043956"/>
                  </a:lnTo>
                  <a:cubicBezTo>
                    <a:pt x="1501388" y="1042131"/>
                    <a:pt x="1501711" y="1043527"/>
                    <a:pt x="1502033" y="1044922"/>
                  </a:cubicBezTo>
                  <a:cubicBezTo>
                    <a:pt x="1505689" y="1044385"/>
                    <a:pt x="1509346" y="1043849"/>
                    <a:pt x="1513002" y="1043312"/>
                  </a:cubicBezTo>
                  <a:cubicBezTo>
                    <a:pt x="1511604" y="1040521"/>
                    <a:pt x="1510959" y="1037086"/>
                    <a:pt x="1513433" y="1034939"/>
                  </a:cubicBezTo>
                  <a:cubicBezTo>
                    <a:pt x="1533973" y="1015723"/>
                    <a:pt x="1554298" y="996615"/>
                    <a:pt x="1574946" y="977829"/>
                  </a:cubicBezTo>
                  <a:cubicBezTo>
                    <a:pt x="1588819" y="965269"/>
                    <a:pt x="1602799" y="952817"/>
                    <a:pt x="1616995" y="940686"/>
                  </a:cubicBezTo>
                  <a:cubicBezTo>
                    <a:pt x="1628825" y="930595"/>
                    <a:pt x="1640869" y="920612"/>
                    <a:pt x="1653236" y="910951"/>
                  </a:cubicBezTo>
                  <a:cubicBezTo>
                    <a:pt x="1665388" y="901289"/>
                    <a:pt x="1677971" y="891950"/>
                    <a:pt x="1690661" y="882718"/>
                  </a:cubicBezTo>
                  <a:cubicBezTo>
                    <a:pt x="1701092" y="875204"/>
                    <a:pt x="1711739" y="868011"/>
                    <a:pt x="1722708" y="861248"/>
                  </a:cubicBezTo>
                  <a:cubicBezTo>
                    <a:pt x="1733677" y="854485"/>
                    <a:pt x="1744861" y="848259"/>
                    <a:pt x="1756261" y="842248"/>
                  </a:cubicBezTo>
                  <a:lnTo>
                    <a:pt x="1779920" y="830976"/>
                  </a:lnTo>
                  <a:cubicBezTo>
                    <a:pt x="1780243" y="830868"/>
                    <a:pt x="1784222" y="829795"/>
                    <a:pt x="1786911" y="828614"/>
                  </a:cubicBezTo>
                  <a:cubicBezTo>
                    <a:pt x="1787126" y="828185"/>
                    <a:pt x="1787448" y="827863"/>
                    <a:pt x="1787663" y="827541"/>
                  </a:cubicBezTo>
                  <a:cubicBezTo>
                    <a:pt x="1787555" y="827755"/>
                    <a:pt x="1787555" y="828078"/>
                    <a:pt x="1787448" y="828399"/>
                  </a:cubicBezTo>
                  <a:cubicBezTo>
                    <a:pt x="1788846" y="827755"/>
                    <a:pt x="1789814" y="827111"/>
                    <a:pt x="1789491" y="826574"/>
                  </a:cubicBezTo>
                  <a:cubicBezTo>
                    <a:pt x="1789384" y="826467"/>
                    <a:pt x="1789276" y="826360"/>
                    <a:pt x="1789169" y="826252"/>
                  </a:cubicBezTo>
                  <a:cubicBezTo>
                    <a:pt x="1789707" y="825930"/>
                    <a:pt x="1790352" y="825608"/>
                    <a:pt x="1790997" y="825501"/>
                  </a:cubicBezTo>
                  <a:cubicBezTo>
                    <a:pt x="1795298" y="824213"/>
                    <a:pt x="1797450" y="826145"/>
                    <a:pt x="1797987" y="826574"/>
                  </a:cubicBezTo>
                  <a:cubicBezTo>
                    <a:pt x="1800030" y="828078"/>
                    <a:pt x="1800783" y="830224"/>
                    <a:pt x="1800568" y="832801"/>
                  </a:cubicBezTo>
                  <a:cubicBezTo>
                    <a:pt x="1800461" y="833659"/>
                    <a:pt x="1800030" y="835806"/>
                    <a:pt x="1797450" y="837739"/>
                  </a:cubicBezTo>
                  <a:cubicBezTo>
                    <a:pt x="1795837" y="839027"/>
                    <a:pt x="1786803" y="843428"/>
                    <a:pt x="1786157" y="843750"/>
                  </a:cubicBezTo>
                  <a:lnTo>
                    <a:pt x="1763574" y="855773"/>
                  </a:lnTo>
                  <a:cubicBezTo>
                    <a:pt x="1752712" y="861892"/>
                    <a:pt x="1742173" y="868441"/>
                    <a:pt x="1731742" y="875418"/>
                  </a:cubicBezTo>
                  <a:cubicBezTo>
                    <a:pt x="1721418" y="882288"/>
                    <a:pt x="1711309" y="889481"/>
                    <a:pt x="1701415" y="897103"/>
                  </a:cubicBezTo>
                  <a:cubicBezTo>
                    <a:pt x="1689155" y="906549"/>
                    <a:pt x="1677110" y="916211"/>
                    <a:pt x="1665173" y="925872"/>
                  </a:cubicBezTo>
                  <a:cubicBezTo>
                    <a:pt x="1653129" y="935641"/>
                    <a:pt x="1641192" y="945410"/>
                    <a:pt x="1629362" y="955286"/>
                  </a:cubicBezTo>
                  <a:cubicBezTo>
                    <a:pt x="1615060" y="967201"/>
                    <a:pt x="1600864" y="979117"/>
                    <a:pt x="1586669" y="991140"/>
                  </a:cubicBezTo>
                  <a:cubicBezTo>
                    <a:pt x="1567095" y="1007672"/>
                    <a:pt x="1547630" y="1024311"/>
                    <a:pt x="1528058" y="1041057"/>
                  </a:cubicBezTo>
                  <a:cubicBezTo>
                    <a:pt x="1561934" y="1036012"/>
                    <a:pt x="1595702" y="1030967"/>
                    <a:pt x="1629577" y="1025921"/>
                  </a:cubicBezTo>
                  <a:cubicBezTo>
                    <a:pt x="1641729" y="1024096"/>
                    <a:pt x="1653882" y="1022164"/>
                    <a:pt x="1666034" y="1020339"/>
                  </a:cubicBezTo>
                  <a:cubicBezTo>
                    <a:pt x="1666356" y="1020017"/>
                    <a:pt x="1665819" y="1019373"/>
                    <a:pt x="1666142" y="1019051"/>
                  </a:cubicBezTo>
                  <a:cubicBezTo>
                    <a:pt x="1691199" y="998977"/>
                    <a:pt x="1718084" y="979976"/>
                    <a:pt x="1745937" y="962478"/>
                  </a:cubicBezTo>
                  <a:cubicBezTo>
                    <a:pt x="1757014" y="955500"/>
                    <a:pt x="1768198" y="948737"/>
                    <a:pt x="1779598" y="942404"/>
                  </a:cubicBezTo>
                  <a:cubicBezTo>
                    <a:pt x="1796696" y="932635"/>
                    <a:pt x="1814118" y="923725"/>
                    <a:pt x="1831325" y="914923"/>
                  </a:cubicBezTo>
                  <a:cubicBezTo>
                    <a:pt x="1840466" y="910307"/>
                    <a:pt x="1849607" y="905798"/>
                    <a:pt x="1858963" y="901504"/>
                  </a:cubicBezTo>
                  <a:cubicBezTo>
                    <a:pt x="1868212" y="897103"/>
                    <a:pt x="1877675" y="892916"/>
                    <a:pt x="1887139" y="888944"/>
                  </a:cubicBezTo>
                  <a:lnTo>
                    <a:pt x="1907679" y="880571"/>
                  </a:lnTo>
                  <a:cubicBezTo>
                    <a:pt x="1909077" y="880034"/>
                    <a:pt x="1912411" y="879605"/>
                    <a:pt x="1914884" y="878961"/>
                  </a:cubicBezTo>
                  <a:cubicBezTo>
                    <a:pt x="1915423" y="878531"/>
                    <a:pt x="1915960" y="877994"/>
                    <a:pt x="1916497" y="877672"/>
                  </a:cubicBezTo>
                  <a:cubicBezTo>
                    <a:pt x="1916175" y="878102"/>
                    <a:pt x="1915960" y="878531"/>
                    <a:pt x="1915745" y="878746"/>
                  </a:cubicBezTo>
                  <a:cubicBezTo>
                    <a:pt x="1917036" y="878424"/>
                    <a:pt x="1917895" y="877994"/>
                    <a:pt x="1917680" y="877458"/>
                  </a:cubicBezTo>
                  <a:cubicBezTo>
                    <a:pt x="1917573" y="877351"/>
                    <a:pt x="1917573" y="877243"/>
                    <a:pt x="1917573" y="877136"/>
                  </a:cubicBezTo>
                  <a:cubicBezTo>
                    <a:pt x="1918003" y="877028"/>
                    <a:pt x="1918541" y="876921"/>
                    <a:pt x="1918971" y="876814"/>
                  </a:cubicBezTo>
                  <a:cubicBezTo>
                    <a:pt x="1922843" y="876170"/>
                    <a:pt x="1924671" y="877887"/>
                    <a:pt x="1925101" y="878209"/>
                  </a:cubicBezTo>
                  <a:cubicBezTo>
                    <a:pt x="1926499" y="879390"/>
                    <a:pt x="1927145" y="880786"/>
                    <a:pt x="1927467" y="882288"/>
                  </a:cubicBezTo>
                  <a:cubicBezTo>
                    <a:pt x="1927790" y="883791"/>
                    <a:pt x="1927682" y="885938"/>
                    <a:pt x="1925747" y="888193"/>
                  </a:cubicBezTo>
                  <a:cubicBezTo>
                    <a:pt x="1925423" y="888515"/>
                    <a:pt x="1924563" y="889374"/>
                    <a:pt x="1922950" y="890018"/>
                  </a:cubicBezTo>
                  <a:cubicBezTo>
                    <a:pt x="1921445" y="890769"/>
                    <a:pt x="1915530" y="892701"/>
                    <a:pt x="1913271" y="893775"/>
                  </a:cubicBezTo>
                  <a:lnTo>
                    <a:pt x="1893376" y="903007"/>
                  </a:lnTo>
                  <a:cubicBezTo>
                    <a:pt x="1886171" y="906442"/>
                    <a:pt x="1878966" y="910092"/>
                    <a:pt x="1871760" y="913742"/>
                  </a:cubicBezTo>
                  <a:cubicBezTo>
                    <a:pt x="1861006" y="919217"/>
                    <a:pt x="1850252" y="925014"/>
                    <a:pt x="1839713" y="930810"/>
                  </a:cubicBezTo>
                  <a:cubicBezTo>
                    <a:pt x="1822937" y="939935"/>
                    <a:pt x="1806052" y="949596"/>
                    <a:pt x="1789169" y="959150"/>
                  </a:cubicBezTo>
                  <a:cubicBezTo>
                    <a:pt x="1772392" y="968597"/>
                    <a:pt x="1755616" y="978258"/>
                    <a:pt x="1739162" y="988242"/>
                  </a:cubicBezTo>
                  <a:cubicBezTo>
                    <a:pt x="1724859" y="996937"/>
                    <a:pt x="1711309" y="1006277"/>
                    <a:pt x="1697651" y="1015508"/>
                  </a:cubicBezTo>
                  <a:cubicBezTo>
                    <a:pt x="1734860" y="1009926"/>
                    <a:pt x="1772070" y="1004344"/>
                    <a:pt x="1809172" y="998547"/>
                  </a:cubicBezTo>
                  <a:cubicBezTo>
                    <a:pt x="1908862" y="982982"/>
                    <a:pt x="2008446" y="966557"/>
                    <a:pt x="2107706" y="947879"/>
                  </a:cubicBezTo>
                  <a:cubicBezTo>
                    <a:pt x="2111578" y="947127"/>
                    <a:pt x="2115342" y="949704"/>
                    <a:pt x="2116095" y="953568"/>
                  </a:cubicBezTo>
                  <a:cubicBezTo>
                    <a:pt x="2116848" y="957325"/>
                    <a:pt x="2114374" y="961083"/>
                    <a:pt x="2110502" y="961834"/>
                  </a:cubicBezTo>
                  <a:cubicBezTo>
                    <a:pt x="1986399" y="987168"/>
                    <a:pt x="1861974" y="1009282"/>
                    <a:pt x="1737226" y="1029034"/>
                  </a:cubicBezTo>
                  <a:close/>
                  <a:moveTo>
                    <a:pt x="1501280" y="1045244"/>
                  </a:moveTo>
                  <a:cubicBezTo>
                    <a:pt x="1501496" y="1045244"/>
                    <a:pt x="1501603" y="1045137"/>
                    <a:pt x="1501818" y="1045137"/>
                  </a:cubicBezTo>
                  <a:lnTo>
                    <a:pt x="1501603" y="1045030"/>
                  </a:lnTo>
                  <a:lnTo>
                    <a:pt x="1500850" y="1044707"/>
                  </a:lnTo>
                  <a:cubicBezTo>
                    <a:pt x="1501065" y="1044815"/>
                    <a:pt x="1501173" y="1045030"/>
                    <a:pt x="1501280" y="10452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40" name="Google Shape;3240;p37"/>
            <p:cNvSpPr/>
            <p:nvPr/>
          </p:nvSpPr>
          <p:spPr>
            <a:xfrm rot="1790023">
              <a:off x="6694870" y="11838454"/>
              <a:ext cx="2544356" cy="2434459"/>
            </a:xfrm>
            <a:custGeom>
              <a:avLst/>
              <a:gdLst/>
              <a:ahLst/>
              <a:cxnLst/>
              <a:rect l="l" t="t" r="r" b="b"/>
              <a:pathLst>
                <a:path w="2544276" h="2434383" extrusionOk="0">
                  <a:moveTo>
                    <a:pt x="2272692" y="1433032"/>
                  </a:moveTo>
                  <a:cubicBezTo>
                    <a:pt x="2202360" y="1376244"/>
                    <a:pt x="2178916" y="1290902"/>
                    <a:pt x="2129554" y="1251076"/>
                  </a:cubicBezTo>
                  <a:cubicBezTo>
                    <a:pt x="1894361" y="1061175"/>
                    <a:pt x="1724661" y="991398"/>
                    <a:pt x="1604967" y="982918"/>
                  </a:cubicBezTo>
                  <a:cubicBezTo>
                    <a:pt x="1720359" y="911638"/>
                    <a:pt x="1837042" y="768649"/>
                    <a:pt x="1908987" y="510905"/>
                  </a:cubicBezTo>
                  <a:cubicBezTo>
                    <a:pt x="1928344" y="441665"/>
                    <a:pt x="1911353" y="351277"/>
                    <a:pt x="1931248" y="288263"/>
                  </a:cubicBezTo>
                  <a:cubicBezTo>
                    <a:pt x="1984266" y="120155"/>
                    <a:pt x="2083634" y="23219"/>
                    <a:pt x="2069116" y="13128"/>
                  </a:cubicBezTo>
                  <a:cubicBezTo>
                    <a:pt x="2054598" y="3037"/>
                    <a:pt x="1965446" y="145597"/>
                    <a:pt x="1844139" y="227719"/>
                  </a:cubicBezTo>
                  <a:cubicBezTo>
                    <a:pt x="1769183" y="278387"/>
                    <a:pt x="1679924" y="276562"/>
                    <a:pt x="1627336" y="312095"/>
                  </a:cubicBezTo>
                  <a:cubicBezTo>
                    <a:pt x="1424728" y="449179"/>
                    <a:pt x="1311487" y="567585"/>
                    <a:pt x="1252769" y="666776"/>
                  </a:cubicBezTo>
                  <a:cubicBezTo>
                    <a:pt x="1205021" y="548907"/>
                    <a:pt x="1099523" y="417511"/>
                    <a:pt x="899066" y="293953"/>
                  </a:cubicBezTo>
                  <a:cubicBezTo>
                    <a:pt x="837552" y="255951"/>
                    <a:pt x="745174" y="246505"/>
                    <a:pt x="689790" y="209791"/>
                  </a:cubicBezTo>
                  <a:cubicBezTo>
                    <a:pt x="542028" y="111674"/>
                    <a:pt x="476320" y="-10166"/>
                    <a:pt x="462447" y="676"/>
                  </a:cubicBezTo>
                  <a:cubicBezTo>
                    <a:pt x="448575" y="11625"/>
                    <a:pt x="561386" y="136794"/>
                    <a:pt x="606445" y="275274"/>
                  </a:cubicBezTo>
                  <a:cubicBezTo>
                    <a:pt x="634298" y="360831"/>
                    <a:pt x="607198" y="445100"/>
                    <a:pt x="626663" y="505108"/>
                  </a:cubicBezTo>
                  <a:cubicBezTo>
                    <a:pt x="713341" y="771119"/>
                    <a:pt x="809376" y="918187"/>
                    <a:pt x="899388" y="995263"/>
                  </a:cubicBezTo>
                  <a:cubicBezTo>
                    <a:pt x="766682" y="999557"/>
                    <a:pt x="598595" y="1059994"/>
                    <a:pt x="407924" y="1227781"/>
                  </a:cubicBezTo>
                  <a:cubicBezTo>
                    <a:pt x="353723" y="1275444"/>
                    <a:pt x="318342" y="1360464"/>
                    <a:pt x="267045" y="1402652"/>
                  </a:cubicBezTo>
                  <a:cubicBezTo>
                    <a:pt x="130252" y="1515154"/>
                    <a:pt x="-6433" y="1543064"/>
                    <a:pt x="234" y="1559381"/>
                  </a:cubicBezTo>
                  <a:cubicBezTo>
                    <a:pt x="6902" y="1575591"/>
                    <a:pt x="160041" y="1503989"/>
                    <a:pt x="306943" y="1500447"/>
                  </a:cubicBezTo>
                  <a:cubicBezTo>
                    <a:pt x="397600" y="1498193"/>
                    <a:pt x="471589" y="1547895"/>
                    <a:pt x="535146" y="1546285"/>
                  </a:cubicBezTo>
                  <a:cubicBezTo>
                    <a:pt x="765499" y="1540703"/>
                    <a:pt x="920574" y="1506458"/>
                    <a:pt x="1024566" y="1459547"/>
                  </a:cubicBezTo>
                  <a:cubicBezTo>
                    <a:pt x="995208" y="1576128"/>
                    <a:pt x="997359" y="1731462"/>
                    <a:pt x="1060700" y="1930272"/>
                  </a:cubicBezTo>
                  <a:cubicBezTo>
                    <a:pt x="1082423" y="1998761"/>
                    <a:pt x="1146303" y="2065531"/>
                    <a:pt x="1164263" y="2129082"/>
                  </a:cubicBezTo>
                  <a:cubicBezTo>
                    <a:pt x="1212011" y="2298801"/>
                    <a:pt x="1181792" y="2433738"/>
                    <a:pt x="1199536" y="2434382"/>
                  </a:cubicBezTo>
                  <a:cubicBezTo>
                    <a:pt x="1217280" y="2435026"/>
                    <a:pt x="1213839" y="2267240"/>
                    <a:pt x="1270621" y="2133054"/>
                  </a:cubicBezTo>
                  <a:cubicBezTo>
                    <a:pt x="1305679" y="2050181"/>
                    <a:pt x="1381604" y="2003698"/>
                    <a:pt x="1406231" y="1945515"/>
                  </a:cubicBezTo>
                  <a:cubicBezTo>
                    <a:pt x="1497318" y="1730066"/>
                    <a:pt x="1528613" y="1573766"/>
                    <a:pt x="1526247" y="1459869"/>
                  </a:cubicBezTo>
                  <a:cubicBezTo>
                    <a:pt x="1631207" y="1529217"/>
                    <a:pt x="1788756" y="1578919"/>
                    <a:pt x="2016743" y="1574947"/>
                  </a:cubicBezTo>
                  <a:cubicBezTo>
                    <a:pt x="2089334" y="1573659"/>
                    <a:pt x="2172033" y="1531900"/>
                    <a:pt x="2238601" y="1532974"/>
                  </a:cubicBezTo>
                  <a:cubicBezTo>
                    <a:pt x="2416475" y="1535657"/>
                    <a:pt x="2538534" y="1602643"/>
                    <a:pt x="2544126" y="1586004"/>
                  </a:cubicBezTo>
                  <a:cubicBezTo>
                    <a:pt x="2549933" y="1569257"/>
                    <a:pt x="2386578" y="1524922"/>
                    <a:pt x="2272692" y="1433032"/>
                  </a:cubicBezTo>
                  <a:close/>
                  <a:moveTo>
                    <a:pt x="1358375" y="1127732"/>
                  </a:moveTo>
                  <a:cubicBezTo>
                    <a:pt x="1352890" y="1144263"/>
                    <a:pt x="1350202" y="1163479"/>
                    <a:pt x="1350524" y="1184412"/>
                  </a:cubicBezTo>
                  <a:cubicBezTo>
                    <a:pt x="1335361" y="1180655"/>
                    <a:pt x="1320520" y="1178400"/>
                    <a:pt x="1307185" y="1178078"/>
                  </a:cubicBezTo>
                  <a:cubicBezTo>
                    <a:pt x="1279870" y="1177220"/>
                    <a:pt x="1248253" y="1184412"/>
                    <a:pt x="1215882" y="1199977"/>
                  </a:cubicBezTo>
                  <a:cubicBezTo>
                    <a:pt x="1213624" y="1178722"/>
                    <a:pt x="1208569" y="1159077"/>
                    <a:pt x="1201902" y="1142868"/>
                  </a:cubicBezTo>
                  <a:cubicBezTo>
                    <a:pt x="1190288" y="1114850"/>
                    <a:pt x="1166521" y="1086080"/>
                    <a:pt x="1133291" y="1061283"/>
                  </a:cubicBezTo>
                  <a:cubicBezTo>
                    <a:pt x="1162757" y="1052802"/>
                    <a:pt x="1187706" y="1038847"/>
                    <a:pt x="1206419" y="1023925"/>
                  </a:cubicBezTo>
                  <a:cubicBezTo>
                    <a:pt x="1222012" y="1011473"/>
                    <a:pt x="1236423" y="993760"/>
                    <a:pt x="1248790" y="972505"/>
                  </a:cubicBezTo>
                  <a:cubicBezTo>
                    <a:pt x="1261695" y="987748"/>
                    <a:pt x="1275783" y="1000308"/>
                    <a:pt x="1289441" y="1009648"/>
                  </a:cubicBezTo>
                  <a:cubicBezTo>
                    <a:pt x="1319015" y="1029937"/>
                    <a:pt x="1362784" y="1042711"/>
                    <a:pt x="1413974" y="1042389"/>
                  </a:cubicBezTo>
                  <a:cubicBezTo>
                    <a:pt x="1385475" y="1069012"/>
                    <a:pt x="1367516" y="1100250"/>
                    <a:pt x="1358375" y="112773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41" name="Google Shape;3241;p37"/>
            <p:cNvSpPr/>
            <p:nvPr/>
          </p:nvSpPr>
          <p:spPr>
            <a:xfrm rot="1790023">
              <a:off x="6903935" y="12012614"/>
              <a:ext cx="2111957" cy="2012086"/>
            </a:xfrm>
            <a:custGeom>
              <a:avLst/>
              <a:gdLst/>
              <a:ahLst/>
              <a:cxnLst/>
              <a:rect l="l" t="t" r="r" b="b"/>
              <a:pathLst>
                <a:path w="2111891" h="2012023" extrusionOk="0">
                  <a:moveTo>
                    <a:pt x="892763" y="1244515"/>
                  </a:moveTo>
                  <a:cubicBezTo>
                    <a:pt x="898032" y="1240865"/>
                    <a:pt x="903087" y="1237215"/>
                    <a:pt x="908141" y="1233565"/>
                  </a:cubicBezTo>
                  <a:cubicBezTo>
                    <a:pt x="915669" y="1227983"/>
                    <a:pt x="923090" y="1222294"/>
                    <a:pt x="930187" y="1216282"/>
                  </a:cubicBezTo>
                  <a:cubicBezTo>
                    <a:pt x="937393" y="1210378"/>
                    <a:pt x="944383" y="1204152"/>
                    <a:pt x="951050" y="1197818"/>
                  </a:cubicBezTo>
                  <a:cubicBezTo>
                    <a:pt x="971268" y="1178603"/>
                    <a:pt x="989873" y="1157885"/>
                    <a:pt x="1008047" y="1137166"/>
                  </a:cubicBezTo>
                  <a:cubicBezTo>
                    <a:pt x="1010736" y="1134268"/>
                    <a:pt x="1010628" y="1129759"/>
                    <a:pt x="1007725" y="1127075"/>
                  </a:cubicBezTo>
                  <a:cubicBezTo>
                    <a:pt x="1004821" y="1124392"/>
                    <a:pt x="1000304" y="1124606"/>
                    <a:pt x="997616" y="1127397"/>
                  </a:cubicBezTo>
                  <a:cubicBezTo>
                    <a:pt x="981592" y="1143500"/>
                    <a:pt x="965031" y="1159172"/>
                    <a:pt x="948254" y="1174631"/>
                  </a:cubicBezTo>
                  <a:cubicBezTo>
                    <a:pt x="939866" y="1182252"/>
                    <a:pt x="931370" y="1189875"/>
                    <a:pt x="922874" y="1197282"/>
                  </a:cubicBezTo>
                  <a:cubicBezTo>
                    <a:pt x="914379" y="1204688"/>
                    <a:pt x="905883" y="1212203"/>
                    <a:pt x="897065" y="1219181"/>
                  </a:cubicBezTo>
                  <a:lnTo>
                    <a:pt x="860501" y="1247735"/>
                  </a:lnTo>
                  <a:cubicBezTo>
                    <a:pt x="856306" y="1250956"/>
                    <a:pt x="845445" y="1258363"/>
                    <a:pt x="842756" y="1260725"/>
                  </a:cubicBezTo>
                  <a:cubicBezTo>
                    <a:pt x="840498" y="1262872"/>
                    <a:pt x="839960" y="1264804"/>
                    <a:pt x="839852" y="1265555"/>
                  </a:cubicBezTo>
                  <a:cubicBezTo>
                    <a:pt x="839423" y="1269312"/>
                    <a:pt x="840713" y="1271889"/>
                    <a:pt x="844262" y="1273177"/>
                  </a:cubicBezTo>
                  <a:cubicBezTo>
                    <a:pt x="844907" y="1273392"/>
                    <a:pt x="847058" y="1274251"/>
                    <a:pt x="850606" y="1272641"/>
                  </a:cubicBezTo>
                  <a:cubicBezTo>
                    <a:pt x="851252" y="1272426"/>
                    <a:pt x="851897" y="1272104"/>
                    <a:pt x="852435" y="1271674"/>
                  </a:cubicBezTo>
                  <a:cubicBezTo>
                    <a:pt x="852220" y="1271674"/>
                    <a:pt x="852005" y="1271674"/>
                    <a:pt x="851682" y="1271352"/>
                  </a:cubicBezTo>
                  <a:cubicBezTo>
                    <a:pt x="851144" y="1270601"/>
                    <a:pt x="851897" y="1269635"/>
                    <a:pt x="853403" y="1268668"/>
                  </a:cubicBezTo>
                  <a:cubicBezTo>
                    <a:pt x="853295" y="1269527"/>
                    <a:pt x="853080" y="1270923"/>
                    <a:pt x="852650" y="1271460"/>
                  </a:cubicBezTo>
                  <a:cubicBezTo>
                    <a:pt x="853725" y="1270386"/>
                    <a:pt x="854478" y="1269098"/>
                    <a:pt x="854801" y="1267702"/>
                  </a:cubicBezTo>
                  <a:cubicBezTo>
                    <a:pt x="859210" y="1265126"/>
                    <a:pt x="866738" y="1262120"/>
                    <a:pt x="869426" y="1260295"/>
                  </a:cubicBezTo>
                  <a:cubicBezTo>
                    <a:pt x="877277" y="1255035"/>
                    <a:pt x="885128" y="1249882"/>
                    <a:pt x="892763" y="1244515"/>
                  </a:cubicBezTo>
                  <a:close/>
                  <a:moveTo>
                    <a:pt x="845229" y="1260081"/>
                  </a:moveTo>
                  <a:cubicBezTo>
                    <a:pt x="845229" y="1260188"/>
                    <a:pt x="845445" y="1260081"/>
                    <a:pt x="845552" y="1259973"/>
                  </a:cubicBezTo>
                  <a:cubicBezTo>
                    <a:pt x="846198" y="1259758"/>
                    <a:pt x="846842" y="1259651"/>
                    <a:pt x="847488" y="1259544"/>
                  </a:cubicBezTo>
                  <a:cubicBezTo>
                    <a:pt x="846198" y="1259114"/>
                    <a:pt x="844800" y="1258792"/>
                    <a:pt x="845229" y="1260081"/>
                  </a:cubicBezTo>
                  <a:close/>
                  <a:moveTo>
                    <a:pt x="885128" y="846036"/>
                  </a:moveTo>
                  <a:cubicBezTo>
                    <a:pt x="903624" y="853443"/>
                    <a:pt x="921476" y="861924"/>
                    <a:pt x="938253" y="871263"/>
                  </a:cubicBezTo>
                  <a:cubicBezTo>
                    <a:pt x="941587" y="872981"/>
                    <a:pt x="942985" y="877167"/>
                    <a:pt x="941264" y="880495"/>
                  </a:cubicBezTo>
                  <a:cubicBezTo>
                    <a:pt x="939436" y="883823"/>
                    <a:pt x="935349" y="885111"/>
                    <a:pt x="932015" y="883393"/>
                  </a:cubicBezTo>
                  <a:cubicBezTo>
                    <a:pt x="915132" y="875342"/>
                    <a:pt x="897387" y="868472"/>
                    <a:pt x="879105" y="862138"/>
                  </a:cubicBezTo>
                  <a:cubicBezTo>
                    <a:pt x="861253" y="855912"/>
                    <a:pt x="842864" y="850652"/>
                    <a:pt x="824474" y="845821"/>
                  </a:cubicBezTo>
                  <a:cubicBezTo>
                    <a:pt x="809634" y="841849"/>
                    <a:pt x="794793" y="838199"/>
                    <a:pt x="780059" y="835086"/>
                  </a:cubicBezTo>
                  <a:cubicBezTo>
                    <a:pt x="757046" y="830148"/>
                    <a:pt x="734247" y="826069"/>
                    <a:pt x="712308" y="823493"/>
                  </a:cubicBezTo>
                  <a:cubicBezTo>
                    <a:pt x="708437" y="823171"/>
                    <a:pt x="705533" y="819735"/>
                    <a:pt x="705856" y="815764"/>
                  </a:cubicBezTo>
                  <a:cubicBezTo>
                    <a:pt x="706179" y="811899"/>
                    <a:pt x="709620" y="809001"/>
                    <a:pt x="713599" y="809323"/>
                  </a:cubicBezTo>
                  <a:cubicBezTo>
                    <a:pt x="736182" y="810611"/>
                    <a:pt x="759734" y="812972"/>
                    <a:pt x="783501" y="817052"/>
                  </a:cubicBezTo>
                  <a:cubicBezTo>
                    <a:pt x="798879" y="819735"/>
                    <a:pt x="814258" y="823063"/>
                    <a:pt x="829421" y="827142"/>
                  </a:cubicBezTo>
                  <a:cubicBezTo>
                    <a:pt x="848456" y="832295"/>
                    <a:pt x="867061" y="838736"/>
                    <a:pt x="885128" y="846036"/>
                  </a:cubicBezTo>
                  <a:close/>
                  <a:moveTo>
                    <a:pt x="932015" y="992353"/>
                  </a:moveTo>
                  <a:cubicBezTo>
                    <a:pt x="936532" y="990957"/>
                    <a:pt x="971376" y="976894"/>
                    <a:pt x="986109" y="974210"/>
                  </a:cubicBezTo>
                  <a:cubicBezTo>
                    <a:pt x="986754" y="974210"/>
                    <a:pt x="987399" y="973888"/>
                    <a:pt x="988045" y="973781"/>
                  </a:cubicBezTo>
                  <a:cubicBezTo>
                    <a:pt x="987614" y="973459"/>
                    <a:pt x="987292" y="973137"/>
                    <a:pt x="987077" y="972922"/>
                  </a:cubicBezTo>
                  <a:cubicBezTo>
                    <a:pt x="987399" y="973244"/>
                    <a:pt x="987829" y="973459"/>
                    <a:pt x="988260" y="973674"/>
                  </a:cubicBezTo>
                  <a:cubicBezTo>
                    <a:pt x="988798" y="973566"/>
                    <a:pt x="989120" y="973566"/>
                    <a:pt x="989120" y="973888"/>
                  </a:cubicBezTo>
                  <a:lnTo>
                    <a:pt x="989120" y="973996"/>
                  </a:lnTo>
                  <a:cubicBezTo>
                    <a:pt x="991701" y="974962"/>
                    <a:pt x="994820" y="974103"/>
                    <a:pt x="996648" y="971849"/>
                  </a:cubicBezTo>
                  <a:cubicBezTo>
                    <a:pt x="999014" y="968843"/>
                    <a:pt x="998476" y="964549"/>
                    <a:pt x="995573" y="962187"/>
                  </a:cubicBezTo>
                  <a:cubicBezTo>
                    <a:pt x="994282" y="961221"/>
                    <a:pt x="992024" y="960255"/>
                    <a:pt x="988798" y="960255"/>
                  </a:cubicBezTo>
                  <a:cubicBezTo>
                    <a:pt x="986109" y="960255"/>
                    <a:pt x="981915" y="960899"/>
                    <a:pt x="976968" y="962187"/>
                  </a:cubicBezTo>
                  <a:cubicBezTo>
                    <a:pt x="959976" y="966481"/>
                    <a:pt x="932015" y="977109"/>
                    <a:pt x="927929" y="978290"/>
                  </a:cubicBezTo>
                  <a:cubicBezTo>
                    <a:pt x="923197" y="979578"/>
                    <a:pt x="918573" y="981188"/>
                    <a:pt x="913841" y="982584"/>
                  </a:cubicBezTo>
                  <a:cubicBezTo>
                    <a:pt x="914056" y="982047"/>
                    <a:pt x="915024" y="981403"/>
                    <a:pt x="915132" y="980973"/>
                  </a:cubicBezTo>
                  <a:cubicBezTo>
                    <a:pt x="915669" y="978934"/>
                    <a:pt x="915239" y="976787"/>
                    <a:pt x="913626" y="974747"/>
                  </a:cubicBezTo>
                  <a:cubicBezTo>
                    <a:pt x="912981" y="973888"/>
                    <a:pt x="911690" y="972815"/>
                    <a:pt x="909755" y="971956"/>
                  </a:cubicBezTo>
                  <a:cubicBezTo>
                    <a:pt x="906958" y="970883"/>
                    <a:pt x="900613" y="969809"/>
                    <a:pt x="897925" y="968736"/>
                  </a:cubicBezTo>
                  <a:lnTo>
                    <a:pt x="870609" y="958860"/>
                  </a:lnTo>
                  <a:lnTo>
                    <a:pt x="800815" y="933310"/>
                  </a:lnTo>
                  <a:cubicBezTo>
                    <a:pt x="782425" y="927192"/>
                    <a:pt x="764143" y="921287"/>
                    <a:pt x="745539" y="916135"/>
                  </a:cubicBezTo>
                  <a:cubicBezTo>
                    <a:pt x="726934" y="910874"/>
                    <a:pt x="708222" y="906366"/>
                    <a:pt x="689402" y="902287"/>
                  </a:cubicBezTo>
                  <a:cubicBezTo>
                    <a:pt x="651763" y="894128"/>
                    <a:pt x="613800" y="888331"/>
                    <a:pt x="575301" y="883823"/>
                  </a:cubicBezTo>
                  <a:cubicBezTo>
                    <a:pt x="571429" y="883286"/>
                    <a:pt x="567773" y="886077"/>
                    <a:pt x="567235" y="889941"/>
                  </a:cubicBezTo>
                  <a:cubicBezTo>
                    <a:pt x="566697" y="893806"/>
                    <a:pt x="569493" y="897456"/>
                    <a:pt x="573365" y="897993"/>
                  </a:cubicBezTo>
                  <a:cubicBezTo>
                    <a:pt x="611220" y="903790"/>
                    <a:pt x="648321" y="911519"/>
                    <a:pt x="685208" y="920429"/>
                  </a:cubicBezTo>
                  <a:cubicBezTo>
                    <a:pt x="703705" y="924830"/>
                    <a:pt x="722095" y="929661"/>
                    <a:pt x="740377" y="934599"/>
                  </a:cubicBezTo>
                  <a:cubicBezTo>
                    <a:pt x="758659" y="939644"/>
                    <a:pt x="776941" y="944797"/>
                    <a:pt x="795115" y="950594"/>
                  </a:cubicBezTo>
                  <a:lnTo>
                    <a:pt x="865555" y="973566"/>
                  </a:lnTo>
                  <a:lnTo>
                    <a:pt x="892978" y="982154"/>
                  </a:lnTo>
                  <a:cubicBezTo>
                    <a:pt x="894591" y="982691"/>
                    <a:pt x="898570" y="982584"/>
                    <a:pt x="901474" y="982906"/>
                  </a:cubicBezTo>
                  <a:cubicBezTo>
                    <a:pt x="901474" y="983120"/>
                    <a:pt x="901581" y="983228"/>
                    <a:pt x="901689" y="983443"/>
                  </a:cubicBezTo>
                  <a:cubicBezTo>
                    <a:pt x="902549" y="985053"/>
                    <a:pt x="904700" y="984409"/>
                    <a:pt x="906421" y="984838"/>
                  </a:cubicBezTo>
                  <a:cubicBezTo>
                    <a:pt x="881041" y="992245"/>
                    <a:pt x="855768" y="999760"/>
                    <a:pt x="830712" y="1008025"/>
                  </a:cubicBezTo>
                  <a:cubicBezTo>
                    <a:pt x="798557" y="1018546"/>
                    <a:pt x="766617" y="1029710"/>
                    <a:pt x="734784" y="1041196"/>
                  </a:cubicBezTo>
                  <a:cubicBezTo>
                    <a:pt x="648214" y="1072649"/>
                    <a:pt x="560675" y="1104210"/>
                    <a:pt x="473029" y="1135771"/>
                  </a:cubicBezTo>
                  <a:cubicBezTo>
                    <a:pt x="460877" y="1140172"/>
                    <a:pt x="448617" y="1144466"/>
                    <a:pt x="436465" y="1148760"/>
                  </a:cubicBezTo>
                  <a:cubicBezTo>
                    <a:pt x="436357" y="1148652"/>
                    <a:pt x="436465" y="1148652"/>
                    <a:pt x="436357" y="1148652"/>
                  </a:cubicBezTo>
                  <a:cubicBezTo>
                    <a:pt x="432808" y="1145754"/>
                    <a:pt x="414849" y="1138669"/>
                    <a:pt x="407429" y="1136200"/>
                  </a:cubicBezTo>
                  <a:cubicBezTo>
                    <a:pt x="399040" y="1133302"/>
                    <a:pt x="390652" y="1130618"/>
                    <a:pt x="382156" y="1128042"/>
                  </a:cubicBezTo>
                  <a:cubicBezTo>
                    <a:pt x="373661" y="1125465"/>
                    <a:pt x="365165" y="1123103"/>
                    <a:pt x="356562" y="1120956"/>
                  </a:cubicBezTo>
                  <a:cubicBezTo>
                    <a:pt x="339677" y="1116770"/>
                    <a:pt x="322578" y="1112905"/>
                    <a:pt x="305372" y="1109899"/>
                  </a:cubicBezTo>
                  <a:cubicBezTo>
                    <a:pt x="293972" y="1107860"/>
                    <a:pt x="282466" y="1106142"/>
                    <a:pt x="270958" y="1104747"/>
                  </a:cubicBezTo>
                  <a:cubicBezTo>
                    <a:pt x="242138" y="1101097"/>
                    <a:pt x="213101" y="1099057"/>
                    <a:pt x="184280" y="1097662"/>
                  </a:cubicBezTo>
                  <a:cubicBezTo>
                    <a:pt x="180409" y="1097447"/>
                    <a:pt x="176967" y="1100346"/>
                    <a:pt x="176645" y="1104317"/>
                  </a:cubicBezTo>
                  <a:cubicBezTo>
                    <a:pt x="176430" y="1108182"/>
                    <a:pt x="179333" y="1111617"/>
                    <a:pt x="183312" y="1111939"/>
                  </a:cubicBezTo>
                  <a:cubicBezTo>
                    <a:pt x="211596" y="1114730"/>
                    <a:pt x="239987" y="1118595"/>
                    <a:pt x="268270" y="1123103"/>
                  </a:cubicBezTo>
                  <a:cubicBezTo>
                    <a:pt x="279562" y="1124928"/>
                    <a:pt x="290854" y="1126968"/>
                    <a:pt x="302038" y="1128900"/>
                  </a:cubicBezTo>
                  <a:cubicBezTo>
                    <a:pt x="318922" y="1131799"/>
                    <a:pt x="335806" y="1134805"/>
                    <a:pt x="352475" y="1138454"/>
                  </a:cubicBezTo>
                  <a:cubicBezTo>
                    <a:pt x="360863" y="1140172"/>
                    <a:pt x="369251" y="1142212"/>
                    <a:pt x="377640" y="1144251"/>
                  </a:cubicBezTo>
                  <a:cubicBezTo>
                    <a:pt x="386028" y="1146398"/>
                    <a:pt x="394416" y="1148652"/>
                    <a:pt x="402804" y="1151014"/>
                  </a:cubicBezTo>
                  <a:cubicBezTo>
                    <a:pt x="406030" y="1151980"/>
                    <a:pt x="413021" y="1153483"/>
                    <a:pt x="418935" y="1155093"/>
                  </a:cubicBezTo>
                  <a:cubicBezTo>
                    <a:pt x="378715" y="1169478"/>
                    <a:pt x="338602" y="1183970"/>
                    <a:pt x="298382" y="1198033"/>
                  </a:cubicBezTo>
                  <a:cubicBezTo>
                    <a:pt x="200734" y="1232277"/>
                    <a:pt x="102871" y="1265341"/>
                    <a:pt x="5116" y="1295398"/>
                  </a:cubicBezTo>
                  <a:cubicBezTo>
                    <a:pt x="1352" y="1296472"/>
                    <a:pt x="-799" y="1300444"/>
                    <a:pt x="277" y="1304201"/>
                  </a:cubicBezTo>
                  <a:cubicBezTo>
                    <a:pt x="1460" y="1307958"/>
                    <a:pt x="5439" y="1310105"/>
                    <a:pt x="9203" y="1309031"/>
                  </a:cubicBezTo>
                  <a:cubicBezTo>
                    <a:pt x="107603" y="1280155"/>
                    <a:pt x="206111" y="1248702"/>
                    <a:pt x="304296" y="1215316"/>
                  </a:cubicBezTo>
                  <a:cubicBezTo>
                    <a:pt x="362906" y="1195349"/>
                    <a:pt x="421409" y="1174953"/>
                    <a:pt x="479589" y="1153912"/>
                  </a:cubicBezTo>
                  <a:cubicBezTo>
                    <a:pt x="499161" y="1146828"/>
                    <a:pt x="518411" y="1139528"/>
                    <a:pt x="537984" y="1132335"/>
                  </a:cubicBezTo>
                  <a:cubicBezTo>
                    <a:pt x="516583" y="1153161"/>
                    <a:pt x="494322" y="1173021"/>
                    <a:pt x="471308" y="1192129"/>
                  </a:cubicBezTo>
                  <a:cubicBezTo>
                    <a:pt x="456683" y="1204366"/>
                    <a:pt x="441734" y="1216389"/>
                    <a:pt x="426786" y="1228305"/>
                  </a:cubicBezTo>
                  <a:cubicBezTo>
                    <a:pt x="404310" y="1246232"/>
                    <a:pt x="381726" y="1264160"/>
                    <a:pt x="358712" y="1281336"/>
                  </a:cubicBezTo>
                  <a:cubicBezTo>
                    <a:pt x="354733" y="1284341"/>
                    <a:pt x="336129" y="1300873"/>
                    <a:pt x="318814" y="1313755"/>
                  </a:cubicBezTo>
                  <a:cubicBezTo>
                    <a:pt x="311824" y="1318908"/>
                    <a:pt x="305157" y="1323524"/>
                    <a:pt x="299780" y="1326207"/>
                  </a:cubicBezTo>
                  <a:cubicBezTo>
                    <a:pt x="297736" y="1327174"/>
                    <a:pt x="294833" y="1329428"/>
                    <a:pt x="294725" y="1328140"/>
                  </a:cubicBezTo>
                  <a:cubicBezTo>
                    <a:pt x="291499" y="1327174"/>
                    <a:pt x="287950" y="1328891"/>
                    <a:pt x="286659" y="1332111"/>
                  </a:cubicBezTo>
                  <a:cubicBezTo>
                    <a:pt x="285154" y="1335547"/>
                    <a:pt x="286875" y="1339519"/>
                    <a:pt x="290316" y="1341021"/>
                  </a:cubicBezTo>
                  <a:cubicBezTo>
                    <a:pt x="292144" y="1341773"/>
                    <a:pt x="294618" y="1342095"/>
                    <a:pt x="297521" y="1341666"/>
                  </a:cubicBezTo>
                  <a:cubicBezTo>
                    <a:pt x="301285" y="1341021"/>
                    <a:pt x="306555" y="1338874"/>
                    <a:pt x="312470" y="1335547"/>
                  </a:cubicBezTo>
                  <a:cubicBezTo>
                    <a:pt x="332795" y="1324275"/>
                    <a:pt x="363659" y="1299048"/>
                    <a:pt x="369036" y="1295291"/>
                  </a:cubicBezTo>
                  <a:cubicBezTo>
                    <a:pt x="388609" y="1281336"/>
                    <a:pt x="408289" y="1267165"/>
                    <a:pt x="427431" y="1252351"/>
                  </a:cubicBezTo>
                  <a:cubicBezTo>
                    <a:pt x="440121" y="1242475"/>
                    <a:pt x="452704" y="1232277"/>
                    <a:pt x="464963" y="1221865"/>
                  </a:cubicBezTo>
                  <a:cubicBezTo>
                    <a:pt x="495827" y="1195564"/>
                    <a:pt x="525079" y="1167653"/>
                    <a:pt x="552609" y="1138239"/>
                  </a:cubicBezTo>
                  <a:cubicBezTo>
                    <a:pt x="555405" y="1135449"/>
                    <a:pt x="555298" y="1130940"/>
                    <a:pt x="552502" y="1128256"/>
                  </a:cubicBezTo>
                  <a:cubicBezTo>
                    <a:pt x="551534" y="1127290"/>
                    <a:pt x="550136" y="1128578"/>
                    <a:pt x="548845" y="1128256"/>
                  </a:cubicBezTo>
                  <a:cubicBezTo>
                    <a:pt x="613048" y="1104639"/>
                    <a:pt x="677250" y="1080915"/>
                    <a:pt x="740699" y="1057406"/>
                  </a:cubicBezTo>
                  <a:cubicBezTo>
                    <a:pt x="772317" y="1045597"/>
                    <a:pt x="803934" y="1034111"/>
                    <a:pt x="835874" y="1023162"/>
                  </a:cubicBezTo>
                  <a:cubicBezTo>
                    <a:pt x="867598" y="1012212"/>
                    <a:pt x="899645" y="1001906"/>
                    <a:pt x="932015" y="992353"/>
                  </a:cubicBezTo>
                  <a:close/>
                  <a:moveTo>
                    <a:pt x="430657" y="1148652"/>
                  </a:moveTo>
                  <a:cubicBezTo>
                    <a:pt x="430765" y="1148652"/>
                    <a:pt x="430872" y="1148652"/>
                    <a:pt x="430872" y="1148652"/>
                  </a:cubicBezTo>
                  <a:cubicBezTo>
                    <a:pt x="430765" y="1147364"/>
                    <a:pt x="429797" y="1148008"/>
                    <a:pt x="428829" y="1148867"/>
                  </a:cubicBezTo>
                  <a:cubicBezTo>
                    <a:pt x="429367" y="1148760"/>
                    <a:pt x="430012" y="1148652"/>
                    <a:pt x="430657" y="1148652"/>
                  </a:cubicBezTo>
                  <a:close/>
                  <a:moveTo>
                    <a:pt x="988260" y="973674"/>
                  </a:moveTo>
                  <a:lnTo>
                    <a:pt x="989120" y="973996"/>
                  </a:lnTo>
                  <a:cubicBezTo>
                    <a:pt x="989012" y="974425"/>
                    <a:pt x="988475" y="974103"/>
                    <a:pt x="988045" y="973781"/>
                  </a:cubicBezTo>
                  <a:lnTo>
                    <a:pt x="988260" y="973674"/>
                  </a:lnTo>
                  <a:close/>
                  <a:moveTo>
                    <a:pt x="731558" y="1073508"/>
                  </a:moveTo>
                  <a:cubicBezTo>
                    <a:pt x="735107" y="1075333"/>
                    <a:pt x="736505" y="1079627"/>
                    <a:pt x="734677" y="1083169"/>
                  </a:cubicBezTo>
                  <a:cubicBezTo>
                    <a:pt x="719621" y="1114193"/>
                    <a:pt x="701231" y="1143714"/>
                    <a:pt x="680261" y="1171303"/>
                  </a:cubicBezTo>
                  <a:cubicBezTo>
                    <a:pt x="669829" y="1185151"/>
                    <a:pt x="658860" y="1198462"/>
                    <a:pt x="647246" y="1211237"/>
                  </a:cubicBezTo>
                  <a:cubicBezTo>
                    <a:pt x="635739" y="1224011"/>
                    <a:pt x="623587" y="1236356"/>
                    <a:pt x="611327" y="1248272"/>
                  </a:cubicBezTo>
                  <a:cubicBezTo>
                    <a:pt x="603261" y="1256108"/>
                    <a:pt x="595088" y="1263838"/>
                    <a:pt x="586593" y="1271245"/>
                  </a:cubicBezTo>
                  <a:cubicBezTo>
                    <a:pt x="578097" y="1278652"/>
                    <a:pt x="569278" y="1285844"/>
                    <a:pt x="560138" y="1292500"/>
                  </a:cubicBezTo>
                  <a:cubicBezTo>
                    <a:pt x="554115" y="1296901"/>
                    <a:pt x="539919" y="1301517"/>
                    <a:pt x="532069" y="1305489"/>
                  </a:cubicBezTo>
                  <a:cubicBezTo>
                    <a:pt x="532284" y="1306670"/>
                    <a:pt x="532177" y="1307958"/>
                    <a:pt x="531639" y="1309139"/>
                  </a:cubicBezTo>
                  <a:cubicBezTo>
                    <a:pt x="530133" y="1312574"/>
                    <a:pt x="526154" y="1314184"/>
                    <a:pt x="522713" y="1312789"/>
                  </a:cubicBezTo>
                  <a:cubicBezTo>
                    <a:pt x="519164" y="1311393"/>
                    <a:pt x="517551" y="1309139"/>
                    <a:pt x="516798" y="1307529"/>
                  </a:cubicBezTo>
                  <a:cubicBezTo>
                    <a:pt x="515830" y="1305382"/>
                    <a:pt x="515830" y="1303235"/>
                    <a:pt x="516690" y="1300981"/>
                  </a:cubicBezTo>
                  <a:cubicBezTo>
                    <a:pt x="517551" y="1298726"/>
                    <a:pt x="520670" y="1295613"/>
                    <a:pt x="525616" y="1292929"/>
                  </a:cubicBezTo>
                  <a:cubicBezTo>
                    <a:pt x="532929" y="1288958"/>
                    <a:pt x="545404" y="1284449"/>
                    <a:pt x="550566" y="1280155"/>
                  </a:cubicBezTo>
                  <a:cubicBezTo>
                    <a:pt x="557449" y="1274680"/>
                    <a:pt x="563901" y="1268991"/>
                    <a:pt x="570354" y="1263086"/>
                  </a:cubicBezTo>
                  <a:cubicBezTo>
                    <a:pt x="580032" y="1254176"/>
                    <a:pt x="589281" y="1244944"/>
                    <a:pt x="598422" y="1235498"/>
                  </a:cubicBezTo>
                  <a:cubicBezTo>
                    <a:pt x="612510" y="1221113"/>
                    <a:pt x="626168" y="1206084"/>
                    <a:pt x="639610" y="1190841"/>
                  </a:cubicBezTo>
                  <a:cubicBezTo>
                    <a:pt x="652946" y="1175597"/>
                    <a:pt x="665850" y="1160139"/>
                    <a:pt x="678003" y="1144036"/>
                  </a:cubicBezTo>
                  <a:cubicBezTo>
                    <a:pt x="694241" y="1122567"/>
                    <a:pt x="709297" y="1100238"/>
                    <a:pt x="721987" y="1076621"/>
                  </a:cubicBezTo>
                  <a:cubicBezTo>
                    <a:pt x="723708" y="1073186"/>
                    <a:pt x="728009" y="1071791"/>
                    <a:pt x="731558" y="1073508"/>
                  </a:cubicBezTo>
                  <a:close/>
                  <a:moveTo>
                    <a:pt x="845122" y="1209841"/>
                  </a:moveTo>
                  <a:cubicBezTo>
                    <a:pt x="836734" y="1219288"/>
                    <a:pt x="828238" y="1228520"/>
                    <a:pt x="819635" y="1237752"/>
                  </a:cubicBezTo>
                  <a:cubicBezTo>
                    <a:pt x="816946" y="1240758"/>
                    <a:pt x="811999" y="1243978"/>
                    <a:pt x="806837" y="1246984"/>
                  </a:cubicBezTo>
                  <a:cubicBezTo>
                    <a:pt x="803934" y="1248702"/>
                    <a:pt x="800923" y="1250312"/>
                    <a:pt x="798772" y="1251922"/>
                  </a:cubicBezTo>
                  <a:cubicBezTo>
                    <a:pt x="799417" y="1253747"/>
                    <a:pt x="799309" y="1255679"/>
                    <a:pt x="798342" y="1257504"/>
                  </a:cubicBezTo>
                  <a:cubicBezTo>
                    <a:pt x="796513" y="1260725"/>
                    <a:pt x="792319" y="1261905"/>
                    <a:pt x="788985" y="1260081"/>
                  </a:cubicBezTo>
                  <a:cubicBezTo>
                    <a:pt x="785974" y="1258578"/>
                    <a:pt x="784576" y="1256323"/>
                    <a:pt x="783931" y="1254391"/>
                  </a:cubicBezTo>
                  <a:cubicBezTo>
                    <a:pt x="782856" y="1251385"/>
                    <a:pt x="783501" y="1247628"/>
                    <a:pt x="786727" y="1243871"/>
                  </a:cubicBezTo>
                  <a:cubicBezTo>
                    <a:pt x="791029" y="1239040"/>
                    <a:pt x="803611" y="1232921"/>
                    <a:pt x="808128" y="1227554"/>
                  </a:cubicBezTo>
                  <a:cubicBezTo>
                    <a:pt x="814796" y="1219610"/>
                    <a:pt x="821463" y="1211666"/>
                    <a:pt x="828130" y="1203615"/>
                  </a:cubicBezTo>
                  <a:cubicBezTo>
                    <a:pt x="834690" y="1195564"/>
                    <a:pt x="841251" y="1187513"/>
                    <a:pt x="847703" y="1179354"/>
                  </a:cubicBezTo>
                  <a:cubicBezTo>
                    <a:pt x="859748" y="1164111"/>
                    <a:pt x="871147" y="1148545"/>
                    <a:pt x="882331" y="1132765"/>
                  </a:cubicBezTo>
                  <a:cubicBezTo>
                    <a:pt x="893516" y="1117092"/>
                    <a:pt x="904377" y="1101097"/>
                    <a:pt x="914379" y="1084672"/>
                  </a:cubicBezTo>
                  <a:cubicBezTo>
                    <a:pt x="927821" y="1062881"/>
                    <a:pt x="940081" y="1040337"/>
                    <a:pt x="950512" y="1016613"/>
                  </a:cubicBezTo>
                  <a:cubicBezTo>
                    <a:pt x="952018" y="1012963"/>
                    <a:pt x="956212" y="1011246"/>
                    <a:pt x="959869" y="1012749"/>
                  </a:cubicBezTo>
                  <a:cubicBezTo>
                    <a:pt x="963418" y="1014252"/>
                    <a:pt x="965246" y="1018438"/>
                    <a:pt x="963740" y="1022088"/>
                  </a:cubicBezTo>
                  <a:cubicBezTo>
                    <a:pt x="951696" y="1053219"/>
                    <a:pt x="937070" y="1082740"/>
                    <a:pt x="919863" y="1110866"/>
                  </a:cubicBezTo>
                  <a:cubicBezTo>
                    <a:pt x="913088" y="1122137"/>
                    <a:pt x="905775" y="1133194"/>
                    <a:pt x="898140" y="1143929"/>
                  </a:cubicBezTo>
                  <a:cubicBezTo>
                    <a:pt x="886741" y="1160032"/>
                    <a:pt x="874373" y="1175382"/>
                    <a:pt x="861683" y="1190733"/>
                  </a:cubicBezTo>
                  <a:cubicBezTo>
                    <a:pt x="856199" y="1197174"/>
                    <a:pt x="850714" y="1203508"/>
                    <a:pt x="845122" y="1209841"/>
                  </a:cubicBezTo>
                  <a:close/>
                  <a:moveTo>
                    <a:pt x="686068" y="1049999"/>
                  </a:moveTo>
                  <a:cubicBezTo>
                    <a:pt x="686176" y="1050428"/>
                    <a:pt x="686391" y="1050750"/>
                    <a:pt x="686606" y="1051072"/>
                  </a:cubicBezTo>
                  <a:cubicBezTo>
                    <a:pt x="686283" y="1051394"/>
                    <a:pt x="685961" y="1050750"/>
                    <a:pt x="685853" y="1049999"/>
                  </a:cubicBezTo>
                  <a:lnTo>
                    <a:pt x="686068" y="1049999"/>
                  </a:lnTo>
                  <a:close/>
                  <a:moveTo>
                    <a:pt x="314298" y="988703"/>
                  </a:moveTo>
                  <a:cubicBezTo>
                    <a:pt x="310319" y="988488"/>
                    <a:pt x="307308" y="985267"/>
                    <a:pt x="307415" y="981296"/>
                  </a:cubicBezTo>
                  <a:cubicBezTo>
                    <a:pt x="307630" y="977323"/>
                    <a:pt x="310857" y="974318"/>
                    <a:pt x="314835" y="974425"/>
                  </a:cubicBezTo>
                  <a:cubicBezTo>
                    <a:pt x="363122" y="975499"/>
                    <a:pt x="410978" y="978183"/>
                    <a:pt x="458511" y="984194"/>
                  </a:cubicBezTo>
                  <a:cubicBezTo>
                    <a:pt x="477653" y="986556"/>
                    <a:pt x="496688" y="989454"/>
                    <a:pt x="515615" y="992889"/>
                  </a:cubicBezTo>
                  <a:cubicBezTo>
                    <a:pt x="543899" y="998149"/>
                    <a:pt x="571967" y="1004805"/>
                    <a:pt x="600035" y="1012319"/>
                  </a:cubicBezTo>
                  <a:cubicBezTo>
                    <a:pt x="605735" y="1013822"/>
                    <a:pt x="651225" y="1023591"/>
                    <a:pt x="676820" y="1032072"/>
                  </a:cubicBezTo>
                  <a:cubicBezTo>
                    <a:pt x="685853" y="1034970"/>
                    <a:pt x="692736" y="1038083"/>
                    <a:pt x="695425" y="1040445"/>
                  </a:cubicBezTo>
                  <a:cubicBezTo>
                    <a:pt x="697683" y="1042270"/>
                    <a:pt x="698651" y="1044309"/>
                    <a:pt x="698973" y="1045920"/>
                  </a:cubicBezTo>
                  <a:cubicBezTo>
                    <a:pt x="699726" y="1049569"/>
                    <a:pt x="697253" y="1053219"/>
                    <a:pt x="693596" y="1053971"/>
                  </a:cubicBezTo>
                  <a:cubicBezTo>
                    <a:pt x="690800" y="1054507"/>
                    <a:pt x="688112" y="1053326"/>
                    <a:pt x="686606" y="1051072"/>
                  </a:cubicBezTo>
                  <a:lnTo>
                    <a:pt x="686714" y="1050965"/>
                  </a:lnTo>
                  <a:cubicBezTo>
                    <a:pt x="687036" y="1050643"/>
                    <a:pt x="686714" y="1050321"/>
                    <a:pt x="686068" y="1049999"/>
                  </a:cubicBezTo>
                  <a:cubicBezTo>
                    <a:pt x="685853" y="1049569"/>
                    <a:pt x="685638" y="1049140"/>
                    <a:pt x="685530" y="1048603"/>
                  </a:cubicBezTo>
                  <a:cubicBezTo>
                    <a:pt x="685638" y="1048818"/>
                    <a:pt x="685746" y="1049462"/>
                    <a:pt x="685853" y="1049999"/>
                  </a:cubicBezTo>
                  <a:cubicBezTo>
                    <a:pt x="684670" y="1049569"/>
                    <a:pt x="682950" y="1049140"/>
                    <a:pt x="681552" y="1048603"/>
                  </a:cubicBezTo>
                  <a:cubicBezTo>
                    <a:pt x="659828" y="1040659"/>
                    <a:pt x="602186" y="1030569"/>
                    <a:pt x="595733" y="1028958"/>
                  </a:cubicBezTo>
                  <a:cubicBezTo>
                    <a:pt x="567988" y="1022196"/>
                    <a:pt x="540135" y="1016720"/>
                    <a:pt x="512174" y="1011783"/>
                  </a:cubicBezTo>
                  <a:cubicBezTo>
                    <a:pt x="493462" y="1008562"/>
                    <a:pt x="474749" y="1005556"/>
                    <a:pt x="456037" y="1002873"/>
                  </a:cubicBezTo>
                  <a:cubicBezTo>
                    <a:pt x="409149" y="996110"/>
                    <a:pt x="362046" y="991279"/>
                    <a:pt x="314298" y="988703"/>
                  </a:cubicBezTo>
                  <a:close/>
                  <a:moveTo>
                    <a:pt x="1328843" y="1253962"/>
                  </a:moveTo>
                  <a:cubicBezTo>
                    <a:pt x="1329166" y="1256431"/>
                    <a:pt x="1329489" y="1262764"/>
                    <a:pt x="1329489" y="1264589"/>
                  </a:cubicBezTo>
                  <a:cubicBezTo>
                    <a:pt x="1329489" y="1266092"/>
                    <a:pt x="1329273" y="1266951"/>
                    <a:pt x="1329273" y="1267058"/>
                  </a:cubicBezTo>
                  <a:cubicBezTo>
                    <a:pt x="1328520" y="1269742"/>
                    <a:pt x="1326907" y="1270815"/>
                    <a:pt x="1326047" y="1271245"/>
                  </a:cubicBezTo>
                  <a:cubicBezTo>
                    <a:pt x="1324004" y="1272318"/>
                    <a:pt x="1321961" y="1272533"/>
                    <a:pt x="1319810" y="1271567"/>
                  </a:cubicBezTo>
                  <a:cubicBezTo>
                    <a:pt x="1318950" y="1271138"/>
                    <a:pt x="1317551" y="1270386"/>
                    <a:pt x="1316583" y="1268561"/>
                  </a:cubicBezTo>
                  <a:cubicBezTo>
                    <a:pt x="1316476" y="1268239"/>
                    <a:pt x="1316046" y="1267702"/>
                    <a:pt x="1315938" y="1266521"/>
                  </a:cubicBezTo>
                  <a:lnTo>
                    <a:pt x="1315723" y="1265126"/>
                  </a:lnTo>
                  <a:cubicBezTo>
                    <a:pt x="1316261" y="1265126"/>
                    <a:pt x="1316368" y="1264267"/>
                    <a:pt x="1316261" y="1263194"/>
                  </a:cubicBezTo>
                  <a:cubicBezTo>
                    <a:pt x="1316153" y="1263301"/>
                    <a:pt x="1316046" y="1263408"/>
                    <a:pt x="1316046" y="1263516"/>
                  </a:cubicBezTo>
                  <a:cubicBezTo>
                    <a:pt x="1316046" y="1263516"/>
                    <a:pt x="1315831" y="1263731"/>
                    <a:pt x="1315723" y="1263945"/>
                  </a:cubicBezTo>
                  <a:cubicBezTo>
                    <a:pt x="1315831" y="1263408"/>
                    <a:pt x="1315938" y="1262872"/>
                    <a:pt x="1316153" y="1262335"/>
                  </a:cubicBezTo>
                  <a:cubicBezTo>
                    <a:pt x="1315831" y="1260188"/>
                    <a:pt x="1314970" y="1257397"/>
                    <a:pt x="1314755" y="1256216"/>
                  </a:cubicBezTo>
                  <a:lnTo>
                    <a:pt x="1309593" y="1234639"/>
                  </a:lnTo>
                  <a:cubicBezTo>
                    <a:pt x="1306905" y="1224441"/>
                    <a:pt x="1303571" y="1214350"/>
                    <a:pt x="1299807" y="1204474"/>
                  </a:cubicBezTo>
                  <a:cubicBezTo>
                    <a:pt x="1296043" y="1194598"/>
                    <a:pt x="1291956" y="1184722"/>
                    <a:pt x="1287547" y="1175060"/>
                  </a:cubicBezTo>
                  <a:cubicBezTo>
                    <a:pt x="1280772" y="1160032"/>
                    <a:pt x="1273460" y="1146613"/>
                    <a:pt x="1265824" y="1134053"/>
                  </a:cubicBezTo>
                  <a:cubicBezTo>
                    <a:pt x="1257543" y="1120419"/>
                    <a:pt x="1248833" y="1107967"/>
                    <a:pt x="1239261" y="1096052"/>
                  </a:cubicBezTo>
                  <a:cubicBezTo>
                    <a:pt x="1220764" y="1072864"/>
                    <a:pt x="1199363" y="1051824"/>
                    <a:pt x="1173768" y="1028743"/>
                  </a:cubicBezTo>
                  <a:cubicBezTo>
                    <a:pt x="1170757" y="1026167"/>
                    <a:pt x="1170435" y="1021766"/>
                    <a:pt x="1173016" y="1018760"/>
                  </a:cubicBezTo>
                  <a:cubicBezTo>
                    <a:pt x="1175597" y="1015754"/>
                    <a:pt x="1180114" y="1015433"/>
                    <a:pt x="1183125" y="1018009"/>
                  </a:cubicBezTo>
                  <a:cubicBezTo>
                    <a:pt x="1210547" y="1040445"/>
                    <a:pt x="1233777" y="1060949"/>
                    <a:pt x="1253672" y="1084243"/>
                  </a:cubicBezTo>
                  <a:cubicBezTo>
                    <a:pt x="1264103" y="1096588"/>
                    <a:pt x="1273674" y="1109577"/>
                    <a:pt x="1282385" y="1124069"/>
                  </a:cubicBezTo>
                  <a:cubicBezTo>
                    <a:pt x="1290343" y="1137381"/>
                    <a:pt x="1297441" y="1151873"/>
                    <a:pt x="1304109" y="1167868"/>
                  </a:cubicBezTo>
                  <a:cubicBezTo>
                    <a:pt x="1308410" y="1178066"/>
                    <a:pt x="1312282" y="1188372"/>
                    <a:pt x="1315831" y="1198892"/>
                  </a:cubicBezTo>
                  <a:cubicBezTo>
                    <a:pt x="1319272" y="1209412"/>
                    <a:pt x="1322283" y="1220147"/>
                    <a:pt x="1324541" y="1230989"/>
                  </a:cubicBezTo>
                  <a:lnTo>
                    <a:pt x="1328843" y="1253962"/>
                  </a:lnTo>
                  <a:close/>
                  <a:moveTo>
                    <a:pt x="1406381" y="789463"/>
                  </a:moveTo>
                  <a:cubicBezTo>
                    <a:pt x="1407133" y="789356"/>
                    <a:pt x="1407886" y="789356"/>
                    <a:pt x="1408639" y="789463"/>
                  </a:cubicBezTo>
                  <a:cubicBezTo>
                    <a:pt x="1412403" y="790215"/>
                    <a:pt x="1414769" y="793864"/>
                    <a:pt x="1414016" y="797514"/>
                  </a:cubicBezTo>
                  <a:cubicBezTo>
                    <a:pt x="1414016" y="797944"/>
                    <a:pt x="1411865" y="802774"/>
                    <a:pt x="1405735" y="803204"/>
                  </a:cubicBezTo>
                  <a:cubicBezTo>
                    <a:pt x="1401541" y="803418"/>
                    <a:pt x="1391217" y="803741"/>
                    <a:pt x="1390142" y="803848"/>
                  </a:cubicBezTo>
                  <a:cubicBezTo>
                    <a:pt x="1385302" y="804492"/>
                    <a:pt x="1380463" y="805351"/>
                    <a:pt x="1375731" y="806424"/>
                  </a:cubicBezTo>
                  <a:cubicBezTo>
                    <a:pt x="1368418" y="807927"/>
                    <a:pt x="1361213" y="809967"/>
                    <a:pt x="1354116" y="812006"/>
                  </a:cubicBezTo>
                  <a:cubicBezTo>
                    <a:pt x="1342071" y="815441"/>
                    <a:pt x="1329489" y="819199"/>
                    <a:pt x="1316691" y="823171"/>
                  </a:cubicBezTo>
                  <a:cubicBezTo>
                    <a:pt x="1304539" y="826821"/>
                    <a:pt x="1292279" y="830685"/>
                    <a:pt x="1280450" y="835408"/>
                  </a:cubicBezTo>
                  <a:cubicBezTo>
                    <a:pt x="1264426" y="841634"/>
                    <a:pt x="1249262" y="848934"/>
                    <a:pt x="1236250" y="858811"/>
                  </a:cubicBezTo>
                  <a:cubicBezTo>
                    <a:pt x="1233131" y="861280"/>
                    <a:pt x="1228615" y="860850"/>
                    <a:pt x="1226141" y="857737"/>
                  </a:cubicBezTo>
                  <a:cubicBezTo>
                    <a:pt x="1223668" y="854731"/>
                    <a:pt x="1224098" y="850222"/>
                    <a:pt x="1227217" y="847754"/>
                  </a:cubicBezTo>
                  <a:cubicBezTo>
                    <a:pt x="1240552" y="835945"/>
                    <a:pt x="1256360" y="826391"/>
                    <a:pt x="1273352" y="818662"/>
                  </a:cubicBezTo>
                  <a:cubicBezTo>
                    <a:pt x="1285504" y="813187"/>
                    <a:pt x="1298301" y="808571"/>
                    <a:pt x="1311099" y="804707"/>
                  </a:cubicBezTo>
                  <a:cubicBezTo>
                    <a:pt x="1324112" y="800842"/>
                    <a:pt x="1337231" y="797836"/>
                    <a:pt x="1349599" y="794938"/>
                  </a:cubicBezTo>
                  <a:cubicBezTo>
                    <a:pt x="1356051" y="793435"/>
                    <a:pt x="1362396" y="792039"/>
                    <a:pt x="1368956" y="791073"/>
                  </a:cubicBezTo>
                  <a:cubicBezTo>
                    <a:pt x="1375516" y="790000"/>
                    <a:pt x="1382184" y="789141"/>
                    <a:pt x="1388851" y="788819"/>
                  </a:cubicBezTo>
                  <a:cubicBezTo>
                    <a:pt x="1389927" y="788819"/>
                    <a:pt x="1398960" y="789248"/>
                    <a:pt x="1404015" y="789356"/>
                  </a:cubicBezTo>
                  <a:cubicBezTo>
                    <a:pt x="1403584" y="789892"/>
                    <a:pt x="1403154" y="790537"/>
                    <a:pt x="1402724" y="791181"/>
                  </a:cubicBezTo>
                  <a:cubicBezTo>
                    <a:pt x="1403584" y="790322"/>
                    <a:pt x="1404768" y="789785"/>
                    <a:pt x="1405950" y="789463"/>
                  </a:cubicBezTo>
                  <a:cubicBezTo>
                    <a:pt x="1405735" y="789463"/>
                    <a:pt x="1405520" y="789463"/>
                    <a:pt x="1405413" y="789463"/>
                  </a:cubicBezTo>
                  <a:lnTo>
                    <a:pt x="1404015" y="789356"/>
                  </a:lnTo>
                  <a:cubicBezTo>
                    <a:pt x="1405198" y="787960"/>
                    <a:pt x="1406273" y="787316"/>
                    <a:pt x="1406381" y="789463"/>
                  </a:cubicBezTo>
                  <a:close/>
                  <a:moveTo>
                    <a:pt x="1062678" y="635310"/>
                  </a:moveTo>
                  <a:cubicBezTo>
                    <a:pt x="1063431" y="610942"/>
                    <a:pt x="1063646" y="586359"/>
                    <a:pt x="1062678" y="563064"/>
                  </a:cubicBezTo>
                  <a:cubicBezTo>
                    <a:pt x="1061603" y="536871"/>
                    <a:pt x="1059344" y="512396"/>
                    <a:pt x="1055366" y="491463"/>
                  </a:cubicBezTo>
                  <a:cubicBezTo>
                    <a:pt x="1054505" y="487813"/>
                    <a:pt x="1056871" y="484163"/>
                    <a:pt x="1060528" y="483411"/>
                  </a:cubicBezTo>
                  <a:cubicBezTo>
                    <a:pt x="1064184" y="482553"/>
                    <a:pt x="1067840" y="484914"/>
                    <a:pt x="1068701" y="488564"/>
                  </a:cubicBezTo>
                  <a:cubicBezTo>
                    <a:pt x="1073862" y="509927"/>
                    <a:pt x="1077734" y="535046"/>
                    <a:pt x="1079885" y="561991"/>
                  </a:cubicBezTo>
                  <a:cubicBezTo>
                    <a:pt x="1081713" y="585822"/>
                    <a:pt x="1082573" y="610942"/>
                    <a:pt x="1081928" y="635847"/>
                  </a:cubicBezTo>
                  <a:cubicBezTo>
                    <a:pt x="1081391" y="656029"/>
                    <a:pt x="1079993" y="675888"/>
                    <a:pt x="1077842" y="694889"/>
                  </a:cubicBezTo>
                  <a:cubicBezTo>
                    <a:pt x="1074185" y="728704"/>
                    <a:pt x="1068163" y="759405"/>
                    <a:pt x="1061280" y="782378"/>
                  </a:cubicBezTo>
                  <a:cubicBezTo>
                    <a:pt x="1060312" y="786135"/>
                    <a:pt x="1056333" y="788390"/>
                    <a:pt x="1052569" y="787316"/>
                  </a:cubicBezTo>
                  <a:cubicBezTo>
                    <a:pt x="1048698" y="786242"/>
                    <a:pt x="1046547" y="782378"/>
                    <a:pt x="1047515" y="778621"/>
                  </a:cubicBezTo>
                  <a:cubicBezTo>
                    <a:pt x="1053215" y="756078"/>
                    <a:pt x="1057086" y="726020"/>
                    <a:pt x="1059667" y="693171"/>
                  </a:cubicBezTo>
                  <a:cubicBezTo>
                    <a:pt x="1061065" y="674492"/>
                    <a:pt x="1062033" y="655062"/>
                    <a:pt x="1062678" y="635310"/>
                  </a:cubicBezTo>
                  <a:close/>
                  <a:moveTo>
                    <a:pt x="1088166" y="1463936"/>
                  </a:moveTo>
                  <a:cubicBezTo>
                    <a:pt x="1082143" y="1541549"/>
                    <a:pt x="1075046" y="1619162"/>
                    <a:pt x="1067840" y="1696776"/>
                  </a:cubicBezTo>
                  <a:cubicBezTo>
                    <a:pt x="1066442" y="1711590"/>
                    <a:pt x="1064829" y="1726189"/>
                    <a:pt x="1063001" y="1740896"/>
                  </a:cubicBezTo>
                  <a:cubicBezTo>
                    <a:pt x="1056011" y="1799294"/>
                    <a:pt x="1046870" y="1857370"/>
                    <a:pt x="1041278" y="1915982"/>
                  </a:cubicBezTo>
                  <a:cubicBezTo>
                    <a:pt x="1039772" y="1931763"/>
                    <a:pt x="1033319" y="1956882"/>
                    <a:pt x="1031491" y="1978674"/>
                  </a:cubicBezTo>
                  <a:cubicBezTo>
                    <a:pt x="1030631" y="1987906"/>
                    <a:pt x="1030631" y="1996494"/>
                    <a:pt x="1032674" y="2003257"/>
                  </a:cubicBezTo>
                  <a:cubicBezTo>
                    <a:pt x="1033750" y="2006799"/>
                    <a:pt x="1031706" y="2010664"/>
                    <a:pt x="1028050" y="2011737"/>
                  </a:cubicBezTo>
                  <a:cubicBezTo>
                    <a:pt x="1024393" y="2012811"/>
                    <a:pt x="1020629" y="2010771"/>
                    <a:pt x="1019554" y="2007121"/>
                  </a:cubicBezTo>
                  <a:cubicBezTo>
                    <a:pt x="1017081" y="1999070"/>
                    <a:pt x="1016651" y="1988765"/>
                    <a:pt x="1017403" y="1977600"/>
                  </a:cubicBezTo>
                  <a:cubicBezTo>
                    <a:pt x="1018909" y="1955809"/>
                    <a:pt x="1024931" y="1930474"/>
                    <a:pt x="1026222" y="1914587"/>
                  </a:cubicBezTo>
                  <a:cubicBezTo>
                    <a:pt x="1027512" y="1899880"/>
                    <a:pt x="1028910" y="1885173"/>
                    <a:pt x="1030416" y="1870466"/>
                  </a:cubicBezTo>
                  <a:cubicBezTo>
                    <a:pt x="1036653" y="1812068"/>
                    <a:pt x="1045042" y="1753885"/>
                    <a:pt x="1049988" y="1695273"/>
                  </a:cubicBezTo>
                  <a:cubicBezTo>
                    <a:pt x="1053968" y="1648683"/>
                    <a:pt x="1057624" y="1602094"/>
                    <a:pt x="1061495" y="1555505"/>
                  </a:cubicBezTo>
                  <a:cubicBezTo>
                    <a:pt x="1063431" y="1530922"/>
                    <a:pt x="1065367" y="1506446"/>
                    <a:pt x="1067410" y="1481863"/>
                  </a:cubicBezTo>
                  <a:cubicBezTo>
                    <a:pt x="1066657" y="1483903"/>
                    <a:pt x="1065474" y="1486265"/>
                    <a:pt x="1062356" y="1489056"/>
                  </a:cubicBezTo>
                  <a:cubicBezTo>
                    <a:pt x="1057516" y="1493135"/>
                    <a:pt x="1048913" y="1498610"/>
                    <a:pt x="1045579" y="1502582"/>
                  </a:cubicBezTo>
                  <a:lnTo>
                    <a:pt x="1005896" y="1549815"/>
                  </a:lnTo>
                  <a:cubicBezTo>
                    <a:pt x="994174" y="1563341"/>
                    <a:pt x="982990" y="1577082"/>
                    <a:pt x="972021" y="1590822"/>
                  </a:cubicBezTo>
                  <a:cubicBezTo>
                    <a:pt x="960944" y="1604670"/>
                    <a:pt x="950083" y="1618626"/>
                    <a:pt x="939758" y="1632903"/>
                  </a:cubicBezTo>
                  <a:cubicBezTo>
                    <a:pt x="926208" y="1651904"/>
                    <a:pt x="913303" y="1671442"/>
                    <a:pt x="901689" y="1692267"/>
                  </a:cubicBezTo>
                  <a:cubicBezTo>
                    <a:pt x="899860" y="1695702"/>
                    <a:pt x="895452" y="1697098"/>
                    <a:pt x="892010" y="1695273"/>
                  </a:cubicBezTo>
                  <a:cubicBezTo>
                    <a:pt x="888569" y="1693448"/>
                    <a:pt x="887171" y="1689154"/>
                    <a:pt x="888999" y="1685612"/>
                  </a:cubicBezTo>
                  <a:cubicBezTo>
                    <a:pt x="902549" y="1658130"/>
                    <a:pt x="917928" y="1632366"/>
                    <a:pt x="935242" y="1607783"/>
                  </a:cubicBezTo>
                  <a:cubicBezTo>
                    <a:pt x="943845" y="1595439"/>
                    <a:pt x="952986" y="1583523"/>
                    <a:pt x="962557" y="1571822"/>
                  </a:cubicBezTo>
                  <a:cubicBezTo>
                    <a:pt x="972021" y="1560228"/>
                    <a:pt x="982022" y="1549064"/>
                    <a:pt x="992239" y="1537792"/>
                  </a:cubicBezTo>
                  <a:lnTo>
                    <a:pt x="1033965" y="1492383"/>
                  </a:lnTo>
                  <a:cubicBezTo>
                    <a:pt x="1037836" y="1488304"/>
                    <a:pt x="1047192" y="1482937"/>
                    <a:pt x="1052677" y="1478750"/>
                  </a:cubicBezTo>
                  <a:cubicBezTo>
                    <a:pt x="1052462" y="1477891"/>
                    <a:pt x="1052462" y="1477033"/>
                    <a:pt x="1052677" y="1476174"/>
                  </a:cubicBezTo>
                  <a:cubicBezTo>
                    <a:pt x="1053322" y="1472524"/>
                    <a:pt x="1056871" y="1470055"/>
                    <a:pt x="1060635" y="1470699"/>
                  </a:cubicBezTo>
                  <a:cubicBezTo>
                    <a:pt x="1064076" y="1471236"/>
                    <a:pt x="1065905" y="1472953"/>
                    <a:pt x="1066872" y="1474349"/>
                  </a:cubicBezTo>
                  <a:cubicBezTo>
                    <a:pt x="1067625" y="1475315"/>
                    <a:pt x="1067518" y="1476603"/>
                    <a:pt x="1067733" y="1477784"/>
                  </a:cubicBezTo>
                  <a:cubicBezTo>
                    <a:pt x="1069346" y="1457173"/>
                    <a:pt x="1071067" y="1436562"/>
                    <a:pt x="1072680" y="1415844"/>
                  </a:cubicBezTo>
                  <a:cubicBezTo>
                    <a:pt x="1077519" y="1353689"/>
                    <a:pt x="1082358" y="1291641"/>
                    <a:pt x="1086660" y="1229486"/>
                  </a:cubicBezTo>
                  <a:cubicBezTo>
                    <a:pt x="1089994" y="1182897"/>
                    <a:pt x="1089456" y="1135556"/>
                    <a:pt x="1091607" y="1088644"/>
                  </a:cubicBezTo>
                  <a:cubicBezTo>
                    <a:pt x="1092575" y="1068248"/>
                    <a:pt x="1093973" y="1047959"/>
                    <a:pt x="1096339" y="1027777"/>
                  </a:cubicBezTo>
                  <a:cubicBezTo>
                    <a:pt x="1096769" y="1023913"/>
                    <a:pt x="1100318" y="1021122"/>
                    <a:pt x="1104297" y="1021551"/>
                  </a:cubicBezTo>
                  <a:cubicBezTo>
                    <a:pt x="1108168" y="1021981"/>
                    <a:pt x="1110964" y="1025416"/>
                    <a:pt x="1110534" y="1029388"/>
                  </a:cubicBezTo>
                  <a:cubicBezTo>
                    <a:pt x="1108491" y="1049247"/>
                    <a:pt x="1107415" y="1069214"/>
                    <a:pt x="1106878" y="1089181"/>
                  </a:cubicBezTo>
                  <a:cubicBezTo>
                    <a:pt x="1105372" y="1136307"/>
                    <a:pt x="1106555" y="1183755"/>
                    <a:pt x="1103867" y="1230560"/>
                  </a:cubicBezTo>
                  <a:cubicBezTo>
                    <a:pt x="1099242" y="1308388"/>
                    <a:pt x="1094188" y="1386215"/>
                    <a:pt x="1088166" y="1463936"/>
                  </a:cubicBezTo>
                  <a:close/>
                  <a:moveTo>
                    <a:pt x="1171510" y="1678312"/>
                  </a:moveTo>
                  <a:cubicBezTo>
                    <a:pt x="1172370" y="1681747"/>
                    <a:pt x="1183662" y="1722969"/>
                    <a:pt x="1185276" y="1739501"/>
                  </a:cubicBezTo>
                  <a:cubicBezTo>
                    <a:pt x="1185813" y="1744439"/>
                    <a:pt x="1185276" y="1747981"/>
                    <a:pt x="1184415" y="1749484"/>
                  </a:cubicBezTo>
                  <a:cubicBezTo>
                    <a:pt x="1183340" y="1751524"/>
                    <a:pt x="1181942" y="1752705"/>
                    <a:pt x="1180329" y="1753348"/>
                  </a:cubicBezTo>
                  <a:cubicBezTo>
                    <a:pt x="1176780" y="1754637"/>
                    <a:pt x="1172801" y="1752919"/>
                    <a:pt x="1171403" y="1749484"/>
                  </a:cubicBezTo>
                  <a:cubicBezTo>
                    <a:pt x="1170757" y="1747767"/>
                    <a:pt x="1170865" y="1745942"/>
                    <a:pt x="1171510" y="1744439"/>
                  </a:cubicBezTo>
                  <a:cubicBezTo>
                    <a:pt x="1171510" y="1744546"/>
                    <a:pt x="1171618" y="1744546"/>
                    <a:pt x="1171725" y="1744546"/>
                  </a:cubicBezTo>
                  <a:cubicBezTo>
                    <a:pt x="1172155" y="1744546"/>
                    <a:pt x="1172048" y="1744117"/>
                    <a:pt x="1171940" y="1743472"/>
                  </a:cubicBezTo>
                  <a:cubicBezTo>
                    <a:pt x="1171725" y="1742721"/>
                    <a:pt x="1171510" y="1741970"/>
                    <a:pt x="1171403" y="1741218"/>
                  </a:cubicBezTo>
                  <a:cubicBezTo>
                    <a:pt x="1169037" y="1725331"/>
                    <a:pt x="1156024" y="1686041"/>
                    <a:pt x="1155056" y="1682820"/>
                  </a:cubicBezTo>
                  <a:cubicBezTo>
                    <a:pt x="1147959" y="1658238"/>
                    <a:pt x="1140108" y="1633762"/>
                    <a:pt x="1132258" y="1609286"/>
                  </a:cubicBezTo>
                  <a:cubicBezTo>
                    <a:pt x="1126988" y="1592969"/>
                    <a:pt x="1121719" y="1576760"/>
                    <a:pt x="1116341" y="1560550"/>
                  </a:cubicBezTo>
                  <a:cubicBezTo>
                    <a:pt x="1107200" y="1533498"/>
                    <a:pt x="1097737" y="1506661"/>
                    <a:pt x="1087198" y="1480146"/>
                  </a:cubicBezTo>
                  <a:cubicBezTo>
                    <a:pt x="1085692" y="1476496"/>
                    <a:pt x="1087305" y="1472309"/>
                    <a:pt x="1090962" y="1470806"/>
                  </a:cubicBezTo>
                  <a:cubicBezTo>
                    <a:pt x="1094618" y="1469303"/>
                    <a:pt x="1098812" y="1471021"/>
                    <a:pt x="1100318" y="1474564"/>
                  </a:cubicBezTo>
                  <a:cubicBezTo>
                    <a:pt x="1115159" y="1507413"/>
                    <a:pt x="1129031" y="1540690"/>
                    <a:pt x="1140968" y="1574720"/>
                  </a:cubicBezTo>
                  <a:cubicBezTo>
                    <a:pt x="1145808" y="1588353"/>
                    <a:pt x="1150325" y="1602094"/>
                    <a:pt x="1154411" y="1615835"/>
                  </a:cubicBezTo>
                  <a:cubicBezTo>
                    <a:pt x="1160756" y="1636553"/>
                    <a:pt x="1166241" y="1657486"/>
                    <a:pt x="1171510" y="1678312"/>
                  </a:cubicBezTo>
                  <a:close/>
                  <a:moveTo>
                    <a:pt x="1238186" y="1451269"/>
                  </a:moveTo>
                  <a:cubicBezTo>
                    <a:pt x="1253672" y="1488197"/>
                    <a:pt x="1267975" y="1525769"/>
                    <a:pt x="1287332" y="1560550"/>
                  </a:cubicBezTo>
                  <a:cubicBezTo>
                    <a:pt x="1289268" y="1563878"/>
                    <a:pt x="1288192" y="1568065"/>
                    <a:pt x="1284859" y="1569889"/>
                  </a:cubicBezTo>
                  <a:cubicBezTo>
                    <a:pt x="1281633" y="1571822"/>
                    <a:pt x="1277438" y="1570748"/>
                    <a:pt x="1275610" y="1567420"/>
                  </a:cubicBezTo>
                  <a:cubicBezTo>
                    <a:pt x="1251091" y="1527272"/>
                    <a:pt x="1232809" y="1483259"/>
                    <a:pt x="1213021" y="1440319"/>
                  </a:cubicBezTo>
                  <a:cubicBezTo>
                    <a:pt x="1207859" y="1429048"/>
                    <a:pt x="1202590" y="1417883"/>
                    <a:pt x="1196997" y="1406827"/>
                  </a:cubicBezTo>
                  <a:cubicBezTo>
                    <a:pt x="1188824" y="1390295"/>
                    <a:pt x="1180006" y="1374085"/>
                    <a:pt x="1170005" y="1358734"/>
                  </a:cubicBezTo>
                  <a:cubicBezTo>
                    <a:pt x="1152798" y="1332111"/>
                    <a:pt x="1132150" y="1307529"/>
                    <a:pt x="1104404" y="1286918"/>
                  </a:cubicBezTo>
                  <a:cubicBezTo>
                    <a:pt x="1101286" y="1284556"/>
                    <a:pt x="1100533" y="1280155"/>
                    <a:pt x="1102791" y="1276934"/>
                  </a:cubicBezTo>
                  <a:cubicBezTo>
                    <a:pt x="1105049" y="1273714"/>
                    <a:pt x="1109566" y="1273070"/>
                    <a:pt x="1112793" y="1275324"/>
                  </a:cubicBezTo>
                  <a:cubicBezTo>
                    <a:pt x="1153121" y="1303020"/>
                    <a:pt x="1181404" y="1338445"/>
                    <a:pt x="1203450" y="1377627"/>
                  </a:cubicBezTo>
                  <a:cubicBezTo>
                    <a:pt x="1216678" y="1401244"/>
                    <a:pt x="1227647" y="1426149"/>
                    <a:pt x="1238186" y="1451269"/>
                  </a:cubicBezTo>
                  <a:close/>
                  <a:moveTo>
                    <a:pt x="1308410" y="1330931"/>
                  </a:moveTo>
                  <a:cubicBezTo>
                    <a:pt x="1311529" y="1333185"/>
                    <a:pt x="1312282" y="1337372"/>
                    <a:pt x="1310024" y="1340485"/>
                  </a:cubicBezTo>
                  <a:cubicBezTo>
                    <a:pt x="1307873" y="1343491"/>
                    <a:pt x="1303571" y="1344242"/>
                    <a:pt x="1300560" y="1342095"/>
                  </a:cubicBezTo>
                  <a:cubicBezTo>
                    <a:pt x="1293570" y="1337479"/>
                    <a:pt x="1286902" y="1329213"/>
                    <a:pt x="1280557" y="1319337"/>
                  </a:cubicBezTo>
                  <a:cubicBezTo>
                    <a:pt x="1268835" y="1300873"/>
                    <a:pt x="1258296" y="1276505"/>
                    <a:pt x="1249155" y="1264052"/>
                  </a:cubicBezTo>
                  <a:cubicBezTo>
                    <a:pt x="1238616" y="1249453"/>
                    <a:pt x="1227324" y="1235712"/>
                    <a:pt x="1215817" y="1222079"/>
                  </a:cubicBezTo>
                  <a:cubicBezTo>
                    <a:pt x="1207967" y="1213062"/>
                    <a:pt x="1200116" y="1204045"/>
                    <a:pt x="1192158" y="1195242"/>
                  </a:cubicBezTo>
                  <a:cubicBezTo>
                    <a:pt x="1171940" y="1173128"/>
                    <a:pt x="1150862" y="1151873"/>
                    <a:pt x="1128816" y="1131155"/>
                  </a:cubicBezTo>
                  <a:cubicBezTo>
                    <a:pt x="1125913" y="1128578"/>
                    <a:pt x="1125698" y="1124069"/>
                    <a:pt x="1128278" y="1121064"/>
                  </a:cubicBezTo>
                  <a:cubicBezTo>
                    <a:pt x="1130860" y="1118165"/>
                    <a:pt x="1135376" y="1117951"/>
                    <a:pt x="1138387" y="1120527"/>
                  </a:cubicBezTo>
                  <a:cubicBezTo>
                    <a:pt x="1155164" y="1134805"/>
                    <a:pt x="1171618" y="1149296"/>
                    <a:pt x="1187426" y="1164433"/>
                  </a:cubicBezTo>
                  <a:cubicBezTo>
                    <a:pt x="1198073" y="1174631"/>
                    <a:pt x="1208397" y="1185044"/>
                    <a:pt x="1218291" y="1195886"/>
                  </a:cubicBezTo>
                  <a:cubicBezTo>
                    <a:pt x="1226571" y="1204903"/>
                    <a:pt x="1234530" y="1214242"/>
                    <a:pt x="1242165" y="1223904"/>
                  </a:cubicBezTo>
                  <a:cubicBezTo>
                    <a:pt x="1249800" y="1233458"/>
                    <a:pt x="1257006" y="1243441"/>
                    <a:pt x="1263888" y="1253640"/>
                  </a:cubicBezTo>
                  <a:cubicBezTo>
                    <a:pt x="1272814" y="1266844"/>
                    <a:pt x="1282493" y="1292071"/>
                    <a:pt x="1293570" y="1311501"/>
                  </a:cubicBezTo>
                  <a:cubicBezTo>
                    <a:pt x="1298301" y="1319659"/>
                    <a:pt x="1303033" y="1326851"/>
                    <a:pt x="1308410" y="1330931"/>
                  </a:cubicBezTo>
                  <a:close/>
                  <a:moveTo>
                    <a:pt x="919433" y="1420889"/>
                  </a:moveTo>
                  <a:cubicBezTo>
                    <a:pt x="901044" y="1441286"/>
                    <a:pt x="883299" y="1462111"/>
                    <a:pt x="867061" y="1484118"/>
                  </a:cubicBezTo>
                  <a:cubicBezTo>
                    <a:pt x="864802" y="1487338"/>
                    <a:pt x="860393" y="1488090"/>
                    <a:pt x="857167" y="1485835"/>
                  </a:cubicBezTo>
                  <a:cubicBezTo>
                    <a:pt x="853940" y="1483581"/>
                    <a:pt x="853188" y="1479072"/>
                    <a:pt x="855446" y="1475852"/>
                  </a:cubicBezTo>
                  <a:cubicBezTo>
                    <a:pt x="874911" y="1446975"/>
                    <a:pt x="896419" y="1419494"/>
                    <a:pt x="919541" y="1393300"/>
                  </a:cubicBezTo>
                  <a:cubicBezTo>
                    <a:pt x="928682" y="1382888"/>
                    <a:pt x="938145" y="1372582"/>
                    <a:pt x="947932" y="1362706"/>
                  </a:cubicBezTo>
                  <a:cubicBezTo>
                    <a:pt x="962557" y="1347784"/>
                    <a:pt x="977721" y="1333400"/>
                    <a:pt x="992991" y="1319337"/>
                  </a:cubicBezTo>
                  <a:cubicBezTo>
                    <a:pt x="999874" y="1313004"/>
                    <a:pt x="1006972" y="1306777"/>
                    <a:pt x="1014069" y="1300766"/>
                  </a:cubicBezTo>
                  <a:cubicBezTo>
                    <a:pt x="1024716" y="1291641"/>
                    <a:pt x="1035578" y="1282946"/>
                    <a:pt x="1046440" y="1274143"/>
                  </a:cubicBezTo>
                  <a:cubicBezTo>
                    <a:pt x="1049666" y="1271567"/>
                    <a:pt x="1055043" y="1269098"/>
                    <a:pt x="1060528" y="1266736"/>
                  </a:cubicBezTo>
                  <a:cubicBezTo>
                    <a:pt x="1063323" y="1265555"/>
                    <a:pt x="1067195" y="1263516"/>
                    <a:pt x="1069346" y="1262335"/>
                  </a:cubicBezTo>
                  <a:cubicBezTo>
                    <a:pt x="1068808" y="1260188"/>
                    <a:pt x="1069346" y="1257934"/>
                    <a:pt x="1070959" y="1256108"/>
                  </a:cubicBezTo>
                  <a:cubicBezTo>
                    <a:pt x="1073540" y="1253425"/>
                    <a:pt x="1077842" y="1253210"/>
                    <a:pt x="1080638" y="1255787"/>
                  </a:cubicBezTo>
                  <a:cubicBezTo>
                    <a:pt x="1082896" y="1257826"/>
                    <a:pt x="1083864" y="1259973"/>
                    <a:pt x="1084186" y="1262013"/>
                  </a:cubicBezTo>
                  <a:cubicBezTo>
                    <a:pt x="1084832" y="1265233"/>
                    <a:pt x="1083649" y="1268668"/>
                    <a:pt x="1080423" y="1271889"/>
                  </a:cubicBezTo>
                  <a:cubicBezTo>
                    <a:pt x="1077949" y="1274143"/>
                    <a:pt x="1073755" y="1276505"/>
                    <a:pt x="1069131" y="1278759"/>
                  </a:cubicBezTo>
                  <a:cubicBezTo>
                    <a:pt x="1064399" y="1281121"/>
                    <a:pt x="1059130" y="1283375"/>
                    <a:pt x="1056333" y="1285951"/>
                  </a:cubicBezTo>
                  <a:cubicBezTo>
                    <a:pt x="1047622" y="1293466"/>
                    <a:pt x="1039019" y="1301195"/>
                    <a:pt x="1030523" y="1308924"/>
                  </a:cubicBezTo>
                  <a:cubicBezTo>
                    <a:pt x="1022028" y="1316546"/>
                    <a:pt x="1013639" y="1324383"/>
                    <a:pt x="1005466" y="1332434"/>
                  </a:cubicBezTo>
                  <a:cubicBezTo>
                    <a:pt x="990626" y="1346711"/>
                    <a:pt x="976215" y="1361418"/>
                    <a:pt x="961804" y="1376125"/>
                  </a:cubicBezTo>
                  <a:cubicBezTo>
                    <a:pt x="947394" y="1390831"/>
                    <a:pt x="933198" y="1405646"/>
                    <a:pt x="919433" y="1420889"/>
                  </a:cubicBezTo>
                  <a:close/>
                  <a:moveTo>
                    <a:pt x="1029448" y="1714810"/>
                  </a:moveTo>
                  <a:lnTo>
                    <a:pt x="1007617" y="1746156"/>
                  </a:lnTo>
                  <a:cubicBezTo>
                    <a:pt x="1004606" y="1750343"/>
                    <a:pt x="1001595" y="1754422"/>
                    <a:pt x="998584" y="1758501"/>
                  </a:cubicBezTo>
                  <a:cubicBezTo>
                    <a:pt x="994820" y="1763332"/>
                    <a:pt x="991056" y="1768055"/>
                    <a:pt x="987292" y="1772886"/>
                  </a:cubicBezTo>
                  <a:cubicBezTo>
                    <a:pt x="981700" y="1780078"/>
                    <a:pt x="976000" y="1787271"/>
                    <a:pt x="970515" y="1794571"/>
                  </a:cubicBezTo>
                  <a:cubicBezTo>
                    <a:pt x="968364" y="1797898"/>
                    <a:pt x="963955" y="1798865"/>
                    <a:pt x="960622" y="1796718"/>
                  </a:cubicBezTo>
                  <a:cubicBezTo>
                    <a:pt x="957288" y="1794571"/>
                    <a:pt x="956427" y="1790169"/>
                    <a:pt x="958471" y="1786841"/>
                  </a:cubicBezTo>
                  <a:cubicBezTo>
                    <a:pt x="964923" y="1775570"/>
                    <a:pt x="971483" y="1764405"/>
                    <a:pt x="978688" y="1753563"/>
                  </a:cubicBezTo>
                  <a:cubicBezTo>
                    <a:pt x="981592" y="1749269"/>
                    <a:pt x="984496" y="1744975"/>
                    <a:pt x="987614" y="1740896"/>
                  </a:cubicBezTo>
                  <a:cubicBezTo>
                    <a:pt x="992239" y="1734670"/>
                    <a:pt x="997293" y="1728766"/>
                    <a:pt x="1002240" y="1722862"/>
                  </a:cubicBezTo>
                  <a:lnTo>
                    <a:pt x="1017296" y="1705578"/>
                  </a:lnTo>
                  <a:cubicBezTo>
                    <a:pt x="1017511" y="1705364"/>
                    <a:pt x="1021597" y="1702465"/>
                    <a:pt x="1023426" y="1700211"/>
                  </a:cubicBezTo>
                  <a:lnTo>
                    <a:pt x="1023533" y="1699459"/>
                  </a:lnTo>
                  <a:cubicBezTo>
                    <a:pt x="1023533" y="1699567"/>
                    <a:pt x="1023533" y="1699674"/>
                    <a:pt x="1023533" y="1699782"/>
                  </a:cubicBezTo>
                  <a:cubicBezTo>
                    <a:pt x="1023533" y="1699889"/>
                    <a:pt x="1023533" y="1700104"/>
                    <a:pt x="1023533" y="1700211"/>
                  </a:cubicBezTo>
                  <a:cubicBezTo>
                    <a:pt x="1024286" y="1699138"/>
                    <a:pt x="1024716" y="1698279"/>
                    <a:pt x="1023963" y="1697742"/>
                  </a:cubicBezTo>
                  <a:cubicBezTo>
                    <a:pt x="1025361" y="1694199"/>
                    <a:pt x="1029340" y="1692482"/>
                    <a:pt x="1032782" y="1693877"/>
                  </a:cubicBezTo>
                  <a:cubicBezTo>
                    <a:pt x="1035255" y="1694629"/>
                    <a:pt x="1037191" y="1696776"/>
                    <a:pt x="1037191" y="1700962"/>
                  </a:cubicBezTo>
                  <a:cubicBezTo>
                    <a:pt x="1037191" y="1701606"/>
                    <a:pt x="1036761" y="1703002"/>
                    <a:pt x="1035793" y="1704934"/>
                  </a:cubicBezTo>
                  <a:cubicBezTo>
                    <a:pt x="1034287" y="1707725"/>
                    <a:pt x="1029663" y="1714488"/>
                    <a:pt x="1029448" y="1714810"/>
                  </a:cubicBezTo>
                  <a:close/>
                  <a:moveTo>
                    <a:pt x="991378" y="772609"/>
                  </a:moveTo>
                  <a:lnTo>
                    <a:pt x="991056" y="772180"/>
                  </a:lnTo>
                  <a:cubicBezTo>
                    <a:pt x="991916" y="772072"/>
                    <a:pt x="992561" y="772287"/>
                    <a:pt x="992239" y="772824"/>
                  </a:cubicBezTo>
                  <a:lnTo>
                    <a:pt x="991378" y="772609"/>
                  </a:lnTo>
                  <a:close/>
                  <a:moveTo>
                    <a:pt x="711018" y="396351"/>
                  </a:moveTo>
                  <a:cubicBezTo>
                    <a:pt x="711018" y="396351"/>
                    <a:pt x="711018" y="396351"/>
                    <a:pt x="711018" y="396351"/>
                  </a:cubicBezTo>
                  <a:lnTo>
                    <a:pt x="711126" y="396674"/>
                  </a:lnTo>
                  <a:lnTo>
                    <a:pt x="711018" y="396351"/>
                  </a:lnTo>
                  <a:close/>
                  <a:moveTo>
                    <a:pt x="626813" y="334089"/>
                  </a:moveTo>
                  <a:cubicBezTo>
                    <a:pt x="653483" y="348474"/>
                    <a:pt x="677358" y="361463"/>
                    <a:pt x="694672" y="371124"/>
                  </a:cubicBezTo>
                  <a:cubicBezTo>
                    <a:pt x="671550" y="336880"/>
                    <a:pt x="648429" y="302636"/>
                    <a:pt x="624555" y="268821"/>
                  </a:cubicBezTo>
                  <a:cubicBezTo>
                    <a:pt x="573365" y="196038"/>
                    <a:pt x="520347" y="124759"/>
                    <a:pt x="463243" y="57880"/>
                  </a:cubicBezTo>
                  <a:cubicBezTo>
                    <a:pt x="460661" y="54875"/>
                    <a:pt x="460984" y="50366"/>
                    <a:pt x="463888" y="47790"/>
                  </a:cubicBezTo>
                  <a:cubicBezTo>
                    <a:pt x="466899" y="45213"/>
                    <a:pt x="471416" y="45535"/>
                    <a:pt x="473997" y="48541"/>
                  </a:cubicBezTo>
                  <a:cubicBezTo>
                    <a:pt x="532499" y="114883"/>
                    <a:pt x="587130" y="185518"/>
                    <a:pt x="639503" y="258301"/>
                  </a:cubicBezTo>
                  <a:cubicBezTo>
                    <a:pt x="658645" y="284923"/>
                    <a:pt x="677142" y="312297"/>
                    <a:pt x="695747" y="339349"/>
                  </a:cubicBezTo>
                  <a:cubicBezTo>
                    <a:pt x="691876" y="323569"/>
                    <a:pt x="686929" y="306178"/>
                    <a:pt x="680584" y="286748"/>
                  </a:cubicBezTo>
                  <a:cubicBezTo>
                    <a:pt x="676067" y="272793"/>
                    <a:pt x="671013" y="258515"/>
                    <a:pt x="666065" y="244238"/>
                  </a:cubicBezTo>
                  <a:lnTo>
                    <a:pt x="641224" y="173388"/>
                  </a:lnTo>
                  <a:cubicBezTo>
                    <a:pt x="628211" y="136460"/>
                    <a:pt x="618425" y="109837"/>
                    <a:pt x="618425" y="109837"/>
                  </a:cubicBezTo>
                  <a:cubicBezTo>
                    <a:pt x="616919" y="106187"/>
                    <a:pt x="618640" y="102001"/>
                    <a:pt x="622296" y="100498"/>
                  </a:cubicBezTo>
                  <a:cubicBezTo>
                    <a:pt x="625953" y="98995"/>
                    <a:pt x="630147" y="100820"/>
                    <a:pt x="631545" y="104362"/>
                  </a:cubicBezTo>
                  <a:cubicBezTo>
                    <a:pt x="631545" y="104362"/>
                    <a:pt x="649397" y="144189"/>
                    <a:pt x="668539" y="194321"/>
                  </a:cubicBezTo>
                  <a:cubicBezTo>
                    <a:pt x="672303" y="204089"/>
                    <a:pt x="676067" y="214288"/>
                    <a:pt x="679724" y="224701"/>
                  </a:cubicBezTo>
                  <a:cubicBezTo>
                    <a:pt x="683165" y="234899"/>
                    <a:pt x="686606" y="245204"/>
                    <a:pt x="689832" y="255510"/>
                  </a:cubicBezTo>
                  <a:cubicBezTo>
                    <a:pt x="702522" y="296302"/>
                    <a:pt x="712416" y="336129"/>
                    <a:pt x="714567" y="361785"/>
                  </a:cubicBezTo>
                  <a:cubicBezTo>
                    <a:pt x="714674" y="362858"/>
                    <a:pt x="713169" y="362966"/>
                    <a:pt x="712846" y="363932"/>
                  </a:cubicBezTo>
                  <a:cubicBezTo>
                    <a:pt x="718761" y="372627"/>
                    <a:pt x="724891" y="381108"/>
                    <a:pt x="730805" y="389803"/>
                  </a:cubicBezTo>
                  <a:cubicBezTo>
                    <a:pt x="751561" y="420612"/>
                    <a:pt x="771886" y="451207"/>
                    <a:pt x="792319" y="482123"/>
                  </a:cubicBezTo>
                  <a:cubicBezTo>
                    <a:pt x="791997" y="472891"/>
                    <a:pt x="791566" y="460009"/>
                    <a:pt x="791351" y="453354"/>
                  </a:cubicBezTo>
                  <a:cubicBezTo>
                    <a:pt x="791029" y="443370"/>
                    <a:pt x="790491" y="433387"/>
                    <a:pt x="789738" y="423403"/>
                  </a:cubicBezTo>
                  <a:cubicBezTo>
                    <a:pt x="788770" y="408374"/>
                    <a:pt x="787480" y="393453"/>
                    <a:pt x="786082" y="378531"/>
                  </a:cubicBezTo>
                  <a:cubicBezTo>
                    <a:pt x="784576" y="361248"/>
                    <a:pt x="782425" y="343643"/>
                    <a:pt x="780059" y="326038"/>
                  </a:cubicBezTo>
                  <a:cubicBezTo>
                    <a:pt x="777694" y="308648"/>
                    <a:pt x="775005" y="291257"/>
                    <a:pt x="771994" y="273866"/>
                  </a:cubicBezTo>
                  <a:cubicBezTo>
                    <a:pt x="765757" y="238871"/>
                    <a:pt x="757906" y="204089"/>
                    <a:pt x="747367" y="171241"/>
                  </a:cubicBezTo>
                  <a:cubicBezTo>
                    <a:pt x="746077" y="167484"/>
                    <a:pt x="748120" y="163512"/>
                    <a:pt x="751776" y="162223"/>
                  </a:cubicBezTo>
                  <a:cubicBezTo>
                    <a:pt x="755540" y="160935"/>
                    <a:pt x="759627" y="162868"/>
                    <a:pt x="760917" y="166625"/>
                  </a:cubicBezTo>
                  <a:cubicBezTo>
                    <a:pt x="772962" y="199796"/>
                    <a:pt x="782856" y="234791"/>
                    <a:pt x="790169" y="270324"/>
                  </a:cubicBezTo>
                  <a:cubicBezTo>
                    <a:pt x="793825" y="288036"/>
                    <a:pt x="796836" y="305749"/>
                    <a:pt x="799202" y="323461"/>
                  </a:cubicBezTo>
                  <a:cubicBezTo>
                    <a:pt x="801568" y="341496"/>
                    <a:pt x="803073" y="359424"/>
                    <a:pt x="804256" y="377029"/>
                  </a:cubicBezTo>
                  <a:cubicBezTo>
                    <a:pt x="805117" y="389696"/>
                    <a:pt x="805762" y="402363"/>
                    <a:pt x="806300" y="415030"/>
                  </a:cubicBezTo>
                  <a:cubicBezTo>
                    <a:pt x="806730" y="427697"/>
                    <a:pt x="806945" y="440364"/>
                    <a:pt x="806945" y="453139"/>
                  </a:cubicBezTo>
                  <a:cubicBezTo>
                    <a:pt x="806837" y="460761"/>
                    <a:pt x="806407" y="477937"/>
                    <a:pt x="806514" y="486417"/>
                  </a:cubicBezTo>
                  <a:cubicBezTo>
                    <a:pt x="806945" y="487490"/>
                    <a:pt x="807267" y="488779"/>
                    <a:pt x="807160" y="490067"/>
                  </a:cubicBezTo>
                  <a:cubicBezTo>
                    <a:pt x="806730" y="495327"/>
                    <a:pt x="804256" y="496937"/>
                    <a:pt x="802643" y="497689"/>
                  </a:cubicBezTo>
                  <a:cubicBezTo>
                    <a:pt x="822861" y="528283"/>
                    <a:pt x="843294" y="559200"/>
                    <a:pt x="863727" y="589365"/>
                  </a:cubicBezTo>
                  <a:cubicBezTo>
                    <a:pt x="870394" y="599241"/>
                    <a:pt x="877169" y="609117"/>
                    <a:pt x="884052" y="618886"/>
                  </a:cubicBezTo>
                  <a:cubicBezTo>
                    <a:pt x="891365" y="629406"/>
                    <a:pt x="898785" y="639819"/>
                    <a:pt x="906206" y="650339"/>
                  </a:cubicBezTo>
                  <a:cubicBezTo>
                    <a:pt x="906851" y="625326"/>
                    <a:pt x="908249" y="570901"/>
                    <a:pt x="909109" y="511000"/>
                  </a:cubicBezTo>
                  <a:cubicBezTo>
                    <a:pt x="909217" y="497474"/>
                    <a:pt x="909432" y="483733"/>
                    <a:pt x="909647" y="469993"/>
                  </a:cubicBezTo>
                  <a:cubicBezTo>
                    <a:pt x="910077" y="449060"/>
                    <a:pt x="910400" y="428234"/>
                    <a:pt x="910615" y="408482"/>
                  </a:cubicBezTo>
                  <a:cubicBezTo>
                    <a:pt x="910937" y="362429"/>
                    <a:pt x="910292" y="322066"/>
                    <a:pt x="906421" y="299952"/>
                  </a:cubicBezTo>
                  <a:cubicBezTo>
                    <a:pt x="905668" y="296088"/>
                    <a:pt x="908141" y="292331"/>
                    <a:pt x="912013" y="291579"/>
                  </a:cubicBezTo>
                  <a:cubicBezTo>
                    <a:pt x="915884" y="290828"/>
                    <a:pt x="919648" y="293404"/>
                    <a:pt x="920401" y="297268"/>
                  </a:cubicBezTo>
                  <a:cubicBezTo>
                    <a:pt x="924487" y="316162"/>
                    <a:pt x="927069" y="348367"/>
                    <a:pt x="928359" y="386261"/>
                  </a:cubicBezTo>
                  <a:cubicBezTo>
                    <a:pt x="928897" y="404832"/>
                    <a:pt x="929327" y="424799"/>
                    <a:pt x="929219" y="445195"/>
                  </a:cubicBezTo>
                  <a:cubicBezTo>
                    <a:pt x="929112" y="474716"/>
                    <a:pt x="928251" y="505096"/>
                    <a:pt x="927069" y="533543"/>
                  </a:cubicBezTo>
                  <a:cubicBezTo>
                    <a:pt x="924165" y="606004"/>
                    <a:pt x="919433" y="665690"/>
                    <a:pt x="919433" y="665690"/>
                  </a:cubicBezTo>
                  <a:cubicBezTo>
                    <a:pt x="919433" y="666441"/>
                    <a:pt x="918250" y="666334"/>
                    <a:pt x="917928" y="667085"/>
                  </a:cubicBezTo>
                  <a:cubicBezTo>
                    <a:pt x="934382" y="690272"/>
                    <a:pt x="950943" y="713353"/>
                    <a:pt x="966966" y="736755"/>
                  </a:cubicBezTo>
                  <a:cubicBezTo>
                    <a:pt x="967182" y="737184"/>
                    <a:pt x="968364" y="738902"/>
                    <a:pt x="969440" y="740727"/>
                  </a:cubicBezTo>
                  <a:cubicBezTo>
                    <a:pt x="972881" y="725376"/>
                    <a:pt x="978366" y="701652"/>
                    <a:pt x="982667" y="681363"/>
                  </a:cubicBezTo>
                  <a:cubicBezTo>
                    <a:pt x="985141" y="669447"/>
                    <a:pt x="987184" y="658927"/>
                    <a:pt x="987937" y="652486"/>
                  </a:cubicBezTo>
                  <a:cubicBezTo>
                    <a:pt x="989980" y="635310"/>
                    <a:pt x="990948" y="612552"/>
                    <a:pt x="991593" y="587218"/>
                  </a:cubicBezTo>
                  <a:cubicBezTo>
                    <a:pt x="992131" y="566392"/>
                    <a:pt x="992346" y="543849"/>
                    <a:pt x="992346" y="521306"/>
                  </a:cubicBezTo>
                  <a:cubicBezTo>
                    <a:pt x="992454" y="471281"/>
                    <a:pt x="991486" y="421257"/>
                    <a:pt x="988798" y="389481"/>
                  </a:cubicBezTo>
                  <a:cubicBezTo>
                    <a:pt x="988475" y="385509"/>
                    <a:pt x="991271" y="382074"/>
                    <a:pt x="995250" y="381644"/>
                  </a:cubicBezTo>
                  <a:cubicBezTo>
                    <a:pt x="999121" y="381215"/>
                    <a:pt x="1002670" y="384114"/>
                    <a:pt x="1002993" y="387978"/>
                  </a:cubicBezTo>
                  <a:cubicBezTo>
                    <a:pt x="1005896" y="412132"/>
                    <a:pt x="1008585" y="446698"/>
                    <a:pt x="1010090" y="483841"/>
                  </a:cubicBezTo>
                  <a:cubicBezTo>
                    <a:pt x="1010951" y="504774"/>
                    <a:pt x="1011489" y="526566"/>
                    <a:pt x="1011489" y="547821"/>
                  </a:cubicBezTo>
                  <a:cubicBezTo>
                    <a:pt x="1011489" y="562420"/>
                    <a:pt x="1011166" y="576805"/>
                    <a:pt x="1010628" y="590438"/>
                  </a:cubicBezTo>
                  <a:cubicBezTo>
                    <a:pt x="1009553" y="615343"/>
                    <a:pt x="1007725" y="637779"/>
                    <a:pt x="1005251" y="654740"/>
                  </a:cubicBezTo>
                  <a:cubicBezTo>
                    <a:pt x="1004283" y="661503"/>
                    <a:pt x="1001810" y="672560"/>
                    <a:pt x="998691" y="685012"/>
                  </a:cubicBezTo>
                  <a:cubicBezTo>
                    <a:pt x="992561" y="709703"/>
                    <a:pt x="983958" y="740082"/>
                    <a:pt x="980732" y="753179"/>
                  </a:cubicBezTo>
                  <a:cubicBezTo>
                    <a:pt x="980516" y="754252"/>
                    <a:pt x="979011" y="753823"/>
                    <a:pt x="978366" y="754682"/>
                  </a:cubicBezTo>
                  <a:cubicBezTo>
                    <a:pt x="982775" y="761338"/>
                    <a:pt x="987507" y="768208"/>
                    <a:pt x="990840" y="771858"/>
                  </a:cubicBezTo>
                  <a:cubicBezTo>
                    <a:pt x="990948" y="771965"/>
                    <a:pt x="991056" y="772072"/>
                    <a:pt x="991056" y="772180"/>
                  </a:cubicBezTo>
                  <a:cubicBezTo>
                    <a:pt x="990195" y="772180"/>
                    <a:pt x="989012" y="772395"/>
                    <a:pt x="988260" y="772502"/>
                  </a:cubicBezTo>
                  <a:cubicBezTo>
                    <a:pt x="989335" y="772287"/>
                    <a:pt x="990411" y="772395"/>
                    <a:pt x="991378" y="772609"/>
                  </a:cubicBezTo>
                  <a:cubicBezTo>
                    <a:pt x="991701" y="773038"/>
                    <a:pt x="991916" y="773253"/>
                    <a:pt x="992131" y="773038"/>
                  </a:cubicBezTo>
                  <a:cubicBezTo>
                    <a:pt x="992131" y="773038"/>
                    <a:pt x="992131" y="772931"/>
                    <a:pt x="992239" y="772824"/>
                  </a:cubicBezTo>
                  <a:cubicBezTo>
                    <a:pt x="994174" y="773683"/>
                    <a:pt x="995680" y="775293"/>
                    <a:pt x="996325" y="777440"/>
                  </a:cubicBezTo>
                  <a:cubicBezTo>
                    <a:pt x="997293" y="781090"/>
                    <a:pt x="995142" y="784847"/>
                    <a:pt x="991486" y="785813"/>
                  </a:cubicBezTo>
                  <a:cubicBezTo>
                    <a:pt x="989980" y="786242"/>
                    <a:pt x="988045" y="786242"/>
                    <a:pt x="985786" y="785169"/>
                  </a:cubicBezTo>
                  <a:cubicBezTo>
                    <a:pt x="984496" y="784525"/>
                    <a:pt x="982775" y="783237"/>
                    <a:pt x="980839" y="781305"/>
                  </a:cubicBezTo>
                  <a:cubicBezTo>
                    <a:pt x="972881" y="773038"/>
                    <a:pt x="957825" y="749207"/>
                    <a:pt x="955460" y="745665"/>
                  </a:cubicBezTo>
                  <a:cubicBezTo>
                    <a:pt x="954061" y="745772"/>
                    <a:pt x="952878" y="747382"/>
                    <a:pt x="951588" y="746631"/>
                  </a:cubicBezTo>
                  <a:cubicBezTo>
                    <a:pt x="951481" y="746524"/>
                    <a:pt x="951265" y="746416"/>
                    <a:pt x="951050" y="746201"/>
                  </a:cubicBezTo>
                  <a:cubicBezTo>
                    <a:pt x="944275" y="748778"/>
                    <a:pt x="934166" y="753716"/>
                    <a:pt x="928574" y="755004"/>
                  </a:cubicBezTo>
                  <a:cubicBezTo>
                    <a:pt x="918035" y="757258"/>
                    <a:pt x="907389" y="759405"/>
                    <a:pt x="896634" y="761230"/>
                  </a:cubicBezTo>
                  <a:cubicBezTo>
                    <a:pt x="885880" y="763162"/>
                    <a:pt x="875018" y="764558"/>
                    <a:pt x="864049" y="765632"/>
                  </a:cubicBezTo>
                  <a:cubicBezTo>
                    <a:pt x="849209" y="767027"/>
                    <a:pt x="834368" y="767671"/>
                    <a:pt x="819527" y="767242"/>
                  </a:cubicBezTo>
                  <a:cubicBezTo>
                    <a:pt x="804686" y="766705"/>
                    <a:pt x="789846" y="765309"/>
                    <a:pt x="775220" y="763162"/>
                  </a:cubicBezTo>
                  <a:cubicBezTo>
                    <a:pt x="746077" y="758761"/>
                    <a:pt x="717363" y="751139"/>
                    <a:pt x="689402" y="741478"/>
                  </a:cubicBezTo>
                  <a:cubicBezTo>
                    <a:pt x="685746" y="740297"/>
                    <a:pt x="683595" y="736325"/>
                    <a:pt x="684778" y="732568"/>
                  </a:cubicBezTo>
                  <a:cubicBezTo>
                    <a:pt x="685961" y="728811"/>
                    <a:pt x="690047" y="726771"/>
                    <a:pt x="693811" y="727952"/>
                  </a:cubicBezTo>
                  <a:cubicBezTo>
                    <a:pt x="721234" y="735896"/>
                    <a:pt x="749303" y="741478"/>
                    <a:pt x="777694" y="744806"/>
                  </a:cubicBezTo>
                  <a:cubicBezTo>
                    <a:pt x="791782" y="746416"/>
                    <a:pt x="805977" y="747490"/>
                    <a:pt x="820173" y="747919"/>
                  </a:cubicBezTo>
                  <a:cubicBezTo>
                    <a:pt x="834261" y="748348"/>
                    <a:pt x="848456" y="748348"/>
                    <a:pt x="862651" y="747382"/>
                  </a:cubicBezTo>
                  <a:cubicBezTo>
                    <a:pt x="873190" y="746845"/>
                    <a:pt x="883622" y="745772"/>
                    <a:pt x="894161" y="744376"/>
                  </a:cubicBezTo>
                  <a:cubicBezTo>
                    <a:pt x="904700" y="743088"/>
                    <a:pt x="915239" y="741478"/>
                    <a:pt x="925671" y="739761"/>
                  </a:cubicBezTo>
                  <a:cubicBezTo>
                    <a:pt x="930725" y="738902"/>
                    <a:pt x="939866" y="735037"/>
                    <a:pt x="946211" y="732998"/>
                  </a:cubicBezTo>
                  <a:cubicBezTo>
                    <a:pt x="931800" y="712816"/>
                    <a:pt x="917175" y="692849"/>
                    <a:pt x="902442" y="672882"/>
                  </a:cubicBezTo>
                  <a:cubicBezTo>
                    <a:pt x="900829" y="673312"/>
                    <a:pt x="899968" y="673956"/>
                    <a:pt x="897710" y="674063"/>
                  </a:cubicBezTo>
                  <a:cubicBezTo>
                    <a:pt x="880611" y="674922"/>
                    <a:pt x="834798" y="666978"/>
                    <a:pt x="832110" y="666871"/>
                  </a:cubicBezTo>
                  <a:cubicBezTo>
                    <a:pt x="807052" y="664938"/>
                    <a:pt x="781995" y="662577"/>
                    <a:pt x="757153" y="658605"/>
                  </a:cubicBezTo>
                  <a:cubicBezTo>
                    <a:pt x="740484" y="655921"/>
                    <a:pt x="723923" y="652593"/>
                    <a:pt x="707577" y="648621"/>
                  </a:cubicBezTo>
                  <a:cubicBezTo>
                    <a:pt x="666711" y="638423"/>
                    <a:pt x="627028" y="623609"/>
                    <a:pt x="589496" y="603642"/>
                  </a:cubicBezTo>
                  <a:cubicBezTo>
                    <a:pt x="586055" y="601817"/>
                    <a:pt x="584657" y="597523"/>
                    <a:pt x="586378" y="594088"/>
                  </a:cubicBezTo>
                  <a:cubicBezTo>
                    <a:pt x="588206" y="590546"/>
                    <a:pt x="592507" y="589150"/>
                    <a:pt x="595948" y="590975"/>
                  </a:cubicBezTo>
                  <a:cubicBezTo>
                    <a:pt x="625630" y="605252"/>
                    <a:pt x="656602" y="615773"/>
                    <a:pt x="688219" y="624253"/>
                  </a:cubicBezTo>
                  <a:cubicBezTo>
                    <a:pt x="707146" y="629299"/>
                    <a:pt x="726396" y="633378"/>
                    <a:pt x="745754" y="637135"/>
                  </a:cubicBezTo>
                  <a:cubicBezTo>
                    <a:pt x="774790" y="642610"/>
                    <a:pt x="804149" y="647011"/>
                    <a:pt x="833615" y="650017"/>
                  </a:cubicBezTo>
                  <a:cubicBezTo>
                    <a:pt x="835981" y="650339"/>
                    <a:pt x="873943" y="658605"/>
                    <a:pt x="892763" y="659571"/>
                  </a:cubicBezTo>
                  <a:cubicBezTo>
                    <a:pt x="888784" y="654096"/>
                    <a:pt x="884805" y="648621"/>
                    <a:pt x="880826" y="643146"/>
                  </a:cubicBezTo>
                  <a:cubicBezTo>
                    <a:pt x="870179" y="628547"/>
                    <a:pt x="859640" y="613840"/>
                    <a:pt x="849424" y="599026"/>
                  </a:cubicBezTo>
                  <a:cubicBezTo>
                    <a:pt x="840067" y="585500"/>
                    <a:pt x="830712" y="571330"/>
                    <a:pt x="821355" y="557697"/>
                  </a:cubicBezTo>
                  <a:cubicBezTo>
                    <a:pt x="807375" y="554476"/>
                    <a:pt x="757261" y="542668"/>
                    <a:pt x="695854" y="521627"/>
                  </a:cubicBezTo>
                  <a:cubicBezTo>
                    <a:pt x="668432" y="512288"/>
                    <a:pt x="639073" y="501124"/>
                    <a:pt x="610789" y="488135"/>
                  </a:cubicBezTo>
                  <a:cubicBezTo>
                    <a:pt x="591970" y="479547"/>
                    <a:pt x="573580" y="470100"/>
                    <a:pt x="556374" y="460009"/>
                  </a:cubicBezTo>
                  <a:cubicBezTo>
                    <a:pt x="527337" y="443048"/>
                    <a:pt x="501527" y="424370"/>
                    <a:pt x="482385" y="404403"/>
                  </a:cubicBezTo>
                  <a:cubicBezTo>
                    <a:pt x="479589" y="401611"/>
                    <a:pt x="479696" y="397103"/>
                    <a:pt x="482493" y="394312"/>
                  </a:cubicBezTo>
                  <a:cubicBezTo>
                    <a:pt x="485288" y="391521"/>
                    <a:pt x="489805" y="391521"/>
                    <a:pt x="492601" y="394312"/>
                  </a:cubicBezTo>
                  <a:cubicBezTo>
                    <a:pt x="508517" y="409877"/>
                    <a:pt x="529058" y="424155"/>
                    <a:pt x="552072" y="437359"/>
                  </a:cubicBezTo>
                  <a:cubicBezTo>
                    <a:pt x="572827" y="449382"/>
                    <a:pt x="595519" y="460439"/>
                    <a:pt x="618640" y="470744"/>
                  </a:cubicBezTo>
                  <a:cubicBezTo>
                    <a:pt x="646600" y="483197"/>
                    <a:pt x="675207" y="494576"/>
                    <a:pt x="701984" y="504452"/>
                  </a:cubicBezTo>
                  <a:cubicBezTo>
                    <a:pt x="747690" y="521198"/>
                    <a:pt x="786297" y="533006"/>
                    <a:pt x="809096" y="539662"/>
                  </a:cubicBezTo>
                  <a:cubicBezTo>
                    <a:pt x="777586" y="493395"/>
                    <a:pt x="746184" y="447235"/>
                    <a:pt x="714674" y="400538"/>
                  </a:cubicBezTo>
                  <a:cubicBezTo>
                    <a:pt x="714567" y="400431"/>
                    <a:pt x="714567" y="400323"/>
                    <a:pt x="714459" y="400216"/>
                  </a:cubicBezTo>
                  <a:cubicBezTo>
                    <a:pt x="713384" y="399787"/>
                    <a:pt x="712416" y="398928"/>
                    <a:pt x="711771" y="397962"/>
                  </a:cubicBezTo>
                  <a:cubicBezTo>
                    <a:pt x="711771" y="397962"/>
                    <a:pt x="711878" y="397962"/>
                    <a:pt x="711878" y="397854"/>
                  </a:cubicBezTo>
                  <a:cubicBezTo>
                    <a:pt x="712308" y="397425"/>
                    <a:pt x="711878" y="396888"/>
                    <a:pt x="710910" y="396459"/>
                  </a:cubicBezTo>
                  <a:lnTo>
                    <a:pt x="710910" y="396244"/>
                  </a:lnTo>
                  <a:cubicBezTo>
                    <a:pt x="708975" y="395171"/>
                    <a:pt x="705211" y="393775"/>
                    <a:pt x="701984" y="392057"/>
                  </a:cubicBezTo>
                  <a:cubicBezTo>
                    <a:pt x="689510" y="385294"/>
                    <a:pt x="668216" y="375204"/>
                    <a:pt x="643159" y="362751"/>
                  </a:cubicBezTo>
                  <a:cubicBezTo>
                    <a:pt x="624877" y="353841"/>
                    <a:pt x="604552" y="343858"/>
                    <a:pt x="584119" y="333123"/>
                  </a:cubicBezTo>
                  <a:cubicBezTo>
                    <a:pt x="566697" y="323998"/>
                    <a:pt x="549168" y="314337"/>
                    <a:pt x="532607" y="304675"/>
                  </a:cubicBezTo>
                  <a:cubicBezTo>
                    <a:pt x="502280" y="287070"/>
                    <a:pt x="475395" y="269680"/>
                    <a:pt x="458296" y="255725"/>
                  </a:cubicBezTo>
                  <a:cubicBezTo>
                    <a:pt x="455177" y="253363"/>
                    <a:pt x="454639" y="248854"/>
                    <a:pt x="457005" y="245741"/>
                  </a:cubicBezTo>
                  <a:cubicBezTo>
                    <a:pt x="459479" y="242628"/>
                    <a:pt x="463888" y="242091"/>
                    <a:pt x="467007" y="244453"/>
                  </a:cubicBezTo>
                  <a:cubicBezTo>
                    <a:pt x="482815" y="256154"/>
                    <a:pt x="506904" y="269895"/>
                    <a:pt x="533897" y="284601"/>
                  </a:cubicBezTo>
                  <a:cubicBezTo>
                    <a:pt x="548738" y="292652"/>
                    <a:pt x="564546" y="300918"/>
                    <a:pt x="580247" y="309291"/>
                  </a:cubicBezTo>
                  <a:cubicBezTo>
                    <a:pt x="596164" y="317665"/>
                    <a:pt x="611865" y="326038"/>
                    <a:pt x="626813" y="334089"/>
                  </a:cubicBezTo>
                  <a:close/>
                  <a:moveTo>
                    <a:pt x="1123224" y="831007"/>
                  </a:moveTo>
                  <a:cubicBezTo>
                    <a:pt x="1123547" y="830041"/>
                    <a:pt x="1123762" y="829182"/>
                    <a:pt x="1123762" y="828216"/>
                  </a:cubicBezTo>
                  <a:cubicBezTo>
                    <a:pt x="1124730" y="827679"/>
                    <a:pt x="1125913" y="827142"/>
                    <a:pt x="1126665" y="826606"/>
                  </a:cubicBezTo>
                  <a:cubicBezTo>
                    <a:pt x="1128816" y="825103"/>
                    <a:pt x="1130644" y="823493"/>
                    <a:pt x="1131827" y="822097"/>
                  </a:cubicBezTo>
                  <a:lnTo>
                    <a:pt x="1148281" y="800949"/>
                  </a:lnTo>
                  <a:lnTo>
                    <a:pt x="1195062" y="736862"/>
                  </a:lnTo>
                  <a:cubicBezTo>
                    <a:pt x="1201622" y="728167"/>
                    <a:pt x="1208397" y="719686"/>
                    <a:pt x="1214957" y="710991"/>
                  </a:cubicBezTo>
                  <a:cubicBezTo>
                    <a:pt x="1222592" y="713997"/>
                    <a:pt x="1240982" y="719042"/>
                    <a:pt x="1243885" y="719364"/>
                  </a:cubicBezTo>
                  <a:cubicBezTo>
                    <a:pt x="1256253" y="720438"/>
                    <a:pt x="1268620" y="721296"/>
                    <a:pt x="1280987" y="721833"/>
                  </a:cubicBezTo>
                  <a:cubicBezTo>
                    <a:pt x="1293462" y="722477"/>
                    <a:pt x="1305829" y="722692"/>
                    <a:pt x="1318304" y="722585"/>
                  </a:cubicBezTo>
                  <a:cubicBezTo>
                    <a:pt x="1340995" y="722262"/>
                    <a:pt x="1364440" y="721404"/>
                    <a:pt x="1387883" y="718828"/>
                  </a:cubicBezTo>
                  <a:cubicBezTo>
                    <a:pt x="1403370" y="717110"/>
                    <a:pt x="1418748" y="714748"/>
                    <a:pt x="1434019" y="711528"/>
                  </a:cubicBezTo>
                  <a:cubicBezTo>
                    <a:pt x="1472734" y="703584"/>
                    <a:pt x="1510373" y="690917"/>
                    <a:pt x="1544034" y="672345"/>
                  </a:cubicBezTo>
                  <a:cubicBezTo>
                    <a:pt x="1547475" y="670413"/>
                    <a:pt x="1548765" y="666119"/>
                    <a:pt x="1546937" y="662684"/>
                  </a:cubicBezTo>
                  <a:cubicBezTo>
                    <a:pt x="1545109" y="659249"/>
                    <a:pt x="1540807" y="657853"/>
                    <a:pt x="1537258" y="659678"/>
                  </a:cubicBezTo>
                  <a:cubicBezTo>
                    <a:pt x="1510911" y="672989"/>
                    <a:pt x="1482197" y="682222"/>
                    <a:pt x="1452623" y="688770"/>
                  </a:cubicBezTo>
                  <a:cubicBezTo>
                    <a:pt x="1430577" y="693708"/>
                    <a:pt x="1408101" y="697143"/>
                    <a:pt x="1385733" y="699612"/>
                  </a:cubicBezTo>
                  <a:cubicBezTo>
                    <a:pt x="1362826" y="702188"/>
                    <a:pt x="1340028" y="704013"/>
                    <a:pt x="1317874" y="704765"/>
                  </a:cubicBezTo>
                  <a:cubicBezTo>
                    <a:pt x="1305722" y="705194"/>
                    <a:pt x="1293570" y="705302"/>
                    <a:pt x="1281417" y="705194"/>
                  </a:cubicBezTo>
                  <a:cubicBezTo>
                    <a:pt x="1269265" y="705087"/>
                    <a:pt x="1257006" y="704765"/>
                    <a:pt x="1244853" y="704228"/>
                  </a:cubicBezTo>
                  <a:cubicBezTo>
                    <a:pt x="1242703" y="704228"/>
                    <a:pt x="1231411" y="701544"/>
                    <a:pt x="1223990" y="699290"/>
                  </a:cubicBezTo>
                  <a:cubicBezTo>
                    <a:pt x="1233346" y="687159"/>
                    <a:pt x="1242595" y="674815"/>
                    <a:pt x="1252059" y="662792"/>
                  </a:cubicBezTo>
                  <a:cubicBezTo>
                    <a:pt x="1260662" y="651842"/>
                    <a:pt x="1269373" y="640999"/>
                    <a:pt x="1278084" y="630050"/>
                  </a:cubicBezTo>
                  <a:cubicBezTo>
                    <a:pt x="1280450" y="630587"/>
                    <a:pt x="1282923" y="631553"/>
                    <a:pt x="1284751" y="629728"/>
                  </a:cubicBezTo>
                  <a:cubicBezTo>
                    <a:pt x="1285289" y="629084"/>
                    <a:pt x="1285719" y="628440"/>
                    <a:pt x="1285934" y="627796"/>
                  </a:cubicBezTo>
                  <a:cubicBezTo>
                    <a:pt x="1288838" y="627581"/>
                    <a:pt x="1292924" y="627903"/>
                    <a:pt x="1294538" y="627366"/>
                  </a:cubicBezTo>
                  <a:lnTo>
                    <a:pt x="1321315" y="619315"/>
                  </a:lnTo>
                  <a:cubicBezTo>
                    <a:pt x="1337446" y="614377"/>
                    <a:pt x="1353470" y="609439"/>
                    <a:pt x="1369601" y="604501"/>
                  </a:cubicBezTo>
                  <a:cubicBezTo>
                    <a:pt x="1380248" y="601066"/>
                    <a:pt x="1391002" y="597631"/>
                    <a:pt x="1401649" y="594196"/>
                  </a:cubicBezTo>
                  <a:cubicBezTo>
                    <a:pt x="1425523" y="586144"/>
                    <a:pt x="1453268" y="578630"/>
                    <a:pt x="1481767" y="569720"/>
                  </a:cubicBezTo>
                  <a:cubicBezTo>
                    <a:pt x="1508437" y="561454"/>
                    <a:pt x="1535752" y="552007"/>
                    <a:pt x="1561670" y="541058"/>
                  </a:cubicBezTo>
                  <a:cubicBezTo>
                    <a:pt x="1599310" y="525170"/>
                    <a:pt x="1633830" y="505633"/>
                    <a:pt x="1658780" y="480727"/>
                  </a:cubicBezTo>
                  <a:cubicBezTo>
                    <a:pt x="1661576" y="477937"/>
                    <a:pt x="1661684" y="473428"/>
                    <a:pt x="1658888" y="470637"/>
                  </a:cubicBezTo>
                  <a:cubicBezTo>
                    <a:pt x="1656199" y="467846"/>
                    <a:pt x="1651682" y="467738"/>
                    <a:pt x="1648886" y="470422"/>
                  </a:cubicBezTo>
                  <a:cubicBezTo>
                    <a:pt x="1624367" y="493287"/>
                    <a:pt x="1590814" y="510141"/>
                    <a:pt x="1554787" y="524419"/>
                  </a:cubicBezTo>
                  <a:cubicBezTo>
                    <a:pt x="1529085" y="534509"/>
                    <a:pt x="1502092" y="543097"/>
                    <a:pt x="1476067" y="551256"/>
                  </a:cubicBezTo>
                  <a:cubicBezTo>
                    <a:pt x="1447246" y="560273"/>
                    <a:pt x="1419716" y="568861"/>
                    <a:pt x="1395842" y="577342"/>
                  </a:cubicBezTo>
                  <a:lnTo>
                    <a:pt x="1316583" y="604823"/>
                  </a:lnTo>
                  <a:lnTo>
                    <a:pt x="1291204" y="613518"/>
                  </a:lnTo>
                  <a:cubicBezTo>
                    <a:pt x="1307335" y="593336"/>
                    <a:pt x="1323251" y="573048"/>
                    <a:pt x="1339382" y="552866"/>
                  </a:cubicBezTo>
                  <a:cubicBezTo>
                    <a:pt x="1367558" y="517226"/>
                    <a:pt x="1394981" y="481264"/>
                    <a:pt x="1422404" y="445195"/>
                  </a:cubicBezTo>
                  <a:cubicBezTo>
                    <a:pt x="1425093" y="444766"/>
                    <a:pt x="1428534" y="444444"/>
                    <a:pt x="1429825" y="444122"/>
                  </a:cubicBezTo>
                  <a:lnTo>
                    <a:pt x="1451548" y="436607"/>
                  </a:lnTo>
                  <a:cubicBezTo>
                    <a:pt x="1461549" y="432957"/>
                    <a:pt x="1471443" y="429200"/>
                    <a:pt x="1481337" y="425228"/>
                  </a:cubicBezTo>
                  <a:cubicBezTo>
                    <a:pt x="1491231" y="421257"/>
                    <a:pt x="1501017" y="417177"/>
                    <a:pt x="1510803" y="412883"/>
                  </a:cubicBezTo>
                  <a:cubicBezTo>
                    <a:pt x="1529408" y="404724"/>
                    <a:pt x="1548228" y="396674"/>
                    <a:pt x="1566832" y="387871"/>
                  </a:cubicBezTo>
                  <a:cubicBezTo>
                    <a:pt x="1579092" y="382074"/>
                    <a:pt x="1591352" y="375955"/>
                    <a:pt x="1603504" y="369621"/>
                  </a:cubicBezTo>
                  <a:cubicBezTo>
                    <a:pt x="1634045" y="353627"/>
                    <a:pt x="1663727" y="336236"/>
                    <a:pt x="1691903" y="317235"/>
                  </a:cubicBezTo>
                  <a:cubicBezTo>
                    <a:pt x="1695129" y="315088"/>
                    <a:pt x="1696097" y="310687"/>
                    <a:pt x="1693946" y="307359"/>
                  </a:cubicBezTo>
                  <a:cubicBezTo>
                    <a:pt x="1691795" y="304031"/>
                    <a:pt x="1687386" y="303173"/>
                    <a:pt x="1684160" y="305212"/>
                  </a:cubicBezTo>
                  <a:cubicBezTo>
                    <a:pt x="1661362" y="319275"/>
                    <a:pt x="1637487" y="331835"/>
                    <a:pt x="1613182" y="343965"/>
                  </a:cubicBezTo>
                  <a:cubicBezTo>
                    <a:pt x="1595115" y="353090"/>
                    <a:pt x="1576726" y="361785"/>
                    <a:pt x="1558444" y="370373"/>
                  </a:cubicBezTo>
                  <a:cubicBezTo>
                    <a:pt x="1540054" y="379176"/>
                    <a:pt x="1521665" y="388086"/>
                    <a:pt x="1503383" y="396566"/>
                  </a:cubicBezTo>
                  <a:cubicBezTo>
                    <a:pt x="1493919" y="401075"/>
                    <a:pt x="1484348" y="405476"/>
                    <a:pt x="1474777" y="409770"/>
                  </a:cubicBezTo>
                  <a:cubicBezTo>
                    <a:pt x="1465205" y="414064"/>
                    <a:pt x="1455527" y="418251"/>
                    <a:pt x="1445848" y="422330"/>
                  </a:cubicBezTo>
                  <a:lnTo>
                    <a:pt x="1437460" y="425657"/>
                  </a:lnTo>
                  <a:cubicBezTo>
                    <a:pt x="1443698" y="417392"/>
                    <a:pt x="1450257" y="409341"/>
                    <a:pt x="1456495" y="401075"/>
                  </a:cubicBezTo>
                  <a:cubicBezTo>
                    <a:pt x="1483273" y="365542"/>
                    <a:pt x="1510158" y="330117"/>
                    <a:pt x="1536828" y="294478"/>
                  </a:cubicBezTo>
                  <a:cubicBezTo>
                    <a:pt x="1537689" y="295873"/>
                    <a:pt x="1541775" y="301670"/>
                    <a:pt x="1548120" y="296946"/>
                  </a:cubicBezTo>
                  <a:cubicBezTo>
                    <a:pt x="1548873" y="296517"/>
                    <a:pt x="1549411" y="295980"/>
                    <a:pt x="1549841" y="295336"/>
                  </a:cubicBezTo>
                  <a:cubicBezTo>
                    <a:pt x="1553928" y="292116"/>
                    <a:pt x="1562854" y="285675"/>
                    <a:pt x="1566725" y="282776"/>
                  </a:cubicBezTo>
                  <a:lnTo>
                    <a:pt x="1601245" y="259159"/>
                  </a:lnTo>
                  <a:cubicBezTo>
                    <a:pt x="1609849" y="253041"/>
                    <a:pt x="1618452" y="246922"/>
                    <a:pt x="1626733" y="240588"/>
                  </a:cubicBezTo>
                  <a:cubicBezTo>
                    <a:pt x="1635014" y="234147"/>
                    <a:pt x="1643186" y="227492"/>
                    <a:pt x="1651145" y="220621"/>
                  </a:cubicBezTo>
                  <a:cubicBezTo>
                    <a:pt x="1666953" y="206773"/>
                    <a:pt x="1682009" y="192174"/>
                    <a:pt x="1696742" y="176930"/>
                  </a:cubicBezTo>
                  <a:cubicBezTo>
                    <a:pt x="1699538" y="174139"/>
                    <a:pt x="1699538" y="169631"/>
                    <a:pt x="1696850" y="166839"/>
                  </a:cubicBezTo>
                  <a:cubicBezTo>
                    <a:pt x="1694053" y="164049"/>
                    <a:pt x="1689537" y="163941"/>
                    <a:pt x="1686741" y="166732"/>
                  </a:cubicBezTo>
                  <a:cubicBezTo>
                    <a:pt x="1674481" y="177896"/>
                    <a:pt x="1661791" y="188309"/>
                    <a:pt x="1648886" y="198615"/>
                  </a:cubicBezTo>
                  <a:cubicBezTo>
                    <a:pt x="1639315" y="206344"/>
                    <a:pt x="1629529" y="213858"/>
                    <a:pt x="1619743" y="221588"/>
                  </a:cubicBezTo>
                  <a:cubicBezTo>
                    <a:pt x="1609956" y="229102"/>
                    <a:pt x="1600385" y="236938"/>
                    <a:pt x="1590384" y="244453"/>
                  </a:cubicBezTo>
                  <a:cubicBezTo>
                    <a:pt x="1583824" y="249605"/>
                    <a:pt x="1577049" y="254544"/>
                    <a:pt x="1570381" y="259696"/>
                  </a:cubicBezTo>
                  <a:cubicBezTo>
                    <a:pt x="1565757" y="263239"/>
                    <a:pt x="1561348" y="266781"/>
                    <a:pt x="1556939" y="270538"/>
                  </a:cubicBezTo>
                  <a:cubicBezTo>
                    <a:pt x="1555541" y="271719"/>
                    <a:pt x="1553067" y="273866"/>
                    <a:pt x="1550809" y="275798"/>
                  </a:cubicBezTo>
                  <a:cubicBezTo>
                    <a:pt x="1576834" y="241018"/>
                    <a:pt x="1602751" y="206022"/>
                    <a:pt x="1629314" y="171670"/>
                  </a:cubicBezTo>
                  <a:cubicBezTo>
                    <a:pt x="1670932" y="117674"/>
                    <a:pt x="1713196" y="64106"/>
                    <a:pt x="1757396" y="11720"/>
                  </a:cubicBezTo>
                  <a:cubicBezTo>
                    <a:pt x="1759977" y="8822"/>
                    <a:pt x="1759546" y="4313"/>
                    <a:pt x="1756643" y="1737"/>
                  </a:cubicBezTo>
                  <a:cubicBezTo>
                    <a:pt x="1753631" y="-840"/>
                    <a:pt x="1749115" y="-517"/>
                    <a:pt x="1746534" y="2488"/>
                  </a:cubicBezTo>
                  <a:cubicBezTo>
                    <a:pt x="1701474" y="54445"/>
                    <a:pt x="1658027" y="107368"/>
                    <a:pt x="1615764" y="161150"/>
                  </a:cubicBezTo>
                  <a:cubicBezTo>
                    <a:pt x="1588126" y="196253"/>
                    <a:pt x="1561455" y="232108"/>
                    <a:pt x="1534355" y="267533"/>
                  </a:cubicBezTo>
                  <a:cubicBezTo>
                    <a:pt x="1536936" y="255617"/>
                    <a:pt x="1539087" y="243809"/>
                    <a:pt x="1541452" y="235972"/>
                  </a:cubicBezTo>
                  <a:cubicBezTo>
                    <a:pt x="1545324" y="222017"/>
                    <a:pt x="1549626" y="208169"/>
                    <a:pt x="1553712" y="194321"/>
                  </a:cubicBezTo>
                  <a:cubicBezTo>
                    <a:pt x="1557906" y="180580"/>
                    <a:pt x="1561993" y="166732"/>
                    <a:pt x="1566510" y="152992"/>
                  </a:cubicBezTo>
                  <a:cubicBezTo>
                    <a:pt x="1572424" y="134635"/>
                    <a:pt x="1578662" y="116493"/>
                    <a:pt x="1585867" y="98673"/>
                  </a:cubicBezTo>
                  <a:cubicBezTo>
                    <a:pt x="1587480" y="95023"/>
                    <a:pt x="1585867" y="90836"/>
                    <a:pt x="1582211" y="89226"/>
                  </a:cubicBezTo>
                  <a:cubicBezTo>
                    <a:pt x="1578662" y="87616"/>
                    <a:pt x="1574467" y="89333"/>
                    <a:pt x="1572854" y="92876"/>
                  </a:cubicBezTo>
                  <a:cubicBezTo>
                    <a:pt x="1562208" y="115097"/>
                    <a:pt x="1552637" y="137748"/>
                    <a:pt x="1544463" y="160828"/>
                  </a:cubicBezTo>
                  <a:cubicBezTo>
                    <a:pt x="1541130" y="170060"/>
                    <a:pt x="1538011" y="179399"/>
                    <a:pt x="1535215" y="188846"/>
                  </a:cubicBezTo>
                  <a:cubicBezTo>
                    <a:pt x="1531021" y="202909"/>
                    <a:pt x="1527472" y="217186"/>
                    <a:pt x="1523924" y="231356"/>
                  </a:cubicBezTo>
                  <a:cubicBezTo>
                    <a:pt x="1521235" y="243379"/>
                    <a:pt x="1519729" y="264205"/>
                    <a:pt x="1515643" y="281059"/>
                  </a:cubicBezTo>
                  <a:cubicBezTo>
                    <a:pt x="1513922" y="287929"/>
                    <a:pt x="1511878" y="294155"/>
                    <a:pt x="1508760" y="298342"/>
                  </a:cubicBezTo>
                  <a:cubicBezTo>
                    <a:pt x="1508222" y="299093"/>
                    <a:pt x="1509298" y="299845"/>
                    <a:pt x="1509083" y="300704"/>
                  </a:cubicBezTo>
                  <a:cubicBezTo>
                    <a:pt x="1486606" y="330332"/>
                    <a:pt x="1463592" y="359745"/>
                    <a:pt x="1441224" y="389481"/>
                  </a:cubicBezTo>
                  <a:cubicBezTo>
                    <a:pt x="1432943" y="400323"/>
                    <a:pt x="1424555" y="411166"/>
                    <a:pt x="1416382" y="422115"/>
                  </a:cubicBezTo>
                  <a:cubicBezTo>
                    <a:pt x="1417242" y="409448"/>
                    <a:pt x="1417995" y="396888"/>
                    <a:pt x="1418748" y="384221"/>
                  </a:cubicBezTo>
                  <a:cubicBezTo>
                    <a:pt x="1419393" y="374560"/>
                    <a:pt x="1420146" y="364898"/>
                    <a:pt x="1421221" y="355237"/>
                  </a:cubicBezTo>
                  <a:cubicBezTo>
                    <a:pt x="1423264" y="333874"/>
                    <a:pt x="1426383" y="312727"/>
                    <a:pt x="1429825" y="291901"/>
                  </a:cubicBezTo>
                  <a:cubicBezTo>
                    <a:pt x="1432298" y="277838"/>
                    <a:pt x="1434879" y="263883"/>
                    <a:pt x="1437783" y="250035"/>
                  </a:cubicBezTo>
                  <a:cubicBezTo>
                    <a:pt x="1445096" y="215469"/>
                    <a:pt x="1454344" y="181332"/>
                    <a:pt x="1466496" y="147302"/>
                  </a:cubicBezTo>
                  <a:cubicBezTo>
                    <a:pt x="1467894" y="143652"/>
                    <a:pt x="1466066" y="139466"/>
                    <a:pt x="1462410" y="138070"/>
                  </a:cubicBezTo>
                  <a:cubicBezTo>
                    <a:pt x="1458753" y="136675"/>
                    <a:pt x="1454559" y="138607"/>
                    <a:pt x="1453161" y="142256"/>
                  </a:cubicBezTo>
                  <a:cubicBezTo>
                    <a:pt x="1439288" y="176394"/>
                    <a:pt x="1427889" y="210745"/>
                    <a:pt x="1419500" y="245955"/>
                  </a:cubicBezTo>
                  <a:cubicBezTo>
                    <a:pt x="1416059" y="260018"/>
                    <a:pt x="1413156" y="274296"/>
                    <a:pt x="1410790" y="288681"/>
                  </a:cubicBezTo>
                  <a:cubicBezTo>
                    <a:pt x="1407348" y="310150"/>
                    <a:pt x="1405090" y="331835"/>
                    <a:pt x="1403477" y="353734"/>
                  </a:cubicBezTo>
                  <a:cubicBezTo>
                    <a:pt x="1402832" y="363610"/>
                    <a:pt x="1402401" y="373594"/>
                    <a:pt x="1402079" y="383470"/>
                  </a:cubicBezTo>
                  <a:cubicBezTo>
                    <a:pt x="1401649" y="398177"/>
                    <a:pt x="1401541" y="412776"/>
                    <a:pt x="1401219" y="427483"/>
                  </a:cubicBezTo>
                  <a:cubicBezTo>
                    <a:pt x="1401219" y="429522"/>
                    <a:pt x="1401541" y="431669"/>
                    <a:pt x="1402079" y="433816"/>
                  </a:cubicBezTo>
                  <a:cubicBezTo>
                    <a:pt x="1402509" y="435427"/>
                    <a:pt x="1403154" y="437037"/>
                    <a:pt x="1403692" y="438647"/>
                  </a:cubicBezTo>
                  <a:cubicBezTo>
                    <a:pt x="1377667" y="472999"/>
                    <a:pt x="1351750" y="507565"/>
                    <a:pt x="1325187" y="541594"/>
                  </a:cubicBezTo>
                  <a:cubicBezTo>
                    <a:pt x="1308303" y="563386"/>
                    <a:pt x="1291419" y="585071"/>
                    <a:pt x="1274535" y="606755"/>
                  </a:cubicBezTo>
                  <a:cubicBezTo>
                    <a:pt x="1272384" y="600851"/>
                    <a:pt x="1270233" y="595269"/>
                    <a:pt x="1269803" y="593444"/>
                  </a:cubicBezTo>
                  <a:cubicBezTo>
                    <a:pt x="1266899" y="579489"/>
                    <a:pt x="1264749" y="565319"/>
                    <a:pt x="1263135" y="551149"/>
                  </a:cubicBezTo>
                  <a:cubicBezTo>
                    <a:pt x="1261522" y="536979"/>
                    <a:pt x="1260662" y="522701"/>
                    <a:pt x="1260447" y="508424"/>
                  </a:cubicBezTo>
                  <a:cubicBezTo>
                    <a:pt x="1260124" y="491999"/>
                    <a:pt x="1260985" y="475467"/>
                    <a:pt x="1262490" y="458936"/>
                  </a:cubicBezTo>
                  <a:cubicBezTo>
                    <a:pt x="1263996" y="442404"/>
                    <a:pt x="1266254" y="425980"/>
                    <a:pt x="1268943" y="409555"/>
                  </a:cubicBezTo>
                  <a:cubicBezTo>
                    <a:pt x="1272276" y="389803"/>
                    <a:pt x="1276255" y="370051"/>
                    <a:pt x="1280665" y="350514"/>
                  </a:cubicBezTo>
                  <a:cubicBezTo>
                    <a:pt x="1287547" y="320778"/>
                    <a:pt x="1295290" y="291257"/>
                    <a:pt x="1303033" y="262380"/>
                  </a:cubicBezTo>
                  <a:cubicBezTo>
                    <a:pt x="1304109" y="258623"/>
                    <a:pt x="1301850" y="254651"/>
                    <a:pt x="1298086" y="253578"/>
                  </a:cubicBezTo>
                  <a:cubicBezTo>
                    <a:pt x="1294323" y="252504"/>
                    <a:pt x="1290343" y="254651"/>
                    <a:pt x="1289268" y="258515"/>
                  </a:cubicBezTo>
                  <a:cubicBezTo>
                    <a:pt x="1280342" y="287178"/>
                    <a:pt x="1271201" y="316591"/>
                    <a:pt x="1263458" y="346327"/>
                  </a:cubicBezTo>
                  <a:cubicBezTo>
                    <a:pt x="1258296" y="366187"/>
                    <a:pt x="1253672" y="386153"/>
                    <a:pt x="1250015" y="406227"/>
                  </a:cubicBezTo>
                  <a:cubicBezTo>
                    <a:pt x="1247004" y="423189"/>
                    <a:pt x="1244746" y="440257"/>
                    <a:pt x="1243456" y="457326"/>
                  </a:cubicBezTo>
                  <a:cubicBezTo>
                    <a:pt x="1242057" y="474609"/>
                    <a:pt x="1241842" y="491785"/>
                    <a:pt x="1242487" y="508960"/>
                  </a:cubicBezTo>
                  <a:cubicBezTo>
                    <a:pt x="1243240" y="523775"/>
                    <a:pt x="1244638" y="538481"/>
                    <a:pt x="1246682" y="553188"/>
                  </a:cubicBezTo>
                  <a:cubicBezTo>
                    <a:pt x="1248833" y="567895"/>
                    <a:pt x="1251736" y="582494"/>
                    <a:pt x="1255285" y="596772"/>
                  </a:cubicBezTo>
                  <a:cubicBezTo>
                    <a:pt x="1256145" y="599778"/>
                    <a:pt x="1262168" y="612659"/>
                    <a:pt x="1264211" y="620066"/>
                  </a:cubicBezTo>
                  <a:cubicBezTo>
                    <a:pt x="1255823" y="630909"/>
                    <a:pt x="1247327" y="641751"/>
                    <a:pt x="1238938" y="652593"/>
                  </a:cubicBezTo>
                  <a:cubicBezTo>
                    <a:pt x="1224420" y="671594"/>
                    <a:pt x="1210118" y="690809"/>
                    <a:pt x="1195922" y="710025"/>
                  </a:cubicBezTo>
                  <a:cubicBezTo>
                    <a:pt x="1195815" y="709810"/>
                    <a:pt x="1195707" y="709488"/>
                    <a:pt x="1195492" y="709273"/>
                  </a:cubicBezTo>
                  <a:cubicBezTo>
                    <a:pt x="1195492" y="706590"/>
                    <a:pt x="1195815" y="702940"/>
                    <a:pt x="1195492" y="701437"/>
                  </a:cubicBezTo>
                  <a:cubicBezTo>
                    <a:pt x="1194524" y="696177"/>
                    <a:pt x="1193556" y="691024"/>
                    <a:pt x="1192481" y="685872"/>
                  </a:cubicBezTo>
                  <a:cubicBezTo>
                    <a:pt x="1191728" y="682329"/>
                    <a:pt x="1190975" y="678786"/>
                    <a:pt x="1190007" y="675351"/>
                  </a:cubicBezTo>
                  <a:cubicBezTo>
                    <a:pt x="1185813" y="659142"/>
                    <a:pt x="1181512" y="643039"/>
                    <a:pt x="1177532" y="626829"/>
                  </a:cubicBezTo>
                  <a:cubicBezTo>
                    <a:pt x="1174952" y="616202"/>
                    <a:pt x="1172478" y="605467"/>
                    <a:pt x="1170435" y="594625"/>
                  </a:cubicBezTo>
                  <a:cubicBezTo>
                    <a:pt x="1165918" y="572726"/>
                    <a:pt x="1162692" y="549002"/>
                    <a:pt x="1160433" y="524741"/>
                  </a:cubicBezTo>
                  <a:cubicBezTo>
                    <a:pt x="1158175" y="501553"/>
                    <a:pt x="1157100" y="477937"/>
                    <a:pt x="1157745" y="454427"/>
                  </a:cubicBezTo>
                  <a:cubicBezTo>
                    <a:pt x="1158605" y="422437"/>
                    <a:pt x="1162692" y="390984"/>
                    <a:pt x="1171725" y="362537"/>
                  </a:cubicBezTo>
                  <a:cubicBezTo>
                    <a:pt x="1173016" y="358779"/>
                    <a:pt x="1170972" y="354807"/>
                    <a:pt x="1167316" y="353519"/>
                  </a:cubicBezTo>
                  <a:cubicBezTo>
                    <a:pt x="1163552" y="352231"/>
                    <a:pt x="1159465" y="354271"/>
                    <a:pt x="1158282" y="357921"/>
                  </a:cubicBezTo>
                  <a:cubicBezTo>
                    <a:pt x="1145055" y="394527"/>
                    <a:pt x="1139248" y="436178"/>
                    <a:pt x="1139033" y="478044"/>
                  </a:cubicBezTo>
                  <a:cubicBezTo>
                    <a:pt x="1138925" y="494253"/>
                    <a:pt x="1139678" y="510570"/>
                    <a:pt x="1141184" y="526566"/>
                  </a:cubicBezTo>
                  <a:cubicBezTo>
                    <a:pt x="1143442" y="551578"/>
                    <a:pt x="1147743" y="575839"/>
                    <a:pt x="1152690" y="598275"/>
                  </a:cubicBezTo>
                  <a:cubicBezTo>
                    <a:pt x="1155164" y="609332"/>
                    <a:pt x="1157960" y="620281"/>
                    <a:pt x="1160971" y="631231"/>
                  </a:cubicBezTo>
                  <a:cubicBezTo>
                    <a:pt x="1165488" y="647333"/>
                    <a:pt x="1170435" y="663435"/>
                    <a:pt x="1175381" y="679430"/>
                  </a:cubicBezTo>
                  <a:lnTo>
                    <a:pt x="1181619" y="704335"/>
                  </a:lnTo>
                  <a:cubicBezTo>
                    <a:pt x="1182157" y="706805"/>
                    <a:pt x="1182694" y="713138"/>
                    <a:pt x="1183017" y="714748"/>
                  </a:cubicBezTo>
                  <a:cubicBezTo>
                    <a:pt x="1183340" y="716681"/>
                    <a:pt x="1184092" y="717754"/>
                    <a:pt x="1184415" y="718076"/>
                  </a:cubicBezTo>
                  <a:cubicBezTo>
                    <a:pt x="1185491" y="719579"/>
                    <a:pt x="1186889" y="720223"/>
                    <a:pt x="1188071" y="720438"/>
                  </a:cubicBezTo>
                  <a:cubicBezTo>
                    <a:pt x="1186351" y="722799"/>
                    <a:pt x="1184523" y="725161"/>
                    <a:pt x="1182694" y="727630"/>
                  </a:cubicBezTo>
                  <a:lnTo>
                    <a:pt x="1136882" y="792576"/>
                  </a:lnTo>
                  <a:lnTo>
                    <a:pt x="1121073" y="813509"/>
                  </a:lnTo>
                  <a:cubicBezTo>
                    <a:pt x="1119460" y="815441"/>
                    <a:pt x="1115266" y="817696"/>
                    <a:pt x="1113115" y="819628"/>
                  </a:cubicBezTo>
                  <a:cubicBezTo>
                    <a:pt x="1110104" y="822312"/>
                    <a:pt x="1109136" y="825318"/>
                    <a:pt x="1109244" y="827357"/>
                  </a:cubicBezTo>
                  <a:cubicBezTo>
                    <a:pt x="1109351" y="829826"/>
                    <a:pt x="1110319" y="832617"/>
                    <a:pt x="1114298" y="834442"/>
                  </a:cubicBezTo>
                  <a:cubicBezTo>
                    <a:pt x="1117632" y="835945"/>
                    <a:pt x="1121611" y="834442"/>
                    <a:pt x="1123224" y="831007"/>
                  </a:cubicBezTo>
                  <a:close/>
                  <a:moveTo>
                    <a:pt x="1195492" y="710132"/>
                  </a:moveTo>
                  <a:lnTo>
                    <a:pt x="1195599" y="710239"/>
                  </a:lnTo>
                  <a:cubicBezTo>
                    <a:pt x="1195599" y="710239"/>
                    <a:pt x="1195599" y="710239"/>
                    <a:pt x="1195599" y="710239"/>
                  </a:cubicBezTo>
                  <a:cubicBezTo>
                    <a:pt x="1195492" y="710239"/>
                    <a:pt x="1195492" y="710239"/>
                    <a:pt x="1195492" y="710132"/>
                  </a:cubicBezTo>
                  <a:close/>
                  <a:moveTo>
                    <a:pt x="1708679" y="142793"/>
                  </a:moveTo>
                  <a:lnTo>
                    <a:pt x="1708572" y="142901"/>
                  </a:lnTo>
                  <a:cubicBezTo>
                    <a:pt x="1708249" y="142686"/>
                    <a:pt x="1707819" y="142364"/>
                    <a:pt x="1708357" y="142579"/>
                  </a:cubicBezTo>
                  <a:cubicBezTo>
                    <a:pt x="1708464" y="142686"/>
                    <a:pt x="1708572" y="142686"/>
                    <a:pt x="1708679" y="142793"/>
                  </a:cubicBezTo>
                  <a:close/>
                  <a:moveTo>
                    <a:pt x="1708572" y="142901"/>
                  </a:moveTo>
                  <a:lnTo>
                    <a:pt x="1708572" y="143008"/>
                  </a:lnTo>
                  <a:lnTo>
                    <a:pt x="1708464" y="143008"/>
                  </a:lnTo>
                  <a:lnTo>
                    <a:pt x="1708572" y="142901"/>
                  </a:lnTo>
                  <a:close/>
                  <a:moveTo>
                    <a:pt x="1707712" y="151596"/>
                  </a:moveTo>
                  <a:cubicBezTo>
                    <a:pt x="1705883" y="148912"/>
                    <a:pt x="1706314" y="145262"/>
                    <a:pt x="1708572" y="143008"/>
                  </a:cubicBezTo>
                  <a:lnTo>
                    <a:pt x="1708787" y="142793"/>
                  </a:lnTo>
                  <a:cubicBezTo>
                    <a:pt x="1709002" y="142579"/>
                    <a:pt x="1709325" y="142364"/>
                    <a:pt x="1709540" y="142149"/>
                  </a:cubicBezTo>
                  <a:lnTo>
                    <a:pt x="1709432" y="141935"/>
                  </a:lnTo>
                  <a:cubicBezTo>
                    <a:pt x="1711905" y="139680"/>
                    <a:pt x="1715670" y="139358"/>
                    <a:pt x="1718466" y="141290"/>
                  </a:cubicBezTo>
                  <a:cubicBezTo>
                    <a:pt x="1721584" y="143545"/>
                    <a:pt x="1722337" y="148053"/>
                    <a:pt x="1720079" y="151274"/>
                  </a:cubicBezTo>
                  <a:cubicBezTo>
                    <a:pt x="1722229" y="153313"/>
                    <a:pt x="1718466" y="150415"/>
                    <a:pt x="1720294" y="152562"/>
                  </a:cubicBezTo>
                  <a:cubicBezTo>
                    <a:pt x="1721047" y="153421"/>
                    <a:pt x="1719541" y="152133"/>
                    <a:pt x="1720294" y="153099"/>
                  </a:cubicBezTo>
                  <a:cubicBezTo>
                    <a:pt x="1721369" y="154709"/>
                    <a:pt x="1719218" y="152562"/>
                    <a:pt x="1720079" y="154280"/>
                  </a:cubicBezTo>
                  <a:cubicBezTo>
                    <a:pt x="1720616" y="155139"/>
                    <a:pt x="1719864" y="154065"/>
                    <a:pt x="1719756" y="155031"/>
                  </a:cubicBezTo>
                  <a:cubicBezTo>
                    <a:pt x="1719756" y="155246"/>
                    <a:pt x="1719541" y="155353"/>
                    <a:pt x="1719433" y="155353"/>
                  </a:cubicBezTo>
                  <a:cubicBezTo>
                    <a:pt x="1718681" y="155461"/>
                    <a:pt x="1719218" y="155782"/>
                    <a:pt x="1718681" y="155246"/>
                  </a:cubicBezTo>
                  <a:cubicBezTo>
                    <a:pt x="1715562" y="152347"/>
                    <a:pt x="1720401" y="156749"/>
                    <a:pt x="1717175" y="153528"/>
                  </a:cubicBezTo>
                  <a:cubicBezTo>
                    <a:pt x="1714057" y="155568"/>
                    <a:pt x="1709862" y="154816"/>
                    <a:pt x="1707712" y="151596"/>
                  </a:cubicBezTo>
                  <a:close/>
                  <a:moveTo>
                    <a:pt x="1708787" y="142793"/>
                  </a:moveTo>
                  <a:lnTo>
                    <a:pt x="1708679" y="142793"/>
                  </a:lnTo>
                  <a:lnTo>
                    <a:pt x="1708787" y="142793"/>
                  </a:lnTo>
                  <a:lnTo>
                    <a:pt x="1708787" y="142793"/>
                  </a:lnTo>
                  <a:close/>
                  <a:moveTo>
                    <a:pt x="1709432" y="141935"/>
                  </a:moveTo>
                  <a:cubicBezTo>
                    <a:pt x="1709217" y="142149"/>
                    <a:pt x="1709002" y="142364"/>
                    <a:pt x="1708787" y="142686"/>
                  </a:cubicBezTo>
                  <a:cubicBezTo>
                    <a:pt x="1708357" y="142149"/>
                    <a:pt x="1706959" y="140969"/>
                    <a:pt x="1708034" y="141720"/>
                  </a:cubicBezTo>
                  <a:cubicBezTo>
                    <a:pt x="1709002" y="142256"/>
                    <a:pt x="1707066" y="140432"/>
                    <a:pt x="1708034" y="141076"/>
                  </a:cubicBezTo>
                  <a:cubicBezTo>
                    <a:pt x="1708572" y="141505"/>
                    <a:pt x="1707389" y="140324"/>
                    <a:pt x="1708034" y="140646"/>
                  </a:cubicBezTo>
                  <a:cubicBezTo>
                    <a:pt x="1708787" y="141076"/>
                    <a:pt x="1707604" y="140217"/>
                    <a:pt x="1708249" y="139680"/>
                  </a:cubicBezTo>
                  <a:cubicBezTo>
                    <a:pt x="1708787" y="139358"/>
                    <a:pt x="1708249" y="140109"/>
                    <a:pt x="1708787" y="140002"/>
                  </a:cubicBezTo>
                  <a:lnTo>
                    <a:pt x="1709217" y="139788"/>
                  </a:lnTo>
                  <a:cubicBezTo>
                    <a:pt x="1709110" y="140217"/>
                    <a:pt x="1709110" y="140969"/>
                    <a:pt x="1709432" y="141935"/>
                  </a:cubicBezTo>
                  <a:close/>
                  <a:moveTo>
                    <a:pt x="2102281" y="1328677"/>
                  </a:moveTo>
                  <a:cubicBezTo>
                    <a:pt x="2105937" y="1330072"/>
                    <a:pt x="2110024" y="1328140"/>
                    <a:pt x="2111422" y="1324490"/>
                  </a:cubicBezTo>
                  <a:cubicBezTo>
                    <a:pt x="2112820" y="1320840"/>
                    <a:pt x="2110992" y="1316761"/>
                    <a:pt x="2107335" y="1315365"/>
                  </a:cubicBezTo>
                  <a:cubicBezTo>
                    <a:pt x="2014635" y="1279833"/>
                    <a:pt x="1922902" y="1242368"/>
                    <a:pt x="1831600" y="1204152"/>
                  </a:cubicBezTo>
                  <a:cubicBezTo>
                    <a:pt x="1797724" y="1189982"/>
                    <a:pt x="1763955" y="1175490"/>
                    <a:pt x="1730080" y="1161105"/>
                  </a:cubicBezTo>
                  <a:cubicBezTo>
                    <a:pt x="1746211" y="1160568"/>
                    <a:pt x="1762235" y="1159709"/>
                    <a:pt x="1778474" y="1159709"/>
                  </a:cubicBezTo>
                  <a:cubicBezTo>
                    <a:pt x="1797509" y="1159924"/>
                    <a:pt x="1816543" y="1160568"/>
                    <a:pt x="1835471" y="1161212"/>
                  </a:cubicBezTo>
                  <a:cubicBezTo>
                    <a:pt x="1854721" y="1161856"/>
                    <a:pt x="1873756" y="1162500"/>
                    <a:pt x="1892575" y="1163574"/>
                  </a:cubicBezTo>
                  <a:cubicBezTo>
                    <a:pt x="1904512" y="1164111"/>
                    <a:pt x="1916342" y="1164862"/>
                    <a:pt x="1928279" y="1165828"/>
                  </a:cubicBezTo>
                  <a:cubicBezTo>
                    <a:pt x="1936130" y="1166365"/>
                    <a:pt x="1944088" y="1167116"/>
                    <a:pt x="1951938" y="1167975"/>
                  </a:cubicBezTo>
                  <a:lnTo>
                    <a:pt x="1973446" y="1170337"/>
                  </a:lnTo>
                  <a:cubicBezTo>
                    <a:pt x="1975812" y="1170659"/>
                    <a:pt x="1981834" y="1172055"/>
                    <a:pt x="1983447" y="1172269"/>
                  </a:cubicBezTo>
                  <a:cubicBezTo>
                    <a:pt x="1985060" y="1172484"/>
                    <a:pt x="1986244" y="1172376"/>
                    <a:pt x="1986674" y="1172162"/>
                  </a:cubicBezTo>
                  <a:cubicBezTo>
                    <a:pt x="1989147" y="1171410"/>
                    <a:pt x="1990438" y="1170015"/>
                    <a:pt x="1990975" y="1168727"/>
                  </a:cubicBezTo>
                  <a:cubicBezTo>
                    <a:pt x="1991728" y="1167224"/>
                    <a:pt x="1992158" y="1165614"/>
                    <a:pt x="1991514" y="1163789"/>
                  </a:cubicBezTo>
                  <a:cubicBezTo>
                    <a:pt x="1991406" y="1163252"/>
                    <a:pt x="1990975" y="1160461"/>
                    <a:pt x="1986997" y="1158958"/>
                  </a:cubicBezTo>
                  <a:cubicBezTo>
                    <a:pt x="1986566" y="1158743"/>
                    <a:pt x="1986029" y="1158636"/>
                    <a:pt x="1985599" y="1158529"/>
                  </a:cubicBezTo>
                  <a:cubicBezTo>
                    <a:pt x="1985599" y="1158529"/>
                    <a:pt x="1985599" y="1158636"/>
                    <a:pt x="1985599" y="1158743"/>
                  </a:cubicBezTo>
                  <a:cubicBezTo>
                    <a:pt x="1985491" y="1159387"/>
                    <a:pt x="1984523" y="1159280"/>
                    <a:pt x="1983232" y="1158958"/>
                  </a:cubicBezTo>
                  <a:cubicBezTo>
                    <a:pt x="1983447" y="1158851"/>
                    <a:pt x="1983986" y="1158529"/>
                    <a:pt x="1984523" y="1158421"/>
                  </a:cubicBezTo>
                  <a:cubicBezTo>
                    <a:pt x="1983770" y="1158421"/>
                    <a:pt x="1983125" y="1158529"/>
                    <a:pt x="1982372" y="1158636"/>
                  </a:cubicBezTo>
                  <a:cubicBezTo>
                    <a:pt x="1980006" y="1157885"/>
                    <a:pt x="1976995" y="1156596"/>
                    <a:pt x="1975490" y="1156274"/>
                  </a:cubicBezTo>
                  <a:lnTo>
                    <a:pt x="1953981" y="1152732"/>
                  </a:lnTo>
                  <a:cubicBezTo>
                    <a:pt x="1943980" y="1151122"/>
                    <a:pt x="1933979" y="1149726"/>
                    <a:pt x="1923869" y="1148652"/>
                  </a:cubicBezTo>
                  <a:cubicBezTo>
                    <a:pt x="1913869" y="1147472"/>
                    <a:pt x="1903867" y="1146505"/>
                    <a:pt x="1893758" y="1145647"/>
                  </a:cubicBezTo>
                  <a:cubicBezTo>
                    <a:pt x="1874830" y="1144144"/>
                    <a:pt x="1855581" y="1142641"/>
                    <a:pt x="1836224" y="1141889"/>
                  </a:cubicBezTo>
                  <a:cubicBezTo>
                    <a:pt x="1823318" y="1141460"/>
                    <a:pt x="1810521" y="1141245"/>
                    <a:pt x="1797616" y="1141460"/>
                  </a:cubicBezTo>
                  <a:cubicBezTo>
                    <a:pt x="1765139" y="1141675"/>
                    <a:pt x="1732768" y="1143822"/>
                    <a:pt x="1701259" y="1147686"/>
                  </a:cubicBezTo>
                  <a:cubicBezTo>
                    <a:pt x="1700829" y="1147686"/>
                    <a:pt x="1700936" y="1148438"/>
                    <a:pt x="1700506" y="1148545"/>
                  </a:cubicBezTo>
                  <a:cubicBezTo>
                    <a:pt x="1689429" y="1143822"/>
                    <a:pt x="1678353" y="1139206"/>
                    <a:pt x="1667384" y="1134482"/>
                  </a:cubicBezTo>
                  <a:cubicBezTo>
                    <a:pt x="1636627" y="1121386"/>
                    <a:pt x="1605977" y="1108289"/>
                    <a:pt x="1575328" y="1095193"/>
                  </a:cubicBezTo>
                  <a:cubicBezTo>
                    <a:pt x="1600278" y="1091328"/>
                    <a:pt x="1625012" y="1087463"/>
                    <a:pt x="1649854" y="1083706"/>
                  </a:cubicBezTo>
                  <a:cubicBezTo>
                    <a:pt x="1667921" y="1080915"/>
                    <a:pt x="1686096" y="1078339"/>
                    <a:pt x="1704270" y="1075763"/>
                  </a:cubicBezTo>
                  <a:cubicBezTo>
                    <a:pt x="1719326" y="1073616"/>
                    <a:pt x="1734381" y="1071576"/>
                    <a:pt x="1749545" y="1069644"/>
                  </a:cubicBezTo>
                  <a:cubicBezTo>
                    <a:pt x="1764601" y="1067711"/>
                    <a:pt x="1779657" y="1065779"/>
                    <a:pt x="1794928" y="1064276"/>
                  </a:cubicBezTo>
                  <a:cubicBezTo>
                    <a:pt x="1807080" y="1062988"/>
                    <a:pt x="1819339" y="1062129"/>
                    <a:pt x="1831600" y="1061700"/>
                  </a:cubicBezTo>
                  <a:cubicBezTo>
                    <a:pt x="1843859" y="1061270"/>
                    <a:pt x="1856226" y="1061270"/>
                    <a:pt x="1868486" y="1061700"/>
                  </a:cubicBezTo>
                  <a:lnTo>
                    <a:pt x="1893543" y="1063310"/>
                  </a:lnTo>
                  <a:cubicBezTo>
                    <a:pt x="1894188" y="1063310"/>
                    <a:pt x="1904082" y="1064276"/>
                    <a:pt x="1906125" y="1064062"/>
                  </a:cubicBezTo>
                  <a:cubicBezTo>
                    <a:pt x="1913438" y="1063417"/>
                    <a:pt x="1913223" y="1056869"/>
                    <a:pt x="1912578" y="1055044"/>
                  </a:cubicBezTo>
                  <a:cubicBezTo>
                    <a:pt x="1912363" y="1054400"/>
                    <a:pt x="1911610" y="1051394"/>
                    <a:pt x="1907093" y="1050213"/>
                  </a:cubicBezTo>
                  <a:cubicBezTo>
                    <a:pt x="1906448" y="1049999"/>
                    <a:pt x="1905803" y="1049892"/>
                    <a:pt x="1905158" y="1049892"/>
                  </a:cubicBezTo>
                  <a:cubicBezTo>
                    <a:pt x="1905158" y="1049999"/>
                    <a:pt x="1905265" y="1050213"/>
                    <a:pt x="1905265" y="1050321"/>
                  </a:cubicBezTo>
                  <a:cubicBezTo>
                    <a:pt x="1905265" y="1050965"/>
                    <a:pt x="1904082" y="1050965"/>
                    <a:pt x="1902576" y="1050750"/>
                  </a:cubicBezTo>
                  <a:cubicBezTo>
                    <a:pt x="1902899" y="1050536"/>
                    <a:pt x="1903114" y="1050428"/>
                    <a:pt x="1903330" y="1050213"/>
                  </a:cubicBezTo>
                  <a:cubicBezTo>
                    <a:pt x="1902899" y="1050321"/>
                    <a:pt x="1902469" y="1050536"/>
                    <a:pt x="1902039" y="1050750"/>
                  </a:cubicBezTo>
                  <a:cubicBezTo>
                    <a:pt x="1899135" y="1050321"/>
                    <a:pt x="1895264" y="1049140"/>
                    <a:pt x="1894941" y="1049140"/>
                  </a:cubicBezTo>
                  <a:lnTo>
                    <a:pt x="1869239" y="1046349"/>
                  </a:lnTo>
                  <a:cubicBezTo>
                    <a:pt x="1856656" y="1045383"/>
                    <a:pt x="1843967" y="1044953"/>
                    <a:pt x="1831276" y="1044953"/>
                  </a:cubicBezTo>
                  <a:cubicBezTo>
                    <a:pt x="1818587" y="1044846"/>
                    <a:pt x="1805897" y="1045383"/>
                    <a:pt x="1793315" y="1046349"/>
                  </a:cubicBezTo>
                  <a:cubicBezTo>
                    <a:pt x="1777829" y="1047530"/>
                    <a:pt x="1762557" y="1048818"/>
                    <a:pt x="1747179" y="1050643"/>
                  </a:cubicBezTo>
                  <a:cubicBezTo>
                    <a:pt x="1731908" y="1052360"/>
                    <a:pt x="1716638" y="1054507"/>
                    <a:pt x="1701474" y="1056869"/>
                  </a:cubicBezTo>
                  <a:cubicBezTo>
                    <a:pt x="1683192" y="1059660"/>
                    <a:pt x="1665018" y="1062881"/>
                    <a:pt x="1646843" y="1066209"/>
                  </a:cubicBezTo>
                  <a:cubicBezTo>
                    <a:pt x="1619743" y="1071254"/>
                    <a:pt x="1592750" y="1076836"/>
                    <a:pt x="1565649" y="1082203"/>
                  </a:cubicBezTo>
                  <a:cubicBezTo>
                    <a:pt x="1562423" y="1082848"/>
                    <a:pt x="1561241" y="1085961"/>
                    <a:pt x="1560917" y="1088966"/>
                  </a:cubicBezTo>
                  <a:cubicBezTo>
                    <a:pt x="1557584" y="1087571"/>
                    <a:pt x="1554250" y="1086176"/>
                    <a:pt x="1550916" y="1084672"/>
                  </a:cubicBezTo>
                  <a:cubicBezTo>
                    <a:pt x="1551239" y="1083599"/>
                    <a:pt x="1551776" y="1082203"/>
                    <a:pt x="1550056" y="1083062"/>
                  </a:cubicBezTo>
                  <a:lnTo>
                    <a:pt x="1550056" y="1082848"/>
                  </a:lnTo>
                  <a:cubicBezTo>
                    <a:pt x="1548443" y="1079520"/>
                    <a:pt x="1544356" y="1078017"/>
                    <a:pt x="1540915" y="1079627"/>
                  </a:cubicBezTo>
                  <a:cubicBezTo>
                    <a:pt x="1540915" y="1079627"/>
                    <a:pt x="1540485" y="1080056"/>
                    <a:pt x="1540377" y="1080164"/>
                  </a:cubicBezTo>
                  <a:cubicBezTo>
                    <a:pt x="1502630" y="1064062"/>
                    <a:pt x="1464883" y="1047959"/>
                    <a:pt x="1427136" y="1031750"/>
                  </a:cubicBezTo>
                  <a:cubicBezTo>
                    <a:pt x="1454237" y="1022625"/>
                    <a:pt x="1481552" y="1014466"/>
                    <a:pt x="1509190" y="1007489"/>
                  </a:cubicBezTo>
                  <a:cubicBezTo>
                    <a:pt x="1532419" y="1001692"/>
                    <a:pt x="1555863" y="996432"/>
                    <a:pt x="1579415" y="991601"/>
                  </a:cubicBezTo>
                  <a:cubicBezTo>
                    <a:pt x="1602966" y="986663"/>
                    <a:pt x="1626518" y="981940"/>
                    <a:pt x="1650177" y="977860"/>
                  </a:cubicBezTo>
                  <a:cubicBezTo>
                    <a:pt x="1662544" y="975713"/>
                    <a:pt x="1674912" y="973781"/>
                    <a:pt x="1687386" y="972063"/>
                  </a:cubicBezTo>
                  <a:cubicBezTo>
                    <a:pt x="1699753" y="970453"/>
                    <a:pt x="1712229" y="968950"/>
                    <a:pt x="1724811" y="967877"/>
                  </a:cubicBezTo>
                  <a:lnTo>
                    <a:pt x="1753201" y="965837"/>
                  </a:lnTo>
                  <a:cubicBezTo>
                    <a:pt x="1754922" y="965730"/>
                    <a:pt x="1763526" y="965944"/>
                    <a:pt x="1766752" y="965300"/>
                  </a:cubicBezTo>
                  <a:cubicBezTo>
                    <a:pt x="1773420" y="963905"/>
                    <a:pt x="1773957" y="958537"/>
                    <a:pt x="1773096" y="955961"/>
                  </a:cubicBezTo>
                  <a:cubicBezTo>
                    <a:pt x="1772022" y="952419"/>
                    <a:pt x="1768257" y="950379"/>
                    <a:pt x="1764601" y="951453"/>
                  </a:cubicBezTo>
                  <a:cubicBezTo>
                    <a:pt x="1764494" y="951453"/>
                    <a:pt x="1764386" y="951560"/>
                    <a:pt x="1764170" y="951560"/>
                  </a:cubicBezTo>
                  <a:cubicBezTo>
                    <a:pt x="1764170" y="951667"/>
                    <a:pt x="1764278" y="951774"/>
                    <a:pt x="1764278" y="951882"/>
                  </a:cubicBezTo>
                  <a:cubicBezTo>
                    <a:pt x="1764386" y="952741"/>
                    <a:pt x="1763418" y="952955"/>
                    <a:pt x="1762020" y="952955"/>
                  </a:cubicBezTo>
                  <a:lnTo>
                    <a:pt x="1762450" y="952526"/>
                  </a:lnTo>
                  <a:lnTo>
                    <a:pt x="1761912" y="952955"/>
                  </a:lnTo>
                  <a:cubicBezTo>
                    <a:pt x="1758901" y="952955"/>
                    <a:pt x="1753846" y="951667"/>
                    <a:pt x="1752879" y="951667"/>
                  </a:cubicBezTo>
                  <a:lnTo>
                    <a:pt x="1723627" y="952526"/>
                  </a:lnTo>
                  <a:cubicBezTo>
                    <a:pt x="1710938" y="953170"/>
                    <a:pt x="1698140" y="954136"/>
                    <a:pt x="1685451" y="955424"/>
                  </a:cubicBezTo>
                  <a:cubicBezTo>
                    <a:pt x="1672653" y="956713"/>
                    <a:pt x="1659963" y="958323"/>
                    <a:pt x="1647273" y="960148"/>
                  </a:cubicBezTo>
                  <a:cubicBezTo>
                    <a:pt x="1623291" y="963797"/>
                    <a:pt x="1599202" y="967770"/>
                    <a:pt x="1575436" y="972707"/>
                  </a:cubicBezTo>
                  <a:cubicBezTo>
                    <a:pt x="1559519" y="975928"/>
                    <a:pt x="1543711" y="979685"/>
                    <a:pt x="1528010" y="983764"/>
                  </a:cubicBezTo>
                  <a:cubicBezTo>
                    <a:pt x="1488757" y="994070"/>
                    <a:pt x="1450150" y="1006523"/>
                    <a:pt x="1412295" y="1021337"/>
                  </a:cubicBezTo>
                  <a:cubicBezTo>
                    <a:pt x="1410897" y="1021873"/>
                    <a:pt x="1411435" y="1023591"/>
                    <a:pt x="1410682" y="1024772"/>
                  </a:cubicBezTo>
                  <a:cubicBezTo>
                    <a:pt x="1384765" y="1013715"/>
                    <a:pt x="1358847" y="1002765"/>
                    <a:pt x="1332822" y="991923"/>
                  </a:cubicBezTo>
                  <a:cubicBezTo>
                    <a:pt x="1308626" y="981832"/>
                    <a:pt x="1284321" y="972063"/>
                    <a:pt x="1260017" y="962295"/>
                  </a:cubicBezTo>
                  <a:cubicBezTo>
                    <a:pt x="1290559" y="949735"/>
                    <a:pt x="1320778" y="937175"/>
                    <a:pt x="1351427" y="926547"/>
                  </a:cubicBezTo>
                  <a:cubicBezTo>
                    <a:pt x="1367343" y="920965"/>
                    <a:pt x="1383367" y="915705"/>
                    <a:pt x="1399713" y="910767"/>
                  </a:cubicBezTo>
                  <a:cubicBezTo>
                    <a:pt x="1423480" y="903467"/>
                    <a:pt x="1447891" y="896812"/>
                    <a:pt x="1473271" y="891337"/>
                  </a:cubicBezTo>
                  <a:cubicBezTo>
                    <a:pt x="1487144" y="888331"/>
                    <a:pt x="1501017" y="885433"/>
                    <a:pt x="1514998" y="882642"/>
                  </a:cubicBezTo>
                  <a:cubicBezTo>
                    <a:pt x="1528978" y="879851"/>
                    <a:pt x="1542850" y="877167"/>
                    <a:pt x="1556831" y="874591"/>
                  </a:cubicBezTo>
                  <a:lnTo>
                    <a:pt x="1583608" y="869974"/>
                  </a:lnTo>
                  <a:cubicBezTo>
                    <a:pt x="1584899" y="869760"/>
                    <a:pt x="1587695" y="868364"/>
                    <a:pt x="1589954" y="867506"/>
                  </a:cubicBezTo>
                  <a:cubicBezTo>
                    <a:pt x="1590491" y="867828"/>
                    <a:pt x="1591029" y="867184"/>
                    <a:pt x="1591674" y="867398"/>
                  </a:cubicBezTo>
                  <a:cubicBezTo>
                    <a:pt x="1591567" y="867291"/>
                    <a:pt x="1591459" y="867398"/>
                    <a:pt x="1591352" y="867291"/>
                  </a:cubicBezTo>
                  <a:lnTo>
                    <a:pt x="1591029" y="867184"/>
                  </a:lnTo>
                  <a:cubicBezTo>
                    <a:pt x="1591459" y="867076"/>
                    <a:pt x="1591459" y="867398"/>
                    <a:pt x="1591782" y="867291"/>
                  </a:cubicBezTo>
                  <a:cubicBezTo>
                    <a:pt x="1593932" y="867935"/>
                    <a:pt x="1596406" y="868364"/>
                    <a:pt x="1598234" y="866754"/>
                  </a:cubicBezTo>
                  <a:cubicBezTo>
                    <a:pt x="1602106" y="863427"/>
                    <a:pt x="1601030" y="859991"/>
                    <a:pt x="1600385" y="858488"/>
                  </a:cubicBezTo>
                  <a:cubicBezTo>
                    <a:pt x="1599740" y="856771"/>
                    <a:pt x="1598234" y="854731"/>
                    <a:pt x="1594901" y="854087"/>
                  </a:cubicBezTo>
                  <a:cubicBezTo>
                    <a:pt x="1594040" y="853980"/>
                    <a:pt x="1592319" y="853980"/>
                    <a:pt x="1590276" y="854302"/>
                  </a:cubicBezTo>
                  <a:cubicBezTo>
                    <a:pt x="1587695" y="854731"/>
                    <a:pt x="1583717" y="855804"/>
                    <a:pt x="1581780" y="855912"/>
                  </a:cubicBezTo>
                  <a:lnTo>
                    <a:pt x="1554358" y="859562"/>
                  </a:lnTo>
                  <a:cubicBezTo>
                    <a:pt x="1537366" y="862138"/>
                    <a:pt x="1520374" y="864714"/>
                    <a:pt x="1503491" y="867613"/>
                  </a:cubicBezTo>
                  <a:cubicBezTo>
                    <a:pt x="1492199" y="869545"/>
                    <a:pt x="1480907" y="871585"/>
                    <a:pt x="1469722" y="873732"/>
                  </a:cubicBezTo>
                  <a:cubicBezTo>
                    <a:pt x="1452408" y="877060"/>
                    <a:pt x="1435524" y="880817"/>
                    <a:pt x="1419071" y="885218"/>
                  </a:cubicBezTo>
                  <a:cubicBezTo>
                    <a:pt x="1402186" y="889620"/>
                    <a:pt x="1385625" y="894665"/>
                    <a:pt x="1369386" y="900247"/>
                  </a:cubicBezTo>
                  <a:cubicBezTo>
                    <a:pt x="1349706" y="906903"/>
                    <a:pt x="1330456" y="914417"/>
                    <a:pt x="1311314" y="922254"/>
                  </a:cubicBezTo>
                  <a:cubicBezTo>
                    <a:pt x="1287440" y="932237"/>
                    <a:pt x="1263565" y="943294"/>
                    <a:pt x="1239476" y="954458"/>
                  </a:cubicBezTo>
                  <a:cubicBezTo>
                    <a:pt x="1238831" y="954244"/>
                    <a:pt x="1237971" y="954029"/>
                    <a:pt x="1237110" y="953707"/>
                  </a:cubicBezTo>
                  <a:cubicBezTo>
                    <a:pt x="1237003" y="953385"/>
                    <a:pt x="1236680" y="952633"/>
                    <a:pt x="1236573" y="952419"/>
                  </a:cubicBezTo>
                  <a:cubicBezTo>
                    <a:pt x="1236035" y="951238"/>
                    <a:pt x="1235497" y="950594"/>
                    <a:pt x="1235282" y="950272"/>
                  </a:cubicBezTo>
                  <a:cubicBezTo>
                    <a:pt x="1233561" y="948340"/>
                    <a:pt x="1231733" y="947910"/>
                    <a:pt x="1230658" y="947910"/>
                  </a:cubicBezTo>
                  <a:cubicBezTo>
                    <a:pt x="1228722" y="947695"/>
                    <a:pt x="1227001" y="948125"/>
                    <a:pt x="1225496" y="949413"/>
                  </a:cubicBezTo>
                  <a:cubicBezTo>
                    <a:pt x="1225496" y="949413"/>
                    <a:pt x="1225173" y="949950"/>
                    <a:pt x="1224958" y="950057"/>
                  </a:cubicBezTo>
                  <a:cubicBezTo>
                    <a:pt x="1218936" y="948340"/>
                    <a:pt x="1212591" y="946407"/>
                    <a:pt x="1206461" y="944475"/>
                  </a:cubicBezTo>
                  <a:cubicBezTo>
                    <a:pt x="1197858" y="941684"/>
                    <a:pt x="1190115" y="938893"/>
                    <a:pt x="1186781" y="936531"/>
                  </a:cubicBezTo>
                  <a:lnTo>
                    <a:pt x="1186566" y="936424"/>
                  </a:lnTo>
                  <a:cubicBezTo>
                    <a:pt x="1184738" y="933740"/>
                    <a:pt x="1181189" y="932667"/>
                    <a:pt x="1178070" y="934062"/>
                  </a:cubicBezTo>
                  <a:cubicBezTo>
                    <a:pt x="1174629" y="935672"/>
                    <a:pt x="1173123" y="939751"/>
                    <a:pt x="1174737" y="943187"/>
                  </a:cubicBezTo>
                  <a:cubicBezTo>
                    <a:pt x="1175381" y="944475"/>
                    <a:pt x="1176565" y="946085"/>
                    <a:pt x="1178715" y="947695"/>
                  </a:cubicBezTo>
                  <a:cubicBezTo>
                    <a:pt x="1180974" y="949306"/>
                    <a:pt x="1184738" y="951238"/>
                    <a:pt x="1189362" y="953063"/>
                  </a:cubicBezTo>
                  <a:cubicBezTo>
                    <a:pt x="1199471" y="957250"/>
                    <a:pt x="1213881" y="961650"/>
                    <a:pt x="1224851" y="964978"/>
                  </a:cubicBezTo>
                  <a:cubicBezTo>
                    <a:pt x="1224206" y="966696"/>
                    <a:pt x="1222270" y="967770"/>
                    <a:pt x="1223022" y="969594"/>
                  </a:cubicBezTo>
                  <a:cubicBezTo>
                    <a:pt x="1223990" y="971741"/>
                    <a:pt x="1226571" y="971312"/>
                    <a:pt x="1228830" y="971741"/>
                  </a:cubicBezTo>
                  <a:cubicBezTo>
                    <a:pt x="1228830" y="971741"/>
                    <a:pt x="1228830" y="971849"/>
                    <a:pt x="1228830" y="971849"/>
                  </a:cubicBezTo>
                  <a:cubicBezTo>
                    <a:pt x="1230766" y="977216"/>
                    <a:pt x="1232701" y="982476"/>
                    <a:pt x="1234745" y="987629"/>
                  </a:cubicBezTo>
                  <a:cubicBezTo>
                    <a:pt x="1236788" y="992889"/>
                    <a:pt x="1238938" y="998042"/>
                    <a:pt x="1241305" y="1003302"/>
                  </a:cubicBezTo>
                  <a:cubicBezTo>
                    <a:pt x="1248833" y="1020156"/>
                    <a:pt x="1256360" y="1037117"/>
                    <a:pt x="1264103" y="1053863"/>
                  </a:cubicBezTo>
                  <a:cubicBezTo>
                    <a:pt x="1269265" y="1065135"/>
                    <a:pt x="1274642" y="1076299"/>
                    <a:pt x="1280019" y="1087356"/>
                  </a:cubicBezTo>
                  <a:cubicBezTo>
                    <a:pt x="1291956" y="1111832"/>
                    <a:pt x="1304646" y="1137595"/>
                    <a:pt x="1318950" y="1162930"/>
                  </a:cubicBezTo>
                  <a:cubicBezTo>
                    <a:pt x="1332822" y="1187620"/>
                    <a:pt x="1347985" y="1211988"/>
                    <a:pt x="1364655" y="1235175"/>
                  </a:cubicBezTo>
                  <a:cubicBezTo>
                    <a:pt x="1387346" y="1266844"/>
                    <a:pt x="1412833" y="1296042"/>
                    <a:pt x="1441331" y="1320088"/>
                  </a:cubicBezTo>
                  <a:cubicBezTo>
                    <a:pt x="1444343" y="1322665"/>
                    <a:pt x="1448860" y="1322343"/>
                    <a:pt x="1451440" y="1319337"/>
                  </a:cubicBezTo>
                  <a:cubicBezTo>
                    <a:pt x="1454021" y="1316439"/>
                    <a:pt x="1453699" y="1311930"/>
                    <a:pt x="1450688" y="1309354"/>
                  </a:cubicBezTo>
                  <a:cubicBezTo>
                    <a:pt x="1424017" y="1285200"/>
                    <a:pt x="1400573" y="1256108"/>
                    <a:pt x="1379388" y="1224870"/>
                  </a:cubicBezTo>
                  <a:cubicBezTo>
                    <a:pt x="1363687" y="1201898"/>
                    <a:pt x="1349383" y="1177637"/>
                    <a:pt x="1335833" y="1153483"/>
                  </a:cubicBezTo>
                  <a:cubicBezTo>
                    <a:pt x="1321745" y="1128363"/>
                    <a:pt x="1308410" y="1103351"/>
                    <a:pt x="1296151" y="1079305"/>
                  </a:cubicBezTo>
                  <a:cubicBezTo>
                    <a:pt x="1289161" y="1065672"/>
                    <a:pt x="1282278" y="1051931"/>
                    <a:pt x="1275502" y="1038190"/>
                  </a:cubicBezTo>
                  <a:cubicBezTo>
                    <a:pt x="1268727" y="1024450"/>
                    <a:pt x="1261952" y="1010602"/>
                    <a:pt x="1255285" y="996754"/>
                  </a:cubicBezTo>
                  <a:cubicBezTo>
                    <a:pt x="1252919" y="991923"/>
                    <a:pt x="1250661" y="986985"/>
                    <a:pt x="1248510" y="982047"/>
                  </a:cubicBezTo>
                  <a:cubicBezTo>
                    <a:pt x="1247004" y="978612"/>
                    <a:pt x="1245714" y="975284"/>
                    <a:pt x="1244316" y="971849"/>
                  </a:cubicBezTo>
                  <a:cubicBezTo>
                    <a:pt x="1271846" y="983443"/>
                    <a:pt x="1299269" y="995036"/>
                    <a:pt x="1326585" y="1006737"/>
                  </a:cubicBezTo>
                  <a:cubicBezTo>
                    <a:pt x="1346910" y="1015540"/>
                    <a:pt x="1367235" y="1024450"/>
                    <a:pt x="1387561" y="1033360"/>
                  </a:cubicBezTo>
                  <a:cubicBezTo>
                    <a:pt x="1387883" y="1033896"/>
                    <a:pt x="1387668" y="1034219"/>
                    <a:pt x="1388098" y="1034755"/>
                  </a:cubicBezTo>
                  <a:cubicBezTo>
                    <a:pt x="1389604" y="1036687"/>
                    <a:pt x="1392400" y="1039371"/>
                    <a:pt x="1393045" y="1041089"/>
                  </a:cubicBezTo>
                  <a:lnTo>
                    <a:pt x="1403370" y="1068463"/>
                  </a:lnTo>
                  <a:cubicBezTo>
                    <a:pt x="1408747" y="1081667"/>
                    <a:pt x="1414984" y="1094656"/>
                    <a:pt x="1421544" y="1107323"/>
                  </a:cubicBezTo>
                  <a:cubicBezTo>
                    <a:pt x="1428104" y="1119990"/>
                    <a:pt x="1435202" y="1132443"/>
                    <a:pt x="1442299" y="1144681"/>
                  </a:cubicBezTo>
                  <a:cubicBezTo>
                    <a:pt x="1452623" y="1162071"/>
                    <a:pt x="1462947" y="1179569"/>
                    <a:pt x="1473702" y="1196530"/>
                  </a:cubicBezTo>
                  <a:cubicBezTo>
                    <a:pt x="1484563" y="1213813"/>
                    <a:pt x="1495855" y="1230667"/>
                    <a:pt x="1507685" y="1247091"/>
                  </a:cubicBezTo>
                  <a:cubicBezTo>
                    <a:pt x="1531344" y="1280048"/>
                    <a:pt x="1557369" y="1311286"/>
                    <a:pt x="1586943" y="1340055"/>
                  </a:cubicBezTo>
                  <a:cubicBezTo>
                    <a:pt x="1589739" y="1342847"/>
                    <a:pt x="1594256" y="1342847"/>
                    <a:pt x="1597051" y="1340163"/>
                  </a:cubicBezTo>
                  <a:cubicBezTo>
                    <a:pt x="1599847" y="1337372"/>
                    <a:pt x="1599847" y="1332863"/>
                    <a:pt x="1597051" y="1330072"/>
                  </a:cubicBezTo>
                  <a:cubicBezTo>
                    <a:pt x="1574791" y="1306670"/>
                    <a:pt x="1555110" y="1281872"/>
                    <a:pt x="1536613" y="1256108"/>
                  </a:cubicBezTo>
                  <a:cubicBezTo>
                    <a:pt x="1522633" y="1236678"/>
                    <a:pt x="1509405" y="1216604"/>
                    <a:pt x="1496500" y="1196423"/>
                  </a:cubicBezTo>
                  <a:cubicBezTo>
                    <a:pt x="1483488" y="1176241"/>
                    <a:pt x="1470583" y="1155845"/>
                    <a:pt x="1457893" y="1135234"/>
                  </a:cubicBezTo>
                  <a:cubicBezTo>
                    <a:pt x="1449075" y="1121171"/>
                    <a:pt x="1440471" y="1106786"/>
                    <a:pt x="1432406" y="1092079"/>
                  </a:cubicBezTo>
                  <a:cubicBezTo>
                    <a:pt x="1427136" y="1082311"/>
                    <a:pt x="1422082" y="1072435"/>
                    <a:pt x="1417457" y="1062344"/>
                  </a:cubicBezTo>
                  <a:lnTo>
                    <a:pt x="1409176" y="1042806"/>
                  </a:lnTo>
                  <a:cubicBezTo>
                    <a:pt x="1410897" y="1043558"/>
                    <a:pt x="1412510" y="1044309"/>
                    <a:pt x="1414231" y="1045061"/>
                  </a:cubicBezTo>
                  <a:cubicBezTo>
                    <a:pt x="1457678" y="1064169"/>
                    <a:pt x="1501125" y="1083062"/>
                    <a:pt x="1544463" y="1102063"/>
                  </a:cubicBezTo>
                  <a:cubicBezTo>
                    <a:pt x="1548120" y="1109041"/>
                    <a:pt x="1551776" y="1116126"/>
                    <a:pt x="1552206" y="1116985"/>
                  </a:cubicBezTo>
                  <a:lnTo>
                    <a:pt x="1579845" y="1170659"/>
                  </a:lnTo>
                  <a:cubicBezTo>
                    <a:pt x="1596191" y="1200931"/>
                    <a:pt x="1612645" y="1229808"/>
                    <a:pt x="1631573" y="1256860"/>
                  </a:cubicBezTo>
                  <a:cubicBezTo>
                    <a:pt x="1650714" y="1284127"/>
                    <a:pt x="1672330" y="1309461"/>
                    <a:pt x="1697173" y="1333829"/>
                  </a:cubicBezTo>
                  <a:cubicBezTo>
                    <a:pt x="1706959" y="1343276"/>
                    <a:pt x="1717820" y="1357339"/>
                    <a:pt x="1729972" y="1367430"/>
                  </a:cubicBezTo>
                  <a:cubicBezTo>
                    <a:pt x="1735995" y="1372475"/>
                    <a:pt x="1742447" y="1376554"/>
                    <a:pt x="1749115" y="1378916"/>
                  </a:cubicBezTo>
                  <a:cubicBezTo>
                    <a:pt x="1752772" y="1380311"/>
                    <a:pt x="1756966" y="1378379"/>
                    <a:pt x="1758363" y="1374729"/>
                  </a:cubicBezTo>
                  <a:cubicBezTo>
                    <a:pt x="1759654" y="1371079"/>
                    <a:pt x="1757826" y="1367000"/>
                    <a:pt x="1754170" y="1365604"/>
                  </a:cubicBezTo>
                  <a:cubicBezTo>
                    <a:pt x="1747394" y="1362814"/>
                    <a:pt x="1741264" y="1357554"/>
                    <a:pt x="1735350" y="1351649"/>
                  </a:cubicBezTo>
                  <a:cubicBezTo>
                    <a:pt x="1725779" y="1341988"/>
                    <a:pt x="1717175" y="1330179"/>
                    <a:pt x="1709217" y="1321806"/>
                  </a:cubicBezTo>
                  <a:cubicBezTo>
                    <a:pt x="1685666" y="1297760"/>
                    <a:pt x="1665878" y="1272211"/>
                    <a:pt x="1647488" y="1245803"/>
                  </a:cubicBezTo>
                  <a:cubicBezTo>
                    <a:pt x="1628884" y="1219288"/>
                    <a:pt x="1611677" y="1191699"/>
                    <a:pt x="1595008" y="1162286"/>
                  </a:cubicBezTo>
                  <a:lnTo>
                    <a:pt x="1566510" y="1111724"/>
                  </a:lnTo>
                  <a:cubicBezTo>
                    <a:pt x="1583932" y="1119346"/>
                    <a:pt x="1601245" y="1127075"/>
                    <a:pt x="1618667" y="1134590"/>
                  </a:cubicBezTo>
                  <a:cubicBezTo>
                    <a:pt x="1642971" y="1145110"/>
                    <a:pt x="1667384" y="1155201"/>
                    <a:pt x="1691795" y="1165614"/>
                  </a:cubicBezTo>
                  <a:cubicBezTo>
                    <a:pt x="1691795" y="1171518"/>
                    <a:pt x="1694053" y="1178925"/>
                    <a:pt x="1699216" y="1187298"/>
                  </a:cubicBezTo>
                  <a:cubicBezTo>
                    <a:pt x="1707604" y="1200824"/>
                    <a:pt x="1721369" y="1216604"/>
                    <a:pt x="1732016" y="1228198"/>
                  </a:cubicBezTo>
                  <a:cubicBezTo>
                    <a:pt x="1747179" y="1244515"/>
                    <a:pt x="1763096" y="1262979"/>
                    <a:pt x="1780409" y="1281014"/>
                  </a:cubicBezTo>
                  <a:cubicBezTo>
                    <a:pt x="1791486" y="1292607"/>
                    <a:pt x="1803100" y="1303986"/>
                    <a:pt x="1815037" y="1314614"/>
                  </a:cubicBezTo>
                  <a:cubicBezTo>
                    <a:pt x="1836116" y="1333614"/>
                    <a:pt x="1858162" y="1350361"/>
                    <a:pt x="1880745" y="1362599"/>
                  </a:cubicBezTo>
                  <a:cubicBezTo>
                    <a:pt x="1884080" y="1364638"/>
                    <a:pt x="1888489" y="1363457"/>
                    <a:pt x="1890424" y="1360022"/>
                  </a:cubicBezTo>
                  <a:cubicBezTo>
                    <a:pt x="1892360" y="1356587"/>
                    <a:pt x="1891284" y="1352293"/>
                    <a:pt x="1887843" y="1350361"/>
                  </a:cubicBezTo>
                  <a:cubicBezTo>
                    <a:pt x="1872035" y="1340592"/>
                    <a:pt x="1856764" y="1328247"/>
                    <a:pt x="1841815" y="1314721"/>
                  </a:cubicBezTo>
                  <a:cubicBezTo>
                    <a:pt x="1824932" y="1299585"/>
                    <a:pt x="1808800" y="1282731"/>
                    <a:pt x="1792992" y="1266199"/>
                  </a:cubicBezTo>
                  <a:cubicBezTo>
                    <a:pt x="1776215" y="1248702"/>
                    <a:pt x="1759761" y="1231633"/>
                    <a:pt x="1744490" y="1216175"/>
                  </a:cubicBezTo>
                  <a:cubicBezTo>
                    <a:pt x="1735565" y="1207265"/>
                    <a:pt x="1724273" y="1195671"/>
                    <a:pt x="1715777" y="1184722"/>
                  </a:cubicBezTo>
                  <a:cubicBezTo>
                    <a:pt x="1712336" y="1180320"/>
                    <a:pt x="1709970" y="1176348"/>
                    <a:pt x="1708034" y="1172376"/>
                  </a:cubicBezTo>
                  <a:cubicBezTo>
                    <a:pt x="1723950" y="1179139"/>
                    <a:pt x="1739866" y="1186010"/>
                    <a:pt x="1755783" y="1192665"/>
                  </a:cubicBezTo>
                  <a:cubicBezTo>
                    <a:pt x="1870314" y="1240221"/>
                    <a:pt x="1985706" y="1285737"/>
                    <a:pt x="2102281" y="1328677"/>
                  </a:cubicBezTo>
                  <a:close/>
                  <a:moveTo>
                    <a:pt x="1550378" y="1084029"/>
                  </a:moveTo>
                  <a:lnTo>
                    <a:pt x="1550809" y="1084672"/>
                  </a:lnTo>
                  <a:lnTo>
                    <a:pt x="1550809" y="1084672"/>
                  </a:lnTo>
                  <a:cubicBezTo>
                    <a:pt x="1550701" y="1084672"/>
                    <a:pt x="1550593" y="1084565"/>
                    <a:pt x="1550486" y="1084458"/>
                  </a:cubicBezTo>
                  <a:cubicBezTo>
                    <a:pt x="1550378" y="1084350"/>
                    <a:pt x="1550378" y="1084243"/>
                    <a:pt x="1550378" y="1084029"/>
                  </a:cubicBezTo>
                  <a:close/>
                  <a:moveTo>
                    <a:pt x="1591567" y="867398"/>
                  </a:moveTo>
                  <a:cubicBezTo>
                    <a:pt x="1591674" y="867398"/>
                    <a:pt x="1591674" y="867291"/>
                    <a:pt x="1591567" y="867398"/>
                  </a:cubicBezTo>
                  <a:cubicBezTo>
                    <a:pt x="1592427" y="867291"/>
                    <a:pt x="1593287" y="867184"/>
                    <a:pt x="1593287" y="867720"/>
                  </a:cubicBezTo>
                  <a:cubicBezTo>
                    <a:pt x="1593502" y="868687"/>
                    <a:pt x="1592212" y="867720"/>
                    <a:pt x="1591567" y="86739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42" name="Google Shape;3242;p37"/>
            <p:cNvSpPr/>
            <p:nvPr/>
          </p:nvSpPr>
          <p:spPr>
            <a:xfrm rot="1790023">
              <a:off x="7884574" y="12818754"/>
              <a:ext cx="247884" cy="244524"/>
            </a:xfrm>
            <a:custGeom>
              <a:avLst/>
              <a:gdLst/>
              <a:ahLst/>
              <a:cxnLst/>
              <a:rect l="l" t="t" r="r" b="b"/>
              <a:pathLst>
                <a:path w="247876" h="244516" extrusionOk="0">
                  <a:moveTo>
                    <a:pt x="226264" y="192393"/>
                  </a:moveTo>
                  <a:cubicBezTo>
                    <a:pt x="187656" y="247678"/>
                    <a:pt x="110442" y="261096"/>
                    <a:pt x="53982" y="222451"/>
                  </a:cubicBezTo>
                  <a:cubicBezTo>
                    <a:pt x="-2477" y="183805"/>
                    <a:pt x="-16995" y="107480"/>
                    <a:pt x="21613" y="52196"/>
                  </a:cubicBezTo>
                  <a:cubicBezTo>
                    <a:pt x="60220" y="-3089"/>
                    <a:pt x="137435" y="-16615"/>
                    <a:pt x="193894" y="22030"/>
                  </a:cubicBezTo>
                  <a:cubicBezTo>
                    <a:pt x="250353" y="60783"/>
                    <a:pt x="264871" y="137109"/>
                    <a:pt x="226264" y="19239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43" name="Google Shape;3243;p37"/>
            <p:cNvSpPr/>
            <p:nvPr/>
          </p:nvSpPr>
          <p:spPr>
            <a:xfrm rot="1790023">
              <a:off x="4733155" y="10111931"/>
              <a:ext cx="2179890" cy="3588755"/>
            </a:xfrm>
            <a:custGeom>
              <a:avLst/>
              <a:gdLst/>
              <a:ahLst/>
              <a:cxnLst/>
              <a:rect l="l" t="t" r="r" b="b"/>
              <a:pathLst>
                <a:path w="2179822" h="3588643" extrusionOk="0">
                  <a:moveTo>
                    <a:pt x="312944" y="3177368"/>
                  </a:moveTo>
                  <a:lnTo>
                    <a:pt x="323483" y="3178441"/>
                  </a:lnTo>
                  <a:cubicBezTo>
                    <a:pt x="289392" y="3299424"/>
                    <a:pt x="300577" y="3431356"/>
                    <a:pt x="204542" y="3530653"/>
                  </a:cubicBezTo>
                  <a:cubicBezTo>
                    <a:pt x="169484" y="3566830"/>
                    <a:pt x="106679" y="3608696"/>
                    <a:pt x="55705" y="3577994"/>
                  </a:cubicBezTo>
                  <a:cubicBezTo>
                    <a:pt x="-85712" y="3492974"/>
                    <a:pt x="77213" y="3303932"/>
                    <a:pt x="157762" y="3250794"/>
                  </a:cubicBezTo>
                  <a:cubicBezTo>
                    <a:pt x="189701" y="3229754"/>
                    <a:pt x="223900" y="3212041"/>
                    <a:pt x="258850" y="3196369"/>
                  </a:cubicBezTo>
                  <a:cubicBezTo>
                    <a:pt x="270142" y="3191216"/>
                    <a:pt x="281649" y="3186493"/>
                    <a:pt x="293694" y="3183165"/>
                  </a:cubicBezTo>
                  <a:cubicBezTo>
                    <a:pt x="300146" y="3181340"/>
                    <a:pt x="319181" y="3174792"/>
                    <a:pt x="312944" y="3177368"/>
                  </a:cubicBezTo>
                  <a:close/>
                  <a:moveTo>
                    <a:pt x="578678" y="1398704"/>
                  </a:moveTo>
                  <a:cubicBezTo>
                    <a:pt x="527274" y="1375302"/>
                    <a:pt x="464685" y="1405360"/>
                    <a:pt x="425109" y="1438638"/>
                  </a:cubicBezTo>
                  <a:cubicBezTo>
                    <a:pt x="330903" y="1517754"/>
                    <a:pt x="287134" y="1654731"/>
                    <a:pt x="267561" y="1771957"/>
                  </a:cubicBezTo>
                  <a:cubicBezTo>
                    <a:pt x="259926" y="1818224"/>
                    <a:pt x="257022" y="1865028"/>
                    <a:pt x="261431" y="1911725"/>
                  </a:cubicBezTo>
                  <a:cubicBezTo>
                    <a:pt x="262399" y="1921171"/>
                    <a:pt x="278961" y="1987620"/>
                    <a:pt x="276272" y="1975812"/>
                  </a:cubicBezTo>
                  <a:lnTo>
                    <a:pt x="290790" y="1985259"/>
                  </a:lnTo>
                  <a:cubicBezTo>
                    <a:pt x="366069" y="1831964"/>
                    <a:pt x="542652" y="1764120"/>
                    <a:pt x="613307" y="1609323"/>
                  </a:cubicBezTo>
                  <a:cubicBezTo>
                    <a:pt x="641805" y="1546846"/>
                    <a:pt x="656969" y="1434237"/>
                    <a:pt x="578678" y="1398704"/>
                  </a:cubicBezTo>
                  <a:close/>
                  <a:moveTo>
                    <a:pt x="2021024" y="1805449"/>
                  </a:moveTo>
                  <a:cubicBezTo>
                    <a:pt x="1909181" y="1903781"/>
                    <a:pt x="1896276" y="2148107"/>
                    <a:pt x="1938970" y="2278107"/>
                  </a:cubicBezTo>
                  <a:cubicBezTo>
                    <a:pt x="1953058" y="2321153"/>
                    <a:pt x="1989729" y="2405637"/>
                    <a:pt x="2039306" y="2421847"/>
                  </a:cubicBezTo>
                  <a:lnTo>
                    <a:pt x="2057157" y="2388246"/>
                  </a:lnTo>
                  <a:cubicBezTo>
                    <a:pt x="2070815" y="2297966"/>
                    <a:pt x="2120177" y="2217884"/>
                    <a:pt x="2147707" y="2131468"/>
                  </a:cubicBezTo>
                  <a:cubicBezTo>
                    <a:pt x="2162010" y="2086489"/>
                    <a:pt x="2174915" y="2040436"/>
                    <a:pt x="2179325" y="1993203"/>
                  </a:cubicBezTo>
                  <a:cubicBezTo>
                    <a:pt x="2185669" y="1924392"/>
                    <a:pt x="2131253" y="1708621"/>
                    <a:pt x="2021024" y="1805449"/>
                  </a:cubicBezTo>
                  <a:close/>
                  <a:moveTo>
                    <a:pt x="830541" y="10469"/>
                  </a:moveTo>
                  <a:cubicBezTo>
                    <a:pt x="663098" y="98817"/>
                    <a:pt x="931199" y="326074"/>
                    <a:pt x="990670" y="390162"/>
                  </a:cubicBezTo>
                  <a:cubicBezTo>
                    <a:pt x="1007016" y="407874"/>
                    <a:pt x="1081757" y="480013"/>
                    <a:pt x="1068529" y="503200"/>
                  </a:cubicBezTo>
                  <a:lnTo>
                    <a:pt x="1104556" y="462515"/>
                  </a:lnTo>
                  <a:cubicBezTo>
                    <a:pt x="1062507" y="331012"/>
                    <a:pt x="1070788" y="196826"/>
                    <a:pt x="987013" y="77776"/>
                  </a:cubicBezTo>
                  <a:cubicBezTo>
                    <a:pt x="952600" y="28933"/>
                    <a:pt x="893129" y="-22595"/>
                    <a:pt x="830541" y="1046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44" name="Google Shape;3244;p37"/>
            <p:cNvSpPr/>
            <p:nvPr/>
          </p:nvSpPr>
          <p:spPr>
            <a:xfrm rot="5528855">
              <a:off x="11008944" y="299586"/>
              <a:ext cx="1840346" cy="3799887"/>
            </a:xfrm>
            <a:custGeom>
              <a:avLst/>
              <a:gdLst/>
              <a:ahLst/>
              <a:cxnLst/>
              <a:rect l="l" t="t" r="r" b="b"/>
              <a:pathLst>
                <a:path w="1839053" h="3797218" extrusionOk="0">
                  <a:moveTo>
                    <a:pt x="1838616" y="3489771"/>
                  </a:moveTo>
                  <a:cubicBezTo>
                    <a:pt x="1842703" y="3621811"/>
                    <a:pt x="1817645" y="3692339"/>
                    <a:pt x="1785275" y="3797219"/>
                  </a:cubicBezTo>
                  <a:lnTo>
                    <a:pt x="1784845" y="3781331"/>
                  </a:lnTo>
                  <a:cubicBezTo>
                    <a:pt x="1776242" y="3752669"/>
                    <a:pt x="1768929" y="3724221"/>
                    <a:pt x="1761616" y="3695667"/>
                  </a:cubicBezTo>
                  <a:lnTo>
                    <a:pt x="1661818" y="3504693"/>
                  </a:lnTo>
                  <a:cubicBezTo>
                    <a:pt x="1612994" y="3371258"/>
                    <a:pt x="1558793" y="3232993"/>
                    <a:pt x="1546426" y="3081202"/>
                  </a:cubicBezTo>
                  <a:cubicBezTo>
                    <a:pt x="1544060" y="3052647"/>
                    <a:pt x="1535672" y="2918139"/>
                    <a:pt x="1579871" y="2922540"/>
                  </a:cubicBezTo>
                  <a:cubicBezTo>
                    <a:pt x="1615898" y="2926190"/>
                    <a:pt x="1641708" y="3016363"/>
                    <a:pt x="1654505" y="3050607"/>
                  </a:cubicBezTo>
                  <a:cubicBezTo>
                    <a:pt x="1680423" y="3119955"/>
                    <a:pt x="1701608" y="3192844"/>
                    <a:pt x="1719138" y="3267452"/>
                  </a:cubicBezTo>
                  <a:cubicBezTo>
                    <a:pt x="1720643" y="3244264"/>
                    <a:pt x="1721826" y="3220970"/>
                    <a:pt x="1725697" y="3198427"/>
                  </a:cubicBezTo>
                  <a:cubicBezTo>
                    <a:pt x="1729031" y="3178674"/>
                    <a:pt x="1734516" y="3159244"/>
                    <a:pt x="1740001" y="3140351"/>
                  </a:cubicBezTo>
                  <a:cubicBezTo>
                    <a:pt x="1802267" y="2925975"/>
                    <a:pt x="1822270" y="3238253"/>
                    <a:pt x="1827432" y="3301589"/>
                  </a:cubicBezTo>
                  <a:cubicBezTo>
                    <a:pt x="1832594" y="3364066"/>
                    <a:pt x="1836680" y="3426865"/>
                    <a:pt x="1838616" y="3489771"/>
                  </a:cubicBezTo>
                  <a:close/>
                  <a:moveTo>
                    <a:pt x="1564170" y="3487410"/>
                  </a:moveTo>
                  <a:lnTo>
                    <a:pt x="1535564" y="3425040"/>
                  </a:lnTo>
                  <a:cubicBezTo>
                    <a:pt x="1542877" y="3377592"/>
                    <a:pt x="1491795" y="3295148"/>
                    <a:pt x="1475879" y="3261655"/>
                  </a:cubicBezTo>
                  <a:cubicBezTo>
                    <a:pt x="1401890" y="3105785"/>
                    <a:pt x="1306931" y="2958931"/>
                    <a:pt x="1193798" y="2851904"/>
                  </a:cubicBezTo>
                  <a:cubicBezTo>
                    <a:pt x="1160030" y="2820022"/>
                    <a:pt x="963014" y="2661897"/>
                    <a:pt x="1019151" y="2841169"/>
                  </a:cubicBezTo>
                  <a:cubicBezTo>
                    <a:pt x="1024635" y="2858560"/>
                    <a:pt x="1031195" y="2875092"/>
                    <a:pt x="1038293" y="2891301"/>
                  </a:cubicBezTo>
                  <a:cubicBezTo>
                    <a:pt x="1050660" y="2919749"/>
                    <a:pt x="1064748" y="2946693"/>
                    <a:pt x="1079481" y="2972994"/>
                  </a:cubicBezTo>
                  <a:cubicBezTo>
                    <a:pt x="1096365" y="3002837"/>
                    <a:pt x="1115293" y="3030533"/>
                    <a:pt x="1134220" y="3058229"/>
                  </a:cubicBezTo>
                  <a:cubicBezTo>
                    <a:pt x="1094322" y="3039121"/>
                    <a:pt x="1054532" y="3020979"/>
                    <a:pt x="1016462" y="3003803"/>
                  </a:cubicBezTo>
                  <a:cubicBezTo>
                    <a:pt x="1004202" y="2998221"/>
                    <a:pt x="892144" y="2935100"/>
                    <a:pt x="883756" y="2959146"/>
                  </a:cubicBezTo>
                  <a:cubicBezTo>
                    <a:pt x="868915" y="3001656"/>
                    <a:pt x="1003880" y="3144967"/>
                    <a:pt x="1021624" y="3165792"/>
                  </a:cubicBezTo>
                  <a:cubicBezTo>
                    <a:pt x="1173042" y="3344206"/>
                    <a:pt x="1379522" y="3496749"/>
                    <a:pt x="1588045" y="3524338"/>
                  </a:cubicBezTo>
                  <a:lnTo>
                    <a:pt x="1545136" y="3469697"/>
                  </a:lnTo>
                  <a:cubicBezTo>
                    <a:pt x="1551373" y="3475709"/>
                    <a:pt x="1558040" y="3481076"/>
                    <a:pt x="1564170" y="3487410"/>
                  </a:cubicBezTo>
                  <a:close/>
                  <a:moveTo>
                    <a:pt x="1285531" y="2804456"/>
                  </a:moveTo>
                  <a:cubicBezTo>
                    <a:pt x="1304888" y="2763771"/>
                    <a:pt x="1360057" y="2657281"/>
                    <a:pt x="1376188" y="2614234"/>
                  </a:cubicBezTo>
                  <a:cubicBezTo>
                    <a:pt x="1424689" y="2484879"/>
                    <a:pt x="1449746" y="2347579"/>
                    <a:pt x="1449101" y="2205557"/>
                  </a:cubicBezTo>
                  <a:cubicBezTo>
                    <a:pt x="1448993" y="2177539"/>
                    <a:pt x="1453295" y="2085219"/>
                    <a:pt x="1426625" y="2072122"/>
                  </a:cubicBezTo>
                  <a:cubicBezTo>
                    <a:pt x="1385867" y="2052263"/>
                    <a:pt x="1348980" y="2174426"/>
                    <a:pt x="1339839" y="2206308"/>
                  </a:cubicBezTo>
                  <a:cubicBezTo>
                    <a:pt x="1328225" y="2246886"/>
                    <a:pt x="1318116" y="2291758"/>
                    <a:pt x="1309297" y="2338884"/>
                  </a:cubicBezTo>
                  <a:cubicBezTo>
                    <a:pt x="1297360" y="2240230"/>
                    <a:pt x="1275744" y="2144797"/>
                    <a:pt x="1234449" y="2078348"/>
                  </a:cubicBezTo>
                  <a:cubicBezTo>
                    <a:pt x="1191539" y="2009001"/>
                    <a:pt x="1170031" y="2238620"/>
                    <a:pt x="1168848" y="2263525"/>
                  </a:cubicBezTo>
                  <a:cubicBezTo>
                    <a:pt x="1161428" y="2430775"/>
                    <a:pt x="1202831" y="2656959"/>
                    <a:pt x="1265851" y="2800162"/>
                  </a:cubicBezTo>
                  <a:cubicBezTo>
                    <a:pt x="1267786" y="2826463"/>
                    <a:pt x="1276927" y="2822598"/>
                    <a:pt x="1285531" y="2804456"/>
                  </a:cubicBezTo>
                  <a:close/>
                  <a:moveTo>
                    <a:pt x="972262" y="2340280"/>
                  </a:moveTo>
                  <a:cubicBezTo>
                    <a:pt x="984845" y="2347687"/>
                    <a:pt x="991835" y="2351122"/>
                    <a:pt x="989899" y="2348223"/>
                  </a:cubicBezTo>
                  <a:cubicBezTo>
                    <a:pt x="988071" y="2345647"/>
                    <a:pt x="985920" y="2341997"/>
                    <a:pt x="983985" y="2339206"/>
                  </a:cubicBezTo>
                  <a:cubicBezTo>
                    <a:pt x="992050" y="2338133"/>
                    <a:pt x="996029" y="2336630"/>
                    <a:pt x="994416" y="2334805"/>
                  </a:cubicBezTo>
                  <a:cubicBezTo>
                    <a:pt x="984952" y="2324177"/>
                    <a:pt x="973446" y="2314301"/>
                    <a:pt x="961508" y="2304747"/>
                  </a:cubicBezTo>
                  <a:cubicBezTo>
                    <a:pt x="885154" y="2184302"/>
                    <a:pt x="772128" y="1983881"/>
                    <a:pt x="691364" y="1911957"/>
                  </a:cubicBezTo>
                  <a:cubicBezTo>
                    <a:pt x="657812" y="1882222"/>
                    <a:pt x="607375" y="1831124"/>
                    <a:pt x="562530" y="1840141"/>
                  </a:cubicBezTo>
                  <a:cubicBezTo>
                    <a:pt x="486928" y="1855385"/>
                    <a:pt x="602858" y="2032188"/>
                    <a:pt x="615763" y="2049364"/>
                  </a:cubicBezTo>
                  <a:cubicBezTo>
                    <a:pt x="627055" y="2064393"/>
                    <a:pt x="641465" y="2080495"/>
                    <a:pt x="657812" y="2097027"/>
                  </a:cubicBezTo>
                  <a:cubicBezTo>
                    <a:pt x="632432" y="2084145"/>
                    <a:pt x="606837" y="2072337"/>
                    <a:pt x="580812" y="2062353"/>
                  </a:cubicBezTo>
                  <a:cubicBezTo>
                    <a:pt x="556292" y="2052799"/>
                    <a:pt x="478432" y="2016945"/>
                    <a:pt x="460688" y="2067291"/>
                  </a:cubicBezTo>
                  <a:cubicBezTo>
                    <a:pt x="437674" y="2132452"/>
                    <a:pt x="525321" y="2210065"/>
                    <a:pt x="555110" y="2234541"/>
                  </a:cubicBezTo>
                  <a:cubicBezTo>
                    <a:pt x="667813" y="2326968"/>
                    <a:pt x="899672" y="2344788"/>
                    <a:pt x="972262" y="2340280"/>
                  </a:cubicBezTo>
                  <a:close/>
                  <a:moveTo>
                    <a:pt x="906232" y="1971858"/>
                  </a:moveTo>
                  <a:cubicBezTo>
                    <a:pt x="906340" y="1971429"/>
                    <a:pt x="906340" y="1970999"/>
                    <a:pt x="906340" y="1970570"/>
                  </a:cubicBezTo>
                  <a:cubicBezTo>
                    <a:pt x="917847" y="1943196"/>
                    <a:pt x="942904" y="1837243"/>
                    <a:pt x="950001" y="1808151"/>
                  </a:cubicBezTo>
                  <a:cubicBezTo>
                    <a:pt x="985275" y="1660976"/>
                    <a:pt x="1026786" y="1502636"/>
                    <a:pt x="1026463" y="1348483"/>
                  </a:cubicBezTo>
                  <a:cubicBezTo>
                    <a:pt x="1026356" y="1331630"/>
                    <a:pt x="1025603" y="1314883"/>
                    <a:pt x="1023130" y="1298566"/>
                  </a:cubicBezTo>
                  <a:cubicBezTo>
                    <a:pt x="1016032" y="1253157"/>
                    <a:pt x="990867" y="1229433"/>
                    <a:pt x="961939" y="1267757"/>
                  </a:cubicBezTo>
                  <a:cubicBezTo>
                    <a:pt x="939785" y="1297170"/>
                    <a:pt x="917847" y="1615567"/>
                    <a:pt x="907200" y="1815880"/>
                  </a:cubicBezTo>
                  <a:cubicBezTo>
                    <a:pt x="895478" y="1620827"/>
                    <a:pt x="861925" y="1242315"/>
                    <a:pt x="829125" y="1243603"/>
                  </a:cubicBezTo>
                  <a:cubicBezTo>
                    <a:pt x="774386" y="1245643"/>
                    <a:pt x="768149" y="1372315"/>
                    <a:pt x="766966" y="1421051"/>
                  </a:cubicBezTo>
                  <a:cubicBezTo>
                    <a:pt x="762557" y="1606335"/>
                    <a:pt x="876658" y="1899720"/>
                    <a:pt x="899887" y="1991503"/>
                  </a:cubicBezTo>
                  <a:cubicBezTo>
                    <a:pt x="901500" y="1998051"/>
                    <a:pt x="905157" y="1978836"/>
                    <a:pt x="906232" y="1971858"/>
                  </a:cubicBezTo>
                  <a:close/>
                  <a:moveTo>
                    <a:pt x="127632" y="761822"/>
                  </a:moveTo>
                  <a:cubicBezTo>
                    <a:pt x="113867" y="750121"/>
                    <a:pt x="21167" y="665100"/>
                    <a:pt x="1702" y="710831"/>
                  </a:cubicBezTo>
                  <a:cubicBezTo>
                    <a:pt x="-5074" y="726611"/>
                    <a:pt x="10197" y="751516"/>
                    <a:pt x="15789" y="762680"/>
                  </a:cubicBezTo>
                  <a:cubicBezTo>
                    <a:pt x="43105" y="816784"/>
                    <a:pt x="75152" y="867238"/>
                    <a:pt x="107200" y="916189"/>
                  </a:cubicBezTo>
                  <a:cubicBezTo>
                    <a:pt x="244853" y="1126915"/>
                    <a:pt x="466388" y="1164702"/>
                    <a:pt x="438857" y="1124553"/>
                  </a:cubicBezTo>
                  <a:cubicBezTo>
                    <a:pt x="345834" y="988972"/>
                    <a:pt x="244100" y="861441"/>
                    <a:pt x="127632" y="761822"/>
                  </a:cubicBezTo>
                  <a:close/>
                  <a:moveTo>
                    <a:pt x="435416" y="700311"/>
                  </a:moveTo>
                  <a:cubicBezTo>
                    <a:pt x="430899" y="518462"/>
                    <a:pt x="417241" y="337364"/>
                    <a:pt x="383796" y="162707"/>
                  </a:cubicBezTo>
                  <a:cubicBezTo>
                    <a:pt x="377344" y="129322"/>
                    <a:pt x="360782" y="-5616"/>
                    <a:pt x="318949" y="181"/>
                  </a:cubicBezTo>
                  <a:cubicBezTo>
                    <a:pt x="270340" y="6837"/>
                    <a:pt x="266253" y="195342"/>
                    <a:pt x="264640" y="235919"/>
                  </a:cubicBezTo>
                  <a:cubicBezTo>
                    <a:pt x="255284" y="464465"/>
                    <a:pt x="384764" y="908997"/>
                    <a:pt x="413262" y="986395"/>
                  </a:cubicBezTo>
                  <a:cubicBezTo>
                    <a:pt x="441761" y="1063794"/>
                    <a:pt x="436169" y="729188"/>
                    <a:pt x="435416" y="70031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45" name="Google Shape;3245;p37"/>
            <p:cNvSpPr/>
            <p:nvPr/>
          </p:nvSpPr>
          <p:spPr>
            <a:xfrm rot="5528855">
              <a:off x="9332251" y="-837584"/>
              <a:ext cx="2764035" cy="6533007"/>
            </a:xfrm>
            <a:custGeom>
              <a:avLst/>
              <a:gdLst/>
              <a:ahLst/>
              <a:cxnLst/>
              <a:rect l="l" t="t" r="r" b="b"/>
              <a:pathLst>
                <a:path w="2762094" h="6528418" extrusionOk="0">
                  <a:moveTo>
                    <a:pt x="3579" y="52095"/>
                  </a:moveTo>
                  <a:cubicBezTo>
                    <a:pt x="-5131" y="33953"/>
                    <a:pt x="2612" y="12268"/>
                    <a:pt x="20786" y="3573"/>
                  </a:cubicBezTo>
                  <a:cubicBezTo>
                    <a:pt x="38853" y="-5122"/>
                    <a:pt x="60684" y="2607"/>
                    <a:pt x="69395" y="20749"/>
                  </a:cubicBezTo>
                  <a:lnTo>
                    <a:pt x="556665" y="1020704"/>
                  </a:lnTo>
                  <a:cubicBezTo>
                    <a:pt x="837455" y="1597811"/>
                    <a:pt x="1182878" y="2329179"/>
                    <a:pt x="1465927" y="2906287"/>
                  </a:cubicBezTo>
                  <a:cubicBezTo>
                    <a:pt x="1632401" y="3245617"/>
                    <a:pt x="1776829" y="3531702"/>
                    <a:pt x="1875983" y="3699595"/>
                  </a:cubicBezTo>
                  <a:cubicBezTo>
                    <a:pt x="2153009" y="4172682"/>
                    <a:pt x="2335184" y="4635141"/>
                    <a:pt x="2459072" y="5049292"/>
                  </a:cubicBezTo>
                  <a:cubicBezTo>
                    <a:pt x="2651464" y="5692420"/>
                    <a:pt x="2703836" y="6218107"/>
                    <a:pt x="2761156" y="6482186"/>
                  </a:cubicBezTo>
                  <a:cubicBezTo>
                    <a:pt x="2765780" y="6502689"/>
                    <a:pt x="2752875" y="6522978"/>
                    <a:pt x="2732335" y="6527487"/>
                  </a:cubicBezTo>
                  <a:cubicBezTo>
                    <a:pt x="2711794" y="6532103"/>
                    <a:pt x="2691469" y="6519113"/>
                    <a:pt x="2686952" y="6498717"/>
                  </a:cubicBezTo>
                  <a:cubicBezTo>
                    <a:pt x="2626944" y="6236464"/>
                    <a:pt x="2568119" y="5714319"/>
                    <a:pt x="2370888" y="5076022"/>
                  </a:cubicBezTo>
                  <a:cubicBezTo>
                    <a:pt x="2245280" y="4669492"/>
                    <a:pt x="2063642" y="4215299"/>
                    <a:pt x="1787799" y="3751552"/>
                  </a:cubicBezTo>
                  <a:cubicBezTo>
                    <a:pt x="1687785" y="3581941"/>
                    <a:pt x="1540776" y="3293924"/>
                    <a:pt x="1374302" y="2950837"/>
                  </a:cubicBezTo>
                  <a:cubicBezTo>
                    <a:pt x="1093619" y="2372333"/>
                    <a:pt x="756154" y="1637101"/>
                    <a:pt x="479880" y="1057524"/>
                  </a:cubicBezTo>
                  <a:lnTo>
                    <a:pt x="3579" y="52095"/>
                  </a:lnTo>
                  <a:lnTo>
                    <a:pt x="3579" y="5209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46" name="Google Shape;3246;p37"/>
            <p:cNvSpPr/>
            <p:nvPr/>
          </p:nvSpPr>
          <p:spPr>
            <a:xfrm rot="5528855">
              <a:off x="10970153" y="-235307"/>
              <a:ext cx="2864100" cy="3914881"/>
            </a:xfrm>
            <a:custGeom>
              <a:avLst/>
              <a:gdLst/>
              <a:ahLst/>
              <a:cxnLst/>
              <a:rect l="l" t="t" r="r" b="b"/>
              <a:pathLst>
                <a:path w="2862088" h="3912131" extrusionOk="0">
                  <a:moveTo>
                    <a:pt x="2267483" y="3498409"/>
                  </a:moveTo>
                  <a:cubicBezTo>
                    <a:pt x="2280173" y="3529110"/>
                    <a:pt x="2297164" y="3582248"/>
                    <a:pt x="2272430" y="3614023"/>
                  </a:cubicBezTo>
                  <a:cubicBezTo>
                    <a:pt x="2248771" y="3644296"/>
                    <a:pt x="2203711" y="3613594"/>
                    <a:pt x="2182310" y="3598458"/>
                  </a:cubicBezTo>
                  <a:cubicBezTo>
                    <a:pt x="2104880" y="3543388"/>
                    <a:pt x="2033473" y="3459548"/>
                    <a:pt x="1980670" y="3366691"/>
                  </a:cubicBezTo>
                  <a:cubicBezTo>
                    <a:pt x="1959484" y="3329656"/>
                    <a:pt x="1939374" y="3254082"/>
                    <a:pt x="1969485" y="3229714"/>
                  </a:cubicBezTo>
                  <a:cubicBezTo>
                    <a:pt x="1999597" y="3205346"/>
                    <a:pt x="2036591" y="3227352"/>
                    <a:pt x="2036914" y="3227567"/>
                  </a:cubicBezTo>
                  <a:cubicBezTo>
                    <a:pt x="2066918" y="3243240"/>
                    <a:pt x="2095201" y="3263959"/>
                    <a:pt x="2121119" y="3288756"/>
                  </a:cubicBezTo>
                  <a:cubicBezTo>
                    <a:pt x="2178976" y="3343933"/>
                    <a:pt x="2232855" y="3414462"/>
                    <a:pt x="2267483" y="3498409"/>
                  </a:cubicBezTo>
                  <a:close/>
                  <a:moveTo>
                    <a:pt x="1893454" y="3397286"/>
                  </a:moveTo>
                  <a:cubicBezTo>
                    <a:pt x="1869364" y="3381613"/>
                    <a:pt x="1860224" y="3373776"/>
                    <a:pt x="1818175" y="3359177"/>
                  </a:cubicBezTo>
                  <a:cubicBezTo>
                    <a:pt x="1776126" y="3344578"/>
                    <a:pt x="1747197" y="3364974"/>
                    <a:pt x="1747197" y="3364974"/>
                  </a:cubicBezTo>
                  <a:cubicBezTo>
                    <a:pt x="1715258" y="3422942"/>
                    <a:pt x="1770749" y="3494007"/>
                    <a:pt x="1797312" y="3530291"/>
                  </a:cubicBezTo>
                  <a:cubicBezTo>
                    <a:pt x="1868074" y="3627335"/>
                    <a:pt x="1959807" y="3705377"/>
                    <a:pt x="2058315" y="3745096"/>
                  </a:cubicBezTo>
                  <a:cubicBezTo>
                    <a:pt x="2086168" y="3756368"/>
                    <a:pt x="2145101" y="3781917"/>
                    <a:pt x="2170481" y="3744345"/>
                  </a:cubicBezTo>
                  <a:cubicBezTo>
                    <a:pt x="2197043" y="3704840"/>
                    <a:pt x="2150370" y="3643866"/>
                    <a:pt x="2132841" y="3620035"/>
                  </a:cubicBezTo>
                  <a:cubicBezTo>
                    <a:pt x="2065305" y="3528466"/>
                    <a:pt x="1980132" y="3453644"/>
                    <a:pt x="1893454" y="3397286"/>
                  </a:cubicBezTo>
                  <a:close/>
                  <a:moveTo>
                    <a:pt x="2574944" y="3323859"/>
                  </a:moveTo>
                  <a:cubicBezTo>
                    <a:pt x="2569029" y="3314198"/>
                    <a:pt x="2562791" y="3304751"/>
                    <a:pt x="2555586" y="3296593"/>
                  </a:cubicBezTo>
                  <a:cubicBezTo>
                    <a:pt x="2529454" y="3267179"/>
                    <a:pt x="2508376" y="3289293"/>
                    <a:pt x="2498267" y="3329227"/>
                  </a:cubicBezTo>
                  <a:cubicBezTo>
                    <a:pt x="2484071" y="3384941"/>
                    <a:pt x="2489986" y="3448813"/>
                    <a:pt x="2497514" y="3504098"/>
                  </a:cubicBezTo>
                  <a:cubicBezTo>
                    <a:pt x="2505042" y="3558846"/>
                    <a:pt x="2518162" y="3611876"/>
                    <a:pt x="2532895" y="3663511"/>
                  </a:cubicBezTo>
                  <a:cubicBezTo>
                    <a:pt x="2552790" y="3733610"/>
                    <a:pt x="2579998" y="3816268"/>
                    <a:pt x="2634414" y="3847937"/>
                  </a:cubicBezTo>
                  <a:lnTo>
                    <a:pt x="2695282" y="3837309"/>
                  </a:lnTo>
                  <a:cubicBezTo>
                    <a:pt x="2721092" y="3806929"/>
                    <a:pt x="2700444" y="3708705"/>
                    <a:pt x="2695175" y="3676178"/>
                  </a:cubicBezTo>
                  <a:cubicBezTo>
                    <a:pt x="2674635" y="3550687"/>
                    <a:pt x="2635489" y="3422513"/>
                    <a:pt x="2574944" y="3323859"/>
                  </a:cubicBezTo>
                  <a:close/>
                  <a:moveTo>
                    <a:pt x="2848959" y="3555626"/>
                  </a:moveTo>
                  <a:cubicBezTo>
                    <a:pt x="2841861" y="3521489"/>
                    <a:pt x="2832075" y="3488318"/>
                    <a:pt x="2820783" y="3456650"/>
                  </a:cubicBezTo>
                  <a:cubicBezTo>
                    <a:pt x="2813685" y="3436790"/>
                    <a:pt x="2805835" y="3417253"/>
                    <a:pt x="2796909" y="3398789"/>
                  </a:cubicBezTo>
                  <a:cubicBezTo>
                    <a:pt x="2791962" y="3388376"/>
                    <a:pt x="2786585" y="3378070"/>
                    <a:pt x="2780132" y="3369160"/>
                  </a:cubicBezTo>
                  <a:cubicBezTo>
                    <a:pt x="2738407" y="3311622"/>
                    <a:pt x="2716683" y="3443124"/>
                    <a:pt x="2712812" y="3478227"/>
                  </a:cubicBezTo>
                  <a:cubicBezTo>
                    <a:pt x="2711736" y="3488210"/>
                    <a:pt x="2710338" y="3503883"/>
                    <a:pt x="2709693" y="3513867"/>
                  </a:cubicBezTo>
                  <a:cubicBezTo>
                    <a:pt x="2703778" y="3605650"/>
                    <a:pt x="2705821" y="3704518"/>
                    <a:pt x="2722060" y="3792759"/>
                  </a:cubicBezTo>
                  <a:cubicBezTo>
                    <a:pt x="2729911" y="3835484"/>
                    <a:pt x="2742708" y="3877135"/>
                    <a:pt x="2769809" y="3903007"/>
                  </a:cubicBezTo>
                  <a:lnTo>
                    <a:pt x="2810889" y="3912131"/>
                  </a:lnTo>
                  <a:cubicBezTo>
                    <a:pt x="2840786" y="3847937"/>
                    <a:pt x="2858423" y="3793188"/>
                    <a:pt x="2861541" y="3714180"/>
                  </a:cubicBezTo>
                  <a:cubicBezTo>
                    <a:pt x="2863692" y="3660505"/>
                    <a:pt x="2859498" y="3606616"/>
                    <a:pt x="2848959" y="3555626"/>
                  </a:cubicBezTo>
                  <a:close/>
                  <a:moveTo>
                    <a:pt x="1197446" y="1157129"/>
                  </a:moveTo>
                  <a:cubicBezTo>
                    <a:pt x="1183251" y="1073290"/>
                    <a:pt x="764054" y="606537"/>
                    <a:pt x="433687" y="251212"/>
                  </a:cubicBezTo>
                  <a:cubicBezTo>
                    <a:pt x="220863" y="22237"/>
                    <a:pt x="8683" y="-10397"/>
                    <a:pt x="4059" y="2377"/>
                  </a:cubicBezTo>
                  <a:cubicBezTo>
                    <a:pt x="-39495" y="125292"/>
                    <a:pt x="280118" y="406975"/>
                    <a:pt x="356795" y="485340"/>
                  </a:cubicBezTo>
                  <a:cubicBezTo>
                    <a:pt x="647049" y="782160"/>
                    <a:pt x="1210458" y="1233991"/>
                    <a:pt x="1197446" y="1157129"/>
                  </a:cubicBezTo>
                  <a:lnTo>
                    <a:pt x="1197446" y="1157129"/>
                  </a:lnTo>
                  <a:close/>
                  <a:moveTo>
                    <a:pt x="1299180" y="887791"/>
                  </a:moveTo>
                  <a:cubicBezTo>
                    <a:pt x="1328109" y="941573"/>
                    <a:pt x="1430273" y="1016717"/>
                    <a:pt x="1437263" y="910120"/>
                  </a:cubicBezTo>
                  <a:cubicBezTo>
                    <a:pt x="1449630" y="718394"/>
                    <a:pt x="1408012" y="360386"/>
                    <a:pt x="1341659" y="194317"/>
                  </a:cubicBezTo>
                  <a:cubicBezTo>
                    <a:pt x="1314989" y="127654"/>
                    <a:pt x="1257239" y="232748"/>
                    <a:pt x="1240247" y="390873"/>
                  </a:cubicBezTo>
                  <a:cubicBezTo>
                    <a:pt x="1221965" y="561236"/>
                    <a:pt x="1247345" y="791499"/>
                    <a:pt x="1299180" y="887791"/>
                  </a:cubicBezTo>
                  <a:lnTo>
                    <a:pt x="1299180" y="887791"/>
                  </a:lnTo>
                  <a:close/>
                  <a:moveTo>
                    <a:pt x="850087" y="1098410"/>
                  </a:moveTo>
                  <a:cubicBezTo>
                    <a:pt x="643608" y="1134586"/>
                    <a:pt x="1201425" y="1638589"/>
                    <a:pt x="1260358" y="1527376"/>
                  </a:cubicBezTo>
                  <a:cubicBezTo>
                    <a:pt x="1276274" y="1497318"/>
                    <a:pt x="1186799" y="1321695"/>
                    <a:pt x="1081086" y="1213595"/>
                  </a:cubicBezTo>
                  <a:cubicBezTo>
                    <a:pt x="1000968" y="1131473"/>
                    <a:pt x="863207" y="1096155"/>
                    <a:pt x="850087" y="1098410"/>
                  </a:cubicBezTo>
                  <a:lnTo>
                    <a:pt x="850087" y="1098410"/>
                  </a:lnTo>
                  <a:close/>
                  <a:moveTo>
                    <a:pt x="1850867" y="1521579"/>
                  </a:moveTo>
                  <a:cubicBezTo>
                    <a:pt x="1773760" y="1360770"/>
                    <a:pt x="1755908" y="1569349"/>
                    <a:pt x="1751284" y="1610356"/>
                  </a:cubicBezTo>
                  <a:cubicBezTo>
                    <a:pt x="1737304" y="1736599"/>
                    <a:pt x="1772255" y="2058216"/>
                    <a:pt x="1793978" y="2085268"/>
                  </a:cubicBezTo>
                  <a:cubicBezTo>
                    <a:pt x="1859578" y="2167604"/>
                    <a:pt x="1870978" y="2026119"/>
                    <a:pt x="1874419" y="2001858"/>
                  </a:cubicBezTo>
                  <a:cubicBezTo>
                    <a:pt x="1890335" y="1889893"/>
                    <a:pt x="1879258" y="1580835"/>
                    <a:pt x="1850867" y="1521579"/>
                  </a:cubicBezTo>
                  <a:lnTo>
                    <a:pt x="1850867" y="1521579"/>
                  </a:lnTo>
                  <a:close/>
                  <a:moveTo>
                    <a:pt x="2083372" y="1591248"/>
                  </a:moveTo>
                  <a:cubicBezTo>
                    <a:pt x="2056379" y="1356798"/>
                    <a:pt x="1952171" y="1542834"/>
                    <a:pt x="1942278" y="1629357"/>
                  </a:cubicBezTo>
                  <a:cubicBezTo>
                    <a:pt x="1927114" y="1760215"/>
                    <a:pt x="1923780" y="1885813"/>
                    <a:pt x="1930448" y="2010016"/>
                  </a:cubicBezTo>
                  <a:cubicBezTo>
                    <a:pt x="1931416" y="2027836"/>
                    <a:pt x="1933029" y="2045441"/>
                    <a:pt x="1936363" y="2062617"/>
                  </a:cubicBezTo>
                  <a:cubicBezTo>
                    <a:pt x="1962603" y="2199487"/>
                    <a:pt x="2088534" y="1901379"/>
                    <a:pt x="2083372" y="1591248"/>
                  </a:cubicBezTo>
                  <a:lnTo>
                    <a:pt x="2083372" y="1591248"/>
                  </a:lnTo>
                  <a:close/>
                  <a:moveTo>
                    <a:pt x="1474903" y="2267009"/>
                  </a:moveTo>
                  <a:cubicBezTo>
                    <a:pt x="1356607" y="2243500"/>
                    <a:pt x="1401882" y="2358793"/>
                    <a:pt x="1433284" y="2395828"/>
                  </a:cubicBezTo>
                  <a:cubicBezTo>
                    <a:pt x="1512542" y="2488900"/>
                    <a:pt x="1628472" y="2612995"/>
                    <a:pt x="1739454" y="2628131"/>
                  </a:cubicBezTo>
                  <a:cubicBezTo>
                    <a:pt x="1818390" y="2638759"/>
                    <a:pt x="1743541" y="2507256"/>
                    <a:pt x="1724829" y="2480956"/>
                  </a:cubicBezTo>
                  <a:cubicBezTo>
                    <a:pt x="1663315" y="2394003"/>
                    <a:pt x="1568571" y="2285688"/>
                    <a:pt x="1474903" y="2267009"/>
                  </a:cubicBezTo>
                  <a:lnTo>
                    <a:pt x="1474903" y="2267009"/>
                  </a:lnTo>
                  <a:close/>
                  <a:moveTo>
                    <a:pt x="1342734" y="2650567"/>
                  </a:moveTo>
                  <a:cubicBezTo>
                    <a:pt x="1445436" y="2699733"/>
                    <a:pt x="1732464" y="2824043"/>
                    <a:pt x="1750854" y="2789369"/>
                  </a:cubicBezTo>
                  <a:cubicBezTo>
                    <a:pt x="1769674" y="2754051"/>
                    <a:pt x="1721280" y="2694687"/>
                    <a:pt x="1706224" y="2675794"/>
                  </a:cubicBezTo>
                  <a:cubicBezTo>
                    <a:pt x="1634817" y="2586480"/>
                    <a:pt x="1379621" y="2452938"/>
                    <a:pt x="1356177" y="2458520"/>
                  </a:cubicBezTo>
                  <a:cubicBezTo>
                    <a:pt x="1247023" y="2484391"/>
                    <a:pt x="1280683" y="2620831"/>
                    <a:pt x="1342734" y="2650567"/>
                  </a:cubicBezTo>
                  <a:lnTo>
                    <a:pt x="1342734" y="2650567"/>
                  </a:lnTo>
                  <a:close/>
                  <a:moveTo>
                    <a:pt x="2313941" y="2796776"/>
                  </a:moveTo>
                  <a:cubicBezTo>
                    <a:pt x="2312758" y="2827478"/>
                    <a:pt x="2323189" y="2926239"/>
                    <a:pt x="2352225" y="2935686"/>
                  </a:cubicBezTo>
                  <a:cubicBezTo>
                    <a:pt x="2388359" y="2947387"/>
                    <a:pt x="2445356" y="2863762"/>
                    <a:pt x="2450196" y="2841004"/>
                  </a:cubicBezTo>
                  <a:cubicBezTo>
                    <a:pt x="2472672" y="2736661"/>
                    <a:pt x="2492890" y="2555563"/>
                    <a:pt x="2483641" y="2448644"/>
                  </a:cubicBezTo>
                  <a:cubicBezTo>
                    <a:pt x="2480737" y="2414507"/>
                    <a:pt x="2471704" y="2340329"/>
                    <a:pt x="2436645" y="2339148"/>
                  </a:cubicBezTo>
                  <a:cubicBezTo>
                    <a:pt x="2404813" y="2337967"/>
                    <a:pt x="2385348" y="2404845"/>
                    <a:pt x="2375669" y="2435547"/>
                  </a:cubicBezTo>
                  <a:cubicBezTo>
                    <a:pt x="2340396" y="2547942"/>
                    <a:pt x="2318673" y="2666991"/>
                    <a:pt x="2313941" y="2796776"/>
                  </a:cubicBezTo>
                  <a:lnTo>
                    <a:pt x="2313941" y="2796776"/>
                  </a:lnTo>
                  <a:close/>
                  <a:moveTo>
                    <a:pt x="2253395" y="2985925"/>
                  </a:moveTo>
                  <a:cubicBezTo>
                    <a:pt x="2253180" y="2990219"/>
                    <a:pt x="2300928" y="2854315"/>
                    <a:pt x="2299960" y="2758131"/>
                  </a:cubicBezTo>
                  <a:cubicBezTo>
                    <a:pt x="2298885" y="2643053"/>
                    <a:pt x="2304369" y="2592706"/>
                    <a:pt x="2276624" y="2506290"/>
                  </a:cubicBezTo>
                  <a:cubicBezTo>
                    <a:pt x="2267053" y="2476447"/>
                    <a:pt x="2249954" y="2428248"/>
                    <a:pt x="2219627" y="2433293"/>
                  </a:cubicBezTo>
                  <a:cubicBezTo>
                    <a:pt x="2184246" y="2439197"/>
                    <a:pt x="2164781" y="2490295"/>
                    <a:pt x="2155640" y="2530551"/>
                  </a:cubicBezTo>
                  <a:cubicBezTo>
                    <a:pt x="2132518" y="2632103"/>
                    <a:pt x="2142950" y="2747288"/>
                    <a:pt x="2161339" y="2845835"/>
                  </a:cubicBezTo>
                  <a:cubicBezTo>
                    <a:pt x="2168007" y="2881474"/>
                    <a:pt x="2211239" y="3018881"/>
                    <a:pt x="2253395" y="2985925"/>
                  </a:cubicBezTo>
                  <a:lnTo>
                    <a:pt x="2253395" y="298592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47" name="Google Shape;3247;p37"/>
            <p:cNvSpPr/>
            <p:nvPr/>
          </p:nvSpPr>
          <p:spPr>
            <a:xfrm rot="5528855">
              <a:off x="6913708" y="2274115"/>
              <a:ext cx="4044489" cy="3289426"/>
            </a:xfrm>
            <a:custGeom>
              <a:avLst/>
              <a:gdLst/>
              <a:ahLst/>
              <a:cxnLst/>
              <a:rect l="l" t="t" r="r" b="b"/>
              <a:pathLst>
                <a:path w="4041648" h="3287116" extrusionOk="0">
                  <a:moveTo>
                    <a:pt x="4041473" y="82674"/>
                  </a:moveTo>
                  <a:cubicBezTo>
                    <a:pt x="4045022" y="101568"/>
                    <a:pt x="3993510" y="151163"/>
                    <a:pt x="3983616" y="163615"/>
                  </a:cubicBezTo>
                  <a:cubicBezTo>
                    <a:pt x="3913391" y="251749"/>
                    <a:pt x="3844458" y="341707"/>
                    <a:pt x="3765845" y="422326"/>
                  </a:cubicBezTo>
                  <a:cubicBezTo>
                    <a:pt x="3452039" y="744588"/>
                    <a:pt x="2857550" y="968624"/>
                    <a:pt x="2454808" y="657742"/>
                  </a:cubicBezTo>
                  <a:cubicBezTo>
                    <a:pt x="2438139" y="647652"/>
                    <a:pt x="2469541" y="509386"/>
                    <a:pt x="2475456" y="493820"/>
                  </a:cubicBezTo>
                  <a:cubicBezTo>
                    <a:pt x="2515784" y="388726"/>
                    <a:pt x="2592783" y="303061"/>
                    <a:pt x="2675267" y="230279"/>
                  </a:cubicBezTo>
                  <a:cubicBezTo>
                    <a:pt x="2960467" y="-21132"/>
                    <a:pt x="3371598" y="-26392"/>
                    <a:pt x="3726054" y="27497"/>
                  </a:cubicBezTo>
                  <a:cubicBezTo>
                    <a:pt x="3811012" y="40486"/>
                    <a:pt x="3895862" y="53905"/>
                    <a:pt x="3980282" y="70651"/>
                  </a:cubicBezTo>
                  <a:cubicBezTo>
                    <a:pt x="3985229" y="71617"/>
                    <a:pt x="4040613" y="78058"/>
                    <a:pt x="4041473" y="82674"/>
                  </a:cubicBezTo>
                  <a:close/>
                  <a:moveTo>
                    <a:pt x="393347" y="1185255"/>
                  </a:moveTo>
                  <a:cubicBezTo>
                    <a:pt x="292150" y="1181282"/>
                    <a:pt x="190309" y="1189441"/>
                    <a:pt x="89112" y="1195560"/>
                  </a:cubicBezTo>
                  <a:cubicBezTo>
                    <a:pt x="74809" y="1196419"/>
                    <a:pt x="10607" y="1191910"/>
                    <a:pt x="176" y="1205544"/>
                  </a:cubicBezTo>
                  <a:cubicBezTo>
                    <a:pt x="-2513" y="1208979"/>
                    <a:pt x="26523" y="1249771"/>
                    <a:pt x="28781" y="1253636"/>
                  </a:cubicBezTo>
                  <a:cubicBezTo>
                    <a:pt x="68357" y="1319978"/>
                    <a:pt x="110405" y="1384816"/>
                    <a:pt x="152777" y="1449226"/>
                  </a:cubicBezTo>
                  <a:cubicBezTo>
                    <a:pt x="329790" y="1718349"/>
                    <a:pt x="580576" y="1989620"/>
                    <a:pt x="920407" y="2028802"/>
                  </a:cubicBezTo>
                  <a:cubicBezTo>
                    <a:pt x="1018700" y="2040181"/>
                    <a:pt x="1122477" y="2040074"/>
                    <a:pt x="1217114" y="2003790"/>
                  </a:cubicBezTo>
                  <a:cubicBezTo>
                    <a:pt x="1231094" y="1998315"/>
                    <a:pt x="1342615" y="1936160"/>
                    <a:pt x="1339388" y="1918984"/>
                  </a:cubicBezTo>
                  <a:cubicBezTo>
                    <a:pt x="1305513" y="1463181"/>
                    <a:pt x="797918" y="1201035"/>
                    <a:pt x="393347" y="1185255"/>
                  </a:cubicBezTo>
                  <a:close/>
                  <a:moveTo>
                    <a:pt x="3553988" y="2576711"/>
                  </a:moveTo>
                  <a:cubicBezTo>
                    <a:pt x="3234590" y="2532483"/>
                    <a:pt x="2864970" y="2542145"/>
                    <a:pt x="2611711" y="2771764"/>
                  </a:cubicBezTo>
                  <a:cubicBezTo>
                    <a:pt x="2538367" y="2838105"/>
                    <a:pt x="2470186" y="2916148"/>
                    <a:pt x="2435235" y="3011152"/>
                  </a:cubicBezTo>
                  <a:cubicBezTo>
                    <a:pt x="2429966" y="3025214"/>
                    <a:pt x="2403403" y="3149846"/>
                    <a:pt x="2418566" y="3158756"/>
                  </a:cubicBezTo>
                  <a:cubicBezTo>
                    <a:pt x="2784530" y="3433462"/>
                    <a:pt x="3316429" y="3224776"/>
                    <a:pt x="3594639" y="2931284"/>
                  </a:cubicBezTo>
                  <a:cubicBezTo>
                    <a:pt x="3664326" y="2857750"/>
                    <a:pt x="3725302" y="2775951"/>
                    <a:pt x="3787245" y="2695868"/>
                  </a:cubicBezTo>
                  <a:cubicBezTo>
                    <a:pt x="3796064" y="2684596"/>
                    <a:pt x="3841769" y="2639295"/>
                    <a:pt x="3838328" y="2622442"/>
                  </a:cubicBezTo>
                  <a:cubicBezTo>
                    <a:pt x="3837468" y="2618255"/>
                    <a:pt x="3787568" y="2613102"/>
                    <a:pt x="3783159" y="2612351"/>
                  </a:cubicBezTo>
                  <a:cubicBezTo>
                    <a:pt x="3707127" y="2598288"/>
                    <a:pt x="3630558" y="2587231"/>
                    <a:pt x="3553988" y="257671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48" name="Google Shape;3248;p37"/>
            <p:cNvSpPr/>
            <p:nvPr/>
          </p:nvSpPr>
          <p:spPr>
            <a:xfrm rot="5528855">
              <a:off x="6862212" y="4430570"/>
              <a:ext cx="1512578" cy="610116"/>
            </a:xfrm>
            <a:custGeom>
              <a:avLst/>
              <a:gdLst/>
              <a:ahLst/>
              <a:cxnLst/>
              <a:rect l="l" t="t" r="r" b="b"/>
              <a:pathLst>
                <a:path w="1511516" h="609687" extrusionOk="0">
                  <a:moveTo>
                    <a:pt x="1508595" y="64459"/>
                  </a:moveTo>
                  <a:cubicBezTo>
                    <a:pt x="1502465" y="53294"/>
                    <a:pt x="1488377" y="49215"/>
                    <a:pt x="1477193" y="55334"/>
                  </a:cubicBezTo>
                  <a:cubicBezTo>
                    <a:pt x="1435682" y="77233"/>
                    <a:pt x="1390729" y="95268"/>
                    <a:pt x="1344164" y="111263"/>
                  </a:cubicBezTo>
                  <a:cubicBezTo>
                    <a:pt x="1234687" y="149049"/>
                    <a:pt x="1116714" y="175457"/>
                    <a:pt x="1012721" y="209379"/>
                  </a:cubicBezTo>
                  <a:cubicBezTo>
                    <a:pt x="939701" y="233748"/>
                    <a:pt x="866787" y="257794"/>
                    <a:pt x="793982" y="282055"/>
                  </a:cubicBezTo>
                  <a:cubicBezTo>
                    <a:pt x="813447" y="253178"/>
                    <a:pt x="840655" y="221832"/>
                    <a:pt x="871197" y="189842"/>
                  </a:cubicBezTo>
                  <a:cubicBezTo>
                    <a:pt x="880875" y="179644"/>
                    <a:pt x="890877" y="169446"/>
                    <a:pt x="900878" y="159248"/>
                  </a:cubicBezTo>
                  <a:cubicBezTo>
                    <a:pt x="910879" y="149049"/>
                    <a:pt x="920881" y="138959"/>
                    <a:pt x="930882" y="129083"/>
                  </a:cubicBezTo>
                  <a:cubicBezTo>
                    <a:pt x="967446" y="93228"/>
                    <a:pt x="1004656" y="61238"/>
                    <a:pt x="1040145" y="44492"/>
                  </a:cubicBezTo>
                  <a:cubicBezTo>
                    <a:pt x="1052082" y="39768"/>
                    <a:pt x="1057781" y="26350"/>
                    <a:pt x="1053049" y="14541"/>
                  </a:cubicBezTo>
                  <a:cubicBezTo>
                    <a:pt x="1048318" y="2626"/>
                    <a:pt x="1034767" y="-3064"/>
                    <a:pt x="1022938" y="1660"/>
                  </a:cubicBezTo>
                  <a:cubicBezTo>
                    <a:pt x="994977" y="10784"/>
                    <a:pt x="964758" y="26457"/>
                    <a:pt x="934646" y="46960"/>
                  </a:cubicBezTo>
                  <a:cubicBezTo>
                    <a:pt x="908944" y="64351"/>
                    <a:pt x="883241" y="84962"/>
                    <a:pt x="859690" y="108042"/>
                  </a:cubicBezTo>
                  <a:cubicBezTo>
                    <a:pt x="841193" y="126184"/>
                    <a:pt x="824201" y="145829"/>
                    <a:pt x="808930" y="165689"/>
                  </a:cubicBezTo>
                  <a:cubicBezTo>
                    <a:pt x="782905" y="199611"/>
                    <a:pt x="762150" y="234070"/>
                    <a:pt x="747524" y="264020"/>
                  </a:cubicBezTo>
                  <a:cubicBezTo>
                    <a:pt x="741395" y="274862"/>
                    <a:pt x="745373" y="287851"/>
                    <a:pt x="755160" y="294937"/>
                  </a:cubicBezTo>
                  <a:cubicBezTo>
                    <a:pt x="740642" y="299767"/>
                    <a:pt x="726123" y="304491"/>
                    <a:pt x="711713" y="309428"/>
                  </a:cubicBezTo>
                  <a:cubicBezTo>
                    <a:pt x="644930" y="332079"/>
                    <a:pt x="578362" y="355374"/>
                    <a:pt x="512008" y="378991"/>
                  </a:cubicBezTo>
                  <a:cubicBezTo>
                    <a:pt x="510933" y="379420"/>
                    <a:pt x="509750" y="379850"/>
                    <a:pt x="508675" y="380279"/>
                  </a:cubicBezTo>
                  <a:cubicBezTo>
                    <a:pt x="511579" y="376951"/>
                    <a:pt x="514697" y="373731"/>
                    <a:pt x="517601" y="370295"/>
                  </a:cubicBezTo>
                  <a:cubicBezTo>
                    <a:pt x="527602" y="358702"/>
                    <a:pt x="537496" y="347108"/>
                    <a:pt x="546959" y="335085"/>
                  </a:cubicBezTo>
                  <a:cubicBezTo>
                    <a:pt x="554918" y="325101"/>
                    <a:pt x="562446" y="314796"/>
                    <a:pt x="569758" y="304383"/>
                  </a:cubicBezTo>
                  <a:cubicBezTo>
                    <a:pt x="577071" y="293863"/>
                    <a:pt x="583739" y="283128"/>
                    <a:pt x="590729" y="272393"/>
                  </a:cubicBezTo>
                  <a:cubicBezTo>
                    <a:pt x="592557" y="269602"/>
                    <a:pt x="622884" y="223549"/>
                    <a:pt x="636219" y="206588"/>
                  </a:cubicBezTo>
                  <a:cubicBezTo>
                    <a:pt x="636756" y="205944"/>
                    <a:pt x="637079" y="205193"/>
                    <a:pt x="637402" y="204442"/>
                  </a:cubicBezTo>
                  <a:lnTo>
                    <a:pt x="637187" y="204549"/>
                  </a:lnTo>
                  <a:lnTo>
                    <a:pt x="637509" y="204334"/>
                  </a:lnTo>
                  <a:cubicBezTo>
                    <a:pt x="637832" y="203582"/>
                    <a:pt x="638155" y="203046"/>
                    <a:pt x="638585" y="203368"/>
                  </a:cubicBezTo>
                  <a:cubicBezTo>
                    <a:pt x="638585" y="203475"/>
                    <a:pt x="638692" y="203582"/>
                    <a:pt x="638692" y="203582"/>
                  </a:cubicBezTo>
                  <a:cubicBezTo>
                    <a:pt x="648801" y="196712"/>
                    <a:pt x="651920" y="182972"/>
                    <a:pt x="645467" y="172452"/>
                  </a:cubicBezTo>
                  <a:cubicBezTo>
                    <a:pt x="641381" y="164186"/>
                    <a:pt x="631379" y="156671"/>
                    <a:pt x="613743" y="164186"/>
                  </a:cubicBezTo>
                  <a:cubicBezTo>
                    <a:pt x="611485" y="165152"/>
                    <a:pt x="607075" y="168587"/>
                    <a:pt x="601268" y="173847"/>
                  </a:cubicBezTo>
                  <a:cubicBezTo>
                    <a:pt x="583846" y="189520"/>
                    <a:pt x="543841" y="233855"/>
                    <a:pt x="541583" y="236539"/>
                  </a:cubicBezTo>
                  <a:cubicBezTo>
                    <a:pt x="533517" y="246415"/>
                    <a:pt x="525236" y="255969"/>
                    <a:pt x="517493" y="265952"/>
                  </a:cubicBezTo>
                  <a:cubicBezTo>
                    <a:pt x="509750" y="275936"/>
                    <a:pt x="502115" y="286134"/>
                    <a:pt x="494909" y="296439"/>
                  </a:cubicBezTo>
                  <a:cubicBezTo>
                    <a:pt x="486091" y="308892"/>
                    <a:pt x="477811" y="321666"/>
                    <a:pt x="469530" y="334441"/>
                  </a:cubicBezTo>
                  <a:cubicBezTo>
                    <a:pt x="457163" y="353656"/>
                    <a:pt x="445333" y="373087"/>
                    <a:pt x="432966" y="392517"/>
                  </a:cubicBezTo>
                  <a:cubicBezTo>
                    <a:pt x="428987" y="397670"/>
                    <a:pt x="427696" y="404003"/>
                    <a:pt x="428449" y="410014"/>
                  </a:cubicBezTo>
                  <a:cubicBezTo>
                    <a:pt x="290581" y="459717"/>
                    <a:pt x="152928" y="510171"/>
                    <a:pt x="15813" y="562987"/>
                  </a:cubicBezTo>
                  <a:cubicBezTo>
                    <a:pt x="3230" y="567603"/>
                    <a:pt x="-3114" y="581451"/>
                    <a:pt x="1510" y="593904"/>
                  </a:cubicBezTo>
                  <a:cubicBezTo>
                    <a:pt x="6134" y="606463"/>
                    <a:pt x="20007" y="612796"/>
                    <a:pt x="32481" y="608181"/>
                  </a:cubicBezTo>
                  <a:cubicBezTo>
                    <a:pt x="172178" y="559015"/>
                    <a:pt x="312412" y="512425"/>
                    <a:pt x="452431" y="465514"/>
                  </a:cubicBezTo>
                  <a:cubicBezTo>
                    <a:pt x="452968" y="465299"/>
                    <a:pt x="453506" y="465192"/>
                    <a:pt x="454044" y="464977"/>
                  </a:cubicBezTo>
                  <a:cubicBezTo>
                    <a:pt x="454151" y="471418"/>
                    <a:pt x="456302" y="478503"/>
                    <a:pt x="464905" y="486447"/>
                  </a:cubicBezTo>
                  <a:cubicBezTo>
                    <a:pt x="472649" y="493640"/>
                    <a:pt x="496523" y="509527"/>
                    <a:pt x="498996" y="510815"/>
                  </a:cubicBezTo>
                  <a:cubicBezTo>
                    <a:pt x="509965" y="516397"/>
                    <a:pt x="521257" y="521013"/>
                    <a:pt x="532764" y="525307"/>
                  </a:cubicBezTo>
                  <a:cubicBezTo>
                    <a:pt x="543733" y="529279"/>
                    <a:pt x="554918" y="532822"/>
                    <a:pt x="566102" y="536364"/>
                  </a:cubicBezTo>
                  <a:cubicBezTo>
                    <a:pt x="580083" y="540551"/>
                    <a:pt x="594063" y="544845"/>
                    <a:pt x="608366" y="548495"/>
                  </a:cubicBezTo>
                  <a:cubicBezTo>
                    <a:pt x="622454" y="552037"/>
                    <a:pt x="636649" y="555258"/>
                    <a:pt x="650844" y="557941"/>
                  </a:cubicBezTo>
                  <a:cubicBezTo>
                    <a:pt x="667836" y="561269"/>
                    <a:pt x="684935" y="563845"/>
                    <a:pt x="702034" y="566529"/>
                  </a:cubicBezTo>
                  <a:cubicBezTo>
                    <a:pt x="727522" y="570501"/>
                    <a:pt x="752901" y="573829"/>
                    <a:pt x="778281" y="578230"/>
                  </a:cubicBezTo>
                  <a:cubicBezTo>
                    <a:pt x="791186" y="581558"/>
                    <a:pt x="804306" y="573722"/>
                    <a:pt x="807640" y="560732"/>
                  </a:cubicBezTo>
                  <a:cubicBezTo>
                    <a:pt x="810866" y="547850"/>
                    <a:pt x="803016" y="534754"/>
                    <a:pt x="790111" y="531426"/>
                  </a:cubicBezTo>
                  <a:cubicBezTo>
                    <a:pt x="755375" y="520154"/>
                    <a:pt x="720854" y="509420"/>
                    <a:pt x="685580" y="500080"/>
                  </a:cubicBezTo>
                  <a:cubicBezTo>
                    <a:pt x="671707" y="496323"/>
                    <a:pt x="657835" y="492780"/>
                    <a:pt x="643854" y="489775"/>
                  </a:cubicBezTo>
                  <a:cubicBezTo>
                    <a:pt x="622991" y="485159"/>
                    <a:pt x="602021" y="481831"/>
                    <a:pt x="581265" y="477215"/>
                  </a:cubicBezTo>
                  <a:cubicBezTo>
                    <a:pt x="568468" y="474746"/>
                    <a:pt x="555670" y="472277"/>
                    <a:pt x="543088" y="469164"/>
                  </a:cubicBezTo>
                  <a:cubicBezTo>
                    <a:pt x="535022" y="467231"/>
                    <a:pt x="527065" y="465192"/>
                    <a:pt x="519214" y="462616"/>
                  </a:cubicBezTo>
                  <a:cubicBezTo>
                    <a:pt x="518031" y="462186"/>
                    <a:pt x="505664" y="459287"/>
                    <a:pt x="498566" y="455638"/>
                  </a:cubicBezTo>
                  <a:lnTo>
                    <a:pt x="498243" y="454887"/>
                  </a:lnTo>
                  <a:lnTo>
                    <a:pt x="497921" y="454350"/>
                  </a:lnTo>
                  <a:lnTo>
                    <a:pt x="498243" y="455423"/>
                  </a:lnTo>
                  <a:cubicBezTo>
                    <a:pt x="495662" y="454027"/>
                    <a:pt x="495340" y="452632"/>
                    <a:pt x="495125" y="451129"/>
                  </a:cubicBezTo>
                  <a:cubicBezTo>
                    <a:pt x="495232" y="451129"/>
                    <a:pt x="495340" y="451022"/>
                    <a:pt x="495447" y="451022"/>
                  </a:cubicBezTo>
                  <a:cubicBezTo>
                    <a:pt x="496307" y="452095"/>
                    <a:pt x="497276" y="453061"/>
                    <a:pt x="497921" y="454350"/>
                  </a:cubicBezTo>
                  <a:cubicBezTo>
                    <a:pt x="497598" y="453061"/>
                    <a:pt x="497060" y="451773"/>
                    <a:pt x="496630" y="450700"/>
                  </a:cubicBezTo>
                  <a:cubicBezTo>
                    <a:pt x="575458" y="424399"/>
                    <a:pt x="654286" y="398206"/>
                    <a:pt x="732899" y="371261"/>
                  </a:cubicBezTo>
                  <a:cubicBezTo>
                    <a:pt x="751288" y="365035"/>
                    <a:pt x="769570" y="358380"/>
                    <a:pt x="787852" y="352046"/>
                  </a:cubicBezTo>
                  <a:cubicBezTo>
                    <a:pt x="789573" y="356018"/>
                    <a:pt x="791186" y="360312"/>
                    <a:pt x="795057" y="362888"/>
                  </a:cubicBezTo>
                  <a:cubicBezTo>
                    <a:pt x="804414" y="369007"/>
                    <a:pt x="869907" y="393912"/>
                    <a:pt x="882381" y="397562"/>
                  </a:cubicBezTo>
                  <a:cubicBezTo>
                    <a:pt x="909482" y="404862"/>
                    <a:pt x="936904" y="412054"/>
                    <a:pt x="964758" y="417314"/>
                  </a:cubicBezTo>
                  <a:cubicBezTo>
                    <a:pt x="983255" y="420750"/>
                    <a:pt x="1001859" y="423433"/>
                    <a:pt x="1020572" y="425365"/>
                  </a:cubicBezTo>
                  <a:cubicBezTo>
                    <a:pt x="1067567" y="430196"/>
                    <a:pt x="1114563" y="430947"/>
                    <a:pt x="1160913" y="431055"/>
                  </a:cubicBezTo>
                  <a:cubicBezTo>
                    <a:pt x="1174248" y="431914"/>
                    <a:pt x="1185756" y="421716"/>
                    <a:pt x="1186508" y="408512"/>
                  </a:cubicBezTo>
                  <a:cubicBezTo>
                    <a:pt x="1187369" y="395200"/>
                    <a:pt x="1177152" y="383714"/>
                    <a:pt x="1163924" y="382963"/>
                  </a:cubicBezTo>
                  <a:lnTo>
                    <a:pt x="895394" y="340882"/>
                  </a:lnTo>
                  <a:cubicBezTo>
                    <a:pt x="885930" y="339271"/>
                    <a:pt x="874853" y="332187"/>
                    <a:pt x="864099" y="326497"/>
                  </a:cubicBezTo>
                  <a:cubicBezTo>
                    <a:pt x="863669" y="326282"/>
                    <a:pt x="863239" y="326175"/>
                    <a:pt x="862809" y="325853"/>
                  </a:cubicBezTo>
                  <a:cubicBezTo>
                    <a:pt x="919268" y="306101"/>
                    <a:pt x="975834" y="286456"/>
                    <a:pt x="1032401" y="266704"/>
                  </a:cubicBezTo>
                  <a:cubicBezTo>
                    <a:pt x="1135533" y="229776"/>
                    <a:pt x="1253184" y="200362"/>
                    <a:pt x="1361586" y="159355"/>
                  </a:cubicBezTo>
                  <a:cubicBezTo>
                    <a:pt x="1410087" y="140998"/>
                    <a:pt x="1456652" y="120280"/>
                    <a:pt x="1499561" y="95804"/>
                  </a:cubicBezTo>
                  <a:cubicBezTo>
                    <a:pt x="1510746" y="89686"/>
                    <a:pt x="1514832" y="75623"/>
                    <a:pt x="1508595" y="64459"/>
                  </a:cubicBezTo>
                  <a:close/>
                  <a:moveTo>
                    <a:pt x="500502" y="461650"/>
                  </a:moveTo>
                  <a:cubicBezTo>
                    <a:pt x="500609" y="462616"/>
                    <a:pt x="500717" y="463689"/>
                    <a:pt x="500717" y="464763"/>
                  </a:cubicBezTo>
                  <a:cubicBezTo>
                    <a:pt x="500824" y="467983"/>
                    <a:pt x="500287" y="470989"/>
                    <a:pt x="499211" y="473780"/>
                  </a:cubicBezTo>
                  <a:cubicBezTo>
                    <a:pt x="500932" y="470237"/>
                    <a:pt x="501685" y="466158"/>
                    <a:pt x="500502" y="461650"/>
                  </a:cubicBezTo>
                  <a:close/>
                  <a:moveTo>
                    <a:pt x="637509" y="204334"/>
                  </a:moveTo>
                  <a:lnTo>
                    <a:pt x="638692" y="203582"/>
                  </a:lnTo>
                  <a:cubicBezTo>
                    <a:pt x="638907" y="204012"/>
                    <a:pt x="638155" y="204227"/>
                    <a:pt x="637402" y="204442"/>
                  </a:cubicBezTo>
                  <a:lnTo>
                    <a:pt x="637509" y="204334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49" name="Google Shape;3249;p37"/>
            <p:cNvSpPr/>
            <p:nvPr/>
          </p:nvSpPr>
          <p:spPr>
            <a:xfrm rot="5528855">
              <a:off x="5526018" y="-195215"/>
              <a:ext cx="5186086" cy="7145281"/>
            </a:xfrm>
            <a:custGeom>
              <a:avLst/>
              <a:gdLst/>
              <a:ahLst/>
              <a:cxnLst/>
              <a:rect l="l" t="t" r="r" b="b"/>
              <a:pathLst>
                <a:path w="5182443" h="7140262" extrusionOk="0">
                  <a:moveTo>
                    <a:pt x="3707469" y="3755381"/>
                  </a:moveTo>
                  <a:cubicBezTo>
                    <a:pt x="4118062" y="3271560"/>
                    <a:pt x="4611247" y="2858911"/>
                    <a:pt x="5163472" y="2584634"/>
                  </a:cubicBezTo>
                  <a:cubicBezTo>
                    <a:pt x="5180249" y="2576369"/>
                    <a:pt x="5187239" y="2556079"/>
                    <a:pt x="5178958" y="2539333"/>
                  </a:cubicBezTo>
                  <a:cubicBezTo>
                    <a:pt x="5170785" y="2522587"/>
                    <a:pt x="5150460" y="2515609"/>
                    <a:pt x="5133683" y="2523875"/>
                  </a:cubicBezTo>
                  <a:cubicBezTo>
                    <a:pt x="4568984" y="2796541"/>
                    <a:pt x="4061281" y="3209190"/>
                    <a:pt x="3640041" y="3697950"/>
                  </a:cubicBezTo>
                  <a:cubicBezTo>
                    <a:pt x="3599606" y="3744861"/>
                    <a:pt x="3562504" y="3794564"/>
                    <a:pt x="3523574" y="3842871"/>
                  </a:cubicBezTo>
                  <a:cubicBezTo>
                    <a:pt x="3538629" y="3772664"/>
                    <a:pt x="3546588" y="3700955"/>
                    <a:pt x="3550029" y="3628280"/>
                  </a:cubicBezTo>
                  <a:cubicBezTo>
                    <a:pt x="3557664" y="3465647"/>
                    <a:pt x="3542393" y="3298182"/>
                    <a:pt x="3534220" y="3133402"/>
                  </a:cubicBezTo>
                  <a:cubicBezTo>
                    <a:pt x="3526047" y="2970124"/>
                    <a:pt x="3524541" y="2809423"/>
                    <a:pt x="3564655" y="2658705"/>
                  </a:cubicBezTo>
                  <a:cubicBezTo>
                    <a:pt x="3587346" y="2570572"/>
                    <a:pt x="3647999" y="2448945"/>
                    <a:pt x="3733602" y="2387005"/>
                  </a:cubicBezTo>
                  <a:cubicBezTo>
                    <a:pt x="3784361" y="2350184"/>
                    <a:pt x="3844692" y="2336337"/>
                    <a:pt x="3910938" y="2372728"/>
                  </a:cubicBezTo>
                  <a:cubicBezTo>
                    <a:pt x="3977398" y="2409012"/>
                    <a:pt x="4010198" y="2495106"/>
                    <a:pt x="4007832" y="2575724"/>
                  </a:cubicBezTo>
                  <a:cubicBezTo>
                    <a:pt x="4005467" y="2655055"/>
                    <a:pt x="3968365" y="2731810"/>
                    <a:pt x="3884590" y="2748771"/>
                  </a:cubicBezTo>
                  <a:cubicBezTo>
                    <a:pt x="3858242" y="2754245"/>
                    <a:pt x="3835766" y="2743296"/>
                    <a:pt x="3818882" y="2727301"/>
                  </a:cubicBezTo>
                  <a:cubicBezTo>
                    <a:pt x="3802966" y="2712165"/>
                    <a:pt x="3791352" y="2692842"/>
                    <a:pt x="3785760" y="2675237"/>
                  </a:cubicBezTo>
                  <a:cubicBezTo>
                    <a:pt x="3784576" y="2671372"/>
                    <a:pt x="3783716" y="2666434"/>
                    <a:pt x="3783286" y="2662248"/>
                  </a:cubicBezTo>
                  <a:cubicBezTo>
                    <a:pt x="3796729" y="2661496"/>
                    <a:pt x="3808881" y="2652157"/>
                    <a:pt x="3812645" y="2638416"/>
                  </a:cubicBezTo>
                  <a:cubicBezTo>
                    <a:pt x="3817269" y="2621133"/>
                    <a:pt x="3807053" y="2603313"/>
                    <a:pt x="3789738" y="2598697"/>
                  </a:cubicBezTo>
                  <a:cubicBezTo>
                    <a:pt x="3770704" y="2593222"/>
                    <a:pt x="3755863" y="2596443"/>
                    <a:pt x="3744571" y="2602562"/>
                  </a:cubicBezTo>
                  <a:cubicBezTo>
                    <a:pt x="3730806" y="2610076"/>
                    <a:pt x="3721020" y="2623709"/>
                    <a:pt x="3717363" y="2642710"/>
                  </a:cubicBezTo>
                  <a:cubicBezTo>
                    <a:pt x="3713492" y="2663643"/>
                    <a:pt x="3718654" y="2694452"/>
                    <a:pt x="3733602" y="2724725"/>
                  </a:cubicBezTo>
                  <a:cubicBezTo>
                    <a:pt x="3761240" y="2780761"/>
                    <a:pt x="3821463" y="2832718"/>
                    <a:pt x="3898140" y="2819084"/>
                  </a:cubicBezTo>
                  <a:cubicBezTo>
                    <a:pt x="4018802" y="2797400"/>
                    <a:pt x="4080100" y="2692627"/>
                    <a:pt x="4085908" y="2578838"/>
                  </a:cubicBezTo>
                  <a:cubicBezTo>
                    <a:pt x="4091607" y="2468053"/>
                    <a:pt x="4042353" y="2351473"/>
                    <a:pt x="3952019" y="2299731"/>
                  </a:cubicBezTo>
                  <a:cubicBezTo>
                    <a:pt x="3852435" y="2242835"/>
                    <a:pt x="3760165" y="2260870"/>
                    <a:pt x="3682412" y="2315511"/>
                  </a:cubicBezTo>
                  <a:cubicBezTo>
                    <a:pt x="3579603" y="2387971"/>
                    <a:pt x="3504109" y="2530960"/>
                    <a:pt x="3476040" y="2635518"/>
                  </a:cubicBezTo>
                  <a:cubicBezTo>
                    <a:pt x="3434744" y="2795360"/>
                    <a:pt x="3435282" y="2965616"/>
                    <a:pt x="3446144" y="3138340"/>
                  </a:cubicBezTo>
                  <a:cubicBezTo>
                    <a:pt x="3456360" y="3300651"/>
                    <a:pt x="3475610" y="3465217"/>
                    <a:pt x="3471739" y="3625596"/>
                  </a:cubicBezTo>
                  <a:cubicBezTo>
                    <a:pt x="3468727" y="3752054"/>
                    <a:pt x="3450446" y="3875612"/>
                    <a:pt x="3402697" y="3993374"/>
                  </a:cubicBezTo>
                  <a:cubicBezTo>
                    <a:pt x="3325483" y="4096536"/>
                    <a:pt x="3251924" y="4202060"/>
                    <a:pt x="3182452" y="4309731"/>
                  </a:cubicBezTo>
                  <a:cubicBezTo>
                    <a:pt x="3062114" y="4496411"/>
                    <a:pt x="2955325" y="4689317"/>
                    <a:pt x="2859613" y="4885013"/>
                  </a:cubicBezTo>
                  <a:cubicBezTo>
                    <a:pt x="2873809" y="4784535"/>
                    <a:pt x="2889832" y="4663339"/>
                    <a:pt x="2907362" y="4525288"/>
                  </a:cubicBezTo>
                  <a:cubicBezTo>
                    <a:pt x="2958981" y="4118757"/>
                    <a:pt x="3027163" y="3566233"/>
                    <a:pt x="3111690" y="2985046"/>
                  </a:cubicBezTo>
                  <a:cubicBezTo>
                    <a:pt x="3139758" y="2791925"/>
                    <a:pt x="3169655" y="2595584"/>
                    <a:pt x="3201057" y="2400424"/>
                  </a:cubicBezTo>
                  <a:cubicBezTo>
                    <a:pt x="3233104" y="2200540"/>
                    <a:pt x="3267087" y="2002374"/>
                    <a:pt x="3303006" y="1809468"/>
                  </a:cubicBezTo>
                  <a:cubicBezTo>
                    <a:pt x="3441520" y="1763093"/>
                    <a:pt x="3580356" y="1718222"/>
                    <a:pt x="3719191" y="1673565"/>
                  </a:cubicBezTo>
                  <a:cubicBezTo>
                    <a:pt x="3721234" y="1672920"/>
                    <a:pt x="3723385" y="1672276"/>
                    <a:pt x="3725429" y="1671525"/>
                  </a:cubicBezTo>
                  <a:cubicBezTo>
                    <a:pt x="3723385" y="1679039"/>
                    <a:pt x="3724461" y="1687949"/>
                    <a:pt x="3735430" y="1698255"/>
                  </a:cubicBezTo>
                  <a:cubicBezTo>
                    <a:pt x="3743926" y="1706198"/>
                    <a:pt x="3769844" y="1723804"/>
                    <a:pt x="3772532" y="1725199"/>
                  </a:cubicBezTo>
                  <a:cubicBezTo>
                    <a:pt x="3784576" y="1731425"/>
                    <a:pt x="3797051" y="1736578"/>
                    <a:pt x="3809634" y="1741409"/>
                  </a:cubicBezTo>
                  <a:cubicBezTo>
                    <a:pt x="3821786" y="1746025"/>
                    <a:pt x="3834153" y="1749997"/>
                    <a:pt x="3846413" y="1753969"/>
                  </a:cubicBezTo>
                  <a:cubicBezTo>
                    <a:pt x="3862006" y="1758799"/>
                    <a:pt x="3877492" y="1763738"/>
                    <a:pt x="3893193" y="1767924"/>
                  </a:cubicBezTo>
                  <a:cubicBezTo>
                    <a:pt x="3908787" y="1772111"/>
                    <a:pt x="3924488" y="1775761"/>
                    <a:pt x="3940297" y="1779088"/>
                  </a:cubicBezTo>
                  <a:cubicBezTo>
                    <a:pt x="3959116" y="1783060"/>
                    <a:pt x="3978043" y="1786281"/>
                    <a:pt x="3996971" y="1789608"/>
                  </a:cubicBezTo>
                  <a:cubicBezTo>
                    <a:pt x="4025254" y="1794547"/>
                    <a:pt x="4053430" y="1798948"/>
                    <a:pt x="4081498" y="1804423"/>
                  </a:cubicBezTo>
                  <a:cubicBezTo>
                    <a:pt x="4094403" y="1807858"/>
                    <a:pt x="4107631" y="1800236"/>
                    <a:pt x="4111072" y="1787354"/>
                  </a:cubicBezTo>
                  <a:cubicBezTo>
                    <a:pt x="4114513" y="1774580"/>
                    <a:pt x="4106878" y="1761268"/>
                    <a:pt x="4093973" y="1757833"/>
                  </a:cubicBezTo>
                  <a:cubicBezTo>
                    <a:pt x="4055581" y="1745059"/>
                    <a:pt x="4017189" y="1732928"/>
                    <a:pt x="3978151" y="1722193"/>
                  </a:cubicBezTo>
                  <a:cubicBezTo>
                    <a:pt x="3962773" y="1717899"/>
                    <a:pt x="3947394" y="1713820"/>
                    <a:pt x="3931801" y="1710278"/>
                  </a:cubicBezTo>
                  <a:cubicBezTo>
                    <a:pt x="3908787" y="1704803"/>
                    <a:pt x="3885450" y="1700509"/>
                    <a:pt x="3862329" y="1695034"/>
                  </a:cubicBezTo>
                  <a:cubicBezTo>
                    <a:pt x="3848241" y="1692028"/>
                    <a:pt x="3834046" y="1689022"/>
                    <a:pt x="3819958" y="1685265"/>
                  </a:cubicBezTo>
                  <a:cubicBezTo>
                    <a:pt x="3811032" y="1682796"/>
                    <a:pt x="3802106" y="1680435"/>
                    <a:pt x="3793395" y="1677214"/>
                  </a:cubicBezTo>
                  <a:cubicBezTo>
                    <a:pt x="3792104" y="1676785"/>
                    <a:pt x="3777694" y="1673028"/>
                    <a:pt x="3769736" y="1668626"/>
                  </a:cubicBezTo>
                  <a:lnTo>
                    <a:pt x="3769413" y="1667875"/>
                  </a:lnTo>
                  <a:cubicBezTo>
                    <a:pt x="3769306" y="1667445"/>
                    <a:pt x="3769091" y="1667123"/>
                    <a:pt x="3768983" y="1666802"/>
                  </a:cubicBezTo>
                  <a:lnTo>
                    <a:pt x="3768660" y="1666157"/>
                  </a:lnTo>
                  <a:lnTo>
                    <a:pt x="3769198" y="1668304"/>
                  </a:lnTo>
                  <a:cubicBezTo>
                    <a:pt x="3765649" y="1666265"/>
                    <a:pt x="3763606" y="1664010"/>
                    <a:pt x="3765111" y="1661971"/>
                  </a:cubicBezTo>
                  <a:lnTo>
                    <a:pt x="3765327" y="1661649"/>
                  </a:lnTo>
                  <a:cubicBezTo>
                    <a:pt x="3764359" y="1660575"/>
                    <a:pt x="3762638" y="1660790"/>
                    <a:pt x="3761455" y="1659931"/>
                  </a:cubicBezTo>
                  <a:cubicBezTo>
                    <a:pt x="3851790" y="1631054"/>
                    <a:pt x="3942232" y="1602285"/>
                    <a:pt x="4032352" y="1572871"/>
                  </a:cubicBezTo>
                  <a:cubicBezTo>
                    <a:pt x="4053322" y="1566001"/>
                    <a:pt x="4074293" y="1558809"/>
                    <a:pt x="4095263" y="1551831"/>
                  </a:cubicBezTo>
                  <a:cubicBezTo>
                    <a:pt x="4096554" y="1557198"/>
                    <a:pt x="4099350" y="1562243"/>
                    <a:pt x="4104297" y="1565679"/>
                  </a:cubicBezTo>
                  <a:cubicBezTo>
                    <a:pt x="4114084" y="1572442"/>
                    <a:pt x="4186566" y="1600460"/>
                    <a:pt x="4200117" y="1604539"/>
                  </a:cubicBezTo>
                  <a:cubicBezTo>
                    <a:pt x="4230121" y="1613019"/>
                    <a:pt x="4260340" y="1621178"/>
                    <a:pt x="4291312" y="1627404"/>
                  </a:cubicBezTo>
                  <a:cubicBezTo>
                    <a:pt x="4311744" y="1631484"/>
                    <a:pt x="4332393" y="1634704"/>
                    <a:pt x="4353040" y="1637173"/>
                  </a:cubicBezTo>
                  <a:cubicBezTo>
                    <a:pt x="4405090" y="1643399"/>
                    <a:pt x="4457356" y="1645332"/>
                    <a:pt x="4508760" y="1646512"/>
                  </a:cubicBezTo>
                  <a:cubicBezTo>
                    <a:pt x="4522096" y="1647479"/>
                    <a:pt x="4533602" y="1637495"/>
                    <a:pt x="4534678" y="1624184"/>
                  </a:cubicBezTo>
                  <a:cubicBezTo>
                    <a:pt x="4535646" y="1610980"/>
                    <a:pt x="4525645" y="1599386"/>
                    <a:pt x="4512309" y="1598420"/>
                  </a:cubicBezTo>
                  <a:cubicBezTo>
                    <a:pt x="4482413" y="1594341"/>
                    <a:pt x="4452516" y="1589188"/>
                    <a:pt x="4422190" y="1584250"/>
                  </a:cubicBezTo>
                  <a:cubicBezTo>
                    <a:pt x="4387454" y="1578561"/>
                    <a:pt x="4352718" y="1572012"/>
                    <a:pt x="4317982" y="1566001"/>
                  </a:cubicBezTo>
                  <a:cubicBezTo>
                    <a:pt x="4283031" y="1559989"/>
                    <a:pt x="4248080" y="1555159"/>
                    <a:pt x="4213882" y="1548073"/>
                  </a:cubicBezTo>
                  <a:cubicBezTo>
                    <a:pt x="4203128" y="1546034"/>
                    <a:pt x="4190545" y="1537661"/>
                    <a:pt x="4178501" y="1530898"/>
                  </a:cubicBezTo>
                  <a:cubicBezTo>
                    <a:pt x="4175705" y="1529395"/>
                    <a:pt x="4173124" y="1528214"/>
                    <a:pt x="4170328" y="1526819"/>
                  </a:cubicBezTo>
                  <a:cubicBezTo>
                    <a:pt x="4235821" y="1504919"/>
                    <a:pt x="4301420" y="1483127"/>
                    <a:pt x="4367021" y="1461228"/>
                  </a:cubicBezTo>
                  <a:cubicBezTo>
                    <a:pt x="4482305" y="1421939"/>
                    <a:pt x="4613613" y="1391237"/>
                    <a:pt x="4734705" y="1347331"/>
                  </a:cubicBezTo>
                  <a:cubicBezTo>
                    <a:pt x="4788798" y="1327794"/>
                    <a:pt x="4840848" y="1305572"/>
                    <a:pt x="4888812" y="1279272"/>
                  </a:cubicBezTo>
                  <a:cubicBezTo>
                    <a:pt x="4900103" y="1273261"/>
                    <a:pt x="4904405" y="1259198"/>
                    <a:pt x="4898383" y="1247926"/>
                  </a:cubicBezTo>
                  <a:cubicBezTo>
                    <a:pt x="4892361" y="1236655"/>
                    <a:pt x="4878380" y="1232468"/>
                    <a:pt x="4867088" y="1238372"/>
                  </a:cubicBezTo>
                  <a:cubicBezTo>
                    <a:pt x="4820523" y="1262311"/>
                    <a:pt x="4770086" y="1281741"/>
                    <a:pt x="4717928" y="1299024"/>
                  </a:cubicBezTo>
                  <a:cubicBezTo>
                    <a:pt x="4595869" y="1339495"/>
                    <a:pt x="4464238" y="1367298"/>
                    <a:pt x="4348094" y="1403689"/>
                  </a:cubicBezTo>
                  <a:cubicBezTo>
                    <a:pt x="4263028" y="1430956"/>
                    <a:pt x="4177963" y="1457793"/>
                    <a:pt x="4093005" y="1484845"/>
                  </a:cubicBezTo>
                  <a:cubicBezTo>
                    <a:pt x="4093650" y="1483986"/>
                    <a:pt x="4094941" y="1483879"/>
                    <a:pt x="4095586" y="1482913"/>
                  </a:cubicBezTo>
                  <a:cubicBezTo>
                    <a:pt x="4117525" y="1449313"/>
                    <a:pt x="4150755" y="1411848"/>
                    <a:pt x="4187319" y="1374276"/>
                  </a:cubicBezTo>
                  <a:cubicBezTo>
                    <a:pt x="4198288" y="1363004"/>
                    <a:pt x="4209580" y="1351732"/>
                    <a:pt x="4220872" y="1340461"/>
                  </a:cubicBezTo>
                  <a:cubicBezTo>
                    <a:pt x="4232164" y="1329297"/>
                    <a:pt x="4243563" y="1318132"/>
                    <a:pt x="4254963" y="1307290"/>
                  </a:cubicBezTo>
                  <a:cubicBezTo>
                    <a:pt x="4296581" y="1267893"/>
                    <a:pt x="4339060" y="1233005"/>
                    <a:pt x="4379173" y="1215185"/>
                  </a:cubicBezTo>
                  <a:cubicBezTo>
                    <a:pt x="4391110" y="1210569"/>
                    <a:pt x="4397025" y="1197258"/>
                    <a:pt x="4392401" y="1185342"/>
                  </a:cubicBezTo>
                  <a:cubicBezTo>
                    <a:pt x="4387884" y="1173426"/>
                    <a:pt x="4374441" y="1167415"/>
                    <a:pt x="4362504" y="1172030"/>
                  </a:cubicBezTo>
                  <a:cubicBezTo>
                    <a:pt x="4331532" y="1181906"/>
                    <a:pt x="4298087" y="1198975"/>
                    <a:pt x="4264641" y="1221304"/>
                  </a:cubicBezTo>
                  <a:cubicBezTo>
                    <a:pt x="4236035" y="1240304"/>
                    <a:pt x="4207322" y="1262848"/>
                    <a:pt x="4180974" y="1288075"/>
                  </a:cubicBezTo>
                  <a:cubicBezTo>
                    <a:pt x="4160326" y="1307934"/>
                    <a:pt x="4141184" y="1329404"/>
                    <a:pt x="4123870" y="1351088"/>
                  </a:cubicBezTo>
                  <a:cubicBezTo>
                    <a:pt x="4094296" y="1388124"/>
                    <a:pt x="4070529" y="1425803"/>
                    <a:pt x="4053753" y="1458652"/>
                  </a:cubicBezTo>
                  <a:cubicBezTo>
                    <a:pt x="4047085" y="1470138"/>
                    <a:pt x="4050957" y="1484953"/>
                    <a:pt x="4062463" y="1491608"/>
                  </a:cubicBezTo>
                  <a:cubicBezTo>
                    <a:pt x="4064507" y="1492789"/>
                    <a:pt x="4066765" y="1491930"/>
                    <a:pt x="4069023" y="1492467"/>
                  </a:cubicBezTo>
                  <a:cubicBezTo>
                    <a:pt x="4050096" y="1498586"/>
                    <a:pt x="4030954" y="1504490"/>
                    <a:pt x="4012027" y="1510609"/>
                  </a:cubicBezTo>
                  <a:cubicBezTo>
                    <a:pt x="3937500" y="1534870"/>
                    <a:pt x="3863082" y="1559667"/>
                    <a:pt x="3788878" y="1584894"/>
                  </a:cubicBezTo>
                  <a:cubicBezTo>
                    <a:pt x="3783501" y="1586719"/>
                    <a:pt x="3778124" y="1588759"/>
                    <a:pt x="3772639" y="1590584"/>
                  </a:cubicBezTo>
                  <a:cubicBezTo>
                    <a:pt x="3778877" y="1583713"/>
                    <a:pt x="3785222" y="1576950"/>
                    <a:pt x="3791459" y="1569973"/>
                  </a:cubicBezTo>
                  <a:cubicBezTo>
                    <a:pt x="3802751" y="1557091"/>
                    <a:pt x="3813828" y="1544316"/>
                    <a:pt x="3824475" y="1531005"/>
                  </a:cubicBezTo>
                  <a:cubicBezTo>
                    <a:pt x="3833400" y="1519948"/>
                    <a:pt x="3841896" y="1508676"/>
                    <a:pt x="3850177" y="1497190"/>
                  </a:cubicBezTo>
                  <a:cubicBezTo>
                    <a:pt x="3858457" y="1485704"/>
                    <a:pt x="3866201" y="1473896"/>
                    <a:pt x="3874266" y="1462194"/>
                  </a:cubicBezTo>
                  <a:cubicBezTo>
                    <a:pt x="3876309" y="1459081"/>
                    <a:pt x="3911260" y="1408413"/>
                    <a:pt x="3926639" y="1389841"/>
                  </a:cubicBezTo>
                  <a:cubicBezTo>
                    <a:pt x="3927176" y="1389090"/>
                    <a:pt x="3927714" y="1388124"/>
                    <a:pt x="3928144" y="1387265"/>
                  </a:cubicBezTo>
                  <a:cubicBezTo>
                    <a:pt x="3928682" y="1386299"/>
                    <a:pt x="3929112" y="1385762"/>
                    <a:pt x="3929435" y="1386191"/>
                  </a:cubicBezTo>
                  <a:cubicBezTo>
                    <a:pt x="3929542" y="1386299"/>
                    <a:pt x="3929650" y="1386299"/>
                    <a:pt x="3929650" y="1386406"/>
                  </a:cubicBezTo>
                  <a:cubicBezTo>
                    <a:pt x="3940082" y="1379751"/>
                    <a:pt x="3943415" y="1365903"/>
                    <a:pt x="3936963" y="1355168"/>
                  </a:cubicBezTo>
                  <a:cubicBezTo>
                    <a:pt x="3932984" y="1346902"/>
                    <a:pt x="3922982" y="1339065"/>
                    <a:pt x="3905346" y="1346472"/>
                  </a:cubicBezTo>
                  <a:cubicBezTo>
                    <a:pt x="3902980" y="1347546"/>
                    <a:pt x="3898248" y="1351088"/>
                    <a:pt x="3892010" y="1356671"/>
                  </a:cubicBezTo>
                  <a:cubicBezTo>
                    <a:pt x="3872760" y="1373846"/>
                    <a:pt x="3828131" y="1422583"/>
                    <a:pt x="3825550" y="1425588"/>
                  </a:cubicBezTo>
                  <a:cubicBezTo>
                    <a:pt x="3816516" y="1436431"/>
                    <a:pt x="3807268" y="1447058"/>
                    <a:pt x="3798449" y="1458115"/>
                  </a:cubicBezTo>
                  <a:cubicBezTo>
                    <a:pt x="3789738" y="1469172"/>
                    <a:pt x="3781135" y="1480336"/>
                    <a:pt x="3772855" y="1491715"/>
                  </a:cubicBezTo>
                  <a:cubicBezTo>
                    <a:pt x="3762961" y="1505349"/>
                    <a:pt x="3753497" y="1519411"/>
                    <a:pt x="3743926" y="1533367"/>
                  </a:cubicBezTo>
                  <a:cubicBezTo>
                    <a:pt x="3729623" y="1554514"/>
                    <a:pt x="3716073" y="1575769"/>
                    <a:pt x="3701877" y="1597025"/>
                  </a:cubicBezTo>
                  <a:cubicBezTo>
                    <a:pt x="3697253" y="1603036"/>
                    <a:pt x="3696608" y="1610121"/>
                    <a:pt x="3698221" y="1616992"/>
                  </a:cubicBezTo>
                  <a:cubicBezTo>
                    <a:pt x="3569601" y="1661219"/>
                    <a:pt x="3441305" y="1706521"/>
                    <a:pt x="3313330" y="1753110"/>
                  </a:cubicBezTo>
                  <a:cubicBezTo>
                    <a:pt x="3327741" y="1676999"/>
                    <a:pt x="3342366" y="1601748"/>
                    <a:pt x="3357422" y="1527999"/>
                  </a:cubicBezTo>
                  <a:cubicBezTo>
                    <a:pt x="3494752" y="854707"/>
                    <a:pt x="3658430" y="288442"/>
                    <a:pt x="3861684" y="56246"/>
                  </a:cubicBezTo>
                  <a:cubicBezTo>
                    <a:pt x="3874051" y="42183"/>
                    <a:pt x="3872760" y="20821"/>
                    <a:pt x="3858780" y="8476"/>
                  </a:cubicBezTo>
                  <a:cubicBezTo>
                    <a:pt x="3844800" y="-3869"/>
                    <a:pt x="3823291" y="-2581"/>
                    <a:pt x="3810924" y="11374"/>
                  </a:cubicBezTo>
                  <a:cubicBezTo>
                    <a:pt x="3599928" y="246576"/>
                    <a:pt x="3418936" y="822288"/>
                    <a:pt x="3272249" y="1510287"/>
                  </a:cubicBezTo>
                  <a:cubicBezTo>
                    <a:pt x="3219877" y="1755472"/>
                    <a:pt x="3172021" y="2015149"/>
                    <a:pt x="3128251" y="2278261"/>
                  </a:cubicBezTo>
                  <a:cubicBezTo>
                    <a:pt x="3126638" y="2229310"/>
                    <a:pt x="3124810" y="2180251"/>
                    <a:pt x="3120831" y="2131622"/>
                  </a:cubicBezTo>
                  <a:cubicBezTo>
                    <a:pt x="3107173" y="1964373"/>
                    <a:pt x="3077815" y="1800880"/>
                    <a:pt x="3025227" y="1650055"/>
                  </a:cubicBezTo>
                  <a:cubicBezTo>
                    <a:pt x="2992964" y="1560311"/>
                    <a:pt x="2923170" y="1440617"/>
                    <a:pt x="2831330" y="1377174"/>
                  </a:cubicBezTo>
                  <a:cubicBezTo>
                    <a:pt x="2761320" y="1328760"/>
                    <a:pt x="2679374" y="1310725"/>
                    <a:pt x="2591405" y="1352269"/>
                  </a:cubicBezTo>
                  <a:cubicBezTo>
                    <a:pt x="2509028" y="1391237"/>
                    <a:pt x="2455688" y="1486455"/>
                    <a:pt x="2449665" y="1582103"/>
                  </a:cubicBezTo>
                  <a:cubicBezTo>
                    <a:pt x="2443428" y="1681186"/>
                    <a:pt x="2485799" y="1778015"/>
                    <a:pt x="2586458" y="1812259"/>
                  </a:cubicBezTo>
                  <a:cubicBezTo>
                    <a:pt x="2656790" y="1836091"/>
                    <a:pt x="2713464" y="1809790"/>
                    <a:pt x="2746265" y="1762342"/>
                  </a:cubicBezTo>
                  <a:cubicBezTo>
                    <a:pt x="2776268" y="1719188"/>
                    <a:pt x="2785732" y="1657355"/>
                    <a:pt x="2764009" y="1602607"/>
                  </a:cubicBezTo>
                  <a:cubicBezTo>
                    <a:pt x="2758847" y="1589725"/>
                    <a:pt x="2723466" y="1529180"/>
                    <a:pt x="2703463" y="1513937"/>
                  </a:cubicBezTo>
                  <a:cubicBezTo>
                    <a:pt x="2682600" y="1498049"/>
                    <a:pt x="2664103" y="1502772"/>
                    <a:pt x="2652596" y="1513507"/>
                  </a:cubicBezTo>
                  <a:cubicBezTo>
                    <a:pt x="2639261" y="1525530"/>
                    <a:pt x="2638293" y="1546034"/>
                    <a:pt x="2650230" y="1559345"/>
                  </a:cubicBezTo>
                  <a:cubicBezTo>
                    <a:pt x="2653779" y="1563210"/>
                    <a:pt x="2658833" y="1563317"/>
                    <a:pt x="2663458" y="1565142"/>
                  </a:cubicBezTo>
                  <a:cubicBezTo>
                    <a:pt x="2666254" y="1562029"/>
                    <a:pt x="2669910" y="1564069"/>
                    <a:pt x="2673889" y="1569006"/>
                  </a:cubicBezTo>
                  <a:cubicBezTo>
                    <a:pt x="2673352" y="1569006"/>
                    <a:pt x="2672706" y="1568899"/>
                    <a:pt x="2672169" y="1568899"/>
                  </a:cubicBezTo>
                  <a:cubicBezTo>
                    <a:pt x="2673029" y="1569006"/>
                    <a:pt x="2673674" y="1569973"/>
                    <a:pt x="2674642" y="1569973"/>
                  </a:cubicBezTo>
                  <a:cubicBezTo>
                    <a:pt x="2685611" y="1584787"/>
                    <a:pt x="2698409" y="1620427"/>
                    <a:pt x="2700667" y="1626653"/>
                  </a:cubicBezTo>
                  <a:cubicBezTo>
                    <a:pt x="2712604" y="1659394"/>
                    <a:pt x="2706474" y="1695893"/>
                    <a:pt x="2688085" y="1721012"/>
                  </a:cubicBezTo>
                  <a:cubicBezTo>
                    <a:pt x="2671953" y="1743019"/>
                    <a:pt x="2644530" y="1753861"/>
                    <a:pt x="2611515" y="1741731"/>
                  </a:cubicBezTo>
                  <a:cubicBezTo>
                    <a:pt x="2546668" y="1717899"/>
                    <a:pt x="2524729" y="1652309"/>
                    <a:pt x="2530321" y="1588007"/>
                  </a:cubicBezTo>
                  <a:cubicBezTo>
                    <a:pt x="2535914" y="1522417"/>
                    <a:pt x="2570112" y="1455539"/>
                    <a:pt x="2627324" y="1429883"/>
                  </a:cubicBezTo>
                  <a:cubicBezTo>
                    <a:pt x="2683998" y="1404334"/>
                    <a:pt x="2735725" y="1418611"/>
                    <a:pt x="2780032" y="1450171"/>
                  </a:cubicBezTo>
                  <a:cubicBezTo>
                    <a:pt x="2856064" y="1504168"/>
                    <a:pt x="2912201" y="1605505"/>
                    <a:pt x="2938548" y="1680757"/>
                  </a:cubicBezTo>
                  <a:cubicBezTo>
                    <a:pt x="2990491" y="1824068"/>
                    <a:pt x="3019097" y="1979938"/>
                    <a:pt x="3035121" y="2139351"/>
                  </a:cubicBezTo>
                  <a:cubicBezTo>
                    <a:pt x="3057274" y="2360812"/>
                    <a:pt x="3054586" y="2588499"/>
                    <a:pt x="3048563" y="2800513"/>
                  </a:cubicBezTo>
                  <a:cubicBezTo>
                    <a:pt x="3040283" y="2857730"/>
                    <a:pt x="3030819" y="2915591"/>
                    <a:pt x="3022968" y="2972486"/>
                  </a:cubicBezTo>
                  <a:cubicBezTo>
                    <a:pt x="2926827" y="3668214"/>
                    <a:pt x="2857785" y="4323472"/>
                    <a:pt x="2808423" y="4736980"/>
                  </a:cubicBezTo>
                  <a:cubicBezTo>
                    <a:pt x="2788958" y="4900149"/>
                    <a:pt x="2773580" y="5023494"/>
                    <a:pt x="2760675" y="5096705"/>
                  </a:cubicBezTo>
                  <a:cubicBezTo>
                    <a:pt x="2726692" y="5174319"/>
                    <a:pt x="2693999" y="5252147"/>
                    <a:pt x="2664103" y="5330082"/>
                  </a:cubicBezTo>
                  <a:cubicBezTo>
                    <a:pt x="2592373" y="5517943"/>
                    <a:pt x="2526988" y="5707950"/>
                    <a:pt x="2468162" y="5899997"/>
                  </a:cubicBezTo>
                  <a:cubicBezTo>
                    <a:pt x="2409445" y="6091937"/>
                    <a:pt x="2357180" y="6285809"/>
                    <a:pt x="2310937" y="6481399"/>
                  </a:cubicBezTo>
                  <a:cubicBezTo>
                    <a:pt x="2294376" y="6551927"/>
                    <a:pt x="2278567" y="6622777"/>
                    <a:pt x="2264371" y="6693842"/>
                  </a:cubicBezTo>
                  <a:cubicBezTo>
                    <a:pt x="2250069" y="6765014"/>
                    <a:pt x="2237271" y="6836616"/>
                    <a:pt x="2226624" y="6908540"/>
                  </a:cubicBezTo>
                  <a:cubicBezTo>
                    <a:pt x="2220925" y="6947293"/>
                    <a:pt x="2220602" y="7035749"/>
                    <a:pt x="2219419" y="7079868"/>
                  </a:cubicBezTo>
                  <a:cubicBezTo>
                    <a:pt x="2216085" y="7085665"/>
                    <a:pt x="2214472" y="7092536"/>
                    <a:pt x="2215333" y="7099729"/>
                  </a:cubicBezTo>
                  <a:cubicBezTo>
                    <a:pt x="2218882" y="7133221"/>
                    <a:pt x="2242003" y="7139770"/>
                    <a:pt x="2244476" y="7140199"/>
                  </a:cubicBezTo>
                  <a:cubicBezTo>
                    <a:pt x="2248133" y="7140843"/>
                    <a:pt x="2281040" y="7137193"/>
                    <a:pt x="2283729" y="7102412"/>
                  </a:cubicBezTo>
                  <a:cubicBezTo>
                    <a:pt x="2286095" y="7072032"/>
                    <a:pt x="2286310" y="6962537"/>
                    <a:pt x="2293408" y="6918845"/>
                  </a:cubicBezTo>
                  <a:cubicBezTo>
                    <a:pt x="2304807" y="6848210"/>
                    <a:pt x="2318250" y="6777897"/>
                    <a:pt x="2333198" y="6708012"/>
                  </a:cubicBezTo>
                  <a:cubicBezTo>
                    <a:pt x="2348146" y="6637914"/>
                    <a:pt x="2364600" y="6568137"/>
                    <a:pt x="2381914" y="6498467"/>
                  </a:cubicBezTo>
                  <a:cubicBezTo>
                    <a:pt x="2429985" y="6305132"/>
                    <a:pt x="2484186" y="6113407"/>
                    <a:pt x="2544409" y="5923721"/>
                  </a:cubicBezTo>
                  <a:cubicBezTo>
                    <a:pt x="2584630" y="5797157"/>
                    <a:pt x="2628507" y="5671881"/>
                    <a:pt x="2674212" y="5547249"/>
                  </a:cubicBezTo>
                  <a:cubicBezTo>
                    <a:pt x="2703248" y="5502377"/>
                    <a:pt x="2738091" y="5460403"/>
                    <a:pt x="2776806" y="5420899"/>
                  </a:cubicBezTo>
                  <a:cubicBezTo>
                    <a:pt x="2840471" y="5355953"/>
                    <a:pt x="2912631" y="5297341"/>
                    <a:pt x="2979092" y="5242271"/>
                  </a:cubicBezTo>
                  <a:cubicBezTo>
                    <a:pt x="3210198" y="5050116"/>
                    <a:pt x="3569494" y="4827582"/>
                    <a:pt x="3917283" y="4770043"/>
                  </a:cubicBezTo>
                  <a:cubicBezTo>
                    <a:pt x="4146776" y="4732149"/>
                    <a:pt x="4371645" y="4766715"/>
                    <a:pt x="4547690" y="4939976"/>
                  </a:cubicBezTo>
                  <a:cubicBezTo>
                    <a:pt x="4665771" y="5054625"/>
                    <a:pt x="4643725" y="5219513"/>
                    <a:pt x="4558767" y="5343501"/>
                  </a:cubicBezTo>
                  <a:cubicBezTo>
                    <a:pt x="4473164" y="5468348"/>
                    <a:pt x="4322499" y="5555729"/>
                    <a:pt x="4171295" y="5510428"/>
                  </a:cubicBezTo>
                  <a:cubicBezTo>
                    <a:pt x="4152045" y="5504739"/>
                    <a:pt x="4135699" y="5494648"/>
                    <a:pt x="4122579" y="5481229"/>
                  </a:cubicBezTo>
                  <a:cubicBezTo>
                    <a:pt x="4108706" y="5467060"/>
                    <a:pt x="4098060" y="5449561"/>
                    <a:pt x="4091070" y="5430131"/>
                  </a:cubicBezTo>
                  <a:cubicBezTo>
                    <a:pt x="4073648" y="5381825"/>
                    <a:pt x="4077197" y="5316234"/>
                    <a:pt x="4100426" y="5263526"/>
                  </a:cubicBezTo>
                  <a:cubicBezTo>
                    <a:pt x="4121826" y="5215004"/>
                    <a:pt x="4160541" y="5176466"/>
                    <a:pt x="4218829" y="5180330"/>
                  </a:cubicBezTo>
                  <a:cubicBezTo>
                    <a:pt x="4246789" y="5182048"/>
                    <a:pt x="4284644" y="5194179"/>
                    <a:pt x="4311422" y="5214467"/>
                  </a:cubicBezTo>
                  <a:cubicBezTo>
                    <a:pt x="4331532" y="5229711"/>
                    <a:pt x="4345943" y="5250214"/>
                    <a:pt x="4332285" y="5275979"/>
                  </a:cubicBezTo>
                  <a:cubicBezTo>
                    <a:pt x="4323467" y="5292403"/>
                    <a:pt x="4329596" y="5312906"/>
                    <a:pt x="4346050" y="5321816"/>
                  </a:cubicBezTo>
                  <a:cubicBezTo>
                    <a:pt x="4362504" y="5330726"/>
                    <a:pt x="4383045" y="5324607"/>
                    <a:pt x="4391971" y="5308183"/>
                  </a:cubicBezTo>
                  <a:cubicBezTo>
                    <a:pt x="4419501" y="5258373"/>
                    <a:pt x="4407241" y="5214682"/>
                    <a:pt x="4376485" y="5179901"/>
                  </a:cubicBezTo>
                  <a:cubicBezTo>
                    <a:pt x="4340028" y="5138679"/>
                    <a:pt x="4272169" y="5112271"/>
                    <a:pt x="4224098" y="5108407"/>
                  </a:cubicBezTo>
                  <a:cubicBezTo>
                    <a:pt x="4149357" y="5102288"/>
                    <a:pt x="4092468" y="5137820"/>
                    <a:pt x="4054613" y="5192031"/>
                  </a:cubicBezTo>
                  <a:cubicBezTo>
                    <a:pt x="4002778" y="5266210"/>
                    <a:pt x="3989658" y="5377638"/>
                    <a:pt x="4016543" y="5456217"/>
                  </a:cubicBezTo>
                  <a:cubicBezTo>
                    <a:pt x="4026975" y="5486919"/>
                    <a:pt x="4043429" y="5514400"/>
                    <a:pt x="4064937" y="5536944"/>
                  </a:cubicBezTo>
                  <a:cubicBezTo>
                    <a:pt x="4086983" y="5560131"/>
                    <a:pt x="4114728" y="5577843"/>
                    <a:pt x="4147421" y="5588149"/>
                  </a:cubicBezTo>
                  <a:cubicBezTo>
                    <a:pt x="4333575" y="5646547"/>
                    <a:pt x="4523816" y="5546712"/>
                    <a:pt x="4631143" y="5393418"/>
                  </a:cubicBezTo>
                  <a:cubicBezTo>
                    <a:pt x="4742017" y="5235078"/>
                    <a:pt x="4762558" y="5023279"/>
                    <a:pt x="4611893" y="4874708"/>
                  </a:cubicBezTo>
                  <a:cubicBezTo>
                    <a:pt x="4412726" y="4680729"/>
                    <a:pt x="4160326" y="4638219"/>
                    <a:pt x="3902442" y="4683412"/>
                  </a:cubicBezTo>
                  <a:cubicBezTo>
                    <a:pt x="3541103" y="4746749"/>
                    <a:pt x="3169655" y="4983345"/>
                    <a:pt x="2931989" y="5186557"/>
                  </a:cubicBezTo>
                  <a:cubicBezTo>
                    <a:pt x="2870798" y="5239265"/>
                    <a:pt x="2805412" y="5295623"/>
                    <a:pt x="2745727" y="5356382"/>
                  </a:cubicBezTo>
                  <a:cubicBezTo>
                    <a:pt x="2878971" y="5016194"/>
                    <a:pt x="3052973" y="4679656"/>
                    <a:pt x="3259775" y="4359541"/>
                  </a:cubicBezTo>
                  <a:cubicBezTo>
                    <a:pt x="3395277" y="4149781"/>
                    <a:pt x="3544867" y="3946999"/>
                    <a:pt x="3707469" y="3755381"/>
                  </a:cubicBezTo>
                  <a:close/>
                  <a:moveTo>
                    <a:pt x="3771134" y="2660959"/>
                  </a:moveTo>
                  <a:cubicBezTo>
                    <a:pt x="3771134" y="2660530"/>
                    <a:pt x="3772209" y="2661067"/>
                    <a:pt x="3772747" y="2661282"/>
                  </a:cubicBezTo>
                  <a:lnTo>
                    <a:pt x="3773822" y="2661496"/>
                  </a:lnTo>
                  <a:cubicBezTo>
                    <a:pt x="3772317" y="2662355"/>
                    <a:pt x="3771026" y="2662570"/>
                    <a:pt x="3771134" y="2660959"/>
                  </a:cubicBezTo>
                  <a:close/>
                  <a:moveTo>
                    <a:pt x="3771241" y="1674745"/>
                  </a:moveTo>
                  <a:cubicBezTo>
                    <a:pt x="3771349" y="1675389"/>
                    <a:pt x="3771457" y="1676141"/>
                    <a:pt x="3771457" y="1676785"/>
                  </a:cubicBezTo>
                  <a:cubicBezTo>
                    <a:pt x="3771457" y="1679898"/>
                    <a:pt x="3770919" y="1682796"/>
                    <a:pt x="3769844" y="1685480"/>
                  </a:cubicBezTo>
                  <a:cubicBezTo>
                    <a:pt x="3771349" y="1682260"/>
                    <a:pt x="3771994" y="1678717"/>
                    <a:pt x="3771241" y="1674745"/>
                  </a:cubicBezTo>
                  <a:close/>
                  <a:moveTo>
                    <a:pt x="3923520" y="1389197"/>
                  </a:moveTo>
                  <a:lnTo>
                    <a:pt x="3922445" y="1389519"/>
                  </a:lnTo>
                  <a:lnTo>
                    <a:pt x="3921477" y="1389734"/>
                  </a:lnTo>
                  <a:cubicBezTo>
                    <a:pt x="3922122" y="1389627"/>
                    <a:pt x="3922767" y="1389412"/>
                    <a:pt x="3923520" y="1389197"/>
                  </a:cubicBezTo>
                  <a:close/>
                  <a:moveTo>
                    <a:pt x="3928897" y="1386836"/>
                  </a:moveTo>
                  <a:lnTo>
                    <a:pt x="3929650" y="1386406"/>
                  </a:lnTo>
                  <a:cubicBezTo>
                    <a:pt x="3929758" y="1386836"/>
                    <a:pt x="3929005" y="1387050"/>
                    <a:pt x="3928359" y="1387157"/>
                  </a:cubicBezTo>
                  <a:lnTo>
                    <a:pt x="3928897" y="1386836"/>
                  </a:lnTo>
                  <a:close/>
                  <a:moveTo>
                    <a:pt x="3768660" y="1666157"/>
                  </a:moveTo>
                  <a:cubicBezTo>
                    <a:pt x="3767693" y="1664547"/>
                    <a:pt x="3766617" y="1662937"/>
                    <a:pt x="3765327" y="1661649"/>
                  </a:cubicBezTo>
                  <a:cubicBezTo>
                    <a:pt x="3766940" y="1659931"/>
                    <a:pt x="3767908" y="1663366"/>
                    <a:pt x="3768660" y="1666157"/>
                  </a:cubicBezTo>
                  <a:close/>
                  <a:moveTo>
                    <a:pt x="1276927" y="2431126"/>
                  </a:moveTo>
                  <a:cubicBezTo>
                    <a:pt x="1320803" y="2447872"/>
                    <a:pt x="1363927" y="2469878"/>
                    <a:pt x="1406729" y="2494247"/>
                  </a:cubicBezTo>
                  <a:cubicBezTo>
                    <a:pt x="1507280" y="2551571"/>
                    <a:pt x="1604928" y="2622958"/>
                    <a:pt x="1698919" y="2678672"/>
                  </a:cubicBezTo>
                  <a:cubicBezTo>
                    <a:pt x="1765379" y="2717425"/>
                    <a:pt x="1831517" y="2756393"/>
                    <a:pt x="1897870" y="2795145"/>
                  </a:cubicBezTo>
                  <a:cubicBezTo>
                    <a:pt x="1863350" y="2799547"/>
                    <a:pt x="1821731" y="2799761"/>
                    <a:pt x="1777424" y="2797829"/>
                  </a:cubicBezTo>
                  <a:cubicBezTo>
                    <a:pt x="1763336" y="2797185"/>
                    <a:pt x="1749033" y="2796434"/>
                    <a:pt x="1734838" y="2795682"/>
                  </a:cubicBezTo>
                  <a:cubicBezTo>
                    <a:pt x="1720535" y="2794824"/>
                    <a:pt x="1706339" y="2794072"/>
                    <a:pt x="1692251" y="2792998"/>
                  </a:cubicBezTo>
                  <a:cubicBezTo>
                    <a:pt x="1641169" y="2789134"/>
                    <a:pt x="1592560" y="2782264"/>
                    <a:pt x="1556642" y="2766591"/>
                  </a:cubicBezTo>
                  <a:cubicBezTo>
                    <a:pt x="1545242" y="2760794"/>
                    <a:pt x="1531262" y="2765302"/>
                    <a:pt x="1525455" y="2776681"/>
                  </a:cubicBezTo>
                  <a:cubicBezTo>
                    <a:pt x="1519647" y="2788061"/>
                    <a:pt x="1524164" y="2801908"/>
                    <a:pt x="1535564" y="2807705"/>
                  </a:cubicBezTo>
                  <a:cubicBezTo>
                    <a:pt x="1560943" y="2822734"/>
                    <a:pt x="1592560" y="2835079"/>
                    <a:pt x="1627942" y="2844311"/>
                  </a:cubicBezTo>
                  <a:cubicBezTo>
                    <a:pt x="1657946" y="2852041"/>
                    <a:pt x="1690423" y="2857837"/>
                    <a:pt x="1723331" y="2860306"/>
                  </a:cubicBezTo>
                  <a:cubicBezTo>
                    <a:pt x="1749141" y="2862239"/>
                    <a:pt x="1775166" y="2862024"/>
                    <a:pt x="1800223" y="2860414"/>
                  </a:cubicBezTo>
                  <a:cubicBezTo>
                    <a:pt x="1842917" y="2857730"/>
                    <a:pt x="1882600" y="2850645"/>
                    <a:pt x="1914754" y="2841842"/>
                  </a:cubicBezTo>
                  <a:cubicBezTo>
                    <a:pt x="1927014" y="2839373"/>
                    <a:pt x="1934219" y="2827780"/>
                    <a:pt x="1933036" y="2815757"/>
                  </a:cubicBezTo>
                  <a:cubicBezTo>
                    <a:pt x="1946156" y="2823378"/>
                    <a:pt x="1959384" y="2831215"/>
                    <a:pt x="1972504" y="2838837"/>
                  </a:cubicBezTo>
                  <a:cubicBezTo>
                    <a:pt x="2033588" y="2874154"/>
                    <a:pt x="2094994" y="2908828"/>
                    <a:pt x="2156508" y="2943180"/>
                  </a:cubicBezTo>
                  <a:cubicBezTo>
                    <a:pt x="2157475" y="2943716"/>
                    <a:pt x="2158443" y="2944253"/>
                    <a:pt x="2159411" y="2944683"/>
                  </a:cubicBezTo>
                  <a:cubicBezTo>
                    <a:pt x="2155002" y="2944683"/>
                    <a:pt x="2150700" y="2944468"/>
                    <a:pt x="2146291" y="2944468"/>
                  </a:cubicBezTo>
                  <a:cubicBezTo>
                    <a:pt x="2131020" y="2944575"/>
                    <a:pt x="2115749" y="2944790"/>
                    <a:pt x="2100371" y="2945649"/>
                  </a:cubicBezTo>
                  <a:cubicBezTo>
                    <a:pt x="2087681" y="2946293"/>
                    <a:pt x="2074884" y="2947366"/>
                    <a:pt x="2062301" y="2948762"/>
                  </a:cubicBezTo>
                  <a:cubicBezTo>
                    <a:pt x="2049504" y="2950157"/>
                    <a:pt x="2037029" y="2952197"/>
                    <a:pt x="2024339" y="2954022"/>
                  </a:cubicBezTo>
                  <a:cubicBezTo>
                    <a:pt x="2021005" y="2954559"/>
                    <a:pt x="1966374" y="2962073"/>
                    <a:pt x="1944651" y="2963254"/>
                  </a:cubicBezTo>
                  <a:cubicBezTo>
                    <a:pt x="1944006" y="2963254"/>
                    <a:pt x="1943038" y="2963469"/>
                    <a:pt x="1942393" y="2963683"/>
                  </a:cubicBezTo>
                  <a:lnTo>
                    <a:pt x="1942608" y="2963790"/>
                  </a:lnTo>
                  <a:lnTo>
                    <a:pt x="1942285" y="2963683"/>
                  </a:lnTo>
                  <a:cubicBezTo>
                    <a:pt x="1941425" y="2963898"/>
                    <a:pt x="1940780" y="2964005"/>
                    <a:pt x="1940780" y="2963576"/>
                  </a:cubicBezTo>
                  <a:cubicBezTo>
                    <a:pt x="1940780" y="2963469"/>
                    <a:pt x="1940887" y="2963361"/>
                    <a:pt x="1940887" y="2963361"/>
                  </a:cubicBezTo>
                  <a:cubicBezTo>
                    <a:pt x="1929057" y="2960248"/>
                    <a:pt x="1916690" y="2967011"/>
                    <a:pt x="1912926" y="2978820"/>
                  </a:cubicBezTo>
                  <a:cubicBezTo>
                    <a:pt x="1909377" y="2987300"/>
                    <a:pt x="1910345" y="2999753"/>
                    <a:pt x="1927552" y="3008018"/>
                  </a:cubicBezTo>
                  <a:cubicBezTo>
                    <a:pt x="1929810" y="3009092"/>
                    <a:pt x="1935295" y="3010166"/>
                    <a:pt x="1943145" y="3011024"/>
                  </a:cubicBezTo>
                  <a:cubicBezTo>
                    <a:pt x="1966374" y="3013815"/>
                    <a:pt x="2026060" y="3014674"/>
                    <a:pt x="2029716" y="3014674"/>
                  </a:cubicBezTo>
                  <a:cubicBezTo>
                    <a:pt x="2042406" y="3014137"/>
                    <a:pt x="2054988" y="3014030"/>
                    <a:pt x="2067678" y="3013279"/>
                  </a:cubicBezTo>
                  <a:cubicBezTo>
                    <a:pt x="2080368" y="3012527"/>
                    <a:pt x="2092950" y="3011561"/>
                    <a:pt x="2105533" y="3010273"/>
                  </a:cubicBezTo>
                  <a:cubicBezTo>
                    <a:pt x="2120696" y="3008663"/>
                    <a:pt x="2135752" y="3006408"/>
                    <a:pt x="2150915" y="3004261"/>
                  </a:cubicBezTo>
                  <a:cubicBezTo>
                    <a:pt x="2173607" y="3000933"/>
                    <a:pt x="2195975" y="2996961"/>
                    <a:pt x="2218666" y="2993419"/>
                  </a:cubicBezTo>
                  <a:cubicBezTo>
                    <a:pt x="2225119" y="2992990"/>
                    <a:pt x="2230819" y="2989876"/>
                    <a:pt x="2234798" y="2985475"/>
                  </a:cubicBezTo>
                  <a:cubicBezTo>
                    <a:pt x="2363202" y="3056326"/>
                    <a:pt x="2491822" y="3126424"/>
                    <a:pt x="2621947" y="3194698"/>
                  </a:cubicBezTo>
                  <a:cubicBezTo>
                    <a:pt x="2633669" y="3201032"/>
                    <a:pt x="2648402" y="3196738"/>
                    <a:pt x="2654747" y="3185037"/>
                  </a:cubicBezTo>
                  <a:cubicBezTo>
                    <a:pt x="2661199" y="3173335"/>
                    <a:pt x="2656790" y="3158629"/>
                    <a:pt x="2645068" y="3152295"/>
                  </a:cubicBezTo>
                  <a:cubicBezTo>
                    <a:pt x="2516018" y="3079727"/>
                    <a:pt x="2388582" y="3005120"/>
                    <a:pt x="2260930" y="2930727"/>
                  </a:cubicBezTo>
                  <a:cubicBezTo>
                    <a:pt x="2260500" y="2930405"/>
                    <a:pt x="2259962" y="2930190"/>
                    <a:pt x="2259532" y="2929868"/>
                  </a:cubicBezTo>
                  <a:cubicBezTo>
                    <a:pt x="2264371" y="2925574"/>
                    <a:pt x="2268243" y="2919241"/>
                    <a:pt x="2268566" y="2907647"/>
                  </a:cubicBezTo>
                  <a:cubicBezTo>
                    <a:pt x="2268888" y="2897020"/>
                    <a:pt x="2265124" y="2868680"/>
                    <a:pt x="2264479" y="2865996"/>
                  </a:cubicBezTo>
                  <a:cubicBezTo>
                    <a:pt x="2261468" y="2854080"/>
                    <a:pt x="2257489" y="2842594"/>
                    <a:pt x="2253080" y="2831107"/>
                  </a:cubicBezTo>
                  <a:cubicBezTo>
                    <a:pt x="2248993" y="2820158"/>
                    <a:pt x="2244261" y="2809530"/>
                    <a:pt x="2239530" y="2798795"/>
                  </a:cubicBezTo>
                  <a:cubicBezTo>
                    <a:pt x="2233507" y="2785484"/>
                    <a:pt x="2227592" y="2772065"/>
                    <a:pt x="2220925" y="2759076"/>
                  </a:cubicBezTo>
                  <a:cubicBezTo>
                    <a:pt x="2214365" y="2746087"/>
                    <a:pt x="2207375" y="2733312"/>
                    <a:pt x="2200062" y="2720860"/>
                  </a:cubicBezTo>
                  <a:cubicBezTo>
                    <a:pt x="2191351" y="2705939"/>
                    <a:pt x="2181995" y="2691339"/>
                    <a:pt x="2172746" y="2676740"/>
                  </a:cubicBezTo>
                  <a:cubicBezTo>
                    <a:pt x="2158981" y="2655055"/>
                    <a:pt x="2144786" y="2633800"/>
                    <a:pt x="2131450" y="2611794"/>
                  </a:cubicBezTo>
                  <a:cubicBezTo>
                    <a:pt x="2125428" y="2599878"/>
                    <a:pt x="2110802" y="2595155"/>
                    <a:pt x="2098973" y="2601273"/>
                  </a:cubicBezTo>
                  <a:cubicBezTo>
                    <a:pt x="2087036" y="2607285"/>
                    <a:pt x="2082304" y="2621777"/>
                    <a:pt x="2088326" y="2633693"/>
                  </a:cubicBezTo>
                  <a:cubicBezTo>
                    <a:pt x="2102629" y="2667186"/>
                    <a:pt x="2117363" y="2700249"/>
                    <a:pt x="2133494" y="2732883"/>
                  </a:cubicBezTo>
                  <a:cubicBezTo>
                    <a:pt x="2139839" y="2745765"/>
                    <a:pt x="2146291" y="2758540"/>
                    <a:pt x="2153281" y="2771099"/>
                  </a:cubicBezTo>
                  <a:cubicBezTo>
                    <a:pt x="2163498" y="2789671"/>
                    <a:pt x="2174790" y="2807705"/>
                    <a:pt x="2185006" y="2826384"/>
                  </a:cubicBezTo>
                  <a:cubicBezTo>
                    <a:pt x="2191566" y="2837548"/>
                    <a:pt x="2198126" y="2848713"/>
                    <a:pt x="2204041" y="2860306"/>
                  </a:cubicBezTo>
                  <a:cubicBezTo>
                    <a:pt x="2207912" y="2867606"/>
                    <a:pt x="2211569" y="2874906"/>
                    <a:pt x="2214795" y="2882527"/>
                  </a:cubicBezTo>
                  <a:cubicBezTo>
                    <a:pt x="2215225" y="2883708"/>
                    <a:pt x="2221247" y="2894873"/>
                    <a:pt x="2223183" y="2902602"/>
                  </a:cubicBezTo>
                  <a:lnTo>
                    <a:pt x="2222861" y="2903460"/>
                  </a:lnTo>
                  <a:lnTo>
                    <a:pt x="2222646" y="2903997"/>
                  </a:lnTo>
                  <a:lnTo>
                    <a:pt x="2223291" y="2903031"/>
                  </a:lnTo>
                  <a:cubicBezTo>
                    <a:pt x="2223936" y="2905822"/>
                    <a:pt x="2223076" y="2907110"/>
                    <a:pt x="2222108" y="2908184"/>
                  </a:cubicBezTo>
                  <a:cubicBezTo>
                    <a:pt x="2222000" y="2908077"/>
                    <a:pt x="2221893" y="2908077"/>
                    <a:pt x="2221678" y="2907969"/>
                  </a:cubicBezTo>
                  <a:cubicBezTo>
                    <a:pt x="2221893" y="2906681"/>
                    <a:pt x="2222108" y="2905286"/>
                    <a:pt x="2222646" y="2903997"/>
                  </a:cubicBezTo>
                  <a:cubicBezTo>
                    <a:pt x="2221893" y="2905071"/>
                    <a:pt x="2221247" y="2906252"/>
                    <a:pt x="2220710" y="2907325"/>
                  </a:cubicBezTo>
                  <a:cubicBezTo>
                    <a:pt x="2148980" y="2865459"/>
                    <a:pt x="2077357" y="2823486"/>
                    <a:pt x="2005304" y="2782156"/>
                  </a:cubicBezTo>
                  <a:cubicBezTo>
                    <a:pt x="1988528" y="2772495"/>
                    <a:pt x="1971429" y="2763048"/>
                    <a:pt x="1954545" y="2753494"/>
                  </a:cubicBezTo>
                  <a:cubicBezTo>
                    <a:pt x="1956481" y="2749630"/>
                    <a:pt x="1958524" y="2745658"/>
                    <a:pt x="1957986" y="2740934"/>
                  </a:cubicBezTo>
                  <a:cubicBezTo>
                    <a:pt x="1956481" y="2729878"/>
                    <a:pt x="1932069" y="2664287"/>
                    <a:pt x="1926584" y="2652479"/>
                  </a:cubicBezTo>
                  <a:cubicBezTo>
                    <a:pt x="1914324" y="2627359"/>
                    <a:pt x="1901742" y="2602025"/>
                    <a:pt x="1887224" y="2577657"/>
                  </a:cubicBezTo>
                  <a:cubicBezTo>
                    <a:pt x="1877760" y="2561447"/>
                    <a:pt x="1867544" y="2545667"/>
                    <a:pt x="1856682" y="2530423"/>
                  </a:cubicBezTo>
                  <a:cubicBezTo>
                    <a:pt x="1829367" y="2491885"/>
                    <a:pt x="1798932" y="2456138"/>
                    <a:pt x="1768498" y="2421142"/>
                  </a:cubicBezTo>
                  <a:cubicBezTo>
                    <a:pt x="1760325" y="2410622"/>
                    <a:pt x="1745162" y="2408690"/>
                    <a:pt x="1734623" y="2416848"/>
                  </a:cubicBezTo>
                  <a:cubicBezTo>
                    <a:pt x="1724084" y="2425007"/>
                    <a:pt x="1722148" y="2440143"/>
                    <a:pt x="1730213" y="2450663"/>
                  </a:cubicBezTo>
                  <a:lnTo>
                    <a:pt x="1875287" y="2680068"/>
                  </a:lnTo>
                  <a:cubicBezTo>
                    <a:pt x="1880449" y="2688226"/>
                    <a:pt x="1882384" y="2701322"/>
                    <a:pt x="1885073" y="2713024"/>
                  </a:cubicBezTo>
                  <a:cubicBezTo>
                    <a:pt x="1885181" y="2713453"/>
                    <a:pt x="1885288" y="2713882"/>
                    <a:pt x="1885396" y="2714312"/>
                  </a:cubicBezTo>
                  <a:cubicBezTo>
                    <a:pt x="1833346" y="2684898"/>
                    <a:pt x="1781296" y="2655377"/>
                    <a:pt x="1729246" y="2625964"/>
                  </a:cubicBezTo>
                  <a:cubicBezTo>
                    <a:pt x="1633426" y="2572826"/>
                    <a:pt x="1533843" y="2503801"/>
                    <a:pt x="1431464" y="2449375"/>
                  </a:cubicBezTo>
                  <a:cubicBezTo>
                    <a:pt x="1385758" y="2425114"/>
                    <a:pt x="1339408" y="2403644"/>
                    <a:pt x="1292843" y="2387542"/>
                  </a:cubicBezTo>
                  <a:cubicBezTo>
                    <a:pt x="1280798" y="2383248"/>
                    <a:pt x="1267463" y="2389367"/>
                    <a:pt x="1263161" y="2401390"/>
                  </a:cubicBezTo>
                  <a:cubicBezTo>
                    <a:pt x="1258752" y="2413520"/>
                    <a:pt x="1264989" y="2426724"/>
                    <a:pt x="1276927" y="2431126"/>
                  </a:cubicBezTo>
                  <a:close/>
                  <a:moveTo>
                    <a:pt x="2250176" y="2889613"/>
                  </a:moveTo>
                  <a:lnTo>
                    <a:pt x="2249961" y="2889613"/>
                  </a:lnTo>
                  <a:lnTo>
                    <a:pt x="2249854" y="2889505"/>
                  </a:lnTo>
                  <a:lnTo>
                    <a:pt x="2250176" y="2889613"/>
                  </a:lnTo>
                  <a:close/>
                  <a:moveTo>
                    <a:pt x="2228668" y="2895087"/>
                  </a:moveTo>
                  <a:cubicBezTo>
                    <a:pt x="2230926" y="2892940"/>
                    <a:pt x="2233615" y="2891330"/>
                    <a:pt x="2236411" y="2890364"/>
                  </a:cubicBezTo>
                  <a:cubicBezTo>
                    <a:pt x="2232647" y="2891437"/>
                    <a:pt x="2229098" y="2893477"/>
                    <a:pt x="2226409" y="2897342"/>
                  </a:cubicBezTo>
                  <a:cubicBezTo>
                    <a:pt x="2227055" y="2896590"/>
                    <a:pt x="2227808" y="2895839"/>
                    <a:pt x="2228668" y="2895087"/>
                  </a:cubicBezTo>
                  <a:close/>
                  <a:moveTo>
                    <a:pt x="1942285" y="2963790"/>
                  </a:moveTo>
                  <a:lnTo>
                    <a:pt x="1940887" y="2963469"/>
                  </a:lnTo>
                  <a:cubicBezTo>
                    <a:pt x="1941102" y="2963039"/>
                    <a:pt x="1941747" y="2963361"/>
                    <a:pt x="1942393" y="2963790"/>
                  </a:cubicBezTo>
                  <a:lnTo>
                    <a:pt x="1942285" y="2963790"/>
                  </a:lnTo>
                  <a:close/>
                  <a:moveTo>
                    <a:pt x="2663350" y="1565142"/>
                  </a:moveTo>
                  <a:cubicBezTo>
                    <a:pt x="2666361" y="1566323"/>
                    <a:pt x="2668942" y="1568685"/>
                    <a:pt x="2672169" y="1569006"/>
                  </a:cubicBezTo>
                  <a:cubicBezTo>
                    <a:pt x="2667222" y="1569006"/>
                    <a:pt x="2660446" y="1568685"/>
                    <a:pt x="2663243" y="1565249"/>
                  </a:cubicBezTo>
                  <a:cubicBezTo>
                    <a:pt x="2663243" y="1565142"/>
                    <a:pt x="2663350" y="1565142"/>
                    <a:pt x="2663350" y="1565142"/>
                  </a:cubicBezTo>
                  <a:close/>
                  <a:moveTo>
                    <a:pt x="2252434" y="3775026"/>
                  </a:moveTo>
                  <a:cubicBezTo>
                    <a:pt x="2185651" y="3791128"/>
                    <a:pt x="2121019" y="3825158"/>
                    <a:pt x="2063699" y="3857792"/>
                  </a:cubicBezTo>
                  <a:cubicBezTo>
                    <a:pt x="2032190" y="3875504"/>
                    <a:pt x="2002401" y="3895364"/>
                    <a:pt x="1973150" y="3915975"/>
                  </a:cubicBezTo>
                  <a:cubicBezTo>
                    <a:pt x="1972289" y="3919196"/>
                    <a:pt x="1973257" y="3922631"/>
                    <a:pt x="1971321" y="3925637"/>
                  </a:cubicBezTo>
                  <a:cubicBezTo>
                    <a:pt x="1922497" y="4004967"/>
                    <a:pt x="1890343" y="4094819"/>
                    <a:pt x="1861952" y="4187568"/>
                  </a:cubicBezTo>
                  <a:cubicBezTo>
                    <a:pt x="1843024" y="4249294"/>
                    <a:pt x="1826033" y="4312307"/>
                    <a:pt x="1807536" y="4374784"/>
                  </a:cubicBezTo>
                  <a:cubicBezTo>
                    <a:pt x="1794953" y="4417402"/>
                    <a:pt x="1781941" y="4459697"/>
                    <a:pt x="1766885" y="4501027"/>
                  </a:cubicBezTo>
                  <a:cubicBezTo>
                    <a:pt x="1743333" y="4565651"/>
                    <a:pt x="1715588" y="4627806"/>
                    <a:pt x="1681067" y="4685237"/>
                  </a:cubicBezTo>
                  <a:cubicBezTo>
                    <a:pt x="1619231" y="4788077"/>
                    <a:pt x="1535886" y="4875996"/>
                    <a:pt x="1414042" y="4936434"/>
                  </a:cubicBezTo>
                  <a:cubicBezTo>
                    <a:pt x="1397588" y="4945237"/>
                    <a:pt x="1377048" y="4938902"/>
                    <a:pt x="1368229" y="4922478"/>
                  </a:cubicBezTo>
                  <a:cubicBezTo>
                    <a:pt x="1359411" y="4905946"/>
                    <a:pt x="1365756" y="4885443"/>
                    <a:pt x="1382210" y="4876748"/>
                  </a:cubicBezTo>
                  <a:cubicBezTo>
                    <a:pt x="1486847" y="4817384"/>
                    <a:pt x="1554598" y="4735048"/>
                    <a:pt x="1605573" y="4642083"/>
                  </a:cubicBezTo>
                  <a:cubicBezTo>
                    <a:pt x="1635254" y="4587765"/>
                    <a:pt x="1658914" y="4529582"/>
                    <a:pt x="1680422" y="4469788"/>
                  </a:cubicBezTo>
                  <a:cubicBezTo>
                    <a:pt x="1694832" y="4429747"/>
                    <a:pt x="1708490" y="4389169"/>
                    <a:pt x="1721933" y="4348269"/>
                  </a:cubicBezTo>
                  <a:cubicBezTo>
                    <a:pt x="1759357" y="4234694"/>
                    <a:pt x="1795921" y="4120260"/>
                    <a:pt x="1846035" y="4015702"/>
                  </a:cubicBezTo>
                  <a:cubicBezTo>
                    <a:pt x="1822807" y="4035133"/>
                    <a:pt x="1799148" y="4054026"/>
                    <a:pt x="1776026" y="4073671"/>
                  </a:cubicBezTo>
                  <a:cubicBezTo>
                    <a:pt x="1707307" y="4132176"/>
                    <a:pt x="1638050" y="4190144"/>
                    <a:pt x="1564922" y="4242960"/>
                  </a:cubicBezTo>
                  <a:cubicBezTo>
                    <a:pt x="1505344" y="4285041"/>
                    <a:pt x="1444368" y="4327873"/>
                    <a:pt x="1378230" y="4358038"/>
                  </a:cubicBezTo>
                  <a:cubicBezTo>
                    <a:pt x="1331880" y="4379078"/>
                    <a:pt x="1283271" y="4394214"/>
                    <a:pt x="1231114" y="4399260"/>
                  </a:cubicBezTo>
                  <a:cubicBezTo>
                    <a:pt x="1212617" y="4401514"/>
                    <a:pt x="1195625" y="4388310"/>
                    <a:pt x="1193367" y="4369739"/>
                  </a:cubicBezTo>
                  <a:cubicBezTo>
                    <a:pt x="1191108" y="4351167"/>
                    <a:pt x="1204336" y="4334314"/>
                    <a:pt x="1222941" y="4332059"/>
                  </a:cubicBezTo>
                  <a:cubicBezTo>
                    <a:pt x="1266710" y="4325511"/>
                    <a:pt x="1307038" y="4310161"/>
                    <a:pt x="1345323" y="4290408"/>
                  </a:cubicBezTo>
                  <a:cubicBezTo>
                    <a:pt x="1405546" y="4259277"/>
                    <a:pt x="1460500" y="4216552"/>
                    <a:pt x="1514163" y="4174686"/>
                  </a:cubicBezTo>
                  <a:cubicBezTo>
                    <a:pt x="1584387" y="4121334"/>
                    <a:pt x="1649450" y="4061648"/>
                    <a:pt x="1716341" y="4004109"/>
                  </a:cubicBezTo>
                  <a:cubicBezTo>
                    <a:pt x="1762153" y="3964712"/>
                    <a:pt x="1808826" y="3926388"/>
                    <a:pt x="1857327" y="3890641"/>
                  </a:cubicBezTo>
                  <a:cubicBezTo>
                    <a:pt x="1910130" y="3851458"/>
                    <a:pt x="1965406" y="3815819"/>
                    <a:pt x="2024447" y="3785224"/>
                  </a:cubicBezTo>
                  <a:cubicBezTo>
                    <a:pt x="2089294" y="3752161"/>
                    <a:pt x="2162530" y="3718346"/>
                    <a:pt x="2237056" y="3704176"/>
                  </a:cubicBezTo>
                  <a:cubicBezTo>
                    <a:pt x="2254585" y="3700848"/>
                    <a:pt x="2272115" y="3700419"/>
                    <a:pt x="2289644" y="3699345"/>
                  </a:cubicBezTo>
                  <a:cubicBezTo>
                    <a:pt x="2264157" y="3680345"/>
                    <a:pt x="2239960" y="3662310"/>
                    <a:pt x="2218882" y="3648032"/>
                  </a:cubicBezTo>
                  <a:cubicBezTo>
                    <a:pt x="2100694" y="3567950"/>
                    <a:pt x="1965514" y="3485291"/>
                    <a:pt x="1822376" y="3416588"/>
                  </a:cubicBezTo>
                  <a:cubicBezTo>
                    <a:pt x="1684508" y="3350461"/>
                    <a:pt x="1539112" y="3297861"/>
                    <a:pt x="1394147" y="3274673"/>
                  </a:cubicBezTo>
                  <a:cubicBezTo>
                    <a:pt x="1200034" y="3243542"/>
                    <a:pt x="1006245" y="3265441"/>
                    <a:pt x="832781" y="3385672"/>
                  </a:cubicBezTo>
                  <a:cubicBezTo>
                    <a:pt x="708785" y="3471121"/>
                    <a:pt x="657273" y="3552706"/>
                    <a:pt x="652326" y="3623986"/>
                  </a:cubicBezTo>
                  <a:cubicBezTo>
                    <a:pt x="648025" y="3686141"/>
                    <a:pt x="680502" y="3737347"/>
                    <a:pt x="722766" y="3768478"/>
                  </a:cubicBezTo>
                  <a:cubicBezTo>
                    <a:pt x="754813" y="3791987"/>
                    <a:pt x="792453" y="3804977"/>
                    <a:pt x="824607" y="3800468"/>
                  </a:cubicBezTo>
                  <a:cubicBezTo>
                    <a:pt x="890853" y="3791021"/>
                    <a:pt x="936558" y="3747867"/>
                    <a:pt x="934945" y="3707718"/>
                  </a:cubicBezTo>
                  <a:cubicBezTo>
                    <a:pt x="934407" y="3693763"/>
                    <a:pt x="925589" y="3681740"/>
                    <a:pt x="908920" y="3674225"/>
                  </a:cubicBezTo>
                  <a:cubicBezTo>
                    <a:pt x="885583" y="3663812"/>
                    <a:pt x="851170" y="3660914"/>
                    <a:pt x="804282" y="3667462"/>
                  </a:cubicBezTo>
                  <a:cubicBezTo>
                    <a:pt x="786538" y="3670146"/>
                    <a:pt x="769976" y="3658016"/>
                    <a:pt x="767288" y="3640303"/>
                  </a:cubicBezTo>
                  <a:cubicBezTo>
                    <a:pt x="764599" y="3622698"/>
                    <a:pt x="776752" y="3606166"/>
                    <a:pt x="794496" y="3603375"/>
                  </a:cubicBezTo>
                  <a:cubicBezTo>
                    <a:pt x="942258" y="3579222"/>
                    <a:pt x="1000545" y="3642558"/>
                    <a:pt x="1004309" y="3704283"/>
                  </a:cubicBezTo>
                  <a:cubicBezTo>
                    <a:pt x="1008396" y="3770625"/>
                    <a:pt x="945054" y="3855430"/>
                    <a:pt x="835792" y="3873250"/>
                  </a:cubicBezTo>
                  <a:cubicBezTo>
                    <a:pt x="786645" y="3881301"/>
                    <a:pt x="727820" y="3865414"/>
                    <a:pt x="678028" y="3830311"/>
                  </a:cubicBezTo>
                  <a:cubicBezTo>
                    <a:pt x="614902" y="3785868"/>
                    <a:pt x="567261" y="3710724"/>
                    <a:pt x="571993" y="3619156"/>
                  </a:cubicBezTo>
                  <a:cubicBezTo>
                    <a:pt x="576509" y="3530807"/>
                    <a:pt x="631571" y="3423566"/>
                    <a:pt x="783419" y="3315465"/>
                  </a:cubicBezTo>
                  <a:cubicBezTo>
                    <a:pt x="894617" y="3236779"/>
                    <a:pt x="1013773" y="3194591"/>
                    <a:pt x="1136370" y="3178918"/>
                  </a:cubicBezTo>
                  <a:cubicBezTo>
                    <a:pt x="1030119" y="3119017"/>
                    <a:pt x="932686" y="3053427"/>
                    <a:pt x="842889" y="2981933"/>
                  </a:cubicBezTo>
                  <a:cubicBezTo>
                    <a:pt x="713625" y="2878878"/>
                    <a:pt x="599416" y="2764766"/>
                    <a:pt x="497359" y="2639704"/>
                  </a:cubicBezTo>
                  <a:cubicBezTo>
                    <a:pt x="416273" y="2540514"/>
                    <a:pt x="342930" y="2434346"/>
                    <a:pt x="274318" y="2322381"/>
                  </a:cubicBezTo>
                  <a:cubicBezTo>
                    <a:pt x="176886" y="2163612"/>
                    <a:pt x="89777" y="1992605"/>
                    <a:pt x="3529" y="1812259"/>
                  </a:cubicBezTo>
                  <a:cubicBezTo>
                    <a:pt x="-4752" y="1795513"/>
                    <a:pt x="2023" y="1775224"/>
                    <a:pt x="18800" y="1766851"/>
                  </a:cubicBezTo>
                  <a:cubicBezTo>
                    <a:pt x="35576" y="1758585"/>
                    <a:pt x="55902" y="1765348"/>
                    <a:pt x="64290" y="1782094"/>
                  </a:cubicBezTo>
                  <a:cubicBezTo>
                    <a:pt x="173874" y="1993357"/>
                    <a:pt x="286255" y="2189698"/>
                    <a:pt x="410896" y="2370581"/>
                  </a:cubicBezTo>
                  <a:cubicBezTo>
                    <a:pt x="449718" y="2426831"/>
                    <a:pt x="490046" y="2481043"/>
                    <a:pt x="531450" y="2534288"/>
                  </a:cubicBezTo>
                  <a:cubicBezTo>
                    <a:pt x="529406" y="2528169"/>
                    <a:pt x="526610" y="2522265"/>
                    <a:pt x="524675" y="2516146"/>
                  </a:cubicBezTo>
                  <a:cubicBezTo>
                    <a:pt x="510909" y="2472455"/>
                    <a:pt x="499617" y="2428120"/>
                    <a:pt x="490261" y="2383784"/>
                  </a:cubicBezTo>
                  <a:cubicBezTo>
                    <a:pt x="473807" y="2302414"/>
                    <a:pt x="463376" y="2220400"/>
                    <a:pt x="458214" y="2137741"/>
                  </a:cubicBezTo>
                  <a:cubicBezTo>
                    <a:pt x="453375" y="2061953"/>
                    <a:pt x="452729" y="1985842"/>
                    <a:pt x="452084" y="1909732"/>
                  </a:cubicBezTo>
                  <a:cubicBezTo>
                    <a:pt x="451009" y="1797338"/>
                    <a:pt x="451331" y="1685051"/>
                    <a:pt x="440577" y="1573408"/>
                  </a:cubicBezTo>
                  <a:cubicBezTo>
                    <a:pt x="438319" y="1554944"/>
                    <a:pt x="451546" y="1537983"/>
                    <a:pt x="470151" y="1535729"/>
                  </a:cubicBezTo>
                  <a:cubicBezTo>
                    <a:pt x="488648" y="1533474"/>
                    <a:pt x="505640" y="1546678"/>
                    <a:pt x="507898" y="1565249"/>
                  </a:cubicBezTo>
                  <a:cubicBezTo>
                    <a:pt x="527148" y="1694283"/>
                    <a:pt x="534246" y="1825034"/>
                    <a:pt x="540268" y="1955677"/>
                  </a:cubicBezTo>
                  <a:cubicBezTo>
                    <a:pt x="544247" y="2041020"/>
                    <a:pt x="548011" y="2126362"/>
                    <a:pt x="555754" y="2211168"/>
                  </a:cubicBezTo>
                  <a:cubicBezTo>
                    <a:pt x="560486" y="2263554"/>
                    <a:pt x="565970" y="2315833"/>
                    <a:pt x="575004" y="2367790"/>
                  </a:cubicBezTo>
                  <a:cubicBezTo>
                    <a:pt x="582102" y="2409870"/>
                    <a:pt x="591243" y="2452059"/>
                    <a:pt x="602212" y="2493710"/>
                  </a:cubicBezTo>
                  <a:cubicBezTo>
                    <a:pt x="613289" y="2535361"/>
                    <a:pt x="625979" y="2576476"/>
                    <a:pt x="641034" y="2616517"/>
                  </a:cubicBezTo>
                  <a:cubicBezTo>
                    <a:pt x="646734" y="2631546"/>
                    <a:pt x="652434" y="2646575"/>
                    <a:pt x="658779" y="2661389"/>
                  </a:cubicBezTo>
                  <a:cubicBezTo>
                    <a:pt x="664801" y="2675881"/>
                    <a:pt x="671253" y="2690265"/>
                    <a:pt x="678351" y="2704221"/>
                  </a:cubicBezTo>
                  <a:cubicBezTo>
                    <a:pt x="679212" y="2705939"/>
                    <a:pt x="680072" y="2709159"/>
                    <a:pt x="681040" y="2712272"/>
                  </a:cubicBezTo>
                  <a:cubicBezTo>
                    <a:pt x="684588" y="2716137"/>
                    <a:pt x="687707" y="2720431"/>
                    <a:pt x="691256" y="2724295"/>
                  </a:cubicBezTo>
                  <a:cubicBezTo>
                    <a:pt x="849987" y="2895410"/>
                    <a:pt x="1035173" y="3046127"/>
                    <a:pt x="1263591" y="3171618"/>
                  </a:cubicBezTo>
                  <a:cubicBezTo>
                    <a:pt x="1311770" y="3172477"/>
                    <a:pt x="1360164" y="3176342"/>
                    <a:pt x="1408557" y="3184071"/>
                  </a:cubicBezTo>
                  <a:cubicBezTo>
                    <a:pt x="1562234" y="3208439"/>
                    <a:pt x="1716018" y="3265334"/>
                    <a:pt x="1861199" y="3337043"/>
                  </a:cubicBezTo>
                  <a:cubicBezTo>
                    <a:pt x="2007563" y="3409288"/>
                    <a:pt x="2145001" y="3496993"/>
                    <a:pt x="2265124" y="3581262"/>
                  </a:cubicBezTo>
                  <a:cubicBezTo>
                    <a:pt x="2343845" y="3636653"/>
                    <a:pt x="2457086" y="3737239"/>
                    <a:pt x="2574628" y="3810237"/>
                  </a:cubicBezTo>
                  <a:cubicBezTo>
                    <a:pt x="2649585" y="3856826"/>
                    <a:pt x="2725939" y="3892895"/>
                    <a:pt x="2795841" y="3893647"/>
                  </a:cubicBezTo>
                  <a:cubicBezTo>
                    <a:pt x="2814553" y="3893647"/>
                    <a:pt x="2829824" y="3908783"/>
                    <a:pt x="2829824" y="3927461"/>
                  </a:cubicBezTo>
                  <a:cubicBezTo>
                    <a:pt x="2829824" y="3946140"/>
                    <a:pt x="2814553" y="3961276"/>
                    <a:pt x="2795841" y="3961276"/>
                  </a:cubicBezTo>
                  <a:cubicBezTo>
                    <a:pt x="2732714" y="3962028"/>
                    <a:pt x="2664103" y="3939914"/>
                    <a:pt x="2595169" y="3905347"/>
                  </a:cubicBezTo>
                  <a:cubicBezTo>
                    <a:pt x="2523224" y="3869171"/>
                    <a:pt x="2451063" y="3819361"/>
                    <a:pt x="2385033" y="3770625"/>
                  </a:cubicBezTo>
                  <a:cubicBezTo>
                    <a:pt x="2383312" y="3770410"/>
                    <a:pt x="2381807" y="3771698"/>
                    <a:pt x="2380086" y="3771269"/>
                  </a:cubicBezTo>
                  <a:cubicBezTo>
                    <a:pt x="2337607" y="3761178"/>
                    <a:pt x="2294591" y="3764828"/>
                    <a:pt x="2252434" y="377502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50" name="Google Shape;3250;p37"/>
            <p:cNvSpPr/>
            <p:nvPr/>
          </p:nvSpPr>
          <p:spPr>
            <a:xfrm rot="5528855">
              <a:off x="7708561" y="-642538"/>
              <a:ext cx="1608012" cy="3959123"/>
            </a:xfrm>
            <a:custGeom>
              <a:avLst/>
              <a:gdLst/>
              <a:ahLst/>
              <a:cxnLst/>
              <a:rect l="l" t="t" r="r" b="b"/>
              <a:pathLst>
                <a:path w="1606883" h="3956342" extrusionOk="0">
                  <a:moveTo>
                    <a:pt x="839038" y="115185"/>
                  </a:moveTo>
                  <a:cubicBezTo>
                    <a:pt x="839038" y="178736"/>
                    <a:pt x="791505" y="230263"/>
                    <a:pt x="733002" y="230263"/>
                  </a:cubicBezTo>
                  <a:cubicBezTo>
                    <a:pt x="674500" y="230263"/>
                    <a:pt x="627074" y="178736"/>
                    <a:pt x="627074" y="115185"/>
                  </a:cubicBezTo>
                  <a:cubicBezTo>
                    <a:pt x="627074" y="51635"/>
                    <a:pt x="674500" y="0"/>
                    <a:pt x="733002" y="0"/>
                  </a:cubicBezTo>
                  <a:cubicBezTo>
                    <a:pt x="791505" y="0"/>
                    <a:pt x="839038" y="51635"/>
                    <a:pt x="839038" y="115185"/>
                  </a:cubicBezTo>
                  <a:close/>
                  <a:moveTo>
                    <a:pt x="105928" y="245077"/>
                  </a:moveTo>
                  <a:cubicBezTo>
                    <a:pt x="47533" y="245077"/>
                    <a:pt x="0" y="296605"/>
                    <a:pt x="0" y="360155"/>
                  </a:cubicBezTo>
                  <a:cubicBezTo>
                    <a:pt x="0" y="423706"/>
                    <a:pt x="47533" y="475233"/>
                    <a:pt x="105928" y="475233"/>
                  </a:cubicBezTo>
                  <a:cubicBezTo>
                    <a:pt x="164431" y="475233"/>
                    <a:pt x="211964" y="423706"/>
                    <a:pt x="211964" y="360155"/>
                  </a:cubicBezTo>
                  <a:cubicBezTo>
                    <a:pt x="211964" y="296605"/>
                    <a:pt x="164431" y="245077"/>
                    <a:pt x="105928" y="245077"/>
                  </a:cubicBezTo>
                  <a:close/>
                  <a:moveTo>
                    <a:pt x="1264041" y="3053646"/>
                  </a:moveTo>
                  <a:cubicBezTo>
                    <a:pt x="1205539" y="3053646"/>
                    <a:pt x="1158006" y="3105281"/>
                    <a:pt x="1158006" y="3168831"/>
                  </a:cubicBezTo>
                  <a:cubicBezTo>
                    <a:pt x="1158006" y="3232275"/>
                    <a:pt x="1205539" y="3283909"/>
                    <a:pt x="1264041" y="3283909"/>
                  </a:cubicBezTo>
                  <a:cubicBezTo>
                    <a:pt x="1322544" y="3283909"/>
                    <a:pt x="1370077" y="3232275"/>
                    <a:pt x="1370077" y="3168831"/>
                  </a:cubicBezTo>
                  <a:cubicBezTo>
                    <a:pt x="1370077" y="3105281"/>
                    <a:pt x="1322544" y="3053646"/>
                    <a:pt x="1264041" y="3053646"/>
                  </a:cubicBezTo>
                  <a:close/>
                  <a:moveTo>
                    <a:pt x="1500955" y="3726080"/>
                  </a:moveTo>
                  <a:cubicBezTo>
                    <a:pt x="1442453" y="3726080"/>
                    <a:pt x="1394919" y="3777715"/>
                    <a:pt x="1394919" y="3841265"/>
                  </a:cubicBezTo>
                  <a:cubicBezTo>
                    <a:pt x="1394919" y="3904708"/>
                    <a:pt x="1442453" y="3956343"/>
                    <a:pt x="1500955" y="3956343"/>
                  </a:cubicBezTo>
                  <a:cubicBezTo>
                    <a:pt x="1559458" y="3956343"/>
                    <a:pt x="1606883" y="3904708"/>
                    <a:pt x="1606883" y="3841265"/>
                  </a:cubicBezTo>
                  <a:cubicBezTo>
                    <a:pt x="1606883" y="3777715"/>
                    <a:pt x="1559458" y="3726080"/>
                    <a:pt x="1500955" y="372608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51" name="Google Shape;3251;p37"/>
            <p:cNvSpPr/>
            <p:nvPr/>
          </p:nvSpPr>
          <p:spPr>
            <a:xfrm rot="5528855">
              <a:off x="10508764" y="3152503"/>
              <a:ext cx="3535227" cy="3397110"/>
            </a:xfrm>
            <a:custGeom>
              <a:avLst/>
              <a:gdLst/>
              <a:ahLst/>
              <a:cxnLst/>
              <a:rect l="l" t="t" r="r" b="b"/>
              <a:pathLst>
                <a:path w="3532744" h="3394724" extrusionOk="0">
                  <a:moveTo>
                    <a:pt x="3110635" y="1485929"/>
                  </a:moveTo>
                  <a:cubicBezTo>
                    <a:pt x="2989006" y="1470578"/>
                    <a:pt x="2900500" y="1389207"/>
                    <a:pt x="2815219" y="1378365"/>
                  </a:cubicBezTo>
                  <a:cubicBezTo>
                    <a:pt x="2408282" y="1326623"/>
                    <a:pt x="2163196" y="1366664"/>
                    <a:pt x="2019628" y="1441486"/>
                  </a:cubicBezTo>
                  <a:cubicBezTo>
                    <a:pt x="2100822" y="1278101"/>
                    <a:pt x="2131686" y="1031414"/>
                    <a:pt x="2028447" y="684677"/>
                  </a:cubicBezTo>
                  <a:cubicBezTo>
                    <a:pt x="2000701" y="591605"/>
                    <a:pt x="1916066" y="499822"/>
                    <a:pt x="1893482" y="413406"/>
                  </a:cubicBezTo>
                  <a:cubicBezTo>
                    <a:pt x="1833151" y="182928"/>
                    <a:pt x="1877351" y="1401"/>
                    <a:pt x="1853369" y="5"/>
                  </a:cubicBezTo>
                  <a:cubicBezTo>
                    <a:pt x="1829495" y="-1283"/>
                    <a:pt x="1829818" y="225545"/>
                    <a:pt x="1749807" y="405462"/>
                  </a:cubicBezTo>
                  <a:cubicBezTo>
                    <a:pt x="1700337" y="516676"/>
                    <a:pt x="1596453" y="577650"/>
                    <a:pt x="1561824" y="655585"/>
                  </a:cubicBezTo>
                  <a:cubicBezTo>
                    <a:pt x="1428043" y="956269"/>
                    <a:pt x="1383306" y="1172255"/>
                    <a:pt x="1387500" y="1327696"/>
                  </a:cubicBezTo>
                  <a:cubicBezTo>
                    <a:pt x="1247696" y="1226144"/>
                    <a:pt x="1031860" y="1150141"/>
                    <a:pt x="712785" y="1149819"/>
                  </a:cubicBezTo>
                  <a:cubicBezTo>
                    <a:pt x="614707" y="1149712"/>
                    <a:pt x="501897" y="1204138"/>
                    <a:pt x="411884" y="1201132"/>
                  </a:cubicBezTo>
                  <a:cubicBezTo>
                    <a:pt x="171637" y="1193081"/>
                    <a:pt x="8282" y="1099580"/>
                    <a:pt x="216" y="1122016"/>
                  </a:cubicBezTo>
                  <a:cubicBezTo>
                    <a:pt x="-7850" y="1144345"/>
                    <a:pt x="211857" y="1208217"/>
                    <a:pt x="363491" y="1335318"/>
                  </a:cubicBezTo>
                  <a:cubicBezTo>
                    <a:pt x="457052" y="1413790"/>
                    <a:pt x="486733" y="1529727"/>
                    <a:pt x="552333" y="1584690"/>
                  </a:cubicBezTo>
                  <a:cubicBezTo>
                    <a:pt x="843555" y="1828801"/>
                    <a:pt x="1059821" y="1929816"/>
                    <a:pt x="1218875" y="1954507"/>
                  </a:cubicBezTo>
                  <a:cubicBezTo>
                    <a:pt x="1069607" y="2053268"/>
                    <a:pt x="920232" y="2241557"/>
                    <a:pt x="822262" y="2568972"/>
                  </a:cubicBezTo>
                  <a:cubicBezTo>
                    <a:pt x="794409" y="2662043"/>
                    <a:pt x="815057" y="2784635"/>
                    <a:pt x="786666" y="2869226"/>
                  </a:cubicBezTo>
                  <a:cubicBezTo>
                    <a:pt x="710742" y="3095196"/>
                    <a:pt x="573949" y="3223800"/>
                    <a:pt x="593307" y="3237863"/>
                  </a:cubicBezTo>
                  <a:cubicBezTo>
                    <a:pt x="612664" y="3251818"/>
                    <a:pt x="736874" y="3061273"/>
                    <a:pt x="902811" y="2953281"/>
                  </a:cubicBezTo>
                  <a:cubicBezTo>
                    <a:pt x="1005405" y="2886617"/>
                    <a:pt x="1126067" y="2891340"/>
                    <a:pt x="1197904" y="2844643"/>
                  </a:cubicBezTo>
                  <a:cubicBezTo>
                    <a:pt x="1458369" y="2675247"/>
                    <a:pt x="1611616" y="2526354"/>
                    <a:pt x="1697326" y="2398824"/>
                  </a:cubicBezTo>
                  <a:cubicBezTo>
                    <a:pt x="1747656" y="2553513"/>
                    <a:pt x="1862080" y="2730210"/>
                    <a:pt x="2078023" y="2913776"/>
                  </a:cubicBezTo>
                  <a:cubicBezTo>
                    <a:pt x="2152442" y="2977005"/>
                    <a:pt x="2273856" y="3008458"/>
                    <a:pt x="2340209" y="3068681"/>
                  </a:cubicBezTo>
                  <a:cubicBezTo>
                    <a:pt x="2517329" y="3229704"/>
                    <a:pt x="2579919" y="3405971"/>
                    <a:pt x="2600674" y="3394162"/>
                  </a:cubicBezTo>
                  <a:cubicBezTo>
                    <a:pt x="2621537" y="3382354"/>
                    <a:pt x="2496682" y="3192239"/>
                    <a:pt x="2465172" y="2998045"/>
                  </a:cubicBezTo>
                  <a:cubicBezTo>
                    <a:pt x="2445599" y="2878136"/>
                    <a:pt x="2499263" y="2771002"/>
                    <a:pt x="2485605" y="2686948"/>
                  </a:cubicBezTo>
                  <a:cubicBezTo>
                    <a:pt x="2434845" y="2375100"/>
                    <a:pt x="2358061" y="2173713"/>
                    <a:pt x="2273318" y="2044572"/>
                  </a:cubicBezTo>
                  <a:cubicBezTo>
                    <a:pt x="2443879" y="2049940"/>
                    <a:pt x="2660467" y="1995621"/>
                    <a:pt x="2919319" y="1829767"/>
                  </a:cubicBezTo>
                  <a:cubicBezTo>
                    <a:pt x="3001589" y="1777059"/>
                    <a:pt x="3066436" y="1670569"/>
                    <a:pt x="3143651" y="1624731"/>
                  </a:cubicBezTo>
                  <a:cubicBezTo>
                    <a:pt x="3349807" y="1502031"/>
                    <a:pt x="3538112" y="1492584"/>
                    <a:pt x="3532628" y="1469504"/>
                  </a:cubicBezTo>
                  <a:cubicBezTo>
                    <a:pt x="3527143" y="1446317"/>
                    <a:pt x="3307544" y="1511048"/>
                    <a:pt x="3110635" y="1485929"/>
                  </a:cubicBezTo>
                  <a:close/>
                  <a:moveTo>
                    <a:pt x="1729482" y="1965778"/>
                  </a:moveTo>
                  <a:cubicBezTo>
                    <a:pt x="1711522" y="1942913"/>
                    <a:pt x="1691734" y="1924019"/>
                    <a:pt x="1672269" y="1910171"/>
                  </a:cubicBezTo>
                  <a:cubicBezTo>
                    <a:pt x="1638609" y="1886233"/>
                    <a:pt x="1590646" y="1870023"/>
                    <a:pt x="1534617" y="1864978"/>
                  </a:cubicBezTo>
                  <a:cubicBezTo>
                    <a:pt x="1562362" y="1834383"/>
                    <a:pt x="1580967" y="1800676"/>
                    <a:pt x="1591613" y="1770403"/>
                  </a:cubicBezTo>
                  <a:cubicBezTo>
                    <a:pt x="1600539" y="1745069"/>
                    <a:pt x="1604303" y="1714582"/>
                    <a:pt x="1603120" y="1681411"/>
                  </a:cubicBezTo>
                  <a:cubicBezTo>
                    <a:pt x="1628930" y="1689784"/>
                    <a:pt x="1654095" y="1694186"/>
                    <a:pt x="1676571" y="1695366"/>
                  </a:cubicBezTo>
                  <a:cubicBezTo>
                    <a:pt x="1725180" y="1697728"/>
                    <a:pt x="1784542" y="1681411"/>
                    <a:pt x="1843153" y="1644805"/>
                  </a:cubicBezTo>
                  <a:cubicBezTo>
                    <a:pt x="1829818" y="1695366"/>
                    <a:pt x="1831646" y="1743995"/>
                    <a:pt x="1841002" y="1782104"/>
                  </a:cubicBezTo>
                  <a:cubicBezTo>
                    <a:pt x="1846594" y="1804862"/>
                    <a:pt x="1857456" y="1828908"/>
                    <a:pt x="1872834" y="1852740"/>
                  </a:cubicBezTo>
                  <a:cubicBezTo>
                    <a:pt x="1852724" y="1859181"/>
                    <a:pt x="1834119" y="1867017"/>
                    <a:pt x="1818526" y="1876035"/>
                  </a:cubicBezTo>
                  <a:cubicBezTo>
                    <a:pt x="1786586" y="1894391"/>
                    <a:pt x="1755399" y="1924986"/>
                    <a:pt x="1729482" y="196577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52" name="Google Shape;3252;p37"/>
            <p:cNvSpPr/>
            <p:nvPr/>
          </p:nvSpPr>
          <p:spPr>
            <a:xfrm rot="5528855">
              <a:off x="10873527" y="3466141"/>
              <a:ext cx="2808843" cy="2822709"/>
            </a:xfrm>
            <a:custGeom>
              <a:avLst/>
              <a:gdLst/>
              <a:ahLst/>
              <a:cxnLst/>
              <a:rect l="l" t="t" r="r" b="b"/>
              <a:pathLst>
                <a:path w="2806870" h="2820726" extrusionOk="0">
                  <a:moveTo>
                    <a:pt x="1028001" y="1763516"/>
                  </a:moveTo>
                  <a:cubicBezTo>
                    <a:pt x="1002944" y="1769742"/>
                    <a:pt x="978209" y="1776612"/>
                    <a:pt x="953582" y="1783804"/>
                  </a:cubicBezTo>
                  <a:cubicBezTo>
                    <a:pt x="928848" y="1790997"/>
                    <a:pt x="904221" y="1798619"/>
                    <a:pt x="879809" y="1806562"/>
                  </a:cubicBezTo>
                  <a:cubicBezTo>
                    <a:pt x="830985" y="1822665"/>
                    <a:pt x="782806" y="1840485"/>
                    <a:pt x="735273" y="1860774"/>
                  </a:cubicBezTo>
                  <a:cubicBezTo>
                    <a:pt x="731617" y="1862384"/>
                    <a:pt x="727423" y="1860774"/>
                    <a:pt x="725809" y="1857124"/>
                  </a:cubicBezTo>
                  <a:cubicBezTo>
                    <a:pt x="724304" y="1853581"/>
                    <a:pt x="725917" y="1849287"/>
                    <a:pt x="729466" y="1847784"/>
                  </a:cubicBezTo>
                  <a:cubicBezTo>
                    <a:pt x="776892" y="1825885"/>
                    <a:pt x="824855" y="1806133"/>
                    <a:pt x="873786" y="1788957"/>
                  </a:cubicBezTo>
                  <a:cubicBezTo>
                    <a:pt x="898413" y="1780477"/>
                    <a:pt x="923148" y="1772533"/>
                    <a:pt x="948205" y="1765340"/>
                  </a:cubicBezTo>
                  <a:cubicBezTo>
                    <a:pt x="973155" y="1758148"/>
                    <a:pt x="998319" y="1751814"/>
                    <a:pt x="1023699" y="1745910"/>
                  </a:cubicBezTo>
                  <a:cubicBezTo>
                    <a:pt x="1033593" y="1743656"/>
                    <a:pt x="1043379" y="1741509"/>
                    <a:pt x="1053273" y="1739469"/>
                  </a:cubicBezTo>
                  <a:cubicBezTo>
                    <a:pt x="1076179" y="1734746"/>
                    <a:pt x="1099193" y="1730345"/>
                    <a:pt x="1122100" y="1725407"/>
                  </a:cubicBezTo>
                  <a:lnTo>
                    <a:pt x="1160492" y="1717248"/>
                  </a:lnTo>
                  <a:cubicBezTo>
                    <a:pt x="1163718" y="1716711"/>
                    <a:pt x="1169848" y="1714135"/>
                    <a:pt x="1173827" y="1713062"/>
                  </a:cubicBezTo>
                  <a:cubicBezTo>
                    <a:pt x="1177268" y="1712203"/>
                    <a:pt x="1180064" y="1712310"/>
                    <a:pt x="1181462" y="1712847"/>
                  </a:cubicBezTo>
                  <a:cubicBezTo>
                    <a:pt x="1183936" y="1713706"/>
                    <a:pt x="1185442" y="1715316"/>
                    <a:pt x="1186194" y="1717356"/>
                  </a:cubicBezTo>
                  <a:cubicBezTo>
                    <a:pt x="1186732" y="1718858"/>
                    <a:pt x="1187162" y="1721327"/>
                    <a:pt x="1185334" y="1724441"/>
                  </a:cubicBezTo>
                  <a:cubicBezTo>
                    <a:pt x="1183398" y="1727661"/>
                    <a:pt x="1179419" y="1728734"/>
                    <a:pt x="1176193" y="1727017"/>
                  </a:cubicBezTo>
                  <a:cubicBezTo>
                    <a:pt x="1172536" y="1728412"/>
                    <a:pt x="1166084" y="1730667"/>
                    <a:pt x="1163288" y="1731311"/>
                  </a:cubicBezTo>
                  <a:lnTo>
                    <a:pt x="1125541" y="1740543"/>
                  </a:lnTo>
                  <a:lnTo>
                    <a:pt x="1028001" y="1763516"/>
                  </a:lnTo>
                  <a:close/>
                  <a:moveTo>
                    <a:pt x="975951" y="1955670"/>
                  </a:moveTo>
                  <a:cubicBezTo>
                    <a:pt x="976489" y="1956207"/>
                    <a:pt x="976918" y="1956744"/>
                    <a:pt x="977134" y="1956314"/>
                  </a:cubicBezTo>
                  <a:cubicBezTo>
                    <a:pt x="976811" y="1956099"/>
                    <a:pt x="976489" y="1955885"/>
                    <a:pt x="976166" y="1955670"/>
                  </a:cubicBezTo>
                  <a:lnTo>
                    <a:pt x="975951" y="1955670"/>
                  </a:lnTo>
                  <a:close/>
                  <a:moveTo>
                    <a:pt x="850342" y="1978321"/>
                  </a:moveTo>
                  <a:cubicBezTo>
                    <a:pt x="812918" y="1989592"/>
                    <a:pt x="776031" y="2002045"/>
                    <a:pt x="739897" y="2016000"/>
                  </a:cubicBezTo>
                  <a:cubicBezTo>
                    <a:pt x="715701" y="2025447"/>
                    <a:pt x="691827" y="2035430"/>
                    <a:pt x="668167" y="2046165"/>
                  </a:cubicBezTo>
                  <a:cubicBezTo>
                    <a:pt x="609342" y="2072788"/>
                    <a:pt x="552345" y="2103167"/>
                    <a:pt x="495993" y="2135801"/>
                  </a:cubicBezTo>
                  <a:cubicBezTo>
                    <a:pt x="492660" y="2137734"/>
                    <a:pt x="491369" y="2142135"/>
                    <a:pt x="493305" y="2145570"/>
                  </a:cubicBezTo>
                  <a:cubicBezTo>
                    <a:pt x="495241" y="2149005"/>
                    <a:pt x="499650" y="2150186"/>
                    <a:pt x="503091" y="2148254"/>
                  </a:cubicBezTo>
                  <a:cubicBezTo>
                    <a:pt x="559658" y="2117230"/>
                    <a:pt x="617193" y="2088997"/>
                    <a:pt x="675910" y="2063448"/>
                  </a:cubicBezTo>
                  <a:cubicBezTo>
                    <a:pt x="699354" y="2053143"/>
                    <a:pt x="723013" y="2043267"/>
                    <a:pt x="746887" y="2033820"/>
                  </a:cubicBezTo>
                  <a:cubicBezTo>
                    <a:pt x="782484" y="2019757"/>
                    <a:pt x="818618" y="2006553"/>
                    <a:pt x="855504" y="1994745"/>
                  </a:cubicBezTo>
                  <a:cubicBezTo>
                    <a:pt x="861419" y="1992813"/>
                    <a:pt x="898413" y="1978643"/>
                    <a:pt x="930999" y="1967908"/>
                  </a:cubicBezTo>
                  <a:cubicBezTo>
                    <a:pt x="946807" y="1962648"/>
                    <a:pt x="961540" y="1958246"/>
                    <a:pt x="971004" y="1956744"/>
                  </a:cubicBezTo>
                  <a:cubicBezTo>
                    <a:pt x="972725" y="1956421"/>
                    <a:pt x="974768" y="1955777"/>
                    <a:pt x="975951" y="1955670"/>
                  </a:cubicBezTo>
                  <a:cubicBezTo>
                    <a:pt x="975736" y="1955455"/>
                    <a:pt x="975628" y="1955133"/>
                    <a:pt x="975413" y="1955026"/>
                  </a:cubicBezTo>
                  <a:cubicBezTo>
                    <a:pt x="975628" y="1955241"/>
                    <a:pt x="975843" y="1955455"/>
                    <a:pt x="976166" y="1955670"/>
                  </a:cubicBezTo>
                  <a:cubicBezTo>
                    <a:pt x="976811" y="1955563"/>
                    <a:pt x="977241" y="1955670"/>
                    <a:pt x="977134" y="1956207"/>
                  </a:cubicBezTo>
                  <a:lnTo>
                    <a:pt x="977134" y="1956314"/>
                  </a:lnTo>
                  <a:cubicBezTo>
                    <a:pt x="979715" y="1957710"/>
                    <a:pt x="982941" y="1957388"/>
                    <a:pt x="985092" y="1955348"/>
                  </a:cubicBezTo>
                  <a:cubicBezTo>
                    <a:pt x="987888" y="1952772"/>
                    <a:pt x="987995" y="1948478"/>
                    <a:pt x="985415" y="1945687"/>
                  </a:cubicBezTo>
                  <a:cubicBezTo>
                    <a:pt x="984124" y="1944291"/>
                    <a:pt x="982081" y="1943110"/>
                    <a:pt x="978962" y="1942573"/>
                  </a:cubicBezTo>
                  <a:cubicBezTo>
                    <a:pt x="974230" y="1941929"/>
                    <a:pt x="964551" y="1943218"/>
                    <a:pt x="952507" y="1946223"/>
                  </a:cubicBezTo>
                  <a:cubicBezTo>
                    <a:pt x="917126" y="1954811"/>
                    <a:pt x="858085" y="1976066"/>
                    <a:pt x="850342" y="1978321"/>
                  </a:cubicBezTo>
                  <a:close/>
                  <a:moveTo>
                    <a:pt x="1858220" y="1739040"/>
                  </a:moveTo>
                  <a:cubicBezTo>
                    <a:pt x="1855424" y="1735819"/>
                    <a:pt x="1852628" y="1732706"/>
                    <a:pt x="1849832" y="1729593"/>
                  </a:cubicBezTo>
                  <a:cubicBezTo>
                    <a:pt x="1845530" y="1724977"/>
                    <a:pt x="1841229" y="1720469"/>
                    <a:pt x="1836820" y="1716067"/>
                  </a:cubicBezTo>
                  <a:cubicBezTo>
                    <a:pt x="1826281" y="1705333"/>
                    <a:pt x="1815204" y="1695349"/>
                    <a:pt x="1803589" y="1685795"/>
                  </a:cubicBezTo>
                  <a:cubicBezTo>
                    <a:pt x="1792082" y="1676348"/>
                    <a:pt x="1780145" y="1667331"/>
                    <a:pt x="1767993" y="1658743"/>
                  </a:cubicBezTo>
                  <a:cubicBezTo>
                    <a:pt x="1748743" y="1645217"/>
                    <a:pt x="1730246" y="1633731"/>
                    <a:pt x="1711641" y="1624284"/>
                  </a:cubicBezTo>
                  <a:cubicBezTo>
                    <a:pt x="1691424" y="1613871"/>
                    <a:pt x="1671206" y="1605713"/>
                    <a:pt x="1650558" y="1598950"/>
                  </a:cubicBezTo>
                  <a:cubicBezTo>
                    <a:pt x="1611198" y="1586068"/>
                    <a:pt x="1569902" y="1578768"/>
                    <a:pt x="1522369" y="1572112"/>
                  </a:cubicBezTo>
                  <a:cubicBezTo>
                    <a:pt x="1518497" y="1571576"/>
                    <a:pt x="1514841" y="1574152"/>
                    <a:pt x="1514196" y="1578017"/>
                  </a:cubicBezTo>
                  <a:cubicBezTo>
                    <a:pt x="1513658" y="1581989"/>
                    <a:pt x="1516239" y="1585638"/>
                    <a:pt x="1520218" y="1586175"/>
                  </a:cubicBezTo>
                  <a:cubicBezTo>
                    <a:pt x="1566461" y="1594334"/>
                    <a:pt x="1606358" y="1603136"/>
                    <a:pt x="1644643" y="1616555"/>
                  </a:cubicBezTo>
                  <a:cubicBezTo>
                    <a:pt x="1664323" y="1623425"/>
                    <a:pt x="1683465" y="1631584"/>
                    <a:pt x="1702931" y="1641460"/>
                  </a:cubicBezTo>
                  <a:cubicBezTo>
                    <a:pt x="1720782" y="1650477"/>
                    <a:pt x="1738957" y="1660997"/>
                    <a:pt x="1757669" y="1673665"/>
                  </a:cubicBezTo>
                  <a:cubicBezTo>
                    <a:pt x="1769714" y="1681716"/>
                    <a:pt x="1781543" y="1690089"/>
                    <a:pt x="1793050" y="1698999"/>
                  </a:cubicBezTo>
                  <a:cubicBezTo>
                    <a:pt x="1804449" y="1707801"/>
                    <a:pt x="1815526" y="1717034"/>
                    <a:pt x="1826065" y="1727017"/>
                  </a:cubicBezTo>
                  <a:cubicBezTo>
                    <a:pt x="1830475" y="1731204"/>
                    <a:pt x="1834884" y="1735390"/>
                    <a:pt x="1839185" y="1739684"/>
                  </a:cubicBezTo>
                  <a:cubicBezTo>
                    <a:pt x="1841982" y="1742582"/>
                    <a:pt x="1844777" y="1745481"/>
                    <a:pt x="1847466" y="1748379"/>
                  </a:cubicBezTo>
                  <a:cubicBezTo>
                    <a:pt x="1849187" y="1750312"/>
                    <a:pt x="1852843" y="1755035"/>
                    <a:pt x="1854564" y="1757397"/>
                  </a:cubicBezTo>
                  <a:cubicBezTo>
                    <a:pt x="1854779" y="1757719"/>
                    <a:pt x="1854994" y="1758148"/>
                    <a:pt x="1855317" y="1758470"/>
                  </a:cubicBezTo>
                  <a:cubicBezTo>
                    <a:pt x="1855747" y="1759007"/>
                    <a:pt x="1855962" y="1759329"/>
                    <a:pt x="1856070" y="1759544"/>
                  </a:cubicBezTo>
                  <a:cubicBezTo>
                    <a:pt x="1856822" y="1760295"/>
                    <a:pt x="1857575" y="1760724"/>
                    <a:pt x="1857790" y="1760832"/>
                  </a:cubicBezTo>
                  <a:cubicBezTo>
                    <a:pt x="1859618" y="1761905"/>
                    <a:pt x="1861124" y="1761798"/>
                    <a:pt x="1862092" y="1761691"/>
                  </a:cubicBezTo>
                  <a:cubicBezTo>
                    <a:pt x="1864458" y="1761369"/>
                    <a:pt x="1866178" y="1760080"/>
                    <a:pt x="1867254" y="1758148"/>
                  </a:cubicBezTo>
                  <a:cubicBezTo>
                    <a:pt x="1867791" y="1757289"/>
                    <a:pt x="1868544" y="1755464"/>
                    <a:pt x="1867791" y="1752888"/>
                  </a:cubicBezTo>
                  <a:cubicBezTo>
                    <a:pt x="1867684" y="1752673"/>
                    <a:pt x="1867361" y="1751814"/>
                    <a:pt x="1866609" y="1750526"/>
                  </a:cubicBezTo>
                  <a:cubicBezTo>
                    <a:pt x="1865211" y="1748487"/>
                    <a:pt x="1860371" y="1741616"/>
                    <a:pt x="1858220" y="1739040"/>
                  </a:cubicBezTo>
                  <a:close/>
                  <a:moveTo>
                    <a:pt x="1615715" y="1151305"/>
                  </a:moveTo>
                  <a:lnTo>
                    <a:pt x="1615715" y="1151305"/>
                  </a:lnTo>
                  <a:cubicBezTo>
                    <a:pt x="1615822" y="1151520"/>
                    <a:pt x="1615607" y="1151627"/>
                    <a:pt x="1615284" y="1151734"/>
                  </a:cubicBezTo>
                  <a:cubicBezTo>
                    <a:pt x="1614531" y="1152593"/>
                    <a:pt x="1613886" y="1153667"/>
                    <a:pt x="1613671" y="1154740"/>
                  </a:cubicBezTo>
                  <a:cubicBezTo>
                    <a:pt x="1613671" y="1153989"/>
                    <a:pt x="1613671" y="1153237"/>
                    <a:pt x="1613779" y="1152593"/>
                  </a:cubicBezTo>
                  <a:cubicBezTo>
                    <a:pt x="1608294" y="1155921"/>
                    <a:pt x="1596572" y="1162469"/>
                    <a:pt x="1595389" y="1163221"/>
                  </a:cubicBezTo>
                  <a:cubicBezTo>
                    <a:pt x="1588076" y="1168373"/>
                    <a:pt x="1581194" y="1173956"/>
                    <a:pt x="1574526" y="1179860"/>
                  </a:cubicBezTo>
                  <a:cubicBezTo>
                    <a:pt x="1567859" y="1185656"/>
                    <a:pt x="1561621" y="1191883"/>
                    <a:pt x="1555384" y="1198002"/>
                  </a:cubicBezTo>
                  <a:cubicBezTo>
                    <a:pt x="1543339" y="1210239"/>
                    <a:pt x="1530649" y="1222907"/>
                    <a:pt x="1518605" y="1236540"/>
                  </a:cubicBezTo>
                  <a:cubicBezTo>
                    <a:pt x="1506668" y="1249959"/>
                    <a:pt x="1495376" y="1264129"/>
                    <a:pt x="1485374" y="1278943"/>
                  </a:cubicBezTo>
                  <a:cubicBezTo>
                    <a:pt x="1471394" y="1299446"/>
                    <a:pt x="1459994" y="1321238"/>
                    <a:pt x="1453004" y="1343996"/>
                  </a:cubicBezTo>
                  <a:cubicBezTo>
                    <a:pt x="1451714" y="1347646"/>
                    <a:pt x="1453757" y="1351725"/>
                    <a:pt x="1457521" y="1353013"/>
                  </a:cubicBezTo>
                  <a:cubicBezTo>
                    <a:pt x="1461178" y="1354194"/>
                    <a:pt x="1465264" y="1352262"/>
                    <a:pt x="1466555" y="1348505"/>
                  </a:cubicBezTo>
                  <a:cubicBezTo>
                    <a:pt x="1474297" y="1327679"/>
                    <a:pt x="1486342" y="1308142"/>
                    <a:pt x="1500108" y="1289356"/>
                  </a:cubicBezTo>
                  <a:cubicBezTo>
                    <a:pt x="1510324" y="1275507"/>
                    <a:pt x="1521616" y="1262196"/>
                    <a:pt x="1533015" y="1249314"/>
                  </a:cubicBezTo>
                  <a:cubicBezTo>
                    <a:pt x="1544952" y="1235788"/>
                    <a:pt x="1556782" y="1222584"/>
                    <a:pt x="1568181" y="1210239"/>
                  </a:cubicBezTo>
                  <a:cubicBezTo>
                    <a:pt x="1575064" y="1202725"/>
                    <a:pt x="1582054" y="1195425"/>
                    <a:pt x="1589367" y="1188448"/>
                  </a:cubicBezTo>
                  <a:cubicBezTo>
                    <a:pt x="1594206" y="1183832"/>
                    <a:pt x="1599153" y="1179430"/>
                    <a:pt x="1604423" y="1175351"/>
                  </a:cubicBezTo>
                  <a:cubicBezTo>
                    <a:pt x="1605498" y="1174492"/>
                    <a:pt x="1617435" y="1166870"/>
                    <a:pt x="1622059" y="1163650"/>
                  </a:cubicBezTo>
                  <a:cubicBezTo>
                    <a:pt x="1623242" y="1162899"/>
                    <a:pt x="1624103" y="1162254"/>
                    <a:pt x="1624533" y="1161932"/>
                  </a:cubicBezTo>
                  <a:cubicBezTo>
                    <a:pt x="1628189" y="1158605"/>
                    <a:pt x="1627006" y="1154955"/>
                    <a:pt x="1626576" y="1154096"/>
                  </a:cubicBezTo>
                  <a:cubicBezTo>
                    <a:pt x="1625286" y="1150553"/>
                    <a:pt x="1621307" y="1148836"/>
                    <a:pt x="1617865" y="1150124"/>
                  </a:cubicBezTo>
                  <a:cubicBezTo>
                    <a:pt x="1617005" y="1150446"/>
                    <a:pt x="1616360" y="1150875"/>
                    <a:pt x="1615715" y="1151305"/>
                  </a:cubicBezTo>
                  <a:close/>
                  <a:moveTo>
                    <a:pt x="1615284" y="1151734"/>
                  </a:moveTo>
                  <a:lnTo>
                    <a:pt x="1615715" y="1151305"/>
                  </a:lnTo>
                  <a:cubicBezTo>
                    <a:pt x="1614531" y="1149695"/>
                    <a:pt x="1613994" y="1150768"/>
                    <a:pt x="1613779" y="1152593"/>
                  </a:cubicBezTo>
                  <a:lnTo>
                    <a:pt x="1614531" y="1152164"/>
                  </a:lnTo>
                  <a:cubicBezTo>
                    <a:pt x="1614746" y="1151949"/>
                    <a:pt x="1615069" y="1151842"/>
                    <a:pt x="1615284" y="1151734"/>
                  </a:cubicBezTo>
                  <a:close/>
                  <a:moveTo>
                    <a:pt x="1111561" y="1213889"/>
                  </a:moveTo>
                  <a:cubicBezTo>
                    <a:pt x="1125111" y="1236969"/>
                    <a:pt x="1138016" y="1260157"/>
                    <a:pt x="1149738" y="1282700"/>
                  </a:cubicBezTo>
                  <a:cubicBezTo>
                    <a:pt x="1170385" y="1322526"/>
                    <a:pt x="1187377" y="1359991"/>
                    <a:pt x="1197056" y="1390049"/>
                  </a:cubicBezTo>
                  <a:cubicBezTo>
                    <a:pt x="1198131" y="1393806"/>
                    <a:pt x="1202110" y="1395953"/>
                    <a:pt x="1205874" y="1394880"/>
                  </a:cubicBezTo>
                  <a:cubicBezTo>
                    <a:pt x="1209638" y="1393699"/>
                    <a:pt x="1211789" y="1389727"/>
                    <a:pt x="1210713" y="1385970"/>
                  </a:cubicBezTo>
                  <a:cubicBezTo>
                    <a:pt x="1201895" y="1354838"/>
                    <a:pt x="1186302" y="1315763"/>
                    <a:pt x="1166084" y="1274434"/>
                  </a:cubicBezTo>
                  <a:cubicBezTo>
                    <a:pt x="1154684" y="1251354"/>
                    <a:pt x="1141995" y="1227523"/>
                    <a:pt x="1128122" y="1204121"/>
                  </a:cubicBezTo>
                  <a:cubicBezTo>
                    <a:pt x="1110915" y="1175244"/>
                    <a:pt x="1092096" y="1146904"/>
                    <a:pt x="1072953" y="1120925"/>
                  </a:cubicBezTo>
                  <a:cubicBezTo>
                    <a:pt x="1051445" y="1091619"/>
                    <a:pt x="1029184" y="1065318"/>
                    <a:pt x="1008106" y="1044493"/>
                  </a:cubicBezTo>
                  <a:cubicBezTo>
                    <a:pt x="1005417" y="1041809"/>
                    <a:pt x="1001116" y="1041809"/>
                    <a:pt x="998427" y="1044385"/>
                  </a:cubicBezTo>
                  <a:cubicBezTo>
                    <a:pt x="995739" y="1047069"/>
                    <a:pt x="995631" y="1051363"/>
                    <a:pt x="998319" y="1054047"/>
                  </a:cubicBezTo>
                  <a:cubicBezTo>
                    <a:pt x="1018215" y="1075087"/>
                    <a:pt x="1038755" y="1101602"/>
                    <a:pt x="1058973" y="1130909"/>
                  </a:cubicBezTo>
                  <a:cubicBezTo>
                    <a:pt x="1077040" y="1156994"/>
                    <a:pt x="1094784" y="1185334"/>
                    <a:pt x="1111561" y="1213889"/>
                  </a:cubicBezTo>
                  <a:close/>
                  <a:moveTo>
                    <a:pt x="2038998" y="2780754"/>
                  </a:moveTo>
                  <a:cubicBezTo>
                    <a:pt x="2025340" y="2754560"/>
                    <a:pt x="2014586" y="2721068"/>
                    <a:pt x="2004907" y="2701852"/>
                  </a:cubicBezTo>
                  <a:cubicBezTo>
                    <a:pt x="1968988" y="2630680"/>
                    <a:pt x="1937478" y="2557575"/>
                    <a:pt x="1903280" y="2485652"/>
                  </a:cubicBezTo>
                  <a:cubicBezTo>
                    <a:pt x="1894677" y="2467617"/>
                    <a:pt x="1885966" y="2449582"/>
                    <a:pt x="1876933" y="2431762"/>
                  </a:cubicBezTo>
                  <a:cubicBezTo>
                    <a:pt x="1829184" y="2337617"/>
                    <a:pt x="1781221" y="2243580"/>
                    <a:pt x="1732182" y="2150079"/>
                  </a:cubicBezTo>
                  <a:cubicBezTo>
                    <a:pt x="1683143" y="2056578"/>
                    <a:pt x="1633029" y="1963721"/>
                    <a:pt x="1582377" y="1871079"/>
                  </a:cubicBezTo>
                  <a:cubicBezTo>
                    <a:pt x="1551727" y="1815472"/>
                    <a:pt x="1516346" y="1761691"/>
                    <a:pt x="1484192" y="1706621"/>
                  </a:cubicBezTo>
                  <a:cubicBezTo>
                    <a:pt x="1470426" y="1683111"/>
                    <a:pt x="1457306" y="1659387"/>
                    <a:pt x="1445369" y="1635019"/>
                  </a:cubicBezTo>
                  <a:cubicBezTo>
                    <a:pt x="1443648" y="1631476"/>
                    <a:pt x="1439454" y="1630081"/>
                    <a:pt x="1435905" y="1631798"/>
                  </a:cubicBezTo>
                  <a:cubicBezTo>
                    <a:pt x="1432356" y="1633409"/>
                    <a:pt x="1430851" y="1637703"/>
                    <a:pt x="1432572" y="1641245"/>
                  </a:cubicBezTo>
                  <a:cubicBezTo>
                    <a:pt x="1444293" y="1666043"/>
                    <a:pt x="1457306" y="1690196"/>
                    <a:pt x="1470964" y="1714242"/>
                  </a:cubicBezTo>
                  <a:cubicBezTo>
                    <a:pt x="1502473" y="1769527"/>
                    <a:pt x="1537317" y="1823524"/>
                    <a:pt x="1567213" y="1879238"/>
                  </a:cubicBezTo>
                  <a:cubicBezTo>
                    <a:pt x="1607111" y="1953630"/>
                    <a:pt x="1646471" y="2028238"/>
                    <a:pt x="1685724" y="2102953"/>
                  </a:cubicBezTo>
                  <a:cubicBezTo>
                    <a:pt x="1715190" y="2158989"/>
                    <a:pt x="1744441" y="2215132"/>
                    <a:pt x="1773585" y="2271276"/>
                  </a:cubicBezTo>
                  <a:cubicBezTo>
                    <a:pt x="1802836" y="2327419"/>
                    <a:pt x="1831980" y="2383563"/>
                    <a:pt x="1860909" y="2439814"/>
                  </a:cubicBezTo>
                  <a:cubicBezTo>
                    <a:pt x="1897473" y="2510664"/>
                    <a:pt x="1929735" y="2583446"/>
                    <a:pt x="1964579" y="2655048"/>
                  </a:cubicBezTo>
                  <a:cubicBezTo>
                    <a:pt x="1973290" y="2672975"/>
                    <a:pt x="1982215" y="2690903"/>
                    <a:pt x="1991464" y="2708615"/>
                  </a:cubicBezTo>
                  <a:cubicBezTo>
                    <a:pt x="2001358" y="2727831"/>
                    <a:pt x="2012542" y="2761216"/>
                    <a:pt x="2026523" y="2787302"/>
                  </a:cubicBezTo>
                  <a:cubicBezTo>
                    <a:pt x="2033513" y="2800398"/>
                    <a:pt x="2041256" y="2811670"/>
                    <a:pt x="2049644" y="2818970"/>
                  </a:cubicBezTo>
                  <a:cubicBezTo>
                    <a:pt x="2052440" y="2821546"/>
                    <a:pt x="2056849" y="2821224"/>
                    <a:pt x="2059323" y="2818433"/>
                  </a:cubicBezTo>
                  <a:cubicBezTo>
                    <a:pt x="2061796" y="2815535"/>
                    <a:pt x="2061474" y="2811241"/>
                    <a:pt x="2058677" y="2808772"/>
                  </a:cubicBezTo>
                  <a:cubicBezTo>
                    <a:pt x="2051365" y="2802331"/>
                    <a:pt x="2044912" y="2792240"/>
                    <a:pt x="2038998" y="2780754"/>
                  </a:cubicBezTo>
                  <a:close/>
                  <a:moveTo>
                    <a:pt x="2035126" y="2409219"/>
                  </a:moveTo>
                  <a:cubicBezTo>
                    <a:pt x="2034696" y="2410185"/>
                    <a:pt x="2034696" y="2411044"/>
                    <a:pt x="2035341" y="2410937"/>
                  </a:cubicBezTo>
                  <a:cubicBezTo>
                    <a:pt x="2035341" y="2410400"/>
                    <a:pt x="2035341" y="2409971"/>
                    <a:pt x="2035341" y="2409541"/>
                  </a:cubicBezTo>
                  <a:cubicBezTo>
                    <a:pt x="2035233" y="2409434"/>
                    <a:pt x="2035233" y="2409326"/>
                    <a:pt x="2035126" y="2409219"/>
                  </a:cubicBezTo>
                  <a:close/>
                  <a:moveTo>
                    <a:pt x="1918658" y="2278683"/>
                  </a:moveTo>
                  <a:cubicBezTo>
                    <a:pt x="1903926" y="2265801"/>
                    <a:pt x="1888869" y="2253241"/>
                    <a:pt x="1873706" y="2241004"/>
                  </a:cubicBezTo>
                  <a:cubicBezTo>
                    <a:pt x="1835529" y="2210409"/>
                    <a:pt x="1795846" y="2181639"/>
                    <a:pt x="1755518" y="2154373"/>
                  </a:cubicBezTo>
                  <a:cubicBezTo>
                    <a:pt x="1752292" y="2152119"/>
                    <a:pt x="1747775" y="2152870"/>
                    <a:pt x="1745517" y="2156090"/>
                  </a:cubicBezTo>
                  <a:cubicBezTo>
                    <a:pt x="1743259" y="2159311"/>
                    <a:pt x="1744012" y="2163712"/>
                    <a:pt x="1747238" y="2165966"/>
                  </a:cubicBezTo>
                  <a:cubicBezTo>
                    <a:pt x="1778640" y="2188724"/>
                    <a:pt x="1809074" y="2212663"/>
                    <a:pt x="1839185" y="2237246"/>
                  </a:cubicBezTo>
                  <a:cubicBezTo>
                    <a:pt x="1857252" y="2251846"/>
                    <a:pt x="1874997" y="2266874"/>
                    <a:pt x="1892741" y="2281903"/>
                  </a:cubicBezTo>
                  <a:cubicBezTo>
                    <a:pt x="1919519" y="2304447"/>
                    <a:pt x="1946082" y="2327097"/>
                    <a:pt x="1971784" y="2350499"/>
                  </a:cubicBezTo>
                  <a:cubicBezTo>
                    <a:pt x="1975333" y="2353612"/>
                    <a:pt x="2018457" y="2390004"/>
                    <a:pt x="2032545" y="2406643"/>
                  </a:cubicBezTo>
                  <a:cubicBezTo>
                    <a:pt x="2033298" y="2407501"/>
                    <a:pt x="2034373" y="2408468"/>
                    <a:pt x="2035126" y="2409219"/>
                  </a:cubicBezTo>
                  <a:cubicBezTo>
                    <a:pt x="2035341" y="2408575"/>
                    <a:pt x="2035664" y="2407824"/>
                    <a:pt x="2035986" y="2407287"/>
                  </a:cubicBezTo>
                  <a:cubicBezTo>
                    <a:pt x="2035664" y="2408038"/>
                    <a:pt x="2035449" y="2408790"/>
                    <a:pt x="2035341" y="2409541"/>
                  </a:cubicBezTo>
                  <a:cubicBezTo>
                    <a:pt x="2035879" y="2410185"/>
                    <a:pt x="2036094" y="2410615"/>
                    <a:pt x="2035664" y="2410829"/>
                  </a:cubicBezTo>
                  <a:cubicBezTo>
                    <a:pt x="2035556" y="2410829"/>
                    <a:pt x="2035449" y="2410829"/>
                    <a:pt x="2035341" y="2410937"/>
                  </a:cubicBezTo>
                  <a:cubicBezTo>
                    <a:pt x="2035556" y="2412654"/>
                    <a:pt x="2036524" y="2414479"/>
                    <a:pt x="2038029" y="2415660"/>
                  </a:cubicBezTo>
                  <a:cubicBezTo>
                    <a:pt x="2041041" y="2417914"/>
                    <a:pt x="2045342" y="2417270"/>
                    <a:pt x="2047601" y="2414264"/>
                  </a:cubicBezTo>
                  <a:cubicBezTo>
                    <a:pt x="2048784" y="2412869"/>
                    <a:pt x="2049429" y="2410937"/>
                    <a:pt x="2049214" y="2408575"/>
                  </a:cubicBezTo>
                  <a:cubicBezTo>
                    <a:pt x="2048999" y="2406428"/>
                    <a:pt x="2047170" y="2402563"/>
                    <a:pt x="2043514" y="2397840"/>
                  </a:cubicBezTo>
                  <a:cubicBezTo>
                    <a:pt x="2029641" y="2380235"/>
                    <a:pt x="1986947" y="2341267"/>
                    <a:pt x="1983506" y="2337940"/>
                  </a:cubicBezTo>
                  <a:cubicBezTo>
                    <a:pt x="1962213" y="2317865"/>
                    <a:pt x="1940705" y="2297898"/>
                    <a:pt x="1918658" y="2278683"/>
                  </a:cubicBezTo>
                  <a:close/>
                  <a:moveTo>
                    <a:pt x="1896505" y="2030707"/>
                  </a:moveTo>
                  <a:cubicBezTo>
                    <a:pt x="1866393" y="2009452"/>
                    <a:pt x="1835852" y="1988734"/>
                    <a:pt x="1803805" y="1971021"/>
                  </a:cubicBezTo>
                  <a:cubicBezTo>
                    <a:pt x="1750571" y="1941715"/>
                    <a:pt x="1693252" y="1920782"/>
                    <a:pt x="1627329" y="1917239"/>
                  </a:cubicBezTo>
                  <a:cubicBezTo>
                    <a:pt x="1623457" y="1917024"/>
                    <a:pt x="1620016" y="1919923"/>
                    <a:pt x="1619801" y="1923895"/>
                  </a:cubicBezTo>
                  <a:cubicBezTo>
                    <a:pt x="1619479" y="1927867"/>
                    <a:pt x="1622490" y="1931194"/>
                    <a:pt x="1626469" y="1931516"/>
                  </a:cubicBezTo>
                  <a:cubicBezTo>
                    <a:pt x="1673464" y="1935381"/>
                    <a:pt x="1715405" y="1948800"/>
                    <a:pt x="1754766" y="1967156"/>
                  </a:cubicBezTo>
                  <a:cubicBezTo>
                    <a:pt x="1777457" y="1977784"/>
                    <a:pt x="1799395" y="1990129"/>
                    <a:pt x="1820796" y="2003333"/>
                  </a:cubicBezTo>
                  <a:cubicBezTo>
                    <a:pt x="1835207" y="2012136"/>
                    <a:pt x="1849402" y="2021260"/>
                    <a:pt x="1863490" y="2030600"/>
                  </a:cubicBezTo>
                  <a:cubicBezTo>
                    <a:pt x="1916938" y="2065917"/>
                    <a:pt x="1969203" y="2103919"/>
                    <a:pt x="2026092" y="2132903"/>
                  </a:cubicBezTo>
                  <a:cubicBezTo>
                    <a:pt x="2029426" y="2134728"/>
                    <a:pt x="2033513" y="2133440"/>
                    <a:pt x="2035341" y="2130112"/>
                  </a:cubicBezTo>
                  <a:cubicBezTo>
                    <a:pt x="2037062" y="2126784"/>
                    <a:pt x="2035771" y="2122598"/>
                    <a:pt x="2032437" y="2120880"/>
                  </a:cubicBezTo>
                  <a:cubicBezTo>
                    <a:pt x="1984904" y="2094902"/>
                    <a:pt x="1941135" y="2062053"/>
                    <a:pt x="1896505" y="2030707"/>
                  </a:cubicBezTo>
                  <a:close/>
                  <a:moveTo>
                    <a:pt x="1859941" y="1830716"/>
                  </a:moveTo>
                  <a:cubicBezTo>
                    <a:pt x="1833271" y="1816546"/>
                    <a:pt x="1803805" y="1794647"/>
                    <a:pt x="1784232" y="1785952"/>
                  </a:cubicBezTo>
                  <a:cubicBezTo>
                    <a:pt x="1768961" y="1779189"/>
                    <a:pt x="1753475" y="1772962"/>
                    <a:pt x="1737989" y="1767380"/>
                  </a:cubicBezTo>
                  <a:cubicBezTo>
                    <a:pt x="1722288" y="1761798"/>
                    <a:pt x="1706479" y="1756645"/>
                    <a:pt x="1690563" y="1752137"/>
                  </a:cubicBezTo>
                  <a:cubicBezTo>
                    <a:pt x="1671421" y="1746662"/>
                    <a:pt x="1652063" y="1741938"/>
                    <a:pt x="1632598" y="1737644"/>
                  </a:cubicBezTo>
                  <a:cubicBezTo>
                    <a:pt x="1603777" y="1731311"/>
                    <a:pt x="1574526" y="1726158"/>
                    <a:pt x="1544952" y="1721435"/>
                  </a:cubicBezTo>
                  <a:cubicBezTo>
                    <a:pt x="1541081" y="1720791"/>
                    <a:pt x="1537317" y="1723367"/>
                    <a:pt x="1536672" y="1727232"/>
                  </a:cubicBezTo>
                  <a:cubicBezTo>
                    <a:pt x="1535919" y="1731096"/>
                    <a:pt x="1538500" y="1734853"/>
                    <a:pt x="1542371" y="1735497"/>
                  </a:cubicBezTo>
                  <a:cubicBezTo>
                    <a:pt x="1582807" y="1743441"/>
                    <a:pt x="1622490" y="1752673"/>
                    <a:pt x="1661635" y="1763623"/>
                  </a:cubicBezTo>
                  <a:cubicBezTo>
                    <a:pt x="1677336" y="1768024"/>
                    <a:pt x="1692929" y="1772747"/>
                    <a:pt x="1708415" y="1777686"/>
                  </a:cubicBezTo>
                  <a:cubicBezTo>
                    <a:pt x="1731537" y="1785093"/>
                    <a:pt x="1754443" y="1793144"/>
                    <a:pt x="1777134" y="1802590"/>
                  </a:cubicBezTo>
                  <a:cubicBezTo>
                    <a:pt x="1796707" y="1810534"/>
                    <a:pt x="1826281" y="1831253"/>
                    <a:pt x="1853059" y="1844242"/>
                  </a:cubicBezTo>
                  <a:cubicBezTo>
                    <a:pt x="1866931" y="1851005"/>
                    <a:pt x="1880266" y="1855728"/>
                    <a:pt x="1891236" y="1856265"/>
                  </a:cubicBezTo>
                  <a:cubicBezTo>
                    <a:pt x="1895000" y="1856480"/>
                    <a:pt x="1898226" y="1853689"/>
                    <a:pt x="1898548" y="1849931"/>
                  </a:cubicBezTo>
                  <a:cubicBezTo>
                    <a:pt x="1898764" y="1846174"/>
                    <a:pt x="1895860" y="1842954"/>
                    <a:pt x="1892096" y="1842632"/>
                  </a:cubicBezTo>
                  <a:cubicBezTo>
                    <a:pt x="1882740" y="1841880"/>
                    <a:pt x="1871663" y="1837050"/>
                    <a:pt x="1859941" y="1830716"/>
                  </a:cubicBezTo>
                  <a:close/>
                  <a:moveTo>
                    <a:pt x="1584850" y="1923358"/>
                  </a:moveTo>
                  <a:cubicBezTo>
                    <a:pt x="1586141" y="1925934"/>
                    <a:pt x="1586463" y="1929155"/>
                    <a:pt x="1585495" y="1932912"/>
                  </a:cubicBezTo>
                  <a:cubicBezTo>
                    <a:pt x="1584420" y="1937099"/>
                    <a:pt x="1581301" y="1942573"/>
                    <a:pt x="1577752" y="1948263"/>
                  </a:cubicBezTo>
                  <a:cubicBezTo>
                    <a:pt x="1573881" y="1954382"/>
                    <a:pt x="1569257" y="1960930"/>
                    <a:pt x="1567751" y="1965976"/>
                  </a:cubicBezTo>
                  <a:cubicBezTo>
                    <a:pt x="1563234" y="1980790"/>
                    <a:pt x="1558717" y="1995711"/>
                    <a:pt x="1554416" y="2010633"/>
                  </a:cubicBezTo>
                  <a:cubicBezTo>
                    <a:pt x="1550114" y="2025447"/>
                    <a:pt x="1546027" y="2040368"/>
                    <a:pt x="1542371" y="2055397"/>
                  </a:cubicBezTo>
                  <a:cubicBezTo>
                    <a:pt x="1535596" y="2082234"/>
                    <a:pt x="1529466" y="2109394"/>
                    <a:pt x="1523551" y="2136553"/>
                  </a:cubicBezTo>
                  <a:cubicBezTo>
                    <a:pt x="1517637" y="2163605"/>
                    <a:pt x="1512045" y="2190764"/>
                    <a:pt x="1507313" y="2218138"/>
                  </a:cubicBezTo>
                  <a:cubicBezTo>
                    <a:pt x="1501075" y="2254529"/>
                    <a:pt x="1496129" y="2291135"/>
                    <a:pt x="1493440" y="2327956"/>
                  </a:cubicBezTo>
                  <a:cubicBezTo>
                    <a:pt x="1493225" y="2331928"/>
                    <a:pt x="1489891" y="2334934"/>
                    <a:pt x="1486020" y="2334719"/>
                  </a:cubicBezTo>
                  <a:cubicBezTo>
                    <a:pt x="1482041" y="2334504"/>
                    <a:pt x="1479030" y="2331177"/>
                    <a:pt x="1479244" y="2327205"/>
                  </a:cubicBezTo>
                  <a:cubicBezTo>
                    <a:pt x="1481072" y="2280400"/>
                    <a:pt x="1486127" y="2233811"/>
                    <a:pt x="1493978" y="2187544"/>
                  </a:cubicBezTo>
                  <a:cubicBezTo>
                    <a:pt x="1497096" y="2169080"/>
                    <a:pt x="1500645" y="2150723"/>
                    <a:pt x="1504624" y="2132474"/>
                  </a:cubicBezTo>
                  <a:cubicBezTo>
                    <a:pt x="1510647" y="2104992"/>
                    <a:pt x="1517637" y="2077833"/>
                    <a:pt x="1524842" y="2050781"/>
                  </a:cubicBezTo>
                  <a:cubicBezTo>
                    <a:pt x="1528176" y="2038758"/>
                    <a:pt x="1531725" y="2026628"/>
                    <a:pt x="1535488" y="2014712"/>
                  </a:cubicBezTo>
                  <a:cubicBezTo>
                    <a:pt x="1541081" y="1996785"/>
                    <a:pt x="1547103" y="1978965"/>
                    <a:pt x="1553125" y="1961252"/>
                  </a:cubicBezTo>
                  <a:cubicBezTo>
                    <a:pt x="1554953" y="1956207"/>
                    <a:pt x="1559148" y="1949659"/>
                    <a:pt x="1563557" y="1943325"/>
                  </a:cubicBezTo>
                  <a:cubicBezTo>
                    <a:pt x="1566783" y="1938494"/>
                    <a:pt x="1570225" y="1933878"/>
                    <a:pt x="1571623" y="1930121"/>
                  </a:cubicBezTo>
                  <a:cubicBezTo>
                    <a:pt x="1569041" y="1928833"/>
                    <a:pt x="1567536" y="1925827"/>
                    <a:pt x="1568074" y="1922821"/>
                  </a:cubicBezTo>
                  <a:cubicBezTo>
                    <a:pt x="1568826" y="1919064"/>
                    <a:pt x="1572483" y="1916702"/>
                    <a:pt x="1576139" y="1917454"/>
                  </a:cubicBezTo>
                  <a:cubicBezTo>
                    <a:pt x="1580871" y="1918313"/>
                    <a:pt x="1583344" y="1920674"/>
                    <a:pt x="1584850" y="1923358"/>
                  </a:cubicBezTo>
                  <a:close/>
                  <a:moveTo>
                    <a:pt x="1573774" y="1930873"/>
                  </a:moveTo>
                  <a:cubicBezTo>
                    <a:pt x="1573774" y="1930873"/>
                    <a:pt x="1573666" y="1930873"/>
                    <a:pt x="1573558" y="1930765"/>
                  </a:cubicBezTo>
                  <a:cubicBezTo>
                    <a:pt x="1573451" y="1930765"/>
                    <a:pt x="1573236" y="1930765"/>
                    <a:pt x="1573128" y="1930765"/>
                  </a:cubicBezTo>
                  <a:cubicBezTo>
                    <a:pt x="1573451" y="1931087"/>
                    <a:pt x="1573666" y="1931194"/>
                    <a:pt x="1573774" y="1930873"/>
                  </a:cubicBezTo>
                  <a:close/>
                  <a:moveTo>
                    <a:pt x="1709490" y="2178204"/>
                  </a:moveTo>
                  <a:cubicBezTo>
                    <a:pt x="1705942" y="2179600"/>
                    <a:pt x="1704221" y="2183572"/>
                    <a:pt x="1705619" y="2187007"/>
                  </a:cubicBezTo>
                  <a:cubicBezTo>
                    <a:pt x="1706049" y="2188295"/>
                    <a:pt x="1706910" y="2189369"/>
                    <a:pt x="1707985" y="2190120"/>
                  </a:cubicBezTo>
                  <a:cubicBezTo>
                    <a:pt x="1705081" y="2198815"/>
                    <a:pt x="1697661" y="2212556"/>
                    <a:pt x="1696263" y="2220178"/>
                  </a:cubicBezTo>
                  <a:lnTo>
                    <a:pt x="1681637" y="2301978"/>
                  </a:lnTo>
                  <a:cubicBezTo>
                    <a:pt x="1678088" y="2321945"/>
                    <a:pt x="1674755" y="2341911"/>
                    <a:pt x="1672174" y="2361878"/>
                  </a:cubicBezTo>
                  <a:cubicBezTo>
                    <a:pt x="1669700" y="2382060"/>
                    <a:pt x="1667764" y="2402134"/>
                    <a:pt x="1666689" y="2422316"/>
                  </a:cubicBezTo>
                  <a:cubicBezTo>
                    <a:pt x="1664323" y="2462571"/>
                    <a:pt x="1665076" y="2502935"/>
                    <a:pt x="1668947" y="2543942"/>
                  </a:cubicBezTo>
                  <a:cubicBezTo>
                    <a:pt x="1669270" y="2547807"/>
                    <a:pt x="1672711" y="2550705"/>
                    <a:pt x="1676690" y="2550490"/>
                  </a:cubicBezTo>
                  <a:cubicBezTo>
                    <a:pt x="1680562" y="2550168"/>
                    <a:pt x="1683465" y="2546733"/>
                    <a:pt x="1683250" y="2542761"/>
                  </a:cubicBezTo>
                  <a:cubicBezTo>
                    <a:pt x="1681315" y="2510557"/>
                    <a:pt x="1681745" y="2478889"/>
                    <a:pt x="1683573" y="2447435"/>
                  </a:cubicBezTo>
                  <a:cubicBezTo>
                    <a:pt x="1684863" y="2423604"/>
                    <a:pt x="1687229" y="2399880"/>
                    <a:pt x="1689918" y="2376048"/>
                  </a:cubicBezTo>
                  <a:cubicBezTo>
                    <a:pt x="1692714" y="2352432"/>
                    <a:pt x="1695725" y="2328815"/>
                    <a:pt x="1699489" y="2304876"/>
                  </a:cubicBezTo>
                  <a:lnTo>
                    <a:pt x="1711534" y="2222647"/>
                  </a:lnTo>
                  <a:cubicBezTo>
                    <a:pt x="1712502" y="2215669"/>
                    <a:pt x="1718739" y="2203109"/>
                    <a:pt x="1721320" y="2194843"/>
                  </a:cubicBezTo>
                  <a:cubicBezTo>
                    <a:pt x="1723041" y="2189261"/>
                    <a:pt x="1723148" y="2184753"/>
                    <a:pt x="1722073" y="2182498"/>
                  </a:cubicBezTo>
                  <a:cubicBezTo>
                    <a:pt x="1721105" y="2180244"/>
                    <a:pt x="1719600" y="2178634"/>
                    <a:pt x="1717449" y="2177882"/>
                  </a:cubicBezTo>
                  <a:cubicBezTo>
                    <a:pt x="1715621" y="2177131"/>
                    <a:pt x="1713039" y="2176701"/>
                    <a:pt x="1709490" y="2178204"/>
                  </a:cubicBezTo>
                  <a:close/>
                  <a:moveTo>
                    <a:pt x="1838002" y="2454091"/>
                  </a:moveTo>
                  <a:cubicBezTo>
                    <a:pt x="1834238" y="2454842"/>
                    <a:pt x="1831765" y="2458385"/>
                    <a:pt x="1832410" y="2462035"/>
                  </a:cubicBezTo>
                  <a:lnTo>
                    <a:pt x="1832518" y="2462249"/>
                  </a:lnTo>
                  <a:lnTo>
                    <a:pt x="1832625" y="2462249"/>
                  </a:lnTo>
                  <a:cubicBezTo>
                    <a:pt x="1832625" y="2462249"/>
                    <a:pt x="1832518" y="2462357"/>
                    <a:pt x="1832518" y="2462571"/>
                  </a:cubicBezTo>
                  <a:cubicBezTo>
                    <a:pt x="1832625" y="2462894"/>
                    <a:pt x="1832840" y="2463323"/>
                    <a:pt x="1832948" y="2463752"/>
                  </a:cubicBezTo>
                  <a:lnTo>
                    <a:pt x="1832518" y="2463108"/>
                  </a:lnTo>
                  <a:cubicBezTo>
                    <a:pt x="1832303" y="2467187"/>
                    <a:pt x="1830905" y="2475990"/>
                    <a:pt x="1830797" y="2476419"/>
                  </a:cubicBezTo>
                  <a:lnTo>
                    <a:pt x="1826388" y="2507014"/>
                  </a:lnTo>
                  <a:cubicBezTo>
                    <a:pt x="1825098" y="2517319"/>
                    <a:pt x="1823807" y="2527625"/>
                    <a:pt x="1822947" y="2538038"/>
                  </a:cubicBezTo>
                  <a:cubicBezTo>
                    <a:pt x="1822301" y="2545015"/>
                    <a:pt x="1821979" y="2551886"/>
                    <a:pt x="1821656" y="2558863"/>
                  </a:cubicBezTo>
                  <a:cubicBezTo>
                    <a:pt x="1821119" y="2576254"/>
                    <a:pt x="1821226" y="2593645"/>
                    <a:pt x="1821764" y="2611142"/>
                  </a:cubicBezTo>
                  <a:cubicBezTo>
                    <a:pt x="1821656" y="2615007"/>
                    <a:pt x="1824775" y="2618335"/>
                    <a:pt x="1828754" y="2618335"/>
                  </a:cubicBezTo>
                  <a:cubicBezTo>
                    <a:pt x="1832733" y="2618442"/>
                    <a:pt x="1835959" y="2615222"/>
                    <a:pt x="1835959" y="2611357"/>
                  </a:cubicBezTo>
                  <a:cubicBezTo>
                    <a:pt x="1836927" y="2596972"/>
                    <a:pt x="1838325" y="2582588"/>
                    <a:pt x="1839616" y="2568310"/>
                  </a:cubicBezTo>
                  <a:cubicBezTo>
                    <a:pt x="1840476" y="2558756"/>
                    <a:pt x="1841444" y="2549095"/>
                    <a:pt x="1842197" y="2539541"/>
                  </a:cubicBezTo>
                  <a:cubicBezTo>
                    <a:pt x="1842949" y="2529235"/>
                    <a:pt x="1843380" y="2518930"/>
                    <a:pt x="1844133" y="2508624"/>
                  </a:cubicBezTo>
                  <a:lnTo>
                    <a:pt x="1846068" y="2477922"/>
                  </a:lnTo>
                  <a:cubicBezTo>
                    <a:pt x="1846068" y="2477386"/>
                    <a:pt x="1846713" y="2466543"/>
                    <a:pt x="1846391" y="2462249"/>
                  </a:cubicBezTo>
                  <a:cubicBezTo>
                    <a:pt x="1846283" y="2459995"/>
                    <a:pt x="1845746" y="2458385"/>
                    <a:pt x="1845423" y="2457848"/>
                  </a:cubicBezTo>
                  <a:cubicBezTo>
                    <a:pt x="1843272" y="2454306"/>
                    <a:pt x="1840476" y="2453554"/>
                    <a:pt x="1838002" y="2454091"/>
                  </a:cubicBezTo>
                  <a:close/>
                  <a:moveTo>
                    <a:pt x="1126939" y="1425796"/>
                  </a:moveTo>
                  <a:cubicBezTo>
                    <a:pt x="1126831" y="1425152"/>
                    <a:pt x="1126186" y="1425474"/>
                    <a:pt x="1125541" y="1425903"/>
                  </a:cubicBezTo>
                  <a:lnTo>
                    <a:pt x="1125971" y="1426118"/>
                  </a:lnTo>
                  <a:cubicBezTo>
                    <a:pt x="1126293" y="1425903"/>
                    <a:pt x="1126616" y="1425796"/>
                    <a:pt x="1126939" y="1425796"/>
                  </a:cubicBezTo>
                  <a:close/>
                  <a:moveTo>
                    <a:pt x="534386" y="1188555"/>
                  </a:moveTo>
                  <a:cubicBezTo>
                    <a:pt x="534816" y="1188984"/>
                    <a:pt x="535246" y="1189306"/>
                    <a:pt x="535461" y="1188877"/>
                  </a:cubicBezTo>
                  <a:lnTo>
                    <a:pt x="534816" y="1188555"/>
                  </a:lnTo>
                  <a:lnTo>
                    <a:pt x="534386" y="1188555"/>
                  </a:lnTo>
                  <a:close/>
                  <a:moveTo>
                    <a:pt x="400927" y="1369223"/>
                  </a:moveTo>
                  <a:cubicBezTo>
                    <a:pt x="355652" y="1370511"/>
                    <a:pt x="312851" y="1367505"/>
                    <a:pt x="276824" y="1358381"/>
                  </a:cubicBezTo>
                  <a:cubicBezTo>
                    <a:pt x="272953" y="1357415"/>
                    <a:pt x="270587" y="1353550"/>
                    <a:pt x="271555" y="1349793"/>
                  </a:cubicBezTo>
                  <a:cubicBezTo>
                    <a:pt x="272415" y="1345928"/>
                    <a:pt x="276286" y="1343567"/>
                    <a:pt x="280158" y="1344533"/>
                  </a:cubicBezTo>
                  <a:cubicBezTo>
                    <a:pt x="309732" y="1351188"/>
                    <a:pt x="343823" y="1353228"/>
                    <a:pt x="379956" y="1352369"/>
                  </a:cubicBezTo>
                  <a:cubicBezTo>
                    <a:pt x="412542" y="1351618"/>
                    <a:pt x="446739" y="1348397"/>
                    <a:pt x="480830" y="1343889"/>
                  </a:cubicBezTo>
                  <a:cubicBezTo>
                    <a:pt x="522018" y="1338521"/>
                    <a:pt x="563099" y="1331222"/>
                    <a:pt x="601061" y="1323492"/>
                  </a:cubicBezTo>
                  <a:cubicBezTo>
                    <a:pt x="669780" y="1309430"/>
                    <a:pt x="727423" y="1293864"/>
                    <a:pt x="757104" y="1285384"/>
                  </a:cubicBezTo>
                  <a:cubicBezTo>
                    <a:pt x="685374" y="1253501"/>
                    <a:pt x="613751" y="1221511"/>
                    <a:pt x="541483" y="1189092"/>
                  </a:cubicBezTo>
                  <a:cubicBezTo>
                    <a:pt x="541054" y="1188877"/>
                    <a:pt x="540623" y="1188662"/>
                    <a:pt x="540085" y="1188448"/>
                  </a:cubicBezTo>
                  <a:cubicBezTo>
                    <a:pt x="539655" y="1188662"/>
                    <a:pt x="539763" y="1189414"/>
                    <a:pt x="539333" y="1189521"/>
                  </a:cubicBezTo>
                  <a:cubicBezTo>
                    <a:pt x="537935" y="1189736"/>
                    <a:pt x="536644" y="1189521"/>
                    <a:pt x="535461" y="1188877"/>
                  </a:cubicBezTo>
                  <a:cubicBezTo>
                    <a:pt x="535461" y="1188877"/>
                    <a:pt x="535461" y="1188770"/>
                    <a:pt x="535569" y="1188662"/>
                  </a:cubicBezTo>
                  <a:cubicBezTo>
                    <a:pt x="535569" y="1188555"/>
                    <a:pt x="535354" y="1188662"/>
                    <a:pt x="535246" y="1188662"/>
                  </a:cubicBezTo>
                  <a:lnTo>
                    <a:pt x="534816" y="1188555"/>
                  </a:lnTo>
                  <a:cubicBezTo>
                    <a:pt x="534386" y="1188233"/>
                    <a:pt x="533848" y="1187911"/>
                    <a:pt x="533418" y="1187481"/>
                  </a:cubicBezTo>
                  <a:cubicBezTo>
                    <a:pt x="533741" y="1187803"/>
                    <a:pt x="534063" y="1188233"/>
                    <a:pt x="534386" y="1188555"/>
                  </a:cubicBezTo>
                  <a:cubicBezTo>
                    <a:pt x="530837" y="1188233"/>
                    <a:pt x="524277" y="1188555"/>
                    <a:pt x="515243" y="1189092"/>
                  </a:cubicBezTo>
                  <a:cubicBezTo>
                    <a:pt x="488251" y="1190702"/>
                    <a:pt x="440825" y="1195747"/>
                    <a:pt x="387377" y="1200149"/>
                  </a:cubicBezTo>
                  <a:cubicBezTo>
                    <a:pt x="359631" y="1202403"/>
                    <a:pt x="330380" y="1204550"/>
                    <a:pt x="301559" y="1206053"/>
                  </a:cubicBezTo>
                  <a:cubicBezTo>
                    <a:pt x="279835" y="1207234"/>
                    <a:pt x="258220" y="1207878"/>
                    <a:pt x="237894" y="1208200"/>
                  </a:cubicBezTo>
                  <a:cubicBezTo>
                    <a:pt x="200040" y="1208736"/>
                    <a:pt x="166057" y="1207770"/>
                    <a:pt x="141645" y="1204765"/>
                  </a:cubicBezTo>
                  <a:cubicBezTo>
                    <a:pt x="137666" y="1204335"/>
                    <a:pt x="134870" y="1200793"/>
                    <a:pt x="135300" y="1196928"/>
                  </a:cubicBezTo>
                  <a:cubicBezTo>
                    <a:pt x="135730" y="1192956"/>
                    <a:pt x="139279" y="1190165"/>
                    <a:pt x="143150" y="1190595"/>
                  </a:cubicBezTo>
                  <a:cubicBezTo>
                    <a:pt x="169713" y="1192956"/>
                    <a:pt x="207460" y="1192098"/>
                    <a:pt x="249186" y="1189951"/>
                  </a:cubicBezTo>
                  <a:cubicBezTo>
                    <a:pt x="272093" y="1188877"/>
                    <a:pt x="296182" y="1187267"/>
                    <a:pt x="320271" y="1185764"/>
                  </a:cubicBezTo>
                  <a:cubicBezTo>
                    <a:pt x="344468" y="1184261"/>
                    <a:pt x="368557" y="1182758"/>
                    <a:pt x="391463" y="1181255"/>
                  </a:cubicBezTo>
                  <a:cubicBezTo>
                    <a:pt x="433727" y="1178571"/>
                    <a:pt x="471797" y="1176210"/>
                    <a:pt x="498682" y="1175029"/>
                  </a:cubicBezTo>
                  <a:cubicBezTo>
                    <a:pt x="502661" y="1174814"/>
                    <a:pt x="505350" y="1174814"/>
                    <a:pt x="508899" y="1174707"/>
                  </a:cubicBezTo>
                  <a:cubicBezTo>
                    <a:pt x="453730" y="1150017"/>
                    <a:pt x="398561" y="1125326"/>
                    <a:pt x="342854" y="1101817"/>
                  </a:cubicBezTo>
                  <a:cubicBezTo>
                    <a:pt x="231334" y="1054476"/>
                    <a:pt x="118953" y="1010463"/>
                    <a:pt x="4960" y="974287"/>
                  </a:cubicBezTo>
                  <a:cubicBezTo>
                    <a:pt x="1196" y="973106"/>
                    <a:pt x="-848" y="969134"/>
                    <a:pt x="335" y="965377"/>
                  </a:cubicBezTo>
                  <a:cubicBezTo>
                    <a:pt x="1518" y="961619"/>
                    <a:pt x="5497" y="959472"/>
                    <a:pt x="9261" y="960653"/>
                  </a:cubicBezTo>
                  <a:cubicBezTo>
                    <a:pt x="124115" y="995756"/>
                    <a:pt x="237572" y="1038374"/>
                    <a:pt x="349952" y="1084963"/>
                  </a:cubicBezTo>
                  <a:cubicBezTo>
                    <a:pt x="395657" y="1103964"/>
                    <a:pt x="441040" y="1124146"/>
                    <a:pt x="486423" y="1144113"/>
                  </a:cubicBezTo>
                  <a:cubicBezTo>
                    <a:pt x="469323" y="1125971"/>
                    <a:pt x="447277" y="1105467"/>
                    <a:pt x="420822" y="1083246"/>
                  </a:cubicBezTo>
                  <a:cubicBezTo>
                    <a:pt x="405659" y="1070471"/>
                    <a:pt x="389635" y="1057482"/>
                    <a:pt x="373504" y="1044600"/>
                  </a:cubicBezTo>
                  <a:cubicBezTo>
                    <a:pt x="362857" y="1036012"/>
                    <a:pt x="352211" y="1027424"/>
                    <a:pt x="341779" y="1019051"/>
                  </a:cubicBezTo>
                  <a:cubicBezTo>
                    <a:pt x="324895" y="1005632"/>
                    <a:pt x="308657" y="992643"/>
                    <a:pt x="293816" y="980942"/>
                  </a:cubicBezTo>
                  <a:cubicBezTo>
                    <a:pt x="252090" y="947986"/>
                    <a:pt x="221333" y="924584"/>
                    <a:pt x="221333" y="924584"/>
                  </a:cubicBezTo>
                  <a:cubicBezTo>
                    <a:pt x="218107" y="922222"/>
                    <a:pt x="217354" y="917821"/>
                    <a:pt x="219720" y="914601"/>
                  </a:cubicBezTo>
                  <a:cubicBezTo>
                    <a:pt x="221978" y="911380"/>
                    <a:pt x="226495" y="910736"/>
                    <a:pt x="229613" y="912990"/>
                  </a:cubicBezTo>
                  <a:cubicBezTo>
                    <a:pt x="229613" y="912990"/>
                    <a:pt x="278437" y="946483"/>
                    <a:pt x="336295" y="990604"/>
                  </a:cubicBezTo>
                  <a:cubicBezTo>
                    <a:pt x="347587" y="999191"/>
                    <a:pt x="359308" y="1008316"/>
                    <a:pt x="370923" y="1017655"/>
                  </a:cubicBezTo>
                  <a:cubicBezTo>
                    <a:pt x="382322" y="1026888"/>
                    <a:pt x="393722" y="1036227"/>
                    <a:pt x="404798" y="1045781"/>
                  </a:cubicBezTo>
                  <a:cubicBezTo>
                    <a:pt x="448783" y="1083246"/>
                    <a:pt x="489003" y="1121569"/>
                    <a:pt x="510081" y="1149158"/>
                  </a:cubicBezTo>
                  <a:cubicBezTo>
                    <a:pt x="511264" y="1150661"/>
                    <a:pt x="509759" y="1152378"/>
                    <a:pt x="509436" y="1154203"/>
                  </a:cubicBezTo>
                  <a:cubicBezTo>
                    <a:pt x="522664" y="1160108"/>
                    <a:pt x="536106" y="1165582"/>
                    <a:pt x="549442" y="1171486"/>
                  </a:cubicBezTo>
                  <a:cubicBezTo>
                    <a:pt x="599018" y="1193708"/>
                    <a:pt x="647735" y="1216036"/>
                    <a:pt x="696881" y="1238472"/>
                  </a:cubicBezTo>
                  <a:cubicBezTo>
                    <a:pt x="696881" y="1238472"/>
                    <a:pt x="696881" y="1238472"/>
                    <a:pt x="696989" y="1238472"/>
                  </a:cubicBezTo>
                  <a:cubicBezTo>
                    <a:pt x="697419" y="1238365"/>
                    <a:pt x="696558" y="1237506"/>
                    <a:pt x="696236" y="1236647"/>
                  </a:cubicBezTo>
                  <a:cubicBezTo>
                    <a:pt x="696128" y="1236433"/>
                    <a:pt x="696020" y="1236325"/>
                    <a:pt x="695913" y="1236111"/>
                  </a:cubicBezTo>
                  <a:cubicBezTo>
                    <a:pt x="695698" y="1236647"/>
                    <a:pt x="695483" y="1237184"/>
                    <a:pt x="695375" y="1237506"/>
                  </a:cubicBezTo>
                  <a:cubicBezTo>
                    <a:pt x="689353" y="1229133"/>
                    <a:pt x="674727" y="1206589"/>
                    <a:pt x="668382" y="1197143"/>
                  </a:cubicBezTo>
                  <a:cubicBezTo>
                    <a:pt x="660854" y="1185871"/>
                    <a:pt x="653004" y="1174814"/>
                    <a:pt x="645153" y="1163757"/>
                  </a:cubicBezTo>
                  <a:cubicBezTo>
                    <a:pt x="633216" y="1147118"/>
                    <a:pt x="620957" y="1130801"/>
                    <a:pt x="608589" y="1114592"/>
                  </a:cubicBezTo>
                  <a:cubicBezTo>
                    <a:pt x="594394" y="1095698"/>
                    <a:pt x="579338" y="1076912"/>
                    <a:pt x="563852" y="1058341"/>
                  </a:cubicBezTo>
                  <a:cubicBezTo>
                    <a:pt x="548689" y="1039984"/>
                    <a:pt x="532880" y="1021842"/>
                    <a:pt x="516749" y="1004022"/>
                  </a:cubicBezTo>
                  <a:cubicBezTo>
                    <a:pt x="484164" y="968275"/>
                    <a:pt x="449751" y="934138"/>
                    <a:pt x="413832" y="903973"/>
                  </a:cubicBezTo>
                  <a:cubicBezTo>
                    <a:pt x="410713" y="901504"/>
                    <a:pt x="410283" y="896995"/>
                    <a:pt x="412757" y="893882"/>
                  </a:cubicBezTo>
                  <a:cubicBezTo>
                    <a:pt x="415230" y="890876"/>
                    <a:pt x="419747" y="890447"/>
                    <a:pt x="422865" y="892916"/>
                  </a:cubicBezTo>
                  <a:cubicBezTo>
                    <a:pt x="460290" y="922544"/>
                    <a:pt x="496531" y="955823"/>
                    <a:pt x="530407" y="991462"/>
                  </a:cubicBezTo>
                  <a:cubicBezTo>
                    <a:pt x="547183" y="1009175"/>
                    <a:pt x="563315" y="1027424"/>
                    <a:pt x="578693" y="1045996"/>
                  </a:cubicBezTo>
                  <a:cubicBezTo>
                    <a:pt x="594394" y="1064996"/>
                    <a:pt x="609235" y="1084319"/>
                    <a:pt x="623323" y="1103642"/>
                  </a:cubicBezTo>
                  <a:cubicBezTo>
                    <a:pt x="633324" y="1117597"/>
                    <a:pt x="643325" y="1131553"/>
                    <a:pt x="653112" y="1145615"/>
                  </a:cubicBezTo>
                  <a:cubicBezTo>
                    <a:pt x="662790" y="1159785"/>
                    <a:pt x="672254" y="1174170"/>
                    <a:pt x="681395" y="1188662"/>
                  </a:cubicBezTo>
                  <a:cubicBezTo>
                    <a:pt x="686987" y="1197572"/>
                    <a:pt x="699247" y="1217969"/>
                    <a:pt x="705484" y="1227523"/>
                  </a:cubicBezTo>
                  <a:cubicBezTo>
                    <a:pt x="706667" y="1228167"/>
                    <a:pt x="707743" y="1229240"/>
                    <a:pt x="708388" y="1230528"/>
                  </a:cubicBezTo>
                  <a:cubicBezTo>
                    <a:pt x="709463" y="1232568"/>
                    <a:pt x="710001" y="1233749"/>
                    <a:pt x="710108" y="1234393"/>
                  </a:cubicBezTo>
                  <a:cubicBezTo>
                    <a:pt x="711614" y="1239116"/>
                    <a:pt x="708603" y="1241478"/>
                    <a:pt x="707635" y="1242229"/>
                  </a:cubicBezTo>
                  <a:cubicBezTo>
                    <a:pt x="707420" y="1242444"/>
                    <a:pt x="706667" y="1242551"/>
                    <a:pt x="706344" y="1242766"/>
                  </a:cubicBezTo>
                  <a:cubicBezTo>
                    <a:pt x="752802" y="1264021"/>
                    <a:pt x="799690" y="1285598"/>
                    <a:pt x="845933" y="1306209"/>
                  </a:cubicBezTo>
                  <a:cubicBezTo>
                    <a:pt x="860774" y="1312865"/>
                    <a:pt x="875722" y="1319306"/>
                    <a:pt x="890670" y="1325747"/>
                  </a:cubicBezTo>
                  <a:cubicBezTo>
                    <a:pt x="909060" y="1333691"/>
                    <a:pt x="927557" y="1341420"/>
                    <a:pt x="946054" y="1349149"/>
                  </a:cubicBezTo>
                  <a:cubicBezTo>
                    <a:pt x="931751" y="1324459"/>
                    <a:pt x="891531" y="1255755"/>
                    <a:pt x="845611" y="1179860"/>
                  </a:cubicBezTo>
                  <a:cubicBezTo>
                    <a:pt x="836147" y="1164187"/>
                    <a:pt x="826468" y="1148192"/>
                    <a:pt x="816790" y="1132197"/>
                  </a:cubicBezTo>
                  <a:cubicBezTo>
                    <a:pt x="802056" y="1108043"/>
                    <a:pt x="787431" y="1083890"/>
                    <a:pt x="773235" y="1061024"/>
                  </a:cubicBezTo>
                  <a:cubicBezTo>
                    <a:pt x="740220" y="1007994"/>
                    <a:pt x="710001" y="962049"/>
                    <a:pt x="689353" y="939506"/>
                  </a:cubicBezTo>
                  <a:cubicBezTo>
                    <a:pt x="686665" y="936607"/>
                    <a:pt x="686880" y="932098"/>
                    <a:pt x="689783" y="929415"/>
                  </a:cubicBezTo>
                  <a:cubicBezTo>
                    <a:pt x="692579" y="926731"/>
                    <a:pt x="697096" y="926838"/>
                    <a:pt x="699784" y="929737"/>
                  </a:cubicBezTo>
                  <a:cubicBezTo>
                    <a:pt x="717959" y="948630"/>
                    <a:pt x="743876" y="983733"/>
                    <a:pt x="772267" y="1026243"/>
                  </a:cubicBezTo>
                  <a:cubicBezTo>
                    <a:pt x="786248" y="1047176"/>
                    <a:pt x="800981" y="1069934"/>
                    <a:pt x="815499" y="1093336"/>
                  </a:cubicBezTo>
                  <a:cubicBezTo>
                    <a:pt x="836577" y="1127259"/>
                    <a:pt x="857548" y="1162684"/>
                    <a:pt x="876797" y="1196069"/>
                  </a:cubicBezTo>
                  <a:cubicBezTo>
                    <a:pt x="925836" y="1281197"/>
                    <a:pt x="963906" y="1352799"/>
                    <a:pt x="963906" y="1352799"/>
                  </a:cubicBezTo>
                  <a:cubicBezTo>
                    <a:pt x="964659" y="1354087"/>
                    <a:pt x="963046" y="1355053"/>
                    <a:pt x="962938" y="1356341"/>
                  </a:cubicBezTo>
                  <a:cubicBezTo>
                    <a:pt x="998965" y="1371370"/>
                    <a:pt x="1035206" y="1386399"/>
                    <a:pt x="1070910" y="1402072"/>
                  </a:cubicBezTo>
                  <a:cubicBezTo>
                    <a:pt x="1071878" y="1402501"/>
                    <a:pt x="1076395" y="1404756"/>
                    <a:pt x="1081879" y="1407439"/>
                  </a:cubicBezTo>
                  <a:cubicBezTo>
                    <a:pt x="1074997" y="1388116"/>
                    <a:pt x="1063274" y="1353335"/>
                    <a:pt x="1052735" y="1324137"/>
                  </a:cubicBezTo>
                  <a:cubicBezTo>
                    <a:pt x="1047036" y="1308571"/>
                    <a:pt x="1041873" y="1294938"/>
                    <a:pt x="1038110" y="1286994"/>
                  </a:cubicBezTo>
                  <a:cubicBezTo>
                    <a:pt x="1028108" y="1265631"/>
                    <a:pt x="1012837" y="1238579"/>
                    <a:pt x="995308" y="1208951"/>
                  </a:cubicBezTo>
                  <a:cubicBezTo>
                    <a:pt x="980898" y="1184583"/>
                    <a:pt x="964874" y="1158605"/>
                    <a:pt x="948528" y="1132626"/>
                  </a:cubicBezTo>
                  <a:cubicBezTo>
                    <a:pt x="912394" y="1075195"/>
                    <a:pt x="874754" y="1018622"/>
                    <a:pt x="848622" y="984055"/>
                  </a:cubicBezTo>
                  <a:cubicBezTo>
                    <a:pt x="846256" y="980942"/>
                    <a:pt x="846794" y="976541"/>
                    <a:pt x="849912" y="974072"/>
                  </a:cubicBezTo>
                  <a:cubicBezTo>
                    <a:pt x="853031" y="971710"/>
                    <a:pt x="857548" y="972247"/>
                    <a:pt x="859914" y="975360"/>
                  </a:cubicBezTo>
                  <a:cubicBezTo>
                    <a:pt x="880454" y="1001016"/>
                    <a:pt x="908200" y="1038803"/>
                    <a:pt x="936483" y="1080455"/>
                  </a:cubicBezTo>
                  <a:cubicBezTo>
                    <a:pt x="952507" y="1103964"/>
                    <a:pt x="968638" y="1128654"/>
                    <a:pt x="983909" y="1152915"/>
                  </a:cubicBezTo>
                  <a:cubicBezTo>
                    <a:pt x="994340" y="1169769"/>
                    <a:pt x="1004449" y="1186515"/>
                    <a:pt x="1013590" y="1202510"/>
                  </a:cubicBezTo>
                  <a:cubicBezTo>
                    <a:pt x="1030474" y="1231709"/>
                    <a:pt x="1044455" y="1258546"/>
                    <a:pt x="1053918" y="1279694"/>
                  </a:cubicBezTo>
                  <a:cubicBezTo>
                    <a:pt x="1057682" y="1288067"/>
                    <a:pt x="1062844" y="1302452"/>
                    <a:pt x="1068329" y="1318769"/>
                  </a:cubicBezTo>
                  <a:cubicBezTo>
                    <a:pt x="1079190" y="1351403"/>
                    <a:pt x="1091450" y="1392196"/>
                    <a:pt x="1097150" y="1409479"/>
                  </a:cubicBezTo>
                  <a:cubicBezTo>
                    <a:pt x="1097795" y="1411196"/>
                    <a:pt x="1095860" y="1412055"/>
                    <a:pt x="1095107" y="1413666"/>
                  </a:cubicBezTo>
                  <a:cubicBezTo>
                    <a:pt x="1105646" y="1418496"/>
                    <a:pt x="1117045" y="1423434"/>
                    <a:pt x="1124035" y="1425366"/>
                  </a:cubicBezTo>
                  <a:cubicBezTo>
                    <a:pt x="1124573" y="1425474"/>
                    <a:pt x="1125111" y="1425796"/>
                    <a:pt x="1125541" y="1425903"/>
                  </a:cubicBezTo>
                  <a:cubicBezTo>
                    <a:pt x="1124788" y="1426548"/>
                    <a:pt x="1123928" y="1427406"/>
                    <a:pt x="1123713" y="1427728"/>
                  </a:cubicBezTo>
                  <a:cubicBezTo>
                    <a:pt x="1124358" y="1426977"/>
                    <a:pt x="1125111" y="1426440"/>
                    <a:pt x="1125971" y="1426118"/>
                  </a:cubicBezTo>
                  <a:cubicBezTo>
                    <a:pt x="1126509" y="1426333"/>
                    <a:pt x="1126939" y="1426333"/>
                    <a:pt x="1126939" y="1426011"/>
                  </a:cubicBezTo>
                  <a:cubicBezTo>
                    <a:pt x="1126939" y="1425903"/>
                    <a:pt x="1126939" y="1425796"/>
                    <a:pt x="1126939" y="1425796"/>
                  </a:cubicBezTo>
                  <a:cubicBezTo>
                    <a:pt x="1129090" y="1425152"/>
                    <a:pt x="1131563" y="1425689"/>
                    <a:pt x="1133284" y="1427406"/>
                  </a:cubicBezTo>
                  <a:cubicBezTo>
                    <a:pt x="1136080" y="1429983"/>
                    <a:pt x="1136188" y="1434276"/>
                    <a:pt x="1133606" y="1437068"/>
                  </a:cubicBezTo>
                  <a:cubicBezTo>
                    <a:pt x="1132531" y="1438248"/>
                    <a:pt x="1130703" y="1439322"/>
                    <a:pt x="1128122" y="1439644"/>
                  </a:cubicBezTo>
                  <a:cubicBezTo>
                    <a:pt x="1125541" y="1439859"/>
                    <a:pt x="1120164" y="1438785"/>
                    <a:pt x="1113711" y="1436531"/>
                  </a:cubicBezTo>
                  <a:cubicBezTo>
                    <a:pt x="1096612" y="1430519"/>
                    <a:pt x="1068436" y="1416779"/>
                    <a:pt x="1065425" y="1415491"/>
                  </a:cubicBezTo>
                  <a:cubicBezTo>
                    <a:pt x="1064242" y="1417101"/>
                    <a:pt x="1063705" y="1419462"/>
                    <a:pt x="1061446" y="1419462"/>
                  </a:cubicBezTo>
                  <a:cubicBezTo>
                    <a:pt x="1060801" y="1419462"/>
                    <a:pt x="1060156" y="1419355"/>
                    <a:pt x="1059510" y="1419248"/>
                  </a:cubicBezTo>
                  <a:cubicBezTo>
                    <a:pt x="1058650" y="1420321"/>
                    <a:pt x="1057682" y="1421502"/>
                    <a:pt x="1056822" y="1422683"/>
                  </a:cubicBezTo>
                  <a:cubicBezTo>
                    <a:pt x="1051015" y="1430519"/>
                    <a:pt x="1044024" y="1441039"/>
                    <a:pt x="1039185" y="1445763"/>
                  </a:cubicBezTo>
                  <a:cubicBezTo>
                    <a:pt x="1028538" y="1455746"/>
                    <a:pt x="1017892" y="1465730"/>
                    <a:pt x="1006815" y="1475284"/>
                  </a:cubicBezTo>
                  <a:cubicBezTo>
                    <a:pt x="995739" y="1484945"/>
                    <a:pt x="984446" y="1494177"/>
                    <a:pt x="972725" y="1503087"/>
                  </a:cubicBezTo>
                  <a:cubicBezTo>
                    <a:pt x="956701" y="1515003"/>
                    <a:pt x="940032" y="1526060"/>
                    <a:pt x="922825" y="1536043"/>
                  </a:cubicBezTo>
                  <a:cubicBezTo>
                    <a:pt x="905511" y="1545919"/>
                    <a:pt x="887659" y="1554722"/>
                    <a:pt x="869377" y="1562666"/>
                  </a:cubicBezTo>
                  <a:cubicBezTo>
                    <a:pt x="832921" y="1578339"/>
                    <a:pt x="794851" y="1590040"/>
                    <a:pt x="756136" y="1599057"/>
                  </a:cubicBezTo>
                  <a:cubicBezTo>
                    <a:pt x="752265" y="1599916"/>
                    <a:pt x="748393" y="1597662"/>
                    <a:pt x="747533" y="1593797"/>
                  </a:cubicBezTo>
                  <a:cubicBezTo>
                    <a:pt x="746565" y="1590040"/>
                    <a:pt x="748823" y="1586175"/>
                    <a:pt x="752695" y="1585209"/>
                  </a:cubicBezTo>
                  <a:cubicBezTo>
                    <a:pt x="790119" y="1575118"/>
                    <a:pt x="826683" y="1561914"/>
                    <a:pt x="861742" y="1545705"/>
                  </a:cubicBezTo>
                  <a:cubicBezTo>
                    <a:pt x="879271" y="1537654"/>
                    <a:pt x="896478" y="1528851"/>
                    <a:pt x="913147" y="1519297"/>
                  </a:cubicBezTo>
                  <a:cubicBezTo>
                    <a:pt x="929815" y="1509743"/>
                    <a:pt x="946162" y="1499545"/>
                    <a:pt x="961863" y="1488273"/>
                  </a:cubicBezTo>
                  <a:cubicBezTo>
                    <a:pt x="973477" y="1480007"/>
                    <a:pt x="984769" y="1471312"/>
                    <a:pt x="995846" y="1462294"/>
                  </a:cubicBezTo>
                  <a:cubicBezTo>
                    <a:pt x="1007030" y="1453170"/>
                    <a:pt x="1017892" y="1443831"/>
                    <a:pt x="1028646" y="1434384"/>
                  </a:cubicBezTo>
                  <a:cubicBezTo>
                    <a:pt x="1034023" y="1429661"/>
                    <a:pt x="1042196" y="1417638"/>
                    <a:pt x="1048111" y="1410660"/>
                  </a:cubicBezTo>
                  <a:cubicBezTo>
                    <a:pt x="1048864" y="1409801"/>
                    <a:pt x="1049186" y="1409801"/>
                    <a:pt x="1049939" y="1409157"/>
                  </a:cubicBezTo>
                  <a:cubicBezTo>
                    <a:pt x="1017247" y="1395416"/>
                    <a:pt x="984446" y="1382212"/>
                    <a:pt x="951647" y="1368901"/>
                  </a:cubicBezTo>
                  <a:cubicBezTo>
                    <a:pt x="950249" y="1370726"/>
                    <a:pt x="949065" y="1372443"/>
                    <a:pt x="945947" y="1374591"/>
                  </a:cubicBezTo>
                  <a:cubicBezTo>
                    <a:pt x="926912" y="1387580"/>
                    <a:pt x="868624" y="1410445"/>
                    <a:pt x="865506" y="1412055"/>
                  </a:cubicBezTo>
                  <a:cubicBezTo>
                    <a:pt x="835287" y="1427514"/>
                    <a:pt x="804745" y="1442328"/>
                    <a:pt x="773343" y="1455209"/>
                  </a:cubicBezTo>
                  <a:cubicBezTo>
                    <a:pt x="752372" y="1463905"/>
                    <a:pt x="731079" y="1471741"/>
                    <a:pt x="709463" y="1478719"/>
                  </a:cubicBezTo>
                  <a:cubicBezTo>
                    <a:pt x="655477" y="1496002"/>
                    <a:pt x="599771" y="1507381"/>
                    <a:pt x="542559" y="1511246"/>
                  </a:cubicBezTo>
                  <a:cubicBezTo>
                    <a:pt x="538688" y="1511568"/>
                    <a:pt x="535246" y="1508669"/>
                    <a:pt x="534924" y="1504697"/>
                  </a:cubicBezTo>
                  <a:cubicBezTo>
                    <a:pt x="534601" y="1500833"/>
                    <a:pt x="537505" y="1497398"/>
                    <a:pt x="541376" y="1497076"/>
                  </a:cubicBezTo>
                  <a:cubicBezTo>
                    <a:pt x="586006" y="1492674"/>
                    <a:pt x="629345" y="1483228"/>
                    <a:pt x="671824" y="1470668"/>
                  </a:cubicBezTo>
                  <a:cubicBezTo>
                    <a:pt x="697311" y="1463153"/>
                    <a:pt x="722476" y="1454351"/>
                    <a:pt x="747425" y="1444797"/>
                  </a:cubicBezTo>
                  <a:cubicBezTo>
                    <a:pt x="784957" y="1430519"/>
                    <a:pt x="821844" y="1414524"/>
                    <a:pt x="857978" y="1397026"/>
                  </a:cubicBezTo>
                  <a:cubicBezTo>
                    <a:pt x="861096" y="1395524"/>
                    <a:pt x="918094" y="1375342"/>
                    <a:pt x="937666" y="1363212"/>
                  </a:cubicBezTo>
                  <a:cubicBezTo>
                    <a:pt x="927342" y="1359025"/>
                    <a:pt x="917126" y="1354838"/>
                    <a:pt x="906801" y="1350544"/>
                  </a:cubicBezTo>
                  <a:cubicBezTo>
                    <a:pt x="884110" y="1341205"/>
                    <a:pt x="861527" y="1331758"/>
                    <a:pt x="839051" y="1321990"/>
                  </a:cubicBezTo>
                  <a:cubicBezTo>
                    <a:pt x="818403" y="1312972"/>
                    <a:pt x="797432" y="1303311"/>
                    <a:pt x="776784" y="1294186"/>
                  </a:cubicBezTo>
                  <a:cubicBezTo>
                    <a:pt x="757104" y="1300735"/>
                    <a:pt x="689245" y="1322634"/>
                    <a:pt x="604933" y="1341312"/>
                  </a:cubicBezTo>
                  <a:cubicBezTo>
                    <a:pt x="566541" y="1349900"/>
                    <a:pt x="525030" y="1357630"/>
                    <a:pt x="483304" y="1362890"/>
                  </a:cubicBezTo>
                  <a:cubicBezTo>
                    <a:pt x="455558" y="1366325"/>
                    <a:pt x="427812" y="1368472"/>
                    <a:pt x="400927" y="1369223"/>
                  </a:cubicBezTo>
                  <a:close/>
                  <a:moveTo>
                    <a:pt x="1054671" y="1413880"/>
                  </a:moveTo>
                  <a:cubicBezTo>
                    <a:pt x="1054563" y="1413451"/>
                    <a:pt x="1054563" y="1413129"/>
                    <a:pt x="1054563" y="1412699"/>
                  </a:cubicBezTo>
                  <a:cubicBezTo>
                    <a:pt x="1054563" y="1412592"/>
                    <a:pt x="1054563" y="1412377"/>
                    <a:pt x="1054456" y="1412377"/>
                  </a:cubicBezTo>
                  <a:cubicBezTo>
                    <a:pt x="1053596" y="1412485"/>
                    <a:pt x="1053918" y="1413236"/>
                    <a:pt x="1054671" y="1413880"/>
                  </a:cubicBezTo>
                  <a:close/>
                  <a:moveTo>
                    <a:pt x="1435690" y="394925"/>
                  </a:moveTo>
                  <a:cubicBezTo>
                    <a:pt x="1431066" y="407377"/>
                    <a:pt x="1426012" y="419615"/>
                    <a:pt x="1421387" y="431960"/>
                  </a:cubicBezTo>
                  <a:cubicBezTo>
                    <a:pt x="1419451" y="437435"/>
                    <a:pt x="1417516" y="442802"/>
                    <a:pt x="1415688" y="448384"/>
                  </a:cubicBezTo>
                  <a:cubicBezTo>
                    <a:pt x="1413322" y="455577"/>
                    <a:pt x="1407514" y="473611"/>
                    <a:pt x="1406224" y="478764"/>
                  </a:cubicBezTo>
                  <a:cubicBezTo>
                    <a:pt x="1404933" y="483810"/>
                    <a:pt x="1407622" y="486815"/>
                    <a:pt x="1407945" y="487137"/>
                  </a:cubicBezTo>
                  <a:cubicBezTo>
                    <a:pt x="1408375" y="487459"/>
                    <a:pt x="1416440" y="491109"/>
                    <a:pt x="1419774" y="482843"/>
                  </a:cubicBezTo>
                  <a:cubicBezTo>
                    <a:pt x="1420204" y="481985"/>
                    <a:pt x="1420419" y="481126"/>
                    <a:pt x="1420419" y="480160"/>
                  </a:cubicBezTo>
                  <a:cubicBezTo>
                    <a:pt x="1422785" y="473504"/>
                    <a:pt x="1428055" y="459656"/>
                    <a:pt x="1430421" y="453537"/>
                  </a:cubicBezTo>
                  <a:cubicBezTo>
                    <a:pt x="1432464" y="448384"/>
                    <a:pt x="1434615" y="443232"/>
                    <a:pt x="1436766" y="438079"/>
                  </a:cubicBezTo>
                  <a:cubicBezTo>
                    <a:pt x="1442035" y="425948"/>
                    <a:pt x="1447520" y="413818"/>
                    <a:pt x="1452682" y="401688"/>
                  </a:cubicBezTo>
                  <a:cubicBezTo>
                    <a:pt x="1458059" y="388591"/>
                    <a:pt x="1463436" y="375602"/>
                    <a:pt x="1468275" y="362398"/>
                  </a:cubicBezTo>
                  <a:cubicBezTo>
                    <a:pt x="1473222" y="349087"/>
                    <a:pt x="1477739" y="335775"/>
                    <a:pt x="1482041" y="322357"/>
                  </a:cubicBezTo>
                  <a:cubicBezTo>
                    <a:pt x="1490429" y="295520"/>
                    <a:pt x="1497526" y="268253"/>
                    <a:pt x="1503549" y="240450"/>
                  </a:cubicBezTo>
                  <a:cubicBezTo>
                    <a:pt x="1504409" y="236585"/>
                    <a:pt x="1502151" y="232720"/>
                    <a:pt x="1498279" y="231862"/>
                  </a:cubicBezTo>
                  <a:cubicBezTo>
                    <a:pt x="1494408" y="230896"/>
                    <a:pt x="1490644" y="233257"/>
                    <a:pt x="1489676" y="237014"/>
                  </a:cubicBezTo>
                  <a:cubicBezTo>
                    <a:pt x="1483761" y="258592"/>
                    <a:pt x="1476986" y="279739"/>
                    <a:pt x="1469888" y="300780"/>
                  </a:cubicBezTo>
                  <a:cubicBezTo>
                    <a:pt x="1464511" y="316560"/>
                    <a:pt x="1458812" y="332233"/>
                    <a:pt x="1453112" y="347906"/>
                  </a:cubicBezTo>
                  <a:cubicBezTo>
                    <a:pt x="1447412" y="363579"/>
                    <a:pt x="1441713" y="379252"/>
                    <a:pt x="1435690" y="394925"/>
                  </a:cubicBezTo>
                  <a:close/>
                  <a:moveTo>
                    <a:pt x="1496129" y="192787"/>
                  </a:moveTo>
                  <a:cubicBezTo>
                    <a:pt x="1495376" y="192787"/>
                    <a:pt x="1497419" y="193109"/>
                    <a:pt x="1496559" y="193216"/>
                  </a:cubicBezTo>
                  <a:cubicBezTo>
                    <a:pt x="1495376" y="193216"/>
                    <a:pt x="1497096" y="193431"/>
                    <a:pt x="1497634" y="193646"/>
                  </a:cubicBezTo>
                  <a:lnTo>
                    <a:pt x="1497742" y="192894"/>
                  </a:lnTo>
                  <a:cubicBezTo>
                    <a:pt x="1495806" y="191284"/>
                    <a:pt x="1497849" y="189781"/>
                    <a:pt x="1496881" y="191069"/>
                  </a:cubicBezTo>
                  <a:cubicBezTo>
                    <a:pt x="1496774" y="191176"/>
                    <a:pt x="1496559" y="191391"/>
                    <a:pt x="1496344" y="191606"/>
                  </a:cubicBezTo>
                  <a:cubicBezTo>
                    <a:pt x="1495913" y="192143"/>
                    <a:pt x="1495806" y="190747"/>
                    <a:pt x="1495591" y="191499"/>
                  </a:cubicBezTo>
                  <a:cubicBezTo>
                    <a:pt x="1495376" y="192035"/>
                    <a:pt x="1496559" y="192357"/>
                    <a:pt x="1495913" y="192357"/>
                  </a:cubicBezTo>
                  <a:cubicBezTo>
                    <a:pt x="1495376" y="192465"/>
                    <a:pt x="1496666" y="192679"/>
                    <a:pt x="1496129" y="192787"/>
                  </a:cubicBezTo>
                  <a:close/>
                  <a:moveTo>
                    <a:pt x="1497742" y="193646"/>
                  </a:moveTo>
                  <a:lnTo>
                    <a:pt x="1497742" y="193646"/>
                  </a:lnTo>
                  <a:lnTo>
                    <a:pt x="1497634" y="193753"/>
                  </a:lnTo>
                  <a:lnTo>
                    <a:pt x="1497634" y="193860"/>
                  </a:lnTo>
                  <a:lnTo>
                    <a:pt x="1497311" y="193860"/>
                  </a:lnTo>
                  <a:cubicBezTo>
                    <a:pt x="1497096" y="193860"/>
                    <a:pt x="1497419" y="193968"/>
                    <a:pt x="1497634" y="193968"/>
                  </a:cubicBezTo>
                  <a:cubicBezTo>
                    <a:pt x="1496666" y="197188"/>
                    <a:pt x="1498279" y="200731"/>
                    <a:pt x="1501398" y="202126"/>
                  </a:cubicBezTo>
                  <a:cubicBezTo>
                    <a:pt x="1504839" y="203629"/>
                    <a:pt x="1508926" y="202126"/>
                    <a:pt x="1510432" y="198691"/>
                  </a:cubicBezTo>
                  <a:cubicBezTo>
                    <a:pt x="1513443" y="199228"/>
                    <a:pt x="1509463" y="198906"/>
                    <a:pt x="1512367" y="199228"/>
                  </a:cubicBezTo>
                  <a:cubicBezTo>
                    <a:pt x="1513335" y="199442"/>
                    <a:pt x="1512582" y="199442"/>
                    <a:pt x="1513443" y="198906"/>
                  </a:cubicBezTo>
                  <a:cubicBezTo>
                    <a:pt x="1513443" y="198798"/>
                    <a:pt x="1513550" y="198691"/>
                    <a:pt x="1513550" y="198584"/>
                  </a:cubicBezTo>
                  <a:cubicBezTo>
                    <a:pt x="1513335" y="197725"/>
                    <a:pt x="1514088" y="198047"/>
                    <a:pt x="1513335" y="197510"/>
                  </a:cubicBezTo>
                  <a:cubicBezTo>
                    <a:pt x="1512152" y="196651"/>
                    <a:pt x="1514303" y="197081"/>
                    <a:pt x="1512905" y="196437"/>
                  </a:cubicBezTo>
                  <a:cubicBezTo>
                    <a:pt x="1512152" y="196007"/>
                    <a:pt x="1513550" y="196222"/>
                    <a:pt x="1512690" y="195900"/>
                  </a:cubicBezTo>
                  <a:cubicBezTo>
                    <a:pt x="1510647" y="195148"/>
                    <a:pt x="1514088" y="195470"/>
                    <a:pt x="1511830" y="194826"/>
                  </a:cubicBezTo>
                  <a:cubicBezTo>
                    <a:pt x="1512045" y="190962"/>
                    <a:pt x="1509033" y="187527"/>
                    <a:pt x="1505162" y="187312"/>
                  </a:cubicBezTo>
                  <a:cubicBezTo>
                    <a:pt x="1501506" y="187097"/>
                    <a:pt x="1498494" y="189566"/>
                    <a:pt x="1497742" y="192894"/>
                  </a:cubicBezTo>
                  <a:lnTo>
                    <a:pt x="1497957" y="193109"/>
                  </a:lnTo>
                  <a:cubicBezTo>
                    <a:pt x="1497849" y="193323"/>
                    <a:pt x="1497742" y="193431"/>
                    <a:pt x="1497742" y="193646"/>
                  </a:cubicBezTo>
                  <a:close/>
                  <a:moveTo>
                    <a:pt x="1463221" y="1132411"/>
                  </a:moveTo>
                  <a:cubicBezTo>
                    <a:pt x="1449133" y="1141321"/>
                    <a:pt x="1434722" y="1149909"/>
                    <a:pt x="1420097" y="1158068"/>
                  </a:cubicBezTo>
                  <a:cubicBezTo>
                    <a:pt x="1405471" y="1166226"/>
                    <a:pt x="1390738" y="1173956"/>
                    <a:pt x="1375897" y="1181577"/>
                  </a:cubicBezTo>
                  <a:cubicBezTo>
                    <a:pt x="1372133" y="1183510"/>
                    <a:pt x="1344818" y="1191453"/>
                    <a:pt x="1335354" y="1192741"/>
                  </a:cubicBezTo>
                  <a:cubicBezTo>
                    <a:pt x="1333956" y="1207878"/>
                    <a:pt x="1332343" y="1223014"/>
                    <a:pt x="1331053" y="1238257"/>
                  </a:cubicBezTo>
                  <a:lnTo>
                    <a:pt x="1323847" y="1344962"/>
                  </a:lnTo>
                  <a:lnTo>
                    <a:pt x="1320191" y="1380710"/>
                  </a:lnTo>
                  <a:cubicBezTo>
                    <a:pt x="1319976" y="1382964"/>
                    <a:pt x="1319008" y="1385970"/>
                    <a:pt x="1317717" y="1389083"/>
                  </a:cubicBezTo>
                  <a:cubicBezTo>
                    <a:pt x="1317072" y="1390478"/>
                    <a:pt x="1315889" y="1392410"/>
                    <a:pt x="1315029" y="1393913"/>
                  </a:cubicBezTo>
                  <a:cubicBezTo>
                    <a:pt x="1315996" y="1394880"/>
                    <a:pt x="1316642" y="1396168"/>
                    <a:pt x="1316749" y="1397671"/>
                  </a:cubicBezTo>
                  <a:cubicBezTo>
                    <a:pt x="1317287" y="1401428"/>
                    <a:pt x="1314599" y="1404863"/>
                    <a:pt x="1310942" y="1405292"/>
                  </a:cubicBezTo>
                  <a:cubicBezTo>
                    <a:pt x="1307931" y="1405722"/>
                    <a:pt x="1305780" y="1404863"/>
                    <a:pt x="1304382" y="1403897"/>
                  </a:cubicBezTo>
                  <a:cubicBezTo>
                    <a:pt x="1302124" y="1402179"/>
                    <a:pt x="1300403" y="1399281"/>
                    <a:pt x="1301048" y="1394987"/>
                  </a:cubicBezTo>
                  <a:cubicBezTo>
                    <a:pt x="1301586" y="1391015"/>
                    <a:pt x="1305995" y="1383500"/>
                    <a:pt x="1306426" y="1379207"/>
                  </a:cubicBezTo>
                  <a:lnTo>
                    <a:pt x="1309652" y="1343996"/>
                  </a:lnTo>
                  <a:lnTo>
                    <a:pt x="1315674" y="1237077"/>
                  </a:lnTo>
                  <a:cubicBezTo>
                    <a:pt x="1316104" y="1231172"/>
                    <a:pt x="1316749" y="1225268"/>
                    <a:pt x="1317180" y="1219257"/>
                  </a:cubicBezTo>
                  <a:cubicBezTo>
                    <a:pt x="1316534" y="1220545"/>
                    <a:pt x="1315674" y="1221511"/>
                    <a:pt x="1314491" y="1222155"/>
                  </a:cubicBezTo>
                  <a:cubicBezTo>
                    <a:pt x="1313093" y="1222907"/>
                    <a:pt x="1311157" y="1223336"/>
                    <a:pt x="1308684" y="1222370"/>
                  </a:cubicBezTo>
                  <a:cubicBezTo>
                    <a:pt x="1308254" y="1222155"/>
                    <a:pt x="1307071" y="1221618"/>
                    <a:pt x="1305780" y="1220223"/>
                  </a:cubicBezTo>
                  <a:cubicBezTo>
                    <a:pt x="1304167" y="1218505"/>
                    <a:pt x="1299113" y="1211528"/>
                    <a:pt x="1296639" y="1209059"/>
                  </a:cubicBezTo>
                  <a:cubicBezTo>
                    <a:pt x="1291692" y="1204013"/>
                    <a:pt x="1286745" y="1199075"/>
                    <a:pt x="1281691" y="1194137"/>
                  </a:cubicBezTo>
                  <a:cubicBezTo>
                    <a:pt x="1278357" y="1190917"/>
                    <a:pt x="1275024" y="1187803"/>
                    <a:pt x="1271475" y="1184690"/>
                  </a:cubicBezTo>
                  <a:cubicBezTo>
                    <a:pt x="1254375" y="1169661"/>
                    <a:pt x="1237169" y="1154740"/>
                    <a:pt x="1220500" y="1139282"/>
                  </a:cubicBezTo>
                  <a:cubicBezTo>
                    <a:pt x="1209208" y="1128976"/>
                    <a:pt x="1198239" y="1118349"/>
                    <a:pt x="1187485" y="1107399"/>
                  </a:cubicBezTo>
                  <a:cubicBezTo>
                    <a:pt x="1165761" y="1085178"/>
                    <a:pt x="1143608" y="1060380"/>
                    <a:pt x="1122960" y="1033436"/>
                  </a:cubicBezTo>
                  <a:cubicBezTo>
                    <a:pt x="1109840" y="1016260"/>
                    <a:pt x="1097258" y="998118"/>
                    <a:pt x="1085643" y="979547"/>
                  </a:cubicBezTo>
                  <a:cubicBezTo>
                    <a:pt x="1055747" y="931669"/>
                    <a:pt x="1032195" y="880142"/>
                    <a:pt x="1020795" y="829258"/>
                  </a:cubicBezTo>
                  <a:cubicBezTo>
                    <a:pt x="1019828" y="825394"/>
                    <a:pt x="1022194" y="821529"/>
                    <a:pt x="1026065" y="820670"/>
                  </a:cubicBezTo>
                  <a:cubicBezTo>
                    <a:pt x="1029829" y="819704"/>
                    <a:pt x="1033700" y="822066"/>
                    <a:pt x="1034668" y="825930"/>
                  </a:cubicBezTo>
                  <a:cubicBezTo>
                    <a:pt x="1044670" y="865327"/>
                    <a:pt x="1062522" y="904724"/>
                    <a:pt x="1084568" y="942404"/>
                  </a:cubicBezTo>
                  <a:cubicBezTo>
                    <a:pt x="1100699" y="969993"/>
                    <a:pt x="1119088" y="996615"/>
                    <a:pt x="1138338" y="1021735"/>
                  </a:cubicBezTo>
                  <a:cubicBezTo>
                    <a:pt x="1158556" y="1048035"/>
                    <a:pt x="1179527" y="1072833"/>
                    <a:pt x="1200497" y="1094947"/>
                  </a:cubicBezTo>
                  <a:cubicBezTo>
                    <a:pt x="1210821" y="1105789"/>
                    <a:pt x="1221468" y="1116416"/>
                    <a:pt x="1232222" y="1126829"/>
                  </a:cubicBezTo>
                  <a:cubicBezTo>
                    <a:pt x="1248568" y="1142610"/>
                    <a:pt x="1265129" y="1157961"/>
                    <a:pt x="1281799" y="1173419"/>
                  </a:cubicBezTo>
                  <a:cubicBezTo>
                    <a:pt x="1285347" y="1176746"/>
                    <a:pt x="1288789" y="1180182"/>
                    <a:pt x="1292122" y="1183617"/>
                  </a:cubicBezTo>
                  <a:cubicBezTo>
                    <a:pt x="1297177" y="1188770"/>
                    <a:pt x="1301909" y="1194030"/>
                    <a:pt x="1306856" y="1199290"/>
                  </a:cubicBezTo>
                  <a:cubicBezTo>
                    <a:pt x="1308361" y="1200900"/>
                    <a:pt x="1310727" y="1205516"/>
                    <a:pt x="1312770" y="1208522"/>
                  </a:cubicBezTo>
                  <a:cubicBezTo>
                    <a:pt x="1313953" y="1208844"/>
                    <a:pt x="1315029" y="1209488"/>
                    <a:pt x="1315889" y="1210347"/>
                  </a:cubicBezTo>
                  <a:cubicBezTo>
                    <a:pt x="1315244" y="1210025"/>
                    <a:pt x="1314061" y="1209810"/>
                    <a:pt x="1313846" y="1209703"/>
                  </a:cubicBezTo>
                  <a:cubicBezTo>
                    <a:pt x="1313738" y="1209703"/>
                    <a:pt x="1313631" y="1209595"/>
                    <a:pt x="1313523" y="1209595"/>
                  </a:cubicBezTo>
                  <a:cubicBezTo>
                    <a:pt x="1314491" y="1210884"/>
                    <a:pt x="1315352" y="1211635"/>
                    <a:pt x="1315996" y="1211098"/>
                  </a:cubicBezTo>
                  <a:cubicBezTo>
                    <a:pt x="1316104" y="1210991"/>
                    <a:pt x="1316212" y="1210776"/>
                    <a:pt x="1316212" y="1210669"/>
                  </a:cubicBezTo>
                  <a:cubicBezTo>
                    <a:pt x="1316534" y="1211098"/>
                    <a:pt x="1316857" y="1211635"/>
                    <a:pt x="1317180" y="1212172"/>
                  </a:cubicBezTo>
                  <a:cubicBezTo>
                    <a:pt x="1318470" y="1214748"/>
                    <a:pt x="1317717" y="1215499"/>
                    <a:pt x="1317395" y="1216680"/>
                  </a:cubicBezTo>
                  <a:cubicBezTo>
                    <a:pt x="1320083" y="1181470"/>
                    <a:pt x="1322987" y="1146367"/>
                    <a:pt x="1326321" y="1111156"/>
                  </a:cubicBezTo>
                  <a:cubicBezTo>
                    <a:pt x="1328149" y="1092478"/>
                    <a:pt x="1330192" y="1073799"/>
                    <a:pt x="1332020" y="1055228"/>
                  </a:cubicBezTo>
                  <a:cubicBezTo>
                    <a:pt x="1325030" y="1048143"/>
                    <a:pt x="1306856" y="1036549"/>
                    <a:pt x="1303737" y="1033328"/>
                  </a:cubicBezTo>
                  <a:cubicBezTo>
                    <a:pt x="1289434" y="1019480"/>
                    <a:pt x="1275776" y="1004881"/>
                    <a:pt x="1262871" y="989530"/>
                  </a:cubicBezTo>
                  <a:cubicBezTo>
                    <a:pt x="1249966" y="974179"/>
                    <a:pt x="1237814" y="958184"/>
                    <a:pt x="1226630" y="941867"/>
                  </a:cubicBezTo>
                  <a:cubicBezTo>
                    <a:pt x="1213510" y="922652"/>
                    <a:pt x="1201573" y="902792"/>
                    <a:pt x="1190819" y="882181"/>
                  </a:cubicBezTo>
                  <a:cubicBezTo>
                    <a:pt x="1180064" y="861785"/>
                    <a:pt x="1170493" y="840637"/>
                    <a:pt x="1161675" y="819167"/>
                  </a:cubicBezTo>
                  <a:cubicBezTo>
                    <a:pt x="1151243" y="793618"/>
                    <a:pt x="1142102" y="767425"/>
                    <a:pt x="1133714" y="741125"/>
                  </a:cubicBezTo>
                  <a:cubicBezTo>
                    <a:pt x="1121024" y="701513"/>
                    <a:pt x="1110163" y="661472"/>
                    <a:pt x="1099408" y="622290"/>
                  </a:cubicBezTo>
                  <a:cubicBezTo>
                    <a:pt x="1098333" y="618425"/>
                    <a:pt x="1100591" y="614560"/>
                    <a:pt x="1104355" y="613380"/>
                  </a:cubicBezTo>
                  <a:cubicBezTo>
                    <a:pt x="1108119" y="612306"/>
                    <a:pt x="1112098" y="614560"/>
                    <a:pt x="1113174" y="618318"/>
                  </a:cubicBezTo>
                  <a:cubicBezTo>
                    <a:pt x="1124896" y="656963"/>
                    <a:pt x="1137048" y="696468"/>
                    <a:pt x="1150491" y="735543"/>
                  </a:cubicBezTo>
                  <a:cubicBezTo>
                    <a:pt x="1159417" y="761306"/>
                    <a:pt x="1168988" y="786855"/>
                    <a:pt x="1179419" y="811868"/>
                  </a:cubicBezTo>
                  <a:cubicBezTo>
                    <a:pt x="1188130" y="832801"/>
                    <a:pt x="1197486" y="853412"/>
                    <a:pt x="1207702" y="873379"/>
                  </a:cubicBezTo>
                  <a:cubicBezTo>
                    <a:pt x="1218026" y="893560"/>
                    <a:pt x="1229103" y="913098"/>
                    <a:pt x="1241471" y="931884"/>
                  </a:cubicBezTo>
                  <a:cubicBezTo>
                    <a:pt x="1252010" y="948093"/>
                    <a:pt x="1263516" y="963874"/>
                    <a:pt x="1275668" y="979117"/>
                  </a:cubicBezTo>
                  <a:cubicBezTo>
                    <a:pt x="1287821" y="994253"/>
                    <a:pt x="1300726" y="1008960"/>
                    <a:pt x="1314276" y="1022916"/>
                  </a:cubicBezTo>
                  <a:cubicBezTo>
                    <a:pt x="1316427" y="1025170"/>
                    <a:pt x="1325891" y="1032040"/>
                    <a:pt x="1333741" y="1038374"/>
                  </a:cubicBezTo>
                  <a:cubicBezTo>
                    <a:pt x="1337720" y="999836"/>
                    <a:pt x="1341592" y="961405"/>
                    <a:pt x="1345571" y="922866"/>
                  </a:cubicBezTo>
                  <a:cubicBezTo>
                    <a:pt x="1351593" y="864791"/>
                    <a:pt x="1356540" y="806608"/>
                    <a:pt x="1361594" y="748532"/>
                  </a:cubicBezTo>
                  <a:cubicBezTo>
                    <a:pt x="1359873" y="747136"/>
                    <a:pt x="1358260" y="745741"/>
                    <a:pt x="1356647" y="744345"/>
                  </a:cubicBezTo>
                  <a:cubicBezTo>
                    <a:pt x="1353851" y="741984"/>
                    <a:pt x="1351378" y="739407"/>
                    <a:pt x="1349657" y="736509"/>
                  </a:cubicBezTo>
                  <a:cubicBezTo>
                    <a:pt x="1339548" y="719333"/>
                    <a:pt x="1329224" y="702372"/>
                    <a:pt x="1319116" y="685196"/>
                  </a:cubicBezTo>
                  <a:cubicBezTo>
                    <a:pt x="1312448" y="673602"/>
                    <a:pt x="1305888" y="662009"/>
                    <a:pt x="1299543" y="650200"/>
                  </a:cubicBezTo>
                  <a:cubicBezTo>
                    <a:pt x="1285670" y="623900"/>
                    <a:pt x="1272873" y="597385"/>
                    <a:pt x="1261473" y="570440"/>
                  </a:cubicBezTo>
                  <a:cubicBezTo>
                    <a:pt x="1253838" y="552298"/>
                    <a:pt x="1246955" y="533941"/>
                    <a:pt x="1240610" y="515477"/>
                  </a:cubicBezTo>
                  <a:cubicBezTo>
                    <a:pt x="1224801" y="469317"/>
                    <a:pt x="1212864" y="421977"/>
                    <a:pt x="1203831" y="373133"/>
                  </a:cubicBezTo>
                  <a:cubicBezTo>
                    <a:pt x="1203078" y="369268"/>
                    <a:pt x="1205552" y="365511"/>
                    <a:pt x="1209423" y="364760"/>
                  </a:cubicBezTo>
                  <a:cubicBezTo>
                    <a:pt x="1213295" y="364008"/>
                    <a:pt x="1217059" y="366477"/>
                    <a:pt x="1217811" y="370342"/>
                  </a:cubicBezTo>
                  <a:cubicBezTo>
                    <a:pt x="1228135" y="418112"/>
                    <a:pt x="1241793" y="464165"/>
                    <a:pt x="1258247" y="509251"/>
                  </a:cubicBezTo>
                  <a:cubicBezTo>
                    <a:pt x="1264914" y="527286"/>
                    <a:pt x="1271905" y="545213"/>
                    <a:pt x="1279325" y="563033"/>
                  </a:cubicBezTo>
                  <a:cubicBezTo>
                    <a:pt x="1290402" y="589548"/>
                    <a:pt x="1302231" y="615956"/>
                    <a:pt x="1315352" y="642042"/>
                  </a:cubicBezTo>
                  <a:cubicBezTo>
                    <a:pt x="1321266" y="653850"/>
                    <a:pt x="1327396" y="665444"/>
                    <a:pt x="1333741" y="677038"/>
                  </a:cubicBezTo>
                  <a:cubicBezTo>
                    <a:pt x="1343205" y="694535"/>
                    <a:pt x="1352883" y="711819"/>
                    <a:pt x="1362455" y="729316"/>
                  </a:cubicBezTo>
                  <a:cubicBezTo>
                    <a:pt x="1362670" y="729638"/>
                    <a:pt x="1363100" y="729853"/>
                    <a:pt x="1363315" y="730175"/>
                  </a:cubicBezTo>
                  <a:cubicBezTo>
                    <a:pt x="1365143" y="708813"/>
                    <a:pt x="1367401" y="687450"/>
                    <a:pt x="1369230" y="666195"/>
                  </a:cubicBezTo>
                  <a:cubicBezTo>
                    <a:pt x="1373531" y="616385"/>
                    <a:pt x="1378586" y="566790"/>
                    <a:pt x="1382995" y="517088"/>
                  </a:cubicBezTo>
                  <a:cubicBezTo>
                    <a:pt x="1382135" y="515799"/>
                    <a:pt x="1380091" y="515370"/>
                    <a:pt x="1380199" y="513653"/>
                  </a:cubicBezTo>
                  <a:cubicBezTo>
                    <a:pt x="1380951" y="506353"/>
                    <a:pt x="1378801" y="497443"/>
                    <a:pt x="1375682" y="487889"/>
                  </a:cubicBezTo>
                  <a:cubicBezTo>
                    <a:pt x="1368477" y="465560"/>
                    <a:pt x="1355357" y="440548"/>
                    <a:pt x="1350087" y="424875"/>
                  </a:cubicBezTo>
                  <a:cubicBezTo>
                    <a:pt x="1343850" y="406089"/>
                    <a:pt x="1337828" y="387195"/>
                    <a:pt x="1332558" y="368087"/>
                  </a:cubicBezTo>
                  <a:cubicBezTo>
                    <a:pt x="1329009" y="355420"/>
                    <a:pt x="1325783" y="342538"/>
                    <a:pt x="1322879" y="329657"/>
                  </a:cubicBezTo>
                  <a:cubicBezTo>
                    <a:pt x="1315459" y="297344"/>
                    <a:pt x="1309867" y="264710"/>
                    <a:pt x="1305780" y="231969"/>
                  </a:cubicBezTo>
                  <a:cubicBezTo>
                    <a:pt x="1305135" y="227997"/>
                    <a:pt x="1307931" y="224455"/>
                    <a:pt x="1311803" y="223811"/>
                  </a:cubicBezTo>
                  <a:cubicBezTo>
                    <a:pt x="1315674" y="223274"/>
                    <a:pt x="1319330" y="225957"/>
                    <a:pt x="1319868" y="229822"/>
                  </a:cubicBezTo>
                  <a:cubicBezTo>
                    <a:pt x="1324277" y="255478"/>
                    <a:pt x="1329977" y="280920"/>
                    <a:pt x="1336107" y="306254"/>
                  </a:cubicBezTo>
                  <a:cubicBezTo>
                    <a:pt x="1340839" y="325255"/>
                    <a:pt x="1346001" y="344149"/>
                    <a:pt x="1351162" y="362935"/>
                  </a:cubicBezTo>
                  <a:cubicBezTo>
                    <a:pt x="1356432" y="381828"/>
                    <a:pt x="1361594" y="400721"/>
                    <a:pt x="1367294" y="419508"/>
                  </a:cubicBezTo>
                  <a:cubicBezTo>
                    <a:pt x="1371273" y="433141"/>
                    <a:pt x="1380307" y="453967"/>
                    <a:pt x="1386866" y="473933"/>
                  </a:cubicBezTo>
                  <a:cubicBezTo>
                    <a:pt x="1392674" y="409524"/>
                    <a:pt x="1397836" y="345007"/>
                    <a:pt x="1404611" y="280598"/>
                  </a:cubicBezTo>
                  <a:cubicBezTo>
                    <a:pt x="1414289" y="189029"/>
                    <a:pt x="1425796" y="97461"/>
                    <a:pt x="1439884" y="6107"/>
                  </a:cubicBezTo>
                  <a:cubicBezTo>
                    <a:pt x="1440422" y="2135"/>
                    <a:pt x="1444078" y="-549"/>
                    <a:pt x="1447950" y="95"/>
                  </a:cubicBezTo>
                  <a:cubicBezTo>
                    <a:pt x="1451929" y="632"/>
                    <a:pt x="1454617" y="4282"/>
                    <a:pt x="1453972" y="8147"/>
                  </a:cubicBezTo>
                  <a:cubicBezTo>
                    <a:pt x="1440852" y="99501"/>
                    <a:pt x="1430636" y="190962"/>
                    <a:pt x="1421710" y="282316"/>
                  </a:cubicBezTo>
                  <a:cubicBezTo>
                    <a:pt x="1409020" y="410705"/>
                    <a:pt x="1399449" y="539202"/>
                    <a:pt x="1388372" y="667806"/>
                  </a:cubicBezTo>
                  <a:cubicBezTo>
                    <a:pt x="1386866" y="685303"/>
                    <a:pt x="1384823" y="702909"/>
                    <a:pt x="1383318" y="720406"/>
                  </a:cubicBezTo>
                  <a:lnTo>
                    <a:pt x="1397190" y="701728"/>
                  </a:lnTo>
                  <a:cubicBezTo>
                    <a:pt x="1405364" y="690241"/>
                    <a:pt x="1413537" y="678648"/>
                    <a:pt x="1421495" y="666947"/>
                  </a:cubicBezTo>
                  <a:cubicBezTo>
                    <a:pt x="1429453" y="655246"/>
                    <a:pt x="1437303" y="643545"/>
                    <a:pt x="1445046" y="631629"/>
                  </a:cubicBezTo>
                  <a:cubicBezTo>
                    <a:pt x="1459887" y="608978"/>
                    <a:pt x="1474728" y="585898"/>
                    <a:pt x="1489676" y="562711"/>
                  </a:cubicBezTo>
                  <a:cubicBezTo>
                    <a:pt x="1504409" y="539846"/>
                    <a:pt x="1519142" y="516873"/>
                    <a:pt x="1533338" y="493471"/>
                  </a:cubicBezTo>
                  <a:cubicBezTo>
                    <a:pt x="1552265" y="462232"/>
                    <a:pt x="1570332" y="430672"/>
                    <a:pt x="1586248" y="398360"/>
                  </a:cubicBezTo>
                  <a:cubicBezTo>
                    <a:pt x="1587969" y="394817"/>
                    <a:pt x="1592163" y="393314"/>
                    <a:pt x="1595712" y="394925"/>
                  </a:cubicBezTo>
                  <a:cubicBezTo>
                    <a:pt x="1599368" y="396642"/>
                    <a:pt x="1600874" y="400936"/>
                    <a:pt x="1599153" y="404479"/>
                  </a:cubicBezTo>
                  <a:cubicBezTo>
                    <a:pt x="1580441" y="445915"/>
                    <a:pt x="1558610" y="486708"/>
                    <a:pt x="1534951" y="526427"/>
                  </a:cubicBezTo>
                  <a:cubicBezTo>
                    <a:pt x="1525487" y="542207"/>
                    <a:pt x="1515809" y="557773"/>
                    <a:pt x="1505915" y="573231"/>
                  </a:cubicBezTo>
                  <a:cubicBezTo>
                    <a:pt x="1490967" y="596419"/>
                    <a:pt x="1475373" y="619069"/>
                    <a:pt x="1459994" y="641612"/>
                  </a:cubicBezTo>
                  <a:cubicBezTo>
                    <a:pt x="1451929" y="653421"/>
                    <a:pt x="1443648" y="665122"/>
                    <a:pt x="1435260" y="676608"/>
                  </a:cubicBezTo>
                  <a:cubicBezTo>
                    <a:pt x="1426764" y="688202"/>
                    <a:pt x="1418268" y="699581"/>
                    <a:pt x="1409450" y="710960"/>
                  </a:cubicBezTo>
                  <a:lnTo>
                    <a:pt x="1390200" y="734899"/>
                  </a:lnTo>
                  <a:cubicBezTo>
                    <a:pt x="1388802" y="736509"/>
                    <a:pt x="1384608" y="739622"/>
                    <a:pt x="1381920" y="742091"/>
                  </a:cubicBezTo>
                  <a:cubicBezTo>
                    <a:pt x="1381812" y="742950"/>
                    <a:pt x="1381489" y="743809"/>
                    <a:pt x="1380951" y="744560"/>
                  </a:cubicBezTo>
                  <a:cubicBezTo>
                    <a:pt x="1380951" y="744560"/>
                    <a:pt x="1380951" y="744560"/>
                    <a:pt x="1380951" y="744560"/>
                  </a:cubicBezTo>
                  <a:cubicBezTo>
                    <a:pt x="1380629" y="747673"/>
                    <a:pt x="1380307" y="750786"/>
                    <a:pt x="1380091" y="753899"/>
                  </a:cubicBezTo>
                  <a:cubicBezTo>
                    <a:pt x="1380091" y="754221"/>
                    <a:pt x="1380414" y="754543"/>
                    <a:pt x="1380307" y="754865"/>
                  </a:cubicBezTo>
                  <a:cubicBezTo>
                    <a:pt x="1380307" y="755080"/>
                    <a:pt x="1379984" y="754973"/>
                    <a:pt x="1379876" y="755188"/>
                  </a:cubicBezTo>
                  <a:cubicBezTo>
                    <a:pt x="1374607" y="811760"/>
                    <a:pt x="1369660" y="868226"/>
                    <a:pt x="1363530" y="924799"/>
                  </a:cubicBezTo>
                  <a:cubicBezTo>
                    <a:pt x="1359336" y="961941"/>
                    <a:pt x="1355357" y="999084"/>
                    <a:pt x="1351270" y="1036227"/>
                  </a:cubicBezTo>
                  <a:cubicBezTo>
                    <a:pt x="1352991" y="1034724"/>
                    <a:pt x="1355034" y="1033114"/>
                    <a:pt x="1355895" y="1031933"/>
                  </a:cubicBezTo>
                  <a:lnTo>
                    <a:pt x="1380091" y="1002734"/>
                  </a:lnTo>
                  <a:lnTo>
                    <a:pt x="1451714" y="915352"/>
                  </a:lnTo>
                  <a:cubicBezTo>
                    <a:pt x="1473007" y="888944"/>
                    <a:pt x="1498602" y="859745"/>
                    <a:pt x="1525057" y="829044"/>
                  </a:cubicBezTo>
                  <a:cubicBezTo>
                    <a:pt x="1549254" y="801133"/>
                    <a:pt x="1573988" y="772041"/>
                    <a:pt x="1596142" y="742198"/>
                  </a:cubicBezTo>
                  <a:cubicBezTo>
                    <a:pt x="1627329" y="699903"/>
                    <a:pt x="1653569" y="656319"/>
                    <a:pt x="1665076" y="612521"/>
                  </a:cubicBezTo>
                  <a:cubicBezTo>
                    <a:pt x="1665936" y="608656"/>
                    <a:pt x="1669808" y="606402"/>
                    <a:pt x="1673679" y="607368"/>
                  </a:cubicBezTo>
                  <a:cubicBezTo>
                    <a:pt x="1677443" y="608227"/>
                    <a:pt x="1679809" y="612091"/>
                    <a:pt x="1678841" y="615956"/>
                  </a:cubicBezTo>
                  <a:cubicBezTo>
                    <a:pt x="1668087" y="661794"/>
                    <a:pt x="1642385" y="708169"/>
                    <a:pt x="1610768" y="752719"/>
                  </a:cubicBezTo>
                  <a:cubicBezTo>
                    <a:pt x="1588829" y="783528"/>
                    <a:pt x="1564202" y="813478"/>
                    <a:pt x="1539683" y="841711"/>
                  </a:cubicBezTo>
                  <a:cubicBezTo>
                    <a:pt x="1513335" y="872198"/>
                    <a:pt x="1487095" y="900538"/>
                    <a:pt x="1465479" y="926624"/>
                  </a:cubicBezTo>
                  <a:cubicBezTo>
                    <a:pt x="1455801" y="938217"/>
                    <a:pt x="1446122" y="949811"/>
                    <a:pt x="1436228" y="961297"/>
                  </a:cubicBezTo>
                  <a:cubicBezTo>
                    <a:pt x="1421495" y="978366"/>
                    <a:pt x="1406654" y="995434"/>
                    <a:pt x="1391813" y="1012503"/>
                  </a:cubicBezTo>
                  <a:lnTo>
                    <a:pt x="1366971" y="1040950"/>
                  </a:lnTo>
                  <a:cubicBezTo>
                    <a:pt x="1365358" y="1042883"/>
                    <a:pt x="1359766" y="1045674"/>
                    <a:pt x="1356755" y="1048035"/>
                  </a:cubicBezTo>
                  <a:cubicBezTo>
                    <a:pt x="1357077" y="1049216"/>
                    <a:pt x="1357185" y="1050397"/>
                    <a:pt x="1356970" y="1051685"/>
                  </a:cubicBezTo>
                  <a:cubicBezTo>
                    <a:pt x="1356325" y="1055335"/>
                    <a:pt x="1352668" y="1057804"/>
                    <a:pt x="1349012" y="1057053"/>
                  </a:cubicBezTo>
                  <a:cubicBezTo>
                    <a:pt x="1349012" y="1057053"/>
                    <a:pt x="1349012" y="1057053"/>
                    <a:pt x="1348904" y="1057053"/>
                  </a:cubicBezTo>
                  <a:cubicBezTo>
                    <a:pt x="1346861" y="1075624"/>
                    <a:pt x="1344710" y="1094303"/>
                    <a:pt x="1342774" y="1112874"/>
                  </a:cubicBezTo>
                  <a:cubicBezTo>
                    <a:pt x="1340516" y="1134773"/>
                    <a:pt x="1338580" y="1156672"/>
                    <a:pt x="1336537" y="1178464"/>
                  </a:cubicBezTo>
                  <a:cubicBezTo>
                    <a:pt x="1346538" y="1176103"/>
                    <a:pt x="1365681" y="1169769"/>
                    <a:pt x="1368692" y="1168266"/>
                  </a:cubicBezTo>
                  <a:cubicBezTo>
                    <a:pt x="1383102" y="1160322"/>
                    <a:pt x="1397405" y="1152164"/>
                    <a:pt x="1411601" y="1143683"/>
                  </a:cubicBezTo>
                  <a:cubicBezTo>
                    <a:pt x="1425796" y="1135203"/>
                    <a:pt x="1439669" y="1126507"/>
                    <a:pt x="1453327" y="1117383"/>
                  </a:cubicBezTo>
                  <a:cubicBezTo>
                    <a:pt x="1478384" y="1100958"/>
                    <a:pt x="1503334" y="1082816"/>
                    <a:pt x="1527853" y="1063601"/>
                  </a:cubicBezTo>
                  <a:cubicBezTo>
                    <a:pt x="1551835" y="1044815"/>
                    <a:pt x="1575279" y="1024955"/>
                    <a:pt x="1597002" y="1003593"/>
                  </a:cubicBezTo>
                  <a:cubicBezTo>
                    <a:pt x="1626254" y="974716"/>
                    <a:pt x="1652601" y="943477"/>
                    <a:pt x="1673142" y="909233"/>
                  </a:cubicBezTo>
                  <a:cubicBezTo>
                    <a:pt x="1675185" y="905905"/>
                    <a:pt x="1679486" y="904724"/>
                    <a:pt x="1682928" y="906657"/>
                  </a:cubicBezTo>
                  <a:cubicBezTo>
                    <a:pt x="1686369" y="908696"/>
                    <a:pt x="1687445" y="912990"/>
                    <a:pt x="1685509" y="916426"/>
                  </a:cubicBezTo>
                  <a:cubicBezTo>
                    <a:pt x="1660236" y="961190"/>
                    <a:pt x="1626146" y="1001983"/>
                    <a:pt x="1587431" y="1038159"/>
                  </a:cubicBezTo>
                  <a:cubicBezTo>
                    <a:pt x="1572160" y="1052437"/>
                    <a:pt x="1556244" y="1066070"/>
                    <a:pt x="1539790" y="1078844"/>
                  </a:cubicBezTo>
                  <a:cubicBezTo>
                    <a:pt x="1514948" y="1098275"/>
                    <a:pt x="1488923" y="1115987"/>
                    <a:pt x="1463221" y="1132411"/>
                  </a:cubicBezTo>
                  <a:close/>
                  <a:moveTo>
                    <a:pt x="1355249" y="1051578"/>
                  </a:moveTo>
                  <a:cubicBezTo>
                    <a:pt x="1356002" y="1052222"/>
                    <a:pt x="1355787" y="1049860"/>
                    <a:pt x="1355787" y="1049216"/>
                  </a:cubicBezTo>
                  <a:lnTo>
                    <a:pt x="1355787" y="1049001"/>
                  </a:lnTo>
                  <a:cubicBezTo>
                    <a:pt x="1354711" y="1049968"/>
                    <a:pt x="1354282" y="1050934"/>
                    <a:pt x="1355249" y="1051578"/>
                  </a:cubicBezTo>
                  <a:close/>
                  <a:moveTo>
                    <a:pt x="2305377" y="1362031"/>
                  </a:moveTo>
                  <a:cubicBezTo>
                    <a:pt x="2279890" y="1366003"/>
                    <a:pt x="2254295" y="1369760"/>
                    <a:pt x="2228701" y="1373625"/>
                  </a:cubicBezTo>
                  <a:cubicBezTo>
                    <a:pt x="2229346" y="1374161"/>
                    <a:pt x="2229561" y="1374805"/>
                    <a:pt x="2230421" y="1375449"/>
                  </a:cubicBezTo>
                  <a:cubicBezTo>
                    <a:pt x="2236013" y="1379636"/>
                    <a:pt x="2244186" y="1383286"/>
                    <a:pt x="2253435" y="1386828"/>
                  </a:cubicBezTo>
                  <a:cubicBezTo>
                    <a:pt x="2271072" y="1393591"/>
                    <a:pt x="2292580" y="1399173"/>
                    <a:pt x="2309357" y="1403145"/>
                  </a:cubicBezTo>
                  <a:cubicBezTo>
                    <a:pt x="2338715" y="1410338"/>
                    <a:pt x="2370763" y="1418818"/>
                    <a:pt x="2403563" y="1427299"/>
                  </a:cubicBezTo>
                  <a:cubicBezTo>
                    <a:pt x="2424211" y="1432559"/>
                    <a:pt x="2445181" y="1437926"/>
                    <a:pt x="2466152" y="1442328"/>
                  </a:cubicBezTo>
                  <a:cubicBezTo>
                    <a:pt x="2502178" y="1450057"/>
                    <a:pt x="2537990" y="1455639"/>
                    <a:pt x="2571435" y="1455317"/>
                  </a:cubicBezTo>
                  <a:cubicBezTo>
                    <a:pt x="2575306" y="1455209"/>
                    <a:pt x="2578640" y="1458215"/>
                    <a:pt x="2578748" y="1462187"/>
                  </a:cubicBezTo>
                  <a:cubicBezTo>
                    <a:pt x="2578855" y="1466159"/>
                    <a:pt x="2575736" y="1469380"/>
                    <a:pt x="2571757" y="1469487"/>
                  </a:cubicBezTo>
                  <a:cubicBezTo>
                    <a:pt x="2537237" y="1471204"/>
                    <a:pt x="2500027" y="1467233"/>
                    <a:pt x="2462496" y="1460255"/>
                  </a:cubicBezTo>
                  <a:cubicBezTo>
                    <a:pt x="2441202" y="1456283"/>
                    <a:pt x="2419801" y="1451345"/>
                    <a:pt x="2398723" y="1445978"/>
                  </a:cubicBezTo>
                  <a:cubicBezTo>
                    <a:pt x="2365923" y="1437497"/>
                    <a:pt x="2334199" y="1427728"/>
                    <a:pt x="2305055" y="1419999"/>
                  </a:cubicBezTo>
                  <a:cubicBezTo>
                    <a:pt x="2284622" y="1414310"/>
                    <a:pt x="2257521" y="1406151"/>
                    <a:pt x="2238379" y="1396705"/>
                  </a:cubicBezTo>
                  <a:cubicBezTo>
                    <a:pt x="2225367" y="1390371"/>
                    <a:pt x="2216656" y="1383071"/>
                    <a:pt x="2213322" y="1375986"/>
                  </a:cubicBezTo>
                  <a:cubicBezTo>
                    <a:pt x="2177618" y="1381461"/>
                    <a:pt x="2141914" y="1387043"/>
                    <a:pt x="2106211" y="1392196"/>
                  </a:cubicBezTo>
                  <a:cubicBezTo>
                    <a:pt x="2077927" y="1396275"/>
                    <a:pt x="2049537" y="1400140"/>
                    <a:pt x="2021253" y="1404111"/>
                  </a:cubicBezTo>
                  <a:cubicBezTo>
                    <a:pt x="2024049" y="1405614"/>
                    <a:pt x="2026200" y="1406795"/>
                    <a:pt x="2026630" y="1407010"/>
                  </a:cubicBezTo>
                  <a:lnTo>
                    <a:pt x="2098145" y="1446729"/>
                  </a:lnTo>
                  <a:cubicBezTo>
                    <a:pt x="2138473" y="1468736"/>
                    <a:pt x="2178156" y="1488488"/>
                    <a:pt x="2218699" y="1505878"/>
                  </a:cubicBezTo>
                  <a:cubicBezTo>
                    <a:pt x="2259135" y="1523269"/>
                    <a:pt x="2300431" y="1538405"/>
                    <a:pt x="2345060" y="1549355"/>
                  </a:cubicBezTo>
                  <a:cubicBezTo>
                    <a:pt x="2360331" y="1553112"/>
                    <a:pt x="2378613" y="1560519"/>
                    <a:pt x="2396680" y="1564813"/>
                  </a:cubicBezTo>
                  <a:cubicBezTo>
                    <a:pt x="2408080" y="1567497"/>
                    <a:pt x="2419264" y="1569107"/>
                    <a:pt x="2429373" y="1567282"/>
                  </a:cubicBezTo>
                  <a:cubicBezTo>
                    <a:pt x="2433244" y="1566530"/>
                    <a:pt x="2437008" y="1568999"/>
                    <a:pt x="2437761" y="1572864"/>
                  </a:cubicBezTo>
                  <a:cubicBezTo>
                    <a:pt x="2438513" y="1576728"/>
                    <a:pt x="2435933" y="1580486"/>
                    <a:pt x="2432061" y="1581237"/>
                  </a:cubicBezTo>
                  <a:cubicBezTo>
                    <a:pt x="2422920" y="1583169"/>
                    <a:pt x="2412919" y="1582955"/>
                    <a:pt x="2402703" y="1581452"/>
                  </a:cubicBezTo>
                  <a:cubicBezTo>
                    <a:pt x="2381517" y="1578446"/>
                    <a:pt x="2359148" y="1569858"/>
                    <a:pt x="2341189" y="1565886"/>
                  </a:cubicBezTo>
                  <a:cubicBezTo>
                    <a:pt x="2295269" y="1555366"/>
                    <a:pt x="2252467" y="1541411"/>
                    <a:pt x="2211064" y="1523698"/>
                  </a:cubicBezTo>
                  <a:cubicBezTo>
                    <a:pt x="2169875" y="1505986"/>
                    <a:pt x="2130193" y="1484731"/>
                    <a:pt x="2089757" y="1461758"/>
                  </a:cubicBezTo>
                  <a:lnTo>
                    <a:pt x="2019102" y="1419999"/>
                  </a:lnTo>
                  <a:cubicBezTo>
                    <a:pt x="2018027" y="1419462"/>
                    <a:pt x="2007273" y="1413129"/>
                    <a:pt x="1997594" y="1407439"/>
                  </a:cubicBezTo>
                  <a:cubicBezTo>
                    <a:pt x="1934144" y="1416349"/>
                    <a:pt x="1870588" y="1425366"/>
                    <a:pt x="1807031" y="1434276"/>
                  </a:cubicBezTo>
                  <a:cubicBezTo>
                    <a:pt x="1802299" y="1434921"/>
                    <a:pt x="1797674" y="1435672"/>
                    <a:pt x="1792943" y="1436316"/>
                  </a:cubicBezTo>
                  <a:lnTo>
                    <a:pt x="1822194" y="1457034"/>
                  </a:lnTo>
                  <a:cubicBezTo>
                    <a:pt x="1834776" y="1465515"/>
                    <a:pt x="1847681" y="1473351"/>
                    <a:pt x="1860909" y="1480866"/>
                  </a:cubicBezTo>
                  <a:cubicBezTo>
                    <a:pt x="1880589" y="1492138"/>
                    <a:pt x="1900914" y="1502658"/>
                    <a:pt x="1921347" y="1512749"/>
                  </a:cubicBezTo>
                  <a:cubicBezTo>
                    <a:pt x="1950706" y="1527563"/>
                    <a:pt x="1980172" y="1541840"/>
                    <a:pt x="2009638" y="1555903"/>
                  </a:cubicBezTo>
                  <a:cubicBezTo>
                    <a:pt x="2039213" y="1569965"/>
                    <a:pt x="2068786" y="1583492"/>
                    <a:pt x="2099006" y="1595944"/>
                  </a:cubicBezTo>
                  <a:cubicBezTo>
                    <a:pt x="2139011" y="1612261"/>
                    <a:pt x="2179769" y="1626646"/>
                    <a:pt x="2222355" y="1637595"/>
                  </a:cubicBezTo>
                  <a:cubicBezTo>
                    <a:pt x="2226227" y="1638454"/>
                    <a:pt x="2228593" y="1642319"/>
                    <a:pt x="2227625" y="1646183"/>
                  </a:cubicBezTo>
                  <a:cubicBezTo>
                    <a:pt x="2226765" y="1649940"/>
                    <a:pt x="2222893" y="1652302"/>
                    <a:pt x="2219022" y="1651443"/>
                  </a:cubicBezTo>
                  <a:cubicBezTo>
                    <a:pt x="2175467" y="1641567"/>
                    <a:pt x="2133419" y="1628256"/>
                    <a:pt x="2092445" y="1612476"/>
                  </a:cubicBezTo>
                  <a:cubicBezTo>
                    <a:pt x="2061581" y="1600667"/>
                    <a:pt x="2031254" y="1587463"/>
                    <a:pt x="2001358" y="1573293"/>
                  </a:cubicBezTo>
                  <a:cubicBezTo>
                    <a:pt x="1971676" y="1559231"/>
                    <a:pt x="1942425" y="1544094"/>
                    <a:pt x="1913066" y="1528958"/>
                  </a:cubicBezTo>
                  <a:cubicBezTo>
                    <a:pt x="1895967" y="1520048"/>
                    <a:pt x="1878976" y="1510924"/>
                    <a:pt x="1862307" y="1501155"/>
                  </a:cubicBezTo>
                  <a:cubicBezTo>
                    <a:pt x="1845638" y="1491279"/>
                    <a:pt x="1829292" y="1480866"/>
                    <a:pt x="1813483" y="1469702"/>
                  </a:cubicBezTo>
                  <a:lnTo>
                    <a:pt x="1781866" y="1445763"/>
                  </a:lnTo>
                  <a:cubicBezTo>
                    <a:pt x="1779607" y="1444153"/>
                    <a:pt x="1774230" y="1442972"/>
                    <a:pt x="1771112" y="1441791"/>
                  </a:cubicBezTo>
                  <a:cubicBezTo>
                    <a:pt x="1769606" y="1441254"/>
                    <a:pt x="1769283" y="1440503"/>
                    <a:pt x="1768208" y="1439859"/>
                  </a:cubicBezTo>
                  <a:cubicBezTo>
                    <a:pt x="1738419" y="1444045"/>
                    <a:pt x="1708523" y="1448232"/>
                    <a:pt x="1678841" y="1452633"/>
                  </a:cubicBezTo>
                  <a:cubicBezTo>
                    <a:pt x="1637008" y="1458752"/>
                    <a:pt x="1595067" y="1465193"/>
                    <a:pt x="1553340" y="1471849"/>
                  </a:cubicBezTo>
                  <a:cubicBezTo>
                    <a:pt x="1558933" y="1476035"/>
                    <a:pt x="1564525" y="1480222"/>
                    <a:pt x="1570332" y="1484194"/>
                  </a:cubicBezTo>
                  <a:cubicBezTo>
                    <a:pt x="1576354" y="1488488"/>
                    <a:pt x="1582592" y="1492567"/>
                    <a:pt x="1588829" y="1496539"/>
                  </a:cubicBezTo>
                  <a:cubicBezTo>
                    <a:pt x="1606466" y="1507703"/>
                    <a:pt x="1624103" y="1518867"/>
                    <a:pt x="1641847" y="1530032"/>
                  </a:cubicBezTo>
                  <a:cubicBezTo>
                    <a:pt x="1659484" y="1541089"/>
                    <a:pt x="1677228" y="1552038"/>
                    <a:pt x="1695188" y="1562773"/>
                  </a:cubicBezTo>
                  <a:cubicBezTo>
                    <a:pt x="1726482" y="1581774"/>
                    <a:pt x="1759820" y="1601204"/>
                    <a:pt x="1794126" y="1620205"/>
                  </a:cubicBezTo>
                  <a:cubicBezTo>
                    <a:pt x="1827141" y="1638347"/>
                    <a:pt x="1861231" y="1655952"/>
                    <a:pt x="1895967" y="1671196"/>
                  </a:cubicBezTo>
                  <a:cubicBezTo>
                    <a:pt x="1943070" y="1692021"/>
                    <a:pt x="1991249" y="1708768"/>
                    <a:pt x="2039642" y="1717248"/>
                  </a:cubicBezTo>
                  <a:cubicBezTo>
                    <a:pt x="2043514" y="1717892"/>
                    <a:pt x="2046095" y="1721542"/>
                    <a:pt x="2045450" y="1725407"/>
                  </a:cubicBezTo>
                  <a:cubicBezTo>
                    <a:pt x="2044804" y="1729379"/>
                    <a:pt x="2041148" y="1731955"/>
                    <a:pt x="2037277" y="1731311"/>
                  </a:cubicBezTo>
                  <a:cubicBezTo>
                    <a:pt x="1987593" y="1723796"/>
                    <a:pt x="1937586" y="1708124"/>
                    <a:pt x="1888869" y="1687727"/>
                  </a:cubicBezTo>
                  <a:cubicBezTo>
                    <a:pt x="1853273" y="1672806"/>
                    <a:pt x="1818322" y="1655523"/>
                    <a:pt x="1784769" y="1637058"/>
                  </a:cubicBezTo>
                  <a:cubicBezTo>
                    <a:pt x="1750141" y="1618058"/>
                    <a:pt x="1717018" y="1597662"/>
                    <a:pt x="1685724" y="1578124"/>
                  </a:cubicBezTo>
                  <a:cubicBezTo>
                    <a:pt x="1671421" y="1569214"/>
                    <a:pt x="1657333" y="1560197"/>
                    <a:pt x="1643245" y="1551072"/>
                  </a:cubicBezTo>
                  <a:cubicBezTo>
                    <a:pt x="1622167" y="1537332"/>
                    <a:pt x="1601304" y="1523376"/>
                    <a:pt x="1580333" y="1509421"/>
                  </a:cubicBezTo>
                  <a:cubicBezTo>
                    <a:pt x="1573988" y="1505127"/>
                    <a:pt x="1567751" y="1500833"/>
                    <a:pt x="1561621" y="1496324"/>
                  </a:cubicBezTo>
                  <a:cubicBezTo>
                    <a:pt x="1555599" y="1491816"/>
                    <a:pt x="1549576" y="1487199"/>
                    <a:pt x="1543554" y="1482476"/>
                  </a:cubicBezTo>
                  <a:cubicBezTo>
                    <a:pt x="1543554" y="1482476"/>
                    <a:pt x="1543339" y="1482261"/>
                    <a:pt x="1543339" y="1482261"/>
                  </a:cubicBezTo>
                  <a:cubicBezTo>
                    <a:pt x="1540973" y="1484194"/>
                    <a:pt x="1537854" y="1485589"/>
                    <a:pt x="1535059" y="1483764"/>
                  </a:cubicBezTo>
                  <a:cubicBezTo>
                    <a:pt x="1532693" y="1482154"/>
                    <a:pt x="1533230" y="1479148"/>
                    <a:pt x="1533660" y="1476465"/>
                  </a:cubicBezTo>
                  <a:cubicBezTo>
                    <a:pt x="1518605" y="1480329"/>
                    <a:pt x="1497742" y="1485911"/>
                    <a:pt x="1482686" y="1488380"/>
                  </a:cubicBezTo>
                  <a:cubicBezTo>
                    <a:pt x="1476233" y="1489454"/>
                    <a:pt x="1470749" y="1489991"/>
                    <a:pt x="1467092" y="1489669"/>
                  </a:cubicBezTo>
                  <a:cubicBezTo>
                    <a:pt x="1464081" y="1489454"/>
                    <a:pt x="1461930" y="1488595"/>
                    <a:pt x="1460532" y="1487736"/>
                  </a:cubicBezTo>
                  <a:cubicBezTo>
                    <a:pt x="1457306" y="1485589"/>
                    <a:pt x="1456446" y="1481403"/>
                    <a:pt x="1458489" y="1478289"/>
                  </a:cubicBezTo>
                  <a:cubicBezTo>
                    <a:pt x="1460425" y="1475284"/>
                    <a:pt x="1464296" y="1474318"/>
                    <a:pt x="1467307" y="1475928"/>
                  </a:cubicBezTo>
                  <a:cubicBezTo>
                    <a:pt x="1466877" y="1477216"/>
                    <a:pt x="1470856" y="1476035"/>
                    <a:pt x="1473867" y="1475713"/>
                  </a:cubicBezTo>
                  <a:cubicBezTo>
                    <a:pt x="1480105" y="1474962"/>
                    <a:pt x="1488385" y="1473244"/>
                    <a:pt x="1497096" y="1471097"/>
                  </a:cubicBezTo>
                  <a:cubicBezTo>
                    <a:pt x="1506237" y="1468950"/>
                    <a:pt x="1515594" y="1466481"/>
                    <a:pt x="1524089" y="1464119"/>
                  </a:cubicBezTo>
                  <a:cubicBezTo>
                    <a:pt x="1523982" y="1462724"/>
                    <a:pt x="1524412" y="1461651"/>
                    <a:pt x="1524520" y="1461436"/>
                  </a:cubicBezTo>
                  <a:cubicBezTo>
                    <a:pt x="1525272" y="1459181"/>
                    <a:pt x="1527638" y="1455639"/>
                    <a:pt x="1533123" y="1457356"/>
                  </a:cubicBezTo>
                  <a:cubicBezTo>
                    <a:pt x="1533553" y="1457464"/>
                    <a:pt x="1534413" y="1457786"/>
                    <a:pt x="1535488" y="1458537"/>
                  </a:cubicBezTo>
                  <a:cubicBezTo>
                    <a:pt x="1535919" y="1458859"/>
                    <a:pt x="1537102" y="1459718"/>
                    <a:pt x="1537962" y="1460362"/>
                  </a:cubicBezTo>
                  <a:cubicBezTo>
                    <a:pt x="1540113" y="1459826"/>
                    <a:pt x="1541726" y="1459396"/>
                    <a:pt x="1543339" y="1458967"/>
                  </a:cubicBezTo>
                  <a:cubicBezTo>
                    <a:pt x="1563234" y="1429016"/>
                    <a:pt x="1582914" y="1399388"/>
                    <a:pt x="1603455" y="1371048"/>
                  </a:cubicBezTo>
                  <a:cubicBezTo>
                    <a:pt x="1619801" y="1348505"/>
                    <a:pt x="1636578" y="1326391"/>
                    <a:pt x="1654322" y="1304921"/>
                  </a:cubicBezTo>
                  <a:cubicBezTo>
                    <a:pt x="1668947" y="1287101"/>
                    <a:pt x="1684218" y="1269711"/>
                    <a:pt x="1700242" y="1252642"/>
                  </a:cubicBezTo>
                  <a:cubicBezTo>
                    <a:pt x="1715943" y="1236003"/>
                    <a:pt x="1732504" y="1219793"/>
                    <a:pt x="1749818" y="1203691"/>
                  </a:cubicBezTo>
                  <a:cubicBezTo>
                    <a:pt x="1761218" y="1193278"/>
                    <a:pt x="1772617" y="1182973"/>
                    <a:pt x="1784124" y="1172667"/>
                  </a:cubicBezTo>
                  <a:cubicBezTo>
                    <a:pt x="1801331" y="1157424"/>
                    <a:pt x="1818860" y="1142288"/>
                    <a:pt x="1836389" y="1127366"/>
                  </a:cubicBezTo>
                  <a:lnTo>
                    <a:pt x="1865103" y="1103642"/>
                  </a:lnTo>
                  <a:cubicBezTo>
                    <a:pt x="1867254" y="1102032"/>
                    <a:pt x="1871018" y="1098060"/>
                    <a:pt x="1873706" y="1095698"/>
                  </a:cubicBezTo>
                  <a:cubicBezTo>
                    <a:pt x="1875535" y="1093981"/>
                    <a:pt x="1877255" y="1092907"/>
                    <a:pt x="1878223" y="1092585"/>
                  </a:cubicBezTo>
                  <a:cubicBezTo>
                    <a:pt x="1881449" y="1091404"/>
                    <a:pt x="1883815" y="1092263"/>
                    <a:pt x="1885321" y="1093444"/>
                  </a:cubicBezTo>
                  <a:cubicBezTo>
                    <a:pt x="1886611" y="1094410"/>
                    <a:pt x="1889300" y="1096879"/>
                    <a:pt x="1887794" y="1101924"/>
                  </a:cubicBezTo>
                  <a:cubicBezTo>
                    <a:pt x="1887041" y="1104715"/>
                    <a:pt x="1884676" y="1106540"/>
                    <a:pt x="1881879" y="1106862"/>
                  </a:cubicBezTo>
                  <a:cubicBezTo>
                    <a:pt x="1879299" y="1109439"/>
                    <a:pt x="1875965" y="1113089"/>
                    <a:pt x="1874029" y="1114699"/>
                  </a:cubicBezTo>
                  <a:lnTo>
                    <a:pt x="1846498" y="1138745"/>
                  </a:lnTo>
                  <a:cubicBezTo>
                    <a:pt x="1832195" y="1151627"/>
                    <a:pt x="1818107" y="1164509"/>
                    <a:pt x="1804019" y="1177498"/>
                  </a:cubicBezTo>
                  <a:cubicBezTo>
                    <a:pt x="1789932" y="1190487"/>
                    <a:pt x="1776059" y="1203584"/>
                    <a:pt x="1762186" y="1216788"/>
                  </a:cubicBezTo>
                  <a:cubicBezTo>
                    <a:pt x="1736806" y="1241049"/>
                    <a:pt x="1713577" y="1265954"/>
                    <a:pt x="1691316" y="1291180"/>
                  </a:cubicBezTo>
                  <a:cubicBezTo>
                    <a:pt x="1676153" y="1308464"/>
                    <a:pt x="1661527" y="1325854"/>
                    <a:pt x="1647224" y="1343674"/>
                  </a:cubicBezTo>
                  <a:cubicBezTo>
                    <a:pt x="1618510" y="1379314"/>
                    <a:pt x="1591733" y="1416886"/>
                    <a:pt x="1564848" y="1455102"/>
                  </a:cubicBezTo>
                  <a:cubicBezTo>
                    <a:pt x="1601949" y="1448769"/>
                    <a:pt x="1639158" y="1442650"/>
                    <a:pt x="1676368" y="1436746"/>
                  </a:cubicBezTo>
                  <a:cubicBezTo>
                    <a:pt x="1714545" y="1430841"/>
                    <a:pt x="1752722" y="1424937"/>
                    <a:pt x="1790899" y="1419248"/>
                  </a:cubicBezTo>
                  <a:cubicBezTo>
                    <a:pt x="1790254" y="1417101"/>
                    <a:pt x="1788641" y="1415061"/>
                    <a:pt x="1790146" y="1413129"/>
                  </a:cubicBezTo>
                  <a:cubicBezTo>
                    <a:pt x="1823162" y="1369653"/>
                    <a:pt x="1858650" y="1328216"/>
                    <a:pt x="1896505" y="1288926"/>
                  </a:cubicBezTo>
                  <a:cubicBezTo>
                    <a:pt x="1911561" y="1273146"/>
                    <a:pt x="1927047" y="1257795"/>
                    <a:pt x="1942855" y="1242766"/>
                  </a:cubicBezTo>
                  <a:cubicBezTo>
                    <a:pt x="1966514" y="1220330"/>
                    <a:pt x="1991141" y="1198753"/>
                    <a:pt x="2015984" y="1177498"/>
                  </a:cubicBezTo>
                  <a:cubicBezTo>
                    <a:pt x="2029103" y="1166441"/>
                    <a:pt x="2042439" y="1155599"/>
                    <a:pt x="2056096" y="1145079"/>
                  </a:cubicBezTo>
                  <a:cubicBezTo>
                    <a:pt x="2069647" y="1134558"/>
                    <a:pt x="2083519" y="1124360"/>
                    <a:pt x="2097715" y="1114592"/>
                  </a:cubicBezTo>
                  <a:cubicBezTo>
                    <a:pt x="2102984" y="1110834"/>
                    <a:pt x="2108361" y="1107077"/>
                    <a:pt x="2113846" y="1103535"/>
                  </a:cubicBezTo>
                  <a:cubicBezTo>
                    <a:pt x="2119331" y="1099885"/>
                    <a:pt x="2124815" y="1096235"/>
                    <a:pt x="2130408" y="1092800"/>
                  </a:cubicBezTo>
                  <a:cubicBezTo>
                    <a:pt x="2131591" y="1092048"/>
                    <a:pt x="2139011" y="1089687"/>
                    <a:pt x="2142452" y="1087432"/>
                  </a:cubicBezTo>
                  <a:cubicBezTo>
                    <a:pt x="2142560" y="1086896"/>
                    <a:pt x="2142667" y="1086251"/>
                    <a:pt x="2142883" y="1085822"/>
                  </a:cubicBezTo>
                  <a:cubicBezTo>
                    <a:pt x="2142775" y="1086359"/>
                    <a:pt x="2142667" y="1086896"/>
                    <a:pt x="2142667" y="1087110"/>
                  </a:cubicBezTo>
                  <a:cubicBezTo>
                    <a:pt x="2142560" y="1087218"/>
                    <a:pt x="2142667" y="1087218"/>
                    <a:pt x="2142560" y="1087325"/>
                  </a:cubicBezTo>
                  <a:lnTo>
                    <a:pt x="2142667" y="1087110"/>
                  </a:lnTo>
                  <a:cubicBezTo>
                    <a:pt x="2142667" y="1087110"/>
                    <a:pt x="2142667" y="1087110"/>
                    <a:pt x="2142667" y="1087110"/>
                  </a:cubicBezTo>
                  <a:cubicBezTo>
                    <a:pt x="2143743" y="1086251"/>
                    <a:pt x="2144388" y="1085393"/>
                    <a:pt x="2143850" y="1084641"/>
                  </a:cubicBezTo>
                  <a:cubicBezTo>
                    <a:pt x="2143743" y="1084534"/>
                    <a:pt x="2143635" y="1084534"/>
                    <a:pt x="2143527" y="1084534"/>
                  </a:cubicBezTo>
                  <a:cubicBezTo>
                    <a:pt x="2143743" y="1084212"/>
                    <a:pt x="2143850" y="1083997"/>
                    <a:pt x="2144065" y="1083782"/>
                  </a:cubicBezTo>
                  <a:cubicBezTo>
                    <a:pt x="2146539" y="1080991"/>
                    <a:pt x="2150948" y="1080669"/>
                    <a:pt x="2153744" y="1083138"/>
                  </a:cubicBezTo>
                  <a:cubicBezTo>
                    <a:pt x="2155895" y="1084963"/>
                    <a:pt x="2158261" y="1090009"/>
                    <a:pt x="2152991" y="1094839"/>
                  </a:cubicBezTo>
                  <a:cubicBezTo>
                    <a:pt x="2149873" y="1097845"/>
                    <a:pt x="2139979" y="1103535"/>
                    <a:pt x="2138150" y="1104715"/>
                  </a:cubicBezTo>
                  <a:lnTo>
                    <a:pt x="2106641" y="1127044"/>
                  </a:lnTo>
                  <a:cubicBezTo>
                    <a:pt x="2093091" y="1137135"/>
                    <a:pt x="2079756" y="1147548"/>
                    <a:pt x="2066528" y="1158283"/>
                  </a:cubicBezTo>
                  <a:cubicBezTo>
                    <a:pt x="2053408" y="1168910"/>
                    <a:pt x="2040503" y="1179860"/>
                    <a:pt x="2027813" y="1191131"/>
                  </a:cubicBezTo>
                  <a:cubicBezTo>
                    <a:pt x="2003401" y="1212494"/>
                    <a:pt x="1979635" y="1234500"/>
                    <a:pt x="1956191" y="1256721"/>
                  </a:cubicBezTo>
                  <a:cubicBezTo>
                    <a:pt x="1940490" y="1271643"/>
                    <a:pt x="1925004" y="1286672"/>
                    <a:pt x="1909840" y="1301915"/>
                  </a:cubicBezTo>
                  <a:cubicBezTo>
                    <a:pt x="1873168" y="1338629"/>
                    <a:pt x="1838433" y="1376845"/>
                    <a:pt x="1805740" y="1416993"/>
                  </a:cubicBezTo>
                  <a:cubicBezTo>
                    <a:pt x="1863598" y="1408620"/>
                    <a:pt x="1921455" y="1399925"/>
                    <a:pt x="1979312" y="1391337"/>
                  </a:cubicBezTo>
                  <a:cubicBezTo>
                    <a:pt x="1979527" y="1390156"/>
                    <a:pt x="1979849" y="1388868"/>
                    <a:pt x="1979957" y="1388761"/>
                  </a:cubicBezTo>
                  <a:cubicBezTo>
                    <a:pt x="1982000" y="1385540"/>
                    <a:pt x="1986195" y="1384681"/>
                    <a:pt x="1989421" y="1386721"/>
                  </a:cubicBezTo>
                  <a:lnTo>
                    <a:pt x="1989636" y="1386828"/>
                  </a:lnTo>
                  <a:cubicBezTo>
                    <a:pt x="1991034" y="1384681"/>
                    <a:pt x="1991572" y="1385862"/>
                    <a:pt x="1991679" y="1388116"/>
                  </a:cubicBezTo>
                  <a:lnTo>
                    <a:pt x="1990604" y="1387687"/>
                  </a:lnTo>
                  <a:cubicBezTo>
                    <a:pt x="1991034" y="1388116"/>
                    <a:pt x="1991464" y="1388761"/>
                    <a:pt x="1991787" y="1389405"/>
                  </a:cubicBezTo>
                  <a:lnTo>
                    <a:pt x="1991679" y="1388116"/>
                  </a:lnTo>
                  <a:cubicBezTo>
                    <a:pt x="1992109" y="1388331"/>
                    <a:pt x="1992432" y="1388438"/>
                    <a:pt x="1992755" y="1388653"/>
                  </a:cubicBezTo>
                  <a:cubicBezTo>
                    <a:pt x="1992970" y="1388761"/>
                    <a:pt x="1993400" y="1389083"/>
                    <a:pt x="1993722" y="1389190"/>
                  </a:cubicBezTo>
                  <a:cubicBezTo>
                    <a:pt x="2050181" y="1380817"/>
                    <a:pt x="2106641" y="1372658"/>
                    <a:pt x="2162993" y="1364178"/>
                  </a:cubicBezTo>
                  <a:cubicBezTo>
                    <a:pt x="2179447" y="1361709"/>
                    <a:pt x="2195793" y="1359132"/>
                    <a:pt x="2212247" y="1356663"/>
                  </a:cubicBezTo>
                  <a:cubicBezTo>
                    <a:pt x="2212677" y="1355805"/>
                    <a:pt x="2211709" y="1354624"/>
                    <a:pt x="2212569" y="1353980"/>
                  </a:cubicBezTo>
                  <a:cubicBezTo>
                    <a:pt x="2246015" y="1327464"/>
                    <a:pt x="2281826" y="1302559"/>
                    <a:pt x="2318820" y="1279479"/>
                  </a:cubicBezTo>
                  <a:cubicBezTo>
                    <a:pt x="2333553" y="1270247"/>
                    <a:pt x="2348394" y="1261445"/>
                    <a:pt x="2363450" y="1252964"/>
                  </a:cubicBezTo>
                  <a:cubicBezTo>
                    <a:pt x="2386141" y="1240082"/>
                    <a:pt x="2409262" y="1228059"/>
                    <a:pt x="2431954" y="1216358"/>
                  </a:cubicBezTo>
                  <a:cubicBezTo>
                    <a:pt x="2444106" y="1210132"/>
                    <a:pt x="2456258" y="1204121"/>
                    <a:pt x="2468518" y="1198324"/>
                  </a:cubicBezTo>
                  <a:cubicBezTo>
                    <a:pt x="2480885" y="1192419"/>
                    <a:pt x="2493252" y="1186837"/>
                    <a:pt x="2505835" y="1181577"/>
                  </a:cubicBezTo>
                  <a:lnTo>
                    <a:pt x="2533043" y="1170306"/>
                  </a:lnTo>
                  <a:cubicBezTo>
                    <a:pt x="2534871" y="1169554"/>
                    <a:pt x="2539710" y="1168803"/>
                    <a:pt x="2542936" y="1167944"/>
                  </a:cubicBezTo>
                  <a:cubicBezTo>
                    <a:pt x="2543582" y="1167085"/>
                    <a:pt x="2544442" y="1166334"/>
                    <a:pt x="2545410" y="1165904"/>
                  </a:cubicBezTo>
                  <a:cubicBezTo>
                    <a:pt x="2544980" y="1166334"/>
                    <a:pt x="2544549" y="1167193"/>
                    <a:pt x="2544334" y="1167300"/>
                  </a:cubicBezTo>
                  <a:cubicBezTo>
                    <a:pt x="2544227" y="1167407"/>
                    <a:pt x="2544227" y="1167515"/>
                    <a:pt x="2544119" y="1167622"/>
                  </a:cubicBezTo>
                  <a:cubicBezTo>
                    <a:pt x="2545625" y="1167193"/>
                    <a:pt x="2546485" y="1166656"/>
                    <a:pt x="2546270" y="1165904"/>
                  </a:cubicBezTo>
                  <a:cubicBezTo>
                    <a:pt x="2546163" y="1165797"/>
                    <a:pt x="2546055" y="1165690"/>
                    <a:pt x="2545947" y="1165690"/>
                  </a:cubicBezTo>
                  <a:cubicBezTo>
                    <a:pt x="2546485" y="1165475"/>
                    <a:pt x="2546916" y="1165368"/>
                    <a:pt x="2547453" y="1165260"/>
                  </a:cubicBezTo>
                  <a:cubicBezTo>
                    <a:pt x="2551540" y="1164616"/>
                    <a:pt x="2553475" y="1166441"/>
                    <a:pt x="2553798" y="1166763"/>
                  </a:cubicBezTo>
                  <a:cubicBezTo>
                    <a:pt x="2555304" y="1167837"/>
                    <a:pt x="2555841" y="1169340"/>
                    <a:pt x="2556164" y="1170842"/>
                  </a:cubicBezTo>
                  <a:cubicBezTo>
                    <a:pt x="2556486" y="1172345"/>
                    <a:pt x="2556379" y="1174492"/>
                    <a:pt x="2554443" y="1176639"/>
                  </a:cubicBezTo>
                  <a:cubicBezTo>
                    <a:pt x="2554121" y="1177069"/>
                    <a:pt x="2553260" y="1177820"/>
                    <a:pt x="2551540" y="1178571"/>
                  </a:cubicBezTo>
                  <a:cubicBezTo>
                    <a:pt x="2549496" y="1179538"/>
                    <a:pt x="2541646" y="1182007"/>
                    <a:pt x="2538635" y="1183402"/>
                  </a:cubicBezTo>
                  <a:lnTo>
                    <a:pt x="2512072" y="1195640"/>
                  </a:lnTo>
                  <a:cubicBezTo>
                    <a:pt x="2502393" y="1200149"/>
                    <a:pt x="2492715" y="1204872"/>
                    <a:pt x="2483143" y="1209703"/>
                  </a:cubicBezTo>
                  <a:cubicBezTo>
                    <a:pt x="2468733" y="1217002"/>
                    <a:pt x="2454537" y="1224517"/>
                    <a:pt x="2440342" y="1232246"/>
                  </a:cubicBezTo>
                  <a:cubicBezTo>
                    <a:pt x="2417973" y="1244269"/>
                    <a:pt x="2395497" y="1256936"/>
                    <a:pt x="2373021" y="1269711"/>
                  </a:cubicBezTo>
                  <a:cubicBezTo>
                    <a:pt x="2350760" y="1282378"/>
                    <a:pt x="2328391" y="1295152"/>
                    <a:pt x="2306560" y="1308571"/>
                  </a:cubicBezTo>
                  <a:cubicBezTo>
                    <a:pt x="2283869" y="1322526"/>
                    <a:pt x="2262253" y="1337340"/>
                    <a:pt x="2240745" y="1352369"/>
                  </a:cubicBezTo>
                  <a:cubicBezTo>
                    <a:pt x="2294408" y="1344318"/>
                    <a:pt x="2348179" y="1336267"/>
                    <a:pt x="2401734" y="1327787"/>
                  </a:cubicBezTo>
                  <a:cubicBezTo>
                    <a:pt x="2534226" y="1306961"/>
                    <a:pt x="2666502" y="1284847"/>
                    <a:pt x="2798347" y="1259835"/>
                  </a:cubicBezTo>
                  <a:cubicBezTo>
                    <a:pt x="2802218" y="1259083"/>
                    <a:pt x="2805983" y="1261552"/>
                    <a:pt x="2806736" y="1265417"/>
                  </a:cubicBezTo>
                  <a:cubicBezTo>
                    <a:pt x="2807488" y="1269281"/>
                    <a:pt x="2805015" y="1273039"/>
                    <a:pt x="2801143" y="1273790"/>
                  </a:cubicBezTo>
                  <a:cubicBezTo>
                    <a:pt x="2636390" y="1306746"/>
                    <a:pt x="2471099" y="1335730"/>
                    <a:pt x="2305377" y="1362031"/>
                  </a:cubicBezTo>
                  <a:close/>
                  <a:moveTo>
                    <a:pt x="1883385" y="1105574"/>
                  </a:moveTo>
                  <a:cubicBezTo>
                    <a:pt x="1883923" y="1105467"/>
                    <a:pt x="1884353" y="1105360"/>
                    <a:pt x="1884138" y="1104930"/>
                  </a:cubicBezTo>
                  <a:cubicBezTo>
                    <a:pt x="1884030" y="1104930"/>
                    <a:pt x="1883923" y="1105145"/>
                    <a:pt x="1883815" y="1105145"/>
                  </a:cubicBezTo>
                  <a:lnTo>
                    <a:pt x="1883385" y="1105574"/>
                  </a:lnTo>
                  <a:close/>
                  <a:moveTo>
                    <a:pt x="2092015" y="1299446"/>
                  </a:moveTo>
                  <a:cubicBezTo>
                    <a:pt x="2064485" y="1324244"/>
                    <a:pt x="2037277" y="1349578"/>
                    <a:pt x="2009853" y="1374805"/>
                  </a:cubicBezTo>
                  <a:cubicBezTo>
                    <a:pt x="2006950" y="1377489"/>
                    <a:pt x="2006735" y="1381998"/>
                    <a:pt x="2009316" y="1384896"/>
                  </a:cubicBezTo>
                  <a:cubicBezTo>
                    <a:pt x="2011897" y="1387795"/>
                    <a:pt x="2016414" y="1388009"/>
                    <a:pt x="2019425" y="1385433"/>
                  </a:cubicBezTo>
                  <a:cubicBezTo>
                    <a:pt x="2047493" y="1361065"/>
                    <a:pt x="2075561" y="1336804"/>
                    <a:pt x="2103737" y="1312650"/>
                  </a:cubicBezTo>
                  <a:cubicBezTo>
                    <a:pt x="2122449" y="1296655"/>
                    <a:pt x="2141377" y="1280768"/>
                    <a:pt x="2160304" y="1264880"/>
                  </a:cubicBezTo>
                  <a:cubicBezTo>
                    <a:pt x="2176113" y="1251784"/>
                    <a:pt x="2191921" y="1238687"/>
                    <a:pt x="2208053" y="1225805"/>
                  </a:cubicBezTo>
                  <a:cubicBezTo>
                    <a:pt x="2223969" y="1212923"/>
                    <a:pt x="2239992" y="1200149"/>
                    <a:pt x="2256339" y="1187589"/>
                  </a:cubicBezTo>
                  <a:cubicBezTo>
                    <a:pt x="2269566" y="1177498"/>
                    <a:pt x="2283116" y="1167944"/>
                    <a:pt x="2296989" y="1158819"/>
                  </a:cubicBezTo>
                  <a:cubicBezTo>
                    <a:pt x="2310862" y="1149695"/>
                    <a:pt x="2325058" y="1140999"/>
                    <a:pt x="2339576" y="1132841"/>
                  </a:cubicBezTo>
                  <a:lnTo>
                    <a:pt x="2369687" y="1117061"/>
                  </a:lnTo>
                  <a:cubicBezTo>
                    <a:pt x="2370547" y="1116631"/>
                    <a:pt x="2382269" y="1110942"/>
                    <a:pt x="2384420" y="1109331"/>
                  </a:cubicBezTo>
                  <a:cubicBezTo>
                    <a:pt x="2387109" y="1107399"/>
                    <a:pt x="2387539" y="1105038"/>
                    <a:pt x="2387539" y="1104179"/>
                  </a:cubicBezTo>
                  <a:cubicBezTo>
                    <a:pt x="2387862" y="1101602"/>
                    <a:pt x="2387109" y="1099563"/>
                    <a:pt x="2384958" y="1097952"/>
                  </a:cubicBezTo>
                  <a:cubicBezTo>
                    <a:pt x="2384420" y="1097523"/>
                    <a:pt x="2382162" y="1095698"/>
                    <a:pt x="2377753" y="1096986"/>
                  </a:cubicBezTo>
                  <a:cubicBezTo>
                    <a:pt x="2377107" y="1097094"/>
                    <a:pt x="2376570" y="1097416"/>
                    <a:pt x="2376032" y="1097738"/>
                  </a:cubicBezTo>
                  <a:cubicBezTo>
                    <a:pt x="2376140" y="1097845"/>
                    <a:pt x="2376355" y="1097952"/>
                    <a:pt x="2376462" y="1098167"/>
                  </a:cubicBezTo>
                  <a:cubicBezTo>
                    <a:pt x="2376892" y="1098704"/>
                    <a:pt x="2375925" y="1099455"/>
                    <a:pt x="2374419" y="1100207"/>
                  </a:cubicBezTo>
                  <a:cubicBezTo>
                    <a:pt x="2374527" y="1099670"/>
                    <a:pt x="2374742" y="1099026"/>
                    <a:pt x="2374957" y="1098597"/>
                  </a:cubicBezTo>
                  <a:cubicBezTo>
                    <a:pt x="2374204" y="1099133"/>
                    <a:pt x="2373774" y="1099885"/>
                    <a:pt x="2373344" y="1100744"/>
                  </a:cubicBezTo>
                  <a:cubicBezTo>
                    <a:pt x="2369580" y="1102461"/>
                    <a:pt x="2363880" y="1104071"/>
                    <a:pt x="2363450" y="1104286"/>
                  </a:cubicBezTo>
                  <a:lnTo>
                    <a:pt x="2332155" y="1119315"/>
                  </a:lnTo>
                  <a:cubicBezTo>
                    <a:pt x="2317099" y="1127259"/>
                    <a:pt x="2302366" y="1135739"/>
                    <a:pt x="2287956" y="1144649"/>
                  </a:cubicBezTo>
                  <a:cubicBezTo>
                    <a:pt x="2273437" y="1153667"/>
                    <a:pt x="2259350" y="1163221"/>
                    <a:pt x="2245584" y="1173204"/>
                  </a:cubicBezTo>
                  <a:cubicBezTo>
                    <a:pt x="2228808" y="1185549"/>
                    <a:pt x="2212247" y="1198002"/>
                    <a:pt x="2196008" y="1210884"/>
                  </a:cubicBezTo>
                  <a:cubicBezTo>
                    <a:pt x="2179769" y="1223765"/>
                    <a:pt x="2163746" y="1236862"/>
                    <a:pt x="2148045" y="1250281"/>
                  </a:cubicBezTo>
                  <a:cubicBezTo>
                    <a:pt x="2129117" y="1266383"/>
                    <a:pt x="2110512" y="1282807"/>
                    <a:pt x="2092015" y="1299446"/>
                  </a:cubicBezTo>
                  <a:close/>
                  <a:moveTo>
                    <a:pt x="1399664" y="1821377"/>
                  </a:moveTo>
                  <a:cubicBezTo>
                    <a:pt x="1403535" y="1822128"/>
                    <a:pt x="1406009" y="1825885"/>
                    <a:pt x="1405256" y="1829750"/>
                  </a:cubicBezTo>
                  <a:cubicBezTo>
                    <a:pt x="1399019" y="1866248"/>
                    <a:pt x="1392244" y="1903069"/>
                    <a:pt x="1382780" y="1939138"/>
                  </a:cubicBezTo>
                  <a:cubicBezTo>
                    <a:pt x="1379661" y="1951269"/>
                    <a:pt x="1376112" y="1963184"/>
                    <a:pt x="1372241" y="1975100"/>
                  </a:cubicBezTo>
                  <a:cubicBezTo>
                    <a:pt x="1368369" y="1986909"/>
                    <a:pt x="1364068" y="1998717"/>
                    <a:pt x="1359551" y="2010311"/>
                  </a:cubicBezTo>
                  <a:cubicBezTo>
                    <a:pt x="1356432" y="2018147"/>
                    <a:pt x="1353313" y="2025984"/>
                    <a:pt x="1349980" y="2033820"/>
                  </a:cubicBezTo>
                  <a:cubicBezTo>
                    <a:pt x="1345140" y="2045414"/>
                    <a:pt x="1339979" y="2057007"/>
                    <a:pt x="1334817" y="2068494"/>
                  </a:cubicBezTo>
                  <a:cubicBezTo>
                    <a:pt x="1332988" y="2072680"/>
                    <a:pt x="1326106" y="2082127"/>
                    <a:pt x="1323202" y="2088353"/>
                  </a:cubicBezTo>
                  <a:cubicBezTo>
                    <a:pt x="1324493" y="2090608"/>
                    <a:pt x="1324385" y="2093399"/>
                    <a:pt x="1322772" y="2095653"/>
                  </a:cubicBezTo>
                  <a:cubicBezTo>
                    <a:pt x="1320406" y="2099088"/>
                    <a:pt x="1317932" y="2099625"/>
                    <a:pt x="1317287" y="2099840"/>
                  </a:cubicBezTo>
                  <a:cubicBezTo>
                    <a:pt x="1313631" y="2100591"/>
                    <a:pt x="1311157" y="2099088"/>
                    <a:pt x="1309544" y="2095760"/>
                  </a:cubicBezTo>
                  <a:cubicBezTo>
                    <a:pt x="1309221" y="2095009"/>
                    <a:pt x="1308576" y="2092969"/>
                    <a:pt x="1309437" y="2089749"/>
                  </a:cubicBezTo>
                  <a:cubicBezTo>
                    <a:pt x="1310834" y="2085240"/>
                    <a:pt x="1318040" y="2069245"/>
                    <a:pt x="1320621" y="2062590"/>
                  </a:cubicBezTo>
                  <a:lnTo>
                    <a:pt x="1342559" y="2004084"/>
                  </a:lnTo>
                  <a:cubicBezTo>
                    <a:pt x="1347614" y="1989700"/>
                    <a:pt x="1352131" y="1975100"/>
                    <a:pt x="1356647" y="1960501"/>
                  </a:cubicBezTo>
                  <a:cubicBezTo>
                    <a:pt x="1361057" y="1945901"/>
                    <a:pt x="1365250" y="1931194"/>
                    <a:pt x="1369230" y="1916488"/>
                  </a:cubicBezTo>
                  <a:cubicBezTo>
                    <a:pt x="1377403" y="1886752"/>
                    <a:pt x="1384715" y="1856909"/>
                    <a:pt x="1391276" y="1826959"/>
                  </a:cubicBezTo>
                  <a:cubicBezTo>
                    <a:pt x="1392028" y="1823094"/>
                    <a:pt x="1395792" y="1820625"/>
                    <a:pt x="1399664" y="1821377"/>
                  </a:cubicBezTo>
                  <a:close/>
                  <a:moveTo>
                    <a:pt x="1312663" y="2086636"/>
                  </a:moveTo>
                  <a:cubicBezTo>
                    <a:pt x="1312340" y="2086850"/>
                    <a:pt x="1312018" y="2087280"/>
                    <a:pt x="1311695" y="2087602"/>
                  </a:cubicBezTo>
                  <a:cubicBezTo>
                    <a:pt x="1311588" y="2087817"/>
                    <a:pt x="1311480" y="2088139"/>
                    <a:pt x="1311372" y="2088031"/>
                  </a:cubicBezTo>
                  <a:cubicBezTo>
                    <a:pt x="1310405" y="2087280"/>
                    <a:pt x="1311480" y="2086850"/>
                    <a:pt x="1312663" y="2086636"/>
                  </a:cubicBezTo>
                  <a:close/>
                  <a:moveTo>
                    <a:pt x="985952" y="1622352"/>
                  </a:moveTo>
                  <a:cubicBezTo>
                    <a:pt x="1010687" y="1614945"/>
                    <a:pt x="1035744" y="1608074"/>
                    <a:pt x="1060909" y="1602707"/>
                  </a:cubicBezTo>
                  <a:cubicBezTo>
                    <a:pt x="1086503" y="1597232"/>
                    <a:pt x="1112098" y="1592938"/>
                    <a:pt x="1137263" y="1590362"/>
                  </a:cubicBezTo>
                  <a:cubicBezTo>
                    <a:pt x="1141027" y="1590147"/>
                    <a:pt x="1143823" y="1586819"/>
                    <a:pt x="1143608" y="1583062"/>
                  </a:cubicBezTo>
                  <a:cubicBezTo>
                    <a:pt x="1143285" y="1579305"/>
                    <a:pt x="1140059" y="1576514"/>
                    <a:pt x="1136295" y="1576836"/>
                  </a:cubicBezTo>
                  <a:cubicBezTo>
                    <a:pt x="1110377" y="1578231"/>
                    <a:pt x="1084030" y="1581237"/>
                    <a:pt x="1057575" y="1585853"/>
                  </a:cubicBezTo>
                  <a:cubicBezTo>
                    <a:pt x="1031765" y="1590469"/>
                    <a:pt x="1005847" y="1596481"/>
                    <a:pt x="980467" y="1603888"/>
                  </a:cubicBezTo>
                  <a:cubicBezTo>
                    <a:pt x="960142" y="1609899"/>
                    <a:pt x="940139" y="1616984"/>
                    <a:pt x="920567" y="1624606"/>
                  </a:cubicBezTo>
                  <a:cubicBezTo>
                    <a:pt x="890348" y="1636415"/>
                    <a:pt x="861527" y="1650155"/>
                    <a:pt x="834534" y="1664433"/>
                  </a:cubicBezTo>
                  <a:cubicBezTo>
                    <a:pt x="831092" y="1666150"/>
                    <a:pt x="829587" y="1670444"/>
                    <a:pt x="831415" y="1673986"/>
                  </a:cubicBezTo>
                  <a:cubicBezTo>
                    <a:pt x="833136" y="1677529"/>
                    <a:pt x="837438" y="1678925"/>
                    <a:pt x="840986" y="1677100"/>
                  </a:cubicBezTo>
                  <a:cubicBezTo>
                    <a:pt x="867979" y="1664218"/>
                    <a:pt x="897015" y="1652517"/>
                    <a:pt x="927020" y="1641675"/>
                  </a:cubicBezTo>
                  <a:cubicBezTo>
                    <a:pt x="946377" y="1634804"/>
                    <a:pt x="966057" y="1628363"/>
                    <a:pt x="985952" y="1622352"/>
                  </a:cubicBezTo>
                  <a:close/>
                  <a:moveTo>
                    <a:pt x="1246633" y="1675275"/>
                  </a:moveTo>
                  <a:cubicBezTo>
                    <a:pt x="1232329" y="1692236"/>
                    <a:pt x="1217059" y="1712739"/>
                    <a:pt x="1214047" y="1716067"/>
                  </a:cubicBezTo>
                  <a:cubicBezTo>
                    <a:pt x="1183721" y="1749882"/>
                    <a:pt x="1154362" y="1784341"/>
                    <a:pt x="1125649" y="1819337"/>
                  </a:cubicBezTo>
                  <a:cubicBezTo>
                    <a:pt x="1096935" y="1854440"/>
                    <a:pt x="1068759" y="1889973"/>
                    <a:pt x="1040906" y="1925827"/>
                  </a:cubicBezTo>
                  <a:cubicBezTo>
                    <a:pt x="964874" y="2023729"/>
                    <a:pt x="888305" y="2122812"/>
                    <a:pt x="810444" y="2221144"/>
                  </a:cubicBezTo>
                  <a:cubicBezTo>
                    <a:pt x="758825" y="2286305"/>
                    <a:pt x="706559" y="2351251"/>
                    <a:pt x="653649" y="2415553"/>
                  </a:cubicBezTo>
                  <a:cubicBezTo>
                    <a:pt x="565250" y="2523331"/>
                    <a:pt x="475023" y="2629392"/>
                    <a:pt x="383075" y="2732125"/>
                  </a:cubicBezTo>
                  <a:cubicBezTo>
                    <a:pt x="380494" y="2735130"/>
                    <a:pt x="375977" y="2735345"/>
                    <a:pt x="373074" y="2732769"/>
                  </a:cubicBezTo>
                  <a:cubicBezTo>
                    <a:pt x="370063" y="2730192"/>
                    <a:pt x="369847" y="2725684"/>
                    <a:pt x="372429" y="2722678"/>
                  </a:cubicBezTo>
                  <a:cubicBezTo>
                    <a:pt x="463193" y="2619193"/>
                    <a:pt x="551915" y="2512274"/>
                    <a:pt x="639454" y="2404066"/>
                  </a:cubicBezTo>
                  <a:cubicBezTo>
                    <a:pt x="677308" y="2357262"/>
                    <a:pt x="714733" y="2310136"/>
                    <a:pt x="752265" y="2263010"/>
                  </a:cubicBezTo>
                  <a:cubicBezTo>
                    <a:pt x="752157" y="2262903"/>
                    <a:pt x="752157" y="2262795"/>
                    <a:pt x="752049" y="2262688"/>
                  </a:cubicBezTo>
                  <a:cubicBezTo>
                    <a:pt x="743554" y="2264191"/>
                    <a:pt x="728283" y="2269773"/>
                    <a:pt x="722153" y="2271490"/>
                  </a:cubicBezTo>
                  <a:cubicBezTo>
                    <a:pt x="710861" y="2274604"/>
                    <a:pt x="699569" y="2277932"/>
                    <a:pt x="688385" y="2281367"/>
                  </a:cubicBezTo>
                  <a:cubicBezTo>
                    <a:pt x="677201" y="2284802"/>
                    <a:pt x="666016" y="2288452"/>
                    <a:pt x="655047" y="2292316"/>
                  </a:cubicBezTo>
                  <a:cubicBezTo>
                    <a:pt x="633216" y="2299938"/>
                    <a:pt x="611600" y="2308311"/>
                    <a:pt x="589985" y="2316792"/>
                  </a:cubicBezTo>
                  <a:cubicBezTo>
                    <a:pt x="575682" y="2322589"/>
                    <a:pt x="561379" y="2328278"/>
                    <a:pt x="547076" y="2334290"/>
                  </a:cubicBezTo>
                  <a:cubicBezTo>
                    <a:pt x="511372" y="2349211"/>
                    <a:pt x="476098" y="2365206"/>
                    <a:pt x="441578" y="2382275"/>
                  </a:cubicBezTo>
                  <a:cubicBezTo>
                    <a:pt x="438029" y="2384100"/>
                    <a:pt x="433727" y="2382811"/>
                    <a:pt x="431899" y="2379269"/>
                  </a:cubicBezTo>
                  <a:cubicBezTo>
                    <a:pt x="430071" y="2375834"/>
                    <a:pt x="431469" y="2371540"/>
                    <a:pt x="434910" y="2369715"/>
                  </a:cubicBezTo>
                  <a:cubicBezTo>
                    <a:pt x="469108" y="2351036"/>
                    <a:pt x="503952" y="2333216"/>
                    <a:pt x="539655" y="2317221"/>
                  </a:cubicBezTo>
                  <a:cubicBezTo>
                    <a:pt x="553958" y="2310780"/>
                    <a:pt x="568369" y="2304661"/>
                    <a:pt x="582887" y="2298864"/>
                  </a:cubicBezTo>
                  <a:cubicBezTo>
                    <a:pt x="604825" y="2290277"/>
                    <a:pt x="626979" y="2282547"/>
                    <a:pt x="649240" y="2275248"/>
                  </a:cubicBezTo>
                  <a:cubicBezTo>
                    <a:pt x="660639" y="2271705"/>
                    <a:pt x="672146" y="2268270"/>
                    <a:pt x="683653" y="2265157"/>
                  </a:cubicBezTo>
                  <a:cubicBezTo>
                    <a:pt x="695160" y="2262044"/>
                    <a:pt x="706667" y="2259145"/>
                    <a:pt x="718282" y="2256462"/>
                  </a:cubicBezTo>
                  <a:cubicBezTo>
                    <a:pt x="728391" y="2254100"/>
                    <a:pt x="753448" y="2249269"/>
                    <a:pt x="759577" y="2250128"/>
                  </a:cubicBezTo>
                  <a:cubicBezTo>
                    <a:pt x="760760" y="2250235"/>
                    <a:pt x="760653" y="2250987"/>
                    <a:pt x="761513" y="2251416"/>
                  </a:cubicBezTo>
                  <a:cubicBezTo>
                    <a:pt x="772698" y="2237246"/>
                    <a:pt x="784097" y="2223291"/>
                    <a:pt x="795281" y="2209121"/>
                  </a:cubicBezTo>
                  <a:cubicBezTo>
                    <a:pt x="873249" y="2110897"/>
                    <a:pt x="950678" y="2012672"/>
                    <a:pt x="1027356" y="1915200"/>
                  </a:cubicBezTo>
                  <a:cubicBezTo>
                    <a:pt x="1055532" y="1879452"/>
                    <a:pt x="1084137" y="1844027"/>
                    <a:pt x="1113281" y="1809139"/>
                  </a:cubicBezTo>
                  <a:cubicBezTo>
                    <a:pt x="1142532" y="1774250"/>
                    <a:pt x="1172429" y="1740006"/>
                    <a:pt x="1203186" y="1706299"/>
                  </a:cubicBezTo>
                  <a:cubicBezTo>
                    <a:pt x="1207057" y="1702005"/>
                    <a:pt x="1231362" y="1670015"/>
                    <a:pt x="1247708" y="1653053"/>
                  </a:cubicBezTo>
                  <a:cubicBezTo>
                    <a:pt x="1252332" y="1648330"/>
                    <a:pt x="1256419" y="1644680"/>
                    <a:pt x="1259430" y="1642855"/>
                  </a:cubicBezTo>
                  <a:cubicBezTo>
                    <a:pt x="1262549" y="1640923"/>
                    <a:pt x="1265237" y="1640494"/>
                    <a:pt x="1267065" y="1640708"/>
                  </a:cubicBezTo>
                  <a:cubicBezTo>
                    <a:pt x="1270829" y="1641138"/>
                    <a:pt x="1273518" y="1644466"/>
                    <a:pt x="1273088" y="1648223"/>
                  </a:cubicBezTo>
                  <a:cubicBezTo>
                    <a:pt x="1272657" y="1651336"/>
                    <a:pt x="1270291" y="1653805"/>
                    <a:pt x="1267280" y="1654234"/>
                  </a:cubicBezTo>
                  <a:lnTo>
                    <a:pt x="1267173" y="1654127"/>
                  </a:lnTo>
                  <a:cubicBezTo>
                    <a:pt x="1267065" y="1653805"/>
                    <a:pt x="1266850" y="1653912"/>
                    <a:pt x="1266420" y="1654234"/>
                  </a:cubicBezTo>
                  <a:cubicBezTo>
                    <a:pt x="1266098" y="1654234"/>
                    <a:pt x="1265775" y="1654234"/>
                    <a:pt x="1265452" y="1654234"/>
                  </a:cubicBezTo>
                  <a:cubicBezTo>
                    <a:pt x="1265667" y="1654234"/>
                    <a:pt x="1265990" y="1654342"/>
                    <a:pt x="1266313" y="1654342"/>
                  </a:cubicBezTo>
                  <a:cubicBezTo>
                    <a:pt x="1265775" y="1654771"/>
                    <a:pt x="1265237" y="1655523"/>
                    <a:pt x="1264700" y="1655952"/>
                  </a:cubicBezTo>
                  <a:cubicBezTo>
                    <a:pt x="1259967" y="1659924"/>
                    <a:pt x="1253408" y="1667224"/>
                    <a:pt x="1246633" y="1675275"/>
                  </a:cubicBezTo>
                  <a:close/>
                  <a:moveTo>
                    <a:pt x="753663" y="2254422"/>
                  </a:moveTo>
                  <a:cubicBezTo>
                    <a:pt x="753878" y="2254207"/>
                    <a:pt x="754200" y="2253993"/>
                    <a:pt x="754523" y="2253778"/>
                  </a:cubicBezTo>
                  <a:cubicBezTo>
                    <a:pt x="754738" y="2253671"/>
                    <a:pt x="755061" y="2253563"/>
                    <a:pt x="754953" y="2253456"/>
                  </a:cubicBezTo>
                  <a:cubicBezTo>
                    <a:pt x="754308" y="2252597"/>
                    <a:pt x="753878" y="2253349"/>
                    <a:pt x="753663" y="2254422"/>
                  </a:cubicBezTo>
                  <a:close/>
                  <a:moveTo>
                    <a:pt x="1266313" y="1654342"/>
                  </a:moveTo>
                  <a:cubicBezTo>
                    <a:pt x="1266743" y="1654449"/>
                    <a:pt x="1267280" y="1654556"/>
                    <a:pt x="1267280" y="1654234"/>
                  </a:cubicBezTo>
                  <a:cubicBezTo>
                    <a:pt x="1266958" y="1654234"/>
                    <a:pt x="1266743" y="1654234"/>
                    <a:pt x="1266420" y="1654234"/>
                  </a:cubicBezTo>
                  <a:lnTo>
                    <a:pt x="1266313" y="1654342"/>
                  </a:lnTo>
                  <a:close/>
                  <a:moveTo>
                    <a:pt x="869377" y="2149971"/>
                  </a:moveTo>
                  <a:cubicBezTo>
                    <a:pt x="859591" y="2191730"/>
                    <a:pt x="847546" y="2232952"/>
                    <a:pt x="834426" y="2273852"/>
                  </a:cubicBezTo>
                  <a:cubicBezTo>
                    <a:pt x="826468" y="2298435"/>
                    <a:pt x="818080" y="2322803"/>
                    <a:pt x="809477" y="2347064"/>
                  </a:cubicBezTo>
                  <a:cubicBezTo>
                    <a:pt x="796572" y="2383670"/>
                    <a:pt x="783344" y="2420061"/>
                    <a:pt x="769149" y="2456023"/>
                  </a:cubicBezTo>
                  <a:cubicBezTo>
                    <a:pt x="766783" y="2462357"/>
                    <a:pt x="757104" y="2494454"/>
                    <a:pt x="746350" y="2521399"/>
                  </a:cubicBezTo>
                  <a:cubicBezTo>
                    <a:pt x="741941" y="2532348"/>
                    <a:pt x="737424" y="2542547"/>
                    <a:pt x="733122" y="2549417"/>
                  </a:cubicBezTo>
                  <a:cubicBezTo>
                    <a:pt x="731724" y="2551671"/>
                    <a:pt x="730326" y="2553603"/>
                    <a:pt x="729036" y="2554892"/>
                  </a:cubicBezTo>
                  <a:cubicBezTo>
                    <a:pt x="728606" y="2555321"/>
                    <a:pt x="728068" y="2556394"/>
                    <a:pt x="727853" y="2555965"/>
                  </a:cubicBezTo>
                  <a:cubicBezTo>
                    <a:pt x="724304" y="2556717"/>
                    <a:pt x="721938" y="2560152"/>
                    <a:pt x="722476" y="2563694"/>
                  </a:cubicBezTo>
                  <a:cubicBezTo>
                    <a:pt x="723121" y="2567451"/>
                    <a:pt x="726670" y="2570028"/>
                    <a:pt x="730326" y="2569384"/>
                  </a:cubicBezTo>
                  <a:cubicBezTo>
                    <a:pt x="732692" y="2569062"/>
                    <a:pt x="735273" y="2567881"/>
                    <a:pt x="737854" y="2565627"/>
                  </a:cubicBezTo>
                  <a:cubicBezTo>
                    <a:pt x="741618" y="2562406"/>
                    <a:pt x="745812" y="2556394"/>
                    <a:pt x="750114" y="2548665"/>
                  </a:cubicBezTo>
                  <a:cubicBezTo>
                    <a:pt x="765062" y="2521291"/>
                    <a:pt x="781839" y="2470515"/>
                    <a:pt x="785280" y="2462464"/>
                  </a:cubicBezTo>
                  <a:cubicBezTo>
                    <a:pt x="797647" y="2432514"/>
                    <a:pt x="809907" y="2402349"/>
                    <a:pt x="821091" y="2371862"/>
                  </a:cubicBezTo>
                  <a:cubicBezTo>
                    <a:pt x="828512" y="2351465"/>
                    <a:pt x="835609" y="2330962"/>
                    <a:pt x="842277" y="2310351"/>
                  </a:cubicBezTo>
                  <a:cubicBezTo>
                    <a:pt x="858838" y="2258609"/>
                    <a:pt x="872604" y="2206115"/>
                    <a:pt x="883358" y="2152977"/>
                  </a:cubicBezTo>
                  <a:cubicBezTo>
                    <a:pt x="884110" y="2149113"/>
                    <a:pt x="881745" y="2145356"/>
                    <a:pt x="877873" y="2144497"/>
                  </a:cubicBezTo>
                  <a:cubicBezTo>
                    <a:pt x="874002" y="2143745"/>
                    <a:pt x="870238" y="2146107"/>
                    <a:pt x="869377" y="2149971"/>
                  </a:cubicBezTo>
                  <a:close/>
                  <a:moveTo>
                    <a:pt x="1044777" y="1955241"/>
                  </a:moveTo>
                  <a:cubicBezTo>
                    <a:pt x="1040798" y="1955563"/>
                    <a:pt x="1037895" y="1958998"/>
                    <a:pt x="1038217" y="1962970"/>
                  </a:cubicBezTo>
                  <a:cubicBezTo>
                    <a:pt x="1040906" y="1999146"/>
                    <a:pt x="1040045" y="2035538"/>
                    <a:pt x="1037034" y="2071822"/>
                  </a:cubicBezTo>
                  <a:cubicBezTo>
                    <a:pt x="1034776" y="2098981"/>
                    <a:pt x="1031227" y="2126033"/>
                    <a:pt x="1026818" y="2152977"/>
                  </a:cubicBezTo>
                  <a:cubicBezTo>
                    <a:pt x="1022516" y="2180029"/>
                    <a:pt x="1017462" y="2206974"/>
                    <a:pt x="1011655" y="2233489"/>
                  </a:cubicBezTo>
                  <a:cubicBezTo>
                    <a:pt x="1008428" y="2247981"/>
                    <a:pt x="1005094" y="2262366"/>
                    <a:pt x="1001331" y="2276643"/>
                  </a:cubicBezTo>
                  <a:cubicBezTo>
                    <a:pt x="997459" y="2290921"/>
                    <a:pt x="993265" y="2304983"/>
                    <a:pt x="988318" y="2318939"/>
                  </a:cubicBezTo>
                  <a:cubicBezTo>
                    <a:pt x="984877" y="2328922"/>
                    <a:pt x="970466" y="2346313"/>
                    <a:pt x="966057" y="2355974"/>
                  </a:cubicBezTo>
                  <a:cubicBezTo>
                    <a:pt x="963261" y="2362200"/>
                    <a:pt x="964121" y="2367138"/>
                    <a:pt x="966165" y="2369607"/>
                  </a:cubicBezTo>
                  <a:cubicBezTo>
                    <a:pt x="967885" y="2371647"/>
                    <a:pt x="971112" y="2373687"/>
                    <a:pt x="976704" y="2372720"/>
                  </a:cubicBezTo>
                  <a:cubicBezTo>
                    <a:pt x="980467" y="2372076"/>
                    <a:pt x="983049" y="2368641"/>
                    <a:pt x="982403" y="2364884"/>
                  </a:cubicBezTo>
                  <a:cubicBezTo>
                    <a:pt x="982188" y="2363059"/>
                    <a:pt x="981220" y="2361556"/>
                    <a:pt x="979822" y="2360483"/>
                  </a:cubicBezTo>
                  <a:cubicBezTo>
                    <a:pt x="980790" y="2358765"/>
                    <a:pt x="981973" y="2356618"/>
                    <a:pt x="983156" y="2354901"/>
                  </a:cubicBezTo>
                  <a:cubicBezTo>
                    <a:pt x="990039" y="2344917"/>
                    <a:pt x="999825" y="2332357"/>
                    <a:pt x="1003051" y="2324306"/>
                  </a:cubicBezTo>
                  <a:cubicBezTo>
                    <a:pt x="1008536" y="2310136"/>
                    <a:pt x="1013375" y="2295859"/>
                    <a:pt x="1017677" y="2281259"/>
                  </a:cubicBezTo>
                  <a:cubicBezTo>
                    <a:pt x="1021979" y="2266874"/>
                    <a:pt x="1025743" y="2252275"/>
                    <a:pt x="1029291" y="2237568"/>
                  </a:cubicBezTo>
                  <a:cubicBezTo>
                    <a:pt x="1034668" y="2215132"/>
                    <a:pt x="1039615" y="2192589"/>
                    <a:pt x="1043594" y="2169724"/>
                  </a:cubicBezTo>
                  <a:cubicBezTo>
                    <a:pt x="1047573" y="2146858"/>
                    <a:pt x="1050692" y="2123886"/>
                    <a:pt x="1052843" y="2100806"/>
                  </a:cubicBezTo>
                  <a:cubicBezTo>
                    <a:pt x="1057145" y="2054431"/>
                    <a:pt x="1057360" y="2007734"/>
                    <a:pt x="1052520" y="1961682"/>
                  </a:cubicBezTo>
                  <a:cubicBezTo>
                    <a:pt x="1052090" y="1957817"/>
                    <a:pt x="1048649" y="1954919"/>
                    <a:pt x="1044777" y="1955241"/>
                  </a:cubicBezTo>
                  <a:close/>
                  <a:moveTo>
                    <a:pt x="1263086" y="1724011"/>
                  </a:moveTo>
                  <a:cubicBezTo>
                    <a:pt x="1259215" y="1724655"/>
                    <a:pt x="1256634" y="1728412"/>
                    <a:pt x="1257279" y="1732277"/>
                  </a:cubicBezTo>
                  <a:cubicBezTo>
                    <a:pt x="1264054" y="1775646"/>
                    <a:pt x="1266205" y="1818908"/>
                    <a:pt x="1265667" y="1862277"/>
                  </a:cubicBezTo>
                  <a:cubicBezTo>
                    <a:pt x="1265345" y="1879560"/>
                    <a:pt x="1264700" y="1896950"/>
                    <a:pt x="1263731" y="1914341"/>
                  </a:cubicBezTo>
                  <a:cubicBezTo>
                    <a:pt x="1262226" y="1940426"/>
                    <a:pt x="1260183" y="1966512"/>
                    <a:pt x="1257279" y="1992598"/>
                  </a:cubicBezTo>
                  <a:cubicBezTo>
                    <a:pt x="1255774" y="2006553"/>
                    <a:pt x="1253945" y="2020401"/>
                    <a:pt x="1252010" y="2034249"/>
                  </a:cubicBezTo>
                  <a:cubicBezTo>
                    <a:pt x="1250181" y="2048097"/>
                    <a:pt x="1248138" y="2062053"/>
                    <a:pt x="1246095" y="2075901"/>
                  </a:cubicBezTo>
                  <a:cubicBezTo>
                    <a:pt x="1244697" y="2085240"/>
                    <a:pt x="1234588" y="2101235"/>
                    <a:pt x="1233082" y="2109823"/>
                  </a:cubicBezTo>
                  <a:cubicBezTo>
                    <a:pt x="1232114" y="2115298"/>
                    <a:pt x="1233727" y="2119270"/>
                    <a:pt x="1236631" y="2121631"/>
                  </a:cubicBezTo>
                  <a:cubicBezTo>
                    <a:pt x="1238352" y="2123027"/>
                    <a:pt x="1240933" y="2124208"/>
                    <a:pt x="1244804" y="2123886"/>
                  </a:cubicBezTo>
                  <a:cubicBezTo>
                    <a:pt x="1248568" y="2123778"/>
                    <a:pt x="1251472" y="2120558"/>
                    <a:pt x="1251257" y="2116801"/>
                  </a:cubicBezTo>
                  <a:cubicBezTo>
                    <a:pt x="1251149" y="2114117"/>
                    <a:pt x="1249536" y="2111970"/>
                    <a:pt x="1247278" y="2110897"/>
                  </a:cubicBezTo>
                  <a:cubicBezTo>
                    <a:pt x="1248461" y="2107139"/>
                    <a:pt x="1251149" y="2102309"/>
                    <a:pt x="1253623" y="2097371"/>
                  </a:cubicBezTo>
                  <a:cubicBezTo>
                    <a:pt x="1257064" y="2090608"/>
                    <a:pt x="1260290" y="2083630"/>
                    <a:pt x="1261258" y="2078477"/>
                  </a:cubicBezTo>
                  <a:cubicBezTo>
                    <a:pt x="1264377" y="2061731"/>
                    <a:pt x="1267388" y="2045092"/>
                    <a:pt x="1270077" y="2028345"/>
                  </a:cubicBezTo>
                  <a:cubicBezTo>
                    <a:pt x="1271905" y="2017181"/>
                    <a:pt x="1273625" y="2006017"/>
                    <a:pt x="1275131" y="1994745"/>
                  </a:cubicBezTo>
                  <a:cubicBezTo>
                    <a:pt x="1278572" y="1968337"/>
                    <a:pt x="1281476" y="1941929"/>
                    <a:pt x="1282981" y="1915521"/>
                  </a:cubicBezTo>
                  <a:cubicBezTo>
                    <a:pt x="1284057" y="1897702"/>
                    <a:pt x="1284487" y="1879989"/>
                    <a:pt x="1284272" y="1862277"/>
                  </a:cubicBezTo>
                  <a:cubicBezTo>
                    <a:pt x="1283842" y="1818049"/>
                    <a:pt x="1279755" y="1773928"/>
                    <a:pt x="1271367" y="1729808"/>
                  </a:cubicBezTo>
                  <a:cubicBezTo>
                    <a:pt x="1270722" y="1725943"/>
                    <a:pt x="1266958" y="1723367"/>
                    <a:pt x="1263086" y="172401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53" name="Google Shape;3253;p37"/>
            <p:cNvSpPr/>
            <p:nvPr/>
          </p:nvSpPr>
          <p:spPr>
            <a:xfrm rot="5528855">
              <a:off x="10344763" y="3212751"/>
              <a:ext cx="3383116" cy="3236961"/>
            </a:xfrm>
            <a:custGeom>
              <a:avLst/>
              <a:gdLst/>
              <a:ahLst/>
              <a:cxnLst/>
              <a:rect l="l" t="t" r="r" b="b"/>
              <a:pathLst>
                <a:path w="3380740" h="3234687" extrusionOk="0">
                  <a:moveTo>
                    <a:pt x="3019748" y="1904096"/>
                  </a:moveTo>
                  <a:cubicBezTo>
                    <a:pt x="2926295" y="1828737"/>
                    <a:pt x="2895108" y="1715269"/>
                    <a:pt x="2829615" y="1662346"/>
                  </a:cubicBezTo>
                  <a:cubicBezTo>
                    <a:pt x="2516992" y="1409969"/>
                    <a:pt x="2291478" y="1317327"/>
                    <a:pt x="2132424" y="1305948"/>
                  </a:cubicBezTo>
                  <a:cubicBezTo>
                    <a:pt x="2285886" y="1211266"/>
                    <a:pt x="2440853" y="1021259"/>
                    <a:pt x="2536457" y="678816"/>
                  </a:cubicBezTo>
                  <a:cubicBezTo>
                    <a:pt x="2562160" y="586818"/>
                    <a:pt x="2539576" y="466694"/>
                    <a:pt x="2565924" y="383069"/>
                  </a:cubicBezTo>
                  <a:cubicBezTo>
                    <a:pt x="2636471" y="159569"/>
                    <a:pt x="2768532" y="30750"/>
                    <a:pt x="2749282" y="17332"/>
                  </a:cubicBezTo>
                  <a:cubicBezTo>
                    <a:pt x="2729924" y="3913"/>
                    <a:pt x="2611414" y="193491"/>
                    <a:pt x="2450209" y="302558"/>
                  </a:cubicBezTo>
                  <a:cubicBezTo>
                    <a:pt x="2350734" y="369866"/>
                    <a:pt x="2232008" y="367397"/>
                    <a:pt x="2162213" y="414630"/>
                  </a:cubicBezTo>
                  <a:cubicBezTo>
                    <a:pt x="1893037" y="596801"/>
                    <a:pt x="1742479" y="753960"/>
                    <a:pt x="1664512" y="885892"/>
                  </a:cubicBezTo>
                  <a:cubicBezTo>
                    <a:pt x="1600955" y="729162"/>
                    <a:pt x="1460828" y="554720"/>
                    <a:pt x="1194448" y="390477"/>
                  </a:cubicBezTo>
                  <a:cubicBezTo>
                    <a:pt x="1112717" y="340130"/>
                    <a:pt x="989904" y="327463"/>
                    <a:pt x="916454" y="278619"/>
                  </a:cubicBezTo>
                  <a:cubicBezTo>
                    <a:pt x="720083" y="148405"/>
                    <a:pt x="632760" y="-13585"/>
                    <a:pt x="614370" y="908"/>
                  </a:cubicBezTo>
                  <a:cubicBezTo>
                    <a:pt x="595873" y="15400"/>
                    <a:pt x="745786" y="181790"/>
                    <a:pt x="805686" y="365786"/>
                  </a:cubicBezTo>
                  <a:cubicBezTo>
                    <a:pt x="842680" y="479361"/>
                    <a:pt x="806654" y="591434"/>
                    <a:pt x="832572" y="671087"/>
                  </a:cubicBezTo>
                  <a:cubicBezTo>
                    <a:pt x="947748" y="1024586"/>
                    <a:pt x="1075400" y="1220069"/>
                    <a:pt x="1195094" y="1322480"/>
                  </a:cubicBezTo>
                  <a:cubicBezTo>
                    <a:pt x="1018726" y="1328062"/>
                    <a:pt x="795362" y="1408466"/>
                    <a:pt x="541995" y="1631430"/>
                  </a:cubicBezTo>
                  <a:cubicBezTo>
                    <a:pt x="469942" y="1694766"/>
                    <a:pt x="422946" y="1807697"/>
                    <a:pt x="354873" y="1863733"/>
                  </a:cubicBezTo>
                  <a:cubicBezTo>
                    <a:pt x="173020" y="2013270"/>
                    <a:pt x="-8510" y="2050305"/>
                    <a:pt x="309" y="2071990"/>
                  </a:cubicBezTo>
                  <a:cubicBezTo>
                    <a:pt x="9127" y="2093567"/>
                    <a:pt x="212703" y="1998348"/>
                    <a:pt x="407783" y="1993625"/>
                  </a:cubicBezTo>
                  <a:cubicBezTo>
                    <a:pt x="528337" y="1990726"/>
                    <a:pt x="626522" y="2056639"/>
                    <a:pt x="711050" y="2054599"/>
                  </a:cubicBezTo>
                  <a:cubicBezTo>
                    <a:pt x="1017220" y="2047192"/>
                    <a:pt x="1223162" y="2001783"/>
                    <a:pt x="1361460" y="1939306"/>
                  </a:cubicBezTo>
                  <a:cubicBezTo>
                    <a:pt x="1322423" y="2094318"/>
                    <a:pt x="1325326" y="2300643"/>
                    <a:pt x="1409423" y="2564936"/>
                  </a:cubicBezTo>
                  <a:cubicBezTo>
                    <a:pt x="1438352" y="2655860"/>
                    <a:pt x="1523203" y="2744638"/>
                    <a:pt x="1546969" y="2829014"/>
                  </a:cubicBezTo>
                  <a:cubicBezTo>
                    <a:pt x="1610418" y="3054554"/>
                    <a:pt x="1570306" y="3233719"/>
                    <a:pt x="1593857" y="3234685"/>
                  </a:cubicBezTo>
                  <a:cubicBezTo>
                    <a:pt x="1617409" y="3235544"/>
                    <a:pt x="1612892" y="3012581"/>
                    <a:pt x="1688279" y="2834274"/>
                  </a:cubicBezTo>
                  <a:cubicBezTo>
                    <a:pt x="1734844" y="2724134"/>
                    <a:pt x="1835825" y="2662408"/>
                    <a:pt x="1868518" y="2585117"/>
                  </a:cubicBezTo>
                  <a:cubicBezTo>
                    <a:pt x="1989609" y="2298818"/>
                    <a:pt x="2031013" y="2091205"/>
                    <a:pt x="2028002" y="1939843"/>
                  </a:cubicBezTo>
                  <a:cubicBezTo>
                    <a:pt x="2167590" y="2031948"/>
                    <a:pt x="2376866" y="2098075"/>
                    <a:pt x="2679810" y="2092708"/>
                  </a:cubicBezTo>
                  <a:cubicBezTo>
                    <a:pt x="2776167" y="2090990"/>
                    <a:pt x="2886075" y="2035491"/>
                    <a:pt x="2974581" y="2036886"/>
                  </a:cubicBezTo>
                  <a:cubicBezTo>
                    <a:pt x="3210849" y="2040536"/>
                    <a:pt x="3373022" y="2129421"/>
                    <a:pt x="3380550" y="2107307"/>
                  </a:cubicBezTo>
                  <a:cubicBezTo>
                    <a:pt x="3388078" y="2085193"/>
                    <a:pt x="3171059" y="2026259"/>
                    <a:pt x="3019748" y="1904096"/>
                  </a:cubicBezTo>
                  <a:close/>
                  <a:moveTo>
                    <a:pt x="1615365" y="1594394"/>
                  </a:moveTo>
                  <a:cubicBezTo>
                    <a:pt x="1612354" y="1566162"/>
                    <a:pt x="1605687" y="1540183"/>
                    <a:pt x="1596761" y="1518606"/>
                  </a:cubicBezTo>
                  <a:cubicBezTo>
                    <a:pt x="1581275" y="1481356"/>
                    <a:pt x="1549658" y="1443140"/>
                    <a:pt x="1505458" y="1410076"/>
                  </a:cubicBezTo>
                  <a:cubicBezTo>
                    <a:pt x="1544710" y="1398805"/>
                    <a:pt x="1577833" y="1380233"/>
                    <a:pt x="1602675" y="1360481"/>
                  </a:cubicBezTo>
                  <a:cubicBezTo>
                    <a:pt x="1623431" y="1343949"/>
                    <a:pt x="1642573" y="1320440"/>
                    <a:pt x="1659027" y="1292100"/>
                  </a:cubicBezTo>
                  <a:cubicBezTo>
                    <a:pt x="1676234" y="1312389"/>
                    <a:pt x="1694838" y="1329028"/>
                    <a:pt x="1713013" y="1341480"/>
                  </a:cubicBezTo>
                  <a:cubicBezTo>
                    <a:pt x="1752373" y="1368425"/>
                    <a:pt x="1810445" y="1385386"/>
                    <a:pt x="1878519" y="1384957"/>
                  </a:cubicBezTo>
                  <a:cubicBezTo>
                    <a:pt x="1840880" y="1420274"/>
                    <a:pt x="1816898" y="1461818"/>
                    <a:pt x="1804746" y="1498424"/>
                  </a:cubicBezTo>
                  <a:cubicBezTo>
                    <a:pt x="1797433" y="1520324"/>
                    <a:pt x="1793884" y="1545980"/>
                    <a:pt x="1794314" y="1573783"/>
                  </a:cubicBezTo>
                  <a:cubicBezTo>
                    <a:pt x="1774204" y="1568845"/>
                    <a:pt x="1754524" y="1565840"/>
                    <a:pt x="1736780" y="1565303"/>
                  </a:cubicBezTo>
                  <a:cubicBezTo>
                    <a:pt x="1700538" y="1564229"/>
                    <a:pt x="1658382" y="1573676"/>
                    <a:pt x="1615365" y="159439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54" name="Google Shape;3254;p37"/>
            <p:cNvSpPr/>
            <p:nvPr/>
          </p:nvSpPr>
          <p:spPr>
            <a:xfrm rot="5528855">
              <a:off x="10673810" y="3464167"/>
              <a:ext cx="2803521" cy="2670767"/>
            </a:xfrm>
            <a:custGeom>
              <a:avLst/>
              <a:gdLst/>
              <a:ahLst/>
              <a:cxnLst/>
              <a:rect l="l" t="t" r="r" b="b"/>
              <a:pathLst>
                <a:path w="2801552" h="2668891" extrusionOk="0">
                  <a:moveTo>
                    <a:pt x="1182372" y="1649006"/>
                  </a:moveTo>
                  <a:cubicBezTo>
                    <a:pt x="1189147" y="1644282"/>
                    <a:pt x="1195922" y="1639344"/>
                    <a:pt x="1202590" y="1634406"/>
                  </a:cubicBezTo>
                  <a:cubicBezTo>
                    <a:pt x="1212483" y="1626999"/>
                    <a:pt x="1222162" y="1619377"/>
                    <a:pt x="1231626" y="1611433"/>
                  </a:cubicBezTo>
                  <a:cubicBezTo>
                    <a:pt x="1241089" y="1603597"/>
                    <a:pt x="1250338" y="1595331"/>
                    <a:pt x="1259264" y="1586958"/>
                  </a:cubicBezTo>
                  <a:cubicBezTo>
                    <a:pt x="1286149" y="1561624"/>
                    <a:pt x="1310991" y="1534357"/>
                    <a:pt x="1335403" y="1507090"/>
                  </a:cubicBezTo>
                  <a:cubicBezTo>
                    <a:pt x="1338092" y="1504192"/>
                    <a:pt x="1337984" y="1499683"/>
                    <a:pt x="1335080" y="1497000"/>
                  </a:cubicBezTo>
                  <a:cubicBezTo>
                    <a:pt x="1332177" y="1494316"/>
                    <a:pt x="1327660" y="1494530"/>
                    <a:pt x="1324972" y="1497322"/>
                  </a:cubicBezTo>
                  <a:cubicBezTo>
                    <a:pt x="1303894" y="1518899"/>
                    <a:pt x="1282063" y="1540046"/>
                    <a:pt x="1259694" y="1560657"/>
                  </a:cubicBezTo>
                  <a:cubicBezTo>
                    <a:pt x="1248617" y="1570963"/>
                    <a:pt x="1237433" y="1581054"/>
                    <a:pt x="1226033" y="1590930"/>
                  </a:cubicBezTo>
                  <a:cubicBezTo>
                    <a:pt x="1214742" y="1600913"/>
                    <a:pt x="1203342" y="1610682"/>
                    <a:pt x="1191513" y="1620021"/>
                  </a:cubicBezTo>
                  <a:lnTo>
                    <a:pt x="1142582" y="1657701"/>
                  </a:lnTo>
                  <a:cubicBezTo>
                    <a:pt x="1136882" y="1661887"/>
                    <a:pt x="1122471" y="1671549"/>
                    <a:pt x="1119030" y="1674662"/>
                  </a:cubicBezTo>
                  <a:cubicBezTo>
                    <a:pt x="1116557" y="1676809"/>
                    <a:pt x="1116019" y="1678849"/>
                    <a:pt x="1115911" y="1679707"/>
                  </a:cubicBezTo>
                  <a:cubicBezTo>
                    <a:pt x="1115373" y="1683357"/>
                    <a:pt x="1116664" y="1686041"/>
                    <a:pt x="1120321" y="1687222"/>
                  </a:cubicBezTo>
                  <a:cubicBezTo>
                    <a:pt x="1120966" y="1687544"/>
                    <a:pt x="1123332" y="1688295"/>
                    <a:pt x="1127096" y="1686685"/>
                  </a:cubicBezTo>
                  <a:cubicBezTo>
                    <a:pt x="1127848" y="1686363"/>
                    <a:pt x="1127741" y="1685504"/>
                    <a:pt x="1128278" y="1684967"/>
                  </a:cubicBezTo>
                  <a:cubicBezTo>
                    <a:pt x="1128171" y="1684967"/>
                    <a:pt x="1128063" y="1685397"/>
                    <a:pt x="1127956" y="1685182"/>
                  </a:cubicBezTo>
                  <a:cubicBezTo>
                    <a:pt x="1127311" y="1684323"/>
                    <a:pt x="1127956" y="1683250"/>
                    <a:pt x="1129461" y="1682069"/>
                  </a:cubicBezTo>
                  <a:cubicBezTo>
                    <a:pt x="1129461" y="1682391"/>
                    <a:pt x="1129354" y="1683035"/>
                    <a:pt x="1129246" y="1683679"/>
                  </a:cubicBezTo>
                  <a:cubicBezTo>
                    <a:pt x="1129999" y="1682606"/>
                    <a:pt x="1131397" y="1681962"/>
                    <a:pt x="1131397" y="1680674"/>
                  </a:cubicBezTo>
                  <a:cubicBezTo>
                    <a:pt x="1137097" y="1677024"/>
                    <a:pt x="1147743" y="1672730"/>
                    <a:pt x="1151508" y="1670153"/>
                  </a:cubicBezTo>
                  <a:cubicBezTo>
                    <a:pt x="1161831" y="1663283"/>
                    <a:pt x="1172155" y="1656198"/>
                    <a:pt x="1182372" y="1649006"/>
                  </a:cubicBezTo>
                  <a:close/>
                  <a:moveTo>
                    <a:pt x="1122041" y="1674018"/>
                  </a:moveTo>
                  <a:cubicBezTo>
                    <a:pt x="1121826" y="1674125"/>
                    <a:pt x="1121503" y="1674340"/>
                    <a:pt x="1121396" y="1674232"/>
                  </a:cubicBezTo>
                  <a:cubicBezTo>
                    <a:pt x="1121073" y="1673052"/>
                    <a:pt x="1122256" y="1673159"/>
                    <a:pt x="1123332" y="1673589"/>
                  </a:cubicBezTo>
                  <a:cubicBezTo>
                    <a:pt x="1122901" y="1673696"/>
                    <a:pt x="1122471" y="1673803"/>
                    <a:pt x="1122041" y="1674018"/>
                  </a:cubicBezTo>
                  <a:close/>
                  <a:moveTo>
                    <a:pt x="1237110" y="1169478"/>
                  </a:moveTo>
                  <a:cubicBezTo>
                    <a:pt x="1214742" y="1158636"/>
                    <a:pt x="1191083" y="1149082"/>
                    <a:pt x="1166778" y="1140494"/>
                  </a:cubicBezTo>
                  <a:cubicBezTo>
                    <a:pt x="1143012" y="1132121"/>
                    <a:pt x="1118600" y="1124928"/>
                    <a:pt x="1093973" y="1118380"/>
                  </a:cubicBezTo>
                  <a:cubicBezTo>
                    <a:pt x="1074185" y="1113227"/>
                    <a:pt x="1054397" y="1108397"/>
                    <a:pt x="1034717" y="1104317"/>
                  </a:cubicBezTo>
                  <a:cubicBezTo>
                    <a:pt x="1004068" y="1097876"/>
                    <a:pt x="973634" y="1092724"/>
                    <a:pt x="944383" y="1089611"/>
                  </a:cubicBezTo>
                  <a:cubicBezTo>
                    <a:pt x="940404" y="1089288"/>
                    <a:pt x="937500" y="1085746"/>
                    <a:pt x="937930" y="1081881"/>
                  </a:cubicBezTo>
                  <a:cubicBezTo>
                    <a:pt x="938253" y="1077909"/>
                    <a:pt x="941694" y="1075011"/>
                    <a:pt x="945566" y="1075333"/>
                  </a:cubicBezTo>
                  <a:cubicBezTo>
                    <a:pt x="975570" y="1077265"/>
                    <a:pt x="1006757" y="1080701"/>
                    <a:pt x="1038159" y="1086283"/>
                  </a:cubicBezTo>
                  <a:cubicBezTo>
                    <a:pt x="1058484" y="1089933"/>
                    <a:pt x="1078809" y="1094441"/>
                    <a:pt x="1098920" y="1099809"/>
                  </a:cubicBezTo>
                  <a:cubicBezTo>
                    <a:pt x="1124084" y="1106679"/>
                    <a:pt x="1148819" y="1114945"/>
                    <a:pt x="1172801" y="1124499"/>
                  </a:cubicBezTo>
                  <a:cubicBezTo>
                    <a:pt x="1197428" y="1134160"/>
                    <a:pt x="1220979" y="1145217"/>
                    <a:pt x="1243348" y="1157348"/>
                  </a:cubicBezTo>
                  <a:cubicBezTo>
                    <a:pt x="1246682" y="1159172"/>
                    <a:pt x="1248080" y="1163252"/>
                    <a:pt x="1246359" y="1166580"/>
                  </a:cubicBezTo>
                  <a:cubicBezTo>
                    <a:pt x="1244531" y="1169907"/>
                    <a:pt x="1240444" y="1171303"/>
                    <a:pt x="1237110" y="1169478"/>
                  </a:cubicBezTo>
                  <a:close/>
                  <a:moveTo>
                    <a:pt x="1311422" y="1289279"/>
                  </a:moveTo>
                  <a:cubicBezTo>
                    <a:pt x="1311637" y="1289387"/>
                    <a:pt x="1311959" y="1289494"/>
                    <a:pt x="1312174" y="1289601"/>
                  </a:cubicBezTo>
                  <a:cubicBezTo>
                    <a:pt x="1312067" y="1289923"/>
                    <a:pt x="1311637" y="1289601"/>
                    <a:pt x="1311206" y="1289279"/>
                  </a:cubicBezTo>
                  <a:lnTo>
                    <a:pt x="1311422" y="1289279"/>
                  </a:lnTo>
                  <a:close/>
                  <a:moveTo>
                    <a:pt x="1235390" y="1313862"/>
                  </a:moveTo>
                  <a:cubicBezTo>
                    <a:pt x="1239692" y="1312681"/>
                    <a:pt x="1263135" y="1303450"/>
                    <a:pt x="1283891" y="1296579"/>
                  </a:cubicBezTo>
                  <a:cubicBezTo>
                    <a:pt x="1293785" y="1293359"/>
                    <a:pt x="1303141" y="1290568"/>
                    <a:pt x="1309055" y="1289709"/>
                  </a:cubicBezTo>
                  <a:cubicBezTo>
                    <a:pt x="1309808" y="1289709"/>
                    <a:pt x="1310561" y="1289387"/>
                    <a:pt x="1311206" y="1289279"/>
                  </a:cubicBezTo>
                  <a:cubicBezTo>
                    <a:pt x="1310991" y="1289065"/>
                    <a:pt x="1310776" y="1288850"/>
                    <a:pt x="1310669" y="1288743"/>
                  </a:cubicBezTo>
                  <a:cubicBezTo>
                    <a:pt x="1310884" y="1288957"/>
                    <a:pt x="1311099" y="1289065"/>
                    <a:pt x="1311422" y="1289279"/>
                  </a:cubicBezTo>
                  <a:cubicBezTo>
                    <a:pt x="1311852" y="1289172"/>
                    <a:pt x="1312282" y="1289172"/>
                    <a:pt x="1312174" y="1289494"/>
                  </a:cubicBezTo>
                  <a:lnTo>
                    <a:pt x="1312174" y="1289601"/>
                  </a:lnTo>
                  <a:cubicBezTo>
                    <a:pt x="1314970" y="1290782"/>
                    <a:pt x="1318304" y="1290031"/>
                    <a:pt x="1320240" y="1287562"/>
                  </a:cubicBezTo>
                  <a:cubicBezTo>
                    <a:pt x="1322606" y="1284556"/>
                    <a:pt x="1322068" y="1280370"/>
                    <a:pt x="1319057" y="1278008"/>
                  </a:cubicBezTo>
                  <a:cubicBezTo>
                    <a:pt x="1317659" y="1276827"/>
                    <a:pt x="1315186" y="1275861"/>
                    <a:pt x="1311529" y="1275861"/>
                  </a:cubicBezTo>
                  <a:cubicBezTo>
                    <a:pt x="1308088" y="1275861"/>
                    <a:pt x="1302711" y="1276827"/>
                    <a:pt x="1296365" y="1278437"/>
                  </a:cubicBezTo>
                  <a:cubicBezTo>
                    <a:pt x="1273889" y="1284127"/>
                    <a:pt x="1236788" y="1298297"/>
                    <a:pt x="1231303" y="1299907"/>
                  </a:cubicBezTo>
                  <a:cubicBezTo>
                    <a:pt x="1187964" y="1312145"/>
                    <a:pt x="1145055" y="1325456"/>
                    <a:pt x="1102361" y="1339519"/>
                  </a:cubicBezTo>
                  <a:cubicBezTo>
                    <a:pt x="1059667" y="1353689"/>
                    <a:pt x="1017296" y="1368503"/>
                    <a:pt x="974924" y="1383854"/>
                  </a:cubicBezTo>
                  <a:cubicBezTo>
                    <a:pt x="859963" y="1425720"/>
                    <a:pt x="743818" y="1467908"/>
                    <a:pt x="627243" y="1509774"/>
                  </a:cubicBezTo>
                  <a:cubicBezTo>
                    <a:pt x="610467" y="1515786"/>
                    <a:pt x="593690" y="1521690"/>
                    <a:pt x="576914" y="1527701"/>
                  </a:cubicBezTo>
                  <a:cubicBezTo>
                    <a:pt x="576376" y="1526950"/>
                    <a:pt x="576914" y="1526413"/>
                    <a:pt x="576053" y="1525769"/>
                  </a:cubicBezTo>
                  <a:cubicBezTo>
                    <a:pt x="571429" y="1521905"/>
                    <a:pt x="547877" y="1512995"/>
                    <a:pt x="538199" y="1509774"/>
                  </a:cubicBezTo>
                  <a:cubicBezTo>
                    <a:pt x="527122" y="1506017"/>
                    <a:pt x="515938" y="1502474"/>
                    <a:pt x="504753" y="1499147"/>
                  </a:cubicBezTo>
                  <a:cubicBezTo>
                    <a:pt x="493461" y="1495819"/>
                    <a:pt x="482170" y="1492813"/>
                    <a:pt x="470770" y="1489915"/>
                  </a:cubicBezTo>
                  <a:cubicBezTo>
                    <a:pt x="448294" y="1484547"/>
                    <a:pt x="425711" y="1479502"/>
                    <a:pt x="402912" y="1475530"/>
                  </a:cubicBezTo>
                  <a:cubicBezTo>
                    <a:pt x="387749" y="1472846"/>
                    <a:pt x="372477" y="1470592"/>
                    <a:pt x="357207" y="1468552"/>
                  </a:cubicBezTo>
                  <a:cubicBezTo>
                    <a:pt x="319030" y="1463614"/>
                    <a:pt x="280637" y="1460608"/>
                    <a:pt x="242352" y="1458569"/>
                  </a:cubicBezTo>
                  <a:cubicBezTo>
                    <a:pt x="238481" y="1458354"/>
                    <a:pt x="235040" y="1461252"/>
                    <a:pt x="234717" y="1465224"/>
                  </a:cubicBezTo>
                  <a:cubicBezTo>
                    <a:pt x="234502" y="1469089"/>
                    <a:pt x="237406" y="1472524"/>
                    <a:pt x="241385" y="1472846"/>
                  </a:cubicBezTo>
                  <a:cubicBezTo>
                    <a:pt x="279132" y="1476281"/>
                    <a:pt x="316879" y="1481112"/>
                    <a:pt x="354626" y="1487016"/>
                  </a:cubicBezTo>
                  <a:cubicBezTo>
                    <a:pt x="369574" y="1489378"/>
                    <a:pt x="384630" y="1491954"/>
                    <a:pt x="399578" y="1494530"/>
                  </a:cubicBezTo>
                  <a:cubicBezTo>
                    <a:pt x="422054" y="1498502"/>
                    <a:pt x="444423" y="1502582"/>
                    <a:pt x="466684" y="1507520"/>
                  </a:cubicBezTo>
                  <a:cubicBezTo>
                    <a:pt x="477868" y="1509881"/>
                    <a:pt x="489052" y="1512565"/>
                    <a:pt x="500237" y="1515463"/>
                  </a:cubicBezTo>
                  <a:cubicBezTo>
                    <a:pt x="511421" y="1518362"/>
                    <a:pt x="522498" y="1521368"/>
                    <a:pt x="533575" y="1524588"/>
                  </a:cubicBezTo>
                  <a:cubicBezTo>
                    <a:pt x="539597" y="1526306"/>
                    <a:pt x="555190" y="1529419"/>
                    <a:pt x="563041" y="1532639"/>
                  </a:cubicBezTo>
                  <a:cubicBezTo>
                    <a:pt x="507120" y="1552714"/>
                    <a:pt x="451198" y="1572895"/>
                    <a:pt x="395061" y="1592433"/>
                  </a:cubicBezTo>
                  <a:cubicBezTo>
                    <a:pt x="265259" y="1637734"/>
                    <a:pt x="135134" y="1681317"/>
                    <a:pt x="5116" y="1721144"/>
                  </a:cubicBezTo>
                  <a:cubicBezTo>
                    <a:pt x="1352" y="1722217"/>
                    <a:pt x="-799" y="1726189"/>
                    <a:pt x="277" y="1729947"/>
                  </a:cubicBezTo>
                  <a:cubicBezTo>
                    <a:pt x="1460" y="1733704"/>
                    <a:pt x="5439" y="1735851"/>
                    <a:pt x="9203" y="1734777"/>
                  </a:cubicBezTo>
                  <a:cubicBezTo>
                    <a:pt x="139758" y="1696239"/>
                    <a:pt x="270636" y="1654158"/>
                    <a:pt x="400976" y="1609609"/>
                  </a:cubicBezTo>
                  <a:cubicBezTo>
                    <a:pt x="478836" y="1583093"/>
                    <a:pt x="556481" y="1555827"/>
                    <a:pt x="633803" y="1527916"/>
                  </a:cubicBezTo>
                  <a:cubicBezTo>
                    <a:pt x="750378" y="1485943"/>
                    <a:pt x="866092" y="1442574"/>
                    <a:pt x="980947" y="1400064"/>
                  </a:cubicBezTo>
                  <a:cubicBezTo>
                    <a:pt x="1022995" y="1384391"/>
                    <a:pt x="1065044" y="1369147"/>
                    <a:pt x="1107415" y="1354655"/>
                  </a:cubicBezTo>
                  <a:cubicBezTo>
                    <a:pt x="1149787" y="1340270"/>
                    <a:pt x="1192373" y="1326529"/>
                    <a:pt x="1235390" y="1313862"/>
                  </a:cubicBezTo>
                  <a:close/>
                  <a:moveTo>
                    <a:pt x="570461" y="1526091"/>
                  </a:moveTo>
                  <a:cubicBezTo>
                    <a:pt x="570461" y="1526306"/>
                    <a:pt x="570031" y="1526198"/>
                    <a:pt x="569816" y="1526198"/>
                  </a:cubicBezTo>
                  <a:cubicBezTo>
                    <a:pt x="569493" y="1526198"/>
                    <a:pt x="569063" y="1526198"/>
                    <a:pt x="568741" y="1526306"/>
                  </a:cubicBezTo>
                  <a:cubicBezTo>
                    <a:pt x="569493" y="1525554"/>
                    <a:pt x="570246" y="1525125"/>
                    <a:pt x="570461" y="1526091"/>
                  </a:cubicBezTo>
                  <a:close/>
                  <a:moveTo>
                    <a:pt x="730268" y="1508486"/>
                  </a:moveTo>
                  <a:cubicBezTo>
                    <a:pt x="693489" y="1547346"/>
                    <a:pt x="654451" y="1584167"/>
                    <a:pt x="613585" y="1618841"/>
                  </a:cubicBezTo>
                  <a:cubicBezTo>
                    <a:pt x="597239" y="1632689"/>
                    <a:pt x="580570" y="1646107"/>
                    <a:pt x="563686" y="1659311"/>
                  </a:cubicBezTo>
                  <a:cubicBezTo>
                    <a:pt x="538306" y="1678956"/>
                    <a:pt x="512282" y="1697849"/>
                    <a:pt x="486256" y="1716421"/>
                  </a:cubicBezTo>
                  <a:cubicBezTo>
                    <a:pt x="479159" y="1721466"/>
                    <a:pt x="438508" y="1755173"/>
                    <a:pt x="411730" y="1770202"/>
                  </a:cubicBezTo>
                  <a:cubicBezTo>
                    <a:pt x="404095" y="1774496"/>
                    <a:pt x="397427" y="1777395"/>
                    <a:pt x="392588" y="1778146"/>
                  </a:cubicBezTo>
                  <a:cubicBezTo>
                    <a:pt x="389254" y="1778683"/>
                    <a:pt x="386350" y="1778361"/>
                    <a:pt x="384307" y="1777395"/>
                  </a:cubicBezTo>
                  <a:cubicBezTo>
                    <a:pt x="380758" y="1775999"/>
                    <a:pt x="379145" y="1772027"/>
                    <a:pt x="380543" y="1768485"/>
                  </a:cubicBezTo>
                  <a:cubicBezTo>
                    <a:pt x="381941" y="1765157"/>
                    <a:pt x="385705" y="1763547"/>
                    <a:pt x="389147" y="1764728"/>
                  </a:cubicBezTo>
                  <a:cubicBezTo>
                    <a:pt x="389147" y="1765157"/>
                    <a:pt x="390114" y="1764513"/>
                    <a:pt x="390760" y="1764406"/>
                  </a:cubicBezTo>
                  <a:cubicBezTo>
                    <a:pt x="392588" y="1763976"/>
                    <a:pt x="394631" y="1763117"/>
                    <a:pt x="396997" y="1761937"/>
                  </a:cubicBezTo>
                  <a:cubicBezTo>
                    <a:pt x="404202" y="1758394"/>
                    <a:pt x="413236" y="1752275"/>
                    <a:pt x="422700" y="1745297"/>
                  </a:cubicBezTo>
                  <a:cubicBezTo>
                    <a:pt x="445821" y="1728336"/>
                    <a:pt x="470663" y="1706545"/>
                    <a:pt x="476040" y="1702465"/>
                  </a:cubicBezTo>
                  <a:cubicBezTo>
                    <a:pt x="506689" y="1679707"/>
                    <a:pt x="536801" y="1656198"/>
                    <a:pt x="566697" y="1632259"/>
                  </a:cubicBezTo>
                  <a:cubicBezTo>
                    <a:pt x="586592" y="1616371"/>
                    <a:pt x="606488" y="1600376"/>
                    <a:pt x="625953" y="1584059"/>
                  </a:cubicBezTo>
                  <a:cubicBezTo>
                    <a:pt x="658323" y="1556686"/>
                    <a:pt x="690047" y="1528453"/>
                    <a:pt x="720051" y="1498610"/>
                  </a:cubicBezTo>
                  <a:cubicBezTo>
                    <a:pt x="722848" y="1495819"/>
                    <a:pt x="727364" y="1495711"/>
                    <a:pt x="730160" y="1498502"/>
                  </a:cubicBezTo>
                  <a:cubicBezTo>
                    <a:pt x="732956" y="1501186"/>
                    <a:pt x="733064" y="1505695"/>
                    <a:pt x="730268" y="1508486"/>
                  </a:cubicBezTo>
                  <a:close/>
                  <a:moveTo>
                    <a:pt x="959116" y="1429370"/>
                  </a:moveTo>
                  <a:cubicBezTo>
                    <a:pt x="942339" y="1460930"/>
                    <a:pt x="922552" y="1490773"/>
                    <a:pt x="900936" y="1519543"/>
                  </a:cubicBezTo>
                  <a:cubicBezTo>
                    <a:pt x="884805" y="1541120"/>
                    <a:pt x="867598" y="1561838"/>
                    <a:pt x="849961" y="1582020"/>
                  </a:cubicBezTo>
                  <a:cubicBezTo>
                    <a:pt x="832110" y="1602416"/>
                    <a:pt x="813827" y="1622276"/>
                    <a:pt x="795008" y="1641384"/>
                  </a:cubicBezTo>
                  <a:cubicBezTo>
                    <a:pt x="784791" y="1651904"/>
                    <a:pt x="774467" y="1662209"/>
                    <a:pt x="763713" y="1672193"/>
                  </a:cubicBezTo>
                  <a:cubicBezTo>
                    <a:pt x="753174" y="1682069"/>
                    <a:pt x="742205" y="1691623"/>
                    <a:pt x="730805" y="1700748"/>
                  </a:cubicBezTo>
                  <a:cubicBezTo>
                    <a:pt x="722632" y="1707296"/>
                    <a:pt x="701662" y="1714381"/>
                    <a:pt x="692951" y="1720178"/>
                  </a:cubicBezTo>
                  <a:cubicBezTo>
                    <a:pt x="687144" y="1723935"/>
                    <a:pt x="685315" y="1728551"/>
                    <a:pt x="685746" y="1731664"/>
                  </a:cubicBezTo>
                  <a:cubicBezTo>
                    <a:pt x="686068" y="1734348"/>
                    <a:pt x="687681" y="1737783"/>
                    <a:pt x="693059" y="1739930"/>
                  </a:cubicBezTo>
                  <a:cubicBezTo>
                    <a:pt x="696500" y="1741433"/>
                    <a:pt x="700586" y="1739715"/>
                    <a:pt x="701985" y="1736280"/>
                  </a:cubicBezTo>
                  <a:cubicBezTo>
                    <a:pt x="702737" y="1734670"/>
                    <a:pt x="702737" y="1732845"/>
                    <a:pt x="702092" y="1731235"/>
                  </a:cubicBezTo>
                  <a:cubicBezTo>
                    <a:pt x="703813" y="1730376"/>
                    <a:pt x="705963" y="1729195"/>
                    <a:pt x="707899" y="1728336"/>
                  </a:cubicBezTo>
                  <a:cubicBezTo>
                    <a:pt x="718761" y="1723613"/>
                    <a:pt x="733494" y="1718245"/>
                    <a:pt x="740377" y="1713093"/>
                  </a:cubicBezTo>
                  <a:cubicBezTo>
                    <a:pt x="752421" y="1704075"/>
                    <a:pt x="764036" y="1694629"/>
                    <a:pt x="775220" y="1684753"/>
                  </a:cubicBezTo>
                  <a:cubicBezTo>
                    <a:pt x="786405" y="1674877"/>
                    <a:pt x="797159" y="1664679"/>
                    <a:pt x="807912" y="1654266"/>
                  </a:cubicBezTo>
                  <a:cubicBezTo>
                    <a:pt x="824044" y="1638271"/>
                    <a:pt x="840067" y="1621954"/>
                    <a:pt x="855338" y="1604992"/>
                  </a:cubicBezTo>
                  <a:cubicBezTo>
                    <a:pt x="870609" y="1588031"/>
                    <a:pt x="885342" y="1570426"/>
                    <a:pt x="899215" y="1552177"/>
                  </a:cubicBezTo>
                  <a:cubicBezTo>
                    <a:pt x="927069" y="1515678"/>
                    <a:pt x="951696" y="1476818"/>
                    <a:pt x="971806" y="1435811"/>
                  </a:cubicBezTo>
                  <a:cubicBezTo>
                    <a:pt x="973526" y="1432268"/>
                    <a:pt x="972128" y="1427974"/>
                    <a:pt x="968687" y="1426257"/>
                  </a:cubicBezTo>
                  <a:cubicBezTo>
                    <a:pt x="965138" y="1424432"/>
                    <a:pt x="960836" y="1425827"/>
                    <a:pt x="959116" y="1429370"/>
                  </a:cubicBezTo>
                  <a:close/>
                  <a:moveTo>
                    <a:pt x="698328" y="1727370"/>
                  </a:moveTo>
                  <a:cubicBezTo>
                    <a:pt x="698221" y="1727263"/>
                    <a:pt x="697790" y="1727263"/>
                    <a:pt x="697898" y="1727048"/>
                  </a:cubicBezTo>
                  <a:cubicBezTo>
                    <a:pt x="698113" y="1726726"/>
                    <a:pt x="698436" y="1727048"/>
                    <a:pt x="698651" y="1727478"/>
                  </a:cubicBezTo>
                  <a:lnTo>
                    <a:pt x="698328" y="1727370"/>
                  </a:lnTo>
                  <a:close/>
                  <a:moveTo>
                    <a:pt x="1118492" y="1603490"/>
                  </a:moveTo>
                  <a:cubicBezTo>
                    <a:pt x="1107415" y="1616049"/>
                    <a:pt x="1096231" y="1628287"/>
                    <a:pt x="1084832" y="1640632"/>
                  </a:cubicBezTo>
                  <a:cubicBezTo>
                    <a:pt x="1081391" y="1644497"/>
                    <a:pt x="1075045" y="1648576"/>
                    <a:pt x="1068485" y="1652548"/>
                  </a:cubicBezTo>
                  <a:cubicBezTo>
                    <a:pt x="1063861" y="1655339"/>
                    <a:pt x="1059237" y="1658023"/>
                    <a:pt x="1056226" y="1660492"/>
                  </a:cubicBezTo>
                  <a:cubicBezTo>
                    <a:pt x="1057516" y="1662532"/>
                    <a:pt x="1057731" y="1665215"/>
                    <a:pt x="1056441" y="1667470"/>
                  </a:cubicBezTo>
                  <a:cubicBezTo>
                    <a:pt x="1054613" y="1670690"/>
                    <a:pt x="1050526" y="1671871"/>
                    <a:pt x="1047192" y="1670153"/>
                  </a:cubicBezTo>
                  <a:cubicBezTo>
                    <a:pt x="1043751" y="1668328"/>
                    <a:pt x="1042245" y="1665967"/>
                    <a:pt x="1041385" y="1663820"/>
                  </a:cubicBezTo>
                  <a:cubicBezTo>
                    <a:pt x="1040202" y="1660384"/>
                    <a:pt x="1041063" y="1656198"/>
                    <a:pt x="1044826" y="1652011"/>
                  </a:cubicBezTo>
                  <a:cubicBezTo>
                    <a:pt x="1050526" y="1645678"/>
                    <a:pt x="1067303" y="1637519"/>
                    <a:pt x="1073325" y="1630542"/>
                  </a:cubicBezTo>
                  <a:cubicBezTo>
                    <a:pt x="1082358" y="1619914"/>
                    <a:pt x="1091284" y="1609394"/>
                    <a:pt x="1100103" y="1598766"/>
                  </a:cubicBezTo>
                  <a:cubicBezTo>
                    <a:pt x="1109029" y="1588139"/>
                    <a:pt x="1117739" y="1577511"/>
                    <a:pt x="1126343" y="1566669"/>
                  </a:cubicBezTo>
                  <a:cubicBezTo>
                    <a:pt x="1142474" y="1546380"/>
                    <a:pt x="1157852" y="1525662"/>
                    <a:pt x="1172693" y="1504729"/>
                  </a:cubicBezTo>
                  <a:cubicBezTo>
                    <a:pt x="1182587" y="1490666"/>
                    <a:pt x="1192266" y="1476603"/>
                    <a:pt x="1201622" y="1462218"/>
                  </a:cubicBezTo>
                  <a:cubicBezTo>
                    <a:pt x="1224851" y="1426364"/>
                    <a:pt x="1245714" y="1389114"/>
                    <a:pt x="1262813" y="1349395"/>
                  </a:cubicBezTo>
                  <a:cubicBezTo>
                    <a:pt x="1264318" y="1345745"/>
                    <a:pt x="1268512" y="1344027"/>
                    <a:pt x="1272169" y="1345530"/>
                  </a:cubicBezTo>
                  <a:cubicBezTo>
                    <a:pt x="1275825" y="1347033"/>
                    <a:pt x="1277546" y="1351220"/>
                    <a:pt x="1276040" y="1354762"/>
                  </a:cubicBezTo>
                  <a:cubicBezTo>
                    <a:pt x="1259909" y="1395984"/>
                    <a:pt x="1240229" y="1434952"/>
                    <a:pt x="1217430" y="1472095"/>
                  </a:cubicBezTo>
                  <a:cubicBezTo>
                    <a:pt x="1208289" y="1487016"/>
                    <a:pt x="1198611" y="1501615"/>
                    <a:pt x="1188502" y="1515893"/>
                  </a:cubicBezTo>
                  <a:cubicBezTo>
                    <a:pt x="1173338" y="1537148"/>
                    <a:pt x="1157100" y="1557652"/>
                    <a:pt x="1140323" y="1577941"/>
                  </a:cubicBezTo>
                  <a:cubicBezTo>
                    <a:pt x="1133118" y="1586528"/>
                    <a:pt x="1125912" y="1595009"/>
                    <a:pt x="1118492" y="1603490"/>
                  </a:cubicBezTo>
                  <a:close/>
                  <a:moveTo>
                    <a:pt x="1203235" y="1290460"/>
                  </a:moveTo>
                  <a:cubicBezTo>
                    <a:pt x="1206676" y="1291534"/>
                    <a:pt x="1209042" y="1293144"/>
                    <a:pt x="1209903" y="1294218"/>
                  </a:cubicBezTo>
                  <a:cubicBezTo>
                    <a:pt x="1211516" y="1296364"/>
                    <a:pt x="1211945" y="1298511"/>
                    <a:pt x="1211408" y="1300658"/>
                  </a:cubicBezTo>
                  <a:cubicBezTo>
                    <a:pt x="1211085" y="1302161"/>
                    <a:pt x="1210225" y="1304416"/>
                    <a:pt x="1206999" y="1306133"/>
                  </a:cubicBezTo>
                  <a:cubicBezTo>
                    <a:pt x="1203772" y="1307851"/>
                    <a:pt x="1199793" y="1306670"/>
                    <a:pt x="1197858" y="1303557"/>
                  </a:cubicBezTo>
                  <a:cubicBezTo>
                    <a:pt x="1194201" y="1302805"/>
                    <a:pt x="1187534" y="1301410"/>
                    <a:pt x="1185060" y="1300551"/>
                  </a:cubicBezTo>
                  <a:lnTo>
                    <a:pt x="1148604" y="1288850"/>
                  </a:lnTo>
                  <a:lnTo>
                    <a:pt x="1055150" y="1257826"/>
                  </a:lnTo>
                  <a:cubicBezTo>
                    <a:pt x="1030953" y="1250205"/>
                    <a:pt x="1006649" y="1243227"/>
                    <a:pt x="982345" y="1236571"/>
                  </a:cubicBezTo>
                  <a:cubicBezTo>
                    <a:pt x="957933" y="1229808"/>
                    <a:pt x="933413" y="1223475"/>
                    <a:pt x="908894" y="1217678"/>
                  </a:cubicBezTo>
                  <a:cubicBezTo>
                    <a:pt x="859748" y="1205977"/>
                    <a:pt x="810171" y="1195993"/>
                    <a:pt x="759842" y="1188479"/>
                  </a:cubicBezTo>
                  <a:cubicBezTo>
                    <a:pt x="755970" y="1187942"/>
                    <a:pt x="753282" y="1184400"/>
                    <a:pt x="753712" y="1180428"/>
                  </a:cubicBezTo>
                  <a:cubicBezTo>
                    <a:pt x="754250" y="1176563"/>
                    <a:pt x="757906" y="1173879"/>
                    <a:pt x="761778" y="1174416"/>
                  </a:cubicBezTo>
                  <a:cubicBezTo>
                    <a:pt x="812752" y="1180535"/>
                    <a:pt x="863189" y="1188586"/>
                    <a:pt x="912981" y="1199536"/>
                  </a:cubicBezTo>
                  <a:cubicBezTo>
                    <a:pt x="938038" y="1205010"/>
                    <a:pt x="962880" y="1211129"/>
                    <a:pt x="987507" y="1218000"/>
                  </a:cubicBezTo>
                  <a:cubicBezTo>
                    <a:pt x="1012026" y="1224870"/>
                    <a:pt x="1036438" y="1232492"/>
                    <a:pt x="1060742" y="1240650"/>
                  </a:cubicBezTo>
                  <a:cubicBezTo>
                    <a:pt x="1070206" y="1243871"/>
                    <a:pt x="1079562" y="1247091"/>
                    <a:pt x="1088811" y="1250527"/>
                  </a:cubicBezTo>
                  <a:cubicBezTo>
                    <a:pt x="1110427" y="1258256"/>
                    <a:pt x="1131935" y="1266521"/>
                    <a:pt x="1153658" y="1274143"/>
                  </a:cubicBezTo>
                  <a:lnTo>
                    <a:pt x="1189900" y="1287133"/>
                  </a:lnTo>
                  <a:cubicBezTo>
                    <a:pt x="1192911" y="1288313"/>
                    <a:pt x="1199363" y="1289279"/>
                    <a:pt x="1203235" y="1290460"/>
                  </a:cubicBezTo>
                  <a:close/>
                  <a:moveTo>
                    <a:pt x="911045" y="1391476"/>
                  </a:moveTo>
                  <a:cubicBezTo>
                    <a:pt x="911153" y="1391905"/>
                    <a:pt x="911367" y="1392227"/>
                    <a:pt x="911582" y="1392549"/>
                  </a:cubicBezTo>
                  <a:cubicBezTo>
                    <a:pt x="911260" y="1392764"/>
                    <a:pt x="911045" y="1392120"/>
                    <a:pt x="910937" y="1391476"/>
                  </a:cubicBezTo>
                  <a:lnTo>
                    <a:pt x="911045" y="1391476"/>
                  </a:lnTo>
                  <a:close/>
                  <a:moveTo>
                    <a:pt x="415387" y="1309032"/>
                  </a:moveTo>
                  <a:cubicBezTo>
                    <a:pt x="411408" y="1308924"/>
                    <a:pt x="408396" y="1305596"/>
                    <a:pt x="408504" y="1301625"/>
                  </a:cubicBezTo>
                  <a:cubicBezTo>
                    <a:pt x="408612" y="1297760"/>
                    <a:pt x="411945" y="1294647"/>
                    <a:pt x="415924" y="1294754"/>
                  </a:cubicBezTo>
                  <a:cubicBezTo>
                    <a:pt x="480019" y="1296472"/>
                    <a:pt x="543468" y="1300444"/>
                    <a:pt x="606488" y="1308388"/>
                  </a:cubicBezTo>
                  <a:cubicBezTo>
                    <a:pt x="631868" y="1311608"/>
                    <a:pt x="657032" y="1315473"/>
                    <a:pt x="682197" y="1320089"/>
                  </a:cubicBezTo>
                  <a:cubicBezTo>
                    <a:pt x="719729" y="1327066"/>
                    <a:pt x="757045" y="1335654"/>
                    <a:pt x="794255" y="1345530"/>
                  </a:cubicBezTo>
                  <a:cubicBezTo>
                    <a:pt x="801890" y="1347570"/>
                    <a:pt x="862221" y="1360237"/>
                    <a:pt x="896312" y="1371294"/>
                  </a:cubicBezTo>
                  <a:cubicBezTo>
                    <a:pt x="908033" y="1375051"/>
                    <a:pt x="916744" y="1378808"/>
                    <a:pt x="920293" y="1381814"/>
                  </a:cubicBezTo>
                  <a:cubicBezTo>
                    <a:pt x="922767" y="1383854"/>
                    <a:pt x="923842" y="1386001"/>
                    <a:pt x="924165" y="1387826"/>
                  </a:cubicBezTo>
                  <a:cubicBezTo>
                    <a:pt x="924918" y="1391583"/>
                    <a:pt x="922552" y="1395125"/>
                    <a:pt x="918788" y="1395877"/>
                  </a:cubicBezTo>
                  <a:cubicBezTo>
                    <a:pt x="915884" y="1396521"/>
                    <a:pt x="912981" y="1395018"/>
                    <a:pt x="911582" y="1392549"/>
                  </a:cubicBezTo>
                  <a:lnTo>
                    <a:pt x="911690" y="1392549"/>
                  </a:lnTo>
                  <a:cubicBezTo>
                    <a:pt x="912013" y="1392120"/>
                    <a:pt x="911690" y="1391798"/>
                    <a:pt x="911045" y="1391476"/>
                  </a:cubicBezTo>
                  <a:cubicBezTo>
                    <a:pt x="910937" y="1391154"/>
                    <a:pt x="910830" y="1390831"/>
                    <a:pt x="910830" y="1390509"/>
                  </a:cubicBezTo>
                  <a:cubicBezTo>
                    <a:pt x="910830" y="1390724"/>
                    <a:pt x="910937" y="1391046"/>
                    <a:pt x="910937" y="1391476"/>
                  </a:cubicBezTo>
                  <a:cubicBezTo>
                    <a:pt x="909862" y="1390939"/>
                    <a:pt x="907819" y="1390402"/>
                    <a:pt x="906313" y="1389758"/>
                  </a:cubicBezTo>
                  <a:cubicBezTo>
                    <a:pt x="897602" y="1386216"/>
                    <a:pt x="882977" y="1382351"/>
                    <a:pt x="867061" y="1378594"/>
                  </a:cubicBezTo>
                  <a:cubicBezTo>
                    <a:pt x="834153" y="1370757"/>
                    <a:pt x="795868" y="1363672"/>
                    <a:pt x="789953" y="1362169"/>
                  </a:cubicBezTo>
                  <a:cubicBezTo>
                    <a:pt x="752959" y="1353045"/>
                    <a:pt x="715965" y="1345530"/>
                    <a:pt x="678755" y="1338982"/>
                  </a:cubicBezTo>
                  <a:cubicBezTo>
                    <a:pt x="653913" y="1334581"/>
                    <a:pt x="628964" y="1330716"/>
                    <a:pt x="604014" y="1327174"/>
                  </a:cubicBezTo>
                  <a:cubicBezTo>
                    <a:pt x="541640" y="1318371"/>
                    <a:pt x="478836" y="1312252"/>
                    <a:pt x="415387" y="1309032"/>
                  </a:cubicBezTo>
                  <a:close/>
                  <a:moveTo>
                    <a:pt x="1761052" y="1664142"/>
                  </a:moveTo>
                  <a:cubicBezTo>
                    <a:pt x="1761482" y="1667470"/>
                    <a:pt x="1761912" y="1675735"/>
                    <a:pt x="1762020" y="1678097"/>
                  </a:cubicBezTo>
                  <a:cubicBezTo>
                    <a:pt x="1762020" y="1679600"/>
                    <a:pt x="1761805" y="1680566"/>
                    <a:pt x="1761697" y="1680781"/>
                  </a:cubicBezTo>
                  <a:cubicBezTo>
                    <a:pt x="1760945" y="1683357"/>
                    <a:pt x="1759439" y="1684431"/>
                    <a:pt x="1758578" y="1684860"/>
                  </a:cubicBezTo>
                  <a:cubicBezTo>
                    <a:pt x="1756535" y="1685934"/>
                    <a:pt x="1754492" y="1686256"/>
                    <a:pt x="1752341" y="1685182"/>
                  </a:cubicBezTo>
                  <a:cubicBezTo>
                    <a:pt x="1751481" y="1684753"/>
                    <a:pt x="1750083" y="1684109"/>
                    <a:pt x="1749115" y="1682176"/>
                  </a:cubicBezTo>
                  <a:cubicBezTo>
                    <a:pt x="1748900" y="1681962"/>
                    <a:pt x="1748577" y="1681317"/>
                    <a:pt x="1748362" y="1680137"/>
                  </a:cubicBezTo>
                  <a:cubicBezTo>
                    <a:pt x="1748362" y="1679922"/>
                    <a:pt x="1748255" y="1679493"/>
                    <a:pt x="1748255" y="1678849"/>
                  </a:cubicBezTo>
                  <a:cubicBezTo>
                    <a:pt x="1748255" y="1678634"/>
                    <a:pt x="1748362" y="1678419"/>
                    <a:pt x="1748362" y="1678204"/>
                  </a:cubicBezTo>
                  <a:cubicBezTo>
                    <a:pt x="1748792" y="1677882"/>
                    <a:pt x="1749115" y="1677131"/>
                    <a:pt x="1748900" y="1675628"/>
                  </a:cubicBezTo>
                  <a:cubicBezTo>
                    <a:pt x="1748685" y="1676165"/>
                    <a:pt x="1748577" y="1676916"/>
                    <a:pt x="1748470" y="1677668"/>
                  </a:cubicBezTo>
                  <a:cubicBezTo>
                    <a:pt x="1748577" y="1676809"/>
                    <a:pt x="1748577" y="1675950"/>
                    <a:pt x="1748792" y="1675199"/>
                  </a:cubicBezTo>
                  <a:cubicBezTo>
                    <a:pt x="1748470" y="1672193"/>
                    <a:pt x="1747287" y="1668221"/>
                    <a:pt x="1746964" y="1666396"/>
                  </a:cubicBezTo>
                  <a:cubicBezTo>
                    <a:pt x="1746211" y="1662532"/>
                    <a:pt x="1745459" y="1658774"/>
                    <a:pt x="1744598" y="1654910"/>
                  </a:cubicBezTo>
                  <a:cubicBezTo>
                    <a:pt x="1743308" y="1649113"/>
                    <a:pt x="1741802" y="1643316"/>
                    <a:pt x="1740297" y="1637627"/>
                  </a:cubicBezTo>
                  <a:cubicBezTo>
                    <a:pt x="1736748" y="1623886"/>
                    <a:pt x="1732338" y="1610467"/>
                    <a:pt x="1727392" y="1597263"/>
                  </a:cubicBezTo>
                  <a:cubicBezTo>
                    <a:pt x="1722445" y="1583952"/>
                    <a:pt x="1717068" y="1570856"/>
                    <a:pt x="1711153" y="1557866"/>
                  </a:cubicBezTo>
                  <a:cubicBezTo>
                    <a:pt x="1702227" y="1537685"/>
                    <a:pt x="1692548" y="1519650"/>
                    <a:pt x="1682332" y="1502904"/>
                  </a:cubicBezTo>
                  <a:cubicBezTo>
                    <a:pt x="1671363" y="1484654"/>
                    <a:pt x="1659533" y="1468015"/>
                    <a:pt x="1646736" y="1452128"/>
                  </a:cubicBezTo>
                  <a:cubicBezTo>
                    <a:pt x="1621893" y="1421319"/>
                    <a:pt x="1593180" y="1393408"/>
                    <a:pt x="1558874" y="1362921"/>
                  </a:cubicBezTo>
                  <a:cubicBezTo>
                    <a:pt x="1555863" y="1360344"/>
                    <a:pt x="1555541" y="1355836"/>
                    <a:pt x="1558121" y="1352830"/>
                  </a:cubicBezTo>
                  <a:cubicBezTo>
                    <a:pt x="1560702" y="1349824"/>
                    <a:pt x="1565219" y="1349502"/>
                    <a:pt x="1568123" y="1352079"/>
                  </a:cubicBezTo>
                  <a:cubicBezTo>
                    <a:pt x="1604364" y="1382029"/>
                    <a:pt x="1634906" y="1409403"/>
                    <a:pt x="1661146" y="1440319"/>
                  </a:cubicBezTo>
                  <a:cubicBezTo>
                    <a:pt x="1674911" y="1456636"/>
                    <a:pt x="1687386" y="1473812"/>
                    <a:pt x="1698893" y="1492920"/>
                  </a:cubicBezTo>
                  <a:cubicBezTo>
                    <a:pt x="1709432" y="1510418"/>
                    <a:pt x="1718896" y="1529526"/>
                    <a:pt x="1727822" y="1550674"/>
                  </a:cubicBezTo>
                  <a:cubicBezTo>
                    <a:pt x="1733521" y="1564200"/>
                    <a:pt x="1738791" y="1577833"/>
                    <a:pt x="1743415" y="1591574"/>
                  </a:cubicBezTo>
                  <a:cubicBezTo>
                    <a:pt x="1748039" y="1605529"/>
                    <a:pt x="1752019" y="1619592"/>
                    <a:pt x="1755245" y="1633977"/>
                  </a:cubicBezTo>
                  <a:cubicBezTo>
                    <a:pt x="1756643" y="1639988"/>
                    <a:pt x="1757826" y="1645892"/>
                    <a:pt x="1759009" y="1652011"/>
                  </a:cubicBezTo>
                  <a:cubicBezTo>
                    <a:pt x="1759761" y="1655983"/>
                    <a:pt x="1760407" y="1660062"/>
                    <a:pt x="1761052" y="1664142"/>
                  </a:cubicBezTo>
                  <a:close/>
                  <a:moveTo>
                    <a:pt x="1748362" y="1677668"/>
                  </a:moveTo>
                  <a:cubicBezTo>
                    <a:pt x="1748362" y="1677882"/>
                    <a:pt x="1748255" y="1677990"/>
                    <a:pt x="1748255" y="1678204"/>
                  </a:cubicBezTo>
                  <a:cubicBezTo>
                    <a:pt x="1748147" y="1678204"/>
                    <a:pt x="1748255" y="1678634"/>
                    <a:pt x="1748147" y="1678634"/>
                  </a:cubicBezTo>
                  <a:cubicBezTo>
                    <a:pt x="1748039" y="1678634"/>
                    <a:pt x="1748147" y="1678419"/>
                    <a:pt x="1748147" y="1678419"/>
                  </a:cubicBezTo>
                  <a:cubicBezTo>
                    <a:pt x="1748255" y="1678097"/>
                    <a:pt x="1748362" y="1677990"/>
                    <a:pt x="1748362" y="1677668"/>
                  </a:cubicBezTo>
                  <a:close/>
                  <a:moveTo>
                    <a:pt x="1863754" y="1049462"/>
                  </a:moveTo>
                  <a:lnTo>
                    <a:pt x="1863001" y="1050643"/>
                  </a:lnTo>
                  <a:cubicBezTo>
                    <a:pt x="1863754" y="1049784"/>
                    <a:pt x="1864830" y="1049247"/>
                    <a:pt x="1866012" y="1048925"/>
                  </a:cubicBezTo>
                  <a:cubicBezTo>
                    <a:pt x="1865690" y="1048925"/>
                    <a:pt x="1865367" y="1048818"/>
                    <a:pt x="1865152" y="1048818"/>
                  </a:cubicBezTo>
                  <a:cubicBezTo>
                    <a:pt x="1865690" y="1048496"/>
                    <a:pt x="1866443" y="1047637"/>
                    <a:pt x="1866550" y="1048818"/>
                  </a:cubicBezTo>
                  <a:cubicBezTo>
                    <a:pt x="1867410" y="1048711"/>
                    <a:pt x="1868163" y="1048711"/>
                    <a:pt x="1869023" y="1048925"/>
                  </a:cubicBezTo>
                  <a:cubicBezTo>
                    <a:pt x="1872680" y="1049569"/>
                    <a:pt x="1875153" y="1053219"/>
                    <a:pt x="1874400" y="1056869"/>
                  </a:cubicBezTo>
                  <a:cubicBezTo>
                    <a:pt x="1874185" y="1057835"/>
                    <a:pt x="1873325" y="1061485"/>
                    <a:pt x="1868486" y="1062344"/>
                  </a:cubicBezTo>
                  <a:cubicBezTo>
                    <a:pt x="1867948" y="1062451"/>
                    <a:pt x="1866873" y="1062559"/>
                    <a:pt x="1865475" y="1062666"/>
                  </a:cubicBezTo>
                  <a:cubicBezTo>
                    <a:pt x="1859882" y="1062988"/>
                    <a:pt x="1846009" y="1063203"/>
                    <a:pt x="1844612" y="1063310"/>
                  </a:cubicBezTo>
                  <a:cubicBezTo>
                    <a:pt x="1838052" y="1064061"/>
                    <a:pt x="1831599" y="1065135"/>
                    <a:pt x="1825254" y="1066531"/>
                  </a:cubicBezTo>
                  <a:cubicBezTo>
                    <a:pt x="1815468" y="1068570"/>
                    <a:pt x="1805789" y="1071146"/>
                    <a:pt x="1796111" y="1073830"/>
                  </a:cubicBezTo>
                  <a:cubicBezTo>
                    <a:pt x="1780087" y="1078339"/>
                    <a:pt x="1763310" y="1083170"/>
                    <a:pt x="1746319" y="1088322"/>
                  </a:cubicBezTo>
                  <a:cubicBezTo>
                    <a:pt x="1730080" y="1093368"/>
                    <a:pt x="1713626" y="1098628"/>
                    <a:pt x="1697818" y="1104961"/>
                  </a:cubicBezTo>
                  <a:cubicBezTo>
                    <a:pt x="1676525" y="1113442"/>
                    <a:pt x="1656199" y="1123533"/>
                    <a:pt x="1638777" y="1136951"/>
                  </a:cubicBezTo>
                  <a:cubicBezTo>
                    <a:pt x="1635766" y="1139420"/>
                    <a:pt x="1631250" y="1138991"/>
                    <a:pt x="1628776" y="1135985"/>
                  </a:cubicBezTo>
                  <a:cubicBezTo>
                    <a:pt x="1626303" y="1132872"/>
                    <a:pt x="1626733" y="1128364"/>
                    <a:pt x="1629744" y="1125894"/>
                  </a:cubicBezTo>
                  <a:cubicBezTo>
                    <a:pt x="1647488" y="1110544"/>
                    <a:pt x="1668351" y="1098198"/>
                    <a:pt x="1690828" y="1088215"/>
                  </a:cubicBezTo>
                  <a:cubicBezTo>
                    <a:pt x="1706959" y="1081023"/>
                    <a:pt x="1723843" y="1075011"/>
                    <a:pt x="1740726" y="1069966"/>
                  </a:cubicBezTo>
                  <a:cubicBezTo>
                    <a:pt x="1757933" y="1064706"/>
                    <a:pt x="1775248" y="1060734"/>
                    <a:pt x="1791701" y="1056762"/>
                  </a:cubicBezTo>
                  <a:cubicBezTo>
                    <a:pt x="1800090" y="1054722"/>
                    <a:pt x="1808585" y="1052897"/>
                    <a:pt x="1817189" y="1051394"/>
                  </a:cubicBezTo>
                  <a:cubicBezTo>
                    <a:pt x="1825792" y="1049891"/>
                    <a:pt x="1834503" y="1048818"/>
                    <a:pt x="1843321" y="1048281"/>
                  </a:cubicBezTo>
                  <a:cubicBezTo>
                    <a:pt x="1844719" y="1048174"/>
                    <a:pt x="1857947" y="1048818"/>
                    <a:pt x="1864184" y="1048818"/>
                  </a:cubicBezTo>
                  <a:lnTo>
                    <a:pt x="1863754" y="1049462"/>
                  </a:lnTo>
                  <a:close/>
                  <a:moveTo>
                    <a:pt x="1408639" y="918926"/>
                  </a:moveTo>
                  <a:cubicBezTo>
                    <a:pt x="1410682" y="894236"/>
                    <a:pt x="1411973" y="868150"/>
                    <a:pt x="1412833" y="841957"/>
                  </a:cubicBezTo>
                  <a:cubicBezTo>
                    <a:pt x="1413801" y="809537"/>
                    <a:pt x="1413908" y="776689"/>
                    <a:pt x="1412510" y="745665"/>
                  </a:cubicBezTo>
                  <a:cubicBezTo>
                    <a:pt x="1410897" y="710776"/>
                    <a:pt x="1407671" y="678035"/>
                    <a:pt x="1402079" y="650232"/>
                  </a:cubicBezTo>
                  <a:cubicBezTo>
                    <a:pt x="1401326" y="646582"/>
                    <a:pt x="1403692" y="642932"/>
                    <a:pt x="1407348" y="642180"/>
                  </a:cubicBezTo>
                  <a:cubicBezTo>
                    <a:pt x="1411005" y="641322"/>
                    <a:pt x="1414661" y="643683"/>
                    <a:pt x="1415521" y="647333"/>
                  </a:cubicBezTo>
                  <a:cubicBezTo>
                    <a:pt x="1422297" y="675566"/>
                    <a:pt x="1427028" y="708951"/>
                    <a:pt x="1429717" y="744591"/>
                  </a:cubicBezTo>
                  <a:cubicBezTo>
                    <a:pt x="1432083" y="776152"/>
                    <a:pt x="1432943" y="809537"/>
                    <a:pt x="1432083" y="842493"/>
                  </a:cubicBezTo>
                  <a:cubicBezTo>
                    <a:pt x="1431437" y="869116"/>
                    <a:pt x="1429502" y="895524"/>
                    <a:pt x="1426921" y="920643"/>
                  </a:cubicBezTo>
                  <a:cubicBezTo>
                    <a:pt x="1422189" y="965515"/>
                    <a:pt x="1414554" y="1006093"/>
                    <a:pt x="1405628" y="1036580"/>
                  </a:cubicBezTo>
                  <a:cubicBezTo>
                    <a:pt x="1404552" y="1040337"/>
                    <a:pt x="1400681" y="1042592"/>
                    <a:pt x="1396917" y="1041518"/>
                  </a:cubicBezTo>
                  <a:cubicBezTo>
                    <a:pt x="1393045" y="1040552"/>
                    <a:pt x="1390787" y="1036580"/>
                    <a:pt x="1391862" y="1032823"/>
                  </a:cubicBezTo>
                  <a:cubicBezTo>
                    <a:pt x="1399605" y="1002765"/>
                    <a:pt x="1405090" y="962832"/>
                    <a:pt x="1408639" y="918926"/>
                  </a:cubicBezTo>
                  <a:close/>
                  <a:moveTo>
                    <a:pt x="1461549" y="1632581"/>
                  </a:moveTo>
                  <a:cubicBezTo>
                    <a:pt x="1455312" y="1735958"/>
                    <a:pt x="1448429" y="1839335"/>
                    <a:pt x="1440471" y="1942605"/>
                  </a:cubicBezTo>
                  <a:cubicBezTo>
                    <a:pt x="1432406" y="2045767"/>
                    <a:pt x="1423049" y="2148929"/>
                    <a:pt x="1413586" y="2252092"/>
                  </a:cubicBezTo>
                  <a:cubicBezTo>
                    <a:pt x="1411758" y="2271629"/>
                    <a:pt x="1409607" y="2291166"/>
                    <a:pt x="1407348" y="2310597"/>
                  </a:cubicBezTo>
                  <a:cubicBezTo>
                    <a:pt x="1398100" y="2388210"/>
                    <a:pt x="1386163" y="2465394"/>
                    <a:pt x="1378742" y="2543222"/>
                  </a:cubicBezTo>
                  <a:cubicBezTo>
                    <a:pt x="1376807" y="2564262"/>
                    <a:pt x="1368311" y="2597755"/>
                    <a:pt x="1365838" y="2626632"/>
                  </a:cubicBezTo>
                  <a:cubicBezTo>
                    <a:pt x="1364869" y="2639299"/>
                    <a:pt x="1364977" y="2651000"/>
                    <a:pt x="1367666" y="2660125"/>
                  </a:cubicBezTo>
                  <a:cubicBezTo>
                    <a:pt x="1368741" y="2663775"/>
                    <a:pt x="1366698" y="2667532"/>
                    <a:pt x="1363041" y="2668605"/>
                  </a:cubicBezTo>
                  <a:cubicBezTo>
                    <a:pt x="1359385" y="2669679"/>
                    <a:pt x="1355621" y="2667639"/>
                    <a:pt x="1354545" y="2664097"/>
                  </a:cubicBezTo>
                  <a:cubicBezTo>
                    <a:pt x="1351319" y="2653576"/>
                    <a:pt x="1350781" y="2640158"/>
                    <a:pt x="1351857" y="2625558"/>
                  </a:cubicBezTo>
                  <a:cubicBezTo>
                    <a:pt x="1353900" y="2596574"/>
                    <a:pt x="1362073" y="2563081"/>
                    <a:pt x="1363794" y="2541934"/>
                  </a:cubicBezTo>
                  <a:cubicBezTo>
                    <a:pt x="1365407" y="2522396"/>
                    <a:pt x="1367343" y="2502859"/>
                    <a:pt x="1369494" y="2483321"/>
                  </a:cubicBezTo>
                  <a:cubicBezTo>
                    <a:pt x="1377882" y="2405708"/>
                    <a:pt x="1389066" y="2328309"/>
                    <a:pt x="1395734" y="2250481"/>
                  </a:cubicBezTo>
                  <a:cubicBezTo>
                    <a:pt x="1401111" y="2188541"/>
                    <a:pt x="1406166" y="2126708"/>
                    <a:pt x="1411220" y="2064875"/>
                  </a:cubicBezTo>
                  <a:cubicBezTo>
                    <a:pt x="1416274" y="2002935"/>
                    <a:pt x="1421221" y="1941102"/>
                    <a:pt x="1426061" y="1879162"/>
                  </a:cubicBezTo>
                  <a:cubicBezTo>
                    <a:pt x="1432513" y="1796610"/>
                    <a:pt x="1438750" y="1714059"/>
                    <a:pt x="1444343" y="1631508"/>
                  </a:cubicBezTo>
                  <a:cubicBezTo>
                    <a:pt x="1448644" y="1569567"/>
                    <a:pt x="1447891" y="1506661"/>
                    <a:pt x="1450580" y="1444291"/>
                  </a:cubicBezTo>
                  <a:cubicBezTo>
                    <a:pt x="1451763" y="1417239"/>
                    <a:pt x="1453699" y="1390295"/>
                    <a:pt x="1456817" y="1363565"/>
                  </a:cubicBezTo>
                  <a:cubicBezTo>
                    <a:pt x="1457248" y="1359700"/>
                    <a:pt x="1460797" y="1356909"/>
                    <a:pt x="1464668" y="1357339"/>
                  </a:cubicBezTo>
                  <a:cubicBezTo>
                    <a:pt x="1468539" y="1357768"/>
                    <a:pt x="1471443" y="1361311"/>
                    <a:pt x="1471013" y="1365175"/>
                  </a:cubicBezTo>
                  <a:cubicBezTo>
                    <a:pt x="1468217" y="1391583"/>
                    <a:pt x="1466711" y="1418205"/>
                    <a:pt x="1465851" y="1444828"/>
                  </a:cubicBezTo>
                  <a:cubicBezTo>
                    <a:pt x="1463808" y="1507412"/>
                    <a:pt x="1465206" y="1570426"/>
                    <a:pt x="1461549" y="1632581"/>
                  </a:cubicBezTo>
                  <a:close/>
                  <a:moveTo>
                    <a:pt x="1557261" y="2314891"/>
                  </a:moveTo>
                  <a:cubicBezTo>
                    <a:pt x="1556938" y="2315213"/>
                    <a:pt x="1556723" y="2315535"/>
                    <a:pt x="1556508" y="2315964"/>
                  </a:cubicBezTo>
                  <a:cubicBezTo>
                    <a:pt x="1555863" y="2315749"/>
                    <a:pt x="1556293" y="2315105"/>
                    <a:pt x="1557154" y="2314461"/>
                  </a:cubicBezTo>
                  <a:cubicBezTo>
                    <a:pt x="1557154" y="2314569"/>
                    <a:pt x="1557261" y="2314676"/>
                    <a:pt x="1557261" y="2314891"/>
                  </a:cubicBezTo>
                  <a:close/>
                  <a:moveTo>
                    <a:pt x="1551669" y="2228475"/>
                  </a:moveTo>
                  <a:cubicBezTo>
                    <a:pt x="1552744" y="2232983"/>
                    <a:pt x="1568123" y="2287517"/>
                    <a:pt x="1570381" y="2309309"/>
                  </a:cubicBezTo>
                  <a:cubicBezTo>
                    <a:pt x="1571026" y="2315213"/>
                    <a:pt x="1570381" y="2319507"/>
                    <a:pt x="1569521" y="2321332"/>
                  </a:cubicBezTo>
                  <a:cubicBezTo>
                    <a:pt x="1568338" y="2323479"/>
                    <a:pt x="1566832" y="2324659"/>
                    <a:pt x="1565219" y="2325304"/>
                  </a:cubicBezTo>
                  <a:cubicBezTo>
                    <a:pt x="1561670" y="2326699"/>
                    <a:pt x="1557691" y="2324981"/>
                    <a:pt x="1556293" y="2321439"/>
                  </a:cubicBezTo>
                  <a:cubicBezTo>
                    <a:pt x="1555648" y="2319614"/>
                    <a:pt x="1555756" y="2317574"/>
                    <a:pt x="1556508" y="2315964"/>
                  </a:cubicBezTo>
                  <a:cubicBezTo>
                    <a:pt x="1556616" y="2315964"/>
                    <a:pt x="1556723" y="2316071"/>
                    <a:pt x="1556831" y="2316071"/>
                  </a:cubicBezTo>
                  <a:cubicBezTo>
                    <a:pt x="1557261" y="2316179"/>
                    <a:pt x="1557369" y="2315642"/>
                    <a:pt x="1557261" y="2314891"/>
                  </a:cubicBezTo>
                  <a:cubicBezTo>
                    <a:pt x="1557691" y="2314247"/>
                    <a:pt x="1558336" y="2313710"/>
                    <a:pt x="1558982" y="2313173"/>
                  </a:cubicBezTo>
                  <a:cubicBezTo>
                    <a:pt x="1558336" y="2313603"/>
                    <a:pt x="1557691" y="2314032"/>
                    <a:pt x="1557154" y="2314461"/>
                  </a:cubicBezTo>
                  <a:cubicBezTo>
                    <a:pt x="1556938" y="2313388"/>
                    <a:pt x="1556616" y="2312100"/>
                    <a:pt x="1556401" y="2311026"/>
                  </a:cubicBezTo>
                  <a:cubicBezTo>
                    <a:pt x="1553390" y="2289878"/>
                    <a:pt x="1536398" y="2237385"/>
                    <a:pt x="1535107" y="2232983"/>
                  </a:cubicBezTo>
                  <a:cubicBezTo>
                    <a:pt x="1525859" y="2200242"/>
                    <a:pt x="1515642" y="2167608"/>
                    <a:pt x="1505103" y="2135081"/>
                  </a:cubicBezTo>
                  <a:cubicBezTo>
                    <a:pt x="1498221" y="2113397"/>
                    <a:pt x="1491123" y="2091712"/>
                    <a:pt x="1483810" y="2070243"/>
                  </a:cubicBezTo>
                  <a:cubicBezTo>
                    <a:pt x="1471551" y="2034281"/>
                    <a:pt x="1458646" y="1998641"/>
                    <a:pt x="1444450" y="1963538"/>
                  </a:cubicBezTo>
                  <a:cubicBezTo>
                    <a:pt x="1442945" y="1959888"/>
                    <a:pt x="1444558" y="1955701"/>
                    <a:pt x="1448214" y="1954198"/>
                  </a:cubicBezTo>
                  <a:cubicBezTo>
                    <a:pt x="1451871" y="1952695"/>
                    <a:pt x="1456064" y="1954306"/>
                    <a:pt x="1457570" y="1957956"/>
                  </a:cubicBezTo>
                  <a:cubicBezTo>
                    <a:pt x="1477035" y="2001539"/>
                    <a:pt x="1494994" y="2045982"/>
                    <a:pt x="1510803" y="2091068"/>
                  </a:cubicBezTo>
                  <a:cubicBezTo>
                    <a:pt x="1517148" y="2109210"/>
                    <a:pt x="1523063" y="2127352"/>
                    <a:pt x="1528655" y="2145602"/>
                  </a:cubicBezTo>
                  <a:cubicBezTo>
                    <a:pt x="1537043" y="2173083"/>
                    <a:pt x="1544464" y="2200779"/>
                    <a:pt x="1551669" y="2228475"/>
                  </a:cubicBezTo>
                  <a:close/>
                  <a:moveTo>
                    <a:pt x="1640176" y="1927254"/>
                  </a:moveTo>
                  <a:cubicBezTo>
                    <a:pt x="1660931" y="1976420"/>
                    <a:pt x="1680289" y="2026230"/>
                    <a:pt x="1706313" y="2072389"/>
                  </a:cubicBezTo>
                  <a:cubicBezTo>
                    <a:pt x="1708249" y="2075717"/>
                    <a:pt x="1707174" y="2079904"/>
                    <a:pt x="1703840" y="2081729"/>
                  </a:cubicBezTo>
                  <a:cubicBezTo>
                    <a:pt x="1700614" y="2083661"/>
                    <a:pt x="1696420" y="2082588"/>
                    <a:pt x="1694484" y="2079367"/>
                  </a:cubicBezTo>
                  <a:cubicBezTo>
                    <a:pt x="1662221" y="2025800"/>
                    <a:pt x="1638455" y="1967295"/>
                    <a:pt x="1612322" y="1910293"/>
                  </a:cubicBezTo>
                  <a:cubicBezTo>
                    <a:pt x="1605439" y="1895264"/>
                    <a:pt x="1598449" y="1880235"/>
                    <a:pt x="1591137" y="1865528"/>
                  </a:cubicBezTo>
                  <a:cubicBezTo>
                    <a:pt x="1580060" y="1843522"/>
                    <a:pt x="1568338" y="1821945"/>
                    <a:pt x="1554895" y="1801334"/>
                  </a:cubicBezTo>
                  <a:cubicBezTo>
                    <a:pt x="1531666" y="1765801"/>
                    <a:pt x="1503705" y="1733060"/>
                    <a:pt x="1466603" y="1705686"/>
                  </a:cubicBezTo>
                  <a:cubicBezTo>
                    <a:pt x="1463377" y="1703431"/>
                    <a:pt x="1462625" y="1699030"/>
                    <a:pt x="1464883" y="1695810"/>
                  </a:cubicBezTo>
                  <a:cubicBezTo>
                    <a:pt x="1467249" y="1692589"/>
                    <a:pt x="1471658" y="1691838"/>
                    <a:pt x="1474885" y="1694092"/>
                  </a:cubicBezTo>
                  <a:cubicBezTo>
                    <a:pt x="1528010" y="1731020"/>
                    <a:pt x="1564896" y="1777931"/>
                    <a:pt x="1594040" y="1829781"/>
                  </a:cubicBezTo>
                  <a:cubicBezTo>
                    <a:pt x="1611462" y="1861019"/>
                    <a:pt x="1626088" y="1893976"/>
                    <a:pt x="1640176" y="1927254"/>
                  </a:cubicBezTo>
                  <a:close/>
                  <a:moveTo>
                    <a:pt x="1735027" y="1768055"/>
                  </a:moveTo>
                  <a:cubicBezTo>
                    <a:pt x="1738038" y="1770202"/>
                    <a:pt x="1738791" y="1774496"/>
                    <a:pt x="1736533" y="1777502"/>
                  </a:cubicBezTo>
                  <a:cubicBezTo>
                    <a:pt x="1734382" y="1780615"/>
                    <a:pt x="1730080" y="1781259"/>
                    <a:pt x="1727069" y="1779112"/>
                  </a:cubicBezTo>
                  <a:cubicBezTo>
                    <a:pt x="1718143" y="1772993"/>
                    <a:pt x="1709540" y="1762259"/>
                    <a:pt x="1701367" y="1749377"/>
                  </a:cubicBezTo>
                  <a:cubicBezTo>
                    <a:pt x="1685881" y="1724794"/>
                    <a:pt x="1672115" y="1692267"/>
                    <a:pt x="1659855" y="1675628"/>
                  </a:cubicBezTo>
                  <a:cubicBezTo>
                    <a:pt x="1645875" y="1656091"/>
                    <a:pt x="1630927" y="1637519"/>
                    <a:pt x="1615549" y="1619485"/>
                  </a:cubicBezTo>
                  <a:cubicBezTo>
                    <a:pt x="1605224" y="1607354"/>
                    <a:pt x="1594685" y="1595438"/>
                    <a:pt x="1583932" y="1583737"/>
                  </a:cubicBezTo>
                  <a:cubicBezTo>
                    <a:pt x="1557046" y="1554431"/>
                    <a:pt x="1528763" y="1526413"/>
                    <a:pt x="1499189" y="1498932"/>
                  </a:cubicBezTo>
                  <a:cubicBezTo>
                    <a:pt x="1496285" y="1496355"/>
                    <a:pt x="1495963" y="1491847"/>
                    <a:pt x="1498651" y="1488841"/>
                  </a:cubicBezTo>
                  <a:cubicBezTo>
                    <a:pt x="1501232" y="1485943"/>
                    <a:pt x="1505749" y="1485728"/>
                    <a:pt x="1508652" y="1488304"/>
                  </a:cubicBezTo>
                  <a:cubicBezTo>
                    <a:pt x="1530914" y="1507412"/>
                    <a:pt x="1552637" y="1526735"/>
                    <a:pt x="1573392" y="1546917"/>
                  </a:cubicBezTo>
                  <a:cubicBezTo>
                    <a:pt x="1587480" y="1560443"/>
                    <a:pt x="1601030" y="1574398"/>
                    <a:pt x="1614150" y="1588783"/>
                  </a:cubicBezTo>
                  <a:cubicBezTo>
                    <a:pt x="1625120" y="1600699"/>
                    <a:pt x="1635659" y="1613151"/>
                    <a:pt x="1645767" y="1625926"/>
                  </a:cubicBezTo>
                  <a:cubicBezTo>
                    <a:pt x="1655877" y="1638593"/>
                    <a:pt x="1665448" y="1651689"/>
                    <a:pt x="1674696" y="1665215"/>
                  </a:cubicBezTo>
                  <a:cubicBezTo>
                    <a:pt x="1686526" y="1682606"/>
                    <a:pt x="1699538" y="1715991"/>
                    <a:pt x="1714379" y="1741540"/>
                  </a:cubicBezTo>
                  <a:cubicBezTo>
                    <a:pt x="1720939" y="1752812"/>
                    <a:pt x="1727607" y="1762473"/>
                    <a:pt x="1735027" y="1768055"/>
                  </a:cubicBezTo>
                  <a:close/>
                  <a:moveTo>
                    <a:pt x="1273352" y="1823984"/>
                  </a:moveTo>
                  <a:cubicBezTo>
                    <a:pt x="1292494" y="1804339"/>
                    <a:pt x="1311852" y="1784909"/>
                    <a:pt x="1331639" y="1765908"/>
                  </a:cubicBezTo>
                  <a:cubicBezTo>
                    <a:pt x="1342501" y="1755281"/>
                    <a:pt x="1353793" y="1744975"/>
                    <a:pt x="1365084" y="1734777"/>
                  </a:cubicBezTo>
                  <a:cubicBezTo>
                    <a:pt x="1376484" y="1724579"/>
                    <a:pt x="1388098" y="1714381"/>
                    <a:pt x="1399605" y="1704398"/>
                  </a:cubicBezTo>
                  <a:cubicBezTo>
                    <a:pt x="1403477" y="1700962"/>
                    <a:pt x="1410790" y="1697957"/>
                    <a:pt x="1417242" y="1694736"/>
                  </a:cubicBezTo>
                  <a:cubicBezTo>
                    <a:pt x="1423157" y="1691838"/>
                    <a:pt x="1428642" y="1688832"/>
                    <a:pt x="1431653" y="1685934"/>
                  </a:cubicBezTo>
                  <a:cubicBezTo>
                    <a:pt x="1434557" y="1683250"/>
                    <a:pt x="1435954" y="1680351"/>
                    <a:pt x="1436170" y="1677668"/>
                  </a:cubicBezTo>
                  <a:cubicBezTo>
                    <a:pt x="1436492" y="1674555"/>
                    <a:pt x="1435632" y="1671119"/>
                    <a:pt x="1432083" y="1667899"/>
                  </a:cubicBezTo>
                  <a:cubicBezTo>
                    <a:pt x="1429287" y="1665430"/>
                    <a:pt x="1424985" y="1665537"/>
                    <a:pt x="1422404" y="1668328"/>
                  </a:cubicBezTo>
                  <a:cubicBezTo>
                    <a:pt x="1420361" y="1670475"/>
                    <a:pt x="1420038" y="1673803"/>
                    <a:pt x="1421436" y="1676272"/>
                  </a:cubicBezTo>
                  <a:cubicBezTo>
                    <a:pt x="1418318" y="1678634"/>
                    <a:pt x="1413048" y="1680781"/>
                    <a:pt x="1407779" y="1683035"/>
                  </a:cubicBezTo>
                  <a:cubicBezTo>
                    <a:pt x="1400788" y="1686041"/>
                    <a:pt x="1393906" y="1689261"/>
                    <a:pt x="1389711" y="1692697"/>
                  </a:cubicBezTo>
                  <a:cubicBezTo>
                    <a:pt x="1375408" y="1704290"/>
                    <a:pt x="1360998" y="1716099"/>
                    <a:pt x="1347018" y="1728122"/>
                  </a:cubicBezTo>
                  <a:cubicBezTo>
                    <a:pt x="1337554" y="1736173"/>
                    <a:pt x="1328305" y="1744439"/>
                    <a:pt x="1319164" y="1752812"/>
                  </a:cubicBezTo>
                  <a:cubicBezTo>
                    <a:pt x="1298947" y="1771705"/>
                    <a:pt x="1278836" y="1790706"/>
                    <a:pt x="1259479" y="1810566"/>
                  </a:cubicBezTo>
                  <a:cubicBezTo>
                    <a:pt x="1246574" y="1823769"/>
                    <a:pt x="1233992" y="1837296"/>
                    <a:pt x="1221732" y="1851036"/>
                  </a:cubicBezTo>
                  <a:cubicBezTo>
                    <a:pt x="1190975" y="1885602"/>
                    <a:pt x="1162262" y="1921994"/>
                    <a:pt x="1136237" y="1960103"/>
                  </a:cubicBezTo>
                  <a:cubicBezTo>
                    <a:pt x="1133978" y="1963323"/>
                    <a:pt x="1134731" y="1967724"/>
                    <a:pt x="1137957" y="1970086"/>
                  </a:cubicBezTo>
                  <a:cubicBezTo>
                    <a:pt x="1141184" y="1972340"/>
                    <a:pt x="1145593" y="1971589"/>
                    <a:pt x="1147851" y="1968368"/>
                  </a:cubicBezTo>
                  <a:cubicBezTo>
                    <a:pt x="1169359" y="1938955"/>
                    <a:pt x="1192803" y="1910937"/>
                    <a:pt x="1217108" y="1883777"/>
                  </a:cubicBezTo>
                  <a:cubicBezTo>
                    <a:pt x="1235282" y="1863381"/>
                    <a:pt x="1254209" y="1843522"/>
                    <a:pt x="1273352" y="1823984"/>
                  </a:cubicBezTo>
                  <a:close/>
                  <a:moveTo>
                    <a:pt x="1422942" y="1678097"/>
                  </a:moveTo>
                  <a:cubicBezTo>
                    <a:pt x="1422942" y="1678097"/>
                    <a:pt x="1422834" y="1677990"/>
                    <a:pt x="1422727" y="1677990"/>
                  </a:cubicBezTo>
                  <a:cubicBezTo>
                    <a:pt x="1422619" y="1677882"/>
                    <a:pt x="1422512" y="1677775"/>
                    <a:pt x="1422404" y="1677668"/>
                  </a:cubicBezTo>
                  <a:cubicBezTo>
                    <a:pt x="1422512" y="1678097"/>
                    <a:pt x="1422619" y="1678312"/>
                    <a:pt x="1422942" y="1678097"/>
                  </a:cubicBezTo>
                  <a:close/>
                  <a:moveTo>
                    <a:pt x="1286687" y="2109532"/>
                  </a:moveTo>
                  <a:cubicBezTo>
                    <a:pt x="1271954" y="2127996"/>
                    <a:pt x="1257651" y="2146568"/>
                    <a:pt x="1243993" y="2165783"/>
                  </a:cubicBezTo>
                  <a:cubicBezTo>
                    <a:pt x="1225926" y="2191117"/>
                    <a:pt x="1208934" y="2217310"/>
                    <a:pt x="1193664" y="2245221"/>
                  </a:cubicBezTo>
                  <a:cubicBezTo>
                    <a:pt x="1191836" y="2248656"/>
                    <a:pt x="1187534" y="2250052"/>
                    <a:pt x="1183985" y="2248227"/>
                  </a:cubicBezTo>
                  <a:cubicBezTo>
                    <a:pt x="1180543" y="2246402"/>
                    <a:pt x="1179146" y="2242001"/>
                    <a:pt x="1180974" y="2238566"/>
                  </a:cubicBezTo>
                  <a:cubicBezTo>
                    <a:pt x="1199256" y="2202282"/>
                    <a:pt x="1219796" y="2168252"/>
                    <a:pt x="1242810" y="2135833"/>
                  </a:cubicBezTo>
                  <a:cubicBezTo>
                    <a:pt x="1254317" y="2119516"/>
                    <a:pt x="1266469" y="2103736"/>
                    <a:pt x="1279159" y="2088170"/>
                  </a:cubicBezTo>
                  <a:cubicBezTo>
                    <a:pt x="1291634" y="2072819"/>
                    <a:pt x="1304861" y="2058005"/>
                    <a:pt x="1318304" y="2043083"/>
                  </a:cubicBezTo>
                  <a:lnTo>
                    <a:pt x="1373473" y="1982324"/>
                  </a:lnTo>
                  <a:cubicBezTo>
                    <a:pt x="1378635" y="1976742"/>
                    <a:pt x="1391970" y="1969120"/>
                    <a:pt x="1398960" y="1963430"/>
                  </a:cubicBezTo>
                  <a:cubicBezTo>
                    <a:pt x="1398530" y="1962250"/>
                    <a:pt x="1398315" y="1960961"/>
                    <a:pt x="1398637" y="1959566"/>
                  </a:cubicBezTo>
                  <a:cubicBezTo>
                    <a:pt x="1399283" y="1955916"/>
                    <a:pt x="1402832" y="1953447"/>
                    <a:pt x="1406596" y="1954091"/>
                  </a:cubicBezTo>
                  <a:cubicBezTo>
                    <a:pt x="1410359" y="1954735"/>
                    <a:pt x="1412403" y="1956560"/>
                    <a:pt x="1413478" y="1958063"/>
                  </a:cubicBezTo>
                  <a:cubicBezTo>
                    <a:pt x="1414876" y="1959888"/>
                    <a:pt x="1415414" y="1962035"/>
                    <a:pt x="1414984" y="1964504"/>
                  </a:cubicBezTo>
                  <a:cubicBezTo>
                    <a:pt x="1414661" y="1966865"/>
                    <a:pt x="1412188" y="1970623"/>
                    <a:pt x="1407779" y="1974380"/>
                  </a:cubicBezTo>
                  <a:cubicBezTo>
                    <a:pt x="1401326" y="1979962"/>
                    <a:pt x="1389604" y="1987262"/>
                    <a:pt x="1385087" y="1992522"/>
                  </a:cubicBezTo>
                  <a:lnTo>
                    <a:pt x="1331962" y="2055106"/>
                  </a:lnTo>
                  <a:cubicBezTo>
                    <a:pt x="1316261" y="2073034"/>
                    <a:pt x="1301313" y="2091283"/>
                    <a:pt x="1286687" y="2109532"/>
                  </a:cubicBezTo>
                  <a:close/>
                  <a:moveTo>
                    <a:pt x="1363579" y="2274742"/>
                  </a:moveTo>
                  <a:lnTo>
                    <a:pt x="1345835" y="2299540"/>
                  </a:lnTo>
                  <a:cubicBezTo>
                    <a:pt x="1339920" y="2307698"/>
                    <a:pt x="1334113" y="2316071"/>
                    <a:pt x="1328090" y="2324230"/>
                  </a:cubicBezTo>
                  <a:cubicBezTo>
                    <a:pt x="1322391" y="2331852"/>
                    <a:pt x="1316584" y="2339366"/>
                    <a:pt x="1310884" y="2346881"/>
                  </a:cubicBezTo>
                  <a:cubicBezTo>
                    <a:pt x="1302280" y="2358260"/>
                    <a:pt x="1293570" y="2369424"/>
                    <a:pt x="1285289" y="2380910"/>
                  </a:cubicBezTo>
                  <a:cubicBezTo>
                    <a:pt x="1283138" y="2384238"/>
                    <a:pt x="1278729" y="2385204"/>
                    <a:pt x="1275395" y="2383057"/>
                  </a:cubicBezTo>
                  <a:cubicBezTo>
                    <a:pt x="1272061" y="2380910"/>
                    <a:pt x="1271094" y="2376509"/>
                    <a:pt x="1273244" y="2373181"/>
                  </a:cubicBezTo>
                  <a:cubicBezTo>
                    <a:pt x="1281955" y="2358367"/>
                    <a:pt x="1290988" y="2343768"/>
                    <a:pt x="1300667" y="2329490"/>
                  </a:cubicBezTo>
                  <a:cubicBezTo>
                    <a:pt x="1304431" y="2323908"/>
                    <a:pt x="1308410" y="2318219"/>
                    <a:pt x="1312497" y="2312744"/>
                  </a:cubicBezTo>
                  <a:cubicBezTo>
                    <a:pt x="1318734" y="2304585"/>
                    <a:pt x="1325294" y="2296641"/>
                    <a:pt x="1331639" y="2288698"/>
                  </a:cubicBezTo>
                  <a:lnTo>
                    <a:pt x="1351427" y="2265403"/>
                  </a:lnTo>
                  <a:cubicBezTo>
                    <a:pt x="1351750" y="2265081"/>
                    <a:pt x="1357557" y="2258533"/>
                    <a:pt x="1359923" y="2255205"/>
                  </a:cubicBezTo>
                  <a:lnTo>
                    <a:pt x="1359923" y="2255956"/>
                  </a:lnTo>
                  <a:cubicBezTo>
                    <a:pt x="1359923" y="2255634"/>
                    <a:pt x="1360030" y="2255205"/>
                    <a:pt x="1360245" y="2254775"/>
                  </a:cubicBezTo>
                  <a:lnTo>
                    <a:pt x="1359923" y="2255205"/>
                  </a:lnTo>
                  <a:cubicBezTo>
                    <a:pt x="1359923" y="2254775"/>
                    <a:pt x="1359923" y="2254346"/>
                    <a:pt x="1360353" y="2254453"/>
                  </a:cubicBezTo>
                  <a:lnTo>
                    <a:pt x="1360353" y="2254346"/>
                  </a:lnTo>
                  <a:cubicBezTo>
                    <a:pt x="1361751" y="2250911"/>
                    <a:pt x="1365622" y="2249193"/>
                    <a:pt x="1369171" y="2250481"/>
                  </a:cubicBezTo>
                  <a:cubicBezTo>
                    <a:pt x="1371645" y="2251340"/>
                    <a:pt x="1373688" y="2253487"/>
                    <a:pt x="1373580" y="2257566"/>
                  </a:cubicBezTo>
                  <a:cubicBezTo>
                    <a:pt x="1373580" y="2258318"/>
                    <a:pt x="1373150" y="2259928"/>
                    <a:pt x="1372075" y="2261860"/>
                  </a:cubicBezTo>
                  <a:cubicBezTo>
                    <a:pt x="1370031" y="2265510"/>
                    <a:pt x="1363902" y="2274313"/>
                    <a:pt x="1363579" y="2274742"/>
                  </a:cubicBezTo>
                  <a:close/>
                  <a:moveTo>
                    <a:pt x="1313787" y="1026275"/>
                  </a:moveTo>
                  <a:lnTo>
                    <a:pt x="1313572" y="1025953"/>
                  </a:lnTo>
                  <a:cubicBezTo>
                    <a:pt x="1314325" y="1025953"/>
                    <a:pt x="1314970" y="1026060"/>
                    <a:pt x="1314755" y="1026489"/>
                  </a:cubicBezTo>
                  <a:cubicBezTo>
                    <a:pt x="1314433" y="1026382"/>
                    <a:pt x="1314110" y="1026382"/>
                    <a:pt x="1313787" y="1026275"/>
                  </a:cubicBezTo>
                  <a:close/>
                  <a:moveTo>
                    <a:pt x="944813" y="524311"/>
                  </a:moveTo>
                  <a:lnTo>
                    <a:pt x="945135" y="524848"/>
                  </a:lnTo>
                  <a:cubicBezTo>
                    <a:pt x="944813" y="525170"/>
                    <a:pt x="944598" y="524633"/>
                    <a:pt x="944383" y="523989"/>
                  </a:cubicBezTo>
                  <a:lnTo>
                    <a:pt x="944813" y="524311"/>
                  </a:lnTo>
                  <a:close/>
                  <a:moveTo>
                    <a:pt x="829098" y="444229"/>
                  </a:moveTo>
                  <a:cubicBezTo>
                    <a:pt x="809203" y="433709"/>
                    <a:pt x="788233" y="422544"/>
                    <a:pt x="767369" y="411380"/>
                  </a:cubicBezTo>
                  <a:cubicBezTo>
                    <a:pt x="746399" y="400323"/>
                    <a:pt x="725428" y="389266"/>
                    <a:pt x="705748" y="378424"/>
                  </a:cubicBezTo>
                  <a:cubicBezTo>
                    <a:pt x="669830" y="358672"/>
                    <a:pt x="637890" y="339993"/>
                    <a:pt x="616919" y="324428"/>
                  </a:cubicBezTo>
                  <a:cubicBezTo>
                    <a:pt x="613801" y="321959"/>
                    <a:pt x="609391" y="322495"/>
                    <a:pt x="606918" y="325608"/>
                  </a:cubicBezTo>
                  <a:cubicBezTo>
                    <a:pt x="604552" y="328722"/>
                    <a:pt x="605090" y="333230"/>
                    <a:pt x="608208" y="335592"/>
                  </a:cubicBezTo>
                  <a:cubicBezTo>
                    <a:pt x="627028" y="350836"/>
                    <a:pt x="654881" y="369085"/>
                    <a:pt x="686713" y="388085"/>
                  </a:cubicBezTo>
                  <a:cubicBezTo>
                    <a:pt x="703920" y="398284"/>
                    <a:pt x="722310" y="408804"/>
                    <a:pt x="741022" y="419109"/>
                  </a:cubicBezTo>
                  <a:cubicBezTo>
                    <a:pt x="765864" y="432635"/>
                    <a:pt x="791459" y="445839"/>
                    <a:pt x="815763" y="458184"/>
                  </a:cubicBezTo>
                  <a:cubicBezTo>
                    <a:pt x="862651" y="481908"/>
                    <a:pt x="904915" y="502197"/>
                    <a:pt x="928252" y="514650"/>
                  </a:cubicBezTo>
                  <a:cubicBezTo>
                    <a:pt x="936102" y="518836"/>
                    <a:pt x="941694" y="521950"/>
                    <a:pt x="944383" y="523989"/>
                  </a:cubicBezTo>
                  <a:cubicBezTo>
                    <a:pt x="944275" y="523560"/>
                    <a:pt x="944275" y="523023"/>
                    <a:pt x="944275" y="522594"/>
                  </a:cubicBezTo>
                  <a:cubicBezTo>
                    <a:pt x="944383" y="523238"/>
                    <a:pt x="944598" y="523775"/>
                    <a:pt x="944813" y="524311"/>
                  </a:cubicBezTo>
                  <a:lnTo>
                    <a:pt x="945135" y="524633"/>
                  </a:lnTo>
                  <a:cubicBezTo>
                    <a:pt x="945243" y="524633"/>
                    <a:pt x="945458" y="524741"/>
                    <a:pt x="945350" y="524741"/>
                  </a:cubicBezTo>
                  <a:cubicBezTo>
                    <a:pt x="945243" y="524848"/>
                    <a:pt x="945243" y="524848"/>
                    <a:pt x="945135" y="524848"/>
                  </a:cubicBezTo>
                  <a:cubicBezTo>
                    <a:pt x="945888" y="526029"/>
                    <a:pt x="946856" y="526888"/>
                    <a:pt x="948039" y="527424"/>
                  </a:cubicBezTo>
                  <a:cubicBezTo>
                    <a:pt x="948469" y="527639"/>
                    <a:pt x="948792" y="526888"/>
                    <a:pt x="949222" y="526995"/>
                  </a:cubicBezTo>
                  <a:cubicBezTo>
                    <a:pt x="949545" y="527424"/>
                    <a:pt x="949760" y="527746"/>
                    <a:pt x="950082" y="528176"/>
                  </a:cubicBezTo>
                  <a:cubicBezTo>
                    <a:pt x="993314" y="592263"/>
                    <a:pt x="1036330" y="655814"/>
                    <a:pt x="1079347" y="719150"/>
                  </a:cubicBezTo>
                  <a:cubicBezTo>
                    <a:pt x="1050096" y="710884"/>
                    <a:pt x="994067" y="694245"/>
                    <a:pt x="929649" y="670735"/>
                  </a:cubicBezTo>
                  <a:cubicBezTo>
                    <a:pt x="893838" y="657746"/>
                    <a:pt x="855769" y="642717"/>
                    <a:pt x="818559" y="625971"/>
                  </a:cubicBezTo>
                  <a:cubicBezTo>
                    <a:pt x="787695" y="612230"/>
                    <a:pt x="757476" y="597416"/>
                    <a:pt x="729945" y="581314"/>
                  </a:cubicBezTo>
                  <a:cubicBezTo>
                    <a:pt x="699296" y="563386"/>
                    <a:pt x="671873" y="544063"/>
                    <a:pt x="650580" y="523345"/>
                  </a:cubicBezTo>
                  <a:cubicBezTo>
                    <a:pt x="647891" y="520554"/>
                    <a:pt x="643374" y="520447"/>
                    <a:pt x="640578" y="523238"/>
                  </a:cubicBezTo>
                  <a:cubicBezTo>
                    <a:pt x="637674" y="526029"/>
                    <a:pt x="637674" y="530538"/>
                    <a:pt x="640471" y="533329"/>
                  </a:cubicBezTo>
                  <a:cubicBezTo>
                    <a:pt x="665850" y="559629"/>
                    <a:pt x="700049" y="584212"/>
                    <a:pt x="738549" y="606433"/>
                  </a:cubicBezTo>
                  <a:cubicBezTo>
                    <a:pt x="761347" y="619637"/>
                    <a:pt x="785759" y="632090"/>
                    <a:pt x="810709" y="643361"/>
                  </a:cubicBezTo>
                  <a:cubicBezTo>
                    <a:pt x="848240" y="660537"/>
                    <a:pt x="887063" y="675351"/>
                    <a:pt x="923412" y="688018"/>
                  </a:cubicBezTo>
                  <a:cubicBezTo>
                    <a:pt x="1003530" y="715714"/>
                    <a:pt x="1071389" y="732246"/>
                    <a:pt x="1091392" y="736862"/>
                  </a:cubicBezTo>
                  <a:cubicBezTo>
                    <a:pt x="1103867" y="755111"/>
                    <a:pt x="1116234" y="773897"/>
                    <a:pt x="1128709" y="792039"/>
                  </a:cubicBezTo>
                  <a:cubicBezTo>
                    <a:pt x="1142366" y="811792"/>
                    <a:pt x="1156347" y="831329"/>
                    <a:pt x="1170435" y="850759"/>
                  </a:cubicBezTo>
                  <a:cubicBezTo>
                    <a:pt x="1176779" y="859455"/>
                    <a:pt x="1183017" y="868257"/>
                    <a:pt x="1189362" y="876845"/>
                  </a:cubicBezTo>
                  <a:cubicBezTo>
                    <a:pt x="1166671" y="876952"/>
                    <a:pt x="1108706" y="864500"/>
                    <a:pt x="1105265" y="864178"/>
                  </a:cubicBezTo>
                  <a:cubicBezTo>
                    <a:pt x="1066012" y="860313"/>
                    <a:pt x="1026867" y="854624"/>
                    <a:pt x="988152" y="847324"/>
                  </a:cubicBezTo>
                  <a:cubicBezTo>
                    <a:pt x="962342" y="842386"/>
                    <a:pt x="936640" y="836804"/>
                    <a:pt x="911367" y="830041"/>
                  </a:cubicBezTo>
                  <a:cubicBezTo>
                    <a:pt x="869319" y="818662"/>
                    <a:pt x="828131" y="804277"/>
                    <a:pt x="788663" y="784954"/>
                  </a:cubicBezTo>
                  <a:cubicBezTo>
                    <a:pt x="785114" y="783237"/>
                    <a:pt x="780812" y="784632"/>
                    <a:pt x="779092" y="788068"/>
                  </a:cubicBezTo>
                  <a:cubicBezTo>
                    <a:pt x="777263" y="791610"/>
                    <a:pt x="778661" y="795904"/>
                    <a:pt x="782210" y="797622"/>
                  </a:cubicBezTo>
                  <a:cubicBezTo>
                    <a:pt x="832002" y="823922"/>
                    <a:pt x="884590" y="843030"/>
                    <a:pt x="938791" y="856449"/>
                  </a:cubicBezTo>
                  <a:cubicBezTo>
                    <a:pt x="960406" y="861709"/>
                    <a:pt x="982345" y="866110"/>
                    <a:pt x="1004391" y="869653"/>
                  </a:cubicBezTo>
                  <a:cubicBezTo>
                    <a:pt x="1037299" y="874913"/>
                    <a:pt x="1070529" y="878348"/>
                    <a:pt x="1103759" y="880924"/>
                  </a:cubicBezTo>
                  <a:cubicBezTo>
                    <a:pt x="1107200" y="881246"/>
                    <a:pt x="1167854" y="892089"/>
                    <a:pt x="1190545" y="891015"/>
                  </a:cubicBezTo>
                  <a:cubicBezTo>
                    <a:pt x="1194309" y="890800"/>
                    <a:pt x="1196137" y="889942"/>
                    <a:pt x="1198288" y="889190"/>
                  </a:cubicBezTo>
                  <a:cubicBezTo>
                    <a:pt x="1218721" y="917101"/>
                    <a:pt x="1239046" y="945012"/>
                    <a:pt x="1259156" y="973137"/>
                  </a:cubicBezTo>
                  <a:cubicBezTo>
                    <a:pt x="1258188" y="973352"/>
                    <a:pt x="1257866" y="973137"/>
                    <a:pt x="1256898" y="973459"/>
                  </a:cubicBezTo>
                  <a:cubicBezTo>
                    <a:pt x="1248295" y="976143"/>
                    <a:pt x="1235282" y="981940"/>
                    <a:pt x="1228292" y="983120"/>
                  </a:cubicBezTo>
                  <a:cubicBezTo>
                    <a:pt x="1214312" y="985589"/>
                    <a:pt x="1200331" y="987736"/>
                    <a:pt x="1186243" y="989561"/>
                  </a:cubicBezTo>
                  <a:cubicBezTo>
                    <a:pt x="1172263" y="991386"/>
                    <a:pt x="1158283" y="992889"/>
                    <a:pt x="1144195" y="993855"/>
                  </a:cubicBezTo>
                  <a:cubicBezTo>
                    <a:pt x="1125267" y="995143"/>
                    <a:pt x="1106340" y="995251"/>
                    <a:pt x="1087413" y="994607"/>
                  </a:cubicBezTo>
                  <a:cubicBezTo>
                    <a:pt x="1068485" y="993963"/>
                    <a:pt x="1049558" y="992567"/>
                    <a:pt x="1030738" y="990313"/>
                  </a:cubicBezTo>
                  <a:cubicBezTo>
                    <a:pt x="992884" y="985697"/>
                    <a:pt x="955459" y="977968"/>
                    <a:pt x="918895" y="967125"/>
                  </a:cubicBezTo>
                  <a:cubicBezTo>
                    <a:pt x="915131" y="965945"/>
                    <a:pt x="911153" y="968092"/>
                    <a:pt x="909969" y="971741"/>
                  </a:cubicBezTo>
                  <a:cubicBezTo>
                    <a:pt x="908787" y="975499"/>
                    <a:pt x="910830" y="979578"/>
                    <a:pt x="914594" y="980759"/>
                  </a:cubicBezTo>
                  <a:cubicBezTo>
                    <a:pt x="951588" y="993211"/>
                    <a:pt x="989658" y="1002980"/>
                    <a:pt x="1028265" y="1008669"/>
                  </a:cubicBezTo>
                  <a:cubicBezTo>
                    <a:pt x="1047622" y="1011460"/>
                    <a:pt x="1067195" y="1013285"/>
                    <a:pt x="1086875" y="1013930"/>
                  </a:cubicBezTo>
                  <a:cubicBezTo>
                    <a:pt x="1106447" y="1014466"/>
                    <a:pt x="1126020" y="1013822"/>
                    <a:pt x="1145700" y="1011997"/>
                  </a:cubicBezTo>
                  <a:cubicBezTo>
                    <a:pt x="1160111" y="1010709"/>
                    <a:pt x="1174521" y="1008777"/>
                    <a:pt x="1188824" y="1006415"/>
                  </a:cubicBezTo>
                  <a:cubicBezTo>
                    <a:pt x="1203020" y="1004053"/>
                    <a:pt x="1217108" y="1001262"/>
                    <a:pt x="1231195" y="998364"/>
                  </a:cubicBezTo>
                  <a:cubicBezTo>
                    <a:pt x="1237756" y="996968"/>
                    <a:pt x="1249155" y="991708"/>
                    <a:pt x="1258081" y="988166"/>
                  </a:cubicBezTo>
                  <a:cubicBezTo>
                    <a:pt x="1259264" y="987629"/>
                    <a:pt x="1260770" y="987092"/>
                    <a:pt x="1262060" y="986663"/>
                  </a:cubicBezTo>
                  <a:cubicBezTo>
                    <a:pt x="1262490" y="987092"/>
                    <a:pt x="1262920" y="987522"/>
                    <a:pt x="1263458" y="987844"/>
                  </a:cubicBezTo>
                  <a:cubicBezTo>
                    <a:pt x="1265394" y="988917"/>
                    <a:pt x="1267007" y="987200"/>
                    <a:pt x="1268943" y="986555"/>
                  </a:cubicBezTo>
                  <a:cubicBezTo>
                    <a:pt x="1270986" y="989561"/>
                    <a:pt x="1287117" y="1015218"/>
                    <a:pt x="1298086" y="1028958"/>
                  </a:cubicBezTo>
                  <a:cubicBezTo>
                    <a:pt x="1302388" y="1034218"/>
                    <a:pt x="1306260" y="1037868"/>
                    <a:pt x="1308625" y="1038942"/>
                  </a:cubicBezTo>
                  <a:cubicBezTo>
                    <a:pt x="1310991" y="1040123"/>
                    <a:pt x="1313035" y="1040123"/>
                    <a:pt x="1314648" y="1039586"/>
                  </a:cubicBezTo>
                  <a:cubicBezTo>
                    <a:pt x="1318304" y="1038620"/>
                    <a:pt x="1320455" y="1034863"/>
                    <a:pt x="1319487" y="1031320"/>
                  </a:cubicBezTo>
                  <a:cubicBezTo>
                    <a:pt x="1318842" y="1028958"/>
                    <a:pt x="1317014" y="1027241"/>
                    <a:pt x="1314863" y="1026489"/>
                  </a:cubicBezTo>
                  <a:cubicBezTo>
                    <a:pt x="1314863" y="1026597"/>
                    <a:pt x="1314863" y="1026704"/>
                    <a:pt x="1314755" y="1026704"/>
                  </a:cubicBezTo>
                  <a:cubicBezTo>
                    <a:pt x="1314540" y="1027026"/>
                    <a:pt x="1314217" y="1026811"/>
                    <a:pt x="1313895" y="1026275"/>
                  </a:cubicBezTo>
                  <a:cubicBezTo>
                    <a:pt x="1313035" y="1026167"/>
                    <a:pt x="1312067" y="1026167"/>
                    <a:pt x="1311099" y="1026489"/>
                  </a:cubicBezTo>
                  <a:cubicBezTo>
                    <a:pt x="1311529" y="1026382"/>
                    <a:pt x="1312712" y="1026060"/>
                    <a:pt x="1313680" y="1025953"/>
                  </a:cubicBezTo>
                  <a:cubicBezTo>
                    <a:pt x="1313357" y="1025631"/>
                    <a:pt x="1313035" y="1025094"/>
                    <a:pt x="1312712" y="1024772"/>
                  </a:cubicBezTo>
                  <a:cubicBezTo>
                    <a:pt x="1307980" y="1019619"/>
                    <a:pt x="1301098" y="1009743"/>
                    <a:pt x="1294860" y="1000296"/>
                  </a:cubicBezTo>
                  <a:cubicBezTo>
                    <a:pt x="1296258" y="999330"/>
                    <a:pt x="1298301" y="999652"/>
                    <a:pt x="1298732" y="997935"/>
                  </a:cubicBezTo>
                  <a:cubicBezTo>
                    <a:pt x="1302926" y="980437"/>
                    <a:pt x="1314110" y="940074"/>
                    <a:pt x="1322068" y="907332"/>
                  </a:cubicBezTo>
                  <a:cubicBezTo>
                    <a:pt x="1326154" y="890800"/>
                    <a:pt x="1329381" y="876201"/>
                    <a:pt x="1330671" y="867291"/>
                  </a:cubicBezTo>
                  <a:cubicBezTo>
                    <a:pt x="1333898" y="844748"/>
                    <a:pt x="1336156" y="815119"/>
                    <a:pt x="1337446" y="782163"/>
                  </a:cubicBezTo>
                  <a:cubicBezTo>
                    <a:pt x="1338199" y="764021"/>
                    <a:pt x="1338522" y="745021"/>
                    <a:pt x="1338629" y="725483"/>
                  </a:cubicBezTo>
                  <a:cubicBezTo>
                    <a:pt x="1338629" y="697358"/>
                    <a:pt x="1338092" y="668481"/>
                    <a:pt x="1337016" y="640677"/>
                  </a:cubicBezTo>
                  <a:cubicBezTo>
                    <a:pt x="1335188" y="591297"/>
                    <a:pt x="1331854" y="545459"/>
                    <a:pt x="1328198" y="513469"/>
                  </a:cubicBezTo>
                  <a:cubicBezTo>
                    <a:pt x="1327768" y="509497"/>
                    <a:pt x="1324326" y="506706"/>
                    <a:pt x="1320455" y="507135"/>
                  </a:cubicBezTo>
                  <a:cubicBezTo>
                    <a:pt x="1316476" y="507457"/>
                    <a:pt x="1313572" y="511000"/>
                    <a:pt x="1314002" y="514865"/>
                  </a:cubicBezTo>
                  <a:cubicBezTo>
                    <a:pt x="1317766" y="557160"/>
                    <a:pt x="1319379" y="623716"/>
                    <a:pt x="1319487" y="690273"/>
                  </a:cubicBezTo>
                  <a:cubicBezTo>
                    <a:pt x="1319487" y="720330"/>
                    <a:pt x="1319272" y="750281"/>
                    <a:pt x="1318519" y="777977"/>
                  </a:cubicBezTo>
                  <a:cubicBezTo>
                    <a:pt x="1317551" y="811684"/>
                    <a:pt x="1316153" y="842064"/>
                    <a:pt x="1313357" y="865037"/>
                  </a:cubicBezTo>
                  <a:cubicBezTo>
                    <a:pt x="1312282" y="873625"/>
                    <a:pt x="1309486" y="887687"/>
                    <a:pt x="1306044" y="903682"/>
                  </a:cubicBezTo>
                  <a:cubicBezTo>
                    <a:pt x="1299699" y="933310"/>
                    <a:pt x="1291311" y="968306"/>
                    <a:pt x="1286902" y="987951"/>
                  </a:cubicBezTo>
                  <a:cubicBezTo>
                    <a:pt x="1283783" y="982906"/>
                    <a:pt x="1281202" y="978827"/>
                    <a:pt x="1280664" y="978075"/>
                  </a:cubicBezTo>
                  <a:cubicBezTo>
                    <a:pt x="1259049" y="946622"/>
                    <a:pt x="1236680" y="915491"/>
                    <a:pt x="1214527" y="884359"/>
                  </a:cubicBezTo>
                  <a:cubicBezTo>
                    <a:pt x="1215279" y="883286"/>
                    <a:pt x="1217108" y="883393"/>
                    <a:pt x="1217215" y="881998"/>
                  </a:cubicBezTo>
                  <a:cubicBezTo>
                    <a:pt x="1217215" y="881998"/>
                    <a:pt x="1223022" y="802667"/>
                    <a:pt x="1226571" y="706482"/>
                  </a:cubicBezTo>
                  <a:cubicBezTo>
                    <a:pt x="1228077" y="668696"/>
                    <a:pt x="1229152" y="628332"/>
                    <a:pt x="1229367" y="589257"/>
                  </a:cubicBezTo>
                  <a:cubicBezTo>
                    <a:pt x="1229475" y="562098"/>
                    <a:pt x="1229152" y="535583"/>
                    <a:pt x="1228399" y="510893"/>
                  </a:cubicBezTo>
                  <a:cubicBezTo>
                    <a:pt x="1226894" y="460868"/>
                    <a:pt x="1223775" y="418143"/>
                    <a:pt x="1218506" y="393024"/>
                  </a:cubicBezTo>
                  <a:cubicBezTo>
                    <a:pt x="1217753" y="389159"/>
                    <a:pt x="1213989" y="386690"/>
                    <a:pt x="1210117" y="387441"/>
                  </a:cubicBezTo>
                  <a:cubicBezTo>
                    <a:pt x="1206246" y="388193"/>
                    <a:pt x="1203772" y="391950"/>
                    <a:pt x="1204526" y="395815"/>
                  </a:cubicBezTo>
                  <a:cubicBezTo>
                    <a:pt x="1209795" y="425228"/>
                    <a:pt x="1210978" y="479117"/>
                    <a:pt x="1210763" y="540414"/>
                  </a:cubicBezTo>
                  <a:cubicBezTo>
                    <a:pt x="1210548" y="566714"/>
                    <a:pt x="1210225" y="594410"/>
                    <a:pt x="1209687" y="622106"/>
                  </a:cubicBezTo>
                  <a:cubicBezTo>
                    <a:pt x="1209365" y="640463"/>
                    <a:pt x="1209150" y="658712"/>
                    <a:pt x="1208827" y="676639"/>
                  </a:cubicBezTo>
                  <a:cubicBezTo>
                    <a:pt x="1207321" y="763592"/>
                    <a:pt x="1204848" y="841312"/>
                    <a:pt x="1203988" y="869438"/>
                  </a:cubicBezTo>
                  <a:cubicBezTo>
                    <a:pt x="1192696" y="853550"/>
                    <a:pt x="1181404" y="837663"/>
                    <a:pt x="1170220" y="821668"/>
                  </a:cubicBezTo>
                  <a:cubicBezTo>
                    <a:pt x="1161078" y="808571"/>
                    <a:pt x="1152045" y="795475"/>
                    <a:pt x="1143119" y="782378"/>
                  </a:cubicBezTo>
                  <a:cubicBezTo>
                    <a:pt x="1115266" y="741478"/>
                    <a:pt x="1087520" y="699397"/>
                    <a:pt x="1059882" y="657746"/>
                  </a:cubicBezTo>
                  <a:cubicBezTo>
                    <a:pt x="1060528" y="657746"/>
                    <a:pt x="1061388" y="657961"/>
                    <a:pt x="1061926" y="657853"/>
                  </a:cubicBezTo>
                  <a:cubicBezTo>
                    <a:pt x="1063001" y="657639"/>
                    <a:pt x="1066227" y="657102"/>
                    <a:pt x="1067410" y="652701"/>
                  </a:cubicBezTo>
                  <a:cubicBezTo>
                    <a:pt x="1067518" y="652056"/>
                    <a:pt x="1067840" y="650768"/>
                    <a:pt x="1067948" y="648621"/>
                  </a:cubicBezTo>
                  <a:cubicBezTo>
                    <a:pt x="1068163" y="647118"/>
                    <a:pt x="1067840" y="645723"/>
                    <a:pt x="1067087" y="644435"/>
                  </a:cubicBezTo>
                  <a:cubicBezTo>
                    <a:pt x="1066872" y="633270"/>
                    <a:pt x="1067410" y="609976"/>
                    <a:pt x="1067410" y="599778"/>
                  </a:cubicBezTo>
                  <a:cubicBezTo>
                    <a:pt x="1067410" y="582924"/>
                    <a:pt x="1066980" y="566070"/>
                    <a:pt x="1066334" y="549216"/>
                  </a:cubicBezTo>
                  <a:cubicBezTo>
                    <a:pt x="1065582" y="532470"/>
                    <a:pt x="1064614" y="515616"/>
                    <a:pt x="1063539" y="498870"/>
                  </a:cubicBezTo>
                  <a:cubicBezTo>
                    <a:pt x="1061818" y="475575"/>
                    <a:pt x="1059667" y="451743"/>
                    <a:pt x="1056548" y="427912"/>
                  </a:cubicBezTo>
                  <a:cubicBezTo>
                    <a:pt x="1053430" y="404403"/>
                    <a:pt x="1049451" y="380893"/>
                    <a:pt x="1044719" y="357491"/>
                  </a:cubicBezTo>
                  <a:cubicBezTo>
                    <a:pt x="1035148" y="310258"/>
                    <a:pt x="1022350" y="263775"/>
                    <a:pt x="1006541" y="219870"/>
                  </a:cubicBezTo>
                  <a:cubicBezTo>
                    <a:pt x="1005144" y="216113"/>
                    <a:pt x="1001164" y="214073"/>
                    <a:pt x="997401" y="215361"/>
                  </a:cubicBezTo>
                  <a:cubicBezTo>
                    <a:pt x="993637" y="216649"/>
                    <a:pt x="991701" y="220729"/>
                    <a:pt x="992991" y="224378"/>
                  </a:cubicBezTo>
                  <a:cubicBezTo>
                    <a:pt x="1007187" y="268177"/>
                    <a:pt x="1017941" y="314337"/>
                    <a:pt x="1026437" y="360926"/>
                  </a:cubicBezTo>
                  <a:cubicBezTo>
                    <a:pt x="1030631" y="384114"/>
                    <a:pt x="1034180" y="407301"/>
                    <a:pt x="1037299" y="430381"/>
                  </a:cubicBezTo>
                  <a:cubicBezTo>
                    <a:pt x="1040417" y="453890"/>
                    <a:pt x="1043213" y="477292"/>
                    <a:pt x="1045149" y="500372"/>
                  </a:cubicBezTo>
                  <a:cubicBezTo>
                    <a:pt x="1046977" y="520232"/>
                    <a:pt x="1048590" y="540199"/>
                    <a:pt x="1049881" y="560166"/>
                  </a:cubicBezTo>
                  <a:cubicBezTo>
                    <a:pt x="1050633" y="573477"/>
                    <a:pt x="1051386" y="586681"/>
                    <a:pt x="1051817" y="599992"/>
                  </a:cubicBezTo>
                  <a:cubicBezTo>
                    <a:pt x="1052139" y="611156"/>
                    <a:pt x="1052462" y="637564"/>
                    <a:pt x="1053107" y="647655"/>
                  </a:cubicBezTo>
                  <a:cubicBezTo>
                    <a:pt x="1053430" y="647333"/>
                    <a:pt x="1053860" y="647011"/>
                    <a:pt x="1054397" y="646689"/>
                  </a:cubicBezTo>
                  <a:cubicBezTo>
                    <a:pt x="1054290" y="646904"/>
                    <a:pt x="1054290" y="647011"/>
                    <a:pt x="1054290" y="647226"/>
                  </a:cubicBezTo>
                  <a:cubicBezTo>
                    <a:pt x="1054182" y="648085"/>
                    <a:pt x="1054290" y="648943"/>
                    <a:pt x="1053967" y="649051"/>
                  </a:cubicBezTo>
                  <a:cubicBezTo>
                    <a:pt x="1024824" y="605038"/>
                    <a:pt x="995680" y="561454"/>
                    <a:pt x="966106" y="517334"/>
                  </a:cubicBezTo>
                  <a:cubicBezTo>
                    <a:pt x="958148" y="505633"/>
                    <a:pt x="949867" y="494146"/>
                    <a:pt x="941909" y="482338"/>
                  </a:cubicBezTo>
                  <a:cubicBezTo>
                    <a:pt x="942985" y="480942"/>
                    <a:pt x="945135" y="480406"/>
                    <a:pt x="944920" y="478581"/>
                  </a:cubicBezTo>
                  <a:cubicBezTo>
                    <a:pt x="941909" y="444766"/>
                    <a:pt x="928359" y="392057"/>
                    <a:pt x="911367" y="338168"/>
                  </a:cubicBezTo>
                  <a:cubicBezTo>
                    <a:pt x="907066" y="324535"/>
                    <a:pt x="902442" y="310794"/>
                    <a:pt x="897817" y="297268"/>
                  </a:cubicBezTo>
                  <a:cubicBezTo>
                    <a:pt x="892978" y="283528"/>
                    <a:pt x="888031" y="269894"/>
                    <a:pt x="883084" y="256905"/>
                  </a:cubicBezTo>
                  <a:cubicBezTo>
                    <a:pt x="857919" y="190349"/>
                    <a:pt x="834690" y="137319"/>
                    <a:pt x="834690" y="137319"/>
                  </a:cubicBezTo>
                  <a:cubicBezTo>
                    <a:pt x="833185" y="133669"/>
                    <a:pt x="829098" y="131844"/>
                    <a:pt x="825442" y="133347"/>
                  </a:cubicBezTo>
                  <a:cubicBezTo>
                    <a:pt x="821785" y="134850"/>
                    <a:pt x="820065" y="139036"/>
                    <a:pt x="821463" y="142686"/>
                  </a:cubicBezTo>
                  <a:cubicBezTo>
                    <a:pt x="821463" y="142686"/>
                    <a:pt x="834906" y="178004"/>
                    <a:pt x="852435" y="227062"/>
                  </a:cubicBezTo>
                  <a:cubicBezTo>
                    <a:pt x="858780" y="244453"/>
                    <a:pt x="865447" y="263561"/>
                    <a:pt x="872438" y="283528"/>
                  </a:cubicBezTo>
                  <a:cubicBezTo>
                    <a:pt x="876847" y="295873"/>
                    <a:pt x="881256" y="308433"/>
                    <a:pt x="885665" y="321100"/>
                  </a:cubicBezTo>
                  <a:cubicBezTo>
                    <a:pt x="892225" y="340208"/>
                    <a:pt x="898785" y="359316"/>
                    <a:pt x="904807" y="377780"/>
                  </a:cubicBezTo>
                  <a:cubicBezTo>
                    <a:pt x="915131" y="409555"/>
                    <a:pt x="922659" y="437788"/>
                    <a:pt x="927499" y="461620"/>
                  </a:cubicBezTo>
                  <a:cubicBezTo>
                    <a:pt x="900183" y="421793"/>
                    <a:pt x="873083" y="381752"/>
                    <a:pt x="844907" y="342570"/>
                  </a:cubicBezTo>
                  <a:cubicBezTo>
                    <a:pt x="775650" y="245956"/>
                    <a:pt x="703167" y="151918"/>
                    <a:pt x="625630" y="63677"/>
                  </a:cubicBezTo>
                  <a:cubicBezTo>
                    <a:pt x="623157" y="60671"/>
                    <a:pt x="618640" y="60349"/>
                    <a:pt x="615629" y="62926"/>
                  </a:cubicBezTo>
                  <a:cubicBezTo>
                    <a:pt x="612618" y="65502"/>
                    <a:pt x="612295" y="70011"/>
                    <a:pt x="614876" y="73017"/>
                  </a:cubicBezTo>
                  <a:cubicBezTo>
                    <a:pt x="691015" y="161794"/>
                    <a:pt x="761778" y="256368"/>
                    <a:pt x="829959" y="353090"/>
                  </a:cubicBezTo>
                  <a:cubicBezTo>
                    <a:pt x="863942" y="401289"/>
                    <a:pt x="897065" y="450241"/>
                    <a:pt x="930080" y="498977"/>
                  </a:cubicBezTo>
                  <a:cubicBezTo>
                    <a:pt x="927283" y="497367"/>
                    <a:pt x="925025" y="495971"/>
                    <a:pt x="921799" y="494254"/>
                  </a:cubicBezTo>
                  <a:cubicBezTo>
                    <a:pt x="898785" y="481372"/>
                    <a:pt x="865662" y="463767"/>
                    <a:pt x="829098" y="444229"/>
                  </a:cubicBezTo>
                  <a:close/>
                  <a:moveTo>
                    <a:pt x="1260555" y="979578"/>
                  </a:moveTo>
                  <a:cubicBezTo>
                    <a:pt x="1260662" y="979148"/>
                    <a:pt x="1260877" y="978827"/>
                    <a:pt x="1261092" y="978397"/>
                  </a:cubicBezTo>
                  <a:cubicBezTo>
                    <a:pt x="1261199" y="978290"/>
                    <a:pt x="1261307" y="978182"/>
                    <a:pt x="1261199" y="978182"/>
                  </a:cubicBezTo>
                  <a:cubicBezTo>
                    <a:pt x="1260339" y="977753"/>
                    <a:pt x="1260339" y="978504"/>
                    <a:pt x="1260555" y="979578"/>
                  </a:cubicBezTo>
                  <a:close/>
                  <a:moveTo>
                    <a:pt x="1479078" y="1104317"/>
                  </a:moveTo>
                  <a:cubicBezTo>
                    <a:pt x="1476175" y="1103136"/>
                    <a:pt x="1474885" y="1101204"/>
                    <a:pt x="1474239" y="1099594"/>
                  </a:cubicBezTo>
                  <a:cubicBezTo>
                    <a:pt x="1473164" y="1097018"/>
                    <a:pt x="1473379" y="1093690"/>
                    <a:pt x="1476175" y="1090362"/>
                  </a:cubicBezTo>
                  <a:cubicBezTo>
                    <a:pt x="1478756" y="1087356"/>
                    <a:pt x="1486284" y="1083277"/>
                    <a:pt x="1488865" y="1079949"/>
                  </a:cubicBezTo>
                  <a:lnTo>
                    <a:pt x="1510051" y="1052146"/>
                  </a:lnTo>
                  <a:lnTo>
                    <a:pt x="1571134" y="966052"/>
                  </a:lnTo>
                  <a:cubicBezTo>
                    <a:pt x="1574575" y="961436"/>
                    <a:pt x="1578124" y="956820"/>
                    <a:pt x="1581565" y="952204"/>
                  </a:cubicBezTo>
                  <a:cubicBezTo>
                    <a:pt x="1580060" y="952955"/>
                    <a:pt x="1578554" y="953385"/>
                    <a:pt x="1576941" y="953063"/>
                  </a:cubicBezTo>
                  <a:cubicBezTo>
                    <a:pt x="1575758" y="952848"/>
                    <a:pt x="1574360" y="952097"/>
                    <a:pt x="1573070" y="950486"/>
                  </a:cubicBezTo>
                  <a:cubicBezTo>
                    <a:pt x="1572747" y="950057"/>
                    <a:pt x="1571994" y="948984"/>
                    <a:pt x="1571672" y="947051"/>
                  </a:cubicBezTo>
                  <a:cubicBezTo>
                    <a:pt x="1571242" y="944797"/>
                    <a:pt x="1570596" y="936424"/>
                    <a:pt x="1569844" y="933096"/>
                  </a:cubicBezTo>
                  <a:cubicBezTo>
                    <a:pt x="1568338" y="926333"/>
                    <a:pt x="1566832" y="919570"/>
                    <a:pt x="1565219" y="912914"/>
                  </a:cubicBezTo>
                  <a:cubicBezTo>
                    <a:pt x="1564144" y="908513"/>
                    <a:pt x="1562961" y="904112"/>
                    <a:pt x="1561670" y="899818"/>
                  </a:cubicBezTo>
                  <a:cubicBezTo>
                    <a:pt x="1555325" y="878455"/>
                    <a:pt x="1548765" y="857093"/>
                    <a:pt x="1542851" y="835623"/>
                  </a:cubicBezTo>
                  <a:cubicBezTo>
                    <a:pt x="1538979" y="821238"/>
                    <a:pt x="1535322" y="806746"/>
                    <a:pt x="1531989" y="792039"/>
                  </a:cubicBezTo>
                  <a:cubicBezTo>
                    <a:pt x="1525536" y="762304"/>
                    <a:pt x="1520052" y="730099"/>
                    <a:pt x="1517041" y="697036"/>
                  </a:cubicBezTo>
                  <a:cubicBezTo>
                    <a:pt x="1514997" y="675888"/>
                    <a:pt x="1514029" y="654311"/>
                    <a:pt x="1514029" y="632841"/>
                  </a:cubicBezTo>
                  <a:cubicBezTo>
                    <a:pt x="1514244" y="577449"/>
                    <a:pt x="1521557" y="522379"/>
                    <a:pt x="1538764" y="474072"/>
                  </a:cubicBezTo>
                  <a:cubicBezTo>
                    <a:pt x="1540055" y="470315"/>
                    <a:pt x="1544033" y="468275"/>
                    <a:pt x="1547797" y="469563"/>
                  </a:cubicBezTo>
                  <a:cubicBezTo>
                    <a:pt x="1551561" y="470852"/>
                    <a:pt x="1553497" y="474931"/>
                    <a:pt x="1552314" y="478581"/>
                  </a:cubicBezTo>
                  <a:cubicBezTo>
                    <a:pt x="1539947" y="516582"/>
                    <a:pt x="1534355" y="558556"/>
                    <a:pt x="1532957" y="601388"/>
                  </a:cubicBezTo>
                  <a:cubicBezTo>
                    <a:pt x="1531881" y="632626"/>
                    <a:pt x="1533387" y="664294"/>
                    <a:pt x="1536291" y="695211"/>
                  </a:cubicBezTo>
                  <a:cubicBezTo>
                    <a:pt x="1539302" y="727630"/>
                    <a:pt x="1543818" y="759083"/>
                    <a:pt x="1549733" y="788389"/>
                  </a:cubicBezTo>
                  <a:cubicBezTo>
                    <a:pt x="1552637" y="802774"/>
                    <a:pt x="1555971" y="817052"/>
                    <a:pt x="1559519" y="831329"/>
                  </a:cubicBezTo>
                  <a:cubicBezTo>
                    <a:pt x="1564789" y="852799"/>
                    <a:pt x="1570596" y="874269"/>
                    <a:pt x="1576403" y="895631"/>
                  </a:cubicBezTo>
                  <a:cubicBezTo>
                    <a:pt x="1577586" y="900247"/>
                    <a:pt x="1578662" y="904863"/>
                    <a:pt x="1579737" y="909586"/>
                  </a:cubicBezTo>
                  <a:cubicBezTo>
                    <a:pt x="1581135" y="916349"/>
                    <a:pt x="1582426" y="923220"/>
                    <a:pt x="1583716" y="930090"/>
                  </a:cubicBezTo>
                  <a:cubicBezTo>
                    <a:pt x="1584146" y="932237"/>
                    <a:pt x="1583716" y="937390"/>
                    <a:pt x="1583824" y="940932"/>
                  </a:cubicBezTo>
                  <a:cubicBezTo>
                    <a:pt x="1584576" y="941791"/>
                    <a:pt x="1585222" y="942757"/>
                    <a:pt x="1585437" y="943938"/>
                  </a:cubicBezTo>
                  <a:cubicBezTo>
                    <a:pt x="1585114" y="943294"/>
                    <a:pt x="1584146" y="942542"/>
                    <a:pt x="1584039" y="942328"/>
                  </a:cubicBezTo>
                  <a:lnTo>
                    <a:pt x="1583932" y="942220"/>
                  </a:lnTo>
                  <a:cubicBezTo>
                    <a:pt x="1584146" y="943831"/>
                    <a:pt x="1584469" y="944797"/>
                    <a:pt x="1585222" y="944689"/>
                  </a:cubicBezTo>
                  <a:cubicBezTo>
                    <a:pt x="1585437" y="944689"/>
                    <a:pt x="1585545" y="944582"/>
                    <a:pt x="1585545" y="944475"/>
                  </a:cubicBezTo>
                  <a:cubicBezTo>
                    <a:pt x="1585652" y="945012"/>
                    <a:pt x="1585652" y="945656"/>
                    <a:pt x="1585652" y="946192"/>
                  </a:cubicBezTo>
                  <a:cubicBezTo>
                    <a:pt x="1585545" y="947373"/>
                    <a:pt x="1585114" y="947159"/>
                    <a:pt x="1584792" y="947910"/>
                  </a:cubicBezTo>
                  <a:cubicBezTo>
                    <a:pt x="1605010" y="920643"/>
                    <a:pt x="1625335" y="893377"/>
                    <a:pt x="1645983" y="866432"/>
                  </a:cubicBezTo>
                  <a:cubicBezTo>
                    <a:pt x="1657275" y="851833"/>
                    <a:pt x="1668674" y="837233"/>
                    <a:pt x="1680073" y="822634"/>
                  </a:cubicBezTo>
                  <a:cubicBezTo>
                    <a:pt x="1677922" y="813187"/>
                    <a:pt x="1668996" y="794186"/>
                    <a:pt x="1667921" y="790000"/>
                  </a:cubicBezTo>
                  <a:cubicBezTo>
                    <a:pt x="1663297" y="771106"/>
                    <a:pt x="1659533" y="751784"/>
                    <a:pt x="1656844" y="732461"/>
                  </a:cubicBezTo>
                  <a:cubicBezTo>
                    <a:pt x="1654048" y="712923"/>
                    <a:pt x="1652328" y="693386"/>
                    <a:pt x="1651467" y="673956"/>
                  </a:cubicBezTo>
                  <a:cubicBezTo>
                    <a:pt x="1650607" y="651198"/>
                    <a:pt x="1651037" y="628332"/>
                    <a:pt x="1652865" y="605574"/>
                  </a:cubicBezTo>
                  <a:cubicBezTo>
                    <a:pt x="1654693" y="583031"/>
                    <a:pt x="1657705" y="560488"/>
                    <a:pt x="1661684" y="538052"/>
                  </a:cubicBezTo>
                  <a:cubicBezTo>
                    <a:pt x="1666308" y="511322"/>
                    <a:pt x="1672438" y="484807"/>
                    <a:pt x="1679213" y="458506"/>
                  </a:cubicBezTo>
                  <a:cubicBezTo>
                    <a:pt x="1689322" y="419002"/>
                    <a:pt x="1701259" y="379927"/>
                    <a:pt x="1712873" y="341711"/>
                  </a:cubicBezTo>
                  <a:cubicBezTo>
                    <a:pt x="1714056" y="337954"/>
                    <a:pt x="1717928" y="335807"/>
                    <a:pt x="1721799" y="336880"/>
                  </a:cubicBezTo>
                  <a:cubicBezTo>
                    <a:pt x="1725563" y="337954"/>
                    <a:pt x="1727714" y="341926"/>
                    <a:pt x="1726639" y="345683"/>
                  </a:cubicBezTo>
                  <a:cubicBezTo>
                    <a:pt x="1716207" y="384006"/>
                    <a:pt x="1705668" y="423189"/>
                    <a:pt x="1696420" y="462693"/>
                  </a:cubicBezTo>
                  <a:cubicBezTo>
                    <a:pt x="1690397" y="488779"/>
                    <a:pt x="1684913" y="514972"/>
                    <a:pt x="1680504" y="541272"/>
                  </a:cubicBezTo>
                  <a:cubicBezTo>
                    <a:pt x="1676847" y="563172"/>
                    <a:pt x="1673836" y="585178"/>
                    <a:pt x="1671900" y="607185"/>
                  </a:cubicBezTo>
                  <a:cubicBezTo>
                    <a:pt x="1669965" y="629299"/>
                    <a:pt x="1668889" y="651305"/>
                    <a:pt x="1669427" y="673419"/>
                  </a:cubicBezTo>
                  <a:cubicBezTo>
                    <a:pt x="1669749" y="692312"/>
                    <a:pt x="1671040" y="711313"/>
                    <a:pt x="1673191" y="730314"/>
                  </a:cubicBezTo>
                  <a:cubicBezTo>
                    <a:pt x="1675342" y="749315"/>
                    <a:pt x="1678460" y="768208"/>
                    <a:pt x="1682439" y="786672"/>
                  </a:cubicBezTo>
                  <a:cubicBezTo>
                    <a:pt x="1683084" y="789678"/>
                    <a:pt x="1687171" y="799983"/>
                    <a:pt x="1690505" y="809323"/>
                  </a:cubicBezTo>
                  <a:cubicBezTo>
                    <a:pt x="1713949" y="779265"/>
                    <a:pt x="1737285" y="749207"/>
                    <a:pt x="1760837" y="719150"/>
                  </a:cubicBezTo>
                  <a:cubicBezTo>
                    <a:pt x="1796433" y="673848"/>
                    <a:pt x="1830954" y="627796"/>
                    <a:pt x="1865582" y="581850"/>
                  </a:cubicBezTo>
                  <a:cubicBezTo>
                    <a:pt x="1864830" y="579918"/>
                    <a:pt x="1864292" y="577986"/>
                    <a:pt x="1863646" y="575946"/>
                  </a:cubicBezTo>
                  <a:cubicBezTo>
                    <a:pt x="1862571" y="572618"/>
                    <a:pt x="1861926" y="569183"/>
                    <a:pt x="1861926" y="565855"/>
                  </a:cubicBezTo>
                  <a:cubicBezTo>
                    <a:pt x="1862571" y="546318"/>
                    <a:pt x="1862786" y="526780"/>
                    <a:pt x="1863431" y="507243"/>
                  </a:cubicBezTo>
                  <a:cubicBezTo>
                    <a:pt x="1863861" y="494146"/>
                    <a:pt x="1864507" y="481050"/>
                    <a:pt x="1865367" y="467953"/>
                  </a:cubicBezTo>
                  <a:cubicBezTo>
                    <a:pt x="1867625" y="438862"/>
                    <a:pt x="1870744" y="410092"/>
                    <a:pt x="1875369" y="381859"/>
                  </a:cubicBezTo>
                  <a:cubicBezTo>
                    <a:pt x="1878595" y="362751"/>
                    <a:pt x="1882359" y="343858"/>
                    <a:pt x="1886768" y="325072"/>
                  </a:cubicBezTo>
                  <a:cubicBezTo>
                    <a:pt x="1897845" y="278482"/>
                    <a:pt x="1912578" y="232859"/>
                    <a:pt x="1930752" y="187450"/>
                  </a:cubicBezTo>
                  <a:cubicBezTo>
                    <a:pt x="1932150" y="183801"/>
                    <a:pt x="1936237" y="181976"/>
                    <a:pt x="1940001" y="183371"/>
                  </a:cubicBezTo>
                  <a:cubicBezTo>
                    <a:pt x="1943657" y="184767"/>
                    <a:pt x="1945486" y="188846"/>
                    <a:pt x="1944087" y="192496"/>
                  </a:cubicBezTo>
                  <a:cubicBezTo>
                    <a:pt x="1927634" y="237797"/>
                    <a:pt x="1914944" y="283206"/>
                    <a:pt x="1905050" y="329151"/>
                  </a:cubicBezTo>
                  <a:cubicBezTo>
                    <a:pt x="1901178" y="347722"/>
                    <a:pt x="1897630" y="366294"/>
                    <a:pt x="1894403" y="384972"/>
                  </a:cubicBezTo>
                  <a:cubicBezTo>
                    <a:pt x="1889779" y="412776"/>
                    <a:pt x="1885800" y="440901"/>
                    <a:pt x="1883111" y="469456"/>
                  </a:cubicBezTo>
                  <a:cubicBezTo>
                    <a:pt x="1881821" y="482338"/>
                    <a:pt x="1880853" y="495220"/>
                    <a:pt x="1880100" y="508102"/>
                  </a:cubicBezTo>
                  <a:cubicBezTo>
                    <a:pt x="1878810" y="527532"/>
                    <a:pt x="1877842" y="547069"/>
                    <a:pt x="1876659" y="566499"/>
                  </a:cubicBezTo>
                  <a:cubicBezTo>
                    <a:pt x="1876659" y="566714"/>
                    <a:pt x="1876874" y="567036"/>
                    <a:pt x="1876874" y="567251"/>
                  </a:cubicBezTo>
                  <a:cubicBezTo>
                    <a:pt x="1889564" y="550504"/>
                    <a:pt x="1902576" y="533865"/>
                    <a:pt x="1915159" y="517012"/>
                  </a:cubicBezTo>
                  <a:cubicBezTo>
                    <a:pt x="1944840" y="477722"/>
                    <a:pt x="1975059" y="438862"/>
                    <a:pt x="2004741" y="399572"/>
                  </a:cubicBezTo>
                  <a:cubicBezTo>
                    <a:pt x="2004741" y="398069"/>
                    <a:pt x="2003235" y="396673"/>
                    <a:pt x="2004310" y="395493"/>
                  </a:cubicBezTo>
                  <a:cubicBezTo>
                    <a:pt x="2008720" y="389696"/>
                    <a:pt x="2011623" y="381215"/>
                    <a:pt x="2013989" y="371769"/>
                  </a:cubicBezTo>
                  <a:cubicBezTo>
                    <a:pt x="2019689" y="349333"/>
                    <a:pt x="2021840" y="321744"/>
                    <a:pt x="2025604" y="305856"/>
                  </a:cubicBezTo>
                  <a:cubicBezTo>
                    <a:pt x="2030335" y="286963"/>
                    <a:pt x="2035175" y="268069"/>
                    <a:pt x="2040767" y="249391"/>
                  </a:cubicBezTo>
                  <a:cubicBezTo>
                    <a:pt x="2044531" y="236938"/>
                    <a:pt x="2048510" y="224593"/>
                    <a:pt x="2052812" y="212355"/>
                  </a:cubicBezTo>
                  <a:cubicBezTo>
                    <a:pt x="2063673" y="181654"/>
                    <a:pt x="2076040" y="151489"/>
                    <a:pt x="2089806" y="122075"/>
                  </a:cubicBezTo>
                  <a:cubicBezTo>
                    <a:pt x="2091419" y="118425"/>
                    <a:pt x="2095613" y="116815"/>
                    <a:pt x="2099270" y="118425"/>
                  </a:cubicBezTo>
                  <a:cubicBezTo>
                    <a:pt x="2102818" y="119928"/>
                    <a:pt x="2104539" y="124115"/>
                    <a:pt x="2102926" y="127765"/>
                  </a:cubicBezTo>
                  <a:cubicBezTo>
                    <a:pt x="2093140" y="151489"/>
                    <a:pt x="2084537" y="175642"/>
                    <a:pt x="2076471" y="199903"/>
                  </a:cubicBezTo>
                  <a:cubicBezTo>
                    <a:pt x="2070449" y="218152"/>
                    <a:pt x="2064857" y="236616"/>
                    <a:pt x="2059264" y="254973"/>
                  </a:cubicBezTo>
                  <a:cubicBezTo>
                    <a:pt x="2053780" y="273437"/>
                    <a:pt x="2048187" y="291901"/>
                    <a:pt x="2043133" y="310472"/>
                  </a:cubicBezTo>
                  <a:cubicBezTo>
                    <a:pt x="2039261" y="323784"/>
                    <a:pt x="2036035" y="345361"/>
                    <a:pt x="2031088" y="365220"/>
                  </a:cubicBezTo>
                  <a:cubicBezTo>
                    <a:pt x="2069588" y="314552"/>
                    <a:pt x="2107551" y="263561"/>
                    <a:pt x="2146910" y="213429"/>
                  </a:cubicBezTo>
                  <a:cubicBezTo>
                    <a:pt x="2203047" y="142042"/>
                    <a:pt x="2260582" y="71514"/>
                    <a:pt x="2320267" y="2488"/>
                  </a:cubicBezTo>
                  <a:cubicBezTo>
                    <a:pt x="2322848" y="-517"/>
                    <a:pt x="2327365" y="-839"/>
                    <a:pt x="2330376" y="1737"/>
                  </a:cubicBezTo>
                  <a:cubicBezTo>
                    <a:pt x="2333387" y="4313"/>
                    <a:pt x="2333710" y="8822"/>
                    <a:pt x="2331129" y="11720"/>
                  </a:cubicBezTo>
                  <a:cubicBezTo>
                    <a:pt x="2272304" y="81282"/>
                    <a:pt x="2215845" y="152240"/>
                    <a:pt x="2160461" y="223949"/>
                  </a:cubicBezTo>
                  <a:cubicBezTo>
                    <a:pt x="2082708" y="324642"/>
                    <a:pt x="2007214" y="426946"/>
                    <a:pt x="1930645" y="528713"/>
                  </a:cubicBezTo>
                  <a:cubicBezTo>
                    <a:pt x="1920321" y="542346"/>
                    <a:pt x="1909674" y="555764"/>
                    <a:pt x="1899350" y="569398"/>
                  </a:cubicBezTo>
                  <a:lnTo>
                    <a:pt x="1919890" y="561239"/>
                  </a:lnTo>
                  <a:cubicBezTo>
                    <a:pt x="1932903" y="555872"/>
                    <a:pt x="1945701" y="550290"/>
                    <a:pt x="1958498" y="544708"/>
                  </a:cubicBezTo>
                  <a:cubicBezTo>
                    <a:pt x="1971295" y="539018"/>
                    <a:pt x="1983985" y="533221"/>
                    <a:pt x="1996675" y="527317"/>
                  </a:cubicBezTo>
                  <a:cubicBezTo>
                    <a:pt x="2020980" y="516045"/>
                    <a:pt x="2045391" y="504344"/>
                    <a:pt x="2070018" y="492751"/>
                  </a:cubicBezTo>
                  <a:cubicBezTo>
                    <a:pt x="2094323" y="481157"/>
                    <a:pt x="2118735" y="469563"/>
                    <a:pt x="2142717" y="457326"/>
                  </a:cubicBezTo>
                  <a:cubicBezTo>
                    <a:pt x="2174979" y="441008"/>
                    <a:pt x="2206596" y="423940"/>
                    <a:pt x="2236815" y="405261"/>
                  </a:cubicBezTo>
                  <a:cubicBezTo>
                    <a:pt x="2240149" y="403114"/>
                    <a:pt x="2244558" y="404080"/>
                    <a:pt x="2246709" y="407301"/>
                  </a:cubicBezTo>
                  <a:cubicBezTo>
                    <a:pt x="2248860" y="410629"/>
                    <a:pt x="2247892" y="415030"/>
                    <a:pt x="2244558" y="417177"/>
                  </a:cubicBezTo>
                  <a:cubicBezTo>
                    <a:pt x="2207134" y="442189"/>
                    <a:pt x="2167558" y="465055"/>
                    <a:pt x="2127015" y="485988"/>
                  </a:cubicBezTo>
                  <a:cubicBezTo>
                    <a:pt x="2110884" y="494361"/>
                    <a:pt x="2094645" y="502412"/>
                    <a:pt x="2078299" y="510141"/>
                  </a:cubicBezTo>
                  <a:cubicBezTo>
                    <a:pt x="2053564" y="521842"/>
                    <a:pt x="2028722" y="532792"/>
                    <a:pt x="2004095" y="543634"/>
                  </a:cubicBezTo>
                  <a:cubicBezTo>
                    <a:pt x="1991191" y="549324"/>
                    <a:pt x="1978178" y="554798"/>
                    <a:pt x="1965058" y="560166"/>
                  </a:cubicBezTo>
                  <a:cubicBezTo>
                    <a:pt x="1951938" y="565426"/>
                    <a:pt x="1938818" y="570579"/>
                    <a:pt x="1925590" y="575517"/>
                  </a:cubicBezTo>
                  <a:lnTo>
                    <a:pt x="1896984" y="585607"/>
                  </a:lnTo>
                  <a:cubicBezTo>
                    <a:pt x="1894941" y="586252"/>
                    <a:pt x="1889779" y="586574"/>
                    <a:pt x="1886337" y="587325"/>
                  </a:cubicBezTo>
                  <a:cubicBezTo>
                    <a:pt x="1885800" y="587862"/>
                    <a:pt x="1885047" y="588291"/>
                    <a:pt x="1884402" y="588721"/>
                  </a:cubicBezTo>
                  <a:cubicBezTo>
                    <a:pt x="1882359" y="591297"/>
                    <a:pt x="1880315" y="593981"/>
                    <a:pt x="1878380" y="596557"/>
                  </a:cubicBezTo>
                  <a:cubicBezTo>
                    <a:pt x="1878272" y="596772"/>
                    <a:pt x="1878380" y="596986"/>
                    <a:pt x="1878165" y="597094"/>
                  </a:cubicBezTo>
                  <a:cubicBezTo>
                    <a:pt x="1878057" y="597201"/>
                    <a:pt x="1877949" y="597094"/>
                    <a:pt x="1877842" y="597094"/>
                  </a:cubicBezTo>
                  <a:cubicBezTo>
                    <a:pt x="1843751" y="641644"/>
                    <a:pt x="1809983" y="686301"/>
                    <a:pt x="1775140" y="730421"/>
                  </a:cubicBezTo>
                  <a:cubicBezTo>
                    <a:pt x="1752234" y="759191"/>
                    <a:pt x="1729543" y="787960"/>
                    <a:pt x="1706636" y="816730"/>
                  </a:cubicBezTo>
                  <a:cubicBezTo>
                    <a:pt x="1708679" y="816408"/>
                    <a:pt x="1711045" y="816086"/>
                    <a:pt x="1712443" y="815656"/>
                  </a:cubicBezTo>
                  <a:lnTo>
                    <a:pt x="1748039" y="803633"/>
                  </a:lnTo>
                  <a:lnTo>
                    <a:pt x="1853430" y="767564"/>
                  </a:lnTo>
                  <a:cubicBezTo>
                    <a:pt x="1885155" y="756400"/>
                    <a:pt x="1921826" y="745128"/>
                    <a:pt x="1960003" y="733212"/>
                  </a:cubicBezTo>
                  <a:cubicBezTo>
                    <a:pt x="1994740" y="722370"/>
                    <a:pt x="2030658" y="710776"/>
                    <a:pt x="2064857" y="697250"/>
                  </a:cubicBezTo>
                  <a:cubicBezTo>
                    <a:pt x="2113035" y="678035"/>
                    <a:pt x="2157772" y="655062"/>
                    <a:pt x="2190357" y="624468"/>
                  </a:cubicBezTo>
                  <a:cubicBezTo>
                    <a:pt x="2193153" y="621784"/>
                    <a:pt x="2197670" y="621784"/>
                    <a:pt x="2200359" y="624682"/>
                  </a:cubicBezTo>
                  <a:cubicBezTo>
                    <a:pt x="2203155" y="627474"/>
                    <a:pt x="2203047" y="631982"/>
                    <a:pt x="2200251" y="634666"/>
                  </a:cubicBezTo>
                  <a:cubicBezTo>
                    <a:pt x="2167128" y="667407"/>
                    <a:pt x="2121531" y="692956"/>
                    <a:pt x="2071739" y="713889"/>
                  </a:cubicBezTo>
                  <a:cubicBezTo>
                    <a:pt x="2037326" y="728274"/>
                    <a:pt x="2001084" y="740619"/>
                    <a:pt x="1965811" y="751676"/>
                  </a:cubicBezTo>
                  <a:cubicBezTo>
                    <a:pt x="1927741" y="763485"/>
                    <a:pt x="1890962" y="773683"/>
                    <a:pt x="1859345" y="784418"/>
                  </a:cubicBezTo>
                  <a:cubicBezTo>
                    <a:pt x="1845149" y="789141"/>
                    <a:pt x="1830954" y="793650"/>
                    <a:pt x="1816758" y="798158"/>
                  </a:cubicBezTo>
                  <a:cubicBezTo>
                    <a:pt x="1795465" y="804921"/>
                    <a:pt x="1774064" y="811470"/>
                    <a:pt x="1752771" y="818125"/>
                  </a:cubicBezTo>
                  <a:lnTo>
                    <a:pt x="1717068" y="829075"/>
                  </a:lnTo>
                  <a:cubicBezTo>
                    <a:pt x="1714809" y="829826"/>
                    <a:pt x="1708679" y="829289"/>
                    <a:pt x="1704808" y="829719"/>
                  </a:cubicBezTo>
                  <a:cubicBezTo>
                    <a:pt x="1704593" y="830900"/>
                    <a:pt x="1704055" y="831973"/>
                    <a:pt x="1703195" y="832832"/>
                  </a:cubicBezTo>
                  <a:cubicBezTo>
                    <a:pt x="1700721" y="835623"/>
                    <a:pt x="1696420" y="835730"/>
                    <a:pt x="1693623" y="833261"/>
                  </a:cubicBezTo>
                  <a:cubicBezTo>
                    <a:pt x="1682117" y="847753"/>
                    <a:pt x="1670610" y="862138"/>
                    <a:pt x="1659210" y="876630"/>
                  </a:cubicBezTo>
                  <a:cubicBezTo>
                    <a:pt x="1645875" y="893699"/>
                    <a:pt x="1632970" y="910875"/>
                    <a:pt x="1619742" y="928050"/>
                  </a:cubicBezTo>
                  <a:cubicBezTo>
                    <a:pt x="1629421" y="931271"/>
                    <a:pt x="1648456" y="935887"/>
                    <a:pt x="1651682" y="935887"/>
                  </a:cubicBezTo>
                  <a:cubicBezTo>
                    <a:pt x="1667921" y="936746"/>
                    <a:pt x="1684160" y="937282"/>
                    <a:pt x="1700398" y="937497"/>
                  </a:cubicBezTo>
                  <a:cubicBezTo>
                    <a:pt x="1716637" y="937712"/>
                    <a:pt x="1732876" y="937604"/>
                    <a:pt x="1749008" y="937068"/>
                  </a:cubicBezTo>
                  <a:cubicBezTo>
                    <a:pt x="1778474" y="936102"/>
                    <a:pt x="1808908" y="933847"/>
                    <a:pt x="1839450" y="930412"/>
                  </a:cubicBezTo>
                  <a:cubicBezTo>
                    <a:pt x="1869346" y="927084"/>
                    <a:pt x="1899243" y="922468"/>
                    <a:pt x="1928601" y="915813"/>
                  </a:cubicBezTo>
                  <a:cubicBezTo>
                    <a:pt x="1968069" y="906795"/>
                    <a:pt x="2006461" y="894236"/>
                    <a:pt x="2041627" y="876308"/>
                  </a:cubicBezTo>
                  <a:cubicBezTo>
                    <a:pt x="2045069" y="874483"/>
                    <a:pt x="2049371" y="875771"/>
                    <a:pt x="2051199" y="879314"/>
                  </a:cubicBezTo>
                  <a:cubicBezTo>
                    <a:pt x="2053134" y="882749"/>
                    <a:pt x="2051736" y="887043"/>
                    <a:pt x="2048295" y="888976"/>
                  </a:cubicBezTo>
                  <a:cubicBezTo>
                    <a:pt x="2003773" y="913344"/>
                    <a:pt x="1953981" y="929768"/>
                    <a:pt x="1902684" y="940181"/>
                  </a:cubicBezTo>
                  <a:cubicBezTo>
                    <a:pt x="1882466" y="944260"/>
                    <a:pt x="1862033" y="947373"/>
                    <a:pt x="1841601" y="949627"/>
                  </a:cubicBezTo>
                  <a:cubicBezTo>
                    <a:pt x="1810521" y="953063"/>
                    <a:pt x="1779441" y="954458"/>
                    <a:pt x="1749437" y="954888"/>
                  </a:cubicBezTo>
                  <a:cubicBezTo>
                    <a:pt x="1732984" y="955102"/>
                    <a:pt x="1716422" y="954780"/>
                    <a:pt x="1699969" y="954029"/>
                  </a:cubicBezTo>
                  <a:cubicBezTo>
                    <a:pt x="1683515" y="953385"/>
                    <a:pt x="1667061" y="952311"/>
                    <a:pt x="1650715" y="951023"/>
                  </a:cubicBezTo>
                  <a:cubicBezTo>
                    <a:pt x="1646628" y="950701"/>
                    <a:pt x="1619420" y="943294"/>
                    <a:pt x="1610924" y="939537"/>
                  </a:cubicBezTo>
                  <a:cubicBezTo>
                    <a:pt x="1601783" y="951452"/>
                    <a:pt x="1592535" y="963154"/>
                    <a:pt x="1583609" y="975177"/>
                  </a:cubicBezTo>
                  <a:lnTo>
                    <a:pt x="1521665" y="1060519"/>
                  </a:lnTo>
                  <a:lnTo>
                    <a:pt x="1499941" y="1088644"/>
                  </a:lnTo>
                  <a:cubicBezTo>
                    <a:pt x="1498543" y="1090362"/>
                    <a:pt x="1496070" y="1092294"/>
                    <a:pt x="1493489" y="1094226"/>
                  </a:cubicBezTo>
                  <a:cubicBezTo>
                    <a:pt x="1492199" y="1095085"/>
                    <a:pt x="1490155" y="1096051"/>
                    <a:pt x="1488650" y="1096910"/>
                  </a:cubicBezTo>
                  <a:cubicBezTo>
                    <a:pt x="1488865" y="1098198"/>
                    <a:pt x="1488757" y="1099594"/>
                    <a:pt x="1488219" y="1100882"/>
                  </a:cubicBezTo>
                  <a:cubicBezTo>
                    <a:pt x="1486499" y="1104317"/>
                    <a:pt x="1482520" y="1105928"/>
                    <a:pt x="1479078" y="1104317"/>
                  </a:cubicBezTo>
                  <a:close/>
                  <a:moveTo>
                    <a:pt x="2190572" y="263775"/>
                  </a:moveTo>
                  <a:cubicBezTo>
                    <a:pt x="2207564" y="249928"/>
                    <a:pt x="2224340" y="235865"/>
                    <a:pt x="2240579" y="220836"/>
                  </a:cubicBezTo>
                  <a:cubicBezTo>
                    <a:pt x="2243375" y="218152"/>
                    <a:pt x="2247892" y="218152"/>
                    <a:pt x="2250688" y="220943"/>
                  </a:cubicBezTo>
                  <a:cubicBezTo>
                    <a:pt x="2253377" y="223734"/>
                    <a:pt x="2253377" y="228243"/>
                    <a:pt x="2250580" y="231034"/>
                  </a:cubicBezTo>
                  <a:cubicBezTo>
                    <a:pt x="2230900" y="251108"/>
                    <a:pt x="2210790" y="270324"/>
                    <a:pt x="2189605" y="288358"/>
                  </a:cubicBezTo>
                  <a:cubicBezTo>
                    <a:pt x="2179065" y="297483"/>
                    <a:pt x="2168311" y="306286"/>
                    <a:pt x="2157234" y="314766"/>
                  </a:cubicBezTo>
                  <a:cubicBezTo>
                    <a:pt x="2146265" y="323247"/>
                    <a:pt x="2134973" y="331405"/>
                    <a:pt x="2123574" y="339564"/>
                  </a:cubicBezTo>
                  <a:cubicBezTo>
                    <a:pt x="2112927" y="347078"/>
                    <a:pt x="2101958" y="354271"/>
                    <a:pt x="2091204" y="361785"/>
                  </a:cubicBezTo>
                  <a:cubicBezTo>
                    <a:pt x="2086687" y="364898"/>
                    <a:pt x="2082171" y="368011"/>
                    <a:pt x="2077869" y="371339"/>
                  </a:cubicBezTo>
                  <a:cubicBezTo>
                    <a:pt x="2072707" y="375204"/>
                    <a:pt x="2060877" y="384006"/>
                    <a:pt x="2055393" y="388408"/>
                  </a:cubicBezTo>
                  <a:cubicBezTo>
                    <a:pt x="2054962" y="389159"/>
                    <a:pt x="2054317" y="389803"/>
                    <a:pt x="2053564" y="390340"/>
                  </a:cubicBezTo>
                  <a:cubicBezTo>
                    <a:pt x="2046359" y="395600"/>
                    <a:pt x="2041520" y="388300"/>
                    <a:pt x="2041305" y="387871"/>
                  </a:cubicBezTo>
                  <a:cubicBezTo>
                    <a:pt x="2041197" y="387441"/>
                    <a:pt x="2040337" y="383362"/>
                    <a:pt x="2044208" y="379712"/>
                  </a:cubicBezTo>
                  <a:cubicBezTo>
                    <a:pt x="2048080" y="376062"/>
                    <a:pt x="2062275" y="364039"/>
                    <a:pt x="2068083" y="359209"/>
                  </a:cubicBezTo>
                  <a:cubicBezTo>
                    <a:pt x="2073890" y="354271"/>
                    <a:pt x="2079805" y="349547"/>
                    <a:pt x="2085935" y="344931"/>
                  </a:cubicBezTo>
                  <a:cubicBezTo>
                    <a:pt x="2094861" y="338168"/>
                    <a:pt x="2103894" y="331727"/>
                    <a:pt x="2112713" y="324857"/>
                  </a:cubicBezTo>
                  <a:cubicBezTo>
                    <a:pt x="2126047" y="314874"/>
                    <a:pt x="2138953" y="304675"/>
                    <a:pt x="2151857" y="294477"/>
                  </a:cubicBezTo>
                  <a:cubicBezTo>
                    <a:pt x="2164870" y="284387"/>
                    <a:pt x="2177882" y="274188"/>
                    <a:pt x="2190572" y="263775"/>
                  </a:cubicBezTo>
                  <a:close/>
                  <a:moveTo>
                    <a:pt x="2270476" y="188202"/>
                  </a:moveTo>
                  <a:cubicBezTo>
                    <a:pt x="2270261" y="188309"/>
                    <a:pt x="2270045" y="188524"/>
                    <a:pt x="2269830" y="188846"/>
                  </a:cubicBezTo>
                  <a:cubicBezTo>
                    <a:pt x="2269400" y="188417"/>
                    <a:pt x="2268647" y="187773"/>
                    <a:pt x="2269400" y="188202"/>
                  </a:cubicBezTo>
                  <a:cubicBezTo>
                    <a:pt x="2270368" y="188739"/>
                    <a:pt x="2268325" y="186914"/>
                    <a:pt x="2269293" y="187450"/>
                  </a:cubicBezTo>
                  <a:cubicBezTo>
                    <a:pt x="2269830" y="187880"/>
                    <a:pt x="2268540" y="186699"/>
                    <a:pt x="2269185" y="187021"/>
                  </a:cubicBezTo>
                  <a:cubicBezTo>
                    <a:pt x="2270045" y="187343"/>
                    <a:pt x="2268755" y="186377"/>
                    <a:pt x="2269400" y="185840"/>
                  </a:cubicBezTo>
                  <a:cubicBezTo>
                    <a:pt x="2269938" y="185411"/>
                    <a:pt x="2269293" y="186592"/>
                    <a:pt x="2269938" y="186377"/>
                  </a:cubicBezTo>
                  <a:cubicBezTo>
                    <a:pt x="2270261" y="186270"/>
                    <a:pt x="2270476" y="186162"/>
                    <a:pt x="2270691" y="186162"/>
                  </a:cubicBezTo>
                  <a:cubicBezTo>
                    <a:pt x="2272196" y="185518"/>
                    <a:pt x="2269615" y="185626"/>
                    <a:pt x="2270476" y="188202"/>
                  </a:cubicBezTo>
                  <a:close/>
                  <a:moveTo>
                    <a:pt x="2269723" y="188953"/>
                  </a:moveTo>
                  <a:lnTo>
                    <a:pt x="2269830" y="188846"/>
                  </a:lnTo>
                  <a:lnTo>
                    <a:pt x="2269938" y="188846"/>
                  </a:lnTo>
                  <a:cubicBezTo>
                    <a:pt x="2270153" y="188739"/>
                    <a:pt x="2270261" y="188524"/>
                    <a:pt x="2270476" y="188417"/>
                  </a:cubicBezTo>
                  <a:lnTo>
                    <a:pt x="2270476" y="188202"/>
                  </a:lnTo>
                  <a:cubicBezTo>
                    <a:pt x="2272841" y="185733"/>
                    <a:pt x="2276820" y="185303"/>
                    <a:pt x="2279724" y="187343"/>
                  </a:cubicBezTo>
                  <a:cubicBezTo>
                    <a:pt x="2282843" y="189597"/>
                    <a:pt x="2283595" y="193999"/>
                    <a:pt x="2281337" y="197219"/>
                  </a:cubicBezTo>
                  <a:cubicBezTo>
                    <a:pt x="2282951" y="198937"/>
                    <a:pt x="2280154" y="196790"/>
                    <a:pt x="2281445" y="198615"/>
                  </a:cubicBezTo>
                  <a:cubicBezTo>
                    <a:pt x="2282090" y="199366"/>
                    <a:pt x="2281015" y="198400"/>
                    <a:pt x="2281445" y="199152"/>
                  </a:cubicBezTo>
                  <a:cubicBezTo>
                    <a:pt x="2282305" y="200440"/>
                    <a:pt x="2280692" y="198937"/>
                    <a:pt x="2281230" y="200332"/>
                  </a:cubicBezTo>
                  <a:cubicBezTo>
                    <a:pt x="2281552" y="201191"/>
                    <a:pt x="2281122" y="200547"/>
                    <a:pt x="2280800" y="201298"/>
                  </a:cubicBezTo>
                  <a:cubicBezTo>
                    <a:pt x="2280800" y="201406"/>
                    <a:pt x="2280692" y="201513"/>
                    <a:pt x="2280584" y="201513"/>
                  </a:cubicBezTo>
                  <a:cubicBezTo>
                    <a:pt x="2279617" y="201513"/>
                    <a:pt x="2280262" y="201943"/>
                    <a:pt x="2279509" y="201298"/>
                  </a:cubicBezTo>
                  <a:cubicBezTo>
                    <a:pt x="2277251" y="199366"/>
                    <a:pt x="2280477" y="201943"/>
                    <a:pt x="2278111" y="199688"/>
                  </a:cubicBezTo>
                  <a:cubicBezTo>
                    <a:pt x="2274992" y="201835"/>
                    <a:pt x="2270798" y="200976"/>
                    <a:pt x="2268647" y="197863"/>
                  </a:cubicBezTo>
                  <a:cubicBezTo>
                    <a:pt x="2266712" y="195072"/>
                    <a:pt x="2267250" y="191208"/>
                    <a:pt x="2269723" y="188953"/>
                  </a:cubicBezTo>
                  <a:lnTo>
                    <a:pt x="2269723" y="188953"/>
                  </a:lnTo>
                  <a:close/>
                  <a:moveTo>
                    <a:pt x="2791944" y="1760970"/>
                  </a:moveTo>
                  <a:cubicBezTo>
                    <a:pt x="2795600" y="1762366"/>
                    <a:pt x="2799687" y="1760434"/>
                    <a:pt x="2801085" y="1756784"/>
                  </a:cubicBezTo>
                  <a:cubicBezTo>
                    <a:pt x="2802483" y="1753134"/>
                    <a:pt x="2800655" y="1748947"/>
                    <a:pt x="2796891" y="1747659"/>
                  </a:cubicBezTo>
                  <a:cubicBezTo>
                    <a:pt x="2673756" y="1700640"/>
                    <a:pt x="2551696" y="1651152"/>
                    <a:pt x="2430282" y="1600376"/>
                  </a:cubicBezTo>
                  <a:cubicBezTo>
                    <a:pt x="2381351" y="1579980"/>
                    <a:pt x="2332527" y="1559155"/>
                    <a:pt x="2283595" y="1538329"/>
                  </a:cubicBezTo>
                  <a:cubicBezTo>
                    <a:pt x="2309191" y="1536826"/>
                    <a:pt x="2334893" y="1535645"/>
                    <a:pt x="2360918" y="1535753"/>
                  </a:cubicBezTo>
                  <a:cubicBezTo>
                    <a:pt x="2386190" y="1535753"/>
                    <a:pt x="2411462" y="1536611"/>
                    <a:pt x="2436734" y="1537470"/>
                  </a:cubicBezTo>
                  <a:cubicBezTo>
                    <a:pt x="2462222" y="1538329"/>
                    <a:pt x="2487602" y="1539295"/>
                    <a:pt x="2512551" y="1540798"/>
                  </a:cubicBezTo>
                  <a:cubicBezTo>
                    <a:pt x="2528467" y="1541657"/>
                    <a:pt x="2544276" y="1542623"/>
                    <a:pt x="2560192" y="1544018"/>
                  </a:cubicBezTo>
                  <a:cubicBezTo>
                    <a:pt x="2570624" y="1544877"/>
                    <a:pt x="2581163" y="1545843"/>
                    <a:pt x="2591702" y="1547131"/>
                  </a:cubicBezTo>
                  <a:lnTo>
                    <a:pt x="2620200" y="1550459"/>
                  </a:lnTo>
                  <a:cubicBezTo>
                    <a:pt x="2623426" y="1550889"/>
                    <a:pt x="2631384" y="1552821"/>
                    <a:pt x="2633535" y="1553143"/>
                  </a:cubicBezTo>
                  <a:cubicBezTo>
                    <a:pt x="2635256" y="1553358"/>
                    <a:pt x="2636439" y="1553143"/>
                    <a:pt x="2636869" y="1553036"/>
                  </a:cubicBezTo>
                  <a:cubicBezTo>
                    <a:pt x="2639343" y="1552284"/>
                    <a:pt x="2640633" y="1550781"/>
                    <a:pt x="2641278" y="1549600"/>
                  </a:cubicBezTo>
                  <a:cubicBezTo>
                    <a:pt x="2642031" y="1548098"/>
                    <a:pt x="2642354" y="1546487"/>
                    <a:pt x="2641816" y="1544555"/>
                  </a:cubicBezTo>
                  <a:cubicBezTo>
                    <a:pt x="2641601" y="1544126"/>
                    <a:pt x="2641063" y="1541335"/>
                    <a:pt x="2637084" y="1539724"/>
                  </a:cubicBezTo>
                  <a:cubicBezTo>
                    <a:pt x="2636546" y="1539510"/>
                    <a:pt x="2636116" y="1539295"/>
                    <a:pt x="2635579" y="1539188"/>
                  </a:cubicBezTo>
                  <a:cubicBezTo>
                    <a:pt x="2635686" y="1539295"/>
                    <a:pt x="2635686" y="1539402"/>
                    <a:pt x="2635686" y="1539617"/>
                  </a:cubicBezTo>
                  <a:cubicBezTo>
                    <a:pt x="2635471" y="1540368"/>
                    <a:pt x="2634396" y="1540261"/>
                    <a:pt x="2632890" y="1539939"/>
                  </a:cubicBezTo>
                  <a:cubicBezTo>
                    <a:pt x="2633105" y="1539832"/>
                    <a:pt x="2633213" y="1539832"/>
                    <a:pt x="2633428" y="1539832"/>
                  </a:cubicBezTo>
                  <a:cubicBezTo>
                    <a:pt x="2633643" y="1539724"/>
                    <a:pt x="2634396" y="1539295"/>
                    <a:pt x="2635041" y="1539188"/>
                  </a:cubicBezTo>
                  <a:cubicBezTo>
                    <a:pt x="2633966" y="1539080"/>
                    <a:pt x="2632783" y="1539188"/>
                    <a:pt x="2631815" y="1539617"/>
                  </a:cubicBezTo>
                  <a:cubicBezTo>
                    <a:pt x="2628588" y="1538651"/>
                    <a:pt x="2624287" y="1536719"/>
                    <a:pt x="2622351" y="1536396"/>
                  </a:cubicBezTo>
                  <a:lnTo>
                    <a:pt x="2593745" y="1531781"/>
                  </a:lnTo>
                  <a:cubicBezTo>
                    <a:pt x="2580410" y="1529848"/>
                    <a:pt x="2567182" y="1528131"/>
                    <a:pt x="2553847" y="1526628"/>
                  </a:cubicBezTo>
                  <a:cubicBezTo>
                    <a:pt x="2540512" y="1525125"/>
                    <a:pt x="2527177" y="1523944"/>
                    <a:pt x="2513842" y="1522871"/>
                  </a:cubicBezTo>
                  <a:cubicBezTo>
                    <a:pt x="2488677" y="1520938"/>
                    <a:pt x="2463082" y="1519113"/>
                    <a:pt x="2437380" y="1518147"/>
                  </a:cubicBezTo>
                  <a:cubicBezTo>
                    <a:pt x="2420388" y="1517503"/>
                    <a:pt x="2403289" y="1517288"/>
                    <a:pt x="2386298" y="1517396"/>
                  </a:cubicBezTo>
                  <a:cubicBezTo>
                    <a:pt x="2343281" y="1517610"/>
                    <a:pt x="2300265" y="1520080"/>
                    <a:pt x="2258539" y="1525018"/>
                  </a:cubicBezTo>
                  <a:cubicBezTo>
                    <a:pt x="2257463" y="1525125"/>
                    <a:pt x="2257678" y="1526628"/>
                    <a:pt x="2256818" y="1527057"/>
                  </a:cubicBezTo>
                  <a:cubicBezTo>
                    <a:pt x="2241870" y="1520724"/>
                    <a:pt x="2226814" y="1514390"/>
                    <a:pt x="2211865" y="1508056"/>
                  </a:cubicBezTo>
                  <a:cubicBezTo>
                    <a:pt x="2168204" y="1489378"/>
                    <a:pt x="2124650" y="1470699"/>
                    <a:pt x="2081095" y="1452020"/>
                  </a:cubicBezTo>
                  <a:cubicBezTo>
                    <a:pt x="2117337" y="1446116"/>
                    <a:pt x="2153363" y="1440319"/>
                    <a:pt x="2189389" y="1434737"/>
                  </a:cubicBezTo>
                  <a:cubicBezTo>
                    <a:pt x="2213479" y="1430980"/>
                    <a:pt x="2237568" y="1427437"/>
                    <a:pt x="2261765" y="1424002"/>
                  </a:cubicBezTo>
                  <a:cubicBezTo>
                    <a:pt x="2281767" y="1421104"/>
                    <a:pt x="2301878" y="1418313"/>
                    <a:pt x="2321988" y="1415844"/>
                  </a:cubicBezTo>
                  <a:cubicBezTo>
                    <a:pt x="2342098" y="1413267"/>
                    <a:pt x="2362209" y="1410798"/>
                    <a:pt x="2382426" y="1408866"/>
                  </a:cubicBezTo>
                  <a:cubicBezTo>
                    <a:pt x="2398665" y="1407149"/>
                    <a:pt x="2415011" y="1406075"/>
                    <a:pt x="2431357" y="1405646"/>
                  </a:cubicBezTo>
                  <a:cubicBezTo>
                    <a:pt x="2447811" y="1405109"/>
                    <a:pt x="2464158" y="1405216"/>
                    <a:pt x="2480504" y="1405860"/>
                  </a:cubicBezTo>
                  <a:lnTo>
                    <a:pt x="2513949" y="1408115"/>
                  </a:lnTo>
                  <a:cubicBezTo>
                    <a:pt x="2514810" y="1408222"/>
                    <a:pt x="2527714" y="1409510"/>
                    <a:pt x="2530296" y="1409295"/>
                  </a:cubicBezTo>
                  <a:cubicBezTo>
                    <a:pt x="2537716" y="1408651"/>
                    <a:pt x="2537501" y="1401996"/>
                    <a:pt x="2536856" y="1400278"/>
                  </a:cubicBezTo>
                  <a:cubicBezTo>
                    <a:pt x="2536640" y="1399634"/>
                    <a:pt x="2535780" y="1396521"/>
                    <a:pt x="2531156" y="1395233"/>
                  </a:cubicBezTo>
                  <a:cubicBezTo>
                    <a:pt x="2530511" y="1395125"/>
                    <a:pt x="2529865" y="1395018"/>
                    <a:pt x="2529220" y="1395018"/>
                  </a:cubicBezTo>
                  <a:cubicBezTo>
                    <a:pt x="2529327" y="1395125"/>
                    <a:pt x="2529435" y="1395340"/>
                    <a:pt x="2529435" y="1395555"/>
                  </a:cubicBezTo>
                  <a:cubicBezTo>
                    <a:pt x="2529435" y="1396306"/>
                    <a:pt x="2528252" y="1396414"/>
                    <a:pt x="2526639" y="1396306"/>
                  </a:cubicBezTo>
                  <a:cubicBezTo>
                    <a:pt x="2527069" y="1395877"/>
                    <a:pt x="2527499" y="1395447"/>
                    <a:pt x="2528037" y="1395125"/>
                  </a:cubicBezTo>
                  <a:cubicBezTo>
                    <a:pt x="2527069" y="1395233"/>
                    <a:pt x="2526209" y="1395662"/>
                    <a:pt x="2525456" y="1396199"/>
                  </a:cubicBezTo>
                  <a:cubicBezTo>
                    <a:pt x="2521477" y="1395662"/>
                    <a:pt x="2515777" y="1394052"/>
                    <a:pt x="2515347" y="1394052"/>
                  </a:cubicBezTo>
                  <a:lnTo>
                    <a:pt x="2481364" y="1390509"/>
                  </a:lnTo>
                  <a:cubicBezTo>
                    <a:pt x="2464588" y="1389329"/>
                    <a:pt x="2447919" y="1388792"/>
                    <a:pt x="2431142" y="1388792"/>
                  </a:cubicBezTo>
                  <a:cubicBezTo>
                    <a:pt x="2414258" y="1388899"/>
                    <a:pt x="2397482" y="1389651"/>
                    <a:pt x="2380813" y="1390939"/>
                  </a:cubicBezTo>
                  <a:cubicBezTo>
                    <a:pt x="2360273" y="1392549"/>
                    <a:pt x="2339947" y="1394481"/>
                    <a:pt x="2319730" y="1396843"/>
                  </a:cubicBezTo>
                  <a:cubicBezTo>
                    <a:pt x="2299404" y="1399205"/>
                    <a:pt x="2279079" y="1401996"/>
                    <a:pt x="2258968" y="1405002"/>
                  </a:cubicBezTo>
                  <a:cubicBezTo>
                    <a:pt x="2234664" y="1408759"/>
                    <a:pt x="2210575" y="1412945"/>
                    <a:pt x="2186486" y="1417347"/>
                  </a:cubicBezTo>
                  <a:cubicBezTo>
                    <a:pt x="2150459" y="1423895"/>
                    <a:pt x="2114541" y="1430980"/>
                    <a:pt x="2078407" y="1438065"/>
                  </a:cubicBezTo>
                  <a:cubicBezTo>
                    <a:pt x="2074535" y="1438709"/>
                    <a:pt x="2071954" y="1442359"/>
                    <a:pt x="2072599" y="1446331"/>
                  </a:cubicBezTo>
                  <a:cubicBezTo>
                    <a:pt x="2073352" y="1449981"/>
                    <a:pt x="2076793" y="1452020"/>
                    <a:pt x="2080342" y="1451698"/>
                  </a:cubicBezTo>
                  <a:cubicBezTo>
                    <a:pt x="2072814" y="1448478"/>
                    <a:pt x="2065179" y="1445150"/>
                    <a:pt x="2057651" y="1441930"/>
                  </a:cubicBezTo>
                  <a:cubicBezTo>
                    <a:pt x="2057544" y="1441607"/>
                    <a:pt x="2057221" y="1441178"/>
                    <a:pt x="2057113" y="1440963"/>
                  </a:cubicBezTo>
                  <a:cubicBezTo>
                    <a:pt x="2056898" y="1440641"/>
                    <a:pt x="2056683" y="1440427"/>
                    <a:pt x="2056468" y="1440105"/>
                  </a:cubicBezTo>
                  <a:lnTo>
                    <a:pt x="2055931" y="1441178"/>
                  </a:lnTo>
                  <a:cubicBezTo>
                    <a:pt x="2055931" y="1440427"/>
                    <a:pt x="2055931" y="1439783"/>
                    <a:pt x="2055715" y="1439031"/>
                  </a:cubicBezTo>
                  <a:lnTo>
                    <a:pt x="2056468" y="1440105"/>
                  </a:lnTo>
                  <a:cubicBezTo>
                    <a:pt x="2057544" y="1438065"/>
                    <a:pt x="2057651" y="1436777"/>
                    <a:pt x="2055393" y="1437958"/>
                  </a:cubicBezTo>
                  <a:lnTo>
                    <a:pt x="2055285" y="1437636"/>
                  </a:lnTo>
                  <a:cubicBezTo>
                    <a:pt x="2053672" y="1434308"/>
                    <a:pt x="2049585" y="1432805"/>
                    <a:pt x="2046144" y="1434415"/>
                  </a:cubicBezTo>
                  <a:cubicBezTo>
                    <a:pt x="2046037" y="1434415"/>
                    <a:pt x="2045069" y="1435381"/>
                    <a:pt x="2044316" y="1436240"/>
                  </a:cubicBezTo>
                  <a:cubicBezTo>
                    <a:pt x="1991728" y="1413697"/>
                    <a:pt x="1939140" y="1391261"/>
                    <a:pt x="1886553" y="1368610"/>
                  </a:cubicBezTo>
                  <a:cubicBezTo>
                    <a:pt x="1934731" y="1351971"/>
                    <a:pt x="1983770" y="1337908"/>
                    <a:pt x="2033239" y="1326208"/>
                  </a:cubicBezTo>
                  <a:cubicBezTo>
                    <a:pt x="2053995" y="1321269"/>
                    <a:pt x="2074858" y="1316761"/>
                    <a:pt x="2095613" y="1312359"/>
                  </a:cubicBezTo>
                  <a:cubicBezTo>
                    <a:pt x="2126908" y="1305811"/>
                    <a:pt x="2158310" y="1299692"/>
                    <a:pt x="2189927" y="1294325"/>
                  </a:cubicBezTo>
                  <a:cubicBezTo>
                    <a:pt x="2206381" y="1291534"/>
                    <a:pt x="2222835" y="1289065"/>
                    <a:pt x="2239504" y="1286810"/>
                  </a:cubicBezTo>
                  <a:cubicBezTo>
                    <a:pt x="2256065" y="1284663"/>
                    <a:pt x="2272627" y="1282838"/>
                    <a:pt x="2289295" y="1281443"/>
                  </a:cubicBezTo>
                  <a:lnTo>
                    <a:pt x="2327150" y="1278974"/>
                  </a:lnTo>
                  <a:cubicBezTo>
                    <a:pt x="2329408" y="1278867"/>
                    <a:pt x="2340593" y="1279189"/>
                    <a:pt x="2344787" y="1278330"/>
                  </a:cubicBezTo>
                  <a:cubicBezTo>
                    <a:pt x="2351777" y="1276934"/>
                    <a:pt x="2352422" y="1271460"/>
                    <a:pt x="2351562" y="1268883"/>
                  </a:cubicBezTo>
                  <a:cubicBezTo>
                    <a:pt x="2350486" y="1265233"/>
                    <a:pt x="2346722" y="1263194"/>
                    <a:pt x="2343066" y="1264267"/>
                  </a:cubicBezTo>
                  <a:cubicBezTo>
                    <a:pt x="2342851" y="1264375"/>
                    <a:pt x="2342528" y="1264482"/>
                    <a:pt x="2342206" y="1264589"/>
                  </a:cubicBezTo>
                  <a:cubicBezTo>
                    <a:pt x="2342313" y="1264589"/>
                    <a:pt x="2342313" y="1264697"/>
                    <a:pt x="2342313" y="1264911"/>
                  </a:cubicBezTo>
                  <a:cubicBezTo>
                    <a:pt x="2342528" y="1265877"/>
                    <a:pt x="2341560" y="1266307"/>
                    <a:pt x="2339947" y="1266414"/>
                  </a:cubicBezTo>
                  <a:lnTo>
                    <a:pt x="2340055" y="1266307"/>
                  </a:lnTo>
                  <a:cubicBezTo>
                    <a:pt x="2340270" y="1266200"/>
                    <a:pt x="2340593" y="1265770"/>
                    <a:pt x="2341023" y="1265341"/>
                  </a:cubicBezTo>
                  <a:cubicBezTo>
                    <a:pt x="2340485" y="1265663"/>
                    <a:pt x="2340162" y="1265985"/>
                    <a:pt x="2339732" y="1266414"/>
                  </a:cubicBezTo>
                  <a:cubicBezTo>
                    <a:pt x="2335753" y="1266629"/>
                    <a:pt x="2328333" y="1264697"/>
                    <a:pt x="2326935" y="1264697"/>
                  </a:cubicBezTo>
                  <a:cubicBezTo>
                    <a:pt x="2320482" y="1264804"/>
                    <a:pt x="2313922" y="1264911"/>
                    <a:pt x="2307470" y="1265126"/>
                  </a:cubicBezTo>
                  <a:cubicBezTo>
                    <a:pt x="2301017" y="1265341"/>
                    <a:pt x="2294565" y="1265663"/>
                    <a:pt x="2288220" y="1266092"/>
                  </a:cubicBezTo>
                  <a:cubicBezTo>
                    <a:pt x="2271228" y="1267058"/>
                    <a:pt x="2254344" y="1268346"/>
                    <a:pt x="2237461" y="1270171"/>
                  </a:cubicBezTo>
                  <a:cubicBezTo>
                    <a:pt x="2220576" y="1271889"/>
                    <a:pt x="2203800" y="1274143"/>
                    <a:pt x="2187023" y="1276612"/>
                  </a:cubicBezTo>
                  <a:cubicBezTo>
                    <a:pt x="2155084" y="1281550"/>
                    <a:pt x="2123252" y="1286918"/>
                    <a:pt x="2091742" y="1293466"/>
                  </a:cubicBezTo>
                  <a:cubicBezTo>
                    <a:pt x="2070663" y="1297867"/>
                    <a:pt x="2049693" y="1302698"/>
                    <a:pt x="2028830" y="1308066"/>
                  </a:cubicBezTo>
                  <a:cubicBezTo>
                    <a:pt x="1976672" y="1321484"/>
                    <a:pt x="1925268" y="1337801"/>
                    <a:pt x="1875046" y="1357231"/>
                  </a:cubicBezTo>
                  <a:cubicBezTo>
                    <a:pt x="1872787" y="1357983"/>
                    <a:pt x="1873110" y="1360559"/>
                    <a:pt x="1872572" y="1362706"/>
                  </a:cubicBezTo>
                  <a:cubicBezTo>
                    <a:pt x="1837621" y="1347784"/>
                    <a:pt x="1802778" y="1332970"/>
                    <a:pt x="1767612" y="1318371"/>
                  </a:cubicBezTo>
                  <a:cubicBezTo>
                    <a:pt x="1733629" y="1304201"/>
                    <a:pt x="1699431" y="1290246"/>
                    <a:pt x="1665232" y="1276505"/>
                  </a:cubicBezTo>
                  <a:cubicBezTo>
                    <a:pt x="1707711" y="1258578"/>
                    <a:pt x="1749652" y="1240972"/>
                    <a:pt x="1792239" y="1226051"/>
                  </a:cubicBezTo>
                  <a:cubicBezTo>
                    <a:pt x="1813532" y="1218537"/>
                    <a:pt x="1834825" y="1211559"/>
                    <a:pt x="1856656" y="1204903"/>
                  </a:cubicBezTo>
                  <a:cubicBezTo>
                    <a:pt x="1888381" y="1195242"/>
                    <a:pt x="1920751" y="1186439"/>
                    <a:pt x="1954734" y="1179247"/>
                  </a:cubicBezTo>
                  <a:cubicBezTo>
                    <a:pt x="1973231" y="1175275"/>
                    <a:pt x="1991728" y="1171518"/>
                    <a:pt x="2010225" y="1167868"/>
                  </a:cubicBezTo>
                  <a:cubicBezTo>
                    <a:pt x="2028722" y="1164325"/>
                    <a:pt x="2047327" y="1160783"/>
                    <a:pt x="2065932" y="1157455"/>
                  </a:cubicBezTo>
                  <a:lnTo>
                    <a:pt x="2101528" y="1151444"/>
                  </a:lnTo>
                  <a:cubicBezTo>
                    <a:pt x="2104002" y="1151121"/>
                    <a:pt x="2108733" y="1149726"/>
                    <a:pt x="2112282" y="1148974"/>
                  </a:cubicBezTo>
                  <a:cubicBezTo>
                    <a:pt x="2114648" y="1150155"/>
                    <a:pt x="2117659" y="1149833"/>
                    <a:pt x="2119810" y="1147901"/>
                  </a:cubicBezTo>
                  <a:cubicBezTo>
                    <a:pt x="2123789" y="1144359"/>
                    <a:pt x="2122714" y="1140923"/>
                    <a:pt x="2122176" y="1139313"/>
                  </a:cubicBezTo>
                  <a:cubicBezTo>
                    <a:pt x="2121423" y="1137596"/>
                    <a:pt x="2119918" y="1135556"/>
                    <a:pt x="2116584" y="1134912"/>
                  </a:cubicBezTo>
                  <a:cubicBezTo>
                    <a:pt x="2115508" y="1134697"/>
                    <a:pt x="2113573" y="1134697"/>
                    <a:pt x="2111099" y="1135126"/>
                  </a:cubicBezTo>
                  <a:cubicBezTo>
                    <a:pt x="2107658" y="1135771"/>
                    <a:pt x="2102388" y="1137166"/>
                    <a:pt x="2099807" y="1137488"/>
                  </a:cubicBezTo>
                  <a:lnTo>
                    <a:pt x="2063351" y="1142426"/>
                  </a:lnTo>
                  <a:cubicBezTo>
                    <a:pt x="2040874" y="1145861"/>
                    <a:pt x="2018398" y="1149511"/>
                    <a:pt x="1995922" y="1153376"/>
                  </a:cubicBezTo>
                  <a:cubicBezTo>
                    <a:pt x="1980974" y="1155952"/>
                    <a:pt x="1966026" y="1158743"/>
                    <a:pt x="1951185" y="1161642"/>
                  </a:cubicBezTo>
                  <a:cubicBezTo>
                    <a:pt x="1928171" y="1166150"/>
                    <a:pt x="1905910" y="1171196"/>
                    <a:pt x="1884079" y="1176992"/>
                  </a:cubicBezTo>
                  <a:cubicBezTo>
                    <a:pt x="1861711" y="1183004"/>
                    <a:pt x="1839772" y="1189660"/>
                    <a:pt x="1818264" y="1196959"/>
                  </a:cubicBezTo>
                  <a:cubicBezTo>
                    <a:pt x="1792131" y="1205762"/>
                    <a:pt x="1766644" y="1215531"/>
                    <a:pt x="1741157" y="1225944"/>
                  </a:cubicBezTo>
                  <a:cubicBezTo>
                    <a:pt x="1709109" y="1239040"/>
                    <a:pt x="1677170" y="1253640"/>
                    <a:pt x="1644907" y="1268561"/>
                  </a:cubicBezTo>
                  <a:cubicBezTo>
                    <a:pt x="1643402" y="1268024"/>
                    <a:pt x="1641789" y="1267595"/>
                    <a:pt x="1639745" y="1266951"/>
                  </a:cubicBezTo>
                  <a:cubicBezTo>
                    <a:pt x="1639423" y="1266200"/>
                    <a:pt x="1638885" y="1264697"/>
                    <a:pt x="1638670" y="1264267"/>
                  </a:cubicBezTo>
                  <a:cubicBezTo>
                    <a:pt x="1638132" y="1262979"/>
                    <a:pt x="1637594" y="1262228"/>
                    <a:pt x="1637272" y="1261905"/>
                  </a:cubicBezTo>
                  <a:cubicBezTo>
                    <a:pt x="1635659" y="1259973"/>
                    <a:pt x="1633938" y="1259651"/>
                    <a:pt x="1632863" y="1259544"/>
                  </a:cubicBezTo>
                  <a:cubicBezTo>
                    <a:pt x="1630819" y="1259222"/>
                    <a:pt x="1629099" y="1259758"/>
                    <a:pt x="1627593" y="1261047"/>
                  </a:cubicBezTo>
                  <a:cubicBezTo>
                    <a:pt x="1627378" y="1261154"/>
                    <a:pt x="1626733" y="1261905"/>
                    <a:pt x="1626195" y="1262872"/>
                  </a:cubicBezTo>
                  <a:cubicBezTo>
                    <a:pt x="1617914" y="1260403"/>
                    <a:pt x="1608773" y="1257719"/>
                    <a:pt x="1599955" y="1254820"/>
                  </a:cubicBezTo>
                  <a:cubicBezTo>
                    <a:pt x="1591567" y="1252137"/>
                    <a:pt x="1583716" y="1249346"/>
                    <a:pt x="1578124" y="1246769"/>
                  </a:cubicBezTo>
                  <a:cubicBezTo>
                    <a:pt x="1575543" y="1245481"/>
                    <a:pt x="1571564" y="1244515"/>
                    <a:pt x="1572639" y="1243549"/>
                  </a:cubicBezTo>
                  <a:cubicBezTo>
                    <a:pt x="1570811" y="1240650"/>
                    <a:pt x="1567155" y="1239470"/>
                    <a:pt x="1563929" y="1240972"/>
                  </a:cubicBezTo>
                  <a:cubicBezTo>
                    <a:pt x="1560595" y="1242583"/>
                    <a:pt x="1559089" y="1246555"/>
                    <a:pt x="1560595" y="1249990"/>
                  </a:cubicBezTo>
                  <a:cubicBezTo>
                    <a:pt x="1561347" y="1251600"/>
                    <a:pt x="1562746" y="1253425"/>
                    <a:pt x="1565219" y="1255143"/>
                  </a:cubicBezTo>
                  <a:cubicBezTo>
                    <a:pt x="1568123" y="1257290"/>
                    <a:pt x="1572962" y="1259651"/>
                    <a:pt x="1578984" y="1262120"/>
                  </a:cubicBezTo>
                  <a:cubicBezTo>
                    <a:pt x="1592857" y="1267702"/>
                    <a:pt x="1612967" y="1273821"/>
                    <a:pt x="1627593" y="1278330"/>
                  </a:cubicBezTo>
                  <a:cubicBezTo>
                    <a:pt x="1625873" y="1280370"/>
                    <a:pt x="1623829" y="1282516"/>
                    <a:pt x="1624904" y="1285200"/>
                  </a:cubicBezTo>
                  <a:cubicBezTo>
                    <a:pt x="1626195" y="1288099"/>
                    <a:pt x="1629637" y="1288528"/>
                    <a:pt x="1632755" y="1288099"/>
                  </a:cubicBezTo>
                  <a:cubicBezTo>
                    <a:pt x="1632755" y="1288099"/>
                    <a:pt x="1632755" y="1288206"/>
                    <a:pt x="1632755" y="1288313"/>
                  </a:cubicBezTo>
                  <a:cubicBezTo>
                    <a:pt x="1635228" y="1295398"/>
                    <a:pt x="1637810" y="1302269"/>
                    <a:pt x="1640605" y="1309246"/>
                  </a:cubicBezTo>
                  <a:cubicBezTo>
                    <a:pt x="1643294" y="1316117"/>
                    <a:pt x="1646198" y="1322987"/>
                    <a:pt x="1649316" y="1329750"/>
                  </a:cubicBezTo>
                  <a:cubicBezTo>
                    <a:pt x="1659426" y="1352186"/>
                    <a:pt x="1669534" y="1374622"/>
                    <a:pt x="1679966" y="1396843"/>
                  </a:cubicBezTo>
                  <a:cubicBezTo>
                    <a:pt x="1686848" y="1411764"/>
                    <a:pt x="1693946" y="1426579"/>
                    <a:pt x="1701151" y="1441393"/>
                  </a:cubicBezTo>
                  <a:cubicBezTo>
                    <a:pt x="1717175" y="1473705"/>
                    <a:pt x="1734059" y="1507842"/>
                    <a:pt x="1752986" y="1541442"/>
                  </a:cubicBezTo>
                  <a:cubicBezTo>
                    <a:pt x="1771376" y="1574183"/>
                    <a:pt x="1791486" y="1606603"/>
                    <a:pt x="1813317" y="1637304"/>
                  </a:cubicBezTo>
                  <a:cubicBezTo>
                    <a:pt x="1843321" y="1679385"/>
                    <a:pt x="1876874" y="1718138"/>
                    <a:pt x="1914406" y="1750021"/>
                  </a:cubicBezTo>
                  <a:cubicBezTo>
                    <a:pt x="1917417" y="1752597"/>
                    <a:pt x="1921934" y="1752275"/>
                    <a:pt x="1924515" y="1749377"/>
                  </a:cubicBezTo>
                  <a:cubicBezTo>
                    <a:pt x="1927096" y="1746371"/>
                    <a:pt x="1926773" y="1741862"/>
                    <a:pt x="1923762" y="1739286"/>
                  </a:cubicBezTo>
                  <a:cubicBezTo>
                    <a:pt x="1887951" y="1707296"/>
                    <a:pt x="1856549" y="1668543"/>
                    <a:pt x="1828050" y="1626999"/>
                  </a:cubicBezTo>
                  <a:cubicBezTo>
                    <a:pt x="1807080" y="1596404"/>
                    <a:pt x="1787937" y="1564200"/>
                    <a:pt x="1769871" y="1531995"/>
                  </a:cubicBezTo>
                  <a:cubicBezTo>
                    <a:pt x="1751158" y="1498610"/>
                    <a:pt x="1733521" y="1465224"/>
                    <a:pt x="1717390" y="1433234"/>
                  </a:cubicBezTo>
                  <a:cubicBezTo>
                    <a:pt x="1708034" y="1415092"/>
                    <a:pt x="1699001" y="1396843"/>
                    <a:pt x="1689967" y="1378486"/>
                  </a:cubicBezTo>
                  <a:cubicBezTo>
                    <a:pt x="1681041" y="1360130"/>
                    <a:pt x="1672115" y="1341773"/>
                    <a:pt x="1663297" y="1323309"/>
                  </a:cubicBezTo>
                  <a:cubicBezTo>
                    <a:pt x="1660178" y="1316761"/>
                    <a:pt x="1657167" y="1310213"/>
                    <a:pt x="1654263" y="1303557"/>
                  </a:cubicBezTo>
                  <a:cubicBezTo>
                    <a:pt x="1651682" y="1297331"/>
                    <a:pt x="1649101" y="1291104"/>
                    <a:pt x="1646628" y="1284663"/>
                  </a:cubicBezTo>
                  <a:cubicBezTo>
                    <a:pt x="1685020" y="1300551"/>
                    <a:pt x="1723197" y="1316761"/>
                    <a:pt x="1761375" y="1333078"/>
                  </a:cubicBezTo>
                  <a:cubicBezTo>
                    <a:pt x="1788583" y="1344779"/>
                    <a:pt x="1815683" y="1356587"/>
                    <a:pt x="1842676" y="1368396"/>
                  </a:cubicBezTo>
                  <a:cubicBezTo>
                    <a:pt x="1843106" y="1369469"/>
                    <a:pt x="1842998" y="1370113"/>
                    <a:pt x="1843966" y="1371401"/>
                  </a:cubicBezTo>
                  <a:cubicBezTo>
                    <a:pt x="1846009" y="1374085"/>
                    <a:pt x="1849881" y="1377842"/>
                    <a:pt x="1850849" y="1380311"/>
                  </a:cubicBezTo>
                  <a:lnTo>
                    <a:pt x="1864722" y="1416488"/>
                  </a:lnTo>
                  <a:cubicBezTo>
                    <a:pt x="1872035" y="1433986"/>
                    <a:pt x="1880208" y="1451054"/>
                    <a:pt x="1889026" y="1467908"/>
                  </a:cubicBezTo>
                  <a:cubicBezTo>
                    <a:pt x="1897737" y="1484547"/>
                    <a:pt x="1907201" y="1500971"/>
                    <a:pt x="1916772" y="1517181"/>
                  </a:cubicBezTo>
                  <a:cubicBezTo>
                    <a:pt x="1933333" y="1544985"/>
                    <a:pt x="1949787" y="1572681"/>
                    <a:pt x="1967209" y="1599625"/>
                  </a:cubicBezTo>
                  <a:cubicBezTo>
                    <a:pt x="1984738" y="1626892"/>
                    <a:pt x="2003128" y="1653407"/>
                    <a:pt x="2022700" y="1679171"/>
                  </a:cubicBezTo>
                  <a:cubicBezTo>
                    <a:pt x="2048618" y="1713415"/>
                    <a:pt x="2076793" y="1746156"/>
                    <a:pt x="2107980" y="1776751"/>
                  </a:cubicBezTo>
                  <a:cubicBezTo>
                    <a:pt x="2110777" y="1779542"/>
                    <a:pt x="2115293" y="1779542"/>
                    <a:pt x="2118090" y="1776858"/>
                  </a:cubicBezTo>
                  <a:cubicBezTo>
                    <a:pt x="2120886" y="1774067"/>
                    <a:pt x="2120886" y="1769558"/>
                    <a:pt x="2118197" y="1766767"/>
                  </a:cubicBezTo>
                  <a:cubicBezTo>
                    <a:pt x="2088300" y="1735743"/>
                    <a:pt x="2061845" y="1702787"/>
                    <a:pt x="2037111" y="1668543"/>
                  </a:cubicBezTo>
                  <a:cubicBezTo>
                    <a:pt x="2018398" y="1642672"/>
                    <a:pt x="2000762" y="1616157"/>
                    <a:pt x="1983447" y="1589212"/>
                  </a:cubicBezTo>
                  <a:cubicBezTo>
                    <a:pt x="1966133" y="1562375"/>
                    <a:pt x="1949142" y="1535216"/>
                    <a:pt x="1932258" y="1507842"/>
                  </a:cubicBezTo>
                  <a:cubicBezTo>
                    <a:pt x="1920536" y="1488948"/>
                    <a:pt x="1909136" y="1469733"/>
                    <a:pt x="1898597" y="1450088"/>
                  </a:cubicBezTo>
                  <a:cubicBezTo>
                    <a:pt x="1891607" y="1437099"/>
                    <a:pt x="1884940" y="1423895"/>
                    <a:pt x="1878810" y="1410369"/>
                  </a:cubicBezTo>
                  <a:lnTo>
                    <a:pt x="1865367" y="1378272"/>
                  </a:lnTo>
                  <a:cubicBezTo>
                    <a:pt x="1869561" y="1380097"/>
                    <a:pt x="1873863" y="1381922"/>
                    <a:pt x="1878057" y="1383746"/>
                  </a:cubicBezTo>
                  <a:cubicBezTo>
                    <a:pt x="1935699" y="1408974"/>
                    <a:pt x="1993341" y="1434093"/>
                    <a:pt x="2050984" y="1459320"/>
                  </a:cubicBezTo>
                  <a:cubicBezTo>
                    <a:pt x="2056038" y="1468982"/>
                    <a:pt x="2061738" y="1479716"/>
                    <a:pt x="2062383" y="1480790"/>
                  </a:cubicBezTo>
                  <a:lnTo>
                    <a:pt x="2099485" y="1551855"/>
                  </a:lnTo>
                  <a:cubicBezTo>
                    <a:pt x="2121208" y="1592003"/>
                    <a:pt x="2143146" y="1630112"/>
                    <a:pt x="2168311" y="1666074"/>
                  </a:cubicBezTo>
                  <a:cubicBezTo>
                    <a:pt x="2193584" y="1702143"/>
                    <a:pt x="2221974" y="1735851"/>
                    <a:pt x="2254775" y="1768163"/>
                  </a:cubicBezTo>
                  <a:cubicBezTo>
                    <a:pt x="2267679" y="1780723"/>
                    <a:pt x="2281982" y="1799401"/>
                    <a:pt x="2298006" y="1812820"/>
                  </a:cubicBezTo>
                  <a:cubicBezTo>
                    <a:pt x="2305749" y="1819368"/>
                    <a:pt x="2314030" y="1824736"/>
                    <a:pt x="2322633" y="1827849"/>
                  </a:cubicBezTo>
                  <a:cubicBezTo>
                    <a:pt x="2326290" y="1829137"/>
                    <a:pt x="2330484" y="1827312"/>
                    <a:pt x="2331882" y="1823662"/>
                  </a:cubicBezTo>
                  <a:cubicBezTo>
                    <a:pt x="2333280" y="1819905"/>
                    <a:pt x="2331344" y="1815826"/>
                    <a:pt x="2327687" y="1814430"/>
                  </a:cubicBezTo>
                  <a:cubicBezTo>
                    <a:pt x="2318332" y="1810780"/>
                    <a:pt x="2309836" y="1803695"/>
                    <a:pt x="2301770" y="1795644"/>
                  </a:cubicBezTo>
                  <a:cubicBezTo>
                    <a:pt x="2288973" y="1782762"/>
                    <a:pt x="2277466" y="1767197"/>
                    <a:pt x="2266819" y="1756140"/>
                  </a:cubicBezTo>
                  <a:cubicBezTo>
                    <a:pt x="2235310" y="1724042"/>
                    <a:pt x="2208747" y="1690227"/>
                    <a:pt x="2184120" y="1655017"/>
                  </a:cubicBezTo>
                  <a:cubicBezTo>
                    <a:pt x="2159385" y="1619592"/>
                    <a:pt x="2136587" y="1582771"/>
                    <a:pt x="2114541" y="1543589"/>
                  </a:cubicBezTo>
                  <a:lnTo>
                    <a:pt x="2075611" y="1473705"/>
                  </a:lnTo>
                  <a:cubicBezTo>
                    <a:pt x="2075396" y="1473275"/>
                    <a:pt x="2074320" y="1471450"/>
                    <a:pt x="2072814" y="1468874"/>
                  </a:cubicBezTo>
                  <a:cubicBezTo>
                    <a:pt x="2098517" y="1480038"/>
                    <a:pt x="2124112" y="1491417"/>
                    <a:pt x="2149814" y="1502474"/>
                  </a:cubicBezTo>
                  <a:cubicBezTo>
                    <a:pt x="2182292" y="1516430"/>
                    <a:pt x="2214984" y="1530063"/>
                    <a:pt x="2247569" y="1543911"/>
                  </a:cubicBezTo>
                  <a:cubicBezTo>
                    <a:pt x="2246709" y="1551533"/>
                    <a:pt x="2250150" y="1562160"/>
                    <a:pt x="2257571" y="1574076"/>
                  </a:cubicBezTo>
                  <a:cubicBezTo>
                    <a:pt x="2268647" y="1591789"/>
                    <a:pt x="2287037" y="1612614"/>
                    <a:pt x="2301125" y="1627858"/>
                  </a:cubicBezTo>
                  <a:cubicBezTo>
                    <a:pt x="2321343" y="1649327"/>
                    <a:pt x="2342744" y="1673803"/>
                    <a:pt x="2365757" y="1697742"/>
                  </a:cubicBezTo>
                  <a:cubicBezTo>
                    <a:pt x="2380383" y="1713093"/>
                    <a:pt x="2395761" y="1728122"/>
                    <a:pt x="2411462" y="1742399"/>
                  </a:cubicBezTo>
                  <a:cubicBezTo>
                    <a:pt x="2439101" y="1767519"/>
                    <a:pt x="2468137" y="1789955"/>
                    <a:pt x="2497818" y="1806379"/>
                  </a:cubicBezTo>
                  <a:cubicBezTo>
                    <a:pt x="2501259" y="1808311"/>
                    <a:pt x="2505561" y="1807130"/>
                    <a:pt x="2507604" y="1803803"/>
                  </a:cubicBezTo>
                  <a:cubicBezTo>
                    <a:pt x="2509540" y="1800368"/>
                    <a:pt x="2508357" y="1795966"/>
                    <a:pt x="2504916" y="1794034"/>
                  </a:cubicBezTo>
                  <a:cubicBezTo>
                    <a:pt x="2476955" y="1777180"/>
                    <a:pt x="2449962" y="1754100"/>
                    <a:pt x="2423937" y="1729195"/>
                  </a:cubicBezTo>
                  <a:cubicBezTo>
                    <a:pt x="2408881" y="1714703"/>
                    <a:pt x="2394148" y="1699460"/>
                    <a:pt x="2379630" y="1684431"/>
                  </a:cubicBezTo>
                  <a:cubicBezTo>
                    <a:pt x="2356724" y="1660492"/>
                    <a:pt x="2334355" y="1636875"/>
                    <a:pt x="2313707" y="1615835"/>
                  </a:cubicBezTo>
                  <a:cubicBezTo>
                    <a:pt x="2301770" y="1603812"/>
                    <a:pt x="2286714" y="1588139"/>
                    <a:pt x="2275530" y="1573432"/>
                  </a:cubicBezTo>
                  <a:cubicBezTo>
                    <a:pt x="2269615" y="1565810"/>
                    <a:pt x="2264776" y="1558510"/>
                    <a:pt x="2262302" y="1552177"/>
                  </a:cubicBezTo>
                  <a:cubicBezTo>
                    <a:pt x="2261980" y="1551318"/>
                    <a:pt x="2262088" y="1550781"/>
                    <a:pt x="2261872" y="1549923"/>
                  </a:cubicBezTo>
                  <a:cubicBezTo>
                    <a:pt x="2285209" y="1559799"/>
                    <a:pt x="2308438" y="1569889"/>
                    <a:pt x="2331882" y="1579551"/>
                  </a:cubicBezTo>
                  <a:cubicBezTo>
                    <a:pt x="2483945" y="1642887"/>
                    <a:pt x="2637084" y="1703646"/>
                    <a:pt x="2791944" y="1760970"/>
                  </a:cubicBezTo>
                  <a:close/>
                  <a:moveTo>
                    <a:pt x="2114971" y="1148330"/>
                  </a:moveTo>
                  <a:cubicBezTo>
                    <a:pt x="2114971" y="1148223"/>
                    <a:pt x="2114756" y="1148438"/>
                    <a:pt x="2114648" y="1148438"/>
                  </a:cubicBezTo>
                  <a:lnTo>
                    <a:pt x="2114110" y="1148545"/>
                  </a:lnTo>
                  <a:cubicBezTo>
                    <a:pt x="2114541" y="1148760"/>
                    <a:pt x="2114971" y="1148867"/>
                    <a:pt x="2114971" y="114833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55" name="Google Shape;3255;p37"/>
            <p:cNvSpPr/>
            <p:nvPr/>
          </p:nvSpPr>
          <p:spPr>
            <a:xfrm rot="5528855">
              <a:off x="12032565" y="4644964"/>
              <a:ext cx="329554" cy="325134"/>
            </a:xfrm>
            <a:custGeom>
              <a:avLst/>
              <a:gdLst/>
              <a:ahLst/>
              <a:cxnLst/>
              <a:rect l="l" t="t" r="r" b="b"/>
              <a:pathLst>
                <a:path w="329323" h="324906" extrusionOk="0">
                  <a:moveTo>
                    <a:pt x="71743" y="295563"/>
                  </a:moveTo>
                  <a:cubicBezTo>
                    <a:pt x="-3321" y="244142"/>
                    <a:pt x="-22571" y="142805"/>
                    <a:pt x="28727" y="69378"/>
                  </a:cubicBezTo>
                  <a:cubicBezTo>
                    <a:pt x="80024" y="-4156"/>
                    <a:pt x="182618" y="-22083"/>
                    <a:pt x="257682" y="29337"/>
                  </a:cubicBezTo>
                  <a:cubicBezTo>
                    <a:pt x="332639" y="80758"/>
                    <a:pt x="351888" y="182095"/>
                    <a:pt x="300591" y="255629"/>
                  </a:cubicBezTo>
                  <a:cubicBezTo>
                    <a:pt x="249294" y="329055"/>
                    <a:pt x="146700" y="346983"/>
                    <a:pt x="71743" y="295563"/>
                  </a:cubicBezTo>
                  <a:lnTo>
                    <a:pt x="71743" y="295563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56" name="Google Shape;3256;p37"/>
            <p:cNvSpPr/>
            <p:nvPr/>
          </p:nvSpPr>
          <p:spPr>
            <a:xfrm rot="5528855">
              <a:off x="8008730" y="5369800"/>
              <a:ext cx="2660542" cy="2556583"/>
            </a:xfrm>
            <a:custGeom>
              <a:avLst/>
              <a:gdLst/>
              <a:ahLst/>
              <a:cxnLst/>
              <a:rect l="l" t="t" r="r" b="b"/>
              <a:pathLst>
                <a:path w="2658673" h="2554787" extrusionOk="0">
                  <a:moveTo>
                    <a:pt x="2341014" y="1118258"/>
                  </a:moveTo>
                  <a:cubicBezTo>
                    <a:pt x="2249495" y="1106664"/>
                    <a:pt x="2182820" y="1045368"/>
                    <a:pt x="2118725" y="1037210"/>
                  </a:cubicBezTo>
                  <a:cubicBezTo>
                    <a:pt x="1812447" y="998350"/>
                    <a:pt x="1628014" y="1028407"/>
                    <a:pt x="1519935" y="1084765"/>
                  </a:cubicBezTo>
                  <a:cubicBezTo>
                    <a:pt x="1581018" y="961744"/>
                    <a:pt x="1604247" y="776137"/>
                    <a:pt x="1526602" y="515280"/>
                  </a:cubicBezTo>
                  <a:cubicBezTo>
                    <a:pt x="1505739" y="445181"/>
                    <a:pt x="1441967" y="376048"/>
                    <a:pt x="1424976" y="311102"/>
                  </a:cubicBezTo>
                  <a:cubicBezTo>
                    <a:pt x="1379593" y="137626"/>
                    <a:pt x="1412931" y="971"/>
                    <a:pt x="1394864" y="5"/>
                  </a:cubicBezTo>
                  <a:cubicBezTo>
                    <a:pt x="1376905" y="-1069"/>
                    <a:pt x="1377120" y="169723"/>
                    <a:pt x="1316897" y="305090"/>
                  </a:cubicBezTo>
                  <a:cubicBezTo>
                    <a:pt x="1279687" y="388822"/>
                    <a:pt x="1201505" y="434661"/>
                    <a:pt x="1175372" y="493381"/>
                  </a:cubicBezTo>
                  <a:cubicBezTo>
                    <a:pt x="1074714" y="719672"/>
                    <a:pt x="1041053" y="882091"/>
                    <a:pt x="1044279" y="999101"/>
                  </a:cubicBezTo>
                  <a:cubicBezTo>
                    <a:pt x="938996" y="922668"/>
                    <a:pt x="776716" y="865344"/>
                    <a:pt x="536469" y="865237"/>
                  </a:cubicBezTo>
                  <a:cubicBezTo>
                    <a:pt x="462695" y="865237"/>
                    <a:pt x="377737" y="906137"/>
                    <a:pt x="309987" y="903882"/>
                  </a:cubicBezTo>
                  <a:cubicBezTo>
                    <a:pt x="129210" y="897871"/>
                    <a:pt x="6290" y="827450"/>
                    <a:pt x="160" y="844304"/>
                  </a:cubicBezTo>
                  <a:cubicBezTo>
                    <a:pt x="-5862" y="861158"/>
                    <a:pt x="159536" y="909250"/>
                    <a:pt x="273530" y="1004898"/>
                  </a:cubicBezTo>
                  <a:cubicBezTo>
                    <a:pt x="343970" y="1063940"/>
                    <a:pt x="366338" y="1151214"/>
                    <a:pt x="415700" y="1192651"/>
                  </a:cubicBezTo>
                  <a:cubicBezTo>
                    <a:pt x="634869" y="1376325"/>
                    <a:pt x="797579" y="1452328"/>
                    <a:pt x="917273" y="1470899"/>
                  </a:cubicBezTo>
                  <a:cubicBezTo>
                    <a:pt x="804999" y="1545185"/>
                    <a:pt x="692511" y="1686885"/>
                    <a:pt x="618845" y="1933251"/>
                  </a:cubicBezTo>
                  <a:cubicBezTo>
                    <a:pt x="597875" y="2003350"/>
                    <a:pt x="613468" y="2095670"/>
                    <a:pt x="592067" y="2159328"/>
                  </a:cubicBezTo>
                  <a:cubicBezTo>
                    <a:pt x="534963" y="2329368"/>
                    <a:pt x="431939" y="2426090"/>
                    <a:pt x="446564" y="2436717"/>
                  </a:cubicBezTo>
                  <a:cubicBezTo>
                    <a:pt x="461082" y="2447237"/>
                    <a:pt x="554643" y="2303819"/>
                    <a:pt x="679499" y="2222556"/>
                  </a:cubicBezTo>
                  <a:cubicBezTo>
                    <a:pt x="756606" y="2172424"/>
                    <a:pt x="847478" y="2175967"/>
                    <a:pt x="901572" y="2140756"/>
                  </a:cubicBezTo>
                  <a:cubicBezTo>
                    <a:pt x="1097620" y="2013226"/>
                    <a:pt x="1212904" y="1901261"/>
                    <a:pt x="1277321" y="1805291"/>
                  </a:cubicBezTo>
                  <a:cubicBezTo>
                    <a:pt x="1315176" y="1921765"/>
                    <a:pt x="1401317" y="2054663"/>
                    <a:pt x="1563919" y="2192821"/>
                  </a:cubicBezTo>
                  <a:cubicBezTo>
                    <a:pt x="1619841" y="2240376"/>
                    <a:pt x="1711251" y="2263993"/>
                    <a:pt x="1761150" y="2309402"/>
                  </a:cubicBezTo>
                  <a:cubicBezTo>
                    <a:pt x="1894502" y="2430598"/>
                    <a:pt x="1941604" y="2563174"/>
                    <a:pt x="1957306" y="2554372"/>
                  </a:cubicBezTo>
                  <a:cubicBezTo>
                    <a:pt x="1972899" y="2545462"/>
                    <a:pt x="1879015" y="2402365"/>
                    <a:pt x="1855248" y="2256264"/>
                  </a:cubicBezTo>
                  <a:cubicBezTo>
                    <a:pt x="1840516" y="2165983"/>
                    <a:pt x="1880951" y="2085364"/>
                    <a:pt x="1870627" y="2022028"/>
                  </a:cubicBezTo>
                  <a:cubicBezTo>
                    <a:pt x="1832450" y="1787471"/>
                    <a:pt x="1774592" y="1635894"/>
                    <a:pt x="1710821" y="1538637"/>
                  </a:cubicBezTo>
                  <a:cubicBezTo>
                    <a:pt x="1839118" y="1542716"/>
                    <a:pt x="2002150" y="1501816"/>
                    <a:pt x="2197015" y="1376969"/>
                  </a:cubicBezTo>
                  <a:cubicBezTo>
                    <a:pt x="2258959" y="1337357"/>
                    <a:pt x="2307783" y="1257168"/>
                    <a:pt x="2365855" y="1222709"/>
                  </a:cubicBezTo>
                  <a:cubicBezTo>
                    <a:pt x="2521037" y="1130389"/>
                    <a:pt x="2662777" y="1123196"/>
                    <a:pt x="2658583" y="1105806"/>
                  </a:cubicBezTo>
                  <a:cubicBezTo>
                    <a:pt x="2654496" y="1088415"/>
                    <a:pt x="2489205" y="1137152"/>
                    <a:pt x="2341014" y="1118258"/>
                  </a:cubicBezTo>
                  <a:close/>
                  <a:moveTo>
                    <a:pt x="1368624" y="1411858"/>
                  </a:moveTo>
                  <a:cubicBezTo>
                    <a:pt x="1344642" y="1425705"/>
                    <a:pt x="1321091" y="1448678"/>
                    <a:pt x="1301626" y="1479380"/>
                  </a:cubicBezTo>
                  <a:cubicBezTo>
                    <a:pt x="1288075" y="1462204"/>
                    <a:pt x="1273235" y="1447927"/>
                    <a:pt x="1258502" y="1437514"/>
                  </a:cubicBezTo>
                  <a:cubicBezTo>
                    <a:pt x="1233229" y="1419479"/>
                    <a:pt x="1197095" y="1407349"/>
                    <a:pt x="1154939" y="1403484"/>
                  </a:cubicBezTo>
                  <a:cubicBezTo>
                    <a:pt x="1175802" y="1380404"/>
                    <a:pt x="1189783" y="1355070"/>
                    <a:pt x="1197848" y="1332312"/>
                  </a:cubicBezTo>
                  <a:cubicBezTo>
                    <a:pt x="1204624" y="1313204"/>
                    <a:pt x="1207419" y="1290339"/>
                    <a:pt x="1206559" y="1265326"/>
                  </a:cubicBezTo>
                  <a:cubicBezTo>
                    <a:pt x="1226024" y="1271660"/>
                    <a:pt x="1244952" y="1274988"/>
                    <a:pt x="1261835" y="1275846"/>
                  </a:cubicBezTo>
                  <a:cubicBezTo>
                    <a:pt x="1298399" y="1277564"/>
                    <a:pt x="1343137" y="1265326"/>
                    <a:pt x="1387121" y="1237845"/>
                  </a:cubicBezTo>
                  <a:cubicBezTo>
                    <a:pt x="1377120" y="1275846"/>
                    <a:pt x="1378410" y="1312452"/>
                    <a:pt x="1385508" y="1341115"/>
                  </a:cubicBezTo>
                  <a:cubicBezTo>
                    <a:pt x="1389702" y="1358290"/>
                    <a:pt x="1397875" y="1376325"/>
                    <a:pt x="1409490" y="1394360"/>
                  </a:cubicBezTo>
                  <a:cubicBezTo>
                    <a:pt x="1394327" y="1399190"/>
                    <a:pt x="1380346" y="1405095"/>
                    <a:pt x="1368624" y="141185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57" name="Google Shape;3257;p37"/>
            <p:cNvSpPr/>
            <p:nvPr/>
          </p:nvSpPr>
          <p:spPr>
            <a:xfrm rot="5528855">
              <a:off x="8281412" y="5604184"/>
              <a:ext cx="2117716" cy="2127727"/>
            </a:xfrm>
            <a:custGeom>
              <a:avLst/>
              <a:gdLst/>
              <a:ahLst/>
              <a:cxnLst/>
              <a:rect l="l" t="t" r="r" b="b"/>
              <a:pathLst>
                <a:path w="2116229" h="2126233" extrusionOk="0">
                  <a:moveTo>
                    <a:pt x="1055521" y="1370726"/>
                  </a:moveTo>
                  <a:cubicBezTo>
                    <a:pt x="1059393" y="1371477"/>
                    <a:pt x="1061974" y="1375234"/>
                    <a:pt x="1061221" y="1379099"/>
                  </a:cubicBezTo>
                  <a:cubicBezTo>
                    <a:pt x="1056705" y="1406688"/>
                    <a:pt x="1051865" y="1434491"/>
                    <a:pt x="1044767" y="1461758"/>
                  </a:cubicBezTo>
                  <a:cubicBezTo>
                    <a:pt x="1042509" y="1470883"/>
                    <a:pt x="1039820" y="1479900"/>
                    <a:pt x="1036809" y="1488917"/>
                  </a:cubicBezTo>
                  <a:cubicBezTo>
                    <a:pt x="1033906" y="1497827"/>
                    <a:pt x="1030572" y="1506737"/>
                    <a:pt x="1027130" y="1515432"/>
                  </a:cubicBezTo>
                  <a:cubicBezTo>
                    <a:pt x="1024765" y="1521336"/>
                    <a:pt x="1022399" y="1527240"/>
                    <a:pt x="1019818" y="1533145"/>
                  </a:cubicBezTo>
                  <a:cubicBezTo>
                    <a:pt x="1016054" y="1541947"/>
                    <a:pt x="1012182" y="1550535"/>
                    <a:pt x="1008203" y="1559230"/>
                  </a:cubicBezTo>
                  <a:cubicBezTo>
                    <a:pt x="1006805" y="1562236"/>
                    <a:pt x="1001966" y="1568892"/>
                    <a:pt x="999600" y="1573508"/>
                  </a:cubicBezTo>
                  <a:cubicBezTo>
                    <a:pt x="1000138" y="1574796"/>
                    <a:pt x="1000245" y="1576406"/>
                    <a:pt x="999815" y="1577802"/>
                  </a:cubicBezTo>
                  <a:cubicBezTo>
                    <a:pt x="999815" y="1577158"/>
                    <a:pt x="999277" y="1575870"/>
                    <a:pt x="998847" y="1575011"/>
                  </a:cubicBezTo>
                  <a:cubicBezTo>
                    <a:pt x="998202" y="1576621"/>
                    <a:pt x="998094" y="1577909"/>
                    <a:pt x="998954" y="1578231"/>
                  </a:cubicBezTo>
                  <a:cubicBezTo>
                    <a:pt x="999277" y="1578339"/>
                    <a:pt x="999600" y="1578231"/>
                    <a:pt x="999707" y="1578124"/>
                  </a:cubicBezTo>
                  <a:cubicBezTo>
                    <a:pt x="999492" y="1578768"/>
                    <a:pt x="999169" y="1579305"/>
                    <a:pt x="998740" y="1579949"/>
                  </a:cubicBezTo>
                  <a:cubicBezTo>
                    <a:pt x="996589" y="1583169"/>
                    <a:pt x="994223" y="1583599"/>
                    <a:pt x="993577" y="1583706"/>
                  </a:cubicBezTo>
                  <a:cubicBezTo>
                    <a:pt x="989921" y="1584565"/>
                    <a:pt x="987448" y="1582955"/>
                    <a:pt x="985835" y="1579627"/>
                  </a:cubicBezTo>
                  <a:cubicBezTo>
                    <a:pt x="985512" y="1578983"/>
                    <a:pt x="984866" y="1576943"/>
                    <a:pt x="985727" y="1573937"/>
                  </a:cubicBezTo>
                  <a:cubicBezTo>
                    <a:pt x="986695" y="1570502"/>
                    <a:pt x="992072" y="1558372"/>
                    <a:pt x="994008" y="1553326"/>
                  </a:cubicBezTo>
                  <a:lnTo>
                    <a:pt x="1010139" y="1509206"/>
                  </a:lnTo>
                  <a:cubicBezTo>
                    <a:pt x="1013903" y="1498364"/>
                    <a:pt x="1017237" y="1487414"/>
                    <a:pt x="1020570" y="1476464"/>
                  </a:cubicBezTo>
                  <a:cubicBezTo>
                    <a:pt x="1023904" y="1465515"/>
                    <a:pt x="1027023" y="1454565"/>
                    <a:pt x="1030142" y="1443508"/>
                  </a:cubicBezTo>
                  <a:cubicBezTo>
                    <a:pt x="1036379" y="1421180"/>
                    <a:pt x="1042079" y="1398744"/>
                    <a:pt x="1047241" y="1376415"/>
                  </a:cubicBezTo>
                  <a:cubicBezTo>
                    <a:pt x="1047993" y="1372551"/>
                    <a:pt x="1051757" y="1369974"/>
                    <a:pt x="1055521" y="1370726"/>
                  </a:cubicBezTo>
                  <a:close/>
                  <a:moveTo>
                    <a:pt x="739027" y="1206589"/>
                  </a:moveTo>
                  <a:cubicBezTo>
                    <a:pt x="723649" y="1211098"/>
                    <a:pt x="708593" y="1216466"/>
                    <a:pt x="693967" y="1222262"/>
                  </a:cubicBezTo>
                  <a:cubicBezTo>
                    <a:pt x="671168" y="1231387"/>
                    <a:pt x="649445" y="1241800"/>
                    <a:pt x="629120" y="1252749"/>
                  </a:cubicBezTo>
                  <a:cubicBezTo>
                    <a:pt x="625678" y="1254575"/>
                    <a:pt x="624280" y="1258868"/>
                    <a:pt x="626001" y="1262304"/>
                  </a:cubicBezTo>
                  <a:cubicBezTo>
                    <a:pt x="627829" y="1265846"/>
                    <a:pt x="632131" y="1267242"/>
                    <a:pt x="635572" y="1265524"/>
                  </a:cubicBezTo>
                  <a:cubicBezTo>
                    <a:pt x="655898" y="1255970"/>
                    <a:pt x="677836" y="1247382"/>
                    <a:pt x="700419" y="1239438"/>
                  </a:cubicBezTo>
                  <a:cubicBezTo>
                    <a:pt x="714830" y="1234285"/>
                    <a:pt x="729671" y="1229455"/>
                    <a:pt x="744619" y="1224946"/>
                  </a:cubicBezTo>
                  <a:cubicBezTo>
                    <a:pt x="763116" y="1219364"/>
                    <a:pt x="781936" y="1214211"/>
                    <a:pt x="800648" y="1210025"/>
                  </a:cubicBezTo>
                  <a:cubicBezTo>
                    <a:pt x="819898" y="1205838"/>
                    <a:pt x="839040" y="1202403"/>
                    <a:pt x="857860" y="1200363"/>
                  </a:cubicBezTo>
                  <a:cubicBezTo>
                    <a:pt x="861624" y="1200041"/>
                    <a:pt x="864528" y="1196821"/>
                    <a:pt x="864205" y="1193063"/>
                  </a:cubicBezTo>
                  <a:cubicBezTo>
                    <a:pt x="863882" y="1189306"/>
                    <a:pt x="860656" y="1186408"/>
                    <a:pt x="856892" y="1186730"/>
                  </a:cubicBezTo>
                  <a:cubicBezTo>
                    <a:pt x="837320" y="1187589"/>
                    <a:pt x="817317" y="1189736"/>
                    <a:pt x="797422" y="1193171"/>
                  </a:cubicBezTo>
                  <a:cubicBezTo>
                    <a:pt x="777849" y="1196499"/>
                    <a:pt x="758277" y="1200900"/>
                    <a:pt x="739027" y="1206589"/>
                  </a:cubicBezTo>
                  <a:close/>
                  <a:moveTo>
                    <a:pt x="953895" y="1249958"/>
                  </a:moveTo>
                  <a:cubicBezTo>
                    <a:pt x="942603" y="1260157"/>
                    <a:pt x="920127" y="1290858"/>
                    <a:pt x="916900" y="1294401"/>
                  </a:cubicBezTo>
                  <a:cubicBezTo>
                    <a:pt x="894102" y="1319950"/>
                    <a:pt x="872163" y="1345928"/>
                    <a:pt x="850547" y="1372229"/>
                  </a:cubicBezTo>
                  <a:cubicBezTo>
                    <a:pt x="828932" y="1398637"/>
                    <a:pt x="807853" y="1425367"/>
                    <a:pt x="786990" y="1452418"/>
                  </a:cubicBezTo>
                  <a:cubicBezTo>
                    <a:pt x="744834" y="1506737"/>
                    <a:pt x="702140" y="1561592"/>
                    <a:pt x="659447" y="1616233"/>
                  </a:cubicBezTo>
                  <a:cubicBezTo>
                    <a:pt x="660844" y="1615589"/>
                    <a:pt x="661382" y="1613656"/>
                    <a:pt x="662888" y="1613979"/>
                  </a:cubicBezTo>
                  <a:cubicBezTo>
                    <a:pt x="666759" y="1614837"/>
                    <a:pt x="669233" y="1618595"/>
                    <a:pt x="668373" y="1622459"/>
                  </a:cubicBezTo>
                  <a:cubicBezTo>
                    <a:pt x="660522" y="1662500"/>
                    <a:pt x="650305" y="1702219"/>
                    <a:pt x="637938" y="1741187"/>
                  </a:cubicBezTo>
                  <a:cubicBezTo>
                    <a:pt x="632991" y="1756752"/>
                    <a:pt x="627722" y="1772211"/>
                    <a:pt x="622022" y="1787562"/>
                  </a:cubicBezTo>
                  <a:cubicBezTo>
                    <a:pt x="613526" y="1810534"/>
                    <a:pt x="604278" y="1833185"/>
                    <a:pt x="594921" y="1855728"/>
                  </a:cubicBezTo>
                  <a:cubicBezTo>
                    <a:pt x="592233" y="1861847"/>
                    <a:pt x="579328" y="1900063"/>
                    <a:pt x="567929" y="1920674"/>
                  </a:cubicBezTo>
                  <a:cubicBezTo>
                    <a:pt x="564595" y="1926686"/>
                    <a:pt x="561261" y="1931409"/>
                    <a:pt x="558357" y="1933878"/>
                  </a:cubicBezTo>
                  <a:cubicBezTo>
                    <a:pt x="556099" y="1935810"/>
                    <a:pt x="553841" y="1936777"/>
                    <a:pt x="551797" y="1937099"/>
                  </a:cubicBezTo>
                  <a:cubicBezTo>
                    <a:pt x="548033" y="1937743"/>
                    <a:pt x="544592" y="1935167"/>
                    <a:pt x="543947" y="1931409"/>
                  </a:cubicBezTo>
                  <a:cubicBezTo>
                    <a:pt x="543409" y="1927974"/>
                    <a:pt x="545560" y="1924754"/>
                    <a:pt x="548786" y="1923787"/>
                  </a:cubicBezTo>
                  <a:cubicBezTo>
                    <a:pt x="549539" y="1924968"/>
                    <a:pt x="550937" y="1921426"/>
                    <a:pt x="552120" y="1919494"/>
                  </a:cubicBezTo>
                  <a:cubicBezTo>
                    <a:pt x="555346" y="1914341"/>
                    <a:pt x="558572" y="1906719"/>
                    <a:pt x="561799" y="1898560"/>
                  </a:cubicBezTo>
                  <a:cubicBezTo>
                    <a:pt x="569757" y="1878271"/>
                    <a:pt x="576962" y="1854011"/>
                    <a:pt x="578791" y="1849287"/>
                  </a:cubicBezTo>
                  <a:cubicBezTo>
                    <a:pt x="589330" y="1822235"/>
                    <a:pt x="599116" y="1794861"/>
                    <a:pt x="608795" y="1767273"/>
                  </a:cubicBezTo>
                  <a:cubicBezTo>
                    <a:pt x="615247" y="1749023"/>
                    <a:pt x="621699" y="1730774"/>
                    <a:pt x="627722" y="1712418"/>
                  </a:cubicBezTo>
                  <a:cubicBezTo>
                    <a:pt x="637185" y="1683433"/>
                    <a:pt x="645681" y="1654127"/>
                    <a:pt x="652886" y="1624499"/>
                  </a:cubicBezTo>
                  <a:cubicBezTo>
                    <a:pt x="639766" y="1641245"/>
                    <a:pt x="626969" y="1658099"/>
                    <a:pt x="613741" y="1674845"/>
                  </a:cubicBezTo>
                  <a:cubicBezTo>
                    <a:pt x="574811" y="1723904"/>
                    <a:pt x="535451" y="1772748"/>
                    <a:pt x="495553" y="1821055"/>
                  </a:cubicBezTo>
                  <a:cubicBezTo>
                    <a:pt x="428878" y="1902103"/>
                    <a:pt x="360804" y="1981863"/>
                    <a:pt x="291547" y="2059047"/>
                  </a:cubicBezTo>
                  <a:cubicBezTo>
                    <a:pt x="288966" y="2062053"/>
                    <a:pt x="284449" y="2062267"/>
                    <a:pt x="281438" y="2059691"/>
                  </a:cubicBezTo>
                  <a:cubicBezTo>
                    <a:pt x="278535" y="2057115"/>
                    <a:pt x="278212" y="2052606"/>
                    <a:pt x="280901" y="2049600"/>
                  </a:cubicBezTo>
                  <a:cubicBezTo>
                    <a:pt x="348974" y="1971665"/>
                    <a:pt x="415650" y="1891046"/>
                    <a:pt x="481358" y="1809568"/>
                  </a:cubicBezTo>
                  <a:cubicBezTo>
                    <a:pt x="508673" y="1775861"/>
                    <a:pt x="535559" y="1741831"/>
                    <a:pt x="562659" y="1707802"/>
                  </a:cubicBezTo>
                  <a:cubicBezTo>
                    <a:pt x="556529" y="1709519"/>
                    <a:pt x="549324" y="1712095"/>
                    <a:pt x="545883" y="1713062"/>
                  </a:cubicBezTo>
                  <a:cubicBezTo>
                    <a:pt x="537387" y="1715531"/>
                    <a:pt x="528891" y="1717999"/>
                    <a:pt x="520503" y="1720683"/>
                  </a:cubicBezTo>
                  <a:cubicBezTo>
                    <a:pt x="512115" y="1723367"/>
                    <a:pt x="503834" y="1726051"/>
                    <a:pt x="495553" y="1729056"/>
                  </a:cubicBezTo>
                  <a:cubicBezTo>
                    <a:pt x="479207" y="1734746"/>
                    <a:pt x="462968" y="1741187"/>
                    <a:pt x="446837" y="1747628"/>
                  </a:cubicBezTo>
                  <a:cubicBezTo>
                    <a:pt x="436083" y="1751922"/>
                    <a:pt x="425329" y="1756216"/>
                    <a:pt x="414575" y="1760617"/>
                  </a:cubicBezTo>
                  <a:cubicBezTo>
                    <a:pt x="387689" y="1771674"/>
                    <a:pt x="361019" y="1783482"/>
                    <a:pt x="334994" y="1796149"/>
                  </a:cubicBezTo>
                  <a:cubicBezTo>
                    <a:pt x="331553" y="1797975"/>
                    <a:pt x="327251" y="1796686"/>
                    <a:pt x="325423" y="1793144"/>
                  </a:cubicBezTo>
                  <a:cubicBezTo>
                    <a:pt x="323595" y="1789708"/>
                    <a:pt x="324885" y="1785415"/>
                    <a:pt x="328434" y="1783590"/>
                  </a:cubicBezTo>
                  <a:cubicBezTo>
                    <a:pt x="354136" y="1769420"/>
                    <a:pt x="380269" y="1755786"/>
                    <a:pt x="407154" y="1743549"/>
                  </a:cubicBezTo>
                  <a:cubicBezTo>
                    <a:pt x="417908" y="1738611"/>
                    <a:pt x="428663" y="1733995"/>
                    <a:pt x="439632" y="1729593"/>
                  </a:cubicBezTo>
                  <a:cubicBezTo>
                    <a:pt x="456193" y="1723152"/>
                    <a:pt x="472970" y="1717355"/>
                    <a:pt x="489853" y="1711988"/>
                  </a:cubicBezTo>
                  <a:cubicBezTo>
                    <a:pt x="498457" y="1709304"/>
                    <a:pt x="507060" y="1706728"/>
                    <a:pt x="515771" y="1704474"/>
                  </a:cubicBezTo>
                  <a:cubicBezTo>
                    <a:pt x="524482" y="1702112"/>
                    <a:pt x="533193" y="1700072"/>
                    <a:pt x="542011" y="1698032"/>
                  </a:cubicBezTo>
                  <a:cubicBezTo>
                    <a:pt x="549754" y="1696315"/>
                    <a:pt x="569112" y="1692772"/>
                    <a:pt x="573736" y="1693417"/>
                  </a:cubicBezTo>
                  <a:cubicBezTo>
                    <a:pt x="573951" y="1693417"/>
                    <a:pt x="573843" y="1693524"/>
                    <a:pt x="573951" y="1693632"/>
                  </a:cubicBezTo>
                  <a:cubicBezTo>
                    <a:pt x="582124" y="1683326"/>
                    <a:pt x="590405" y="1673128"/>
                    <a:pt x="598578" y="1662822"/>
                  </a:cubicBezTo>
                  <a:cubicBezTo>
                    <a:pt x="657188" y="1588859"/>
                    <a:pt x="715583" y="1515110"/>
                    <a:pt x="773333" y="1441791"/>
                  </a:cubicBezTo>
                  <a:cubicBezTo>
                    <a:pt x="794626" y="1414954"/>
                    <a:pt x="816242" y="1388331"/>
                    <a:pt x="838180" y="1362031"/>
                  </a:cubicBezTo>
                  <a:cubicBezTo>
                    <a:pt x="855387" y="1341527"/>
                    <a:pt x="873346" y="1321453"/>
                    <a:pt x="891198" y="1301486"/>
                  </a:cubicBezTo>
                  <a:cubicBezTo>
                    <a:pt x="889370" y="1302130"/>
                    <a:pt x="887757" y="1303848"/>
                    <a:pt x="886036" y="1302881"/>
                  </a:cubicBezTo>
                  <a:cubicBezTo>
                    <a:pt x="885821" y="1302774"/>
                    <a:pt x="885714" y="1302667"/>
                    <a:pt x="885498" y="1302559"/>
                  </a:cubicBezTo>
                  <a:cubicBezTo>
                    <a:pt x="882810" y="1303740"/>
                    <a:pt x="879369" y="1306102"/>
                    <a:pt x="877755" y="1306424"/>
                  </a:cubicBezTo>
                  <a:lnTo>
                    <a:pt x="849365" y="1313509"/>
                  </a:lnTo>
                  <a:lnTo>
                    <a:pt x="776021" y="1331114"/>
                  </a:lnTo>
                  <a:cubicBezTo>
                    <a:pt x="757201" y="1335838"/>
                    <a:pt x="738705" y="1341098"/>
                    <a:pt x="720207" y="1346465"/>
                  </a:cubicBezTo>
                  <a:cubicBezTo>
                    <a:pt x="701603" y="1351940"/>
                    <a:pt x="683105" y="1357522"/>
                    <a:pt x="664824" y="1363534"/>
                  </a:cubicBezTo>
                  <a:cubicBezTo>
                    <a:pt x="628045" y="1375557"/>
                    <a:pt x="591803" y="1388653"/>
                    <a:pt x="555992" y="1403789"/>
                  </a:cubicBezTo>
                  <a:cubicBezTo>
                    <a:pt x="552335" y="1405292"/>
                    <a:pt x="548141" y="1403682"/>
                    <a:pt x="546528" y="1400140"/>
                  </a:cubicBezTo>
                  <a:cubicBezTo>
                    <a:pt x="544915" y="1396490"/>
                    <a:pt x="546528" y="1392303"/>
                    <a:pt x="550184" y="1390693"/>
                  </a:cubicBezTo>
                  <a:cubicBezTo>
                    <a:pt x="585781" y="1374054"/>
                    <a:pt x="621914" y="1358918"/>
                    <a:pt x="658801" y="1345928"/>
                  </a:cubicBezTo>
                  <a:cubicBezTo>
                    <a:pt x="677298" y="1339380"/>
                    <a:pt x="695903" y="1333476"/>
                    <a:pt x="714830" y="1328001"/>
                  </a:cubicBezTo>
                  <a:cubicBezTo>
                    <a:pt x="733650" y="1322634"/>
                    <a:pt x="752685" y="1317910"/>
                    <a:pt x="771827" y="1313509"/>
                  </a:cubicBezTo>
                  <a:lnTo>
                    <a:pt x="845923" y="1298373"/>
                  </a:lnTo>
                  <a:lnTo>
                    <a:pt x="874852" y="1292468"/>
                  </a:lnTo>
                  <a:cubicBezTo>
                    <a:pt x="877325" y="1292039"/>
                    <a:pt x="881842" y="1290107"/>
                    <a:pt x="884853" y="1289355"/>
                  </a:cubicBezTo>
                  <a:cubicBezTo>
                    <a:pt x="887864" y="1288604"/>
                    <a:pt x="890338" y="1288711"/>
                    <a:pt x="891628" y="1289141"/>
                  </a:cubicBezTo>
                  <a:cubicBezTo>
                    <a:pt x="893994" y="1290107"/>
                    <a:pt x="895500" y="1291610"/>
                    <a:pt x="896145" y="1293649"/>
                  </a:cubicBezTo>
                  <a:cubicBezTo>
                    <a:pt x="896360" y="1294186"/>
                    <a:pt x="895822" y="1295474"/>
                    <a:pt x="895822" y="1296226"/>
                  </a:cubicBezTo>
                  <a:cubicBezTo>
                    <a:pt x="899264" y="1292361"/>
                    <a:pt x="902490" y="1288389"/>
                    <a:pt x="906039" y="1284632"/>
                  </a:cubicBezTo>
                  <a:cubicBezTo>
                    <a:pt x="908943" y="1281519"/>
                    <a:pt x="927332" y="1257365"/>
                    <a:pt x="939699" y="1244591"/>
                  </a:cubicBezTo>
                  <a:cubicBezTo>
                    <a:pt x="943248" y="1240941"/>
                    <a:pt x="946474" y="1238150"/>
                    <a:pt x="948840" y="1236647"/>
                  </a:cubicBezTo>
                  <a:cubicBezTo>
                    <a:pt x="951529" y="1234929"/>
                    <a:pt x="954002" y="1234608"/>
                    <a:pt x="955615" y="1234822"/>
                  </a:cubicBezTo>
                  <a:cubicBezTo>
                    <a:pt x="959379" y="1235252"/>
                    <a:pt x="962068" y="1238579"/>
                    <a:pt x="961638" y="1242337"/>
                  </a:cubicBezTo>
                  <a:cubicBezTo>
                    <a:pt x="961315" y="1245342"/>
                    <a:pt x="959057" y="1247704"/>
                    <a:pt x="956368" y="1248241"/>
                  </a:cubicBezTo>
                  <a:lnTo>
                    <a:pt x="956261" y="1248134"/>
                  </a:lnTo>
                  <a:cubicBezTo>
                    <a:pt x="956153" y="1247812"/>
                    <a:pt x="955830" y="1248026"/>
                    <a:pt x="955400" y="1248348"/>
                  </a:cubicBezTo>
                  <a:cubicBezTo>
                    <a:pt x="954970" y="1248455"/>
                    <a:pt x="954540" y="1248455"/>
                    <a:pt x="954110" y="1248348"/>
                  </a:cubicBezTo>
                  <a:cubicBezTo>
                    <a:pt x="954325" y="1248455"/>
                    <a:pt x="954755" y="1248563"/>
                    <a:pt x="955293" y="1248563"/>
                  </a:cubicBezTo>
                  <a:cubicBezTo>
                    <a:pt x="954863" y="1248992"/>
                    <a:pt x="954325" y="1249636"/>
                    <a:pt x="953895" y="1249958"/>
                  </a:cubicBezTo>
                  <a:close/>
                  <a:moveTo>
                    <a:pt x="567498" y="1697603"/>
                  </a:moveTo>
                  <a:cubicBezTo>
                    <a:pt x="567714" y="1696315"/>
                    <a:pt x="568251" y="1695242"/>
                    <a:pt x="569004" y="1696315"/>
                  </a:cubicBezTo>
                  <a:cubicBezTo>
                    <a:pt x="569112" y="1696315"/>
                    <a:pt x="568896" y="1696422"/>
                    <a:pt x="568789" y="1696422"/>
                  </a:cubicBezTo>
                  <a:cubicBezTo>
                    <a:pt x="568359" y="1696745"/>
                    <a:pt x="567821" y="1697174"/>
                    <a:pt x="567498" y="1697603"/>
                  </a:cubicBezTo>
                  <a:close/>
                  <a:moveTo>
                    <a:pt x="955293" y="1248563"/>
                  </a:moveTo>
                  <a:cubicBezTo>
                    <a:pt x="955830" y="1248670"/>
                    <a:pt x="956476" y="1248670"/>
                    <a:pt x="956368" y="1248241"/>
                  </a:cubicBezTo>
                  <a:cubicBezTo>
                    <a:pt x="956046" y="1248348"/>
                    <a:pt x="955723" y="1248348"/>
                    <a:pt x="955400" y="1248348"/>
                  </a:cubicBezTo>
                  <a:lnTo>
                    <a:pt x="955293" y="1248563"/>
                  </a:lnTo>
                  <a:close/>
                  <a:moveTo>
                    <a:pt x="787958" y="1471527"/>
                  </a:moveTo>
                  <a:cubicBezTo>
                    <a:pt x="784087" y="1471849"/>
                    <a:pt x="781183" y="1475284"/>
                    <a:pt x="781506" y="1479256"/>
                  </a:cubicBezTo>
                  <a:cubicBezTo>
                    <a:pt x="783334" y="1506307"/>
                    <a:pt x="782474" y="1533574"/>
                    <a:pt x="780108" y="1560733"/>
                  </a:cubicBezTo>
                  <a:cubicBezTo>
                    <a:pt x="778387" y="1581130"/>
                    <a:pt x="775591" y="1601419"/>
                    <a:pt x="772365" y="1621600"/>
                  </a:cubicBezTo>
                  <a:cubicBezTo>
                    <a:pt x="769031" y="1641996"/>
                    <a:pt x="765374" y="1662178"/>
                    <a:pt x="760966" y="1682145"/>
                  </a:cubicBezTo>
                  <a:cubicBezTo>
                    <a:pt x="758277" y="1695242"/>
                    <a:pt x="755266" y="1708123"/>
                    <a:pt x="751717" y="1721005"/>
                  </a:cubicBezTo>
                  <a:cubicBezTo>
                    <a:pt x="749351" y="1729486"/>
                    <a:pt x="746770" y="1737859"/>
                    <a:pt x="743867" y="1746232"/>
                  </a:cubicBezTo>
                  <a:cubicBezTo>
                    <a:pt x="741716" y="1752673"/>
                    <a:pt x="733327" y="1763193"/>
                    <a:pt x="729241" y="1770493"/>
                  </a:cubicBezTo>
                  <a:cubicBezTo>
                    <a:pt x="726337" y="1775538"/>
                    <a:pt x="725369" y="1779832"/>
                    <a:pt x="725907" y="1782302"/>
                  </a:cubicBezTo>
                  <a:cubicBezTo>
                    <a:pt x="726337" y="1784663"/>
                    <a:pt x="727520" y="1786488"/>
                    <a:pt x="729456" y="1787776"/>
                  </a:cubicBezTo>
                  <a:cubicBezTo>
                    <a:pt x="731069" y="1788742"/>
                    <a:pt x="733435" y="1789708"/>
                    <a:pt x="737199" y="1789065"/>
                  </a:cubicBezTo>
                  <a:cubicBezTo>
                    <a:pt x="740963" y="1788528"/>
                    <a:pt x="743544" y="1784985"/>
                    <a:pt x="742898" y="1781228"/>
                  </a:cubicBezTo>
                  <a:cubicBezTo>
                    <a:pt x="742683" y="1779940"/>
                    <a:pt x="742146" y="1778759"/>
                    <a:pt x="741285" y="1777793"/>
                  </a:cubicBezTo>
                  <a:cubicBezTo>
                    <a:pt x="745910" y="1770171"/>
                    <a:pt x="755696" y="1758685"/>
                    <a:pt x="758492" y="1751707"/>
                  </a:cubicBezTo>
                  <a:cubicBezTo>
                    <a:pt x="762794" y="1740972"/>
                    <a:pt x="766450" y="1730130"/>
                    <a:pt x="769784" y="1719180"/>
                  </a:cubicBezTo>
                  <a:cubicBezTo>
                    <a:pt x="773118" y="1708338"/>
                    <a:pt x="776021" y="1697281"/>
                    <a:pt x="778710" y="1686224"/>
                  </a:cubicBezTo>
                  <a:cubicBezTo>
                    <a:pt x="782796" y="1669370"/>
                    <a:pt x="786668" y="1652302"/>
                    <a:pt x="789679" y="1635019"/>
                  </a:cubicBezTo>
                  <a:cubicBezTo>
                    <a:pt x="792690" y="1617843"/>
                    <a:pt x="794949" y="1600453"/>
                    <a:pt x="796562" y="1583062"/>
                  </a:cubicBezTo>
                  <a:cubicBezTo>
                    <a:pt x="799680" y="1547959"/>
                    <a:pt x="799573" y="1512749"/>
                    <a:pt x="795701" y="1477967"/>
                  </a:cubicBezTo>
                  <a:cubicBezTo>
                    <a:pt x="795379" y="1473996"/>
                    <a:pt x="791937" y="1471097"/>
                    <a:pt x="787958" y="1471527"/>
                  </a:cubicBezTo>
                  <a:close/>
                  <a:moveTo>
                    <a:pt x="952174" y="1297514"/>
                  </a:moveTo>
                  <a:cubicBezTo>
                    <a:pt x="948302" y="1298158"/>
                    <a:pt x="945722" y="1301808"/>
                    <a:pt x="946367" y="1305672"/>
                  </a:cubicBezTo>
                  <a:cubicBezTo>
                    <a:pt x="950238" y="1331758"/>
                    <a:pt x="951851" y="1357737"/>
                    <a:pt x="952174" y="1383715"/>
                  </a:cubicBezTo>
                  <a:cubicBezTo>
                    <a:pt x="952389" y="1403253"/>
                    <a:pt x="951636" y="1422790"/>
                    <a:pt x="950561" y="1442327"/>
                  </a:cubicBezTo>
                  <a:cubicBezTo>
                    <a:pt x="949378" y="1461865"/>
                    <a:pt x="947980" y="1481403"/>
                    <a:pt x="945829" y="1501047"/>
                  </a:cubicBezTo>
                  <a:cubicBezTo>
                    <a:pt x="944754" y="1511568"/>
                    <a:pt x="943463" y="1521980"/>
                    <a:pt x="942065" y="1532393"/>
                  </a:cubicBezTo>
                  <a:cubicBezTo>
                    <a:pt x="940775" y="1542806"/>
                    <a:pt x="939269" y="1553326"/>
                    <a:pt x="937763" y="1563739"/>
                  </a:cubicBezTo>
                  <a:cubicBezTo>
                    <a:pt x="936796" y="1570717"/>
                    <a:pt x="929268" y="1582740"/>
                    <a:pt x="928192" y="1589181"/>
                  </a:cubicBezTo>
                  <a:cubicBezTo>
                    <a:pt x="927332" y="1594226"/>
                    <a:pt x="928837" y="1597769"/>
                    <a:pt x="931419" y="1599701"/>
                  </a:cubicBezTo>
                  <a:cubicBezTo>
                    <a:pt x="933032" y="1600989"/>
                    <a:pt x="935398" y="1602063"/>
                    <a:pt x="938732" y="1601848"/>
                  </a:cubicBezTo>
                  <a:cubicBezTo>
                    <a:pt x="942495" y="1601633"/>
                    <a:pt x="945399" y="1598520"/>
                    <a:pt x="945291" y="1594763"/>
                  </a:cubicBezTo>
                  <a:cubicBezTo>
                    <a:pt x="945184" y="1592616"/>
                    <a:pt x="944109" y="1590899"/>
                    <a:pt x="942710" y="1589718"/>
                  </a:cubicBezTo>
                  <a:cubicBezTo>
                    <a:pt x="943678" y="1587141"/>
                    <a:pt x="945399" y="1584136"/>
                    <a:pt x="947012" y="1581023"/>
                  </a:cubicBezTo>
                  <a:cubicBezTo>
                    <a:pt x="949701" y="1575762"/>
                    <a:pt x="952174" y="1570287"/>
                    <a:pt x="953035" y="1566316"/>
                  </a:cubicBezTo>
                  <a:cubicBezTo>
                    <a:pt x="955400" y="1553756"/>
                    <a:pt x="957766" y="1541196"/>
                    <a:pt x="959810" y="1528636"/>
                  </a:cubicBezTo>
                  <a:cubicBezTo>
                    <a:pt x="961315" y="1520156"/>
                    <a:pt x="962606" y="1511675"/>
                    <a:pt x="963788" y="1503302"/>
                  </a:cubicBezTo>
                  <a:cubicBezTo>
                    <a:pt x="966370" y="1483335"/>
                    <a:pt x="968736" y="1463368"/>
                    <a:pt x="969811" y="1443401"/>
                  </a:cubicBezTo>
                  <a:cubicBezTo>
                    <a:pt x="970671" y="1430090"/>
                    <a:pt x="970886" y="1416671"/>
                    <a:pt x="970779" y="1403253"/>
                  </a:cubicBezTo>
                  <a:cubicBezTo>
                    <a:pt x="970241" y="1369867"/>
                    <a:pt x="966907" y="1336589"/>
                    <a:pt x="960455" y="1303311"/>
                  </a:cubicBezTo>
                  <a:cubicBezTo>
                    <a:pt x="959702" y="1299446"/>
                    <a:pt x="956046" y="1296762"/>
                    <a:pt x="952174" y="1297514"/>
                  </a:cubicBezTo>
                  <a:close/>
                  <a:moveTo>
                    <a:pt x="371666" y="1617306"/>
                  </a:moveTo>
                  <a:cubicBezTo>
                    <a:pt x="373601" y="1620742"/>
                    <a:pt x="377903" y="1621922"/>
                    <a:pt x="381344" y="1619990"/>
                  </a:cubicBezTo>
                  <a:cubicBezTo>
                    <a:pt x="423931" y="1596803"/>
                    <a:pt x="467377" y="1575977"/>
                    <a:pt x="511469" y="1556762"/>
                  </a:cubicBezTo>
                  <a:cubicBezTo>
                    <a:pt x="529214" y="1549140"/>
                    <a:pt x="546958" y="1541733"/>
                    <a:pt x="564918" y="1534648"/>
                  </a:cubicBezTo>
                  <a:cubicBezTo>
                    <a:pt x="591588" y="1524020"/>
                    <a:pt x="618688" y="1513930"/>
                    <a:pt x="646326" y="1505020"/>
                  </a:cubicBezTo>
                  <a:cubicBezTo>
                    <a:pt x="652779" y="1502873"/>
                    <a:pt x="708055" y="1480973"/>
                    <a:pt x="731177" y="1476357"/>
                  </a:cubicBezTo>
                  <a:cubicBezTo>
                    <a:pt x="732682" y="1476035"/>
                    <a:pt x="734510" y="1475391"/>
                    <a:pt x="735693" y="1475177"/>
                  </a:cubicBezTo>
                  <a:cubicBezTo>
                    <a:pt x="735263" y="1474854"/>
                    <a:pt x="734941" y="1474425"/>
                    <a:pt x="734725" y="1474210"/>
                  </a:cubicBezTo>
                  <a:cubicBezTo>
                    <a:pt x="735048" y="1474640"/>
                    <a:pt x="735478" y="1474854"/>
                    <a:pt x="735908" y="1475177"/>
                  </a:cubicBezTo>
                  <a:cubicBezTo>
                    <a:pt x="736554" y="1475069"/>
                    <a:pt x="737091" y="1475177"/>
                    <a:pt x="736984" y="1475606"/>
                  </a:cubicBezTo>
                  <a:lnTo>
                    <a:pt x="736984" y="1475820"/>
                  </a:lnTo>
                  <a:cubicBezTo>
                    <a:pt x="739350" y="1476894"/>
                    <a:pt x="742361" y="1476464"/>
                    <a:pt x="744404" y="1474532"/>
                  </a:cubicBezTo>
                  <a:cubicBezTo>
                    <a:pt x="747200" y="1471956"/>
                    <a:pt x="747308" y="1467662"/>
                    <a:pt x="744727" y="1464871"/>
                  </a:cubicBezTo>
                  <a:cubicBezTo>
                    <a:pt x="743544" y="1463583"/>
                    <a:pt x="741716" y="1462509"/>
                    <a:pt x="738812" y="1462080"/>
                  </a:cubicBezTo>
                  <a:cubicBezTo>
                    <a:pt x="735156" y="1461436"/>
                    <a:pt x="727735" y="1462509"/>
                    <a:pt x="718271" y="1464656"/>
                  </a:cubicBezTo>
                  <a:cubicBezTo>
                    <a:pt x="691601" y="1471097"/>
                    <a:pt x="646972" y="1486877"/>
                    <a:pt x="641164" y="1488595"/>
                  </a:cubicBezTo>
                  <a:cubicBezTo>
                    <a:pt x="612881" y="1496968"/>
                    <a:pt x="585135" y="1506200"/>
                    <a:pt x="557820" y="1516720"/>
                  </a:cubicBezTo>
                  <a:cubicBezTo>
                    <a:pt x="539645" y="1523806"/>
                    <a:pt x="521578" y="1531427"/>
                    <a:pt x="503834" y="1539478"/>
                  </a:cubicBezTo>
                  <a:cubicBezTo>
                    <a:pt x="459527" y="1559660"/>
                    <a:pt x="416618" y="1582847"/>
                    <a:pt x="374354" y="1607645"/>
                  </a:cubicBezTo>
                  <a:cubicBezTo>
                    <a:pt x="370913" y="1609577"/>
                    <a:pt x="369730" y="1613871"/>
                    <a:pt x="371666" y="1617306"/>
                  </a:cubicBezTo>
                  <a:close/>
                  <a:moveTo>
                    <a:pt x="735693" y="1475177"/>
                  </a:moveTo>
                  <a:cubicBezTo>
                    <a:pt x="736231" y="1475820"/>
                    <a:pt x="736769" y="1476250"/>
                    <a:pt x="736984" y="1475820"/>
                  </a:cubicBezTo>
                  <a:cubicBezTo>
                    <a:pt x="736554" y="1475606"/>
                    <a:pt x="736231" y="1475391"/>
                    <a:pt x="735908" y="1475177"/>
                  </a:cubicBezTo>
                  <a:lnTo>
                    <a:pt x="735693" y="1475177"/>
                  </a:lnTo>
                  <a:close/>
                  <a:moveTo>
                    <a:pt x="1401589" y="1309430"/>
                  </a:moveTo>
                  <a:lnTo>
                    <a:pt x="1385566" y="1291825"/>
                  </a:lnTo>
                  <a:cubicBezTo>
                    <a:pt x="1377608" y="1283666"/>
                    <a:pt x="1369220" y="1276044"/>
                    <a:pt x="1360509" y="1268852"/>
                  </a:cubicBezTo>
                  <a:cubicBezTo>
                    <a:pt x="1351905" y="1261552"/>
                    <a:pt x="1342872" y="1254789"/>
                    <a:pt x="1333731" y="1248241"/>
                  </a:cubicBezTo>
                  <a:cubicBezTo>
                    <a:pt x="1319213" y="1237935"/>
                    <a:pt x="1305232" y="1229240"/>
                    <a:pt x="1291144" y="1222048"/>
                  </a:cubicBezTo>
                  <a:cubicBezTo>
                    <a:pt x="1275766" y="1214211"/>
                    <a:pt x="1260495" y="1207985"/>
                    <a:pt x="1244794" y="1202939"/>
                  </a:cubicBezTo>
                  <a:cubicBezTo>
                    <a:pt x="1215005" y="1193278"/>
                    <a:pt x="1183818" y="1188018"/>
                    <a:pt x="1147900" y="1183187"/>
                  </a:cubicBezTo>
                  <a:cubicBezTo>
                    <a:pt x="1144028" y="1182543"/>
                    <a:pt x="1140372" y="1185227"/>
                    <a:pt x="1139726" y="1189092"/>
                  </a:cubicBezTo>
                  <a:cubicBezTo>
                    <a:pt x="1139081" y="1192956"/>
                    <a:pt x="1141769" y="1196606"/>
                    <a:pt x="1145641" y="1197250"/>
                  </a:cubicBezTo>
                  <a:cubicBezTo>
                    <a:pt x="1180269" y="1203476"/>
                    <a:pt x="1210166" y="1210347"/>
                    <a:pt x="1238879" y="1220545"/>
                  </a:cubicBezTo>
                  <a:cubicBezTo>
                    <a:pt x="1253505" y="1225698"/>
                    <a:pt x="1267808" y="1231816"/>
                    <a:pt x="1282326" y="1239224"/>
                  </a:cubicBezTo>
                  <a:cubicBezTo>
                    <a:pt x="1295769" y="1245986"/>
                    <a:pt x="1309319" y="1253715"/>
                    <a:pt x="1323407" y="1263162"/>
                  </a:cubicBezTo>
                  <a:cubicBezTo>
                    <a:pt x="1332441" y="1269174"/>
                    <a:pt x="1341366" y="1275400"/>
                    <a:pt x="1349970" y="1282056"/>
                  </a:cubicBezTo>
                  <a:cubicBezTo>
                    <a:pt x="1358573" y="1288604"/>
                    <a:pt x="1366854" y="1295474"/>
                    <a:pt x="1374812" y="1302881"/>
                  </a:cubicBezTo>
                  <a:lnTo>
                    <a:pt x="1390943" y="1318769"/>
                  </a:lnTo>
                  <a:cubicBezTo>
                    <a:pt x="1391803" y="1319628"/>
                    <a:pt x="1393954" y="1321668"/>
                    <a:pt x="1395460" y="1323278"/>
                  </a:cubicBezTo>
                  <a:cubicBezTo>
                    <a:pt x="1395567" y="1323922"/>
                    <a:pt x="1395782" y="1324458"/>
                    <a:pt x="1396105" y="1324995"/>
                  </a:cubicBezTo>
                  <a:cubicBezTo>
                    <a:pt x="1395997" y="1324673"/>
                    <a:pt x="1395997" y="1324458"/>
                    <a:pt x="1395997" y="1324458"/>
                  </a:cubicBezTo>
                  <a:cubicBezTo>
                    <a:pt x="1395997" y="1324351"/>
                    <a:pt x="1395997" y="1324137"/>
                    <a:pt x="1396105" y="1324029"/>
                  </a:cubicBezTo>
                  <a:cubicBezTo>
                    <a:pt x="1396750" y="1324888"/>
                    <a:pt x="1397073" y="1325639"/>
                    <a:pt x="1396643" y="1325961"/>
                  </a:cubicBezTo>
                  <a:lnTo>
                    <a:pt x="1397503" y="1327035"/>
                  </a:lnTo>
                  <a:cubicBezTo>
                    <a:pt x="1398256" y="1327894"/>
                    <a:pt x="1398901" y="1328216"/>
                    <a:pt x="1399224" y="1328431"/>
                  </a:cubicBezTo>
                  <a:cubicBezTo>
                    <a:pt x="1400944" y="1329504"/>
                    <a:pt x="1402558" y="1329397"/>
                    <a:pt x="1403525" y="1329289"/>
                  </a:cubicBezTo>
                  <a:cubicBezTo>
                    <a:pt x="1405891" y="1328967"/>
                    <a:pt x="1407504" y="1327679"/>
                    <a:pt x="1408687" y="1325639"/>
                  </a:cubicBezTo>
                  <a:cubicBezTo>
                    <a:pt x="1409117" y="1324781"/>
                    <a:pt x="1409870" y="1323063"/>
                    <a:pt x="1409117" y="1320487"/>
                  </a:cubicBezTo>
                  <a:cubicBezTo>
                    <a:pt x="1409117" y="1320272"/>
                    <a:pt x="1408795" y="1319413"/>
                    <a:pt x="1408042" y="1318232"/>
                  </a:cubicBezTo>
                  <a:cubicBezTo>
                    <a:pt x="1407074" y="1316729"/>
                    <a:pt x="1403310" y="1311362"/>
                    <a:pt x="1401589" y="1309430"/>
                  </a:cubicBezTo>
                  <a:close/>
                  <a:moveTo>
                    <a:pt x="1216296" y="867260"/>
                  </a:moveTo>
                  <a:cubicBezTo>
                    <a:pt x="1215650" y="866830"/>
                    <a:pt x="1215005" y="866723"/>
                    <a:pt x="1214683" y="868118"/>
                  </a:cubicBezTo>
                  <a:lnTo>
                    <a:pt x="1215866" y="867367"/>
                  </a:lnTo>
                  <a:cubicBezTo>
                    <a:pt x="1216081" y="867260"/>
                    <a:pt x="1216188" y="867260"/>
                    <a:pt x="1216296" y="867260"/>
                  </a:cubicBezTo>
                  <a:close/>
                  <a:moveTo>
                    <a:pt x="1216296" y="867260"/>
                  </a:moveTo>
                  <a:cubicBezTo>
                    <a:pt x="1216296" y="867260"/>
                    <a:pt x="1216403" y="867260"/>
                    <a:pt x="1216511" y="867152"/>
                  </a:cubicBezTo>
                  <a:cubicBezTo>
                    <a:pt x="1215650" y="868011"/>
                    <a:pt x="1215005" y="869085"/>
                    <a:pt x="1214683" y="870265"/>
                  </a:cubicBezTo>
                  <a:cubicBezTo>
                    <a:pt x="1214683" y="869514"/>
                    <a:pt x="1214683" y="868763"/>
                    <a:pt x="1214790" y="868118"/>
                  </a:cubicBezTo>
                  <a:cubicBezTo>
                    <a:pt x="1210488" y="870695"/>
                    <a:pt x="1202315" y="875096"/>
                    <a:pt x="1201455" y="875740"/>
                  </a:cubicBezTo>
                  <a:cubicBezTo>
                    <a:pt x="1195863" y="879497"/>
                    <a:pt x="1190593" y="883791"/>
                    <a:pt x="1185431" y="888193"/>
                  </a:cubicBezTo>
                  <a:cubicBezTo>
                    <a:pt x="1180377" y="892594"/>
                    <a:pt x="1175645" y="897210"/>
                    <a:pt x="1170806" y="901826"/>
                  </a:cubicBezTo>
                  <a:cubicBezTo>
                    <a:pt x="1161772" y="911058"/>
                    <a:pt x="1152093" y="920504"/>
                    <a:pt x="1142952" y="930810"/>
                  </a:cubicBezTo>
                  <a:cubicBezTo>
                    <a:pt x="1133919" y="940901"/>
                    <a:pt x="1125423" y="951743"/>
                    <a:pt x="1117895" y="963015"/>
                  </a:cubicBezTo>
                  <a:cubicBezTo>
                    <a:pt x="1107356" y="978688"/>
                    <a:pt x="1098968" y="995327"/>
                    <a:pt x="1093699" y="1012610"/>
                  </a:cubicBezTo>
                  <a:cubicBezTo>
                    <a:pt x="1092515" y="1016367"/>
                    <a:pt x="1094451" y="1020339"/>
                    <a:pt x="1098215" y="1021627"/>
                  </a:cubicBezTo>
                  <a:cubicBezTo>
                    <a:pt x="1101872" y="1022916"/>
                    <a:pt x="1105958" y="1020876"/>
                    <a:pt x="1107249" y="1017226"/>
                  </a:cubicBezTo>
                  <a:cubicBezTo>
                    <a:pt x="1113163" y="1001768"/>
                    <a:pt x="1122304" y="987276"/>
                    <a:pt x="1132736" y="973427"/>
                  </a:cubicBezTo>
                  <a:cubicBezTo>
                    <a:pt x="1140372" y="963122"/>
                    <a:pt x="1148867" y="953246"/>
                    <a:pt x="1157470" y="943477"/>
                  </a:cubicBezTo>
                  <a:cubicBezTo>
                    <a:pt x="1166289" y="933387"/>
                    <a:pt x="1175107" y="923403"/>
                    <a:pt x="1183711" y="914064"/>
                  </a:cubicBezTo>
                  <a:cubicBezTo>
                    <a:pt x="1188765" y="908481"/>
                    <a:pt x="1193927" y="902900"/>
                    <a:pt x="1199304" y="897639"/>
                  </a:cubicBezTo>
                  <a:cubicBezTo>
                    <a:pt x="1202960" y="894204"/>
                    <a:pt x="1206617" y="890877"/>
                    <a:pt x="1210488" y="887763"/>
                  </a:cubicBezTo>
                  <a:cubicBezTo>
                    <a:pt x="1211241" y="887119"/>
                    <a:pt x="1220060" y="881430"/>
                    <a:pt x="1223609" y="878961"/>
                  </a:cubicBezTo>
                  <a:cubicBezTo>
                    <a:pt x="1228556" y="875418"/>
                    <a:pt x="1227803" y="870051"/>
                    <a:pt x="1227587" y="869729"/>
                  </a:cubicBezTo>
                  <a:cubicBezTo>
                    <a:pt x="1226297" y="866186"/>
                    <a:pt x="1222318" y="864361"/>
                    <a:pt x="1218769" y="865757"/>
                  </a:cubicBezTo>
                  <a:cubicBezTo>
                    <a:pt x="1218124" y="865971"/>
                    <a:pt x="1217371" y="866401"/>
                    <a:pt x="1216833" y="866938"/>
                  </a:cubicBezTo>
                  <a:cubicBezTo>
                    <a:pt x="1216511" y="866508"/>
                    <a:pt x="1216511" y="867367"/>
                    <a:pt x="1216296" y="867260"/>
                  </a:cubicBezTo>
                  <a:close/>
                  <a:moveTo>
                    <a:pt x="836352" y="916533"/>
                  </a:moveTo>
                  <a:cubicBezTo>
                    <a:pt x="846461" y="933816"/>
                    <a:pt x="856247" y="951207"/>
                    <a:pt x="865066" y="968060"/>
                  </a:cubicBezTo>
                  <a:cubicBezTo>
                    <a:pt x="880767" y="997903"/>
                    <a:pt x="893671" y="1025921"/>
                    <a:pt x="901092" y="1048357"/>
                  </a:cubicBezTo>
                  <a:cubicBezTo>
                    <a:pt x="902167" y="1052222"/>
                    <a:pt x="906146" y="1054261"/>
                    <a:pt x="909910" y="1053188"/>
                  </a:cubicBezTo>
                  <a:cubicBezTo>
                    <a:pt x="913674" y="1052007"/>
                    <a:pt x="915825" y="1048035"/>
                    <a:pt x="914749" y="1044278"/>
                  </a:cubicBezTo>
                  <a:cubicBezTo>
                    <a:pt x="908190" y="1020769"/>
                    <a:pt x="896683" y="991140"/>
                    <a:pt x="881519" y="959794"/>
                  </a:cubicBezTo>
                  <a:cubicBezTo>
                    <a:pt x="873024" y="942404"/>
                    <a:pt x="863453" y="924369"/>
                    <a:pt x="852914" y="906764"/>
                  </a:cubicBezTo>
                  <a:cubicBezTo>
                    <a:pt x="840008" y="884972"/>
                    <a:pt x="825705" y="863610"/>
                    <a:pt x="811080" y="844072"/>
                  </a:cubicBezTo>
                  <a:cubicBezTo>
                    <a:pt x="794734" y="821958"/>
                    <a:pt x="777849" y="802314"/>
                    <a:pt x="761718" y="786641"/>
                  </a:cubicBezTo>
                  <a:cubicBezTo>
                    <a:pt x="759137" y="783957"/>
                    <a:pt x="754728" y="783957"/>
                    <a:pt x="752040" y="786533"/>
                  </a:cubicBezTo>
                  <a:cubicBezTo>
                    <a:pt x="749351" y="789217"/>
                    <a:pt x="749351" y="793511"/>
                    <a:pt x="751932" y="796195"/>
                  </a:cubicBezTo>
                  <a:cubicBezTo>
                    <a:pt x="766773" y="812082"/>
                    <a:pt x="782044" y="832049"/>
                    <a:pt x="797099" y="854056"/>
                  </a:cubicBezTo>
                  <a:cubicBezTo>
                    <a:pt x="810650" y="873701"/>
                    <a:pt x="823770" y="895063"/>
                    <a:pt x="836352" y="916533"/>
                  </a:cubicBezTo>
                  <a:close/>
                  <a:moveTo>
                    <a:pt x="1537952" y="2093721"/>
                  </a:moveTo>
                  <a:cubicBezTo>
                    <a:pt x="1527735" y="2073969"/>
                    <a:pt x="1519670" y="2048741"/>
                    <a:pt x="1512357" y="2034249"/>
                  </a:cubicBezTo>
                  <a:cubicBezTo>
                    <a:pt x="1485472" y="1980682"/>
                    <a:pt x="1461813" y="1925612"/>
                    <a:pt x="1436218" y="1871508"/>
                  </a:cubicBezTo>
                  <a:cubicBezTo>
                    <a:pt x="1429765" y="1857875"/>
                    <a:pt x="1423205" y="1844349"/>
                    <a:pt x="1416430" y="1830823"/>
                  </a:cubicBezTo>
                  <a:cubicBezTo>
                    <a:pt x="1380511" y="1759973"/>
                    <a:pt x="1344485" y="1689123"/>
                    <a:pt x="1307598" y="1618809"/>
                  </a:cubicBezTo>
                  <a:cubicBezTo>
                    <a:pt x="1270712" y="1548388"/>
                    <a:pt x="1232857" y="1478611"/>
                    <a:pt x="1194572" y="1408835"/>
                  </a:cubicBezTo>
                  <a:cubicBezTo>
                    <a:pt x="1171558" y="1367076"/>
                    <a:pt x="1144781" y="1326605"/>
                    <a:pt x="1120476" y="1285169"/>
                  </a:cubicBezTo>
                  <a:cubicBezTo>
                    <a:pt x="1110152" y="1267564"/>
                    <a:pt x="1100259" y="1249744"/>
                    <a:pt x="1091225" y="1231495"/>
                  </a:cubicBezTo>
                  <a:cubicBezTo>
                    <a:pt x="1089504" y="1227952"/>
                    <a:pt x="1085310" y="1226449"/>
                    <a:pt x="1081761" y="1228167"/>
                  </a:cubicBezTo>
                  <a:cubicBezTo>
                    <a:pt x="1078212" y="1229884"/>
                    <a:pt x="1076707" y="1234178"/>
                    <a:pt x="1078428" y="1237721"/>
                  </a:cubicBezTo>
                  <a:cubicBezTo>
                    <a:pt x="1087246" y="1256399"/>
                    <a:pt x="1097033" y="1274649"/>
                    <a:pt x="1107249" y="1292791"/>
                  </a:cubicBezTo>
                  <a:cubicBezTo>
                    <a:pt x="1130908" y="1334442"/>
                    <a:pt x="1157040" y="1375020"/>
                    <a:pt x="1179409" y="1417101"/>
                  </a:cubicBezTo>
                  <a:cubicBezTo>
                    <a:pt x="1185001" y="1427514"/>
                    <a:pt x="1190486" y="1438034"/>
                    <a:pt x="1195970" y="1448554"/>
                  </a:cubicBezTo>
                  <a:cubicBezTo>
                    <a:pt x="1194680" y="1446085"/>
                    <a:pt x="1192529" y="1443830"/>
                    <a:pt x="1188443" y="1443079"/>
                  </a:cubicBezTo>
                  <a:cubicBezTo>
                    <a:pt x="1184679" y="1442435"/>
                    <a:pt x="1181130" y="1444797"/>
                    <a:pt x="1180377" y="1448447"/>
                  </a:cubicBezTo>
                  <a:cubicBezTo>
                    <a:pt x="1179947" y="1450916"/>
                    <a:pt x="1180700" y="1453170"/>
                    <a:pt x="1182313" y="1454780"/>
                  </a:cubicBezTo>
                  <a:cubicBezTo>
                    <a:pt x="1181130" y="1456820"/>
                    <a:pt x="1178871" y="1460684"/>
                    <a:pt x="1177043" y="1463261"/>
                  </a:cubicBezTo>
                  <a:cubicBezTo>
                    <a:pt x="1173602" y="1468199"/>
                    <a:pt x="1170376" y="1473244"/>
                    <a:pt x="1168978" y="1477216"/>
                  </a:cubicBezTo>
                  <a:cubicBezTo>
                    <a:pt x="1164353" y="1490527"/>
                    <a:pt x="1159729" y="1503839"/>
                    <a:pt x="1155427" y="1517364"/>
                  </a:cubicBezTo>
                  <a:cubicBezTo>
                    <a:pt x="1152524" y="1526382"/>
                    <a:pt x="1149835" y="1535506"/>
                    <a:pt x="1147254" y="1544631"/>
                  </a:cubicBezTo>
                  <a:cubicBezTo>
                    <a:pt x="1141769" y="1564920"/>
                    <a:pt x="1136392" y="1585424"/>
                    <a:pt x="1131876" y="1606035"/>
                  </a:cubicBezTo>
                  <a:cubicBezTo>
                    <a:pt x="1128865" y="1619883"/>
                    <a:pt x="1126284" y="1633731"/>
                    <a:pt x="1123918" y="1647686"/>
                  </a:cubicBezTo>
                  <a:cubicBezTo>
                    <a:pt x="1118218" y="1682575"/>
                    <a:pt x="1114562" y="1717785"/>
                    <a:pt x="1113378" y="1753102"/>
                  </a:cubicBezTo>
                  <a:cubicBezTo>
                    <a:pt x="1113163" y="1756967"/>
                    <a:pt x="1116175" y="1760402"/>
                    <a:pt x="1120154" y="1760617"/>
                  </a:cubicBezTo>
                  <a:cubicBezTo>
                    <a:pt x="1124025" y="1760832"/>
                    <a:pt x="1127359" y="1757719"/>
                    <a:pt x="1127574" y="1753854"/>
                  </a:cubicBezTo>
                  <a:cubicBezTo>
                    <a:pt x="1129725" y="1726158"/>
                    <a:pt x="1133704" y="1698784"/>
                    <a:pt x="1138436" y="1671410"/>
                  </a:cubicBezTo>
                  <a:cubicBezTo>
                    <a:pt x="1142092" y="1650906"/>
                    <a:pt x="1146394" y="1630510"/>
                    <a:pt x="1150803" y="1610221"/>
                  </a:cubicBezTo>
                  <a:cubicBezTo>
                    <a:pt x="1155212" y="1589718"/>
                    <a:pt x="1159729" y="1569321"/>
                    <a:pt x="1164783" y="1549140"/>
                  </a:cubicBezTo>
                  <a:cubicBezTo>
                    <a:pt x="1167579" y="1537868"/>
                    <a:pt x="1170591" y="1526704"/>
                    <a:pt x="1173709" y="1515540"/>
                  </a:cubicBezTo>
                  <a:cubicBezTo>
                    <a:pt x="1176935" y="1504268"/>
                    <a:pt x="1180162" y="1493104"/>
                    <a:pt x="1183603" y="1481940"/>
                  </a:cubicBezTo>
                  <a:cubicBezTo>
                    <a:pt x="1184679" y="1478290"/>
                    <a:pt x="1188012" y="1473459"/>
                    <a:pt x="1190808" y="1468950"/>
                  </a:cubicBezTo>
                  <a:cubicBezTo>
                    <a:pt x="1193605" y="1464441"/>
                    <a:pt x="1195970" y="1460147"/>
                    <a:pt x="1196723" y="1456927"/>
                  </a:cubicBezTo>
                  <a:cubicBezTo>
                    <a:pt x="1197583" y="1453492"/>
                    <a:pt x="1197261" y="1450808"/>
                    <a:pt x="1196078" y="1448661"/>
                  </a:cubicBezTo>
                  <a:cubicBezTo>
                    <a:pt x="1220382" y="1494177"/>
                    <a:pt x="1244472" y="1539800"/>
                    <a:pt x="1268453" y="1585531"/>
                  </a:cubicBezTo>
                  <a:cubicBezTo>
                    <a:pt x="1278347" y="1604424"/>
                    <a:pt x="1288133" y="1623318"/>
                    <a:pt x="1298027" y="1642104"/>
                  </a:cubicBezTo>
                  <a:cubicBezTo>
                    <a:pt x="1297167" y="1640923"/>
                    <a:pt x="1296414" y="1639635"/>
                    <a:pt x="1295016" y="1639206"/>
                  </a:cubicBezTo>
                  <a:cubicBezTo>
                    <a:pt x="1293403" y="1638562"/>
                    <a:pt x="1291037" y="1638132"/>
                    <a:pt x="1287811" y="1639420"/>
                  </a:cubicBezTo>
                  <a:cubicBezTo>
                    <a:pt x="1284262" y="1640816"/>
                    <a:pt x="1282541" y="1644788"/>
                    <a:pt x="1283939" y="1648330"/>
                  </a:cubicBezTo>
                  <a:cubicBezTo>
                    <a:pt x="1284262" y="1649189"/>
                    <a:pt x="1284692" y="1649833"/>
                    <a:pt x="1285230" y="1650477"/>
                  </a:cubicBezTo>
                  <a:cubicBezTo>
                    <a:pt x="1282864" y="1657025"/>
                    <a:pt x="1277702" y="1666794"/>
                    <a:pt x="1276626" y="1672269"/>
                  </a:cubicBezTo>
                  <a:lnTo>
                    <a:pt x="1265227" y="1733780"/>
                  </a:lnTo>
                  <a:cubicBezTo>
                    <a:pt x="1262538" y="1748916"/>
                    <a:pt x="1259958" y="1763945"/>
                    <a:pt x="1258022" y="1778974"/>
                  </a:cubicBezTo>
                  <a:cubicBezTo>
                    <a:pt x="1256086" y="1794110"/>
                    <a:pt x="1254688" y="1809354"/>
                    <a:pt x="1253827" y="1824597"/>
                  </a:cubicBezTo>
                  <a:cubicBezTo>
                    <a:pt x="1252322" y="1854977"/>
                    <a:pt x="1253075" y="1885464"/>
                    <a:pt x="1256194" y="1916380"/>
                  </a:cubicBezTo>
                  <a:cubicBezTo>
                    <a:pt x="1256516" y="1920245"/>
                    <a:pt x="1259958" y="1923251"/>
                    <a:pt x="1263829" y="1922928"/>
                  </a:cubicBezTo>
                  <a:cubicBezTo>
                    <a:pt x="1267808" y="1922607"/>
                    <a:pt x="1270712" y="1919171"/>
                    <a:pt x="1270389" y="1915307"/>
                  </a:cubicBezTo>
                  <a:cubicBezTo>
                    <a:pt x="1269099" y="1891153"/>
                    <a:pt x="1269636" y="1867322"/>
                    <a:pt x="1271142" y="1843705"/>
                  </a:cubicBezTo>
                  <a:cubicBezTo>
                    <a:pt x="1272217" y="1825885"/>
                    <a:pt x="1274046" y="1808065"/>
                    <a:pt x="1276089" y="1790245"/>
                  </a:cubicBezTo>
                  <a:cubicBezTo>
                    <a:pt x="1278132" y="1772533"/>
                    <a:pt x="1280283" y="1754713"/>
                    <a:pt x="1283187" y="1736785"/>
                  </a:cubicBezTo>
                  <a:lnTo>
                    <a:pt x="1291790" y="1674845"/>
                  </a:lnTo>
                  <a:cubicBezTo>
                    <a:pt x="1292542" y="1669585"/>
                    <a:pt x="1297059" y="1660246"/>
                    <a:pt x="1298995" y="1654127"/>
                  </a:cubicBezTo>
                  <a:cubicBezTo>
                    <a:pt x="1300178" y="1649833"/>
                    <a:pt x="1300070" y="1646935"/>
                    <a:pt x="1299425" y="1644895"/>
                  </a:cubicBezTo>
                  <a:cubicBezTo>
                    <a:pt x="1311147" y="1667331"/>
                    <a:pt x="1322869" y="1689659"/>
                    <a:pt x="1334591" y="1712095"/>
                  </a:cubicBezTo>
                  <a:cubicBezTo>
                    <a:pt x="1356530" y="1754391"/>
                    <a:pt x="1378575" y="1796579"/>
                    <a:pt x="1400407" y="1838982"/>
                  </a:cubicBezTo>
                  <a:cubicBezTo>
                    <a:pt x="1427937" y="1892227"/>
                    <a:pt x="1452349" y="1946975"/>
                    <a:pt x="1478589" y="2000757"/>
                  </a:cubicBezTo>
                  <a:cubicBezTo>
                    <a:pt x="1485257" y="2014283"/>
                    <a:pt x="1492032" y="2027701"/>
                    <a:pt x="1498915" y="2041120"/>
                  </a:cubicBezTo>
                  <a:cubicBezTo>
                    <a:pt x="1506442" y="2055504"/>
                    <a:pt x="1514939" y="2080624"/>
                    <a:pt x="1525478" y="2100269"/>
                  </a:cubicBezTo>
                  <a:cubicBezTo>
                    <a:pt x="1530854" y="2110252"/>
                    <a:pt x="1536769" y="2118948"/>
                    <a:pt x="1543329" y="2124530"/>
                  </a:cubicBezTo>
                  <a:cubicBezTo>
                    <a:pt x="1546125" y="2126999"/>
                    <a:pt x="1550427" y="2126784"/>
                    <a:pt x="1552900" y="2123886"/>
                  </a:cubicBezTo>
                  <a:cubicBezTo>
                    <a:pt x="1555481" y="2121095"/>
                    <a:pt x="1555158" y="2116801"/>
                    <a:pt x="1552363" y="2114332"/>
                  </a:cubicBezTo>
                  <a:cubicBezTo>
                    <a:pt x="1546985" y="2109501"/>
                    <a:pt x="1542254" y="2102094"/>
                    <a:pt x="1537952" y="2093721"/>
                  </a:cubicBezTo>
                  <a:close/>
                  <a:moveTo>
                    <a:pt x="1534726" y="1821055"/>
                  </a:moveTo>
                  <a:cubicBezTo>
                    <a:pt x="1537737" y="1823309"/>
                    <a:pt x="1542039" y="1822665"/>
                    <a:pt x="1544297" y="1819659"/>
                  </a:cubicBezTo>
                  <a:cubicBezTo>
                    <a:pt x="1545372" y="1818371"/>
                    <a:pt x="1545910" y="1816546"/>
                    <a:pt x="1545695" y="1814184"/>
                  </a:cubicBezTo>
                  <a:cubicBezTo>
                    <a:pt x="1545587" y="1812467"/>
                    <a:pt x="1544189" y="1809139"/>
                    <a:pt x="1541071" y="1805167"/>
                  </a:cubicBezTo>
                  <a:cubicBezTo>
                    <a:pt x="1530747" y="1791855"/>
                    <a:pt x="1498592" y="1762227"/>
                    <a:pt x="1496011" y="1759758"/>
                  </a:cubicBezTo>
                  <a:cubicBezTo>
                    <a:pt x="1480095" y="1744515"/>
                    <a:pt x="1463963" y="1729379"/>
                    <a:pt x="1447402" y="1714779"/>
                  </a:cubicBezTo>
                  <a:cubicBezTo>
                    <a:pt x="1436218" y="1705118"/>
                    <a:pt x="1424926" y="1695671"/>
                    <a:pt x="1413419" y="1686546"/>
                  </a:cubicBezTo>
                  <a:cubicBezTo>
                    <a:pt x="1384598" y="1663466"/>
                    <a:pt x="1354594" y="1642104"/>
                    <a:pt x="1324052" y="1621600"/>
                  </a:cubicBezTo>
                  <a:cubicBezTo>
                    <a:pt x="1320826" y="1619346"/>
                    <a:pt x="1316309" y="1620097"/>
                    <a:pt x="1314051" y="1623318"/>
                  </a:cubicBezTo>
                  <a:cubicBezTo>
                    <a:pt x="1311792" y="1626538"/>
                    <a:pt x="1312653" y="1631047"/>
                    <a:pt x="1315879" y="1633301"/>
                  </a:cubicBezTo>
                  <a:cubicBezTo>
                    <a:pt x="1339323" y="1650477"/>
                    <a:pt x="1362014" y="1668726"/>
                    <a:pt x="1384598" y="1687190"/>
                  </a:cubicBezTo>
                  <a:cubicBezTo>
                    <a:pt x="1398148" y="1698247"/>
                    <a:pt x="1411484" y="1709626"/>
                    <a:pt x="1424818" y="1720898"/>
                  </a:cubicBezTo>
                  <a:cubicBezTo>
                    <a:pt x="1444929" y="1737752"/>
                    <a:pt x="1464931" y="1754713"/>
                    <a:pt x="1484396" y="1772211"/>
                  </a:cubicBezTo>
                  <a:cubicBezTo>
                    <a:pt x="1486978" y="1774572"/>
                    <a:pt x="1519563" y="1801624"/>
                    <a:pt x="1530209" y="1814077"/>
                  </a:cubicBezTo>
                  <a:cubicBezTo>
                    <a:pt x="1530747" y="1814614"/>
                    <a:pt x="1531392" y="1815150"/>
                    <a:pt x="1531930" y="1815687"/>
                  </a:cubicBezTo>
                  <a:cubicBezTo>
                    <a:pt x="1532467" y="1816224"/>
                    <a:pt x="1532682" y="1816546"/>
                    <a:pt x="1532360" y="1816761"/>
                  </a:cubicBezTo>
                  <a:cubicBezTo>
                    <a:pt x="1532252" y="1816761"/>
                    <a:pt x="1532145" y="1816868"/>
                    <a:pt x="1532037" y="1816761"/>
                  </a:cubicBezTo>
                  <a:cubicBezTo>
                    <a:pt x="1532360" y="1818478"/>
                    <a:pt x="1533220" y="1819981"/>
                    <a:pt x="1534726" y="1821055"/>
                  </a:cubicBezTo>
                  <a:close/>
                  <a:moveTo>
                    <a:pt x="1430518" y="1528207"/>
                  </a:moveTo>
                  <a:cubicBezTo>
                    <a:pt x="1407720" y="1512104"/>
                    <a:pt x="1384813" y="1496324"/>
                    <a:pt x="1360616" y="1483120"/>
                  </a:cubicBezTo>
                  <a:cubicBezTo>
                    <a:pt x="1320181" y="1460899"/>
                    <a:pt x="1276626" y="1445334"/>
                    <a:pt x="1226727" y="1442864"/>
                  </a:cubicBezTo>
                  <a:cubicBezTo>
                    <a:pt x="1222856" y="1442650"/>
                    <a:pt x="1219414" y="1445655"/>
                    <a:pt x="1219092" y="1449520"/>
                  </a:cubicBezTo>
                  <a:cubicBezTo>
                    <a:pt x="1218877" y="1453492"/>
                    <a:pt x="1221888" y="1456820"/>
                    <a:pt x="1225759" y="1457142"/>
                  </a:cubicBezTo>
                  <a:cubicBezTo>
                    <a:pt x="1260925" y="1460147"/>
                    <a:pt x="1292220" y="1470346"/>
                    <a:pt x="1321471" y="1484194"/>
                  </a:cubicBezTo>
                  <a:cubicBezTo>
                    <a:pt x="1338570" y="1492245"/>
                    <a:pt x="1354917" y="1501584"/>
                    <a:pt x="1370940" y="1511460"/>
                  </a:cubicBezTo>
                  <a:cubicBezTo>
                    <a:pt x="1381694" y="1518116"/>
                    <a:pt x="1392341" y="1524879"/>
                    <a:pt x="1402987" y="1531857"/>
                  </a:cubicBezTo>
                  <a:cubicBezTo>
                    <a:pt x="1443315" y="1558372"/>
                    <a:pt x="1482891" y="1586712"/>
                    <a:pt x="1525907" y="1608396"/>
                  </a:cubicBezTo>
                  <a:cubicBezTo>
                    <a:pt x="1529241" y="1610221"/>
                    <a:pt x="1533328" y="1608933"/>
                    <a:pt x="1535156" y="1605605"/>
                  </a:cubicBezTo>
                  <a:cubicBezTo>
                    <a:pt x="1536876" y="1602277"/>
                    <a:pt x="1535586" y="1598198"/>
                    <a:pt x="1532252" y="1596373"/>
                  </a:cubicBezTo>
                  <a:cubicBezTo>
                    <a:pt x="1496656" y="1576729"/>
                    <a:pt x="1463856" y="1551823"/>
                    <a:pt x="1430518" y="1528207"/>
                  </a:cubicBezTo>
                  <a:close/>
                  <a:moveTo>
                    <a:pt x="1402450" y="1377918"/>
                  </a:moveTo>
                  <a:cubicBezTo>
                    <a:pt x="1382447" y="1367076"/>
                    <a:pt x="1360294" y="1350437"/>
                    <a:pt x="1345560" y="1343781"/>
                  </a:cubicBezTo>
                  <a:cubicBezTo>
                    <a:pt x="1333946" y="1338628"/>
                    <a:pt x="1322331" y="1333905"/>
                    <a:pt x="1310609" y="1329611"/>
                  </a:cubicBezTo>
                  <a:cubicBezTo>
                    <a:pt x="1298780" y="1325318"/>
                    <a:pt x="1286843" y="1321560"/>
                    <a:pt x="1274798" y="1318125"/>
                  </a:cubicBezTo>
                  <a:cubicBezTo>
                    <a:pt x="1260388" y="1314046"/>
                    <a:pt x="1245762" y="1310503"/>
                    <a:pt x="1231136" y="1307390"/>
                  </a:cubicBezTo>
                  <a:cubicBezTo>
                    <a:pt x="1209306" y="1302667"/>
                    <a:pt x="1187152" y="1299017"/>
                    <a:pt x="1164891" y="1295582"/>
                  </a:cubicBezTo>
                  <a:cubicBezTo>
                    <a:pt x="1161019" y="1294938"/>
                    <a:pt x="1157255" y="1297514"/>
                    <a:pt x="1156610" y="1301378"/>
                  </a:cubicBezTo>
                  <a:cubicBezTo>
                    <a:pt x="1155965" y="1305243"/>
                    <a:pt x="1158546" y="1308893"/>
                    <a:pt x="1162417" y="1309644"/>
                  </a:cubicBezTo>
                  <a:cubicBezTo>
                    <a:pt x="1192744" y="1315763"/>
                    <a:pt x="1222425" y="1322848"/>
                    <a:pt x="1251892" y="1331221"/>
                  </a:cubicBezTo>
                  <a:cubicBezTo>
                    <a:pt x="1263614" y="1334549"/>
                    <a:pt x="1275228" y="1338199"/>
                    <a:pt x="1286843" y="1341956"/>
                  </a:cubicBezTo>
                  <a:cubicBezTo>
                    <a:pt x="1304157" y="1347431"/>
                    <a:pt x="1321471" y="1353335"/>
                    <a:pt x="1338463" y="1360421"/>
                  </a:cubicBezTo>
                  <a:cubicBezTo>
                    <a:pt x="1353196" y="1366325"/>
                    <a:pt x="1375457" y="1381783"/>
                    <a:pt x="1395567" y="1391337"/>
                  </a:cubicBezTo>
                  <a:cubicBezTo>
                    <a:pt x="1406321" y="1396490"/>
                    <a:pt x="1416645" y="1400140"/>
                    <a:pt x="1425034" y="1400461"/>
                  </a:cubicBezTo>
                  <a:cubicBezTo>
                    <a:pt x="1428798" y="1400676"/>
                    <a:pt x="1432131" y="1397885"/>
                    <a:pt x="1432346" y="1394128"/>
                  </a:cubicBezTo>
                  <a:cubicBezTo>
                    <a:pt x="1432562" y="1390371"/>
                    <a:pt x="1429765" y="1387043"/>
                    <a:pt x="1426001" y="1386828"/>
                  </a:cubicBezTo>
                  <a:cubicBezTo>
                    <a:pt x="1419119" y="1386184"/>
                    <a:pt x="1411053" y="1382534"/>
                    <a:pt x="1402450" y="1377918"/>
                  </a:cubicBezTo>
                  <a:close/>
                  <a:moveTo>
                    <a:pt x="1379866" y="1856694"/>
                  </a:moveTo>
                  <a:lnTo>
                    <a:pt x="1380189" y="1857338"/>
                  </a:lnTo>
                  <a:cubicBezTo>
                    <a:pt x="1380189" y="1857016"/>
                    <a:pt x="1379974" y="1857124"/>
                    <a:pt x="1379974" y="1856801"/>
                  </a:cubicBezTo>
                  <a:cubicBezTo>
                    <a:pt x="1379974" y="1856801"/>
                    <a:pt x="1379866" y="1856801"/>
                    <a:pt x="1379866" y="1856694"/>
                  </a:cubicBezTo>
                  <a:close/>
                  <a:moveTo>
                    <a:pt x="1392234" y="1850683"/>
                  </a:moveTo>
                  <a:cubicBezTo>
                    <a:pt x="1390083" y="1847140"/>
                    <a:pt x="1387286" y="1846389"/>
                    <a:pt x="1384813" y="1847033"/>
                  </a:cubicBezTo>
                  <a:cubicBezTo>
                    <a:pt x="1381049" y="1847677"/>
                    <a:pt x="1378575" y="1851220"/>
                    <a:pt x="1379329" y="1854977"/>
                  </a:cubicBezTo>
                  <a:cubicBezTo>
                    <a:pt x="1379974" y="1855084"/>
                    <a:pt x="1379974" y="1855943"/>
                    <a:pt x="1379974" y="1856801"/>
                  </a:cubicBezTo>
                  <a:cubicBezTo>
                    <a:pt x="1379974" y="1856801"/>
                    <a:pt x="1379974" y="1856909"/>
                    <a:pt x="1380081" y="1856909"/>
                  </a:cubicBezTo>
                  <a:cubicBezTo>
                    <a:pt x="1380081" y="1857124"/>
                    <a:pt x="1380189" y="1857231"/>
                    <a:pt x="1380189" y="1857338"/>
                  </a:cubicBezTo>
                  <a:cubicBezTo>
                    <a:pt x="1379866" y="1860344"/>
                    <a:pt x="1377823" y="1865068"/>
                    <a:pt x="1377823" y="1865282"/>
                  </a:cubicBezTo>
                  <a:lnTo>
                    <a:pt x="1374167" y="1888255"/>
                  </a:lnTo>
                  <a:cubicBezTo>
                    <a:pt x="1373198" y="1896091"/>
                    <a:pt x="1372016" y="1903821"/>
                    <a:pt x="1371370" y="1911657"/>
                  </a:cubicBezTo>
                  <a:cubicBezTo>
                    <a:pt x="1370940" y="1916917"/>
                    <a:pt x="1370725" y="1922070"/>
                    <a:pt x="1370510" y="1927330"/>
                  </a:cubicBezTo>
                  <a:cubicBezTo>
                    <a:pt x="1370187" y="1940534"/>
                    <a:pt x="1370618" y="1953630"/>
                    <a:pt x="1371155" y="1966834"/>
                  </a:cubicBezTo>
                  <a:cubicBezTo>
                    <a:pt x="1371048" y="1970699"/>
                    <a:pt x="1374167" y="1973919"/>
                    <a:pt x="1378146" y="1974027"/>
                  </a:cubicBezTo>
                  <a:cubicBezTo>
                    <a:pt x="1382124" y="1974134"/>
                    <a:pt x="1385351" y="1970914"/>
                    <a:pt x="1385351" y="1967049"/>
                  </a:cubicBezTo>
                  <a:cubicBezTo>
                    <a:pt x="1386104" y="1957710"/>
                    <a:pt x="1387179" y="1948585"/>
                    <a:pt x="1388147" y="1939353"/>
                  </a:cubicBezTo>
                  <a:cubicBezTo>
                    <a:pt x="1388792" y="1933127"/>
                    <a:pt x="1389437" y="1927008"/>
                    <a:pt x="1389975" y="1920889"/>
                  </a:cubicBezTo>
                  <a:cubicBezTo>
                    <a:pt x="1390513" y="1915736"/>
                    <a:pt x="1390835" y="1910584"/>
                    <a:pt x="1391158" y="1905431"/>
                  </a:cubicBezTo>
                  <a:lnTo>
                    <a:pt x="1393094" y="1866785"/>
                  </a:lnTo>
                  <a:cubicBezTo>
                    <a:pt x="1393094" y="1866356"/>
                    <a:pt x="1393416" y="1857982"/>
                    <a:pt x="1393201" y="1854762"/>
                  </a:cubicBezTo>
                  <a:cubicBezTo>
                    <a:pt x="1392986" y="1852722"/>
                    <a:pt x="1392556" y="1851220"/>
                    <a:pt x="1392234" y="1850683"/>
                  </a:cubicBezTo>
                  <a:close/>
                  <a:moveTo>
                    <a:pt x="850010" y="1073047"/>
                  </a:moveTo>
                  <a:cubicBezTo>
                    <a:pt x="849902" y="1072403"/>
                    <a:pt x="849365" y="1072511"/>
                    <a:pt x="848719" y="1072940"/>
                  </a:cubicBezTo>
                  <a:lnTo>
                    <a:pt x="849257" y="1073262"/>
                  </a:lnTo>
                  <a:lnTo>
                    <a:pt x="850010" y="1073047"/>
                  </a:lnTo>
                  <a:close/>
                  <a:moveTo>
                    <a:pt x="365858" y="1029786"/>
                  </a:moveTo>
                  <a:cubicBezTo>
                    <a:pt x="397368" y="1025814"/>
                    <a:pt x="428663" y="1019910"/>
                    <a:pt x="457591" y="1013469"/>
                  </a:cubicBezTo>
                  <a:cubicBezTo>
                    <a:pt x="522116" y="998977"/>
                    <a:pt x="571800" y="982552"/>
                    <a:pt x="585781" y="977829"/>
                  </a:cubicBezTo>
                  <a:cubicBezTo>
                    <a:pt x="601267" y="984699"/>
                    <a:pt x="616968" y="991892"/>
                    <a:pt x="632453" y="998655"/>
                  </a:cubicBezTo>
                  <a:cubicBezTo>
                    <a:pt x="649445" y="1005954"/>
                    <a:pt x="666437" y="1013040"/>
                    <a:pt x="683536" y="1020017"/>
                  </a:cubicBezTo>
                  <a:cubicBezTo>
                    <a:pt x="690096" y="1022701"/>
                    <a:pt x="696548" y="1025384"/>
                    <a:pt x="703108" y="1027961"/>
                  </a:cubicBezTo>
                  <a:cubicBezTo>
                    <a:pt x="686439" y="1037086"/>
                    <a:pt x="648907" y="1050290"/>
                    <a:pt x="646649" y="1051256"/>
                  </a:cubicBezTo>
                  <a:cubicBezTo>
                    <a:pt x="619548" y="1064352"/>
                    <a:pt x="591695" y="1076160"/>
                    <a:pt x="563519" y="1086896"/>
                  </a:cubicBezTo>
                  <a:cubicBezTo>
                    <a:pt x="544807" y="1093980"/>
                    <a:pt x="525988" y="1100636"/>
                    <a:pt x="506845" y="1106433"/>
                  </a:cubicBezTo>
                  <a:cubicBezTo>
                    <a:pt x="475013" y="1115880"/>
                    <a:pt x="442535" y="1123287"/>
                    <a:pt x="409197" y="1126615"/>
                  </a:cubicBezTo>
                  <a:cubicBezTo>
                    <a:pt x="405326" y="1126936"/>
                    <a:pt x="402315" y="1130479"/>
                    <a:pt x="402638" y="1134344"/>
                  </a:cubicBezTo>
                  <a:cubicBezTo>
                    <a:pt x="402960" y="1138208"/>
                    <a:pt x="406402" y="1141214"/>
                    <a:pt x="410381" y="1140892"/>
                  </a:cubicBezTo>
                  <a:cubicBezTo>
                    <a:pt x="453612" y="1138101"/>
                    <a:pt x="495768" y="1129835"/>
                    <a:pt x="536527" y="1116846"/>
                  </a:cubicBezTo>
                  <a:cubicBezTo>
                    <a:pt x="552873" y="1111693"/>
                    <a:pt x="569004" y="1105682"/>
                    <a:pt x="584813" y="1099133"/>
                  </a:cubicBezTo>
                  <a:cubicBezTo>
                    <a:pt x="608472" y="1089365"/>
                    <a:pt x="631486" y="1078093"/>
                    <a:pt x="654177" y="1066284"/>
                  </a:cubicBezTo>
                  <a:cubicBezTo>
                    <a:pt x="656543" y="1065103"/>
                    <a:pt x="700419" y="1047606"/>
                    <a:pt x="714723" y="1037622"/>
                  </a:cubicBezTo>
                  <a:cubicBezTo>
                    <a:pt x="716658" y="1036334"/>
                    <a:pt x="717089" y="1035368"/>
                    <a:pt x="718164" y="1034080"/>
                  </a:cubicBezTo>
                  <a:cubicBezTo>
                    <a:pt x="741823" y="1043527"/>
                    <a:pt x="765374" y="1053080"/>
                    <a:pt x="788926" y="1062849"/>
                  </a:cubicBezTo>
                  <a:cubicBezTo>
                    <a:pt x="784410" y="1068002"/>
                    <a:pt x="778710" y="1076375"/>
                    <a:pt x="774731" y="1079810"/>
                  </a:cubicBezTo>
                  <a:cubicBezTo>
                    <a:pt x="766665" y="1086896"/>
                    <a:pt x="758384" y="1093873"/>
                    <a:pt x="749996" y="1100636"/>
                  </a:cubicBezTo>
                  <a:cubicBezTo>
                    <a:pt x="741608" y="1107292"/>
                    <a:pt x="733220" y="1113840"/>
                    <a:pt x="724402" y="1119959"/>
                  </a:cubicBezTo>
                  <a:cubicBezTo>
                    <a:pt x="712679" y="1128439"/>
                    <a:pt x="700419" y="1135954"/>
                    <a:pt x="687945" y="1143039"/>
                  </a:cubicBezTo>
                  <a:cubicBezTo>
                    <a:pt x="675363" y="1150231"/>
                    <a:pt x="662565" y="1156887"/>
                    <a:pt x="649552" y="1163006"/>
                  </a:cubicBezTo>
                  <a:cubicBezTo>
                    <a:pt x="623205" y="1175136"/>
                    <a:pt x="595889" y="1185335"/>
                    <a:pt x="567929" y="1193063"/>
                  </a:cubicBezTo>
                  <a:cubicBezTo>
                    <a:pt x="564057" y="1194030"/>
                    <a:pt x="561799" y="1197894"/>
                    <a:pt x="562767" y="1201652"/>
                  </a:cubicBezTo>
                  <a:cubicBezTo>
                    <a:pt x="563627" y="1205516"/>
                    <a:pt x="567498" y="1207770"/>
                    <a:pt x="571370" y="1206804"/>
                  </a:cubicBezTo>
                  <a:cubicBezTo>
                    <a:pt x="600621" y="1200256"/>
                    <a:pt x="629550" y="1191561"/>
                    <a:pt x="657080" y="1179859"/>
                  </a:cubicBezTo>
                  <a:cubicBezTo>
                    <a:pt x="670953" y="1173955"/>
                    <a:pt x="684503" y="1167300"/>
                    <a:pt x="697516" y="1159785"/>
                  </a:cubicBezTo>
                  <a:cubicBezTo>
                    <a:pt x="710636" y="1152271"/>
                    <a:pt x="723111" y="1143790"/>
                    <a:pt x="735263" y="1134773"/>
                  </a:cubicBezTo>
                  <a:cubicBezTo>
                    <a:pt x="744082" y="1128010"/>
                    <a:pt x="752685" y="1121032"/>
                    <a:pt x="760966" y="1113626"/>
                  </a:cubicBezTo>
                  <a:cubicBezTo>
                    <a:pt x="769246" y="1106326"/>
                    <a:pt x="777312" y="1098811"/>
                    <a:pt x="785270" y="1091189"/>
                  </a:cubicBezTo>
                  <a:cubicBezTo>
                    <a:pt x="789357" y="1087217"/>
                    <a:pt x="795486" y="1077449"/>
                    <a:pt x="799896" y="1071652"/>
                  </a:cubicBezTo>
                  <a:cubicBezTo>
                    <a:pt x="800218" y="1071759"/>
                    <a:pt x="800433" y="1071759"/>
                    <a:pt x="800756" y="1071759"/>
                  </a:cubicBezTo>
                  <a:cubicBezTo>
                    <a:pt x="802369" y="1071759"/>
                    <a:pt x="802476" y="1069827"/>
                    <a:pt x="803552" y="1068861"/>
                  </a:cubicBezTo>
                  <a:cubicBezTo>
                    <a:pt x="807423" y="1070686"/>
                    <a:pt x="833341" y="1083138"/>
                    <a:pt x="844740" y="1086144"/>
                  </a:cubicBezTo>
                  <a:cubicBezTo>
                    <a:pt x="847429" y="1086788"/>
                    <a:pt x="849687" y="1087003"/>
                    <a:pt x="850978" y="1086896"/>
                  </a:cubicBezTo>
                  <a:cubicBezTo>
                    <a:pt x="853558" y="1086573"/>
                    <a:pt x="855172" y="1085500"/>
                    <a:pt x="856247" y="1084426"/>
                  </a:cubicBezTo>
                  <a:cubicBezTo>
                    <a:pt x="858828" y="1081636"/>
                    <a:pt x="858720" y="1077341"/>
                    <a:pt x="855925" y="1074765"/>
                  </a:cubicBezTo>
                  <a:cubicBezTo>
                    <a:pt x="854311" y="1073155"/>
                    <a:pt x="852053" y="1072618"/>
                    <a:pt x="850010" y="1073047"/>
                  </a:cubicBezTo>
                  <a:cubicBezTo>
                    <a:pt x="850010" y="1073047"/>
                    <a:pt x="850010" y="1073155"/>
                    <a:pt x="850010" y="1073262"/>
                  </a:cubicBezTo>
                  <a:cubicBezTo>
                    <a:pt x="850010" y="1073477"/>
                    <a:pt x="849687" y="1073370"/>
                    <a:pt x="849257" y="1073262"/>
                  </a:cubicBezTo>
                  <a:cubicBezTo>
                    <a:pt x="848289" y="1073477"/>
                    <a:pt x="847321" y="1074013"/>
                    <a:pt x="846568" y="1074765"/>
                  </a:cubicBezTo>
                  <a:cubicBezTo>
                    <a:pt x="846999" y="1074336"/>
                    <a:pt x="847966" y="1073477"/>
                    <a:pt x="848719" y="1072940"/>
                  </a:cubicBezTo>
                  <a:cubicBezTo>
                    <a:pt x="848504" y="1072940"/>
                    <a:pt x="848397" y="1072833"/>
                    <a:pt x="848289" y="1072833"/>
                  </a:cubicBezTo>
                  <a:cubicBezTo>
                    <a:pt x="843342" y="1071545"/>
                    <a:pt x="835492" y="1068002"/>
                    <a:pt x="827964" y="1064567"/>
                  </a:cubicBezTo>
                  <a:cubicBezTo>
                    <a:pt x="828071" y="1063493"/>
                    <a:pt x="829577" y="1063064"/>
                    <a:pt x="829254" y="1061990"/>
                  </a:cubicBezTo>
                  <a:cubicBezTo>
                    <a:pt x="824953" y="1048894"/>
                    <a:pt x="815812" y="1018085"/>
                    <a:pt x="807746" y="993609"/>
                  </a:cubicBezTo>
                  <a:cubicBezTo>
                    <a:pt x="803660" y="981157"/>
                    <a:pt x="799788" y="970314"/>
                    <a:pt x="796992" y="963981"/>
                  </a:cubicBezTo>
                  <a:cubicBezTo>
                    <a:pt x="789894" y="947986"/>
                    <a:pt x="779355" y="927590"/>
                    <a:pt x="766773" y="905583"/>
                  </a:cubicBezTo>
                  <a:cubicBezTo>
                    <a:pt x="759783" y="893453"/>
                    <a:pt x="752255" y="880893"/>
                    <a:pt x="744296" y="868226"/>
                  </a:cubicBezTo>
                  <a:cubicBezTo>
                    <a:pt x="732897" y="849869"/>
                    <a:pt x="720638" y="831298"/>
                    <a:pt x="708485" y="813692"/>
                  </a:cubicBezTo>
                  <a:cubicBezTo>
                    <a:pt x="687085" y="782347"/>
                    <a:pt x="666006" y="754007"/>
                    <a:pt x="650413" y="734684"/>
                  </a:cubicBezTo>
                  <a:cubicBezTo>
                    <a:pt x="648047" y="731571"/>
                    <a:pt x="643530" y="731034"/>
                    <a:pt x="640412" y="733503"/>
                  </a:cubicBezTo>
                  <a:cubicBezTo>
                    <a:pt x="637293" y="735865"/>
                    <a:pt x="636755" y="740373"/>
                    <a:pt x="639228" y="743486"/>
                  </a:cubicBezTo>
                  <a:cubicBezTo>
                    <a:pt x="658694" y="769465"/>
                    <a:pt x="686762" y="812190"/>
                    <a:pt x="713755" y="855451"/>
                  </a:cubicBezTo>
                  <a:cubicBezTo>
                    <a:pt x="726015" y="874881"/>
                    <a:pt x="738059" y="894526"/>
                    <a:pt x="748921" y="912776"/>
                  </a:cubicBezTo>
                  <a:cubicBezTo>
                    <a:pt x="762041" y="934997"/>
                    <a:pt x="773548" y="955286"/>
                    <a:pt x="781183" y="971173"/>
                  </a:cubicBezTo>
                  <a:cubicBezTo>
                    <a:pt x="783979" y="977185"/>
                    <a:pt x="787958" y="987383"/>
                    <a:pt x="792260" y="998977"/>
                  </a:cubicBezTo>
                  <a:cubicBezTo>
                    <a:pt x="799573" y="1018944"/>
                    <a:pt x="807638" y="1042453"/>
                    <a:pt x="813015" y="1057482"/>
                  </a:cubicBezTo>
                  <a:cubicBezTo>
                    <a:pt x="810972" y="1056408"/>
                    <a:pt x="808929" y="1055550"/>
                    <a:pt x="808499" y="1055335"/>
                  </a:cubicBezTo>
                  <a:cubicBezTo>
                    <a:pt x="781828" y="1043527"/>
                    <a:pt x="754943" y="1032362"/>
                    <a:pt x="728058" y="1021090"/>
                  </a:cubicBezTo>
                  <a:cubicBezTo>
                    <a:pt x="727950" y="1020339"/>
                    <a:pt x="729026" y="1019803"/>
                    <a:pt x="728703" y="1019051"/>
                  </a:cubicBezTo>
                  <a:cubicBezTo>
                    <a:pt x="728703" y="1019051"/>
                    <a:pt x="700419" y="964947"/>
                    <a:pt x="663640" y="900753"/>
                  </a:cubicBezTo>
                  <a:cubicBezTo>
                    <a:pt x="649123" y="875633"/>
                    <a:pt x="633421" y="848903"/>
                    <a:pt x="617613" y="823354"/>
                  </a:cubicBezTo>
                  <a:cubicBezTo>
                    <a:pt x="606536" y="805641"/>
                    <a:pt x="595459" y="788680"/>
                    <a:pt x="584813" y="772900"/>
                  </a:cubicBezTo>
                  <a:cubicBezTo>
                    <a:pt x="563197" y="740910"/>
                    <a:pt x="543517" y="714502"/>
                    <a:pt x="529752" y="700332"/>
                  </a:cubicBezTo>
                  <a:cubicBezTo>
                    <a:pt x="527063" y="697434"/>
                    <a:pt x="522546" y="697219"/>
                    <a:pt x="519642" y="699903"/>
                  </a:cubicBezTo>
                  <a:cubicBezTo>
                    <a:pt x="516739" y="702586"/>
                    <a:pt x="516631" y="707095"/>
                    <a:pt x="519320" y="709994"/>
                  </a:cubicBezTo>
                  <a:cubicBezTo>
                    <a:pt x="534699" y="727062"/>
                    <a:pt x="557175" y="761521"/>
                    <a:pt x="581802" y="801562"/>
                  </a:cubicBezTo>
                  <a:cubicBezTo>
                    <a:pt x="592448" y="818738"/>
                    <a:pt x="603418" y="836880"/>
                    <a:pt x="614386" y="855129"/>
                  </a:cubicBezTo>
                  <a:cubicBezTo>
                    <a:pt x="621699" y="867045"/>
                    <a:pt x="629012" y="879068"/>
                    <a:pt x="636110" y="890877"/>
                  </a:cubicBezTo>
                  <a:cubicBezTo>
                    <a:pt x="668157" y="943370"/>
                    <a:pt x="696548" y="991355"/>
                    <a:pt x="709345" y="1013147"/>
                  </a:cubicBezTo>
                  <a:cubicBezTo>
                    <a:pt x="697193" y="1007994"/>
                    <a:pt x="685041" y="1002841"/>
                    <a:pt x="672889" y="997581"/>
                  </a:cubicBezTo>
                  <a:cubicBezTo>
                    <a:pt x="661705" y="992750"/>
                    <a:pt x="650521" y="987813"/>
                    <a:pt x="639336" y="982874"/>
                  </a:cubicBezTo>
                  <a:cubicBezTo>
                    <a:pt x="605246" y="967631"/>
                    <a:pt x="570832" y="951743"/>
                    <a:pt x="536634" y="936070"/>
                  </a:cubicBezTo>
                  <a:cubicBezTo>
                    <a:pt x="537817" y="934353"/>
                    <a:pt x="538892" y="931669"/>
                    <a:pt x="536419" y="927160"/>
                  </a:cubicBezTo>
                  <a:cubicBezTo>
                    <a:pt x="535881" y="925980"/>
                    <a:pt x="535021" y="925014"/>
                    <a:pt x="533946" y="924369"/>
                  </a:cubicBezTo>
                  <a:cubicBezTo>
                    <a:pt x="529321" y="917070"/>
                    <a:pt x="520288" y="901934"/>
                    <a:pt x="516201" y="895278"/>
                  </a:cubicBezTo>
                  <a:cubicBezTo>
                    <a:pt x="509426" y="884328"/>
                    <a:pt x="502328" y="873486"/>
                    <a:pt x="495015" y="862751"/>
                  </a:cubicBezTo>
                  <a:cubicBezTo>
                    <a:pt x="487703" y="852016"/>
                    <a:pt x="480283" y="841496"/>
                    <a:pt x="472755" y="830976"/>
                  </a:cubicBezTo>
                  <a:cubicBezTo>
                    <a:pt x="462108" y="816376"/>
                    <a:pt x="451031" y="801777"/>
                    <a:pt x="439202" y="787499"/>
                  </a:cubicBezTo>
                  <a:cubicBezTo>
                    <a:pt x="427587" y="773437"/>
                    <a:pt x="415328" y="759696"/>
                    <a:pt x="402638" y="746385"/>
                  </a:cubicBezTo>
                  <a:cubicBezTo>
                    <a:pt x="377043" y="719548"/>
                    <a:pt x="349404" y="694535"/>
                    <a:pt x="321121" y="672422"/>
                  </a:cubicBezTo>
                  <a:cubicBezTo>
                    <a:pt x="318002" y="669845"/>
                    <a:pt x="313593" y="670382"/>
                    <a:pt x="311012" y="673388"/>
                  </a:cubicBezTo>
                  <a:cubicBezTo>
                    <a:pt x="308539" y="676393"/>
                    <a:pt x="309076" y="680902"/>
                    <a:pt x="312088" y="683371"/>
                  </a:cubicBezTo>
                  <a:cubicBezTo>
                    <a:pt x="338973" y="706236"/>
                    <a:pt x="364568" y="732000"/>
                    <a:pt x="388980" y="758945"/>
                  </a:cubicBezTo>
                  <a:cubicBezTo>
                    <a:pt x="401132" y="772363"/>
                    <a:pt x="412854" y="785997"/>
                    <a:pt x="424254" y="799737"/>
                  </a:cubicBezTo>
                  <a:cubicBezTo>
                    <a:pt x="435975" y="813800"/>
                    <a:pt x="447267" y="827755"/>
                    <a:pt x="458021" y="841925"/>
                  </a:cubicBezTo>
                  <a:cubicBezTo>
                    <a:pt x="467377" y="854056"/>
                    <a:pt x="476519" y="866294"/>
                    <a:pt x="485552" y="878746"/>
                  </a:cubicBezTo>
                  <a:cubicBezTo>
                    <a:pt x="491574" y="887012"/>
                    <a:pt x="497489" y="895278"/>
                    <a:pt x="503189" y="903758"/>
                  </a:cubicBezTo>
                  <a:cubicBezTo>
                    <a:pt x="507060" y="909448"/>
                    <a:pt x="514480" y="920612"/>
                    <a:pt x="519750" y="928448"/>
                  </a:cubicBezTo>
                  <a:cubicBezTo>
                    <a:pt x="485229" y="912561"/>
                    <a:pt x="450923" y="896888"/>
                    <a:pt x="416188" y="881215"/>
                  </a:cubicBezTo>
                  <a:cubicBezTo>
                    <a:pt x="406402" y="876814"/>
                    <a:pt x="396400" y="872734"/>
                    <a:pt x="386614" y="868441"/>
                  </a:cubicBezTo>
                  <a:cubicBezTo>
                    <a:pt x="386399" y="867367"/>
                    <a:pt x="387689" y="866508"/>
                    <a:pt x="386937" y="865542"/>
                  </a:cubicBezTo>
                  <a:cubicBezTo>
                    <a:pt x="371236" y="844609"/>
                    <a:pt x="341016" y="815518"/>
                    <a:pt x="307894" y="786963"/>
                  </a:cubicBezTo>
                  <a:cubicBezTo>
                    <a:pt x="299506" y="779770"/>
                    <a:pt x="291010" y="772685"/>
                    <a:pt x="282406" y="765815"/>
                  </a:cubicBezTo>
                  <a:cubicBezTo>
                    <a:pt x="273695" y="758730"/>
                    <a:pt x="264877" y="751859"/>
                    <a:pt x="256274" y="745419"/>
                  </a:cubicBezTo>
                  <a:cubicBezTo>
                    <a:pt x="212612" y="712355"/>
                    <a:pt x="175618" y="687450"/>
                    <a:pt x="175618" y="687450"/>
                  </a:cubicBezTo>
                  <a:cubicBezTo>
                    <a:pt x="172499" y="685089"/>
                    <a:pt x="167982" y="685840"/>
                    <a:pt x="165724" y="689061"/>
                  </a:cubicBezTo>
                  <a:cubicBezTo>
                    <a:pt x="163358" y="692174"/>
                    <a:pt x="164111" y="696682"/>
                    <a:pt x="167337" y="698936"/>
                  </a:cubicBezTo>
                  <a:cubicBezTo>
                    <a:pt x="167337" y="698936"/>
                    <a:pt x="190351" y="716756"/>
                    <a:pt x="221538" y="741769"/>
                  </a:cubicBezTo>
                  <a:lnTo>
                    <a:pt x="281438" y="789754"/>
                  </a:lnTo>
                  <a:cubicBezTo>
                    <a:pt x="293483" y="799415"/>
                    <a:pt x="305635" y="809077"/>
                    <a:pt x="317035" y="818631"/>
                  </a:cubicBezTo>
                  <a:cubicBezTo>
                    <a:pt x="333273" y="832157"/>
                    <a:pt x="347039" y="844716"/>
                    <a:pt x="359083" y="856418"/>
                  </a:cubicBezTo>
                  <a:cubicBezTo>
                    <a:pt x="328111" y="842891"/>
                    <a:pt x="297247" y="829044"/>
                    <a:pt x="266060" y="816162"/>
                  </a:cubicBezTo>
                  <a:cubicBezTo>
                    <a:pt x="181425" y="781166"/>
                    <a:pt x="95822" y="749283"/>
                    <a:pt x="9251" y="723090"/>
                  </a:cubicBezTo>
                  <a:cubicBezTo>
                    <a:pt x="5487" y="721909"/>
                    <a:pt x="1508" y="724056"/>
                    <a:pt x="325" y="727706"/>
                  </a:cubicBezTo>
                  <a:cubicBezTo>
                    <a:pt x="-858" y="731463"/>
                    <a:pt x="1293" y="735542"/>
                    <a:pt x="5057" y="736723"/>
                  </a:cubicBezTo>
                  <a:cubicBezTo>
                    <a:pt x="90660" y="763990"/>
                    <a:pt x="175187" y="797375"/>
                    <a:pt x="258962" y="833015"/>
                  </a:cubicBezTo>
                  <a:cubicBezTo>
                    <a:pt x="297892" y="849654"/>
                    <a:pt x="336607" y="867045"/>
                    <a:pt x="375322" y="884328"/>
                  </a:cubicBezTo>
                  <a:cubicBezTo>
                    <a:pt x="355212" y="885080"/>
                    <a:pt x="327251" y="886690"/>
                    <a:pt x="296279" y="888515"/>
                  </a:cubicBezTo>
                  <a:cubicBezTo>
                    <a:pt x="278965" y="889481"/>
                    <a:pt x="260791" y="890554"/>
                    <a:pt x="242724" y="891735"/>
                  </a:cubicBezTo>
                  <a:cubicBezTo>
                    <a:pt x="224549" y="892916"/>
                    <a:pt x="206482" y="894204"/>
                    <a:pt x="189275" y="895063"/>
                  </a:cubicBezTo>
                  <a:cubicBezTo>
                    <a:pt x="157981" y="896781"/>
                    <a:pt x="129697" y="897639"/>
                    <a:pt x="109695" y="896029"/>
                  </a:cubicBezTo>
                  <a:cubicBezTo>
                    <a:pt x="105823" y="895600"/>
                    <a:pt x="102275" y="898391"/>
                    <a:pt x="101844" y="902363"/>
                  </a:cubicBezTo>
                  <a:cubicBezTo>
                    <a:pt x="101414" y="906227"/>
                    <a:pt x="104318" y="909770"/>
                    <a:pt x="108189" y="910199"/>
                  </a:cubicBezTo>
                  <a:cubicBezTo>
                    <a:pt x="130450" y="913098"/>
                    <a:pt x="163143" y="913849"/>
                    <a:pt x="198954" y="912883"/>
                  </a:cubicBezTo>
                  <a:cubicBezTo>
                    <a:pt x="218419" y="912346"/>
                    <a:pt x="238744" y="911380"/>
                    <a:pt x="258855" y="909984"/>
                  </a:cubicBezTo>
                  <a:cubicBezTo>
                    <a:pt x="282299" y="908374"/>
                    <a:pt x="305205" y="906227"/>
                    <a:pt x="325853" y="904188"/>
                  </a:cubicBezTo>
                  <a:cubicBezTo>
                    <a:pt x="354244" y="901611"/>
                    <a:pt x="378118" y="899035"/>
                    <a:pt x="392529" y="898176"/>
                  </a:cubicBezTo>
                  <a:cubicBezTo>
                    <a:pt x="396400" y="897961"/>
                    <a:pt x="400379" y="897210"/>
                    <a:pt x="402638" y="897103"/>
                  </a:cubicBezTo>
                  <a:lnTo>
                    <a:pt x="402960" y="897425"/>
                  </a:lnTo>
                  <a:lnTo>
                    <a:pt x="402745" y="897103"/>
                  </a:lnTo>
                  <a:cubicBezTo>
                    <a:pt x="403820" y="897103"/>
                    <a:pt x="404466" y="897317"/>
                    <a:pt x="404358" y="897961"/>
                  </a:cubicBezTo>
                  <a:cubicBezTo>
                    <a:pt x="404358" y="898069"/>
                    <a:pt x="404358" y="898176"/>
                    <a:pt x="404358" y="898176"/>
                  </a:cubicBezTo>
                  <a:cubicBezTo>
                    <a:pt x="405433" y="898605"/>
                    <a:pt x="406617" y="898820"/>
                    <a:pt x="407907" y="898713"/>
                  </a:cubicBezTo>
                  <a:cubicBezTo>
                    <a:pt x="407907" y="898713"/>
                    <a:pt x="407907" y="898605"/>
                    <a:pt x="407907" y="898605"/>
                  </a:cubicBezTo>
                  <a:cubicBezTo>
                    <a:pt x="408015" y="898713"/>
                    <a:pt x="408122" y="898713"/>
                    <a:pt x="408337" y="898820"/>
                  </a:cubicBezTo>
                  <a:cubicBezTo>
                    <a:pt x="460925" y="922437"/>
                    <a:pt x="513298" y="945732"/>
                    <a:pt x="565563" y="968919"/>
                  </a:cubicBezTo>
                  <a:cubicBezTo>
                    <a:pt x="542226" y="975360"/>
                    <a:pt x="502328" y="985773"/>
                    <a:pt x="453612" y="995542"/>
                  </a:cubicBezTo>
                  <a:cubicBezTo>
                    <a:pt x="425114" y="1001338"/>
                    <a:pt x="394249" y="1006706"/>
                    <a:pt x="363385" y="1010785"/>
                  </a:cubicBezTo>
                  <a:cubicBezTo>
                    <a:pt x="337790" y="1014220"/>
                    <a:pt x="312088" y="1016797"/>
                    <a:pt x="287676" y="1017441"/>
                  </a:cubicBezTo>
                  <a:cubicBezTo>
                    <a:pt x="260683" y="1018085"/>
                    <a:pt x="235195" y="1016797"/>
                    <a:pt x="213042" y="1011859"/>
                  </a:cubicBezTo>
                  <a:cubicBezTo>
                    <a:pt x="209171" y="1011000"/>
                    <a:pt x="205299" y="1013361"/>
                    <a:pt x="204439" y="1017119"/>
                  </a:cubicBezTo>
                  <a:cubicBezTo>
                    <a:pt x="203471" y="1020983"/>
                    <a:pt x="205837" y="1024848"/>
                    <a:pt x="209708" y="1025707"/>
                  </a:cubicBezTo>
                  <a:cubicBezTo>
                    <a:pt x="236916" y="1032792"/>
                    <a:pt x="269286" y="1035260"/>
                    <a:pt x="303592" y="1034402"/>
                  </a:cubicBezTo>
                  <a:cubicBezTo>
                    <a:pt x="324025" y="1033865"/>
                    <a:pt x="344996" y="1032362"/>
                    <a:pt x="365858" y="1029786"/>
                  </a:cubicBezTo>
                  <a:close/>
                  <a:moveTo>
                    <a:pt x="1127359" y="147271"/>
                  </a:moveTo>
                  <a:lnTo>
                    <a:pt x="1127359" y="147271"/>
                  </a:lnTo>
                  <a:lnTo>
                    <a:pt x="1127144" y="147378"/>
                  </a:lnTo>
                  <a:lnTo>
                    <a:pt x="1127359" y="147271"/>
                  </a:lnTo>
                  <a:lnTo>
                    <a:pt x="1127359" y="147271"/>
                  </a:lnTo>
                  <a:lnTo>
                    <a:pt x="1127251" y="147593"/>
                  </a:lnTo>
                  <a:lnTo>
                    <a:pt x="1127144" y="147593"/>
                  </a:lnTo>
                  <a:lnTo>
                    <a:pt x="1127144" y="147700"/>
                  </a:lnTo>
                  <a:lnTo>
                    <a:pt x="1127251" y="147700"/>
                  </a:lnTo>
                  <a:cubicBezTo>
                    <a:pt x="1126499" y="150813"/>
                    <a:pt x="1128112" y="154034"/>
                    <a:pt x="1131123" y="155429"/>
                  </a:cubicBezTo>
                  <a:cubicBezTo>
                    <a:pt x="1134564" y="156932"/>
                    <a:pt x="1138651" y="155429"/>
                    <a:pt x="1140156" y="151994"/>
                  </a:cubicBezTo>
                  <a:cubicBezTo>
                    <a:pt x="1144458" y="153068"/>
                    <a:pt x="1138221" y="151887"/>
                    <a:pt x="1142307" y="152638"/>
                  </a:cubicBezTo>
                  <a:cubicBezTo>
                    <a:pt x="1143060" y="152853"/>
                    <a:pt x="1142415" y="152853"/>
                    <a:pt x="1143060" y="152423"/>
                  </a:cubicBezTo>
                  <a:cubicBezTo>
                    <a:pt x="1143167" y="152316"/>
                    <a:pt x="1143275" y="152102"/>
                    <a:pt x="1143167" y="151994"/>
                  </a:cubicBezTo>
                  <a:cubicBezTo>
                    <a:pt x="1142738" y="151028"/>
                    <a:pt x="1143920" y="151565"/>
                    <a:pt x="1142952" y="151028"/>
                  </a:cubicBezTo>
                  <a:cubicBezTo>
                    <a:pt x="1141339" y="150062"/>
                    <a:pt x="1144351" y="150706"/>
                    <a:pt x="1142522" y="150062"/>
                  </a:cubicBezTo>
                  <a:cubicBezTo>
                    <a:pt x="1141447" y="149525"/>
                    <a:pt x="1143383" y="149847"/>
                    <a:pt x="1142307" y="149525"/>
                  </a:cubicBezTo>
                  <a:cubicBezTo>
                    <a:pt x="1139619" y="148666"/>
                    <a:pt x="1144351" y="149096"/>
                    <a:pt x="1141447" y="148452"/>
                  </a:cubicBezTo>
                  <a:cubicBezTo>
                    <a:pt x="1141662" y="144587"/>
                    <a:pt x="1138651" y="141152"/>
                    <a:pt x="1134672" y="140937"/>
                  </a:cubicBezTo>
                  <a:cubicBezTo>
                    <a:pt x="1131230" y="140722"/>
                    <a:pt x="1128327" y="142977"/>
                    <a:pt x="1127359" y="146197"/>
                  </a:cubicBezTo>
                  <a:lnTo>
                    <a:pt x="1127682" y="146412"/>
                  </a:lnTo>
                  <a:cubicBezTo>
                    <a:pt x="1127574" y="146734"/>
                    <a:pt x="1127466" y="146949"/>
                    <a:pt x="1127359" y="147271"/>
                  </a:cubicBezTo>
                  <a:close/>
                  <a:moveTo>
                    <a:pt x="1126821" y="147378"/>
                  </a:moveTo>
                  <a:cubicBezTo>
                    <a:pt x="1126284" y="147486"/>
                    <a:pt x="1126821" y="147486"/>
                    <a:pt x="1127144" y="147593"/>
                  </a:cubicBezTo>
                  <a:lnTo>
                    <a:pt x="1127144" y="147378"/>
                  </a:lnTo>
                  <a:cubicBezTo>
                    <a:pt x="1127144" y="147378"/>
                    <a:pt x="1127036" y="147378"/>
                    <a:pt x="1126821" y="147378"/>
                  </a:cubicBezTo>
                  <a:close/>
                  <a:moveTo>
                    <a:pt x="1125746" y="146305"/>
                  </a:moveTo>
                  <a:cubicBezTo>
                    <a:pt x="1124671" y="146305"/>
                    <a:pt x="1127251" y="146734"/>
                    <a:pt x="1126176" y="146734"/>
                  </a:cubicBezTo>
                  <a:cubicBezTo>
                    <a:pt x="1124778" y="146734"/>
                    <a:pt x="1126714" y="147056"/>
                    <a:pt x="1127251" y="147271"/>
                  </a:cubicBezTo>
                  <a:cubicBezTo>
                    <a:pt x="1127251" y="146841"/>
                    <a:pt x="1127359" y="146519"/>
                    <a:pt x="1127359" y="146197"/>
                  </a:cubicBezTo>
                  <a:cubicBezTo>
                    <a:pt x="1126606" y="145553"/>
                    <a:pt x="1126284" y="145016"/>
                    <a:pt x="1126176" y="144480"/>
                  </a:cubicBezTo>
                  <a:lnTo>
                    <a:pt x="1125853" y="144909"/>
                  </a:lnTo>
                  <a:cubicBezTo>
                    <a:pt x="1125423" y="145339"/>
                    <a:pt x="1125423" y="144372"/>
                    <a:pt x="1125316" y="144909"/>
                  </a:cubicBezTo>
                  <a:cubicBezTo>
                    <a:pt x="1124993" y="145768"/>
                    <a:pt x="1126391" y="145875"/>
                    <a:pt x="1125531" y="145983"/>
                  </a:cubicBezTo>
                  <a:cubicBezTo>
                    <a:pt x="1124778" y="145983"/>
                    <a:pt x="1126499" y="146305"/>
                    <a:pt x="1125746" y="146305"/>
                  </a:cubicBezTo>
                  <a:close/>
                  <a:moveTo>
                    <a:pt x="1104345" y="855881"/>
                  </a:moveTo>
                  <a:cubicBezTo>
                    <a:pt x="1093591" y="862536"/>
                    <a:pt x="1082729" y="868977"/>
                    <a:pt x="1071653" y="875096"/>
                  </a:cubicBezTo>
                  <a:cubicBezTo>
                    <a:pt x="1060576" y="881108"/>
                    <a:pt x="1049499" y="887012"/>
                    <a:pt x="1038207" y="892701"/>
                  </a:cubicBezTo>
                  <a:cubicBezTo>
                    <a:pt x="1035626" y="893990"/>
                    <a:pt x="1016806" y="899464"/>
                    <a:pt x="1008633" y="900860"/>
                  </a:cubicBezTo>
                  <a:cubicBezTo>
                    <a:pt x="1007665" y="911810"/>
                    <a:pt x="1006375" y="922867"/>
                    <a:pt x="1005515" y="933816"/>
                  </a:cubicBezTo>
                  <a:lnTo>
                    <a:pt x="999922" y="1014006"/>
                  </a:lnTo>
                  <a:lnTo>
                    <a:pt x="997234" y="1041057"/>
                  </a:lnTo>
                  <a:cubicBezTo>
                    <a:pt x="997019" y="1042883"/>
                    <a:pt x="996158" y="1045351"/>
                    <a:pt x="995191" y="1047820"/>
                  </a:cubicBezTo>
                  <a:cubicBezTo>
                    <a:pt x="994761" y="1048572"/>
                    <a:pt x="994115" y="1049646"/>
                    <a:pt x="993577" y="1050612"/>
                  </a:cubicBezTo>
                  <a:cubicBezTo>
                    <a:pt x="994115" y="1051470"/>
                    <a:pt x="994438" y="1052436"/>
                    <a:pt x="994545" y="1053403"/>
                  </a:cubicBezTo>
                  <a:cubicBezTo>
                    <a:pt x="995083" y="1057160"/>
                    <a:pt x="992394" y="1060595"/>
                    <a:pt x="988630" y="1061024"/>
                  </a:cubicBezTo>
                  <a:cubicBezTo>
                    <a:pt x="984437" y="1061669"/>
                    <a:pt x="982071" y="1059843"/>
                    <a:pt x="980673" y="1057804"/>
                  </a:cubicBezTo>
                  <a:cubicBezTo>
                    <a:pt x="979490" y="1056086"/>
                    <a:pt x="978737" y="1052973"/>
                    <a:pt x="979812" y="1049109"/>
                  </a:cubicBezTo>
                  <a:cubicBezTo>
                    <a:pt x="980673" y="1046317"/>
                    <a:pt x="983146" y="1042131"/>
                    <a:pt x="983361" y="1039555"/>
                  </a:cubicBezTo>
                  <a:lnTo>
                    <a:pt x="985727" y="1013040"/>
                  </a:lnTo>
                  <a:lnTo>
                    <a:pt x="990136" y="932635"/>
                  </a:lnTo>
                  <a:cubicBezTo>
                    <a:pt x="990351" y="929414"/>
                    <a:pt x="990674" y="926194"/>
                    <a:pt x="990889" y="923081"/>
                  </a:cubicBezTo>
                  <a:cubicBezTo>
                    <a:pt x="989599" y="923618"/>
                    <a:pt x="988200" y="924154"/>
                    <a:pt x="986157" y="923296"/>
                  </a:cubicBezTo>
                  <a:cubicBezTo>
                    <a:pt x="985619" y="923081"/>
                    <a:pt x="984544" y="922544"/>
                    <a:pt x="983253" y="921256"/>
                  </a:cubicBezTo>
                  <a:cubicBezTo>
                    <a:pt x="982071" y="919968"/>
                    <a:pt x="978307" y="914708"/>
                    <a:pt x="976478" y="912883"/>
                  </a:cubicBezTo>
                  <a:lnTo>
                    <a:pt x="957551" y="894741"/>
                  </a:lnTo>
                  <a:cubicBezTo>
                    <a:pt x="944538" y="883469"/>
                    <a:pt x="931634" y="872305"/>
                    <a:pt x="918944" y="860711"/>
                  </a:cubicBezTo>
                  <a:cubicBezTo>
                    <a:pt x="910448" y="852875"/>
                    <a:pt x="902060" y="844931"/>
                    <a:pt x="893886" y="836773"/>
                  </a:cubicBezTo>
                  <a:cubicBezTo>
                    <a:pt x="877540" y="819919"/>
                    <a:pt x="860656" y="801240"/>
                    <a:pt x="845170" y="780951"/>
                  </a:cubicBezTo>
                  <a:cubicBezTo>
                    <a:pt x="835169" y="767962"/>
                    <a:pt x="825705" y="754329"/>
                    <a:pt x="816995" y="740159"/>
                  </a:cubicBezTo>
                  <a:cubicBezTo>
                    <a:pt x="794518" y="703875"/>
                    <a:pt x="776882" y="664799"/>
                    <a:pt x="768386" y="626262"/>
                  </a:cubicBezTo>
                  <a:cubicBezTo>
                    <a:pt x="767418" y="622397"/>
                    <a:pt x="769784" y="618532"/>
                    <a:pt x="773655" y="617673"/>
                  </a:cubicBezTo>
                  <a:cubicBezTo>
                    <a:pt x="777527" y="616707"/>
                    <a:pt x="781291" y="619069"/>
                    <a:pt x="782259" y="622933"/>
                  </a:cubicBezTo>
                  <a:cubicBezTo>
                    <a:pt x="789894" y="652347"/>
                    <a:pt x="803444" y="681761"/>
                    <a:pt x="820113" y="709886"/>
                  </a:cubicBezTo>
                  <a:cubicBezTo>
                    <a:pt x="832158" y="730497"/>
                    <a:pt x="846031" y="750357"/>
                    <a:pt x="860549" y="769250"/>
                  </a:cubicBezTo>
                  <a:cubicBezTo>
                    <a:pt x="875605" y="789002"/>
                    <a:pt x="891306" y="807681"/>
                    <a:pt x="907007" y="824213"/>
                  </a:cubicBezTo>
                  <a:cubicBezTo>
                    <a:pt x="914749" y="832478"/>
                    <a:pt x="922708" y="840422"/>
                    <a:pt x="930666" y="848259"/>
                  </a:cubicBezTo>
                  <a:cubicBezTo>
                    <a:pt x="942925" y="860175"/>
                    <a:pt x="955400" y="871768"/>
                    <a:pt x="967767" y="883469"/>
                  </a:cubicBezTo>
                  <a:cubicBezTo>
                    <a:pt x="970456" y="886046"/>
                    <a:pt x="973037" y="888622"/>
                    <a:pt x="975618" y="891306"/>
                  </a:cubicBezTo>
                  <a:cubicBezTo>
                    <a:pt x="979382" y="895171"/>
                    <a:pt x="982931" y="899142"/>
                    <a:pt x="986695" y="903114"/>
                  </a:cubicBezTo>
                  <a:cubicBezTo>
                    <a:pt x="987770" y="904295"/>
                    <a:pt x="989491" y="907623"/>
                    <a:pt x="990997" y="909877"/>
                  </a:cubicBezTo>
                  <a:cubicBezTo>
                    <a:pt x="991319" y="910092"/>
                    <a:pt x="991642" y="910307"/>
                    <a:pt x="991964" y="910521"/>
                  </a:cubicBezTo>
                  <a:cubicBezTo>
                    <a:pt x="993792" y="886261"/>
                    <a:pt x="995728" y="862107"/>
                    <a:pt x="997987" y="837846"/>
                  </a:cubicBezTo>
                  <a:cubicBezTo>
                    <a:pt x="999277" y="823998"/>
                    <a:pt x="1000783" y="810150"/>
                    <a:pt x="1002181" y="796302"/>
                  </a:cubicBezTo>
                  <a:cubicBezTo>
                    <a:pt x="996481" y="790935"/>
                    <a:pt x="984114" y="782991"/>
                    <a:pt x="981748" y="780736"/>
                  </a:cubicBezTo>
                  <a:cubicBezTo>
                    <a:pt x="970886" y="770324"/>
                    <a:pt x="960562" y="759267"/>
                    <a:pt x="950776" y="747780"/>
                  </a:cubicBezTo>
                  <a:cubicBezTo>
                    <a:pt x="940882" y="736187"/>
                    <a:pt x="931741" y="724164"/>
                    <a:pt x="923138" y="711819"/>
                  </a:cubicBezTo>
                  <a:cubicBezTo>
                    <a:pt x="913244" y="697326"/>
                    <a:pt x="904103" y="682298"/>
                    <a:pt x="895930" y="666732"/>
                  </a:cubicBezTo>
                  <a:cubicBezTo>
                    <a:pt x="887864" y="651274"/>
                    <a:pt x="880552" y="635386"/>
                    <a:pt x="873992" y="619176"/>
                  </a:cubicBezTo>
                  <a:cubicBezTo>
                    <a:pt x="866141" y="599853"/>
                    <a:pt x="859258" y="580101"/>
                    <a:pt x="853021" y="560242"/>
                  </a:cubicBezTo>
                  <a:cubicBezTo>
                    <a:pt x="843557" y="530292"/>
                    <a:pt x="835492" y="500127"/>
                    <a:pt x="827641" y="470498"/>
                  </a:cubicBezTo>
                  <a:cubicBezTo>
                    <a:pt x="826566" y="466741"/>
                    <a:pt x="828716" y="462769"/>
                    <a:pt x="832480" y="461696"/>
                  </a:cubicBezTo>
                  <a:cubicBezTo>
                    <a:pt x="836244" y="460622"/>
                    <a:pt x="840224" y="462877"/>
                    <a:pt x="841299" y="466634"/>
                  </a:cubicBezTo>
                  <a:cubicBezTo>
                    <a:pt x="850332" y="495618"/>
                    <a:pt x="859581" y="525246"/>
                    <a:pt x="869797" y="554660"/>
                  </a:cubicBezTo>
                  <a:cubicBezTo>
                    <a:pt x="876572" y="573875"/>
                    <a:pt x="883885" y="593090"/>
                    <a:pt x="891736" y="611876"/>
                  </a:cubicBezTo>
                  <a:cubicBezTo>
                    <a:pt x="898296" y="627550"/>
                    <a:pt x="905286" y="643008"/>
                    <a:pt x="912921" y="658037"/>
                  </a:cubicBezTo>
                  <a:cubicBezTo>
                    <a:pt x="920557" y="673066"/>
                    <a:pt x="928837" y="687772"/>
                    <a:pt x="937979" y="701835"/>
                  </a:cubicBezTo>
                  <a:cubicBezTo>
                    <a:pt x="945937" y="713965"/>
                    <a:pt x="954433" y="725881"/>
                    <a:pt x="963574" y="737260"/>
                  </a:cubicBezTo>
                  <a:cubicBezTo>
                    <a:pt x="972607" y="748746"/>
                    <a:pt x="982178" y="759803"/>
                    <a:pt x="992287" y="770216"/>
                  </a:cubicBezTo>
                  <a:cubicBezTo>
                    <a:pt x="993685" y="771612"/>
                    <a:pt x="998740" y="775476"/>
                    <a:pt x="1003902" y="779448"/>
                  </a:cubicBezTo>
                  <a:cubicBezTo>
                    <a:pt x="1006698" y="751645"/>
                    <a:pt x="1009493" y="723842"/>
                    <a:pt x="1012290" y="696038"/>
                  </a:cubicBezTo>
                  <a:cubicBezTo>
                    <a:pt x="1016806" y="652455"/>
                    <a:pt x="1020463" y="608871"/>
                    <a:pt x="1024227" y="565180"/>
                  </a:cubicBezTo>
                  <a:cubicBezTo>
                    <a:pt x="1022829" y="564106"/>
                    <a:pt x="1021323" y="562926"/>
                    <a:pt x="1020140" y="561852"/>
                  </a:cubicBezTo>
                  <a:cubicBezTo>
                    <a:pt x="1018419" y="560349"/>
                    <a:pt x="1017129" y="558739"/>
                    <a:pt x="1016054" y="556914"/>
                  </a:cubicBezTo>
                  <a:cubicBezTo>
                    <a:pt x="1008311" y="544032"/>
                    <a:pt x="1000460" y="531365"/>
                    <a:pt x="992825" y="518376"/>
                  </a:cubicBezTo>
                  <a:cubicBezTo>
                    <a:pt x="987770" y="509680"/>
                    <a:pt x="982716" y="500985"/>
                    <a:pt x="977984" y="492075"/>
                  </a:cubicBezTo>
                  <a:cubicBezTo>
                    <a:pt x="967445" y="472216"/>
                    <a:pt x="957659" y="452356"/>
                    <a:pt x="949055" y="432067"/>
                  </a:cubicBezTo>
                  <a:cubicBezTo>
                    <a:pt x="943248" y="418327"/>
                    <a:pt x="938086" y="404479"/>
                    <a:pt x="933354" y="390416"/>
                  </a:cubicBezTo>
                  <a:cubicBezTo>
                    <a:pt x="921525" y="355635"/>
                    <a:pt x="912706" y="319888"/>
                    <a:pt x="906146" y="282852"/>
                  </a:cubicBezTo>
                  <a:cubicBezTo>
                    <a:pt x="905394" y="279095"/>
                    <a:pt x="907867" y="275338"/>
                    <a:pt x="911738" y="274479"/>
                  </a:cubicBezTo>
                  <a:cubicBezTo>
                    <a:pt x="915610" y="273728"/>
                    <a:pt x="919374" y="276304"/>
                    <a:pt x="920127" y="280169"/>
                  </a:cubicBezTo>
                  <a:cubicBezTo>
                    <a:pt x="928085" y="316023"/>
                    <a:pt x="938624" y="350482"/>
                    <a:pt x="950991" y="384190"/>
                  </a:cubicBezTo>
                  <a:cubicBezTo>
                    <a:pt x="956046" y="397716"/>
                    <a:pt x="961315" y="411241"/>
                    <a:pt x="966907" y="424553"/>
                  </a:cubicBezTo>
                  <a:cubicBezTo>
                    <a:pt x="975188" y="444520"/>
                    <a:pt x="983899" y="464379"/>
                    <a:pt x="993792" y="483917"/>
                  </a:cubicBezTo>
                  <a:cubicBezTo>
                    <a:pt x="998094" y="492827"/>
                    <a:pt x="1002718" y="501522"/>
                    <a:pt x="1007450" y="510217"/>
                  </a:cubicBezTo>
                  <a:cubicBezTo>
                    <a:pt x="1013580" y="521704"/>
                    <a:pt x="1019925" y="533190"/>
                    <a:pt x="1026163" y="544676"/>
                  </a:cubicBezTo>
                  <a:cubicBezTo>
                    <a:pt x="1027345" y="530721"/>
                    <a:pt x="1028743" y="516873"/>
                    <a:pt x="1029927" y="502917"/>
                  </a:cubicBezTo>
                  <a:cubicBezTo>
                    <a:pt x="1033153" y="465238"/>
                    <a:pt x="1037132" y="427666"/>
                    <a:pt x="1040466" y="389987"/>
                  </a:cubicBezTo>
                  <a:cubicBezTo>
                    <a:pt x="1040250" y="389128"/>
                    <a:pt x="1038853" y="389021"/>
                    <a:pt x="1038960" y="388161"/>
                  </a:cubicBezTo>
                  <a:cubicBezTo>
                    <a:pt x="1039390" y="382794"/>
                    <a:pt x="1037669" y="376353"/>
                    <a:pt x="1035411" y="369483"/>
                  </a:cubicBezTo>
                  <a:cubicBezTo>
                    <a:pt x="1029927" y="352737"/>
                    <a:pt x="1019925" y="333951"/>
                    <a:pt x="1015839" y="322249"/>
                  </a:cubicBezTo>
                  <a:cubicBezTo>
                    <a:pt x="1011107" y="308079"/>
                    <a:pt x="1006375" y="293802"/>
                    <a:pt x="1002396" y="279417"/>
                  </a:cubicBezTo>
                  <a:cubicBezTo>
                    <a:pt x="999707" y="269863"/>
                    <a:pt x="997341" y="260095"/>
                    <a:pt x="995191" y="250433"/>
                  </a:cubicBezTo>
                  <a:cubicBezTo>
                    <a:pt x="989706" y="225958"/>
                    <a:pt x="985727" y="201375"/>
                    <a:pt x="982824" y="176577"/>
                  </a:cubicBezTo>
                  <a:cubicBezTo>
                    <a:pt x="982286" y="172712"/>
                    <a:pt x="984974" y="169062"/>
                    <a:pt x="988846" y="168526"/>
                  </a:cubicBezTo>
                  <a:cubicBezTo>
                    <a:pt x="992717" y="167882"/>
                    <a:pt x="996374" y="170566"/>
                    <a:pt x="996911" y="174537"/>
                  </a:cubicBezTo>
                  <a:cubicBezTo>
                    <a:pt x="1000353" y="193753"/>
                    <a:pt x="1004869" y="212753"/>
                    <a:pt x="1009601" y="231754"/>
                  </a:cubicBezTo>
                  <a:cubicBezTo>
                    <a:pt x="1013257" y="246032"/>
                    <a:pt x="1017129" y="260202"/>
                    <a:pt x="1021108" y="274265"/>
                  </a:cubicBezTo>
                  <a:cubicBezTo>
                    <a:pt x="1024980" y="288542"/>
                    <a:pt x="1028743" y="302712"/>
                    <a:pt x="1033045" y="316775"/>
                  </a:cubicBezTo>
                  <a:cubicBezTo>
                    <a:pt x="1035304" y="324933"/>
                    <a:pt x="1039928" y="336634"/>
                    <a:pt x="1044230" y="348550"/>
                  </a:cubicBezTo>
                  <a:cubicBezTo>
                    <a:pt x="1048423" y="303248"/>
                    <a:pt x="1051972" y="257948"/>
                    <a:pt x="1056919" y="212753"/>
                  </a:cubicBezTo>
                  <a:cubicBezTo>
                    <a:pt x="1064340" y="143728"/>
                    <a:pt x="1073050" y="74917"/>
                    <a:pt x="1083805" y="6107"/>
                  </a:cubicBezTo>
                  <a:cubicBezTo>
                    <a:pt x="1084450" y="2135"/>
                    <a:pt x="1088107" y="-549"/>
                    <a:pt x="1091978" y="95"/>
                  </a:cubicBezTo>
                  <a:cubicBezTo>
                    <a:pt x="1095849" y="632"/>
                    <a:pt x="1098538" y="4282"/>
                    <a:pt x="1098000" y="8147"/>
                  </a:cubicBezTo>
                  <a:cubicBezTo>
                    <a:pt x="1088214" y="76850"/>
                    <a:pt x="1080686" y="145660"/>
                    <a:pt x="1074019" y="214471"/>
                  </a:cubicBezTo>
                  <a:cubicBezTo>
                    <a:pt x="1069717" y="258914"/>
                    <a:pt x="1066275" y="303463"/>
                    <a:pt x="1062619" y="348013"/>
                  </a:cubicBezTo>
                  <a:cubicBezTo>
                    <a:pt x="1063695" y="344471"/>
                    <a:pt x="1064877" y="340713"/>
                    <a:pt x="1065523" y="338566"/>
                  </a:cubicBezTo>
                  <a:cubicBezTo>
                    <a:pt x="1067244" y="332984"/>
                    <a:pt x="1069179" y="327509"/>
                    <a:pt x="1071222" y="322035"/>
                  </a:cubicBezTo>
                  <a:cubicBezTo>
                    <a:pt x="1074234" y="314091"/>
                    <a:pt x="1077352" y="306147"/>
                    <a:pt x="1080256" y="298203"/>
                  </a:cubicBezTo>
                  <a:cubicBezTo>
                    <a:pt x="1084773" y="286395"/>
                    <a:pt x="1088859" y="274479"/>
                    <a:pt x="1093161" y="262778"/>
                  </a:cubicBezTo>
                  <a:cubicBezTo>
                    <a:pt x="1097462" y="250970"/>
                    <a:pt x="1101872" y="239269"/>
                    <a:pt x="1105958" y="227460"/>
                  </a:cubicBezTo>
                  <a:cubicBezTo>
                    <a:pt x="1111443" y="211680"/>
                    <a:pt x="1116712" y="195900"/>
                    <a:pt x="1121229" y="179690"/>
                  </a:cubicBezTo>
                  <a:cubicBezTo>
                    <a:pt x="1122197" y="175933"/>
                    <a:pt x="1126068" y="173571"/>
                    <a:pt x="1129832" y="174537"/>
                  </a:cubicBezTo>
                  <a:cubicBezTo>
                    <a:pt x="1133704" y="175396"/>
                    <a:pt x="1136070" y="179261"/>
                    <a:pt x="1135102" y="183125"/>
                  </a:cubicBezTo>
                  <a:cubicBezTo>
                    <a:pt x="1130693" y="204166"/>
                    <a:pt x="1125638" y="224776"/>
                    <a:pt x="1119401" y="245065"/>
                  </a:cubicBezTo>
                  <a:cubicBezTo>
                    <a:pt x="1116282" y="255264"/>
                    <a:pt x="1112841" y="265355"/>
                    <a:pt x="1109185" y="275338"/>
                  </a:cubicBezTo>
                  <a:cubicBezTo>
                    <a:pt x="1105421" y="285214"/>
                    <a:pt x="1101334" y="294983"/>
                    <a:pt x="1097247" y="304859"/>
                  </a:cubicBezTo>
                  <a:lnTo>
                    <a:pt x="1080256" y="343719"/>
                  </a:lnTo>
                  <a:cubicBezTo>
                    <a:pt x="1078428" y="348228"/>
                    <a:pt x="1074341" y="358641"/>
                    <a:pt x="1072513" y="363579"/>
                  </a:cubicBezTo>
                  <a:cubicBezTo>
                    <a:pt x="1072406" y="364330"/>
                    <a:pt x="1072298" y="365081"/>
                    <a:pt x="1071975" y="365833"/>
                  </a:cubicBezTo>
                  <a:cubicBezTo>
                    <a:pt x="1068857" y="373562"/>
                    <a:pt x="1061544" y="370234"/>
                    <a:pt x="1060683" y="369698"/>
                  </a:cubicBezTo>
                  <a:cubicBezTo>
                    <a:pt x="1057027" y="414677"/>
                    <a:pt x="1052940" y="459549"/>
                    <a:pt x="1049176" y="504528"/>
                  </a:cubicBezTo>
                  <a:cubicBezTo>
                    <a:pt x="1048316" y="515263"/>
                    <a:pt x="1047026" y="525997"/>
                    <a:pt x="1046058" y="536733"/>
                  </a:cubicBezTo>
                  <a:lnTo>
                    <a:pt x="1051865" y="528789"/>
                  </a:lnTo>
                  <a:cubicBezTo>
                    <a:pt x="1058102" y="520093"/>
                    <a:pt x="1064124" y="511291"/>
                    <a:pt x="1070039" y="502488"/>
                  </a:cubicBezTo>
                  <a:cubicBezTo>
                    <a:pt x="1076062" y="493686"/>
                    <a:pt x="1081869" y="484883"/>
                    <a:pt x="1087676" y="475866"/>
                  </a:cubicBezTo>
                  <a:cubicBezTo>
                    <a:pt x="1098753" y="458797"/>
                    <a:pt x="1109830" y="441407"/>
                    <a:pt x="1121014" y="424016"/>
                  </a:cubicBezTo>
                  <a:cubicBezTo>
                    <a:pt x="1132091" y="406733"/>
                    <a:pt x="1143275" y="389557"/>
                    <a:pt x="1154029" y="372059"/>
                  </a:cubicBezTo>
                  <a:cubicBezTo>
                    <a:pt x="1168332" y="348657"/>
                    <a:pt x="1182097" y="325041"/>
                    <a:pt x="1194142" y="300780"/>
                  </a:cubicBezTo>
                  <a:cubicBezTo>
                    <a:pt x="1195863" y="297237"/>
                    <a:pt x="1200057" y="295734"/>
                    <a:pt x="1203606" y="297452"/>
                  </a:cubicBezTo>
                  <a:cubicBezTo>
                    <a:pt x="1207262" y="299062"/>
                    <a:pt x="1208768" y="303356"/>
                    <a:pt x="1207047" y="306898"/>
                  </a:cubicBezTo>
                  <a:cubicBezTo>
                    <a:pt x="1193067" y="338244"/>
                    <a:pt x="1176828" y="369161"/>
                    <a:pt x="1159084" y="399111"/>
                  </a:cubicBezTo>
                  <a:cubicBezTo>
                    <a:pt x="1152093" y="411027"/>
                    <a:pt x="1144781" y="422835"/>
                    <a:pt x="1137361" y="434429"/>
                  </a:cubicBezTo>
                  <a:cubicBezTo>
                    <a:pt x="1125961" y="451927"/>
                    <a:pt x="1114131" y="468995"/>
                    <a:pt x="1102624" y="485849"/>
                  </a:cubicBezTo>
                  <a:cubicBezTo>
                    <a:pt x="1096387" y="494759"/>
                    <a:pt x="1090150" y="503454"/>
                    <a:pt x="1083805" y="512150"/>
                  </a:cubicBezTo>
                  <a:cubicBezTo>
                    <a:pt x="1077352" y="520845"/>
                    <a:pt x="1070900" y="529433"/>
                    <a:pt x="1064232" y="537913"/>
                  </a:cubicBezTo>
                  <a:lnTo>
                    <a:pt x="1049607" y="555948"/>
                  </a:lnTo>
                  <a:cubicBezTo>
                    <a:pt x="1048531" y="557129"/>
                    <a:pt x="1045735" y="559168"/>
                    <a:pt x="1043692" y="560886"/>
                  </a:cubicBezTo>
                  <a:cubicBezTo>
                    <a:pt x="1039497" y="606616"/>
                    <a:pt x="1035411" y="652240"/>
                    <a:pt x="1030357" y="697970"/>
                  </a:cubicBezTo>
                  <a:cubicBezTo>
                    <a:pt x="1027453" y="724271"/>
                    <a:pt x="1024549" y="750357"/>
                    <a:pt x="1021538" y="776657"/>
                  </a:cubicBezTo>
                  <a:lnTo>
                    <a:pt x="1039175" y="755188"/>
                  </a:lnTo>
                  <a:lnTo>
                    <a:pt x="1092731" y="689275"/>
                  </a:lnTo>
                  <a:cubicBezTo>
                    <a:pt x="1108754" y="669309"/>
                    <a:pt x="1128004" y="647195"/>
                    <a:pt x="1147900" y="624114"/>
                  </a:cubicBezTo>
                  <a:cubicBezTo>
                    <a:pt x="1166074" y="603181"/>
                    <a:pt x="1184679" y="581390"/>
                    <a:pt x="1201347" y="558954"/>
                  </a:cubicBezTo>
                  <a:cubicBezTo>
                    <a:pt x="1224792" y="527500"/>
                    <a:pt x="1244579" y="494974"/>
                    <a:pt x="1253290" y="462340"/>
                  </a:cubicBezTo>
                  <a:cubicBezTo>
                    <a:pt x="1254258" y="458475"/>
                    <a:pt x="1258129" y="456114"/>
                    <a:pt x="1262001" y="457080"/>
                  </a:cubicBezTo>
                  <a:cubicBezTo>
                    <a:pt x="1265765" y="458046"/>
                    <a:pt x="1268131" y="461910"/>
                    <a:pt x="1267163" y="465775"/>
                  </a:cubicBezTo>
                  <a:cubicBezTo>
                    <a:pt x="1259097" y="500556"/>
                    <a:pt x="1239847" y="535766"/>
                    <a:pt x="1215973" y="569581"/>
                  </a:cubicBezTo>
                  <a:cubicBezTo>
                    <a:pt x="1199519" y="592769"/>
                    <a:pt x="1181022" y="615419"/>
                    <a:pt x="1162525" y="636782"/>
                  </a:cubicBezTo>
                  <a:cubicBezTo>
                    <a:pt x="1142738" y="659647"/>
                    <a:pt x="1122842" y="680902"/>
                    <a:pt x="1106603" y="700547"/>
                  </a:cubicBezTo>
                  <a:cubicBezTo>
                    <a:pt x="1099291" y="709242"/>
                    <a:pt x="1091871" y="717937"/>
                    <a:pt x="1084450" y="726525"/>
                  </a:cubicBezTo>
                  <a:cubicBezTo>
                    <a:pt x="1073373" y="739407"/>
                    <a:pt x="1062081" y="752182"/>
                    <a:pt x="1050897" y="764956"/>
                  </a:cubicBezTo>
                  <a:lnTo>
                    <a:pt x="1032077" y="786211"/>
                  </a:lnTo>
                  <a:cubicBezTo>
                    <a:pt x="1030894" y="787607"/>
                    <a:pt x="1027238" y="789432"/>
                    <a:pt x="1024872" y="791149"/>
                  </a:cubicBezTo>
                  <a:cubicBezTo>
                    <a:pt x="1025087" y="791901"/>
                    <a:pt x="1024980" y="792759"/>
                    <a:pt x="1024872" y="793511"/>
                  </a:cubicBezTo>
                  <a:cubicBezTo>
                    <a:pt x="1024442" y="796195"/>
                    <a:pt x="1021646" y="796731"/>
                    <a:pt x="1019280" y="797375"/>
                  </a:cubicBezTo>
                  <a:cubicBezTo>
                    <a:pt x="1017667" y="811438"/>
                    <a:pt x="1016054" y="825394"/>
                    <a:pt x="1014548" y="839456"/>
                  </a:cubicBezTo>
                  <a:cubicBezTo>
                    <a:pt x="1012935" y="855022"/>
                    <a:pt x="1011537" y="870695"/>
                    <a:pt x="1010031" y="886261"/>
                  </a:cubicBezTo>
                  <a:cubicBezTo>
                    <a:pt x="1017774" y="884221"/>
                    <a:pt x="1029174" y="880356"/>
                    <a:pt x="1031109" y="879283"/>
                  </a:cubicBezTo>
                  <a:cubicBezTo>
                    <a:pt x="1041971" y="873271"/>
                    <a:pt x="1052725" y="867045"/>
                    <a:pt x="1063264" y="860711"/>
                  </a:cubicBezTo>
                  <a:cubicBezTo>
                    <a:pt x="1073911" y="854271"/>
                    <a:pt x="1084343" y="847722"/>
                    <a:pt x="1094559" y="840852"/>
                  </a:cubicBezTo>
                  <a:cubicBezTo>
                    <a:pt x="1113271" y="828399"/>
                    <a:pt x="1131983" y="814766"/>
                    <a:pt x="1150373" y="800381"/>
                  </a:cubicBezTo>
                  <a:cubicBezTo>
                    <a:pt x="1168332" y="786318"/>
                    <a:pt x="1185861" y="771397"/>
                    <a:pt x="1202208" y="755509"/>
                  </a:cubicBezTo>
                  <a:cubicBezTo>
                    <a:pt x="1224146" y="733932"/>
                    <a:pt x="1244041" y="710745"/>
                    <a:pt x="1259635" y="685196"/>
                  </a:cubicBezTo>
                  <a:cubicBezTo>
                    <a:pt x="1261571" y="681761"/>
                    <a:pt x="1265980" y="680580"/>
                    <a:pt x="1269421" y="682619"/>
                  </a:cubicBezTo>
                  <a:cubicBezTo>
                    <a:pt x="1272755" y="684552"/>
                    <a:pt x="1273938" y="688953"/>
                    <a:pt x="1272002" y="692281"/>
                  </a:cubicBezTo>
                  <a:cubicBezTo>
                    <a:pt x="1253075" y="726311"/>
                    <a:pt x="1227372" y="757227"/>
                    <a:pt x="1198229" y="784816"/>
                  </a:cubicBezTo>
                  <a:cubicBezTo>
                    <a:pt x="1186722" y="795551"/>
                    <a:pt x="1174677" y="805856"/>
                    <a:pt x="1162310" y="815518"/>
                  </a:cubicBezTo>
                  <a:cubicBezTo>
                    <a:pt x="1143383" y="830224"/>
                    <a:pt x="1123702" y="843535"/>
                    <a:pt x="1104345" y="855881"/>
                  </a:cubicBezTo>
                  <a:close/>
                  <a:moveTo>
                    <a:pt x="991857" y="910951"/>
                  </a:moveTo>
                  <a:cubicBezTo>
                    <a:pt x="991857" y="910843"/>
                    <a:pt x="991857" y="910843"/>
                    <a:pt x="991857" y="910736"/>
                  </a:cubicBezTo>
                  <a:cubicBezTo>
                    <a:pt x="991749" y="910736"/>
                    <a:pt x="991534" y="910629"/>
                    <a:pt x="991427" y="910629"/>
                  </a:cubicBezTo>
                  <a:cubicBezTo>
                    <a:pt x="991642" y="910843"/>
                    <a:pt x="991749" y="910736"/>
                    <a:pt x="991857" y="910951"/>
                  </a:cubicBezTo>
                  <a:close/>
                  <a:moveTo>
                    <a:pt x="1737226" y="1029034"/>
                  </a:moveTo>
                  <a:cubicBezTo>
                    <a:pt x="1719697" y="1031826"/>
                    <a:pt x="1702060" y="1034294"/>
                    <a:pt x="1684531" y="1037086"/>
                  </a:cubicBezTo>
                  <a:cubicBezTo>
                    <a:pt x="1688510" y="1039447"/>
                    <a:pt x="1692919" y="1041702"/>
                    <a:pt x="1698511" y="1043849"/>
                  </a:cubicBezTo>
                  <a:cubicBezTo>
                    <a:pt x="1711739" y="1048787"/>
                    <a:pt x="1727763" y="1052866"/>
                    <a:pt x="1740453" y="1055764"/>
                  </a:cubicBezTo>
                  <a:cubicBezTo>
                    <a:pt x="1761961" y="1061024"/>
                    <a:pt x="1785405" y="1066929"/>
                    <a:pt x="1809387" y="1073155"/>
                  </a:cubicBezTo>
                  <a:cubicBezTo>
                    <a:pt x="1832078" y="1079059"/>
                    <a:pt x="1855091" y="1084963"/>
                    <a:pt x="1877891" y="1089150"/>
                  </a:cubicBezTo>
                  <a:cubicBezTo>
                    <a:pt x="1898216" y="1092800"/>
                    <a:pt x="1918110" y="1095376"/>
                    <a:pt x="1937038" y="1095376"/>
                  </a:cubicBezTo>
                  <a:cubicBezTo>
                    <a:pt x="1940910" y="1095161"/>
                    <a:pt x="1944243" y="1098274"/>
                    <a:pt x="1944351" y="1102246"/>
                  </a:cubicBezTo>
                  <a:cubicBezTo>
                    <a:pt x="1944458" y="1106218"/>
                    <a:pt x="1941340" y="1109439"/>
                    <a:pt x="1937468" y="1109546"/>
                  </a:cubicBezTo>
                  <a:cubicBezTo>
                    <a:pt x="1911336" y="1110942"/>
                    <a:pt x="1883052" y="1108150"/>
                    <a:pt x="1854661" y="1102998"/>
                  </a:cubicBezTo>
                  <a:cubicBezTo>
                    <a:pt x="1838530" y="1100099"/>
                    <a:pt x="1822399" y="1096450"/>
                    <a:pt x="1806591" y="1092370"/>
                  </a:cubicBezTo>
                  <a:cubicBezTo>
                    <a:pt x="1781856" y="1086037"/>
                    <a:pt x="1757981" y="1078522"/>
                    <a:pt x="1736044" y="1072618"/>
                  </a:cubicBezTo>
                  <a:cubicBezTo>
                    <a:pt x="1720665" y="1068217"/>
                    <a:pt x="1700125" y="1061883"/>
                    <a:pt x="1685606" y="1054691"/>
                  </a:cubicBezTo>
                  <a:cubicBezTo>
                    <a:pt x="1676466" y="1050075"/>
                    <a:pt x="1670443" y="1044922"/>
                    <a:pt x="1667325" y="1039769"/>
                  </a:cubicBezTo>
                  <a:cubicBezTo>
                    <a:pt x="1640654" y="1043849"/>
                    <a:pt x="1613984" y="1048035"/>
                    <a:pt x="1587313" y="1051900"/>
                  </a:cubicBezTo>
                  <a:cubicBezTo>
                    <a:pt x="1568063" y="1054691"/>
                    <a:pt x="1548706" y="1057267"/>
                    <a:pt x="1529456" y="1060058"/>
                  </a:cubicBezTo>
                  <a:lnTo>
                    <a:pt x="1581936" y="1088613"/>
                  </a:lnTo>
                  <a:cubicBezTo>
                    <a:pt x="1612263" y="1105145"/>
                    <a:pt x="1642052" y="1119852"/>
                    <a:pt x="1672594" y="1132841"/>
                  </a:cubicBezTo>
                  <a:cubicBezTo>
                    <a:pt x="1702813" y="1145937"/>
                    <a:pt x="1733785" y="1157424"/>
                    <a:pt x="1767230" y="1165689"/>
                  </a:cubicBezTo>
                  <a:cubicBezTo>
                    <a:pt x="1778630" y="1168695"/>
                    <a:pt x="1792395" y="1174170"/>
                    <a:pt x="1806052" y="1177498"/>
                  </a:cubicBezTo>
                  <a:cubicBezTo>
                    <a:pt x="1814333" y="1179538"/>
                    <a:pt x="1822399" y="1180826"/>
                    <a:pt x="1829819" y="1179538"/>
                  </a:cubicBezTo>
                  <a:cubicBezTo>
                    <a:pt x="1833691" y="1178786"/>
                    <a:pt x="1837454" y="1181255"/>
                    <a:pt x="1838208" y="1185120"/>
                  </a:cubicBezTo>
                  <a:cubicBezTo>
                    <a:pt x="1838960" y="1188984"/>
                    <a:pt x="1836380" y="1192742"/>
                    <a:pt x="1832508" y="1193493"/>
                  </a:cubicBezTo>
                  <a:cubicBezTo>
                    <a:pt x="1825517" y="1195103"/>
                    <a:pt x="1817774" y="1194889"/>
                    <a:pt x="1809817" y="1193815"/>
                  </a:cubicBezTo>
                  <a:cubicBezTo>
                    <a:pt x="1793793" y="1191561"/>
                    <a:pt x="1776909" y="1185120"/>
                    <a:pt x="1763251" y="1182221"/>
                  </a:cubicBezTo>
                  <a:cubicBezTo>
                    <a:pt x="1728623" y="1174385"/>
                    <a:pt x="1696145" y="1163972"/>
                    <a:pt x="1664958" y="1150661"/>
                  </a:cubicBezTo>
                  <a:cubicBezTo>
                    <a:pt x="1633879" y="1137349"/>
                    <a:pt x="1603982" y="1121140"/>
                    <a:pt x="1573548" y="1103642"/>
                  </a:cubicBezTo>
                  <a:lnTo>
                    <a:pt x="1520423" y="1072081"/>
                  </a:lnTo>
                  <a:cubicBezTo>
                    <a:pt x="1519670" y="1071545"/>
                    <a:pt x="1512572" y="1067358"/>
                    <a:pt x="1505582" y="1063279"/>
                  </a:cubicBezTo>
                  <a:cubicBezTo>
                    <a:pt x="1457833" y="1070042"/>
                    <a:pt x="1409978" y="1076697"/>
                    <a:pt x="1362122" y="1083353"/>
                  </a:cubicBezTo>
                  <a:cubicBezTo>
                    <a:pt x="1360294" y="1083568"/>
                    <a:pt x="1358358" y="1083890"/>
                    <a:pt x="1356530" y="1084104"/>
                  </a:cubicBezTo>
                  <a:lnTo>
                    <a:pt x="1374382" y="1096772"/>
                  </a:lnTo>
                  <a:cubicBezTo>
                    <a:pt x="1383737" y="1102998"/>
                    <a:pt x="1393524" y="1108902"/>
                    <a:pt x="1403418" y="1114484"/>
                  </a:cubicBezTo>
                  <a:cubicBezTo>
                    <a:pt x="1418259" y="1122857"/>
                    <a:pt x="1433529" y="1130694"/>
                    <a:pt x="1448800" y="1138208"/>
                  </a:cubicBezTo>
                  <a:cubicBezTo>
                    <a:pt x="1470954" y="1149265"/>
                    <a:pt x="1493107" y="1160000"/>
                    <a:pt x="1515368" y="1170520"/>
                  </a:cubicBezTo>
                  <a:cubicBezTo>
                    <a:pt x="1537522" y="1181148"/>
                    <a:pt x="1559783" y="1191346"/>
                    <a:pt x="1582367" y="1200792"/>
                  </a:cubicBezTo>
                  <a:cubicBezTo>
                    <a:pt x="1612371" y="1213138"/>
                    <a:pt x="1642912" y="1224087"/>
                    <a:pt x="1674852" y="1232461"/>
                  </a:cubicBezTo>
                  <a:cubicBezTo>
                    <a:pt x="1678616" y="1233319"/>
                    <a:pt x="1680982" y="1237184"/>
                    <a:pt x="1680122" y="1241048"/>
                  </a:cubicBezTo>
                  <a:cubicBezTo>
                    <a:pt x="1679153" y="1244806"/>
                    <a:pt x="1675282" y="1247167"/>
                    <a:pt x="1671518" y="1246309"/>
                  </a:cubicBezTo>
                  <a:cubicBezTo>
                    <a:pt x="1630223" y="1237184"/>
                    <a:pt x="1590862" y="1223980"/>
                    <a:pt x="1552578" y="1208200"/>
                  </a:cubicBezTo>
                  <a:cubicBezTo>
                    <a:pt x="1533435" y="1200256"/>
                    <a:pt x="1514508" y="1191668"/>
                    <a:pt x="1495796" y="1182543"/>
                  </a:cubicBezTo>
                  <a:cubicBezTo>
                    <a:pt x="1477298" y="1173633"/>
                    <a:pt x="1459017" y="1163972"/>
                    <a:pt x="1440627" y="1154418"/>
                  </a:cubicBezTo>
                  <a:cubicBezTo>
                    <a:pt x="1427722" y="1147655"/>
                    <a:pt x="1414925" y="1140677"/>
                    <a:pt x="1402450" y="1133270"/>
                  </a:cubicBezTo>
                  <a:cubicBezTo>
                    <a:pt x="1389760" y="1125863"/>
                    <a:pt x="1377500" y="1117919"/>
                    <a:pt x="1365563" y="1109439"/>
                  </a:cubicBezTo>
                  <a:lnTo>
                    <a:pt x="1341904" y="1091297"/>
                  </a:lnTo>
                  <a:cubicBezTo>
                    <a:pt x="1340291" y="1090116"/>
                    <a:pt x="1336419" y="1089257"/>
                    <a:pt x="1334161" y="1088398"/>
                  </a:cubicBezTo>
                  <a:cubicBezTo>
                    <a:pt x="1333408" y="1088076"/>
                    <a:pt x="1333408" y="1087754"/>
                    <a:pt x="1332870" y="1087432"/>
                  </a:cubicBezTo>
                  <a:cubicBezTo>
                    <a:pt x="1310502" y="1090546"/>
                    <a:pt x="1288133" y="1093659"/>
                    <a:pt x="1265657" y="1096879"/>
                  </a:cubicBezTo>
                  <a:cubicBezTo>
                    <a:pt x="1235546" y="1101280"/>
                    <a:pt x="1205542" y="1105896"/>
                    <a:pt x="1175430" y="1110512"/>
                  </a:cubicBezTo>
                  <a:cubicBezTo>
                    <a:pt x="1178549" y="1112766"/>
                    <a:pt x="1181560" y="1115128"/>
                    <a:pt x="1184786" y="1117275"/>
                  </a:cubicBezTo>
                  <a:cubicBezTo>
                    <a:pt x="1189303" y="1120388"/>
                    <a:pt x="1193927" y="1123502"/>
                    <a:pt x="1198659" y="1126400"/>
                  </a:cubicBezTo>
                  <a:cubicBezTo>
                    <a:pt x="1211886" y="1134773"/>
                    <a:pt x="1225222" y="1143146"/>
                    <a:pt x="1238664" y="1151412"/>
                  </a:cubicBezTo>
                  <a:cubicBezTo>
                    <a:pt x="1251999" y="1159678"/>
                    <a:pt x="1265335" y="1167944"/>
                    <a:pt x="1278777" y="1175995"/>
                  </a:cubicBezTo>
                  <a:cubicBezTo>
                    <a:pt x="1302437" y="1190165"/>
                    <a:pt x="1327493" y="1204765"/>
                    <a:pt x="1353304" y="1218935"/>
                  </a:cubicBezTo>
                  <a:cubicBezTo>
                    <a:pt x="1378038" y="1232675"/>
                    <a:pt x="1403525" y="1245879"/>
                    <a:pt x="1429550" y="1257473"/>
                  </a:cubicBezTo>
                  <a:cubicBezTo>
                    <a:pt x="1464931" y="1273146"/>
                    <a:pt x="1500958" y="1285813"/>
                    <a:pt x="1537091" y="1292361"/>
                  </a:cubicBezTo>
                  <a:cubicBezTo>
                    <a:pt x="1541071" y="1293005"/>
                    <a:pt x="1543652" y="1296655"/>
                    <a:pt x="1543006" y="1300627"/>
                  </a:cubicBezTo>
                  <a:cubicBezTo>
                    <a:pt x="1542361" y="1304492"/>
                    <a:pt x="1538704" y="1307068"/>
                    <a:pt x="1534833" y="1306424"/>
                  </a:cubicBezTo>
                  <a:cubicBezTo>
                    <a:pt x="1497194" y="1300842"/>
                    <a:pt x="1459339" y="1289248"/>
                    <a:pt x="1422452" y="1273897"/>
                  </a:cubicBezTo>
                  <a:cubicBezTo>
                    <a:pt x="1395675" y="1262733"/>
                    <a:pt x="1369220" y="1249851"/>
                    <a:pt x="1343947" y="1235896"/>
                  </a:cubicBezTo>
                  <a:cubicBezTo>
                    <a:pt x="1317815" y="1221511"/>
                    <a:pt x="1292973" y="1206053"/>
                    <a:pt x="1269314" y="1191346"/>
                  </a:cubicBezTo>
                  <a:cubicBezTo>
                    <a:pt x="1258667" y="1184583"/>
                    <a:pt x="1248021" y="1177820"/>
                    <a:pt x="1237374" y="1170842"/>
                  </a:cubicBezTo>
                  <a:cubicBezTo>
                    <a:pt x="1221565" y="1160537"/>
                    <a:pt x="1205864" y="1149909"/>
                    <a:pt x="1190163" y="1139282"/>
                  </a:cubicBezTo>
                  <a:cubicBezTo>
                    <a:pt x="1185431" y="1136061"/>
                    <a:pt x="1180700" y="1132733"/>
                    <a:pt x="1176075" y="1129298"/>
                  </a:cubicBezTo>
                  <a:cubicBezTo>
                    <a:pt x="1171451" y="1125970"/>
                    <a:pt x="1166934" y="1122428"/>
                    <a:pt x="1162417" y="1118778"/>
                  </a:cubicBezTo>
                  <a:cubicBezTo>
                    <a:pt x="1162417" y="1118778"/>
                    <a:pt x="1162417" y="1118778"/>
                    <a:pt x="1162417" y="1118778"/>
                  </a:cubicBezTo>
                  <a:cubicBezTo>
                    <a:pt x="1160267" y="1119637"/>
                    <a:pt x="1158223" y="1121355"/>
                    <a:pt x="1156180" y="1119959"/>
                  </a:cubicBezTo>
                  <a:cubicBezTo>
                    <a:pt x="1154567" y="1118886"/>
                    <a:pt x="1155535" y="1116739"/>
                    <a:pt x="1155212" y="1114913"/>
                  </a:cubicBezTo>
                  <a:cubicBezTo>
                    <a:pt x="1143920" y="1117812"/>
                    <a:pt x="1128972" y="1121676"/>
                    <a:pt x="1118003" y="1123609"/>
                  </a:cubicBezTo>
                  <a:cubicBezTo>
                    <a:pt x="1112949" y="1124360"/>
                    <a:pt x="1108754" y="1124790"/>
                    <a:pt x="1105851" y="1124575"/>
                  </a:cubicBezTo>
                  <a:cubicBezTo>
                    <a:pt x="1103270" y="1124360"/>
                    <a:pt x="1101334" y="1123609"/>
                    <a:pt x="1100151" y="1122750"/>
                  </a:cubicBezTo>
                  <a:cubicBezTo>
                    <a:pt x="1096925" y="1120710"/>
                    <a:pt x="1096064" y="1116524"/>
                    <a:pt x="1098108" y="1113303"/>
                  </a:cubicBezTo>
                  <a:cubicBezTo>
                    <a:pt x="1099936" y="1110512"/>
                    <a:pt x="1103592" y="1109546"/>
                    <a:pt x="1106496" y="1110834"/>
                  </a:cubicBezTo>
                  <a:cubicBezTo>
                    <a:pt x="1106496" y="1111264"/>
                    <a:pt x="1106819" y="1111371"/>
                    <a:pt x="1107464" y="1111264"/>
                  </a:cubicBezTo>
                  <a:cubicBezTo>
                    <a:pt x="1108432" y="1111156"/>
                    <a:pt x="1109830" y="1110834"/>
                    <a:pt x="1110905" y="1110620"/>
                  </a:cubicBezTo>
                  <a:cubicBezTo>
                    <a:pt x="1115529" y="1110083"/>
                    <a:pt x="1121659" y="1108795"/>
                    <a:pt x="1128219" y="1107184"/>
                  </a:cubicBezTo>
                  <a:cubicBezTo>
                    <a:pt x="1134672" y="1105574"/>
                    <a:pt x="1141232" y="1103856"/>
                    <a:pt x="1147362" y="1102139"/>
                  </a:cubicBezTo>
                  <a:cubicBezTo>
                    <a:pt x="1147469" y="1101817"/>
                    <a:pt x="1147469" y="1101066"/>
                    <a:pt x="1147577" y="1100958"/>
                  </a:cubicBezTo>
                  <a:cubicBezTo>
                    <a:pt x="1148437" y="1098811"/>
                    <a:pt x="1150695" y="1095269"/>
                    <a:pt x="1156180" y="1096879"/>
                  </a:cubicBezTo>
                  <a:cubicBezTo>
                    <a:pt x="1156610" y="1096986"/>
                    <a:pt x="1157363" y="1097308"/>
                    <a:pt x="1158439" y="1098060"/>
                  </a:cubicBezTo>
                  <a:cubicBezTo>
                    <a:pt x="1158654" y="1098167"/>
                    <a:pt x="1159406" y="1098704"/>
                    <a:pt x="1159729" y="1098919"/>
                  </a:cubicBezTo>
                  <a:cubicBezTo>
                    <a:pt x="1160589" y="1098704"/>
                    <a:pt x="1161450" y="1098489"/>
                    <a:pt x="1162202" y="1098274"/>
                  </a:cubicBezTo>
                  <a:cubicBezTo>
                    <a:pt x="1176935" y="1075731"/>
                    <a:pt x="1191669" y="1053510"/>
                    <a:pt x="1207047" y="1032147"/>
                  </a:cubicBezTo>
                  <a:cubicBezTo>
                    <a:pt x="1219307" y="1015079"/>
                    <a:pt x="1231889" y="998440"/>
                    <a:pt x="1245224" y="982230"/>
                  </a:cubicBezTo>
                  <a:cubicBezTo>
                    <a:pt x="1256301" y="968812"/>
                    <a:pt x="1267808" y="955608"/>
                    <a:pt x="1279960" y="942726"/>
                  </a:cubicBezTo>
                  <a:cubicBezTo>
                    <a:pt x="1291790" y="930274"/>
                    <a:pt x="1304372" y="918036"/>
                    <a:pt x="1317492" y="905905"/>
                  </a:cubicBezTo>
                  <a:cubicBezTo>
                    <a:pt x="1325988" y="898069"/>
                    <a:pt x="1334591" y="890340"/>
                    <a:pt x="1343302" y="882611"/>
                  </a:cubicBezTo>
                  <a:cubicBezTo>
                    <a:pt x="1356422" y="871124"/>
                    <a:pt x="1369542" y="859853"/>
                    <a:pt x="1382877" y="848688"/>
                  </a:cubicBezTo>
                  <a:lnTo>
                    <a:pt x="1404601" y="830868"/>
                  </a:lnTo>
                  <a:cubicBezTo>
                    <a:pt x="1406214" y="829688"/>
                    <a:pt x="1409010" y="826682"/>
                    <a:pt x="1411053" y="824964"/>
                  </a:cubicBezTo>
                  <a:cubicBezTo>
                    <a:pt x="1412666" y="823568"/>
                    <a:pt x="1414064" y="822602"/>
                    <a:pt x="1414925" y="822281"/>
                  </a:cubicBezTo>
                  <a:cubicBezTo>
                    <a:pt x="1418151" y="821207"/>
                    <a:pt x="1420409" y="822066"/>
                    <a:pt x="1421915" y="823247"/>
                  </a:cubicBezTo>
                  <a:cubicBezTo>
                    <a:pt x="1423205" y="824213"/>
                    <a:pt x="1425894" y="826467"/>
                    <a:pt x="1424388" y="831405"/>
                  </a:cubicBezTo>
                  <a:cubicBezTo>
                    <a:pt x="1423528" y="834411"/>
                    <a:pt x="1420732" y="836451"/>
                    <a:pt x="1417721" y="836343"/>
                  </a:cubicBezTo>
                  <a:cubicBezTo>
                    <a:pt x="1416215" y="838275"/>
                    <a:pt x="1414602" y="841067"/>
                    <a:pt x="1413526" y="841925"/>
                  </a:cubicBezTo>
                  <a:lnTo>
                    <a:pt x="1392879" y="860067"/>
                  </a:lnTo>
                  <a:cubicBezTo>
                    <a:pt x="1382232" y="869729"/>
                    <a:pt x="1371693" y="879497"/>
                    <a:pt x="1361154" y="889374"/>
                  </a:cubicBezTo>
                  <a:cubicBezTo>
                    <a:pt x="1350615" y="899142"/>
                    <a:pt x="1340183" y="909018"/>
                    <a:pt x="1329859" y="919002"/>
                  </a:cubicBezTo>
                  <a:cubicBezTo>
                    <a:pt x="1310717" y="937251"/>
                    <a:pt x="1293403" y="956037"/>
                    <a:pt x="1276734" y="974931"/>
                  </a:cubicBezTo>
                  <a:cubicBezTo>
                    <a:pt x="1265335" y="987920"/>
                    <a:pt x="1254365" y="1001016"/>
                    <a:pt x="1243611" y="1014220"/>
                  </a:cubicBezTo>
                  <a:cubicBezTo>
                    <a:pt x="1222856" y="1039877"/>
                    <a:pt x="1203498" y="1066929"/>
                    <a:pt x="1183926" y="1094195"/>
                  </a:cubicBezTo>
                  <a:cubicBezTo>
                    <a:pt x="1210381" y="1089686"/>
                    <a:pt x="1236944" y="1085285"/>
                    <a:pt x="1263399" y="1080991"/>
                  </a:cubicBezTo>
                  <a:cubicBezTo>
                    <a:pt x="1291682" y="1076483"/>
                    <a:pt x="1319966" y="1072189"/>
                    <a:pt x="1348464" y="1067895"/>
                  </a:cubicBezTo>
                  <a:cubicBezTo>
                    <a:pt x="1348571" y="1066499"/>
                    <a:pt x="1347066" y="1065211"/>
                    <a:pt x="1347926" y="1064030"/>
                  </a:cubicBezTo>
                  <a:cubicBezTo>
                    <a:pt x="1372661" y="1031181"/>
                    <a:pt x="1399224" y="999836"/>
                    <a:pt x="1427614" y="969993"/>
                  </a:cubicBezTo>
                  <a:cubicBezTo>
                    <a:pt x="1439014" y="958184"/>
                    <a:pt x="1450628" y="946483"/>
                    <a:pt x="1462565" y="935211"/>
                  </a:cubicBezTo>
                  <a:cubicBezTo>
                    <a:pt x="1480417" y="918250"/>
                    <a:pt x="1499022" y="902041"/>
                    <a:pt x="1517841" y="886153"/>
                  </a:cubicBezTo>
                  <a:cubicBezTo>
                    <a:pt x="1527735" y="877780"/>
                    <a:pt x="1537845" y="869621"/>
                    <a:pt x="1548169" y="861785"/>
                  </a:cubicBezTo>
                  <a:cubicBezTo>
                    <a:pt x="1558493" y="853841"/>
                    <a:pt x="1568924" y="846327"/>
                    <a:pt x="1579571" y="838920"/>
                  </a:cubicBezTo>
                  <a:lnTo>
                    <a:pt x="1604412" y="822602"/>
                  </a:lnTo>
                  <a:cubicBezTo>
                    <a:pt x="1605273" y="822066"/>
                    <a:pt x="1610327" y="820563"/>
                    <a:pt x="1612908" y="818953"/>
                  </a:cubicBezTo>
                  <a:lnTo>
                    <a:pt x="1613123" y="818308"/>
                  </a:lnTo>
                  <a:lnTo>
                    <a:pt x="1613016" y="818845"/>
                  </a:lnTo>
                  <a:cubicBezTo>
                    <a:pt x="1614199" y="818094"/>
                    <a:pt x="1614952" y="817342"/>
                    <a:pt x="1614306" y="816698"/>
                  </a:cubicBezTo>
                  <a:cubicBezTo>
                    <a:pt x="1614199" y="816591"/>
                    <a:pt x="1614199" y="816591"/>
                    <a:pt x="1614091" y="816484"/>
                  </a:cubicBezTo>
                  <a:cubicBezTo>
                    <a:pt x="1614199" y="816376"/>
                    <a:pt x="1614306" y="816269"/>
                    <a:pt x="1614414" y="816162"/>
                  </a:cubicBezTo>
                  <a:cubicBezTo>
                    <a:pt x="1616888" y="813371"/>
                    <a:pt x="1621189" y="813048"/>
                    <a:pt x="1624093" y="815518"/>
                  </a:cubicBezTo>
                  <a:cubicBezTo>
                    <a:pt x="1626136" y="817235"/>
                    <a:pt x="1628502" y="822173"/>
                    <a:pt x="1623555" y="826897"/>
                  </a:cubicBezTo>
                  <a:cubicBezTo>
                    <a:pt x="1621082" y="829151"/>
                    <a:pt x="1613554" y="833552"/>
                    <a:pt x="1612156" y="834518"/>
                  </a:cubicBezTo>
                  <a:lnTo>
                    <a:pt x="1588604" y="851372"/>
                  </a:lnTo>
                  <a:cubicBezTo>
                    <a:pt x="1578495" y="858994"/>
                    <a:pt x="1568493" y="866938"/>
                    <a:pt x="1558600" y="874989"/>
                  </a:cubicBezTo>
                  <a:cubicBezTo>
                    <a:pt x="1548813" y="883040"/>
                    <a:pt x="1539135" y="891306"/>
                    <a:pt x="1529671" y="899786"/>
                  </a:cubicBezTo>
                  <a:cubicBezTo>
                    <a:pt x="1511389" y="915781"/>
                    <a:pt x="1493537" y="932420"/>
                    <a:pt x="1475900" y="949167"/>
                  </a:cubicBezTo>
                  <a:cubicBezTo>
                    <a:pt x="1458264" y="965913"/>
                    <a:pt x="1440842" y="982874"/>
                    <a:pt x="1423958" y="1000372"/>
                  </a:cubicBezTo>
                  <a:cubicBezTo>
                    <a:pt x="1403740" y="1021198"/>
                    <a:pt x="1384490" y="1042883"/>
                    <a:pt x="1365993" y="1065211"/>
                  </a:cubicBezTo>
                  <a:cubicBezTo>
                    <a:pt x="1407504" y="1059092"/>
                    <a:pt x="1449015" y="1052866"/>
                    <a:pt x="1490526" y="1046640"/>
                  </a:cubicBezTo>
                  <a:cubicBezTo>
                    <a:pt x="1490634" y="1046532"/>
                    <a:pt x="1490741" y="1045888"/>
                    <a:pt x="1490741" y="1045888"/>
                  </a:cubicBezTo>
                  <a:cubicBezTo>
                    <a:pt x="1492785" y="1042668"/>
                    <a:pt x="1496979" y="1041809"/>
                    <a:pt x="1500205" y="1043849"/>
                  </a:cubicBezTo>
                  <a:lnTo>
                    <a:pt x="1500313" y="1043956"/>
                  </a:lnTo>
                  <a:cubicBezTo>
                    <a:pt x="1501388" y="1042131"/>
                    <a:pt x="1501711" y="1043527"/>
                    <a:pt x="1502033" y="1044922"/>
                  </a:cubicBezTo>
                  <a:cubicBezTo>
                    <a:pt x="1505689" y="1044385"/>
                    <a:pt x="1509346" y="1043849"/>
                    <a:pt x="1513002" y="1043312"/>
                  </a:cubicBezTo>
                  <a:cubicBezTo>
                    <a:pt x="1511604" y="1040521"/>
                    <a:pt x="1510959" y="1037086"/>
                    <a:pt x="1513433" y="1034939"/>
                  </a:cubicBezTo>
                  <a:cubicBezTo>
                    <a:pt x="1533973" y="1015723"/>
                    <a:pt x="1554298" y="996615"/>
                    <a:pt x="1574946" y="977829"/>
                  </a:cubicBezTo>
                  <a:cubicBezTo>
                    <a:pt x="1588819" y="965269"/>
                    <a:pt x="1602799" y="952817"/>
                    <a:pt x="1616995" y="940686"/>
                  </a:cubicBezTo>
                  <a:cubicBezTo>
                    <a:pt x="1628825" y="930595"/>
                    <a:pt x="1640869" y="920612"/>
                    <a:pt x="1653236" y="910951"/>
                  </a:cubicBezTo>
                  <a:cubicBezTo>
                    <a:pt x="1665388" y="901289"/>
                    <a:pt x="1677971" y="891950"/>
                    <a:pt x="1690661" y="882718"/>
                  </a:cubicBezTo>
                  <a:cubicBezTo>
                    <a:pt x="1701092" y="875204"/>
                    <a:pt x="1711739" y="868011"/>
                    <a:pt x="1722708" y="861248"/>
                  </a:cubicBezTo>
                  <a:cubicBezTo>
                    <a:pt x="1733677" y="854485"/>
                    <a:pt x="1744861" y="848259"/>
                    <a:pt x="1756261" y="842248"/>
                  </a:cubicBezTo>
                  <a:lnTo>
                    <a:pt x="1779920" y="830976"/>
                  </a:lnTo>
                  <a:cubicBezTo>
                    <a:pt x="1780243" y="830868"/>
                    <a:pt x="1784222" y="829795"/>
                    <a:pt x="1786911" y="828614"/>
                  </a:cubicBezTo>
                  <a:cubicBezTo>
                    <a:pt x="1787126" y="828185"/>
                    <a:pt x="1787448" y="827863"/>
                    <a:pt x="1787663" y="827541"/>
                  </a:cubicBezTo>
                  <a:cubicBezTo>
                    <a:pt x="1787555" y="827755"/>
                    <a:pt x="1787555" y="828078"/>
                    <a:pt x="1787448" y="828399"/>
                  </a:cubicBezTo>
                  <a:cubicBezTo>
                    <a:pt x="1788846" y="827755"/>
                    <a:pt x="1789814" y="827111"/>
                    <a:pt x="1789491" y="826574"/>
                  </a:cubicBezTo>
                  <a:cubicBezTo>
                    <a:pt x="1789384" y="826467"/>
                    <a:pt x="1789276" y="826360"/>
                    <a:pt x="1789169" y="826252"/>
                  </a:cubicBezTo>
                  <a:cubicBezTo>
                    <a:pt x="1789707" y="825930"/>
                    <a:pt x="1790352" y="825608"/>
                    <a:pt x="1790997" y="825501"/>
                  </a:cubicBezTo>
                  <a:cubicBezTo>
                    <a:pt x="1795298" y="824213"/>
                    <a:pt x="1797450" y="826145"/>
                    <a:pt x="1797987" y="826574"/>
                  </a:cubicBezTo>
                  <a:cubicBezTo>
                    <a:pt x="1800030" y="828078"/>
                    <a:pt x="1800783" y="830224"/>
                    <a:pt x="1800568" y="832801"/>
                  </a:cubicBezTo>
                  <a:cubicBezTo>
                    <a:pt x="1800461" y="833659"/>
                    <a:pt x="1800030" y="835806"/>
                    <a:pt x="1797450" y="837739"/>
                  </a:cubicBezTo>
                  <a:cubicBezTo>
                    <a:pt x="1795837" y="839027"/>
                    <a:pt x="1786803" y="843428"/>
                    <a:pt x="1786157" y="843750"/>
                  </a:cubicBezTo>
                  <a:lnTo>
                    <a:pt x="1763574" y="855773"/>
                  </a:lnTo>
                  <a:cubicBezTo>
                    <a:pt x="1752712" y="861892"/>
                    <a:pt x="1742173" y="868441"/>
                    <a:pt x="1731742" y="875418"/>
                  </a:cubicBezTo>
                  <a:cubicBezTo>
                    <a:pt x="1721418" y="882288"/>
                    <a:pt x="1711309" y="889481"/>
                    <a:pt x="1701415" y="897103"/>
                  </a:cubicBezTo>
                  <a:cubicBezTo>
                    <a:pt x="1689155" y="906549"/>
                    <a:pt x="1677110" y="916211"/>
                    <a:pt x="1665173" y="925872"/>
                  </a:cubicBezTo>
                  <a:cubicBezTo>
                    <a:pt x="1653129" y="935641"/>
                    <a:pt x="1641192" y="945410"/>
                    <a:pt x="1629362" y="955286"/>
                  </a:cubicBezTo>
                  <a:cubicBezTo>
                    <a:pt x="1615060" y="967201"/>
                    <a:pt x="1600864" y="979117"/>
                    <a:pt x="1586669" y="991140"/>
                  </a:cubicBezTo>
                  <a:cubicBezTo>
                    <a:pt x="1567095" y="1007672"/>
                    <a:pt x="1547630" y="1024311"/>
                    <a:pt x="1528058" y="1041057"/>
                  </a:cubicBezTo>
                  <a:cubicBezTo>
                    <a:pt x="1561934" y="1036012"/>
                    <a:pt x="1595702" y="1030967"/>
                    <a:pt x="1629577" y="1025921"/>
                  </a:cubicBezTo>
                  <a:cubicBezTo>
                    <a:pt x="1641729" y="1024096"/>
                    <a:pt x="1653882" y="1022164"/>
                    <a:pt x="1666034" y="1020339"/>
                  </a:cubicBezTo>
                  <a:cubicBezTo>
                    <a:pt x="1666356" y="1020017"/>
                    <a:pt x="1665819" y="1019373"/>
                    <a:pt x="1666142" y="1019051"/>
                  </a:cubicBezTo>
                  <a:cubicBezTo>
                    <a:pt x="1691199" y="998977"/>
                    <a:pt x="1718084" y="979976"/>
                    <a:pt x="1745937" y="962478"/>
                  </a:cubicBezTo>
                  <a:cubicBezTo>
                    <a:pt x="1757014" y="955500"/>
                    <a:pt x="1768198" y="948737"/>
                    <a:pt x="1779598" y="942404"/>
                  </a:cubicBezTo>
                  <a:cubicBezTo>
                    <a:pt x="1796696" y="932635"/>
                    <a:pt x="1814118" y="923725"/>
                    <a:pt x="1831325" y="914923"/>
                  </a:cubicBezTo>
                  <a:cubicBezTo>
                    <a:pt x="1840466" y="910307"/>
                    <a:pt x="1849607" y="905798"/>
                    <a:pt x="1858963" y="901504"/>
                  </a:cubicBezTo>
                  <a:cubicBezTo>
                    <a:pt x="1868212" y="897103"/>
                    <a:pt x="1877675" y="892916"/>
                    <a:pt x="1887139" y="888944"/>
                  </a:cubicBezTo>
                  <a:lnTo>
                    <a:pt x="1907679" y="880571"/>
                  </a:lnTo>
                  <a:cubicBezTo>
                    <a:pt x="1909077" y="880034"/>
                    <a:pt x="1912411" y="879605"/>
                    <a:pt x="1914884" y="878961"/>
                  </a:cubicBezTo>
                  <a:cubicBezTo>
                    <a:pt x="1915423" y="878531"/>
                    <a:pt x="1915960" y="877994"/>
                    <a:pt x="1916497" y="877672"/>
                  </a:cubicBezTo>
                  <a:cubicBezTo>
                    <a:pt x="1916175" y="878102"/>
                    <a:pt x="1915960" y="878531"/>
                    <a:pt x="1915745" y="878746"/>
                  </a:cubicBezTo>
                  <a:cubicBezTo>
                    <a:pt x="1917036" y="878424"/>
                    <a:pt x="1917895" y="877994"/>
                    <a:pt x="1917680" y="877458"/>
                  </a:cubicBezTo>
                  <a:cubicBezTo>
                    <a:pt x="1917573" y="877351"/>
                    <a:pt x="1917573" y="877243"/>
                    <a:pt x="1917573" y="877136"/>
                  </a:cubicBezTo>
                  <a:cubicBezTo>
                    <a:pt x="1918003" y="877028"/>
                    <a:pt x="1918541" y="876921"/>
                    <a:pt x="1918971" y="876814"/>
                  </a:cubicBezTo>
                  <a:cubicBezTo>
                    <a:pt x="1922843" y="876170"/>
                    <a:pt x="1924671" y="877887"/>
                    <a:pt x="1925101" y="878209"/>
                  </a:cubicBezTo>
                  <a:cubicBezTo>
                    <a:pt x="1926499" y="879390"/>
                    <a:pt x="1927145" y="880786"/>
                    <a:pt x="1927467" y="882288"/>
                  </a:cubicBezTo>
                  <a:cubicBezTo>
                    <a:pt x="1927790" y="883791"/>
                    <a:pt x="1927682" y="885938"/>
                    <a:pt x="1925747" y="888193"/>
                  </a:cubicBezTo>
                  <a:cubicBezTo>
                    <a:pt x="1925423" y="888515"/>
                    <a:pt x="1924563" y="889374"/>
                    <a:pt x="1922950" y="890018"/>
                  </a:cubicBezTo>
                  <a:cubicBezTo>
                    <a:pt x="1921445" y="890769"/>
                    <a:pt x="1915530" y="892701"/>
                    <a:pt x="1913271" y="893775"/>
                  </a:cubicBezTo>
                  <a:lnTo>
                    <a:pt x="1893376" y="903007"/>
                  </a:lnTo>
                  <a:cubicBezTo>
                    <a:pt x="1886171" y="906442"/>
                    <a:pt x="1878966" y="910092"/>
                    <a:pt x="1871760" y="913742"/>
                  </a:cubicBezTo>
                  <a:cubicBezTo>
                    <a:pt x="1861006" y="919217"/>
                    <a:pt x="1850252" y="925014"/>
                    <a:pt x="1839713" y="930810"/>
                  </a:cubicBezTo>
                  <a:cubicBezTo>
                    <a:pt x="1822937" y="939935"/>
                    <a:pt x="1806052" y="949596"/>
                    <a:pt x="1789169" y="959150"/>
                  </a:cubicBezTo>
                  <a:cubicBezTo>
                    <a:pt x="1772392" y="968597"/>
                    <a:pt x="1755616" y="978258"/>
                    <a:pt x="1739162" y="988242"/>
                  </a:cubicBezTo>
                  <a:cubicBezTo>
                    <a:pt x="1724859" y="996937"/>
                    <a:pt x="1711309" y="1006277"/>
                    <a:pt x="1697651" y="1015508"/>
                  </a:cubicBezTo>
                  <a:cubicBezTo>
                    <a:pt x="1734860" y="1009926"/>
                    <a:pt x="1772070" y="1004344"/>
                    <a:pt x="1809172" y="998547"/>
                  </a:cubicBezTo>
                  <a:cubicBezTo>
                    <a:pt x="1908862" y="982982"/>
                    <a:pt x="2008446" y="966557"/>
                    <a:pt x="2107706" y="947879"/>
                  </a:cubicBezTo>
                  <a:cubicBezTo>
                    <a:pt x="2111578" y="947127"/>
                    <a:pt x="2115342" y="949704"/>
                    <a:pt x="2116095" y="953568"/>
                  </a:cubicBezTo>
                  <a:cubicBezTo>
                    <a:pt x="2116848" y="957325"/>
                    <a:pt x="2114374" y="961083"/>
                    <a:pt x="2110502" y="961834"/>
                  </a:cubicBezTo>
                  <a:cubicBezTo>
                    <a:pt x="1986399" y="987168"/>
                    <a:pt x="1861974" y="1009282"/>
                    <a:pt x="1737226" y="1029034"/>
                  </a:cubicBezTo>
                  <a:close/>
                  <a:moveTo>
                    <a:pt x="1501280" y="1045244"/>
                  </a:moveTo>
                  <a:cubicBezTo>
                    <a:pt x="1501496" y="1045244"/>
                    <a:pt x="1501603" y="1045137"/>
                    <a:pt x="1501818" y="1045137"/>
                  </a:cubicBezTo>
                  <a:lnTo>
                    <a:pt x="1501603" y="1045030"/>
                  </a:lnTo>
                  <a:lnTo>
                    <a:pt x="1500850" y="1044707"/>
                  </a:lnTo>
                  <a:cubicBezTo>
                    <a:pt x="1501065" y="1044815"/>
                    <a:pt x="1501173" y="1045030"/>
                    <a:pt x="1501280" y="10452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58" name="Google Shape;3258;p37"/>
            <p:cNvSpPr/>
            <p:nvPr/>
          </p:nvSpPr>
          <p:spPr>
            <a:xfrm rot="5528855">
              <a:off x="7885362" y="5415031"/>
              <a:ext cx="2546064" cy="2436094"/>
            </a:xfrm>
            <a:custGeom>
              <a:avLst/>
              <a:gdLst/>
              <a:ahLst/>
              <a:cxnLst/>
              <a:rect l="l" t="t" r="r" b="b"/>
              <a:pathLst>
                <a:path w="2544276" h="2434383" extrusionOk="0">
                  <a:moveTo>
                    <a:pt x="2272692" y="1433032"/>
                  </a:moveTo>
                  <a:cubicBezTo>
                    <a:pt x="2202360" y="1376244"/>
                    <a:pt x="2178916" y="1290902"/>
                    <a:pt x="2129554" y="1251076"/>
                  </a:cubicBezTo>
                  <a:cubicBezTo>
                    <a:pt x="1894361" y="1061175"/>
                    <a:pt x="1724661" y="991398"/>
                    <a:pt x="1604967" y="982918"/>
                  </a:cubicBezTo>
                  <a:cubicBezTo>
                    <a:pt x="1720359" y="911638"/>
                    <a:pt x="1837042" y="768649"/>
                    <a:pt x="1908987" y="510905"/>
                  </a:cubicBezTo>
                  <a:cubicBezTo>
                    <a:pt x="1928344" y="441665"/>
                    <a:pt x="1911353" y="351277"/>
                    <a:pt x="1931248" y="288263"/>
                  </a:cubicBezTo>
                  <a:cubicBezTo>
                    <a:pt x="1984266" y="120155"/>
                    <a:pt x="2083634" y="23219"/>
                    <a:pt x="2069116" y="13128"/>
                  </a:cubicBezTo>
                  <a:cubicBezTo>
                    <a:pt x="2054598" y="3037"/>
                    <a:pt x="1965446" y="145597"/>
                    <a:pt x="1844139" y="227719"/>
                  </a:cubicBezTo>
                  <a:cubicBezTo>
                    <a:pt x="1769183" y="278387"/>
                    <a:pt x="1679924" y="276562"/>
                    <a:pt x="1627336" y="312095"/>
                  </a:cubicBezTo>
                  <a:cubicBezTo>
                    <a:pt x="1424728" y="449179"/>
                    <a:pt x="1311487" y="567585"/>
                    <a:pt x="1252769" y="666776"/>
                  </a:cubicBezTo>
                  <a:cubicBezTo>
                    <a:pt x="1205021" y="548907"/>
                    <a:pt x="1099523" y="417511"/>
                    <a:pt x="899066" y="293953"/>
                  </a:cubicBezTo>
                  <a:cubicBezTo>
                    <a:pt x="837552" y="255951"/>
                    <a:pt x="745174" y="246505"/>
                    <a:pt x="689790" y="209791"/>
                  </a:cubicBezTo>
                  <a:cubicBezTo>
                    <a:pt x="542028" y="111674"/>
                    <a:pt x="476320" y="-10166"/>
                    <a:pt x="462447" y="676"/>
                  </a:cubicBezTo>
                  <a:cubicBezTo>
                    <a:pt x="448575" y="11625"/>
                    <a:pt x="561386" y="136794"/>
                    <a:pt x="606445" y="275274"/>
                  </a:cubicBezTo>
                  <a:cubicBezTo>
                    <a:pt x="634298" y="360831"/>
                    <a:pt x="607198" y="445100"/>
                    <a:pt x="626663" y="505108"/>
                  </a:cubicBezTo>
                  <a:cubicBezTo>
                    <a:pt x="713341" y="771119"/>
                    <a:pt x="809376" y="918187"/>
                    <a:pt x="899388" y="995263"/>
                  </a:cubicBezTo>
                  <a:cubicBezTo>
                    <a:pt x="766682" y="999557"/>
                    <a:pt x="598595" y="1059994"/>
                    <a:pt x="407924" y="1227781"/>
                  </a:cubicBezTo>
                  <a:cubicBezTo>
                    <a:pt x="353723" y="1275444"/>
                    <a:pt x="318342" y="1360464"/>
                    <a:pt x="267045" y="1402652"/>
                  </a:cubicBezTo>
                  <a:cubicBezTo>
                    <a:pt x="130252" y="1515154"/>
                    <a:pt x="-6433" y="1543064"/>
                    <a:pt x="234" y="1559381"/>
                  </a:cubicBezTo>
                  <a:cubicBezTo>
                    <a:pt x="6902" y="1575591"/>
                    <a:pt x="160041" y="1503989"/>
                    <a:pt x="306943" y="1500447"/>
                  </a:cubicBezTo>
                  <a:cubicBezTo>
                    <a:pt x="397600" y="1498193"/>
                    <a:pt x="471589" y="1547895"/>
                    <a:pt x="535146" y="1546285"/>
                  </a:cubicBezTo>
                  <a:cubicBezTo>
                    <a:pt x="765499" y="1540703"/>
                    <a:pt x="920574" y="1506458"/>
                    <a:pt x="1024566" y="1459547"/>
                  </a:cubicBezTo>
                  <a:cubicBezTo>
                    <a:pt x="995208" y="1576128"/>
                    <a:pt x="997359" y="1731462"/>
                    <a:pt x="1060700" y="1930272"/>
                  </a:cubicBezTo>
                  <a:cubicBezTo>
                    <a:pt x="1082423" y="1998761"/>
                    <a:pt x="1146303" y="2065531"/>
                    <a:pt x="1164263" y="2129082"/>
                  </a:cubicBezTo>
                  <a:cubicBezTo>
                    <a:pt x="1212011" y="2298801"/>
                    <a:pt x="1181792" y="2433738"/>
                    <a:pt x="1199536" y="2434382"/>
                  </a:cubicBezTo>
                  <a:cubicBezTo>
                    <a:pt x="1217280" y="2435026"/>
                    <a:pt x="1213839" y="2267240"/>
                    <a:pt x="1270621" y="2133054"/>
                  </a:cubicBezTo>
                  <a:cubicBezTo>
                    <a:pt x="1305679" y="2050181"/>
                    <a:pt x="1381604" y="2003698"/>
                    <a:pt x="1406231" y="1945515"/>
                  </a:cubicBezTo>
                  <a:cubicBezTo>
                    <a:pt x="1497318" y="1730066"/>
                    <a:pt x="1528613" y="1573766"/>
                    <a:pt x="1526247" y="1459869"/>
                  </a:cubicBezTo>
                  <a:cubicBezTo>
                    <a:pt x="1631207" y="1529217"/>
                    <a:pt x="1788756" y="1578919"/>
                    <a:pt x="2016743" y="1574947"/>
                  </a:cubicBezTo>
                  <a:cubicBezTo>
                    <a:pt x="2089334" y="1573659"/>
                    <a:pt x="2172033" y="1531900"/>
                    <a:pt x="2238601" y="1532974"/>
                  </a:cubicBezTo>
                  <a:cubicBezTo>
                    <a:pt x="2416475" y="1535657"/>
                    <a:pt x="2538534" y="1602643"/>
                    <a:pt x="2544126" y="1586004"/>
                  </a:cubicBezTo>
                  <a:cubicBezTo>
                    <a:pt x="2549933" y="1569257"/>
                    <a:pt x="2386578" y="1524922"/>
                    <a:pt x="2272692" y="1433032"/>
                  </a:cubicBezTo>
                  <a:close/>
                  <a:moveTo>
                    <a:pt x="1358375" y="1127732"/>
                  </a:moveTo>
                  <a:cubicBezTo>
                    <a:pt x="1352890" y="1144263"/>
                    <a:pt x="1350202" y="1163479"/>
                    <a:pt x="1350524" y="1184412"/>
                  </a:cubicBezTo>
                  <a:cubicBezTo>
                    <a:pt x="1335361" y="1180655"/>
                    <a:pt x="1320520" y="1178400"/>
                    <a:pt x="1307185" y="1178078"/>
                  </a:cubicBezTo>
                  <a:cubicBezTo>
                    <a:pt x="1279870" y="1177220"/>
                    <a:pt x="1248253" y="1184412"/>
                    <a:pt x="1215882" y="1199977"/>
                  </a:cubicBezTo>
                  <a:cubicBezTo>
                    <a:pt x="1213624" y="1178722"/>
                    <a:pt x="1208569" y="1159077"/>
                    <a:pt x="1201902" y="1142868"/>
                  </a:cubicBezTo>
                  <a:cubicBezTo>
                    <a:pt x="1190288" y="1114850"/>
                    <a:pt x="1166521" y="1086080"/>
                    <a:pt x="1133291" y="1061283"/>
                  </a:cubicBezTo>
                  <a:cubicBezTo>
                    <a:pt x="1162757" y="1052802"/>
                    <a:pt x="1187706" y="1038847"/>
                    <a:pt x="1206419" y="1023925"/>
                  </a:cubicBezTo>
                  <a:cubicBezTo>
                    <a:pt x="1222012" y="1011473"/>
                    <a:pt x="1236423" y="993760"/>
                    <a:pt x="1248790" y="972505"/>
                  </a:cubicBezTo>
                  <a:cubicBezTo>
                    <a:pt x="1261695" y="987748"/>
                    <a:pt x="1275783" y="1000308"/>
                    <a:pt x="1289441" y="1009648"/>
                  </a:cubicBezTo>
                  <a:cubicBezTo>
                    <a:pt x="1319015" y="1029937"/>
                    <a:pt x="1362784" y="1042711"/>
                    <a:pt x="1413974" y="1042389"/>
                  </a:cubicBezTo>
                  <a:cubicBezTo>
                    <a:pt x="1385475" y="1069012"/>
                    <a:pt x="1367516" y="1100250"/>
                    <a:pt x="1358375" y="112773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59" name="Google Shape;3259;p37"/>
            <p:cNvSpPr/>
            <p:nvPr/>
          </p:nvSpPr>
          <p:spPr>
            <a:xfrm rot="5528855">
              <a:off x="8131258" y="5602627"/>
              <a:ext cx="2113375" cy="2013437"/>
            </a:xfrm>
            <a:custGeom>
              <a:avLst/>
              <a:gdLst/>
              <a:ahLst/>
              <a:cxnLst/>
              <a:rect l="l" t="t" r="r" b="b"/>
              <a:pathLst>
                <a:path w="2111891" h="2012023" extrusionOk="0">
                  <a:moveTo>
                    <a:pt x="892763" y="1244515"/>
                  </a:moveTo>
                  <a:cubicBezTo>
                    <a:pt x="898032" y="1240865"/>
                    <a:pt x="903087" y="1237215"/>
                    <a:pt x="908141" y="1233565"/>
                  </a:cubicBezTo>
                  <a:cubicBezTo>
                    <a:pt x="915669" y="1227983"/>
                    <a:pt x="923090" y="1222294"/>
                    <a:pt x="930187" y="1216282"/>
                  </a:cubicBezTo>
                  <a:cubicBezTo>
                    <a:pt x="937393" y="1210378"/>
                    <a:pt x="944383" y="1204152"/>
                    <a:pt x="951050" y="1197818"/>
                  </a:cubicBezTo>
                  <a:cubicBezTo>
                    <a:pt x="971268" y="1178603"/>
                    <a:pt x="989873" y="1157885"/>
                    <a:pt x="1008047" y="1137166"/>
                  </a:cubicBezTo>
                  <a:cubicBezTo>
                    <a:pt x="1010736" y="1134268"/>
                    <a:pt x="1010628" y="1129759"/>
                    <a:pt x="1007725" y="1127075"/>
                  </a:cubicBezTo>
                  <a:cubicBezTo>
                    <a:pt x="1004821" y="1124392"/>
                    <a:pt x="1000304" y="1124606"/>
                    <a:pt x="997616" y="1127397"/>
                  </a:cubicBezTo>
                  <a:cubicBezTo>
                    <a:pt x="981592" y="1143500"/>
                    <a:pt x="965031" y="1159172"/>
                    <a:pt x="948254" y="1174631"/>
                  </a:cubicBezTo>
                  <a:cubicBezTo>
                    <a:pt x="939866" y="1182252"/>
                    <a:pt x="931370" y="1189875"/>
                    <a:pt x="922874" y="1197282"/>
                  </a:cubicBezTo>
                  <a:cubicBezTo>
                    <a:pt x="914379" y="1204688"/>
                    <a:pt x="905883" y="1212203"/>
                    <a:pt x="897065" y="1219181"/>
                  </a:cubicBezTo>
                  <a:lnTo>
                    <a:pt x="860501" y="1247735"/>
                  </a:lnTo>
                  <a:cubicBezTo>
                    <a:pt x="856306" y="1250956"/>
                    <a:pt x="845445" y="1258363"/>
                    <a:pt x="842756" y="1260725"/>
                  </a:cubicBezTo>
                  <a:cubicBezTo>
                    <a:pt x="840498" y="1262872"/>
                    <a:pt x="839960" y="1264804"/>
                    <a:pt x="839852" y="1265555"/>
                  </a:cubicBezTo>
                  <a:cubicBezTo>
                    <a:pt x="839423" y="1269312"/>
                    <a:pt x="840713" y="1271889"/>
                    <a:pt x="844262" y="1273177"/>
                  </a:cubicBezTo>
                  <a:cubicBezTo>
                    <a:pt x="844907" y="1273392"/>
                    <a:pt x="847058" y="1274251"/>
                    <a:pt x="850606" y="1272641"/>
                  </a:cubicBezTo>
                  <a:cubicBezTo>
                    <a:pt x="851252" y="1272426"/>
                    <a:pt x="851897" y="1272104"/>
                    <a:pt x="852435" y="1271674"/>
                  </a:cubicBezTo>
                  <a:cubicBezTo>
                    <a:pt x="852220" y="1271674"/>
                    <a:pt x="852005" y="1271674"/>
                    <a:pt x="851682" y="1271352"/>
                  </a:cubicBezTo>
                  <a:cubicBezTo>
                    <a:pt x="851144" y="1270601"/>
                    <a:pt x="851897" y="1269635"/>
                    <a:pt x="853403" y="1268668"/>
                  </a:cubicBezTo>
                  <a:cubicBezTo>
                    <a:pt x="853295" y="1269527"/>
                    <a:pt x="853080" y="1270923"/>
                    <a:pt x="852650" y="1271460"/>
                  </a:cubicBezTo>
                  <a:cubicBezTo>
                    <a:pt x="853725" y="1270386"/>
                    <a:pt x="854478" y="1269098"/>
                    <a:pt x="854801" y="1267702"/>
                  </a:cubicBezTo>
                  <a:cubicBezTo>
                    <a:pt x="859210" y="1265126"/>
                    <a:pt x="866738" y="1262120"/>
                    <a:pt x="869426" y="1260295"/>
                  </a:cubicBezTo>
                  <a:cubicBezTo>
                    <a:pt x="877277" y="1255035"/>
                    <a:pt x="885128" y="1249882"/>
                    <a:pt x="892763" y="1244515"/>
                  </a:cubicBezTo>
                  <a:close/>
                  <a:moveTo>
                    <a:pt x="845229" y="1260081"/>
                  </a:moveTo>
                  <a:cubicBezTo>
                    <a:pt x="845229" y="1260188"/>
                    <a:pt x="845445" y="1260081"/>
                    <a:pt x="845552" y="1259973"/>
                  </a:cubicBezTo>
                  <a:cubicBezTo>
                    <a:pt x="846198" y="1259758"/>
                    <a:pt x="846842" y="1259651"/>
                    <a:pt x="847488" y="1259544"/>
                  </a:cubicBezTo>
                  <a:cubicBezTo>
                    <a:pt x="846198" y="1259114"/>
                    <a:pt x="844800" y="1258792"/>
                    <a:pt x="845229" y="1260081"/>
                  </a:cubicBezTo>
                  <a:close/>
                  <a:moveTo>
                    <a:pt x="885128" y="846036"/>
                  </a:moveTo>
                  <a:cubicBezTo>
                    <a:pt x="903624" y="853443"/>
                    <a:pt x="921476" y="861924"/>
                    <a:pt x="938253" y="871263"/>
                  </a:cubicBezTo>
                  <a:cubicBezTo>
                    <a:pt x="941587" y="872981"/>
                    <a:pt x="942985" y="877167"/>
                    <a:pt x="941264" y="880495"/>
                  </a:cubicBezTo>
                  <a:cubicBezTo>
                    <a:pt x="939436" y="883823"/>
                    <a:pt x="935349" y="885111"/>
                    <a:pt x="932015" y="883393"/>
                  </a:cubicBezTo>
                  <a:cubicBezTo>
                    <a:pt x="915132" y="875342"/>
                    <a:pt x="897387" y="868472"/>
                    <a:pt x="879105" y="862138"/>
                  </a:cubicBezTo>
                  <a:cubicBezTo>
                    <a:pt x="861253" y="855912"/>
                    <a:pt x="842864" y="850652"/>
                    <a:pt x="824474" y="845821"/>
                  </a:cubicBezTo>
                  <a:cubicBezTo>
                    <a:pt x="809634" y="841849"/>
                    <a:pt x="794793" y="838199"/>
                    <a:pt x="780059" y="835086"/>
                  </a:cubicBezTo>
                  <a:cubicBezTo>
                    <a:pt x="757046" y="830148"/>
                    <a:pt x="734247" y="826069"/>
                    <a:pt x="712308" y="823493"/>
                  </a:cubicBezTo>
                  <a:cubicBezTo>
                    <a:pt x="708437" y="823171"/>
                    <a:pt x="705533" y="819735"/>
                    <a:pt x="705856" y="815764"/>
                  </a:cubicBezTo>
                  <a:cubicBezTo>
                    <a:pt x="706179" y="811899"/>
                    <a:pt x="709620" y="809001"/>
                    <a:pt x="713599" y="809323"/>
                  </a:cubicBezTo>
                  <a:cubicBezTo>
                    <a:pt x="736182" y="810611"/>
                    <a:pt x="759734" y="812972"/>
                    <a:pt x="783501" y="817052"/>
                  </a:cubicBezTo>
                  <a:cubicBezTo>
                    <a:pt x="798879" y="819735"/>
                    <a:pt x="814258" y="823063"/>
                    <a:pt x="829421" y="827142"/>
                  </a:cubicBezTo>
                  <a:cubicBezTo>
                    <a:pt x="848456" y="832295"/>
                    <a:pt x="867061" y="838736"/>
                    <a:pt x="885128" y="846036"/>
                  </a:cubicBezTo>
                  <a:close/>
                  <a:moveTo>
                    <a:pt x="932015" y="992353"/>
                  </a:moveTo>
                  <a:cubicBezTo>
                    <a:pt x="936532" y="990957"/>
                    <a:pt x="971376" y="976894"/>
                    <a:pt x="986109" y="974210"/>
                  </a:cubicBezTo>
                  <a:cubicBezTo>
                    <a:pt x="986754" y="974210"/>
                    <a:pt x="987399" y="973888"/>
                    <a:pt x="988045" y="973781"/>
                  </a:cubicBezTo>
                  <a:cubicBezTo>
                    <a:pt x="987614" y="973459"/>
                    <a:pt x="987292" y="973137"/>
                    <a:pt x="987077" y="972922"/>
                  </a:cubicBezTo>
                  <a:cubicBezTo>
                    <a:pt x="987399" y="973244"/>
                    <a:pt x="987829" y="973459"/>
                    <a:pt x="988260" y="973674"/>
                  </a:cubicBezTo>
                  <a:cubicBezTo>
                    <a:pt x="988798" y="973566"/>
                    <a:pt x="989120" y="973566"/>
                    <a:pt x="989120" y="973888"/>
                  </a:cubicBezTo>
                  <a:lnTo>
                    <a:pt x="989120" y="973996"/>
                  </a:lnTo>
                  <a:cubicBezTo>
                    <a:pt x="991701" y="974962"/>
                    <a:pt x="994820" y="974103"/>
                    <a:pt x="996648" y="971849"/>
                  </a:cubicBezTo>
                  <a:cubicBezTo>
                    <a:pt x="999014" y="968843"/>
                    <a:pt x="998476" y="964549"/>
                    <a:pt x="995573" y="962187"/>
                  </a:cubicBezTo>
                  <a:cubicBezTo>
                    <a:pt x="994282" y="961221"/>
                    <a:pt x="992024" y="960255"/>
                    <a:pt x="988798" y="960255"/>
                  </a:cubicBezTo>
                  <a:cubicBezTo>
                    <a:pt x="986109" y="960255"/>
                    <a:pt x="981915" y="960899"/>
                    <a:pt x="976968" y="962187"/>
                  </a:cubicBezTo>
                  <a:cubicBezTo>
                    <a:pt x="959976" y="966481"/>
                    <a:pt x="932015" y="977109"/>
                    <a:pt x="927929" y="978290"/>
                  </a:cubicBezTo>
                  <a:cubicBezTo>
                    <a:pt x="923197" y="979578"/>
                    <a:pt x="918573" y="981188"/>
                    <a:pt x="913841" y="982584"/>
                  </a:cubicBezTo>
                  <a:cubicBezTo>
                    <a:pt x="914056" y="982047"/>
                    <a:pt x="915024" y="981403"/>
                    <a:pt x="915132" y="980973"/>
                  </a:cubicBezTo>
                  <a:cubicBezTo>
                    <a:pt x="915669" y="978934"/>
                    <a:pt x="915239" y="976787"/>
                    <a:pt x="913626" y="974747"/>
                  </a:cubicBezTo>
                  <a:cubicBezTo>
                    <a:pt x="912981" y="973888"/>
                    <a:pt x="911690" y="972815"/>
                    <a:pt x="909755" y="971956"/>
                  </a:cubicBezTo>
                  <a:cubicBezTo>
                    <a:pt x="906958" y="970883"/>
                    <a:pt x="900613" y="969809"/>
                    <a:pt x="897925" y="968736"/>
                  </a:cubicBezTo>
                  <a:lnTo>
                    <a:pt x="870609" y="958860"/>
                  </a:lnTo>
                  <a:lnTo>
                    <a:pt x="800815" y="933310"/>
                  </a:lnTo>
                  <a:cubicBezTo>
                    <a:pt x="782425" y="927192"/>
                    <a:pt x="764143" y="921287"/>
                    <a:pt x="745539" y="916135"/>
                  </a:cubicBezTo>
                  <a:cubicBezTo>
                    <a:pt x="726934" y="910874"/>
                    <a:pt x="708222" y="906366"/>
                    <a:pt x="689402" y="902287"/>
                  </a:cubicBezTo>
                  <a:cubicBezTo>
                    <a:pt x="651763" y="894128"/>
                    <a:pt x="613800" y="888331"/>
                    <a:pt x="575301" y="883823"/>
                  </a:cubicBezTo>
                  <a:cubicBezTo>
                    <a:pt x="571429" y="883286"/>
                    <a:pt x="567773" y="886077"/>
                    <a:pt x="567235" y="889941"/>
                  </a:cubicBezTo>
                  <a:cubicBezTo>
                    <a:pt x="566697" y="893806"/>
                    <a:pt x="569493" y="897456"/>
                    <a:pt x="573365" y="897993"/>
                  </a:cubicBezTo>
                  <a:cubicBezTo>
                    <a:pt x="611220" y="903790"/>
                    <a:pt x="648321" y="911519"/>
                    <a:pt x="685208" y="920429"/>
                  </a:cubicBezTo>
                  <a:cubicBezTo>
                    <a:pt x="703705" y="924830"/>
                    <a:pt x="722095" y="929661"/>
                    <a:pt x="740377" y="934599"/>
                  </a:cubicBezTo>
                  <a:cubicBezTo>
                    <a:pt x="758659" y="939644"/>
                    <a:pt x="776941" y="944797"/>
                    <a:pt x="795115" y="950594"/>
                  </a:cubicBezTo>
                  <a:lnTo>
                    <a:pt x="865555" y="973566"/>
                  </a:lnTo>
                  <a:lnTo>
                    <a:pt x="892978" y="982154"/>
                  </a:lnTo>
                  <a:cubicBezTo>
                    <a:pt x="894591" y="982691"/>
                    <a:pt x="898570" y="982584"/>
                    <a:pt x="901474" y="982906"/>
                  </a:cubicBezTo>
                  <a:cubicBezTo>
                    <a:pt x="901474" y="983120"/>
                    <a:pt x="901581" y="983228"/>
                    <a:pt x="901689" y="983443"/>
                  </a:cubicBezTo>
                  <a:cubicBezTo>
                    <a:pt x="902549" y="985053"/>
                    <a:pt x="904700" y="984409"/>
                    <a:pt x="906421" y="984838"/>
                  </a:cubicBezTo>
                  <a:cubicBezTo>
                    <a:pt x="881041" y="992245"/>
                    <a:pt x="855768" y="999760"/>
                    <a:pt x="830712" y="1008025"/>
                  </a:cubicBezTo>
                  <a:cubicBezTo>
                    <a:pt x="798557" y="1018546"/>
                    <a:pt x="766617" y="1029710"/>
                    <a:pt x="734784" y="1041196"/>
                  </a:cubicBezTo>
                  <a:cubicBezTo>
                    <a:pt x="648214" y="1072649"/>
                    <a:pt x="560675" y="1104210"/>
                    <a:pt x="473029" y="1135771"/>
                  </a:cubicBezTo>
                  <a:cubicBezTo>
                    <a:pt x="460877" y="1140172"/>
                    <a:pt x="448617" y="1144466"/>
                    <a:pt x="436465" y="1148760"/>
                  </a:cubicBezTo>
                  <a:cubicBezTo>
                    <a:pt x="436357" y="1148652"/>
                    <a:pt x="436465" y="1148652"/>
                    <a:pt x="436357" y="1148652"/>
                  </a:cubicBezTo>
                  <a:cubicBezTo>
                    <a:pt x="432808" y="1145754"/>
                    <a:pt x="414849" y="1138669"/>
                    <a:pt x="407429" y="1136200"/>
                  </a:cubicBezTo>
                  <a:cubicBezTo>
                    <a:pt x="399040" y="1133302"/>
                    <a:pt x="390652" y="1130618"/>
                    <a:pt x="382156" y="1128042"/>
                  </a:cubicBezTo>
                  <a:cubicBezTo>
                    <a:pt x="373661" y="1125465"/>
                    <a:pt x="365165" y="1123103"/>
                    <a:pt x="356562" y="1120956"/>
                  </a:cubicBezTo>
                  <a:cubicBezTo>
                    <a:pt x="339677" y="1116770"/>
                    <a:pt x="322578" y="1112905"/>
                    <a:pt x="305372" y="1109899"/>
                  </a:cubicBezTo>
                  <a:cubicBezTo>
                    <a:pt x="293972" y="1107860"/>
                    <a:pt x="282466" y="1106142"/>
                    <a:pt x="270958" y="1104747"/>
                  </a:cubicBezTo>
                  <a:cubicBezTo>
                    <a:pt x="242138" y="1101097"/>
                    <a:pt x="213101" y="1099057"/>
                    <a:pt x="184280" y="1097662"/>
                  </a:cubicBezTo>
                  <a:cubicBezTo>
                    <a:pt x="180409" y="1097447"/>
                    <a:pt x="176967" y="1100346"/>
                    <a:pt x="176645" y="1104317"/>
                  </a:cubicBezTo>
                  <a:cubicBezTo>
                    <a:pt x="176430" y="1108182"/>
                    <a:pt x="179333" y="1111617"/>
                    <a:pt x="183312" y="1111939"/>
                  </a:cubicBezTo>
                  <a:cubicBezTo>
                    <a:pt x="211596" y="1114730"/>
                    <a:pt x="239987" y="1118595"/>
                    <a:pt x="268270" y="1123103"/>
                  </a:cubicBezTo>
                  <a:cubicBezTo>
                    <a:pt x="279562" y="1124928"/>
                    <a:pt x="290854" y="1126968"/>
                    <a:pt x="302038" y="1128900"/>
                  </a:cubicBezTo>
                  <a:cubicBezTo>
                    <a:pt x="318922" y="1131799"/>
                    <a:pt x="335806" y="1134805"/>
                    <a:pt x="352475" y="1138454"/>
                  </a:cubicBezTo>
                  <a:cubicBezTo>
                    <a:pt x="360863" y="1140172"/>
                    <a:pt x="369251" y="1142212"/>
                    <a:pt x="377640" y="1144251"/>
                  </a:cubicBezTo>
                  <a:cubicBezTo>
                    <a:pt x="386028" y="1146398"/>
                    <a:pt x="394416" y="1148652"/>
                    <a:pt x="402804" y="1151014"/>
                  </a:cubicBezTo>
                  <a:cubicBezTo>
                    <a:pt x="406030" y="1151980"/>
                    <a:pt x="413021" y="1153483"/>
                    <a:pt x="418935" y="1155093"/>
                  </a:cubicBezTo>
                  <a:cubicBezTo>
                    <a:pt x="378715" y="1169478"/>
                    <a:pt x="338602" y="1183970"/>
                    <a:pt x="298382" y="1198033"/>
                  </a:cubicBezTo>
                  <a:cubicBezTo>
                    <a:pt x="200734" y="1232277"/>
                    <a:pt x="102871" y="1265341"/>
                    <a:pt x="5116" y="1295398"/>
                  </a:cubicBezTo>
                  <a:cubicBezTo>
                    <a:pt x="1352" y="1296472"/>
                    <a:pt x="-799" y="1300444"/>
                    <a:pt x="277" y="1304201"/>
                  </a:cubicBezTo>
                  <a:cubicBezTo>
                    <a:pt x="1460" y="1307958"/>
                    <a:pt x="5439" y="1310105"/>
                    <a:pt x="9203" y="1309031"/>
                  </a:cubicBezTo>
                  <a:cubicBezTo>
                    <a:pt x="107603" y="1280155"/>
                    <a:pt x="206111" y="1248702"/>
                    <a:pt x="304296" y="1215316"/>
                  </a:cubicBezTo>
                  <a:cubicBezTo>
                    <a:pt x="362906" y="1195349"/>
                    <a:pt x="421409" y="1174953"/>
                    <a:pt x="479589" y="1153912"/>
                  </a:cubicBezTo>
                  <a:cubicBezTo>
                    <a:pt x="499161" y="1146828"/>
                    <a:pt x="518411" y="1139528"/>
                    <a:pt x="537984" y="1132335"/>
                  </a:cubicBezTo>
                  <a:cubicBezTo>
                    <a:pt x="516583" y="1153161"/>
                    <a:pt x="494322" y="1173021"/>
                    <a:pt x="471308" y="1192129"/>
                  </a:cubicBezTo>
                  <a:cubicBezTo>
                    <a:pt x="456683" y="1204366"/>
                    <a:pt x="441734" y="1216389"/>
                    <a:pt x="426786" y="1228305"/>
                  </a:cubicBezTo>
                  <a:cubicBezTo>
                    <a:pt x="404310" y="1246232"/>
                    <a:pt x="381726" y="1264160"/>
                    <a:pt x="358712" y="1281336"/>
                  </a:cubicBezTo>
                  <a:cubicBezTo>
                    <a:pt x="354733" y="1284341"/>
                    <a:pt x="336129" y="1300873"/>
                    <a:pt x="318814" y="1313755"/>
                  </a:cubicBezTo>
                  <a:cubicBezTo>
                    <a:pt x="311824" y="1318908"/>
                    <a:pt x="305157" y="1323524"/>
                    <a:pt x="299780" y="1326207"/>
                  </a:cubicBezTo>
                  <a:cubicBezTo>
                    <a:pt x="297736" y="1327174"/>
                    <a:pt x="294833" y="1329428"/>
                    <a:pt x="294725" y="1328140"/>
                  </a:cubicBezTo>
                  <a:cubicBezTo>
                    <a:pt x="291499" y="1327174"/>
                    <a:pt x="287950" y="1328891"/>
                    <a:pt x="286659" y="1332111"/>
                  </a:cubicBezTo>
                  <a:cubicBezTo>
                    <a:pt x="285154" y="1335547"/>
                    <a:pt x="286875" y="1339519"/>
                    <a:pt x="290316" y="1341021"/>
                  </a:cubicBezTo>
                  <a:cubicBezTo>
                    <a:pt x="292144" y="1341773"/>
                    <a:pt x="294618" y="1342095"/>
                    <a:pt x="297521" y="1341666"/>
                  </a:cubicBezTo>
                  <a:cubicBezTo>
                    <a:pt x="301285" y="1341021"/>
                    <a:pt x="306555" y="1338874"/>
                    <a:pt x="312470" y="1335547"/>
                  </a:cubicBezTo>
                  <a:cubicBezTo>
                    <a:pt x="332795" y="1324275"/>
                    <a:pt x="363659" y="1299048"/>
                    <a:pt x="369036" y="1295291"/>
                  </a:cubicBezTo>
                  <a:cubicBezTo>
                    <a:pt x="388609" y="1281336"/>
                    <a:pt x="408289" y="1267165"/>
                    <a:pt x="427431" y="1252351"/>
                  </a:cubicBezTo>
                  <a:cubicBezTo>
                    <a:pt x="440121" y="1242475"/>
                    <a:pt x="452704" y="1232277"/>
                    <a:pt x="464963" y="1221865"/>
                  </a:cubicBezTo>
                  <a:cubicBezTo>
                    <a:pt x="495827" y="1195564"/>
                    <a:pt x="525079" y="1167653"/>
                    <a:pt x="552609" y="1138239"/>
                  </a:cubicBezTo>
                  <a:cubicBezTo>
                    <a:pt x="555405" y="1135449"/>
                    <a:pt x="555298" y="1130940"/>
                    <a:pt x="552502" y="1128256"/>
                  </a:cubicBezTo>
                  <a:cubicBezTo>
                    <a:pt x="551534" y="1127290"/>
                    <a:pt x="550136" y="1128578"/>
                    <a:pt x="548845" y="1128256"/>
                  </a:cubicBezTo>
                  <a:cubicBezTo>
                    <a:pt x="613048" y="1104639"/>
                    <a:pt x="677250" y="1080915"/>
                    <a:pt x="740699" y="1057406"/>
                  </a:cubicBezTo>
                  <a:cubicBezTo>
                    <a:pt x="772317" y="1045597"/>
                    <a:pt x="803934" y="1034111"/>
                    <a:pt x="835874" y="1023162"/>
                  </a:cubicBezTo>
                  <a:cubicBezTo>
                    <a:pt x="867598" y="1012212"/>
                    <a:pt x="899645" y="1001906"/>
                    <a:pt x="932015" y="992353"/>
                  </a:cubicBezTo>
                  <a:close/>
                  <a:moveTo>
                    <a:pt x="430657" y="1148652"/>
                  </a:moveTo>
                  <a:cubicBezTo>
                    <a:pt x="430765" y="1148652"/>
                    <a:pt x="430872" y="1148652"/>
                    <a:pt x="430872" y="1148652"/>
                  </a:cubicBezTo>
                  <a:cubicBezTo>
                    <a:pt x="430765" y="1147364"/>
                    <a:pt x="429797" y="1148008"/>
                    <a:pt x="428829" y="1148867"/>
                  </a:cubicBezTo>
                  <a:cubicBezTo>
                    <a:pt x="429367" y="1148760"/>
                    <a:pt x="430012" y="1148652"/>
                    <a:pt x="430657" y="1148652"/>
                  </a:cubicBezTo>
                  <a:close/>
                  <a:moveTo>
                    <a:pt x="988260" y="973674"/>
                  </a:moveTo>
                  <a:lnTo>
                    <a:pt x="989120" y="973996"/>
                  </a:lnTo>
                  <a:cubicBezTo>
                    <a:pt x="989012" y="974425"/>
                    <a:pt x="988475" y="974103"/>
                    <a:pt x="988045" y="973781"/>
                  </a:cubicBezTo>
                  <a:lnTo>
                    <a:pt x="988260" y="973674"/>
                  </a:lnTo>
                  <a:close/>
                  <a:moveTo>
                    <a:pt x="731558" y="1073508"/>
                  </a:moveTo>
                  <a:cubicBezTo>
                    <a:pt x="735107" y="1075333"/>
                    <a:pt x="736505" y="1079627"/>
                    <a:pt x="734677" y="1083169"/>
                  </a:cubicBezTo>
                  <a:cubicBezTo>
                    <a:pt x="719621" y="1114193"/>
                    <a:pt x="701231" y="1143714"/>
                    <a:pt x="680261" y="1171303"/>
                  </a:cubicBezTo>
                  <a:cubicBezTo>
                    <a:pt x="669829" y="1185151"/>
                    <a:pt x="658860" y="1198462"/>
                    <a:pt x="647246" y="1211237"/>
                  </a:cubicBezTo>
                  <a:cubicBezTo>
                    <a:pt x="635739" y="1224011"/>
                    <a:pt x="623587" y="1236356"/>
                    <a:pt x="611327" y="1248272"/>
                  </a:cubicBezTo>
                  <a:cubicBezTo>
                    <a:pt x="603261" y="1256108"/>
                    <a:pt x="595088" y="1263838"/>
                    <a:pt x="586593" y="1271245"/>
                  </a:cubicBezTo>
                  <a:cubicBezTo>
                    <a:pt x="578097" y="1278652"/>
                    <a:pt x="569278" y="1285844"/>
                    <a:pt x="560138" y="1292500"/>
                  </a:cubicBezTo>
                  <a:cubicBezTo>
                    <a:pt x="554115" y="1296901"/>
                    <a:pt x="539919" y="1301517"/>
                    <a:pt x="532069" y="1305489"/>
                  </a:cubicBezTo>
                  <a:cubicBezTo>
                    <a:pt x="532284" y="1306670"/>
                    <a:pt x="532177" y="1307958"/>
                    <a:pt x="531639" y="1309139"/>
                  </a:cubicBezTo>
                  <a:cubicBezTo>
                    <a:pt x="530133" y="1312574"/>
                    <a:pt x="526154" y="1314184"/>
                    <a:pt x="522713" y="1312789"/>
                  </a:cubicBezTo>
                  <a:cubicBezTo>
                    <a:pt x="519164" y="1311393"/>
                    <a:pt x="517551" y="1309139"/>
                    <a:pt x="516798" y="1307529"/>
                  </a:cubicBezTo>
                  <a:cubicBezTo>
                    <a:pt x="515830" y="1305382"/>
                    <a:pt x="515830" y="1303235"/>
                    <a:pt x="516690" y="1300981"/>
                  </a:cubicBezTo>
                  <a:cubicBezTo>
                    <a:pt x="517551" y="1298726"/>
                    <a:pt x="520670" y="1295613"/>
                    <a:pt x="525616" y="1292929"/>
                  </a:cubicBezTo>
                  <a:cubicBezTo>
                    <a:pt x="532929" y="1288958"/>
                    <a:pt x="545404" y="1284449"/>
                    <a:pt x="550566" y="1280155"/>
                  </a:cubicBezTo>
                  <a:cubicBezTo>
                    <a:pt x="557449" y="1274680"/>
                    <a:pt x="563901" y="1268991"/>
                    <a:pt x="570354" y="1263086"/>
                  </a:cubicBezTo>
                  <a:cubicBezTo>
                    <a:pt x="580032" y="1254176"/>
                    <a:pt x="589281" y="1244944"/>
                    <a:pt x="598422" y="1235498"/>
                  </a:cubicBezTo>
                  <a:cubicBezTo>
                    <a:pt x="612510" y="1221113"/>
                    <a:pt x="626168" y="1206084"/>
                    <a:pt x="639610" y="1190841"/>
                  </a:cubicBezTo>
                  <a:cubicBezTo>
                    <a:pt x="652946" y="1175597"/>
                    <a:pt x="665850" y="1160139"/>
                    <a:pt x="678003" y="1144036"/>
                  </a:cubicBezTo>
                  <a:cubicBezTo>
                    <a:pt x="694241" y="1122567"/>
                    <a:pt x="709297" y="1100238"/>
                    <a:pt x="721987" y="1076621"/>
                  </a:cubicBezTo>
                  <a:cubicBezTo>
                    <a:pt x="723708" y="1073186"/>
                    <a:pt x="728009" y="1071791"/>
                    <a:pt x="731558" y="1073508"/>
                  </a:cubicBezTo>
                  <a:close/>
                  <a:moveTo>
                    <a:pt x="845122" y="1209841"/>
                  </a:moveTo>
                  <a:cubicBezTo>
                    <a:pt x="836734" y="1219288"/>
                    <a:pt x="828238" y="1228520"/>
                    <a:pt x="819635" y="1237752"/>
                  </a:cubicBezTo>
                  <a:cubicBezTo>
                    <a:pt x="816946" y="1240758"/>
                    <a:pt x="811999" y="1243978"/>
                    <a:pt x="806837" y="1246984"/>
                  </a:cubicBezTo>
                  <a:cubicBezTo>
                    <a:pt x="803934" y="1248702"/>
                    <a:pt x="800923" y="1250312"/>
                    <a:pt x="798772" y="1251922"/>
                  </a:cubicBezTo>
                  <a:cubicBezTo>
                    <a:pt x="799417" y="1253747"/>
                    <a:pt x="799309" y="1255679"/>
                    <a:pt x="798342" y="1257504"/>
                  </a:cubicBezTo>
                  <a:cubicBezTo>
                    <a:pt x="796513" y="1260725"/>
                    <a:pt x="792319" y="1261905"/>
                    <a:pt x="788985" y="1260081"/>
                  </a:cubicBezTo>
                  <a:cubicBezTo>
                    <a:pt x="785974" y="1258578"/>
                    <a:pt x="784576" y="1256323"/>
                    <a:pt x="783931" y="1254391"/>
                  </a:cubicBezTo>
                  <a:cubicBezTo>
                    <a:pt x="782856" y="1251385"/>
                    <a:pt x="783501" y="1247628"/>
                    <a:pt x="786727" y="1243871"/>
                  </a:cubicBezTo>
                  <a:cubicBezTo>
                    <a:pt x="791029" y="1239040"/>
                    <a:pt x="803611" y="1232921"/>
                    <a:pt x="808128" y="1227554"/>
                  </a:cubicBezTo>
                  <a:cubicBezTo>
                    <a:pt x="814796" y="1219610"/>
                    <a:pt x="821463" y="1211666"/>
                    <a:pt x="828130" y="1203615"/>
                  </a:cubicBezTo>
                  <a:cubicBezTo>
                    <a:pt x="834690" y="1195564"/>
                    <a:pt x="841251" y="1187513"/>
                    <a:pt x="847703" y="1179354"/>
                  </a:cubicBezTo>
                  <a:cubicBezTo>
                    <a:pt x="859748" y="1164111"/>
                    <a:pt x="871147" y="1148545"/>
                    <a:pt x="882331" y="1132765"/>
                  </a:cubicBezTo>
                  <a:cubicBezTo>
                    <a:pt x="893516" y="1117092"/>
                    <a:pt x="904377" y="1101097"/>
                    <a:pt x="914379" y="1084672"/>
                  </a:cubicBezTo>
                  <a:cubicBezTo>
                    <a:pt x="927821" y="1062881"/>
                    <a:pt x="940081" y="1040337"/>
                    <a:pt x="950512" y="1016613"/>
                  </a:cubicBezTo>
                  <a:cubicBezTo>
                    <a:pt x="952018" y="1012963"/>
                    <a:pt x="956212" y="1011246"/>
                    <a:pt x="959869" y="1012749"/>
                  </a:cubicBezTo>
                  <a:cubicBezTo>
                    <a:pt x="963418" y="1014252"/>
                    <a:pt x="965246" y="1018438"/>
                    <a:pt x="963740" y="1022088"/>
                  </a:cubicBezTo>
                  <a:cubicBezTo>
                    <a:pt x="951696" y="1053219"/>
                    <a:pt x="937070" y="1082740"/>
                    <a:pt x="919863" y="1110866"/>
                  </a:cubicBezTo>
                  <a:cubicBezTo>
                    <a:pt x="913088" y="1122137"/>
                    <a:pt x="905775" y="1133194"/>
                    <a:pt x="898140" y="1143929"/>
                  </a:cubicBezTo>
                  <a:cubicBezTo>
                    <a:pt x="886741" y="1160032"/>
                    <a:pt x="874373" y="1175382"/>
                    <a:pt x="861683" y="1190733"/>
                  </a:cubicBezTo>
                  <a:cubicBezTo>
                    <a:pt x="856199" y="1197174"/>
                    <a:pt x="850714" y="1203508"/>
                    <a:pt x="845122" y="1209841"/>
                  </a:cubicBezTo>
                  <a:close/>
                  <a:moveTo>
                    <a:pt x="686068" y="1049999"/>
                  </a:moveTo>
                  <a:cubicBezTo>
                    <a:pt x="686176" y="1050428"/>
                    <a:pt x="686391" y="1050750"/>
                    <a:pt x="686606" y="1051072"/>
                  </a:cubicBezTo>
                  <a:cubicBezTo>
                    <a:pt x="686283" y="1051394"/>
                    <a:pt x="685961" y="1050750"/>
                    <a:pt x="685853" y="1049999"/>
                  </a:cubicBezTo>
                  <a:lnTo>
                    <a:pt x="686068" y="1049999"/>
                  </a:lnTo>
                  <a:close/>
                  <a:moveTo>
                    <a:pt x="314298" y="988703"/>
                  </a:moveTo>
                  <a:cubicBezTo>
                    <a:pt x="310319" y="988488"/>
                    <a:pt x="307308" y="985267"/>
                    <a:pt x="307415" y="981296"/>
                  </a:cubicBezTo>
                  <a:cubicBezTo>
                    <a:pt x="307630" y="977323"/>
                    <a:pt x="310857" y="974318"/>
                    <a:pt x="314835" y="974425"/>
                  </a:cubicBezTo>
                  <a:cubicBezTo>
                    <a:pt x="363122" y="975499"/>
                    <a:pt x="410978" y="978183"/>
                    <a:pt x="458511" y="984194"/>
                  </a:cubicBezTo>
                  <a:cubicBezTo>
                    <a:pt x="477653" y="986556"/>
                    <a:pt x="496688" y="989454"/>
                    <a:pt x="515615" y="992889"/>
                  </a:cubicBezTo>
                  <a:cubicBezTo>
                    <a:pt x="543899" y="998149"/>
                    <a:pt x="571967" y="1004805"/>
                    <a:pt x="600035" y="1012319"/>
                  </a:cubicBezTo>
                  <a:cubicBezTo>
                    <a:pt x="605735" y="1013822"/>
                    <a:pt x="651225" y="1023591"/>
                    <a:pt x="676820" y="1032072"/>
                  </a:cubicBezTo>
                  <a:cubicBezTo>
                    <a:pt x="685853" y="1034970"/>
                    <a:pt x="692736" y="1038083"/>
                    <a:pt x="695425" y="1040445"/>
                  </a:cubicBezTo>
                  <a:cubicBezTo>
                    <a:pt x="697683" y="1042270"/>
                    <a:pt x="698651" y="1044309"/>
                    <a:pt x="698973" y="1045920"/>
                  </a:cubicBezTo>
                  <a:cubicBezTo>
                    <a:pt x="699726" y="1049569"/>
                    <a:pt x="697253" y="1053219"/>
                    <a:pt x="693596" y="1053971"/>
                  </a:cubicBezTo>
                  <a:cubicBezTo>
                    <a:pt x="690800" y="1054507"/>
                    <a:pt x="688112" y="1053326"/>
                    <a:pt x="686606" y="1051072"/>
                  </a:cubicBezTo>
                  <a:lnTo>
                    <a:pt x="686714" y="1050965"/>
                  </a:lnTo>
                  <a:cubicBezTo>
                    <a:pt x="687036" y="1050643"/>
                    <a:pt x="686714" y="1050321"/>
                    <a:pt x="686068" y="1049999"/>
                  </a:cubicBezTo>
                  <a:cubicBezTo>
                    <a:pt x="685853" y="1049569"/>
                    <a:pt x="685638" y="1049140"/>
                    <a:pt x="685530" y="1048603"/>
                  </a:cubicBezTo>
                  <a:cubicBezTo>
                    <a:pt x="685638" y="1048818"/>
                    <a:pt x="685746" y="1049462"/>
                    <a:pt x="685853" y="1049999"/>
                  </a:cubicBezTo>
                  <a:cubicBezTo>
                    <a:pt x="684670" y="1049569"/>
                    <a:pt x="682950" y="1049140"/>
                    <a:pt x="681552" y="1048603"/>
                  </a:cubicBezTo>
                  <a:cubicBezTo>
                    <a:pt x="659828" y="1040659"/>
                    <a:pt x="602186" y="1030569"/>
                    <a:pt x="595733" y="1028958"/>
                  </a:cubicBezTo>
                  <a:cubicBezTo>
                    <a:pt x="567988" y="1022196"/>
                    <a:pt x="540135" y="1016720"/>
                    <a:pt x="512174" y="1011783"/>
                  </a:cubicBezTo>
                  <a:cubicBezTo>
                    <a:pt x="493462" y="1008562"/>
                    <a:pt x="474749" y="1005556"/>
                    <a:pt x="456037" y="1002873"/>
                  </a:cubicBezTo>
                  <a:cubicBezTo>
                    <a:pt x="409149" y="996110"/>
                    <a:pt x="362046" y="991279"/>
                    <a:pt x="314298" y="988703"/>
                  </a:cubicBezTo>
                  <a:close/>
                  <a:moveTo>
                    <a:pt x="1328843" y="1253962"/>
                  </a:moveTo>
                  <a:cubicBezTo>
                    <a:pt x="1329166" y="1256431"/>
                    <a:pt x="1329489" y="1262764"/>
                    <a:pt x="1329489" y="1264589"/>
                  </a:cubicBezTo>
                  <a:cubicBezTo>
                    <a:pt x="1329489" y="1266092"/>
                    <a:pt x="1329273" y="1266951"/>
                    <a:pt x="1329273" y="1267058"/>
                  </a:cubicBezTo>
                  <a:cubicBezTo>
                    <a:pt x="1328520" y="1269742"/>
                    <a:pt x="1326907" y="1270815"/>
                    <a:pt x="1326047" y="1271245"/>
                  </a:cubicBezTo>
                  <a:cubicBezTo>
                    <a:pt x="1324004" y="1272318"/>
                    <a:pt x="1321961" y="1272533"/>
                    <a:pt x="1319810" y="1271567"/>
                  </a:cubicBezTo>
                  <a:cubicBezTo>
                    <a:pt x="1318950" y="1271138"/>
                    <a:pt x="1317551" y="1270386"/>
                    <a:pt x="1316583" y="1268561"/>
                  </a:cubicBezTo>
                  <a:cubicBezTo>
                    <a:pt x="1316476" y="1268239"/>
                    <a:pt x="1316046" y="1267702"/>
                    <a:pt x="1315938" y="1266521"/>
                  </a:cubicBezTo>
                  <a:lnTo>
                    <a:pt x="1315723" y="1265126"/>
                  </a:lnTo>
                  <a:cubicBezTo>
                    <a:pt x="1316261" y="1265126"/>
                    <a:pt x="1316368" y="1264267"/>
                    <a:pt x="1316261" y="1263194"/>
                  </a:cubicBezTo>
                  <a:cubicBezTo>
                    <a:pt x="1316153" y="1263301"/>
                    <a:pt x="1316046" y="1263408"/>
                    <a:pt x="1316046" y="1263516"/>
                  </a:cubicBezTo>
                  <a:cubicBezTo>
                    <a:pt x="1316046" y="1263516"/>
                    <a:pt x="1315831" y="1263731"/>
                    <a:pt x="1315723" y="1263945"/>
                  </a:cubicBezTo>
                  <a:cubicBezTo>
                    <a:pt x="1315831" y="1263408"/>
                    <a:pt x="1315938" y="1262872"/>
                    <a:pt x="1316153" y="1262335"/>
                  </a:cubicBezTo>
                  <a:cubicBezTo>
                    <a:pt x="1315831" y="1260188"/>
                    <a:pt x="1314970" y="1257397"/>
                    <a:pt x="1314755" y="1256216"/>
                  </a:cubicBezTo>
                  <a:lnTo>
                    <a:pt x="1309593" y="1234639"/>
                  </a:lnTo>
                  <a:cubicBezTo>
                    <a:pt x="1306905" y="1224441"/>
                    <a:pt x="1303571" y="1214350"/>
                    <a:pt x="1299807" y="1204474"/>
                  </a:cubicBezTo>
                  <a:cubicBezTo>
                    <a:pt x="1296043" y="1194598"/>
                    <a:pt x="1291956" y="1184722"/>
                    <a:pt x="1287547" y="1175060"/>
                  </a:cubicBezTo>
                  <a:cubicBezTo>
                    <a:pt x="1280772" y="1160032"/>
                    <a:pt x="1273460" y="1146613"/>
                    <a:pt x="1265824" y="1134053"/>
                  </a:cubicBezTo>
                  <a:cubicBezTo>
                    <a:pt x="1257543" y="1120419"/>
                    <a:pt x="1248833" y="1107967"/>
                    <a:pt x="1239261" y="1096052"/>
                  </a:cubicBezTo>
                  <a:cubicBezTo>
                    <a:pt x="1220764" y="1072864"/>
                    <a:pt x="1199363" y="1051824"/>
                    <a:pt x="1173768" y="1028743"/>
                  </a:cubicBezTo>
                  <a:cubicBezTo>
                    <a:pt x="1170757" y="1026167"/>
                    <a:pt x="1170435" y="1021766"/>
                    <a:pt x="1173016" y="1018760"/>
                  </a:cubicBezTo>
                  <a:cubicBezTo>
                    <a:pt x="1175597" y="1015754"/>
                    <a:pt x="1180114" y="1015433"/>
                    <a:pt x="1183125" y="1018009"/>
                  </a:cubicBezTo>
                  <a:cubicBezTo>
                    <a:pt x="1210547" y="1040445"/>
                    <a:pt x="1233777" y="1060949"/>
                    <a:pt x="1253672" y="1084243"/>
                  </a:cubicBezTo>
                  <a:cubicBezTo>
                    <a:pt x="1264103" y="1096588"/>
                    <a:pt x="1273674" y="1109577"/>
                    <a:pt x="1282385" y="1124069"/>
                  </a:cubicBezTo>
                  <a:cubicBezTo>
                    <a:pt x="1290343" y="1137381"/>
                    <a:pt x="1297441" y="1151873"/>
                    <a:pt x="1304109" y="1167868"/>
                  </a:cubicBezTo>
                  <a:cubicBezTo>
                    <a:pt x="1308410" y="1178066"/>
                    <a:pt x="1312282" y="1188372"/>
                    <a:pt x="1315831" y="1198892"/>
                  </a:cubicBezTo>
                  <a:cubicBezTo>
                    <a:pt x="1319272" y="1209412"/>
                    <a:pt x="1322283" y="1220147"/>
                    <a:pt x="1324541" y="1230989"/>
                  </a:cubicBezTo>
                  <a:lnTo>
                    <a:pt x="1328843" y="1253962"/>
                  </a:lnTo>
                  <a:close/>
                  <a:moveTo>
                    <a:pt x="1406381" y="789463"/>
                  </a:moveTo>
                  <a:cubicBezTo>
                    <a:pt x="1407133" y="789356"/>
                    <a:pt x="1407886" y="789356"/>
                    <a:pt x="1408639" y="789463"/>
                  </a:cubicBezTo>
                  <a:cubicBezTo>
                    <a:pt x="1412403" y="790215"/>
                    <a:pt x="1414769" y="793864"/>
                    <a:pt x="1414016" y="797514"/>
                  </a:cubicBezTo>
                  <a:cubicBezTo>
                    <a:pt x="1414016" y="797944"/>
                    <a:pt x="1411865" y="802774"/>
                    <a:pt x="1405735" y="803204"/>
                  </a:cubicBezTo>
                  <a:cubicBezTo>
                    <a:pt x="1401541" y="803418"/>
                    <a:pt x="1391217" y="803741"/>
                    <a:pt x="1390142" y="803848"/>
                  </a:cubicBezTo>
                  <a:cubicBezTo>
                    <a:pt x="1385302" y="804492"/>
                    <a:pt x="1380463" y="805351"/>
                    <a:pt x="1375731" y="806424"/>
                  </a:cubicBezTo>
                  <a:cubicBezTo>
                    <a:pt x="1368418" y="807927"/>
                    <a:pt x="1361213" y="809967"/>
                    <a:pt x="1354116" y="812006"/>
                  </a:cubicBezTo>
                  <a:cubicBezTo>
                    <a:pt x="1342071" y="815441"/>
                    <a:pt x="1329489" y="819199"/>
                    <a:pt x="1316691" y="823171"/>
                  </a:cubicBezTo>
                  <a:cubicBezTo>
                    <a:pt x="1304539" y="826821"/>
                    <a:pt x="1292279" y="830685"/>
                    <a:pt x="1280450" y="835408"/>
                  </a:cubicBezTo>
                  <a:cubicBezTo>
                    <a:pt x="1264426" y="841634"/>
                    <a:pt x="1249262" y="848934"/>
                    <a:pt x="1236250" y="858811"/>
                  </a:cubicBezTo>
                  <a:cubicBezTo>
                    <a:pt x="1233131" y="861280"/>
                    <a:pt x="1228615" y="860850"/>
                    <a:pt x="1226141" y="857737"/>
                  </a:cubicBezTo>
                  <a:cubicBezTo>
                    <a:pt x="1223668" y="854731"/>
                    <a:pt x="1224098" y="850222"/>
                    <a:pt x="1227217" y="847754"/>
                  </a:cubicBezTo>
                  <a:cubicBezTo>
                    <a:pt x="1240552" y="835945"/>
                    <a:pt x="1256360" y="826391"/>
                    <a:pt x="1273352" y="818662"/>
                  </a:cubicBezTo>
                  <a:cubicBezTo>
                    <a:pt x="1285504" y="813187"/>
                    <a:pt x="1298301" y="808571"/>
                    <a:pt x="1311099" y="804707"/>
                  </a:cubicBezTo>
                  <a:cubicBezTo>
                    <a:pt x="1324112" y="800842"/>
                    <a:pt x="1337231" y="797836"/>
                    <a:pt x="1349599" y="794938"/>
                  </a:cubicBezTo>
                  <a:cubicBezTo>
                    <a:pt x="1356051" y="793435"/>
                    <a:pt x="1362396" y="792039"/>
                    <a:pt x="1368956" y="791073"/>
                  </a:cubicBezTo>
                  <a:cubicBezTo>
                    <a:pt x="1375516" y="790000"/>
                    <a:pt x="1382184" y="789141"/>
                    <a:pt x="1388851" y="788819"/>
                  </a:cubicBezTo>
                  <a:cubicBezTo>
                    <a:pt x="1389927" y="788819"/>
                    <a:pt x="1398960" y="789248"/>
                    <a:pt x="1404015" y="789356"/>
                  </a:cubicBezTo>
                  <a:cubicBezTo>
                    <a:pt x="1403584" y="789892"/>
                    <a:pt x="1403154" y="790537"/>
                    <a:pt x="1402724" y="791181"/>
                  </a:cubicBezTo>
                  <a:cubicBezTo>
                    <a:pt x="1403584" y="790322"/>
                    <a:pt x="1404768" y="789785"/>
                    <a:pt x="1405950" y="789463"/>
                  </a:cubicBezTo>
                  <a:cubicBezTo>
                    <a:pt x="1405735" y="789463"/>
                    <a:pt x="1405520" y="789463"/>
                    <a:pt x="1405413" y="789463"/>
                  </a:cubicBezTo>
                  <a:lnTo>
                    <a:pt x="1404015" y="789356"/>
                  </a:lnTo>
                  <a:cubicBezTo>
                    <a:pt x="1405198" y="787960"/>
                    <a:pt x="1406273" y="787316"/>
                    <a:pt x="1406381" y="789463"/>
                  </a:cubicBezTo>
                  <a:close/>
                  <a:moveTo>
                    <a:pt x="1062678" y="635310"/>
                  </a:moveTo>
                  <a:cubicBezTo>
                    <a:pt x="1063431" y="610942"/>
                    <a:pt x="1063646" y="586359"/>
                    <a:pt x="1062678" y="563064"/>
                  </a:cubicBezTo>
                  <a:cubicBezTo>
                    <a:pt x="1061603" y="536871"/>
                    <a:pt x="1059344" y="512396"/>
                    <a:pt x="1055366" y="491463"/>
                  </a:cubicBezTo>
                  <a:cubicBezTo>
                    <a:pt x="1054505" y="487813"/>
                    <a:pt x="1056871" y="484163"/>
                    <a:pt x="1060528" y="483411"/>
                  </a:cubicBezTo>
                  <a:cubicBezTo>
                    <a:pt x="1064184" y="482553"/>
                    <a:pt x="1067840" y="484914"/>
                    <a:pt x="1068701" y="488564"/>
                  </a:cubicBezTo>
                  <a:cubicBezTo>
                    <a:pt x="1073862" y="509927"/>
                    <a:pt x="1077734" y="535046"/>
                    <a:pt x="1079885" y="561991"/>
                  </a:cubicBezTo>
                  <a:cubicBezTo>
                    <a:pt x="1081713" y="585822"/>
                    <a:pt x="1082573" y="610942"/>
                    <a:pt x="1081928" y="635847"/>
                  </a:cubicBezTo>
                  <a:cubicBezTo>
                    <a:pt x="1081391" y="656029"/>
                    <a:pt x="1079993" y="675888"/>
                    <a:pt x="1077842" y="694889"/>
                  </a:cubicBezTo>
                  <a:cubicBezTo>
                    <a:pt x="1074185" y="728704"/>
                    <a:pt x="1068163" y="759405"/>
                    <a:pt x="1061280" y="782378"/>
                  </a:cubicBezTo>
                  <a:cubicBezTo>
                    <a:pt x="1060312" y="786135"/>
                    <a:pt x="1056333" y="788390"/>
                    <a:pt x="1052569" y="787316"/>
                  </a:cubicBezTo>
                  <a:cubicBezTo>
                    <a:pt x="1048698" y="786242"/>
                    <a:pt x="1046547" y="782378"/>
                    <a:pt x="1047515" y="778621"/>
                  </a:cubicBezTo>
                  <a:cubicBezTo>
                    <a:pt x="1053215" y="756078"/>
                    <a:pt x="1057086" y="726020"/>
                    <a:pt x="1059667" y="693171"/>
                  </a:cubicBezTo>
                  <a:cubicBezTo>
                    <a:pt x="1061065" y="674492"/>
                    <a:pt x="1062033" y="655062"/>
                    <a:pt x="1062678" y="635310"/>
                  </a:cubicBezTo>
                  <a:close/>
                  <a:moveTo>
                    <a:pt x="1088166" y="1463936"/>
                  </a:moveTo>
                  <a:cubicBezTo>
                    <a:pt x="1082143" y="1541549"/>
                    <a:pt x="1075046" y="1619162"/>
                    <a:pt x="1067840" y="1696776"/>
                  </a:cubicBezTo>
                  <a:cubicBezTo>
                    <a:pt x="1066442" y="1711590"/>
                    <a:pt x="1064829" y="1726189"/>
                    <a:pt x="1063001" y="1740896"/>
                  </a:cubicBezTo>
                  <a:cubicBezTo>
                    <a:pt x="1056011" y="1799294"/>
                    <a:pt x="1046870" y="1857370"/>
                    <a:pt x="1041278" y="1915982"/>
                  </a:cubicBezTo>
                  <a:cubicBezTo>
                    <a:pt x="1039772" y="1931763"/>
                    <a:pt x="1033319" y="1956882"/>
                    <a:pt x="1031491" y="1978674"/>
                  </a:cubicBezTo>
                  <a:cubicBezTo>
                    <a:pt x="1030631" y="1987906"/>
                    <a:pt x="1030631" y="1996494"/>
                    <a:pt x="1032674" y="2003257"/>
                  </a:cubicBezTo>
                  <a:cubicBezTo>
                    <a:pt x="1033750" y="2006799"/>
                    <a:pt x="1031706" y="2010664"/>
                    <a:pt x="1028050" y="2011737"/>
                  </a:cubicBezTo>
                  <a:cubicBezTo>
                    <a:pt x="1024393" y="2012811"/>
                    <a:pt x="1020629" y="2010771"/>
                    <a:pt x="1019554" y="2007121"/>
                  </a:cubicBezTo>
                  <a:cubicBezTo>
                    <a:pt x="1017081" y="1999070"/>
                    <a:pt x="1016651" y="1988765"/>
                    <a:pt x="1017403" y="1977600"/>
                  </a:cubicBezTo>
                  <a:cubicBezTo>
                    <a:pt x="1018909" y="1955809"/>
                    <a:pt x="1024931" y="1930474"/>
                    <a:pt x="1026222" y="1914587"/>
                  </a:cubicBezTo>
                  <a:cubicBezTo>
                    <a:pt x="1027512" y="1899880"/>
                    <a:pt x="1028910" y="1885173"/>
                    <a:pt x="1030416" y="1870466"/>
                  </a:cubicBezTo>
                  <a:cubicBezTo>
                    <a:pt x="1036653" y="1812068"/>
                    <a:pt x="1045042" y="1753885"/>
                    <a:pt x="1049988" y="1695273"/>
                  </a:cubicBezTo>
                  <a:cubicBezTo>
                    <a:pt x="1053968" y="1648683"/>
                    <a:pt x="1057624" y="1602094"/>
                    <a:pt x="1061495" y="1555505"/>
                  </a:cubicBezTo>
                  <a:cubicBezTo>
                    <a:pt x="1063431" y="1530922"/>
                    <a:pt x="1065367" y="1506446"/>
                    <a:pt x="1067410" y="1481863"/>
                  </a:cubicBezTo>
                  <a:cubicBezTo>
                    <a:pt x="1066657" y="1483903"/>
                    <a:pt x="1065474" y="1486265"/>
                    <a:pt x="1062356" y="1489056"/>
                  </a:cubicBezTo>
                  <a:cubicBezTo>
                    <a:pt x="1057516" y="1493135"/>
                    <a:pt x="1048913" y="1498610"/>
                    <a:pt x="1045579" y="1502582"/>
                  </a:cubicBezTo>
                  <a:lnTo>
                    <a:pt x="1005896" y="1549815"/>
                  </a:lnTo>
                  <a:cubicBezTo>
                    <a:pt x="994174" y="1563341"/>
                    <a:pt x="982990" y="1577082"/>
                    <a:pt x="972021" y="1590822"/>
                  </a:cubicBezTo>
                  <a:cubicBezTo>
                    <a:pt x="960944" y="1604670"/>
                    <a:pt x="950083" y="1618626"/>
                    <a:pt x="939758" y="1632903"/>
                  </a:cubicBezTo>
                  <a:cubicBezTo>
                    <a:pt x="926208" y="1651904"/>
                    <a:pt x="913303" y="1671442"/>
                    <a:pt x="901689" y="1692267"/>
                  </a:cubicBezTo>
                  <a:cubicBezTo>
                    <a:pt x="899860" y="1695702"/>
                    <a:pt x="895452" y="1697098"/>
                    <a:pt x="892010" y="1695273"/>
                  </a:cubicBezTo>
                  <a:cubicBezTo>
                    <a:pt x="888569" y="1693448"/>
                    <a:pt x="887171" y="1689154"/>
                    <a:pt x="888999" y="1685612"/>
                  </a:cubicBezTo>
                  <a:cubicBezTo>
                    <a:pt x="902549" y="1658130"/>
                    <a:pt x="917928" y="1632366"/>
                    <a:pt x="935242" y="1607783"/>
                  </a:cubicBezTo>
                  <a:cubicBezTo>
                    <a:pt x="943845" y="1595439"/>
                    <a:pt x="952986" y="1583523"/>
                    <a:pt x="962557" y="1571822"/>
                  </a:cubicBezTo>
                  <a:cubicBezTo>
                    <a:pt x="972021" y="1560228"/>
                    <a:pt x="982022" y="1549064"/>
                    <a:pt x="992239" y="1537792"/>
                  </a:cubicBezTo>
                  <a:lnTo>
                    <a:pt x="1033965" y="1492383"/>
                  </a:lnTo>
                  <a:cubicBezTo>
                    <a:pt x="1037836" y="1488304"/>
                    <a:pt x="1047192" y="1482937"/>
                    <a:pt x="1052677" y="1478750"/>
                  </a:cubicBezTo>
                  <a:cubicBezTo>
                    <a:pt x="1052462" y="1477891"/>
                    <a:pt x="1052462" y="1477033"/>
                    <a:pt x="1052677" y="1476174"/>
                  </a:cubicBezTo>
                  <a:cubicBezTo>
                    <a:pt x="1053322" y="1472524"/>
                    <a:pt x="1056871" y="1470055"/>
                    <a:pt x="1060635" y="1470699"/>
                  </a:cubicBezTo>
                  <a:cubicBezTo>
                    <a:pt x="1064076" y="1471236"/>
                    <a:pt x="1065905" y="1472953"/>
                    <a:pt x="1066872" y="1474349"/>
                  </a:cubicBezTo>
                  <a:cubicBezTo>
                    <a:pt x="1067625" y="1475315"/>
                    <a:pt x="1067518" y="1476603"/>
                    <a:pt x="1067733" y="1477784"/>
                  </a:cubicBezTo>
                  <a:cubicBezTo>
                    <a:pt x="1069346" y="1457173"/>
                    <a:pt x="1071067" y="1436562"/>
                    <a:pt x="1072680" y="1415844"/>
                  </a:cubicBezTo>
                  <a:cubicBezTo>
                    <a:pt x="1077519" y="1353689"/>
                    <a:pt x="1082358" y="1291641"/>
                    <a:pt x="1086660" y="1229486"/>
                  </a:cubicBezTo>
                  <a:cubicBezTo>
                    <a:pt x="1089994" y="1182897"/>
                    <a:pt x="1089456" y="1135556"/>
                    <a:pt x="1091607" y="1088644"/>
                  </a:cubicBezTo>
                  <a:cubicBezTo>
                    <a:pt x="1092575" y="1068248"/>
                    <a:pt x="1093973" y="1047959"/>
                    <a:pt x="1096339" y="1027777"/>
                  </a:cubicBezTo>
                  <a:cubicBezTo>
                    <a:pt x="1096769" y="1023913"/>
                    <a:pt x="1100318" y="1021122"/>
                    <a:pt x="1104297" y="1021551"/>
                  </a:cubicBezTo>
                  <a:cubicBezTo>
                    <a:pt x="1108168" y="1021981"/>
                    <a:pt x="1110964" y="1025416"/>
                    <a:pt x="1110534" y="1029388"/>
                  </a:cubicBezTo>
                  <a:cubicBezTo>
                    <a:pt x="1108491" y="1049247"/>
                    <a:pt x="1107415" y="1069214"/>
                    <a:pt x="1106878" y="1089181"/>
                  </a:cubicBezTo>
                  <a:cubicBezTo>
                    <a:pt x="1105372" y="1136307"/>
                    <a:pt x="1106555" y="1183755"/>
                    <a:pt x="1103867" y="1230560"/>
                  </a:cubicBezTo>
                  <a:cubicBezTo>
                    <a:pt x="1099242" y="1308388"/>
                    <a:pt x="1094188" y="1386215"/>
                    <a:pt x="1088166" y="1463936"/>
                  </a:cubicBezTo>
                  <a:close/>
                  <a:moveTo>
                    <a:pt x="1171510" y="1678312"/>
                  </a:moveTo>
                  <a:cubicBezTo>
                    <a:pt x="1172370" y="1681747"/>
                    <a:pt x="1183662" y="1722969"/>
                    <a:pt x="1185276" y="1739501"/>
                  </a:cubicBezTo>
                  <a:cubicBezTo>
                    <a:pt x="1185813" y="1744439"/>
                    <a:pt x="1185276" y="1747981"/>
                    <a:pt x="1184415" y="1749484"/>
                  </a:cubicBezTo>
                  <a:cubicBezTo>
                    <a:pt x="1183340" y="1751524"/>
                    <a:pt x="1181942" y="1752705"/>
                    <a:pt x="1180329" y="1753348"/>
                  </a:cubicBezTo>
                  <a:cubicBezTo>
                    <a:pt x="1176780" y="1754637"/>
                    <a:pt x="1172801" y="1752919"/>
                    <a:pt x="1171403" y="1749484"/>
                  </a:cubicBezTo>
                  <a:cubicBezTo>
                    <a:pt x="1170757" y="1747767"/>
                    <a:pt x="1170865" y="1745942"/>
                    <a:pt x="1171510" y="1744439"/>
                  </a:cubicBezTo>
                  <a:cubicBezTo>
                    <a:pt x="1171510" y="1744546"/>
                    <a:pt x="1171618" y="1744546"/>
                    <a:pt x="1171725" y="1744546"/>
                  </a:cubicBezTo>
                  <a:cubicBezTo>
                    <a:pt x="1172155" y="1744546"/>
                    <a:pt x="1172048" y="1744117"/>
                    <a:pt x="1171940" y="1743472"/>
                  </a:cubicBezTo>
                  <a:cubicBezTo>
                    <a:pt x="1171725" y="1742721"/>
                    <a:pt x="1171510" y="1741970"/>
                    <a:pt x="1171403" y="1741218"/>
                  </a:cubicBezTo>
                  <a:cubicBezTo>
                    <a:pt x="1169037" y="1725331"/>
                    <a:pt x="1156024" y="1686041"/>
                    <a:pt x="1155056" y="1682820"/>
                  </a:cubicBezTo>
                  <a:cubicBezTo>
                    <a:pt x="1147959" y="1658238"/>
                    <a:pt x="1140108" y="1633762"/>
                    <a:pt x="1132258" y="1609286"/>
                  </a:cubicBezTo>
                  <a:cubicBezTo>
                    <a:pt x="1126988" y="1592969"/>
                    <a:pt x="1121719" y="1576760"/>
                    <a:pt x="1116341" y="1560550"/>
                  </a:cubicBezTo>
                  <a:cubicBezTo>
                    <a:pt x="1107200" y="1533498"/>
                    <a:pt x="1097737" y="1506661"/>
                    <a:pt x="1087198" y="1480146"/>
                  </a:cubicBezTo>
                  <a:cubicBezTo>
                    <a:pt x="1085692" y="1476496"/>
                    <a:pt x="1087305" y="1472309"/>
                    <a:pt x="1090962" y="1470806"/>
                  </a:cubicBezTo>
                  <a:cubicBezTo>
                    <a:pt x="1094618" y="1469303"/>
                    <a:pt x="1098812" y="1471021"/>
                    <a:pt x="1100318" y="1474564"/>
                  </a:cubicBezTo>
                  <a:cubicBezTo>
                    <a:pt x="1115159" y="1507413"/>
                    <a:pt x="1129031" y="1540690"/>
                    <a:pt x="1140968" y="1574720"/>
                  </a:cubicBezTo>
                  <a:cubicBezTo>
                    <a:pt x="1145808" y="1588353"/>
                    <a:pt x="1150325" y="1602094"/>
                    <a:pt x="1154411" y="1615835"/>
                  </a:cubicBezTo>
                  <a:cubicBezTo>
                    <a:pt x="1160756" y="1636553"/>
                    <a:pt x="1166241" y="1657486"/>
                    <a:pt x="1171510" y="1678312"/>
                  </a:cubicBezTo>
                  <a:close/>
                  <a:moveTo>
                    <a:pt x="1238186" y="1451269"/>
                  </a:moveTo>
                  <a:cubicBezTo>
                    <a:pt x="1253672" y="1488197"/>
                    <a:pt x="1267975" y="1525769"/>
                    <a:pt x="1287332" y="1560550"/>
                  </a:cubicBezTo>
                  <a:cubicBezTo>
                    <a:pt x="1289268" y="1563878"/>
                    <a:pt x="1288192" y="1568065"/>
                    <a:pt x="1284859" y="1569889"/>
                  </a:cubicBezTo>
                  <a:cubicBezTo>
                    <a:pt x="1281633" y="1571822"/>
                    <a:pt x="1277438" y="1570748"/>
                    <a:pt x="1275610" y="1567420"/>
                  </a:cubicBezTo>
                  <a:cubicBezTo>
                    <a:pt x="1251091" y="1527272"/>
                    <a:pt x="1232809" y="1483259"/>
                    <a:pt x="1213021" y="1440319"/>
                  </a:cubicBezTo>
                  <a:cubicBezTo>
                    <a:pt x="1207859" y="1429048"/>
                    <a:pt x="1202590" y="1417883"/>
                    <a:pt x="1196997" y="1406827"/>
                  </a:cubicBezTo>
                  <a:cubicBezTo>
                    <a:pt x="1188824" y="1390295"/>
                    <a:pt x="1180006" y="1374085"/>
                    <a:pt x="1170005" y="1358734"/>
                  </a:cubicBezTo>
                  <a:cubicBezTo>
                    <a:pt x="1152798" y="1332111"/>
                    <a:pt x="1132150" y="1307529"/>
                    <a:pt x="1104404" y="1286918"/>
                  </a:cubicBezTo>
                  <a:cubicBezTo>
                    <a:pt x="1101286" y="1284556"/>
                    <a:pt x="1100533" y="1280155"/>
                    <a:pt x="1102791" y="1276934"/>
                  </a:cubicBezTo>
                  <a:cubicBezTo>
                    <a:pt x="1105049" y="1273714"/>
                    <a:pt x="1109566" y="1273070"/>
                    <a:pt x="1112793" y="1275324"/>
                  </a:cubicBezTo>
                  <a:cubicBezTo>
                    <a:pt x="1153121" y="1303020"/>
                    <a:pt x="1181404" y="1338445"/>
                    <a:pt x="1203450" y="1377627"/>
                  </a:cubicBezTo>
                  <a:cubicBezTo>
                    <a:pt x="1216678" y="1401244"/>
                    <a:pt x="1227647" y="1426149"/>
                    <a:pt x="1238186" y="1451269"/>
                  </a:cubicBezTo>
                  <a:close/>
                  <a:moveTo>
                    <a:pt x="1308410" y="1330931"/>
                  </a:moveTo>
                  <a:cubicBezTo>
                    <a:pt x="1311529" y="1333185"/>
                    <a:pt x="1312282" y="1337372"/>
                    <a:pt x="1310024" y="1340485"/>
                  </a:cubicBezTo>
                  <a:cubicBezTo>
                    <a:pt x="1307873" y="1343491"/>
                    <a:pt x="1303571" y="1344242"/>
                    <a:pt x="1300560" y="1342095"/>
                  </a:cubicBezTo>
                  <a:cubicBezTo>
                    <a:pt x="1293570" y="1337479"/>
                    <a:pt x="1286902" y="1329213"/>
                    <a:pt x="1280557" y="1319337"/>
                  </a:cubicBezTo>
                  <a:cubicBezTo>
                    <a:pt x="1268835" y="1300873"/>
                    <a:pt x="1258296" y="1276505"/>
                    <a:pt x="1249155" y="1264052"/>
                  </a:cubicBezTo>
                  <a:cubicBezTo>
                    <a:pt x="1238616" y="1249453"/>
                    <a:pt x="1227324" y="1235712"/>
                    <a:pt x="1215817" y="1222079"/>
                  </a:cubicBezTo>
                  <a:cubicBezTo>
                    <a:pt x="1207967" y="1213062"/>
                    <a:pt x="1200116" y="1204045"/>
                    <a:pt x="1192158" y="1195242"/>
                  </a:cubicBezTo>
                  <a:cubicBezTo>
                    <a:pt x="1171940" y="1173128"/>
                    <a:pt x="1150862" y="1151873"/>
                    <a:pt x="1128816" y="1131155"/>
                  </a:cubicBezTo>
                  <a:cubicBezTo>
                    <a:pt x="1125913" y="1128578"/>
                    <a:pt x="1125698" y="1124069"/>
                    <a:pt x="1128278" y="1121064"/>
                  </a:cubicBezTo>
                  <a:cubicBezTo>
                    <a:pt x="1130860" y="1118165"/>
                    <a:pt x="1135376" y="1117951"/>
                    <a:pt x="1138387" y="1120527"/>
                  </a:cubicBezTo>
                  <a:cubicBezTo>
                    <a:pt x="1155164" y="1134805"/>
                    <a:pt x="1171618" y="1149296"/>
                    <a:pt x="1187426" y="1164433"/>
                  </a:cubicBezTo>
                  <a:cubicBezTo>
                    <a:pt x="1198073" y="1174631"/>
                    <a:pt x="1208397" y="1185044"/>
                    <a:pt x="1218291" y="1195886"/>
                  </a:cubicBezTo>
                  <a:cubicBezTo>
                    <a:pt x="1226571" y="1204903"/>
                    <a:pt x="1234530" y="1214242"/>
                    <a:pt x="1242165" y="1223904"/>
                  </a:cubicBezTo>
                  <a:cubicBezTo>
                    <a:pt x="1249800" y="1233458"/>
                    <a:pt x="1257006" y="1243441"/>
                    <a:pt x="1263888" y="1253640"/>
                  </a:cubicBezTo>
                  <a:cubicBezTo>
                    <a:pt x="1272814" y="1266844"/>
                    <a:pt x="1282493" y="1292071"/>
                    <a:pt x="1293570" y="1311501"/>
                  </a:cubicBezTo>
                  <a:cubicBezTo>
                    <a:pt x="1298301" y="1319659"/>
                    <a:pt x="1303033" y="1326851"/>
                    <a:pt x="1308410" y="1330931"/>
                  </a:cubicBezTo>
                  <a:close/>
                  <a:moveTo>
                    <a:pt x="919433" y="1420889"/>
                  </a:moveTo>
                  <a:cubicBezTo>
                    <a:pt x="901044" y="1441286"/>
                    <a:pt x="883299" y="1462111"/>
                    <a:pt x="867061" y="1484118"/>
                  </a:cubicBezTo>
                  <a:cubicBezTo>
                    <a:pt x="864802" y="1487338"/>
                    <a:pt x="860393" y="1488090"/>
                    <a:pt x="857167" y="1485835"/>
                  </a:cubicBezTo>
                  <a:cubicBezTo>
                    <a:pt x="853940" y="1483581"/>
                    <a:pt x="853188" y="1479072"/>
                    <a:pt x="855446" y="1475852"/>
                  </a:cubicBezTo>
                  <a:cubicBezTo>
                    <a:pt x="874911" y="1446975"/>
                    <a:pt x="896419" y="1419494"/>
                    <a:pt x="919541" y="1393300"/>
                  </a:cubicBezTo>
                  <a:cubicBezTo>
                    <a:pt x="928682" y="1382888"/>
                    <a:pt x="938145" y="1372582"/>
                    <a:pt x="947932" y="1362706"/>
                  </a:cubicBezTo>
                  <a:cubicBezTo>
                    <a:pt x="962557" y="1347784"/>
                    <a:pt x="977721" y="1333400"/>
                    <a:pt x="992991" y="1319337"/>
                  </a:cubicBezTo>
                  <a:cubicBezTo>
                    <a:pt x="999874" y="1313004"/>
                    <a:pt x="1006972" y="1306777"/>
                    <a:pt x="1014069" y="1300766"/>
                  </a:cubicBezTo>
                  <a:cubicBezTo>
                    <a:pt x="1024716" y="1291641"/>
                    <a:pt x="1035578" y="1282946"/>
                    <a:pt x="1046440" y="1274143"/>
                  </a:cubicBezTo>
                  <a:cubicBezTo>
                    <a:pt x="1049666" y="1271567"/>
                    <a:pt x="1055043" y="1269098"/>
                    <a:pt x="1060528" y="1266736"/>
                  </a:cubicBezTo>
                  <a:cubicBezTo>
                    <a:pt x="1063323" y="1265555"/>
                    <a:pt x="1067195" y="1263516"/>
                    <a:pt x="1069346" y="1262335"/>
                  </a:cubicBezTo>
                  <a:cubicBezTo>
                    <a:pt x="1068808" y="1260188"/>
                    <a:pt x="1069346" y="1257934"/>
                    <a:pt x="1070959" y="1256108"/>
                  </a:cubicBezTo>
                  <a:cubicBezTo>
                    <a:pt x="1073540" y="1253425"/>
                    <a:pt x="1077842" y="1253210"/>
                    <a:pt x="1080638" y="1255787"/>
                  </a:cubicBezTo>
                  <a:cubicBezTo>
                    <a:pt x="1082896" y="1257826"/>
                    <a:pt x="1083864" y="1259973"/>
                    <a:pt x="1084186" y="1262013"/>
                  </a:cubicBezTo>
                  <a:cubicBezTo>
                    <a:pt x="1084832" y="1265233"/>
                    <a:pt x="1083649" y="1268668"/>
                    <a:pt x="1080423" y="1271889"/>
                  </a:cubicBezTo>
                  <a:cubicBezTo>
                    <a:pt x="1077949" y="1274143"/>
                    <a:pt x="1073755" y="1276505"/>
                    <a:pt x="1069131" y="1278759"/>
                  </a:cubicBezTo>
                  <a:cubicBezTo>
                    <a:pt x="1064399" y="1281121"/>
                    <a:pt x="1059130" y="1283375"/>
                    <a:pt x="1056333" y="1285951"/>
                  </a:cubicBezTo>
                  <a:cubicBezTo>
                    <a:pt x="1047622" y="1293466"/>
                    <a:pt x="1039019" y="1301195"/>
                    <a:pt x="1030523" y="1308924"/>
                  </a:cubicBezTo>
                  <a:cubicBezTo>
                    <a:pt x="1022028" y="1316546"/>
                    <a:pt x="1013639" y="1324383"/>
                    <a:pt x="1005466" y="1332434"/>
                  </a:cubicBezTo>
                  <a:cubicBezTo>
                    <a:pt x="990626" y="1346711"/>
                    <a:pt x="976215" y="1361418"/>
                    <a:pt x="961804" y="1376125"/>
                  </a:cubicBezTo>
                  <a:cubicBezTo>
                    <a:pt x="947394" y="1390831"/>
                    <a:pt x="933198" y="1405646"/>
                    <a:pt x="919433" y="1420889"/>
                  </a:cubicBezTo>
                  <a:close/>
                  <a:moveTo>
                    <a:pt x="1029448" y="1714810"/>
                  </a:moveTo>
                  <a:lnTo>
                    <a:pt x="1007617" y="1746156"/>
                  </a:lnTo>
                  <a:cubicBezTo>
                    <a:pt x="1004606" y="1750343"/>
                    <a:pt x="1001595" y="1754422"/>
                    <a:pt x="998584" y="1758501"/>
                  </a:cubicBezTo>
                  <a:cubicBezTo>
                    <a:pt x="994820" y="1763332"/>
                    <a:pt x="991056" y="1768055"/>
                    <a:pt x="987292" y="1772886"/>
                  </a:cubicBezTo>
                  <a:cubicBezTo>
                    <a:pt x="981700" y="1780078"/>
                    <a:pt x="976000" y="1787271"/>
                    <a:pt x="970515" y="1794571"/>
                  </a:cubicBezTo>
                  <a:cubicBezTo>
                    <a:pt x="968364" y="1797898"/>
                    <a:pt x="963955" y="1798865"/>
                    <a:pt x="960622" y="1796718"/>
                  </a:cubicBezTo>
                  <a:cubicBezTo>
                    <a:pt x="957288" y="1794571"/>
                    <a:pt x="956427" y="1790169"/>
                    <a:pt x="958471" y="1786841"/>
                  </a:cubicBezTo>
                  <a:cubicBezTo>
                    <a:pt x="964923" y="1775570"/>
                    <a:pt x="971483" y="1764405"/>
                    <a:pt x="978688" y="1753563"/>
                  </a:cubicBezTo>
                  <a:cubicBezTo>
                    <a:pt x="981592" y="1749269"/>
                    <a:pt x="984496" y="1744975"/>
                    <a:pt x="987614" y="1740896"/>
                  </a:cubicBezTo>
                  <a:cubicBezTo>
                    <a:pt x="992239" y="1734670"/>
                    <a:pt x="997293" y="1728766"/>
                    <a:pt x="1002240" y="1722862"/>
                  </a:cubicBezTo>
                  <a:lnTo>
                    <a:pt x="1017296" y="1705578"/>
                  </a:lnTo>
                  <a:cubicBezTo>
                    <a:pt x="1017511" y="1705364"/>
                    <a:pt x="1021597" y="1702465"/>
                    <a:pt x="1023426" y="1700211"/>
                  </a:cubicBezTo>
                  <a:lnTo>
                    <a:pt x="1023533" y="1699459"/>
                  </a:lnTo>
                  <a:cubicBezTo>
                    <a:pt x="1023533" y="1699567"/>
                    <a:pt x="1023533" y="1699674"/>
                    <a:pt x="1023533" y="1699782"/>
                  </a:cubicBezTo>
                  <a:cubicBezTo>
                    <a:pt x="1023533" y="1699889"/>
                    <a:pt x="1023533" y="1700104"/>
                    <a:pt x="1023533" y="1700211"/>
                  </a:cubicBezTo>
                  <a:cubicBezTo>
                    <a:pt x="1024286" y="1699138"/>
                    <a:pt x="1024716" y="1698279"/>
                    <a:pt x="1023963" y="1697742"/>
                  </a:cubicBezTo>
                  <a:cubicBezTo>
                    <a:pt x="1025361" y="1694199"/>
                    <a:pt x="1029340" y="1692482"/>
                    <a:pt x="1032782" y="1693877"/>
                  </a:cubicBezTo>
                  <a:cubicBezTo>
                    <a:pt x="1035255" y="1694629"/>
                    <a:pt x="1037191" y="1696776"/>
                    <a:pt x="1037191" y="1700962"/>
                  </a:cubicBezTo>
                  <a:cubicBezTo>
                    <a:pt x="1037191" y="1701606"/>
                    <a:pt x="1036761" y="1703002"/>
                    <a:pt x="1035793" y="1704934"/>
                  </a:cubicBezTo>
                  <a:cubicBezTo>
                    <a:pt x="1034287" y="1707725"/>
                    <a:pt x="1029663" y="1714488"/>
                    <a:pt x="1029448" y="1714810"/>
                  </a:cubicBezTo>
                  <a:close/>
                  <a:moveTo>
                    <a:pt x="991378" y="772609"/>
                  </a:moveTo>
                  <a:lnTo>
                    <a:pt x="991056" y="772180"/>
                  </a:lnTo>
                  <a:cubicBezTo>
                    <a:pt x="991916" y="772072"/>
                    <a:pt x="992561" y="772287"/>
                    <a:pt x="992239" y="772824"/>
                  </a:cubicBezTo>
                  <a:lnTo>
                    <a:pt x="991378" y="772609"/>
                  </a:lnTo>
                  <a:close/>
                  <a:moveTo>
                    <a:pt x="711018" y="396351"/>
                  </a:moveTo>
                  <a:cubicBezTo>
                    <a:pt x="711018" y="396351"/>
                    <a:pt x="711018" y="396351"/>
                    <a:pt x="711018" y="396351"/>
                  </a:cubicBezTo>
                  <a:lnTo>
                    <a:pt x="711126" y="396674"/>
                  </a:lnTo>
                  <a:lnTo>
                    <a:pt x="711018" y="396351"/>
                  </a:lnTo>
                  <a:close/>
                  <a:moveTo>
                    <a:pt x="626813" y="334089"/>
                  </a:moveTo>
                  <a:cubicBezTo>
                    <a:pt x="653483" y="348474"/>
                    <a:pt x="677358" y="361463"/>
                    <a:pt x="694672" y="371124"/>
                  </a:cubicBezTo>
                  <a:cubicBezTo>
                    <a:pt x="671550" y="336880"/>
                    <a:pt x="648429" y="302636"/>
                    <a:pt x="624555" y="268821"/>
                  </a:cubicBezTo>
                  <a:cubicBezTo>
                    <a:pt x="573365" y="196038"/>
                    <a:pt x="520347" y="124759"/>
                    <a:pt x="463243" y="57880"/>
                  </a:cubicBezTo>
                  <a:cubicBezTo>
                    <a:pt x="460661" y="54875"/>
                    <a:pt x="460984" y="50366"/>
                    <a:pt x="463888" y="47790"/>
                  </a:cubicBezTo>
                  <a:cubicBezTo>
                    <a:pt x="466899" y="45213"/>
                    <a:pt x="471416" y="45535"/>
                    <a:pt x="473997" y="48541"/>
                  </a:cubicBezTo>
                  <a:cubicBezTo>
                    <a:pt x="532499" y="114883"/>
                    <a:pt x="587130" y="185518"/>
                    <a:pt x="639503" y="258301"/>
                  </a:cubicBezTo>
                  <a:cubicBezTo>
                    <a:pt x="658645" y="284923"/>
                    <a:pt x="677142" y="312297"/>
                    <a:pt x="695747" y="339349"/>
                  </a:cubicBezTo>
                  <a:cubicBezTo>
                    <a:pt x="691876" y="323569"/>
                    <a:pt x="686929" y="306178"/>
                    <a:pt x="680584" y="286748"/>
                  </a:cubicBezTo>
                  <a:cubicBezTo>
                    <a:pt x="676067" y="272793"/>
                    <a:pt x="671013" y="258515"/>
                    <a:pt x="666065" y="244238"/>
                  </a:cubicBezTo>
                  <a:lnTo>
                    <a:pt x="641224" y="173388"/>
                  </a:lnTo>
                  <a:cubicBezTo>
                    <a:pt x="628211" y="136460"/>
                    <a:pt x="618425" y="109837"/>
                    <a:pt x="618425" y="109837"/>
                  </a:cubicBezTo>
                  <a:cubicBezTo>
                    <a:pt x="616919" y="106187"/>
                    <a:pt x="618640" y="102001"/>
                    <a:pt x="622296" y="100498"/>
                  </a:cubicBezTo>
                  <a:cubicBezTo>
                    <a:pt x="625953" y="98995"/>
                    <a:pt x="630147" y="100820"/>
                    <a:pt x="631545" y="104362"/>
                  </a:cubicBezTo>
                  <a:cubicBezTo>
                    <a:pt x="631545" y="104362"/>
                    <a:pt x="649397" y="144189"/>
                    <a:pt x="668539" y="194321"/>
                  </a:cubicBezTo>
                  <a:cubicBezTo>
                    <a:pt x="672303" y="204089"/>
                    <a:pt x="676067" y="214288"/>
                    <a:pt x="679724" y="224701"/>
                  </a:cubicBezTo>
                  <a:cubicBezTo>
                    <a:pt x="683165" y="234899"/>
                    <a:pt x="686606" y="245204"/>
                    <a:pt x="689832" y="255510"/>
                  </a:cubicBezTo>
                  <a:cubicBezTo>
                    <a:pt x="702522" y="296302"/>
                    <a:pt x="712416" y="336129"/>
                    <a:pt x="714567" y="361785"/>
                  </a:cubicBezTo>
                  <a:cubicBezTo>
                    <a:pt x="714674" y="362858"/>
                    <a:pt x="713169" y="362966"/>
                    <a:pt x="712846" y="363932"/>
                  </a:cubicBezTo>
                  <a:cubicBezTo>
                    <a:pt x="718761" y="372627"/>
                    <a:pt x="724891" y="381108"/>
                    <a:pt x="730805" y="389803"/>
                  </a:cubicBezTo>
                  <a:cubicBezTo>
                    <a:pt x="751561" y="420612"/>
                    <a:pt x="771886" y="451207"/>
                    <a:pt x="792319" y="482123"/>
                  </a:cubicBezTo>
                  <a:cubicBezTo>
                    <a:pt x="791997" y="472891"/>
                    <a:pt x="791566" y="460009"/>
                    <a:pt x="791351" y="453354"/>
                  </a:cubicBezTo>
                  <a:cubicBezTo>
                    <a:pt x="791029" y="443370"/>
                    <a:pt x="790491" y="433387"/>
                    <a:pt x="789738" y="423403"/>
                  </a:cubicBezTo>
                  <a:cubicBezTo>
                    <a:pt x="788770" y="408374"/>
                    <a:pt x="787480" y="393453"/>
                    <a:pt x="786082" y="378531"/>
                  </a:cubicBezTo>
                  <a:cubicBezTo>
                    <a:pt x="784576" y="361248"/>
                    <a:pt x="782425" y="343643"/>
                    <a:pt x="780059" y="326038"/>
                  </a:cubicBezTo>
                  <a:cubicBezTo>
                    <a:pt x="777694" y="308648"/>
                    <a:pt x="775005" y="291257"/>
                    <a:pt x="771994" y="273866"/>
                  </a:cubicBezTo>
                  <a:cubicBezTo>
                    <a:pt x="765757" y="238871"/>
                    <a:pt x="757906" y="204089"/>
                    <a:pt x="747367" y="171241"/>
                  </a:cubicBezTo>
                  <a:cubicBezTo>
                    <a:pt x="746077" y="167484"/>
                    <a:pt x="748120" y="163512"/>
                    <a:pt x="751776" y="162223"/>
                  </a:cubicBezTo>
                  <a:cubicBezTo>
                    <a:pt x="755540" y="160935"/>
                    <a:pt x="759627" y="162868"/>
                    <a:pt x="760917" y="166625"/>
                  </a:cubicBezTo>
                  <a:cubicBezTo>
                    <a:pt x="772962" y="199796"/>
                    <a:pt x="782856" y="234791"/>
                    <a:pt x="790169" y="270324"/>
                  </a:cubicBezTo>
                  <a:cubicBezTo>
                    <a:pt x="793825" y="288036"/>
                    <a:pt x="796836" y="305749"/>
                    <a:pt x="799202" y="323461"/>
                  </a:cubicBezTo>
                  <a:cubicBezTo>
                    <a:pt x="801568" y="341496"/>
                    <a:pt x="803073" y="359424"/>
                    <a:pt x="804256" y="377029"/>
                  </a:cubicBezTo>
                  <a:cubicBezTo>
                    <a:pt x="805117" y="389696"/>
                    <a:pt x="805762" y="402363"/>
                    <a:pt x="806300" y="415030"/>
                  </a:cubicBezTo>
                  <a:cubicBezTo>
                    <a:pt x="806730" y="427697"/>
                    <a:pt x="806945" y="440364"/>
                    <a:pt x="806945" y="453139"/>
                  </a:cubicBezTo>
                  <a:cubicBezTo>
                    <a:pt x="806837" y="460761"/>
                    <a:pt x="806407" y="477937"/>
                    <a:pt x="806514" y="486417"/>
                  </a:cubicBezTo>
                  <a:cubicBezTo>
                    <a:pt x="806945" y="487490"/>
                    <a:pt x="807267" y="488779"/>
                    <a:pt x="807160" y="490067"/>
                  </a:cubicBezTo>
                  <a:cubicBezTo>
                    <a:pt x="806730" y="495327"/>
                    <a:pt x="804256" y="496937"/>
                    <a:pt x="802643" y="497689"/>
                  </a:cubicBezTo>
                  <a:cubicBezTo>
                    <a:pt x="822861" y="528283"/>
                    <a:pt x="843294" y="559200"/>
                    <a:pt x="863727" y="589365"/>
                  </a:cubicBezTo>
                  <a:cubicBezTo>
                    <a:pt x="870394" y="599241"/>
                    <a:pt x="877169" y="609117"/>
                    <a:pt x="884052" y="618886"/>
                  </a:cubicBezTo>
                  <a:cubicBezTo>
                    <a:pt x="891365" y="629406"/>
                    <a:pt x="898785" y="639819"/>
                    <a:pt x="906206" y="650339"/>
                  </a:cubicBezTo>
                  <a:cubicBezTo>
                    <a:pt x="906851" y="625326"/>
                    <a:pt x="908249" y="570901"/>
                    <a:pt x="909109" y="511000"/>
                  </a:cubicBezTo>
                  <a:cubicBezTo>
                    <a:pt x="909217" y="497474"/>
                    <a:pt x="909432" y="483733"/>
                    <a:pt x="909647" y="469993"/>
                  </a:cubicBezTo>
                  <a:cubicBezTo>
                    <a:pt x="910077" y="449060"/>
                    <a:pt x="910400" y="428234"/>
                    <a:pt x="910615" y="408482"/>
                  </a:cubicBezTo>
                  <a:cubicBezTo>
                    <a:pt x="910937" y="362429"/>
                    <a:pt x="910292" y="322066"/>
                    <a:pt x="906421" y="299952"/>
                  </a:cubicBezTo>
                  <a:cubicBezTo>
                    <a:pt x="905668" y="296088"/>
                    <a:pt x="908141" y="292331"/>
                    <a:pt x="912013" y="291579"/>
                  </a:cubicBezTo>
                  <a:cubicBezTo>
                    <a:pt x="915884" y="290828"/>
                    <a:pt x="919648" y="293404"/>
                    <a:pt x="920401" y="297268"/>
                  </a:cubicBezTo>
                  <a:cubicBezTo>
                    <a:pt x="924487" y="316162"/>
                    <a:pt x="927069" y="348367"/>
                    <a:pt x="928359" y="386261"/>
                  </a:cubicBezTo>
                  <a:cubicBezTo>
                    <a:pt x="928897" y="404832"/>
                    <a:pt x="929327" y="424799"/>
                    <a:pt x="929219" y="445195"/>
                  </a:cubicBezTo>
                  <a:cubicBezTo>
                    <a:pt x="929112" y="474716"/>
                    <a:pt x="928251" y="505096"/>
                    <a:pt x="927069" y="533543"/>
                  </a:cubicBezTo>
                  <a:cubicBezTo>
                    <a:pt x="924165" y="606004"/>
                    <a:pt x="919433" y="665690"/>
                    <a:pt x="919433" y="665690"/>
                  </a:cubicBezTo>
                  <a:cubicBezTo>
                    <a:pt x="919433" y="666441"/>
                    <a:pt x="918250" y="666334"/>
                    <a:pt x="917928" y="667085"/>
                  </a:cubicBezTo>
                  <a:cubicBezTo>
                    <a:pt x="934382" y="690272"/>
                    <a:pt x="950943" y="713353"/>
                    <a:pt x="966966" y="736755"/>
                  </a:cubicBezTo>
                  <a:cubicBezTo>
                    <a:pt x="967182" y="737184"/>
                    <a:pt x="968364" y="738902"/>
                    <a:pt x="969440" y="740727"/>
                  </a:cubicBezTo>
                  <a:cubicBezTo>
                    <a:pt x="972881" y="725376"/>
                    <a:pt x="978366" y="701652"/>
                    <a:pt x="982667" y="681363"/>
                  </a:cubicBezTo>
                  <a:cubicBezTo>
                    <a:pt x="985141" y="669447"/>
                    <a:pt x="987184" y="658927"/>
                    <a:pt x="987937" y="652486"/>
                  </a:cubicBezTo>
                  <a:cubicBezTo>
                    <a:pt x="989980" y="635310"/>
                    <a:pt x="990948" y="612552"/>
                    <a:pt x="991593" y="587218"/>
                  </a:cubicBezTo>
                  <a:cubicBezTo>
                    <a:pt x="992131" y="566392"/>
                    <a:pt x="992346" y="543849"/>
                    <a:pt x="992346" y="521306"/>
                  </a:cubicBezTo>
                  <a:cubicBezTo>
                    <a:pt x="992454" y="471281"/>
                    <a:pt x="991486" y="421257"/>
                    <a:pt x="988798" y="389481"/>
                  </a:cubicBezTo>
                  <a:cubicBezTo>
                    <a:pt x="988475" y="385509"/>
                    <a:pt x="991271" y="382074"/>
                    <a:pt x="995250" y="381644"/>
                  </a:cubicBezTo>
                  <a:cubicBezTo>
                    <a:pt x="999121" y="381215"/>
                    <a:pt x="1002670" y="384114"/>
                    <a:pt x="1002993" y="387978"/>
                  </a:cubicBezTo>
                  <a:cubicBezTo>
                    <a:pt x="1005896" y="412132"/>
                    <a:pt x="1008585" y="446698"/>
                    <a:pt x="1010090" y="483841"/>
                  </a:cubicBezTo>
                  <a:cubicBezTo>
                    <a:pt x="1010951" y="504774"/>
                    <a:pt x="1011489" y="526566"/>
                    <a:pt x="1011489" y="547821"/>
                  </a:cubicBezTo>
                  <a:cubicBezTo>
                    <a:pt x="1011489" y="562420"/>
                    <a:pt x="1011166" y="576805"/>
                    <a:pt x="1010628" y="590438"/>
                  </a:cubicBezTo>
                  <a:cubicBezTo>
                    <a:pt x="1009553" y="615343"/>
                    <a:pt x="1007725" y="637779"/>
                    <a:pt x="1005251" y="654740"/>
                  </a:cubicBezTo>
                  <a:cubicBezTo>
                    <a:pt x="1004283" y="661503"/>
                    <a:pt x="1001810" y="672560"/>
                    <a:pt x="998691" y="685012"/>
                  </a:cubicBezTo>
                  <a:cubicBezTo>
                    <a:pt x="992561" y="709703"/>
                    <a:pt x="983958" y="740082"/>
                    <a:pt x="980732" y="753179"/>
                  </a:cubicBezTo>
                  <a:cubicBezTo>
                    <a:pt x="980516" y="754252"/>
                    <a:pt x="979011" y="753823"/>
                    <a:pt x="978366" y="754682"/>
                  </a:cubicBezTo>
                  <a:cubicBezTo>
                    <a:pt x="982775" y="761338"/>
                    <a:pt x="987507" y="768208"/>
                    <a:pt x="990840" y="771858"/>
                  </a:cubicBezTo>
                  <a:cubicBezTo>
                    <a:pt x="990948" y="771965"/>
                    <a:pt x="991056" y="772072"/>
                    <a:pt x="991056" y="772180"/>
                  </a:cubicBezTo>
                  <a:cubicBezTo>
                    <a:pt x="990195" y="772180"/>
                    <a:pt x="989012" y="772395"/>
                    <a:pt x="988260" y="772502"/>
                  </a:cubicBezTo>
                  <a:cubicBezTo>
                    <a:pt x="989335" y="772287"/>
                    <a:pt x="990411" y="772395"/>
                    <a:pt x="991378" y="772609"/>
                  </a:cubicBezTo>
                  <a:cubicBezTo>
                    <a:pt x="991701" y="773038"/>
                    <a:pt x="991916" y="773253"/>
                    <a:pt x="992131" y="773038"/>
                  </a:cubicBezTo>
                  <a:cubicBezTo>
                    <a:pt x="992131" y="773038"/>
                    <a:pt x="992131" y="772931"/>
                    <a:pt x="992239" y="772824"/>
                  </a:cubicBezTo>
                  <a:cubicBezTo>
                    <a:pt x="994174" y="773683"/>
                    <a:pt x="995680" y="775293"/>
                    <a:pt x="996325" y="777440"/>
                  </a:cubicBezTo>
                  <a:cubicBezTo>
                    <a:pt x="997293" y="781090"/>
                    <a:pt x="995142" y="784847"/>
                    <a:pt x="991486" y="785813"/>
                  </a:cubicBezTo>
                  <a:cubicBezTo>
                    <a:pt x="989980" y="786242"/>
                    <a:pt x="988045" y="786242"/>
                    <a:pt x="985786" y="785169"/>
                  </a:cubicBezTo>
                  <a:cubicBezTo>
                    <a:pt x="984496" y="784525"/>
                    <a:pt x="982775" y="783237"/>
                    <a:pt x="980839" y="781305"/>
                  </a:cubicBezTo>
                  <a:cubicBezTo>
                    <a:pt x="972881" y="773038"/>
                    <a:pt x="957825" y="749207"/>
                    <a:pt x="955460" y="745665"/>
                  </a:cubicBezTo>
                  <a:cubicBezTo>
                    <a:pt x="954061" y="745772"/>
                    <a:pt x="952878" y="747382"/>
                    <a:pt x="951588" y="746631"/>
                  </a:cubicBezTo>
                  <a:cubicBezTo>
                    <a:pt x="951481" y="746524"/>
                    <a:pt x="951265" y="746416"/>
                    <a:pt x="951050" y="746201"/>
                  </a:cubicBezTo>
                  <a:cubicBezTo>
                    <a:pt x="944275" y="748778"/>
                    <a:pt x="934166" y="753716"/>
                    <a:pt x="928574" y="755004"/>
                  </a:cubicBezTo>
                  <a:cubicBezTo>
                    <a:pt x="918035" y="757258"/>
                    <a:pt x="907389" y="759405"/>
                    <a:pt x="896634" y="761230"/>
                  </a:cubicBezTo>
                  <a:cubicBezTo>
                    <a:pt x="885880" y="763162"/>
                    <a:pt x="875018" y="764558"/>
                    <a:pt x="864049" y="765632"/>
                  </a:cubicBezTo>
                  <a:cubicBezTo>
                    <a:pt x="849209" y="767027"/>
                    <a:pt x="834368" y="767671"/>
                    <a:pt x="819527" y="767242"/>
                  </a:cubicBezTo>
                  <a:cubicBezTo>
                    <a:pt x="804686" y="766705"/>
                    <a:pt x="789846" y="765309"/>
                    <a:pt x="775220" y="763162"/>
                  </a:cubicBezTo>
                  <a:cubicBezTo>
                    <a:pt x="746077" y="758761"/>
                    <a:pt x="717363" y="751139"/>
                    <a:pt x="689402" y="741478"/>
                  </a:cubicBezTo>
                  <a:cubicBezTo>
                    <a:pt x="685746" y="740297"/>
                    <a:pt x="683595" y="736325"/>
                    <a:pt x="684778" y="732568"/>
                  </a:cubicBezTo>
                  <a:cubicBezTo>
                    <a:pt x="685961" y="728811"/>
                    <a:pt x="690047" y="726771"/>
                    <a:pt x="693811" y="727952"/>
                  </a:cubicBezTo>
                  <a:cubicBezTo>
                    <a:pt x="721234" y="735896"/>
                    <a:pt x="749303" y="741478"/>
                    <a:pt x="777694" y="744806"/>
                  </a:cubicBezTo>
                  <a:cubicBezTo>
                    <a:pt x="791782" y="746416"/>
                    <a:pt x="805977" y="747490"/>
                    <a:pt x="820173" y="747919"/>
                  </a:cubicBezTo>
                  <a:cubicBezTo>
                    <a:pt x="834261" y="748348"/>
                    <a:pt x="848456" y="748348"/>
                    <a:pt x="862651" y="747382"/>
                  </a:cubicBezTo>
                  <a:cubicBezTo>
                    <a:pt x="873190" y="746845"/>
                    <a:pt x="883622" y="745772"/>
                    <a:pt x="894161" y="744376"/>
                  </a:cubicBezTo>
                  <a:cubicBezTo>
                    <a:pt x="904700" y="743088"/>
                    <a:pt x="915239" y="741478"/>
                    <a:pt x="925671" y="739761"/>
                  </a:cubicBezTo>
                  <a:cubicBezTo>
                    <a:pt x="930725" y="738902"/>
                    <a:pt x="939866" y="735037"/>
                    <a:pt x="946211" y="732998"/>
                  </a:cubicBezTo>
                  <a:cubicBezTo>
                    <a:pt x="931800" y="712816"/>
                    <a:pt x="917175" y="692849"/>
                    <a:pt x="902442" y="672882"/>
                  </a:cubicBezTo>
                  <a:cubicBezTo>
                    <a:pt x="900829" y="673312"/>
                    <a:pt x="899968" y="673956"/>
                    <a:pt x="897710" y="674063"/>
                  </a:cubicBezTo>
                  <a:cubicBezTo>
                    <a:pt x="880611" y="674922"/>
                    <a:pt x="834798" y="666978"/>
                    <a:pt x="832110" y="666871"/>
                  </a:cubicBezTo>
                  <a:cubicBezTo>
                    <a:pt x="807052" y="664938"/>
                    <a:pt x="781995" y="662577"/>
                    <a:pt x="757153" y="658605"/>
                  </a:cubicBezTo>
                  <a:cubicBezTo>
                    <a:pt x="740484" y="655921"/>
                    <a:pt x="723923" y="652593"/>
                    <a:pt x="707577" y="648621"/>
                  </a:cubicBezTo>
                  <a:cubicBezTo>
                    <a:pt x="666711" y="638423"/>
                    <a:pt x="627028" y="623609"/>
                    <a:pt x="589496" y="603642"/>
                  </a:cubicBezTo>
                  <a:cubicBezTo>
                    <a:pt x="586055" y="601817"/>
                    <a:pt x="584657" y="597523"/>
                    <a:pt x="586378" y="594088"/>
                  </a:cubicBezTo>
                  <a:cubicBezTo>
                    <a:pt x="588206" y="590546"/>
                    <a:pt x="592507" y="589150"/>
                    <a:pt x="595948" y="590975"/>
                  </a:cubicBezTo>
                  <a:cubicBezTo>
                    <a:pt x="625630" y="605252"/>
                    <a:pt x="656602" y="615773"/>
                    <a:pt x="688219" y="624253"/>
                  </a:cubicBezTo>
                  <a:cubicBezTo>
                    <a:pt x="707146" y="629299"/>
                    <a:pt x="726396" y="633378"/>
                    <a:pt x="745754" y="637135"/>
                  </a:cubicBezTo>
                  <a:cubicBezTo>
                    <a:pt x="774790" y="642610"/>
                    <a:pt x="804149" y="647011"/>
                    <a:pt x="833615" y="650017"/>
                  </a:cubicBezTo>
                  <a:cubicBezTo>
                    <a:pt x="835981" y="650339"/>
                    <a:pt x="873943" y="658605"/>
                    <a:pt x="892763" y="659571"/>
                  </a:cubicBezTo>
                  <a:cubicBezTo>
                    <a:pt x="888784" y="654096"/>
                    <a:pt x="884805" y="648621"/>
                    <a:pt x="880826" y="643146"/>
                  </a:cubicBezTo>
                  <a:cubicBezTo>
                    <a:pt x="870179" y="628547"/>
                    <a:pt x="859640" y="613840"/>
                    <a:pt x="849424" y="599026"/>
                  </a:cubicBezTo>
                  <a:cubicBezTo>
                    <a:pt x="840067" y="585500"/>
                    <a:pt x="830712" y="571330"/>
                    <a:pt x="821355" y="557697"/>
                  </a:cubicBezTo>
                  <a:cubicBezTo>
                    <a:pt x="807375" y="554476"/>
                    <a:pt x="757261" y="542668"/>
                    <a:pt x="695854" y="521627"/>
                  </a:cubicBezTo>
                  <a:cubicBezTo>
                    <a:pt x="668432" y="512288"/>
                    <a:pt x="639073" y="501124"/>
                    <a:pt x="610789" y="488135"/>
                  </a:cubicBezTo>
                  <a:cubicBezTo>
                    <a:pt x="591970" y="479547"/>
                    <a:pt x="573580" y="470100"/>
                    <a:pt x="556374" y="460009"/>
                  </a:cubicBezTo>
                  <a:cubicBezTo>
                    <a:pt x="527337" y="443048"/>
                    <a:pt x="501527" y="424370"/>
                    <a:pt x="482385" y="404403"/>
                  </a:cubicBezTo>
                  <a:cubicBezTo>
                    <a:pt x="479589" y="401611"/>
                    <a:pt x="479696" y="397103"/>
                    <a:pt x="482493" y="394312"/>
                  </a:cubicBezTo>
                  <a:cubicBezTo>
                    <a:pt x="485288" y="391521"/>
                    <a:pt x="489805" y="391521"/>
                    <a:pt x="492601" y="394312"/>
                  </a:cubicBezTo>
                  <a:cubicBezTo>
                    <a:pt x="508517" y="409877"/>
                    <a:pt x="529058" y="424155"/>
                    <a:pt x="552072" y="437359"/>
                  </a:cubicBezTo>
                  <a:cubicBezTo>
                    <a:pt x="572827" y="449382"/>
                    <a:pt x="595519" y="460439"/>
                    <a:pt x="618640" y="470744"/>
                  </a:cubicBezTo>
                  <a:cubicBezTo>
                    <a:pt x="646600" y="483197"/>
                    <a:pt x="675207" y="494576"/>
                    <a:pt x="701984" y="504452"/>
                  </a:cubicBezTo>
                  <a:cubicBezTo>
                    <a:pt x="747690" y="521198"/>
                    <a:pt x="786297" y="533006"/>
                    <a:pt x="809096" y="539662"/>
                  </a:cubicBezTo>
                  <a:cubicBezTo>
                    <a:pt x="777586" y="493395"/>
                    <a:pt x="746184" y="447235"/>
                    <a:pt x="714674" y="400538"/>
                  </a:cubicBezTo>
                  <a:cubicBezTo>
                    <a:pt x="714567" y="400431"/>
                    <a:pt x="714567" y="400323"/>
                    <a:pt x="714459" y="400216"/>
                  </a:cubicBezTo>
                  <a:cubicBezTo>
                    <a:pt x="713384" y="399787"/>
                    <a:pt x="712416" y="398928"/>
                    <a:pt x="711771" y="397962"/>
                  </a:cubicBezTo>
                  <a:cubicBezTo>
                    <a:pt x="711771" y="397962"/>
                    <a:pt x="711878" y="397962"/>
                    <a:pt x="711878" y="397854"/>
                  </a:cubicBezTo>
                  <a:cubicBezTo>
                    <a:pt x="712308" y="397425"/>
                    <a:pt x="711878" y="396888"/>
                    <a:pt x="710910" y="396459"/>
                  </a:cubicBezTo>
                  <a:lnTo>
                    <a:pt x="710910" y="396244"/>
                  </a:lnTo>
                  <a:cubicBezTo>
                    <a:pt x="708975" y="395171"/>
                    <a:pt x="705211" y="393775"/>
                    <a:pt x="701984" y="392057"/>
                  </a:cubicBezTo>
                  <a:cubicBezTo>
                    <a:pt x="689510" y="385294"/>
                    <a:pt x="668216" y="375204"/>
                    <a:pt x="643159" y="362751"/>
                  </a:cubicBezTo>
                  <a:cubicBezTo>
                    <a:pt x="624877" y="353841"/>
                    <a:pt x="604552" y="343858"/>
                    <a:pt x="584119" y="333123"/>
                  </a:cubicBezTo>
                  <a:cubicBezTo>
                    <a:pt x="566697" y="323998"/>
                    <a:pt x="549168" y="314337"/>
                    <a:pt x="532607" y="304675"/>
                  </a:cubicBezTo>
                  <a:cubicBezTo>
                    <a:pt x="502280" y="287070"/>
                    <a:pt x="475395" y="269680"/>
                    <a:pt x="458296" y="255725"/>
                  </a:cubicBezTo>
                  <a:cubicBezTo>
                    <a:pt x="455177" y="253363"/>
                    <a:pt x="454639" y="248854"/>
                    <a:pt x="457005" y="245741"/>
                  </a:cubicBezTo>
                  <a:cubicBezTo>
                    <a:pt x="459479" y="242628"/>
                    <a:pt x="463888" y="242091"/>
                    <a:pt x="467007" y="244453"/>
                  </a:cubicBezTo>
                  <a:cubicBezTo>
                    <a:pt x="482815" y="256154"/>
                    <a:pt x="506904" y="269895"/>
                    <a:pt x="533897" y="284601"/>
                  </a:cubicBezTo>
                  <a:cubicBezTo>
                    <a:pt x="548738" y="292652"/>
                    <a:pt x="564546" y="300918"/>
                    <a:pt x="580247" y="309291"/>
                  </a:cubicBezTo>
                  <a:cubicBezTo>
                    <a:pt x="596164" y="317665"/>
                    <a:pt x="611865" y="326038"/>
                    <a:pt x="626813" y="334089"/>
                  </a:cubicBezTo>
                  <a:close/>
                  <a:moveTo>
                    <a:pt x="1123224" y="831007"/>
                  </a:moveTo>
                  <a:cubicBezTo>
                    <a:pt x="1123547" y="830041"/>
                    <a:pt x="1123762" y="829182"/>
                    <a:pt x="1123762" y="828216"/>
                  </a:cubicBezTo>
                  <a:cubicBezTo>
                    <a:pt x="1124730" y="827679"/>
                    <a:pt x="1125913" y="827142"/>
                    <a:pt x="1126665" y="826606"/>
                  </a:cubicBezTo>
                  <a:cubicBezTo>
                    <a:pt x="1128816" y="825103"/>
                    <a:pt x="1130644" y="823493"/>
                    <a:pt x="1131827" y="822097"/>
                  </a:cubicBezTo>
                  <a:lnTo>
                    <a:pt x="1148281" y="800949"/>
                  </a:lnTo>
                  <a:lnTo>
                    <a:pt x="1195062" y="736862"/>
                  </a:lnTo>
                  <a:cubicBezTo>
                    <a:pt x="1201622" y="728167"/>
                    <a:pt x="1208397" y="719686"/>
                    <a:pt x="1214957" y="710991"/>
                  </a:cubicBezTo>
                  <a:cubicBezTo>
                    <a:pt x="1222592" y="713997"/>
                    <a:pt x="1240982" y="719042"/>
                    <a:pt x="1243885" y="719364"/>
                  </a:cubicBezTo>
                  <a:cubicBezTo>
                    <a:pt x="1256253" y="720438"/>
                    <a:pt x="1268620" y="721296"/>
                    <a:pt x="1280987" y="721833"/>
                  </a:cubicBezTo>
                  <a:cubicBezTo>
                    <a:pt x="1293462" y="722477"/>
                    <a:pt x="1305829" y="722692"/>
                    <a:pt x="1318304" y="722585"/>
                  </a:cubicBezTo>
                  <a:cubicBezTo>
                    <a:pt x="1340995" y="722262"/>
                    <a:pt x="1364440" y="721404"/>
                    <a:pt x="1387883" y="718828"/>
                  </a:cubicBezTo>
                  <a:cubicBezTo>
                    <a:pt x="1403370" y="717110"/>
                    <a:pt x="1418748" y="714748"/>
                    <a:pt x="1434019" y="711528"/>
                  </a:cubicBezTo>
                  <a:cubicBezTo>
                    <a:pt x="1472734" y="703584"/>
                    <a:pt x="1510373" y="690917"/>
                    <a:pt x="1544034" y="672345"/>
                  </a:cubicBezTo>
                  <a:cubicBezTo>
                    <a:pt x="1547475" y="670413"/>
                    <a:pt x="1548765" y="666119"/>
                    <a:pt x="1546937" y="662684"/>
                  </a:cubicBezTo>
                  <a:cubicBezTo>
                    <a:pt x="1545109" y="659249"/>
                    <a:pt x="1540807" y="657853"/>
                    <a:pt x="1537258" y="659678"/>
                  </a:cubicBezTo>
                  <a:cubicBezTo>
                    <a:pt x="1510911" y="672989"/>
                    <a:pt x="1482197" y="682222"/>
                    <a:pt x="1452623" y="688770"/>
                  </a:cubicBezTo>
                  <a:cubicBezTo>
                    <a:pt x="1430577" y="693708"/>
                    <a:pt x="1408101" y="697143"/>
                    <a:pt x="1385733" y="699612"/>
                  </a:cubicBezTo>
                  <a:cubicBezTo>
                    <a:pt x="1362826" y="702188"/>
                    <a:pt x="1340028" y="704013"/>
                    <a:pt x="1317874" y="704765"/>
                  </a:cubicBezTo>
                  <a:cubicBezTo>
                    <a:pt x="1305722" y="705194"/>
                    <a:pt x="1293570" y="705302"/>
                    <a:pt x="1281417" y="705194"/>
                  </a:cubicBezTo>
                  <a:cubicBezTo>
                    <a:pt x="1269265" y="705087"/>
                    <a:pt x="1257006" y="704765"/>
                    <a:pt x="1244853" y="704228"/>
                  </a:cubicBezTo>
                  <a:cubicBezTo>
                    <a:pt x="1242703" y="704228"/>
                    <a:pt x="1231411" y="701544"/>
                    <a:pt x="1223990" y="699290"/>
                  </a:cubicBezTo>
                  <a:cubicBezTo>
                    <a:pt x="1233346" y="687159"/>
                    <a:pt x="1242595" y="674815"/>
                    <a:pt x="1252059" y="662792"/>
                  </a:cubicBezTo>
                  <a:cubicBezTo>
                    <a:pt x="1260662" y="651842"/>
                    <a:pt x="1269373" y="640999"/>
                    <a:pt x="1278084" y="630050"/>
                  </a:cubicBezTo>
                  <a:cubicBezTo>
                    <a:pt x="1280450" y="630587"/>
                    <a:pt x="1282923" y="631553"/>
                    <a:pt x="1284751" y="629728"/>
                  </a:cubicBezTo>
                  <a:cubicBezTo>
                    <a:pt x="1285289" y="629084"/>
                    <a:pt x="1285719" y="628440"/>
                    <a:pt x="1285934" y="627796"/>
                  </a:cubicBezTo>
                  <a:cubicBezTo>
                    <a:pt x="1288838" y="627581"/>
                    <a:pt x="1292924" y="627903"/>
                    <a:pt x="1294538" y="627366"/>
                  </a:cubicBezTo>
                  <a:lnTo>
                    <a:pt x="1321315" y="619315"/>
                  </a:lnTo>
                  <a:cubicBezTo>
                    <a:pt x="1337446" y="614377"/>
                    <a:pt x="1353470" y="609439"/>
                    <a:pt x="1369601" y="604501"/>
                  </a:cubicBezTo>
                  <a:cubicBezTo>
                    <a:pt x="1380248" y="601066"/>
                    <a:pt x="1391002" y="597631"/>
                    <a:pt x="1401649" y="594196"/>
                  </a:cubicBezTo>
                  <a:cubicBezTo>
                    <a:pt x="1425523" y="586144"/>
                    <a:pt x="1453268" y="578630"/>
                    <a:pt x="1481767" y="569720"/>
                  </a:cubicBezTo>
                  <a:cubicBezTo>
                    <a:pt x="1508437" y="561454"/>
                    <a:pt x="1535752" y="552007"/>
                    <a:pt x="1561670" y="541058"/>
                  </a:cubicBezTo>
                  <a:cubicBezTo>
                    <a:pt x="1599310" y="525170"/>
                    <a:pt x="1633830" y="505633"/>
                    <a:pt x="1658780" y="480727"/>
                  </a:cubicBezTo>
                  <a:cubicBezTo>
                    <a:pt x="1661576" y="477937"/>
                    <a:pt x="1661684" y="473428"/>
                    <a:pt x="1658888" y="470637"/>
                  </a:cubicBezTo>
                  <a:cubicBezTo>
                    <a:pt x="1656199" y="467846"/>
                    <a:pt x="1651682" y="467738"/>
                    <a:pt x="1648886" y="470422"/>
                  </a:cubicBezTo>
                  <a:cubicBezTo>
                    <a:pt x="1624367" y="493287"/>
                    <a:pt x="1590814" y="510141"/>
                    <a:pt x="1554787" y="524419"/>
                  </a:cubicBezTo>
                  <a:cubicBezTo>
                    <a:pt x="1529085" y="534509"/>
                    <a:pt x="1502092" y="543097"/>
                    <a:pt x="1476067" y="551256"/>
                  </a:cubicBezTo>
                  <a:cubicBezTo>
                    <a:pt x="1447246" y="560273"/>
                    <a:pt x="1419716" y="568861"/>
                    <a:pt x="1395842" y="577342"/>
                  </a:cubicBezTo>
                  <a:lnTo>
                    <a:pt x="1316583" y="604823"/>
                  </a:lnTo>
                  <a:lnTo>
                    <a:pt x="1291204" y="613518"/>
                  </a:lnTo>
                  <a:cubicBezTo>
                    <a:pt x="1307335" y="593336"/>
                    <a:pt x="1323251" y="573048"/>
                    <a:pt x="1339382" y="552866"/>
                  </a:cubicBezTo>
                  <a:cubicBezTo>
                    <a:pt x="1367558" y="517226"/>
                    <a:pt x="1394981" y="481264"/>
                    <a:pt x="1422404" y="445195"/>
                  </a:cubicBezTo>
                  <a:cubicBezTo>
                    <a:pt x="1425093" y="444766"/>
                    <a:pt x="1428534" y="444444"/>
                    <a:pt x="1429825" y="444122"/>
                  </a:cubicBezTo>
                  <a:lnTo>
                    <a:pt x="1451548" y="436607"/>
                  </a:lnTo>
                  <a:cubicBezTo>
                    <a:pt x="1461549" y="432957"/>
                    <a:pt x="1471443" y="429200"/>
                    <a:pt x="1481337" y="425228"/>
                  </a:cubicBezTo>
                  <a:cubicBezTo>
                    <a:pt x="1491231" y="421257"/>
                    <a:pt x="1501017" y="417177"/>
                    <a:pt x="1510803" y="412883"/>
                  </a:cubicBezTo>
                  <a:cubicBezTo>
                    <a:pt x="1529408" y="404724"/>
                    <a:pt x="1548228" y="396674"/>
                    <a:pt x="1566832" y="387871"/>
                  </a:cubicBezTo>
                  <a:cubicBezTo>
                    <a:pt x="1579092" y="382074"/>
                    <a:pt x="1591352" y="375955"/>
                    <a:pt x="1603504" y="369621"/>
                  </a:cubicBezTo>
                  <a:cubicBezTo>
                    <a:pt x="1634045" y="353627"/>
                    <a:pt x="1663727" y="336236"/>
                    <a:pt x="1691903" y="317235"/>
                  </a:cubicBezTo>
                  <a:cubicBezTo>
                    <a:pt x="1695129" y="315088"/>
                    <a:pt x="1696097" y="310687"/>
                    <a:pt x="1693946" y="307359"/>
                  </a:cubicBezTo>
                  <a:cubicBezTo>
                    <a:pt x="1691795" y="304031"/>
                    <a:pt x="1687386" y="303173"/>
                    <a:pt x="1684160" y="305212"/>
                  </a:cubicBezTo>
                  <a:cubicBezTo>
                    <a:pt x="1661362" y="319275"/>
                    <a:pt x="1637487" y="331835"/>
                    <a:pt x="1613182" y="343965"/>
                  </a:cubicBezTo>
                  <a:cubicBezTo>
                    <a:pt x="1595115" y="353090"/>
                    <a:pt x="1576726" y="361785"/>
                    <a:pt x="1558444" y="370373"/>
                  </a:cubicBezTo>
                  <a:cubicBezTo>
                    <a:pt x="1540054" y="379176"/>
                    <a:pt x="1521665" y="388086"/>
                    <a:pt x="1503383" y="396566"/>
                  </a:cubicBezTo>
                  <a:cubicBezTo>
                    <a:pt x="1493919" y="401075"/>
                    <a:pt x="1484348" y="405476"/>
                    <a:pt x="1474777" y="409770"/>
                  </a:cubicBezTo>
                  <a:cubicBezTo>
                    <a:pt x="1465205" y="414064"/>
                    <a:pt x="1455527" y="418251"/>
                    <a:pt x="1445848" y="422330"/>
                  </a:cubicBezTo>
                  <a:lnTo>
                    <a:pt x="1437460" y="425657"/>
                  </a:lnTo>
                  <a:cubicBezTo>
                    <a:pt x="1443698" y="417392"/>
                    <a:pt x="1450257" y="409341"/>
                    <a:pt x="1456495" y="401075"/>
                  </a:cubicBezTo>
                  <a:cubicBezTo>
                    <a:pt x="1483273" y="365542"/>
                    <a:pt x="1510158" y="330117"/>
                    <a:pt x="1536828" y="294478"/>
                  </a:cubicBezTo>
                  <a:cubicBezTo>
                    <a:pt x="1537689" y="295873"/>
                    <a:pt x="1541775" y="301670"/>
                    <a:pt x="1548120" y="296946"/>
                  </a:cubicBezTo>
                  <a:cubicBezTo>
                    <a:pt x="1548873" y="296517"/>
                    <a:pt x="1549411" y="295980"/>
                    <a:pt x="1549841" y="295336"/>
                  </a:cubicBezTo>
                  <a:cubicBezTo>
                    <a:pt x="1553928" y="292116"/>
                    <a:pt x="1562854" y="285675"/>
                    <a:pt x="1566725" y="282776"/>
                  </a:cubicBezTo>
                  <a:lnTo>
                    <a:pt x="1601245" y="259159"/>
                  </a:lnTo>
                  <a:cubicBezTo>
                    <a:pt x="1609849" y="253041"/>
                    <a:pt x="1618452" y="246922"/>
                    <a:pt x="1626733" y="240588"/>
                  </a:cubicBezTo>
                  <a:cubicBezTo>
                    <a:pt x="1635014" y="234147"/>
                    <a:pt x="1643186" y="227492"/>
                    <a:pt x="1651145" y="220621"/>
                  </a:cubicBezTo>
                  <a:cubicBezTo>
                    <a:pt x="1666953" y="206773"/>
                    <a:pt x="1682009" y="192174"/>
                    <a:pt x="1696742" y="176930"/>
                  </a:cubicBezTo>
                  <a:cubicBezTo>
                    <a:pt x="1699538" y="174139"/>
                    <a:pt x="1699538" y="169631"/>
                    <a:pt x="1696850" y="166839"/>
                  </a:cubicBezTo>
                  <a:cubicBezTo>
                    <a:pt x="1694053" y="164049"/>
                    <a:pt x="1689537" y="163941"/>
                    <a:pt x="1686741" y="166732"/>
                  </a:cubicBezTo>
                  <a:cubicBezTo>
                    <a:pt x="1674481" y="177896"/>
                    <a:pt x="1661791" y="188309"/>
                    <a:pt x="1648886" y="198615"/>
                  </a:cubicBezTo>
                  <a:cubicBezTo>
                    <a:pt x="1639315" y="206344"/>
                    <a:pt x="1629529" y="213858"/>
                    <a:pt x="1619743" y="221588"/>
                  </a:cubicBezTo>
                  <a:cubicBezTo>
                    <a:pt x="1609956" y="229102"/>
                    <a:pt x="1600385" y="236938"/>
                    <a:pt x="1590384" y="244453"/>
                  </a:cubicBezTo>
                  <a:cubicBezTo>
                    <a:pt x="1583824" y="249605"/>
                    <a:pt x="1577049" y="254544"/>
                    <a:pt x="1570381" y="259696"/>
                  </a:cubicBezTo>
                  <a:cubicBezTo>
                    <a:pt x="1565757" y="263239"/>
                    <a:pt x="1561348" y="266781"/>
                    <a:pt x="1556939" y="270538"/>
                  </a:cubicBezTo>
                  <a:cubicBezTo>
                    <a:pt x="1555541" y="271719"/>
                    <a:pt x="1553067" y="273866"/>
                    <a:pt x="1550809" y="275798"/>
                  </a:cubicBezTo>
                  <a:cubicBezTo>
                    <a:pt x="1576834" y="241018"/>
                    <a:pt x="1602751" y="206022"/>
                    <a:pt x="1629314" y="171670"/>
                  </a:cubicBezTo>
                  <a:cubicBezTo>
                    <a:pt x="1670932" y="117674"/>
                    <a:pt x="1713196" y="64106"/>
                    <a:pt x="1757396" y="11720"/>
                  </a:cubicBezTo>
                  <a:cubicBezTo>
                    <a:pt x="1759977" y="8822"/>
                    <a:pt x="1759546" y="4313"/>
                    <a:pt x="1756643" y="1737"/>
                  </a:cubicBezTo>
                  <a:cubicBezTo>
                    <a:pt x="1753631" y="-840"/>
                    <a:pt x="1749115" y="-517"/>
                    <a:pt x="1746534" y="2488"/>
                  </a:cubicBezTo>
                  <a:cubicBezTo>
                    <a:pt x="1701474" y="54445"/>
                    <a:pt x="1658027" y="107368"/>
                    <a:pt x="1615764" y="161150"/>
                  </a:cubicBezTo>
                  <a:cubicBezTo>
                    <a:pt x="1588126" y="196253"/>
                    <a:pt x="1561455" y="232108"/>
                    <a:pt x="1534355" y="267533"/>
                  </a:cubicBezTo>
                  <a:cubicBezTo>
                    <a:pt x="1536936" y="255617"/>
                    <a:pt x="1539087" y="243809"/>
                    <a:pt x="1541452" y="235972"/>
                  </a:cubicBezTo>
                  <a:cubicBezTo>
                    <a:pt x="1545324" y="222017"/>
                    <a:pt x="1549626" y="208169"/>
                    <a:pt x="1553712" y="194321"/>
                  </a:cubicBezTo>
                  <a:cubicBezTo>
                    <a:pt x="1557906" y="180580"/>
                    <a:pt x="1561993" y="166732"/>
                    <a:pt x="1566510" y="152992"/>
                  </a:cubicBezTo>
                  <a:cubicBezTo>
                    <a:pt x="1572424" y="134635"/>
                    <a:pt x="1578662" y="116493"/>
                    <a:pt x="1585867" y="98673"/>
                  </a:cubicBezTo>
                  <a:cubicBezTo>
                    <a:pt x="1587480" y="95023"/>
                    <a:pt x="1585867" y="90836"/>
                    <a:pt x="1582211" y="89226"/>
                  </a:cubicBezTo>
                  <a:cubicBezTo>
                    <a:pt x="1578662" y="87616"/>
                    <a:pt x="1574467" y="89333"/>
                    <a:pt x="1572854" y="92876"/>
                  </a:cubicBezTo>
                  <a:cubicBezTo>
                    <a:pt x="1562208" y="115097"/>
                    <a:pt x="1552637" y="137748"/>
                    <a:pt x="1544463" y="160828"/>
                  </a:cubicBezTo>
                  <a:cubicBezTo>
                    <a:pt x="1541130" y="170060"/>
                    <a:pt x="1538011" y="179399"/>
                    <a:pt x="1535215" y="188846"/>
                  </a:cubicBezTo>
                  <a:cubicBezTo>
                    <a:pt x="1531021" y="202909"/>
                    <a:pt x="1527472" y="217186"/>
                    <a:pt x="1523924" y="231356"/>
                  </a:cubicBezTo>
                  <a:cubicBezTo>
                    <a:pt x="1521235" y="243379"/>
                    <a:pt x="1519729" y="264205"/>
                    <a:pt x="1515643" y="281059"/>
                  </a:cubicBezTo>
                  <a:cubicBezTo>
                    <a:pt x="1513922" y="287929"/>
                    <a:pt x="1511878" y="294155"/>
                    <a:pt x="1508760" y="298342"/>
                  </a:cubicBezTo>
                  <a:cubicBezTo>
                    <a:pt x="1508222" y="299093"/>
                    <a:pt x="1509298" y="299845"/>
                    <a:pt x="1509083" y="300704"/>
                  </a:cubicBezTo>
                  <a:cubicBezTo>
                    <a:pt x="1486606" y="330332"/>
                    <a:pt x="1463592" y="359745"/>
                    <a:pt x="1441224" y="389481"/>
                  </a:cubicBezTo>
                  <a:cubicBezTo>
                    <a:pt x="1432943" y="400323"/>
                    <a:pt x="1424555" y="411166"/>
                    <a:pt x="1416382" y="422115"/>
                  </a:cubicBezTo>
                  <a:cubicBezTo>
                    <a:pt x="1417242" y="409448"/>
                    <a:pt x="1417995" y="396888"/>
                    <a:pt x="1418748" y="384221"/>
                  </a:cubicBezTo>
                  <a:cubicBezTo>
                    <a:pt x="1419393" y="374560"/>
                    <a:pt x="1420146" y="364898"/>
                    <a:pt x="1421221" y="355237"/>
                  </a:cubicBezTo>
                  <a:cubicBezTo>
                    <a:pt x="1423264" y="333874"/>
                    <a:pt x="1426383" y="312727"/>
                    <a:pt x="1429825" y="291901"/>
                  </a:cubicBezTo>
                  <a:cubicBezTo>
                    <a:pt x="1432298" y="277838"/>
                    <a:pt x="1434879" y="263883"/>
                    <a:pt x="1437783" y="250035"/>
                  </a:cubicBezTo>
                  <a:cubicBezTo>
                    <a:pt x="1445096" y="215469"/>
                    <a:pt x="1454344" y="181332"/>
                    <a:pt x="1466496" y="147302"/>
                  </a:cubicBezTo>
                  <a:cubicBezTo>
                    <a:pt x="1467894" y="143652"/>
                    <a:pt x="1466066" y="139466"/>
                    <a:pt x="1462410" y="138070"/>
                  </a:cubicBezTo>
                  <a:cubicBezTo>
                    <a:pt x="1458753" y="136675"/>
                    <a:pt x="1454559" y="138607"/>
                    <a:pt x="1453161" y="142256"/>
                  </a:cubicBezTo>
                  <a:cubicBezTo>
                    <a:pt x="1439288" y="176394"/>
                    <a:pt x="1427889" y="210745"/>
                    <a:pt x="1419500" y="245955"/>
                  </a:cubicBezTo>
                  <a:cubicBezTo>
                    <a:pt x="1416059" y="260018"/>
                    <a:pt x="1413156" y="274296"/>
                    <a:pt x="1410790" y="288681"/>
                  </a:cubicBezTo>
                  <a:cubicBezTo>
                    <a:pt x="1407348" y="310150"/>
                    <a:pt x="1405090" y="331835"/>
                    <a:pt x="1403477" y="353734"/>
                  </a:cubicBezTo>
                  <a:cubicBezTo>
                    <a:pt x="1402832" y="363610"/>
                    <a:pt x="1402401" y="373594"/>
                    <a:pt x="1402079" y="383470"/>
                  </a:cubicBezTo>
                  <a:cubicBezTo>
                    <a:pt x="1401649" y="398177"/>
                    <a:pt x="1401541" y="412776"/>
                    <a:pt x="1401219" y="427483"/>
                  </a:cubicBezTo>
                  <a:cubicBezTo>
                    <a:pt x="1401219" y="429522"/>
                    <a:pt x="1401541" y="431669"/>
                    <a:pt x="1402079" y="433816"/>
                  </a:cubicBezTo>
                  <a:cubicBezTo>
                    <a:pt x="1402509" y="435427"/>
                    <a:pt x="1403154" y="437037"/>
                    <a:pt x="1403692" y="438647"/>
                  </a:cubicBezTo>
                  <a:cubicBezTo>
                    <a:pt x="1377667" y="472999"/>
                    <a:pt x="1351750" y="507565"/>
                    <a:pt x="1325187" y="541594"/>
                  </a:cubicBezTo>
                  <a:cubicBezTo>
                    <a:pt x="1308303" y="563386"/>
                    <a:pt x="1291419" y="585071"/>
                    <a:pt x="1274535" y="606755"/>
                  </a:cubicBezTo>
                  <a:cubicBezTo>
                    <a:pt x="1272384" y="600851"/>
                    <a:pt x="1270233" y="595269"/>
                    <a:pt x="1269803" y="593444"/>
                  </a:cubicBezTo>
                  <a:cubicBezTo>
                    <a:pt x="1266899" y="579489"/>
                    <a:pt x="1264749" y="565319"/>
                    <a:pt x="1263135" y="551149"/>
                  </a:cubicBezTo>
                  <a:cubicBezTo>
                    <a:pt x="1261522" y="536979"/>
                    <a:pt x="1260662" y="522701"/>
                    <a:pt x="1260447" y="508424"/>
                  </a:cubicBezTo>
                  <a:cubicBezTo>
                    <a:pt x="1260124" y="491999"/>
                    <a:pt x="1260985" y="475467"/>
                    <a:pt x="1262490" y="458936"/>
                  </a:cubicBezTo>
                  <a:cubicBezTo>
                    <a:pt x="1263996" y="442404"/>
                    <a:pt x="1266254" y="425980"/>
                    <a:pt x="1268943" y="409555"/>
                  </a:cubicBezTo>
                  <a:cubicBezTo>
                    <a:pt x="1272276" y="389803"/>
                    <a:pt x="1276255" y="370051"/>
                    <a:pt x="1280665" y="350514"/>
                  </a:cubicBezTo>
                  <a:cubicBezTo>
                    <a:pt x="1287547" y="320778"/>
                    <a:pt x="1295290" y="291257"/>
                    <a:pt x="1303033" y="262380"/>
                  </a:cubicBezTo>
                  <a:cubicBezTo>
                    <a:pt x="1304109" y="258623"/>
                    <a:pt x="1301850" y="254651"/>
                    <a:pt x="1298086" y="253578"/>
                  </a:cubicBezTo>
                  <a:cubicBezTo>
                    <a:pt x="1294323" y="252504"/>
                    <a:pt x="1290343" y="254651"/>
                    <a:pt x="1289268" y="258515"/>
                  </a:cubicBezTo>
                  <a:cubicBezTo>
                    <a:pt x="1280342" y="287178"/>
                    <a:pt x="1271201" y="316591"/>
                    <a:pt x="1263458" y="346327"/>
                  </a:cubicBezTo>
                  <a:cubicBezTo>
                    <a:pt x="1258296" y="366187"/>
                    <a:pt x="1253672" y="386153"/>
                    <a:pt x="1250015" y="406227"/>
                  </a:cubicBezTo>
                  <a:cubicBezTo>
                    <a:pt x="1247004" y="423189"/>
                    <a:pt x="1244746" y="440257"/>
                    <a:pt x="1243456" y="457326"/>
                  </a:cubicBezTo>
                  <a:cubicBezTo>
                    <a:pt x="1242057" y="474609"/>
                    <a:pt x="1241842" y="491785"/>
                    <a:pt x="1242487" y="508960"/>
                  </a:cubicBezTo>
                  <a:cubicBezTo>
                    <a:pt x="1243240" y="523775"/>
                    <a:pt x="1244638" y="538481"/>
                    <a:pt x="1246682" y="553188"/>
                  </a:cubicBezTo>
                  <a:cubicBezTo>
                    <a:pt x="1248833" y="567895"/>
                    <a:pt x="1251736" y="582494"/>
                    <a:pt x="1255285" y="596772"/>
                  </a:cubicBezTo>
                  <a:cubicBezTo>
                    <a:pt x="1256145" y="599778"/>
                    <a:pt x="1262168" y="612659"/>
                    <a:pt x="1264211" y="620066"/>
                  </a:cubicBezTo>
                  <a:cubicBezTo>
                    <a:pt x="1255823" y="630909"/>
                    <a:pt x="1247327" y="641751"/>
                    <a:pt x="1238938" y="652593"/>
                  </a:cubicBezTo>
                  <a:cubicBezTo>
                    <a:pt x="1224420" y="671594"/>
                    <a:pt x="1210118" y="690809"/>
                    <a:pt x="1195922" y="710025"/>
                  </a:cubicBezTo>
                  <a:cubicBezTo>
                    <a:pt x="1195815" y="709810"/>
                    <a:pt x="1195707" y="709488"/>
                    <a:pt x="1195492" y="709273"/>
                  </a:cubicBezTo>
                  <a:cubicBezTo>
                    <a:pt x="1195492" y="706590"/>
                    <a:pt x="1195815" y="702940"/>
                    <a:pt x="1195492" y="701437"/>
                  </a:cubicBezTo>
                  <a:cubicBezTo>
                    <a:pt x="1194524" y="696177"/>
                    <a:pt x="1193556" y="691024"/>
                    <a:pt x="1192481" y="685872"/>
                  </a:cubicBezTo>
                  <a:cubicBezTo>
                    <a:pt x="1191728" y="682329"/>
                    <a:pt x="1190975" y="678786"/>
                    <a:pt x="1190007" y="675351"/>
                  </a:cubicBezTo>
                  <a:cubicBezTo>
                    <a:pt x="1185813" y="659142"/>
                    <a:pt x="1181512" y="643039"/>
                    <a:pt x="1177532" y="626829"/>
                  </a:cubicBezTo>
                  <a:cubicBezTo>
                    <a:pt x="1174952" y="616202"/>
                    <a:pt x="1172478" y="605467"/>
                    <a:pt x="1170435" y="594625"/>
                  </a:cubicBezTo>
                  <a:cubicBezTo>
                    <a:pt x="1165918" y="572726"/>
                    <a:pt x="1162692" y="549002"/>
                    <a:pt x="1160433" y="524741"/>
                  </a:cubicBezTo>
                  <a:cubicBezTo>
                    <a:pt x="1158175" y="501553"/>
                    <a:pt x="1157100" y="477937"/>
                    <a:pt x="1157745" y="454427"/>
                  </a:cubicBezTo>
                  <a:cubicBezTo>
                    <a:pt x="1158605" y="422437"/>
                    <a:pt x="1162692" y="390984"/>
                    <a:pt x="1171725" y="362537"/>
                  </a:cubicBezTo>
                  <a:cubicBezTo>
                    <a:pt x="1173016" y="358779"/>
                    <a:pt x="1170972" y="354807"/>
                    <a:pt x="1167316" y="353519"/>
                  </a:cubicBezTo>
                  <a:cubicBezTo>
                    <a:pt x="1163552" y="352231"/>
                    <a:pt x="1159465" y="354271"/>
                    <a:pt x="1158282" y="357921"/>
                  </a:cubicBezTo>
                  <a:cubicBezTo>
                    <a:pt x="1145055" y="394527"/>
                    <a:pt x="1139248" y="436178"/>
                    <a:pt x="1139033" y="478044"/>
                  </a:cubicBezTo>
                  <a:cubicBezTo>
                    <a:pt x="1138925" y="494253"/>
                    <a:pt x="1139678" y="510570"/>
                    <a:pt x="1141184" y="526566"/>
                  </a:cubicBezTo>
                  <a:cubicBezTo>
                    <a:pt x="1143442" y="551578"/>
                    <a:pt x="1147743" y="575839"/>
                    <a:pt x="1152690" y="598275"/>
                  </a:cubicBezTo>
                  <a:cubicBezTo>
                    <a:pt x="1155164" y="609332"/>
                    <a:pt x="1157960" y="620281"/>
                    <a:pt x="1160971" y="631231"/>
                  </a:cubicBezTo>
                  <a:cubicBezTo>
                    <a:pt x="1165488" y="647333"/>
                    <a:pt x="1170435" y="663435"/>
                    <a:pt x="1175381" y="679430"/>
                  </a:cubicBezTo>
                  <a:lnTo>
                    <a:pt x="1181619" y="704335"/>
                  </a:lnTo>
                  <a:cubicBezTo>
                    <a:pt x="1182157" y="706805"/>
                    <a:pt x="1182694" y="713138"/>
                    <a:pt x="1183017" y="714748"/>
                  </a:cubicBezTo>
                  <a:cubicBezTo>
                    <a:pt x="1183340" y="716681"/>
                    <a:pt x="1184092" y="717754"/>
                    <a:pt x="1184415" y="718076"/>
                  </a:cubicBezTo>
                  <a:cubicBezTo>
                    <a:pt x="1185491" y="719579"/>
                    <a:pt x="1186889" y="720223"/>
                    <a:pt x="1188071" y="720438"/>
                  </a:cubicBezTo>
                  <a:cubicBezTo>
                    <a:pt x="1186351" y="722799"/>
                    <a:pt x="1184523" y="725161"/>
                    <a:pt x="1182694" y="727630"/>
                  </a:cubicBezTo>
                  <a:lnTo>
                    <a:pt x="1136882" y="792576"/>
                  </a:lnTo>
                  <a:lnTo>
                    <a:pt x="1121073" y="813509"/>
                  </a:lnTo>
                  <a:cubicBezTo>
                    <a:pt x="1119460" y="815441"/>
                    <a:pt x="1115266" y="817696"/>
                    <a:pt x="1113115" y="819628"/>
                  </a:cubicBezTo>
                  <a:cubicBezTo>
                    <a:pt x="1110104" y="822312"/>
                    <a:pt x="1109136" y="825318"/>
                    <a:pt x="1109244" y="827357"/>
                  </a:cubicBezTo>
                  <a:cubicBezTo>
                    <a:pt x="1109351" y="829826"/>
                    <a:pt x="1110319" y="832617"/>
                    <a:pt x="1114298" y="834442"/>
                  </a:cubicBezTo>
                  <a:cubicBezTo>
                    <a:pt x="1117632" y="835945"/>
                    <a:pt x="1121611" y="834442"/>
                    <a:pt x="1123224" y="831007"/>
                  </a:cubicBezTo>
                  <a:close/>
                  <a:moveTo>
                    <a:pt x="1195492" y="710132"/>
                  </a:moveTo>
                  <a:lnTo>
                    <a:pt x="1195599" y="710239"/>
                  </a:lnTo>
                  <a:cubicBezTo>
                    <a:pt x="1195599" y="710239"/>
                    <a:pt x="1195599" y="710239"/>
                    <a:pt x="1195599" y="710239"/>
                  </a:cubicBezTo>
                  <a:cubicBezTo>
                    <a:pt x="1195492" y="710239"/>
                    <a:pt x="1195492" y="710239"/>
                    <a:pt x="1195492" y="710132"/>
                  </a:cubicBezTo>
                  <a:close/>
                  <a:moveTo>
                    <a:pt x="1708679" y="142793"/>
                  </a:moveTo>
                  <a:lnTo>
                    <a:pt x="1708572" y="142901"/>
                  </a:lnTo>
                  <a:cubicBezTo>
                    <a:pt x="1708249" y="142686"/>
                    <a:pt x="1707819" y="142364"/>
                    <a:pt x="1708357" y="142579"/>
                  </a:cubicBezTo>
                  <a:cubicBezTo>
                    <a:pt x="1708464" y="142686"/>
                    <a:pt x="1708572" y="142686"/>
                    <a:pt x="1708679" y="142793"/>
                  </a:cubicBezTo>
                  <a:close/>
                  <a:moveTo>
                    <a:pt x="1708572" y="142901"/>
                  </a:moveTo>
                  <a:lnTo>
                    <a:pt x="1708572" y="143008"/>
                  </a:lnTo>
                  <a:lnTo>
                    <a:pt x="1708464" y="143008"/>
                  </a:lnTo>
                  <a:lnTo>
                    <a:pt x="1708572" y="142901"/>
                  </a:lnTo>
                  <a:close/>
                  <a:moveTo>
                    <a:pt x="1707712" y="151596"/>
                  </a:moveTo>
                  <a:cubicBezTo>
                    <a:pt x="1705883" y="148912"/>
                    <a:pt x="1706314" y="145262"/>
                    <a:pt x="1708572" y="143008"/>
                  </a:cubicBezTo>
                  <a:lnTo>
                    <a:pt x="1708787" y="142793"/>
                  </a:lnTo>
                  <a:cubicBezTo>
                    <a:pt x="1709002" y="142579"/>
                    <a:pt x="1709325" y="142364"/>
                    <a:pt x="1709540" y="142149"/>
                  </a:cubicBezTo>
                  <a:lnTo>
                    <a:pt x="1709432" y="141935"/>
                  </a:lnTo>
                  <a:cubicBezTo>
                    <a:pt x="1711905" y="139680"/>
                    <a:pt x="1715670" y="139358"/>
                    <a:pt x="1718466" y="141290"/>
                  </a:cubicBezTo>
                  <a:cubicBezTo>
                    <a:pt x="1721584" y="143545"/>
                    <a:pt x="1722337" y="148053"/>
                    <a:pt x="1720079" y="151274"/>
                  </a:cubicBezTo>
                  <a:cubicBezTo>
                    <a:pt x="1722229" y="153313"/>
                    <a:pt x="1718466" y="150415"/>
                    <a:pt x="1720294" y="152562"/>
                  </a:cubicBezTo>
                  <a:cubicBezTo>
                    <a:pt x="1721047" y="153421"/>
                    <a:pt x="1719541" y="152133"/>
                    <a:pt x="1720294" y="153099"/>
                  </a:cubicBezTo>
                  <a:cubicBezTo>
                    <a:pt x="1721369" y="154709"/>
                    <a:pt x="1719218" y="152562"/>
                    <a:pt x="1720079" y="154280"/>
                  </a:cubicBezTo>
                  <a:cubicBezTo>
                    <a:pt x="1720616" y="155139"/>
                    <a:pt x="1719864" y="154065"/>
                    <a:pt x="1719756" y="155031"/>
                  </a:cubicBezTo>
                  <a:cubicBezTo>
                    <a:pt x="1719756" y="155246"/>
                    <a:pt x="1719541" y="155353"/>
                    <a:pt x="1719433" y="155353"/>
                  </a:cubicBezTo>
                  <a:cubicBezTo>
                    <a:pt x="1718681" y="155461"/>
                    <a:pt x="1719218" y="155782"/>
                    <a:pt x="1718681" y="155246"/>
                  </a:cubicBezTo>
                  <a:cubicBezTo>
                    <a:pt x="1715562" y="152347"/>
                    <a:pt x="1720401" y="156749"/>
                    <a:pt x="1717175" y="153528"/>
                  </a:cubicBezTo>
                  <a:cubicBezTo>
                    <a:pt x="1714057" y="155568"/>
                    <a:pt x="1709862" y="154816"/>
                    <a:pt x="1707712" y="151596"/>
                  </a:cubicBezTo>
                  <a:close/>
                  <a:moveTo>
                    <a:pt x="1708787" y="142793"/>
                  </a:moveTo>
                  <a:lnTo>
                    <a:pt x="1708679" y="142793"/>
                  </a:lnTo>
                  <a:lnTo>
                    <a:pt x="1708787" y="142793"/>
                  </a:lnTo>
                  <a:lnTo>
                    <a:pt x="1708787" y="142793"/>
                  </a:lnTo>
                  <a:close/>
                  <a:moveTo>
                    <a:pt x="1709432" y="141935"/>
                  </a:moveTo>
                  <a:cubicBezTo>
                    <a:pt x="1709217" y="142149"/>
                    <a:pt x="1709002" y="142364"/>
                    <a:pt x="1708787" y="142686"/>
                  </a:cubicBezTo>
                  <a:cubicBezTo>
                    <a:pt x="1708357" y="142149"/>
                    <a:pt x="1706959" y="140969"/>
                    <a:pt x="1708034" y="141720"/>
                  </a:cubicBezTo>
                  <a:cubicBezTo>
                    <a:pt x="1709002" y="142256"/>
                    <a:pt x="1707066" y="140432"/>
                    <a:pt x="1708034" y="141076"/>
                  </a:cubicBezTo>
                  <a:cubicBezTo>
                    <a:pt x="1708572" y="141505"/>
                    <a:pt x="1707389" y="140324"/>
                    <a:pt x="1708034" y="140646"/>
                  </a:cubicBezTo>
                  <a:cubicBezTo>
                    <a:pt x="1708787" y="141076"/>
                    <a:pt x="1707604" y="140217"/>
                    <a:pt x="1708249" y="139680"/>
                  </a:cubicBezTo>
                  <a:cubicBezTo>
                    <a:pt x="1708787" y="139358"/>
                    <a:pt x="1708249" y="140109"/>
                    <a:pt x="1708787" y="140002"/>
                  </a:cubicBezTo>
                  <a:lnTo>
                    <a:pt x="1709217" y="139788"/>
                  </a:lnTo>
                  <a:cubicBezTo>
                    <a:pt x="1709110" y="140217"/>
                    <a:pt x="1709110" y="140969"/>
                    <a:pt x="1709432" y="141935"/>
                  </a:cubicBezTo>
                  <a:close/>
                  <a:moveTo>
                    <a:pt x="2102281" y="1328677"/>
                  </a:moveTo>
                  <a:cubicBezTo>
                    <a:pt x="2105937" y="1330072"/>
                    <a:pt x="2110024" y="1328140"/>
                    <a:pt x="2111422" y="1324490"/>
                  </a:cubicBezTo>
                  <a:cubicBezTo>
                    <a:pt x="2112820" y="1320840"/>
                    <a:pt x="2110992" y="1316761"/>
                    <a:pt x="2107335" y="1315365"/>
                  </a:cubicBezTo>
                  <a:cubicBezTo>
                    <a:pt x="2014635" y="1279833"/>
                    <a:pt x="1922902" y="1242368"/>
                    <a:pt x="1831600" y="1204152"/>
                  </a:cubicBezTo>
                  <a:cubicBezTo>
                    <a:pt x="1797724" y="1189982"/>
                    <a:pt x="1763955" y="1175490"/>
                    <a:pt x="1730080" y="1161105"/>
                  </a:cubicBezTo>
                  <a:cubicBezTo>
                    <a:pt x="1746211" y="1160568"/>
                    <a:pt x="1762235" y="1159709"/>
                    <a:pt x="1778474" y="1159709"/>
                  </a:cubicBezTo>
                  <a:cubicBezTo>
                    <a:pt x="1797509" y="1159924"/>
                    <a:pt x="1816543" y="1160568"/>
                    <a:pt x="1835471" y="1161212"/>
                  </a:cubicBezTo>
                  <a:cubicBezTo>
                    <a:pt x="1854721" y="1161856"/>
                    <a:pt x="1873756" y="1162500"/>
                    <a:pt x="1892575" y="1163574"/>
                  </a:cubicBezTo>
                  <a:cubicBezTo>
                    <a:pt x="1904512" y="1164111"/>
                    <a:pt x="1916342" y="1164862"/>
                    <a:pt x="1928279" y="1165828"/>
                  </a:cubicBezTo>
                  <a:cubicBezTo>
                    <a:pt x="1936130" y="1166365"/>
                    <a:pt x="1944088" y="1167116"/>
                    <a:pt x="1951938" y="1167975"/>
                  </a:cubicBezTo>
                  <a:lnTo>
                    <a:pt x="1973446" y="1170337"/>
                  </a:lnTo>
                  <a:cubicBezTo>
                    <a:pt x="1975812" y="1170659"/>
                    <a:pt x="1981834" y="1172055"/>
                    <a:pt x="1983447" y="1172269"/>
                  </a:cubicBezTo>
                  <a:cubicBezTo>
                    <a:pt x="1985060" y="1172484"/>
                    <a:pt x="1986244" y="1172376"/>
                    <a:pt x="1986674" y="1172162"/>
                  </a:cubicBezTo>
                  <a:cubicBezTo>
                    <a:pt x="1989147" y="1171410"/>
                    <a:pt x="1990438" y="1170015"/>
                    <a:pt x="1990975" y="1168727"/>
                  </a:cubicBezTo>
                  <a:cubicBezTo>
                    <a:pt x="1991728" y="1167224"/>
                    <a:pt x="1992158" y="1165614"/>
                    <a:pt x="1991514" y="1163789"/>
                  </a:cubicBezTo>
                  <a:cubicBezTo>
                    <a:pt x="1991406" y="1163252"/>
                    <a:pt x="1990975" y="1160461"/>
                    <a:pt x="1986997" y="1158958"/>
                  </a:cubicBezTo>
                  <a:cubicBezTo>
                    <a:pt x="1986566" y="1158743"/>
                    <a:pt x="1986029" y="1158636"/>
                    <a:pt x="1985599" y="1158529"/>
                  </a:cubicBezTo>
                  <a:cubicBezTo>
                    <a:pt x="1985599" y="1158529"/>
                    <a:pt x="1985599" y="1158636"/>
                    <a:pt x="1985599" y="1158743"/>
                  </a:cubicBezTo>
                  <a:cubicBezTo>
                    <a:pt x="1985491" y="1159387"/>
                    <a:pt x="1984523" y="1159280"/>
                    <a:pt x="1983232" y="1158958"/>
                  </a:cubicBezTo>
                  <a:cubicBezTo>
                    <a:pt x="1983447" y="1158851"/>
                    <a:pt x="1983986" y="1158529"/>
                    <a:pt x="1984523" y="1158421"/>
                  </a:cubicBezTo>
                  <a:cubicBezTo>
                    <a:pt x="1983770" y="1158421"/>
                    <a:pt x="1983125" y="1158529"/>
                    <a:pt x="1982372" y="1158636"/>
                  </a:cubicBezTo>
                  <a:cubicBezTo>
                    <a:pt x="1980006" y="1157885"/>
                    <a:pt x="1976995" y="1156596"/>
                    <a:pt x="1975490" y="1156274"/>
                  </a:cubicBezTo>
                  <a:lnTo>
                    <a:pt x="1953981" y="1152732"/>
                  </a:lnTo>
                  <a:cubicBezTo>
                    <a:pt x="1943980" y="1151122"/>
                    <a:pt x="1933979" y="1149726"/>
                    <a:pt x="1923869" y="1148652"/>
                  </a:cubicBezTo>
                  <a:cubicBezTo>
                    <a:pt x="1913869" y="1147472"/>
                    <a:pt x="1903867" y="1146505"/>
                    <a:pt x="1893758" y="1145647"/>
                  </a:cubicBezTo>
                  <a:cubicBezTo>
                    <a:pt x="1874830" y="1144144"/>
                    <a:pt x="1855581" y="1142641"/>
                    <a:pt x="1836224" y="1141889"/>
                  </a:cubicBezTo>
                  <a:cubicBezTo>
                    <a:pt x="1823318" y="1141460"/>
                    <a:pt x="1810521" y="1141245"/>
                    <a:pt x="1797616" y="1141460"/>
                  </a:cubicBezTo>
                  <a:cubicBezTo>
                    <a:pt x="1765139" y="1141675"/>
                    <a:pt x="1732768" y="1143822"/>
                    <a:pt x="1701259" y="1147686"/>
                  </a:cubicBezTo>
                  <a:cubicBezTo>
                    <a:pt x="1700829" y="1147686"/>
                    <a:pt x="1700936" y="1148438"/>
                    <a:pt x="1700506" y="1148545"/>
                  </a:cubicBezTo>
                  <a:cubicBezTo>
                    <a:pt x="1689429" y="1143822"/>
                    <a:pt x="1678353" y="1139206"/>
                    <a:pt x="1667384" y="1134482"/>
                  </a:cubicBezTo>
                  <a:cubicBezTo>
                    <a:pt x="1636627" y="1121386"/>
                    <a:pt x="1605977" y="1108289"/>
                    <a:pt x="1575328" y="1095193"/>
                  </a:cubicBezTo>
                  <a:cubicBezTo>
                    <a:pt x="1600278" y="1091328"/>
                    <a:pt x="1625012" y="1087463"/>
                    <a:pt x="1649854" y="1083706"/>
                  </a:cubicBezTo>
                  <a:cubicBezTo>
                    <a:pt x="1667921" y="1080915"/>
                    <a:pt x="1686096" y="1078339"/>
                    <a:pt x="1704270" y="1075763"/>
                  </a:cubicBezTo>
                  <a:cubicBezTo>
                    <a:pt x="1719326" y="1073616"/>
                    <a:pt x="1734381" y="1071576"/>
                    <a:pt x="1749545" y="1069644"/>
                  </a:cubicBezTo>
                  <a:cubicBezTo>
                    <a:pt x="1764601" y="1067711"/>
                    <a:pt x="1779657" y="1065779"/>
                    <a:pt x="1794928" y="1064276"/>
                  </a:cubicBezTo>
                  <a:cubicBezTo>
                    <a:pt x="1807080" y="1062988"/>
                    <a:pt x="1819339" y="1062129"/>
                    <a:pt x="1831600" y="1061700"/>
                  </a:cubicBezTo>
                  <a:cubicBezTo>
                    <a:pt x="1843859" y="1061270"/>
                    <a:pt x="1856226" y="1061270"/>
                    <a:pt x="1868486" y="1061700"/>
                  </a:cubicBezTo>
                  <a:lnTo>
                    <a:pt x="1893543" y="1063310"/>
                  </a:lnTo>
                  <a:cubicBezTo>
                    <a:pt x="1894188" y="1063310"/>
                    <a:pt x="1904082" y="1064276"/>
                    <a:pt x="1906125" y="1064062"/>
                  </a:cubicBezTo>
                  <a:cubicBezTo>
                    <a:pt x="1913438" y="1063417"/>
                    <a:pt x="1913223" y="1056869"/>
                    <a:pt x="1912578" y="1055044"/>
                  </a:cubicBezTo>
                  <a:cubicBezTo>
                    <a:pt x="1912363" y="1054400"/>
                    <a:pt x="1911610" y="1051394"/>
                    <a:pt x="1907093" y="1050213"/>
                  </a:cubicBezTo>
                  <a:cubicBezTo>
                    <a:pt x="1906448" y="1049999"/>
                    <a:pt x="1905803" y="1049892"/>
                    <a:pt x="1905158" y="1049892"/>
                  </a:cubicBezTo>
                  <a:cubicBezTo>
                    <a:pt x="1905158" y="1049999"/>
                    <a:pt x="1905265" y="1050213"/>
                    <a:pt x="1905265" y="1050321"/>
                  </a:cubicBezTo>
                  <a:cubicBezTo>
                    <a:pt x="1905265" y="1050965"/>
                    <a:pt x="1904082" y="1050965"/>
                    <a:pt x="1902576" y="1050750"/>
                  </a:cubicBezTo>
                  <a:cubicBezTo>
                    <a:pt x="1902899" y="1050536"/>
                    <a:pt x="1903114" y="1050428"/>
                    <a:pt x="1903330" y="1050213"/>
                  </a:cubicBezTo>
                  <a:cubicBezTo>
                    <a:pt x="1902899" y="1050321"/>
                    <a:pt x="1902469" y="1050536"/>
                    <a:pt x="1902039" y="1050750"/>
                  </a:cubicBezTo>
                  <a:cubicBezTo>
                    <a:pt x="1899135" y="1050321"/>
                    <a:pt x="1895264" y="1049140"/>
                    <a:pt x="1894941" y="1049140"/>
                  </a:cubicBezTo>
                  <a:lnTo>
                    <a:pt x="1869239" y="1046349"/>
                  </a:lnTo>
                  <a:cubicBezTo>
                    <a:pt x="1856656" y="1045383"/>
                    <a:pt x="1843967" y="1044953"/>
                    <a:pt x="1831276" y="1044953"/>
                  </a:cubicBezTo>
                  <a:cubicBezTo>
                    <a:pt x="1818587" y="1044846"/>
                    <a:pt x="1805897" y="1045383"/>
                    <a:pt x="1793315" y="1046349"/>
                  </a:cubicBezTo>
                  <a:cubicBezTo>
                    <a:pt x="1777829" y="1047530"/>
                    <a:pt x="1762557" y="1048818"/>
                    <a:pt x="1747179" y="1050643"/>
                  </a:cubicBezTo>
                  <a:cubicBezTo>
                    <a:pt x="1731908" y="1052360"/>
                    <a:pt x="1716638" y="1054507"/>
                    <a:pt x="1701474" y="1056869"/>
                  </a:cubicBezTo>
                  <a:cubicBezTo>
                    <a:pt x="1683192" y="1059660"/>
                    <a:pt x="1665018" y="1062881"/>
                    <a:pt x="1646843" y="1066209"/>
                  </a:cubicBezTo>
                  <a:cubicBezTo>
                    <a:pt x="1619743" y="1071254"/>
                    <a:pt x="1592750" y="1076836"/>
                    <a:pt x="1565649" y="1082203"/>
                  </a:cubicBezTo>
                  <a:cubicBezTo>
                    <a:pt x="1562423" y="1082848"/>
                    <a:pt x="1561241" y="1085961"/>
                    <a:pt x="1560917" y="1088966"/>
                  </a:cubicBezTo>
                  <a:cubicBezTo>
                    <a:pt x="1557584" y="1087571"/>
                    <a:pt x="1554250" y="1086176"/>
                    <a:pt x="1550916" y="1084672"/>
                  </a:cubicBezTo>
                  <a:cubicBezTo>
                    <a:pt x="1551239" y="1083599"/>
                    <a:pt x="1551776" y="1082203"/>
                    <a:pt x="1550056" y="1083062"/>
                  </a:cubicBezTo>
                  <a:lnTo>
                    <a:pt x="1550056" y="1082848"/>
                  </a:lnTo>
                  <a:cubicBezTo>
                    <a:pt x="1548443" y="1079520"/>
                    <a:pt x="1544356" y="1078017"/>
                    <a:pt x="1540915" y="1079627"/>
                  </a:cubicBezTo>
                  <a:cubicBezTo>
                    <a:pt x="1540915" y="1079627"/>
                    <a:pt x="1540485" y="1080056"/>
                    <a:pt x="1540377" y="1080164"/>
                  </a:cubicBezTo>
                  <a:cubicBezTo>
                    <a:pt x="1502630" y="1064062"/>
                    <a:pt x="1464883" y="1047959"/>
                    <a:pt x="1427136" y="1031750"/>
                  </a:cubicBezTo>
                  <a:cubicBezTo>
                    <a:pt x="1454237" y="1022625"/>
                    <a:pt x="1481552" y="1014466"/>
                    <a:pt x="1509190" y="1007489"/>
                  </a:cubicBezTo>
                  <a:cubicBezTo>
                    <a:pt x="1532419" y="1001692"/>
                    <a:pt x="1555863" y="996432"/>
                    <a:pt x="1579415" y="991601"/>
                  </a:cubicBezTo>
                  <a:cubicBezTo>
                    <a:pt x="1602966" y="986663"/>
                    <a:pt x="1626518" y="981940"/>
                    <a:pt x="1650177" y="977860"/>
                  </a:cubicBezTo>
                  <a:cubicBezTo>
                    <a:pt x="1662544" y="975713"/>
                    <a:pt x="1674912" y="973781"/>
                    <a:pt x="1687386" y="972063"/>
                  </a:cubicBezTo>
                  <a:cubicBezTo>
                    <a:pt x="1699753" y="970453"/>
                    <a:pt x="1712229" y="968950"/>
                    <a:pt x="1724811" y="967877"/>
                  </a:cubicBezTo>
                  <a:lnTo>
                    <a:pt x="1753201" y="965837"/>
                  </a:lnTo>
                  <a:cubicBezTo>
                    <a:pt x="1754922" y="965730"/>
                    <a:pt x="1763526" y="965944"/>
                    <a:pt x="1766752" y="965300"/>
                  </a:cubicBezTo>
                  <a:cubicBezTo>
                    <a:pt x="1773420" y="963905"/>
                    <a:pt x="1773957" y="958537"/>
                    <a:pt x="1773096" y="955961"/>
                  </a:cubicBezTo>
                  <a:cubicBezTo>
                    <a:pt x="1772022" y="952419"/>
                    <a:pt x="1768257" y="950379"/>
                    <a:pt x="1764601" y="951453"/>
                  </a:cubicBezTo>
                  <a:cubicBezTo>
                    <a:pt x="1764494" y="951453"/>
                    <a:pt x="1764386" y="951560"/>
                    <a:pt x="1764170" y="951560"/>
                  </a:cubicBezTo>
                  <a:cubicBezTo>
                    <a:pt x="1764170" y="951667"/>
                    <a:pt x="1764278" y="951774"/>
                    <a:pt x="1764278" y="951882"/>
                  </a:cubicBezTo>
                  <a:cubicBezTo>
                    <a:pt x="1764386" y="952741"/>
                    <a:pt x="1763418" y="952955"/>
                    <a:pt x="1762020" y="952955"/>
                  </a:cubicBezTo>
                  <a:lnTo>
                    <a:pt x="1762450" y="952526"/>
                  </a:lnTo>
                  <a:lnTo>
                    <a:pt x="1761912" y="952955"/>
                  </a:lnTo>
                  <a:cubicBezTo>
                    <a:pt x="1758901" y="952955"/>
                    <a:pt x="1753846" y="951667"/>
                    <a:pt x="1752879" y="951667"/>
                  </a:cubicBezTo>
                  <a:lnTo>
                    <a:pt x="1723627" y="952526"/>
                  </a:lnTo>
                  <a:cubicBezTo>
                    <a:pt x="1710938" y="953170"/>
                    <a:pt x="1698140" y="954136"/>
                    <a:pt x="1685451" y="955424"/>
                  </a:cubicBezTo>
                  <a:cubicBezTo>
                    <a:pt x="1672653" y="956713"/>
                    <a:pt x="1659963" y="958323"/>
                    <a:pt x="1647273" y="960148"/>
                  </a:cubicBezTo>
                  <a:cubicBezTo>
                    <a:pt x="1623291" y="963797"/>
                    <a:pt x="1599202" y="967770"/>
                    <a:pt x="1575436" y="972707"/>
                  </a:cubicBezTo>
                  <a:cubicBezTo>
                    <a:pt x="1559519" y="975928"/>
                    <a:pt x="1543711" y="979685"/>
                    <a:pt x="1528010" y="983764"/>
                  </a:cubicBezTo>
                  <a:cubicBezTo>
                    <a:pt x="1488757" y="994070"/>
                    <a:pt x="1450150" y="1006523"/>
                    <a:pt x="1412295" y="1021337"/>
                  </a:cubicBezTo>
                  <a:cubicBezTo>
                    <a:pt x="1410897" y="1021873"/>
                    <a:pt x="1411435" y="1023591"/>
                    <a:pt x="1410682" y="1024772"/>
                  </a:cubicBezTo>
                  <a:cubicBezTo>
                    <a:pt x="1384765" y="1013715"/>
                    <a:pt x="1358847" y="1002765"/>
                    <a:pt x="1332822" y="991923"/>
                  </a:cubicBezTo>
                  <a:cubicBezTo>
                    <a:pt x="1308626" y="981832"/>
                    <a:pt x="1284321" y="972063"/>
                    <a:pt x="1260017" y="962295"/>
                  </a:cubicBezTo>
                  <a:cubicBezTo>
                    <a:pt x="1290559" y="949735"/>
                    <a:pt x="1320778" y="937175"/>
                    <a:pt x="1351427" y="926547"/>
                  </a:cubicBezTo>
                  <a:cubicBezTo>
                    <a:pt x="1367343" y="920965"/>
                    <a:pt x="1383367" y="915705"/>
                    <a:pt x="1399713" y="910767"/>
                  </a:cubicBezTo>
                  <a:cubicBezTo>
                    <a:pt x="1423480" y="903467"/>
                    <a:pt x="1447891" y="896812"/>
                    <a:pt x="1473271" y="891337"/>
                  </a:cubicBezTo>
                  <a:cubicBezTo>
                    <a:pt x="1487144" y="888331"/>
                    <a:pt x="1501017" y="885433"/>
                    <a:pt x="1514998" y="882642"/>
                  </a:cubicBezTo>
                  <a:cubicBezTo>
                    <a:pt x="1528978" y="879851"/>
                    <a:pt x="1542850" y="877167"/>
                    <a:pt x="1556831" y="874591"/>
                  </a:cubicBezTo>
                  <a:lnTo>
                    <a:pt x="1583608" y="869974"/>
                  </a:lnTo>
                  <a:cubicBezTo>
                    <a:pt x="1584899" y="869760"/>
                    <a:pt x="1587695" y="868364"/>
                    <a:pt x="1589954" y="867506"/>
                  </a:cubicBezTo>
                  <a:cubicBezTo>
                    <a:pt x="1590491" y="867828"/>
                    <a:pt x="1591029" y="867184"/>
                    <a:pt x="1591674" y="867398"/>
                  </a:cubicBezTo>
                  <a:cubicBezTo>
                    <a:pt x="1591567" y="867291"/>
                    <a:pt x="1591459" y="867398"/>
                    <a:pt x="1591352" y="867291"/>
                  </a:cubicBezTo>
                  <a:lnTo>
                    <a:pt x="1591029" y="867184"/>
                  </a:lnTo>
                  <a:cubicBezTo>
                    <a:pt x="1591459" y="867076"/>
                    <a:pt x="1591459" y="867398"/>
                    <a:pt x="1591782" y="867291"/>
                  </a:cubicBezTo>
                  <a:cubicBezTo>
                    <a:pt x="1593932" y="867935"/>
                    <a:pt x="1596406" y="868364"/>
                    <a:pt x="1598234" y="866754"/>
                  </a:cubicBezTo>
                  <a:cubicBezTo>
                    <a:pt x="1602106" y="863427"/>
                    <a:pt x="1601030" y="859991"/>
                    <a:pt x="1600385" y="858488"/>
                  </a:cubicBezTo>
                  <a:cubicBezTo>
                    <a:pt x="1599740" y="856771"/>
                    <a:pt x="1598234" y="854731"/>
                    <a:pt x="1594901" y="854087"/>
                  </a:cubicBezTo>
                  <a:cubicBezTo>
                    <a:pt x="1594040" y="853980"/>
                    <a:pt x="1592319" y="853980"/>
                    <a:pt x="1590276" y="854302"/>
                  </a:cubicBezTo>
                  <a:cubicBezTo>
                    <a:pt x="1587695" y="854731"/>
                    <a:pt x="1583717" y="855804"/>
                    <a:pt x="1581780" y="855912"/>
                  </a:cubicBezTo>
                  <a:lnTo>
                    <a:pt x="1554358" y="859562"/>
                  </a:lnTo>
                  <a:cubicBezTo>
                    <a:pt x="1537366" y="862138"/>
                    <a:pt x="1520374" y="864714"/>
                    <a:pt x="1503491" y="867613"/>
                  </a:cubicBezTo>
                  <a:cubicBezTo>
                    <a:pt x="1492199" y="869545"/>
                    <a:pt x="1480907" y="871585"/>
                    <a:pt x="1469722" y="873732"/>
                  </a:cubicBezTo>
                  <a:cubicBezTo>
                    <a:pt x="1452408" y="877060"/>
                    <a:pt x="1435524" y="880817"/>
                    <a:pt x="1419071" y="885218"/>
                  </a:cubicBezTo>
                  <a:cubicBezTo>
                    <a:pt x="1402186" y="889620"/>
                    <a:pt x="1385625" y="894665"/>
                    <a:pt x="1369386" y="900247"/>
                  </a:cubicBezTo>
                  <a:cubicBezTo>
                    <a:pt x="1349706" y="906903"/>
                    <a:pt x="1330456" y="914417"/>
                    <a:pt x="1311314" y="922254"/>
                  </a:cubicBezTo>
                  <a:cubicBezTo>
                    <a:pt x="1287440" y="932237"/>
                    <a:pt x="1263565" y="943294"/>
                    <a:pt x="1239476" y="954458"/>
                  </a:cubicBezTo>
                  <a:cubicBezTo>
                    <a:pt x="1238831" y="954244"/>
                    <a:pt x="1237971" y="954029"/>
                    <a:pt x="1237110" y="953707"/>
                  </a:cubicBezTo>
                  <a:cubicBezTo>
                    <a:pt x="1237003" y="953385"/>
                    <a:pt x="1236680" y="952633"/>
                    <a:pt x="1236573" y="952419"/>
                  </a:cubicBezTo>
                  <a:cubicBezTo>
                    <a:pt x="1236035" y="951238"/>
                    <a:pt x="1235497" y="950594"/>
                    <a:pt x="1235282" y="950272"/>
                  </a:cubicBezTo>
                  <a:cubicBezTo>
                    <a:pt x="1233561" y="948340"/>
                    <a:pt x="1231733" y="947910"/>
                    <a:pt x="1230658" y="947910"/>
                  </a:cubicBezTo>
                  <a:cubicBezTo>
                    <a:pt x="1228722" y="947695"/>
                    <a:pt x="1227001" y="948125"/>
                    <a:pt x="1225496" y="949413"/>
                  </a:cubicBezTo>
                  <a:cubicBezTo>
                    <a:pt x="1225496" y="949413"/>
                    <a:pt x="1225173" y="949950"/>
                    <a:pt x="1224958" y="950057"/>
                  </a:cubicBezTo>
                  <a:cubicBezTo>
                    <a:pt x="1218936" y="948340"/>
                    <a:pt x="1212591" y="946407"/>
                    <a:pt x="1206461" y="944475"/>
                  </a:cubicBezTo>
                  <a:cubicBezTo>
                    <a:pt x="1197858" y="941684"/>
                    <a:pt x="1190115" y="938893"/>
                    <a:pt x="1186781" y="936531"/>
                  </a:cubicBezTo>
                  <a:lnTo>
                    <a:pt x="1186566" y="936424"/>
                  </a:lnTo>
                  <a:cubicBezTo>
                    <a:pt x="1184738" y="933740"/>
                    <a:pt x="1181189" y="932667"/>
                    <a:pt x="1178070" y="934062"/>
                  </a:cubicBezTo>
                  <a:cubicBezTo>
                    <a:pt x="1174629" y="935672"/>
                    <a:pt x="1173123" y="939751"/>
                    <a:pt x="1174737" y="943187"/>
                  </a:cubicBezTo>
                  <a:cubicBezTo>
                    <a:pt x="1175381" y="944475"/>
                    <a:pt x="1176565" y="946085"/>
                    <a:pt x="1178715" y="947695"/>
                  </a:cubicBezTo>
                  <a:cubicBezTo>
                    <a:pt x="1180974" y="949306"/>
                    <a:pt x="1184738" y="951238"/>
                    <a:pt x="1189362" y="953063"/>
                  </a:cubicBezTo>
                  <a:cubicBezTo>
                    <a:pt x="1199471" y="957250"/>
                    <a:pt x="1213881" y="961650"/>
                    <a:pt x="1224851" y="964978"/>
                  </a:cubicBezTo>
                  <a:cubicBezTo>
                    <a:pt x="1224206" y="966696"/>
                    <a:pt x="1222270" y="967770"/>
                    <a:pt x="1223022" y="969594"/>
                  </a:cubicBezTo>
                  <a:cubicBezTo>
                    <a:pt x="1223990" y="971741"/>
                    <a:pt x="1226571" y="971312"/>
                    <a:pt x="1228830" y="971741"/>
                  </a:cubicBezTo>
                  <a:cubicBezTo>
                    <a:pt x="1228830" y="971741"/>
                    <a:pt x="1228830" y="971849"/>
                    <a:pt x="1228830" y="971849"/>
                  </a:cubicBezTo>
                  <a:cubicBezTo>
                    <a:pt x="1230766" y="977216"/>
                    <a:pt x="1232701" y="982476"/>
                    <a:pt x="1234745" y="987629"/>
                  </a:cubicBezTo>
                  <a:cubicBezTo>
                    <a:pt x="1236788" y="992889"/>
                    <a:pt x="1238938" y="998042"/>
                    <a:pt x="1241305" y="1003302"/>
                  </a:cubicBezTo>
                  <a:cubicBezTo>
                    <a:pt x="1248833" y="1020156"/>
                    <a:pt x="1256360" y="1037117"/>
                    <a:pt x="1264103" y="1053863"/>
                  </a:cubicBezTo>
                  <a:cubicBezTo>
                    <a:pt x="1269265" y="1065135"/>
                    <a:pt x="1274642" y="1076299"/>
                    <a:pt x="1280019" y="1087356"/>
                  </a:cubicBezTo>
                  <a:cubicBezTo>
                    <a:pt x="1291956" y="1111832"/>
                    <a:pt x="1304646" y="1137595"/>
                    <a:pt x="1318950" y="1162930"/>
                  </a:cubicBezTo>
                  <a:cubicBezTo>
                    <a:pt x="1332822" y="1187620"/>
                    <a:pt x="1347985" y="1211988"/>
                    <a:pt x="1364655" y="1235175"/>
                  </a:cubicBezTo>
                  <a:cubicBezTo>
                    <a:pt x="1387346" y="1266844"/>
                    <a:pt x="1412833" y="1296042"/>
                    <a:pt x="1441331" y="1320088"/>
                  </a:cubicBezTo>
                  <a:cubicBezTo>
                    <a:pt x="1444343" y="1322665"/>
                    <a:pt x="1448860" y="1322343"/>
                    <a:pt x="1451440" y="1319337"/>
                  </a:cubicBezTo>
                  <a:cubicBezTo>
                    <a:pt x="1454021" y="1316439"/>
                    <a:pt x="1453699" y="1311930"/>
                    <a:pt x="1450688" y="1309354"/>
                  </a:cubicBezTo>
                  <a:cubicBezTo>
                    <a:pt x="1424017" y="1285200"/>
                    <a:pt x="1400573" y="1256108"/>
                    <a:pt x="1379388" y="1224870"/>
                  </a:cubicBezTo>
                  <a:cubicBezTo>
                    <a:pt x="1363687" y="1201898"/>
                    <a:pt x="1349383" y="1177637"/>
                    <a:pt x="1335833" y="1153483"/>
                  </a:cubicBezTo>
                  <a:cubicBezTo>
                    <a:pt x="1321745" y="1128363"/>
                    <a:pt x="1308410" y="1103351"/>
                    <a:pt x="1296151" y="1079305"/>
                  </a:cubicBezTo>
                  <a:cubicBezTo>
                    <a:pt x="1289161" y="1065672"/>
                    <a:pt x="1282278" y="1051931"/>
                    <a:pt x="1275502" y="1038190"/>
                  </a:cubicBezTo>
                  <a:cubicBezTo>
                    <a:pt x="1268727" y="1024450"/>
                    <a:pt x="1261952" y="1010602"/>
                    <a:pt x="1255285" y="996754"/>
                  </a:cubicBezTo>
                  <a:cubicBezTo>
                    <a:pt x="1252919" y="991923"/>
                    <a:pt x="1250661" y="986985"/>
                    <a:pt x="1248510" y="982047"/>
                  </a:cubicBezTo>
                  <a:cubicBezTo>
                    <a:pt x="1247004" y="978612"/>
                    <a:pt x="1245714" y="975284"/>
                    <a:pt x="1244316" y="971849"/>
                  </a:cubicBezTo>
                  <a:cubicBezTo>
                    <a:pt x="1271846" y="983443"/>
                    <a:pt x="1299269" y="995036"/>
                    <a:pt x="1326585" y="1006737"/>
                  </a:cubicBezTo>
                  <a:cubicBezTo>
                    <a:pt x="1346910" y="1015540"/>
                    <a:pt x="1367235" y="1024450"/>
                    <a:pt x="1387561" y="1033360"/>
                  </a:cubicBezTo>
                  <a:cubicBezTo>
                    <a:pt x="1387883" y="1033896"/>
                    <a:pt x="1387668" y="1034219"/>
                    <a:pt x="1388098" y="1034755"/>
                  </a:cubicBezTo>
                  <a:cubicBezTo>
                    <a:pt x="1389604" y="1036687"/>
                    <a:pt x="1392400" y="1039371"/>
                    <a:pt x="1393045" y="1041089"/>
                  </a:cubicBezTo>
                  <a:lnTo>
                    <a:pt x="1403370" y="1068463"/>
                  </a:lnTo>
                  <a:cubicBezTo>
                    <a:pt x="1408747" y="1081667"/>
                    <a:pt x="1414984" y="1094656"/>
                    <a:pt x="1421544" y="1107323"/>
                  </a:cubicBezTo>
                  <a:cubicBezTo>
                    <a:pt x="1428104" y="1119990"/>
                    <a:pt x="1435202" y="1132443"/>
                    <a:pt x="1442299" y="1144681"/>
                  </a:cubicBezTo>
                  <a:cubicBezTo>
                    <a:pt x="1452623" y="1162071"/>
                    <a:pt x="1462947" y="1179569"/>
                    <a:pt x="1473702" y="1196530"/>
                  </a:cubicBezTo>
                  <a:cubicBezTo>
                    <a:pt x="1484563" y="1213813"/>
                    <a:pt x="1495855" y="1230667"/>
                    <a:pt x="1507685" y="1247091"/>
                  </a:cubicBezTo>
                  <a:cubicBezTo>
                    <a:pt x="1531344" y="1280048"/>
                    <a:pt x="1557369" y="1311286"/>
                    <a:pt x="1586943" y="1340055"/>
                  </a:cubicBezTo>
                  <a:cubicBezTo>
                    <a:pt x="1589739" y="1342847"/>
                    <a:pt x="1594256" y="1342847"/>
                    <a:pt x="1597051" y="1340163"/>
                  </a:cubicBezTo>
                  <a:cubicBezTo>
                    <a:pt x="1599847" y="1337372"/>
                    <a:pt x="1599847" y="1332863"/>
                    <a:pt x="1597051" y="1330072"/>
                  </a:cubicBezTo>
                  <a:cubicBezTo>
                    <a:pt x="1574791" y="1306670"/>
                    <a:pt x="1555110" y="1281872"/>
                    <a:pt x="1536613" y="1256108"/>
                  </a:cubicBezTo>
                  <a:cubicBezTo>
                    <a:pt x="1522633" y="1236678"/>
                    <a:pt x="1509405" y="1216604"/>
                    <a:pt x="1496500" y="1196423"/>
                  </a:cubicBezTo>
                  <a:cubicBezTo>
                    <a:pt x="1483488" y="1176241"/>
                    <a:pt x="1470583" y="1155845"/>
                    <a:pt x="1457893" y="1135234"/>
                  </a:cubicBezTo>
                  <a:cubicBezTo>
                    <a:pt x="1449075" y="1121171"/>
                    <a:pt x="1440471" y="1106786"/>
                    <a:pt x="1432406" y="1092079"/>
                  </a:cubicBezTo>
                  <a:cubicBezTo>
                    <a:pt x="1427136" y="1082311"/>
                    <a:pt x="1422082" y="1072435"/>
                    <a:pt x="1417457" y="1062344"/>
                  </a:cubicBezTo>
                  <a:lnTo>
                    <a:pt x="1409176" y="1042806"/>
                  </a:lnTo>
                  <a:cubicBezTo>
                    <a:pt x="1410897" y="1043558"/>
                    <a:pt x="1412510" y="1044309"/>
                    <a:pt x="1414231" y="1045061"/>
                  </a:cubicBezTo>
                  <a:cubicBezTo>
                    <a:pt x="1457678" y="1064169"/>
                    <a:pt x="1501125" y="1083062"/>
                    <a:pt x="1544463" y="1102063"/>
                  </a:cubicBezTo>
                  <a:cubicBezTo>
                    <a:pt x="1548120" y="1109041"/>
                    <a:pt x="1551776" y="1116126"/>
                    <a:pt x="1552206" y="1116985"/>
                  </a:cubicBezTo>
                  <a:lnTo>
                    <a:pt x="1579845" y="1170659"/>
                  </a:lnTo>
                  <a:cubicBezTo>
                    <a:pt x="1596191" y="1200931"/>
                    <a:pt x="1612645" y="1229808"/>
                    <a:pt x="1631573" y="1256860"/>
                  </a:cubicBezTo>
                  <a:cubicBezTo>
                    <a:pt x="1650714" y="1284127"/>
                    <a:pt x="1672330" y="1309461"/>
                    <a:pt x="1697173" y="1333829"/>
                  </a:cubicBezTo>
                  <a:cubicBezTo>
                    <a:pt x="1706959" y="1343276"/>
                    <a:pt x="1717820" y="1357339"/>
                    <a:pt x="1729972" y="1367430"/>
                  </a:cubicBezTo>
                  <a:cubicBezTo>
                    <a:pt x="1735995" y="1372475"/>
                    <a:pt x="1742447" y="1376554"/>
                    <a:pt x="1749115" y="1378916"/>
                  </a:cubicBezTo>
                  <a:cubicBezTo>
                    <a:pt x="1752772" y="1380311"/>
                    <a:pt x="1756966" y="1378379"/>
                    <a:pt x="1758363" y="1374729"/>
                  </a:cubicBezTo>
                  <a:cubicBezTo>
                    <a:pt x="1759654" y="1371079"/>
                    <a:pt x="1757826" y="1367000"/>
                    <a:pt x="1754170" y="1365604"/>
                  </a:cubicBezTo>
                  <a:cubicBezTo>
                    <a:pt x="1747394" y="1362814"/>
                    <a:pt x="1741264" y="1357554"/>
                    <a:pt x="1735350" y="1351649"/>
                  </a:cubicBezTo>
                  <a:cubicBezTo>
                    <a:pt x="1725779" y="1341988"/>
                    <a:pt x="1717175" y="1330179"/>
                    <a:pt x="1709217" y="1321806"/>
                  </a:cubicBezTo>
                  <a:cubicBezTo>
                    <a:pt x="1685666" y="1297760"/>
                    <a:pt x="1665878" y="1272211"/>
                    <a:pt x="1647488" y="1245803"/>
                  </a:cubicBezTo>
                  <a:cubicBezTo>
                    <a:pt x="1628884" y="1219288"/>
                    <a:pt x="1611677" y="1191699"/>
                    <a:pt x="1595008" y="1162286"/>
                  </a:cubicBezTo>
                  <a:lnTo>
                    <a:pt x="1566510" y="1111724"/>
                  </a:lnTo>
                  <a:cubicBezTo>
                    <a:pt x="1583932" y="1119346"/>
                    <a:pt x="1601245" y="1127075"/>
                    <a:pt x="1618667" y="1134590"/>
                  </a:cubicBezTo>
                  <a:cubicBezTo>
                    <a:pt x="1642971" y="1145110"/>
                    <a:pt x="1667384" y="1155201"/>
                    <a:pt x="1691795" y="1165614"/>
                  </a:cubicBezTo>
                  <a:cubicBezTo>
                    <a:pt x="1691795" y="1171518"/>
                    <a:pt x="1694053" y="1178925"/>
                    <a:pt x="1699216" y="1187298"/>
                  </a:cubicBezTo>
                  <a:cubicBezTo>
                    <a:pt x="1707604" y="1200824"/>
                    <a:pt x="1721369" y="1216604"/>
                    <a:pt x="1732016" y="1228198"/>
                  </a:cubicBezTo>
                  <a:cubicBezTo>
                    <a:pt x="1747179" y="1244515"/>
                    <a:pt x="1763096" y="1262979"/>
                    <a:pt x="1780409" y="1281014"/>
                  </a:cubicBezTo>
                  <a:cubicBezTo>
                    <a:pt x="1791486" y="1292607"/>
                    <a:pt x="1803100" y="1303986"/>
                    <a:pt x="1815037" y="1314614"/>
                  </a:cubicBezTo>
                  <a:cubicBezTo>
                    <a:pt x="1836116" y="1333614"/>
                    <a:pt x="1858162" y="1350361"/>
                    <a:pt x="1880745" y="1362599"/>
                  </a:cubicBezTo>
                  <a:cubicBezTo>
                    <a:pt x="1884080" y="1364638"/>
                    <a:pt x="1888489" y="1363457"/>
                    <a:pt x="1890424" y="1360022"/>
                  </a:cubicBezTo>
                  <a:cubicBezTo>
                    <a:pt x="1892360" y="1356587"/>
                    <a:pt x="1891284" y="1352293"/>
                    <a:pt x="1887843" y="1350361"/>
                  </a:cubicBezTo>
                  <a:cubicBezTo>
                    <a:pt x="1872035" y="1340592"/>
                    <a:pt x="1856764" y="1328247"/>
                    <a:pt x="1841815" y="1314721"/>
                  </a:cubicBezTo>
                  <a:cubicBezTo>
                    <a:pt x="1824932" y="1299585"/>
                    <a:pt x="1808800" y="1282731"/>
                    <a:pt x="1792992" y="1266199"/>
                  </a:cubicBezTo>
                  <a:cubicBezTo>
                    <a:pt x="1776215" y="1248702"/>
                    <a:pt x="1759761" y="1231633"/>
                    <a:pt x="1744490" y="1216175"/>
                  </a:cubicBezTo>
                  <a:cubicBezTo>
                    <a:pt x="1735565" y="1207265"/>
                    <a:pt x="1724273" y="1195671"/>
                    <a:pt x="1715777" y="1184722"/>
                  </a:cubicBezTo>
                  <a:cubicBezTo>
                    <a:pt x="1712336" y="1180320"/>
                    <a:pt x="1709970" y="1176348"/>
                    <a:pt x="1708034" y="1172376"/>
                  </a:cubicBezTo>
                  <a:cubicBezTo>
                    <a:pt x="1723950" y="1179139"/>
                    <a:pt x="1739866" y="1186010"/>
                    <a:pt x="1755783" y="1192665"/>
                  </a:cubicBezTo>
                  <a:cubicBezTo>
                    <a:pt x="1870314" y="1240221"/>
                    <a:pt x="1985706" y="1285737"/>
                    <a:pt x="2102281" y="1328677"/>
                  </a:cubicBezTo>
                  <a:close/>
                  <a:moveTo>
                    <a:pt x="1550378" y="1084029"/>
                  </a:moveTo>
                  <a:lnTo>
                    <a:pt x="1550809" y="1084672"/>
                  </a:lnTo>
                  <a:lnTo>
                    <a:pt x="1550809" y="1084672"/>
                  </a:lnTo>
                  <a:cubicBezTo>
                    <a:pt x="1550701" y="1084672"/>
                    <a:pt x="1550593" y="1084565"/>
                    <a:pt x="1550486" y="1084458"/>
                  </a:cubicBezTo>
                  <a:cubicBezTo>
                    <a:pt x="1550378" y="1084350"/>
                    <a:pt x="1550378" y="1084243"/>
                    <a:pt x="1550378" y="1084029"/>
                  </a:cubicBezTo>
                  <a:close/>
                  <a:moveTo>
                    <a:pt x="1591567" y="867398"/>
                  </a:moveTo>
                  <a:cubicBezTo>
                    <a:pt x="1591674" y="867398"/>
                    <a:pt x="1591674" y="867291"/>
                    <a:pt x="1591567" y="867398"/>
                  </a:cubicBezTo>
                  <a:cubicBezTo>
                    <a:pt x="1592427" y="867291"/>
                    <a:pt x="1593287" y="867184"/>
                    <a:pt x="1593287" y="867720"/>
                  </a:cubicBezTo>
                  <a:cubicBezTo>
                    <a:pt x="1593502" y="868687"/>
                    <a:pt x="1592212" y="867720"/>
                    <a:pt x="1591567" y="86739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60" name="Google Shape;3260;p37"/>
            <p:cNvSpPr/>
            <p:nvPr/>
          </p:nvSpPr>
          <p:spPr>
            <a:xfrm rot="5528855">
              <a:off x="9155525" y="6493047"/>
              <a:ext cx="248050" cy="244688"/>
            </a:xfrm>
            <a:custGeom>
              <a:avLst/>
              <a:gdLst/>
              <a:ahLst/>
              <a:cxnLst/>
              <a:rect l="l" t="t" r="r" b="b"/>
              <a:pathLst>
                <a:path w="247876" h="244516" extrusionOk="0">
                  <a:moveTo>
                    <a:pt x="226264" y="192393"/>
                  </a:moveTo>
                  <a:cubicBezTo>
                    <a:pt x="187656" y="247678"/>
                    <a:pt x="110442" y="261096"/>
                    <a:pt x="53982" y="222451"/>
                  </a:cubicBezTo>
                  <a:cubicBezTo>
                    <a:pt x="-2477" y="183805"/>
                    <a:pt x="-16995" y="107480"/>
                    <a:pt x="21613" y="52196"/>
                  </a:cubicBezTo>
                  <a:cubicBezTo>
                    <a:pt x="60220" y="-3089"/>
                    <a:pt x="137435" y="-16615"/>
                    <a:pt x="193894" y="22030"/>
                  </a:cubicBezTo>
                  <a:cubicBezTo>
                    <a:pt x="250353" y="60783"/>
                    <a:pt x="264871" y="137109"/>
                    <a:pt x="226264" y="19239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61" name="Google Shape;3261;p37"/>
            <p:cNvSpPr/>
            <p:nvPr/>
          </p:nvSpPr>
          <p:spPr>
            <a:xfrm rot="5528855">
              <a:off x="8089826" y="2405075"/>
              <a:ext cx="2181354" cy="3591165"/>
            </a:xfrm>
            <a:custGeom>
              <a:avLst/>
              <a:gdLst/>
              <a:ahLst/>
              <a:cxnLst/>
              <a:rect l="l" t="t" r="r" b="b"/>
              <a:pathLst>
                <a:path w="2179822" h="3588643" extrusionOk="0">
                  <a:moveTo>
                    <a:pt x="312944" y="3177368"/>
                  </a:moveTo>
                  <a:lnTo>
                    <a:pt x="323483" y="3178441"/>
                  </a:lnTo>
                  <a:cubicBezTo>
                    <a:pt x="289392" y="3299424"/>
                    <a:pt x="300577" y="3431356"/>
                    <a:pt x="204542" y="3530653"/>
                  </a:cubicBezTo>
                  <a:cubicBezTo>
                    <a:pt x="169484" y="3566830"/>
                    <a:pt x="106679" y="3608696"/>
                    <a:pt x="55705" y="3577994"/>
                  </a:cubicBezTo>
                  <a:cubicBezTo>
                    <a:pt x="-85712" y="3492974"/>
                    <a:pt x="77213" y="3303932"/>
                    <a:pt x="157762" y="3250794"/>
                  </a:cubicBezTo>
                  <a:cubicBezTo>
                    <a:pt x="189701" y="3229754"/>
                    <a:pt x="223900" y="3212041"/>
                    <a:pt x="258850" y="3196369"/>
                  </a:cubicBezTo>
                  <a:cubicBezTo>
                    <a:pt x="270142" y="3191216"/>
                    <a:pt x="281649" y="3186493"/>
                    <a:pt x="293694" y="3183165"/>
                  </a:cubicBezTo>
                  <a:cubicBezTo>
                    <a:pt x="300146" y="3181340"/>
                    <a:pt x="319181" y="3174792"/>
                    <a:pt x="312944" y="3177368"/>
                  </a:cubicBezTo>
                  <a:close/>
                  <a:moveTo>
                    <a:pt x="578678" y="1398704"/>
                  </a:moveTo>
                  <a:cubicBezTo>
                    <a:pt x="527274" y="1375302"/>
                    <a:pt x="464685" y="1405360"/>
                    <a:pt x="425109" y="1438638"/>
                  </a:cubicBezTo>
                  <a:cubicBezTo>
                    <a:pt x="330903" y="1517754"/>
                    <a:pt x="287134" y="1654731"/>
                    <a:pt x="267561" y="1771957"/>
                  </a:cubicBezTo>
                  <a:cubicBezTo>
                    <a:pt x="259926" y="1818224"/>
                    <a:pt x="257022" y="1865028"/>
                    <a:pt x="261431" y="1911725"/>
                  </a:cubicBezTo>
                  <a:cubicBezTo>
                    <a:pt x="262399" y="1921171"/>
                    <a:pt x="278961" y="1987620"/>
                    <a:pt x="276272" y="1975812"/>
                  </a:cubicBezTo>
                  <a:lnTo>
                    <a:pt x="290790" y="1985259"/>
                  </a:lnTo>
                  <a:cubicBezTo>
                    <a:pt x="366069" y="1831964"/>
                    <a:pt x="542652" y="1764120"/>
                    <a:pt x="613307" y="1609323"/>
                  </a:cubicBezTo>
                  <a:cubicBezTo>
                    <a:pt x="641805" y="1546846"/>
                    <a:pt x="656969" y="1434237"/>
                    <a:pt x="578678" y="1398704"/>
                  </a:cubicBezTo>
                  <a:close/>
                  <a:moveTo>
                    <a:pt x="2021024" y="1805449"/>
                  </a:moveTo>
                  <a:cubicBezTo>
                    <a:pt x="1909181" y="1903781"/>
                    <a:pt x="1896276" y="2148107"/>
                    <a:pt x="1938970" y="2278107"/>
                  </a:cubicBezTo>
                  <a:cubicBezTo>
                    <a:pt x="1953058" y="2321153"/>
                    <a:pt x="1989729" y="2405637"/>
                    <a:pt x="2039306" y="2421847"/>
                  </a:cubicBezTo>
                  <a:lnTo>
                    <a:pt x="2057157" y="2388246"/>
                  </a:lnTo>
                  <a:cubicBezTo>
                    <a:pt x="2070815" y="2297966"/>
                    <a:pt x="2120177" y="2217884"/>
                    <a:pt x="2147707" y="2131468"/>
                  </a:cubicBezTo>
                  <a:cubicBezTo>
                    <a:pt x="2162010" y="2086489"/>
                    <a:pt x="2174915" y="2040436"/>
                    <a:pt x="2179325" y="1993203"/>
                  </a:cubicBezTo>
                  <a:cubicBezTo>
                    <a:pt x="2185669" y="1924392"/>
                    <a:pt x="2131253" y="1708621"/>
                    <a:pt x="2021024" y="1805449"/>
                  </a:cubicBezTo>
                  <a:close/>
                  <a:moveTo>
                    <a:pt x="830541" y="10469"/>
                  </a:moveTo>
                  <a:cubicBezTo>
                    <a:pt x="663098" y="98817"/>
                    <a:pt x="931199" y="326074"/>
                    <a:pt x="990670" y="390162"/>
                  </a:cubicBezTo>
                  <a:cubicBezTo>
                    <a:pt x="1007016" y="407874"/>
                    <a:pt x="1081757" y="480013"/>
                    <a:pt x="1068529" y="503200"/>
                  </a:cubicBezTo>
                  <a:lnTo>
                    <a:pt x="1104556" y="462515"/>
                  </a:lnTo>
                  <a:cubicBezTo>
                    <a:pt x="1062507" y="331012"/>
                    <a:pt x="1070788" y="196826"/>
                    <a:pt x="987013" y="77776"/>
                  </a:cubicBezTo>
                  <a:cubicBezTo>
                    <a:pt x="952600" y="28933"/>
                    <a:pt x="893129" y="-22595"/>
                    <a:pt x="830541" y="1046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62" name="Google Shape;3262;p37"/>
            <p:cNvSpPr/>
            <p:nvPr/>
          </p:nvSpPr>
          <p:spPr>
            <a:xfrm>
              <a:off x="5979978" y="13897680"/>
              <a:ext cx="1839053" cy="3797218"/>
            </a:xfrm>
            <a:custGeom>
              <a:avLst/>
              <a:gdLst/>
              <a:ahLst/>
              <a:cxnLst/>
              <a:rect l="l" t="t" r="r" b="b"/>
              <a:pathLst>
                <a:path w="1839053" h="3797218" extrusionOk="0">
                  <a:moveTo>
                    <a:pt x="1838616" y="3489771"/>
                  </a:moveTo>
                  <a:cubicBezTo>
                    <a:pt x="1842703" y="3621811"/>
                    <a:pt x="1817645" y="3692339"/>
                    <a:pt x="1785275" y="3797219"/>
                  </a:cubicBezTo>
                  <a:lnTo>
                    <a:pt x="1784845" y="3781331"/>
                  </a:lnTo>
                  <a:cubicBezTo>
                    <a:pt x="1776242" y="3752669"/>
                    <a:pt x="1768929" y="3724221"/>
                    <a:pt x="1761616" y="3695667"/>
                  </a:cubicBezTo>
                  <a:lnTo>
                    <a:pt x="1661818" y="3504693"/>
                  </a:lnTo>
                  <a:cubicBezTo>
                    <a:pt x="1612994" y="3371258"/>
                    <a:pt x="1558793" y="3232993"/>
                    <a:pt x="1546426" y="3081202"/>
                  </a:cubicBezTo>
                  <a:cubicBezTo>
                    <a:pt x="1544060" y="3052647"/>
                    <a:pt x="1535672" y="2918139"/>
                    <a:pt x="1579871" y="2922540"/>
                  </a:cubicBezTo>
                  <a:cubicBezTo>
                    <a:pt x="1615898" y="2926190"/>
                    <a:pt x="1641708" y="3016363"/>
                    <a:pt x="1654505" y="3050607"/>
                  </a:cubicBezTo>
                  <a:cubicBezTo>
                    <a:pt x="1680423" y="3119955"/>
                    <a:pt x="1701608" y="3192844"/>
                    <a:pt x="1719138" y="3267452"/>
                  </a:cubicBezTo>
                  <a:cubicBezTo>
                    <a:pt x="1720643" y="3244264"/>
                    <a:pt x="1721826" y="3220970"/>
                    <a:pt x="1725697" y="3198427"/>
                  </a:cubicBezTo>
                  <a:cubicBezTo>
                    <a:pt x="1729031" y="3178674"/>
                    <a:pt x="1734516" y="3159244"/>
                    <a:pt x="1740001" y="3140351"/>
                  </a:cubicBezTo>
                  <a:cubicBezTo>
                    <a:pt x="1802267" y="2925975"/>
                    <a:pt x="1822270" y="3238253"/>
                    <a:pt x="1827432" y="3301589"/>
                  </a:cubicBezTo>
                  <a:cubicBezTo>
                    <a:pt x="1832594" y="3364066"/>
                    <a:pt x="1836680" y="3426865"/>
                    <a:pt x="1838616" y="3489771"/>
                  </a:cubicBezTo>
                  <a:close/>
                  <a:moveTo>
                    <a:pt x="1564170" y="3487410"/>
                  </a:moveTo>
                  <a:lnTo>
                    <a:pt x="1535564" y="3425040"/>
                  </a:lnTo>
                  <a:cubicBezTo>
                    <a:pt x="1542877" y="3377592"/>
                    <a:pt x="1491795" y="3295148"/>
                    <a:pt x="1475879" y="3261655"/>
                  </a:cubicBezTo>
                  <a:cubicBezTo>
                    <a:pt x="1401890" y="3105785"/>
                    <a:pt x="1306931" y="2958931"/>
                    <a:pt x="1193798" y="2851904"/>
                  </a:cubicBezTo>
                  <a:cubicBezTo>
                    <a:pt x="1160030" y="2820022"/>
                    <a:pt x="963014" y="2661897"/>
                    <a:pt x="1019151" y="2841169"/>
                  </a:cubicBezTo>
                  <a:cubicBezTo>
                    <a:pt x="1024635" y="2858560"/>
                    <a:pt x="1031195" y="2875092"/>
                    <a:pt x="1038293" y="2891301"/>
                  </a:cubicBezTo>
                  <a:cubicBezTo>
                    <a:pt x="1050660" y="2919749"/>
                    <a:pt x="1064748" y="2946693"/>
                    <a:pt x="1079481" y="2972994"/>
                  </a:cubicBezTo>
                  <a:cubicBezTo>
                    <a:pt x="1096365" y="3002837"/>
                    <a:pt x="1115293" y="3030533"/>
                    <a:pt x="1134220" y="3058229"/>
                  </a:cubicBezTo>
                  <a:cubicBezTo>
                    <a:pt x="1094322" y="3039121"/>
                    <a:pt x="1054532" y="3020979"/>
                    <a:pt x="1016462" y="3003803"/>
                  </a:cubicBezTo>
                  <a:cubicBezTo>
                    <a:pt x="1004202" y="2998221"/>
                    <a:pt x="892144" y="2935100"/>
                    <a:pt x="883756" y="2959146"/>
                  </a:cubicBezTo>
                  <a:cubicBezTo>
                    <a:pt x="868915" y="3001656"/>
                    <a:pt x="1003880" y="3144967"/>
                    <a:pt x="1021624" y="3165792"/>
                  </a:cubicBezTo>
                  <a:cubicBezTo>
                    <a:pt x="1173042" y="3344206"/>
                    <a:pt x="1379522" y="3496749"/>
                    <a:pt x="1588045" y="3524338"/>
                  </a:cubicBezTo>
                  <a:lnTo>
                    <a:pt x="1545136" y="3469697"/>
                  </a:lnTo>
                  <a:cubicBezTo>
                    <a:pt x="1551373" y="3475709"/>
                    <a:pt x="1558040" y="3481076"/>
                    <a:pt x="1564170" y="3487410"/>
                  </a:cubicBezTo>
                  <a:close/>
                  <a:moveTo>
                    <a:pt x="1285531" y="2804456"/>
                  </a:moveTo>
                  <a:cubicBezTo>
                    <a:pt x="1304888" y="2763771"/>
                    <a:pt x="1360057" y="2657281"/>
                    <a:pt x="1376188" y="2614234"/>
                  </a:cubicBezTo>
                  <a:cubicBezTo>
                    <a:pt x="1424689" y="2484879"/>
                    <a:pt x="1449746" y="2347579"/>
                    <a:pt x="1449101" y="2205557"/>
                  </a:cubicBezTo>
                  <a:cubicBezTo>
                    <a:pt x="1448993" y="2177539"/>
                    <a:pt x="1453295" y="2085219"/>
                    <a:pt x="1426625" y="2072122"/>
                  </a:cubicBezTo>
                  <a:cubicBezTo>
                    <a:pt x="1385867" y="2052263"/>
                    <a:pt x="1348980" y="2174426"/>
                    <a:pt x="1339839" y="2206308"/>
                  </a:cubicBezTo>
                  <a:cubicBezTo>
                    <a:pt x="1328225" y="2246886"/>
                    <a:pt x="1318116" y="2291758"/>
                    <a:pt x="1309297" y="2338884"/>
                  </a:cubicBezTo>
                  <a:cubicBezTo>
                    <a:pt x="1297360" y="2240230"/>
                    <a:pt x="1275744" y="2144797"/>
                    <a:pt x="1234449" y="2078348"/>
                  </a:cubicBezTo>
                  <a:cubicBezTo>
                    <a:pt x="1191539" y="2009001"/>
                    <a:pt x="1170031" y="2238620"/>
                    <a:pt x="1168848" y="2263525"/>
                  </a:cubicBezTo>
                  <a:cubicBezTo>
                    <a:pt x="1161428" y="2430775"/>
                    <a:pt x="1202831" y="2656959"/>
                    <a:pt x="1265851" y="2800162"/>
                  </a:cubicBezTo>
                  <a:cubicBezTo>
                    <a:pt x="1267786" y="2826463"/>
                    <a:pt x="1276927" y="2822598"/>
                    <a:pt x="1285531" y="2804456"/>
                  </a:cubicBezTo>
                  <a:close/>
                  <a:moveTo>
                    <a:pt x="972262" y="2340280"/>
                  </a:moveTo>
                  <a:cubicBezTo>
                    <a:pt x="984845" y="2347687"/>
                    <a:pt x="991835" y="2351122"/>
                    <a:pt x="989899" y="2348223"/>
                  </a:cubicBezTo>
                  <a:cubicBezTo>
                    <a:pt x="988071" y="2345647"/>
                    <a:pt x="985920" y="2341997"/>
                    <a:pt x="983985" y="2339206"/>
                  </a:cubicBezTo>
                  <a:cubicBezTo>
                    <a:pt x="992050" y="2338133"/>
                    <a:pt x="996029" y="2336630"/>
                    <a:pt x="994416" y="2334805"/>
                  </a:cubicBezTo>
                  <a:cubicBezTo>
                    <a:pt x="984952" y="2324177"/>
                    <a:pt x="973446" y="2314301"/>
                    <a:pt x="961508" y="2304747"/>
                  </a:cubicBezTo>
                  <a:cubicBezTo>
                    <a:pt x="885154" y="2184302"/>
                    <a:pt x="772128" y="1983881"/>
                    <a:pt x="691364" y="1911957"/>
                  </a:cubicBezTo>
                  <a:cubicBezTo>
                    <a:pt x="657812" y="1882222"/>
                    <a:pt x="607375" y="1831124"/>
                    <a:pt x="562530" y="1840141"/>
                  </a:cubicBezTo>
                  <a:cubicBezTo>
                    <a:pt x="486928" y="1855385"/>
                    <a:pt x="602858" y="2032188"/>
                    <a:pt x="615763" y="2049364"/>
                  </a:cubicBezTo>
                  <a:cubicBezTo>
                    <a:pt x="627055" y="2064393"/>
                    <a:pt x="641465" y="2080495"/>
                    <a:pt x="657812" y="2097027"/>
                  </a:cubicBezTo>
                  <a:cubicBezTo>
                    <a:pt x="632432" y="2084145"/>
                    <a:pt x="606837" y="2072337"/>
                    <a:pt x="580812" y="2062353"/>
                  </a:cubicBezTo>
                  <a:cubicBezTo>
                    <a:pt x="556292" y="2052799"/>
                    <a:pt x="478432" y="2016945"/>
                    <a:pt x="460688" y="2067291"/>
                  </a:cubicBezTo>
                  <a:cubicBezTo>
                    <a:pt x="437674" y="2132452"/>
                    <a:pt x="525321" y="2210065"/>
                    <a:pt x="555110" y="2234541"/>
                  </a:cubicBezTo>
                  <a:cubicBezTo>
                    <a:pt x="667813" y="2326968"/>
                    <a:pt x="899672" y="2344788"/>
                    <a:pt x="972262" y="2340280"/>
                  </a:cubicBezTo>
                  <a:close/>
                  <a:moveTo>
                    <a:pt x="906232" y="1971858"/>
                  </a:moveTo>
                  <a:cubicBezTo>
                    <a:pt x="906340" y="1971429"/>
                    <a:pt x="906340" y="1970999"/>
                    <a:pt x="906340" y="1970570"/>
                  </a:cubicBezTo>
                  <a:cubicBezTo>
                    <a:pt x="917847" y="1943196"/>
                    <a:pt x="942904" y="1837243"/>
                    <a:pt x="950001" y="1808151"/>
                  </a:cubicBezTo>
                  <a:cubicBezTo>
                    <a:pt x="985275" y="1660976"/>
                    <a:pt x="1026786" y="1502636"/>
                    <a:pt x="1026463" y="1348483"/>
                  </a:cubicBezTo>
                  <a:cubicBezTo>
                    <a:pt x="1026356" y="1331630"/>
                    <a:pt x="1025603" y="1314883"/>
                    <a:pt x="1023130" y="1298566"/>
                  </a:cubicBezTo>
                  <a:cubicBezTo>
                    <a:pt x="1016032" y="1253157"/>
                    <a:pt x="990867" y="1229433"/>
                    <a:pt x="961939" y="1267757"/>
                  </a:cubicBezTo>
                  <a:cubicBezTo>
                    <a:pt x="939785" y="1297170"/>
                    <a:pt x="917847" y="1615567"/>
                    <a:pt x="907200" y="1815880"/>
                  </a:cubicBezTo>
                  <a:cubicBezTo>
                    <a:pt x="895478" y="1620827"/>
                    <a:pt x="861925" y="1242315"/>
                    <a:pt x="829125" y="1243603"/>
                  </a:cubicBezTo>
                  <a:cubicBezTo>
                    <a:pt x="774386" y="1245643"/>
                    <a:pt x="768149" y="1372315"/>
                    <a:pt x="766966" y="1421051"/>
                  </a:cubicBezTo>
                  <a:cubicBezTo>
                    <a:pt x="762557" y="1606335"/>
                    <a:pt x="876658" y="1899720"/>
                    <a:pt x="899887" y="1991503"/>
                  </a:cubicBezTo>
                  <a:cubicBezTo>
                    <a:pt x="901500" y="1998051"/>
                    <a:pt x="905157" y="1978836"/>
                    <a:pt x="906232" y="1971858"/>
                  </a:cubicBezTo>
                  <a:close/>
                  <a:moveTo>
                    <a:pt x="127632" y="761822"/>
                  </a:moveTo>
                  <a:cubicBezTo>
                    <a:pt x="113867" y="750121"/>
                    <a:pt x="21167" y="665100"/>
                    <a:pt x="1702" y="710831"/>
                  </a:cubicBezTo>
                  <a:cubicBezTo>
                    <a:pt x="-5074" y="726611"/>
                    <a:pt x="10197" y="751516"/>
                    <a:pt x="15789" y="762680"/>
                  </a:cubicBezTo>
                  <a:cubicBezTo>
                    <a:pt x="43105" y="816784"/>
                    <a:pt x="75152" y="867238"/>
                    <a:pt x="107200" y="916189"/>
                  </a:cubicBezTo>
                  <a:cubicBezTo>
                    <a:pt x="244853" y="1126915"/>
                    <a:pt x="466388" y="1164702"/>
                    <a:pt x="438857" y="1124553"/>
                  </a:cubicBezTo>
                  <a:cubicBezTo>
                    <a:pt x="345834" y="988972"/>
                    <a:pt x="244100" y="861441"/>
                    <a:pt x="127632" y="761822"/>
                  </a:cubicBezTo>
                  <a:close/>
                  <a:moveTo>
                    <a:pt x="435416" y="700311"/>
                  </a:moveTo>
                  <a:cubicBezTo>
                    <a:pt x="430899" y="518462"/>
                    <a:pt x="417241" y="337364"/>
                    <a:pt x="383796" y="162707"/>
                  </a:cubicBezTo>
                  <a:cubicBezTo>
                    <a:pt x="377344" y="129322"/>
                    <a:pt x="360782" y="-5616"/>
                    <a:pt x="318949" y="181"/>
                  </a:cubicBezTo>
                  <a:cubicBezTo>
                    <a:pt x="270340" y="6837"/>
                    <a:pt x="266253" y="195342"/>
                    <a:pt x="264640" y="235919"/>
                  </a:cubicBezTo>
                  <a:cubicBezTo>
                    <a:pt x="255284" y="464465"/>
                    <a:pt x="384764" y="908997"/>
                    <a:pt x="413262" y="986395"/>
                  </a:cubicBezTo>
                  <a:cubicBezTo>
                    <a:pt x="441761" y="1063794"/>
                    <a:pt x="436169" y="729188"/>
                    <a:pt x="435416" y="70031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63" name="Google Shape;3263;p37"/>
            <p:cNvSpPr/>
            <p:nvPr/>
          </p:nvSpPr>
          <p:spPr>
            <a:xfrm>
              <a:off x="5792914" y="13736488"/>
              <a:ext cx="2762094" cy="6528418"/>
            </a:xfrm>
            <a:custGeom>
              <a:avLst/>
              <a:gdLst/>
              <a:ahLst/>
              <a:cxnLst/>
              <a:rect l="l" t="t" r="r" b="b"/>
              <a:pathLst>
                <a:path w="2762094" h="6528418" extrusionOk="0">
                  <a:moveTo>
                    <a:pt x="3579" y="52095"/>
                  </a:moveTo>
                  <a:cubicBezTo>
                    <a:pt x="-5131" y="33953"/>
                    <a:pt x="2612" y="12268"/>
                    <a:pt x="20786" y="3573"/>
                  </a:cubicBezTo>
                  <a:cubicBezTo>
                    <a:pt x="38853" y="-5122"/>
                    <a:pt x="60684" y="2607"/>
                    <a:pt x="69395" y="20749"/>
                  </a:cubicBezTo>
                  <a:lnTo>
                    <a:pt x="556665" y="1020704"/>
                  </a:lnTo>
                  <a:cubicBezTo>
                    <a:pt x="837455" y="1597811"/>
                    <a:pt x="1182878" y="2329179"/>
                    <a:pt x="1465927" y="2906287"/>
                  </a:cubicBezTo>
                  <a:cubicBezTo>
                    <a:pt x="1632401" y="3245617"/>
                    <a:pt x="1776829" y="3531702"/>
                    <a:pt x="1875983" y="3699595"/>
                  </a:cubicBezTo>
                  <a:cubicBezTo>
                    <a:pt x="2153009" y="4172682"/>
                    <a:pt x="2335184" y="4635141"/>
                    <a:pt x="2459072" y="5049292"/>
                  </a:cubicBezTo>
                  <a:cubicBezTo>
                    <a:pt x="2651464" y="5692420"/>
                    <a:pt x="2703836" y="6218107"/>
                    <a:pt x="2761156" y="6482186"/>
                  </a:cubicBezTo>
                  <a:cubicBezTo>
                    <a:pt x="2765780" y="6502689"/>
                    <a:pt x="2752875" y="6522978"/>
                    <a:pt x="2732335" y="6527487"/>
                  </a:cubicBezTo>
                  <a:cubicBezTo>
                    <a:pt x="2711794" y="6532103"/>
                    <a:pt x="2691469" y="6519113"/>
                    <a:pt x="2686952" y="6498717"/>
                  </a:cubicBezTo>
                  <a:cubicBezTo>
                    <a:pt x="2626944" y="6236464"/>
                    <a:pt x="2568119" y="5714319"/>
                    <a:pt x="2370888" y="5076022"/>
                  </a:cubicBezTo>
                  <a:cubicBezTo>
                    <a:pt x="2245280" y="4669492"/>
                    <a:pt x="2063642" y="4215299"/>
                    <a:pt x="1787799" y="3751552"/>
                  </a:cubicBezTo>
                  <a:cubicBezTo>
                    <a:pt x="1687785" y="3581941"/>
                    <a:pt x="1540776" y="3293924"/>
                    <a:pt x="1374302" y="2950837"/>
                  </a:cubicBezTo>
                  <a:cubicBezTo>
                    <a:pt x="1093619" y="2372333"/>
                    <a:pt x="756154" y="1637101"/>
                    <a:pt x="479880" y="1057524"/>
                  </a:cubicBezTo>
                  <a:lnTo>
                    <a:pt x="3579" y="52095"/>
                  </a:lnTo>
                  <a:lnTo>
                    <a:pt x="3579" y="5209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64" name="Google Shape;3264;p37"/>
            <p:cNvSpPr/>
            <p:nvPr/>
          </p:nvSpPr>
          <p:spPr>
            <a:xfrm>
              <a:off x="4973399" y="13385148"/>
              <a:ext cx="2862088" cy="3912131"/>
            </a:xfrm>
            <a:custGeom>
              <a:avLst/>
              <a:gdLst/>
              <a:ahLst/>
              <a:cxnLst/>
              <a:rect l="l" t="t" r="r" b="b"/>
              <a:pathLst>
                <a:path w="2862088" h="3912131" extrusionOk="0">
                  <a:moveTo>
                    <a:pt x="2267483" y="3498409"/>
                  </a:moveTo>
                  <a:cubicBezTo>
                    <a:pt x="2280173" y="3529110"/>
                    <a:pt x="2297164" y="3582248"/>
                    <a:pt x="2272430" y="3614023"/>
                  </a:cubicBezTo>
                  <a:cubicBezTo>
                    <a:pt x="2248771" y="3644296"/>
                    <a:pt x="2203711" y="3613594"/>
                    <a:pt x="2182310" y="3598458"/>
                  </a:cubicBezTo>
                  <a:cubicBezTo>
                    <a:pt x="2104880" y="3543388"/>
                    <a:pt x="2033473" y="3459548"/>
                    <a:pt x="1980670" y="3366691"/>
                  </a:cubicBezTo>
                  <a:cubicBezTo>
                    <a:pt x="1959484" y="3329656"/>
                    <a:pt x="1939374" y="3254082"/>
                    <a:pt x="1969485" y="3229714"/>
                  </a:cubicBezTo>
                  <a:cubicBezTo>
                    <a:pt x="1999597" y="3205346"/>
                    <a:pt x="2036591" y="3227352"/>
                    <a:pt x="2036914" y="3227567"/>
                  </a:cubicBezTo>
                  <a:cubicBezTo>
                    <a:pt x="2066918" y="3243240"/>
                    <a:pt x="2095201" y="3263959"/>
                    <a:pt x="2121119" y="3288756"/>
                  </a:cubicBezTo>
                  <a:cubicBezTo>
                    <a:pt x="2178976" y="3343933"/>
                    <a:pt x="2232855" y="3414462"/>
                    <a:pt x="2267483" y="3498409"/>
                  </a:cubicBezTo>
                  <a:close/>
                  <a:moveTo>
                    <a:pt x="1893454" y="3397286"/>
                  </a:moveTo>
                  <a:cubicBezTo>
                    <a:pt x="1869364" y="3381613"/>
                    <a:pt x="1860224" y="3373776"/>
                    <a:pt x="1818175" y="3359177"/>
                  </a:cubicBezTo>
                  <a:cubicBezTo>
                    <a:pt x="1776126" y="3344578"/>
                    <a:pt x="1747197" y="3364974"/>
                    <a:pt x="1747197" y="3364974"/>
                  </a:cubicBezTo>
                  <a:cubicBezTo>
                    <a:pt x="1715258" y="3422942"/>
                    <a:pt x="1770749" y="3494007"/>
                    <a:pt x="1797312" y="3530291"/>
                  </a:cubicBezTo>
                  <a:cubicBezTo>
                    <a:pt x="1868074" y="3627335"/>
                    <a:pt x="1959807" y="3705377"/>
                    <a:pt x="2058315" y="3745096"/>
                  </a:cubicBezTo>
                  <a:cubicBezTo>
                    <a:pt x="2086168" y="3756368"/>
                    <a:pt x="2145101" y="3781917"/>
                    <a:pt x="2170481" y="3744345"/>
                  </a:cubicBezTo>
                  <a:cubicBezTo>
                    <a:pt x="2197043" y="3704840"/>
                    <a:pt x="2150370" y="3643866"/>
                    <a:pt x="2132841" y="3620035"/>
                  </a:cubicBezTo>
                  <a:cubicBezTo>
                    <a:pt x="2065305" y="3528466"/>
                    <a:pt x="1980132" y="3453644"/>
                    <a:pt x="1893454" y="3397286"/>
                  </a:cubicBezTo>
                  <a:close/>
                  <a:moveTo>
                    <a:pt x="2574944" y="3323859"/>
                  </a:moveTo>
                  <a:cubicBezTo>
                    <a:pt x="2569029" y="3314198"/>
                    <a:pt x="2562791" y="3304751"/>
                    <a:pt x="2555586" y="3296593"/>
                  </a:cubicBezTo>
                  <a:cubicBezTo>
                    <a:pt x="2529454" y="3267179"/>
                    <a:pt x="2508376" y="3289293"/>
                    <a:pt x="2498267" y="3329227"/>
                  </a:cubicBezTo>
                  <a:cubicBezTo>
                    <a:pt x="2484071" y="3384941"/>
                    <a:pt x="2489986" y="3448813"/>
                    <a:pt x="2497514" y="3504098"/>
                  </a:cubicBezTo>
                  <a:cubicBezTo>
                    <a:pt x="2505042" y="3558846"/>
                    <a:pt x="2518162" y="3611876"/>
                    <a:pt x="2532895" y="3663511"/>
                  </a:cubicBezTo>
                  <a:cubicBezTo>
                    <a:pt x="2552790" y="3733610"/>
                    <a:pt x="2579998" y="3816268"/>
                    <a:pt x="2634414" y="3847937"/>
                  </a:cubicBezTo>
                  <a:lnTo>
                    <a:pt x="2695282" y="3837309"/>
                  </a:lnTo>
                  <a:cubicBezTo>
                    <a:pt x="2721092" y="3806929"/>
                    <a:pt x="2700444" y="3708705"/>
                    <a:pt x="2695175" y="3676178"/>
                  </a:cubicBezTo>
                  <a:cubicBezTo>
                    <a:pt x="2674635" y="3550687"/>
                    <a:pt x="2635489" y="3422513"/>
                    <a:pt x="2574944" y="3323859"/>
                  </a:cubicBezTo>
                  <a:close/>
                  <a:moveTo>
                    <a:pt x="2848959" y="3555626"/>
                  </a:moveTo>
                  <a:cubicBezTo>
                    <a:pt x="2841861" y="3521489"/>
                    <a:pt x="2832075" y="3488318"/>
                    <a:pt x="2820783" y="3456650"/>
                  </a:cubicBezTo>
                  <a:cubicBezTo>
                    <a:pt x="2813685" y="3436790"/>
                    <a:pt x="2805835" y="3417253"/>
                    <a:pt x="2796909" y="3398789"/>
                  </a:cubicBezTo>
                  <a:cubicBezTo>
                    <a:pt x="2791962" y="3388376"/>
                    <a:pt x="2786585" y="3378070"/>
                    <a:pt x="2780132" y="3369160"/>
                  </a:cubicBezTo>
                  <a:cubicBezTo>
                    <a:pt x="2738407" y="3311622"/>
                    <a:pt x="2716683" y="3443124"/>
                    <a:pt x="2712812" y="3478227"/>
                  </a:cubicBezTo>
                  <a:cubicBezTo>
                    <a:pt x="2711736" y="3488210"/>
                    <a:pt x="2710338" y="3503883"/>
                    <a:pt x="2709693" y="3513867"/>
                  </a:cubicBezTo>
                  <a:cubicBezTo>
                    <a:pt x="2703778" y="3605650"/>
                    <a:pt x="2705821" y="3704518"/>
                    <a:pt x="2722060" y="3792759"/>
                  </a:cubicBezTo>
                  <a:cubicBezTo>
                    <a:pt x="2729911" y="3835484"/>
                    <a:pt x="2742708" y="3877135"/>
                    <a:pt x="2769809" y="3903007"/>
                  </a:cubicBezTo>
                  <a:lnTo>
                    <a:pt x="2810889" y="3912131"/>
                  </a:lnTo>
                  <a:cubicBezTo>
                    <a:pt x="2840786" y="3847937"/>
                    <a:pt x="2858423" y="3793188"/>
                    <a:pt x="2861541" y="3714180"/>
                  </a:cubicBezTo>
                  <a:cubicBezTo>
                    <a:pt x="2863692" y="3660505"/>
                    <a:pt x="2859498" y="3606616"/>
                    <a:pt x="2848959" y="3555626"/>
                  </a:cubicBezTo>
                  <a:close/>
                  <a:moveTo>
                    <a:pt x="1197446" y="1157129"/>
                  </a:moveTo>
                  <a:cubicBezTo>
                    <a:pt x="1183251" y="1073290"/>
                    <a:pt x="764054" y="606537"/>
                    <a:pt x="433687" y="251212"/>
                  </a:cubicBezTo>
                  <a:cubicBezTo>
                    <a:pt x="220863" y="22237"/>
                    <a:pt x="8683" y="-10397"/>
                    <a:pt x="4059" y="2377"/>
                  </a:cubicBezTo>
                  <a:cubicBezTo>
                    <a:pt x="-39495" y="125292"/>
                    <a:pt x="280118" y="406975"/>
                    <a:pt x="356795" y="485340"/>
                  </a:cubicBezTo>
                  <a:cubicBezTo>
                    <a:pt x="647049" y="782160"/>
                    <a:pt x="1210458" y="1233991"/>
                    <a:pt x="1197446" y="1157129"/>
                  </a:cubicBezTo>
                  <a:lnTo>
                    <a:pt x="1197446" y="1157129"/>
                  </a:lnTo>
                  <a:close/>
                  <a:moveTo>
                    <a:pt x="1299180" y="887791"/>
                  </a:moveTo>
                  <a:cubicBezTo>
                    <a:pt x="1328109" y="941573"/>
                    <a:pt x="1430273" y="1016717"/>
                    <a:pt x="1437263" y="910120"/>
                  </a:cubicBezTo>
                  <a:cubicBezTo>
                    <a:pt x="1449630" y="718394"/>
                    <a:pt x="1408012" y="360386"/>
                    <a:pt x="1341659" y="194317"/>
                  </a:cubicBezTo>
                  <a:cubicBezTo>
                    <a:pt x="1314989" y="127654"/>
                    <a:pt x="1257239" y="232748"/>
                    <a:pt x="1240247" y="390873"/>
                  </a:cubicBezTo>
                  <a:cubicBezTo>
                    <a:pt x="1221965" y="561236"/>
                    <a:pt x="1247345" y="791499"/>
                    <a:pt x="1299180" y="887791"/>
                  </a:cubicBezTo>
                  <a:lnTo>
                    <a:pt x="1299180" y="887791"/>
                  </a:lnTo>
                  <a:close/>
                  <a:moveTo>
                    <a:pt x="850087" y="1098410"/>
                  </a:moveTo>
                  <a:cubicBezTo>
                    <a:pt x="643608" y="1134586"/>
                    <a:pt x="1201425" y="1638589"/>
                    <a:pt x="1260358" y="1527376"/>
                  </a:cubicBezTo>
                  <a:cubicBezTo>
                    <a:pt x="1276274" y="1497318"/>
                    <a:pt x="1186799" y="1321695"/>
                    <a:pt x="1081086" y="1213595"/>
                  </a:cubicBezTo>
                  <a:cubicBezTo>
                    <a:pt x="1000968" y="1131473"/>
                    <a:pt x="863207" y="1096155"/>
                    <a:pt x="850087" y="1098410"/>
                  </a:cubicBezTo>
                  <a:lnTo>
                    <a:pt x="850087" y="1098410"/>
                  </a:lnTo>
                  <a:close/>
                  <a:moveTo>
                    <a:pt x="1850867" y="1521579"/>
                  </a:moveTo>
                  <a:cubicBezTo>
                    <a:pt x="1773760" y="1360770"/>
                    <a:pt x="1755908" y="1569349"/>
                    <a:pt x="1751284" y="1610356"/>
                  </a:cubicBezTo>
                  <a:cubicBezTo>
                    <a:pt x="1737304" y="1736599"/>
                    <a:pt x="1772255" y="2058216"/>
                    <a:pt x="1793978" y="2085268"/>
                  </a:cubicBezTo>
                  <a:cubicBezTo>
                    <a:pt x="1859578" y="2167604"/>
                    <a:pt x="1870978" y="2026119"/>
                    <a:pt x="1874419" y="2001858"/>
                  </a:cubicBezTo>
                  <a:cubicBezTo>
                    <a:pt x="1890335" y="1889893"/>
                    <a:pt x="1879258" y="1580835"/>
                    <a:pt x="1850867" y="1521579"/>
                  </a:cubicBezTo>
                  <a:lnTo>
                    <a:pt x="1850867" y="1521579"/>
                  </a:lnTo>
                  <a:close/>
                  <a:moveTo>
                    <a:pt x="2083372" y="1591248"/>
                  </a:moveTo>
                  <a:cubicBezTo>
                    <a:pt x="2056379" y="1356798"/>
                    <a:pt x="1952171" y="1542834"/>
                    <a:pt x="1942278" y="1629357"/>
                  </a:cubicBezTo>
                  <a:cubicBezTo>
                    <a:pt x="1927114" y="1760215"/>
                    <a:pt x="1923780" y="1885813"/>
                    <a:pt x="1930448" y="2010016"/>
                  </a:cubicBezTo>
                  <a:cubicBezTo>
                    <a:pt x="1931416" y="2027836"/>
                    <a:pt x="1933029" y="2045441"/>
                    <a:pt x="1936363" y="2062617"/>
                  </a:cubicBezTo>
                  <a:cubicBezTo>
                    <a:pt x="1962603" y="2199487"/>
                    <a:pt x="2088534" y="1901379"/>
                    <a:pt x="2083372" y="1591248"/>
                  </a:cubicBezTo>
                  <a:lnTo>
                    <a:pt x="2083372" y="1591248"/>
                  </a:lnTo>
                  <a:close/>
                  <a:moveTo>
                    <a:pt x="1474903" y="2267009"/>
                  </a:moveTo>
                  <a:cubicBezTo>
                    <a:pt x="1356607" y="2243500"/>
                    <a:pt x="1401882" y="2358793"/>
                    <a:pt x="1433284" y="2395828"/>
                  </a:cubicBezTo>
                  <a:cubicBezTo>
                    <a:pt x="1512542" y="2488900"/>
                    <a:pt x="1628472" y="2612995"/>
                    <a:pt x="1739454" y="2628131"/>
                  </a:cubicBezTo>
                  <a:cubicBezTo>
                    <a:pt x="1818390" y="2638759"/>
                    <a:pt x="1743541" y="2507256"/>
                    <a:pt x="1724829" y="2480956"/>
                  </a:cubicBezTo>
                  <a:cubicBezTo>
                    <a:pt x="1663315" y="2394003"/>
                    <a:pt x="1568571" y="2285688"/>
                    <a:pt x="1474903" y="2267009"/>
                  </a:cubicBezTo>
                  <a:lnTo>
                    <a:pt x="1474903" y="2267009"/>
                  </a:lnTo>
                  <a:close/>
                  <a:moveTo>
                    <a:pt x="1342734" y="2650567"/>
                  </a:moveTo>
                  <a:cubicBezTo>
                    <a:pt x="1445436" y="2699733"/>
                    <a:pt x="1732464" y="2824043"/>
                    <a:pt x="1750854" y="2789369"/>
                  </a:cubicBezTo>
                  <a:cubicBezTo>
                    <a:pt x="1769674" y="2754051"/>
                    <a:pt x="1721280" y="2694687"/>
                    <a:pt x="1706224" y="2675794"/>
                  </a:cubicBezTo>
                  <a:cubicBezTo>
                    <a:pt x="1634817" y="2586480"/>
                    <a:pt x="1379621" y="2452938"/>
                    <a:pt x="1356177" y="2458520"/>
                  </a:cubicBezTo>
                  <a:cubicBezTo>
                    <a:pt x="1247023" y="2484391"/>
                    <a:pt x="1280683" y="2620831"/>
                    <a:pt x="1342734" y="2650567"/>
                  </a:cubicBezTo>
                  <a:lnTo>
                    <a:pt x="1342734" y="2650567"/>
                  </a:lnTo>
                  <a:close/>
                  <a:moveTo>
                    <a:pt x="2313941" y="2796776"/>
                  </a:moveTo>
                  <a:cubicBezTo>
                    <a:pt x="2312758" y="2827478"/>
                    <a:pt x="2323189" y="2926239"/>
                    <a:pt x="2352225" y="2935686"/>
                  </a:cubicBezTo>
                  <a:cubicBezTo>
                    <a:pt x="2388359" y="2947387"/>
                    <a:pt x="2445356" y="2863762"/>
                    <a:pt x="2450196" y="2841004"/>
                  </a:cubicBezTo>
                  <a:cubicBezTo>
                    <a:pt x="2472672" y="2736661"/>
                    <a:pt x="2492890" y="2555563"/>
                    <a:pt x="2483641" y="2448644"/>
                  </a:cubicBezTo>
                  <a:cubicBezTo>
                    <a:pt x="2480737" y="2414507"/>
                    <a:pt x="2471704" y="2340329"/>
                    <a:pt x="2436645" y="2339148"/>
                  </a:cubicBezTo>
                  <a:cubicBezTo>
                    <a:pt x="2404813" y="2337967"/>
                    <a:pt x="2385348" y="2404845"/>
                    <a:pt x="2375669" y="2435547"/>
                  </a:cubicBezTo>
                  <a:cubicBezTo>
                    <a:pt x="2340396" y="2547942"/>
                    <a:pt x="2318673" y="2666991"/>
                    <a:pt x="2313941" y="2796776"/>
                  </a:cubicBezTo>
                  <a:lnTo>
                    <a:pt x="2313941" y="2796776"/>
                  </a:lnTo>
                  <a:close/>
                  <a:moveTo>
                    <a:pt x="2253395" y="2985925"/>
                  </a:moveTo>
                  <a:cubicBezTo>
                    <a:pt x="2253180" y="2990219"/>
                    <a:pt x="2300928" y="2854315"/>
                    <a:pt x="2299960" y="2758131"/>
                  </a:cubicBezTo>
                  <a:cubicBezTo>
                    <a:pt x="2298885" y="2643053"/>
                    <a:pt x="2304369" y="2592706"/>
                    <a:pt x="2276624" y="2506290"/>
                  </a:cubicBezTo>
                  <a:cubicBezTo>
                    <a:pt x="2267053" y="2476447"/>
                    <a:pt x="2249954" y="2428248"/>
                    <a:pt x="2219627" y="2433293"/>
                  </a:cubicBezTo>
                  <a:cubicBezTo>
                    <a:pt x="2184246" y="2439197"/>
                    <a:pt x="2164781" y="2490295"/>
                    <a:pt x="2155640" y="2530551"/>
                  </a:cubicBezTo>
                  <a:cubicBezTo>
                    <a:pt x="2132518" y="2632103"/>
                    <a:pt x="2142950" y="2747288"/>
                    <a:pt x="2161339" y="2845835"/>
                  </a:cubicBezTo>
                  <a:cubicBezTo>
                    <a:pt x="2168007" y="2881474"/>
                    <a:pt x="2211239" y="3018881"/>
                    <a:pt x="2253395" y="2985925"/>
                  </a:cubicBezTo>
                  <a:lnTo>
                    <a:pt x="2253395" y="2985925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65" name="Google Shape;3265;p37"/>
            <p:cNvSpPr/>
            <p:nvPr/>
          </p:nvSpPr>
          <p:spPr>
            <a:xfrm>
              <a:off x="6707623" y="17079667"/>
              <a:ext cx="4041648" cy="3287116"/>
            </a:xfrm>
            <a:custGeom>
              <a:avLst/>
              <a:gdLst/>
              <a:ahLst/>
              <a:cxnLst/>
              <a:rect l="l" t="t" r="r" b="b"/>
              <a:pathLst>
                <a:path w="4041648" h="3287116" extrusionOk="0">
                  <a:moveTo>
                    <a:pt x="4041473" y="82674"/>
                  </a:moveTo>
                  <a:cubicBezTo>
                    <a:pt x="4045022" y="101568"/>
                    <a:pt x="3993510" y="151163"/>
                    <a:pt x="3983616" y="163615"/>
                  </a:cubicBezTo>
                  <a:cubicBezTo>
                    <a:pt x="3913391" y="251749"/>
                    <a:pt x="3844458" y="341707"/>
                    <a:pt x="3765845" y="422326"/>
                  </a:cubicBezTo>
                  <a:cubicBezTo>
                    <a:pt x="3452039" y="744588"/>
                    <a:pt x="2857550" y="968624"/>
                    <a:pt x="2454808" y="657742"/>
                  </a:cubicBezTo>
                  <a:cubicBezTo>
                    <a:pt x="2438139" y="647652"/>
                    <a:pt x="2469541" y="509386"/>
                    <a:pt x="2475456" y="493820"/>
                  </a:cubicBezTo>
                  <a:cubicBezTo>
                    <a:pt x="2515784" y="388726"/>
                    <a:pt x="2592783" y="303061"/>
                    <a:pt x="2675267" y="230279"/>
                  </a:cubicBezTo>
                  <a:cubicBezTo>
                    <a:pt x="2960467" y="-21132"/>
                    <a:pt x="3371598" y="-26392"/>
                    <a:pt x="3726054" y="27497"/>
                  </a:cubicBezTo>
                  <a:cubicBezTo>
                    <a:pt x="3811012" y="40486"/>
                    <a:pt x="3895862" y="53905"/>
                    <a:pt x="3980282" y="70651"/>
                  </a:cubicBezTo>
                  <a:cubicBezTo>
                    <a:pt x="3985229" y="71617"/>
                    <a:pt x="4040613" y="78058"/>
                    <a:pt x="4041473" y="82674"/>
                  </a:cubicBezTo>
                  <a:close/>
                  <a:moveTo>
                    <a:pt x="393347" y="1185255"/>
                  </a:moveTo>
                  <a:cubicBezTo>
                    <a:pt x="292150" y="1181282"/>
                    <a:pt x="190309" y="1189441"/>
                    <a:pt x="89112" y="1195560"/>
                  </a:cubicBezTo>
                  <a:cubicBezTo>
                    <a:pt x="74809" y="1196419"/>
                    <a:pt x="10607" y="1191910"/>
                    <a:pt x="176" y="1205544"/>
                  </a:cubicBezTo>
                  <a:cubicBezTo>
                    <a:pt x="-2513" y="1208979"/>
                    <a:pt x="26523" y="1249771"/>
                    <a:pt x="28781" y="1253636"/>
                  </a:cubicBezTo>
                  <a:cubicBezTo>
                    <a:pt x="68357" y="1319978"/>
                    <a:pt x="110405" y="1384816"/>
                    <a:pt x="152777" y="1449226"/>
                  </a:cubicBezTo>
                  <a:cubicBezTo>
                    <a:pt x="329790" y="1718349"/>
                    <a:pt x="580576" y="1989620"/>
                    <a:pt x="920407" y="2028802"/>
                  </a:cubicBezTo>
                  <a:cubicBezTo>
                    <a:pt x="1018700" y="2040181"/>
                    <a:pt x="1122477" y="2040074"/>
                    <a:pt x="1217114" y="2003790"/>
                  </a:cubicBezTo>
                  <a:cubicBezTo>
                    <a:pt x="1231094" y="1998315"/>
                    <a:pt x="1342615" y="1936160"/>
                    <a:pt x="1339388" y="1918984"/>
                  </a:cubicBezTo>
                  <a:cubicBezTo>
                    <a:pt x="1305513" y="1463181"/>
                    <a:pt x="797918" y="1201035"/>
                    <a:pt x="393347" y="1185255"/>
                  </a:cubicBezTo>
                  <a:close/>
                  <a:moveTo>
                    <a:pt x="3553988" y="2576711"/>
                  </a:moveTo>
                  <a:cubicBezTo>
                    <a:pt x="3234590" y="2532483"/>
                    <a:pt x="2864970" y="2542145"/>
                    <a:pt x="2611711" y="2771764"/>
                  </a:cubicBezTo>
                  <a:cubicBezTo>
                    <a:pt x="2538367" y="2838105"/>
                    <a:pt x="2470186" y="2916148"/>
                    <a:pt x="2435235" y="3011152"/>
                  </a:cubicBezTo>
                  <a:cubicBezTo>
                    <a:pt x="2429966" y="3025214"/>
                    <a:pt x="2403403" y="3149846"/>
                    <a:pt x="2418566" y="3158756"/>
                  </a:cubicBezTo>
                  <a:cubicBezTo>
                    <a:pt x="2784530" y="3433462"/>
                    <a:pt x="3316429" y="3224776"/>
                    <a:pt x="3594639" y="2931284"/>
                  </a:cubicBezTo>
                  <a:cubicBezTo>
                    <a:pt x="3664326" y="2857750"/>
                    <a:pt x="3725302" y="2775951"/>
                    <a:pt x="3787245" y="2695868"/>
                  </a:cubicBezTo>
                  <a:cubicBezTo>
                    <a:pt x="3796064" y="2684596"/>
                    <a:pt x="3841769" y="2639295"/>
                    <a:pt x="3838328" y="2622442"/>
                  </a:cubicBezTo>
                  <a:cubicBezTo>
                    <a:pt x="3837468" y="2618255"/>
                    <a:pt x="3787568" y="2613102"/>
                    <a:pt x="3783159" y="2612351"/>
                  </a:cubicBezTo>
                  <a:cubicBezTo>
                    <a:pt x="3707127" y="2598288"/>
                    <a:pt x="3630558" y="2587231"/>
                    <a:pt x="3553988" y="257671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66" name="Google Shape;3266;p37"/>
            <p:cNvSpPr/>
            <p:nvPr/>
          </p:nvSpPr>
          <p:spPr>
            <a:xfrm>
              <a:off x="8838727" y="19705603"/>
              <a:ext cx="1511516" cy="609687"/>
            </a:xfrm>
            <a:custGeom>
              <a:avLst/>
              <a:gdLst/>
              <a:ahLst/>
              <a:cxnLst/>
              <a:rect l="l" t="t" r="r" b="b"/>
              <a:pathLst>
                <a:path w="1511516" h="609687" extrusionOk="0">
                  <a:moveTo>
                    <a:pt x="1508595" y="64459"/>
                  </a:moveTo>
                  <a:cubicBezTo>
                    <a:pt x="1502465" y="53294"/>
                    <a:pt x="1488377" y="49215"/>
                    <a:pt x="1477193" y="55334"/>
                  </a:cubicBezTo>
                  <a:cubicBezTo>
                    <a:pt x="1435682" y="77233"/>
                    <a:pt x="1390729" y="95268"/>
                    <a:pt x="1344164" y="111263"/>
                  </a:cubicBezTo>
                  <a:cubicBezTo>
                    <a:pt x="1234687" y="149049"/>
                    <a:pt x="1116714" y="175457"/>
                    <a:pt x="1012721" y="209379"/>
                  </a:cubicBezTo>
                  <a:cubicBezTo>
                    <a:pt x="939701" y="233748"/>
                    <a:pt x="866787" y="257794"/>
                    <a:pt x="793982" y="282055"/>
                  </a:cubicBezTo>
                  <a:cubicBezTo>
                    <a:pt x="813447" y="253178"/>
                    <a:pt x="840655" y="221832"/>
                    <a:pt x="871197" y="189842"/>
                  </a:cubicBezTo>
                  <a:cubicBezTo>
                    <a:pt x="880875" y="179644"/>
                    <a:pt x="890877" y="169446"/>
                    <a:pt x="900878" y="159248"/>
                  </a:cubicBezTo>
                  <a:cubicBezTo>
                    <a:pt x="910879" y="149049"/>
                    <a:pt x="920881" y="138959"/>
                    <a:pt x="930882" y="129083"/>
                  </a:cubicBezTo>
                  <a:cubicBezTo>
                    <a:pt x="967446" y="93228"/>
                    <a:pt x="1004656" y="61238"/>
                    <a:pt x="1040145" y="44492"/>
                  </a:cubicBezTo>
                  <a:cubicBezTo>
                    <a:pt x="1052082" y="39768"/>
                    <a:pt x="1057781" y="26350"/>
                    <a:pt x="1053049" y="14541"/>
                  </a:cubicBezTo>
                  <a:cubicBezTo>
                    <a:pt x="1048318" y="2626"/>
                    <a:pt x="1034767" y="-3064"/>
                    <a:pt x="1022938" y="1660"/>
                  </a:cubicBezTo>
                  <a:cubicBezTo>
                    <a:pt x="994977" y="10784"/>
                    <a:pt x="964758" y="26457"/>
                    <a:pt x="934646" y="46960"/>
                  </a:cubicBezTo>
                  <a:cubicBezTo>
                    <a:pt x="908944" y="64351"/>
                    <a:pt x="883241" y="84962"/>
                    <a:pt x="859690" y="108042"/>
                  </a:cubicBezTo>
                  <a:cubicBezTo>
                    <a:pt x="841193" y="126184"/>
                    <a:pt x="824201" y="145829"/>
                    <a:pt x="808930" y="165689"/>
                  </a:cubicBezTo>
                  <a:cubicBezTo>
                    <a:pt x="782905" y="199611"/>
                    <a:pt x="762150" y="234070"/>
                    <a:pt x="747524" y="264020"/>
                  </a:cubicBezTo>
                  <a:cubicBezTo>
                    <a:pt x="741395" y="274862"/>
                    <a:pt x="745373" y="287851"/>
                    <a:pt x="755160" y="294937"/>
                  </a:cubicBezTo>
                  <a:cubicBezTo>
                    <a:pt x="740642" y="299767"/>
                    <a:pt x="726123" y="304491"/>
                    <a:pt x="711713" y="309428"/>
                  </a:cubicBezTo>
                  <a:cubicBezTo>
                    <a:pt x="644930" y="332079"/>
                    <a:pt x="578362" y="355374"/>
                    <a:pt x="512008" y="378991"/>
                  </a:cubicBezTo>
                  <a:cubicBezTo>
                    <a:pt x="510933" y="379420"/>
                    <a:pt x="509750" y="379850"/>
                    <a:pt x="508675" y="380279"/>
                  </a:cubicBezTo>
                  <a:cubicBezTo>
                    <a:pt x="511579" y="376951"/>
                    <a:pt x="514697" y="373731"/>
                    <a:pt x="517601" y="370295"/>
                  </a:cubicBezTo>
                  <a:cubicBezTo>
                    <a:pt x="527602" y="358702"/>
                    <a:pt x="537496" y="347108"/>
                    <a:pt x="546959" y="335085"/>
                  </a:cubicBezTo>
                  <a:cubicBezTo>
                    <a:pt x="554918" y="325101"/>
                    <a:pt x="562446" y="314796"/>
                    <a:pt x="569758" y="304383"/>
                  </a:cubicBezTo>
                  <a:cubicBezTo>
                    <a:pt x="577071" y="293863"/>
                    <a:pt x="583739" y="283128"/>
                    <a:pt x="590729" y="272393"/>
                  </a:cubicBezTo>
                  <a:cubicBezTo>
                    <a:pt x="592557" y="269602"/>
                    <a:pt x="622884" y="223549"/>
                    <a:pt x="636219" y="206588"/>
                  </a:cubicBezTo>
                  <a:cubicBezTo>
                    <a:pt x="636756" y="205944"/>
                    <a:pt x="637079" y="205193"/>
                    <a:pt x="637402" y="204442"/>
                  </a:cubicBezTo>
                  <a:lnTo>
                    <a:pt x="637187" y="204549"/>
                  </a:lnTo>
                  <a:lnTo>
                    <a:pt x="637509" y="204334"/>
                  </a:lnTo>
                  <a:cubicBezTo>
                    <a:pt x="637832" y="203582"/>
                    <a:pt x="638155" y="203046"/>
                    <a:pt x="638585" y="203368"/>
                  </a:cubicBezTo>
                  <a:cubicBezTo>
                    <a:pt x="638585" y="203475"/>
                    <a:pt x="638692" y="203582"/>
                    <a:pt x="638692" y="203582"/>
                  </a:cubicBezTo>
                  <a:cubicBezTo>
                    <a:pt x="648801" y="196712"/>
                    <a:pt x="651920" y="182972"/>
                    <a:pt x="645467" y="172452"/>
                  </a:cubicBezTo>
                  <a:cubicBezTo>
                    <a:pt x="641381" y="164186"/>
                    <a:pt x="631379" y="156671"/>
                    <a:pt x="613743" y="164186"/>
                  </a:cubicBezTo>
                  <a:cubicBezTo>
                    <a:pt x="611485" y="165152"/>
                    <a:pt x="607075" y="168587"/>
                    <a:pt x="601268" y="173847"/>
                  </a:cubicBezTo>
                  <a:cubicBezTo>
                    <a:pt x="583846" y="189520"/>
                    <a:pt x="543841" y="233855"/>
                    <a:pt x="541583" y="236539"/>
                  </a:cubicBezTo>
                  <a:cubicBezTo>
                    <a:pt x="533517" y="246415"/>
                    <a:pt x="525236" y="255969"/>
                    <a:pt x="517493" y="265952"/>
                  </a:cubicBezTo>
                  <a:cubicBezTo>
                    <a:pt x="509750" y="275936"/>
                    <a:pt x="502115" y="286134"/>
                    <a:pt x="494909" y="296439"/>
                  </a:cubicBezTo>
                  <a:cubicBezTo>
                    <a:pt x="486091" y="308892"/>
                    <a:pt x="477811" y="321666"/>
                    <a:pt x="469530" y="334441"/>
                  </a:cubicBezTo>
                  <a:cubicBezTo>
                    <a:pt x="457163" y="353656"/>
                    <a:pt x="445333" y="373087"/>
                    <a:pt x="432966" y="392517"/>
                  </a:cubicBezTo>
                  <a:cubicBezTo>
                    <a:pt x="428987" y="397670"/>
                    <a:pt x="427696" y="404003"/>
                    <a:pt x="428449" y="410014"/>
                  </a:cubicBezTo>
                  <a:cubicBezTo>
                    <a:pt x="290581" y="459717"/>
                    <a:pt x="152928" y="510171"/>
                    <a:pt x="15813" y="562987"/>
                  </a:cubicBezTo>
                  <a:cubicBezTo>
                    <a:pt x="3230" y="567603"/>
                    <a:pt x="-3114" y="581451"/>
                    <a:pt x="1510" y="593904"/>
                  </a:cubicBezTo>
                  <a:cubicBezTo>
                    <a:pt x="6134" y="606463"/>
                    <a:pt x="20007" y="612796"/>
                    <a:pt x="32481" y="608181"/>
                  </a:cubicBezTo>
                  <a:cubicBezTo>
                    <a:pt x="172178" y="559015"/>
                    <a:pt x="312412" y="512425"/>
                    <a:pt x="452431" y="465514"/>
                  </a:cubicBezTo>
                  <a:cubicBezTo>
                    <a:pt x="452968" y="465299"/>
                    <a:pt x="453506" y="465192"/>
                    <a:pt x="454044" y="464977"/>
                  </a:cubicBezTo>
                  <a:cubicBezTo>
                    <a:pt x="454151" y="471418"/>
                    <a:pt x="456302" y="478503"/>
                    <a:pt x="464905" y="486447"/>
                  </a:cubicBezTo>
                  <a:cubicBezTo>
                    <a:pt x="472649" y="493640"/>
                    <a:pt x="496523" y="509527"/>
                    <a:pt x="498996" y="510815"/>
                  </a:cubicBezTo>
                  <a:cubicBezTo>
                    <a:pt x="509965" y="516397"/>
                    <a:pt x="521257" y="521013"/>
                    <a:pt x="532764" y="525307"/>
                  </a:cubicBezTo>
                  <a:cubicBezTo>
                    <a:pt x="543733" y="529279"/>
                    <a:pt x="554918" y="532822"/>
                    <a:pt x="566102" y="536364"/>
                  </a:cubicBezTo>
                  <a:cubicBezTo>
                    <a:pt x="580083" y="540551"/>
                    <a:pt x="594063" y="544845"/>
                    <a:pt x="608366" y="548495"/>
                  </a:cubicBezTo>
                  <a:cubicBezTo>
                    <a:pt x="622454" y="552037"/>
                    <a:pt x="636649" y="555258"/>
                    <a:pt x="650844" y="557941"/>
                  </a:cubicBezTo>
                  <a:cubicBezTo>
                    <a:pt x="667836" y="561269"/>
                    <a:pt x="684935" y="563845"/>
                    <a:pt x="702034" y="566529"/>
                  </a:cubicBezTo>
                  <a:cubicBezTo>
                    <a:pt x="727522" y="570501"/>
                    <a:pt x="752901" y="573829"/>
                    <a:pt x="778281" y="578230"/>
                  </a:cubicBezTo>
                  <a:cubicBezTo>
                    <a:pt x="791186" y="581558"/>
                    <a:pt x="804306" y="573722"/>
                    <a:pt x="807640" y="560732"/>
                  </a:cubicBezTo>
                  <a:cubicBezTo>
                    <a:pt x="810866" y="547850"/>
                    <a:pt x="803016" y="534754"/>
                    <a:pt x="790111" y="531426"/>
                  </a:cubicBezTo>
                  <a:cubicBezTo>
                    <a:pt x="755375" y="520154"/>
                    <a:pt x="720854" y="509420"/>
                    <a:pt x="685580" y="500080"/>
                  </a:cubicBezTo>
                  <a:cubicBezTo>
                    <a:pt x="671707" y="496323"/>
                    <a:pt x="657835" y="492780"/>
                    <a:pt x="643854" y="489775"/>
                  </a:cubicBezTo>
                  <a:cubicBezTo>
                    <a:pt x="622991" y="485159"/>
                    <a:pt x="602021" y="481831"/>
                    <a:pt x="581265" y="477215"/>
                  </a:cubicBezTo>
                  <a:cubicBezTo>
                    <a:pt x="568468" y="474746"/>
                    <a:pt x="555670" y="472277"/>
                    <a:pt x="543088" y="469164"/>
                  </a:cubicBezTo>
                  <a:cubicBezTo>
                    <a:pt x="535022" y="467231"/>
                    <a:pt x="527065" y="465192"/>
                    <a:pt x="519214" y="462616"/>
                  </a:cubicBezTo>
                  <a:cubicBezTo>
                    <a:pt x="518031" y="462186"/>
                    <a:pt x="505664" y="459287"/>
                    <a:pt x="498566" y="455638"/>
                  </a:cubicBezTo>
                  <a:lnTo>
                    <a:pt x="498243" y="454887"/>
                  </a:lnTo>
                  <a:lnTo>
                    <a:pt x="497921" y="454350"/>
                  </a:lnTo>
                  <a:lnTo>
                    <a:pt x="498243" y="455423"/>
                  </a:lnTo>
                  <a:cubicBezTo>
                    <a:pt x="495662" y="454027"/>
                    <a:pt x="495340" y="452632"/>
                    <a:pt x="495125" y="451129"/>
                  </a:cubicBezTo>
                  <a:cubicBezTo>
                    <a:pt x="495232" y="451129"/>
                    <a:pt x="495340" y="451022"/>
                    <a:pt x="495447" y="451022"/>
                  </a:cubicBezTo>
                  <a:cubicBezTo>
                    <a:pt x="496307" y="452095"/>
                    <a:pt x="497276" y="453061"/>
                    <a:pt x="497921" y="454350"/>
                  </a:cubicBezTo>
                  <a:cubicBezTo>
                    <a:pt x="497598" y="453061"/>
                    <a:pt x="497060" y="451773"/>
                    <a:pt x="496630" y="450700"/>
                  </a:cubicBezTo>
                  <a:cubicBezTo>
                    <a:pt x="575458" y="424399"/>
                    <a:pt x="654286" y="398206"/>
                    <a:pt x="732899" y="371261"/>
                  </a:cubicBezTo>
                  <a:cubicBezTo>
                    <a:pt x="751288" y="365035"/>
                    <a:pt x="769570" y="358380"/>
                    <a:pt x="787852" y="352046"/>
                  </a:cubicBezTo>
                  <a:cubicBezTo>
                    <a:pt x="789573" y="356018"/>
                    <a:pt x="791186" y="360312"/>
                    <a:pt x="795057" y="362888"/>
                  </a:cubicBezTo>
                  <a:cubicBezTo>
                    <a:pt x="804414" y="369007"/>
                    <a:pt x="869907" y="393912"/>
                    <a:pt x="882381" y="397562"/>
                  </a:cubicBezTo>
                  <a:cubicBezTo>
                    <a:pt x="909482" y="404862"/>
                    <a:pt x="936904" y="412054"/>
                    <a:pt x="964758" y="417314"/>
                  </a:cubicBezTo>
                  <a:cubicBezTo>
                    <a:pt x="983255" y="420750"/>
                    <a:pt x="1001859" y="423433"/>
                    <a:pt x="1020572" y="425365"/>
                  </a:cubicBezTo>
                  <a:cubicBezTo>
                    <a:pt x="1067567" y="430196"/>
                    <a:pt x="1114563" y="430947"/>
                    <a:pt x="1160913" y="431055"/>
                  </a:cubicBezTo>
                  <a:cubicBezTo>
                    <a:pt x="1174248" y="431914"/>
                    <a:pt x="1185756" y="421716"/>
                    <a:pt x="1186508" y="408512"/>
                  </a:cubicBezTo>
                  <a:cubicBezTo>
                    <a:pt x="1187369" y="395200"/>
                    <a:pt x="1177152" y="383714"/>
                    <a:pt x="1163924" y="382963"/>
                  </a:cubicBezTo>
                  <a:lnTo>
                    <a:pt x="895394" y="340882"/>
                  </a:lnTo>
                  <a:cubicBezTo>
                    <a:pt x="885930" y="339271"/>
                    <a:pt x="874853" y="332187"/>
                    <a:pt x="864099" y="326497"/>
                  </a:cubicBezTo>
                  <a:cubicBezTo>
                    <a:pt x="863669" y="326282"/>
                    <a:pt x="863239" y="326175"/>
                    <a:pt x="862809" y="325853"/>
                  </a:cubicBezTo>
                  <a:cubicBezTo>
                    <a:pt x="919268" y="306101"/>
                    <a:pt x="975834" y="286456"/>
                    <a:pt x="1032401" y="266704"/>
                  </a:cubicBezTo>
                  <a:cubicBezTo>
                    <a:pt x="1135533" y="229776"/>
                    <a:pt x="1253184" y="200362"/>
                    <a:pt x="1361586" y="159355"/>
                  </a:cubicBezTo>
                  <a:cubicBezTo>
                    <a:pt x="1410087" y="140998"/>
                    <a:pt x="1456652" y="120280"/>
                    <a:pt x="1499561" y="95804"/>
                  </a:cubicBezTo>
                  <a:cubicBezTo>
                    <a:pt x="1510746" y="89686"/>
                    <a:pt x="1514832" y="75623"/>
                    <a:pt x="1508595" y="64459"/>
                  </a:cubicBezTo>
                  <a:close/>
                  <a:moveTo>
                    <a:pt x="500502" y="461650"/>
                  </a:moveTo>
                  <a:cubicBezTo>
                    <a:pt x="500609" y="462616"/>
                    <a:pt x="500717" y="463689"/>
                    <a:pt x="500717" y="464763"/>
                  </a:cubicBezTo>
                  <a:cubicBezTo>
                    <a:pt x="500824" y="467983"/>
                    <a:pt x="500287" y="470989"/>
                    <a:pt x="499211" y="473780"/>
                  </a:cubicBezTo>
                  <a:cubicBezTo>
                    <a:pt x="500932" y="470237"/>
                    <a:pt x="501685" y="466158"/>
                    <a:pt x="500502" y="461650"/>
                  </a:cubicBezTo>
                  <a:close/>
                  <a:moveTo>
                    <a:pt x="637509" y="204334"/>
                  </a:moveTo>
                  <a:lnTo>
                    <a:pt x="638692" y="203582"/>
                  </a:lnTo>
                  <a:cubicBezTo>
                    <a:pt x="638907" y="204012"/>
                    <a:pt x="638155" y="204227"/>
                    <a:pt x="637402" y="204442"/>
                  </a:cubicBezTo>
                  <a:lnTo>
                    <a:pt x="637509" y="204334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67" name="Google Shape;3267;p37"/>
            <p:cNvSpPr/>
            <p:nvPr/>
          </p:nvSpPr>
          <p:spPr>
            <a:xfrm>
              <a:off x="5626598" y="15988164"/>
              <a:ext cx="5182443" cy="7140262"/>
            </a:xfrm>
            <a:custGeom>
              <a:avLst/>
              <a:gdLst/>
              <a:ahLst/>
              <a:cxnLst/>
              <a:rect l="l" t="t" r="r" b="b"/>
              <a:pathLst>
                <a:path w="5182443" h="7140262" extrusionOk="0">
                  <a:moveTo>
                    <a:pt x="3707469" y="3755381"/>
                  </a:moveTo>
                  <a:cubicBezTo>
                    <a:pt x="4118062" y="3271560"/>
                    <a:pt x="4611247" y="2858911"/>
                    <a:pt x="5163472" y="2584634"/>
                  </a:cubicBezTo>
                  <a:cubicBezTo>
                    <a:pt x="5180249" y="2576369"/>
                    <a:pt x="5187239" y="2556079"/>
                    <a:pt x="5178958" y="2539333"/>
                  </a:cubicBezTo>
                  <a:cubicBezTo>
                    <a:pt x="5170785" y="2522587"/>
                    <a:pt x="5150460" y="2515609"/>
                    <a:pt x="5133683" y="2523875"/>
                  </a:cubicBezTo>
                  <a:cubicBezTo>
                    <a:pt x="4568984" y="2796541"/>
                    <a:pt x="4061281" y="3209190"/>
                    <a:pt x="3640041" y="3697950"/>
                  </a:cubicBezTo>
                  <a:cubicBezTo>
                    <a:pt x="3599606" y="3744861"/>
                    <a:pt x="3562504" y="3794564"/>
                    <a:pt x="3523574" y="3842871"/>
                  </a:cubicBezTo>
                  <a:cubicBezTo>
                    <a:pt x="3538629" y="3772664"/>
                    <a:pt x="3546588" y="3700955"/>
                    <a:pt x="3550029" y="3628280"/>
                  </a:cubicBezTo>
                  <a:cubicBezTo>
                    <a:pt x="3557664" y="3465647"/>
                    <a:pt x="3542393" y="3298182"/>
                    <a:pt x="3534220" y="3133402"/>
                  </a:cubicBezTo>
                  <a:cubicBezTo>
                    <a:pt x="3526047" y="2970124"/>
                    <a:pt x="3524541" y="2809423"/>
                    <a:pt x="3564655" y="2658705"/>
                  </a:cubicBezTo>
                  <a:cubicBezTo>
                    <a:pt x="3587346" y="2570572"/>
                    <a:pt x="3647999" y="2448945"/>
                    <a:pt x="3733602" y="2387005"/>
                  </a:cubicBezTo>
                  <a:cubicBezTo>
                    <a:pt x="3784361" y="2350184"/>
                    <a:pt x="3844692" y="2336337"/>
                    <a:pt x="3910938" y="2372728"/>
                  </a:cubicBezTo>
                  <a:cubicBezTo>
                    <a:pt x="3977398" y="2409012"/>
                    <a:pt x="4010198" y="2495106"/>
                    <a:pt x="4007832" y="2575724"/>
                  </a:cubicBezTo>
                  <a:cubicBezTo>
                    <a:pt x="4005467" y="2655055"/>
                    <a:pt x="3968365" y="2731810"/>
                    <a:pt x="3884590" y="2748771"/>
                  </a:cubicBezTo>
                  <a:cubicBezTo>
                    <a:pt x="3858242" y="2754245"/>
                    <a:pt x="3835766" y="2743296"/>
                    <a:pt x="3818882" y="2727301"/>
                  </a:cubicBezTo>
                  <a:cubicBezTo>
                    <a:pt x="3802966" y="2712165"/>
                    <a:pt x="3791352" y="2692842"/>
                    <a:pt x="3785760" y="2675237"/>
                  </a:cubicBezTo>
                  <a:cubicBezTo>
                    <a:pt x="3784576" y="2671372"/>
                    <a:pt x="3783716" y="2666434"/>
                    <a:pt x="3783286" y="2662248"/>
                  </a:cubicBezTo>
                  <a:cubicBezTo>
                    <a:pt x="3796729" y="2661496"/>
                    <a:pt x="3808881" y="2652157"/>
                    <a:pt x="3812645" y="2638416"/>
                  </a:cubicBezTo>
                  <a:cubicBezTo>
                    <a:pt x="3817269" y="2621133"/>
                    <a:pt x="3807053" y="2603313"/>
                    <a:pt x="3789738" y="2598697"/>
                  </a:cubicBezTo>
                  <a:cubicBezTo>
                    <a:pt x="3770704" y="2593222"/>
                    <a:pt x="3755863" y="2596443"/>
                    <a:pt x="3744571" y="2602562"/>
                  </a:cubicBezTo>
                  <a:cubicBezTo>
                    <a:pt x="3730806" y="2610076"/>
                    <a:pt x="3721020" y="2623709"/>
                    <a:pt x="3717363" y="2642710"/>
                  </a:cubicBezTo>
                  <a:cubicBezTo>
                    <a:pt x="3713492" y="2663643"/>
                    <a:pt x="3718654" y="2694452"/>
                    <a:pt x="3733602" y="2724725"/>
                  </a:cubicBezTo>
                  <a:cubicBezTo>
                    <a:pt x="3761240" y="2780761"/>
                    <a:pt x="3821463" y="2832718"/>
                    <a:pt x="3898140" y="2819084"/>
                  </a:cubicBezTo>
                  <a:cubicBezTo>
                    <a:pt x="4018802" y="2797400"/>
                    <a:pt x="4080100" y="2692627"/>
                    <a:pt x="4085908" y="2578838"/>
                  </a:cubicBezTo>
                  <a:cubicBezTo>
                    <a:pt x="4091607" y="2468053"/>
                    <a:pt x="4042353" y="2351473"/>
                    <a:pt x="3952019" y="2299731"/>
                  </a:cubicBezTo>
                  <a:cubicBezTo>
                    <a:pt x="3852435" y="2242835"/>
                    <a:pt x="3760165" y="2260870"/>
                    <a:pt x="3682412" y="2315511"/>
                  </a:cubicBezTo>
                  <a:cubicBezTo>
                    <a:pt x="3579603" y="2387971"/>
                    <a:pt x="3504109" y="2530960"/>
                    <a:pt x="3476040" y="2635518"/>
                  </a:cubicBezTo>
                  <a:cubicBezTo>
                    <a:pt x="3434744" y="2795360"/>
                    <a:pt x="3435282" y="2965616"/>
                    <a:pt x="3446144" y="3138340"/>
                  </a:cubicBezTo>
                  <a:cubicBezTo>
                    <a:pt x="3456360" y="3300651"/>
                    <a:pt x="3475610" y="3465217"/>
                    <a:pt x="3471739" y="3625596"/>
                  </a:cubicBezTo>
                  <a:cubicBezTo>
                    <a:pt x="3468727" y="3752054"/>
                    <a:pt x="3450446" y="3875612"/>
                    <a:pt x="3402697" y="3993374"/>
                  </a:cubicBezTo>
                  <a:cubicBezTo>
                    <a:pt x="3325483" y="4096536"/>
                    <a:pt x="3251924" y="4202060"/>
                    <a:pt x="3182452" y="4309731"/>
                  </a:cubicBezTo>
                  <a:cubicBezTo>
                    <a:pt x="3062114" y="4496411"/>
                    <a:pt x="2955325" y="4689317"/>
                    <a:pt x="2859613" y="4885013"/>
                  </a:cubicBezTo>
                  <a:cubicBezTo>
                    <a:pt x="2873809" y="4784535"/>
                    <a:pt x="2889832" y="4663339"/>
                    <a:pt x="2907362" y="4525288"/>
                  </a:cubicBezTo>
                  <a:cubicBezTo>
                    <a:pt x="2958981" y="4118757"/>
                    <a:pt x="3027163" y="3566233"/>
                    <a:pt x="3111690" y="2985046"/>
                  </a:cubicBezTo>
                  <a:cubicBezTo>
                    <a:pt x="3139758" y="2791925"/>
                    <a:pt x="3169655" y="2595584"/>
                    <a:pt x="3201057" y="2400424"/>
                  </a:cubicBezTo>
                  <a:cubicBezTo>
                    <a:pt x="3233104" y="2200540"/>
                    <a:pt x="3267087" y="2002374"/>
                    <a:pt x="3303006" y="1809468"/>
                  </a:cubicBezTo>
                  <a:cubicBezTo>
                    <a:pt x="3441520" y="1763093"/>
                    <a:pt x="3580356" y="1718222"/>
                    <a:pt x="3719191" y="1673565"/>
                  </a:cubicBezTo>
                  <a:cubicBezTo>
                    <a:pt x="3721234" y="1672920"/>
                    <a:pt x="3723385" y="1672276"/>
                    <a:pt x="3725429" y="1671525"/>
                  </a:cubicBezTo>
                  <a:cubicBezTo>
                    <a:pt x="3723385" y="1679039"/>
                    <a:pt x="3724461" y="1687949"/>
                    <a:pt x="3735430" y="1698255"/>
                  </a:cubicBezTo>
                  <a:cubicBezTo>
                    <a:pt x="3743926" y="1706198"/>
                    <a:pt x="3769844" y="1723804"/>
                    <a:pt x="3772532" y="1725199"/>
                  </a:cubicBezTo>
                  <a:cubicBezTo>
                    <a:pt x="3784576" y="1731425"/>
                    <a:pt x="3797051" y="1736578"/>
                    <a:pt x="3809634" y="1741409"/>
                  </a:cubicBezTo>
                  <a:cubicBezTo>
                    <a:pt x="3821786" y="1746025"/>
                    <a:pt x="3834153" y="1749997"/>
                    <a:pt x="3846413" y="1753969"/>
                  </a:cubicBezTo>
                  <a:cubicBezTo>
                    <a:pt x="3862006" y="1758799"/>
                    <a:pt x="3877492" y="1763738"/>
                    <a:pt x="3893193" y="1767924"/>
                  </a:cubicBezTo>
                  <a:cubicBezTo>
                    <a:pt x="3908787" y="1772111"/>
                    <a:pt x="3924488" y="1775761"/>
                    <a:pt x="3940297" y="1779088"/>
                  </a:cubicBezTo>
                  <a:cubicBezTo>
                    <a:pt x="3959116" y="1783060"/>
                    <a:pt x="3978043" y="1786281"/>
                    <a:pt x="3996971" y="1789608"/>
                  </a:cubicBezTo>
                  <a:cubicBezTo>
                    <a:pt x="4025254" y="1794547"/>
                    <a:pt x="4053430" y="1798948"/>
                    <a:pt x="4081498" y="1804423"/>
                  </a:cubicBezTo>
                  <a:cubicBezTo>
                    <a:pt x="4094403" y="1807858"/>
                    <a:pt x="4107631" y="1800236"/>
                    <a:pt x="4111072" y="1787354"/>
                  </a:cubicBezTo>
                  <a:cubicBezTo>
                    <a:pt x="4114513" y="1774580"/>
                    <a:pt x="4106878" y="1761268"/>
                    <a:pt x="4093973" y="1757833"/>
                  </a:cubicBezTo>
                  <a:cubicBezTo>
                    <a:pt x="4055581" y="1745059"/>
                    <a:pt x="4017189" y="1732928"/>
                    <a:pt x="3978151" y="1722193"/>
                  </a:cubicBezTo>
                  <a:cubicBezTo>
                    <a:pt x="3962773" y="1717899"/>
                    <a:pt x="3947394" y="1713820"/>
                    <a:pt x="3931801" y="1710278"/>
                  </a:cubicBezTo>
                  <a:cubicBezTo>
                    <a:pt x="3908787" y="1704803"/>
                    <a:pt x="3885450" y="1700509"/>
                    <a:pt x="3862329" y="1695034"/>
                  </a:cubicBezTo>
                  <a:cubicBezTo>
                    <a:pt x="3848241" y="1692028"/>
                    <a:pt x="3834046" y="1689022"/>
                    <a:pt x="3819958" y="1685265"/>
                  </a:cubicBezTo>
                  <a:cubicBezTo>
                    <a:pt x="3811032" y="1682796"/>
                    <a:pt x="3802106" y="1680435"/>
                    <a:pt x="3793395" y="1677214"/>
                  </a:cubicBezTo>
                  <a:cubicBezTo>
                    <a:pt x="3792104" y="1676785"/>
                    <a:pt x="3777694" y="1673028"/>
                    <a:pt x="3769736" y="1668626"/>
                  </a:cubicBezTo>
                  <a:lnTo>
                    <a:pt x="3769413" y="1667875"/>
                  </a:lnTo>
                  <a:cubicBezTo>
                    <a:pt x="3769306" y="1667445"/>
                    <a:pt x="3769091" y="1667123"/>
                    <a:pt x="3768983" y="1666802"/>
                  </a:cubicBezTo>
                  <a:lnTo>
                    <a:pt x="3768660" y="1666157"/>
                  </a:lnTo>
                  <a:lnTo>
                    <a:pt x="3769198" y="1668304"/>
                  </a:lnTo>
                  <a:cubicBezTo>
                    <a:pt x="3765649" y="1666265"/>
                    <a:pt x="3763606" y="1664010"/>
                    <a:pt x="3765111" y="1661971"/>
                  </a:cubicBezTo>
                  <a:lnTo>
                    <a:pt x="3765327" y="1661649"/>
                  </a:lnTo>
                  <a:cubicBezTo>
                    <a:pt x="3764359" y="1660575"/>
                    <a:pt x="3762638" y="1660790"/>
                    <a:pt x="3761455" y="1659931"/>
                  </a:cubicBezTo>
                  <a:cubicBezTo>
                    <a:pt x="3851790" y="1631054"/>
                    <a:pt x="3942232" y="1602285"/>
                    <a:pt x="4032352" y="1572871"/>
                  </a:cubicBezTo>
                  <a:cubicBezTo>
                    <a:pt x="4053322" y="1566001"/>
                    <a:pt x="4074293" y="1558809"/>
                    <a:pt x="4095263" y="1551831"/>
                  </a:cubicBezTo>
                  <a:cubicBezTo>
                    <a:pt x="4096554" y="1557198"/>
                    <a:pt x="4099350" y="1562243"/>
                    <a:pt x="4104297" y="1565679"/>
                  </a:cubicBezTo>
                  <a:cubicBezTo>
                    <a:pt x="4114084" y="1572442"/>
                    <a:pt x="4186566" y="1600460"/>
                    <a:pt x="4200117" y="1604539"/>
                  </a:cubicBezTo>
                  <a:cubicBezTo>
                    <a:pt x="4230121" y="1613019"/>
                    <a:pt x="4260340" y="1621178"/>
                    <a:pt x="4291312" y="1627404"/>
                  </a:cubicBezTo>
                  <a:cubicBezTo>
                    <a:pt x="4311744" y="1631484"/>
                    <a:pt x="4332393" y="1634704"/>
                    <a:pt x="4353040" y="1637173"/>
                  </a:cubicBezTo>
                  <a:cubicBezTo>
                    <a:pt x="4405090" y="1643399"/>
                    <a:pt x="4457356" y="1645332"/>
                    <a:pt x="4508760" y="1646512"/>
                  </a:cubicBezTo>
                  <a:cubicBezTo>
                    <a:pt x="4522096" y="1647479"/>
                    <a:pt x="4533602" y="1637495"/>
                    <a:pt x="4534678" y="1624184"/>
                  </a:cubicBezTo>
                  <a:cubicBezTo>
                    <a:pt x="4535646" y="1610980"/>
                    <a:pt x="4525645" y="1599386"/>
                    <a:pt x="4512309" y="1598420"/>
                  </a:cubicBezTo>
                  <a:cubicBezTo>
                    <a:pt x="4482413" y="1594341"/>
                    <a:pt x="4452516" y="1589188"/>
                    <a:pt x="4422190" y="1584250"/>
                  </a:cubicBezTo>
                  <a:cubicBezTo>
                    <a:pt x="4387454" y="1578561"/>
                    <a:pt x="4352718" y="1572012"/>
                    <a:pt x="4317982" y="1566001"/>
                  </a:cubicBezTo>
                  <a:cubicBezTo>
                    <a:pt x="4283031" y="1559989"/>
                    <a:pt x="4248080" y="1555159"/>
                    <a:pt x="4213882" y="1548073"/>
                  </a:cubicBezTo>
                  <a:cubicBezTo>
                    <a:pt x="4203128" y="1546034"/>
                    <a:pt x="4190545" y="1537661"/>
                    <a:pt x="4178501" y="1530898"/>
                  </a:cubicBezTo>
                  <a:cubicBezTo>
                    <a:pt x="4175705" y="1529395"/>
                    <a:pt x="4173124" y="1528214"/>
                    <a:pt x="4170328" y="1526819"/>
                  </a:cubicBezTo>
                  <a:cubicBezTo>
                    <a:pt x="4235821" y="1504919"/>
                    <a:pt x="4301420" y="1483127"/>
                    <a:pt x="4367021" y="1461228"/>
                  </a:cubicBezTo>
                  <a:cubicBezTo>
                    <a:pt x="4482305" y="1421939"/>
                    <a:pt x="4613613" y="1391237"/>
                    <a:pt x="4734705" y="1347331"/>
                  </a:cubicBezTo>
                  <a:cubicBezTo>
                    <a:pt x="4788798" y="1327794"/>
                    <a:pt x="4840848" y="1305572"/>
                    <a:pt x="4888812" y="1279272"/>
                  </a:cubicBezTo>
                  <a:cubicBezTo>
                    <a:pt x="4900103" y="1273261"/>
                    <a:pt x="4904405" y="1259198"/>
                    <a:pt x="4898383" y="1247926"/>
                  </a:cubicBezTo>
                  <a:cubicBezTo>
                    <a:pt x="4892361" y="1236655"/>
                    <a:pt x="4878380" y="1232468"/>
                    <a:pt x="4867088" y="1238372"/>
                  </a:cubicBezTo>
                  <a:cubicBezTo>
                    <a:pt x="4820523" y="1262311"/>
                    <a:pt x="4770086" y="1281741"/>
                    <a:pt x="4717928" y="1299024"/>
                  </a:cubicBezTo>
                  <a:cubicBezTo>
                    <a:pt x="4595869" y="1339495"/>
                    <a:pt x="4464238" y="1367298"/>
                    <a:pt x="4348094" y="1403689"/>
                  </a:cubicBezTo>
                  <a:cubicBezTo>
                    <a:pt x="4263028" y="1430956"/>
                    <a:pt x="4177963" y="1457793"/>
                    <a:pt x="4093005" y="1484845"/>
                  </a:cubicBezTo>
                  <a:cubicBezTo>
                    <a:pt x="4093650" y="1483986"/>
                    <a:pt x="4094941" y="1483879"/>
                    <a:pt x="4095586" y="1482913"/>
                  </a:cubicBezTo>
                  <a:cubicBezTo>
                    <a:pt x="4117525" y="1449313"/>
                    <a:pt x="4150755" y="1411848"/>
                    <a:pt x="4187319" y="1374276"/>
                  </a:cubicBezTo>
                  <a:cubicBezTo>
                    <a:pt x="4198288" y="1363004"/>
                    <a:pt x="4209580" y="1351732"/>
                    <a:pt x="4220872" y="1340461"/>
                  </a:cubicBezTo>
                  <a:cubicBezTo>
                    <a:pt x="4232164" y="1329297"/>
                    <a:pt x="4243563" y="1318132"/>
                    <a:pt x="4254963" y="1307290"/>
                  </a:cubicBezTo>
                  <a:cubicBezTo>
                    <a:pt x="4296581" y="1267893"/>
                    <a:pt x="4339060" y="1233005"/>
                    <a:pt x="4379173" y="1215185"/>
                  </a:cubicBezTo>
                  <a:cubicBezTo>
                    <a:pt x="4391110" y="1210569"/>
                    <a:pt x="4397025" y="1197258"/>
                    <a:pt x="4392401" y="1185342"/>
                  </a:cubicBezTo>
                  <a:cubicBezTo>
                    <a:pt x="4387884" y="1173426"/>
                    <a:pt x="4374441" y="1167415"/>
                    <a:pt x="4362504" y="1172030"/>
                  </a:cubicBezTo>
                  <a:cubicBezTo>
                    <a:pt x="4331532" y="1181906"/>
                    <a:pt x="4298087" y="1198975"/>
                    <a:pt x="4264641" y="1221304"/>
                  </a:cubicBezTo>
                  <a:cubicBezTo>
                    <a:pt x="4236035" y="1240304"/>
                    <a:pt x="4207322" y="1262848"/>
                    <a:pt x="4180974" y="1288075"/>
                  </a:cubicBezTo>
                  <a:cubicBezTo>
                    <a:pt x="4160326" y="1307934"/>
                    <a:pt x="4141184" y="1329404"/>
                    <a:pt x="4123870" y="1351088"/>
                  </a:cubicBezTo>
                  <a:cubicBezTo>
                    <a:pt x="4094296" y="1388124"/>
                    <a:pt x="4070529" y="1425803"/>
                    <a:pt x="4053753" y="1458652"/>
                  </a:cubicBezTo>
                  <a:cubicBezTo>
                    <a:pt x="4047085" y="1470138"/>
                    <a:pt x="4050957" y="1484953"/>
                    <a:pt x="4062463" y="1491608"/>
                  </a:cubicBezTo>
                  <a:cubicBezTo>
                    <a:pt x="4064507" y="1492789"/>
                    <a:pt x="4066765" y="1491930"/>
                    <a:pt x="4069023" y="1492467"/>
                  </a:cubicBezTo>
                  <a:cubicBezTo>
                    <a:pt x="4050096" y="1498586"/>
                    <a:pt x="4030954" y="1504490"/>
                    <a:pt x="4012027" y="1510609"/>
                  </a:cubicBezTo>
                  <a:cubicBezTo>
                    <a:pt x="3937500" y="1534870"/>
                    <a:pt x="3863082" y="1559667"/>
                    <a:pt x="3788878" y="1584894"/>
                  </a:cubicBezTo>
                  <a:cubicBezTo>
                    <a:pt x="3783501" y="1586719"/>
                    <a:pt x="3778124" y="1588759"/>
                    <a:pt x="3772639" y="1590584"/>
                  </a:cubicBezTo>
                  <a:cubicBezTo>
                    <a:pt x="3778877" y="1583713"/>
                    <a:pt x="3785222" y="1576950"/>
                    <a:pt x="3791459" y="1569973"/>
                  </a:cubicBezTo>
                  <a:cubicBezTo>
                    <a:pt x="3802751" y="1557091"/>
                    <a:pt x="3813828" y="1544316"/>
                    <a:pt x="3824475" y="1531005"/>
                  </a:cubicBezTo>
                  <a:cubicBezTo>
                    <a:pt x="3833400" y="1519948"/>
                    <a:pt x="3841896" y="1508676"/>
                    <a:pt x="3850177" y="1497190"/>
                  </a:cubicBezTo>
                  <a:cubicBezTo>
                    <a:pt x="3858457" y="1485704"/>
                    <a:pt x="3866201" y="1473896"/>
                    <a:pt x="3874266" y="1462194"/>
                  </a:cubicBezTo>
                  <a:cubicBezTo>
                    <a:pt x="3876309" y="1459081"/>
                    <a:pt x="3911260" y="1408413"/>
                    <a:pt x="3926639" y="1389841"/>
                  </a:cubicBezTo>
                  <a:cubicBezTo>
                    <a:pt x="3927176" y="1389090"/>
                    <a:pt x="3927714" y="1388124"/>
                    <a:pt x="3928144" y="1387265"/>
                  </a:cubicBezTo>
                  <a:cubicBezTo>
                    <a:pt x="3928682" y="1386299"/>
                    <a:pt x="3929112" y="1385762"/>
                    <a:pt x="3929435" y="1386191"/>
                  </a:cubicBezTo>
                  <a:cubicBezTo>
                    <a:pt x="3929542" y="1386299"/>
                    <a:pt x="3929650" y="1386299"/>
                    <a:pt x="3929650" y="1386406"/>
                  </a:cubicBezTo>
                  <a:cubicBezTo>
                    <a:pt x="3940082" y="1379751"/>
                    <a:pt x="3943415" y="1365903"/>
                    <a:pt x="3936963" y="1355168"/>
                  </a:cubicBezTo>
                  <a:cubicBezTo>
                    <a:pt x="3932984" y="1346902"/>
                    <a:pt x="3922982" y="1339065"/>
                    <a:pt x="3905346" y="1346472"/>
                  </a:cubicBezTo>
                  <a:cubicBezTo>
                    <a:pt x="3902980" y="1347546"/>
                    <a:pt x="3898248" y="1351088"/>
                    <a:pt x="3892010" y="1356671"/>
                  </a:cubicBezTo>
                  <a:cubicBezTo>
                    <a:pt x="3872760" y="1373846"/>
                    <a:pt x="3828131" y="1422583"/>
                    <a:pt x="3825550" y="1425588"/>
                  </a:cubicBezTo>
                  <a:cubicBezTo>
                    <a:pt x="3816516" y="1436431"/>
                    <a:pt x="3807268" y="1447058"/>
                    <a:pt x="3798449" y="1458115"/>
                  </a:cubicBezTo>
                  <a:cubicBezTo>
                    <a:pt x="3789738" y="1469172"/>
                    <a:pt x="3781135" y="1480336"/>
                    <a:pt x="3772855" y="1491715"/>
                  </a:cubicBezTo>
                  <a:cubicBezTo>
                    <a:pt x="3762961" y="1505349"/>
                    <a:pt x="3753497" y="1519411"/>
                    <a:pt x="3743926" y="1533367"/>
                  </a:cubicBezTo>
                  <a:cubicBezTo>
                    <a:pt x="3729623" y="1554514"/>
                    <a:pt x="3716073" y="1575769"/>
                    <a:pt x="3701877" y="1597025"/>
                  </a:cubicBezTo>
                  <a:cubicBezTo>
                    <a:pt x="3697253" y="1603036"/>
                    <a:pt x="3696608" y="1610121"/>
                    <a:pt x="3698221" y="1616992"/>
                  </a:cubicBezTo>
                  <a:cubicBezTo>
                    <a:pt x="3569601" y="1661219"/>
                    <a:pt x="3441305" y="1706521"/>
                    <a:pt x="3313330" y="1753110"/>
                  </a:cubicBezTo>
                  <a:cubicBezTo>
                    <a:pt x="3327741" y="1676999"/>
                    <a:pt x="3342366" y="1601748"/>
                    <a:pt x="3357422" y="1527999"/>
                  </a:cubicBezTo>
                  <a:cubicBezTo>
                    <a:pt x="3494752" y="854707"/>
                    <a:pt x="3658430" y="288442"/>
                    <a:pt x="3861684" y="56246"/>
                  </a:cubicBezTo>
                  <a:cubicBezTo>
                    <a:pt x="3874051" y="42183"/>
                    <a:pt x="3872760" y="20821"/>
                    <a:pt x="3858780" y="8476"/>
                  </a:cubicBezTo>
                  <a:cubicBezTo>
                    <a:pt x="3844800" y="-3869"/>
                    <a:pt x="3823291" y="-2581"/>
                    <a:pt x="3810924" y="11374"/>
                  </a:cubicBezTo>
                  <a:cubicBezTo>
                    <a:pt x="3599928" y="246576"/>
                    <a:pt x="3418936" y="822288"/>
                    <a:pt x="3272249" y="1510287"/>
                  </a:cubicBezTo>
                  <a:cubicBezTo>
                    <a:pt x="3219877" y="1755472"/>
                    <a:pt x="3172021" y="2015149"/>
                    <a:pt x="3128251" y="2278261"/>
                  </a:cubicBezTo>
                  <a:cubicBezTo>
                    <a:pt x="3126638" y="2229310"/>
                    <a:pt x="3124810" y="2180251"/>
                    <a:pt x="3120831" y="2131622"/>
                  </a:cubicBezTo>
                  <a:cubicBezTo>
                    <a:pt x="3107173" y="1964373"/>
                    <a:pt x="3077815" y="1800880"/>
                    <a:pt x="3025227" y="1650055"/>
                  </a:cubicBezTo>
                  <a:cubicBezTo>
                    <a:pt x="2992964" y="1560311"/>
                    <a:pt x="2923170" y="1440617"/>
                    <a:pt x="2831330" y="1377174"/>
                  </a:cubicBezTo>
                  <a:cubicBezTo>
                    <a:pt x="2761320" y="1328760"/>
                    <a:pt x="2679374" y="1310725"/>
                    <a:pt x="2591405" y="1352269"/>
                  </a:cubicBezTo>
                  <a:cubicBezTo>
                    <a:pt x="2509028" y="1391237"/>
                    <a:pt x="2455688" y="1486455"/>
                    <a:pt x="2449665" y="1582103"/>
                  </a:cubicBezTo>
                  <a:cubicBezTo>
                    <a:pt x="2443428" y="1681186"/>
                    <a:pt x="2485799" y="1778015"/>
                    <a:pt x="2586458" y="1812259"/>
                  </a:cubicBezTo>
                  <a:cubicBezTo>
                    <a:pt x="2656790" y="1836091"/>
                    <a:pt x="2713464" y="1809790"/>
                    <a:pt x="2746265" y="1762342"/>
                  </a:cubicBezTo>
                  <a:cubicBezTo>
                    <a:pt x="2776268" y="1719188"/>
                    <a:pt x="2785732" y="1657355"/>
                    <a:pt x="2764009" y="1602607"/>
                  </a:cubicBezTo>
                  <a:cubicBezTo>
                    <a:pt x="2758847" y="1589725"/>
                    <a:pt x="2723466" y="1529180"/>
                    <a:pt x="2703463" y="1513937"/>
                  </a:cubicBezTo>
                  <a:cubicBezTo>
                    <a:pt x="2682600" y="1498049"/>
                    <a:pt x="2664103" y="1502772"/>
                    <a:pt x="2652596" y="1513507"/>
                  </a:cubicBezTo>
                  <a:cubicBezTo>
                    <a:pt x="2639261" y="1525530"/>
                    <a:pt x="2638293" y="1546034"/>
                    <a:pt x="2650230" y="1559345"/>
                  </a:cubicBezTo>
                  <a:cubicBezTo>
                    <a:pt x="2653779" y="1563210"/>
                    <a:pt x="2658833" y="1563317"/>
                    <a:pt x="2663458" y="1565142"/>
                  </a:cubicBezTo>
                  <a:cubicBezTo>
                    <a:pt x="2666254" y="1562029"/>
                    <a:pt x="2669910" y="1564069"/>
                    <a:pt x="2673889" y="1569006"/>
                  </a:cubicBezTo>
                  <a:cubicBezTo>
                    <a:pt x="2673352" y="1569006"/>
                    <a:pt x="2672706" y="1568899"/>
                    <a:pt x="2672169" y="1568899"/>
                  </a:cubicBezTo>
                  <a:cubicBezTo>
                    <a:pt x="2673029" y="1569006"/>
                    <a:pt x="2673674" y="1569973"/>
                    <a:pt x="2674642" y="1569973"/>
                  </a:cubicBezTo>
                  <a:cubicBezTo>
                    <a:pt x="2685611" y="1584787"/>
                    <a:pt x="2698409" y="1620427"/>
                    <a:pt x="2700667" y="1626653"/>
                  </a:cubicBezTo>
                  <a:cubicBezTo>
                    <a:pt x="2712604" y="1659394"/>
                    <a:pt x="2706474" y="1695893"/>
                    <a:pt x="2688085" y="1721012"/>
                  </a:cubicBezTo>
                  <a:cubicBezTo>
                    <a:pt x="2671953" y="1743019"/>
                    <a:pt x="2644530" y="1753861"/>
                    <a:pt x="2611515" y="1741731"/>
                  </a:cubicBezTo>
                  <a:cubicBezTo>
                    <a:pt x="2546668" y="1717899"/>
                    <a:pt x="2524729" y="1652309"/>
                    <a:pt x="2530321" y="1588007"/>
                  </a:cubicBezTo>
                  <a:cubicBezTo>
                    <a:pt x="2535914" y="1522417"/>
                    <a:pt x="2570112" y="1455539"/>
                    <a:pt x="2627324" y="1429883"/>
                  </a:cubicBezTo>
                  <a:cubicBezTo>
                    <a:pt x="2683998" y="1404334"/>
                    <a:pt x="2735725" y="1418611"/>
                    <a:pt x="2780032" y="1450171"/>
                  </a:cubicBezTo>
                  <a:cubicBezTo>
                    <a:pt x="2856064" y="1504168"/>
                    <a:pt x="2912201" y="1605505"/>
                    <a:pt x="2938548" y="1680757"/>
                  </a:cubicBezTo>
                  <a:cubicBezTo>
                    <a:pt x="2990491" y="1824068"/>
                    <a:pt x="3019097" y="1979938"/>
                    <a:pt x="3035121" y="2139351"/>
                  </a:cubicBezTo>
                  <a:cubicBezTo>
                    <a:pt x="3057274" y="2360812"/>
                    <a:pt x="3054586" y="2588499"/>
                    <a:pt x="3048563" y="2800513"/>
                  </a:cubicBezTo>
                  <a:cubicBezTo>
                    <a:pt x="3040283" y="2857730"/>
                    <a:pt x="3030819" y="2915591"/>
                    <a:pt x="3022968" y="2972486"/>
                  </a:cubicBezTo>
                  <a:cubicBezTo>
                    <a:pt x="2926827" y="3668214"/>
                    <a:pt x="2857785" y="4323472"/>
                    <a:pt x="2808423" y="4736980"/>
                  </a:cubicBezTo>
                  <a:cubicBezTo>
                    <a:pt x="2788958" y="4900149"/>
                    <a:pt x="2773580" y="5023494"/>
                    <a:pt x="2760675" y="5096705"/>
                  </a:cubicBezTo>
                  <a:cubicBezTo>
                    <a:pt x="2726692" y="5174319"/>
                    <a:pt x="2693999" y="5252147"/>
                    <a:pt x="2664103" y="5330082"/>
                  </a:cubicBezTo>
                  <a:cubicBezTo>
                    <a:pt x="2592373" y="5517943"/>
                    <a:pt x="2526988" y="5707950"/>
                    <a:pt x="2468162" y="5899997"/>
                  </a:cubicBezTo>
                  <a:cubicBezTo>
                    <a:pt x="2409445" y="6091937"/>
                    <a:pt x="2357180" y="6285809"/>
                    <a:pt x="2310937" y="6481399"/>
                  </a:cubicBezTo>
                  <a:cubicBezTo>
                    <a:pt x="2294376" y="6551927"/>
                    <a:pt x="2278567" y="6622777"/>
                    <a:pt x="2264371" y="6693842"/>
                  </a:cubicBezTo>
                  <a:cubicBezTo>
                    <a:pt x="2250069" y="6765014"/>
                    <a:pt x="2237271" y="6836616"/>
                    <a:pt x="2226624" y="6908540"/>
                  </a:cubicBezTo>
                  <a:cubicBezTo>
                    <a:pt x="2220925" y="6947293"/>
                    <a:pt x="2220602" y="7035749"/>
                    <a:pt x="2219419" y="7079868"/>
                  </a:cubicBezTo>
                  <a:cubicBezTo>
                    <a:pt x="2216085" y="7085665"/>
                    <a:pt x="2214472" y="7092536"/>
                    <a:pt x="2215333" y="7099729"/>
                  </a:cubicBezTo>
                  <a:cubicBezTo>
                    <a:pt x="2218882" y="7133221"/>
                    <a:pt x="2242003" y="7139770"/>
                    <a:pt x="2244476" y="7140199"/>
                  </a:cubicBezTo>
                  <a:cubicBezTo>
                    <a:pt x="2248133" y="7140843"/>
                    <a:pt x="2281040" y="7137193"/>
                    <a:pt x="2283729" y="7102412"/>
                  </a:cubicBezTo>
                  <a:cubicBezTo>
                    <a:pt x="2286095" y="7072032"/>
                    <a:pt x="2286310" y="6962537"/>
                    <a:pt x="2293408" y="6918845"/>
                  </a:cubicBezTo>
                  <a:cubicBezTo>
                    <a:pt x="2304807" y="6848210"/>
                    <a:pt x="2318250" y="6777897"/>
                    <a:pt x="2333198" y="6708012"/>
                  </a:cubicBezTo>
                  <a:cubicBezTo>
                    <a:pt x="2348146" y="6637914"/>
                    <a:pt x="2364600" y="6568137"/>
                    <a:pt x="2381914" y="6498467"/>
                  </a:cubicBezTo>
                  <a:cubicBezTo>
                    <a:pt x="2429985" y="6305132"/>
                    <a:pt x="2484186" y="6113407"/>
                    <a:pt x="2544409" y="5923721"/>
                  </a:cubicBezTo>
                  <a:cubicBezTo>
                    <a:pt x="2584630" y="5797157"/>
                    <a:pt x="2628507" y="5671881"/>
                    <a:pt x="2674212" y="5547249"/>
                  </a:cubicBezTo>
                  <a:cubicBezTo>
                    <a:pt x="2703248" y="5502377"/>
                    <a:pt x="2738091" y="5460403"/>
                    <a:pt x="2776806" y="5420899"/>
                  </a:cubicBezTo>
                  <a:cubicBezTo>
                    <a:pt x="2840471" y="5355953"/>
                    <a:pt x="2912631" y="5297341"/>
                    <a:pt x="2979092" y="5242271"/>
                  </a:cubicBezTo>
                  <a:cubicBezTo>
                    <a:pt x="3210198" y="5050116"/>
                    <a:pt x="3569494" y="4827582"/>
                    <a:pt x="3917283" y="4770043"/>
                  </a:cubicBezTo>
                  <a:cubicBezTo>
                    <a:pt x="4146776" y="4732149"/>
                    <a:pt x="4371645" y="4766715"/>
                    <a:pt x="4547690" y="4939976"/>
                  </a:cubicBezTo>
                  <a:cubicBezTo>
                    <a:pt x="4665771" y="5054625"/>
                    <a:pt x="4643725" y="5219513"/>
                    <a:pt x="4558767" y="5343501"/>
                  </a:cubicBezTo>
                  <a:cubicBezTo>
                    <a:pt x="4473164" y="5468348"/>
                    <a:pt x="4322499" y="5555729"/>
                    <a:pt x="4171295" y="5510428"/>
                  </a:cubicBezTo>
                  <a:cubicBezTo>
                    <a:pt x="4152045" y="5504739"/>
                    <a:pt x="4135699" y="5494648"/>
                    <a:pt x="4122579" y="5481229"/>
                  </a:cubicBezTo>
                  <a:cubicBezTo>
                    <a:pt x="4108706" y="5467060"/>
                    <a:pt x="4098060" y="5449561"/>
                    <a:pt x="4091070" y="5430131"/>
                  </a:cubicBezTo>
                  <a:cubicBezTo>
                    <a:pt x="4073648" y="5381825"/>
                    <a:pt x="4077197" y="5316234"/>
                    <a:pt x="4100426" y="5263526"/>
                  </a:cubicBezTo>
                  <a:cubicBezTo>
                    <a:pt x="4121826" y="5215004"/>
                    <a:pt x="4160541" y="5176466"/>
                    <a:pt x="4218829" y="5180330"/>
                  </a:cubicBezTo>
                  <a:cubicBezTo>
                    <a:pt x="4246789" y="5182048"/>
                    <a:pt x="4284644" y="5194179"/>
                    <a:pt x="4311422" y="5214467"/>
                  </a:cubicBezTo>
                  <a:cubicBezTo>
                    <a:pt x="4331532" y="5229711"/>
                    <a:pt x="4345943" y="5250214"/>
                    <a:pt x="4332285" y="5275979"/>
                  </a:cubicBezTo>
                  <a:cubicBezTo>
                    <a:pt x="4323467" y="5292403"/>
                    <a:pt x="4329596" y="5312906"/>
                    <a:pt x="4346050" y="5321816"/>
                  </a:cubicBezTo>
                  <a:cubicBezTo>
                    <a:pt x="4362504" y="5330726"/>
                    <a:pt x="4383045" y="5324607"/>
                    <a:pt x="4391971" y="5308183"/>
                  </a:cubicBezTo>
                  <a:cubicBezTo>
                    <a:pt x="4419501" y="5258373"/>
                    <a:pt x="4407241" y="5214682"/>
                    <a:pt x="4376485" y="5179901"/>
                  </a:cubicBezTo>
                  <a:cubicBezTo>
                    <a:pt x="4340028" y="5138679"/>
                    <a:pt x="4272169" y="5112271"/>
                    <a:pt x="4224098" y="5108407"/>
                  </a:cubicBezTo>
                  <a:cubicBezTo>
                    <a:pt x="4149357" y="5102288"/>
                    <a:pt x="4092468" y="5137820"/>
                    <a:pt x="4054613" y="5192031"/>
                  </a:cubicBezTo>
                  <a:cubicBezTo>
                    <a:pt x="4002778" y="5266210"/>
                    <a:pt x="3989658" y="5377638"/>
                    <a:pt x="4016543" y="5456217"/>
                  </a:cubicBezTo>
                  <a:cubicBezTo>
                    <a:pt x="4026975" y="5486919"/>
                    <a:pt x="4043429" y="5514400"/>
                    <a:pt x="4064937" y="5536944"/>
                  </a:cubicBezTo>
                  <a:cubicBezTo>
                    <a:pt x="4086983" y="5560131"/>
                    <a:pt x="4114728" y="5577843"/>
                    <a:pt x="4147421" y="5588149"/>
                  </a:cubicBezTo>
                  <a:cubicBezTo>
                    <a:pt x="4333575" y="5646547"/>
                    <a:pt x="4523816" y="5546712"/>
                    <a:pt x="4631143" y="5393418"/>
                  </a:cubicBezTo>
                  <a:cubicBezTo>
                    <a:pt x="4742017" y="5235078"/>
                    <a:pt x="4762558" y="5023279"/>
                    <a:pt x="4611893" y="4874708"/>
                  </a:cubicBezTo>
                  <a:cubicBezTo>
                    <a:pt x="4412726" y="4680729"/>
                    <a:pt x="4160326" y="4638219"/>
                    <a:pt x="3902442" y="4683412"/>
                  </a:cubicBezTo>
                  <a:cubicBezTo>
                    <a:pt x="3541103" y="4746749"/>
                    <a:pt x="3169655" y="4983345"/>
                    <a:pt x="2931989" y="5186557"/>
                  </a:cubicBezTo>
                  <a:cubicBezTo>
                    <a:pt x="2870798" y="5239265"/>
                    <a:pt x="2805412" y="5295623"/>
                    <a:pt x="2745727" y="5356382"/>
                  </a:cubicBezTo>
                  <a:cubicBezTo>
                    <a:pt x="2878971" y="5016194"/>
                    <a:pt x="3052973" y="4679656"/>
                    <a:pt x="3259775" y="4359541"/>
                  </a:cubicBezTo>
                  <a:cubicBezTo>
                    <a:pt x="3395277" y="4149781"/>
                    <a:pt x="3544867" y="3946999"/>
                    <a:pt x="3707469" y="3755381"/>
                  </a:cubicBezTo>
                  <a:close/>
                  <a:moveTo>
                    <a:pt x="3771134" y="2660959"/>
                  </a:moveTo>
                  <a:cubicBezTo>
                    <a:pt x="3771134" y="2660530"/>
                    <a:pt x="3772209" y="2661067"/>
                    <a:pt x="3772747" y="2661282"/>
                  </a:cubicBezTo>
                  <a:lnTo>
                    <a:pt x="3773822" y="2661496"/>
                  </a:lnTo>
                  <a:cubicBezTo>
                    <a:pt x="3772317" y="2662355"/>
                    <a:pt x="3771026" y="2662570"/>
                    <a:pt x="3771134" y="2660959"/>
                  </a:cubicBezTo>
                  <a:close/>
                  <a:moveTo>
                    <a:pt x="3771241" y="1674745"/>
                  </a:moveTo>
                  <a:cubicBezTo>
                    <a:pt x="3771349" y="1675389"/>
                    <a:pt x="3771457" y="1676141"/>
                    <a:pt x="3771457" y="1676785"/>
                  </a:cubicBezTo>
                  <a:cubicBezTo>
                    <a:pt x="3771457" y="1679898"/>
                    <a:pt x="3770919" y="1682796"/>
                    <a:pt x="3769844" y="1685480"/>
                  </a:cubicBezTo>
                  <a:cubicBezTo>
                    <a:pt x="3771349" y="1682260"/>
                    <a:pt x="3771994" y="1678717"/>
                    <a:pt x="3771241" y="1674745"/>
                  </a:cubicBezTo>
                  <a:close/>
                  <a:moveTo>
                    <a:pt x="3923520" y="1389197"/>
                  </a:moveTo>
                  <a:lnTo>
                    <a:pt x="3922445" y="1389519"/>
                  </a:lnTo>
                  <a:lnTo>
                    <a:pt x="3921477" y="1389734"/>
                  </a:lnTo>
                  <a:cubicBezTo>
                    <a:pt x="3922122" y="1389627"/>
                    <a:pt x="3922767" y="1389412"/>
                    <a:pt x="3923520" y="1389197"/>
                  </a:cubicBezTo>
                  <a:close/>
                  <a:moveTo>
                    <a:pt x="3928897" y="1386836"/>
                  </a:moveTo>
                  <a:lnTo>
                    <a:pt x="3929650" y="1386406"/>
                  </a:lnTo>
                  <a:cubicBezTo>
                    <a:pt x="3929758" y="1386836"/>
                    <a:pt x="3929005" y="1387050"/>
                    <a:pt x="3928359" y="1387157"/>
                  </a:cubicBezTo>
                  <a:lnTo>
                    <a:pt x="3928897" y="1386836"/>
                  </a:lnTo>
                  <a:close/>
                  <a:moveTo>
                    <a:pt x="3768660" y="1666157"/>
                  </a:moveTo>
                  <a:cubicBezTo>
                    <a:pt x="3767693" y="1664547"/>
                    <a:pt x="3766617" y="1662937"/>
                    <a:pt x="3765327" y="1661649"/>
                  </a:cubicBezTo>
                  <a:cubicBezTo>
                    <a:pt x="3766940" y="1659931"/>
                    <a:pt x="3767908" y="1663366"/>
                    <a:pt x="3768660" y="1666157"/>
                  </a:cubicBezTo>
                  <a:close/>
                  <a:moveTo>
                    <a:pt x="1276927" y="2431126"/>
                  </a:moveTo>
                  <a:cubicBezTo>
                    <a:pt x="1320803" y="2447872"/>
                    <a:pt x="1363927" y="2469878"/>
                    <a:pt x="1406729" y="2494247"/>
                  </a:cubicBezTo>
                  <a:cubicBezTo>
                    <a:pt x="1507280" y="2551571"/>
                    <a:pt x="1604928" y="2622958"/>
                    <a:pt x="1698919" y="2678672"/>
                  </a:cubicBezTo>
                  <a:cubicBezTo>
                    <a:pt x="1765379" y="2717425"/>
                    <a:pt x="1831517" y="2756393"/>
                    <a:pt x="1897870" y="2795145"/>
                  </a:cubicBezTo>
                  <a:cubicBezTo>
                    <a:pt x="1863350" y="2799547"/>
                    <a:pt x="1821731" y="2799761"/>
                    <a:pt x="1777424" y="2797829"/>
                  </a:cubicBezTo>
                  <a:cubicBezTo>
                    <a:pt x="1763336" y="2797185"/>
                    <a:pt x="1749033" y="2796434"/>
                    <a:pt x="1734838" y="2795682"/>
                  </a:cubicBezTo>
                  <a:cubicBezTo>
                    <a:pt x="1720535" y="2794824"/>
                    <a:pt x="1706339" y="2794072"/>
                    <a:pt x="1692251" y="2792998"/>
                  </a:cubicBezTo>
                  <a:cubicBezTo>
                    <a:pt x="1641169" y="2789134"/>
                    <a:pt x="1592560" y="2782264"/>
                    <a:pt x="1556642" y="2766591"/>
                  </a:cubicBezTo>
                  <a:cubicBezTo>
                    <a:pt x="1545242" y="2760794"/>
                    <a:pt x="1531262" y="2765302"/>
                    <a:pt x="1525455" y="2776681"/>
                  </a:cubicBezTo>
                  <a:cubicBezTo>
                    <a:pt x="1519647" y="2788061"/>
                    <a:pt x="1524164" y="2801908"/>
                    <a:pt x="1535564" y="2807705"/>
                  </a:cubicBezTo>
                  <a:cubicBezTo>
                    <a:pt x="1560943" y="2822734"/>
                    <a:pt x="1592560" y="2835079"/>
                    <a:pt x="1627942" y="2844311"/>
                  </a:cubicBezTo>
                  <a:cubicBezTo>
                    <a:pt x="1657946" y="2852041"/>
                    <a:pt x="1690423" y="2857837"/>
                    <a:pt x="1723331" y="2860306"/>
                  </a:cubicBezTo>
                  <a:cubicBezTo>
                    <a:pt x="1749141" y="2862239"/>
                    <a:pt x="1775166" y="2862024"/>
                    <a:pt x="1800223" y="2860414"/>
                  </a:cubicBezTo>
                  <a:cubicBezTo>
                    <a:pt x="1842917" y="2857730"/>
                    <a:pt x="1882600" y="2850645"/>
                    <a:pt x="1914754" y="2841842"/>
                  </a:cubicBezTo>
                  <a:cubicBezTo>
                    <a:pt x="1927014" y="2839373"/>
                    <a:pt x="1934219" y="2827780"/>
                    <a:pt x="1933036" y="2815757"/>
                  </a:cubicBezTo>
                  <a:cubicBezTo>
                    <a:pt x="1946156" y="2823378"/>
                    <a:pt x="1959384" y="2831215"/>
                    <a:pt x="1972504" y="2838837"/>
                  </a:cubicBezTo>
                  <a:cubicBezTo>
                    <a:pt x="2033588" y="2874154"/>
                    <a:pt x="2094994" y="2908828"/>
                    <a:pt x="2156508" y="2943180"/>
                  </a:cubicBezTo>
                  <a:cubicBezTo>
                    <a:pt x="2157475" y="2943716"/>
                    <a:pt x="2158443" y="2944253"/>
                    <a:pt x="2159411" y="2944683"/>
                  </a:cubicBezTo>
                  <a:cubicBezTo>
                    <a:pt x="2155002" y="2944683"/>
                    <a:pt x="2150700" y="2944468"/>
                    <a:pt x="2146291" y="2944468"/>
                  </a:cubicBezTo>
                  <a:cubicBezTo>
                    <a:pt x="2131020" y="2944575"/>
                    <a:pt x="2115749" y="2944790"/>
                    <a:pt x="2100371" y="2945649"/>
                  </a:cubicBezTo>
                  <a:cubicBezTo>
                    <a:pt x="2087681" y="2946293"/>
                    <a:pt x="2074884" y="2947366"/>
                    <a:pt x="2062301" y="2948762"/>
                  </a:cubicBezTo>
                  <a:cubicBezTo>
                    <a:pt x="2049504" y="2950157"/>
                    <a:pt x="2037029" y="2952197"/>
                    <a:pt x="2024339" y="2954022"/>
                  </a:cubicBezTo>
                  <a:cubicBezTo>
                    <a:pt x="2021005" y="2954559"/>
                    <a:pt x="1966374" y="2962073"/>
                    <a:pt x="1944651" y="2963254"/>
                  </a:cubicBezTo>
                  <a:cubicBezTo>
                    <a:pt x="1944006" y="2963254"/>
                    <a:pt x="1943038" y="2963469"/>
                    <a:pt x="1942393" y="2963683"/>
                  </a:cubicBezTo>
                  <a:lnTo>
                    <a:pt x="1942608" y="2963790"/>
                  </a:lnTo>
                  <a:lnTo>
                    <a:pt x="1942285" y="2963683"/>
                  </a:lnTo>
                  <a:cubicBezTo>
                    <a:pt x="1941425" y="2963898"/>
                    <a:pt x="1940780" y="2964005"/>
                    <a:pt x="1940780" y="2963576"/>
                  </a:cubicBezTo>
                  <a:cubicBezTo>
                    <a:pt x="1940780" y="2963469"/>
                    <a:pt x="1940887" y="2963361"/>
                    <a:pt x="1940887" y="2963361"/>
                  </a:cubicBezTo>
                  <a:cubicBezTo>
                    <a:pt x="1929057" y="2960248"/>
                    <a:pt x="1916690" y="2967011"/>
                    <a:pt x="1912926" y="2978820"/>
                  </a:cubicBezTo>
                  <a:cubicBezTo>
                    <a:pt x="1909377" y="2987300"/>
                    <a:pt x="1910345" y="2999753"/>
                    <a:pt x="1927552" y="3008018"/>
                  </a:cubicBezTo>
                  <a:cubicBezTo>
                    <a:pt x="1929810" y="3009092"/>
                    <a:pt x="1935295" y="3010166"/>
                    <a:pt x="1943145" y="3011024"/>
                  </a:cubicBezTo>
                  <a:cubicBezTo>
                    <a:pt x="1966374" y="3013815"/>
                    <a:pt x="2026060" y="3014674"/>
                    <a:pt x="2029716" y="3014674"/>
                  </a:cubicBezTo>
                  <a:cubicBezTo>
                    <a:pt x="2042406" y="3014137"/>
                    <a:pt x="2054988" y="3014030"/>
                    <a:pt x="2067678" y="3013279"/>
                  </a:cubicBezTo>
                  <a:cubicBezTo>
                    <a:pt x="2080368" y="3012527"/>
                    <a:pt x="2092950" y="3011561"/>
                    <a:pt x="2105533" y="3010273"/>
                  </a:cubicBezTo>
                  <a:cubicBezTo>
                    <a:pt x="2120696" y="3008663"/>
                    <a:pt x="2135752" y="3006408"/>
                    <a:pt x="2150915" y="3004261"/>
                  </a:cubicBezTo>
                  <a:cubicBezTo>
                    <a:pt x="2173607" y="3000933"/>
                    <a:pt x="2195975" y="2996961"/>
                    <a:pt x="2218666" y="2993419"/>
                  </a:cubicBezTo>
                  <a:cubicBezTo>
                    <a:pt x="2225119" y="2992990"/>
                    <a:pt x="2230819" y="2989876"/>
                    <a:pt x="2234798" y="2985475"/>
                  </a:cubicBezTo>
                  <a:cubicBezTo>
                    <a:pt x="2363202" y="3056326"/>
                    <a:pt x="2491822" y="3126424"/>
                    <a:pt x="2621947" y="3194698"/>
                  </a:cubicBezTo>
                  <a:cubicBezTo>
                    <a:pt x="2633669" y="3201032"/>
                    <a:pt x="2648402" y="3196738"/>
                    <a:pt x="2654747" y="3185037"/>
                  </a:cubicBezTo>
                  <a:cubicBezTo>
                    <a:pt x="2661199" y="3173335"/>
                    <a:pt x="2656790" y="3158629"/>
                    <a:pt x="2645068" y="3152295"/>
                  </a:cubicBezTo>
                  <a:cubicBezTo>
                    <a:pt x="2516018" y="3079727"/>
                    <a:pt x="2388582" y="3005120"/>
                    <a:pt x="2260930" y="2930727"/>
                  </a:cubicBezTo>
                  <a:cubicBezTo>
                    <a:pt x="2260500" y="2930405"/>
                    <a:pt x="2259962" y="2930190"/>
                    <a:pt x="2259532" y="2929868"/>
                  </a:cubicBezTo>
                  <a:cubicBezTo>
                    <a:pt x="2264371" y="2925574"/>
                    <a:pt x="2268243" y="2919241"/>
                    <a:pt x="2268566" y="2907647"/>
                  </a:cubicBezTo>
                  <a:cubicBezTo>
                    <a:pt x="2268888" y="2897020"/>
                    <a:pt x="2265124" y="2868680"/>
                    <a:pt x="2264479" y="2865996"/>
                  </a:cubicBezTo>
                  <a:cubicBezTo>
                    <a:pt x="2261468" y="2854080"/>
                    <a:pt x="2257489" y="2842594"/>
                    <a:pt x="2253080" y="2831107"/>
                  </a:cubicBezTo>
                  <a:cubicBezTo>
                    <a:pt x="2248993" y="2820158"/>
                    <a:pt x="2244261" y="2809530"/>
                    <a:pt x="2239530" y="2798795"/>
                  </a:cubicBezTo>
                  <a:cubicBezTo>
                    <a:pt x="2233507" y="2785484"/>
                    <a:pt x="2227592" y="2772065"/>
                    <a:pt x="2220925" y="2759076"/>
                  </a:cubicBezTo>
                  <a:cubicBezTo>
                    <a:pt x="2214365" y="2746087"/>
                    <a:pt x="2207375" y="2733312"/>
                    <a:pt x="2200062" y="2720860"/>
                  </a:cubicBezTo>
                  <a:cubicBezTo>
                    <a:pt x="2191351" y="2705939"/>
                    <a:pt x="2181995" y="2691339"/>
                    <a:pt x="2172746" y="2676740"/>
                  </a:cubicBezTo>
                  <a:cubicBezTo>
                    <a:pt x="2158981" y="2655055"/>
                    <a:pt x="2144786" y="2633800"/>
                    <a:pt x="2131450" y="2611794"/>
                  </a:cubicBezTo>
                  <a:cubicBezTo>
                    <a:pt x="2125428" y="2599878"/>
                    <a:pt x="2110802" y="2595155"/>
                    <a:pt x="2098973" y="2601273"/>
                  </a:cubicBezTo>
                  <a:cubicBezTo>
                    <a:pt x="2087036" y="2607285"/>
                    <a:pt x="2082304" y="2621777"/>
                    <a:pt x="2088326" y="2633693"/>
                  </a:cubicBezTo>
                  <a:cubicBezTo>
                    <a:pt x="2102629" y="2667186"/>
                    <a:pt x="2117363" y="2700249"/>
                    <a:pt x="2133494" y="2732883"/>
                  </a:cubicBezTo>
                  <a:cubicBezTo>
                    <a:pt x="2139839" y="2745765"/>
                    <a:pt x="2146291" y="2758540"/>
                    <a:pt x="2153281" y="2771099"/>
                  </a:cubicBezTo>
                  <a:cubicBezTo>
                    <a:pt x="2163498" y="2789671"/>
                    <a:pt x="2174790" y="2807705"/>
                    <a:pt x="2185006" y="2826384"/>
                  </a:cubicBezTo>
                  <a:cubicBezTo>
                    <a:pt x="2191566" y="2837548"/>
                    <a:pt x="2198126" y="2848713"/>
                    <a:pt x="2204041" y="2860306"/>
                  </a:cubicBezTo>
                  <a:cubicBezTo>
                    <a:pt x="2207912" y="2867606"/>
                    <a:pt x="2211569" y="2874906"/>
                    <a:pt x="2214795" y="2882527"/>
                  </a:cubicBezTo>
                  <a:cubicBezTo>
                    <a:pt x="2215225" y="2883708"/>
                    <a:pt x="2221247" y="2894873"/>
                    <a:pt x="2223183" y="2902602"/>
                  </a:cubicBezTo>
                  <a:lnTo>
                    <a:pt x="2222861" y="2903460"/>
                  </a:lnTo>
                  <a:lnTo>
                    <a:pt x="2222646" y="2903997"/>
                  </a:lnTo>
                  <a:lnTo>
                    <a:pt x="2223291" y="2903031"/>
                  </a:lnTo>
                  <a:cubicBezTo>
                    <a:pt x="2223936" y="2905822"/>
                    <a:pt x="2223076" y="2907110"/>
                    <a:pt x="2222108" y="2908184"/>
                  </a:cubicBezTo>
                  <a:cubicBezTo>
                    <a:pt x="2222000" y="2908077"/>
                    <a:pt x="2221893" y="2908077"/>
                    <a:pt x="2221678" y="2907969"/>
                  </a:cubicBezTo>
                  <a:cubicBezTo>
                    <a:pt x="2221893" y="2906681"/>
                    <a:pt x="2222108" y="2905286"/>
                    <a:pt x="2222646" y="2903997"/>
                  </a:cubicBezTo>
                  <a:cubicBezTo>
                    <a:pt x="2221893" y="2905071"/>
                    <a:pt x="2221247" y="2906252"/>
                    <a:pt x="2220710" y="2907325"/>
                  </a:cubicBezTo>
                  <a:cubicBezTo>
                    <a:pt x="2148980" y="2865459"/>
                    <a:pt x="2077357" y="2823486"/>
                    <a:pt x="2005304" y="2782156"/>
                  </a:cubicBezTo>
                  <a:cubicBezTo>
                    <a:pt x="1988528" y="2772495"/>
                    <a:pt x="1971429" y="2763048"/>
                    <a:pt x="1954545" y="2753494"/>
                  </a:cubicBezTo>
                  <a:cubicBezTo>
                    <a:pt x="1956481" y="2749630"/>
                    <a:pt x="1958524" y="2745658"/>
                    <a:pt x="1957986" y="2740934"/>
                  </a:cubicBezTo>
                  <a:cubicBezTo>
                    <a:pt x="1956481" y="2729878"/>
                    <a:pt x="1932069" y="2664287"/>
                    <a:pt x="1926584" y="2652479"/>
                  </a:cubicBezTo>
                  <a:cubicBezTo>
                    <a:pt x="1914324" y="2627359"/>
                    <a:pt x="1901742" y="2602025"/>
                    <a:pt x="1887224" y="2577657"/>
                  </a:cubicBezTo>
                  <a:cubicBezTo>
                    <a:pt x="1877760" y="2561447"/>
                    <a:pt x="1867544" y="2545667"/>
                    <a:pt x="1856682" y="2530423"/>
                  </a:cubicBezTo>
                  <a:cubicBezTo>
                    <a:pt x="1829367" y="2491885"/>
                    <a:pt x="1798932" y="2456138"/>
                    <a:pt x="1768498" y="2421142"/>
                  </a:cubicBezTo>
                  <a:cubicBezTo>
                    <a:pt x="1760325" y="2410622"/>
                    <a:pt x="1745162" y="2408690"/>
                    <a:pt x="1734623" y="2416848"/>
                  </a:cubicBezTo>
                  <a:cubicBezTo>
                    <a:pt x="1724084" y="2425007"/>
                    <a:pt x="1722148" y="2440143"/>
                    <a:pt x="1730213" y="2450663"/>
                  </a:cubicBezTo>
                  <a:lnTo>
                    <a:pt x="1875287" y="2680068"/>
                  </a:lnTo>
                  <a:cubicBezTo>
                    <a:pt x="1880449" y="2688226"/>
                    <a:pt x="1882384" y="2701322"/>
                    <a:pt x="1885073" y="2713024"/>
                  </a:cubicBezTo>
                  <a:cubicBezTo>
                    <a:pt x="1885181" y="2713453"/>
                    <a:pt x="1885288" y="2713882"/>
                    <a:pt x="1885396" y="2714312"/>
                  </a:cubicBezTo>
                  <a:cubicBezTo>
                    <a:pt x="1833346" y="2684898"/>
                    <a:pt x="1781296" y="2655377"/>
                    <a:pt x="1729246" y="2625964"/>
                  </a:cubicBezTo>
                  <a:cubicBezTo>
                    <a:pt x="1633426" y="2572826"/>
                    <a:pt x="1533843" y="2503801"/>
                    <a:pt x="1431464" y="2449375"/>
                  </a:cubicBezTo>
                  <a:cubicBezTo>
                    <a:pt x="1385758" y="2425114"/>
                    <a:pt x="1339408" y="2403644"/>
                    <a:pt x="1292843" y="2387542"/>
                  </a:cubicBezTo>
                  <a:cubicBezTo>
                    <a:pt x="1280798" y="2383248"/>
                    <a:pt x="1267463" y="2389367"/>
                    <a:pt x="1263161" y="2401390"/>
                  </a:cubicBezTo>
                  <a:cubicBezTo>
                    <a:pt x="1258752" y="2413520"/>
                    <a:pt x="1264989" y="2426724"/>
                    <a:pt x="1276927" y="2431126"/>
                  </a:cubicBezTo>
                  <a:close/>
                  <a:moveTo>
                    <a:pt x="2250176" y="2889613"/>
                  </a:moveTo>
                  <a:lnTo>
                    <a:pt x="2249961" y="2889613"/>
                  </a:lnTo>
                  <a:lnTo>
                    <a:pt x="2249854" y="2889505"/>
                  </a:lnTo>
                  <a:lnTo>
                    <a:pt x="2250176" y="2889613"/>
                  </a:lnTo>
                  <a:close/>
                  <a:moveTo>
                    <a:pt x="2228668" y="2895087"/>
                  </a:moveTo>
                  <a:cubicBezTo>
                    <a:pt x="2230926" y="2892940"/>
                    <a:pt x="2233615" y="2891330"/>
                    <a:pt x="2236411" y="2890364"/>
                  </a:cubicBezTo>
                  <a:cubicBezTo>
                    <a:pt x="2232647" y="2891437"/>
                    <a:pt x="2229098" y="2893477"/>
                    <a:pt x="2226409" y="2897342"/>
                  </a:cubicBezTo>
                  <a:cubicBezTo>
                    <a:pt x="2227055" y="2896590"/>
                    <a:pt x="2227808" y="2895839"/>
                    <a:pt x="2228668" y="2895087"/>
                  </a:cubicBezTo>
                  <a:close/>
                  <a:moveTo>
                    <a:pt x="1942285" y="2963790"/>
                  </a:moveTo>
                  <a:lnTo>
                    <a:pt x="1940887" y="2963469"/>
                  </a:lnTo>
                  <a:cubicBezTo>
                    <a:pt x="1941102" y="2963039"/>
                    <a:pt x="1941747" y="2963361"/>
                    <a:pt x="1942393" y="2963790"/>
                  </a:cubicBezTo>
                  <a:lnTo>
                    <a:pt x="1942285" y="2963790"/>
                  </a:lnTo>
                  <a:close/>
                  <a:moveTo>
                    <a:pt x="2663350" y="1565142"/>
                  </a:moveTo>
                  <a:cubicBezTo>
                    <a:pt x="2666361" y="1566323"/>
                    <a:pt x="2668942" y="1568685"/>
                    <a:pt x="2672169" y="1569006"/>
                  </a:cubicBezTo>
                  <a:cubicBezTo>
                    <a:pt x="2667222" y="1569006"/>
                    <a:pt x="2660446" y="1568685"/>
                    <a:pt x="2663243" y="1565249"/>
                  </a:cubicBezTo>
                  <a:cubicBezTo>
                    <a:pt x="2663243" y="1565142"/>
                    <a:pt x="2663350" y="1565142"/>
                    <a:pt x="2663350" y="1565142"/>
                  </a:cubicBezTo>
                  <a:close/>
                  <a:moveTo>
                    <a:pt x="2252434" y="3775026"/>
                  </a:moveTo>
                  <a:cubicBezTo>
                    <a:pt x="2185651" y="3791128"/>
                    <a:pt x="2121019" y="3825158"/>
                    <a:pt x="2063699" y="3857792"/>
                  </a:cubicBezTo>
                  <a:cubicBezTo>
                    <a:pt x="2032190" y="3875504"/>
                    <a:pt x="2002401" y="3895364"/>
                    <a:pt x="1973150" y="3915975"/>
                  </a:cubicBezTo>
                  <a:cubicBezTo>
                    <a:pt x="1972289" y="3919196"/>
                    <a:pt x="1973257" y="3922631"/>
                    <a:pt x="1971321" y="3925637"/>
                  </a:cubicBezTo>
                  <a:cubicBezTo>
                    <a:pt x="1922497" y="4004967"/>
                    <a:pt x="1890343" y="4094819"/>
                    <a:pt x="1861952" y="4187568"/>
                  </a:cubicBezTo>
                  <a:cubicBezTo>
                    <a:pt x="1843024" y="4249294"/>
                    <a:pt x="1826033" y="4312307"/>
                    <a:pt x="1807536" y="4374784"/>
                  </a:cubicBezTo>
                  <a:cubicBezTo>
                    <a:pt x="1794953" y="4417402"/>
                    <a:pt x="1781941" y="4459697"/>
                    <a:pt x="1766885" y="4501027"/>
                  </a:cubicBezTo>
                  <a:cubicBezTo>
                    <a:pt x="1743333" y="4565651"/>
                    <a:pt x="1715588" y="4627806"/>
                    <a:pt x="1681067" y="4685237"/>
                  </a:cubicBezTo>
                  <a:cubicBezTo>
                    <a:pt x="1619231" y="4788077"/>
                    <a:pt x="1535886" y="4875996"/>
                    <a:pt x="1414042" y="4936434"/>
                  </a:cubicBezTo>
                  <a:cubicBezTo>
                    <a:pt x="1397588" y="4945237"/>
                    <a:pt x="1377048" y="4938902"/>
                    <a:pt x="1368229" y="4922478"/>
                  </a:cubicBezTo>
                  <a:cubicBezTo>
                    <a:pt x="1359411" y="4905946"/>
                    <a:pt x="1365756" y="4885443"/>
                    <a:pt x="1382210" y="4876748"/>
                  </a:cubicBezTo>
                  <a:cubicBezTo>
                    <a:pt x="1486847" y="4817384"/>
                    <a:pt x="1554598" y="4735048"/>
                    <a:pt x="1605573" y="4642083"/>
                  </a:cubicBezTo>
                  <a:cubicBezTo>
                    <a:pt x="1635254" y="4587765"/>
                    <a:pt x="1658914" y="4529582"/>
                    <a:pt x="1680422" y="4469788"/>
                  </a:cubicBezTo>
                  <a:cubicBezTo>
                    <a:pt x="1694832" y="4429747"/>
                    <a:pt x="1708490" y="4389169"/>
                    <a:pt x="1721933" y="4348269"/>
                  </a:cubicBezTo>
                  <a:cubicBezTo>
                    <a:pt x="1759357" y="4234694"/>
                    <a:pt x="1795921" y="4120260"/>
                    <a:pt x="1846035" y="4015702"/>
                  </a:cubicBezTo>
                  <a:cubicBezTo>
                    <a:pt x="1822807" y="4035133"/>
                    <a:pt x="1799148" y="4054026"/>
                    <a:pt x="1776026" y="4073671"/>
                  </a:cubicBezTo>
                  <a:cubicBezTo>
                    <a:pt x="1707307" y="4132176"/>
                    <a:pt x="1638050" y="4190144"/>
                    <a:pt x="1564922" y="4242960"/>
                  </a:cubicBezTo>
                  <a:cubicBezTo>
                    <a:pt x="1505344" y="4285041"/>
                    <a:pt x="1444368" y="4327873"/>
                    <a:pt x="1378230" y="4358038"/>
                  </a:cubicBezTo>
                  <a:cubicBezTo>
                    <a:pt x="1331880" y="4379078"/>
                    <a:pt x="1283271" y="4394214"/>
                    <a:pt x="1231114" y="4399260"/>
                  </a:cubicBezTo>
                  <a:cubicBezTo>
                    <a:pt x="1212617" y="4401514"/>
                    <a:pt x="1195625" y="4388310"/>
                    <a:pt x="1193367" y="4369739"/>
                  </a:cubicBezTo>
                  <a:cubicBezTo>
                    <a:pt x="1191108" y="4351167"/>
                    <a:pt x="1204336" y="4334314"/>
                    <a:pt x="1222941" y="4332059"/>
                  </a:cubicBezTo>
                  <a:cubicBezTo>
                    <a:pt x="1266710" y="4325511"/>
                    <a:pt x="1307038" y="4310161"/>
                    <a:pt x="1345323" y="4290408"/>
                  </a:cubicBezTo>
                  <a:cubicBezTo>
                    <a:pt x="1405546" y="4259277"/>
                    <a:pt x="1460500" y="4216552"/>
                    <a:pt x="1514163" y="4174686"/>
                  </a:cubicBezTo>
                  <a:cubicBezTo>
                    <a:pt x="1584387" y="4121334"/>
                    <a:pt x="1649450" y="4061648"/>
                    <a:pt x="1716341" y="4004109"/>
                  </a:cubicBezTo>
                  <a:cubicBezTo>
                    <a:pt x="1762153" y="3964712"/>
                    <a:pt x="1808826" y="3926388"/>
                    <a:pt x="1857327" y="3890641"/>
                  </a:cubicBezTo>
                  <a:cubicBezTo>
                    <a:pt x="1910130" y="3851458"/>
                    <a:pt x="1965406" y="3815819"/>
                    <a:pt x="2024447" y="3785224"/>
                  </a:cubicBezTo>
                  <a:cubicBezTo>
                    <a:pt x="2089294" y="3752161"/>
                    <a:pt x="2162530" y="3718346"/>
                    <a:pt x="2237056" y="3704176"/>
                  </a:cubicBezTo>
                  <a:cubicBezTo>
                    <a:pt x="2254585" y="3700848"/>
                    <a:pt x="2272115" y="3700419"/>
                    <a:pt x="2289644" y="3699345"/>
                  </a:cubicBezTo>
                  <a:cubicBezTo>
                    <a:pt x="2264157" y="3680345"/>
                    <a:pt x="2239960" y="3662310"/>
                    <a:pt x="2218882" y="3648032"/>
                  </a:cubicBezTo>
                  <a:cubicBezTo>
                    <a:pt x="2100694" y="3567950"/>
                    <a:pt x="1965514" y="3485291"/>
                    <a:pt x="1822376" y="3416588"/>
                  </a:cubicBezTo>
                  <a:cubicBezTo>
                    <a:pt x="1684508" y="3350461"/>
                    <a:pt x="1539112" y="3297861"/>
                    <a:pt x="1394147" y="3274673"/>
                  </a:cubicBezTo>
                  <a:cubicBezTo>
                    <a:pt x="1200034" y="3243542"/>
                    <a:pt x="1006245" y="3265441"/>
                    <a:pt x="832781" y="3385672"/>
                  </a:cubicBezTo>
                  <a:cubicBezTo>
                    <a:pt x="708785" y="3471121"/>
                    <a:pt x="657273" y="3552706"/>
                    <a:pt x="652326" y="3623986"/>
                  </a:cubicBezTo>
                  <a:cubicBezTo>
                    <a:pt x="648025" y="3686141"/>
                    <a:pt x="680502" y="3737347"/>
                    <a:pt x="722766" y="3768478"/>
                  </a:cubicBezTo>
                  <a:cubicBezTo>
                    <a:pt x="754813" y="3791987"/>
                    <a:pt x="792453" y="3804977"/>
                    <a:pt x="824607" y="3800468"/>
                  </a:cubicBezTo>
                  <a:cubicBezTo>
                    <a:pt x="890853" y="3791021"/>
                    <a:pt x="936558" y="3747867"/>
                    <a:pt x="934945" y="3707718"/>
                  </a:cubicBezTo>
                  <a:cubicBezTo>
                    <a:pt x="934407" y="3693763"/>
                    <a:pt x="925589" y="3681740"/>
                    <a:pt x="908920" y="3674225"/>
                  </a:cubicBezTo>
                  <a:cubicBezTo>
                    <a:pt x="885583" y="3663812"/>
                    <a:pt x="851170" y="3660914"/>
                    <a:pt x="804282" y="3667462"/>
                  </a:cubicBezTo>
                  <a:cubicBezTo>
                    <a:pt x="786538" y="3670146"/>
                    <a:pt x="769976" y="3658016"/>
                    <a:pt x="767288" y="3640303"/>
                  </a:cubicBezTo>
                  <a:cubicBezTo>
                    <a:pt x="764599" y="3622698"/>
                    <a:pt x="776752" y="3606166"/>
                    <a:pt x="794496" y="3603375"/>
                  </a:cubicBezTo>
                  <a:cubicBezTo>
                    <a:pt x="942258" y="3579222"/>
                    <a:pt x="1000545" y="3642558"/>
                    <a:pt x="1004309" y="3704283"/>
                  </a:cubicBezTo>
                  <a:cubicBezTo>
                    <a:pt x="1008396" y="3770625"/>
                    <a:pt x="945054" y="3855430"/>
                    <a:pt x="835792" y="3873250"/>
                  </a:cubicBezTo>
                  <a:cubicBezTo>
                    <a:pt x="786645" y="3881301"/>
                    <a:pt x="727820" y="3865414"/>
                    <a:pt x="678028" y="3830311"/>
                  </a:cubicBezTo>
                  <a:cubicBezTo>
                    <a:pt x="614902" y="3785868"/>
                    <a:pt x="567261" y="3710724"/>
                    <a:pt x="571993" y="3619156"/>
                  </a:cubicBezTo>
                  <a:cubicBezTo>
                    <a:pt x="576509" y="3530807"/>
                    <a:pt x="631571" y="3423566"/>
                    <a:pt x="783419" y="3315465"/>
                  </a:cubicBezTo>
                  <a:cubicBezTo>
                    <a:pt x="894617" y="3236779"/>
                    <a:pt x="1013773" y="3194591"/>
                    <a:pt x="1136370" y="3178918"/>
                  </a:cubicBezTo>
                  <a:cubicBezTo>
                    <a:pt x="1030119" y="3119017"/>
                    <a:pt x="932686" y="3053427"/>
                    <a:pt x="842889" y="2981933"/>
                  </a:cubicBezTo>
                  <a:cubicBezTo>
                    <a:pt x="713625" y="2878878"/>
                    <a:pt x="599416" y="2764766"/>
                    <a:pt x="497359" y="2639704"/>
                  </a:cubicBezTo>
                  <a:cubicBezTo>
                    <a:pt x="416273" y="2540514"/>
                    <a:pt x="342930" y="2434346"/>
                    <a:pt x="274318" y="2322381"/>
                  </a:cubicBezTo>
                  <a:cubicBezTo>
                    <a:pt x="176886" y="2163612"/>
                    <a:pt x="89777" y="1992605"/>
                    <a:pt x="3529" y="1812259"/>
                  </a:cubicBezTo>
                  <a:cubicBezTo>
                    <a:pt x="-4752" y="1795513"/>
                    <a:pt x="2023" y="1775224"/>
                    <a:pt x="18800" y="1766851"/>
                  </a:cubicBezTo>
                  <a:cubicBezTo>
                    <a:pt x="35576" y="1758585"/>
                    <a:pt x="55902" y="1765348"/>
                    <a:pt x="64290" y="1782094"/>
                  </a:cubicBezTo>
                  <a:cubicBezTo>
                    <a:pt x="173874" y="1993357"/>
                    <a:pt x="286255" y="2189698"/>
                    <a:pt x="410896" y="2370581"/>
                  </a:cubicBezTo>
                  <a:cubicBezTo>
                    <a:pt x="449718" y="2426831"/>
                    <a:pt x="490046" y="2481043"/>
                    <a:pt x="531450" y="2534288"/>
                  </a:cubicBezTo>
                  <a:cubicBezTo>
                    <a:pt x="529406" y="2528169"/>
                    <a:pt x="526610" y="2522265"/>
                    <a:pt x="524675" y="2516146"/>
                  </a:cubicBezTo>
                  <a:cubicBezTo>
                    <a:pt x="510909" y="2472455"/>
                    <a:pt x="499617" y="2428120"/>
                    <a:pt x="490261" y="2383784"/>
                  </a:cubicBezTo>
                  <a:cubicBezTo>
                    <a:pt x="473807" y="2302414"/>
                    <a:pt x="463376" y="2220400"/>
                    <a:pt x="458214" y="2137741"/>
                  </a:cubicBezTo>
                  <a:cubicBezTo>
                    <a:pt x="453375" y="2061953"/>
                    <a:pt x="452729" y="1985842"/>
                    <a:pt x="452084" y="1909732"/>
                  </a:cubicBezTo>
                  <a:cubicBezTo>
                    <a:pt x="451009" y="1797338"/>
                    <a:pt x="451331" y="1685051"/>
                    <a:pt x="440577" y="1573408"/>
                  </a:cubicBezTo>
                  <a:cubicBezTo>
                    <a:pt x="438319" y="1554944"/>
                    <a:pt x="451546" y="1537983"/>
                    <a:pt x="470151" y="1535729"/>
                  </a:cubicBezTo>
                  <a:cubicBezTo>
                    <a:pt x="488648" y="1533474"/>
                    <a:pt x="505640" y="1546678"/>
                    <a:pt x="507898" y="1565249"/>
                  </a:cubicBezTo>
                  <a:cubicBezTo>
                    <a:pt x="527148" y="1694283"/>
                    <a:pt x="534246" y="1825034"/>
                    <a:pt x="540268" y="1955677"/>
                  </a:cubicBezTo>
                  <a:cubicBezTo>
                    <a:pt x="544247" y="2041020"/>
                    <a:pt x="548011" y="2126362"/>
                    <a:pt x="555754" y="2211168"/>
                  </a:cubicBezTo>
                  <a:cubicBezTo>
                    <a:pt x="560486" y="2263554"/>
                    <a:pt x="565970" y="2315833"/>
                    <a:pt x="575004" y="2367790"/>
                  </a:cubicBezTo>
                  <a:cubicBezTo>
                    <a:pt x="582102" y="2409870"/>
                    <a:pt x="591243" y="2452059"/>
                    <a:pt x="602212" y="2493710"/>
                  </a:cubicBezTo>
                  <a:cubicBezTo>
                    <a:pt x="613289" y="2535361"/>
                    <a:pt x="625979" y="2576476"/>
                    <a:pt x="641034" y="2616517"/>
                  </a:cubicBezTo>
                  <a:cubicBezTo>
                    <a:pt x="646734" y="2631546"/>
                    <a:pt x="652434" y="2646575"/>
                    <a:pt x="658779" y="2661389"/>
                  </a:cubicBezTo>
                  <a:cubicBezTo>
                    <a:pt x="664801" y="2675881"/>
                    <a:pt x="671253" y="2690265"/>
                    <a:pt x="678351" y="2704221"/>
                  </a:cubicBezTo>
                  <a:cubicBezTo>
                    <a:pt x="679212" y="2705939"/>
                    <a:pt x="680072" y="2709159"/>
                    <a:pt x="681040" y="2712272"/>
                  </a:cubicBezTo>
                  <a:cubicBezTo>
                    <a:pt x="684588" y="2716137"/>
                    <a:pt x="687707" y="2720431"/>
                    <a:pt x="691256" y="2724295"/>
                  </a:cubicBezTo>
                  <a:cubicBezTo>
                    <a:pt x="849987" y="2895410"/>
                    <a:pt x="1035173" y="3046127"/>
                    <a:pt x="1263591" y="3171618"/>
                  </a:cubicBezTo>
                  <a:cubicBezTo>
                    <a:pt x="1311770" y="3172477"/>
                    <a:pt x="1360164" y="3176342"/>
                    <a:pt x="1408557" y="3184071"/>
                  </a:cubicBezTo>
                  <a:cubicBezTo>
                    <a:pt x="1562234" y="3208439"/>
                    <a:pt x="1716018" y="3265334"/>
                    <a:pt x="1861199" y="3337043"/>
                  </a:cubicBezTo>
                  <a:cubicBezTo>
                    <a:pt x="2007563" y="3409288"/>
                    <a:pt x="2145001" y="3496993"/>
                    <a:pt x="2265124" y="3581262"/>
                  </a:cubicBezTo>
                  <a:cubicBezTo>
                    <a:pt x="2343845" y="3636653"/>
                    <a:pt x="2457086" y="3737239"/>
                    <a:pt x="2574628" y="3810237"/>
                  </a:cubicBezTo>
                  <a:cubicBezTo>
                    <a:pt x="2649585" y="3856826"/>
                    <a:pt x="2725939" y="3892895"/>
                    <a:pt x="2795841" y="3893647"/>
                  </a:cubicBezTo>
                  <a:cubicBezTo>
                    <a:pt x="2814553" y="3893647"/>
                    <a:pt x="2829824" y="3908783"/>
                    <a:pt x="2829824" y="3927461"/>
                  </a:cubicBezTo>
                  <a:cubicBezTo>
                    <a:pt x="2829824" y="3946140"/>
                    <a:pt x="2814553" y="3961276"/>
                    <a:pt x="2795841" y="3961276"/>
                  </a:cubicBezTo>
                  <a:cubicBezTo>
                    <a:pt x="2732714" y="3962028"/>
                    <a:pt x="2664103" y="3939914"/>
                    <a:pt x="2595169" y="3905347"/>
                  </a:cubicBezTo>
                  <a:cubicBezTo>
                    <a:pt x="2523224" y="3869171"/>
                    <a:pt x="2451063" y="3819361"/>
                    <a:pt x="2385033" y="3770625"/>
                  </a:cubicBezTo>
                  <a:cubicBezTo>
                    <a:pt x="2383312" y="3770410"/>
                    <a:pt x="2381807" y="3771698"/>
                    <a:pt x="2380086" y="3771269"/>
                  </a:cubicBezTo>
                  <a:cubicBezTo>
                    <a:pt x="2337607" y="3761178"/>
                    <a:pt x="2294591" y="3764828"/>
                    <a:pt x="2252434" y="377502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68" name="Google Shape;3268;p37"/>
            <p:cNvSpPr/>
            <p:nvPr/>
          </p:nvSpPr>
          <p:spPr>
            <a:xfrm>
              <a:off x="5361703" y="17264431"/>
              <a:ext cx="1606883" cy="3956342"/>
            </a:xfrm>
            <a:custGeom>
              <a:avLst/>
              <a:gdLst/>
              <a:ahLst/>
              <a:cxnLst/>
              <a:rect l="l" t="t" r="r" b="b"/>
              <a:pathLst>
                <a:path w="1606883" h="3956342" extrusionOk="0">
                  <a:moveTo>
                    <a:pt x="839038" y="115185"/>
                  </a:moveTo>
                  <a:cubicBezTo>
                    <a:pt x="839038" y="178736"/>
                    <a:pt x="791505" y="230263"/>
                    <a:pt x="733002" y="230263"/>
                  </a:cubicBezTo>
                  <a:cubicBezTo>
                    <a:pt x="674500" y="230263"/>
                    <a:pt x="627074" y="178736"/>
                    <a:pt x="627074" y="115185"/>
                  </a:cubicBezTo>
                  <a:cubicBezTo>
                    <a:pt x="627074" y="51635"/>
                    <a:pt x="674500" y="0"/>
                    <a:pt x="733002" y="0"/>
                  </a:cubicBezTo>
                  <a:cubicBezTo>
                    <a:pt x="791505" y="0"/>
                    <a:pt x="839038" y="51635"/>
                    <a:pt x="839038" y="115185"/>
                  </a:cubicBezTo>
                  <a:close/>
                  <a:moveTo>
                    <a:pt x="105928" y="245077"/>
                  </a:moveTo>
                  <a:cubicBezTo>
                    <a:pt x="47533" y="245077"/>
                    <a:pt x="0" y="296605"/>
                    <a:pt x="0" y="360155"/>
                  </a:cubicBezTo>
                  <a:cubicBezTo>
                    <a:pt x="0" y="423706"/>
                    <a:pt x="47533" y="475233"/>
                    <a:pt x="105928" y="475233"/>
                  </a:cubicBezTo>
                  <a:cubicBezTo>
                    <a:pt x="164431" y="475233"/>
                    <a:pt x="211964" y="423706"/>
                    <a:pt x="211964" y="360155"/>
                  </a:cubicBezTo>
                  <a:cubicBezTo>
                    <a:pt x="211964" y="296605"/>
                    <a:pt x="164431" y="245077"/>
                    <a:pt x="105928" y="245077"/>
                  </a:cubicBezTo>
                  <a:close/>
                  <a:moveTo>
                    <a:pt x="1264041" y="3053646"/>
                  </a:moveTo>
                  <a:cubicBezTo>
                    <a:pt x="1205539" y="3053646"/>
                    <a:pt x="1158006" y="3105281"/>
                    <a:pt x="1158006" y="3168831"/>
                  </a:cubicBezTo>
                  <a:cubicBezTo>
                    <a:pt x="1158006" y="3232275"/>
                    <a:pt x="1205539" y="3283909"/>
                    <a:pt x="1264041" y="3283909"/>
                  </a:cubicBezTo>
                  <a:cubicBezTo>
                    <a:pt x="1322544" y="3283909"/>
                    <a:pt x="1370077" y="3232275"/>
                    <a:pt x="1370077" y="3168831"/>
                  </a:cubicBezTo>
                  <a:cubicBezTo>
                    <a:pt x="1370077" y="3105281"/>
                    <a:pt x="1322544" y="3053646"/>
                    <a:pt x="1264041" y="3053646"/>
                  </a:cubicBezTo>
                  <a:close/>
                  <a:moveTo>
                    <a:pt x="1500955" y="3726080"/>
                  </a:moveTo>
                  <a:cubicBezTo>
                    <a:pt x="1442453" y="3726080"/>
                    <a:pt x="1394919" y="3777715"/>
                    <a:pt x="1394919" y="3841265"/>
                  </a:cubicBezTo>
                  <a:cubicBezTo>
                    <a:pt x="1394919" y="3904708"/>
                    <a:pt x="1442453" y="3956343"/>
                    <a:pt x="1500955" y="3956343"/>
                  </a:cubicBezTo>
                  <a:cubicBezTo>
                    <a:pt x="1559458" y="3956343"/>
                    <a:pt x="1606883" y="3904708"/>
                    <a:pt x="1606883" y="3841265"/>
                  </a:cubicBezTo>
                  <a:cubicBezTo>
                    <a:pt x="1606883" y="3777715"/>
                    <a:pt x="1559458" y="3726080"/>
                    <a:pt x="1500955" y="372608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69" name="Google Shape;3269;p37"/>
            <p:cNvSpPr/>
            <p:nvPr/>
          </p:nvSpPr>
          <p:spPr>
            <a:xfrm>
              <a:off x="7769232" y="13652994"/>
              <a:ext cx="3532744" cy="3394724"/>
            </a:xfrm>
            <a:custGeom>
              <a:avLst/>
              <a:gdLst/>
              <a:ahLst/>
              <a:cxnLst/>
              <a:rect l="l" t="t" r="r" b="b"/>
              <a:pathLst>
                <a:path w="3532744" h="3394724" extrusionOk="0">
                  <a:moveTo>
                    <a:pt x="3110635" y="1485929"/>
                  </a:moveTo>
                  <a:cubicBezTo>
                    <a:pt x="2989006" y="1470578"/>
                    <a:pt x="2900500" y="1389207"/>
                    <a:pt x="2815219" y="1378365"/>
                  </a:cubicBezTo>
                  <a:cubicBezTo>
                    <a:pt x="2408282" y="1326623"/>
                    <a:pt x="2163196" y="1366664"/>
                    <a:pt x="2019628" y="1441486"/>
                  </a:cubicBezTo>
                  <a:cubicBezTo>
                    <a:pt x="2100822" y="1278101"/>
                    <a:pt x="2131686" y="1031414"/>
                    <a:pt x="2028447" y="684677"/>
                  </a:cubicBezTo>
                  <a:cubicBezTo>
                    <a:pt x="2000701" y="591605"/>
                    <a:pt x="1916066" y="499822"/>
                    <a:pt x="1893482" y="413406"/>
                  </a:cubicBezTo>
                  <a:cubicBezTo>
                    <a:pt x="1833151" y="182928"/>
                    <a:pt x="1877351" y="1401"/>
                    <a:pt x="1853369" y="5"/>
                  </a:cubicBezTo>
                  <a:cubicBezTo>
                    <a:pt x="1829495" y="-1283"/>
                    <a:pt x="1829818" y="225545"/>
                    <a:pt x="1749807" y="405462"/>
                  </a:cubicBezTo>
                  <a:cubicBezTo>
                    <a:pt x="1700337" y="516676"/>
                    <a:pt x="1596453" y="577650"/>
                    <a:pt x="1561824" y="655585"/>
                  </a:cubicBezTo>
                  <a:cubicBezTo>
                    <a:pt x="1428043" y="956269"/>
                    <a:pt x="1383306" y="1172255"/>
                    <a:pt x="1387500" y="1327696"/>
                  </a:cubicBezTo>
                  <a:cubicBezTo>
                    <a:pt x="1247696" y="1226144"/>
                    <a:pt x="1031860" y="1150141"/>
                    <a:pt x="712785" y="1149819"/>
                  </a:cubicBezTo>
                  <a:cubicBezTo>
                    <a:pt x="614707" y="1149712"/>
                    <a:pt x="501897" y="1204138"/>
                    <a:pt x="411884" y="1201132"/>
                  </a:cubicBezTo>
                  <a:cubicBezTo>
                    <a:pt x="171637" y="1193081"/>
                    <a:pt x="8282" y="1099580"/>
                    <a:pt x="216" y="1122016"/>
                  </a:cubicBezTo>
                  <a:cubicBezTo>
                    <a:pt x="-7850" y="1144345"/>
                    <a:pt x="211857" y="1208217"/>
                    <a:pt x="363491" y="1335318"/>
                  </a:cubicBezTo>
                  <a:cubicBezTo>
                    <a:pt x="457052" y="1413790"/>
                    <a:pt x="486733" y="1529727"/>
                    <a:pt x="552333" y="1584690"/>
                  </a:cubicBezTo>
                  <a:cubicBezTo>
                    <a:pt x="843555" y="1828801"/>
                    <a:pt x="1059821" y="1929816"/>
                    <a:pt x="1218875" y="1954507"/>
                  </a:cubicBezTo>
                  <a:cubicBezTo>
                    <a:pt x="1069607" y="2053268"/>
                    <a:pt x="920232" y="2241557"/>
                    <a:pt x="822262" y="2568972"/>
                  </a:cubicBezTo>
                  <a:cubicBezTo>
                    <a:pt x="794409" y="2662043"/>
                    <a:pt x="815057" y="2784635"/>
                    <a:pt x="786666" y="2869226"/>
                  </a:cubicBezTo>
                  <a:cubicBezTo>
                    <a:pt x="710742" y="3095196"/>
                    <a:pt x="573949" y="3223800"/>
                    <a:pt x="593307" y="3237863"/>
                  </a:cubicBezTo>
                  <a:cubicBezTo>
                    <a:pt x="612664" y="3251818"/>
                    <a:pt x="736874" y="3061273"/>
                    <a:pt x="902811" y="2953281"/>
                  </a:cubicBezTo>
                  <a:cubicBezTo>
                    <a:pt x="1005405" y="2886617"/>
                    <a:pt x="1126067" y="2891340"/>
                    <a:pt x="1197904" y="2844643"/>
                  </a:cubicBezTo>
                  <a:cubicBezTo>
                    <a:pt x="1458369" y="2675247"/>
                    <a:pt x="1611616" y="2526354"/>
                    <a:pt x="1697326" y="2398824"/>
                  </a:cubicBezTo>
                  <a:cubicBezTo>
                    <a:pt x="1747656" y="2553513"/>
                    <a:pt x="1862080" y="2730210"/>
                    <a:pt x="2078023" y="2913776"/>
                  </a:cubicBezTo>
                  <a:cubicBezTo>
                    <a:pt x="2152442" y="2977005"/>
                    <a:pt x="2273856" y="3008458"/>
                    <a:pt x="2340209" y="3068681"/>
                  </a:cubicBezTo>
                  <a:cubicBezTo>
                    <a:pt x="2517329" y="3229704"/>
                    <a:pt x="2579919" y="3405971"/>
                    <a:pt x="2600674" y="3394162"/>
                  </a:cubicBezTo>
                  <a:cubicBezTo>
                    <a:pt x="2621537" y="3382354"/>
                    <a:pt x="2496682" y="3192239"/>
                    <a:pt x="2465172" y="2998045"/>
                  </a:cubicBezTo>
                  <a:cubicBezTo>
                    <a:pt x="2445599" y="2878136"/>
                    <a:pt x="2499263" y="2771002"/>
                    <a:pt x="2485605" y="2686948"/>
                  </a:cubicBezTo>
                  <a:cubicBezTo>
                    <a:pt x="2434845" y="2375100"/>
                    <a:pt x="2358061" y="2173713"/>
                    <a:pt x="2273318" y="2044572"/>
                  </a:cubicBezTo>
                  <a:cubicBezTo>
                    <a:pt x="2443879" y="2049940"/>
                    <a:pt x="2660467" y="1995621"/>
                    <a:pt x="2919319" y="1829767"/>
                  </a:cubicBezTo>
                  <a:cubicBezTo>
                    <a:pt x="3001589" y="1777059"/>
                    <a:pt x="3066436" y="1670569"/>
                    <a:pt x="3143651" y="1624731"/>
                  </a:cubicBezTo>
                  <a:cubicBezTo>
                    <a:pt x="3349807" y="1502031"/>
                    <a:pt x="3538112" y="1492584"/>
                    <a:pt x="3532628" y="1469504"/>
                  </a:cubicBezTo>
                  <a:cubicBezTo>
                    <a:pt x="3527143" y="1446317"/>
                    <a:pt x="3307544" y="1511048"/>
                    <a:pt x="3110635" y="1485929"/>
                  </a:cubicBezTo>
                  <a:close/>
                  <a:moveTo>
                    <a:pt x="1729482" y="1965778"/>
                  </a:moveTo>
                  <a:cubicBezTo>
                    <a:pt x="1711522" y="1942913"/>
                    <a:pt x="1691734" y="1924019"/>
                    <a:pt x="1672269" y="1910171"/>
                  </a:cubicBezTo>
                  <a:cubicBezTo>
                    <a:pt x="1638609" y="1886233"/>
                    <a:pt x="1590646" y="1870023"/>
                    <a:pt x="1534617" y="1864978"/>
                  </a:cubicBezTo>
                  <a:cubicBezTo>
                    <a:pt x="1562362" y="1834383"/>
                    <a:pt x="1580967" y="1800676"/>
                    <a:pt x="1591613" y="1770403"/>
                  </a:cubicBezTo>
                  <a:cubicBezTo>
                    <a:pt x="1600539" y="1745069"/>
                    <a:pt x="1604303" y="1714582"/>
                    <a:pt x="1603120" y="1681411"/>
                  </a:cubicBezTo>
                  <a:cubicBezTo>
                    <a:pt x="1628930" y="1689784"/>
                    <a:pt x="1654095" y="1694186"/>
                    <a:pt x="1676571" y="1695366"/>
                  </a:cubicBezTo>
                  <a:cubicBezTo>
                    <a:pt x="1725180" y="1697728"/>
                    <a:pt x="1784542" y="1681411"/>
                    <a:pt x="1843153" y="1644805"/>
                  </a:cubicBezTo>
                  <a:cubicBezTo>
                    <a:pt x="1829818" y="1695366"/>
                    <a:pt x="1831646" y="1743995"/>
                    <a:pt x="1841002" y="1782104"/>
                  </a:cubicBezTo>
                  <a:cubicBezTo>
                    <a:pt x="1846594" y="1804862"/>
                    <a:pt x="1857456" y="1828908"/>
                    <a:pt x="1872834" y="1852740"/>
                  </a:cubicBezTo>
                  <a:cubicBezTo>
                    <a:pt x="1852724" y="1859181"/>
                    <a:pt x="1834119" y="1867017"/>
                    <a:pt x="1818526" y="1876035"/>
                  </a:cubicBezTo>
                  <a:cubicBezTo>
                    <a:pt x="1786586" y="1894391"/>
                    <a:pt x="1755399" y="1924986"/>
                    <a:pt x="1729482" y="196577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70" name="Google Shape;3270;p37"/>
            <p:cNvSpPr/>
            <p:nvPr/>
          </p:nvSpPr>
          <p:spPr>
            <a:xfrm>
              <a:off x="8158735" y="13937700"/>
              <a:ext cx="2806870" cy="2820726"/>
            </a:xfrm>
            <a:custGeom>
              <a:avLst/>
              <a:gdLst/>
              <a:ahLst/>
              <a:cxnLst/>
              <a:rect l="l" t="t" r="r" b="b"/>
              <a:pathLst>
                <a:path w="2806870" h="2820726" extrusionOk="0">
                  <a:moveTo>
                    <a:pt x="1028001" y="1763516"/>
                  </a:moveTo>
                  <a:cubicBezTo>
                    <a:pt x="1002944" y="1769742"/>
                    <a:pt x="978209" y="1776612"/>
                    <a:pt x="953582" y="1783804"/>
                  </a:cubicBezTo>
                  <a:cubicBezTo>
                    <a:pt x="928848" y="1790997"/>
                    <a:pt x="904221" y="1798619"/>
                    <a:pt x="879809" y="1806562"/>
                  </a:cubicBezTo>
                  <a:cubicBezTo>
                    <a:pt x="830985" y="1822665"/>
                    <a:pt x="782806" y="1840485"/>
                    <a:pt x="735273" y="1860774"/>
                  </a:cubicBezTo>
                  <a:cubicBezTo>
                    <a:pt x="731617" y="1862384"/>
                    <a:pt x="727423" y="1860774"/>
                    <a:pt x="725809" y="1857124"/>
                  </a:cubicBezTo>
                  <a:cubicBezTo>
                    <a:pt x="724304" y="1853581"/>
                    <a:pt x="725917" y="1849287"/>
                    <a:pt x="729466" y="1847784"/>
                  </a:cubicBezTo>
                  <a:cubicBezTo>
                    <a:pt x="776892" y="1825885"/>
                    <a:pt x="824855" y="1806133"/>
                    <a:pt x="873786" y="1788957"/>
                  </a:cubicBezTo>
                  <a:cubicBezTo>
                    <a:pt x="898413" y="1780477"/>
                    <a:pt x="923148" y="1772533"/>
                    <a:pt x="948205" y="1765340"/>
                  </a:cubicBezTo>
                  <a:cubicBezTo>
                    <a:pt x="973155" y="1758148"/>
                    <a:pt x="998319" y="1751814"/>
                    <a:pt x="1023699" y="1745910"/>
                  </a:cubicBezTo>
                  <a:cubicBezTo>
                    <a:pt x="1033593" y="1743656"/>
                    <a:pt x="1043379" y="1741509"/>
                    <a:pt x="1053273" y="1739469"/>
                  </a:cubicBezTo>
                  <a:cubicBezTo>
                    <a:pt x="1076179" y="1734746"/>
                    <a:pt x="1099193" y="1730345"/>
                    <a:pt x="1122100" y="1725407"/>
                  </a:cubicBezTo>
                  <a:lnTo>
                    <a:pt x="1160492" y="1717248"/>
                  </a:lnTo>
                  <a:cubicBezTo>
                    <a:pt x="1163718" y="1716711"/>
                    <a:pt x="1169848" y="1714135"/>
                    <a:pt x="1173827" y="1713062"/>
                  </a:cubicBezTo>
                  <a:cubicBezTo>
                    <a:pt x="1177268" y="1712203"/>
                    <a:pt x="1180064" y="1712310"/>
                    <a:pt x="1181462" y="1712847"/>
                  </a:cubicBezTo>
                  <a:cubicBezTo>
                    <a:pt x="1183936" y="1713706"/>
                    <a:pt x="1185442" y="1715316"/>
                    <a:pt x="1186194" y="1717356"/>
                  </a:cubicBezTo>
                  <a:cubicBezTo>
                    <a:pt x="1186732" y="1718858"/>
                    <a:pt x="1187162" y="1721327"/>
                    <a:pt x="1185334" y="1724441"/>
                  </a:cubicBezTo>
                  <a:cubicBezTo>
                    <a:pt x="1183398" y="1727661"/>
                    <a:pt x="1179419" y="1728734"/>
                    <a:pt x="1176193" y="1727017"/>
                  </a:cubicBezTo>
                  <a:cubicBezTo>
                    <a:pt x="1172536" y="1728412"/>
                    <a:pt x="1166084" y="1730667"/>
                    <a:pt x="1163288" y="1731311"/>
                  </a:cubicBezTo>
                  <a:lnTo>
                    <a:pt x="1125541" y="1740543"/>
                  </a:lnTo>
                  <a:lnTo>
                    <a:pt x="1028001" y="1763516"/>
                  </a:lnTo>
                  <a:close/>
                  <a:moveTo>
                    <a:pt x="975951" y="1955670"/>
                  </a:moveTo>
                  <a:cubicBezTo>
                    <a:pt x="976489" y="1956207"/>
                    <a:pt x="976918" y="1956744"/>
                    <a:pt x="977134" y="1956314"/>
                  </a:cubicBezTo>
                  <a:cubicBezTo>
                    <a:pt x="976811" y="1956099"/>
                    <a:pt x="976489" y="1955885"/>
                    <a:pt x="976166" y="1955670"/>
                  </a:cubicBezTo>
                  <a:lnTo>
                    <a:pt x="975951" y="1955670"/>
                  </a:lnTo>
                  <a:close/>
                  <a:moveTo>
                    <a:pt x="850342" y="1978321"/>
                  </a:moveTo>
                  <a:cubicBezTo>
                    <a:pt x="812918" y="1989592"/>
                    <a:pt x="776031" y="2002045"/>
                    <a:pt x="739897" y="2016000"/>
                  </a:cubicBezTo>
                  <a:cubicBezTo>
                    <a:pt x="715701" y="2025447"/>
                    <a:pt x="691827" y="2035430"/>
                    <a:pt x="668167" y="2046165"/>
                  </a:cubicBezTo>
                  <a:cubicBezTo>
                    <a:pt x="609342" y="2072788"/>
                    <a:pt x="552345" y="2103167"/>
                    <a:pt x="495993" y="2135801"/>
                  </a:cubicBezTo>
                  <a:cubicBezTo>
                    <a:pt x="492660" y="2137734"/>
                    <a:pt x="491369" y="2142135"/>
                    <a:pt x="493305" y="2145570"/>
                  </a:cubicBezTo>
                  <a:cubicBezTo>
                    <a:pt x="495241" y="2149005"/>
                    <a:pt x="499650" y="2150186"/>
                    <a:pt x="503091" y="2148254"/>
                  </a:cubicBezTo>
                  <a:cubicBezTo>
                    <a:pt x="559658" y="2117230"/>
                    <a:pt x="617193" y="2088997"/>
                    <a:pt x="675910" y="2063448"/>
                  </a:cubicBezTo>
                  <a:cubicBezTo>
                    <a:pt x="699354" y="2053143"/>
                    <a:pt x="723013" y="2043267"/>
                    <a:pt x="746887" y="2033820"/>
                  </a:cubicBezTo>
                  <a:cubicBezTo>
                    <a:pt x="782484" y="2019757"/>
                    <a:pt x="818618" y="2006553"/>
                    <a:pt x="855504" y="1994745"/>
                  </a:cubicBezTo>
                  <a:cubicBezTo>
                    <a:pt x="861419" y="1992813"/>
                    <a:pt x="898413" y="1978643"/>
                    <a:pt x="930999" y="1967908"/>
                  </a:cubicBezTo>
                  <a:cubicBezTo>
                    <a:pt x="946807" y="1962648"/>
                    <a:pt x="961540" y="1958246"/>
                    <a:pt x="971004" y="1956744"/>
                  </a:cubicBezTo>
                  <a:cubicBezTo>
                    <a:pt x="972725" y="1956421"/>
                    <a:pt x="974768" y="1955777"/>
                    <a:pt x="975951" y="1955670"/>
                  </a:cubicBezTo>
                  <a:cubicBezTo>
                    <a:pt x="975736" y="1955455"/>
                    <a:pt x="975628" y="1955133"/>
                    <a:pt x="975413" y="1955026"/>
                  </a:cubicBezTo>
                  <a:cubicBezTo>
                    <a:pt x="975628" y="1955241"/>
                    <a:pt x="975843" y="1955455"/>
                    <a:pt x="976166" y="1955670"/>
                  </a:cubicBezTo>
                  <a:cubicBezTo>
                    <a:pt x="976811" y="1955563"/>
                    <a:pt x="977241" y="1955670"/>
                    <a:pt x="977134" y="1956207"/>
                  </a:cubicBezTo>
                  <a:lnTo>
                    <a:pt x="977134" y="1956314"/>
                  </a:lnTo>
                  <a:cubicBezTo>
                    <a:pt x="979715" y="1957710"/>
                    <a:pt x="982941" y="1957388"/>
                    <a:pt x="985092" y="1955348"/>
                  </a:cubicBezTo>
                  <a:cubicBezTo>
                    <a:pt x="987888" y="1952772"/>
                    <a:pt x="987995" y="1948478"/>
                    <a:pt x="985415" y="1945687"/>
                  </a:cubicBezTo>
                  <a:cubicBezTo>
                    <a:pt x="984124" y="1944291"/>
                    <a:pt x="982081" y="1943110"/>
                    <a:pt x="978962" y="1942573"/>
                  </a:cubicBezTo>
                  <a:cubicBezTo>
                    <a:pt x="974230" y="1941929"/>
                    <a:pt x="964551" y="1943218"/>
                    <a:pt x="952507" y="1946223"/>
                  </a:cubicBezTo>
                  <a:cubicBezTo>
                    <a:pt x="917126" y="1954811"/>
                    <a:pt x="858085" y="1976066"/>
                    <a:pt x="850342" y="1978321"/>
                  </a:cubicBezTo>
                  <a:close/>
                  <a:moveTo>
                    <a:pt x="1858220" y="1739040"/>
                  </a:moveTo>
                  <a:cubicBezTo>
                    <a:pt x="1855424" y="1735819"/>
                    <a:pt x="1852628" y="1732706"/>
                    <a:pt x="1849832" y="1729593"/>
                  </a:cubicBezTo>
                  <a:cubicBezTo>
                    <a:pt x="1845530" y="1724977"/>
                    <a:pt x="1841229" y="1720469"/>
                    <a:pt x="1836820" y="1716067"/>
                  </a:cubicBezTo>
                  <a:cubicBezTo>
                    <a:pt x="1826281" y="1705333"/>
                    <a:pt x="1815204" y="1695349"/>
                    <a:pt x="1803589" y="1685795"/>
                  </a:cubicBezTo>
                  <a:cubicBezTo>
                    <a:pt x="1792082" y="1676348"/>
                    <a:pt x="1780145" y="1667331"/>
                    <a:pt x="1767993" y="1658743"/>
                  </a:cubicBezTo>
                  <a:cubicBezTo>
                    <a:pt x="1748743" y="1645217"/>
                    <a:pt x="1730246" y="1633731"/>
                    <a:pt x="1711641" y="1624284"/>
                  </a:cubicBezTo>
                  <a:cubicBezTo>
                    <a:pt x="1691424" y="1613871"/>
                    <a:pt x="1671206" y="1605713"/>
                    <a:pt x="1650558" y="1598950"/>
                  </a:cubicBezTo>
                  <a:cubicBezTo>
                    <a:pt x="1611198" y="1586068"/>
                    <a:pt x="1569902" y="1578768"/>
                    <a:pt x="1522369" y="1572112"/>
                  </a:cubicBezTo>
                  <a:cubicBezTo>
                    <a:pt x="1518497" y="1571576"/>
                    <a:pt x="1514841" y="1574152"/>
                    <a:pt x="1514196" y="1578017"/>
                  </a:cubicBezTo>
                  <a:cubicBezTo>
                    <a:pt x="1513658" y="1581989"/>
                    <a:pt x="1516239" y="1585638"/>
                    <a:pt x="1520218" y="1586175"/>
                  </a:cubicBezTo>
                  <a:cubicBezTo>
                    <a:pt x="1566461" y="1594334"/>
                    <a:pt x="1606358" y="1603136"/>
                    <a:pt x="1644643" y="1616555"/>
                  </a:cubicBezTo>
                  <a:cubicBezTo>
                    <a:pt x="1664323" y="1623425"/>
                    <a:pt x="1683465" y="1631584"/>
                    <a:pt x="1702931" y="1641460"/>
                  </a:cubicBezTo>
                  <a:cubicBezTo>
                    <a:pt x="1720782" y="1650477"/>
                    <a:pt x="1738957" y="1660997"/>
                    <a:pt x="1757669" y="1673665"/>
                  </a:cubicBezTo>
                  <a:cubicBezTo>
                    <a:pt x="1769714" y="1681716"/>
                    <a:pt x="1781543" y="1690089"/>
                    <a:pt x="1793050" y="1698999"/>
                  </a:cubicBezTo>
                  <a:cubicBezTo>
                    <a:pt x="1804449" y="1707801"/>
                    <a:pt x="1815526" y="1717034"/>
                    <a:pt x="1826065" y="1727017"/>
                  </a:cubicBezTo>
                  <a:cubicBezTo>
                    <a:pt x="1830475" y="1731204"/>
                    <a:pt x="1834884" y="1735390"/>
                    <a:pt x="1839185" y="1739684"/>
                  </a:cubicBezTo>
                  <a:cubicBezTo>
                    <a:pt x="1841982" y="1742582"/>
                    <a:pt x="1844777" y="1745481"/>
                    <a:pt x="1847466" y="1748379"/>
                  </a:cubicBezTo>
                  <a:cubicBezTo>
                    <a:pt x="1849187" y="1750312"/>
                    <a:pt x="1852843" y="1755035"/>
                    <a:pt x="1854564" y="1757397"/>
                  </a:cubicBezTo>
                  <a:cubicBezTo>
                    <a:pt x="1854779" y="1757719"/>
                    <a:pt x="1854994" y="1758148"/>
                    <a:pt x="1855317" y="1758470"/>
                  </a:cubicBezTo>
                  <a:cubicBezTo>
                    <a:pt x="1855747" y="1759007"/>
                    <a:pt x="1855962" y="1759329"/>
                    <a:pt x="1856070" y="1759544"/>
                  </a:cubicBezTo>
                  <a:cubicBezTo>
                    <a:pt x="1856822" y="1760295"/>
                    <a:pt x="1857575" y="1760724"/>
                    <a:pt x="1857790" y="1760832"/>
                  </a:cubicBezTo>
                  <a:cubicBezTo>
                    <a:pt x="1859618" y="1761905"/>
                    <a:pt x="1861124" y="1761798"/>
                    <a:pt x="1862092" y="1761691"/>
                  </a:cubicBezTo>
                  <a:cubicBezTo>
                    <a:pt x="1864458" y="1761369"/>
                    <a:pt x="1866178" y="1760080"/>
                    <a:pt x="1867254" y="1758148"/>
                  </a:cubicBezTo>
                  <a:cubicBezTo>
                    <a:pt x="1867791" y="1757289"/>
                    <a:pt x="1868544" y="1755464"/>
                    <a:pt x="1867791" y="1752888"/>
                  </a:cubicBezTo>
                  <a:cubicBezTo>
                    <a:pt x="1867684" y="1752673"/>
                    <a:pt x="1867361" y="1751814"/>
                    <a:pt x="1866609" y="1750526"/>
                  </a:cubicBezTo>
                  <a:cubicBezTo>
                    <a:pt x="1865211" y="1748487"/>
                    <a:pt x="1860371" y="1741616"/>
                    <a:pt x="1858220" y="1739040"/>
                  </a:cubicBezTo>
                  <a:close/>
                  <a:moveTo>
                    <a:pt x="1615715" y="1151305"/>
                  </a:moveTo>
                  <a:lnTo>
                    <a:pt x="1615715" y="1151305"/>
                  </a:lnTo>
                  <a:cubicBezTo>
                    <a:pt x="1615822" y="1151520"/>
                    <a:pt x="1615607" y="1151627"/>
                    <a:pt x="1615284" y="1151734"/>
                  </a:cubicBezTo>
                  <a:cubicBezTo>
                    <a:pt x="1614531" y="1152593"/>
                    <a:pt x="1613886" y="1153667"/>
                    <a:pt x="1613671" y="1154740"/>
                  </a:cubicBezTo>
                  <a:cubicBezTo>
                    <a:pt x="1613671" y="1153989"/>
                    <a:pt x="1613671" y="1153237"/>
                    <a:pt x="1613779" y="1152593"/>
                  </a:cubicBezTo>
                  <a:cubicBezTo>
                    <a:pt x="1608294" y="1155921"/>
                    <a:pt x="1596572" y="1162469"/>
                    <a:pt x="1595389" y="1163221"/>
                  </a:cubicBezTo>
                  <a:cubicBezTo>
                    <a:pt x="1588076" y="1168373"/>
                    <a:pt x="1581194" y="1173956"/>
                    <a:pt x="1574526" y="1179860"/>
                  </a:cubicBezTo>
                  <a:cubicBezTo>
                    <a:pt x="1567859" y="1185656"/>
                    <a:pt x="1561621" y="1191883"/>
                    <a:pt x="1555384" y="1198002"/>
                  </a:cubicBezTo>
                  <a:cubicBezTo>
                    <a:pt x="1543339" y="1210239"/>
                    <a:pt x="1530649" y="1222907"/>
                    <a:pt x="1518605" y="1236540"/>
                  </a:cubicBezTo>
                  <a:cubicBezTo>
                    <a:pt x="1506668" y="1249959"/>
                    <a:pt x="1495376" y="1264129"/>
                    <a:pt x="1485374" y="1278943"/>
                  </a:cubicBezTo>
                  <a:cubicBezTo>
                    <a:pt x="1471394" y="1299446"/>
                    <a:pt x="1459994" y="1321238"/>
                    <a:pt x="1453004" y="1343996"/>
                  </a:cubicBezTo>
                  <a:cubicBezTo>
                    <a:pt x="1451714" y="1347646"/>
                    <a:pt x="1453757" y="1351725"/>
                    <a:pt x="1457521" y="1353013"/>
                  </a:cubicBezTo>
                  <a:cubicBezTo>
                    <a:pt x="1461178" y="1354194"/>
                    <a:pt x="1465264" y="1352262"/>
                    <a:pt x="1466555" y="1348505"/>
                  </a:cubicBezTo>
                  <a:cubicBezTo>
                    <a:pt x="1474297" y="1327679"/>
                    <a:pt x="1486342" y="1308142"/>
                    <a:pt x="1500108" y="1289356"/>
                  </a:cubicBezTo>
                  <a:cubicBezTo>
                    <a:pt x="1510324" y="1275507"/>
                    <a:pt x="1521616" y="1262196"/>
                    <a:pt x="1533015" y="1249314"/>
                  </a:cubicBezTo>
                  <a:cubicBezTo>
                    <a:pt x="1544952" y="1235788"/>
                    <a:pt x="1556782" y="1222584"/>
                    <a:pt x="1568181" y="1210239"/>
                  </a:cubicBezTo>
                  <a:cubicBezTo>
                    <a:pt x="1575064" y="1202725"/>
                    <a:pt x="1582054" y="1195425"/>
                    <a:pt x="1589367" y="1188448"/>
                  </a:cubicBezTo>
                  <a:cubicBezTo>
                    <a:pt x="1594206" y="1183832"/>
                    <a:pt x="1599153" y="1179430"/>
                    <a:pt x="1604423" y="1175351"/>
                  </a:cubicBezTo>
                  <a:cubicBezTo>
                    <a:pt x="1605498" y="1174492"/>
                    <a:pt x="1617435" y="1166870"/>
                    <a:pt x="1622059" y="1163650"/>
                  </a:cubicBezTo>
                  <a:cubicBezTo>
                    <a:pt x="1623242" y="1162899"/>
                    <a:pt x="1624103" y="1162254"/>
                    <a:pt x="1624533" y="1161932"/>
                  </a:cubicBezTo>
                  <a:cubicBezTo>
                    <a:pt x="1628189" y="1158605"/>
                    <a:pt x="1627006" y="1154955"/>
                    <a:pt x="1626576" y="1154096"/>
                  </a:cubicBezTo>
                  <a:cubicBezTo>
                    <a:pt x="1625286" y="1150553"/>
                    <a:pt x="1621307" y="1148836"/>
                    <a:pt x="1617865" y="1150124"/>
                  </a:cubicBezTo>
                  <a:cubicBezTo>
                    <a:pt x="1617005" y="1150446"/>
                    <a:pt x="1616360" y="1150875"/>
                    <a:pt x="1615715" y="1151305"/>
                  </a:cubicBezTo>
                  <a:close/>
                  <a:moveTo>
                    <a:pt x="1615284" y="1151734"/>
                  </a:moveTo>
                  <a:lnTo>
                    <a:pt x="1615715" y="1151305"/>
                  </a:lnTo>
                  <a:cubicBezTo>
                    <a:pt x="1614531" y="1149695"/>
                    <a:pt x="1613994" y="1150768"/>
                    <a:pt x="1613779" y="1152593"/>
                  </a:cubicBezTo>
                  <a:lnTo>
                    <a:pt x="1614531" y="1152164"/>
                  </a:lnTo>
                  <a:cubicBezTo>
                    <a:pt x="1614746" y="1151949"/>
                    <a:pt x="1615069" y="1151842"/>
                    <a:pt x="1615284" y="1151734"/>
                  </a:cubicBezTo>
                  <a:close/>
                  <a:moveTo>
                    <a:pt x="1111561" y="1213889"/>
                  </a:moveTo>
                  <a:cubicBezTo>
                    <a:pt x="1125111" y="1236969"/>
                    <a:pt x="1138016" y="1260157"/>
                    <a:pt x="1149738" y="1282700"/>
                  </a:cubicBezTo>
                  <a:cubicBezTo>
                    <a:pt x="1170385" y="1322526"/>
                    <a:pt x="1187377" y="1359991"/>
                    <a:pt x="1197056" y="1390049"/>
                  </a:cubicBezTo>
                  <a:cubicBezTo>
                    <a:pt x="1198131" y="1393806"/>
                    <a:pt x="1202110" y="1395953"/>
                    <a:pt x="1205874" y="1394880"/>
                  </a:cubicBezTo>
                  <a:cubicBezTo>
                    <a:pt x="1209638" y="1393699"/>
                    <a:pt x="1211789" y="1389727"/>
                    <a:pt x="1210713" y="1385970"/>
                  </a:cubicBezTo>
                  <a:cubicBezTo>
                    <a:pt x="1201895" y="1354838"/>
                    <a:pt x="1186302" y="1315763"/>
                    <a:pt x="1166084" y="1274434"/>
                  </a:cubicBezTo>
                  <a:cubicBezTo>
                    <a:pt x="1154684" y="1251354"/>
                    <a:pt x="1141995" y="1227523"/>
                    <a:pt x="1128122" y="1204121"/>
                  </a:cubicBezTo>
                  <a:cubicBezTo>
                    <a:pt x="1110915" y="1175244"/>
                    <a:pt x="1092096" y="1146904"/>
                    <a:pt x="1072953" y="1120925"/>
                  </a:cubicBezTo>
                  <a:cubicBezTo>
                    <a:pt x="1051445" y="1091619"/>
                    <a:pt x="1029184" y="1065318"/>
                    <a:pt x="1008106" y="1044493"/>
                  </a:cubicBezTo>
                  <a:cubicBezTo>
                    <a:pt x="1005417" y="1041809"/>
                    <a:pt x="1001116" y="1041809"/>
                    <a:pt x="998427" y="1044385"/>
                  </a:cubicBezTo>
                  <a:cubicBezTo>
                    <a:pt x="995739" y="1047069"/>
                    <a:pt x="995631" y="1051363"/>
                    <a:pt x="998319" y="1054047"/>
                  </a:cubicBezTo>
                  <a:cubicBezTo>
                    <a:pt x="1018215" y="1075087"/>
                    <a:pt x="1038755" y="1101602"/>
                    <a:pt x="1058973" y="1130909"/>
                  </a:cubicBezTo>
                  <a:cubicBezTo>
                    <a:pt x="1077040" y="1156994"/>
                    <a:pt x="1094784" y="1185334"/>
                    <a:pt x="1111561" y="1213889"/>
                  </a:cubicBezTo>
                  <a:close/>
                  <a:moveTo>
                    <a:pt x="2038998" y="2780754"/>
                  </a:moveTo>
                  <a:cubicBezTo>
                    <a:pt x="2025340" y="2754560"/>
                    <a:pt x="2014586" y="2721068"/>
                    <a:pt x="2004907" y="2701852"/>
                  </a:cubicBezTo>
                  <a:cubicBezTo>
                    <a:pt x="1968988" y="2630680"/>
                    <a:pt x="1937478" y="2557575"/>
                    <a:pt x="1903280" y="2485652"/>
                  </a:cubicBezTo>
                  <a:cubicBezTo>
                    <a:pt x="1894677" y="2467617"/>
                    <a:pt x="1885966" y="2449582"/>
                    <a:pt x="1876933" y="2431762"/>
                  </a:cubicBezTo>
                  <a:cubicBezTo>
                    <a:pt x="1829184" y="2337617"/>
                    <a:pt x="1781221" y="2243580"/>
                    <a:pt x="1732182" y="2150079"/>
                  </a:cubicBezTo>
                  <a:cubicBezTo>
                    <a:pt x="1683143" y="2056578"/>
                    <a:pt x="1633029" y="1963721"/>
                    <a:pt x="1582377" y="1871079"/>
                  </a:cubicBezTo>
                  <a:cubicBezTo>
                    <a:pt x="1551727" y="1815472"/>
                    <a:pt x="1516346" y="1761691"/>
                    <a:pt x="1484192" y="1706621"/>
                  </a:cubicBezTo>
                  <a:cubicBezTo>
                    <a:pt x="1470426" y="1683111"/>
                    <a:pt x="1457306" y="1659387"/>
                    <a:pt x="1445369" y="1635019"/>
                  </a:cubicBezTo>
                  <a:cubicBezTo>
                    <a:pt x="1443648" y="1631476"/>
                    <a:pt x="1439454" y="1630081"/>
                    <a:pt x="1435905" y="1631798"/>
                  </a:cubicBezTo>
                  <a:cubicBezTo>
                    <a:pt x="1432356" y="1633409"/>
                    <a:pt x="1430851" y="1637703"/>
                    <a:pt x="1432572" y="1641245"/>
                  </a:cubicBezTo>
                  <a:cubicBezTo>
                    <a:pt x="1444293" y="1666043"/>
                    <a:pt x="1457306" y="1690196"/>
                    <a:pt x="1470964" y="1714242"/>
                  </a:cubicBezTo>
                  <a:cubicBezTo>
                    <a:pt x="1502473" y="1769527"/>
                    <a:pt x="1537317" y="1823524"/>
                    <a:pt x="1567213" y="1879238"/>
                  </a:cubicBezTo>
                  <a:cubicBezTo>
                    <a:pt x="1607111" y="1953630"/>
                    <a:pt x="1646471" y="2028238"/>
                    <a:pt x="1685724" y="2102953"/>
                  </a:cubicBezTo>
                  <a:cubicBezTo>
                    <a:pt x="1715190" y="2158989"/>
                    <a:pt x="1744441" y="2215132"/>
                    <a:pt x="1773585" y="2271276"/>
                  </a:cubicBezTo>
                  <a:cubicBezTo>
                    <a:pt x="1802836" y="2327419"/>
                    <a:pt x="1831980" y="2383563"/>
                    <a:pt x="1860909" y="2439814"/>
                  </a:cubicBezTo>
                  <a:cubicBezTo>
                    <a:pt x="1897473" y="2510664"/>
                    <a:pt x="1929735" y="2583446"/>
                    <a:pt x="1964579" y="2655048"/>
                  </a:cubicBezTo>
                  <a:cubicBezTo>
                    <a:pt x="1973290" y="2672975"/>
                    <a:pt x="1982215" y="2690903"/>
                    <a:pt x="1991464" y="2708615"/>
                  </a:cubicBezTo>
                  <a:cubicBezTo>
                    <a:pt x="2001358" y="2727831"/>
                    <a:pt x="2012542" y="2761216"/>
                    <a:pt x="2026523" y="2787302"/>
                  </a:cubicBezTo>
                  <a:cubicBezTo>
                    <a:pt x="2033513" y="2800398"/>
                    <a:pt x="2041256" y="2811670"/>
                    <a:pt x="2049644" y="2818970"/>
                  </a:cubicBezTo>
                  <a:cubicBezTo>
                    <a:pt x="2052440" y="2821546"/>
                    <a:pt x="2056849" y="2821224"/>
                    <a:pt x="2059323" y="2818433"/>
                  </a:cubicBezTo>
                  <a:cubicBezTo>
                    <a:pt x="2061796" y="2815535"/>
                    <a:pt x="2061474" y="2811241"/>
                    <a:pt x="2058677" y="2808772"/>
                  </a:cubicBezTo>
                  <a:cubicBezTo>
                    <a:pt x="2051365" y="2802331"/>
                    <a:pt x="2044912" y="2792240"/>
                    <a:pt x="2038998" y="2780754"/>
                  </a:cubicBezTo>
                  <a:close/>
                  <a:moveTo>
                    <a:pt x="2035126" y="2409219"/>
                  </a:moveTo>
                  <a:cubicBezTo>
                    <a:pt x="2034696" y="2410185"/>
                    <a:pt x="2034696" y="2411044"/>
                    <a:pt x="2035341" y="2410937"/>
                  </a:cubicBezTo>
                  <a:cubicBezTo>
                    <a:pt x="2035341" y="2410400"/>
                    <a:pt x="2035341" y="2409971"/>
                    <a:pt x="2035341" y="2409541"/>
                  </a:cubicBezTo>
                  <a:cubicBezTo>
                    <a:pt x="2035233" y="2409434"/>
                    <a:pt x="2035233" y="2409326"/>
                    <a:pt x="2035126" y="2409219"/>
                  </a:cubicBezTo>
                  <a:close/>
                  <a:moveTo>
                    <a:pt x="1918658" y="2278683"/>
                  </a:moveTo>
                  <a:cubicBezTo>
                    <a:pt x="1903926" y="2265801"/>
                    <a:pt x="1888869" y="2253241"/>
                    <a:pt x="1873706" y="2241004"/>
                  </a:cubicBezTo>
                  <a:cubicBezTo>
                    <a:pt x="1835529" y="2210409"/>
                    <a:pt x="1795846" y="2181639"/>
                    <a:pt x="1755518" y="2154373"/>
                  </a:cubicBezTo>
                  <a:cubicBezTo>
                    <a:pt x="1752292" y="2152119"/>
                    <a:pt x="1747775" y="2152870"/>
                    <a:pt x="1745517" y="2156090"/>
                  </a:cubicBezTo>
                  <a:cubicBezTo>
                    <a:pt x="1743259" y="2159311"/>
                    <a:pt x="1744012" y="2163712"/>
                    <a:pt x="1747238" y="2165966"/>
                  </a:cubicBezTo>
                  <a:cubicBezTo>
                    <a:pt x="1778640" y="2188724"/>
                    <a:pt x="1809074" y="2212663"/>
                    <a:pt x="1839185" y="2237246"/>
                  </a:cubicBezTo>
                  <a:cubicBezTo>
                    <a:pt x="1857252" y="2251846"/>
                    <a:pt x="1874997" y="2266874"/>
                    <a:pt x="1892741" y="2281903"/>
                  </a:cubicBezTo>
                  <a:cubicBezTo>
                    <a:pt x="1919519" y="2304447"/>
                    <a:pt x="1946082" y="2327097"/>
                    <a:pt x="1971784" y="2350499"/>
                  </a:cubicBezTo>
                  <a:cubicBezTo>
                    <a:pt x="1975333" y="2353612"/>
                    <a:pt x="2018457" y="2390004"/>
                    <a:pt x="2032545" y="2406643"/>
                  </a:cubicBezTo>
                  <a:cubicBezTo>
                    <a:pt x="2033298" y="2407501"/>
                    <a:pt x="2034373" y="2408468"/>
                    <a:pt x="2035126" y="2409219"/>
                  </a:cubicBezTo>
                  <a:cubicBezTo>
                    <a:pt x="2035341" y="2408575"/>
                    <a:pt x="2035664" y="2407824"/>
                    <a:pt x="2035986" y="2407287"/>
                  </a:cubicBezTo>
                  <a:cubicBezTo>
                    <a:pt x="2035664" y="2408038"/>
                    <a:pt x="2035449" y="2408790"/>
                    <a:pt x="2035341" y="2409541"/>
                  </a:cubicBezTo>
                  <a:cubicBezTo>
                    <a:pt x="2035879" y="2410185"/>
                    <a:pt x="2036094" y="2410615"/>
                    <a:pt x="2035664" y="2410829"/>
                  </a:cubicBezTo>
                  <a:cubicBezTo>
                    <a:pt x="2035556" y="2410829"/>
                    <a:pt x="2035449" y="2410829"/>
                    <a:pt x="2035341" y="2410937"/>
                  </a:cubicBezTo>
                  <a:cubicBezTo>
                    <a:pt x="2035556" y="2412654"/>
                    <a:pt x="2036524" y="2414479"/>
                    <a:pt x="2038029" y="2415660"/>
                  </a:cubicBezTo>
                  <a:cubicBezTo>
                    <a:pt x="2041041" y="2417914"/>
                    <a:pt x="2045342" y="2417270"/>
                    <a:pt x="2047601" y="2414264"/>
                  </a:cubicBezTo>
                  <a:cubicBezTo>
                    <a:pt x="2048784" y="2412869"/>
                    <a:pt x="2049429" y="2410937"/>
                    <a:pt x="2049214" y="2408575"/>
                  </a:cubicBezTo>
                  <a:cubicBezTo>
                    <a:pt x="2048999" y="2406428"/>
                    <a:pt x="2047170" y="2402563"/>
                    <a:pt x="2043514" y="2397840"/>
                  </a:cubicBezTo>
                  <a:cubicBezTo>
                    <a:pt x="2029641" y="2380235"/>
                    <a:pt x="1986947" y="2341267"/>
                    <a:pt x="1983506" y="2337940"/>
                  </a:cubicBezTo>
                  <a:cubicBezTo>
                    <a:pt x="1962213" y="2317865"/>
                    <a:pt x="1940705" y="2297898"/>
                    <a:pt x="1918658" y="2278683"/>
                  </a:cubicBezTo>
                  <a:close/>
                  <a:moveTo>
                    <a:pt x="1896505" y="2030707"/>
                  </a:moveTo>
                  <a:cubicBezTo>
                    <a:pt x="1866393" y="2009452"/>
                    <a:pt x="1835852" y="1988734"/>
                    <a:pt x="1803805" y="1971021"/>
                  </a:cubicBezTo>
                  <a:cubicBezTo>
                    <a:pt x="1750571" y="1941715"/>
                    <a:pt x="1693252" y="1920782"/>
                    <a:pt x="1627329" y="1917239"/>
                  </a:cubicBezTo>
                  <a:cubicBezTo>
                    <a:pt x="1623457" y="1917024"/>
                    <a:pt x="1620016" y="1919923"/>
                    <a:pt x="1619801" y="1923895"/>
                  </a:cubicBezTo>
                  <a:cubicBezTo>
                    <a:pt x="1619479" y="1927867"/>
                    <a:pt x="1622490" y="1931194"/>
                    <a:pt x="1626469" y="1931516"/>
                  </a:cubicBezTo>
                  <a:cubicBezTo>
                    <a:pt x="1673464" y="1935381"/>
                    <a:pt x="1715405" y="1948800"/>
                    <a:pt x="1754766" y="1967156"/>
                  </a:cubicBezTo>
                  <a:cubicBezTo>
                    <a:pt x="1777457" y="1977784"/>
                    <a:pt x="1799395" y="1990129"/>
                    <a:pt x="1820796" y="2003333"/>
                  </a:cubicBezTo>
                  <a:cubicBezTo>
                    <a:pt x="1835207" y="2012136"/>
                    <a:pt x="1849402" y="2021260"/>
                    <a:pt x="1863490" y="2030600"/>
                  </a:cubicBezTo>
                  <a:cubicBezTo>
                    <a:pt x="1916938" y="2065917"/>
                    <a:pt x="1969203" y="2103919"/>
                    <a:pt x="2026092" y="2132903"/>
                  </a:cubicBezTo>
                  <a:cubicBezTo>
                    <a:pt x="2029426" y="2134728"/>
                    <a:pt x="2033513" y="2133440"/>
                    <a:pt x="2035341" y="2130112"/>
                  </a:cubicBezTo>
                  <a:cubicBezTo>
                    <a:pt x="2037062" y="2126784"/>
                    <a:pt x="2035771" y="2122598"/>
                    <a:pt x="2032437" y="2120880"/>
                  </a:cubicBezTo>
                  <a:cubicBezTo>
                    <a:pt x="1984904" y="2094902"/>
                    <a:pt x="1941135" y="2062053"/>
                    <a:pt x="1896505" y="2030707"/>
                  </a:cubicBezTo>
                  <a:close/>
                  <a:moveTo>
                    <a:pt x="1859941" y="1830716"/>
                  </a:moveTo>
                  <a:cubicBezTo>
                    <a:pt x="1833271" y="1816546"/>
                    <a:pt x="1803805" y="1794647"/>
                    <a:pt x="1784232" y="1785952"/>
                  </a:cubicBezTo>
                  <a:cubicBezTo>
                    <a:pt x="1768961" y="1779189"/>
                    <a:pt x="1753475" y="1772962"/>
                    <a:pt x="1737989" y="1767380"/>
                  </a:cubicBezTo>
                  <a:cubicBezTo>
                    <a:pt x="1722288" y="1761798"/>
                    <a:pt x="1706479" y="1756645"/>
                    <a:pt x="1690563" y="1752137"/>
                  </a:cubicBezTo>
                  <a:cubicBezTo>
                    <a:pt x="1671421" y="1746662"/>
                    <a:pt x="1652063" y="1741938"/>
                    <a:pt x="1632598" y="1737644"/>
                  </a:cubicBezTo>
                  <a:cubicBezTo>
                    <a:pt x="1603777" y="1731311"/>
                    <a:pt x="1574526" y="1726158"/>
                    <a:pt x="1544952" y="1721435"/>
                  </a:cubicBezTo>
                  <a:cubicBezTo>
                    <a:pt x="1541081" y="1720791"/>
                    <a:pt x="1537317" y="1723367"/>
                    <a:pt x="1536672" y="1727232"/>
                  </a:cubicBezTo>
                  <a:cubicBezTo>
                    <a:pt x="1535919" y="1731096"/>
                    <a:pt x="1538500" y="1734853"/>
                    <a:pt x="1542371" y="1735497"/>
                  </a:cubicBezTo>
                  <a:cubicBezTo>
                    <a:pt x="1582807" y="1743441"/>
                    <a:pt x="1622490" y="1752673"/>
                    <a:pt x="1661635" y="1763623"/>
                  </a:cubicBezTo>
                  <a:cubicBezTo>
                    <a:pt x="1677336" y="1768024"/>
                    <a:pt x="1692929" y="1772747"/>
                    <a:pt x="1708415" y="1777686"/>
                  </a:cubicBezTo>
                  <a:cubicBezTo>
                    <a:pt x="1731537" y="1785093"/>
                    <a:pt x="1754443" y="1793144"/>
                    <a:pt x="1777134" y="1802590"/>
                  </a:cubicBezTo>
                  <a:cubicBezTo>
                    <a:pt x="1796707" y="1810534"/>
                    <a:pt x="1826281" y="1831253"/>
                    <a:pt x="1853059" y="1844242"/>
                  </a:cubicBezTo>
                  <a:cubicBezTo>
                    <a:pt x="1866931" y="1851005"/>
                    <a:pt x="1880266" y="1855728"/>
                    <a:pt x="1891236" y="1856265"/>
                  </a:cubicBezTo>
                  <a:cubicBezTo>
                    <a:pt x="1895000" y="1856480"/>
                    <a:pt x="1898226" y="1853689"/>
                    <a:pt x="1898548" y="1849931"/>
                  </a:cubicBezTo>
                  <a:cubicBezTo>
                    <a:pt x="1898764" y="1846174"/>
                    <a:pt x="1895860" y="1842954"/>
                    <a:pt x="1892096" y="1842632"/>
                  </a:cubicBezTo>
                  <a:cubicBezTo>
                    <a:pt x="1882740" y="1841880"/>
                    <a:pt x="1871663" y="1837050"/>
                    <a:pt x="1859941" y="1830716"/>
                  </a:cubicBezTo>
                  <a:close/>
                  <a:moveTo>
                    <a:pt x="1584850" y="1923358"/>
                  </a:moveTo>
                  <a:cubicBezTo>
                    <a:pt x="1586141" y="1925934"/>
                    <a:pt x="1586463" y="1929155"/>
                    <a:pt x="1585495" y="1932912"/>
                  </a:cubicBezTo>
                  <a:cubicBezTo>
                    <a:pt x="1584420" y="1937099"/>
                    <a:pt x="1581301" y="1942573"/>
                    <a:pt x="1577752" y="1948263"/>
                  </a:cubicBezTo>
                  <a:cubicBezTo>
                    <a:pt x="1573881" y="1954382"/>
                    <a:pt x="1569257" y="1960930"/>
                    <a:pt x="1567751" y="1965976"/>
                  </a:cubicBezTo>
                  <a:cubicBezTo>
                    <a:pt x="1563234" y="1980790"/>
                    <a:pt x="1558717" y="1995711"/>
                    <a:pt x="1554416" y="2010633"/>
                  </a:cubicBezTo>
                  <a:cubicBezTo>
                    <a:pt x="1550114" y="2025447"/>
                    <a:pt x="1546027" y="2040368"/>
                    <a:pt x="1542371" y="2055397"/>
                  </a:cubicBezTo>
                  <a:cubicBezTo>
                    <a:pt x="1535596" y="2082234"/>
                    <a:pt x="1529466" y="2109394"/>
                    <a:pt x="1523551" y="2136553"/>
                  </a:cubicBezTo>
                  <a:cubicBezTo>
                    <a:pt x="1517637" y="2163605"/>
                    <a:pt x="1512045" y="2190764"/>
                    <a:pt x="1507313" y="2218138"/>
                  </a:cubicBezTo>
                  <a:cubicBezTo>
                    <a:pt x="1501075" y="2254529"/>
                    <a:pt x="1496129" y="2291135"/>
                    <a:pt x="1493440" y="2327956"/>
                  </a:cubicBezTo>
                  <a:cubicBezTo>
                    <a:pt x="1493225" y="2331928"/>
                    <a:pt x="1489891" y="2334934"/>
                    <a:pt x="1486020" y="2334719"/>
                  </a:cubicBezTo>
                  <a:cubicBezTo>
                    <a:pt x="1482041" y="2334504"/>
                    <a:pt x="1479030" y="2331177"/>
                    <a:pt x="1479244" y="2327205"/>
                  </a:cubicBezTo>
                  <a:cubicBezTo>
                    <a:pt x="1481072" y="2280400"/>
                    <a:pt x="1486127" y="2233811"/>
                    <a:pt x="1493978" y="2187544"/>
                  </a:cubicBezTo>
                  <a:cubicBezTo>
                    <a:pt x="1497096" y="2169080"/>
                    <a:pt x="1500645" y="2150723"/>
                    <a:pt x="1504624" y="2132474"/>
                  </a:cubicBezTo>
                  <a:cubicBezTo>
                    <a:pt x="1510647" y="2104992"/>
                    <a:pt x="1517637" y="2077833"/>
                    <a:pt x="1524842" y="2050781"/>
                  </a:cubicBezTo>
                  <a:cubicBezTo>
                    <a:pt x="1528176" y="2038758"/>
                    <a:pt x="1531725" y="2026628"/>
                    <a:pt x="1535488" y="2014712"/>
                  </a:cubicBezTo>
                  <a:cubicBezTo>
                    <a:pt x="1541081" y="1996785"/>
                    <a:pt x="1547103" y="1978965"/>
                    <a:pt x="1553125" y="1961252"/>
                  </a:cubicBezTo>
                  <a:cubicBezTo>
                    <a:pt x="1554953" y="1956207"/>
                    <a:pt x="1559148" y="1949659"/>
                    <a:pt x="1563557" y="1943325"/>
                  </a:cubicBezTo>
                  <a:cubicBezTo>
                    <a:pt x="1566783" y="1938494"/>
                    <a:pt x="1570225" y="1933878"/>
                    <a:pt x="1571623" y="1930121"/>
                  </a:cubicBezTo>
                  <a:cubicBezTo>
                    <a:pt x="1569041" y="1928833"/>
                    <a:pt x="1567536" y="1925827"/>
                    <a:pt x="1568074" y="1922821"/>
                  </a:cubicBezTo>
                  <a:cubicBezTo>
                    <a:pt x="1568826" y="1919064"/>
                    <a:pt x="1572483" y="1916702"/>
                    <a:pt x="1576139" y="1917454"/>
                  </a:cubicBezTo>
                  <a:cubicBezTo>
                    <a:pt x="1580871" y="1918313"/>
                    <a:pt x="1583344" y="1920674"/>
                    <a:pt x="1584850" y="1923358"/>
                  </a:cubicBezTo>
                  <a:close/>
                  <a:moveTo>
                    <a:pt x="1573774" y="1930873"/>
                  </a:moveTo>
                  <a:cubicBezTo>
                    <a:pt x="1573774" y="1930873"/>
                    <a:pt x="1573666" y="1930873"/>
                    <a:pt x="1573558" y="1930765"/>
                  </a:cubicBezTo>
                  <a:cubicBezTo>
                    <a:pt x="1573451" y="1930765"/>
                    <a:pt x="1573236" y="1930765"/>
                    <a:pt x="1573128" y="1930765"/>
                  </a:cubicBezTo>
                  <a:cubicBezTo>
                    <a:pt x="1573451" y="1931087"/>
                    <a:pt x="1573666" y="1931194"/>
                    <a:pt x="1573774" y="1930873"/>
                  </a:cubicBezTo>
                  <a:close/>
                  <a:moveTo>
                    <a:pt x="1709490" y="2178204"/>
                  </a:moveTo>
                  <a:cubicBezTo>
                    <a:pt x="1705942" y="2179600"/>
                    <a:pt x="1704221" y="2183572"/>
                    <a:pt x="1705619" y="2187007"/>
                  </a:cubicBezTo>
                  <a:cubicBezTo>
                    <a:pt x="1706049" y="2188295"/>
                    <a:pt x="1706910" y="2189369"/>
                    <a:pt x="1707985" y="2190120"/>
                  </a:cubicBezTo>
                  <a:cubicBezTo>
                    <a:pt x="1705081" y="2198815"/>
                    <a:pt x="1697661" y="2212556"/>
                    <a:pt x="1696263" y="2220178"/>
                  </a:cubicBezTo>
                  <a:lnTo>
                    <a:pt x="1681637" y="2301978"/>
                  </a:lnTo>
                  <a:cubicBezTo>
                    <a:pt x="1678088" y="2321945"/>
                    <a:pt x="1674755" y="2341911"/>
                    <a:pt x="1672174" y="2361878"/>
                  </a:cubicBezTo>
                  <a:cubicBezTo>
                    <a:pt x="1669700" y="2382060"/>
                    <a:pt x="1667764" y="2402134"/>
                    <a:pt x="1666689" y="2422316"/>
                  </a:cubicBezTo>
                  <a:cubicBezTo>
                    <a:pt x="1664323" y="2462571"/>
                    <a:pt x="1665076" y="2502935"/>
                    <a:pt x="1668947" y="2543942"/>
                  </a:cubicBezTo>
                  <a:cubicBezTo>
                    <a:pt x="1669270" y="2547807"/>
                    <a:pt x="1672711" y="2550705"/>
                    <a:pt x="1676690" y="2550490"/>
                  </a:cubicBezTo>
                  <a:cubicBezTo>
                    <a:pt x="1680562" y="2550168"/>
                    <a:pt x="1683465" y="2546733"/>
                    <a:pt x="1683250" y="2542761"/>
                  </a:cubicBezTo>
                  <a:cubicBezTo>
                    <a:pt x="1681315" y="2510557"/>
                    <a:pt x="1681745" y="2478889"/>
                    <a:pt x="1683573" y="2447435"/>
                  </a:cubicBezTo>
                  <a:cubicBezTo>
                    <a:pt x="1684863" y="2423604"/>
                    <a:pt x="1687229" y="2399880"/>
                    <a:pt x="1689918" y="2376048"/>
                  </a:cubicBezTo>
                  <a:cubicBezTo>
                    <a:pt x="1692714" y="2352432"/>
                    <a:pt x="1695725" y="2328815"/>
                    <a:pt x="1699489" y="2304876"/>
                  </a:cubicBezTo>
                  <a:lnTo>
                    <a:pt x="1711534" y="2222647"/>
                  </a:lnTo>
                  <a:cubicBezTo>
                    <a:pt x="1712502" y="2215669"/>
                    <a:pt x="1718739" y="2203109"/>
                    <a:pt x="1721320" y="2194843"/>
                  </a:cubicBezTo>
                  <a:cubicBezTo>
                    <a:pt x="1723041" y="2189261"/>
                    <a:pt x="1723148" y="2184753"/>
                    <a:pt x="1722073" y="2182498"/>
                  </a:cubicBezTo>
                  <a:cubicBezTo>
                    <a:pt x="1721105" y="2180244"/>
                    <a:pt x="1719600" y="2178634"/>
                    <a:pt x="1717449" y="2177882"/>
                  </a:cubicBezTo>
                  <a:cubicBezTo>
                    <a:pt x="1715621" y="2177131"/>
                    <a:pt x="1713039" y="2176701"/>
                    <a:pt x="1709490" y="2178204"/>
                  </a:cubicBezTo>
                  <a:close/>
                  <a:moveTo>
                    <a:pt x="1838002" y="2454091"/>
                  </a:moveTo>
                  <a:cubicBezTo>
                    <a:pt x="1834238" y="2454842"/>
                    <a:pt x="1831765" y="2458385"/>
                    <a:pt x="1832410" y="2462035"/>
                  </a:cubicBezTo>
                  <a:lnTo>
                    <a:pt x="1832518" y="2462249"/>
                  </a:lnTo>
                  <a:lnTo>
                    <a:pt x="1832625" y="2462249"/>
                  </a:lnTo>
                  <a:cubicBezTo>
                    <a:pt x="1832625" y="2462249"/>
                    <a:pt x="1832518" y="2462357"/>
                    <a:pt x="1832518" y="2462571"/>
                  </a:cubicBezTo>
                  <a:cubicBezTo>
                    <a:pt x="1832625" y="2462894"/>
                    <a:pt x="1832840" y="2463323"/>
                    <a:pt x="1832948" y="2463752"/>
                  </a:cubicBezTo>
                  <a:lnTo>
                    <a:pt x="1832518" y="2463108"/>
                  </a:lnTo>
                  <a:cubicBezTo>
                    <a:pt x="1832303" y="2467187"/>
                    <a:pt x="1830905" y="2475990"/>
                    <a:pt x="1830797" y="2476419"/>
                  </a:cubicBezTo>
                  <a:lnTo>
                    <a:pt x="1826388" y="2507014"/>
                  </a:lnTo>
                  <a:cubicBezTo>
                    <a:pt x="1825098" y="2517319"/>
                    <a:pt x="1823807" y="2527625"/>
                    <a:pt x="1822947" y="2538038"/>
                  </a:cubicBezTo>
                  <a:cubicBezTo>
                    <a:pt x="1822301" y="2545015"/>
                    <a:pt x="1821979" y="2551886"/>
                    <a:pt x="1821656" y="2558863"/>
                  </a:cubicBezTo>
                  <a:cubicBezTo>
                    <a:pt x="1821119" y="2576254"/>
                    <a:pt x="1821226" y="2593645"/>
                    <a:pt x="1821764" y="2611142"/>
                  </a:cubicBezTo>
                  <a:cubicBezTo>
                    <a:pt x="1821656" y="2615007"/>
                    <a:pt x="1824775" y="2618335"/>
                    <a:pt x="1828754" y="2618335"/>
                  </a:cubicBezTo>
                  <a:cubicBezTo>
                    <a:pt x="1832733" y="2618442"/>
                    <a:pt x="1835959" y="2615222"/>
                    <a:pt x="1835959" y="2611357"/>
                  </a:cubicBezTo>
                  <a:cubicBezTo>
                    <a:pt x="1836927" y="2596972"/>
                    <a:pt x="1838325" y="2582588"/>
                    <a:pt x="1839616" y="2568310"/>
                  </a:cubicBezTo>
                  <a:cubicBezTo>
                    <a:pt x="1840476" y="2558756"/>
                    <a:pt x="1841444" y="2549095"/>
                    <a:pt x="1842197" y="2539541"/>
                  </a:cubicBezTo>
                  <a:cubicBezTo>
                    <a:pt x="1842949" y="2529235"/>
                    <a:pt x="1843380" y="2518930"/>
                    <a:pt x="1844133" y="2508624"/>
                  </a:cubicBezTo>
                  <a:lnTo>
                    <a:pt x="1846068" y="2477922"/>
                  </a:lnTo>
                  <a:cubicBezTo>
                    <a:pt x="1846068" y="2477386"/>
                    <a:pt x="1846713" y="2466543"/>
                    <a:pt x="1846391" y="2462249"/>
                  </a:cubicBezTo>
                  <a:cubicBezTo>
                    <a:pt x="1846283" y="2459995"/>
                    <a:pt x="1845746" y="2458385"/>
                    <a:pt x="1845423" y="2457848"/>
                  </a:cubicBezTo>
                  <a:cubicBezTo>
                    <a:pt x="1843272" y="2454306"/>
                    <a:pt x="1840476" y="2453554"/>
                    <a:pt x="1838002" y="2454091"/>
                  </a:cubicBezTo>
                  <a:close/>
                  <a:moveTo>
                    <a:pt x="1126939" y="1425796"/>
                  </a:moveTo>
                  <a:cubicBezTo>
                    <a:pt x="1126831" y="1425152"/>
                    <a:pt x="1126186" y="1425474"/>
                    <a:pt x="1125541" y="1425903"/>
                  </a:cubicBezTo>
                  <a:lnTo>
                    <a:pt x="1125971" y="1426118"/>
                  </a:lnTo>
                  <a:cubicBezTo>
                    <a:pt x="1126293" y="1425903"/>
                    <a:pt x="1126616" y="1425796"/>
                    <a:pt x="1126939" y="1425796"/>
                  </a:cubicBezTo>
                  <a:close/>
                  <a:moveTo>
                    <a:pt x="534386" y="1188555"/>
                  </a:moveTo>
                  <a:cubicBezTo>
                    <a:pt x="534816" y="1188984"/>
                    <a:pt x="535246" y="1189306"/>
                    <a:pt x="535461" y="1188877"/>
                  </a:cubicBezTo>
                  <a:lnTo>
                    <a:pt x="534816" y="1188555"/>
                  </a:lnTo>
                  <a:lnTo>
                    <a:pt x="534386" y="1188555"/>
                  </a:lnTo>
                  <a:close/>
                  <a:moveTo>
                    <a:pt x="400927" y="1369223"/>
                  </a:moveTo>
                  <a:cubicBezTo>
                    <a:pt x="355652" y="1370511"/>
                    <a:pt x="312851" y="1367505"/>
                    <a:pt x="276824" y="1358381"/>
                  </a:cubicBezTo>
                  <a:cubicBezTo>
                    <a:pt x="272953" y="1357415"/>
                    <a:pt x="270587" y="1353550"/>
                    <a:pt x="271555" y="1349793"/>
                  </a:cubicBezTo>
                  <a:cubicBezTo>
                    <a:pt x="272415" y="1345928"/>
                    <a:pt x="276286" y="1343567"/>
                    <a:pt x="280158" y="1344533"/>
                  </a:cubicBezTo>
                  <a:cubicBezTo>
                    <a:pt x="309732" y="1351188"/>
                    <a:pt x="343823" y="1353228"/>
                    <a:pt x="379956" y="1352369"/>
                  </a:cubicBezTo>
                  <a:cubicBezTo>
                    <a:pt x="412542" y="1351618"/>
                    <a:pt x="446739" y="1348397"/>
                    <a:pt x="480830" y="1343889"/>
                  </a:cubicBezTo>
                  <a:cubicBezTo>
                    <a:pt x="522018" y="1338521"/>
                    <a:pt x="563099" y="1331222"/>
                    <a:pt x="601061" y="1323492"/>
                  </a:cubicBezTo>
                  <a:cubicBezTo>
                    <a:pt x="669780" y="1309430"/>
                    <a:pt x="727423" y="1293864"/>
                    <a:pt x="757104" y="1285384"/>
                  </a:cubicBezTo>
                  <a:cubicBezTo>
                    <a:pt x="685374" y="1253501"/>
                    <a:pt x="613751" y="1221511"/>
                    <a:pt x="541483" y="1189092"/>
                  </a:cubicBezTo>
                  <a:cubicBezTo>
                    <a:pt x="541054" y="1188877"/>
                    <a:pt x="540623" y="1188662"/>
                    <a:pt x="540085" y="1188448"/>
                  </a:cubicBezTo>
                  <a:cubicBezTo>
                    <a:pt x="539655" y="1188662"/>
                    <a:pt x="539763" y="1189414"/>
                    <a:pt x="539333" y="1189521"/>
                  </a:cubicBezTo>
                  <a:cubicBezTo>
                    <a:pt x="537935" y="1189736"/>
                    <a:pt x="536644" y="1189521"/>
                    <a:pt x="535461" y="1188877"/>
                  </a:cubicBezTo>
                  <a:cubicBezTo>
                    <a:pt x="535461" y="1188877"/>
                    <a:pt x="535461" y="1188770"/>
                    <a:pt x="535569" y="1188662"/>
                  </a:cubicBezTo>
                  <a:cubicBezTo>
                    <a:pt x="535569" y="1188555"/>
                    <a:pt x="535354" y="1188662"/>
                    <a:pt x="535246" y="1188662"/>
                  </a:cubicBezTo>
                  <a:lnTo>
                    <a:pt x="534816" y="1188555"/>
                  </a:lnTo>
                  <a:cubicBezTo>
                    <a:pt x="534386" y="1188233"/>
                    <a:pt x="533848" y="1187911"/>
                    <a:pt x="533418" y="1187481"/>
                  </a:cubicBezTo>
                  <a:cubicBezTo>
                    <a:pt x="533741" y="1187803"/>
                    <a:pt x="534063" y="1188233"/>
                    <a:pt x="534386" y="1188555"/>
                  </a:cubicBezTo>
                  <a:cubicBezTo>
                    <a:pt x="530837" y="1188233"/>
                    <a:pt x="524277" y="1188555"/>
                    <a:pt x="515243" y="1189092"/>
                  </a:cubicBezTo>
                  <a:cubicBezTo>
                    <a:pt x="488251" y="1190702"/>
                    <a:pt x="440825" y="1195747"/>
                    <a:pt x="387377" y="1200149"/>
                  </a:cubicBezTo>
                  <a:cubicBezTo>
                    <a:pt x="359631" y="1202403"/>
                    <a:pt x="330380" y="1204550"/>
                    <a:pt x="301559" y="1206053"/>
                  </a:cubicBezTo>
                  <a:cubicBezTo>
                    <a:pt x="279835" y="1207234"/>
                    <a:pt x="258220" y="1207878"/>
                    <a:pt x="237894" y="1208200"/>
                  </a:cubicBezTo>
                  <a:cubicBezTo>
                    <a:pt x="200040" y="1208736"/>
                    <a:pt x="166057" y="1207770"/>
                    <a:pt x="141645" y="1204765"/>
                  </a:cubicBezTo>
                  <a:cubicBezTo>
                    <a:pt x="137666" y="1204335"/>
                    <a:pt x="134870" y="1200793"/>
                    <a:pt x="135300" y="1196928"/>
                  </a:cubicBezTo>
                  <a:cubicBezTo>
                    <a:pt x="135730" y="1192956"/>
                    <a:pt x="139279" y="1190165"/>
                    <a:pt x="143150" y="1190595"/>
                  </a:cubicBezTo>
                  <a:cubicBezTo>
                    <a:pt x="169713" y="1192956"/>
                    <a:pt x="207460" y="1192098"/>
                    <a:pt x="249186" y="1189951"/>
                  </a:cubicBezTo>
                  <a:cubicBezTo>
                    <a:pt x="272093" y="1188877"/>
                    <a:pt x="296182" y="1187267"/>
                    <a:pt x="320271" y="1185764"/>
                  </a:cubicBezTo>
                  <a:cubicBezTo>
                    <a:pt x="344468" y="1184261"/>
                    <a:pt x="368557" y="1182758"/>
                    <a:pt x="391463" y="1181255"/>
                  </a:cubicBezTo>
                  <a:cubicBezTo>
                    <a:pt x="433727" y="1178571"/>
                    <a:pt x="471797" y="1176210"/>
                    <a:pt x="498682" y="1175029"/>
                  </a:cubicBezTo>
                  <a:cubicBezTo>
                    <a:pt x="502661" y="1174814"/>
                    <a:pt x="505350" y="1174814"/>
                    <a:pt x="508899" y="1174707"/>
                  </a:cubicBezTo>
                  <a:cubicBezTo>
                    <a:pt x="453730" y="1150017"/>
                    <a:pt x="398561" y="1125326"/>
                    <a:pt x="342854" y="1101817"/>
                  </a:cubicBezTo>
                  <a:cubicBezTo>
                    <a:pt x="231334" y="1054476"/>
                    <a:pt x="118953" y="1010463"/>
                    <a:pt x="4960" y="974287"/>
                  </a:cubicBezTo>
                  <a:cubicBezTo>
                    <a:pt x="1196" y="973106"/>
                    <a:pt x="-848" y="969134"/>
                    <a:pt x="335" y="965377"/>
                  </a:cubicBezTo>
                  <a:cubicBezTo>
                    <a:pt x="1518" y="961619"/>
                    <a:pt x="5497" y="959472"/>
                    <a:pt x="9261" y="960653"/>
                  </a:cubicBezTo>
                  <a:cubicBezTo>
                    <a:pt x="124115" y="995756"/>
                    <a:pt x="237572" y="1038374"/>
                    <a:pt x="349952" y="1084963"/>
                  </a:cubicBezTo>
                  <a:cubicBezTo>
                    <a:pt x="395657" y="1103964"/>
                    <a:pt x="441040" y="1124146"/>
                    <a:pt x="486423" y="1144113"/>
                  </a:cubicBezTo>
                  <a:cubicBezTo>
                    <a:pt x="469323" y="1125971"/>
                    <a:pt x="447277" y="1105467"/>
                    <a:pt x="420822" y="1083246"/>
                  </a:cubicBezTo>
                  <a:cubicBezTo>
                    <a:pt x="405659" y="1070471"/>
                    <a:pt x="389635" y="1057482"/>
                    <a:pt x="373504" y="1044600"/>
                  </a:cubicBezTo>
                  <a:cubicBezTo>
                    <a:pt x="362857" y="1036012"/>
                    <a:pt x="352211" y="1027424"/>
                    <a:pt x="341779" y="1019051"/>
                  </a:cubicBezTo>
                  <a:cubicBezTo>
                    <a:pt x="324895" y="1005632"/>
                    <a:pt x="308657" y="992643"/>
                    <a:pt x="293816" y="980942"/>
                  </a:cubicBezTo>
                  <a:cubicBezTo>
                    <a:pt x="252090" y="947986"/>
                    <a:pt x="221333" y="924584"/>
                    <a:pt x="221333" y="924584"/>
                  </a:cubicBezTo>
                  <a:cubicBezTo>
                    <a:pt x="218107" y="922222"/>
                    <a:pt x="217354" y="917821"/>
                    <a:pt x="219720" y="914601"/>
                  </a:cubicBezTo>
                  <a:cubicBezTo>
                    <a:pt x="221978" y="911380"/>
                    <a:pt x="226495" y="910736"/>
                    <a:pt x="229613" y="912990"/>
                  </a:cubicBezTo>
                  <a:cubicBezTo>
                    <a:pt x="229613" y="912990"/>
                    <a:pt x="278437" y="946483"/>
                    <a:pt x="336295" y="990604"/>
                  </a:cubicBezTo>
                  <a:cubicBezTo>
                    <a:pt x="347587" y="999191"/>
                    <a:pt x="359308" y="1008316"/>
                    <a:pt x="370923" y="1017655"/>
                  </a:cubicBezTo>
                  <a:cubicBezTo>
                    <a:pt x="382322" y="1026888"/>
                    <a:pt x="393722" y="1036227"/>
                    <a:pt x="404798" y="1045781"/>
                  </a:cubicBezTo>
                  <a:cubicBezTo>
                    <a:pt x="448783" y="1083246"/>
                    <a:pt x="489003" y="1121569"/>
                    <a:pt x="510081" y="1149158"/>
                  </a:cubicBezTo>
                  <a:cubicBezTo>
                    <a:pt x="511264" y="1150661"/>
                    <a:pt x="509759" y="1152378"/>
                    <a:pt x="509436" y="1154203"/>
                  </a:cubicBezTo>
                  <a:cubicBezTo>
                    <a:pt x="522664" y="1160108"/>
                    <a:pt x="536106" y="1165582"/>
                    <a:pt x="549442" y="1171486"/>
                  </a:cubicBezTo>
                  <a:cubicBezTo>
                    <a:pt x="599018" y="1193708"/>
                    <a:pt x="647735" y="1216036"/>
                    <a:pt x="696881" y="1238472"/>
                  </a:cubicBezTo>
                  <a:cubicBezTo>
                    <a:pt x="696881" y="1238472"/>
                    <a:pt x="696881" y="1238472"/>
                    <a:pt x="696989" y="1238472"/>
                  </a:cubicBezTo>
                  <a:cubicBezTo>
                    <a:pt x="697419" y="1238365"/>
                    <a:pt x="696558" y="1237506"/>
                    <a:pt x="696236" y="1236647"/>
                  </a:cubicBezTo>
                  <a:cubicBezTo>
                    <a:pt x="696128" y="1236433"/>
                    <a:pt x="696020" y="1236325"/>
                    <a:pt x="695913" y="1236111"/>
                  </a:cubicBezTo>
                  <a:cubicBezTo>
                    <a:pt x="695698" y="1236647"/>
                    <a:pt x="695483" y="1237184"/>
                    <a:pt x="695375" y="1237506"/>
                  </a:cubicBezTo>
                  <a:cubicBezTo>
                    <a:pt x="689353" y="1229133"/>
                    <a:pt x="674727" y="1206589"/>
                    <a:pt x="668382" y="1197143"/>
                  </a:cubicBezTo>
                  <a:cubicBezTo>
                    <a:pt x="660854" y="1185871"/>
                    <a:pt x="653004" y="1174814"/>
                    <a:pt x="645153" y="1163757"/>
                  </a:cubicBezTo>
                  <a:cubicBezTo>
                    <a:pt x="633216" y="1147118"/>
                    <a:pt x="620957" y="1130801"/>
                    <a:pt x="608589" y="1114592"/>
                  </a:cubicBezTo>
                  <a:cubicBezTo>
                    <a:pt x="594394" y="1095698"/>
                    <a:pt x="579338" y="1076912"/>
                    <a:pt x="563852" y="1058341"/>
                  </a:cubicBezTo>
                  <a:cubicBezTo>
                    <a:pt x="548689" y="1039984"/>
                    <a:pt x="532880" y="1021842"/>
                    <a:pt x="516749" y="1004022"/>
                  </a:cubicBezTo>
                  <a:cubicBezTo>
                    <a:pt x="484164" y="968275"/>
                    <a:pt x="449751" y="934138"/>
                    <a:pt x="413832" y="903973"/>
                  </a:cubicBezTo>
                  <a:cubicBezTo>
                    <a:pt x="410713" y="901504"/>
                    <a:pt x="410283" y="896995"/>
                    <a:pt x="412757" y="893882"/>
                  </a:cubicBezTo>
                  <a:cubicBezTo>
                    <a:pt x="415230" y="890876"/>
                    <a:pt x="419747" y="890447"/>
                    <a:pt x="422865" y="892916"/>
                  </a:cubicBezTo>
                  <a:cubicBezTo>
                    <a:pt x="460290" y="922544"/>
                    <a:pt x="496531" y="955823"/>
                    <a:pt x="530407" y="991462"/>
                  </a:cubicBezTo>
                  <a:cubicBezTo>
                    <a:pt x="547183" y="1009175"/>
                    <a:pt x="563315" y="1027424"/>
                    <a:pt x="578693" y="1045996"/>
                  </a:cubicBezTo>
                  <a:cubicBezTo>
                    <a:pt x="594394" y="1064996"/>
                    <a:pt x="609235" y="1084319"/>
                    <a:pt x="623323" y="1103642"/>
                  </a:cubicBezTo>
                  <a:cubicBezTo>
                    <a:pt x="633324" y="1117597"/>
                    <a:pt x="643325" y="1131553"/>
                    <a:pt x="653112" y="1145615"/>
                  </a:cubicBezTo>
                  <a:cubicBezTo>
                    <a:pt x="662790" y="1159785"/>
                    <a:pt x="672254" y="1174170"/>
                    <a:pt x="681395" y="1188662"/>
                  </a:cubicBezTo>
                  <a:cubicBezTo>
                    <a:pt x="686987" y="1197572"/>
                    <a:pt x="699247" y="1217969"/>
                    <a:pt x="705484" y="1227523"/>
                  </a:cubicBezTo>
                  <a:cubicBezTo>
                    <a:pt x="706667" y="1228167"/>
                    <a:pt x="707743" y="1229240"/>
                    <a:pt x="708388" y="1230528"/>
                  </a:cubicBezTo>
                  <a:cubicBezTo>
                    <a:pt x="709463" y="1232568"/>
                    <a:pt x="710001" y="1233749"/>
                    <a:pt x="710108" y="1234393"/>
                  </a:cubicBezTo>
                  <a:cubicBezTo>
                    <a:pt x="711614" y="1239116"/>
                    <a:pt x="708603" y="1241478"/>
                    <a:pt x="707635" y="1242229"/>
                  </a:cubicBezTo>
                  <a:cubicBezTo>
                    <a:pt x="707420" y="1242444"/>
                    <a:pt x="706667" y="1242551"/>
                    <a:pt x="706344" y="1242766"/>
                  </a:cubicBezTo>
                  <a:cubicBezTo>
                    <a:pt x="752802" y="1264021"/>
                    <a:pt x="799690" y="1285598"/>
                    <a:pt x="845933" y="1306209"/>
                  </a:cubicBezTo>
                  <a:cubicBezTo>
                    <a:pt x="860774" y="1312865"/>
                    <a:pt x="875722" y="1319306"/>
                    <a:pt x="890670" y="1325747"/>
                  </a:cubicBezTo>
                  <a:cubicBezTo>
                    <a:pt x="909060" y="1333691"/>
                    <a:pt x="927557" y="1341420"/>
                    <a:pt x="946054" y="1349149"/>
                  </a:cubicBezTo>
                  <a:cubicBezTo>
                    <a:pt x="931751" y="1324459"/>
                    <a:pt x="891531" y="1255755"/>
                    <a:pt x="845611" y="1179860"/>
                  </a:cubicBezTo>
                  <a:cubicBezTo>
                    <a:pt x="836147" y="1164187"/>
                    <a:pt x="826468" y="1148192"/>
                    <a:pt x="816790" y="1132197"/>
                  </a:cubicBezTo>
                  <a:cubicBezTo>
                    <a:pt x="802056" y="1108043"/>
                    <a:pt x="787431" y="1083890"/>
                    <a:pt x="773235" y="1061024"/>
                  </a:cubicBezTo>
                  <a:cubicBezTo>
                    <a:pt x="740220" y="1007994"/>
                    <a:pt x="710001" y="962049"/>
                    <a:pt x="689353" y="939506"/>
                  </a:cubicBezTo>
                  <a:cubicBezTo>
                    <a:pt x="686665" y="936607"/>
                    <a:pt x="686880" y="932098"/>
                    <a:pt x="689783" y="929415"/>
                  </a:cubicBezTo>
                  <a:cubicBezTo>
                    <a:pt x="692579" y="926731"/>
                    <a:pt x="697096" y="926838"/>
                    <a:pt x="699784" y="929737"/>
                  </a:cubicBezTo>
                  <a:cubicBezTo>
                    <a:pt x="717959" y="948630"/>
                    <a:pt x="743876" y="983733"/>
                    <a:pt x="772267" y="1026243"/>
                  </a:cubicBezTo>
                  <a:cubicBezTo>
                    <a:pt x="786248" y="1047176"/>
                    <a:pt x="800981" y="1069934"/>
                    <a:pt x="815499" y="1093336"/>
                  </a:cubicBezTo>
                  <a:cubicBezTo>
                    <a:pt x="836577" y="1127259"/>
                    <a:pt x="857548" y="1162684"/>
                    <a:pt x="876797" y="1196069"/>
                  </a:cubicBezTo>
                  <a:cubicBezTo>
                    <a:pt x="925836" y="1281197"/>
                    <a:pt x="963906" y="1352799"/>
                    <a:pt x="963906" y="1352799"/>
                  </a:cubicBezTo>
                  <a:cubicBezTo>
                    <a:pt x="964659" y="1354087"/>
                    <a:pt x="963046" y="1355053"/>
                    <a:pt x="962938" y="1356341"/>
                  </a:cubicBezTo>
                  <a:cubicBezTo>
                    <a:pt x="998965" y="1371370"/>
                    <a:pt x="1035206" y="1386399"/>
                    <a:pt x="1070910" y="1402072"/>
                  </a:cubicBezTo>
                  <a:cubicBezTo>
                    <a:pt x="1071878" y="1402501"/>
                    <a:pt x="1076395" y="1404756"/>
                    <a:pt x="1081879" y="1407439"/>
                  </a:cubicBezTo>
                  <a:cubicBezTo>
                    <a:pt x="1074997" y="1388116"/>
                    <a:pt x="1063274" y="1353335"/>
                    <a:pt x="1052735" y="1324137"/>
                  </a:cubicBezTo>
                  <a:cubicBezTo>
                    <a:pt x="1047036" y="1308571"/>
                    <a:pt x="1041873" y="1294938"/>
                    <a:pt x="1038110" y="1286994"/>
                  </a:cubicBezTo>
                  <a:cubicBezTo>
                    <a:pt x="1028108" y="1265631"/>
                    <a:pt x="1012837" y="1238579"/>
                    <a:pt x="995308" y="1208951"/>
                  </a:cubicBezTo>
                  <a:cubicBezTo>
                    <a:pt x="980898" y="1184583"/>
                    <a:pt x="964874" y="1158605"/>
                    <a:pt x="948528" y="1132626"/>
                  </a:cubicBezTo>
                  <a:cubicBezTo>
                    <a:pt x="912394" y="1075195"/>
                    <a:pt x="874754" y="1018622"/>
                    <a:pt x="848622" y="984055"/>
                  </a:cubicBezTo>
                  <a:cubicBezTo>
                    <a:pt x="846256" y="980942"/>
                    <a:pt x="846794" y="976541"/>
                    <a:pt x="849912" y="974072"/>
                  </a:cubicBezTo>
                  <a:cubicBezTo>
                    <a:pt x="853031" y="971710"/>
                    <a:pt x="857548" y="972247"/>
                    <a:pt x="859914" y="975360"/>
                  </a:cubicBezTo>
                  <a:cubicBezTo>
                    <a:pt x="880454" y="1001016"/>
                    <a:pt x="908200" y="1038803"/>
                    <a:pt x="936483" y="1080455"/>
                  </a:cubicBezTo>
                  <a:cubicBezTo>
                    <a:pt x="952507" y="1103964"/>
                    <a:pt x="968638" y="1128654"/>
                    <a:pt x="983909" y="1152915"/>
                  </a:cubicBezTo>
                  <a:cubicBezTo>
                    <a:pt x="994340" y="1169769"/>
                    <a:pt x="1004449" y="1186515"/>
                    <a:pt x="1013590" y="1202510"/>
                  </a:cubicBezTo>
                  <a:cubicBezTo>
                    <a:pt x="1030474" y="1231709"/>
                    <a:pt x="1044455" y="1258546"/>
                    <a:pt x="1053918" y="1279694"/>
                  </a:cubicBezTo>
                  <a:cubicBezTo>
                    <a:pt x="1057682" y="1288067"/>
                    <a:pt x="1062844" y="1302452"/>
                    <a:pt x="1068329" y="1318769"/>
                  </a:cubicBezTo>
                  <a:cubicBezTo>
                    <a:pt x="1079190" y="1351403"/>
                    <a:pt x="1091450" y="1392196"/>
                    <a:pt x="1097150" y="1409479"/>
                  </a:cubicBezTo>
                  <a:cubicBezTo>
                    <a:pt x="1097795" y="1411196"/>
                    <a:pt x="1095860" y="1412055"/>
                    <a:pt x="1095107" y="1413666"/>
                  </a:cubicBezTo>
                  <a:cubicBezTo>
                    <a:pt x="1105646" y="1418496"/>
                    <a:pt x="1117045" y="1423434"/>
                    <a:pt x="1124035" y="1425366"/>
                  </a:cubicBezTo>
                  <a:cubicBezTo>
                    <a:pt x="1124573" y="1425474"/>
                    <a:pt x="1125111" y="1425796"/>
                    <a:pt x="1125541" y="1425903"/>
                  </a:cubicBezTo>
                  <a:cubicBezTo>
                    <a:pt x="1124788" y="1426548"/>
                    <a:pt x="1123928" y="1427406"/>
                    <a:pt x="1123713" y="1427728"/>
                  </a:cubicBezTo>
                  <a:cubicBezTo>
                    <a:pt x="1124358" y="1426977"/>
                    <a:pt x="1125111" y="1426440"/>
                    <a:pt x="1125971" y="1426118"/>
                  </a:cubicBezTo>
                  <a:cubicBezTo>
                    <a:pt x="1126509" y="1426333"/>
                    <a:pt x="1126939" y="1426333"/>
                    <a:pt x="1126939" y="1426011"/>
                  </a:cubicBezTo>
                  <a:cubicBezTo>
                    <a:pt x="1126939" y="1425903"/>
                    <a:pt x="1126939" y="1425796"/>
                    <a:pt x="1126939" y="1425796"/>
                  </a:cubicBezTo>
                  <a:cubicBezTo>
                    <a:pt x="1129090" y="1425152"/>
                    <a:pt x="1131563" y="1425689"/>
                    <a:pt x="1133284" y="1427406"/>
                  </a:cubicBezTo>
                  <a:cubicBezTo>
                    <a:pt x="1136080" y="1429983"/>
                    <a:pt x="1136188" y="1434276"/>
                    <a:pt x="1133606" y="1437068"/>
                  </a:cubicBezTo>
                  <a:cubicBezTo>
                    <a:pt x="1132531" y="1438248"/>
                    <a:pt x="1130703" y="1439322"/>
                    <a:pt x="1128122" y="1439644"/>
                  </a:cubicBezTo>
                  <a:cubicBezTo>
                    <a:pt x="1125541" y="1439859"/>
                    <a:pt x="1120164" y="1438785"/>
                    <a:pt x="1113711" y="1436531"/>
                  </a:cubicBezTo>
                  <a:cubicBezTo>
                    <a:pt x="1096612" y="1430519"/>
                    <a:pt x="1068436" y="1416779"/>
                    <a:pt x="1065425" y="1415491"/>
                  </a:cubicBezTo>
                  <a:cubicBezTo>
                    <a:pt x="1064242" y="1417101"/>
                    <a:pt x="1063705" y="1419462"/>
                    <a:pt x="1061446" y="1419462"/>
                  </a:cubicBezTo>
                  <a:cubicBezTo>
                    <a:pt x="1060801" y="1419462"/>
                    <a:pt x="1060156" y="1419355"/>
                    <a:pt x="1059510" y="1419248"/>
                  </a:cubicBezTo>
                  <a:cubicBezTo>
                    <a:pt x="1058650" y="1420321"/>
                    <a:pt x="1057682" y="1421502"/>
                    <a:pt x="1056822" y="1422683"/>
                  </a:cubicBezTo>
                  <a:cubicBezTo>
                    <a:pt x="1051015" y="1430519"/>
                    <a:pt x="1044024" y="1441039"/>
                    <a:pt x="1039185" y="1445763"/>
                  </a:cubicBezTo>
                  <a:cubicBezTo>
                    <a:pt x="1028538" y="1455746"/>
                    <a:pt x="1017892" y="1465730"/>
                    <a:pt x="1006815" y="1475284"/>
                  </a:cubicBezTo>
                  <a:cubicBezTo>
                    <a:pt x="995739" y="1484945"/>
                    <a:pt x="984446" y="1494177"/>
                    <a:pt x="972725" y="1503087"/>
                  </a:cubicBezTo>
                  <a:cubicBezTo>
                    <a:pt x="956701" y="1515003"/>
                    <a:pt x="940032" y="1526060"/>
                    <a:pt x="922825" y="1536043"/>
                  </a:cubicBezTo>
                  <a:cubicBezTo>
                    <a:pt x="905511" y="1545919"/>
                    <a:pt x="887659" y="1554722"/>
                    <a:pt x="869377" y="1562666"/>
                  </a:cubicBezTo>
                  <a:cubicBezTo>
                    <a:pt x="832921" y="1578339"/>
                    <a:pt x="794851" y="1590040"/>
                    <a:pt x="756136" y="1599057"/>
                  </a:cubicBezTo>
                  <a:cubicBezTo>
                    <a:pt x="752265" y="1599916"/>
                    <a:pt x="748393" y="1597662"/>
                    <a:pt x="747533" y="1593797"/>
                  </a:cubicBezTo>
                  <a:cubicBezTo>
                    <a:pt x="746565" y="1590040"/>
                    <a:pt x="748823" y="1586175"/>
                    <a:pt x="752695" y="1585209"/>
                  </a:cubicBezTo>
                  <a:cubicBezTo>
                    <a:pt x="790119" y="1575118"/>
                    <a:pt x="826683" y="1561914"/>
                    <a:pt x="861742" y="1545705"/>
                  </a:cubicBezTo>
                  <a:cubicBezTo>
                    <a:pt x="879271" y="1537654"/>
                    <a:pt x="896478" y="1528851"/>
                    <a:pt x="913147" y="1519297"/>
                  </a:cubicBezTo>
                  <a:cubicBezTo>
                    <a:pt x="929815" y="1509743"/>
                    <a:pt x="946162" y="1499545"/>
                    <a:pt x="961863" y="1488273"/>
                  </a:cubicBezTo>
                  <a:cubicBezTo>
                    <a:pt x="973477" y="1480007"/>
                    <a:pt x="984769" y="1471312"/>
                    <a:pt x="995846" y="1462294"/>
                  </a:cubicBezTo>
                  <a:cubicBezTo>
                    <a:pt x="1007030" y="1453170"/>
                    <a:pt x="1017892" y="1443831"/>
                    <a:pt x="1028646" y="1434384"/>
                  </a:cubicBezTo>
                  <a:cubicBezTo>
                    <a:pt x="1034023" y="1429661"/>
                    <a:pt x="1042196" y="1417638"/>
                    <a:pt x="1048111" y="1410660"/>
                  </a:cubicBezTo>
                  <a:cubicBezTo>
                    <a:pt x="1048864" y="1409801"/>
                    <a:pt x="1049186" y="1409801"/>
                    <a:pt x="1049939" y="1409157"/>
                  </a:cubicBezTo>
                  <a:cubicBezTo>
                    <a:pt x="1017247" y="1395416"/>
                    <a:pt x="984446" y="1382212"/>
                    <a:pt x="951647" y="1368901"/>
                  </a:cubicBezTo>
                  <a:cubicBezTo>
                    <a:pt x="950249" y="1370726"/>
                    <a:pt x="949065" y="1372443"/>
                    <a:pt x="945947" y="1374591"/>
                  </a:cubicBezTo>
                  <a:cubicBezTo>
                    <a:pt x="926912" y="1387580"/>
                    <a:pt x="868624" y="1410445"/>
                    <a:pt x="865506" y="1412055"/>
                  </a:cubicBezTo>
                  <a:cubicBezTo>
                    <a:pt x="835287" y="1427514"/>
                    <a:pt x="804745" y="1442328"/>
                    <a:pt x="773343" y="1455209"/>
                  </a:cubicBezTo>
                  <a:cubicBezTo>
                    <a:pt x="752372" y="1463905"/>
                    <a:pt x="731079" y="1471741"/>
                    <a:pt x="709463" y="1478719"/>
                  </a:cubicBezTo>
                  <a:cubicBezTo>
                    <a:pt x="655477" y="1496002"/>
                    <a:pt x="599771" y="1507381"/>
                    <a:pt x="542559" y="1511246"/>
                  </a:cubicBezTo>
                  <a:cubicBezTo>
                    <a:pt x="538688" y="1511568"/>
                    <a:pt x="535246" y="1508669"/>
                    <a:pt x="534924" y="1504697"/>
                  </a:cubicBezTo>
                  <a:cubicBezTo>
                    <a:pt x="534601" y="1500833"/>
                    <a:pt x="537505" y="1497398"/>
                    <a:pt x="541376" y="1497076"/>
                  </a:cubicBezTo>
                  <a:cubicBezTo>
                    <a:pt x="586006" y="1492674"/>
                    <a:pt x="629345" y="1483228"/>
                    <a:pt x="671824" y="1470668"/>
                  </a:cubicBezTo>
                  <a:cubicBezTo>
                    <a:pt x="697311" y="1463153"/>
                    <a:pt x="722476" y="1454351"/>
                    <a:pt x="747425" y="1444797"/>
                  </a:cubicBezTo>
                  <a:cubicBezTo>
                    <a:pt x="784957" y="1430519"/>
                    <a:pt x="821844" y="1414524"/>
                    <a:pt x="857978" y="1397026"/>
                  </a:cubicBezTo>
                  <a:cubicBezTo>
                    <a:pt x="861096" y="1395524"/>
                    <a:pt x="918094" y="1375342"/>
                    <a:pt x="937666" y="1363212"/>
                  </a:cubicBezTo>
                  <a:cubicBezTo>
                    <a:pt x="927342" y="1359025"/>
                    <a:pt x="917126" y="1354838"/>
                    <a:pt x="906801" y="1350544"/>
                  </a:cubicBezTo>
                  <a:cubicBezTo>
                    <a:pt x="884110" y="1341205"/>
                    <a:pt x="861527" y="1331758"/>
                    <a:pt x="839051" y="1321990"/>
                  </a:cubicBezTo>
                  <a:cubicBezTo>
                    <a:pt x="818403" y="1312972"/>
                    <a:pt x="797432" y="1303311"/>
                    <a:pt x="776784" y="1294186"/>
                  </a:cubicBezTo>
                  <a:cubicBezTo>
                    <a:pt x="757104" y="1300735"/>
                    <a:pt x="689245" y="1322634"/>
                    <a:pt x="604933" y="1341312"/>
                  </a:cubicBezTo>
                  <a:cubicBezTo>
                    <a:pt x="566541" y="1349900"/>
                    <a:pt x="525030" y="1357630"/>
                    <a:pt x="483304" y="1362890"/>
                  </a:cubicBezTo>
                  <a:cubicBezTo>
                    <a:pt x="455558" y="1366325"/>
                    <a:pt x="427812" y="1368472"/>
                    <a:pt x="400927" y="1369223"/>
                  </a:cubicBezTo>
                  <a:close/>
                  <a:moveTo>
                    <a:pt x="1054671" y="1413880"/>
                  </a:moveTo>
                  <a:cubicBezTo>
                    <a:pt x="1054563" y="1413451"/>
                    <a:pt x="1054563" y="1413129"/>
                    <a:pt x="1054563" y="1412699"/>
                  </a:cubicBezTo>
                  <a:cubicBezTo>
                    <a:pt x="1054563" y="1412592"/>
                    <a:pt x="1054563" y="1412377"/>
                    <a:pt x="1054456" y="1412377"/>
                  </a:cubicBezTo>
                  <a:cubicBezTo>
                    <a:pt x="1053596" y="1412485"/>
                    <a:pt x="1053918" y="1413236"/>
                    <a:pt x="1054671" y="1413880"/>
                  </a:cubicBezTo>
                  <a:close/>
                  <a:moveTo>
                    <a:pt x="1435690" y="394925"/>
                  </a:moveTo>
                  <a:cubicBezTo>
                    <a:pt x="1431066" y="407377"/>
                    <a:pt x="1426012" y="419615"/>
                    <a:pt x="1421387" y="431960"/>
                  </a:cubicBezTo>
                  <a:cubicBezTo>
                    <a:pt x="1419451" y="437435"/>
                    <a:pt x="1417516" y="442802"/>
                    <a:pt x="1415688" y="448384"/>
                  </a:cubicBezTo>
                  <a:cubicBezTo>
                    <a:pt x="1413322" y="455577"/>
                    <a:pt x="1407514" y="473611"/>
                    <a:pt x="1406224" y="478764"/>
                  </a:cubicBezTo>
                  <a:cubicBezTo>
                    <a:pt x="1404933" y="483810"/>
                    <a:pt x="1407622" y="486815"/>
                    <a:pt x="1407945" y="487137"/>
                  </a:cubicBezTo>
                  <a:cubicBezTo>
                    <a:pt x="1408375" y="487459"/>
                    <a:pt x="1416440" y="491109"/>
                    <a:pt x="1419774" y="482843"/>
                  </a:cubicBezTo>
                  <a:cubicBezTo>
                    <a:pt x="1420204" y="481985"/>
                    <a:pt x="1420419" y="481126"/>
                    <a:pt x="1420419" y="480160"/>
                  </a:cubicBezTo>
                  <a:cubicBezTo>
                    <a:pt x="1422785" y="473504"/>
                    <a:pt x="1428055" y="459656"/>
                    <a:pt x="1430421" y="453537"/>
                  </a:cubicBezTo>
                  <a:cubicBezTo>
                    <a:pt x="1432464" y="448384"/>
                    <a:pt x="1434615" y="443232"/>
                    <a:pt x="1436766" y="438079"/>
                  </a:cubicBezTo>
                  <a:cubicBezTo>
                    <a:pt x="1442035" y="425948"/>
                    <a:pt x="1447520" y="413818"/>
                    <a:pt x="1452682" y="401688"/>
                  </a:cubicBezTo>
                  <a:cubicBezTo>
                    <a:pt x="1458059" y="388591"/>
                    <a:pt x="1463436" y="375602"/>
                    <a:pt x="1468275" y="362398"/>
                  </a:cubicBezTo>
                  <a:cubicBezTo>
                    <a:pt x="1473222" y="349087"/>
                    <a:pt x="1477739" y="335775"/>
                    <a:pt x="1482041" y="322357"/>
                  </a:cubicBezTo>
                  <a:cubicBezTo>
                    <a:pt x="1490429" y="295520"/>
                    <a:pt x="1497526" y="268253"/>
                    <a:pt x="1503549" y="240450"/>
                  </a:cubicBezTo>
                  <a:cubicBezTo>
                    <a:pt x="1504409" y="236585"/>
                    <a:pt x="1502151" y="232720"/>
                    <a:pt x="1498279" y="231862"/>
                  </a:cubicBezTo>
                  <a:cubicBezTo>
                    <a:pt x="1494408" y="230896"/>
                    <a:pt x="1490644" y="233257"/>
                    <a:pt x="1489676" y="237014"/>
                  </a:cubicBezTo>
                  <a:cubicBezTo>
                    <a:pt x="1483761" y="258592"/>
                    <a:pt x="1476986" y="279739"/>
                    <a:pt x="1469888" y="300780"/>
                  </a:cubicBezTo>
                  <a:cubicBezTo>
                    <a:pt x="1464511" y="316560"/>
                    <a:pt x="1458812" y="332233"/>
                    <a:pt x="1453112" y="347906"/>
                  </a:cubicBezTo>
                  <a:cubicBezTo>
                    <a:pt x="1447412" y="363579"/>
                    <a:pt x="1441713" y="379252"/>
                    <a:pt x="1435690" y="394925"/>
                  </a:cubicBezTo>
                  <a:close/>
                  <a:moveTo>
                    <a:pt x="1496129" y="192787"/>
                  </a:moveTo>
                  <a:cubicBezTo>
                    <a:pt x="1495376" y="192787"/>
                    <a:pt x="1497419" y="193109"/>
                    <a:pt x="1496559" y="193216"/>
                  </a:cubicBezTo>
                  <a:cubicBezTo>
                    <a:pt x="1495376" y="193216"/>
                    <a:pt x="1497096" y="193431"/>
                    <a:pt x="1497634" y="193646"/>
                  </a:cubicBezTo>
                  <a:lnTo>
                    <a:pt x="1497742" y="192894"/>
                  </a:lnTo>
                  <a:cubicBezTo>
                    <a:pt x="1495806" y="191284"/>
                    <a:pt x="1497849" y="189781"/>
                    <a:pt x="1496881" y="191069"/>
                  </a:cubicBezTo>
                  <a:cubicBezTo>
                    <a:pt x="1496774" y="191176"/>
                    <a:pt x="1496559" y="191391"/>
                    <a:pt x="1496344" y="191606"/>
                  </a:cubicBezTo>
                  <a:cubicBezTo>
                    <a:pt x="1495913" y="192143"/>
                    <a:pt x="1495806" y="190747"/>
                    <a:pt x="1495591" y="191499"/>
                  </a:cubicBezTo>
                  <a:cubicBezTo>
                    <a:pt x="1495376" y="192035"/>
                    <a:pt x="1496559" y="192357"/>
                    <a:pt x="1495913" y="192357"/>
                  </a:cubicBezTo>
                  <a:cubicBezTo>
                    <a:pt x="1495376" y="192465"/>
                    <a:pt x="1496666" y="192679"/>
                    <a:pt x="1496129" y="192787"/>
                  </a:cubicBezTo>
                  <a:close/>
                  <a:moveTo>
                    <a:pt x="1497742" y="193646"/>
                  </a:moveTo>
                  <a:lnTo>
                    <a:pt x="1497742" y="193646"/>
                  </a:lnTo>
                  <a:lnTo>
                    <a:pt x="1497634" y="193753"/>
                  </a:lnTo>
                  <a:lnTo>
                    <a:pt x="1497634" y="193860"/>
                  </a:lnTo>
                  <a:lnTo>
                    <a:pt x="1497311" y="193860"/>
                  </a:lnTo>
                  <a:cubicBezTo>
                    <a:pt x="1497096" y="193860"/>
                    <a:pt x="1497419" y="193968"/>
                    <a:pt x="1497634" y="193968"/>
                  </a:cubicBezTo>
                  <a:cubicBezTo>
                    <a:pt x="1496666" y="197188"/>
                    <a:pt x="1498279" y="200731"/>
                    <a:pt x="1501398" y="202126"/>
                  </a:cubicBezTo>
                  <a:cubicBezTo>
                    <a:pt x="1504839" y="203629"/>
                    <a:pt x="1508926" y="202126"/>
                    <a:pt x="1510432" y="198691"/>
                  </a:cubicBezTo>
                  <a:cubicBezTo>
                    <a:pt x="1513443" y="199228"/>
                    <a:pt x="1509463" y="198906"/>
                    <a:pt x="1512367" y="199228"/>
                  </a:cubicBezTo>
                  <a:cubicBezTo>
                    <a:pt x="1513335" y="199442"/>
                    <a:pt x="1512582" y="199442"/>
                    <a:pt x="1513443" y="198906"/>
                  </a:cubicBezTo>
                  <a:cubicBezTo>
                    <a:pt x="1513443" y="198798"/>
                    <a:pt x="1513550" y="198691"/>
                    <a:pt x="1513550" y="198584"/>
                  </a:cubicBezTo>
                  <a:cubicBezTo>
                    <a:pt x="1513335" y="197725"/>
                    <a:pt x="1514088" y="198047"/>
                    <a:pt x="1513335" y="197510"/>
                  </a:cubicBezTo>
                  <a:cubicBezTo>
                    <a:pt x="1512152" y="196651"/>
                    <a:pt x="1514303" y="197081"/>
                    <a:pt x="1512905" y="196437"/>
                  </a:cubicBezTo>
                  <a:cubicBezTo>
                    <a:pt x="1512152" y="196007"/>
                    <a:pt x="1513550" y="196222"/>
                    <a:pt x="1512690" y="195900"/>
                  </a:cubicBezTo>
                  <a:cubicBezTo>
                    <a:pt x="1510647" y="195148"/>
                    <a:pt x="1514088" y="195470"/>
                    <a:pt x="1511830" y="194826"/>
                  </a:cubicBezTo>
                  <a:cubicBezTo>
                    <a:pt x="1512045" y="190962"/>
                    <a:pt x="1509033" y="187527"/>
                    <a:pt x="1505162" y="187312"/>
                  </a:cubicBezTo>
                  <a:cubicBezTo>
                    <a:pt x="1501506" y="187097"/>
                    <a:pt x="1498494" y="189566"/>
                    <a:pt x="1497742" y="192894"/>
                  </a:cubicBezTo>
                  <a:lnTo>
                    <a:pt x="1497957" y="193109"/>
                  </a:lnTo>
                  <a:cubicBezTo>
                    <a:pt x="1497849" y="193323"/>
                    <a:pt x="1497742" y="193431"/>
                    <a:pt x="1497742" y="193646"/>
                  </a:cubicBezTo>
                  <a:close/>
                  <a:moveTo>
                    <a:pt x="1463221" y="1132411"/>
                  </a:moveTo>
                  <a:cubicBezTo>
                    <a:pt x="1449133" y="1141321"/>
                    <a:pt x="1434722" y="1149909"/>
                    <a:pt x="1420097" y="1158068"/>
                  </a:cubicBezTo>
                  <a:cubicBezTo>
                    <a:pt x="1405471" y="1166226"/>
                    <a:pt x="1390738" y="1173956"/>
                    <a:pt x="1375897" y="1181577"/>
                  </a:cubicBezTo>
                  <a:cubicBezTo>
                    <a:pt x="1372133" y="1183510"/>
                    <a:pt x="1344818" y="1191453"/>
                    <a:pt x="1335354" y="1192741"/>
                  </a:cubicBezTo>
                  <a:cubicBezTo>
                    <a:pt x="1333956" y="1207878"/>
                    <a:pt x="1332343" y="1223014"/>
                    <a:pt x="1331053" y="1238257"/>
                  </a:cubicBezTo>
                  <a:lnTo>
                    <a:pt x="1323847" y="1344962"/>
                  </a:lnTo>
                  <a:lnTo>
                    <a:pt x="1320191" y="1380710"/>
                  </a:lnTo>
                  <a:cubicBezTo>
                    <a:pt x="1319976" y="1382964"/>
                    <a:pt x="1319008" y="1385970"/>
                    <a:pt x="1317717" y="1389083"/>
                  </a:cubicBezTo>
                  <a:cubicBezTo>
                    <a:pt x="1317072" y="1390478"/>
                    <a:pt x="1315889" y="1392410"/>
                    <a:pt x="1315029" y="1393913"/>
                  </a:cubicBezTo>
                  <a:cubicBezTo>
                    <a:pt x="1315996" y="1394880"/>
                    <a:pt x="1316642" y="1396168"/>
                    <a:pt x="1316749" y="1397671"/>
                  </a:cubicBezTo>
                  <a:cubicBezTo>
                    <a:pt x="1317287" y="1401428"/>
                    <a:pt x="1314599" y="1404863"/>
                    <a:pt x="1310942" y="1405292"/>
                  </a:cubicBezTo>
                  <a:cubicBezTo>
                    <a:pt x="1307931" y="1405722"/>
                    <a:pt x="1305780" y="1404863"/>
                    <a:pt x="1304382" y="1403897"/>
                  </a:cubicBezTo>
                  <a:cubicBezTo>
                    <a:pt x="1302124" y="1402179"/>
                    <a:pt x="1300403" y="1399281"/>
                    <a:pt x="1301048" y="1394987"/>
                  </a:cubicBezTo>
                  <a:cubicBezTo>
                    <a:pt x="1301586" y="1391015"/>
                    <a:pt x="1305995" y="1383500"/>
                    <a:pt x="1306426" y="1379207"/>
                  </a:cubicBezTo>
                  <a:lnTo>
                    <a:pt x="1309652" y="1343996"/>
                  </a:lnTo>
                  <a:lnTo>
                    <a:pt x="1315674" y="1237077"/>
                  </a:lnTo>
                  <a:cubicBezTo>
                    <a:pt x="1316104" y="1231172"/>
                    <a:pt x="1316749" y="1225268"/>
                    <a:pt x="1317180" y="1219257"/>
                  </a:cubicBezTo>
                  <a:cubicBezTo>
                    <a:pt x="1316534" y="1220545"/>
                    <a:pt x="1315674" y="1221511"/>
                    <a:pt x="1314491" y="1222155"/>
                  </a:cubicBezTo>
                  <a:cubicBezTo>
                    <a:pt x="1313093" y="1222907"/>
                    <a:pt x="1311157" y="1223336"/>
                    <a:pt x="1308684" y="1222370"/>
                  </a:cubicBezTo>
                  <a:cubicBezTo>
                    <a:pt x="1308254" y="1222155"/>
                    <a:pt x="1307071" y="1221618"/>
                    <a:pt x="1305780" y="1220223"/>
                  </a:cubicBezTo>
                  <a:cubicBezTo>
                    <a:pt x="1304167" y="1218505"/>
                    <a:pt x="1299113" y="1211528"/>
                    <a:pt x="1296639" y="1209059"/>
                  </a:cubicBezTo>
                  <a:cubicBezTo>
                    <a:pt x="1291692" y="1204013"/>
                    <a:pt x="1286745" y="1199075"/>
                    <a:pt x="1281691" y="1194137"/>
                  </a:cubicBezTo>
                  <a:cubicBezTo>
                    <a:pt x="1278357" y="1190917"/>
                    <a:pt x="1275024" y="1187803"/>
                    <a:pt x="1271475" y="1184690"/>
                  </a:cubicBezTo>
                  <a:cubicBezTo>
                    <a:pt x="1254375" y="1169661"/>
                    <a:pt x="1237169" y="1154740"/>
                    <a:pt x="1220500" y="1139282"/>
                  </a:cubicBezTo>
                  <a:cubicBezTo>
                    <a:pt x="1209208" y="1128976"/>
                    <a:pt x="1198239" y="1118349"/>
                    <a:pt x="1187485" y="1107399"/>
                  </a:cubicBezTo>
                  <a:cubicBezTo>
                    <a:pt x="1165761" y="1085178"/>
                    <a:pt x="1143608" y="1060380"/>
                    <a:pt x="1122960" y="1033436"/>
                  </a:cubicBezTo>
                  <a:cubicBezTo>
                    <a:pt x="1109840" y="1016260"/>
                    <a:pt x="1097258" y="998118"/>
                    <a:pt x="1085643" y="979547"/>
                  </a:cubicBezTo>
                  <a:cubicBezTo>
                    <a:pt x="1055747" y="931669"/>
                    <a:pt x="1032195" y="880142"/>
                    <a:pt x="1020795" y="829258"/>
                  </a:cubicBezTo>
                  <a:cubicBezTo>
                    <a:pt x="1019828" y="825394"/>
                    <a:pt x="1022194" y="821529"/>
                    <a:pt x="1026065" y="820670"/>
                  </a:cubicBezTo>
                  <a:cubicBezTo>
                    <a:pt x="1029829" y="819704"/>
                    <a:pt x="1033700" y="822066"/>
                    <a:pt x="1034668" y="825930"/>
                  </a:cubicBezTo>
                  <a:cubicBezTo>
                    <a:pt x="1044670" y="865327"/>
                    <a:pt x="1062522" y="904724"/>
                    <a:pt x="1084568" y="942404"/>
                  </a:cubicBezTo>
                  <a:cubicBezTo>
                    <a:pt x="1100699" y="969993"/>
                    <a:pt x="1119088" y="996615"/>
                    <a:pt x="1138338" y="1021735"/>
                  </a:cubicBezTo>
                  <a:cubicBezTo>
                    <a:pt x="1158556" y="1048035"/>
                    <a:pt x="1179527" y="1072833"/>
                    <a:pt x="1200497" y="1094947"/>
                  </a:cubicBezTo>
                  <a:cubicBezTo>
                    <a:pt x="1210821" y="1105789"/>
                    <a:pt x="1221468" y="1116416"/>
                    <a:pt x="1232222" y="1126829"/>
                  </a:cubicBezTo>
                  <a:cubicBezTo>
                    <a:pt x="1248568" y="1142610"/>
                    <a:pt x="1265129" y="1157961"/>
                    <a:pt x="1281799" y="1173419"/>
                  </a:cubicBezTo>
                  <a:cubicBezTo>
                    <a:pt x="1285347" y="1176746"/>
                    <a:pt x="1288789" y="1180182"/>
                    <a:pt x="1292122" y="1183617"/>
                  </a:cubicBezTo>
                  <a:cubicBezTo>
                    <a:pt x="1297177" y="1188770"/>
                    <a:pt x="1301909" y="1194030"/>
                    <a:pt x="1306856" y="1199290"/>
                  </a:cubicBezTo>
                  <a:cubicBezTo>
                    <a:pt x="1308361" y="1200900"/>
                    <a:pt x="1310727" y="1205516"/>
                    <a:pt x="1312770" y="1208522"/>
                  </a:cubicBezTo>
                  <a:cubicBezTo>
                    <a:pt x="1313953" y="1208844"/>
                    <a:pt x="1315029" y="1209488"/>
                    <a:pt x="1315889" y="1210347"/>
                  </a:cubicBezTo>
                  <a:cubicBezTo>
                    <a:pt x="1315244" y="1210025"/>
                    <a:pt x="1314061" y="1209810"/>
                    <a:pt x="1313846" y="1209703"/>
                  </a:cubicBezTo>
                  <a:cubicBezTo>
                    <a:pt x="1313738" y="1209703"/>
                    <a:pt x="1313631" y="1209595"/>
                    <a:pt x="1313523" y="1209595"/>
                  </a:cubicBezTo>
                  <a:cubicBezTo>
                    <a:pt x="1314491" y="1210884"/>
                    <a:pt x="1315352" y="1211635"/>
                    <a:pt x="1315996" y="1211098"/>
                  </a:cubicBezTo>
                  <a:cubicBezTo>
                    <a:pt x="1316104" y="1210991"/>
                    <a:pt x="1316212" y="1210776"/>
                    <a:pt x="1316212" y="1210669"/>
                  </a:cubicBezTo>
                  <a:cubicBezTo>
                    <a:pt x="1316534" y="1211098"/>
                    <a:pt x="1316857" y="1211635"/>
                    <a:pt x="1317180" y="1212172"/>
                  </a:cubicBezTo>
                  <a:cubicBezTo>
                    <a:pt x="1318470" y="1214748"/>
                    <a:pt x="1317717" y="1215499"/>
                    <a:pt x="1317395" y="1216680"/>
                  </a:cubicBezTo>
                  <a:cubicBezTo>
                    <a:pt x="1320083" y="1181470"/>
                    <a:pt x="1322987" y="1146367"/>
                    <a:pt x="1326321" y="1111156"/>
                  </a:cubicBezTo>
                  <a:cubicBezTo>
                    <a:pt x="1328149" y="1092478"/>
                    <a:pt x="1330192" y="1073799"/>
                    <a:pt x="1332020" y="1055228"/>
                  </a:cubicBezTo>
                  <a:cubicBezTo>
                    <a:pt x="1325030" y="1048143"/>
                    <a:pt x="1306856" y="1036549"/>
                    <a:pt x="1303737" y="1033328"/>
                  </a:cubicBezTo>
                  <a:cubicBezTo>
                    <a:pt x="1289434" y="1019480"/>
                    <a:pt x="1275776" y="1004881"/>
                    <a:pt x="1262871" y="989530"/>
                  </a:cubicBezTo>
                  <a:cubicBezTo>
                    <a:pt x="1249966" y="974179"/>
                    <a:pt x="1237814" y="958184"/>
                    <a:pt x="1226630" y="941867"/>
                  </a:cubicBezTo>
                  <a:cubicBezTo>
                    <a:pt x="1213510" y="922652"/>
                    <a:pt x="1201573" y="902792"/>
                    <a:pt x="1190819" y="882181"/>
                  </a:cubicBezTo>
                  <a:cubicBezTo>
                    <a:pt x="1180064" y="861785"/>
                    <a:pt x="1170493" y="840637"/>
                    <a:pt x="1161675" y="819167"/>
                  </a:cubicBezTo>
                  <a:cubicBezTo>
                    <a:pt x="1151243" y="793618"/>
                    <a:pt x="1142102" y="767425"/>
                    <a:pt x="1133714" y="741125"/>
                  </a:cubicBezTo>
                  <a:cubicBezTo>
                    <a:pt x="1121024" y="701513"/>
                    <a:pt x="1110163" y="661472"/>
                    <a:pt x="1099408" y="622290"/>
                  </a:cubicBezTo>
                  <a:cubicBezTo>
                    <a:pt x="1098333" y="618425"/>
                    <a:pt x="1100591" y="614560"/>
                    <a:pt x="1104355" y="613380"/>
                  </a:cubicBezTo>
                  <a:cubicBezTo>
                    <a:pt x="1108119" y="612306"/>
                    <a:pt x="1112098" y="614560"/>
                    <a:pt x="1113174" y="618318"/>
                  </a:cubicBezTo>
                  <a:cubicBezTo>
                    <a:pt x="1124896" y="656963"/>
                    <a:pt x="1137048" y="696468"/>
                    <a:pt x="1150491" y="735543"/>
                  </a:cubicBezTo>
                  <a:cubicBezTo>
                    <a:pt x="1159417" y="761306"/>
                    <a:pt x="1168988" y="786855"/>
                    <a:pt x="1179419" y="811868"/>
                  </a:cubicBezTo>
                  <a:cubicBezTo>
                    <a:pt x="1188130" y="832801"/>
                    <a:pt x="1197486" y="853412"/>
                    <a:pt x="1207702" y="873379"/>
                  </a:cubicBezTo>
                  <a:cubicBezTo>
                    <a:pt x="1218026" y="893560"/>
                    <a:pt x="1229103" y="913098"/>
                    <a:pt x="1241471" y="931884"/>
                  </a:cubicBezTo>
                  <a:cubicBezTo>
                    <a:pt x="1252010" y="948093"/>
                    <a:pt x="1263516" y="963874"/>
                    <a:pt x="1275668" y="979117"/>
                  </a:cubicBezTo>
                  <a:cubicBezTo>
                    <a:pt x="1287821" y="994253"/>
                    <a:pt x="1300726" y="1008960"/>
                    <a:pt x="1314276" y="1022916"/>
                  </a:cubicBezTo>
                  <a:cubicBezTo>
                    <a:pt x="1316427" y="1025170"/>
                    <a:pt x="1325891" y="1032040"/>
                    <a:pt x="1333741" y="1038374"/>
                  </a:cubicBezTo>
                  <a:cubicBezTo>
                    <a:pt x="1337720" y="999836"/>
                    <a:pt x="1341592" y="961405"/>
                    <a:pt x="1345571" y="922866"/>
                  </a:cubicBezTo>
                  <a:cubicBezTo>
                    <a:pt x="1351593" y="864791"/>
                    <a:pt x="1356540" y="806608"/>
                    <a:pt x="1361594" y="748532"/>
                  </a:cubicBezTo>
                  <a:cubicBezTo>
                    <a:pt x="1359873" y="747136"/>
                    <a:pt x="1358260" y="745741"/>
                    <a:pt x="1356647" y="744345"/>
                  </a:cubicBezTo>
                  <a:cubicBezTo>
                    <a:pt x="1353851" y="741984"/>
                    <a:pt x="1351378" y="739407"/>
                    <a:pt x="1349657" y="736509"/>
                  </a:cubicBezTo>
                  <a:cubicBezTo>
                    <a:pt x="1339548" y="719333"/>
                    <a:pt x="1329224" y="702372"/>
                    <a:pt x="1319116" y="685196"/>
                  </a:cubicBezTo>
                  <a:cubicBezTo>
                    <a:pt x="1312448" y="673602"/>
                    <a:pt x="1305888" y="662009"/>
                    <a:pt x="1299543" y="650200"/>
                  </a:cubicBezTo>
                  <a:cubicBezTo>
                    <a:pt x="1285670" y="623900"/>
                    <a:pt x="1272873" y="597385"/>
                    <a:pt x="1261473" y="570440"/>
                  </a:cubicBezTo>
                  <a:cubicBezTo>
                    <a:pt x="1253838" y="552298"/>
                    <a:pt x="1246955" y="533941"/>
                    <a:pt x="1240610" y="515477"/>
                  </a:cubicBezTo>
                  <a:cubicBezTo>
                    <a:pt x="1224801" y="469317"/>
                    <a:pt x="1212864" y="421977"/>
                    <a:pt x="1203831" y="373133"/>
                  </a:cubicBezTo>
                  <a:cubicBezTo>
                    <a:pt x="1203078" y="369268"/>
                    <a:pt x="1205552" y="365511"/>
                    <a:pt x="1209423" y="364760"/>
                  </a:cubicBezTo>
                  <a:cubicBezTo>
                    <a:pt x="1213295" y="364008"/>
                    <a:pt x="1217059" y="366477"/>
                    <a:pt x="1217811" y="370342"/>
                  </a:cubicBezTo>
                  <a:cubicBezTo>
                    <a:pt x="1228135" y="418112"/>
                    <a:pt x="1241793" y="464165"/>
                    <a:pt x="1258247" y="509251"/>
                  </a:cubicBezTo>
                  <a:cubicBezTo>
                    <a:pt x="1264914" y="527286"/>
                    <a:pt x="1271905" y="545213"/>
                    <a:pt x="1279325" y="563033"/>
                  </a:cubicBezTo>
                  <a:cubicBezTo>
                    <a:pt x="1290402" y="589548"/>
                    <a:pt x="1302231" y="615956"/>
                    <a:pt x="1315352" y="642042"/>
                  </a:cubicBezTo>
                  <a:cubicBezTo>
                    <a:pt x="1321266" y="653850"/>
                    <a:pt x="1327396" y="665444"/>
                    <a:pt x="1333741" y="677038"/>
                  </a:cubicBezTo>
                  <a:cubicBezTo>
                    <a:pt x="1343205" y="694535"/>
                    <a:pt x="1352883" y="711819"/>
                    <a:pt x="1362455" y="729316"/>
                  </a:cubicBezTo>
                  <a:cubicBezTo>
                    <a:pt x="1362670" y="729638"/>
                    <a:pt x="1363100" y="729853"/>
                    <a:pt x="1363315" y="730175"/>
                  </a:cubicBezTo>
                  <a:cubicBezTo>
                    <a:pt x="1365143" y="708813"/>
                    <a:pt x="1367401" y="687450"/>
                    <a:pt x="1369230" y="666195"/>
                  </a:cubicBezTo>
                  <a:cubicBezTo>
                    <a:pt x="1373531" y="616385"/>
                    <a:pt x="1378586" y="566790"/>
                    <a:pt x="1382995" y="517088"/>
                  </a:cubicBezTo>
                  <a:cubicBezTo>
                    <a:pt x="1382135" y="515799"/>
                    <a:pt x="1380091" y="515370"/>
                    <a:pt x="1380199" y="513653"/>
                  </a:cubicBezTo>
                  <a:cubicBezTo>
                    <a:pt x="1380951" y="506353"/>
                    <a:pt x="1378801" y="497443"/>
                    <a:pt x="1375682" y="487889"/>
                  </a:cubicBezTo>
                  <a:cubicBezTo>
                    <a:pt x="1368477" y="465560"/>
                    <a:pt x="1355357" y="440548"/>
                    <a:pt x="1350087" y="424875"/>
                  </a:cubicBezTo>
                  <a:cubicBezTo>
                    <a:pt x="1343850" y="406089"/>
                    <a:pt x="1337828" y="387195"/>
                    <a:pt x="1332558" y="368087"/>
                  </a:cubicBezTo>
                  <a:cubicBezTo>
                    <a:pt x="1329009" y="355420"/>
                    <a:pt x="1325783" y="342538"/>
                    <a:pt x="1322879" y="329657"/>
                  </a:cubicBezTo>
                  <a:cubicBezTo>
                    <a:pt x="1315459" y="297344"/>
                    <a:pt x="1309867" y="264710"/>
                    <a:pt x="1305780" y="231969"/>
                  </a:cubicBezTo>
                  <a:cubicBezTo>
                    <a:pt x="1305135" y="227997"/>
                    <a:pt x="1307931" y="224455"/>
                    <a:pt x="1311803" y="223811"/>
                  </a:cubicBezTo>
                  <a:cubicBezTo>
                    <a:pt x="1315674" y="223274"/>
                    <a:pt x="1319330" y="225957"/>
                    <a:pt x="1319868" y="229822"/>
                  </a:cubicBezTo>
                  <a:cubicBezTo>
                    <a:pt x="1324277" y="255478"/>
                    <a:pt x="1329977" y="280920"/>
                    <a:pt x="1336107" y="306254"/>
                  </a:cubicBezTo>
                  <a:cubicBezTo>
                    <a:pt x="1340839" y="325255"/>
                    <a:pt x="1346001" y="344149"/>
                    <a:pt x="1351162" y="362935"/>
                  </a:cubicBezTo>
                  <a:cubicBezTo>
                    <a:pt x="1356432" y="381828"/>
                    <a:pt x="1361594" y="400721"/>
                    <a:pt x="1367294" y="419508"/>
                  </a:cubicBezTo>
                  <a:cubicBezTo>
                    <a:pt x="1371273" y="433141"/>
                    <a:pt x="1380307" y="453967"/>
                    <a:pt x="1386866" y="473933"/>
                  </a:cubicBezTo>
                  <a:cubicBezTo>
                    <a:pt x="1392674" y="409524"/>
                    <a:pt x="1397836" y="345007"/>
                    <a:pt x="1404611" y="280598"/>
                  </a:cubicBezTo>
                  <a:cubicBezTo>
                    <a:pt x="1414289" y="189029"/>
                    <a:pt x="1425796" y="97461"/>
                    <a:pt x="1439884" y="6107"/>
                  </a:cubicBezTo>
                  <a:cubicBezTo>
                    <a:pt x="1440422" y="2135"/>
                    <a:pt x="1444078" y="-549"/>
                    <a:pt x="1447950" y="95"/>
                  </a:cubicBezTo>
                  <a:cubicBezTo>
                    <a:pt x="1451929" y="632"/>
                    <a:pt x="1454617" y="4282"/>
                    <a:pt x="1453972" y="8147"/>
                  </a:cubicBezTo>
                  <a:cubicBezTo>
                    <a:pt x="1440852" y="99501"/>
                    <a:pt x="1430636" y="190962"/>
                    <a:pt x="1421710" y="282316"/>
                  </a:cubicBezTo>
                  <a:cubicBezTo>
                    <a:pt x="1409020" y="410705"/>
                    <a:pt x="1399449" y="539202"/>
                    <a:pt x="1388372" y="667806"/>
                  </a:cubicBezTo>
                  <a:cubicBezTo>
                    <a:pt x="1386866" y="685303"/>
                    <a:pt x="1384823" y="702909"/>
                    <a:pt x="1383318" y="720406"/>
                  </a:cubicBezTo>
                  <a:lnTo>
                    <a:pt x="1397190" y="701728"/>
                  </a:lnTo>
                  <a:cubicBezTo>
                    <a:pt x="1405364" y="690241"/>
                    <a:pt x="1413537" y="678648"/>
                    <a:pt x="1421495" y="666947"/>
                  </a:cubicBezTo>
                  <a:cubicBezTo>
                    <a:pt x="1429453" y="655246"/>
                    <a:pt x="1437303" y="643545"/>
                    <a:pt x="1445046" y="631629"/>
                  </a:cubicBezTo>
                  <a:cubicBezTo>
                    <a:pt x="1459887" y="608978"/>
                    <a:pt x="1474728" y="585898"/>
                    <a:pt x="1489676" y="562711"/>
                  </a:cubicBezTo>
                  <a:cubicBezTo>
                    <a:pt x="1504409" y="539846"/>
                    <a:pt x="1519142" y="516873"/>
                    <a:pt x="1533338" y="493471"/>
                  </a:cubicBezTo>
                  <a:cubicBezTo>
                    <a:pt x="1552265" y="462232"/>
                    <a:pt x="1570332" y="430672"/>
                    <a:pt x="1586248" y="398360"/>
                  </a:cubicBezTo>
                  <a:cubicBezTo>
                    <a:pt x="1587969" y="394817"/>
                    <a:pt x="1592163" y="393314"/>
                    <a:pt x="1595712" y="394925"/>
                  </a:cubicBezTo>
                  <a:cubicBezTo>
                    <a:pt x="1599368" y="396642"/>
                    <a:pt x="1600874" y="400936"/>
                    <a:pt x="1599153" y="404479"/>
                  </a:cubicBezTo>
                  <a:cubicBezTo>
                    <a:pt x="1580441" y="445915"/>
                    <a:pt x="1558610" y="486708"/>
                    <a:pt x="1534951" y="526427"/>
                  </a:cubicBezTo>
                  <a:cubicBezTo>
                    <a:pt x="1525487" y="542207"/>
                    <a:pt x="1515809" y="557773"/>
                    <a:pt x="1505915" y="573231"/>
                  </a:cubicBezTo>
                  <a:cubicBezTo>
                    <a:pt x="1490967" y="596419"/>
                    <a:pt x="1475373" y="619069"/>
                    <a:pt x="1459994" y="641612"/>
                  </a:cubicBezTo>
                  <a:cubicBezTo>
                    <a:pt x="1451929" y="653421"/>
                    <a:pt x="1443648" y="665122"/>
                    <a:pt x="1435260" y="676608"/>
                  </a:cubicBezTo>
                  <a:cubicBezTo>
                    <a:pt x="1426764" y="688202"/>
                    <a:pt x="1418268" y="699581"/>
                    <a:pt x="1409450" y="710960"/>
                  </a:cubicBezTo>
                  <a:lnTo>
                    <a:pt x="1390200" y="734899"/>
                  </a:lnTo>
                  <a:cubicBezTo>
                    <a:pt x="1388802" y="736509"/>
                    <a:pt x="1384608" y="739622"/>
                    <a:pt x="1381920" y="742091"/>
                  </a:cubicBezTo>
                  <a:cubicBezTo>
                    <a:pt x="1381812" y="742950"/>
                    <a:pt x="1381489" y="743809"/>
                    <a:pt x="1380951" y="744560"/>
                  </a:cubicBezTo>
                  <a:cubicBezTo>
                    <a:pt x="1380951" y="744560"/>
                    <a:pt x="1380951" y="744560"/>
                    <a:pt x="1380951" y="744560"/>
                  </a:cubicBezTo>
                  <a:cubicBezTo>
                    <a:pt x="1380629" y="747673"/>
                    <a:pt x="1380307" y="750786"/>
                    <a:pt x="1380091" y="753899"/>
                  </a:cubicBezTo>
                  <a:cubicBezTo>
                    <a:pt x="1380091" y="754221"/>
                    <a:pt x="1380414" y="754543"/>
                    <a:pt x="1380307" y="754865"/>
                  </a:cubicBezTo>
                  <a:cubicBezTo>
                    <a:pt x="1380307" y="755080"/>
                    <a:pt x="1379984" y="754973"/>
                    <a:pt x="1379876" y="755188"/>
                  </a:cubicBezTo>
                  <a:cubicBezTo>
                    <a:pt x="1374607" y="811760"/>
                    <a:pt x="1369660" y="868226"/>
                    <a:pt x="1363530" y="924799"/>
                  </a:cubicBezTo>
                  <a:cubicBezTo>
                    <a:pt x="1359336" y="961941"/>
                    <a:pt x="1355357" y="999084"/>
                    <a:pt x="1351270" y="1036227"/>
                  </a:cubicBezTo>
                  <a:cubicBezTo>
                    <a:pt x="1352991" y="1034724"/>
                    <a:pt x="1355034" y="1033114"/>
                    <a:pt x="1355895" y="1031933"/>
                  </a:cubicBezTo>
                  <a:lnTo>
                    <a:pt x="1380091" y="1002734"/>
                  </a:lnTo>
                  <a:lnTo>
                    <a:pt x="1451714" y="915352"/>
                  </a:lnTo>
                  <a:cubicBezTo>
                    <a:pt x="1473007" y="888944"/>
                    <a:pt x="1498602" y="859745"/>
                    <a:pt x="1525057" y="829044"/>
                  </a:cubicBezTo>
                  <a:cubicBezTo>
                    <a:pt x="1549254" y="801133"/>
                    <a:pt x="1573988" y="772041"/>
                    <a:pt x="1596142" y="742198"/>
                  </a:cubicBezTo>
                  <a:cubicBezTo>
                    <a:pt x="1627329" y="699903"/>
                    <a:pt x="1653569" y="656319"/>
                    <a:pt x="1665076" y="612521"/>
                  </a:cubicBezTo>
                  <a:cubicBezTo>
                    <a:pt x="1665936" y="608656"/>
                    <a:pt x="1669808" y="606402"/>
                    <a:pt x="1673679" y="607368"/>
                  </a:cubicBezTo>
                  <a:cubicBezTo>
                    <a:pt x="1677443" y="608227"/>
                    <a:pt x="1679809" y="612091"/>
                    <a:pt x="1678841" y="615956"/>
                  </a:cubicBezTo>
                  <a:cubicBezTo>
                    <a:pt x="1668087" y="661794"/>
                    <a:pt x="1642385" y="708169"/>
                    <a:pt x="1610768" y="752719"/>
                  </a:cubicBezTo>
                  <a:cubicBezTo>
                    <a:pt x="1588829" y="783528"/>
                    <a:pt x="1564202" y="813478"/>
                    <a:pt x="1539683" y="841711"/>
                  </a:cubicBezTo>
                  <a:cubicBezTo>
                    <a:pt x="1513335" y="872198"/>
                    <a:pt x="1487095" y="900538"/>
                    <a:pt x="1465479" y="926624"/>
                  </a:cubicBezTo>
                  <a:cubicBezTo>
                    <a:pt x="1455801" y="938217"/>
                    <a:pt x="1446122" y="949811"/>
                    <a:pt x="1436228" y="961297"/>
                  </a:cubicBezTo>
                  <a:cubicBezTo>
                    <a:pt x="1421495" y="978366"/>
                    <a:pt x="1406654" y="995434"/>
                    <a:pt x="1391813" y="1012503"/>
                  </a:cubicBezTo>
                  <a:lnTo>
                    <a:pt x="1366971" y="1040950"/>
                  </a:lnTo>
                  <a:cubicBezTo>
                    <a:pt x="1365358" y="1042883"/>
                    <a:pt x="1359766" y="1045674"/>
                    <a:pt x="1356755" y="1048035"/>
                  </a:cubicBezTo>
                  <a:cubicBezTo>
                    <a:pt x="1357077" y="1049216"/>
                    <a:pt x="1357185" y="1050397"/>
                    <a:pt x="1356970" y="1051685"/>
                  </a:cubicBezTo>
                  <a:cubicBezTo>
                    <a:pt x="1356325" y="1055335"/>
                    <a:pt x="1352668" y="1057804"/>
                    <a:pt x="1349012" y="1057053"/>
                  </a:cubicBezTo>
                  <a:cubicBezTo>
                    <a:pt x="1349012" y="1057053"/>
                    <a:pt x="1349012" y="1057053"/>
                    <a:pt x="1348904" y="1057053"/>
                  </a:cubicBezTo>
                  <a:cubicBezTo>
                    <a:pt x="1346861" y="1075624"/>
                    <a:pt x="1344710" y="1094303"/>
                    <a:pt x="1342774" y="1112874"/>
                  </a:cubicBezTo>
                  <a:cubicBezTo>
                    <a:pt x="1340516" y="1134773"/>
                    <a:pt x="1338580" y="1156672"/>
                    <a:pt x="1336537" y="1178464"/>
                  </a:cubicBezTo>
                  <a:cubicBezTo>
                    <a:pt x="1346538" y="1176103"/>
                    <a:pt x="1365681" y="1169769"/>
                    <a:pt x="1368692" y="1168266"/>
                  </a:cubicBezTo>
                  <a:cubicBezTo>
                    <a:pt x="1383102" y="1160322"/>
                    <a:pt x="1397405" y="1152164"/>
                    <a:pt x="1411601" y="1143683"/>
                  </a:cubicBezTo>
                  <a:cubicBezTo>
                    <a:pt x="1425796" y="1135203"/>
                    <a:pt x="1439669" y="1126507"/>
                    <a:pt x="1453327" y="1117383"/>
                  </a:cubicBezTo>
                  <a:cubicBezTo>
                    <a:pt x="1478384" y="1100958"/>
                    <a:pt x="1503334" y="1082816"/>
                    <a:pt x="1527853" y="1063601"/>
                  </a:cubicBezTo>
                  <a:cubicBezTo>
                    <a:pt x="1551835" y="1044815"/>
                    <a:pt x="1575279" y="1024955"/>
                    <a:pt x="1597002" y="1003593"/>
                  </a:cubicBezTo>
                  <a:cubicBezTo>
                    <a:pt x="1626254" y="974716"/>
                    <a:pt x="1652601" y="943477"/>
                    <a:pt x="1673142" y="909233"/>
                  </a:cubicBezTo>
                  <a:cubicBezTo>
                    <a:pt x="1675185" y="905905"/>
                    <a:pt x="1679486" y="904724"/>
                    <a:pt x="1682928" y="906657"/>
                  </a:cubicBezTo>
                  <a:cubicBezTo>
                    <a:pt x="1686369" y="908696"/>
                    <a:pt x="1687445" y="912990"/>
                    <a:pt x="1685509" y="916426"/>
                  </a:cubicBezTo>
                  <a:cubicBezTo>
                    <a:pt x="1660236" y="961190"/>
                    <a:pt x="1626146" y="1001983"/>
                    <a:pt x="1587431" y="1038159"/>
                  </a:cubicBezTo>
                  <a:cubicBezTo>
                    <a:pt x="1572160" y="1052437"/>
                    <a:pt x="1556244" y="1066070"/>
                    <a:pt x="1539790" y="1078844"/>
                  </a:cubicBezTo>
                  <a:cubicBezTo>
                    <a:pt x="1514948" y="1098275"/>
                    <a:pt x="1488923" y="1115987"/>
                    <a:pt x="1463221" y="1132411"/>
                  </a:cubicBezTo>
                  <a:close/>
                  <a:moveTo>
                    <a:pt x="1355249" y="1051578"/>
                  </a:moveTo>
                  <a:cubicBezTo>
                    <a:pt x="1356002" y="1052222"/>
                    <a:pt x="1355787" y="1049860"/>
                    <a:pt x="1355787" y="1049216"/>
                  </a:cubicBezTo>
                  <a:lnTo>
                    <a:pt x="1355787" y="1049001"/>
                  </a:lnTo>
                  <a:cubicBezTo>
                    <a:pt x="1354711" y="1049968"/>
                    <a:pt x="1354282" y="1050934"/>
                    <a:pt x="1355249" y="1051578"/>
                  </a:cubicBezTo>
                  <a:close/>
                  <a:moveTo>
                    <a:pt x="2305377" y="1362031"/>
                  </a:moveTo>
                  <a:cubicBezTo>
                    <a:pt x="2279890" y="1366003"/>
                    <a:pt x="2254295" y="1369760"/>
                    <a:pt x="2228701" y="1373625"/>
                  </a:cubicBezTo>
                  <a:cubicBezTo>
                    <a:pt x="2229346" y="1374161"/>
                    <a:pt x="2229561" y="1374805"/>
                    <a:pt x="2230421" y="1375449"/>
                  </a:cubicBezTo>
                  <a:cubicBezTo>
                    <a:pt x="2236013" y="1379636"/>
                    <a:pt x="2244186" y="1383286"/>
                    <a:pt x="2253435" y="1386828"/>
                  </a:cubicBezTo>
                  <a:cubicBezTo>
                    <a:pt x="2271072" y="1393591"/>
                    <a:pt x="2292580" y="1399173"/>
                    <a:pt x="2309357" y="1403145"/>
                  </a:cubicBezTo>
                  <a:cubicBezTo>
                    <a:pt x="2338715" y="1410338"/>
                    <a:pt x="2370763" y="1418818"/>
                    <a:pt x="2403563" y="1427299"/>
                  </a:cubicBezTo>
                  <a:cubicBezTo>
                    <a:pt x="2424211" y="1432559"/>
                    <a:pt x="2445181" y="1437926"/>
                    <a:pt x="2466152" y="1442328"/>
                  </a:cubicBezTo>
                  <a:cubicBezTo>
                    <a:pt x="2502178" y="1450057"/>
                    <a:pt x="2537990" y="1455639"/>
                    <a:pt x="2571435" y="1455317"/>
                  </a:cubicBezTo>
                  <a:cubicBezTo>
                    <a:pt x="2575306" y="1455209"/>
                    <a:pt x="2578640" y="1458215"/>
                    <a:pt x="2578748" y="1462187"/>
                  </a:cubicBezTo>
                  <a:cubicBezTo>
                    <a:pt x="2578855" y="1466159"/>
                    <a:pt x="2575736" y="1469380"/>
                    <a:pt x="2571757" y="1469487"/>
                  </a:cubicBezTo>
                  <a:cubicBezTo>
                    <a:pt x="2537237" y="1471204"/>
                    <a:pt x="2500027" y="1467233"/>
                    <a:pt x="2462496" y="1460255"/>
                  </a:cubicBezTo>
                  <a:cubicBezTo>
                    <a:pt x="2441202" y="1456283"/>
                    <a:pt x="2419801" y="1451345"/>
                    <a:pt x="2398723" y="1445978"/>
                  </a:cubicBezTo>
                  <a:cubicBezTo>
                    <a:pt x="2365923" y="1437497"/>
                    <a:pt x="2334199" y="1427728"/>
                    <a:pt x="2305055" y="1419999"/>
                  </a:cubicBezTo>
                  <a:cubicBezTo>
                    <a:pt x="2284622" y="1414310"/>
                    <a:pt x="2257521" y="1406151"/>
                    <a:pt x="2238379" y="1396705"/>
                  </a:cubicBezTo>
                  <a:cubicBezTo>
                    <a:pt x="2225367" y="1390371"/>
                    <a:pt x="2216656" y="1383071"/>
                    <a:pt x="2213322" y="1375986"/>
                  </a:cubicBezTo>
                  <a:cubicBezTo>
                    <a:pt x="2177618" y="1381461"/>
                    <a:pt x="2141914" y="1387043"/>
                    <a:pt x="2106211" y="1392196"/>
                  </a:cubicBezTo>
                  <a:cubicBezTo>
                    <a:pt x="2077927" y="1396275"/>
                    <a:pt x="2049537" y="1400140"/>
                    <a:pt x="2021253" y="1404111"/>
                  </a:cubicBezTo>
                  <a:cubicBezTo>
                    <a:pt x="2024049" y="1405614"/>
                    <a:pt x="2026200" y="1406795"/>
                    <a:pt x="2026630" y="1407010"/>
                  </a:cubicBezTo>
                  <a:lnTo>
                    <a:pt x="2098145" y="1446729"/>
                  </a:lnTo>
                  <a:cubicBezTo>
                    <a:pt x="2138473" y="1468736"/>
                    <a:pt x="2178156" y="1488488"/>
                    <a:pt x="2218699" y="1505878"/>
                  </a:cubicBezTo>
                  <a:cubicBezTo>
                    <a:pt x="2259135" y="1523269"/>
                    <a:pt x="2300431" y="1538405"/>
                    <a:pt x="2345060" y="1549355"/>
                  </a:cubicBezTo>
                  <a:cubicBezTo>
                    <a:pt x="2360331" y="1553112"/>
                    <a:pt x="2378613" y="1560519"/>
                    <a:pt x="2396680" y="1564813"/>
                  </a:cubicBezTo>
                  <a:cubicBezTo>
                    <a:pt x="2408080" y="1567497"/>
                    <a:pt x="2419264" y="1569107"/>
                    <a:pt x="2429373" y="1567282"/>
                  </a:cubicBezTo>
                  <a:cubicBezTo>
                    <a:pt x="2433244" y="1566530"/>
                    <a:pt x="2437008" y="1568999"/>
                    <a:pt x="2437761" y="1572864"/>
                  </a:cubicBezTo>
                  <a:cubicBezTo>
                    <a:pt x="2438513" y="1576728"/>
                    <a:pt x="2435933" y="1580486"/>
                    <a:pt x="2432061" y="1581237"/>
                  </a:cubicBezTo>
                  <a:cubicBezTo>
                    <a:pt x="2422920" y="1583169"/>
                    <a:pt x="2412919" y="1582955"/>
                    <a:pt x="2402703" y="1581452"/>
                  </a:cubicBezTo>
                  <a:cubicBezTo>
                    <a:pt x="2381517" y="1578446"/>
                    <a:pt x="2359148" y="1569858"/>
                    <a:pt x="2341189" y="1565886"/>
                  </a:cubicBezTo>
                  <a:cubicBezTo>
                    <a:pt x="2295269" y="1555366"/>
                    <a:pt x="2252467" y="1541411"/>
                    <a:pt x="2211064" y="1523698"/>
                  </a:cubicBezTo>
                  <a:cubicBezTo>
                    <a:pt x="2169875" y="1505986"/>
                    <a:pt x="2130193" y="1484731"/>
                    <a:pt x="2089757" y="1461758"/>
                  </a:cubicBezTo>
                  <a:lnTo>
                    <a:pt x="2019102" y="1419999"/>
                  </a:lnTo>
                  <a:cubicBezTo>
                    <a:pt x="2018027" y="1419462"/>
                    <a:pt x="2007273" y="1413129"/>
                    <a:pt x="1997594" y="1407439"/>
                  </a:cubicBezTo>
                  <a:cubicBezTo>
                    <a:pt x="1934144" y="1416349"/>
                    <a:pt x="1870588" y="1425366"/>
                    <a:pt x="1807031" y="1434276"/>
                  </a:cubicBezTo>
                  <a:cubicBezTo>
                    <a:pt x="1802299" y="1434921"/>
                    <a:pt x="1797674" y="1435672"/>
                    <a:pt x="1792943" y="1436316"/>
                  </a:cubicBezTo>
                  <a:lnTo>
                    <a:pt x="1822194" y="1457034"/>
                  </a:lnTo>
                  <a:cubicBezTo>
                    <a:pt x="1834776" y="1465515"/>
                    <a:pt x="1847681" y="1473351"/>
                    <a:pt x="1860909" y="1480866"/>
                  </a:cubicBezTo>
                  <a:cubicBezTo>
                    <a:pt x="1880589" y="1492138"/>
                    <a:pt x="1900914" y="1502658"/>
                    <a:pt x="1921347" y="1512749"/>
                  </a:cubicBezTo>
                  <a:cubicBezTo>
                    <a:pt x="1950706" y="1527563"/>
                    <a:pt x="1980172" y="1541840"/>
                    <a:pt x="2009638" y="1555903"/>
                  </a:cubicBezTo>
                  <a:cubicBezTo>
                    <a:pt x="2039213" y="1569965"/>
                    <a:pt x="2068786" y="1583492"/>
                    <a:pt x="2099006" y="1595944"/>
                  </a:cubicBezTo>
                  <a:cubicBezTo>
                    <a:pt x="2139011" y="1612261"/>
                    <a:pt x="2179769" y="1626646"/>
                    <a:pt x="2222355" y="1637595"/>
                  </a:cubicBezTo>
                  <a:cubicBezTo>
                    <a:pt x="2226227" y="1638454"/>
                    <a:pt x="2228593" y="1642319"/>
                    <a:pt x="2227625" y="1646183"/>
                  </a:cubicBezTo>
                  <a:cubicBezTo>
                    <a:pt x="2226765" y="1649940"/>
                    <a:pt x="2222893" y="1652302"/>
                    <a:pt x="2219022" y="1651443"/>
                  </a:cubicBezTo>
                  <a:cubicBezTo>
                    <a:pt x="2175467" y="1641567"/>
                    <a:pt x="2133419" y="1628256"/>
                    <a:pt x="2092445" y="1612476"/>
                  </a:cubicBezTo>
                  <a:cubicBezTo>
                    <a:pt x="2061581" y="1600667"/>
                    <a:pt x="2031254" y="1587463"/>
                    <a:pt x="2001358" y="1573293"/>
                  </a:cubicBezTo>
                  <a:cubicBezTo>
                    <a:pt x="1971676" y="1559231"/>
                    <a:pt x="1942425" y="1544094"/>
                    <a:pt x="1913066" y="1528958"/>
                  </a:cubicBezTo>
                  <a:cubicBezTo>
                    <a:pt x="1895967" y="1520048"/>
                    <a:pt x="1878976" y="1510924"/>
                    <a:pt x="1862307" y="1501155"/>
                  </a:cubicBezTo>
                  <a:cubicBezTo>
                    <a:pt x="1845638" y="1491279"/>
                    <a:pt x="1829292" y="1480866"/>
                    <a:pt x="1813483" y="1469702"/>
                  </a:cubicBezTo>
                  <a:lnTo>
                    <a:pt x="1781866" y="1445763"/>
                  </a:lnTo>
                  <a:cubicBezTo>
                    <a:pt x="1779607" y="1444153"/>
                    <a:pt x="1774230" y="1442972"/>
                    <a:pt x="1771112" y="1441791"/>
                  </a:cubicBezTo>
                  <a:cubicBezTo>
                    <a:pt x="1769606" y="1441254"/>
                    <a:pt x="1769283" y="1440503"/>
                    <a:pt x="1768208" y="1439859"/>
                  </a:cubicBezTo>
                  <a:cubicBezTo>
                    <a:pt x="1738419" y="1444045"/>
                    <a:pt x="1708523" y="1448232"/>
                    <a:pt x="1678841" y="1452633"/>
                  </a:cubicBezTo>
                  <a:cubicBezTo>
                    <a:pt x="1637008" y="1458752"/>
                    <a:pt x="1595067" y="1465193"/>
                    <a:pt x="1553340" y="1471849"/>
                  </a:cubicBezTo>
                  <a:cubicBezTo>
                    <a:pt x="1558933" y="1476035"/>
                    <a:pt x="1564525" y="1480222"/>
                    <a:pt x="1570332" y="1484194"/>
                  </a:cubicBezTo>
                  <a:cubicBezTo>
                    <a:pt x="1576354" y="1488488"/>
                    <a:pt x="1582592" y="1492567"/>
                    <a:pt x="1588829" y="1496539"/>
                  </a:cubicBezTo>
                  <a:cubicBezTo>
                    <a:pt x="1606466" y="1507703"/>
                    <a:pt x="1624103" y="1518867"/>
                    <a:pt x="1641847" y="1530032"/>
                  </a:cubicBezTo>
                  <a:cubicBezTo>
                    <a:pt x="1659484" y="1541089"/>
                    <a:pt x="1677228" y="1552038"/>
                    <a:pt x="1695188" y="1562773"/>
                  </a:cubicBezTo>
                  <a:cubicBezTo>
                    <a:pt x="1726482" y="1581774"/>
                    <a:pt x="1759820" y="1601204"/>
                    <a:pt x="1794126" y="1620205"/>
                  </a:cubicBezTo>
                  <a:cubicBezTo>
                    <a:pt x="1827141" y="1638347"/>
                    <a:pt x="1861231" y="1655952"/>
                    <a:pt x="1895967" y="1671196"/>
                  </a:cubicBezTo>
                  <a:cubicBezTo>
                    <a:pt x="1943070" y="1692021"/>
                    <a:pt x="1991249" y="1708768"/>
                    <a:pt x="2039642" y="1717248"/>
                  </a:cubicBezTo>
                  <a:cubicBezTo>
                    <a:pt x="2043514" y="1717892"/>
                    <a:pt x="2046095" y="1721542"/>
                    <a:pt x="2045450" y="1725407"/>
                  </a:cubicBezTo>
                  <a:cubicBezTo>
                    <a:pt x="2044804" y="1729379"/>
                    <a:pt x="2041148" y="1731955"/>
                    <a:pt x="2037277" y="1731311"/>
                  </a:cubicBezTo>
                  <a:cubicBezTo>
                    <a:pt x="1987593" y="1723796"/>
                    <a:pt x="1937586" y="1708124"/>
                    <a:pt x="1888869" y="1687727"/>
                  </a:cubicBezTo>
                  <a:cubicBezTo>
                    <a:pt x="1853273" y="1672806"/>
                    <a:pt x="1818322" y="1655523"/>
                    <a:pt x="1784769" y="1637058"/>
                  </a:cubicBezTo>
                  <a:cubicBezTo>
                    <a:pt x="1750141" y="1618058"/>
                    <a:pt x="1717018" y="1597662"/>
                    <a:pt x="1685724" y="1578124"/>
                  </a:cubicBezTo>
                  <a:cubicBezTo>
                    <a:pt x="1671421" y="1569214"/>
                    <a:pt x="1657333" y="1560197"/>
                    <a:pt x="1643245" y="1551072"/>
                  </a:cubicBezTo>
                  <a:cubicBezTo>
                    <a:pt x="1622167" y="1537332"/>
                    <a:pt x="1601304" y="1523376"/>
                    <a:pt x="1580333" y="1509421"/>
                  </a:cubicBezTo>
                  <a:cubicBezTo>
                    <a:pt x="1573988" y="1505127"/>
                    <a:pt x="1567751" y="1500833"/>
                    <a:pt x="1561621" y="1496324"/>
                  </a:cubicBezTo>
                  <a:cubicBezTo>
                    <a:pt x="1555599" y="1491816"/>
                    <a:pt x="1549576" y="1487199"/>
                    <a:pt x="1543554" y="1482476"/>
                  </a:cubicBezTo>
                  <a:cubicBezTo>
                    <a:pt x="1543554" y="1482476"/>
                    <a:pt x="1543339" y="1482261"/>
                    <a:pt x="1543339" y="1482261"/>
                  </a:cubicBezTo>
                  <a:cubicBezTo>
                    <a:pt x="1540973" y="1484194"/>
                    <a:pt x="1537854" y="1485589"/>
                    <a:pt x="1535059" y="1483764"/>
                  </a:cubicBezTo>
                  <a:cubicBezTo>
                    <a:pt x="1532693" y="1482154"/>
                    <a:pt x="1533230" y="1479148"/>
                    <a:pt x="1533660" y="1476465"/>
                  </a:cubicBezTo>
                  <a:cubicBezTo>
                    <a:pt x="1518605" y="1480329"/>
                    <a:pt x="1497742" y="1485911"/>
                    <a:pt x="1482686" y="1488380"/>
                  </a:cubicBezTo>
                  <a:cubicBezTo>
                    <a:pt x="1476233" y="1489454"/>
                    <a:pt x="1470749" y="1489991"/>
                    <a:pt x="1467092" y="1489669"/>
                  </a:cubicBezTo>
                  <a:cubicBezTo>
                    <a:pt x="1464081" y="1489454"/>
                    <a:pt x="1461930" y="1488595"/>
                    <a:pt x="1460532" y="1487736"/>
                  </a:cubicBezTo>
                  <a:cubicBezTo>
                    <a:pt x="1457306" y="1485589"/>
                    <a:pt x="1456446" y="1481403"/>
                    <a:pt x="1458489" y="1478289"/>
                  </a:cubicBezTo>
                  <a:cubicBezTo>
                    <a:pt x="1460425" y="1475284"/>
                    <a:pt x="1464296" y="1474318"/>
                    <a:pt x="1467307" y="1475928"/>
                  </a:cubicBezTo>
                  <a:cubicBezTo>
                    <a:pt x="1466877" y="1477216"/>
                    <a:pt x="1470856" y="1476035"/>
                    <a:pt x="1473867" y="1475713"/>
                  </a:cubicBezTo>
                  <a:cubicBezTo>
                    <a:pt x="1480105" y="1474962"/>
                    <a:pt x="1488385" y="1473244"/>
                    <a:pt x="1497096" y="1471097"/>
                  </a:cubicBezTo>
                  <a:cubicBezTo>
                    <a:pt x="1506237" y="1468950"/>
                    <a:pt x="1515594" y="1466481"/>
                    <a:pt x="1524089" y="1464119"/>
                  </a:cubicBezTo>
                  <a:cubicBezTo>
                    <a:pt x="1523982" y="1462724"/>
                    <a:pt x="1524412" y="1461651"/>
                    <a:pt x="1524520" y="1461436"/>
                  </a:cubicBezTo>
                  <a:cubicBezTo>
                    <a:pt x="1525272" y="1459181"/>
                    <a:pt x="1527638" y="1455639"/>
                    <a:pt x="1533123" y="1457356"/>
                  </a:cubicBezTo>
                  <a:cubicBezTo>
                    <a:pt x="1533553" y="1457464"/>
                    <a:pt x="1534413" y="1457786"/>
                    <a:pt x="1535488" y="1458537"/>
                  </a:cubicBezTo>
                  <a:cubicBezTo>
                    <a:pt x="1535919" y="1458859"/>
                    <a:pt x="1537102" y="1459718"/>
                    <a:pt x="1537962" y="1460362"/>
                  </a:cubicBezTo>
                  <a:cubicBezTo>
                    <a:pt x="1540113" y="1459826"/>
                    <a:pt x="1541726" y="1459396"/>
                    <a:pt x="1543339" y="1458967"/>
                  </a:cubicBezTo>
                  <a:cubicBezTo>
                    <a:pt x="1563234" y="1429016"/>
                    <a:pt x="1582914" y="1399388"/>
                    <a:pt x="1603455" y="1371048"/>
                  </a:cubicBezTo>
                  <a:cubicBezTo>
                    <a:pt x="1619801" y="1348505"/>
                    <a:pt x="1636578" y="1326391"/>
                    <a:pt x="1654322" y="1304921"/>
                  </a:cubicBezTo>
                  <a:cubicBezTo>
                    <a:pt x="1668947" y="1287101"/>
                    <a:pt x="1684218" y="1269711"/>
                    <a:pt x="1700242" y="1252642"/>
                  </a:cubicBezTo>
                  <a:cubicBezTo>
                    <a:pt x="1715943" y="1236003"/>
                    <a:pt x="1732504" y="1219793"/>
                    <a:pt x="1749818" y="1203691"/>
                  </a:cubicBezTo>
                  <a:cubicBezTo>
                    <a:pt x="1761218" y="1193278"/>
                    <a:pt x="1772617" y="1182973"/>
                    <a:pt x="1784124" y="1172667"/>
                  </a:cubicBezTo>
                  <a:cubicBezTo>
                    <a:pt x="1801331" y="1157424"/>
                    <a:pt x="1818860" y="1142288"/>
                    <a:pt x="1836389" y="1127366"/>
                  </a:cubicBezTo>
                  <a:lnTo>
                    <a:pt x="1865103" y="1103642"/>
                  </a:lnTo>
                  <a:cubicBezTo>
                    <a:pt x="1867254" y="1102032"/>
                    <a:pt x="1871018" y="1098060"/>
                    <a:pt x="1873706" y="1095698"/>
                  </a:cubicBezTo>
                  <a:cubicBezTo>
                    <a:pt x="1875535" y="1093981"/>
                    <a:pt x="1877255" y="1092907"/>
                    <a:pt x="1878223" y="1092585"/>
                  </a:cubicBezTo>
                  <a:cubicBezTo>
                    <a:pt x="1881449" y="1091404"/>
                    <a:pt x="1883815" y="1092263"/>
                    <a:pt x="1885321" y="1093444"/>
                  </a:cubicBezTo>
                  <a:cubicBezTo>
                    <a:pt x="1886611" y="1094410"/>
                    <a:pt x="1889300" y="1096879"/>
                    <a:pt x="1887794" y="1101924"/>
                  </a:cubicBezTo>
                  <a:cubicBezTo>
                    <a:pt x="1887041" y="1104715"/>
                    <a:pt x="1884676" y="1106540"/>
                    <a:pt x="1881879" y="1106862"/>
                  </a:cubicBezTo>
                  <a:cubicBezTo>
                    <a:pt x="1879299" y="1109439"/>
                    <a:pt x="1875965" y="1113089"/>
                    <a:pt x="1874029" y="1114699"/>
                  </a:cubicBezTo>
                  <a:lnTo>
                    <a:pt x="1846498" y="1138745"/>
                  </a:lnTo>
                  <a:cubicBezTo>
                    <a:pt x="1832195" y="1151627"/>
                    <a:pt x="1818107" y="1164509"/>
                    <a:pt x="1804019" y="1177498"/>
                  </a:cubicBezTo>
                  <a:cubicBezTo>
                    <a:pt x="1789932" y="1190487"/>
                    <a:pt x="1776059" y="1203584"/>
                    <a:pt x="1762186" y="1216788"/>
                  </a:cubicBezTo>
                  <a:cubicBezTo>
                    <a:pt x="1736806" y="1241049"/>
                    <a:pt x="1713577" y="1265954"/>
                    <a:pt x="1691316" y="1291180"/>
                  </a:cubicBezTo>
                  <a:cubicBezTo>
                    <a:pt x="1676153" y="1308464"/>
                    <a:pt x="1661527" y="1325854"/>
                    <a:pt x="1647224" y="1343674"/>
                  </a:cubicBezTo>
                  <a:cubicBezTo>
                    <a:pt x="1618510" y="1379314"/>
                    <a:pt x="1591733" y="1416886"/>
                    <a:pt x="1564848" y="1455102"/>
                  </a:cubicBezTo>
                  <a:cubicBezTo>
                    <a:pt x="1601949" y="1448769"/>
                    <a:pt x="1639158" y="1442650"/>
                    <a:pt x="1676368" y="1436746"/>
                  </a:cubicBezTo>
                  <a:cubicBezTo>
                    <a:pt x="1714545" y="1430841"/>
                    <a:pt x="1752722" y="1424937"/>
                    <a:pt x="1790899" y="1419248"/>
                  </a:cubicBezTo>
                  <a:cubicBezTo>
                    <a:pt x="1790254" y="1417101"/>
                    <a:pt x="1788641" y="1415061"/>
                    <a:pt x="1790146" y="1413129"/>
                  </a:cubicBezTo>
                  <a:cubicBezTo>
                    <a:pt x="1823162" y="1369653"/>
                    <a:pt x="1858650" y="1328216"/>
                    <a:pt x="1896505" y="1288926"/>
                  </a:cubicBezTo>
                  <a:cubicBezTo>
                    <a:pt x="1911561" y="1273146"/>
                    <a:pt x="1927047" y="1257795"/>
                    <a:pt x="1942855" y="1242766"/>
                  </a:cubicBezTo>
                  <a:cubicBezTo>
                    <a:pt x="1966514" y="1220330"/>
                    <a:pt x="1991141" y="1198753"/>
                    <a:pt x="2015984" y="1177498"/>
                  </a:cubicBezTo>
                  <a:cubicBezTo>
                    <a:pt x="2029103" y="1166441"/>
                    <a:pt x="2042439" y="1155599"/>
                    <a:pt x="2056096" y="1145079"/>
                  </a:cubicBezTo>
                  <a:cubicBezTo>
                    <a:pt x="2069647" y="1134558"/>
                    <a:pt x="2083519" y="1124360"/>
                    <a:pt x="2097715" y="1114592"/>
                  </a:cubicBezTo>
                  <a:cubicBezTo>
                    <a:pt x="2102984" y="1110834"/>
                    <a:pt x="2108361" y="1107077"/>
                    <a:pt x="2113846" y="1103535"/>
                  </a:cubicBezTo>
                  <a:cubicBezTo>
                    <a:pt x="2119331" y="1099885"/>
                    <a:pt x="2124815" y="1096235"/>
                    <a:pt x="2130408" y="1092800"/>
                  </a:cubicBezTo>
                  <a:cubicBezTo>
                    <a:pt x="2131591" y="1092048"/>
                    <a:pt x="2139011" y="1089687"/>
                    <a:pt x="2142452" y="1087432"/>
                  </a:cubicBezTo>
                  <a:cubicBezTo>
                    <a:pt x="2142560" y="1086896"/>
                    <a:pt x="2142667" y="1086251"/>
                    <a:pt x="2142883" y="1085822"/>
                  </a:cubicBezTo>
                  <a:cubicBezTo>
                    <a:pt x="2142775" y="1086359"/>
                    <a:pt x="2142667" y="1086896"/>
                    <a:pt x="2142667" y="1087110"/>
                  </a:cubicBezTo>
                  <a:cubicBezTo>
                    <a:pt x="2142560" y="1087218"/>
                    <a:pt x="2142667" y="1087218"/>
                    <a:pt x="2142560" y="1087325"/>
                  </a:cubicBezTo>
                  <a:lnTo>
                    <a:pt x="2142667" y="1087110"/>
                  </a:lnTo>
                  <a:cubicBezTo>
                    <a:pt x="2142667" y="1087110"/>
                    <a:pt x="2142667" y="1087110"/>
                    <a:pt x="2142667" y="1087110"/>
                  </a:cubicBezTo>
                  <a:cubicBezTo>
                    <a:pt x="2143743" y="1086251"/>
                    <a:pt x="2144388" y="1085393"/>
                    <a:pt x="2143850" y="1084641"/>
                  </a:cubicBezTo>
                  <a:cubicBezTo>
                    <a:pt x="2143743" y="1084534"/>
                    <a:pt x="2143635" y="1084534"/>
                    <a:pt x="2143527" y="1084534"/>
                  </a:cubicBezTo>
                  <a:cubicBezTo>
                    <a:pt x="2143743" y="1084212"/>
                    <a:pt x="2143850" y="1083997"/>
                    <a:pt x="2144065" y="1083782"/>
                  </a:cubicBezTo>
                  <a:cubicBezTo>
                    <a:pt x="2146539" y="1080991"/>
                    <a:pt x="2150948" y="1080669"/>
                    <a:pt x="2153744" y="1083138"/>
                  </a:cubicBezTo>
                  <a:cubicBezTo>
                    <a:pt x="2155895" y="1084963"/>
                    <a:pt x="2158261" y="1090009"/>
                    <a:pt x="2152991" y="1094839"/>
                  </a:cubicBezTo>
                  <a:cubicBezTo>
                    <a:pt x="2149873" y="1097845"/>
                    <a:pt x="2139979" y="1103535"/>
                    <a:pt x="2138150" y="1104715"/>
                  </a:cubicBezTo>
                  <a:lnTo>
                    <a:pt x="2106641" y="1127044"/>
                  </a:lnTo>
                  <a:cubicBezTo>
                    <a:pt x="2093091" y="1137135"/>
                    <a:pt x="2079756" y="1147548"/>
                    <a:pt x="2066528" y="1158283"/>
                  </a:cubicBezTo>
                  <a:cubicBezTo>
                    <a:pt x="2053408" y="1168910"/>
                    <a:pt x="2040503" y="1179860"/>
                    <a:pt x="2027813" y="1191131"/>
                  </a:cubicBezTo>
                  <a:cubicBezTo>
                    <a:pt x="2003401" y="1212494"/>
                    <a:pt x="1979635" y="1234500"/>
                    <a:pt x="1956191" y="1256721"/>
                  </a:cubicBezTo>
                  <a:cubicBezTo>
                    <a:pt x="1940490" y="1271643"/>
                    <a:pt x="1925004" y="1286672"/>
                    <a:pt x="1909840" y="1301915"/>
                  </a:cubicBezTo>
                  <a:cubicBezTo>
                    <a:pt x="1873168" y="1338629"/>
                    <a:pt x="1838433" y="1376845"/>
                    <a:pt x="1805740" y="1416993"/>
                  </a:cubicBezTo>
                  <a:cubicBezTo>
                    <a:pt x="1863598" y="1408620"/>
                    <a:pt x="1921455" y="1399925"/>
                    <a:pt x="1979312" y="1391337"/>
                  </a:cubicBezTo>
                  <a:cubicBezTo>
                    <a:pt x="1979527" y="1390156"/>
                    <a:pt x="1979849" y="1388868"/>
                    <a:pt x="1979957" y="1388761"/>
                  </a:cubicBezTo>
                  <a:cubicBezTo>
                    <a:pt x="1982000" y="1385540"/>
                    <a:pt x="1986195" y="1384681"/>
                    <a:pt x="1989421" y="1386721"/>
                  </a:cubicBezTo>
                  <a:lnTo>
                    <a:pt x="1989636" y="1386828"/>
                  </a:lnTo>
                  <a:cubicBezTo>
                    <a:pt x="1991034" y="1384681"/>
                    <a:pt x="1991572" y="1385862"/>
                    <a:pt x="1991679" y="1388116"/>
                  </a:cubicBezTo>
                  <a:lnTo>
                    <a:pt x="1990604" y="1387687"/>
                  </a:lnTo>
                  <a:cubicBezTo>
                    <a:pt x="1991034" y="1388116"/>
                    <a:pt x="1991464" y="1388761"/>
                    <a:pt x="1991787" y="1389405"/>
                  </a:cubicBezTo>
                  <a:lnTo>
                    <a:pt x="1991679" y="1388116"/>
                  </a:lnTo>
                  <a:cubicBezTo>
                    <a:pt x="1992109" y="1388331"/>
                    <a:pt x="1992432" y="1388438"/>
                    <a:pt x="1992755" y="1388653"/>
                  </a:cubicBezTo>
                  <a:cubicBezTo>
                    <a:pt x="1992970" y="1388761"/>
                    <a:pt x="1993400" y="1389083"/>
                    <a:pt x="1993722" y="1389190"/>
                  </a:cubicBezTo>
                  <a:cubicBezTo>
                    <a:pt x="2050181" y="1380817"/>
                    <a:pt x="2106641" y="1372658"/>
                    <a:pt x="2162993" y="1364178"/>
                  </a:cubicBezTo>
                  <a:cubicBezTo>
                    <a:pt x="2179447" y="1361709"/>
                    <a:pt x="2195793" y="1359132"/>
                    <a:pt x="2212247" y="1356663"/>
                  </a:cubicBezTo>
                  <a:cubicBezTo>
                    <a:pt x="2212677" y="1355805"/>
                    <a:pt x="2211709" y="1354624"/>
                    <a:pt x="2212569" y="1353980"/>
                  </a:cubicBezTo>
                  <a:cubicBezTo>
                    <a:pt x="2246015" y="1327464"/>
                    <a:pt x="2281826" y="1302559"/>
                    <a:pt x="2318820" y="1279479"/>
                  </a:cubicBezTo>
                  <a:cubicBezTo>
                    <a:pt x="2333553" y="1270247"/>
                    <a:pt x="2348394" y="1261445"/>
                    <a:pt x="2363450" y="1252964"/>
                  </a:cubicBezTo>
                  <a:cubicBezTo>
                    <a:pt x="2386141" y="1240082"/>
                    <a:pt x="2409262" y="1228059"/>
                    <a:pt x="2431954" y="1216358"/>
                  </a:cubicBezTo>
                  <a:cubicBezTo>
                    <a:pt x="2444106" y="1210132"/>
                    <a:pt x="2456258" y="1204121"/>
                    <a:pt x="2468518" y="1198324"/>
                  </a:cubicBezTo>
                  <a:cubicBezTo>
                    <a:pt x="2480885" y="1192419"/>
                    <a:pt x="2493252" y="1186837"/>
                    <a:pt x="2505835" y="1181577"/>
                  </a:cubicBezTo>
                  <a:lnTo>
                    <a:pt x="2533043" y="1170306"/>
                  </a:lnTo>
                  <a:cubicBezTo>
                    <a:pt x="2534871" y="1169554"/>
                    <a:pt x="2539710" y="1168803"/>
                    <a:pt x="2542936" y="1167944"/>
                  </a:cubicBezTo>
                  <a:cubicBezTo>
                    <a:pt x="2543582" y="1167085"/>
                    <a:pt x="2544442" y="1166334"/>
                    <a:pt x="2545410" y="1165904"/>
                  </a:cubicBezTo>
                  <a:cubicBezTo>
                    <a:pt x="2544980" y="1166334"/>
                    <a:pt x="2544549" y="1167193"/>
                    <a:pt x="2544334" y="1167300"/>
                  </a:cubicBezTo>
                  <a:cubicBezTo>
                    <a:pt x="2544227" y="1167407"/>
                    <a:pt x="2544227" y="1167515"/>
                    <a:pt x="2544119" y="1167622"/>
                  </a:cubicBezTo>
                  <a:cubicBezTo>
                    <a:pt x="2545625" y="1167193"/>
                    <a:pt x="2546485" y="1166656"/>
                    <a:pt x="2546270" y="1165904"/>
                  </a:cubicBezTo>
                  <a:cubicBezTo>
                    <a:pt x="2546163" y="1165797"/>
                    <a:pt x="2546055" y="1165690"/>
                    <a:pt x="2545947" y="1165690"/>
                  </a:cubicBezTo>
                  <a:cubicBezTo>
                    <a:pt x="2546485" y="1165475"/>
                    <a:pt x="2546916" y="1165368"/>
                    <a:pt x="2547453" y="1165260"/>
                  </a:cubicBezTo>
                  <a:cubicBezTo>
                    <a:pt x="2551540" y="1164616"/>
                    <a:pt x="2553475" y="1166441"/>
                    <a:pt x="2553798" y="1166763"/>
                  </a:cubicBezTo>
                  <a:cubicBezTo>
                    <a:pt x="2555304" y="1167837"/>
                    <a:pt x="2555841" y="1169340"/>
                    <a:pt x="2556164" y="1170842"/>
                  </a:cubicBezTo>
                  <a:cubicBezTo>
                    <a:pt x="2556486" y="1172345"/>
                    <a:pt x="2556379" y="1174492"/>
                    <a:pt x="2554443" y="1176639"/>
                  </a:cubicBezTo>
                  <a:cubicBezTo>
                    <a:pt x="2554121" y="1177069"/>
                    <a:pt x="2553260" y="1177820"/>
                    <a:pt x="2551540" y="1178571"/>
                  </a:cubicBezTo>
                  <a:cubicBezTo>
                    <a:pt x="2549496" y="1179538"/>
                    <a:pt x="2541646" y="1182007"/>
                    <a:pt x="2538635" y="1183402"/>
                  </a:cubicBezTo>
                  <a:lnTo>
                    <a:pt x="2512072" y="1195640"/>
                  </a:lnTo>
                  <a:cubicBezTo>
                    <a:pt x="2502393" y="1200149"/>
                    <a:pt x="2492715" y="1204872"/>
                    <a:pt x="2483143" y="1209703"/>
                  </a:cubicBezTo>
                  <a:cubicBezTo>
                    <a:pt x="2468733" y="1217002"/>
                    <a:pt x="2454537" y="1224517"/>
                    <a:pt x="2440342" y="1232246"/>
                  </a:cubicBezTo>
                  <a:cubicBezTo>
                    <a:pt x="2417973" y="1244269"/>
                    <a:pt x="2395497" y="1256936"/>
                    <a:pt x="2373021" y="1269711"/>
                  </a:cubicBezTo>
                  <a:cubicBezTo>
                    <a:pt x="2350760" y="1282378"/>
                    <a:pt x="2328391" y="1295152"/>
                    <a:pt x="2306560" y="1308571"/>
                  </a:cubicBezTo>
                  <a:cubicBezTo>
                    <a:pt x="2283869" y="1322526"/>
                    <a:pt x="2262253" y="1337340"/>
                    <a:pt x="2240745" y="1352369"/>
                  </a:cubicBezTo>
                  <a:cubicBezTo>
                    <a:pt x="2294408" y="1344318"/>
                    <a:pt x="2348179" y="1336267"/>
                    <a:pt x="2401734" y="1327787"/>
                  </a:cubicBezTo>
                  <a:cubicBezTo>
                    <a:pt x="2534226" y="1306961"/>
                    <a:pt x="2666502" y="1284847"/>
                    <a:pt x="2798347" y="1259835"/>
                  </a:cubicBezTo>
                  <a:cubicBezTo>
                    <a:pt x="2802218" y="1259083"/>
                    <a:pt x="2805983" y="1261552"/>
                    <a:pt x="2806736" y="1265417"/>
                  </a:cubicBezTo>
                  <a:cubicBezTo>
                    <a:pt x="2807488" y="1269281"/>
                    <a:pt x="2805015" y="1273039"/>
                    <a:pt x="2801143" y="1273790"/>
                  </a:cubicBezTo>
                  <a:cubicBezTo>
                    <a:pt x="2636390" y="1306746"/>
                    <a:pt x="2471099" y="1335730"/>
                    <a:pt x="2305377" y="1362031"/>
                  </a:cubicBezTo>
                  <a:close/>
                  <a:moveTo>
                    <a:pt x="1883385" y="1105574"/>
                  </a:moveTo>
                  <a:cubicBezTo>
                    <a:pt x="1883923" y="1105467"/>
                    <a:pt x="1884353" y="1105360"/>
                    <a:pt x="1884138" y="1104930"/>
                  </a:cubicBezTo>
                  <a:cubicBezTo>
                    <a:pt x="1884030" y="1104930"/>
                    <a:pt x="1883923" y="1105145"/>
                    <a:pt x="1883815" y="1105145"/>
                  </a:cubicBezTo>
                  <a:lnTo>
                    <a:pt x="1883385" y="1105574"/>
                  </a:lnTo>
                  <a:close/>
                  <a:moveTo>
                    <a:pt x="2092015" y="1299446"/>
                  </a:moveTo>
                  <a:cubicBezTo>
                    <a:pt x="2064485" y="1324244"/>
                    <a:pt x="2037277" y="1349578"/>
                    <a:pt x="2009853" y="1374805"/>
                  </a:cubicBezTo>
                  <a:cubicBezTo>
                    <a:pt x="2006950" y="1377489"/>
                    <a:pt x="2006735" y="1381998"/>
                    <a:pt x="2009316" y="1384896"/>
                  </a:cubicBezTo>
                  <a:cubicBezTo>
                    <a:pt x="2011897" y="1387795"/>
                    <a:pt x="2016414" y="1388009"/>
                    <a:pt x="2019425" y="1385433"/>
                  </a:cubicBezTo>
                  <a:cubicBezTo>
                    <a:pt x="2047493" y="1361065"/>
                    <a:pt x="2075561" y="1336804"/>
                    <a:pt x="2103737" y="1312650"/>
                  </a:cubicBezTo>
                  <a:cubicBezTo>
                    <a:pt x="2122449" y="1296655"/>
                    <a:pt x="2141377" y="1280768"/>
                    <a:pt x="2160304" y="1264880"/>
                  </a:cubicBezTo>
                  <a:cubicBezTo>
                    <a:pt x="2176113" y="1251784"/>
                    <a:pt x="2191921" y="1238687"/>
                    <a:pt x="2208053" y="1225805"/>
                  </a:cubicBezTo>
                  <a:cubicBezTo>
                    <a:pt x="2223969" y="1212923"/>
                    <a:pt x="2239992" y="1200149"/>
                    <a:pt x="2256339" y="1187589"/>
                  </a:cubicBezTo>
                  <a:cubicBezTo>
                    <a:pt x="2269566" y="1177498"/>
                    <a:pt x="2283116" y="1167944"/>
                    <a:pt x="2296989" y="1158819"/>
                  </a:cubicBezTo>
                  <a:cubicBezTo>
                    <a:pt x="2310862" y="1149695"/>
                    <a:pt x="2325058" y="1140999"/>
                    <a:pt x="2339576" y="1132841"/>
                  </a:cubicBezTo>
                  <a:lnTo>
                    <a:pt x="2369687" y="1117061"/>
                  </a:lnTo>
                  <a:cubicBezTo>
                    <a:pt x="2370547" y="1116631"/>
                    <a:pt x="2382269" y="1110942"/>
                    <a:pt x="2384420" y="1109331"/>
                  </a:cubicBezTo>
                  <a:cubicBezTo>
                    <a:pt x="2387109" y="1107399"/>
                    <a:pt x="2387539" y="1105038"/>
                    <a:pt x="2387539" y="1104179"/>
                  </a:cubicBezTo>
                  <a:cubicBezTo>
                    <a:pt x="2387862" y="1101602"/>
                    <a:pt x="2387109" y="1099563"/>
                    <a:pt x="2384958" y="1097952"/>
                  </a:cubicBezTo>
                  <a:cubicBezTo>
                    <a:pt x="2384420" y="1097523"/>
                    <a:pt x="2382162" y="1095698"/>
                    <a:pt x="2377753" y="1096986"/>
                  </a:cubicBezTo>
                  <a:cubicBezTo>
                    <a:pt x="2377107" y="1097094"/>
                    <a:pt x="2376570" y="1097416"/>
                    <a:pt x="2376032" y="1097738"/>
                  </a:cubicBezTo>
                  <a:cubicBezTo>
                    <a:pt x="2376140" y="1097845"/>
                    <a:pt x="2376355" y="1097952"/>
                    <a:pt x="2376462" y="1098167"/>
                  </a:cubicBezTo>
                  <a:cubicBezTo>
                    <a:pt x="2376892" y="1098704"/>
                    <a:pt x="2375925" y="1099455"/>
                    <a:pt x="2374419" y="1100207"/>
                  </a:cubicBezTo>
                  <a:cubicBezTo>
                    <a:pt x="2374527" y="1099670"/>
                    <a:pt x="2374742" y="1099026"/>
                    <a:pt x="2374957" y="1098597"/>
                  </a:cubicBezTo>
                  <a:cubicBezTo>
                    <a:pt x="2374204" y="1099133"/>
                    <a:pt x="2373774" y="1099885"/>
                    <a:pt x="2373344" y="1100744"/>
                  </a:cubicBezTo>
                  <a:cubicBezTo>
                    <a:pt x="2369580" y="1102461"/>
                    <a:pt x="2363880" y="1104071"/>
                    <a:pt x="2363450" y="1104286"/>
                  </a:cubicBezTo>
                  <a:lnTo>
                    <a:pt x="2332155" y="1119315"/>
                  </a:lnTo>
                  <a:cubicBezTo>
                    <a:pt x="2317099" y="1127259"/>
                    <a:pt x="2302366" y="1135739"/>
                    <a:pt x="2287956" y="1144649"/>
                  </a:cubicBezTo>
                  <a:cubicBezTo>
                    <a:pt x="2273437" y="1153667"/>
                    <a:pt x="2259350" y="1163221"/>
                    <a:pt x="2245584" y="1173204"/>
                  </a:cubicBezTo>
                  <a:cubicBezTo>
                    <a:pt x="2228808" y="1185549"/>
                    <a:pt x="2212247" y="1198002"/>
                    <a:pt x="2196008" y="1210884"/>
                  </a:cubicBezTo>
                  <a:cubicBezTo>
                    <a:pt x="2179769" y="1223765"/>
                    <a:pt x="2163746" y="1236862"/>
                    <a:pt x="2148045" y="1250281"/>
                  </a:cubicBezTo>
                  <a:cubicBezTo>
                    <a:pt x="2129117" y="1266383"/>
                    <a:pt x="2110512" y="1282807"/>
                    <a:pt x="2092015" y="1299446"/>
                  </a:cubicBezTo>
                  <a:close/>
                  <a:moveTo>
                    <a:pt x="1399664" y="1821377"/>
                  </a:moveTo>
                  <a:cubicBezTo>
                    <a:pt x="1403535" y="1822128"/>
                    <a:pt x="1406009" y="1825885"/>
                    <a:pt x="1405256" y="1829750"/>
                  </a:cubicBezTo>
                  <a:cubicBezTo>
                    <a:pt x="1399019" y="1866248"/>
                    <a:pt x="1392244" y="1903069"/>
                    <a:pt x="1382780" y="1939138"/>
                  </a:cubicBezTo>
                  <a:cubicBezTo>
                    <a:pt x="1379661" y="1951269"/>
                    <a:pt x="1376112" y="1963184"/>
                    <a:pt x="1372241" y="1975100"/>
                  </a:cubicBezTo>
                  <a:cubicBezTo>
                    <a:pt x="1368369" y="1986909"/>
                    <a:pt x="1364068" y="1998717"/>
                    <a:pt x="1359551" y="2010311"/>
                  </a:cubicBezTo>
                  <a:cubicBezTo>
                    <a:pt x="1356432" y="2018147"/>
                    <a:pt x="1353313" y="2025984"/>
                    <a:pt x="1349980" y="2033820"/>
                  </a:cubicBezTo>
                  <a:cubicBezTo>
                    <a:pt x="1345140" y="2045414"/>
                    <a:pt x="1339979" y="2057007"/>
                    <a:pt x="1334817" y="2068494"/>
                  </a:cubicBezTo>
                  <a:cubicBezTo>
                    <a:pt x="1332988" y="2072680"/>
                    <a:pt x="1326106" y="2082127"/>
                    <a:pt x="1323202" y="2088353"/>
                  </a:cubicBezTo>
                  <a:cubicBezTo>
                    <a:pt x="1324493" y="2090608"/>
                    <a:pt x="1324385" y="2093399"/>
                    <a:pt x="1322772" y="2095653"/>
                  </a:cubicBezTo>
                  <a:cubicBezTo>
                    <a:pt x="1320406" y="2099088"/>
                    <a:pt x="1317932" y="2099625"/>
                    <a:pt x="1317287" y="2099840"/>
                  </a:cubicBezTo>
                  <a:cubicBezTo>
                    <a:pt x="1313631" y="2100591"/>
                    <a:pt x="1311157" y="2099088"/>
                    <a:pt x="1309544" y="2095760"/>
                  </a:cubicBezTo>
                  <a:cubicBezTo>
                    <a:pt x="1309221" y="2095009"/>
                    <a:pt x="1308576" y="2092969"/>
                    <a:pt x="1309437" y="2089749"/>
                  </a:cubicBezTo>
                  <a:cubicBezTo>
                    <a:pt x="1310834" y="2085240"/>
                    <a:pt x="1318040" y="2069245"/>
                    <a:pt x="1320621" y="2062590"/>
                  </a:cubicBezTo>
                  <a:lnTo>
                    <a:pt x="1342559" y="2004084"/>
                  </a:lnTo>
                  <a:cubicBezTo>
                    <a:pt x="1347614" y="1989700"/>
                    <a:pt x="1352131" y="1975100"/>
                    <a:pt x="1356647" y="1960501"/>
                  </a:cubicBezTo>
                  <a:cubicBezTo>
                    <a:pt x="1361057" y="1945901"/>
                    <a:pt x="1365250" y="1931194"/>
                    <a:pt x="1369230" y="1916488"/>
                  </a:cubicBezTo>
                  <a:cubicBezTo>
                    <a:pt x="1377403" y="1886752"/>
                    <a:pt x="1384715" y="1856909"/>
                    <a:pt x="1391276" y="1826959"/>
                  </a:cubicBezTo>
                  <a:cubicBezTo>
                    <a:pt x="1392028" y="1823094"/>
                    <a:pt x="1395792" y="1820625"/>
                    <a:pt x="1399664" y="1821377"/>
                  </a:cubicBezTo>
                  <a:close/>
                  <a:moveTo>
                    <a:pt x="1312663" y="2086636"/>
                  </a:moveTo>
                  <a:cubicBezTo>
                    <a:pt x="1312340" y="2086850"/>
                    <a:pt x="1312018" y="2087280"/>
                    <a:pt x="1311695" y="2087602"/>
                  </a:cubicBezTo>
                  <a:cubicBezTo>
                    <a:pt x="1311588" y="2087817"/>
                    <a:pt x="1311480" y="2088139"/>
                    <a:pt x="1311372" y="2088031"/>
                  </a:cubicBezTo>
                  <a:cubicBezTo>
                    <a:pt x="1310405" y="2087280"/>
                    <a:pt x="1311480" y="2086850"/>
                    <a:pt x="1312663" y="2086636"/>
                  </a:cubicBezTo>
                  <a:close/>
                  <a:moveTo>
                    <a:pt x="985952" y="1622352"/>
                  </a:moveTo>
                  <a:cubicBezTo>
                    <a:pt x="1010687" y="1614945"/>
                    <a:pt x="1035744" y="1608074"/>
                    <a:pt x="1060909" y="1602707"/>
                  </a:cubicBezTo>
                  <a:cubicBezTo>
                    <a:pt x="1086503" y="1597232"/>
                    <a:pt x="1112098" y="1592938"/>
                    <a:pt x="1137263" y="1590362"/>
                  </a:cubicBezTo>
                  <a:cubicBezTo>
                    <a:pt x="1141027" y="1590147"/>
                    <a:pt x="1143823" y="1586819"/>
                    <a:pt x="1143608" y="1583062"/>
                  </a:cubicBezTo>
                  <a:cubicBezTo>
                    <a:pt x="1143285" y="1579305"/>
                    <a:pt x="1140059" y="1576514"/>
                    <a:pt x="1136295" y="1576836"/>
                  </a:cubicBezTo>
                  <a:cubicBezTo>
                    <a:pt x="1110377" y="1578231"/>
                    <a:pt x="1084030" y="1581237"/>
                    <a:pt x="1057575" y="1585853"/>
                  </a:cubicBezTo>
                  <a:cubicBezTo>
                    <a:pt x="1031765" y="1590469"/>
                    <a:pt x="1005847" y="1596481"/>
                    <a:pt x="980467" y="1603888"/>
                  </a:cubicBezTo>
                  <a:cubicBezTo>
                    <a:pt x="960142" y="1609899"/>
                    <a:pt x="940139" y="1616984"/>
                    <a:pt x="920567" y="1624606"/>
                  </a:cubicBezTo>
                  <a:cubicBezTo>
                    <a:pt x="890348" y="1636415"/>
                    <a:pt x="861527" y="1650155"/>
                    <a:pt x="834534" y="1664433"/>
                  </a:cubicBezTo>
                  <a:cubicBezTo>
                    <a:pt x="831092" y="1666150"/>
                    <a:pt x="829587" y="1670444"/>
                    <a:pt x="831415" y="1673986"/>
                  </a:cubicBezTo>
                  <a:cubicBezTo>
                    <a:pt x="833136" y="1677529"/>
                    <a:pt x="837438" y="1678925"/>
                    <a:pt x="840986" y="1677100"/>
                  </a:cubicBezTo>
                  <a:cubicBezTo>
                    <a:pt x="867979" y="1664218"/>
                    <a:pt x="897015" y="1652517"/>
                    <a:pt x="927020" y="1641675"/>
                  </a:cubicBezTo>
                  <a:cubicBezTo>
                    <a:pt x="946377" y="1634804"/>
                    <a:pt x="966057" y="1628363"/>
                    <a:pt x="985952" y="1622352"/>
                  </a:cubicBezTo>
                  <a:close/>
                  <a:moveTo>
                    <a:pt x="1246633" y="1675275"/>
                  </a:moveTo>
                  <a:cubicBezTo>
                    <a:pt x="1232329" y="1692236"/>
                    <a:pt x="1217059" y="1712739"/>
                    <a:pt x="1214047" y="1716067"/>
                  </a:cubicBezTo>
                  <a:cubicBezTo>
                    <a:pt x="1183721" y="1749882"/>
                    <a:pt x="1154362" y="1784341"/>
                    <a:pt x="1125649" y="1819337"/>
                  </a:cubicBezTo>
                  <a:cubicBezTo>
                    <a:pt x="1096935" y="1854440"/>
                    <a:pt x="1068759" y="1889973"/>
                    <a:pt x="1040906" y="1925827"/>
                  </a:cubicBezTo>
                  <a:cubicBezTo>
                    <a:pt x="964874" y="2023729"/>
                    <a:pt x="888305" y="2122812"/>
                    <a:pt x="810444" y="2221144"/>
                  </a:cubicBezTo>
                  <a:cubicBezTo>
                    <a:pt x="758825" y="2286305"/>
                    <a:pt x="706559" y="2351251"/>
                    <a:pt x="653649" y="2415553"/>
                  </a:cubicBezTo>
                  <a:cubicBezTo>
                    <a:pt x="565250" y="2523331"/>
                    <a:pt x="475023" y="2629392"/>
                    <a:pt x="383075" y="2732125"/>
                  </a:cubicBezTo>
                  <a:cubicBezTo>
                    <a:pt x="380494" y="2735130"/>
                    <a:pt x="375977" y="2735345"/>
                    <a:pt x="373074" y="2732769"/>
                  </a:cubicBezTo>
                  <a:cubicBezTo>
                    <a:pt x="370063" y="2730192"/>
                    <a:pt x="369847" y="2725684"/>
                    <a:pt x="372429" y="2722678"/>
                  </a:cubicBezTo>
                  <a:cubicBezTo>
                    <a:pt x="463193" y="2619193"/>
                    <a:pt x="551915" y="2512274"/>
                    <a:pt x="639454" y="2404066"/>
                  </a:cubicBezTo>
                  <a:cubicBezTo>
                    <a:pt x="677308" y="2357262"/>
                    <a:pt x="714733" y="2310136"/>
                    <a:pt x="752265" y="2263010"/>
                  </a:cubicBezTo>
                  <a:cubicBezTo>
                    <a:pt x="752157" y="2262903"/>
                    <a:pt x="752157" y="2262795"/>
                    <a:pt x="752049" y="2262688"/>
                  </a:cubicBezTo>
                  <a:cubicBezTo>
                    <a:pt x="743554" y="2264191"/>
                    <a:pt x="728283" y="2269773"/>
                    <a:pt x="722153" y="2271490"/>
                  </a:cubicBezTo>
                  <a:cubicBezTo>
                    <a:pt x="710861" y="2274604"/>
                    <a:pt x="699569" y="2277932"/>
                    <a:pt x="688385" y="2281367"/>
                  </a:cubicBezTo>
                  <a:cubicBezTo>
                    <a:pt x="677201" y="2284802"/>
                    <a:pt x="666016" y="2288452"/>
                    <a:pt x="655047" y="2292316"/>
                  </a:cubicBezTo>
                  <a:cubicBezTo>
                    <a:pt x="633216" y="2299938"/>
                    <a:pt x="611600" y="2308311"/>
                    <a:pt x="589985" y="2316792"/>
                  </a:cubicBezTo>
                  <a:cubicBezTo>
                    <a:pt x="575682" y="2322589"/>
                    <a:pt x="561379" y="2328278"/>
                    <a:pt x="547076" y="2334290"/>
                  </a:cubicBezTo>
                  <a:cubicBezTo>
                    <a:pt x="511372" y="2349211"/>
                    <a:pt x="476098" y="2365206"/>
                    <a:pt x="441578" y="2382275"/>
                  </a:cubicBezTo>
                  <a:cubicBezTo>
                    <a:pt x="438029" y="2384100"/>
                    <a:pt x="433727" y="2382811"/>
                    <a:pt x="431899" y="2379269"/>
                  </a:cubicBezTo>
                  <a:cubicBezTo>
                    <a:pt x="430071" y="2375834"/>
                    <a:pt x="431469" y="2371540"/>
                    <a:pt x="434910" y="2369715"/>
                  </a:cubicBezTo>
                  <a:cubicBezTo>
                    <a:pt x="469108" y="2351036"/>
                    <a:pt x="503952" y="2333216"/>
                    <a:pt x="539655" y="2317221"/>
                  </a:cubicBezTo>
                  <a:cubicBezTo>
                    <a:pt x="553958" y="2310780"/>
                    <a:pt x="568369" y="2304661"/>
                    <a:pt x="582887" y="2298864"/>
                  </a:cubicBezTo>
                  <a:cubicBezTo>
                    <a:pt x="604825" y="2290277"/>
                    <a:pt x="626979" y="2282547"/>
                    <a:pt x="649240" y="2275248"/>
                  </a:cubicBezTo>
                  <a:cubicBezTo>
                    <a:pt x="660639" y="2271705"/>
                    <a:pt x="672146" y="2268270"/>
                    <a:pt x="683653" y="2265157"/>
                  </a:cubicBezTo>
                  <a:cubicBezTo>
                    <a:pt x="695160" y="2262044"/>
                    <a:pt x="706667" y="2259145"/>
                    <a:pt x="718282" y="2256462"/>
                  </a:cubicBezTo>
                  <a:cubicBezTo>
                    <a:pt x="728391" y="2254100"/>
                    <a:pt x="753448" y="2249269"/>
                    <a:pt x="759577" y="2250128"/>
                  </a:cubicBezTo>
                  <a:cubicBezTo>
                    <a:pt x="760760" y="2250235"/>
                    <a:pt x="760653" y="2250987"/>
                    <a:pt x="761513" y="2251416"/>
                  </a:cubicBezTo>
                  <a:cubicBezTo>
                    <a:pt x="772698" y="2237246"/>
                    <a:pt x="784097" y="2223291"/>
                    <a:pt x="795281" y="2209121"/>
                  </a:cubicBezTo>
                  <a:cubicBezTo>
                    <a:pt x="873249" y="2110897"/>
                    <a:pt x="950678" y="2012672"/>
                    <a:pt x="1027356" y="1915200"/>
                  </a:cubicBezTo>
                  <a:cubicBezTo>
                    <a:pt x="1055532" y="1879452"/>
                    <a:pt x="1084137" y="1844027"/>
                    <a:pt x="1113281" y="1809139"/>
                  </a:cubicBezTo>
                  <a:cubicBezTo>
                    <a:pt x="1142532" y="1774250"/>
                    <a:pt x="1172429" y="1740006"/>
                    <a:pt x="1203186" y="1706299"/>
                  </a:cubicBezTo>
                  <a:cubicBezTo>
                    <a:pt x="1207057" y="1702005"/>
                    <a:pt x="1231362" y="1670015"/>
                    <a:pt x="1247708" y="1653053"/>
                  </a:cubicBezTo>
                  <a:cubicBezTo>
                    <a:pt x="1252332" y="1648330"/>
                    <a:pt x="1256419" y="1644680"/>
                    <a:pt x="1259430" y="1642855"/>
                  </a:cubicBezTo>
                  <a:cubicBezTo>
                    <a:pt x="1262549" y="1640923"/>
                    <a:pt x="1265237" y="1640494"/>
                    <a:pt x="1267065" y="1640708"/>
                  </a:cubicBezTo>
                  <a:cubicBezTo>
                    <a:pt x="1270829" y="1641138"/>
                    <a:pt x="1273518" y="1644466"/>
                    <a:pt x="1273088" y="1648223"/>
                  </a:cubicBezTo>
                  <a:cubicBezTo>
                    <a:pt x="1272657" y="1651336"/>
                    <a:pt x="1270291" y="1653805"/>
                    <a:pt x="1267280" y="1654234"/>
                  </a:cubicBezTo>
                  <a:lnTo>
                    <a:pt x="1267173" y="1654127"/>
                  </a:lnTo>
                  <a:cubicBezTo>
                    <a:pt x="1267065" y="1653805"/>
                    <a:pt x="1266850" y="1653912"/>
                    <a:pt x="1266420" y="1654234"/>
                  </a:cubicBezTo>
                  <a:cubicBezTo>
                    <a:pt x="1266098" y="1654234"/>
                    <a:pt x="1265775" y="1654234"/>
                    <a:pt x="1265452" y="1654234"/>
                  </a:cubicBezTo>
                  <a:cubicBezTo>
                    <a:pt x="1265667" y="1654234"/>
                    <a:pt x="1265990" y="1654342"/>
                    <a:pt x="1266313" y="1654342"/>
                  </a:cubicBezTo>
                  <a:cubicBezTo>
                    <a:pt x="1265775" y="1654771"/>
                    <a:pt x="1265237" y="1655523"/>
                    <a:pt x="1264700" y="1655952"/>
                  </a:cubicBezTo>
                  <a:cubicBezTo>
                    <a:pt x="1259967" y="1659924"/>
                    <a:pt x="1253408" y="1667224"/>
                    <a:pt x="1246633" y="1675275"/>
                  </a:cubicBezTo>
                  <a:close/>
                  <a:moveTo>
                    <a:pt x="753663" y="2254422"/>
                  </a:moveTo>
                  <a:cubicBezTo>
                    <a:pt x="753878" y="2254207"/>
                    <a:pt x="754200" y="2253993"/>
                    <a:pt x="754523" y="2253778"/>
                  </a:cubicBezTo>
                  <a:cubicBezTo>
                    <a:pt x="754738" y="2253671"/>
                    <a:pt x="755061" y="2253563"/>
                    <a:pt x="754953" y="2253456"/>
                  </a:cubicBezTo>
                  <a:cubicBezTo>
                    <a:pt x="754308" y="2252597"/>
                    <a:pt x="753878" y="2253349"/>
                    <a:pt x="753663" y="2254422"/>
                  </a:cubicBezTo>
                  <a:close/>
                  <a:moveTo>
                    <a:pt x="1266313" y="1654342"/>
                  </a:moveTo>
                  <a:cubicBezTo>
                    <a:pt x="1266743" y="1654449"/>
                    <a:pt x="1267280" y="1654556"/>
                    <a:pt x="1267280" y="1654234"/>
                  </a:cubicBezTo>
                  <a:cubicBezTo>
                    <a:pt x="1266958" y="1654234"/>
                    <a:pt x="1266743" y="1654234"/>
                    <a:pt x="1266420" y="1654234"/>
                  </a:cubicBezTo>
                  <a:lnTo>
                    <a:pt x="1266313" y="1654342"/>
                  </a:lnTo>
                  <a:close/>
                  <a:moveTo>
                    <a:pt x="869377" y="2149971"/>
                  </a:moveTo>
                  <a:cubicBezTo>
                    <a:pt x="859591" y="2191730"/>
                    <a:pt x="847546" y="2232952"/>
                    <a:pt x="834426" y="2273852"/>
                  </a:cubicBezTo>
                  <a:cubicBezTo>
                    <a:pt x="826468" y="2298435"/>
                    <a:pt x="818080" y="2322803"/>
                    <a:pt x="809477" y="2347064"/>
                  </a:cubicBezTo>
                  <a:cubicBezTo>
                    <a:pt x="796572" y="2383670"/>
                    <a:pt x="783344" y="2420061"/>
                    <a:pt x="769149" y="2456023"/>
                  </a:cubicBezTo>
                  <a:cubicBezTo>
                    <a:pt x="766783" y="2462357"/>
                    <a:pt x="757104" y="2494454"/>
                    <a:pt x="746350" y="2521399"/>
                  </a:cubicBezTo>
                  <a:cubicBezTo>
                    <a:pt x="741941" y="2532348"/>
                    <a:pt x="737424" y="2542547"/>
                    <a:pt x="733122" y="2549417"/>
                  </a:cubicBezTo>
                  <a:cubicBezTo>
                    <a:pt x="731724" y="2551671"/>
                    <a:pt x="730326" y="2553603"/>
                    <a:pt x="729036" y="2554892"/>
                  </a:cubicBezTo>
                  <a:cubicBezTo>
                    <a:pt x="728606" y="2555321"/>
                    <a:pt x="728068" y="2556394"/>
                    <a:pt x="727853" y="2555965"/>
                  </a:cubicBezTo>
                  <a:cubicBezTo>
                    <a:pt x="724304" y="2556717"/>
                    <a:pt x="721938" y="2560152"/>
                    <a:pt x="722476" y="2563694"/>
                  </a:cubicBezTo>
                  <a:cubicBezTo>
                    <a:pt x="723121" y="2567451"/>
                    <a:pt x="726670" y="2570028"/>
                    <a:pt x="730326" y="2569384"/>
                  </a:cubicBezTo>
                  <a:cubicBezTo>
                    <a:pt x="732692" y="2569062"/>
                    <a:pt x="735273" y="2567881"/>
                    <a:pt x="737854" y="2565627"/>
                  </a:cubicBezTo>
                  <a:cubicBezTo>
                    <a:pt x="741618" y="2562406"/>
                    <a:pt x="745812" y="2556394"/>
                    <a:pt x="750114" y="2548665"/>
                  </a:cubicBezTo>
                  <a:cubicBezTo>
                    <a:pt x="765062" y="2521291"/>
                    <a:pt x="781839" y="2470515"/>
                    <a:pt x="785280" y="2462464"/>
                  </a:cubicBezTo>
                  <a:cubicBezTo>
                    <a:pt x="797647" y="2432514"/>
                    <a:pt x="809907" y="2402349"/>
                    <a:pt x="821091" y="2371862"/>
                  </a:cubicBezTo>
                  <a:cubicBezTo>
                    <a:pt x="828512" y="2351465"/>
                    <a:pt x="835609" y="2330962"/>
                    <a:pt x="842277" y="2310351"/>
                  </a:cubicBezTo>
                  <a:cubicBezTo>
                    <a:pt x="858838" y="2258609"/>
                    <a:pt x="872604" y="2206115"/>
                    <a:pt x="883358" y="2152977"/>
                  </a:cubicBezTo>
                  <a:cubicBezTo>
                    <a:pt x="884110" y="2149113"/>
                    <a:pt x="881745" y="2145356"/>
                    <a:pt x="877873" y="2144497"/>
                  </a:cubicBezTo>
                  <a:cubicBezTo>
                    <a:pt x="874002" y="2143745"/>
                    <a:pt x="870238" y="2146107"/>
                    <a:pt x="869377" y="2149971"/>
                  </a:cubicBezTo>
                  <a:close/>
                  <a:moveTo>
                    <a:pt x="1044777" y="1955241"/>
                  </a:moveTo>
                  <a:cubicBezTo>
                    <a:pt x="1040798" y="1955563"/>
                    <a:pt x="1037895" y="1958998"/>
                    <a:pt x="1038217" y="1962970"/>
                  </a:cubicBezTo>
                  <a:cubicBezTo>
                    <a:pt x="1040906" y="1999146"/>
                    <a:pt x="1040045" y="2035538"/>
                    <a:pt x="1037034" y="2071822"/>
                  </a:cubicBezTo>
                  <a:cubicBezTo>
                    <a:pt x="1034776" y="2098981"/>
                    <a:pt x="1031227" y="2126033"/>
                    <a:pt x="1026818" y="2152977"/>
                  </a:cubicBezTo>
                  <a:cubicBezTo>
                    <a:pt x="1022516" y="2180029"/>
                    <a:pt x="1017462" y="2206974"/>
                    <a:pt x="1011655" y="2233489"/>
                  </a:cubicBezTo>
                  <a:cubicBezTo>
                    <a:pt x="1008428" y="2247981"/>
                    <a:pt x="1005094" y="2262366"/>
                    <a:pt x="1001331" y="2276643"/>
                  </a:cubicBezTo>
                  <a:cubicBezTo>
                    <a:pt x="997459" y="2290921"/>
                    <a:pt x="993265" y="2304983"/>
                    <a:pt x="988318" y="2318939"/>
                  </a:cubicBezTo>
                  <a:cubicBezTo>
                    <a:pt x="984877" y="2328922"/>
                    <a:pt x="970466" y="2346313"/>
                    <a:pt x="966057" y="2355974"/>
                  </a:cubicBezTo>
                  <a:cubicBezTo>
                    <a:pt x="963261" y="2362200"/>
                    <a:pt x="964121" y="2367138"/>
                    <a:pt x="966165" y="2369607"/>
                  </a:cubicBezTo>
                  <a:cubicBezTo>
                    <a:pt x="967885" y="2371647"/>
                    <a:pt x="971112" y="2373687"/>
                    <a:pt x="976704" y="2372720"/>
                  </a:cubicBezTo>
                  <a:cubicBezTo>
                    <a:pt x="980467" y="2372076"/>
                    <a:pt x="983049" y="2368641"/>
                    <a:pt x="982403" y="2364884"/>
                  </a:cubicBezTo>
                  <a:cubicBezTo>
                    <a:pt x="982188" y="2363059"/>
                    <a:pt x="981220" y="2361556"/>
                    <a:pt x="979822" y="2360483"/>
                  </a:cubicBezTo>
                  <a:cubicBezTo>
                    <a:pt x="980790" y="2358765"/>
                    <a:pt x="981973" y="2356618"/>
                    <a:pt x="983156" y="2354901"/>
                  </a:cubicBezTo>
                  <a:cubicBezTo>
                    <a:pt x="990039" y="2344917"/>
                    <a:pt x="999825" y="2332357"/>
                    <a:pt x="1003051" y="2324306"/>
                  </a:cubicBezTo>
                  <a:cubicBezTo>
                    <a:pt x="1008536" y="2310136"/>
                    <a:pt x="1013375" y="2295859"/>
                    <a:pt x="1017677" y="2281259"/>
                  </a:cubicBezTo>
                  <a:cubicBezTo>
                    <a:pt x="1021979" y="2266874"/>
                    <a:pt x="1025743" y="2252275"/>
                    <a:pt x="1029291" y="2237568"/>
                  </a:cubicBezTo>
                  <a:cubicBezTo>
                    <a:pt x="1034668" y="2215132"/>
                    <a:pt x="1039615" y="2192589"/>
                    <a:pt x="1043594" y="2169724"/>
                  </a:cubicBezTo>
                  <a:cubicBezTo>
                    <a:pt x="1047573" y="2146858"/>
                    <a:pt x="1050692" y="2123886"/>
                    <a:pt x="1052843" y="2100806"/>
                  </a:cubicBezTo>
                  <a:cubicBezTo>
                    <a:pt x="1057145" y="2054431"/>
                    <a:pt x="1057360" y="2007734"/>
                    <a:pt x="1052520" y="1961682"/>
                  </a:cubicBezTo>
                  <a:cubicBezTo>
                    <a:pt x="1052090" y="1957817"/>
                    <a:pt x="1048649" y="1954919"/>
                    <a:pt x="1044777" y="1955241"/>
                  </a:cubicBezTo>
                  <a:close/>
                  <a:moveTo>
                    <a:pt x="1263086" y="1724011"/>
                  </a:moveTo>
                  <a:cubicBezTo>
                    <a:pt x="1259215" y="1724655"/>
                    <a:pt x="1256634" y="1728412"/>
                    <a:pt x="1257279" y="1732277"/>
                  </a:cubicBezTo>
                  <a:cubicBezTo>
                    <a:pt x="1264054" y="1775646"/>
                    <a:pt x="1266205" y="1818908"/>
                    <a:pt x="1265667" y="1862277"/>
                  </a:cubicBezTo>
                  <a:cubicBezTo>
                    <a:pt x="1265345" y="1879560"/>
                    <a:pt x="1264700" y="1896950"/>
                    <a:pt x="1263731" y="1914341"/>
                  </a:cubicBezTo>
                  <a:cubicBezTo>
                    <a:pt x="1262226" y="1940426"/>
                    <a:pt x="1260183" y="1966512"/>
                    <a:pt x="1257279" y="1992598"/>
                  </a:cubicBezTo>
                  <a:cubicBezTo>
                    <a:pt x="1255774" y="2006553"/>
                    <a:pt x="1253945" y="2020401"/>
                    <a:pt x="1252010" y="2034249"/>
                  </a:cubicBezTo>
                  <a:cubicBezTo>
                    <a:pt x="1250181" y="2048097"/>
                    <a:pt x="1248138" y="2062053"/>
                    <a:pt x="1246095" y="2075901"/>
                  </a:cubicBezTo>
                  <a:cubicBezTo>
                    <a:pt x="1244697" y="2085240"/>
                    <a:pt x="1234588" y="2101235"/>
                    <a:pt x="1233082" y="2109823"/>
                  </a:cubicBezTo>
                  <a:cubicBezTo>
                    <a:pt x="1232114" y="2115298"/>
                    <a:pt x="1233727" y="2119270"/>
                    <a:pt x="1236631" y="2121631"/>
                  </a:cubicBezTo>
                  <a:cubicBezTo>
                    <a:pt x="1238352" y="2123027"/>
                    <a:pt x="1240933" y="2124208"/>
                    <a:pt x="1244804" y="2123886"/>
                  </a:cubicBezTo>
                  <a:cubicBezTo>
                    <a:pt x="1248568" y="2123778"/>
                    <a:pt x="1251472" y="2120558"/>
                    <a:pt x="1251257" y="2116801"/>
                  </a:cubicBezTo>
                  <a:cubicBezTo>
                    <a:pt x="1251149" y="2114117"/>
                    <a:pt x="1249536" y="2111970"/>
                    <a:pt x="1247278" y="2110897"/>
                  </a:cubicBezTo>
                  <a:cubicBezTo>
                    <a:pt x="1248461" y="2107139"/>
                    <a:pt x="1251149" y="2102309"/>
                    <a:pt x="1253623" y="2097371"/>
                  </a:cubicBezTo>
                  <a:cubicBezTo>
                    <a:pt x="1257064" y="2090608"/>
                    <a:pt x="1260290" y="2083630"/>
                    <a:pt x="1261258" y="2078477"/>
                  </a:cubicBezTo>
                  <a:cubicBezTo>
                    <a:pt x="1264377" y="2061731"/>
                    <a:pt x="1267388" y="2045092"/>
                    <a:pt x="1270077" y="2028345"/>
                  </a:cubicBezTo>
                  <a:cubicBezTo>
                    <a:pt x="1271905" y="2017181"/>
                    <a:pt x="1273625" y="2006017"/>
                    <a:pt x="1275131" y="1994745"/>
                  </a:cubicBezTo>
                  <a:cubicBezTo>
                    <a:pt x="1278572" y="1968337"/>
                    <a:pt x="1281476" y="1941929"/>
                    <a:pt x="1282981" y="1915521"/>
                  </a:cubicBezTo>
                  <a:cubicBezTo>
                    <a:pt x="1284057" y="1897702"/>
                    <a:pt x="1284487" y="1879989"/>
                    <a:pt x="1284272" y="1862277"/>
                  </a:cubicBezTo>
                  <a:cubicBezTo>
                    <a:pt x="1283842" y="1818049"/>
                    <a:pt x="1279755" y="1773928"/>
                    <a:pt x="1271367" y="1729808"/>
                  </a:cubicBezTo>
                  <a:cubicBezTo>
                    <a:pt x="1270722" y="1725943"/>
                    <a:pt x="1266958" y="1723367"/>
                    <a:pt x="1263086" y="172401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71" name="Google Shape;3271;p37"/>
            <p:cNvSpPr/>
            <p:nvPr/>
          </p:nvSpPr>
          <p:spPr>
            <a:xfrm>
              <a:off x="7834416" y="13973709"/>
              <a:ext cx="3380740" cy="3234687"/>
            </a:xfrm>
            <a:custGeom>
              <a:avLst/>
              <a:gdLst/>
              <a:ahLst/>
              <a:cxnLst/>
              <a:rect l="l" t="t" r="r" b="b"/>
              <a:pathLst>
                <a:path w="3380740" h="3234687" extrusionOk="0">
                  <a:moveTo>
                    <a:pt x="3019748" y="1904096"/>
                  </a:moveTo>
                  <a:cubicBezTo>
                    <a:pt x="2926295" y="1828737"/>
                    <a:pt x="2895108" y="1715269"/>
                    <a:pt x="2829615" y="1662346"/>
                  </a:cubicBezTo>
                  <a:cubicBezTo>
                    <a:pt x="2516992" y="1409969"/>
                    <a:pt x="2291478" y="1317327"/>
                    <a:pt x="2132424" y="1305948"/>
                  </a:cubicBezTo>
                  <a:cubicBezTo>
                    <a:pt x="2285886" y="1211266"/>
                    <a:pt x="2440853" y="1021259"/>
                    <a:pt x="2536457" y="678816"/>
                  </a:cubicBezTo>
                  <a:cubicBezTo>
                    <a:pt x="2562160" y="586818"/>
                    <a:pt x="2539576" y="466694"/>
                    <a:pt x="2565924" y="383069"/>
                  </a:cubicBezTo>
                  <a:cubicBezTo>
                    <a:pt x="2636471" y="159569"/>
                    <a:pt x="2768532" y="30750"/>
                    <a:pt x="2749282" y="17332"/>
                  </a:cubicBezTo>
                  <a:cubicBezTo>
                    <a:pt x="2729924" y="3913"/>
                    <a:pt x="2611414" y="193491"/>
                    <a:pt x="2450209" y="302558"/>
                  </a:cubicBezTo>
                  <a:cubicBezTo>
                    <a:pt x="2350734" y="369866"/>
                    <a:pt x="2232008" y="367397"/>
                    <a:pt x="2162213" y="414630"/>
                  </a:cubicBezTo>
                  <a:cubicBezTo>
                    <a:pt x="1893037" y="596801"/>
                    <a:pt x="1742479" y="753960"/>
                    <a:pt x="1664512" y="885892"/>
                  </a:cubicBezTo>
                  <a:cubicBezTo>
                    <a:pt x="1600955" y="729162"/>
                    <a:pt x="1460828" y="554720"/>
                    <a:pt x="1194448" y="390477"/>
                  </a:cubicBezTo>
                  <a:cubicBezTo>
                    <a:pt x="1112717" y="340130"/>
                    <a:pt x="989904" y="327463"/>
                    <a:pt x="916454" y="278619"/>
                  </a:cubicBezTo>
                  <a:cubicBezTo>
                    <a:pt x="720083" y="148405"/>
                    <a:pt x="632760" y="-13585"/>
                    <a:pt x="614370" y="908"/>
                  </a:cubicBezTo>
                  <a:cubicBezTo>
                    <a:pt x="595873" y="15400"/>
                    <a:pt x="745786" y="181790"/>
                    <a:pt x="805686" y="365786"/>
                  </a:cubicBezTo>
                  <a:cubicBezTo>
                    <a:pt x="842680" y="479361"/>
                    <a:pt x="806654" y="591434"/>
                    <a:pt x="832572" y="671087"/>
                  </a:cubicBezTo>
                  <a:cubicBezTo>
                    <a:pt x="947748" y="1024586"/>
                    <a:pt x="1075400" y="1220069"/>
                    <a:pt x="1195094" y="1322480"/>
                  </a:cubicBezTo>
                  <a:cubicBezTo>
                    <a:pt x="1018726" y="1328062"/>
                    <a:pt x="795362" y="1408466"/>
                    <a:pt x="541995" y="1631430"/>
                  </a:cubicBezTo>
                  <a:cubicBezTo>
                    <a:pt x="469942" y="1694766"/>
                    <a:pt x="422946" y="1807697"/>
                    <a:pt x="354873" y="1863733"/>
                  </a:cubicBezTo>
                  <a:cubicBezTo>
                    <a:pt x="173020" y="2013270"/>
                    <a:pt x="-8510" y="2050305"/>
                    <a:pt x="309" y="2071990"/>
                  </a:cubicBezTo>
                  <a:cubicBezTo>
                    <a:pt x="9127" y="2093567"/>
                    <a:pt x="212703" y="1998348"/>
                    <a:pt x="407783" y="1993625"/>
                  </a:cubicBezTo>
                  <a:cubicBezTo>
                    <a:pt x="528337" y="1990726"/>
                    <a:pt x="626522" y="2056639"/>
                    <a:pt x="711050" y="2054599"/>
                  </a:cubicBezTo>
                  <a:cubicBezTo>
                    <a:pt x="1017220" y="2047192"/>
                    <a:pt x="1223162" y="2001783"/>
                    <a:pt x="1361460" y="1939306"/>
                  </a:cubicBezTo>
                  <a:cubicBezTo>
                    <a:pt x="1322423" y="2094318"/>
                    <a:pt x="1325326" y="2300643"/>
                    <a:pt x="1409423" y="2564936"/>
                  </a:cubicBezTo>
                  <a:cubicBezTo>
                    <a:pt x="1438352" y="2655860"/>
                    <a:pt x="1523203" y="2744638"/>
                    <a:pt x="1546969" y="2829014"/>
                  </a:cubicBezTo>
                  <a:cubicBezTo>
                    <a:pt x="1610418" y="3054554"/>
                    <a:pt x="1570306" y="3233719"/>
                    <a:pt x="1593857" y="3234685"/>
                  </a:cubicBezTo>
                  <a:cubicBezTo>
                    <a:pt x="1617409" y="3235544"/>
                    <a:pt x="1612892" y="3012581"/>
                    <a:pt x="1688279" y="2834274"/>
                  </a:cubicBezTo>
                  <a:cubicBezTo>
                    <a:pt x="1734844" y="2724134"/>
                    <a:pt x="1835825" y="2662408"/>
                    <a:pt x="1868518" y="2585117"/>
                  </a:cubicBezTo>
                  <a:cubicBezTo>
                    <a:pt x="1989609" y="2298818"/>
                    <a:pt x="2031013" y="2091205"/>
                    <a:pt x="2028002" y="1939843"/>
                  </a:cubicBezTo>
                  <a:cubicBezTo>
                    <a:pt x="2167590" y="2031948"/>
                    <a:pt x="2376866" y="2098075"/>
                    <a:pt x="2679810" y="2092708"/>
                  </a:cubicBezTo>
                  <a:cubicBezTo>
                    <a:pt x="2776167" y="2090990"/>
                    <a:pt x="2886075" y="2035491"/>
                    <a:pt x="2974581" y="2036886"/>
                  </a:cubicBezTo>
                  <a:cubicBezTo>
                    <a:pt x="3210849" y="2040536"/>
                    <a:pt x="3373022" y="2129421"/>
                    <a:pt x="3380550" y="2107307"/>
                  </a:cubicBezTo>
                  <a:cubicBezTo>
                    <a:pt x="3388078" y="2085193"/>
                    <a:pt x="3171059" y="2026259"/>
                    <a:pt x="3019748" y="1904096"/>
                  </a:cubicBezTo>
                  <a:close/>
                  <a:moveTo>
                    <a:pt x="1615365" y="1594394"/>
                  </a:moveTo>
                  <a:cubicBezTo>
                    <a:pt x="1612354" y="1566162"/>
                    <a:pt x="1605687" y="1540183"/>
                    <a:pt x="1596761" y="1518606"/>
                  </a:cubicBezTo>
                  <a:cubicBezTo>
                    <a:pt x="1581275" y="1481356"/>
                    <a:pt x="1549658" y="1443140"/>
                    <a:pt x="1505458" y="1410076"/>
                  </a:cubicBezTo>
                  <a:cubicBezTo>
                    <a:pt x="1544710" y="1398805"/>
                    <a:pt x="1577833" y="1380233"/>
                    <a:pt x="1602675" y="1360481"/>
                  </a:cubicBezTo>
                  <a:cubicBezTo>
                    <a:pt x="1623431" y="1343949"/>
                    <a:pt x="1642573" y="1320440"/>
                    <a:pt x="1659027" y="1292100"/>
                  </a:cubicBezTo>
                  <a:cubicBezTo>
                    <a:pt x="1676234" y="1312389"/>
                    <a:pt x="1694838" y="1329028"/>
                    <a:pt x="1713013" y="1341480"/>
                  </a:cubicBezTo>
                  <a:cubicBezTo>
                    <a:pt x="1752373" y="1368425"/>
                    <a:pt x="1810445" y="1385386"/>
                    <a:pt x="1878519" y="1384957"/>
                  </a:cubicBezTo>
                  <a:cubicBezTo>
                    <a:pt x="1840880" y="1420274"/>
                    <a:pt x="1816898" y="1461818"/>
                    <a:pt x="1804746" y="1498424"/>
                  </a:cubicBezTo>
                  <a:cubicBezTo>
                    <a:pt x="1797433" y="1520324"/>
                    <a:pt x="1793884" y="1545980"/>
                    <a:pt x="1794314" y="1573783"/>
                  </a:cubicBezTo>
                  <a:cubicBezTo>
                    <a:pt x="1774204" y="1568845"/>
                    <a:pt x="1754524" y="1565840"/>
                    <a:pt x="1736780" y="1565303"/>
                  </a:cubicBezTo>
                  <a:cubicBezTo>
                    <a:pt x="1700538" y="1564229"/>
                    <a:pt x="1658382" y="1573676"/>
                    <a:pt x="1615365" y="159439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72" name="Google Shape;3272;p37"/>
            <p:cNvSpPr/>
            <p:nvPr/>
          </p:nvSpPr>
          <p:spPr>
            <a:xfrm>
              <a:off x="8091042" y="14218816"/>
              <a:ext cx="2801552" cy="2668891"/>
            </a:xfrm>
            <a:custGeom>
              <a:avLst/>
              <a:gdLst/>
              <a:ahLst/>
              <a:cxnLst/>
              <a:rect l="l" t="t" r="r" b="b"/>
              <a:pathLst>
                <a:path w="2801552" h="2668891" extrusionOk="0">
                  <a:moveTo>
                    <a:pt x="1182372" y="1649006"/>
                  </a:moveTo>
                  <a:cubicBezTo>
                    <a:pt x="1189147" y="1644282"/>
                    <a:pt x="1195922" y="1639344"/>
                    <a:pt x="1202590" y="1634406"/>
                  </a:cubicBezTo>
                  <a:cubicBezTo>
                    <a:pt x="1212483" y="1626999"/>
                    <a:pt x="1222162" y="1619377"/>
                    <a:pt x="1231626" y="1611433"/>
                  </a:cubicBezTo>
                  <a:cubicBezTo>
                    <a:pt x="1241089" y="1603597"/>
                    <a:pt x="1250338" y="1595331"/>
                    <a:pt x="1259264" y="1586958"/>
                  </a:cubicBezTo>
                  <a:cubicBezTo>
                    <a:pt x="1286149" y="1561624"/>
                    <a:pt x="1310991" y="1534357"/>
                    <a:pt x="1335403" y="1507090"/>
                  </a:cubicBezTo>
                  <a:cubicBezTo>
                    <a:pt x="1338092" y="1504192"/>
                    <a:pt x="1337984" y="1499683"/>
                    <a:pt x="1335080" y="1497000"/>
                  </a:cubicBezTo>
                  <a:cubicBezTo>
                    <a:pt x="1332177" y="1494316"/>
                    <a:pt x="1327660" y="1494530"/>
                    <a:pt x="1324972" y="1497322"/>
                  </a:cubicBezTo>
                  <a:cubicBezTo>
                    <a:pt x="1303894" y="1518899"/>
                    <a:pt x="1282063" y="1540046"/>
                    <a:pt x="1259694" y="1560657"/>
                  </a:cubicBezTo>
                  <a:cubicBezTo>
                    <a:pt x="1248617" y="1570963"/>
                    <a:pt x="1237433" y="1581054"/>
                    <a:pt x="1226033" y="1590930"/>
                  </a:cubicBezTo>
                  <a:cubicBezTo>
                    <a:pt x="1214742" y="1600913"/>
                    <a:pt x="1203342" y="1610682"/>
                    <a:pt x="1191513" y="1620021"/>
                  </a:cubicBezTo>
                  <a:lnTo>
                    <a:pt x="1142582" y="1657701"/>
                  </a:lnTo>
                  <a:cubicBezTo>
                    <a:pt x="1136882" y="1661887"/>
                    <a:pt x="1122471" y="1671549"/>
                    <a:pt x="1119030" y="1674662"/>
                  </a:cubicBezTo>
                  <a:cubicBezTo>
                    <a:pt x="1116557" y="1676809"/>
                    <a:pt x="1116019" y="1678849"/>
                    <a:pt x="1115911" y="1679707"/>
                  </a:cubicBezTo>
                  <a:cubicBezTo>
                    <a:pt x="1115373" y="1683357"/>
                    <a:pt x="1116664" y="1686041"/>
                    <a:pt x="1120321" y="1687222"/>
                  </a:cubicBezTo>
                  <a:cubicBezTo>
                    <a:pt x="1120966" y="1687544"/>
                    <a:pt x="1123332" y="1688295"/>
                    <a:pt x="1127096" y="1686685"/>
                  </a:cubicBezTo>
                  <a:cubicBezTo>
                    <a:pt x="1127848" y="1686363"/>
                    <a:pt x="1127741" y="1685504"/>
                    <a:pt x="1128278" y="1684967"/>
                  </a:cubicBezTo>
                  <a:cubicBezTo>
                    <a:pt x="1128171" y="1684967"/>
                    <a:pt x="1128063" y="1685397"/>
                    <a:pt x="1127956" y="1685182"/>
                  </a:cubicBezTo>
                  <a:cubicBezTo>
                    <a:pt x="1127311" y="1684323"/>
                    <a:pt x="1127956" y="1683250"/>
                    <a:pt x="1129461" y="1682069"/>
                  </a:cubicBezTo>
                  <a:cubicBezTo>
                    <a:pt x="1129461" y="1682391"/>
                    <a:pt x="1129354" y="1683035"/>
                    <a:pt x="1129246" y="1683679"/>
                  </a:cubicBezTo>
                  <a:cubicBezTo>
                    <a:pt x="1129999" y="1682606"/>
                    <a:pt x="1131397" y="1681962"/>
                    <a:pt x="1131397" y="1680674"/>
                  </a:cubicBezTo>
                  <a:cubicBezTo>
                    <a:pt x="1137097" y="1677024"/>
                    <a:pt x="1147743" y="1672730"/>
                    <a:pt x="1151508" y="1670153"/>
                  </a:cubicBezTo>
                  <a:cubicBezTo>
                    <a:pt x="1161831" y="1663283"/>
                    <a:pt x="1172155" y="1656198"/>
                    <a:pt x="1182372" y="1649006"/>
                  </a:cubicBezTo>
                  <a:close/>
                  <a:moveTo>
                    <a:pt x="1122041" y="1674018"/>
                  </a:moveTo>
                  <a:cubicBezTo>
                    <a:pt x="1121826" y="1674125"/>
                    <a:pt x="1121503" y="1674340"/>
                    <a:pt x="1121396" y="1674232"/>
                  </a:cubicBezTo>
                  <a:cubicBezTo>
                    <a:pt x="1121073" y="1673052"/>
                    <a:pt x="1122256" y="1673159"/>
                    <a:pt x="1123332" y="1673589"/>
                  </a:cubicBezTo>
                  <a:cubicBezTo>
                    <a:pt x="1122901" y="1673696"/>
                    <a:pt x="1122471" y="1673803"/>
                    <a:pt x="1122041" y="1674018"/>
                  </a:cubicBezTo>
                  <a:close/>
                  <a:moveTo>
                    <a:pt x="1237110" y="1169478"/>
                  </a:moveTo>
                  <a:cubicBezTo>
                    <a:pt x="1214742" y="1158636"/>
                    <a:pt x="1191083" y="1149082"/>
                    <a:pt x="1166778" y="1140494"/>
                  </a:cubicBezTo>
                  <a:cubicBezTo>
                    <a:pt x="1143012" y="1132121"/>
                    <a:pt x="1118600" y="1124928"/>
                    <a:pt x="1093973" y="1118380"/>
                  </a:cubicBezTo>
                  <a:cubicBezTo>
                    <a:pt x="1074185" y="1113227"/>
                    <a:pt x="1054397" y="1108397"/>
                    <a:pt x="1034717" y="1104317"/>
                  </a:cubicBezTo>
                  <a:cubicBezTo>
                    <a:pt x="1004068" y="1097876"/>
                    <a:pt x="973634" y="1092724"/>
                    <a:pt x="944383" y="1089611"/>
                  </a:cubicBezTo>
                  <a:cubicBezTo>
                    <a:pt x="940404" y="1089288"/>
                    <a:pt x="937500" y="1085746"/>
                    <a:pt x="937930" y="1081881"/>
                  </a:cubicBezTo>
                  <a:cubicBezTo>
                    <a:pt x="938253" y="1077909"/>
                    <a:pt x="941694" y="1075011"/>
                    <a:pt x="945566" y="1075333"/>
                  </a:cubicBezTo>
                  <a:cubicBezTo>
                    <a:pt x="975570" y="1077265"/>
                    <a:pt x="1006757" y="1080701"/>
                    <a:pt x="1038159" y="1086283"/>
                  </a:cubicBezTo>
                  <a:cubicBezTo>
                    <a:pt x="1058484" y="1089933"/>
                    <a:pt x="1078809" y="1094441"/>
                    <a:pt x="1098920" y="1099809"/>
                  </a:cubicBezTo>
                  <a:cubicBezTo>
                    <a:pt x="1124084" y="1106679"/>
                    <a:pt x="1148819" y="1114945"/>
                    <a:pt x="1172801" y="1124499"/>
                  </a:cubicBezTo>
                  <a:cubicBezTo>
                    <a:pt x="1197428" y="1134160"/>
                    <a:pt x="1220979" y="1145217"/>
                    <a:pt x="1243348" y="1157348"/>
                  </a:cubicBezTo>
                  <a:cubicBezTo>
                    <a:pt x="1246682" y="1159172"/>
                    <a:pt x="1248080" y="1163252"/>
                    <a:pt x="1246359" y="1166580"/>
                  </a:cubicBezTo>
                  <a:cubicBezTo>
                    <a:pt x="1244531" y="1169907"/>
                    <a:pt x="1240444" y="1171303"/>
                    <a:pt x="1237110" y="1169478"/>
                  </a:cubicBezTo>
                  <a:close/>
                  <a:moveTo>
                    <a:pt x="1311422" y="1289279"/>
                  </a:moveTo>
                  <a:cubicBezTo>
                    <a:pt x="1311637" y="1289387"/>
                    <a:pt x="1311959" y="1289494"/>
                    <a:pt x="1312174" y="1289601"/>
                  </a:cubicBezTo>
                  <a:cubicBezTo>
                    <a:pt x="1312067" y="1289923"/>
                    <a:pt x="1311637" y="1289601"/>
                    <a:pt x="1311206" y="1289279"/>
                  </a:cubicBezTo>
                  <a:lnTo>
                    <a:pt x="1311422" y="1289279"/>
                  </a:lnTo>
                  <a:close/>
                  <a:moveTo>
                    <a:pt x="1235390" y="1313862"/>
                  </a:moveTo>
                  <a:cubicBezTo>
                    <a:pt x="1239692" y="1312681"/>
                    <a:pt x="1263135" y="1303450"/>
                    <a:pt x="1283891" y="1296579"/>
                  </a:cubicBezTo>
                  <a:cubicBezTo>
                    <a:pt x="1293785" y="1293359"/>
                    <a:pt x="1303141" y="1290568"/>
                    <a:pt x="1309055" y="1289709"/>
                  </a:cubicBezTo>
                  <a:cubicBezTo>
                    <a:pt x="1309808" y="1289709"/>
                    <a:pt x="1310561" y="1289387"/>
                    <a:pt x="1311206" y="1289279"/>
                  </a:cubicBezTo>
                  <a:cubicBezTo>
                    <a:pt x="1310991" y="1289065"/>
                    <a:pt x="1310776" y="1288850"/>
                    <a:pt x="1310669" y="1288743"/>
                  </a:cubicBezTo>
                  <a:cubicBezTo>
                    <a:pt x="1310884" y="1288957"/>
                    <a:pt x="1311099" y="1289065"/>
                    <a:pt x="1311422" y="1289279"/>
                  </a:cubicBezTo>
                  <a:cubicBezTo>
                    <a:pt x="1311852" y="1289172"/>
                    <a:pt x="1312282" y="1289172"/>
                    <a:pt x="1312174" y="1289494"/>
                  </a:cubicBezTo>
                  <a:lnTo>
                    <a:pt x="1312174" y="1289601"/>
                  </a:lnTo>
                  <a:cubicBezTo>
                    <a:pt x="1314970" y="1290782"/>
                    <a:pt x="1318304" y="1290031"/>
                    <a:pt x="1320240" y="1287562"/>
                  </a:cubicBezTo>
                  <a:cubicBezTo>
                    <a:pt x="1322606" y="1284556"/>
                    <a:pt x="1322068" y="1280370"/>
                    <a:pt x="1319057" y="1278008"/>
                  </a:cubicBezTo>
                  <a:cubicBezTo>
                    <a:pt x="1317659" y="1276827"/>
                    <a:pt x="1315186" y="1275861"/>
                    <a:pt x="1311529" y="1275861"/>
                  </a:cubicBezTo>
                  <a:cubicBezTo>
                    <a:pt x="1308088" y="1275861"/>
                    <a:pt x="1302711" y="1276827"/>
                    <a:pt x="1296365" y="1278437"/>
                  </a:cubicBezTo>
                  <a:cubicBezTo>
                    <a:pt x="1273889" y="1284127"/>
                    <a:pt x="1236788" y="1298297"/>
                    <a:pt x="1231303" y="1299907"/>
                  </a:cubicBezTo>
                  <a:cubicBezTo>
                    <a:pt x="1187964" y="1312145"/>
                    <a:pt x="1145055" y="1325456"/>
                    <a:pt x="1102361" y="1339519"/>
                  </a:cubicBezTo>
                  <a:cubicBezTo>
                    <a:pt x="1059667" y="1353689"/>
                    <a:pt x="1017296" y="1368503"/>
                    <a:pt x="974924" y="1383854"/>
                  </a:cubicBezTo>
                  <a:cubicBezTo>
                    <a:pt x="859963" y="1425720"/>
                    <a:pt x="743818" y="1467908"/>
                    <a:pt x="627243" y="1509774"/>
                  </a:cubicBezTo>
                  <a:cubicBezTo>
                    <a:pt x="610467" y="1515786"/>
                    <a:pt x="593690" y="1521690"/>
                    <a:pt x="576914" y="1527701"/>
                  </a:cubicBezTo>
                  <a:cubicBezTo>
                    <a:pt x="576376" y="1526950"/>
                    <a:pt x="576914" y="1526413"/>
                    <a:pt x="576053" y="1525769"/>
                  </a:cubicBezTo>
                  <a:cubicBezTo>
                    <a:pt x="571429" y="1521905"/>
                    <a:pt x="547877" y="1512995"/>
                    <a:pt x="538199" y="1509774"/>
                  </a:cubicBezTo>
                  <a:cubicBezTo>
                    <a:pt x="527122" y="1506017"/>
                    <a:pt x="515938" y="1502474"/>
                    <a:pt x="504753" y="1499147"/>
                  </a:cubicBezTo>
                  <a:cubicBezTo>
                    <a:pt x="493461" y="1495819"/>
                    <a:pt x="482170" y="1492813"/>
                    <a:pt x="470770" y="1489915"/>
                  </a:cubicBezTo>
                  <a:cubicBezTo>
                    <a:pt x="448294" y="1484547"/>
                    <a:pt x="425711" y="1479502"/>
                    <a:pt x="402912" y="1475530"/>
                  </a:cubicBezTo>
                  <a:cubicBezTo>
                    <a:pt x="387749" y="1472846"/>
                    <a:pt x="372477" y="1470592"/>
                    <a:pt x="357207" y="1468552"/>
                  </a:cubicBezTo>
                  <a:cubicBezTo>
                    <a:pt x="319030" y="1463614"/>
                    <a:pt x="280637" y="1460608"/>
                    <a:pt x="242352" y="1458569"/>
                  </a:cubicBezTo>
                  <a:cubicBezTo>
                    <a:pt x="238481" y="1458354"/>
                    <a:pt x="235040" y="1461252"/>
                    <a:pt x="234717" y="1465224"/>
                  </a:cubicBezTo>
                  <a:cubicBezTo>
                    <a:pt x="234502" y="1469089"/>
                    <a:pt x="237406" y="1472524"/>
                    <a:pt x="241385" y="1472846"/>
                  </a:cubicBezTo>
                  <a:cubicBezTo>
                    <a:pt x="279132" y="1476281"/>
                    <a:pt x="316879" y="1481112"/>
                    <a:pt x="354626" y="1487016"/>
                  </a:cubicBezTo>
                  <a:cubicBezTo>
                    <a:pt x="369574" y="1489378"/>
                    <a:pt x="384630" y="1491954"/>
                    <a:pt x="399578" y="1494530"/>
                  </a:cubicBezTo>
                  <a:cubicBezTo>
                    <a:pt x="422054" y="1498502"/>
                    <a:pt x="444423" y="1502582"/>
                    <a:pt x="466684" y="1507520"/>
                  </a:cubicBezTo>
                  <a:cubicBezTo>
                    <a:pt x="477868" y="1509881"/>
                    <a:pt x="489052" y="1512565"/>
                    <a:pt x="500237" y="1515463"/>
                  </a:cubicBezTo>
                  <a:cubicBezTo>
                    <a:pt x="511421" y="1518362"/>
                    <a:pt x="522498" y="1521368"/>
                    <a:pt x="533575" y="1524588"/>
                  </a:cubicBezTo>
                  <a:cubicBezTo>
                    <a:pt x="539597" y="1526306"/>
                    <a:pt x="555190" y="1529419"/>
                    <a:pt x="563041" y="1532639"/>
                  </a:cubicBezTo>
                  <a:cubicBezTo>
                    <a:pt x="507120" y="1552714"/>
                    <a:pt x="451198" y="1572895"/>
                    <a:pt x="395061" y="1592433"/>
                  </a:cubicBezTo>
                  <a:cubicBezTo>
                    <a:pt x="265259" y="1637734"/>
                    <a:pt x="135134" y="1681317"/>
                    <a:pt x="5116" y="1721144"/>
                  </a:cubicBezTo>
                  <a:cubicBezTo>
                    <a:pt x="1352" y="1722217"/>
                    <a:pt x="-799" y="1726189"/>
                    <a:pt x="277" y="1729947"/>
                  </a:cubicBezTo>
                  <a:cubicBezTo>
                    <a:pt x="1460" y="1733704"/>
                    <a:pt x="5439" y="1735851"/>
                    <a:pt x="9203" y="1734777"/>
                  </a:cubicBezTo>
                  <a:cubicBezTo>
                    <a:pt x="139758" y="1696239"/>
                    <a:pt x="270636" y="1654158"/>
                    <a:pt x="400976" y="1609609"/>
                  </a:cubicBezTo>
                  <a:cubicBezTo>
                    <a:pt x="478836" y="1583093"/>
                    <a:pt x="556481" y="1555827"/>
                    <a:pt x="633803" y="1527916"/>
                  </a:cubicBezTo>
                  <a:cubicBezTo>
                    <a:pt x="750378" y="1485943"/>
                    <a:pt x="866092" y="1442574"/>
                    <a:pt x="980947" y="1400064"/>
                  </a:cubicBezTo>
                  <a:cubicBezTo>
                    <a:pt x="1022995" y="1384391"/>
                    <a:pt x="1065044" y="1369147"/>
                    <a:pt x="1107415" y="1354655"/>
                  </a:cubicBezTo>
                  <a:cubicBezTo>
                    <a:pt x="1149787" y="1340270"/>
                    <a:pt x="1192373" y="1326529"/>
                    <a:pt x="1235390" y="1313862"/>
                  </a:cubicBezTo>
                  <a:close/>
                  <a:moveTo>
                    <a:pt x="570461" y="1526091"/>
                  </a:moveTo>
                  <a:cubicBezTo>
                    <a:pt x="570461" y="1526306"/>
                    <a:pt x="570031" y="1526198"/>
                    <a:pt x="569816" y="1526198"/>
                  </a:cubicBezTo>
                  <a:cubicBezTo>
                    <a:pt x="569493" y="1526198"/>
                    <a:pt x="569063" y="1526198"/>
                    <a:pt x="568741" y="1526306"/>
                  </a:cubicBezTo>
                  <a:cubicBezTo>
                    <a:pt x="569493" y="1525554"/>
                    <a:pt x="570246" y="1525125"/>
                    <a:pt x="570461" y="1526091"/>
                  </a:cubicBezTo>
                  <a:close/>
                  <a:moveTo>
                    <a:pt x="730268" y="1508486"/>
                  </a:moveTo>
                  <a:cubicBezTo>
                    <a:pt x="693489" y="1547346"/>
                    <a:pt x="654451" y="1584167"/>
                    <a:pt x="613585" y="1618841"/>
                  </a:cubicBezTo>
                  <a:cubicBezTo>
                    <a:pt x="597239" y="1632689"/>
                    <a:pt x="580570" y="1646107"/>
                    <a:pt x="563686" y="1659311"/>
                  </a:cubicBezTo>
                  <a:cubicBezTo>
                    <a:pt x="538306" y="1678956"/>
                    <a:pt x="512282" y="1697849"/>
                    <a:pt x="486256" y="1716421"/>
                  </a:cubicBezTo>
                  <a:cubicBezTo>
                    <a:pt x="479159" y="1721466"/>
                    <a:pt x="438508" y="1755173"/>
                    <a:pt x="411730" y="1770202"/>
                  </a:cubicBezTo>
                  <a:cubicBezTo>
                    <a:pt x="404095" y="1774496"/>
                    <a:pt x="397427" y="1777395"/>
                    <a:pt x="392588" y="1778146"/>
                  </a:cubicBezTo>
                  <a:cubicBezTo>
                    <a:pt x="389254" y="1778683"/>
                    <a:pt x="386350" y="1778361"/>
                    <a:pt x="384307" y="1777395"/>
                  </a:cubicBezTo>
                  <a:cubicBezTo>
                    <a:pt x="380758" y="1775999"/>
                    <a:pt x="379145" y="1772027"/>
                    <a:pt x="380543" y="1768485"/>
                  </a:cubicBezTo>
                  <a:cubicBezTo>
                    <a:pt x="381941" y="1765157"/>
                    <a:pt x="385705" y="1763547"/>
                    <a:pt x="389147" y="1764728"/>
                  </a:cubicBezTo>
                  <a:cubicBezTo>
                    <a:pt x="389147" y="1765157"/>
                    <a:pt x="390114" y="1764513"/>
                    <a:pt x="390760" y="1764406"/>
                  </a:cubicBezTo>
                  <a:cubicBezTo>
                    <a:pt x="392588" y="1763976"/>
                    <a:pt x="394631" y="1763117"/>
                    <a:pt x="396997" y="1761937"/>
                  </a:cubicBezTo>
                  <a:cubicBezTo>
                    <a:pt x="404202" y="1758394"/>
                    <a:pt x="413236" y="1752275"/>
                    <a:pt x="422700" y="1745297"/>
                  </a:cubicBezTo>
                  <a:cubicBezTo>
                    <a:pt x="445821" y="1728336"/>
                    <a:pt x="470663" y="1706545"/>
                    <a:pt x="476040" y="1702465"/>
                  </a:cubicBezTo>
                  <a:cubicBezTo>
                    <a:pt x="506689" y="1679707"/>
                    <a:pt x="536801" y="1656198"/>
                    <a:pt x="566697" y="1632259"/>
                  </a:cubicBezTo>
                  <a:cubicBezTo>
                    <a:pt x="586592" y="1616371"/>
                    <a:pt x="606488" y="1600376"/>
                    <a:pt x="625953" y="1584059"/>
                  </a:cubicBezTo>
                  <a:cubicBezTo>
                    <a:pt x="658323" y="1556686"/>
                    <a:pt x="690047" y="1528453"/>
                    <a:pt x="720051" y="1498610"/>
                  </a:cubicBezTo>
                  <a:cubicBezTo>
                    <a:pt x="722848" y="1495819"/>
                    <a:pt x="727364" y="1495711"/>
                    <a:pt x="730160" y="1498502"/>
                  </a:cubicBezTo>
                  <a:cubicBezTo>
                    <a:pt x="732956" y="1501186"/>
                    <a:pt x="733064" y="1505695"/>
                    <a:pt x="730268" y="1508486"/>
                  </a:cubicBezTo>
                  <a:close/>
                  <a:moveTo>
                    <a:pt x="959116" y="1429370"/>
                  </a:moveTo>
                  <a:cubicBezTo>
                    <a:pt x="942339" y="1460930"/>
                    <a:pt x="922552" y="1490773"/>
                    <a:pt x="900936" y="1519543"/>
                  </a:cubicBezTo>
                  <a:cubicBezTo>
                    <a:pt x="884805" y="1541120"/>
                    <a:pt x="867598" y="1561838"/>
                    <a:pt x="849961" y="1582020"/>
                  </a:cubicBezTo>
                  <a:cubicBezTo>
                    <a:pt x="832110" y="1602416"/>
                    <a:pt x="813827" y="1622276"/>
                    <a:pt x="795008" y="1641384"/>
                  </a:cubicBezTo>
                  <a:cubicBezTo>
                    <a:pt x="784791" y="1651904"/>
                    <a:pt x="774467" y="1662209"/>
                    <a:pt x="763713" y="1672193"/>
                  </a:cubicBezTo>
                  <a:cubicBezTo>
                    <a:pt x="753174" y="1682069"/>
                    <a:pt x="742205" y="1691623"/>
                    <a:pt x="730805" y="1700748"/>
                  </a:cubicBezTo>
                  <a:cubicBezTo>
                    <a:pt x="722632" y="1707296"/>
                    <a:pt x="701662" y="1714381"/>
                    <a:pt x="692951" y="1720178"/>
                  </a:cubicBezTo>
                  <a:cubicBezTo>
                    <a:pt x="687144" y="1723935"/>
                    <a:pt x="685315" y="1728551"/>
                    <a:pt x="685746" y="1731664"/>
                  </a:cubicBezTo>
                  <a:cubicBezTo>
                    <a:pt x="686068" y="1734348"/>
                    <a:pt x="687681" y="1737783"/>
                    <a:pt x="693059" y="1739930"/>
                  </a:cubicBezTo>
                  <a:cubicBezTo>
                    <a:pt x="696500" y="1741433"/>
                    <a:pt x="700586" y="1739715"/>
                    <a:pt x="701985" y="1736280"/>
                  </a:cubicBezTo>
                  <a:cubicBezTo>
                    <a:pt x="702737" y="1734670"/>
                    <a:pt x="702737" y="1732845"/>
                    <a:pt x="702092" y="1731235"/>
                  </a:cubicBezTo>
                  <a:cubicBezTo>
                    <a:pt x="703813" y="1730376"/>
                    <a:pt x="705963" y="1729195"/>
                    <a:pt x="707899" y="1728336"/>
                  </a:cubicBezTo>
                  <a:cubicBezTo>
                    <a:pt x="718761" y="1723613"/>
                    <a:pt x="733494" y="1718245"/>
                    <a:pt x="740377" y="1713093"/>
                  </a:cubicBezTo>
                  <a:cubicBezTo>
                    <a:pt x="752421" y="1704075"/>
                    <a:pt x="764036" y="1694629"/>
                    <a:pt x="775220" y="1684753"/>
                  </a:cubicBezTo>
                  <a:cubicBezTo>
                    <a:pt x="786405" y="1674877"/>
                    <a:pt x="797159" y="1664679"/>
                    <a:pt x="807912" y="1654266"/>
                  </a:cubicBezTo>
                  <a:cubicBezTo>
                    <a:pt x="824044" y="1638271"/>
                    <a:pt x="840067" y="1621954"/>
                    <a:pt x="855338" y="1604992"/>
                  </a:cubicBezTo>
                  <a:cubicBezTo>
                    <a:pt x="870609" y="1588031"/>
                    <a:pt x="885342" y="1570426"/>
                    <a:pt x="899215" y="1552177"/>
                  </a:cubicBezTo>
                  <a:cubicBezTo>
                    <a:pt x="927069" y="1515678"/>
                    <a:pt x="951696" y="1476818"/>
                    <a:pt x="971806" y="1435811"/>
                  </a:cubicBezTo>
                  <a:cubicBezTo>
                    <a:pt x="973526" y="1432268"/>
                    <a:pt x="972128" y="1427974"/>
                    <a:pt x="968687" y="1426257"/>
                  </a:cubicBezTo>
                  <a:cubicBezTo>
                    <a:pt x="965138" y="1424432"/>
                    <a:pt x="960836" y="1425827"/>
                    <a:pt x="959116" y="1429370"/>
                  </a:cubicBezTo>
                  <a:close/>
                  <a:moveTo>
                    <a:pt x="698328" y="1727370"/>
                  </a:moveTo>
                  <a:cubicBezTo>
                    <a:pt x="698221" y="1727263"/>
                    <a:pt x="697790" y="1727263"/>
                    <a:pt x="697898" y="1727048"/>
                  </a:cubicBezTo>
                  <a:cubicBezTo>
                    <a:pt x="698113" y="1726726"/>
                    <a:pt x="698436" y="1727048"/>
                    <a:pt x="698651" y="1727478"/>
                  </a:cubicBezTo>
                  <a:lnTo>
                    <a:pt x="698328" y="1727370"/>
                  </a:lnTo>
                  <a:close/>
                  <a:moveTo>
                    <a:pt x="1118492" y="1603490"/>
                  </a:moveTo>
                  <a:cubicBezTo>
                    <a:pt x="1107415" y="1616049"/>
                    <a:pt x="1096231" y="1628287"/>
                    <a:pt x="1084832" y="1640632"/>
                  </a:cubicBezTo>
                  <a:cubicBezTo>
                    <a:pt x="1081391" y="1644497"/>
                    <a:pt x="1075045" y="1648576"/>
                    <a:pt x="1068485" y="1652548"/>
                  </a:cubicBezTo>
                  <a:cubicBezTo>
                    <a:pt x="1063861" y="1655339"/>
                    <a:pt x="1059237" y="1658023"/>
                    <a:pt x="1056226" y="1660492"/>
                  </a:cubicBezTo>
                  <a:cubicBezTo>
                    <a:pt x="1057516" y="1662532"/>
                    <a:pt x="1057731" y="1665215"/>
                    <a:pt x="1056441" y="1667470"/>
                  </a:cubicBezTo>
                  <a:cubicBezTo>
                    <a:pt x="1054613" y="1670690"/>
                    <a:pt x="1050526" y="1671871"/>
                    <a:pt x="1047192" y="1670153"/>
                  </a:cubicBezTo>
                  <a:cubicBezTo>
                    <a:pt x="1043751" y="1668328"/>
                    <a:pt x="1042245" y="1665967"/>
                    <a:pt x="1041385" y="1663820"/>
                  </a:cubicBezTo>
                  <a:cubicBezTo>
                    <a:pt x="1040202" y="1660384"/>
                    <a:pt x="1041063" y="1656198"/>
                    <a:pt x="1044826" y="1652011"/>
                  </a:cubicBezTo>
                  <a:cubicBezTo>
                    <a:pt x="1050526" y="1645678"/>
                    <a:pt x="1067303" y="1637519"/>
                    <a:pt x="1073325" y="1630542"/>
                  </a:cubicBezTo>
                  <a:cubicBezTo>
                    <a:pt x="1082358" y="1619914"/>
                    <a:pt x="1091284" y="1609394"/>
                    <a:pt x="1100103" y="1598766"/>
                  </a:cubicBezTo>
                  <a:cubicBezTo>
                    <a:pt x="1109029" y="1588139"/>
                    <a:pt x="1117739" y="1577511"/>
                    <a:pt x="1126343" y="1566669"/>
                  </a:cubicBezTo>
                  <a:cubicBezTo>
                    <a:pt x="1142474" y="1546380"/>
                    <a:pt x="1157852" y="1525662"/>
                    <a:pt x="1172693" y="1504729"/>
                  </a:cubicBezTo>
                  <a:cubicBezTo>
                    <a:pt x="1182587" y="1490666"/>
                    <a:pt x="1192266" y="1476603"/>
                    <a:pt x="1201622" y="1462218"/>
                  </a:cubicBezTo>
                  <a:cubicBezTo>
                    <a:pt x="1224851" y="1426364"/>
                    <a:pt x="1245714" y="1389114"/>
                    <a:pt x="1262813" y="1349395"/>
                  </a:cubicBezTo>
                  <a:cubicBezTo>
                    <a:pt x="1264318" y="1345745"/>
                    <a:pt x="1268512" y="1344027"/>
                    <a:pt x="1272169" y="1345530"/>
                  </a:cubicBezTo>
                  <a:cubicBezTo>
                    <a:pt x="1275825" y="1347033"/>
                    <a:pt x="1277546" y="1351220"/>
                    <a:pt x="1276040" y="1354762"/>
                  </a:cubicBezTo>
                  <a:cubicBezTo>
                    <a:pt x="1259909" y="1395984"/>
                    <a:pt x="1240229" y="1434952"/>
                    <a:pt x="1217430" y="1472095"/>
                  </a:cubicBezTo>
                  <a:cubicBezTo>
                    <a:pt x="1208289" y="1487016"/>
                    <a:pt x="1198611" y="1501615"/>
                    <a:pt x="1188502" y="1515893"/>
                  </a:cubicBezTo>
                  <a:cubicBezTo>
                    <a:pt x="1173338" y="1537148"/>
                    <a:pt x="1157100" y="1557652"/>
                    <a:pt x="1140323" y="1577941"/>
                  </a:cubicBezTo>
                  <a:cubicBezTo>
                    <a:pt x="1133118" y="1586528"/>
                    <a:pt x="1125912" y="1595009"/>
                    <a:pt x="1118492" y="1603490"/>
                  </a:cubicBezTo>
                  <a:close/>
                  <a:moveTo>
                    <a:pt x="1203235" y="1290460"/>
                  </a:moveTo>
                  <a:cubicBezTo>
                    <a:pt x="1206676" y="1291534"/>
                    <a:pt x="1209042" y="1293144"/>
                    <a:pt x="1209903" y="1294218"/>
                  </a:cubicBezTo>
                  <a:cubicBezTo>
                    <a:pt x="1211516" y="1296364"/>
                    <a:pt x="1211945" y="1298511"/>
                    <a:pt x="1211408" y="1300658"/>
                  </a:cubicBezTo>
                  <a:cubicBezTo>
                    <a:pt x="1211085" y="1302161"/>
                    <a:pt x="1210225" y="1304416"/>
                    <a:pt x="1206999" y="1306133"/>
                  </a:cubicBezTo>
                  <a:cubicBezTo>
                    <a:pt x="1203772" y="1307851"/>
                    <a:pt x="1199793" y="1306670"/>
                    <a:pt x="1197858" y="1303557"/>
                  </a:cubicBezTo>
                  <a:cubicBezTo>
                    <a:pt x="1194201" y="1302805"/>
                    <a:pt x="1187534" y="1301410"/>
                    <a:pt x="1185060" y="1300551"/>
                  </a:cubicBezTo>
                  <a:lnTo>
                    <a:pt x="1148604" y="1288850"/>
                  </a:lnTo>
                  <a:lnTo>
                    <a:pt x="1055150" y="1257826"/>
                  </a:lnTo>
                  <a:cubicBezTo>
                    <a:pt x="1030953" y="1250205"/>
                    <a:pt x="1006649" y="1243227"/>
                    <a:pt x="982345" y="1236571"/>
                  </a:cubicBezTo>
                  <a:cubicBezTo>
                    <a:pt x="957933" y="1229808"/>
                    <a:pt x="933413" y="1223475"/>
                    <a:pt x="908894" y="1217678"/>
                  </a:cubicBezTo>
                  <a:cubicBezTo>
                    <a:pt x="859748" y="1205977"/>
                    <a:pt x="810171" y="1195993"/>
                    <a:pt x="759842" y="1188479"/>
                  </a:cubicBezTo>
                  <a:cubicBezTo>
                    <a:pt x="755970" y="1187942"/>
                    <a:pt x="753282" y="1184400"/>
                    <a:pt x="753712" y="1180428"/>
                  </a:cubicBezTo>
                  <a:cubicBezTo>
                    <a:pt x="754250" y="1176563"/>
                    <a:pt x="757906" y="1173879"/>
                    <a:pt x="761778" y="1174416"/>
                  </a:cubicBezTo>
                  <a:cubicBezTo>
                    <a:pt x="812752" y="1180535"/>
                    <a:pt x="863189" y="1188586"/>
                    <a:pt x="912981" y="1199536"/>
                  </a:cubicBezTo>
                  <a:cubicBezTo>
                    <a:pt x="938038" y="1205010"/>
                    <a:pt x="962880" y="1211129"/>
                    <a:pt x="987507" y="1218000"/>
                  </a:cubicBezTo>
                  <a:cubicBezTo>
                    <a:pt x="1012026" y="1224870"/>
                    <a:pt x="1036438" y="1232492"/>
                    <a:pt x="1060742" y="1240650"/>
                  </a:cubicBezTo>
                  <a:cubicBezTo>
                    <a:pt x="1070206" y="1243871"/>
                    <a:pt x="1079562" y="1247091"/>
                    <a:pt x="1088811" y="1250527"/>
                  </a:cubicBezTo>
                  <a:cubicBezTo>
                    <a:pt x="1110427" y="1258256"/>
                    <a:pt x="1131935" y="1266521"/>
                    <a:pt x="1153658" y="1274143"/>
                  </a:cubicBezTo>
                  <a:lnTo>
                    <a:pt x="1189900" y="1287133"/>
                  </a:lnTo>
                  <a:cubicBezTo>
                    <a:pt x="1192911" y="1288313"/>
                    <a:pt x="1199363" y="1289279"/>
                    <a:pt x="1203235" y="1290460"/>
                  </a:cubicBezTo>
                  <a:close/>
                  <a:moveTo>
                    <a:pt x="911045" y="1391476"/>
                  </a:moveTo>
                  <a:cubicBezTo>
                    <a:pt x="911153" y="1391905"/>
                    <a:pt x="911367" y="1392227"/>
                    <a:pt x="911582" y="1392549"/>
                  </a:cubicBezTo>
                  <a:cubicBezTo>
                    <a:pt x="911260" y="1392764"/>
                    <a:pt x="911045" y="1392120"/>
                    <a:pt x="910937" y="1391476"/>
                  </a:cubicBezTo>
                  <a:lnTo>
                    <a:pt x="911045" y="1391476"/>
                  </a:lnTo>
                  <a:close/>
                  <a:moveTo>
                    <a:pt x="415387" y="1309032"/>
                  </a:moveTo>
                  <a:cubicBezTo>
                    <a:pt x="411408" y="1308924"/>
                    <a:pt x="408396" y="1305596"/>
                    <a:pt x="408504" y="1301625"/>
                  </a:cubicBezTo>
                  <a:cubicBezTo>
                    <a:pt x="408612" y="1297760"/>
                    <a:pt x="411945" y="1294647"/>
                    <a:pt x="415924" y="1294754"/>
                  </a:cubicBezTo>
                  <a:cubicBezTo>
                    <a:pt x="480019" y="1296472"/>
                    <a:pt x="543468" y="1300444"/>
                    <a:pt x="606488" y="1308388"/>
                  </a:cubicBezTo>
                  <a:cubicBezTo>
                    <a:pt x="631868" y="1311608"/>
                    <a:pt x="657032" y="1315473"/>
                    <a:pt x="682197" y="1320089"/>
                  </a:cubicBezTo>
                  <a:cubicBezTo>
                    <a:pt x="719729" y="1327066"/>
                    <a:pt x="757045" y="1335654"/>
                    <a:pt x="794255" y="1345530"/>
                  </a:cubicBezTo>
                  <a:cubicBezTo>
                    <a:pt x="801890" y="1347570"/>
                    <a:pt x="862221" y="1360237"/>
                    <a:pt x="896312" y="1371294"/>
                  </a:cubicBezTo>
                  <a:cubicBezTo>
                    <a:pt x="908033" y="1375051"/>
                    <a:pt x="916744" y="1378808"/>
                    <a:pt x="920293" y="1381814"/>
                  </a:cubicBezTo>
                  <a:cubicBezTo>
                    <a:pt x="922767" y="1383854"/>
                    <a:pt x="923842" y="1386001"/>
                    <a:pt x="924165" y="1387826"/>
                  </a:cubicBezTo>
                  <a:cubicBezTo>
                    <a:pt x="924918" y="1391583"/>
                    <a:pt x="922552" y="1395125"/>
                    <a:pt x="918788" y="1395877"/>
                  </a:cubicBezTo>
                  <a:cubicBezTo>
                    <a:pt x="915884" y="1396521"/>
                    <a:pt x="912981" y="1395018"/>
                    <a:pt x="911582" y="1392549"/>
                  </a:cubicBezTo>
                  <a:lnTo>
                    <a:pt x="911690" y="1392549"/>
                  </a:lnTo>
                  <a:cubicBezTo>
                    <a:pt x="912013" y="1392120"/>
                    <a:pt x="911690" y="1391798"/>
                    <a:pt x="911045" y="1391476"/>
                  </a:cubicBezTo>
                  <a:cubicBezTo>
                    <a:pt x="910937" y="1391154"/>
                    <a:pt x="910830" y="1390831"/>
                    <a:pt x="910830" y="1390509"/>
                  </a:cubicBezTo>
                  <a:cubicBezTo>
                    <a:pt x="910830" y="1390724"/>
                    <a:pt x="910937" y="1391046"/>
                    <a:pt x="910937" y="1391476"/>
                  </a:cubicBezTo>
                  <a:cubicBezTo>
                    <a:pt x="909862" y="1390939"/>
                    <a:pt x="907819" y="1390402"/>
                    <a:pt x="906313" y="1389758"/>
                  </a:cubicBezTo>
                  <a:cubicBezTo>
                    <a:pt x="897602" y="1386216"/>
                    <a:pt x="882977" y="1382351"/>
                    <a:pt x="867061" y="1378594"/>
                  </a:cubicBezTo>
                  <a:cubicBezTo>
                    <a:pt x="834153" y="1370757"/>
                    <a:pt x="795868" y="1363672"/>
                    <a:pt x="789953" y="1362169"/>
                  </a:cubicBezTo>
                  <a:cubicBezTo>
                    <a:pt x="752959" y="1353045"/>
                    <a:pt x="715965" y="1345530"/>
                    <a:pt x="678755" y="1338982"/>
                  </a:cubicBezTo>
                  <a:cubicBezTo>
                    <a:pt x="653913" y="1334581"/>
                    <a:pt x="628964" y="1330716"/>
                    <a:pt x="604014" y="1327174"/>
                  </a:cubicBezTo>
                  <a:cubicBezTo>
                    <a:pt x="541640" y="1318371"/>
                    <a:pt x="478836" y="1312252"/>
                    <a:pt x="415387" y="1309032"/>
                  </a:cubicBezTo>
                  <a:close/>
                  <a:moveTo>
                    <a:pt x="1761052" y="1664142"/>
                  </a:moveTo>
                  <a:cubicBezTo>
                    <a:pt x="1761482" y="1667470"/>
                    <a:pt x="1761912" y="1675735"/>
                    <a:pt x="1762020" y="1678097"/>
                  </a:cubicBezTo>
                  <a:cubicBezTo>
                    <a:pt x="1762020" y="1679600"/>
                    <a:pt x="1761805" y="1680566"/>
                    <a:pt x="1761697" y="1680781"/>
                  </a:cubicBezTo>
                  <a:cubicBezTo>
                    <a:pt x="1760945" y="1683357"/>
                    <a:pt x="1759439" y="1684431"/>
                    <a:pt x="1758578" y="1684860"/>
                  </a:cubicBezTo>
                  <a:cubicBezTo>
                    <a:pt x="1756535" y="1685934"/>
                    <a:pt x="1754492" y="1686256"/>
                    <a:pt x="1752341" y="1685182"/>
                  </a:cubicBezTo>
                  <a:cubicBezTo>
                    <a:pt x="1751481" y="1684753"/>
                    <a:pt x="1750083" y="1684109"/>
                    <a:pt x="1749115" y="1682176"/>
                  </a:cubicBezTo>
                  <a:cubicBezTo>
                    <a:pt x="1748900" y="1681962"/>
                    <a:pt x="1748577" y="1681317"/>
                    <a:pt x="1748362" y="1680137"/>
                  </a:cubicBezTo>
                  <a:cubicBezTo>
                    <a:pt x="1748362" y="1679922"/>
                    <a:pt x="1748255" y="1679493"/>
                    <a:pt x="1748255" y="1678849"/>
                  </a:cubicBezTo>
                  <a:cubicBezTo>
                    <a:pt x="1748255" y="1678634"/>
                    <a:pt x="1748362" y="1678419"/>
                    <a:pt x="1748362" y="1678204"/>
                  </a:cubicBezTo>
                  <a:cubicBezTo>
                    <a:pt x="1748792" y="1677882"/>
                    <a:pt x="1749115" y="1677131"/>
                    <a:pt x="1748900" y="1675628"/>
                  </a:cubicBezTo>
                  <a:cubicBezTo>
                    <a:pt x="1748685" y="1676165"/>
                    <a:pt x="1748577" y="1676916"/>
                    <a:pt x="1748470" y="1677668"/>
                  </a:cubicBezTo>
                  <a:cubicBezTo>
                    <a:pt x="1748577" y="1676809"/>
                    <a:pt x="1748577" y="1675950"/>
                    <a:pt x="1748792" y="1675199"/>
                  </a:cubicBezTo>
                  <a:cubicBezTo>
                    <a:pt x="1748470" y="1672193"/>
                    <a:pt x="1747287" y="1668221"/>
                    <a:pt x="1746964" y="1666396"/>
                  </a:cubicBezTo>
                  <a:cubicBezTo>
                    <a:pt x="1746211" y="1662532"/>
                    <a:pt x="1745459" y="1658774"/>
                    <a:pt x="1744598" y="1654910"/>
                  </a:cubicBezTo>
                  <a:cubicBezTo>
                    <a:pt x="1743308" y="1649113"/>
                    <a:pt x="1741802" y="1643316"/>
                    <a:pt x="1740297" y="1637627"/>
                  </a:cubicBezTo>
                  <a:cubicBezTo>
                    <a:pt x="1736748" y="1623886"/>
                    <a:pt x="1732338" y="1610467"/>
                    <a:pt x="1727392" y="1597263"/>
                  </a:cubicBezTo>
                  <a:cubicBezTo>
                    <a:pt x="1722445" y="1583952"/>
                    <a:pt x="1717068" y="1570856"/>
                    <a:pt x="1711153" y="1557866"/>
                  </a:cubicBezTo>
                  <a:cubicBezTo>
                    <a:pt x="1702227" y="1537685"/>
                    <a:pt x="1692548" y="1519650"/>
                    <a:pt x="1682332" y="1502904"/>
                  </a:cubicBezTo>
                  <a:cubicBezTo>
                    <a:pt x="1671363" y="1484654"/>
                    <a:pt x="1659533" y="1468015"/>
                    <a:pt x="1646736" y="1452128"/>
                  </a:cubicBezTo>
                  <a:cubicBezTo>
                    <a:pt x="1621893" y="1421319"/>
                    <a:pt x="1593180" y="1393408"/>
                    <a:pt x="1558874" y="1362921"/>
                  </a:cubicBezTo>
                  <a:cubicBezTo>
                    <a:pt x="1555863" y="1360344"/>
                    <a:pt x="1555541" y="1355836"/>
                    <a:pt x="1558121" y="1352830"/>
                  </a:cubicBezTo>
                  <a:cubicBezTo>
                    <a:pt x="1560702" y="1349824"/>
                    <a:pt x="1565219" y="1349502"/>
                    <a:pt x="1568123" y="1352079"/>
                  </a:cubicBezTo>
                  <a:cubicBezTo>
                    <a:pt x="1604364" y="1382029"/>
                    <a:pt x="1634906" y="1409403"/>
                    <a:pt x="1661146" y="1440319"/>
                  </a:cubicBezTo>
                  <a:cubicBezTo>
                    <a:pt x="1674911" y="1456636"/>
                    <a:pt x="1687386" y="1473812"/>
                    <a:pt x="1698893" y="1492920"/>
                  </a:cubicBezTo>
                  <a:cubicBezTo>
                    <a:pt x="1709432" y="1510418"/>
                    <a:pt x="1718896" y="1529526"/>
                    <a:pt x="1727822" y="1550674"/>
                  </a:cubicBezTo>
                  <a:cubicBezTo>
                    <a:pt x="1733521" y="1564200"/>
                    <a:pt x="1738791" y="1577833"/>
                    <a:pt x="1743415" y="1591574"/>
                  </a:cubicBezTo>
                  <a:cubicBezTo>
                    <a:pt x="1748039" y="1605529"/>
                    <a:pt x="1752019" y="1619592"/>
                    <a:pt x="1755245" y="1633977"/>
                  </a:cubicBezTo>
                  <a:cubicBezTo>
                    <a:pt x="1756643" y="1639988"/>
                    <a:pt x="1757826" y="1645892"/>
                    <a:pt x="1759009" y="1652011"/>
                  </a:cubicBezTo>
                  <a:cubicBezTo>
                    <a:pt x="1759761" y="1655983"/>
                    <a:pt x="1760407" y="1660062"/>
                    <a:pt x="1761052" y="1664142"/>
                  </a:cubicBezTo>
                  <a:close/>
                  <a:moveTo>
                    <a:pt x="1748362" y="1677668"/>
                  </a:moveTo>
                  <a:cubicBezTo>
                    <a:pt x="1748362" y="1677882"/>
                    <a:pt x="1748255" y="1677990"/>
                    <a:pt x="1748255" y="1678204"/>
                  </a:cubicBezTo>
                  <a:cubicBezTo>
                    <a:pt x="1748147" y="1678204"/>
                    <a:pt x="1748255" y="1678634"/>
                    <a:pt x="1748147" y="1678634"/>
                  </a:cubicBezTo>
                  <a:cubicBezTo>
                    <a:pt x="1748039" y="1678634"/>
                    <a:pt x="1748147" y="1678419"/>
                    <a:pt x="1748147" y="1678419"/>
                  </a:cubicBezTo>
                  <a:cubicBezTo>
                    <a:pt x="1748255" y="1678097"/>
                    <a:pt x="1748362" y="1677990"/>
                    <a:pt x="1748362" y="1677668"/>
                  </a:cubicBezTo>
                  <a:close/>
                  <a:moveTo>
                    <a:pt x="1863754" y="1049462"/>
                  </a:moveTo>
                  <a:lnTo>
                    <a:pt x="1863001" y="1050643"/>
                  </a:lnTo>
                  <a:cubicBezTo>
                    <a:pt x="1863754" y="1049784"/>
                    <a:pt x="1864830" y="1049247"/>
                    <a:pt x="1866012" y="1048925"/>
                  </a:cubicBezTo>
                  <a:cubicBezTo>
                    <a:pt x="1865690" y="1048925"/>
                    <a:pt x="1865367" y="1048818"/>
                    <a:pt x="1865152" y="1048818"/>
                  </a:cubicBezTo>
                  <a:cubicBezTo>
                    <a:pt x="1865690" y="1048496"/>
                    <a:pt x="1866443" y="1047637"/>
                    <a:pt x="1866550" y="1048818"/>
                  </a:cubicBezTo>
                  <a:cubicBezTo>
                    <a:pt x="1867410" y="1048711"/>
                    <a:pt x="1868163" y="1048711"/>
                    <a:pt x="1869023" y="1048925"/>
                  </a:cubicBezTo>
                  <a:cubicBezTo>
                    <a:pt x="1872680" y="1049569"/>
                    <a:pt x="1875153" y="1053219"/>
                    <a:pt x="1874400" y="1056869"/>
                  </a:cubicBezTo>
                  <a:cubicBezTo>
                    <a:pt x="1874185" y="1057835"/>
                    <a:pt x="1873325" y="1061485"/>
                    <a:pt x="1868486" y="1062344"/>
                  </a:cubicBezTo>
                  <a:cubicBezTo>
                    <a:pt x="1867948" y="1062451"/>
                    <a:pt x="1866873" y="1062559"/>
                    <a:pt x="1865475" y="1062666"/>
                  </a:cubicBezTo>
                  <a:cubicBezTo>
                    <a:pt x="1859882" y="1062988"/>
                    <a:pt x="1846009" y="1063203"/>
                    <a:pt x="1844612" y="1063310"/>
                  </a:cubicBezTo>
                  <a:cubicBezTo>
                    <a:pt x="1838052" y="1064061"/>
                    <a:pt x="1831599" y="1065135"/>
                    <a:pt x="1825254" y="1066531"/>
                  </a:cubicBezTo>
                  <a:cubicBezTo>
                    <a:pt x="1815468" y="1068570"/>
                    <a:pt x="1805789" y="1071146"/>
                    <a:pt x="1796111" y="1073830"/>
                  </a:cubicBezTo>
                  <a:cubicBezTo>
                    <a:pt x="1780087" y="1078339"/>
                    <a:pt x="1763310" y="1083170"/>
                    <a:pt x="1746319" y="1088322"/>
                  </a:cubicBezTo>
                  <a:cubicBezTo>
                    <a:pt x="1730080" y="1093368"/>
                    <a:pt x="1713626" y="1098628"/>
                    <a:pt x="1697818" y="1104961"/>
                  </a:cubicBezTo>
                  <a:cubicBezTo>
                    <a:pt x="1676525" y="1113442"/>
                    <a:pt x="1656199" y="1123533"/>
                    <a:pt x="1638777" y="1136951"/>
                  </a:cubicBezTo>
                  <a:cubicBezTo>
                    <a:pt x="1635766" y="1139420"/>
                    <a:pt x="1631250" y="1138991"/>
                    <a:pt x="1628776" y="1135985"/>
                  </a:cubicBezTo>
                  <a:cubicBezTo>
                    <a:pt x="1626303" y="1132872"/>
                    <a:pt x="1626733" y="1128364"/>
                    <a:pt x="1629744" y="1125894"/>
                  </a:cubicBezTo>
                  <a:cubicBezTo>
                    <a:pt x="1647488" y="1110544"/>
                    <a:pt x="1668351" y="1098198"/>
                    <a:pt x="1690828" y="1088215"/>
                  </a:cubicBezTo>
                  <a:cubicBezTo>
                    <a:pt x="1706959" y="1081023"/>
                    <a:pt x="1723843" y="1075011"/>
                    <a:pt x="1740726" y="1069966"/>
                  </a:cubicBezTo>
                  <a:cubicBezTo>
                    <a:pt x="1757933" y="1064706"/>
                    <a:pt x="1775248" y="1060734"/>
                    <a:pt x="1791701" y="1056762"/>
                  </a:cubicBezTo>
                  <a:cubicBezTo>
                    <a:pt x="1800090" y="1054722"/>
                    <a:pt x="1808585" y="1052897"/>
                    <a:pt x="1817189" y="1051394"/>
                  </a:cubicBezTo>
                  <a:cubicBezTo>
                    <a:pt x="1825792" y="1049891"/>
                    <a:pt x="1834503" y="1048818"/>
                    <a:pt x="1843321" y="1048281"/>
                  </a:cubicBezTo>
                  <a:cubicBezTo>
                    <a:pt x="1844719" y="1048174"/>
                    <a:pt x="1857947" y="1048818"/>
                    <a:pt x="1864184" y="1048818"/>
                  </a:cubicBezTo>
                  <a:lnTo>
                    <a:pt x="1863754" y="1049462"/>
                  </a:lnTo>
                  <a:close/>
                  <a:moveTo>
                    <a:pt x="1408639" y="918926"/>
                  </a:moveTo>
                  <a:cubicBezTo>
                    <a:pt x="1410682" y="894236"/>
                    <a:pt x="1411973" y="868150"/>
                    <a:pt x="1412833" y="841957"/>
                  </a:cubicBezTo>
                  <a:cubicBezTo>
                    <a:pt x="1413801" y="809537"/>
                    <a:pt x="1413908" y="776689"/>
                    <a:pt x="1412510" y="745665"/>
                  </a:cubicBezTo>
                  <a:cubicBezTo>
                    <a:pt x="1410897" y="710776"/>
                    <a:pt x="1407671" y="678035"/>
                    <a:pt x="1402079" y="650232"/>
                  </a:cubicBezTo>
                  <a:cubicBezTo>
                    <a:pt x="1401326" y="646582"/>
                    <a:pt x="1403692" y="642932"/>
                    <a:pt x="1407348" y="642180"/>
                  </a:cubicBezTo>
                  <a:cubicBezTo>
                    <a:pt x="1411005" y="641322"/>
                    <a:pt x="1414661" y="643683"/>
                    <a:pt x="1415521" y="647333"/>
                  </a:cubicBezTo>
                  <a:cubicBezTo>
                    <a:pt x="1422297" y="675566"/>
                    <a:pt x="1427028" y="708951"/>
                    <a:pt x="1429717" y="744591"/>
                  </a:cubicBezTo>
                  <a:cubicBezTo>
                    <a:pt x="1432083" y="776152"/>
                    <a:pt x="1432943" y="809537"/>
                    <a:pt x="1432083" y="842493"/>
                  </a:cubicBezTo>
                  <a:cubicBezTo>
                    <a:pt x="1431437" y="869116"/>
                    <a:pt x="1429502" y="895524"/>
                    <a:pt x="1426921" y="920643"/>
                  </a:cubicBezTo>
                  <a:cubicBezTo>
                    <a:pt x="1422189" y="965515"/>
                    <a:pt x="1414554" y="1006093"/>
                    <a:pt x="1405628" y="1036580"/>
                  </a:cubicBezTo>
                  <a:cubicBezTo>
                    <a:pt x="1404552" y="1040337"/>
                    <a:pt x="1400681" y="1042592"/>
                    <a:pt x="1396917" y="1041518"/>
                  </a:cubicBezTo>
                  <a:cubicBezTo>
                    <a:pt x="1393045" y="1040552"/>
                    <a:pt x="1390787" y="1036580"/>
                    <a:pt x="1391862" y="1032823"/>
                  </a:cubicBezTo>
                  <a:cubicBezTo>
                    <a:pt x="1399605" y="1002765"/>
                    <a:pt x="1405090" y="962832"/>
                    <a:pt x="1408639" y="918926"/>
                  </a:cubicBezTo>
                  <a:close/>
                  <a:moveTo>
                    <a:pt x="1461549" y="1632581"/>
                  </a:moveTo>
                  <a:cubicBezTo>
                    <a:pt x="1455312" y="1735958"/>
                    <a:pt x="1448429" y="1839335"/>
                    <a:pt x="1440471" y="1942605"/>
                  </a:cubicBezTo>
                  <a:cubicBezTo>
                    <a:pt x="1432406" y="2045767"/>
                    <a:pt x="1423049" y="2148929"/>
                    <a:pt x="1413586" y="2252092"/>
                  </a:cubicBezTo>
                  <a:cubicBezTo>
                    <a:pt x="1411758" y="2271629"/>
                    <a:pt x="1409607" y="2291166"/>
                    <a:pt x="1407348" y="2310597"/>
                  </a:cubicBezTo>
                  <a:cubicBezTo>
                    <a:pt x="1398100" y="2388210"/>
                    <a:pt x="1386163" y="2465394"/>
                    <a:pt x="1378742" y="2543222"/>
                  </a:cubicBezTo>
                  <a:cubicBezTo>
                    <a:pt x="1376807" y="2564262"/>
                    <a:pt x="1368311" y="2597755"/>
                    <a:pt x="1365838" y="2626632"/>
                  </a:cubicBezTo>
                  <a:cubicBezTo>
                    <a:pt x="1364869" y="2639299"/>
                    <a:pt x="1364977" y="2651000"/>
                    <a:pt x="1367666" y="2660125"/>
                  </a:cubicBezTo>
                  <a:cubicBezTo>
                    <a:pt x="1368741" y="2663775"/>
                    <a:pt x="1366698" y="2667532"/>
                    <a:pt x="1363041" y="2668605"/>
                  </a:cubicBezTo>
                  <a:cubicBezTo>
                    <a:pt x="1359385" y="2669679"/>
                    <a:pt x="1355621" y="2667639"/>
                    <a:pt x="1354545" y="2664097"/>
                  </a:cubicBezTo>
                  <a:cubicBezTo>
                    <a:pt x="1351319" y="2653576"/>
                    <a:pt x="1350781" y="2640158"/>
                    <a:pt x="1351857" y="2625558"/>
                  </a:cubicBezTo>
                  <a:cubicBezTo>
                    <a:pt x="1353900" y="2596574"/>
                    <a:pt x="1362073" y="2563081"/>
                    <a:pt x="1363794" y="2541934"/>
                  </a:cubicBezTo>
                  <a:cubicBezTo>
                    <a:pt x="1365407" y="2522396"/>
                    <a:pt x="1367343" y="2502859"/>
                    <a:pt x="1369494" y="2483321"/>
                  </a:cubicBezTo>
                  <a:cubicBezTo>
                    <a:pt x="1377882" y="2405708"/>
                    <a:pt x="1389066" y="2328309"/>
                    <a:pt x="1395734" y="2250481"/>
                  </a:cubicBezTo>
                  <a:cubicBezTo>
                    <a:pt x="1401111" y="2188541"/>
                    <a:pt x="1406166" y="2126708"/>
                    <a:pt x="1411220" y="2064875"/>
                  </a:cubicBezTo>
                  <a:cubicBezTo>
                    <a:pt x="1416274" y="2002935"/>
                    <a:pt x="1421221" y="1941102"/>
                    <a:pt x="1426061" y="1879162"/>
                  </a:cubicBezTo>
                  <a:cubicBezTo>
                    <a:pt x="1432513" y="1796610"/>
                    <a:pt x="1438750" y="1714059"/>
                    <a:pt x="1444343" y="1631508"/>
                  </a:cubicBezTo>
                  <a:cubicBezTo>
                    <a:pt x="1448644" y="1569567"/>
                    <a:pt x="1447891" y="1506661"/>
                    <a:pt x="1450580" y="1444291"/>
                  </a:cubicBezTo>
                  <a:cubicBezTo>
                    <a:pt x="1451763" y="1417239"/>
                    <a:pt x="1453699" y="1390295"/>
                    <a:pt x="1456817" y="1363565"/>
                  </a:cubicBezTo>
                  <a:cubicBezTo>
                    <a:pt x="1457248" y="1359700"/>
                    <a:pt x="1460797" y="1356909"/>
                    <a:pt x="1464668" y="1357339"/>
                  </a:cubicBezTo>
                  <a:cubicBezTo>
                    <a:pt x="1468539" y="1357768"/>
                    <a:pt x="1471443" y="1361311"/>
                    <a:pt x="1471013" y="1365175"/>
                  </a:cubicBezTo>
                  <a:cubicBezTo>
                    <a:pt x="1468217" y="1391583"/>
                    <a:pt x="1466711" y="1418205"/>
                    <a:pt x="1465851" y="1444828"/>
                  </a:cubicBezTo>
                  <a:cubicBezTo>
                    <a:pt x="1463808" y="1507412"/>
                    <a:pt x="1465206" y="1570426"/>
                    <a:pt x="1461549" y="1632581"/>
                  </a:cubicBezTo>
                  <a:close/>
                  <a:moveTo>
                    <a:pt x="1557261" y="2314891"/>
                  </a:moveTo>
                  <a:cubicBezTo>
                    <a:pt x="1556938" y="2315213"/>
                    <a:pt x="1556723" y="2315535"/>
                    <a:pt x="1556508" y="2315964"/>
                  </a:cubicBezTo>
                  <a:cubicBezTo>
                    <a:pt x="1555863" y="2315749"/>
                    <a:pt x="1556293" y="2315105"/>
                    <a:pt x="1557154" y="2314461"/>
                  </a:cubicBezTo>
                  <a:cubicBezTo>
                    <a:pt x="1557154" y="2314569"/>
                    <a:pt x="1557261" y="2314676"/>
                    <a:pt x="1557261" y="2314891"/>
                  </a:cubicBezTo>
                  <a:close/>
                  <a:moveTo>
                    <a:pt x="1551669" y="2228475"/>
                  </a:moveTo>
                  <a:cubicBezTo>
                    <a:pt x="1552744" y="2232983"/>
                    <a:pt x="1568123" y="2287517"/>
                    <a:pt x="1570381" y="2309309"/>
                  </a:cubicBezTo>
                  <a:cubicBezTo>
                    <a:pt x="1571026" y="2315213"/>
                    <a:pt x="1570381" y="2319507"/>
                    <a:pt x="1569521" y="2321332"/>
                  </a:cubicBezTo>
                  <a:cubicBezTo>
                    <a:pt x="1568338" y="2323479"/>
                    <a:pt x="1566832" y="2324659"/>
                    <a:pt x="1565219" y="2325304"/>
                  </a:cubicBezTo>
                  <a:cubicBezTo>
                    <a:pt x="1561670" y="2326699"/>
                    <a:pt x="1557691" y="2324981"/>
                    <a:pt x="1556293" y="2321439"/>
                  </a:cubicBezTo>
                  <a:cubicBezTo>
                    <a:pt x="1555648" y="2319614"/>
                    <a:pt x="1555756" y="2317574"/>
                    <a:pt x="1556508" y="2315964"/>
                  </a:cubicBezTo>
                  <a:cubicBezTo>
                    <a:pt x="1556616" y="2315964"/>
                    <a:pt x="1556723" y="2316071"/>
                    <a:pt x="1556831" y="2316071"/>
                  </a:cubicBezTo>
                  <a:cubicBezTo>
                    <a:pt x="1557261" y="2316179"/>
                    <a:pt x="1557369" y="2315642"/>
                    <a:pt x="1557261" y="2314891"/>
                  </a:cubicBezTo>
                  <a:cubicBezTo>
                    <a:pt x="1557691" y="2314247"/>
                    <a:pt x="1558336" y="2313710"/>
                    <a:pt x="1558982" y="2313173"/>
                  </a:cubicBezTo>
                  <a:cubicBezTo>
                    <a:pt x="1558336" y="2313603"/>
                    <a:pt x="1557691" y="2314032"/>
                    <a:pt x="1557154" y="2314461"/>
                  </a:cubicBezTo>
                  <a:cubicBezTo>
                    <a:pt x="1556938" y="2313388"/>
                    <a:pt x="1556616" y="2312100"/>
                    <a:pt x="1556401" y="2311026"/>
                  </a:cubicBezTo>
                  <a:cubicBezTo>
                    <a:pt x="1553390" y="2289878"/>
                    <a:pt x="1536398" y="2237385"/>
                    <a:pt x="1535107" y="2232983"/>
                  </a:cubicBezTo>
                  <a:cubicBezTo>
                    <a:pt x="1525859" y="2200242"/>
                    <a:pt x="1515642" y="2167608"/>
                    <a:pt x="1505103" y="2135081"/>
                  </a:cubicBezTo>
                  <a:cubicBezTo>
                    <a:pt x="1498221" y="2113397"/>
                    <a:pt x="1491123" y="2091712"/>
                    <a:pt x="1483810" y="2070243"/>
                  </a:cubicBezTo>
                  <a:cubicBezTo>
                    <a:pt x="1471551" y="2034281"/>
                    <a:pt x="1458646" y="1998641"/>
                    <a:pt x="1444450" y="1963538"/>
                  </a:cubicBezTo>
                  <a:cubicBezTo>
                    <a:pt x="1442945" y="1959888"/>
                    <a:pt x="1444558" y="1955701"/>
                    <a:pt x="1448214" y="1954198"/>
                  </a:cubicBezTo>
                  <a:cubicBezTo>
                    <a:pt x="1451871" y="1952695"/>
                    <a:pt x="1456064" y="1954306"/>
                    <a:pt x="1457570" y="1957956"/>
                  </a:cubicBezTo>
                  <a:cubicBezTo>
                    <a:pt x="1477035" y="2001539"/>
                    <a:pt x="1494994" y="2045982"/>
                    <a:pt x="1510803" y="2091068"/>
                  </a:cubicBezTo>
                  <a:cubicBezTo>
                    <a:pt x="1517148" y="2109210"/>
                    <a:pt x="1523063" y="2127352"/>
                    <a:pt x="1528655" y="2145602"/>
                  </a:cubicBezTo>
                  <a:cubicBezTo>
                    <a:pt x="1537043" y="2173083"/>
                    <a:pt x="1544464" y="2200779"/>
                    <a:pt x="1551669" y="2228475"/>
                  </a:cubicBezTo>
                  <a:close/>
                  <a:moveTo>
                    <a:pt x="1640176" y="1927254"/>
                  </a:moveTo>
                  <a:cubicBezTo>
                    <a:pt x="1660931" y="1976420"/>
                    <a:pt x="1680289" y="2026230"/>
                    <a:pt x="1706313" y="2072389"/>
                  </a:cubicBezTo>
                  <a:cubicBezTo>
                    <a:pt x="1708249" y="2075717"/>
                    <a:pt x="1707174" y="2079904"/>
                    <a:pt x="1703840" y="2081729"/>
                  </a:cubicBezTo>
                  <a:cubicBezTo>
                    <a:pt x="1700614" y="2083661"/>
                    <a:pt x="1696420" y="2082588"/>
                    <a:pt x="1694484" y="2079367"/>
                  </a:cubicBezTo>
                  <a:cubicBezTo>
                    <a:pt x="1662221" y="2025800"/>
                    <a:pt x="1638455" y="1967295"/>
                    <a:pt x="1612322" y="1910293"/>
                  </a:cubicBezTo>
                  <a:cubicBezTo>
                    <a:pt x="1605439" y="1895264"/>
                    <a:pt x="1598449" y="1880235"/>
                    <a:pt x="1591137" y="1865528"/>
                  </a:cubicBezTo>
                  <a:cubicBezTo>
                    <a:pt x="1580060" y="1843522"/>
                    <a:pt x="1568338" y="1821945"/>
                    <a:pt x="1554895" y="1801334"/>
                  </a:cubicBezTo>
                  <a:cubicBezTo>
                    <a:pt x="1531666" y="1765801"/>
                    <a:pt x="1503705" y="1733060"/>
                    <a:pt x="1466603" y="1705686"/>
                  </a:cubicBezTo>
                  <a:cubicBezTo>
                    <a:pt x="1463377" y="1703431"/>
                    <a:pt x="1462625" y="1699030"/>
                    <a:pt x="1464883" y="1695810"/>
                  </a:cubicBezTo>
                  <a:cubicBezTo>
                    <a:pt x="1467249" y="1692589"/>
                    <a:pt x="1471658" y="1691838"/>
                    <a:pt x="1474885" y="1694092"/>
                  </a:cubicBezTo>
                  <a:cubicBezTo>
                    <a:pt x="1528010" y="1731020"/>
                    <a:pt x="1564896" y="1777931"/>
                    <a:pt x="1594040" y="1829781"/>
                  </a:cubicBezTo>
                  <a:cubicBezTo>
                    <a:pt x="1611462" y="1861019"/>
                    <a:pt x="1626088" y="1893976"/>
                    <a:pt x="1640176" y="1927254"/>
                  </a:cubicBezTo>
                  <a:close/>
                  <a:moveTo>
                    <a:pt x="1735027" y="1768055"/>
                  </a:moveTo>
                  <a:cubicBezTo>
                    <a:pt x="1738038" y="1770202"/>
                    <a:pt x="1738791" y="1774496"/>
                    <a:pt x="1736533" y="1777502"/>
                  </a:cubicBezTo>
                  <a:cubicBezTo>
                    <a:pt x="1734382" y="1780615"/>
                    <a:pt x="1730080" y="1781259"/>
                    <a:pt x="1727069" y="1779112"/>
                  </a:cubicBezTo>
                  <a:cubicBezTo>
                    <a:pt x="1718143" y="1772993"/>
                    <a:pt x="1709540" y="1762259"/>
                    <a:pt x="1701367" y="1749377"/>
                  </a:cubicBezTo>
                  <a:cubicBezTo>
                    <a:pt x="1685881" y="1724794"/>
                    <a:pt x="1672115" y="1692267"/>
                    <a:pt x="1659855" y="1675628"/>
                  </a:cubicBezTo>
                  <a:cubicBezTo>
                    <a:pt x="1645875" y="1656091"/>
                    <a:pt x="1630927" y="1637519"/>
                    <a:pt x="1615549" y="1619485"/>
                  </a:cubicBezTo>
                  <a:cubicBezTo>
                    <a:pt x="1605224" y="1607354"/>
                    <a:pt x="1594685" y="1595438"/>
                    <a:pt x="1583932" y="1583737"/>
                  </a:cubicBezTo>
                  <a:cubicBezTo>
                    <a:pt x="1557046" y="1554431"/>
                    <a:pt x="1528763" y="1526413"/>
                    <a:pt x="1499189" y="1498932"/>
                  </a:cubicBezTo>
                  <a:cubicBezTo>
                    <a:pt x="1496285" y="1496355"/>
                    <a:pt x="1495963" y="1491847"/>
                    <a:pt x="1498651" y="1488841"/>
                  </a:cubicBezTo>
                  <a:cubicBezTo>
                    <a:pt x="1501232" y="1485943"/>
                    <a:pt x="1505749" y="1485728"/>
                    <a:pt x="1508652" y="1488304"/>
                  </a:cubicBezTo>
                  <a:cubicBezTo>
                    <a:pt x="1530914" y="1507412"/>
                    <a:pt x="1552637" y="1526735"/>
                    <a:pt x="1573392" y="1546917"/>
                  </a:cubicBezTo>
                  <a:cubicBezTo>
                    <a:pt x="1587480" y="1560443"/>
                    <a:pt x="1601030" y="1574398"/>
                    <a:pt x="1614150" y="1588783"/>
                  </a:cubicBezTo>
                  <a:cubicBezTo>
                    <a:pt x="1625120" y="1600699"/>
                    <a:pt x="1635659" y="1613151"/>
                    <a:pt x="1645767" y="1625926"/>
                  </a:cubicBezTo>
                  <a:cubicBezTo>
                    <a:pt x="1655877" y="1638593"/>
                    <a:pt x="1665448" y="1651689"/>
                    <a:pt x="1674696" y="1665215"/>
                  </a:cubicBezTo>
                  <a:cubicBezTo>
                    <a:pt x="1686526" y="1682606"/>
                    <a:pt x="1699538" y="1715991"/>
                    <a:pt x="1714379" y="1741540"/>
                  </a:cubicBezTo>
                  <a:cubicBezTo>
                    <a:pt x="1720939" y="1752812"/>
                    <a:pt x="1727607" y="1762473"/>
                    <a:pt x="1735027" y="1768055"/>
                  </a:cubicBezTo>
                  <a:close/>
                  <a:moveTo>
                    <a:pt x="1273352" y="1823984"/>
                  </a:moveTo>
                  <a:cubicBezTo>
                    <a:pt x="1292494" y="1804339"/>
                    <a:pt x="1311852" y="1784909"/>
                    <a:pt x="1331639" y="1765908"/>
                  </a:cubicBezTo>
                  <a:cubicBezTo>
                    <a:pt x="1342501" y="1755281"/>
                    <a:pt x="1353793" y="1744975"/>
                    <a:pt x="1365084" y="1734777"/>
                  </a:cubicBezTo>
                  <a:cubicBezTo>
                    <a:pt x="1376484" y="1724579"/>
                    <a:pt x="1388098" y="1714381"/>
                    <a:pt x="1399605" y="1704398"/>
                  </a:cubicBezTo>
                  <a:cubicBezTo>
                    <a:pt x="1403477" y="1700962"/>
                    <a:pt x="1410790" y="1697957"/>
                    <a:pt x="1417242" y="1694736"/>
                  </a:cubicBezTo>
                  <a:cubicBezTo>
                    <a:pt x="1423157" y="1691838"/>
                    <a:pt x="1428642" y="1688832"/>
                    <a:pt x="1431653" y="1685934"/>
                  </a:cubicBezTo>
                  <a:cubicBezTo>
                    <a:pt x="1434557" y="1683250"/>
                    <a:pt x="1435954" y="1680351"/>
                    <a:pt x="1436170" y="1677668"/>
                  </a:cubicBezTo>
                  <a:cubicBezTo>
                    <a:pt x="1436492" y="1674555"/>
                    <a:pt x="1435632" y="1671119"/>
                    <a:pt x="1432083" y="1667899"/>
                  </a:cubicBezTo>
                  <a:cubicBezTo>
                    <a:pt x="1429287" y="1665430"/>
                    <a:pt x="1424985" y="1665537"/>
                    <a:pt x="1422404" y="1668328"/>
                  </a:cubicBezTo>
                  <a:cubicBezTo>
                    <a:pt x="1420361" y="1670475"/>
                    <a:pt x="1420038" y="1673803"/>
                    <a:pt x="1421436" y="1676272"/>
                  </a:cubicBezTo>
                  <a:cubicBezTo>
                    <a:pt x="1418318" y="1678634"/>
                    <a:pt x="1413048" y="1680781"/>
                    <a:pt x="1407779" y="1683035"/>
                  </a:cubicBezTo>
                  <a:cubicBezTo>
                    <a:pt x="1400788" y="1686041"/>
                    <a:pt x="1393906" y="1689261"/>
                    <a:pt x="1389711" y="1692697"/>
                  </a:cubicBezTo>
                  <a:cubicBezTo>
                    <a:pt x="1375408" y="1704290"/>
                    <a:pt x="1360998" y="1716099"/>
                    <a:pt x="1347018" y="1728122"/>
                  </a:cubicBezTo>
                  <a:cubicBezTo>
                    <a:pt x="1337554" y="1736173"/>
                    <a:pt x="1328305" y="1744439"/>
                    <a:pt x="1319164" y="1752812"/>
                  </a:cubicBezTo>
                  <a:cubicBezTo>
                    <a:pt x="1298947" y="1771705"/>
                    <a:pt x="1278836" y="1790706"/>
                    <a:pt x="1259479" y="1810566"/>
                  </a:cubicBezTo>
                  <a:cubicBezTo>
                    <a:pt x="1246574" y="1823769"/>
                    <a:pt x="1233992" y="1837296"/>
                    <a:pt x="1221732" y="1851036"/>
                  </a:cubicBezTo>
                  <a:cubicBezTo>
                    <a:pt x="1190975" y="1885602"/>
                    <a:pt x="1162262" y="1921994"/>
                    <a:pt x="1136237" y="1960103"/>
                  </a:cubicBezTo>
                  <a:cubicBezTo>
                    <a:pt x="1133978" y="1963323"/>
                    <a:pt x="1134731" y="1967724"/>
                    <a:pt x="1137957" y="1970086"/>
                  </a:cubicBezTo>
                  <a:cubicBezTo>
                    <a:pt x="1141184" y="1972340"/>
                    <a:pt x="1145593" y="1971589"/>
                    <a:pt x="1147851" y="1968368"/>
                  </a:cubicBezTo>
                  <a:cubicBezTo>
                    <a:pt x="1169359" y="1938955"/>
                    <a:pt x="1192803" y="1910937"/>
                    <a:pt x="1217108" y="1883777"/>
                  </a:cubicBezTo>
                  <a:cubicBezTo>
                    <a:pt x="1235282" y="1863381"/>
                    <a:pt x="1254209" y="1843522"/>
                    <a:pt x="1273352" y="1823984"/>
                  </a:cubicBezTo>
                  <a:close/>
                  <a:moveTo>
                    <a:pt x="1422942" y="1678097"/>
                  </a:moveTo>
                  <a:cubicBezTo>
                    <a:pt x="1422942" y="1678097"/>
                    <a:pt x="1422834" y="1677990"/>
                    <a:pt x="1422727" y="1677990"/>
                  </a:cubicBezTo>
                  <a:cubicBezTo>
                    <a:pt x="1422619" y="1677882"/>
                    <a:pt x="1422512" y="1677775"/>
                    <a:pt x="1422404" y="1677668"/>
                  </a:cubicBezTo>
                  <a:cubicBezTo>
                    <a:pt x="1422512" y="1678097"/>
                    <a:pt x="1422619" y="1678312"/>
                    <a:pt x="1422942" y="1678097"/>
                  </a:cubicBezTo>
                  <a:close/>
                  <a:moveTo>
                    <a:pt x="1286687" y="2109532"/>
                  </a:moveTo>
                  <a:cubicBezTo>
                    <a:pt x="1271954" y="2127996"/>
                    <a:pt x="1257651" y="2146568"/>
                    <a:pt x="1243993" y="2165783"/>
                  </a:cubicBezTo>
                  <a:cubicBezTo>
                    <a:pt x="1225926" y="2191117"/>
                    <a:pt x="1208934" y="2217310"/>
                    <a:pt x="1193664" y="2245221"/>
                  </a:cubicBezTo>
                  <a:cubicBezTo>
                    <a:pt x="1191836" y="2248656"/>
                    <a:pt x="1187534" y="2250052"/>
                    <a:pt x="1183985" y="2248227"/>
                  </a:cubicBezTo>
                  <a:cubicBezTo>
                    <a:pt x="1180543" y="2246402"/>
                    <a:pt x="1179146" y="2242001"/>
                    <a:pt x="1180974" y="2238566"/>
                  </a:cubicBezTo>
                  <a:cubicBezTo>
                    <a:pt x="1199256" y="2202282"/>
                    <a:pt x="1219796" y="2168252"/>
                    <a:pt x="1242810" y="2135833"/>
                  </a:cubicBezTo>
                  <a:cubicBezTo>
                    <a:pt x="1254317" y="2119516"/>
                    <a:pt x="1266469" y="2103736"/>
                    <a:pt x="1279159" y="2088170"/>
                  </a:cubicBezTo>
                  <a:cubicBezTo>
                    <a:pt x="1291634" y="2072819"/>
                    <a:pt x="1304861" y="2058005"/>
                    <a:pt x="1318304" y="2043083"/>
                  </a:cubicBezTo>
                  <a:lnTo>
                    <a:pt x="1373473" y="1982324"/>
                  </a:lnTo>
                  <a:cubicBezTo>
                    <a:pt x="1378635" y="1976742"/>
                    <a:pt x="1391970" y="1969120"/>
                    <a:pt x="1398960" y="1963430"/>
                  </a:cubicBezTo>
                  <a:cubicBezTo>
                    <a:pt x="1398530" y="1962250"/>
                    <a:pt x="1398315" y="1960961"/>
                    <a:pt x="1398637" y="1959566"/>
                  </a:cubicBezTo>
                  <a:cubicBezTo>
                    <a:pt x="1399283" y="1955916"/>
                    <a:pt x="1402832" y="1953447"/>
                    <a:pt x="1406596" y="1954091"/>
                  </a:cubicBezTo>
                  <a:cubicBezTo>
                    <a:pt x="1410359" y="1954735"/>
                    <a:pt x="1412403" y="1956560"/>
                    <a:pt x="1413478" y="1958063"/>
                  </a:cubicBezTo>
                  <a:cubicBezTo>
                    <a:pt x="1414876" y="1959888"/>
                    <a:pt x="1415414" y="1962035"/>
                    <a:pt x="1414984" y="1964504"/>
                  </a:cubicBezTo>
                  <a:cubicBezTo>
                    <a:pt x="1414661" y="1966865"/>
                    <a:pt x="1412188" y="1970623"/>
                    <a:pt x="1407779" y="1974380"/>
                  </a:cubicBezTo>
                  <a:cubicBezTo>
                    <a:pt x="1401326" y="1979962"/>
                    <a:pt x="1389604" y="1987262"/>
                    <a:pt x="1385087" y="1992522"/>
                  </a:cubicBezTo>
                  <a:lnTo>
                    <a:pt x="1331962" y="2055106"/>
                  </a:lnTo>
                  <a:cubicBezTo>
                    <a:pt x="1316261" y="2073034"/>
                    <a:pt x="1301313" y="2091283"/>
                    <a:pt x="1286687" y="2109532"/>
                  </a:cubicBezTo>
                  <a:close/>
                  <a:moveTo>
                    <a:pt x="1363579" y="2274742"/>
                  </a:moveTo>
                  <a:lnTo>
                    <a:pt x="1345835" y="2299540"/>
                  </a:lnTo>
                  <a:cubicBezTo>
                    <a:pt x="1339920" y="2307698"/>
                    <a:pt x="1334113" y="2316071"/>
                    <a:pt x="1328090" y="2324230"/>
                  </a:cubicBezTo>
                  <a:cubicBezTo>
                    <a:pt x="1322391" y="2331852"/>
                    <a:pt x="1316584" y="2339366"/>
                    <a:pt x="1310884" y="2346881"/>
                  </a:cubicBezTo>
                  <a:cubicBezTo>
                    <a:pt x="1302280" y="2358260"/>
                    <a:pt x="1293570" y="2369424"/>
                    <a:pt x="1285289" y="2380910"/>
                  </a:cubicBezTo>
                  <a:cubicBezTo>
                    <a:pt x="1283138" y="2384238"/>
                    <a:pt x="1278729" y="2385204"/>
                    <a:pt x="1275395" y="2383057"/>
                  </a:cubicBezTo>
                  <a:cubicBezTo>
                    <a:pt x="1272061" y="2380910"/>
                    <a:pt x="1271094" y="2376509"/>
                    <a:pt x="1273244" y="2373181"/>
                  </a:cubicBezTo>
                  <a:cubicBezTo>
                    <a:pt x="1281955" y="2358367"/>
                    <a:pt x="1290988" y="2343768"/>
                    <a:pt x="1300667" y="2329490"/>
                  </a:cubicBezTo>
                  <a:cubicBezTo>
                    <a:pt x="1304431" y="2323908"/>
                    <a:pt x="1308410" y="2318219"/>
                    <a:pt x="1312497" y="2312744"/>
                  </a:cubicBezTo>
                  <a:cubicBezTo>
                    <a:pt x="1318734" y="2304585"/>
                    <a:pt x="1325294" y="2296641"/>
                    <a:pt x="1331639" y="2288698"/>
                  </a:cubicBezTo>
                  <a:lnTo>
                    <a:pt x="1351427" y="2265403"/>
                  </a:lnTo>
                  <a:cubicBezTo>
                    <a:pt x="1351750" y="2265081"/>
                    <a:pt x="1357557" y="2258533"/>
                    <a:pt x="1359923" y="2255205"/>
                  </a:cubicBezTo>
                  <a:lnTo>
                    <a:pt x="1359923" y="2255956"/>
                  </a:lnTo>
                  <a:cubicBezTo>
                    <a:pt x="1359923" y="2255634"/>
                    <a:pt x="1360030" y="2255205"/>
                    <a:pt x="1360245" y="2254775"/>
                  </a:cubicBezTo>
                  <a:lnTo>
                    <a:pt x="1359923" y="2255205"/>
                  </a:lnTo>
                  <a:cubicBezTo>
                    <a:pt x="1359923" y="2254775"/>
                    <a:pt x="1359923" y="2254346"/>
                    <a:pt x="1360353" y="2254453"/>
                  </a:cubicBezTo>
                  <a:lnTo>
                    <a:pt x="1360353" y="2254346"/>
                  </a:lnTo>
                  <a:cubicBezTo>
                    <a:pt x="1361751" y="2250911"/>
                    <a:pt x="1365622" y="2249193"/>
                    <a:pt x="1369171" y="2250481"/>
                  </a:cubicBezTo>
                  <a:cubicBezTo>
                    <a:pt x="1371645" y="2251340"/>
                    <a:pt x="1373688" y="2253487"/>
                    <a:pt x="1373580" y="2257566"/>
                  </a:cubicBezTo>
                  <a:cubicBezTo>
                    <a:pt x="1373580" y="2258318"/>
                    <a:pt x="1373150" y="2259928"/>
                    <a:pt x="1372075" y="2261860"/>
                  </a:cubicBezTo>
                  <a:cubicBezTo>
                    <a:pt x="1370031" y="2265510"/>
                    <a:pt x="1363902" y="2274313"/>
                    <a:pt x="1363579" y="2274742"/>
                  </a:cubicBezTo>
                  <a:close/>
                  <a:moveTo>
                    <a:pt x="1313787" y="1026275"/>
                  </a:moveTo>
                  <a:lnTo>
                    <a:pt x="1313572" y="1025953"/>
                  </a:lnTo>
                  <a:cubicBezTo>
                    <a:pt x="1314325" y="1025953"/>
                    <a:pt x="1314970" y="1026060"/>
                    <a:pt x="1314755" y="1026489"/>
                  </a:cubicBezTo>
                  <a:cubicBezTo>
                    <a:pt x="1314433" y="1026382"/>
                    <a:pt x="1314110" y="1026382"/>
                    <a:pt x="1313787" y="1026275"/>
                  </a:cubicBezTo>
                  <a:close/>
                  <a:moveTo>
                    <a:pt x="944813" y="524311"/>
                  </a:moveTo>
                  <a:lnTo>
                    <a:pt x="945135" y="524848"/>
                  </a:lnTo>
                  <a:cubicBezTo>
                    <a:pt x="944813" y="525170"/>
                    <a:pt x="944598" y="524633"/>
                    <a:pt x="944383" y="523989"/>
                  </a:cubicBezTo>
                  <a:lnTo>
                    <a:pt x="944813" y="524311"/>
                  </a:lnTo>
                  <a:close/>
                  <a:moveTo>
                    <a:pt x="829098" y="444229"/>
                  </a:moveTo>
                  <a:cubicBezTo>
                    <a:pt x="809203" y="433709"/>
                    <a:pt x="788233" y="422544"/>
                    <a:pt x="767369" y="411380"/>
                  </a:cubicBezTo>
                  <a:cubicBezTo>
                    <a:pt x="746399" y="400323"/>
                    <a:pt x="725428" y="389266"/>
                    <a:pt x="705748" y="378424"/>
                  </a:cubicBezTo>
                  <a:cubicBezTo>
                    <a:pt x="669830" y="358672"/>
                    <a:pt x="637890" y="339993"/>
                    <a:pt x="616919" y="324428"/>
                  </a:cubicBezTo>
                  <a:cubicBezTo>
                    <a:pt x="613801" y="321959"/>
                    <a:pt x="609391" y="322495"/>
                    <a:pt x="606918" y="325608"/>
                  </a:cubicBezTo>
                  <a:cubicBezTo>
                    <a:pt x="604552" y="328722"/>
                    <a:pt x="605090" y="333230"/>
                    <a:pt x="608208" y="335592"/>
                  </a:cubicBezTo>
                  <a:cubicBezTo>
                    <a:pt x="627028" y="350836"/>
                    <a:pt x="654881" y="369085"/>
                    <a:pt x="686713" y="388085"/>
                  </a:cubicBezTo>
                  <a:cubicBezTo>
                    <a:pt x="703920" y="398284"/>
                    <a:pt x="722310" y="408804"/>
                    <a:pt x="741022" y="419109"/>
                  </a:cubicBezTo>
                  <a:cubicBezTo>
                    <a:pt x="765864" y="432635"/>
                    <a:pt x="791459" y="445839"/>
                    <a:pt x="815763" y="458184"/>
                  </a:cubicBezTo>
                  <a:cubicBezTo>
                    <a:pt x="862651" y="481908"/>
                    <a:pt x="904915" y="502197"/>
                    <a:pt x="928252" y="514650"/>
                  </a:cubicBezTo>
                  <a:cubicBezTo>
                    <a:pt x="936102" y="518836"/>
                    <a:pt x="941694" y="521950"/>
                    <a:pt x="944383" y="523989"/>
                  </a:cubicBezTo>
                  <a:cubicBezTo>
                    <a:pt x="944275" y="523560"/>
                    <a:pt x="944275" y="523023"/>
                    <a:pt x="944275" y="522594"/>
                  </a:cubicBezTo>
                  <a:cubicBezTo>
                    <a:pt x="944383" y="523238"/>
                    <a:pt x="944598" y="523775"/>
                    <a:pt x="944813" y="524311"/>
                  </a:cubicBezTo>
                  <a:lnTo>
                    <a:pt x="945135" y="524633"/>
                  </a:lnTo>
                  <a:cubicBezTo>
                    <a:pt x="945243" y="524633"/>
                    <a:pt x="945458" y="524741"/>
                    <a:pt x="945350" y="524741"/>
                  </a:cubicBezTo>
                  <a:cubicBezTo>
                    <a:pt x="945243" y="524848"/>
                    <a:pt x="945243" y="524848"/>
                    <a:pt x="945135" y="524848"/>
                  </a:cubicBezTo>
                  <a:cubicBezTo>
                    <a:pt x="945888" y="526029"/>
                    <a:pt x="946856" y="526888"/>
                    <a:pt x="948039" y="527424"/>
                  </a:cubicBezTo>
                  <a:cubicBezTo>
                    <a:pt x="948469" y="527639"/>
                    <a:pt x="948792" y="526888"/>
                    <a:pt x="949222" y="526995"/>
                  </a:cubicBezTo>
                  <a:cubicBezTo>
                    <a:pt x="949545" y="527424"/>
                    <a:pt x="949760" y="527746"/>
                    <a:pt x="950082" y="528176"/>
                  </a:cubicBezTo>
                  <a:cubicBezTo>
                    <a:pt x="993314" y="592263"/>
                    <a:pt x="1036330" y="655814"/>
                    <a:pt x="1079347" y="719150"/>
                  </a:cubicBezTo>
                  <a:cubicBezTo>
                    <a:pt x="1050096" y="710884"/>
                    <a:pt x="994067" y="694245"/>
                    <a:pt x="929649" y="670735"/>
                  </a:cubicBezTo>
                  <a:cubicBezTo>
                    <a:pt x="893838" y="657746"/>
                    <a:pt x="855769" y="642717"/>
                    <a:pt x="818559" y="625971"/>
                  </a:cubicBezTo>
                  <a:cubicBezTo>
                    <a:pt x="787695" y="612230"/>
                    <a:pt x="757476" y="597416"/>
                    <a:pt x="729945" y="581314"/>
                  </a:cubicBezTo>
                  <a:cubicBezTo>
                    <a:pt x="699296" y="563386"/>
                    <a:pt x="671873" y="544063"/>
                    <a:pt x="650580" y="523345"/>
                  </a:cubicBezTo>
                  <a:cubicBezTo>
                    <a:pt x="647891" y="520554"/>
                    <a:pt x="643374" y="520447"/>
                    <a:pt x="640578" y="523238"/>
                  </a:cubicBezTo>
                  <a:cubicBezTo>
                    <a:pt x="637674" y="526029"/>
                    <a:pt x="637674" y="530538"/>
                    <a:pt x="640471" y="533329"/>
                  </a:cubicBezTo>
                  <a:cubicBezTo>
                    <a:pt x="665850" y="559629"/>
                    <a:pt x="700049" y="584212"/>
                    <a:pt x="738549" y="606433"/>
                  </a:cubicBezTo>
                  <a:cubicBezTo>
                    <a:pt x="761347" y="619637"/>
                    <a:pt x="785759" y="632090"/>
                    <a:pt x="810709" y="643361"/>
                  </a:cubicBezTo>
                  <a:cubicBezTo>
                    <a:pt x="848240" y="660537"/>
                    <a:pt x="887063" y="675351"/>
                    <a:pt x="923412" y="688018"/>
                  </a:cubicBezTo>
                  <a:cubicBezTo>
                    <a:pt x="1003530" y="715714"/>
                    <a:pt x="1071389" y="732246"/>
                    <a:pt x="1091392" y="736862"/>
                  </a:cubicBezTo>
                  <a:cubicBezTo>
                    <a:pt x="1103867" y="755111"/>
                    <a:pt x="1116234" y="773897"/>
                    <a:pt x="1128709" y="792039"/>
                  </a:cubicBezTo>
                  <a:cubicBezTo>
                    <a:pt x="1142366" y="811792"/>
                    <a:pt x="1156347" y="831329"/>
                    <a:pt x="1170435" y="850759"/>
                  </a:cubicBezTo>
                  <a:cubicBezTo>
                    <a:pt x="1176779" y="859455"/>
                    <a:pt x="1183017" y="868257"/>
                    <a:pt x="1189362" y="876845"/>
                  </a:cubicBezTo>
                  <a:cubicBezTo>
                    <a:pt x="1166671" y="876952"/>
                    <a:pt x="1108706" y="864500"/>
                    <a:pt x="1105265" y="864178"/>
                  </a:cubicBezTo>
                  <a:cubicBezTo>
                    <a:pt x="1066012" y="860313"/>
                    <a:pt x="1026867" y="854624"/>
                    <a:pt x="988152" y="847324"/>
                  </a:cubicBezTo>
                  <a:cubicBezTo>
                    <a:pt x="962342" y="842386"/>
                    <a:pt x="936640" y="836804"/>
                    <a:pt x="911367" y="830041"/>
                  </a:cubicBezTo>
                  <a:cubicBezTo>
                    <a:pt x="869319" y="818662"/>
                    <a:pt x="828131" y="804277"/>
                    <a:pt x="788663" y="784954"/>
                  </a:cubicBezTo>
                  <a:cubicBezTo>
                    <a:pt x="785114" y="783237"/>
                    <a:pt x="780812" y="784632"/>
                    <a:pt x="779092" y="788068"/>
                  </a:cubicBezTo>
                  <a:cubicBezTo>
                    <a:pt x="777263" y="791610"/>
                    <a:pt x="778661" y="795904"/>
                    <a:pt x="782210" y="797622"/>
                  </a:cubicBezTo>
                  <a:cubicBezTo>
                    <a:pt x="832002" y="823922"/>
                    <a:pt x="884590" y="843030"/>
                    <a:pt x="938791" y="856449"/>
                  </a:cubicBezTo>
                  <a:cubicBezTo>
                    <a:pt x="960406" y="861709"/>
                    <a:pt x="982345" y="866110"/>
                    <a:pt x="1004391" y="869653"/>
                  </a:cubicBezTo>
                  <a:cubicBezTo>
                    <a:pt x="1037299" y="874913"/>
                    <a:pt x="1070529" y="878348"/>
                    <a:pt x="1103759" y="880924"/>
                  </a:cubicBezTo>
                  <a:cubicBezTo>
                    <a:pt x="1107200" y="881246"/>
                    <a:pt x="1167854" y="892089"/>
                    <a:pt x="1190545" y="891015"/>
                  </a:cubicBezTo>
                  <a:cubicBezTo>
                    <a:pt x="1194309" y="890800"/>
                    <a:pt x="1196137" y="889942"/>
                    <a:pt x="1198288" y="889190"/>
                  </a:cubicBezTo>
                  <a:cubicBezTo>
                    <a:pt x="1218721" y="917101"/>
                    <a:pt x="1239046" y="945012"/>
                    <a:pt x="1259156" y="973137"/>
                  </a:cubicBezTo>
                  <a:cubicBezTo>
                    <a:pt x="1258188" y="973352"/>
                    <a:pt x="1257866" y="973137"/>
                    <a:pt x="1256898" y="973459"/>
                  </a:cubicBezTo>
                  <a:cubicBezTo>
                    <a:pt x="1248295" y="976143"/>
                    <a:pt x="1235282" y="981940"/>
                    <a:pt x="1228292" y="983120"/>
                  </a:cubicBezTo>
                  <a:cubicBezTo>
                    <a:pt x="1214312" y="985589"/>
                    <a:pt x="1200331" y="987736"/>
                    <a:pt x="1186243" y="989561"/>
                  </a:cubicBezTo>
                  <a:cubicBezTo>
                    <a:pt x="1172263" y="991386"/>
                    <a:pt x="1158283" y="992889"/>
                    <a:pt x="1144195" y="993855"/>
                  </a:cubicBezTo>
                  <a:cubicBezTo>
                    <a:pt x="1125267" y="995143"/>
                    <a:pt x="1106340" y="995251"/>
                    <a:pt x="1087413" y="994607"/>
                  </a:cubicBezTo>
                  <a:cubicBezTo>
                    <a:pt x="1068485" y="993963"/>
                    <a:pt x="1049558" y="992567"/>
                    <a:pt x="1030738" y="990313"/>
                  </a:cubicBezTo>
                  <a:cubicBezTo>
                    <a:pt x="992884" y="985697"/>
                    <a:pt x="955459" y="977968"/>
                    <a:pt x="918895" y="967125"/>
                  </a:cubicBezTo>
                  <a:cubicBezTo>
                    <a:pt x="915131" y="965945"/>
                    <a:pt x="911153" y="968092"/>
                    <a:pt x="909969" y="971741"/>
                  </a:cubicBezTo>
                  <a:cubicBezTo>
                    <a:pt x="908787" y="975499"/>
                    <a:pt x="910830" y="979578"/>
                    <a:pt x="914594" y="980759"/>
                  </a:cubicBezTo>
                  <a:cubicBezTo>
                    <a:pt x="951588" y="993211"/>
                    <a:pt x="989658" y="1002980"/>
                    <a:pt x="1028265" y="1008669"/>
                  </a:cubicBezTo>
                  <a:cubicBezTo>
                    <a:pt x="1047622" y="1011460"/>
                    <a:pt x="1067195" y="1013285"/>
                    <a:pt x="1086875" y="1013930"/>
                  </a:cubicBezTo>
                  <a:cubicBezTo>
                    <a:pt x="1106447" y="1014466"/>
                    <a:pt x="1126020" y="1013822"/>
                    <a:pt x="1145700" y="1011997"/>
                  </a:cubicBezTo>
                  <a:cubicBezTo>
                    <a:pt x="1160111" y="1010709"/>
                    <a:pt x="1174521" y="1008777"/>
                    <a:pt x="1188824" y="1006415"/>
                  </a:cubicBezTo>
                  <a:cubicBezTo>
                    <a:pt x="1203020" y="1004053"/>
                    <a:pt x="1217108" y="1001262"/>
                    <a:pt x="1231195" y="998364"/>
                  </a:cubicBezTo>
                  <a:cubicBezTo>
                    <a:pt x="1237756" y="996968"/>
                    <a:pt x="1249155" y="991708"/>
                    <a:pt x="1258081" y="988166"/>
                  </a:cubicBezTo>
                  <a:cubicBezTo>
                    <a:pt x="1259264" y="987629"/>
                    <a:pt x="1260770" y="987092"/>
                    <a:pt x="1262060" y="986663"/>
                  </a:cubicBezTo>
                  <a:cubicBezTo>
                    <a:pt x="1262490" y="987092"/>
                    <a:pt x="1262920" y="987522"/>
                    <a:pt x="1263458" y="987844"/>
                  </a:cubicBezTo>
                  <a:cubicBezTo>
                    <a:pt x="1265394" y="988917"/>
                    <a:pt x="1267007" y="987200"/>
                    <a:pt x="1268943" y="986555"/>
                  </a:cubicBezTo>
                  <a:cubicBezTo>
                    <a:pt x="1270986" y="989561"/>
                    <a:pt x="1287117" y="1015218"/>
                    <a:pt x="1298086" y="1028958"/>
                  </a:cubicBezTo>
                  <a:cubicBezTo>
                    <a:pt x="1302388" y="1034218"/>
                    <a:pt x="1306260" y="1037868"/>
                    <a:pt x="1308625" y="1038942"/>
                  </a:cubicBezTo>
                  <a:cubicBezTo>
                    <a:pt x="1310991" y="1040123"/>
                    <a:pt x="1313035" y="1040123"/>
                    <a:pt x="1314648" y="1039586"/>
                  </a:cubicBezTo>
                  <a:cubicBezTo>
                    <a:pt x="1318304" y="1038620"/>
                    <a:pt x="1320455" y="1034863"/>
                    <a:pt x="1319487" y="1031320"/>
                  </a:cubicBezTo>
                  <a:cubicBezTo>
                    <a:pt x="1318842" y="1028958"/>
                    <a:pt x="1317014" y="1027241"/>
                    <a:pt x="1314863" y="1026489"/>
                  </a:cubicBezTo>
                  <a:cubicBezTo>
                    <a:pt x="1314863" y="1026597"/>
                    <a:pt x="1314863" y="1026704"/>
                    <a:pt x="1314755" y="1026704"/>
                  </a:cubicBezTo>
                  <a:cubicBezTo>
                    <a:pt x="1314540" y="1027026"/>
                    <a:pt x="1314217" y="1026811"/>
                    <a:pt x="1313895" y="1026275"/>
                  </a:cubicBezTo>
                  <a:cubicBezTo>
                    <a:pt x="1313035" y="1026167"/>
                    <a:pt x="1312067" y="1026167"/>
                    <a:pt x="1311099" y="1026489"/>
                  </a:cubicBezTo>
                  <a:cubicBezTo>
                    <a:pt x="1311529" y="1026382"/>
                    <a:pt x="1312712" y="1026060"/>
                    <a:pt x="1313680" y="1025953"/>
                  </a:cubicBezTo>
                  <a:cubicBezTo>
                    <a:pt x="1313357" y="1025631"/>
                    <a:pt x="1313035" y="1025094"/>
                    <a:pt x="1312712" y="1024772"/>
                  </a:cubicBezTo>
                  <a:cubicBezTo>
                    <a:pt x="1307980" y="1019619"/>
                    <a:pt x="1301098" y="1009743"/>
                    <a:pt x="1294860" y="1000296"/>
                  </a:cubicBezTo>
                  <a:cubicBezTo>
                    <a:pt x="1296258" y="999330"/>
                    <a:pt x="1298301" y="999652"/>
                    <a:pt x="1298732" y="997935"/>
                  </a:cubicBezTo>
                  <a:cubicBezTo>
                    <a:pt x="1302926" y="980437"/>
                    <a:pt x="1314110" y="940074"/>
                    <a:pt x="1322068" y="907332"/>
                  </a:cubicBezTo>
                  <a:cubicBezTo>
                    <a:pt x="1326154" y="890800"/>
                    <a:pt x="1329381" y="876201"/>
                    <a:pt x="1330671" y="867291"/>
                  </a:cubicBezTo>
                  <a:cubicBezTo>
                    <a:pt x="1333898" y="844748"/>
                    <a:pt x="1336156" y="815119"/>
                    <a:pt x="1337446" y="782163"/>
                  </a:cubicBezTo>
                  <a:cubicBezTo>
                    <a:pt x="1338199" y="764021"/>
                    <a:pt x="1338522" y="745021"/>
                    <a:pt x="1338629" y="725483"/>
                  </a:cubicBezTo>
                  <a:cubicBezTo>
                    <a:pt x="1338629" y="697358"/>
                    <a:pt x="1338092" y="668481"/>
                    <a:pt x="1337016" y="640677"/>
                  </a:cubicBezTo>
                  <a:cubicBezTo>
                    <a:pt x="1335188" y="591297"/>
                    <a:pt x="1331854" y="545459"/>
                    <a:pt x="1328198" y="513469"/>
                  </a:cubicBezTo>
                  <a:cubicBezTo>
                    <a:pt x="1327768" y="509497"/>
                    <a:pt x="1324326" y="506706"/>
                    <a:pt x="1320455" y="507135"/>
                  </a:cubicBezTo>
                  <a:cubicBezTo>
                    <a:pt x="1316476" y="507457"/>
                    <a:pt x="1313572" y="511000"/>
                    <a:pt x="1314002" y="514865"/>
                  </a:cubicBezTo>
                  <a:cubicBezTo>
                    <a:pt x="1317766" y="557160"/>
                    <a:pt x="1319379" y="623716"/>
                    <a:pt x="1319487" y="690273"/>
                  </a:cubicBezTo>
                  <a:cubicBezTo>
                    <a:pt x="1319487" y="720330"/>
                    <a:pt x="1319272" y="750281"/>
                    <a:pt x="1318519" y="777977"/>
                  </a:cubicBezTo>
                  <a:cubicBezTo>
                    <a:pt x="1317551" y="811684"/>
                    <a:pt x="1316153" y="842064"/>
                    <a:pt x="1313357" y="865037"/>
                  </a:cubicBezTo>
                  <a:cubicBezTo>
                    <a:pt x="1312282" y="873625"/>
                    <a:pt x="1309486" y="887687"/>
                    <a:pt x="1306044" y="903682"/>
                  </a:cubicBezTo>
                  <a:cubicBezTo>
                    <a:pt x="1299699" y="933310"/>
                    <a:pt x="1291311" y="968306"/>
                    <a:pt x="1286902" y="987951"/>
                  </a:cubicBezTo>
                  <a:cubicBezTo>
                    <a:pt x="1283783" y="982906"/>
                    <a:pt x="1281202" y="978827"/>
                    <a:pt x="1280664" y="978075"/>
                  </a:cubicBezTo>
                  <a:cubicBezTo>
                    <a:pt x="1259049" y="946622"/>
                    <a:pt x="1236680" y="915491"/>
                    <a:pt x="1214527" y="884359"/>
                  </a:cubicBezTo>
                  <a:cubicBezTo>
                    <a:pt x="1215279" y="883286"/>
                    <a:pt x="1217108" y="883393"/>
                    <a:pt x="1217215" y="881998"/>
                  </a:cubicBezTo>
                  <a:cubicBezTo>
                    <a:pt x="1217215" y="881998"/>
                    <a:pt x="1223022" y="802667"/>
                    <a:pt x="1226571" y="706482"/>
                  </a:cubicBezTo>
                  <a:cubicBezTo>
                    <a:pt x="1228077" y="668696"/>
                    <a:pt x="1229152" y="628332"/>
                    <a:pt x="1229367" y="589257"/>
                  </a:cubicBezTo>
                  <a:cubicBezTo>
                    <a:pt x="1229475" y="562098"/>
                    <a:pt x="1229152" y="535583"/>
                    <a:pt x="1228399" y="510893"/>
                  </a:cubicBezTo>
                  <a:cubicBezTo>
                    <a:pt x="1226894" y="460868"/>
                    <a:pt x="1223775" y="418143"/>
                    <a:pt x="1218506" y="393024"/>
                  </a:cubicBezTo>
                  <a:cubicBezTo>
                    <a:pt x="1217753" y="389159"/>
                    <a:pt x="1213989" y="386690"/>
                    <a:pt x="1210117" y="387441"/>
                  </a:cubicBezTo>
                  <a:cubicBezTo>
                    <a:pt x="1206246" y="388193"/>
                    <a:pt x="1203772" y="391950"/>
                    <a:pt x="1204526" y="395815"/>
                  </a:cubicBezTo>
                  <a:cubicBezTo>
                    <a:pt x="1209795" y="425228"/>
                    <a:pt x="1210978" y="479117"/>
                    <a:pt x="1210763" y="540414"/>
                  </a:cubicBezTo>
                  <a:cubicBezTo>
                    <a:pt x="1210548" y="566714"/>
                    <a:pt x="1210225" y="594410"/>
                    <a:pt x="1209687" y="622106"/>
                  </a:cubicBezTo>
                  <a:cubicBezTo>
                    <a:pt x="1209365" y="640463"/>
                    <a:pt x="1209150" y="658712"/>
                    <a:pt x="1208827" y="676639"/>
                  </a:cubicBezTo>
                  <a:cubicBezTo>
                    <a:pt x="1207321" y="763592"/>
                    <a:pt x="1204848" y="841312"/>
                    <a:pt x="1203988" y="869438"/>
                  </a:cubicBezTo>
                  <a:cubicBezTo>
                    <a:pt x="1192696" y="853550"/>
                    <a:pt x="1181404" y="837663"/>
                    <a:pt x="1170220" y="821668"/>
                  </a:cubicBezTo>
                  <a:cubicBezTo>
                    <a:pt x="1161078" y="808571"/>
                    <a:pt x="1152045" y="795475"/>
                    <a:pt x="1143119" y="782378"/>
                  </a:cubicBezTo>
                  <a:cubicBezTo>
                    <a:pt x="1115266" y="741478"/>
                    <a:pt x="1087520" y="699397"/>
                    <a:pt x="1059882" y="657746"/>
                  </a:cubicBezTo>
                  <a:cubicBezTo>
                    <a:pt x="1060528" y="657746"/>
                    <a:pt x="1061388" y="657961"/>
                    <a:pt x="1061926" y="657853"/>
                  </a:cubicBezTo>
                  <a:cubicBezTo>
                    <a:pt x="1063001" y="657639"/>
                    <a:pt x="1066227" y="657102"/>
                    <a:pt x="1067410" y="652701"/>
                  </a:cubicBezTo>
                  <a:cubicBezTo>
                    <a:pt x="1067518" y="652056"/>
                    <a:pt x="1067840" y="650768"/>
                    <a:pt x="1067948" y="648621"/>
                  </a:cubicBezTo>
                  <a:cubicBezTo>
                    <a:pt x="1068163" y="647118"/>
                    <a:pt x="1067840" y="645723"/>
                    <a:pt x="1067087" y="644435"/>
                  </a:cubicBezTo>
                  <a:cubicBezTo>
                    <a:pt x="1066872" y="633270"/>
                    <a:pt x="1067410" y="609976"/>
                    <a:pt x="1067410" y="599778"/>
                  </a:cubicBezTo>
                  <a:cubicBezTo>
                    <a:pt x="1067410" y="582924"/>
                    <a:pt x="1066980" y="566070"/>
                    <a:pt x="1066334" y="549216"/>
                  </a:cubicBezTo>
                  <a:cubicBezTo>
                    <a:pt x="1065582" y="532470"/>
                    <a:pt x="1064614" y="515616"/>
                    <a:pt x="1063539" y="498870"/>
                  </a:cubicBezTo>
                  <a:cubicBezTo>
                    <a:pt x="1061818" y="475575"/>
                    <a:pt x="1059667" y="451743"/>
                    <a:pt x="1056548" y="427912"/>
                  </a:cubicBezTo>
                  <a:cubicBezTo>
                    <a:pt x="1053430" y="404403"/>
                    <a:pt x="1049451" y="380893"/>
                    <a:pt x="1044719" y="357491"/>
                  </a:cubicBezTo>
                  <a:cubicBezTo>
                    <a:pt x="1035148" y="310258"/>
                    <a:pt x="1022350" y="263775"/>
                    <a:pt x="1006541" y="219870"/>
                  </a:cubicBezTo>
                  <a:cubicBezTo>
                    <a:pt x="1005144" y="216113"/>
                    <a:pt x="1001164" y="214073"/>
                    <a:pt x="997401" y="215361"/>
                  </a:cubicBezTo>
                  <a:cubicBezTo>
                    <a:pt x="993637" y="216649"/>
                    <a:pt x="991701" y="220729"/>
                    <a:pt x="992991" y="224378"/>
                  </a:cubicBezTo>
                  <a:cubicBezTo>
                    <a:pt x="1007187" y="268177"/>
                    <a:pt x="1017941" y="314337"/>
                    <a:pt x="1026437" y="360926"/>
                  </a:cubicBezTo>
                  <a:cubicBezTo>
                    <a:pt x="1030631" y="384114"/>
                    <a:pt x="1034180" y="407301"/>
                    <a:pt x="1037299" y="430381"/>
                  </a:cubicBezTo>
                  <a:cubicBezTo>
                    <a:pt x="1040417" y="453890"/>
                    <a:pt x="1043213" y="477292"/>
                    <a:pt x="1045149" y="500372"/>
                  </a:cubicBezTo>
                  <a:cubicBezTo>
                    <a:pt x="1046977" y="520232"/>
                    <a:pt x="1048590" y="540199"/>
                    <a:pt x="1049881" y="560166"/>
                  </a:cubicBezTo>
                  <a:cubicBezTo>
                    <a:pt x="1050633" y="573477"/>
                    <a:pt x="1051386" y="586681"/>
                    <a:pt x="1051817" y="599992"/>
                  </a:cubicBezTo>
                  <a:cubicBezTo>
                    <a:pt x="1052139" y="611156"/>
                    <a:pt x="1052462" y="637564"/>
                    <a:pt x="1053107" y="647655"/>
                  </a:cubicBezTo>
                  <a:cubicBezTo>
                    <a:pt x="1053430" y="647333"/>
                    <a:pt x="1053860" y="647011"/>
                    <a:pt x="1054397" y="646689"/>
                  </a:cubicBezTo>
                  <a:cubicBezTo>
                    <a:pt x="1054290" y="646904"/>
                    <a:pt x="1054290" y="647011"/>
                    <a:pt x="1054290" y="647226"/>
                  </a:cubicBezTo>
                  <a:cubicBezTo>
                    <a:pt x="1054182" y="648085"/>
                    <a:pt x="1054290" y="648943"/>
                    <a:pt x="1053967" y="649051"/>
                  </a:cubicBezTo>
                  <a:cubicBezTo>
                    <a:pt x="1024824" y="605038"/>
                    <a:pt x="995680" y="561454"/>
                    <a:pt x="966106" y="517334"/>
                  </a:cubicBezTo>
                  <a:cubicBezTo>
                    <a:pt x="958148" y="505633"/>
                    <a:pt x="949867" y="494146"/>
                    <a:pt x="941909" y="482338"/>
                  </a:cubicBezTo>
                  <a:cubicBezTo>
                    <a:pt x="942985" y="480942"/>
                    <a:pt x="945135" y="480406"/>
                    <a:pt x="944920" y="478581"/>
                  </a:cubicBezTo>
                  <a:cubicBezTo>
                    <a:pt x="941909" y="444766"/>
                    <a:pt x="928359" y="392057"/>
                    <a:pt x="911367" y="338168"/>
                  </a:cubicBezTo>
                  <a:cubicBezTo>
                    <a:pt x="907066" y="324535"/>
                    <a:pt x="902442" y="310794"/>
                    <a:pt x="897817" y="297268"/>
                  </a:cubicBezTo>
                  <a:cubicBezTo>
                    <a:pt x="892978" y="283528"/>
                    <a:pt x="888031" y="269894"/>
                    <a:pt x="883084" y="256905"/>
                  </a:cubicBezTo>
                  <a:cubicBezTo>
                    <a:pt x="857919" y="190349"/>
                    <a:pt x="834690" y="137319"/>
                    <a:pt x="834690" y="137319"/>
                  </a:cubicBezTo>
                  <a:cubicBezTo>
                    <a:pt x="833185" y="133669"/>
                    <a:pt x="829098" y="131844"/>
                    <a:pt x="825442" y="133347"/>
                  </a:cubicBezTo>
                  <a:cubicBezTo>
                    <a:pt x="821785" y="134850"/>
                    <a:pt x="820065" y="139036"/>
                    <a:pt x="821463" y="142686"/>
                  </a:cubicBezTo>
                  <a:cubicBezTo>
                    <a:pt x="821463" y="142686"/>
                    <a:pt x="834906" y="178004"/>
                    <a:pt x="852435" y="227062"/>
                  </a:cubicBezTo>
                  <a:cubicBezTo>
                    <a:pt x="858780" y="244453"/>
                    <a:pt x="865447" y="263561"/>
                    <a:pt x="872438" y="283528"/>
                  </a:cubicBezTo>
                  <a:cubicBezTo>
                    <a:pt x="876847" y="295873"/>
                    <a:pt x="881256" y="308433"/>
                    <a:pt x="885665" y="321100"/>
                  </a:cubicBezTo>
                  <a:cubicBezTo>
                    <a:pt x="892225" y="340208"/>
                    <a:pt x="898785" y="359316"/>
                    <a:pt x="904807" y="377780"/>
                  </a:cubicBezTo>
                  <a:cubicBezTo>
                    <a:pt x="915131" y="409555"/>
                    <a:pt x="922659" y="437788"/>
                    <a:pt x="927499" y="461620"/>
                  </a:cubicBezTo>
                  <a:cubicBezTo>
                    <a:pt x="900183" y="421793"/>
                    <a:pt x="873083" y="381752"/>
                    <a:pt x="844907" y="342570"/>
                  </a:cubicBezTo>
                  <a:cubicBezTo>
                    <a:pt x="775650" y="245956"/>
                    <a:pt x="703167" y="151918"/>
                    <a:pt x="625630" y="63677"/>
                  </a:cubicBezTo>
                  <a:cubicBezTo>
                    <a:pt x="623157" y="60671"/>
                    <a:pt x="618640" y="60349"/>
                    <a:pt x="615629" y="62926"/>
                  </a:cubicBezTo>
                  <a:cubicBezTo>
                    <a:pt x="612618" y="65502"/>
                    <a:pt x="612295" y="70011"/>
                    <a:pt x="614876" y="73017"/>
                  </a:cubicBezTo>
                  <a:cubicBezTo>
                    <a:pt x="691015" y="161794"/>
                    <a:pt x="761778" y="256368"/>
                    <a:pt x="829959" y="353090"/>
                  </a:cubicBezTo>
                  <a:cubicBezTo>
                    <a:pt x="863942" y="401289"/>
                    <a:pt x="897065" y="450241"/>
                    <a:pt x="930080" y="498977"/>
                  </a:cubicBezTo>
                  <a:cubicBezTo>
                    <a:pt x="927283" y="497367"/>
                    <a:pt x="925025" y="495971"/>
                    <a:pt x="921799" y="494254"/>
                  </a:cubicBezTo>
                  <a:cubicBezTo>
                    <a:pt x="898785" y="481372"/>
                    <a:pt x="865662" y="463767"/>
                    <a:pt x="829098" y="444229"/>
                  </a:cubicBezTo>
                  <a:close/>
                  <a:moveTo>
                    <a:pt x="1260555" y="979578"/>
                  </a:moveTo>
                  <a:cubicBezTo>
                    <a:pt x="1260662" y="979148"/>
                    <a:pt x="1260877" y="978827"/>
                    <a:pt x="1261092" y="978397"/>
                  </a:cubicBezTo>
                  <a:cubicBezTo>
                    <a:pt x="1261199" y="978290"/>
                    <a:pt x="1261307" y="978182"/>
                    <a:pt x="1261199" y="978182"/>
                  </a:cubicBezTo>
                  <a:cubicBezTo>
                    <a:pt x="1260339" y="977753"/>
                    <a:pt x="1260339" y="978504"/>
                    <a:pt x="1260555" y="979578"/>
                  </a:cubicBezTo>
                  <a:close/>
                  <a:moveTo>
                    <a:pt x="1479078" y="1104317"/>
                  </a:moveTo>
                  <a:cubicBezTo>
                    <a:pt x="1476175" y="1103136"/>
                    <a:pt x="1474885" y="1101204"/>
                    <a:pt x="1474239" y="1099594"/>
                  </a:cubicBezTo>
                  <a:cubicBezTo>
                    <a:pt x="1473164" y="1097018"/>
                    <a:pt x="1473379" y="1093690"/>
                    <a:pt x="1476175" y="1090362"/>
                  </a:cubicBezTo>
                  <a:cubicBezTo>
                    <a:pt x="1478756" y="1087356"/>
                    <a:pt x="1486284" y="1083277"/>
                    <a:pt x="1488865" y="1079949"/>
                  </a:cubicBezTo>
                  <a:lnTo>
                    <a:pt x="1510051" y="1052146"/>
                  </a:lnTo>
                  <a:lnTo>
                    <a:pt x="1571134" y="966052"/>
                  </a:lnTo>
                  <a:cubicBezTo>
                    <a:pt x="1574575" y="961436"/>
                    <a:pt x="1578124" y="956820"/>
                    <a:pt x="1581565" y="952204"/>
                  </a:cubicBezTo>
                  <a:cubicBezTo>
                    <a:pt x="1580060" y="952955"/>
                    <a:pt x="1578554" y="953385"/>
                    <a:pt x="1576941" y="953063"/>
                  </a:cubicBezTo>
                  <a:cubicBezTo>
                    <a:pt x="1575758" y="952848"/>
                    <a:pt x="1574360" y="952097"/>
                    <a:pt x="1573070" y="950486"/>
                  </a:cubicBezTo>
                  <a:cubicBezTo>
                    <a:pt x="1572747" y="950057"/>
                    <a:pt x="1571994" y="948984"/>
                    <a:pt x="1571672" y="947051"/>
                  </a:cubicBezTo>
                  <a:cubicBezTo>
                    <a:pt x="1571242" y="944797"/>
                    <a:pt x="1570596" y="936424"/>
                    <a:pt x="1569844" y="933096"/>
                  </a:cubicBezTo>
                  <a:cubicBezTo>
                    <a:pt x="1568338" y="926333"/>
                    <a:pt x="1566832" y="919570"/>
                    <a:pt x="1565219" y="912914"/>
                  </a:cubicBezTo>
                  <a:cubicBezTo>
                    <a:pt x="1564144" y="908513"/>
                    <a:pt x="1562961" y="904112"/>
                    <a:pt x="1561670" y="899818"/>
                  </a:cubicBezTo>
                  <a:cubicBezTo>
                    <a:pt x="1555325" y="878455"/>
                    <a:pt x="1548765" y="857093"/>
                    <a:pt x="1542851" y="835623"/>
                  </a:cubicBezTo>
                  <a:cubicBezTo>
                    <a:pt x="1538979" y="821238"/>
                    <a:pt x="1535322" y="806746"/>
                    <a:pt x="1531989" y="792039"/>
                  </a:cubicBezTo>
                  <a:cubicBezTo>
                    <a:pt x="1525536" y="762304"/>
                    <a:pt x="1520052" y="730099"/>
                    <a:pt x="1517041" y="697036"/>
                  </a:cubicBezTo>
                  <a:cubicBezTo>
                    <a:pt x="1514997" y="675888"/>
                    <a:pt x="1514029" y="654311"/>
                    <a:pt x="1514029" y="632841"/>
                  </a:cubicBezTo>
                  <a:cubicBezTo>
                    <a:pt x="1514244" y="577449"/>
                    <a:pt x="1521557" y="522379"/>
                    <a:pt x="1538764" y="474072"/>
                  </a:cubicBezTo>
                  <a:cubicBezTo>
                    <a:pt x="1540055" y="470315"/>
                    <a:pt x="1544033" y="468275"/>
                    <a:pt x="1547797" y="469563"/>
                  </a:cubicBezTo>
                  <a:cubicBezTo>
                    <a:pt x="1551561" y="470852"/>
                    <a:pt x="1553497" y="474931"/>
                    <a:pt x="1552314" y="478581"/>
                  </a:cubicBezTo>
                  <a:cubicBezTo>
                    <a:pt x="1539947" y="516582"/>
                    <a:pt x="1534355" y="558556"/>
                    <a:pt x="1532957" y="601388"/>
                  </a:cubicBezTo>
                  <a:cubicBezTo>
                    <a:pt x="1531881" y="632626"/>
                    <a:pt x="1533387" y="664294"/>
                    <a:pt x="1536291" y="695211"/>
                  </a:cubicBezTo>
                  <a:cubicBezTo>
                    <a:pt x="1539302" y="727630"/>
                    <a:pt x="1543818" y="759083"/>
                    <a:pt x="1549733" y="788389"/>
                  </a:cubicBezTo>
                  <a:cubicBezTo>
                    <a:pt x="1552637" y="802774"/>
                    <a:pt x="1555971" y="817052"/>
                    <a:pt x="1559519" y="831329"/>
                  </a:cubicBezTo>
                  <a:cubicBezTo>
                    <a:pt x="1564789" y="852799"/>
                    <a:pt x="1570596" y="874269"/>
                    <a:pt x="1576403" y="895631"/>
                  </a:cubicBezTo>
                  <a:cubicBezTo>
                    <a:pt x="1577586" y="900247"/>
                    <a:pt x="1578662" y="904863"/>
                    <a:pt x="1579737" y="909586"/>
                  </a:cubicBezTo>
                  <a:cubicBezTo>
                    <a:pt x="1581135" y="916349"/>
                    <a:pt x="1582426" y="923220"/>
                    <a:pt x="1583716" y="930090"/>
                  </a:cubicBezTo>
                  <a:cubicBezTo>
                    <a:pt x="1584146" y="932237"/>
                    <a:pt x="1583716" y="937390"/>
                    <a:pt x="1583824" y="940932"/>
                  </a:cubicBezTo>
                  <a:cubicBezTo>
                    <a:pt x="1584576" y="941791"/>
                    <a:pt x="1585222" y="942757"/>
                    <a:pt x="1585437" y="943938"/>
                  </a:cubicBezTo>
                  <a:cubicBezTo>
                    <a:pt x="1585114" y="943294"/>
                    <a:pt x="1584146" y="942542"/>
                    <a:pt x="1584039" y="942328"/>
                  </a:cubicBezTo>
                  <a:lnTo>
                    <a:pt x="1583932" y="942220"/>
                  </a:lnTo>
                  <a:cubicBezTo>
                    <a:pt x="1584146" y="943831"/>
                    <a:pt x="1584469" y="944797"/>
                    <a:pt x="1585222" y="944689"/>
                  </a:cubicBezTo>
                  <a:cubicBezTo>
                    <a:pt x="1585437" y="944689"/>
                    <a:pt x="1585545" y="944582"/>
                    <a:pt x="1585545" y="944475"/>
                  </a:cubicBezTo>
                  <a:cubicBezTo>
                    <a:pt x="1585652" y="945012"/>
                    <a:pt x="1585652" y="945656"/>
                    <a:pt x="1585652" y="946192"/>
                  </a:cubicBezTo>
                  <a:cubicBezTo>
                    <a:pt x="1585545" y="947373"/>
                    <a:pt x="1585114" y="947159"/>
                    <a:pt x="1584792" y="947910"/>
                  </a:cubicBezTo>
                  <a:cubicBezTo>
                    <a:pt x="1605010" y="920643"/>
                    <a:pt x="1625335" y="893377"/>
                    <a:pt x="1645983" y="866432"/>
                  </a:cubicBezTo>
                  <a:cubicBezTo>
                    <a:pt x="1657275" y="851833"/>
                    <a:pt x="1668674" y="837233"/>
                    <a:pt x="1680073" y="822634"/>
                  </a:cubicBezTo>
                  <a:cubicBezTo>
                    <a:pt x="1677922" y="813187"/>
                    <a:pt x="1668996" y="794186"/>
                    <a:pt x="1667921" y="790000"/>
                  </a:cubicBezTo>
                  <a:cubicBezTo>
                    <a:pt x="1663297" y="771106"/>
                    <a:pt x="1659533" y="751784"/>
                    <a:pt x="1656844" y="732461"/>
                  </a:cubicBezTo>
                  <a:cubicBezTo>
                    <a:pt x="1654048" y="712923"/>
                    <a:pt x="1652328" y="693386"/>
                    <a:pt x="1651467" y="673956"/>
                  </a:cubicBezTo>
                  <a:cubicBezTo>
                    <a:pt x="1650607" y="651198"/>
                    <a:pt x="1651037" y="628332"/>
                    <a:pt x="1652865" y="605574"/>
                  </a:cubicBezTo>
                  <a:cubicBezTo>
                    <a:pt x="1654693" y="583031"/>
                    <a:pt x="1657705" y="560488"/>
                    <a:pt x="1661684" y="538052"/>
                  </a:cubicBezTo>
                  <a:cubicBezTo>
                    <a:pt x="1666308" y="511322"/>
                    <a:pt x="1672438" y="484807"/>
                    <a:pt x="1679213" y="458506"/>
                  </a:cubicBezTo>
                  <a:cubicBezTo>
                    <a:pt x="1689322" y="419002"/>
                    <a:pt x="1701259" y="379927"/>
                    <a:pt x="1712873" y="341711"/>
                  </a:cubicBezTo>
                  <a:cubicBezTo>
                    <a:pt x="1714056" y="337954"/>
                    <a:pt x="1717928" y="335807"/>
                    <a:pt x="1721799" y="336880"/>
                  </a:cubicBezTo>
                  <a:cubicBezTo>
                    <a:pt x="1725563" y="337954"/>
                    <a:pt x="1727714" y="341926"/>
                    <a:pt x="1726639" y="345683"/>
                  </a:cubicBezTo>
                  <a:cubicBezTo>
                    <a:pt x="1716207" y="384006"/>
                    <a:pt x="1705668" y="423189"/>
                    <a:pt x="1696420" y="462693"/>
                  </a:cubicBezTo>
                  <a:cubicBezTo>
                    <a:pt x="1690397" y="488779"/>
                    <a:pt x="1684913" y="514972"/>
                    <a:pt x="1680504" y="541272"/>
                  </a:cubicBezTo>
                  <a:cubicBezTo>
                    <a:pt x="1676847" y="563172"/>
                    <a:pt x="1673836" y="585178"/>
                    <a:pt x="1671900" y="607185"/>
                  </a:cubicBezTo>
                  <a:cubicBezTo>
                    <a:pt x="1669965" y="629299"/>
                    <a:pt x="1668889" y="651305"/>
                    <a:pt x="1669427" y="673419"/>
                  </a:cubicBezTo>
                  <a:cubicBezTo>
                    <a:pt x="1669749" y="692312"/>
                    <a:pt x="1671040" y="711313"/>
                    <a:pt x="1673191" y="730314"/>
                  </a:cubicBezTo>
                  <a:cubicBezTo>
                    <a:pt x="1675342" y="749315"/>
                    <a:pt x="1678460" y="768208"/>
                    <a:pt x="1682439" y="786672"/>
                  </a:cubicBezTo>
                  <a:cubicBezTo>
                    <a:pt x="1683084" y="789678"/>
                    <a:pt x="1687171" y="799983"/>
                    <a:pt x="1690505" y="809323"/>
                  </a:cubicBezTo>
                  <a:cubicBezTo>
                    <a:pt x="1713949" y="779265"/>
                    <a:pt x="1737285" y="749207"/>
                    <a:pt x="1760837" y="719150"/>
                  </a:cubicBezTo>
                  <a:cubicBezTo>
                    <a:pt x="1796433" y="673848"/>
                    <a:pt x="1830954" y="627796"/>
                    <a:pt x="1865582" y="581850"/>
                  </a:cubicBezTo>
                  <a:cubicBezTo>
                    <a:pt x="1864830" y="579918"/>
                    <a:pt x="1864292" y="577986"/>
                    <a:pt x="1863646" y="575946"/>
                  </a:cubicBezTo>
                  <a:cubicBezTo>
                    <a:pt x="1862571" y="572618"/>
                    <a:pt x="1861926" y="569183"/>
                    <a:pt x="1861926" y="565855"/>
                  </a:cubicBezTo>
                  <a:cubicBezTo>
                    <a:pt x="1862571" y="546318"/>
                    <a:pt x="1862786" y="526780"/>
                    <a:pt x="1863431" y="507243"/>
                  </a:cubicBezTo>
                  <a:cubicBezTo>
                    <a:pt x="1863861" y="494146"/>
                    <a:pt x="1864507" y="481050"/>
                    <a:pt x="1865367" y="467953"/>
                  </a:cubicBezTo>
                  <a:cubicBezTo>
                    <a:pt x="1867625" y="438862"/>
                    <a:pt x="1870744" y="410092"/>
                    <a:pt x="1875369" y="381859"/>
                  </a:cubicBezTo>
                  <a:cubicBezTo>
                    <a:pt x="1878595" y="362751"/>
                    <a:pt x="1882359" y="343858"/>
                    <a:pt x="1886768" y="325072"/>
                  </a:cubicBezTo>
                  <a:cubicBezTo>
                    <a:pt x="1897845" y="278482"/>
                    <a:pt x="1912578" y="232859"/>
                    <a:pt x="1930752" y="187450"/>
                  </a:cubicBezTo>
                  <a:cubicBezTo>
                    <a:pt x="1932150" y="183801"/>
                    <a:pt x="1936237" y="181976"/>
                    <a:pt x="1940001" y="183371"/>
                  </a:cubicBezTo>
                  <a:cubicBezTo>
                    <a:pt x="1943657" y="184767"/>
                    <a:pt x="1945486" y="188846"/>
                    <a:pt x="1944087" y="192496"/>
                  </a:cubicBezTo>
                  <a:cubicBezTo>
                    <a:pt x="1927634" y="237797"/>
                    <a:pt x="1914944" y="283206"/>
                    <a:pt x="1905050" y="329151"/>
                  </a:cubicBezTo>
                  <a:cubicBezTo>
                    <a:pt x="1901178" y="347722"/>
                    <a:pt x="1897630" y="366294"/>
                    <a:pt x="1894403" y="384972"/>
                  </a:cubicBezTo>
                  <a:cubicBezTo>
                    <a:pt x="1889779" y="412776"/>
                    <a:pt x="1885800" y="440901"/>
                    <a:pt x="1883111" y="469456"/>
                  </a:cubicBezTo>
                  <a:cubicBezTo>
                    <a:pt x="1881821" y="482338"/>
                    <a:pt x="1880853" y="495220"/>
                    <a:pt x="1880100" y="508102"/>
                  </a:cubicBezTo>
                  <a:cubicBezTo>
                    <a:pt x="1878810" y="527532"/>
                    <a:pt x="1877842" y="547069"/>
                    <a:pt x="1876659" y="566499"/>
                  </a:cubicBezTo>
                  <a:cubicBezTo>
                    <a:pt x="1876659" y="566714"/>
                    <a:pt x="1876874" y="567036"/>
                    <a:pt x="1876874" y="567251"/>
                  </a:cubicBezTo>
                  <a:cubicBezTo>
                    <a:pt x="1889564" y="550504"/>
                    <a:pt x="1902576" y="533865"/>
                    <a:pt x="1915159" y="517012"/>
                  </a:cubicBezTo>
                  <a:cubicBezTo>
                    <a:pt x="1944840" y="477722"/>
                    <a:pt x="1975059" y="438862"/>
                    <a:pt x="2004741" y="399572"/>
                  </a:cubicBezTo>
                  <a:cubicBezTo>
                    <a:pt x="2004741" y="398069"/>
                    <a:pt x="2003235" y="396673"/>
                    <a:pt x="2004310" y="395493"/>
                  </a:cubicBezTo>
                  <a:cubicBezTo>
                    <a:pt x="2008720" y="389696"/>
                    <a:pt x="2011623" y="381215"/>
                    <a:pt x="2013989" y="371769"/>
                  </a:cubicBezTo>
                  <a:cubicBezTo>
                    <a:pt x="2019689" y="349333"/>
                    <a:pt x="2021840" y="321744"/>
                    <a:pt x="2025604" y="305856"/>
                  </a:cubicBezTo>
                  <a:cubicBezTo>
                    <a:pt x="2030335" y="286963"/>
                    <a:pt x="2035175" y="268069"/>
                    <a:pt x="2040767" y="249391"/>
                  </a:cubicBezTo>
                  <a:cubicBezTo>
                    <a:pt x="2044531" y="236938"/>
                    <a:pt x="2048510" y="224593"/>
                    <a:pt x="2052812" y="212355"/>
                  </a:cubicBezTo>
                  <a:cubicBezTo>
                    <a:pt x="2063673" y="181654"/>
                    <a:pt x="2076040" y="151489"/>
                    <a:pt x="2089806" y="122075"/>
                  </a:cubicBezTo>
                  <a:cubicBezTo>
                    <a:pt x="2091419" y="118425"/>
                    <a:pt x="2095613" y="116815"/>
                    <a:pt x="2099270" y="118425"/>
                  </a:cubicBezTo>
                  <a:cubicBezTo>
                    <a:pt x="2102818" y="119928"/>
                    <a:pt x="2104539" y="124115"/>
                    <a:pt x="2102926" y="127765"/>
                  </a:cubicBezTo>
                  <a:cubicBezTo>
                    <a:pt x="2093140" y="151489"/>
                    <a:pt x="2084537" y="175642"/>
                    <a:pt x="2076471" y="199903"/>
                  </a:cubicBezTo>
                  <a:cubicBezTo>
                    <a:pt x="2070449" y="218152"/>
                    <a:pt x="2064857" y="236616"/>
                    <a:pt x="2059264" y="254973"/>
                  </a:cubicBezTo>
                  <a:cubicBezTo>
                    <a:pt x="2053780" y="273437"/>
                    <a:pt x="2048187" y="291901"/>
                    <a:pt x="2043133" y="310472"/>
                  </a:cubicBezTo>
                  <a:cubicBezTo>
                    <a:pt x="2039261" y="323784"/>
                    <a:pt x="2036035" y="345361"/>
                    <a:pt x="2031088" y="365220"/>
                  </a:cubicBezTo>
                  <a:cubicBezTo>
                    <a:pt x="2069588" y="314552"/>
                    <a:pt x="2107551" y="263561"/>
                    <a:pt x="2146910" y="213429"/>
                  </a:cubicBezTo>
                  <a:cubicBezTo>
                    <a:pt x="2203047" y="142042"/>
                    <a:pt x="2260582" y="71514"/>
                    <a:pt x="2320267" y="2488"/>
                  </a:cubicBezTo>
                  <a:cubicBezTo>
                    <a:pt x="2322848" y="-517"/>
                    <a:pt x="2327365" y="-839"/>
                    <a:pt x="2330376" y="1737"/>
                  </a:cubicBezTo>
                  <a:cubicBezTo>
                    <a:pt x="2333387" y="4313"/>
                    <a:pt x="2333710" y="8822"/>
                    <a:pt x="2331129" y="11720"/>
                  </a:cubicBezTo>
                  <a:cubicBezTo>
                    <a:pt x="2272304" y="81282"/>
                    <a:pt x="2215845" y="152240"/>
                    <a:pt x="2160461" y="223949"/>
                  </a:cubicBezTo>
                  <a:cubicBezTo>
                    <a:pt x="2082708" y="324642"/>
                    <a:pt x="2007214" y="426946"/>
                    <a:pt x="1930645" y="528713"/>
                  </a:cubicBezTo>
                  <a:cubicBezTo>
                    <a:pt x="1920321" y="542346"/>
                    <a:pt x="1909674" y="555764"/>
                    <a:pt x="1899350" y="569398"/>
                  </a:cubicBezTo>
                  <a:lnTo>
                    <a:pt x="1919890" y="561239"/>
                  </a:lnTo>
                  <a:cubicBezTo>
                    <a:pt x="1932903" y="555872"/>
                    <a:pt x="1945701" y="550290"/>
                    <a:pt x="1958498" y="544708"/>
                  </a:cubicBezTo>
                  <a:cubicBezTo>
                    <a:pt x="1971295" y="539018"/>
                    <a:pt x="1983985" y="533221"/>
                    <a:pt x="1996675" y="527317"/>
                  </a:cubicBezTo>
                  <a:cubicBezTo>
                    <a:pt x="2020980" y="516045"/>
                    <a:pt x="2045391" y="504344"/>
                    <a:pt x="2070018" y="492751"/>
                  </a:cubicBezTo>
                  <a:cubicBezTo>
                    <a:pt x="2094323" y="481157"/>
                    <a:pt x="2118735" y="469563"/>
                    <a:pt x="2142717" y="457326"/>
                  </a:cubicBezTo>
                  <a:cubicBezTo>
                    <a:pt x="2174979" y="441008"/>
                    <a:pt x="2206596" y="423940"/>
                    <a:pt x="2236815" y="405261"/>
                  </a:cubicBezTo>
                  <a:cubicBezTo>
                    <a:pt x="2240149" y="403114"/>
                    <a:pt x="2244558" y="404080"/>
                    <a:pt x="2246709" y="407301"/>
                  </a:cubicBezTo>
                  <a:cubicBezTo>
                    <a:pt x="2248860" y="410629"/>
                    <a:pt x="2247892" y="415030"/>
                    <a:pt x="2244558" y="417177"/>
                  </a:cubicBezTo>
                  <a:cubicBezTo>
                    <a:pt x="2207134" y="442189"/>
                    <a:pt x="2167558" y="465055"/>
                    <a:pt x="2127015" y="485988"/>
                  </a:cubicBezTo>
                  <a:cubicBezTo>
                    <a:pt x="2110884" y="494361"/>
                    <a:pt x="2094645" y="502412"/>
                    <a:pt x="2078299" y="510141"/>
                  </a:cubicBezTo>
                  <a:cubicBezTo>
                    <a:pt x="2053564" y="521842"/>
                    <a:pt x="2028722" y="532792"/>
                    <a:pt x="2004095" y="543634"/>
                  </a:cubicBezTo>
                  <a:cubicBezTo>
                    <a:pt x="1991191" y="549324"/>
                    <a:pt x="1978178" y="554798"/>
                    <a:pt x="1965058" y="560166"/>
                  </a:cubicBezTo>
                  <a:cubicBezTo>
                    <a:pt x="1951938" y="565426"/>
                    <a:pt x="1938818" y="570579"/>
                    <a:pt x="1925590" y="575517"/>
                  </a:cubicBezTo>
                  <a:lnTo>
                    <a:pt x="1896984" y="585607"/>
                  </a:lnTo>
                  <a:cubicBezTo>
                    <a:pt x="1894941" y="586252"/>
                    <a:pt x="1889779" y="586574"/>
                    <a:pt x="1886337" y="587325"/>
                  </a:cubicBezTo>
                  <a:cubicBezTo>
                    <a:pt x="1885800" y="587862"/>
                    <a:pt x="1885047" y="588291"/>
                    <a:pt x="1884402" y="588721"/>
                  </a:cubicBezTo>
                  <a:cubicBezTo>
                    <a:pt x="1882359" y="591297"/>
                    <a:pt x="1880315" y="593981"/>
                    <a:pt x="1878380" y="596557"/>
                  </a:cubicBezTo>
                  <a:cubicBezTo>
                    <a:pt x="1878272" y="596772"/>
                    <a:pt x="1878380" y="596986"/>
                    <a:pt x="1878165" y="597094"/>
                  </a:cubicBezTo>
                  <a:cubicBezTo>
                    <a:pt x="1878057" y="597201"/>
                    <a:pt x="1877949" y="597094"/>
                    <a:pt x="1877842" y="597094"/>
                  </a:cubicBezTo>
                  <a:cubicBezTo>
                    <a:pt x="1843751" y="641644"/>
                    <a:pt x="1809983" y="686301"/>
                    <a:pt x="1775140" y="730421"/>
                  </a:cubicBezTo>
                  <a:cubicBezTo>
                    <a:pt x="1752234" y="759191"/>
                    <a:pt x="1729543" y="787960"/>
                    <a:pt x="1706636" y="816730"/>
                  </a:cubicBezTo>
                  <a:cubicBezTo>
                    <a:pt x="1708679" y="816408"/>
                    <a:pt x="1711045" y="816086"/>
                    <a:pt x="1712443" y="815656"/>
                  </a:cubicBezTo>
                  <a:lnTo>
                    <a:pt x="1748039" y="803633"/>
                  </a:lnTo>
                  <a:lnTo>
                    <a:pt x="1853430" y="767564"/>
                  </a:lnTo>
                  <a:cubicBezTo>
                    <a:pt x="1885155" y="756400"/>
                    <a:pt x="1921826" y="745128"/>
                    <a:pt x="1960003" y="733212"/>
                  </a:cubicBezTo>
                  <a:cubicBezTo>
                    <a:pt x="1994740" y="722370"/>
                    <a:pt x="2030658" y="710776"/>
                    <a:pt x="2064857" y="697250"/>
                  </a:cubicBezTo>
                  <a:cubicBezTo>
                    <a:pt x="2113035" y="678035"/>
                    <a:pt x="2157772" y="655062"/>
                    <a:pt x="2190357" y="624468"/>
                  </a:cubicBezTo>
                  <a:cubicBezTo>
                    <a:pt x="2193153" y="621784"/>
                    <a:pt x="2197670" y="621784"/>
                    <a:pt x="2200359" y="624682"/>
                  </a:cubicBezTo>
                  <a:cubicBezTo>
                    <a:pt x="2203155" y="627474"/>
                    <a:pt x="2203047" y="631982"/>
                    <a:pt x="2200251" y="634666"/>
                  </a:cubicBezTo>
                  <a:cubicBezTo>
                    <a:pt x="2167128" y="667407"/>
                    <a:pt x="2121531" y="692956"/>
                    <a:pt x="2071739" y="713889"/>
                  </a:cubicBezTo>
                  <a:cubicBezTo>
                    <a:pt x="2037326" y="728274"/>
                    <a:pt x="2001084" y="740619"/>
                    <a:pt x="1965811" y="751676"/>
                  </a:cubicBezTo>
                  <a:cubicBezTo>
                    <a:pt x="1927741" y="763485"/>
                    <a:pt x="1890962" y="773683"/>
                    <a:pt x="1859345" y="784418"/>
                  </a:cubicBezTo>
                  <a:cubicBezTo>
                    <a:pt x="1845149" y="789141"/>
                    <a:pt x="1830954" y="793650"/>
                    <a:pt x="1816758" y="798158"/>
                  </a:cubicBezTo>
                  <a:cubicBezTo>
                    <a:pt x="1795465" y="804921"/>
                    <a:pt x="1774064" y="811470"/>
                    <a:pt x="1752771" y="818125"/>
                  </a:cubicBezTo>
                  <a:lnTo>
                    <a:pt x="1717068" y="829075"/>
                  </a:lnTo>
                  <a:cubicBezTo>
                    <a:pt x="1714809" y="829826"/>
                    <a:pt x="1708679" y="829289"/>
                    <a:pt x="1704808" y="829719"/>
                  </a:cubicBezTo>
                  <a:cubicBezTo>
                    <a:pt x="1704593" y="830900"/>
                    <a:pt x="1704055" y="831973"/>
                    <a:pt x="1703195" y="832832"/>
                  </a:cubicBezTo>
                  <a:cubicBezTo>
                    <a:pt x="1700721" y="835623"/>
                    <a:pt x="1696420" y="835730"/>
                    <a:pt x="1693623" y="833261"/>
                  </a:cubicBezTo>
                  <a:cubicBezTo>
                    <a:pt x="1682117" y="847753"/>
                    <a:pt x="1670610" y="862138"/>
                    <a:pt x="1659210" y="876630"/>
                  </a:cubicBezTo>
                  <a:cubicBezTo>
                    <a:pt x="1645875" y="893699"/>
                    <a:pt x="1632970" y="910875"/>
                    <a:pt x="1619742" y="928050"/>
                  </a:cubicBezTo>
                  <a:cubicBezTo>
                    <a:pt x="1629421" y="931271"/>
                    <a:pt x="1648456" y="935887"/>
                    <a:pt x="1651682" y="935887"/>
                  </a:cubicBezTo>
                  <a:cubicBezTo>
                    <a:pt x="1667921" y="936746"/>
                    <a:pt x="1684160" y="937282"/>
                    <a:pt x="1700398" y="937497"/>
                  </a:cubicBezTo>
                  <a:cubicBezTo>
                    <a:pt x="1716637" y="937712"/>
                    <a:pt x="1732876" y="937604"/>
                    <a:pt x="1749008" y="937068"/>
                  </a:cubicBezTo>
                  <a:cubicBezTo>
                    <a:pt x="1778474" y="936102"/>
                    <a:pt x="1808908" y="933847"/>
                    <a:pt x="1839450" y="930412"/>
                  </a:cubicBezTo>
                  <a:cubicBezTo>
                    <a:pt x="1869346" y="927084"/>
                    <a:pt x="1899243" y="922468"/>
                    <a:pt x="1928601" y="915813"/>
                  </a:cubicBezTo>
                  <a:cubicBezTo>
                    <a:pt x="1968069" y="906795"/>
                    <a:pt x="2006461" y="894236"/>
                    <a:pt x="2041627" y="876308"/>
                  </a:cubicBezTo>
                  <a:cubicBezTo>
                    <a:pt x="2045069" y="874483"/>
                    <a:pt x="2049371" y="875771"/>
                    <a:pt x="2051199" y="879314"/>
                  </a:cubicBezTo>
                  <a:cubicBezTo>
                    <a:pt x="2053134" y="882749"/>
                    <a:pt x="2051736" y="887043"/>
                    <a:pt x="2048295" y="888976"/>
                  </a:cubicBezTo>
                  <a:cubicBezTo>
                    <a:pt x="2003773" y="913344"/>
                    <a:pt x="1953981" y="929768"/>
                    <a:pt x="1902684" y="940181"/>
                  </a:cubicBezTo>
                  <a:cubicBezTo>
                    <a:pt x="1882466" y="944260"/>
                    <a:pt x="1862033" y="947373"/>
                    <a:pt x="1841601" y="949627"/>
                  </a:cubicBezTo>
                  <a:cubicBezTo>
                    <a:pt x="1810521" y="953063"/>
                    <a:pt x="1779441" y="954458"/>
                    <a:pt x="1749437" y="954888"/>
                  </a:cubicBezTo>
                  <a:cubicBezTo>
                    <a:pt x="1732984" y="955102"/>
                    <a:pt x="1716422" y="954780"/>
                    <a:pt x="1699969" y="954029"/>
                  </a:cubicBezTo>
                  <a:cubicBezTo>
                    <a:pt x="1683515" y="953385"/>
                    <a:pt x="1667061" y="952311"/>
                    <a:pt x="1650715" y="951023"/>
                  </a:cubicBezTo>
                  <a:cubicBezTo>
                    <a:pt x="1646628" y="950701"/>
                    <a:pt x="1619420" y="943294"/>
                    <a:pt x="1610924" y="939537"/>
                  </a:cubicBezTo>
                  <a:cubicBezTo>
                    <a:pt x="1601783" y="951452"/>
                    <a:pt x="1592535" y="963154"/>
                    <a:pt x="1583609" y="975177"/>
                  </a:cubicBezTo>
                  <a:lnTo>
                    <a:pt x="1521665" y="1060519"/>
                  </a:lnTo>
                  <a:lnTo>
                    <a:pt x="1499941" y="1088644"/>
                  </a:lnTo>
                  <a:cubicBezTo>
                    <a:pt x="1498543" y="1090362"/>
                    <a:pt x="1496070" y="1092294"/>
                    <a:pt x="1493489" y="1094226"/>
                  </a:cubicBezTo>
                  <a:cubicBezTo>
                    <a:pt x="1492199" y="1095085"/>
                    <a:pt x="1490155" y="1096051"/>
                    <a:pt x="1488650" y="1096910"/>
                  </a:cubicBezTo>
                  <a:cubicBezTo>
                    <a:pt x="1488865" y="1098198"/>
                    <a:pt x="1488757" y="1099594"/>
                    <a:pt x="1488219" y="1100882"/>
                  </a:cubicBezTo>
                  <a:cubicBezTo>
                    <a:pt x="1486499" y="1104317"/>
                    <a:pt x="1482520" y="1105928"/>
                    <a:pt x="1479078" y="1104317"/>
                  </a:cubicBezTo>
                  <a:close/>
                  <a:moveTo>
                    <a:pt x="2190572" y="263775"/>
                  </a:moveTo>
                  <a:cubicBezTo>
                    <a:pt x="2207564" y="249928"/>
                    <a:pt x="2224340" y="235865"/>
                    <a:pt x="2240579" y="220836"/>
                  </a:cubicBezTo>
                  <a:cubicBezTo>
                    <a:pt x="2243375" y="218152"/>
                    <a:pt x="2247892" y="218152"/>
                    <a:pt x="2250688" y="220943"/>
                  </a:cubicBezTo>
                  <a:cubicBezTo>
                    <a:pt x="2253377" y="223734"/>
                    <a:pt x="2253377" y="228243"/>
                    <a:pt x="2250580" y="231034"/>
                  </a:cubicBezTo>
                  <a:cubicBezTo>
                    <a:pt x="2230900" y="251108"/>
                    <a:pt x="2210790" y="270324"/>
                    <a:pt x="2189605" y="288358"/>
                  </a:cubicBezTo>
                  <a:cubicBezTo>
                    <a:pt x="2179065" y="297483"/>
                    <a:pt x="2168311" y="306286"/>
                    <a:pt x="2157234" y="314766"/>
                  </a:cubicBezTo>
                  <a:cubicBezTo>
                    <a:pt x="2146265" y="323247"/>
                    <a:pt x="2134973" y="331405"/>
                    <a:pt x="2123574" y="339564"/>
                  </a:cubicBezTo>
                  <a:cubicBezTo>
                    <a:pt x="2112927" y="347078"/>
                    <a:pt x="2101958" y="354271"/>
                    <a:pt x="2091204" y="361785"/>
                  </a:cubicBezTo>
                  <a:cubicBezTo>
                    <a:pt x="2086687" y="364898"/>
                    <a:pt x="2082171" y="368011"/>
                    <a:pt x="2077869" y="371339"/>
                  </a:cubicBezTo>
                  <a:cubicBezTo>
                    <a:pt x="2072707" y="375204"/>
                    <a:pt x="2060877" y="384006"/>
                    <a:pt x="2055393" y="388408"/>
                  </a:cubicBezTo>
                  <a:cubicBezTo>
                    <a:pt x="2054962" y="389159"/>
                    <a:pt x="2054317" y="389803"/>
                    <a:pt x="2053564" y="390340"/>
                  </a:cubicBezTo>
                  <a:cubicBezTo>
                    <a:pt x="2046359" y="395600"/>
                    <a:pt x="2041520" y="388300"/>
                    <a:pt x="2041305" y="387871"/>
                  </a:cubicBezTo>
                  <a:cubicBezTo>
                    <a:pt x="2041197" y="387441"/>
                    <a:pt x="2040337" y="383362"/>
                    <a:pt x="2044208" y="379712"/>
                  </a:cubicBezTo>
                  <a:cubicBezTo>
                    <a:pt x="2048080" y="376062"/>
                    <a:pt x="2062275" y="364039"/>
                    <a:pt x="2068083" y="359209"/>
                  </a:cubicBezTo>
                  <a:cubicBezTo>
                    <a:pt x="2073890" y="354271"/>
                    <a:pt x="2079805" y="349547"/>
                    <a:pt x="2085935" y="344931"/>
                  </a:cubicBezTo>
                  <a:cubicBezTo>
                    <a:pt x="2094861" y="338168"/>
                    <a:pt x="2103894" y="331727"/>
                    <a:pt x="2112713" y="324857"/>
                  </a:cubicBezTo>
                  <a:cubicBezTo>
                    <a:pt x="2126047" y="314874"/>
                    <a:pt x="2138953" y="304675"/>
                    <a:pt x="2151857" y="294477"/>
                  </a:cubicBezTo>
                  <a:cubicBezTo>
                    <a:pt x="2164870" y="284387"/>
                    <a:pt x="2177882" y="274188"/>
                    <a:pt x="2190572" y="263775"/>
                  </a:cubicBezTo>
                  <a:close/>
                  <a:moveTo>
                    <a:pt x="2270476" y="188202"/>
                  </a:moveTo>
                  <a:cubicBezTo>
                    <a:pt x="2270261" y="188309"/>
                    <a:pt x="2270045" y="188524"/>
                    <a:pt x="2269830" y="188846"/>
                  </a:cubicBezTo>
                  <a:cubicBezTo>
                    <a:pt x="2269400" y="188417"/>
                    <a:pt x="2268647" y="187773"/>
                    <a:pt x="2269400" y="188202"/>
                  </a:cubicBezTo>
                  <a:cubicBezTo>
                    <a:pt x="2270368" y="188739"/>
                    <a:pt x="2268325" y="186914"/>
                    <a:pt x="2269293" y="187450"/>
                  </a:cubicBezTo>
                  <a:cubicBezTo>
                    <a:pt x="2269830" y="187880"/>
                    <a:pt x="2268540" y="186699"/>
                    <a:pt x="2269185" y="187021"/>
                  </a:cubicBezTo>
                  <a:cubicBezTo>
                    <a:pt x="2270045" y="187343"/>
                    <a:pt x="2268755" y="186377"/>
                    <a:pt x="2269400" y="185840"/>
                  </a:cubicBezTo>
                  <a:cubicBezTo>
                    <a:pt x="2269938" y="185411"/>
                    <a:pt x="2269293" y="186592"/>
                    <a:pt x="2269938" y="186377"/>
                  </a:cubicBezTo>
                  <a:cubicBezTo>
                    <a:pt x="2270261" y="186270"/>
                    <a:pt x="2270476" y="186162"/>
                    <a:pt x="2270691" y="186162"/>
                  </a:cubicBezTo>
                  <a:cubicBezTo>
                    <a:pt x="2272196" y="185518"/>
                    <a:pt x="2269615" y="185626"/>
                    <a:pt x="2270476" y="188202"/>
                  </a:cubicBezTo>
                  <a:close/>
                  <a:moveTo>
                    <a:pt x="2269723" y="188953"/>
                  </a:moveTo>
                  <a:lnTo>
                    <a:pt x="2269830" y="188846"/>
                  </a:lnTo>
                  <a:lnTo>
                    <a:pt x="2269938" y="188846"/>
                  </a:lnTo>
                  <a:cubicBezTo>
                    <a:pt x="2270153" y="188739"/>
                    <a:pt x="2270261" y="188524"/>
                    <a:pt x="2270476" y="188417"/>
                  </a:cubicBezTo>
                  <a:lnTo>
                    <a:pt x="2270476" y="188202"/>
                  </a:lnTo>
                  <a:cubicBezTo>
                    <a:pt x="2272841" y="185733"/>
                    <a:pt x="2276820" y="185303"/>
                    <a:pt x="2279724" y="187343"/>
                  </a:cubicBezTo>
                  <a:cubicBezTo>
                    <a:pt x="2282843" y="189597"/>
                    <a:pt x="2283595" y="193999"/>
                    <a:pt x="2281337" y="197219"/>
                  </a:cubicBezTo>
                  <a:cubicBezTo>
                    <a:pt x="2282951" y="198937"/>
                    <a:pt x="2280154" y="196790"/>
                    <a:pt x="2281445" y="198615"/>
                  </a:cubicBezTo>
                  <a:cubicBezTo>
                    <a:pt x="2282090" y="199366"/>
                    <a:pt x="2281015" y="198400"/>
                    <a:pt x="2281445" y="199152"/>
                  </a:cubicBezTo>
                  <a:cubicBezTo>
                    <a:pt x="2282305" y="200440"/>
                    <a:pt x="2280692" y="198937"/>
                    <a:pt x="2281230" y="200332"/>
                  </a:cubicBezTo>
                  <a:cubicBezTo>
                    <a:pt x="2281552" y="201191"/>
                    <a:pt x="2281122" y="200547"/>
                    <a:pt x="2280800" y="201298"/>
                  </a:cubicBezTo>
                  <a:cubicBezTo>
                    <a:pt x="2280800" y="201406"/>
                    <a:pt x="2280692" y="201513"/>
                    <a:pt x="2280584" y="201513"/>
                  </a:cubicBezTo>
                  <a:cubicBezTo>
                    <a:pt x="2279617" y="201513"/>
                    <a:pt x="2280262" y="201943"/>
                    <a:pt x="2279509" y="201298"/>
                  </a:cubicBezTo>
                  <a:cubicBezTo>
                    <a:pt x="2277251" y="199366"/>
                    <a:pt x="2280477" y="201943"/>
                    <a:pt x="2278111" y="199688"/>
                  </a:cubicBezTo>
                  <a:cubicBezTo>
                    <a:pt x="2274992" y="201835"/>
                    <a:pt x="2270798" y="200976"/>
                    <a:pt x="2268647" y="197863"/>
                  </a:cubicBezTo>
                  <a:cubicBezTo>
                    <a:pt x="2266712" y="195072"/>
                    <a:pt x="2267250" y="191208"/>
                    <a:pt x="2269723" y="188953"/>
                  </a:cubicBezTo>
                  <a:lnTo>
                    <a:pt x="2269723" y="188953"/>
                  </a:lnTo>
                  <a:close/>
                  <a:moveTo>
                    <a:pt x="2791944" y="1760970"/>
                  </a:moveTo>
                  <a:cubicBezTo>
                    <a:pt x="2795600" y="1762366"/>
                    <a:pt x="2799687" y="1760434"/>
                    <a:pt x="2801085" y="1756784"/>
                  </a:cubicBezTo>
                  <a:cubicBezTo>
                    <a:pt x="2802483" y="1753134"/>
                    <a:pt x="2800655" y="1748947"/>
                    <a:pt x="2796891" y="1747659"/>
                  </a:cubicBezTo>
                  <a:cubicBezTo>
                    <a:pt x="2673756" y="1700640"/>
                    <a:pt x="2551696" y="1651152"/>
                    <a:pt x="2430282" y="1600376"/>
                  </a:cubicBezTo>
                  <a:cubicBezTo>
                    <a:pt x="2381351" y="1579980"/>
                    <a:pt x="2332527" y="1559155"/>
                    <a:pt x="2283595" y="1538329"/>
                  </a:cubicBezTo>
                  <a:cubicBezTo>
                    <a:pt x="2309191" y="1536826"/>
                    <a:pt x="2334893" y="1535645"/>
                    <a:pt x="2360918" y="1535753"/>
                  </a:cubicBezTo>
                  <a:cubicBezTo>
                    <a:pt x="2386190" y="1535753"/>
                    <a:pt x="2411462" y="1536611"/>
                    <a:pt x="2436734" y="1537470"/>
                  </a:cubicBezTo>
                  <a:cubicBezTo>
                    <a:pt x="2462222" y="1538329"/>
                    <a:pt x="2487602" y="1539295"/>
                    <a:pt x="2512551" y="1540798"/>
                  </a:cubicBezTo>
                  <a:cubicBezTo>
                    <a:pt x="2528467" y="1541657"/>
                    <a:pt x="2544276" y="1542623"/>
                    <a:pt x="2560192" y="1544018"/>
                  </a:cubicBezTo>
                  <a:cubicBezTo>
                    <a:pt x="2570624" y="1544877"/>
                    <a:pt x="2581163" y="1545843"/>
                    <a:pt x="2591702" y="1547131"/>
                  </a:cubicBezTo>
                  <a:lnTo>
                    <a:pt x="2620200" y="1550459"/>
                  </a:lnTo>
                  <a:cubicBezTo>
                    <a:pt x="2623426" y="1550889"/>
                    <a:pt x="2631384" y="1552821"/>
                    <a:pt x="2633535" y="1553143"/>
                  </a:cubicBezTo>
                  <a:cubicBezTo>
                    <a:pt x="2635256" y="1553358"/>
                    <a:pt x="2636439" y="1553143"/>
                    <a:pt x="2636869" y="1553036"/>
                  </a:cubicBezTo>
                  <a:cubicBezTo>
                    <a:pt x="2639343" y="1552284"/>
                    <a:pt x="2640633" y="1550781"/>
                    <a:pt x="2641278" y="1549600"/>
                  </a:cubicBezTo>
                  <a:cubicBezTo>
                    <a:pt x="2642031" y="1548098"/>
                    <a:pt x="2642354" y="1546487"/>
                    <a:pt x="2641816" y="1544555"/>
                  </a:cubicBezTo>
                  <a:cubicBezTo>
                    <a:pt x="2641601" y="1544126"/>
                    <a:pt x="2641063" y="1541335"/>
                    <a:pt x="2637084" y="1539724"/>
                  </a:cubicBezTo>
                  <a:cubicBezTo>
                    <a:pt x="2636546" y="1539510"/>
                    <a:pt x="2636116" y="1539295"/>
                    <a:pt x="2635579" y="1539188"/>
                  </a:cubicBezTo>
                  <a:cubicBezTo>
                    <a:pt x="2635686" y="1539295"/>
                    <a:pt x="2635686" y="1539402"/>
                    <a:pt x="2635686" y="1539617"/>
                  </a:cubicBezTo>
                  <a:cubicBezTo>
                    <a:pt x="2635471" y="1540368"/>
                    <a:pt x="2634396" y="1540261"/>
                    <a:pt x="2632890" y="1539939"/>
                  </a:cubicBezTo>
                  <a:cubicBezTo>
                    <a:pt x="2633105" y="1539832"/>
                    <a:pt x="2633213" y="1539832"/>
                    <a:pt x="2633428" y="1539832"/>
                  </a:cubicBezTo>
                  <a:cubicBezTo>
                    <a:pt x="2633643" y="1539724"/>
                    <a:pt x="2634396" y="1539295"/>
                    <a:pt x="2635041" y="1539188"/>
                  </a:cubicBezTo>
                  <a:cubicBezTo>
                    <a:pt x="2633966" y="1539080"/>
                    <a:pt x="2632783" y="1539188"/>
                    <a:pt x="2631815" y="1539617"/>
                  </a:cubicBezTo>
                  <a:cubicBezTo>
                    <a:pt x="2628588" y="1538651"/>
                    <a:pt x="2624287" y="1536719"/>
                    <a:pt x="2622351" y="1536396"/>
                  </a:cubicBezTo>
                  <a:lnTo>
                    <a:pt x="2593745" y="1531781"/>
                  </a:lnTo>
                  <a:cubicBezTo>
                    <a:pt x="2580410" y="1529848"/>
                    <a:pt x="2567182" y="1528131"/>
                    <a:pt x="2553847" y="1526628"/>
                  </a:cubicBezTo>
                  <a:cubicBezTo>
                    <a:pt x="2540512" y="1525125"/>
                    <a:pt x="2527177" y="1523944"/>
                    <a:pt x="2513842" y="1522871"/>
                  </a:cubicBezTo>
                  <a:cubicBezTo>
                    <a:pt x="2488677" y="1520938"/>
                    <a:pt x="2463082" y="1519113"/>
                    <a:pt x="2437380" y="1518147"/>
                  </a:cubicBezTo>
                  <a:cubicBezTo>
                    <a:pt x="2420388" y="1517503"/>
                    <a:pt x="2403289" y="1517288"/>
                    <a:pt x="2386298" y="1517396"/>
                  </a:cubicBezTo>
                  <a:cubicBezTo>
                    <a:pt x="2343281" y="1517610"/>
                    <a:pt x="2300265" y="1520080"/>
                    <a:pt x="2258539" y="1525018"/>
                  </a:cubicBezTo>
                  <a:cubicBezTo>
                    <a:pt x="2257463" y="1525125"/>
                    <a:pt x="2257678" y="1526628"/>
                    <a:pt x="2256818" y="1527057"/>
                  </a:cubicBezTo>
                  <a:cubicBezTo>
                    <a:pt x="2241870" y="1520724"/>
                    <a:pt x="2226814" y="1514390"/>
                    <a:pt x="2211865" y="1508056"/>
                  </a:cubicBezTo>
                  <a:cubicBezTo>
                    <a:pt x="2168204" y="1489378"/>
                    <a:pt x="2124650" y="1470699"/>
                    <a:pt x="2081095" y="1452020"/>
                  </a:cubicBezTo>
                  <a:cubicBezTo>
                    <a:pt x="2117337" y="1446116"/>
                    <a:pt x="2153363" y="1440319"/>
                    <a:pt x="2189389" y="1434737"/>
                  </a:cubicBezTo>
                  <a:cubicBezTo>
                    <a:pt x="2213479" y="1430980"/>
                    <a:pt x="2237568" y="1427437"/>
                    <a:pt x="2261765" y="1424002"/>
                  </a:cubicBezTo>
                  <a:cubicBezTo>
                    <a:pt x="2281767" y="1421104"/>
                    <a:pt x="2301878" y="1418313"/>
                    <a:pt x="2321988" y="1415844"/>
                  </a:cubicBezTo>
                  <a:cubicBezTo>
                    <a:pt x="2342098" y="1413267"/>
                    <a:pt x="2362209" y="1410798"/>
                    <a:pt x="2382426" y="1408866"/>
                  </a:cubicBezTo>
                  <a:cubicBezTo>
                    <a:pt x="2398665" y="1407149"/>
                    <a:pt x="2415011" y="1406075"/>
                    <a:pt x="2431357" y="1405646"/>
                  </a:cubicBezTo>
                  <a:cubicBezTo>
                    <a:pt x="2447811" y="1405109"/>
                    <a:pt x="2464158" y="1405216"/>
                    <a:pt x="2480504" y="1405860"/>
                  </a:cubicBezTo>
                  <a:lnTo>
                    <a:pt x="2513949" y="1408115"/>
                  </a:lnTo>
                  <a:cubicBezTo>
                    <a:pt x="2514810" y="1408222"/>
                    <a:pt x="2527714" y="1409510"/>
                    <a:pt x="2530296" y="1409295"/>
                  </a:cubicBezTo>
                  <a:cubicBezTo>
                    <a:pt x="2537716" y="1408651"/>
                    <a:pt x="2537501" y="1401996"/>
                    <a:pt x="2536856" y="1400278"/>
                  </a:cubicBezTo>
                  <a:cubicBezTo>
                    <a:pt x="2536640" y="1399634"/>
                    <a:pt x="2535780" y="1396521"/>
                    <a:pt x="2531156" y="1395233"/>
                  </a:cubicBezTo>
                  <a:cubicBezTo>
                    <a:pt x="2530511" y="1395125"/>
                    <a:pt x="2529865" y="1395018"/>
                    <a:pt x="2529220" y="1395018"/>
                  </a:cubicBezTo>
                  <a:cubicBezTo>
                    <a:pt x="2529327" y="1395125"/>
                    <a:pt x="2529435" y="1395340"/>
                    <a:pt x="2529435" y="1395555"/>
                  </a:cubicBezTo>
                  <a:cubicBezTo>
                    <a:pt x="2529435" y="1396306"/>
                    <a:pt x="2528252" y="1396414"/>
                    <a:pt x="2526639" y="1396306"/>
                  </a:cubicBezTo>
                  <a:cubicBezTo>
                    <a:pt x="2527069" y="1395877"/>
                    <a:pt x="2527499" y="1395447"/>
                    <a:pt x="2528037" y="1395125"/>
                  </a:cubicBezTo>
                  <a:cubicBezTo>
                    <a:pt x="2527069" y="1395233"/>
                    <a:pt x="2526209" y="1395662"/>
                    <a:pt x="2525456" y="1396199"/>
                  </a:cubicBezTo>
                  <a:cubicBezTo>
                    <a:pt x="2521477" y="1395662"/>
                    <a:pt x="2515777" y="1394052"/>
                    <a:pt x="2515347" y="1394052"/>
                  </a:cubicBezTo>
                  <a:lnTo>
                    <a:pt x="2481364" y="1390509"/>
                  </a:lnTo>
                  <a:cubicBezTo>
                    <a:pt x="2464588" y="1389329"/>
                    <a:pt x="2447919" y="1388792"/>
                    <a:pt x="2431142" y="1388792"/>
                  </a:cubicBezTo>
                  <a:cubicBezTo>
                    <a:pt x="2414258" y="1388899"/>
                    <a:pt x="2397482" y="1389651"/>
                    <a:pt x="2380813" y="1390939"/>
                  </a:cubicBezTo>
                  <a:cubicBezTo>
                    <a:pt x="2360273" y="1392549"/>
                    <a:pt x="2339947" y="1394481"/>
                    <a:pt x="2319730" y="1396843"/>
                  </a:cubicBezTo>
                  <a:cubicBezTo>
                    <a:pt x="2299404" y="1399205"/>
                    <a:pt x="2279079" y="1401996"/>
                    <a:pt x="2258968" y="1405002"/>
                  </a:cubicBezTo>
                  <a:cubicBezTo>
                    <a:pt x="2234664" y="1408759"/>
                    <a:pt x="2210575" y="1412945"/>
                    <a:pt x="2186486" y="1417347"/>
                  </a:cubicBezTo>
                  <a:cubicBezTo>
                    <a:pt x="2150459" y="1423895"/>
                    <a:pt x="2114541" y="1430980"/>
                    <a:pt x="2078407" y="1438065"/>
                  </a:cubicBezTo>
                  <a:cubicBezTo>
                    <a:pt x="2074535" y="1438709"/>
                    <a:pt x="2071954" y="1442359"/>
                    <a:pt x="2072599" y="1446331"/>
                  </a:cubicBezTo>
                  <a:cubicBezTo>
                    <a:pt x="2073352" y="1449981"/>
                    <a:pt x="2076793" y="1452020"/>
                    <a:pt x="2080342" y="1451698"/>
                  </a:cubicBezTo>
                  <a:cubicBezTo>
                    <a:pt x="2072814" y="1448478"/>
                    <a:pt x="2065179" y="1445150"/>
                    <a:pt x="2057651" y="1441930"/>
                  </a:cubicBezTo>
                  <a:cubicBezTo>
                    <a:pt x="2057544" y="1441607"/>
                    <a:pt x="2057221" y="1441178"/>
                    <a:pt x="2057113" y="1440963"/>
                  </a:cubicBezTo>
                  <a:cubicBezTo>
                    <a:pt x="2056898" y="1440641"/>
                    <a:pt x="2056683" y="1440427"/>
                    <a:pt x="2056468" y="1440105"/>
                  </a:cubicBezTo>
                  <a:lnTo>
                    <a:pt x="2055931" y="1441178"/>
                  </a:lnTo>
                  <a:cubicBezTo>
                    <a:pt x="2055931" y="1440427"/>
                    <a:pt x="2055931" y="1439783"/>
                    <a:pt x="2055715" y="1439031"/>
                  </a:cubicBezTo>
                  <a:lnTo>
                    <a:pt x="2056468" y="1440105"/>
                  </a:lnTo>
                  <a:cubicBezTo>
                    <a:pt x="2057544" y="1438065"/>
                    <a:pt x="2057651" y="1436777"/>
                    <a:pt x="2055393" y="1437958"/>
                  </a:cubicBezTo>
                  <a:lnTo>
                    <a:pt x="2055285" y="1437636"/>
                  </a:lnTo>
                  <a:cubicBezTo>
                    <a:pt x="2053672" y="1434308"/>
                    <a:pt x="2049585" y="1432805"/>
                    <a:pt x="2046144" y="1434415"/>
                  </a:cubicBezTo>
                  <a:cubicBezTo>
                    <a:pt x="2046037" y="1434415"/>
                    <a:pt x="2045069" y="1435381"/>
                    <a:pt x="2044316" y="1436240"/>
                  </a:cubicBezTo>
                  <a:cubicBezTo>
                    <a:pt x="1991728" y="1413697"/>
                    <a:pt x="1939140" y="1391261"/>
                    <a:pt x="1886553" y="1368610"/>
                  </a:cubicBezTo>
                  <a:cubicBezTo>
                    <a:pt x="1934731" y="1351971"/>
                    <a:pt x="1983770" y="1337908"/>
                    <a:pt x="2033239" y="1326208"/>
                  </a:cubicBezTo>
                  <a:cubicBezTo>
                    <a:pt x="2053995" y="1321269"/>
                    <a:pt x="2074858" y="1316761"/>
                    <a:pt x="2095613" y="1312359"/>
                  </a:cubicBezTo>
                  <a:cubicBezTo>
                    <a:pt x="2126908" y="1305811"/>
                    <a:pt x="2158310" y="1299692"/>
                    <a:pt x="2189927" y="1294325"/>
                  </a:cubicBezTo>
                  <a:cubicBezTo>
                    <a:pt x="2206381" y="1291534"/>
                    <a:pt x="2222835" y="1289065"/>
                    <a:pt x="2239504" y="1286810"/>
                  </a:cubicBezTo>
                  <a:cubicBezTo>
                    <a:pt x="2256065" y="1284663"/>
                    <a:pt x="2272627" y="1282838"/>
                    <a:pt x="2289295" y="1281443"/>
                  </a:cubicBezTo>
                  <a:lnTo>
                    <a:pt x="2327150" y="1278974"/>
                  </a:lnTo>
                  <a:cubicBezTo>
                    <a:pt x="2329408" y="1278867"/>
                    <a:pt x="2340593" y="1279189"/>
                    <a:pt x="2344787" y="1278330"/>
                  </a:cubicBezTo>
                  <a:cubicBezTo>
                    <a:pt x="2351777" y="1276934"/>
                    <a:pt x="2352422" y="1271460"/>
                    <a:pt x="2351562" y="1268883"/>
                  </a:cubicBezTo>
                  <a:cubicBezTo>
                    <a:pt x="2350486" y="1265233"/>
                    <a:pt x="2346722" y="1263194"/>
                    <a:pt x="2343066" y="1264267"/>
                  </a:cubicBezTo>
                  <a:cubicBezTo>
                    <a:pt x="2342851" y="1264375"/>
                    <a:pt x="2342528" y="1264482"/>
                    <a:pt x="2342206" y="1264589"/>
                  </a:cubicBezTo>
                  <a:cubicBezTo>
                    <a:pt x="2342313" y="1264589"/>
                    <a:pt x="2342313" y="1264697"/>
                    <a:pt x="2342313" y="1264911"/>
                  </a:cubicBezTo>
                  <a:cubicBezTo>
                    <a:pt x="2342528" y="1265877"/>
                    <a:pt x="2341560" y="1266307"/>
                    <a:pt x="2339947" y="1266414"/>
                  </a:cubicBezTo>
                  <a:lnTo>
                    <a:pt x="2340055" y="1266307"/>
                  </a:lnTo>
                  <a:cubicBezTo>
                    <a:pt x="2340270" y="1266200"/>
                    <a:pt x="2340593" y="1265770"/>
                    <a:pt x="2341023" y="1265341"/>
                  </a:cubicBezTo>
                  <a:cubicBezTo>
                    <a:pt x="2340485" y="1265663"/>
                    <a:pt x="2340162" y="1265985"/>
                    <a:pt x="2339732" y="1266414"/>
                  </a:cubicBezTo>
                  <a:cubicBezTo>
                    <a:pt x="2335753" y="1266629"/>
                    <a:pt x="2328333" y="1264697"/>
                    <a:pt x="2326935" y="1264697"/>
                  </a:cubicBezTo>
                  <a:cubicBezTo>
                    <a:pt x="2320482" y="1264804"/>
                    <a:pt x="2313922" y="1264911"/>
                    <a:pt x="2307470" y="1265126"/>
                  </a:cubicBezTo>
                  <a:cubicBezTo>
                    <a:pt x="2301017" y="1265341"/>
                    <a:pt x="2294565" y="1265663"/>
                    <a:pt x="2288220" y="1266092"/>
                  </a:cubicBezTo>
                  <a:cubicBezTo>
                    <a:pt x="2271228" y="1267058"/>
                    <a:pt x="2254344" y="1268346"/>
                    <a:pt x="2237461" y="1270171"/>
                  </a:cubicBezTo>
                  <a:cubicBezTo>
                    <a:pt x="2220576" y="1271889"/>
                    <a:pt x="2203800" y="1274143"/>
                    <a:pt x="2187023" y="1276612"/>
                  </a:cubicBezTo>
                  <a:cubicBezTo>
                    <a:pt x="2155084" y="1281550"/>
                    <a:pt x="2123252" y="1286918"/>
                    <a:pt x="2091742" y="1293466"/>
                  </a:cubicBezTo>
                  <a:cubicBezTo>
                    <a:pt x="2070663" y="1297867"/>
                    <a:pt x="2049693" y="1302698"/>
                    <a:pt x="2028830" y="1308066"/>
                  </a:cubicBezTo>
                  <a:cubicBezTo>
                    <a:pt x="1976672" y="1321484"/>
                    <a:pt x="1925268" y="1337801"/>
                    <a:pt x="1875046" y="1357231"/>
                  </a:cubicBezTo>
                  <a:cubicBezTo>
                    <a:pt x="1872787" y="1357983"/>
                    <a:pt x="1873110" y="1360559"/>
                    <a:pt x="1872572" y="1362706"/>
                  </a:cubicBezTo>
                  <a:cubicBezTo>
                    <a:pt x="1837621" y="1347784"/>
                    <a:pt x="1802778" y="1332970"/>
                    <a:pt x="1767612" y="1318371"/>
                  </a:cubicBezTo>
                  <a:cubicBezTo>
                    <a:pt x="1733629" y="1304201"/>
                    <a:pt x="1699431" y="1290246"/>
                    <a:pt x="1665232" y="1276505"/>
                  </a:cubicBezTo>
                  <a:cubicBezTo>
                    <a:pt x="1707711" y="1258578"/>
                    <a:pt x="1749652" y="1240972"/>
                    <a:pt x="1792239" y="1226051"/>
                  </a:cubicBezTo>
                  <a:cubicBezTo>
                    <a:pt x="1813532" y="1218537"/>
                    <a:pt x="1834825" y="1211559"/>
                    <a:pt x="1856656" y="1204903"/>
                  </a:cubicBezTo>
                  <a:cubicBezTo>
                    <a:pt x="1888381" y="1195242"/>
                    <a:pt x="1920751" y="1186439"/>
                    <a:pt x="1954734" y="1179247"/>
                  </a:cubicBezTo>
                  <a:cubicBezTo>
                    <a:pt x="1973231" y="1175275"/>
                    <a:pt x="1991728" y="1171518"/>
                    <a:pt x="2010225" y="1167868"/>
                  </a:cubicBezTo>
                  <a:cubicBezTo>
                    <a:pt x="2028722" y="1164325"/>
                    <a:pt x="2047327" y="1160783"/>
                    <a:pt x="2065932" y="1157455"/>
                  </a:cubicBezTo>
                  <a:lnTo>
                    <a:pt x="2101528" y="1151444"/>
                  </a:lnTo>
                  <a:cubicBezTo>
                    <a:pt x="2104002" y="1151121"/>
                    <a:pt x="2108733" y="1149726"/>
                    <a:pt x="2112282" y="1148974"/>
                  </a:cubicBezTo>
                  <a:cubicBezTo>
                    <a:pt x="2114648" y="1150155"/>
                    <a:pt x="2117659" y="1149833"/>
                    <a:pt x="2119810" y="1147901"/>
                  </a:cubicBezTo>
                  <a:cubicBezTo>
                    <a:pt x="2123789" y="1144359"/>
                    <a:pt x="2122714" y="1140923"/>
                    <a:pt x="2122176" y="1139313"/>
                  </a:cubicBezTo>
                  <a:cubicBezTo>
                    <a:pt x="2121423" y="1137596"/>
                    <a:pt x="2119918" y="1135556"/>
                    <a:pt x="2116584" y="1134912"/>
                  </a:cubicBezTo>
                  <a:cubicBezTo>
                    <a:pt x="2115508" y="1134697"/>
                    <a:pt x="2113573" y="1134697"/>
                    <a:pt x="2111099" y="1135126"/>
                  </a:cubicBezTo>
                  <a:cubicBezTo>
                    <a:pt x="2107658" y="1135771"/>
                    <a:pt x="2102388" y="1137166"/>
                    <a:pt x="2099807" y="1137488"/>
                  </a:cubicBezTo>
                  <a:lnTo>
                    <a:pt x="2063351" y="1142426"/>
                  </a:lnTo>
                  <a:cubicBezTo>
                    <a:pt x="2040874" y="1145861"/>
                    <a:pt x="2018398" y="1149511"/>
                    <a:pt x="1995922" y="1153376"/>
                  </a:cubicBezTo>
                  <a:cubicBezTo>
                    <a:pt x="1980974" y="1155952"/>
                    <a:pt x="1966026" y="1158743"/>
                    <a:pt x="1951185" y="1161642"/>
                  </a:cubicBezTo>
                  <a:cubicBezTo>
                    <a:pt x="1928171" y="1166150"/>
                    <a:pt x="1905910" y="1171196"/>
                    <a:pt x="1884079" y="1176992"/>
                  </a:cubicBezTo>
                  <a:cubicBezTo>
                    <a:pt x="1861711" y="1183004"/>
                    <a:pt x="1839772" y="1189660"/>
                    <a:pt x="1818264" y="1196959"/>
                  </a:cubicBezTo>
                  <a:cubicBezTo>
                    <a:pt x="1792131" y="1205762"/>
                    <a:pt x="1766644" y="1215531"/>
                    <a:pt x="1741157" y="1225944"/>
                  </a:cubicBezTo>
                  <a:cubicBezTo>
                    <a:pt x="1709109" y="1239040"/>
                    <a:pt x="1677170" y="1253640"/>
                    <a:pt x="1644907" y="1268561"/>
                  </a:cubicBezTo>
                  <a:cubicBezTo>
                    <a:pt x="1643402" y="1268024"/>
                    <a:pt x="1641789" y="1267595"/>
                    <a:pt x="1639745" y="1266951"/>
                  </a:cubicBezTo>
                  <a:cubicBezTo>
                    <a:pt x="1639423" y="1266200"/>
                    <a:pt x="1638885" y="1264697"/>
                    <a:pt x="1638670" y="1264267"/>
                  </a:cubicBezTo>
                  <a:cubicBezTo>
                    <a:pt x="1638132" y="1262979"/>
                    <a:pt x="1637594" y="1262228"/>
                    <a:pt x="1637272" y="1261905"/>
                  </a:cubicBezTo>
                  <a:cubicBezTo>
                    <a:pt x="1635659" y="1259973"/>
                    <a:pt x="1633938" y="1259651"/>
                    <a:pt x="1632863" y="1259544"/>
                  </a:cubicBezTo>
                  <a:cubicBezTo>
                    <a:pt x="1630819" y="1259222"/>
                    <a:pt x="1629099" y="1259758"/>
                    <a:pt x="1627593" y="1261047"/>
                  </a:cubicBezTo>
                  <a:cubicBezTo>
                    <a:pt x="1627378" y="1261154"/>
                    <a:pt x="1626733" y="1261905"/>
                    <a:pt x="1626195" y="1262872"/>
                  </a:cubicBezTo>
                  <a:cubicBezTo>
                    <a:pt x="1617914" y="1260403"/>
                    <a:pt x="1608773" y="1257719"/>
                    <a:pt x="1599955" y="1254820"/>
                  </a:cubicBezTo>
                  <a:cubicBezTo>
                    <a:pt x="1591567" y="1252137"/>
                    <a:pt x="1583716" y="1249346"/>
                    <a:pt x="1578124" y="1246769"/>
                  </a:cubicBezTo>
                  <a:cubicBezTo>
                    <a:pt x="1575543" y="1245481"/>
                    <a:pt x="1571564" y="1244515"/>
                    <a:pt x="1572639" y="1243549"/>
                  </a:cubicBezTo>
                  <a:cubicBezTo>
                    <a:pt x="1570811" y="1240650"/>
                    <a:pt x="1567155" y="1239470"/>
                    <a:pt x="1563929" y="1240972"/>
                  </a:cubicBezTo>
                  <a:cubicBezTo>
                    <a:pt x="1560595" y="1242583"/>
                    <a:pt x="1559089" y="1246555"/>
                    <a:pt x="1560595" y="1249990"/>
                  </a:cubicBezTo>
                  <a:cubicBezTo>
                    <a:pt x="1561347" y="1251600"/>
                    <a:pt x="1562746" y="1253425"/>
                    <a:pt x="1565219" y="1255143"/>
                  </a:cubicBezTo>
                  <a:cubicBezTo>
                    <a:pt x="1568123" y="1257290"/>
                    <a:pt x="1572962" y="1259651"/>
                    <a:pt x="1578984" y="1262120"/>
                  </a:cubicBezTo>
                  <a:cubicBezTo>
                    <a:pt x="1592857" y="1267702"/>
                    <a:pt x="1612967" y="1273821"/>
                    <a:pt x="1627593" y="1278330"/>
                  </a:cubicBezTo>
                  <a:cubicBezTo>
                    <a:pt x="1625873" y="1280370"/>
                    <a:pt x="1623829" y="1282516"/>
                    <a:pt x="1624904" y="1285200"/>
                  </a:cubicBezTo>
                  <a:cubicBezTo>
                    <a:pt x="1626195" y="1288099"/>
                    <a:pt x="1629637" y="1288528"/>
                    <a:pt x="1632755" y="1288099"/>
                  </a:cubicBezTo>
                  <a:cubicBezTo>
                    <a:pt x="1632755" y="1288099"/>
                    <a:pt x="1632755" y="1288206"/>
                    <a:pt x="1632755" y="1288313"/>
                  </a:cubicBezTo>
                  <a:cubicBezTo>
                    <a:pt x="1635228" y="1295398"/>
                    <a:pt x="1637810" y="1302269"/>
                    <a:pt x="1640605" y="1309246"/>
                  </a:cubicBezTo>
                  <a:cubicBezTo>
                    <a:pt x="1643294" y="1316117"/>
                    <a:pt x="1646198" y="1322987"/>
                    <a:pt x="1649316" y="1329750"/>
                  </a:cubicBezTo>
                  <a:cubicBezTo>
                    <a:pt x="1659426" y="1352186"/>
                    <a:pt x="1669534" y="1374622"/>
                    <a:pt x="1679966" y="1396843"/>
                  </a:cubicBezTo>
                  <a:cubicBezTo>
                    <a:pt x="1686848" y="1411764"/>
                    <a:pt x="1693946" y="1426579"/>
                    <a:pt x="1701151" y="1441393"/>
                  </a:cubicBezTo>
                  <a:cubicBezTo>
                    <a:pt x="1717175" y="1473705"/>
                    <a:pt x="1734059" y="1507842"/>
                    <a:pt x="1752986" y="1541442"/>
                  </a:cubicBezTo>
                  <a:cubicBezTo>
                    <a:pt x="1771376" y="1574183"/>
                    <a:pt x="1791486" y="1606603"/>
                    <a:pt x="1813317" y="1637304"/>
                  </a:cubicBezTo>
                  <a:cubicBezTo>
                    <a:pt x="1843321" y="1679385"/>
                    <a:pt x="1876874" y="1718138"/>
                    <a:pt x="1914406" y="1750021"/>
                  </a:cubicBezTo>
                  <a:cubicBezTo>
                    <a:pt x="1917417" y="1752597"/>
                    <a:pt x="1921934" y="1752275"/>
                    <a:pt x="1924515" y="1749377"/>
                  </a:cubicBezTo>
                  <a:cubicBezTo>
                    <a:pt x="1927096" y="1746371"/>
                    <a:pt x="1926773" y="1741862"/>
                    <a:pt x="1923762" y="1739286"/>
                  </a:cubicBezTo>
                  <a:cubicBezTo>
                    <a:pt x="1887951" y="1707296"/>
                    <a:pt x="1856549" y="1668543"/>
                    <a:pt x="1828050" y="1626999"/>
                  </a:cubicBezTo>
                  <a:cubicBezTo>
                    <a:pt x="1807080" y="1596404"/>
                    <a:pt x="1787937" y="1564200"/>
                    <a:pt x="1769871" y="1531995"/>
                  </a:cubicBezTo>
                  <a:cubicBezTo>
                    <a:pt x="1751158" y="1498610"/>
                    <a:pt x="1733521" y="1465224"/>
                    <a:pt x="1717390" y="1433234"/>
                  </a:cubicBezTo>
                  <a:cubicBezTo>
                    <a:pt x="1708034" y="1415092"/>
                    <a:pt x="1699001" y="1396843"/>
                    <a:pt x="1689967" y="1378486"/>
                  </a:cubicBezTo>
                  <a:cubicBezTo>
                    <a:pt x="1681041" y="1360130"/>
                    <a:pt x="1672115" y="1341773"/>
                    <a:pt x="1663297" y="1323309"/>
                  </a:cubicBezTo>
                  <a:cubicBezTo>
                    <a:pt x="1660178" y="1316761"/>
                    <a:pt x="1657167" y="1310213"/>
                    <a:pt x="1654263" y="1303557"/>
                  </a:cubicBezTo>
                  <a:cubicBezTo>
                    <a:pt x="1651682" y="1297331"/>
                    <a:pt x="1649101" y="1291104"/>
                    <a:pt x="1646628" y="1284663"/>
                  </a:cubicBezTo>
                  <a:cubicBezTo>
                    <a:pt x="1685020" y="1300551"/>
                    <a:pt x="1723197" y="1316761"/>
                    <a:pt x="1761375" y="1333078"/>
                  </a:cubicBezTo>
                  <a:cubicBezTo>
                    <a:pt x="1788583" y="1344779"/>
                    <a:pt x="1815683" y="1356587"/>
                    <a:pt x="1842676" y="1368396"/>
                  </a:cubicBezTo>
                  <a:cubicBezTo>
                    <a:pt x="1843106" y="1369469"/>
                    <a:pt x="1842998" y="1370113"/>
                    <a:pt x="1843966" y="1371401"/>
                  </a:cubicBezTo>
                  <a:cubicBezTo>
                    <a:pt x="1846009" y="1374085"/>
                    <a:pt x="1849881" y="1377842"/>
                    <a:pt x="1850849" y="1380311"/>
                  </a:cubicBezTo>
                  <a:lnTo>
                    <a:pt x="1864722" y="1416488"/>
                  </a:lnTo>
                  <a:cubicBezTo>
                    <a:pt x="1872035" y="1433986"/>
                    <a:pt x="1880208" y="1451054"/>
                    <a:pt x="1889026" y="1467908"/>
                  </a:cubicBezTo>
                  <a:cubicBezTo>
                    <a:pt x="1897737" y="1484547"/>
                    <a:pt x="1907201" y="1500971"/>
                    <a:pt x="1916772" y="1517181"/>
                  </a:cubicBezTo>
                  <a:cubicBezTo>
                    <a:pt x="1933333" y="1544985"/>
                    <a:pt x="1949787" y="1572681"/>
                    <a:pt x="1967209" y="1599625"/>
                  </a:cubicBezTo>
                  <a:cubicBezTo>
                    <a:pt x="1984738" y="1626892"/>
                    <a:pt x="2003128" y="1653407"/>
                    <a:pt x="2022700" y="1679171"/>
                  </a:cubicBezTo>
                  <a:cubicBezTo>
                    <a:pt x="2048618" y="1713415"/>
                    <a:pt x="2076793" y="1746156"/>
                    <a:pt x="2107980" y="1776751"/>
                  </a:cubicBezTo>
                  <a:cubicBezTo>
                    <a:pt x="2110777" y="1779542"/>
                    <a:pt x="2115293" y="1779542"/>
                    <a:pt x="2118090" y="1776858"/>
                  </a:cubicBezTo>
                  <a:cubicBezTo>
                    <a:pt x="2120886" y="1774067"/>
                    <a:pt x="2120886" y="1769558"/>
                    <a:pt x="2118197" y="1766767"/>
                  </a:cubicBezTo>
                  <a:cubicBezTo>
                    <a:pt x="2088300" y="1735743"/>
                    <a:pt x="2061845" y="1702787"/>
                    <a:pt x="2037111" y="1668543"/>
                  </a:cubicBezTo>
                  <a:cubicBezTo>
                    <a:pt x="2018398" y="1642672"/>
                    <a:pt x="2000762" y="1616157"/>
                    <a:pt x="1983447" y="1589212"/>
                  </a:cubicBezTo>
                  <a:cubicBezTo>
                    <a:pt x="1966133" y="1562375"/>
                    <a:pt x="1949142" y="1535216"/>
                    <a:pt x="1932258" y="1507842"/>
                  </a:cubicBezTo>
                  <a:cubicBezTo>
                    <a:pt x="1920536" y="1488948"/>
                    <a:pt x="1909136" y="1469733"/>
                    <a:pt x="1898597" y="1450088"/>
                  </a:cubicBezTo>
                  <a:cubicBezTo>
                    <a:pt x="1891607" y="1437099"/>
                    <a:pt x="1884940" y="1423895"/>
                    <a:pt x="1878810" y="1410369"/>
                  </a:cubicBezTo>
                  <a:lnTo>
                    <a:pt x="1865367" y="1378272"/>
                  </a:lnTo>
                  <a:cubicBezTo>
                    <a:pt x="1869561" y="1380097"/>
                    <a:pt x="1873863" y="1381922"/>
                    <a:pt x="1878057" y="1383746"/>
                  </a:cubicBezTo>
                  <a:cubicBezTo>
                    <a:pt x="1935699" y="1408974"/>
                    <a:pt x="1993341" y="1434093"/>
                    <a:pt x="2050984" y="1459320"/>
                  </a:cubicBezTo>
                  <a:cubicBezTo>
                    <a:pt x="2056038" y="1468982"/>
                    <a:pt x="2061738" y="1479716"/>
                    <a:pt x="2062383" y="1480790"/>
                  </a:cubicBezTo>
                  <a:lnTo>
                    <a:pt x="2099485" y="1551855"/>
                  </a:lnTo>
                  <a:cubicBezTo>
                    <a:pt x="2121208" y="1592003"/>
                    <a:pt x="2143146" y="1630112"/>
                    <a:pt x="2168311" y="1666074"/>
                  </a:cubicBezTo>
                  <a:cubicBezTo>
                    <a:pt x="2193584" y="1702143"/>
                    <a:pt x="2221974" y="1735851"/>
                    <a:pt x="2254775" y="1768163"/>
                  </a:cubicBezTo>
                  <a:cubicBezTo>
                    <a:pt x="2267679" y="1780723"/>
                    <a:pt x="2281982" y="1799401"/>
                    <a:pt x="2298006" y="1812820"/>
                  </a:cubicBezTo>
                  <a:cubicBezTo>
                    <a:pt x="2305749" y="1819368"/>
                    <a:pt x="2314030" y="1824736"/>
                    <a:pt x="2322633" y="1827849"/>
                  </a:cubicBezTo>
                  <a:cubicBezTo>
                    <a:pt x="2326290" y="1829137"/>
                    <a:pt x="2330484" y="1827312"/>
                    <a:pt x="2331882" y="1823662"/>
                  </a:cubicBezTo>
                  <a:cubicBezTo>
                    <a:pt x="2333280" y="1819905"/>
                    <a:pt x="2331344" y="1815826"/>
                    <a:pt x="2327687" y="1814430"/>
                  </a:cubicBezTo>
                  <a:cubicBezTo>
                    <a:pt x="2318332" y="1810780"/>
                    <a:pt x="2309836" y="1803695"/>
                    <a:pt x="2301770" y="1795644"/>
                  </a:cubicBezTo>
                  <a:cubicBezTo>
                    <a:pt x="2288973" y="1782762"/>
                    <a:pt x="2277466" y="1767197"/>
                    <a:pt x="2266819" y="1756140"/>
                  </a:cubicBezTo>
                  <a:cubicBezTo>
                    <a:pt x="2235310" y="1724042"/>
                    <a:pt x="2208747" y="1690227"/>
                    <a:pt x="2184120" y="1655017"/>
                  </a:cubicBezTo>
                  <a:cubicBezTo>
                    <a:pt x="2159385" y="1619592"/>
                    <a:pt x="2136587" y="1582771"/>
                    <a:pt x="2114541" y="1543589"/>
                  </a:cubicBezTo>
                  <a:lnTo>
                    <a:pt x="2075611" y="1473705"/>
                  </a:lnTo>
                  <a:cubicBezTo>
                    <a:pt x="2075396" y="1473275"/>
                    <a:pt x="2074320" y="1471450"/>
                    <a:pt x="2072814" y="1468874"/>
                  </a:cubicBezTo>
                  <a:cubicBezTo>
                    <a:pt x="2098517" y="1480038"/>
                    <a:pt x="2124112" y="1491417"/>
                    <a:pt x="2149814" y="1502474"/>
                  </a:cubicBezTo>
                  <a:cubicBezTo>
                    <a:pt x="2182292" y="1516430"/>
                    <a:pt x="2214984" y="1530063"/>
                    <a:pt x="2247569" y="1543911"/>
                  </a:cubicBezTo>
                  <a:cubicBezTo>
                    <a:pt x="2246709" y="1551533"/>
                    <a:pt x="2250150" y="1562160"/>
                    <a:pt x="2257571" y="1574076"/>
                  </a:cubicBezTo>
                  <a:cubicBezTo>
                    <a:pt x="2268647" y="1591789"/>
                    <a:pt x="2287037" y="1612614"/>
                    <a:pt x="2301125" y="1627858"/>
                  </a:cubicBezTo>
                  <a:cubicBezTo>
                    <a:pt x="2321343" y="1649327"/>
                    <a:pt x="2342744" y="1673803"/>
                    <a:pt x="2365757" y="1697742"/>
                  </a:cubicBezTo>
                  <a:cubicBezTo>
                    <a:pt x="2380383" y="1713093"/>
                    <a:pt x="2395761" y="1728122"/>
                    <a:pt x="2411462" y="1742399"/>
                  </a:cubicBezTo>
                  <a:cubicBezTo>
                    <a:pt x="2439101" y="1767519"/>
                    <a:pt x="2468137" y="1789955"/>
                    <a:pt x="2497818" y="1806379"/>
                  </a:cubicBezTo>
                  <a:cubicBezTo>
                    <a:pt x="2501259" y="1808311"/>
                    <a:pt x="2505561" y="1807130"/>
                    <a:pt x="2507604" y="1803803"/>
                  </a:cubicBezTo>
                  <a:cubicBezTo>
                    <a:pt x="2509540" y="1800368"/>
                    <a:pt x="2508357" y="1795966"/>
                    <a:pt x="2504916" y="1794034"/>
                  </a:cubicBezTo>
                  <a:cubicBezTo>
                    <a:pt x="2476955" y="1777180"/>
                    <a:pt x="2449962" y="1754100"/>
                    <a:pt x="2423937" y="1729195"/>
                  </a:cubicBezTo>
                  <a:cubicBezTo>
                    <a:pt x="2408881" y="1714703"/>
                    <a:pt x="2394148" y="1699460"/>
                    <a:pt x="2379630" y="1684431"/>
                  </a:cubicBezTo>
                  <a:cubicBezTo>
                    <a:pt x="2356724" y="1660492"/>
                    <a:pt x="2334355" y="1636875"/>
                    <a:pt x="2313707" y="1615835"/>
                  </a:cubicBezTo>
                  <a:cubicBezTo>
                    <a:pt x="2301770" y="1603812"/>
                    <a:pt x="2286714" y="1588139"/>
                    <a:pt x="2275530" y="1573432"/>
                  </a:cubicBezTo>
                  <a:cubicBezTo>
                    <a:pt x="2269615" y="1565810"/>
                    <a:pt x="2264776" y="1558510"/>
                    <a:pt x="2262302" y="1552177"/>
                  </a:cubicBezTo>
                  <a:cubicBezTo>
                    <a:pt x="2261980" y="1551318"/>
                    <a:pt x="2262088" y="1550781"/>
                    <a:pt x="2261872" y="1549923"/>
                  </a:cubicBezTo>
                  <a:cubicBezTo>
                    <a:pt x="2285209" y="1559799"/>
                    <a:pt x="2308438" y="1569889"/>
                    <a:pt x="2331882" y="1579551"/>
                  </a:cubicBezTo>
                  <a:cubicBezTo>
                    <a:pt x="2483945" y="1642887"/>
                    <a:pt x="2637084" y="1703646"/>
                    <a:pt x="2791944" y="1760970"/>
                  </a:cubicBezTo>
                  <a:close/>
                  <a:moveTo>
                    <a:pt x="2114971" y="1148330"/>
                  </a:moveTo>
                  <a:cubicBezTo>
                    <a:pt x="2114971" y="1148223"/>
                    <a:pt x="2114756" y="1148438"/>
                    <a:pt x="2114648" y="1148438"/>
                  </a:cubicBezTo>
                  <a:lnTo>
                    <a:pt x="2114110" y="1148545"/>
                  </a:lnTo>
                  <a:cubicBezTo>
                    <a:pt x="2114541" y="1148760"/>
                    <a:pt x="2114971" y="1148867"/>
                    <a:pt x="2114971" y="114833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73" name="Google Shape;3273;p37"/>
            <p:cNvSpPr/>
            <p:nvPr/>
          </p:nvSpPr>
          <p:spPr>
            <a:xfrm>
              <a:off x="9331258" y="15269856"/>
              <a:ext cx="329323" cy="324906"/>
            </a:xfrm>
            <a:custGeom>
              <a:avLst/>
              <a:gdLst/>
              <a:ahLst/>
              <a:cxnLst/>
              <a:rect l="l" t="t" r="r" b="b"/>
              <a:pathLst>
                <a:path w="329323" h="324906" extrusionOk="0">
                  <a:moveTo>
                    <a:pt x="71743" y="295563"/>
                  </a:moveTo>
                  <a:cubicBezTo>
                    <a:pt x="-3321" y="244142"/>
                    <a:pt x="-22571" y="142805"/>
                    <a:pt x="28727" y="69378"/>
                  </a:cubicBezTo>
                  <a:cubicBezTo>
                    <a:pt x="80024" y="-4156"/>
                    <a:pt x="182618" y="-22083"/>
                    <a:pt x="257682" y="29337"/>
                  </a:cubicBezTo>
                  <a:cubicBezTo>
                    <a:pt x="332639" y="80758"/>
                    <a:pt x="351888" y="182095"/>
                    <a:pt x="300591" y="255629"/>
                  </a:cubicBezTo>
                  <a:cubicBezTo>
                    <a:pt x="249294" y="329055"/>
                    <a:pt x="146700" y="346983"/>
                    <a:pt x="71743" y="295563"/>
                  </a:cubicBezTo>
                  <a:lnTo>
                    <a:pt x="71743" y="295563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74" name="Google Shape;3274;p37"/>
            <p:cNvSpPr/>
            <p:nvPr/>
          </p:nvSpPr>
          <p:spPr>
            <a:xfrm>
              <a:off x="10111862" y="16941627"/>
              <a:ext cx="2658673" cy="2554787"/>
            </a:xfrm>
            <a:custGeom>
              <a:avLst/>
              <a:gdLst/>
              <a:ahLst/>
              <a:cxnLst/>
              <a:rect l="l" t="t" r="r" b="b"/>
              <a:pathLst>
                <a:path w="2658673" h="2554787" extrusionOk="0">
                  <a:moveTo>
                    <a:pt x="2341014" y="1118258"/>
                  </a:moveTo>
                  <a:cubicBezTo>
                    <a:pt x="2249495" y="1106664"/>
                    <a:pt x="2182820" y="1045368"/>
                    <a:pt x="2118725" y="1037210"/>
                  </a:cubicBezTo>
                  <a:cubicBezTo>
                    <a:pt x="1812447" y="998350"/>
                    <a:pt x="1628014" y="1028407"/>
                    <a:pt x="1519935" y="1084765"/>
                  </a:cubicBezTo>
                  <a:cubicBezTo>
                    <a:pt x="1581018" y="961744"/>
                    <a:pt x="1604247" y="776137"/>
                    <a:pt x="1526602" y="515280"/>
                  </a:cubicBezTo>
                  <a:cubicBezTo>
                    <a:pt x="1505739" y="445181"/>
                    <a:pt x="1441967" y="376048"/>
                    <a:pt x="1424976" y="311102"/>
                  </a:cubicBezTo>
                  <a:cubicBezTo>
                    <a:pt x="1379593" y="137626"/>
                    <a:pt x="1412931" y="971"/>
                    <a:pt x="1394864" y="5"/>
                  </a:cubicBezTo>
                  <a:cubicBezTo>
                    <a:pt x="1376905" y="-1069"/>
                    <a:pt x="1377120" y="169723"/>
                    <a:pt x="1316897" y="305090"/>
                  </a:cubicBezTo>
                  <a:cubicBezTo>
                    <a:pt x="1279687" y="388822"/>
                    <a:pt x="1201505" y="434661"/>
                    <a:pt x="1175372" y="493381"/>
                  </a:cubicBezTo>
                  <a:cubicBezTo>
                    <a:pt x="1074714" y="719672"/>
                    <a:pt x="1041053" y="882091"/>
                    <a:pt x="1044279" y="999101"/>
                  </a:cubicBezTo>
                  <a:cubicBezTo>
                    <a:pt x="938996" y="922668"/>
                    <a:pt x="776716" y="865344"/>
                    <a:pt x="536469" y="865237"/>
                  </a:cubicBezTo>
                  <a:cubicBezTo>
                    <a:pt x="462695" y="865237"/>
                    <a:pt x="377737" y="906137"/>
                    <a:pt x="309987" y="903882"/>
                  </a:cubicBezTo>
                  <a:cubicBezTo>
                    <a:pt x="129210" y="897871"/>
                    <a:pt x="6290" y="827450"/>
                    <a:pt x="160" y="844304"/>
                  </a:cubicBezTo>
                  <a:cubicBezTo>
                    <a:pt x="-5862" y="861158"/>
                    <a:pt x="159536" y="909250"/>
                    <a:pt x="273530" y="1004898"/>
                  </a:cubicBezTo>
                  <a:cubicBezTo>
                    <a:pt x="343970" y="1063940"/>
                    <a:pt x="366338" y="1151214"/>
                    <a:pt x="415700" y="1192651"/>
                  </a:cubicBezTo>
                  <a:cubicBezTo>
                    <a:pt x="634869" y="1376325"/>
                    <a:pt x="797579" y="1452328"/>
                    <a:pt x="917273" y="1470899"/>
                  </a:cubicBezTo>
                  <a:cubicBezTo>
                    <a:pt x="804999" y="1545185"/>
                    <a:pt x="692511" y="1686885"/>
                    <a:pt x="618845" y="1933251"/>
                  </a:cubicBezTo>
                  <a:cubicBezTo>
                    <a:pt x="597875" y="2003350"/>
                    <a:pt x="613468" y="2095670"/>
                    <a:pt x="592067" y="2159328"/>
                  </a:cubicBezTo>
                  <a:cubicBezTo>
                    <a:pt x="534963" y="2329368"/>
                    <a:pt x="431939" y="2426090"/>
                    <a:pt x="446564" y="2436717"/>
                  </a:cubicBezTo>
                  <a:cubicBezTo>
                    <a:pt x="461082" y="2447237"/>
                    <a:pt x="554643" y="2303819"/>
                    <a:pt x="679499" y="2222556"/>
                  </a:cubicBezTo>
                  <a:cubicBezTo>
                    <a:pt x="756606" y="2172424"/>
                    <a:pt x="847478" y="2175967"/>
                    <a:pt x="901572" y="2140756"/>
                  </a:cubicBezTo>
                  <a:cubicBezTo>
                    <a:pt x="1097620" y="2013226"/>
                    <a:pt x="1212904" y="1901261"/>
                    <a:pt x="1277321" y="1805291"/>
                  </a:cubicBezTo>
                  <a:cubicBezTo>
                    <a:pt x="1315176" y="1921765"/>
                    <a:pt x="1401317" y="2054663"/>
                    <a:pt x="1563919" y="2192821"/>
                  </a:cubicBezTo>
                  <a:cubicBezTo>
                    <a:pt x="1619841" y="2240376"/>
                    <a:pt x="1711251" y="2263993"/>
                    <a:pt x="1761150" y="2309402"/>
                  </a:cubicBezTo>
                  <a:cubicBezTo>
                    <a:pt x="1894502" y="2430598"/>
                    <a:pt x="1941604" y="2563174"/>
                    <a:pt x="1957306" y="2554372"/>
                  </a:cubicBezTo>
                  <a:cubicBezTo>
                    <a:pt x="1972899" y="2545462"/>
                    <a:pt x="1879015" y="2402365"/>
                    <a:pt x="1855248" y="2256264"/>
                  </a:cubicBezTo>
                  <a:cubicBezTo>
                    <a:pt x="1840516" y="2165983"/>
                    <a:pt x="1880951" y="2085364"/>
                    <a:pt x="1870627" y="2022028"/>
                  </a:cubicBezTo>
                  <a:cubicBezTo>
                    <a:pt x="1832450" y="1787471"/>
                    <a:pt x="1774592" y="1635894"/>
                    <a:pt x="1710821" y="1538637"/>
                  </a:cubicBezTo>
                  <a:cubicBezTo>
                    <a:pt x="1839118" y="1542716"/>
                    <a:pt x="2002150" y="1501816"/>
                    <a:pt x="2197015" y="1376969"/>
                  </a:cubicBezTo>
                  <a:cubicBezTo>
                    <a:pt x="2258959" y="1337357"/>
                    <a:pt x="2307783" y="1257168"/>
                    <a:pt x="2365855" y="1222709"/>
                  </a:cubicBezTo>
                  <a:cubicBezTo>
                    <a:pt x="2521037" y="1130389"/>
                    <a:pt x="2662777" y="1123196"/>
                    <a:pt x="2658583" y="1105806"/>
                  </a:cubicBezTo>
                  <a:cubicBezTo>
                    <a:pt x="2654496" y="1088415"/>
                    <a:pt x="2489205" y="1137152"/>
                    <a:pt x="2341014" y="1118258"/>
                  </a:cubicBezTo>
                  <a:close/>
                  <a:moveTo>
                    <a:pt x="1368624" y="1411858"/>
                  </a:moveTo>
                  <a:cubicBezTo>
                    <a:pt x="1344642" y="1425705"/>
                    <a:pt x="1321091" y="1448678"/>
                    <a:pt x="1301626" y="1479380"/>
                  </a:cubicBezTo>
                  <a:cubicBezTo>
                    <a:pt x="1288075" y="1462204"/>
                    <a:pt x="1273235" y="1447927"/>
                    <a:pt x="1258502" y="1437514"/>
                  </a:cubicBezTo>
                  <a:cubicBezTo>
                    <a:pt x="1233229" y="1419479"/>
                    <a:pt x="1197095" y="1407349"/>
                    <a:pt x="1154939" y="1403484"/>
                  </a:cubicBezTo>
                  <a:cubicBezTo>
                    <a:pt x="1175802" y="1380404"/>
                    <a:pt x="1189783" y="1355070"/>
                    <a:pt x="1197848" y="1332312"/>
                  </a:cubicBezTo>
                  <a:cubicBezTo>
                    <a:pt x="1204624" y="1313204"/>
                    <a:pt x="1207419" y="1290339"/>
                    <a:pt x="1206559" y="1265326"/>
                  </a:cubicBezTo>
                  <a:cubicBezTo>
                    <a:pt x="1226024" y="1271660"/>
                    <a:pt x="1244952" y="1274988"/>
                    <a:pt x="1261835" y="1275846"/>
                  </a:cubicBezTo>
                  <a:cubicBezTo>
                    <a:pt x="1298399" y="1277564"/>
                    <a:pt x="1343137" y="1265326"/>
                    <a:pt x="1387121" y="1237845"/>
                  </a:cubicBezTo>
                  <a:cubicBezTo>
                    <a:pt x="1377120" y="1275846"/>
                    <a:pt x="1378410" y="1312452"/>
                    <a:pt x="1385508" y="1341115"/>
                  </a:cubicBezTo>
                  <a:cubicBezTo>
                    <a:pt x="1389702" y="1358290"/>
                    <a:pt x="1397875" y="1376325"/>
                    <a:pt x="1409490" y="1394360"/>
                  </a:cubicBezTo>
                  <a:cubicBezTo>
                    <a:pt x="1394327" y="1399190"/>
                    <a:pt x="1380346" y="1405095"/>
                    <a:pt x="1368624" y="141185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75" name="Google Shape;3275;p37"/>
            <p:cNvSpPr/>
            <p:nvPr/>
          </p:nvSpPr>
          <p:spPr>
            <a:xfrm>
              <a:off x="10403132" y="17154088"/>
              <a:ext cx="2116229" cy="2126233"/>
            </a:xfrm>
            <a:custGeom>
              <a:avLst/>
              <a:gdLst/>
              <a:ahLst/>
              <a:cxnLst/>
              <a:rect l="l" t="t" r="r" b="b"/>
              <a:pathLst>
                <a:path w="2116229" h="2126233" extrusionOk="0">
                  <a:moveTo>
                    <a:pt x="1055521" y="1370726"/>
                  </a:moveTo>
                  <a:cubicBezTo>
                    <a:pt x="1059393" y="1371477"/>
                    <a:pt x="1061974" y="1375234"/>
                    <a:pt x="1061221" y="1379099"/>
                  </a:cubicBezTo>
                  <a:cubicBezTo>
                    <a:pt x="1056705" y="1406688"/>
                    <a:pt x="1051865" y="1434491"/>
                    <a:pt x="1044767" y="1461758"/>
                  </a:cubicBezTo>
                  <a:cubicBezTo>
                    <a:pt x="1042509" y="1470883"/>
                    <a:pt x="1039820" y="1479900"/>
                    <a:pt x="1036809" y="1488917"/>
                  </a:cubicBezTo>
                  <a:cubicBezTo>
                    <a:pt x="1033906" y="1497827"/>
                    <a:pt x="1030572" y="1506737"/>
                    <a:pt x="1027130" y="1515432"/>
                  </a:cubicBezTo>
                  <a:cubicBezTo>
                    <a:pt x="1024765" y="1521336"/>
                    <a:pt x="1022399" y="1527240"/>
                    <a:pt x="1019818" y="1533145"/>
                  </a:cubicBezTo>
                  <a:cubicBezTo>
                    <a:pt x="1016054" y="1541947"/>
                    <a:pt x="1012182" y="1550535"/>
                    <a:pt x="1008203" y="1559230"/>
                  </a:cubicBezTo>
                  <a:cubicBezTo>
                    <a:pt x="1006805" y="1562236"/>
                    <a:pt x="1001966" y="1568892"/>
                    <a:pt x="999600" y="1573508"/>
                  </a:cubicBezTo>
                  <a:cubicBezTo>
                    <a:pt x="1000138" y="1574796"/>
                    <a:pt x="1000245" y="1576406"/>
                    <a:pt x="999815" y="1577802"/>
                  </a:cubicBezTo>
                  <a:cubicBezTo>
                    <a:pt x="999815" y="1577158"/>
                    <a:pt x="999277" y="1575870"/>
                    <a:pt x="998847" y="1575011"/>
                  </a:cubicBezTo>
                  <a:cubicBezTo>
                    <a:pt x="998202" y="1576621"/>
                    <a:pt x="998094" y="1577909"/>
                    <a:pt x="998954" y="1578231"/>
                  </a:cubicBezTo>
                  <a:cubicBezTo>
                    <a:pt x="999277" y="1578339"/>
                    <a:pt x="999600" y="1578231"/>
                    <a:pt x="999707" y="1578124"/>
                  </a:cubicBezTo>
                  <a:cubicBezTo>
                    <a:pt x="999492" y="1578768"/>
                    <a:pt x="999169" y="1579305"/>
                    <a:pt x="998740" y="1579949"/>
                  </a:cubicBezTo>
                  <a:cubicBezTo>
                    <a:pt x="996589" y="1583169"/>
                    <a:pt x="994223" y="1583599"/>
                    <a:pt x="993577" y="1583706"/>
                  </a:cubicBezTo>
                  <a:cubicBezTo>
                    <a:pt x="989921" y="1584565"/>
                    <a:pt x="987448" y="1582955"/>
                    <a:pt x="985835" y="1579627"/>
                  </a:cubicBezTo>
                  <a:cubicBezTo>
                    <a:pt x="985512" y="1578983"/>
                    <a:pt x="984866" y="1576943"/>
                    <a:pt x="985727" y="1573937"/>
                  </a:cubicBezTo>
                  <a:cubicBezTo>
                    <a:pt x="986695" y="1570502"/>
                    <a:pt x="992072" y="1558372"/>
                    <a:pt x="994008" y="1553326"/>
                  </a:cubicBezTo>
                  <a:lnTo>
                    <a:pt x="1010139" y="1509206"/>
                  </a:lnTo>
                  <a:cubicBezTo>
                    <a:pt x="1013903" y="1498364"/>
                    <a:pt x="1017237" y="1487414"/>
                    <a:pt x="1020570" y="1476464"/>
                  </a:cubicBezTo>
                  <a:cubicBezTo>
                    <a:pt x="1023904" y="1465515"/>
                    <a:pt x="1027023" y="1454565"/>
                    <a:pt x="1030142" y="1443508"/>
                  </a:cubicBezTo>
                  <a:cubicBezTo>
                    <a:pt x="1036379" y="1421180"/>
                    <a:pt x="1042079" y="1398744"/>
                    <a:pt x="1047241" y="1376415"/>
                  </a:cubicBezTo>
                  <a:cubicBezTo>
                    <a:pt x="1047993" y="1372551"/>
                    <a:pt x="1051757" y="1369974"/>
                    <a:pt x="1055521" y="1370726"/>
                  </a:cubicBezTo>
                  <a:close/>
                  <a:moveTo>
                    <a:pt x="739027" y="1206589"/>
                  </a:moveTo>
                  <a:cubicBezTo>
                    <a:pt x="723649" y="1211098"/>
                    <a:pt x="708593" y="1216466"/>
                    <a:pt x="693967" y="1222262"/>
                  </a:cubicBezTo>
                  <a:cubicBezTo>
                    <a:pt x="671168" y="1231387"/>
                    <a:pt x="649445" y="1241800"/>
                    <a:pt x="629120" y="1252749"/>
                  </a:cubicBezTo>
                  <a:cubicBezTo>
                    <a:pt x="625678" y="1254575"/>
                    <a:pt x="624280" y="1258868"/>
                    <a:pt x="626001" y="1262304"/>
                  </a:cubicBezTo>
                  <a:cubicBezTo>
                    <a:pt x="627829" y="1265846"/>
                    <a:pt x="632131" y="1267242"/>
                    <a:pt x="635572" y="1265524"/>
                  </a:cubicBezTo>
                  <a:cubicBezTo>
                    <a:pt x="655898" y="1255970"/>
                    <a:pt x="677836" y="1247382"/>
                    <a:pt x="700419" y="1239438"/>
                  </a:cubicBezTo>
                  <a:cubicBezTo>
                    <a:pt x="714830" y="1234285"/>
                    <a:pt x="729671" y="1229455"/>
                    <a:pt x="744619" y="1224946"/>
                  </a:cubicBezTo>
                  <a:cubicBezTo>
                    <a:pt x="763116" y="1219364"/>
                    <a:pt x="781936" y="1214211"/>
                    <a:pt x="800648" y="1210025"/>
                  </a:cubicBezTo>
                  <a:cubicBezTo>
                    <a:pt x="819898" y="1205838"/>
                    <a:pt x="839040" y="1202403"/>
                    <a:pt x="857860" y="1200363"/>
                  </a:cubicBezTo>
                  <a:cubicBezTo>
                    <a:pt x="861624" y="1200041"/>
                    <a:pt x="864528" y="1196821"/>
                    <a:pt x="864205" y="1193063"/>
                  </a:cubicBezTo>
                  <a:cubicBezTo>
                    <a:pt x="863882" y="1189306"/>
                    <a:pt x="860656" y="1186408"/>
                    <a:pt x="856892" y="1186730"/>
                  </a:cubicBezTo>
                  <a:cubicBezTo>
                    <a:pt x="837320" y="1187589"/>
                    <a:pt x="817317" y="1189736"/>
                    <a:pt x="797422" y="1193171"/>
                  </a:cubicBezTo>
                  <a:cubicBezTo>
                    <a:pt x="777849" y="1196499"/>
                    <a:pt x="758277" y="1200900"/>
                    <a:pt x="739027" y="1206589"/>
                  </a:cubicBezTo>
                  <a:close/>
                  <a:moveTo>
                    <a:pt x="953895" y="1249958"/>
                  </a:moveTo>
                  <a:cubicBezTo>
                    <a:pt x="942603" y="1260157"/>
                    <a:pt x="920127" y="1290858"/>
                    <a:pt x="916900" y="1294401"/>
                  </a:cubicBezTo>
                  <a:cubicBezTo>
                    <a:pt x="894102" y="1319950"/>
                    <a:pt x="872163" y="1345928"/>
                    <a:pt x="850547" y="1372229"/>
                  </a:cubicBezTo>
                  <a:cubicBezTo>
                    <a:pt x="828932" y="1398637"/>
                    <a:pt x="807853" y="1425367"/>
                    <a:pt x="786990" y="1452418"/>
                  </a:cubicBezTo>
                  <a:cubicBezTo>
                    <a:pt x="744834" y="1506737"/>
                    <a:pt x="702140" y="1561592"/>
                    <a:pt x="659447" y="1616233"/>
                  </a:cubicBezTo>
                  <a:cubicBezTo>
                    <a:pt x="660844" y="1615589"/>
                    <a:pt x="661382" y="1613656"/>
                    <a:pt x="662888" y="1613979"/>
                  </a:cubicBezTo>
                  <a:cubicBezTo>
                    <a:pt x="666759" y="1614837"/>
                    <a:pt x="669233" y="1618595"/>
                    <a:pt x="668373" y="1622459"/>
                  </a:cubicBezTo>
                  <a:cubicBezTo>
                    <a:pt x="660522" y="1662500"/>
                    <a:pt x="650305" y="1702219"/>
                    <a:pt x="637938" y="1741187"/>
                  </a:cubicBezTo>
                  <a:cubicBezTo>
                    <a:pt x="632991" y="1756752"/>
                    <a:pt x="627722" y="1772211"/>
                    <a:pt x="622022" y="1787562"/>
                  </a:cubicBezTo>
                  <a:cubicBezTo>
                    <a:pt x="613526" y="1810534"/>
                    <a:pt x="604278" y="1833185"/>
                    <a:pt x="594921" y="1855728"/>
                  </a:cubicBezTo>
                  <a:cubicBezTo>
                    <a:pt x="592233" y="1861847"/>
                    <a:pt x="579328" y="1900063"/>
                    <a:pt x="567929" y="1920674"/>
                  </a:cubicBezTo>
                  <a:cubicBezTo>
                    <a:pt x="564595" y="1926686"/>
                    <a:pt x="561261" y="1931409"/>
                    <a:pt x="558357" y="1933878"/>
                  </a:cubicBezTo>
                  <a:cubicBezTo>
                    <a:pt x="556099" y="1935810"/>
                    <a:pt x="553841" y="1936777"/>
                    <a:pt x="551797" y="1937099"/>
                  </a:cubicBezTo>
                  <a:cubicBezTo>
                    <a:pt x="548033" y="1937743"/>
                    <a:pt x="544592" y="1935167"/>
                    <a:pt x="543947" y="1931409"/>
                  </a:cubicBezTo>
                  <a:cubicBezTo>
                    <a:pt x="543409" y="1927974"/>
                    <a:pt x="545560" y="1924754"/>
                    <a:pt x="548786" y="1923787"/>
                  </a:cubicBezTo>
                  <a:cubicBezTo>
                    <a:pt x="549539" y="1924968"/>
                    <a:pt x="550937" y="1921426"/>
                    <a:pt x="552120" y="1919494"/>
                  </a:cubicBezTo>
                  <a:cubicBezTo>
                    <a:pt x="555346" y="1914341"/>
                    <a:pt x="558572" y="1906719"/>
                    <a:pt x="561799" y="1898560"/>
                  </a:cubicBezTo>
                  <a:cubicBezTo>
                    <a:pt x="569757" y="1878271"/>
                    <a:pt x="576962" y="1854011"/>
                    <a:pt x="578791" y="1849287"/>
                  </a:cubicBezTo>
                  <a:cubicBezTo>
                    <a:pt x="589330" y="1822235"/>
                    <a:pt x="599116" y="1794861"/>
                    <a:pt x="608795" y="1767273"/>
                  </a:cubicBezTo>
                  <a:cubicBezTo>
                    <a:pt x="615247" y="1749023"/>
                    <a:pt x="621699" y="1730774"/>
                    <a:pt x="627722" y="1712418"/>
                  </a:cubicBezTo>
                  <a:cubicBezTo>
                    <a:pt x="637185" y="1683433"/>
                    <a:pt x="645681" y="1654127"/>
                    <a:pt x="652886" y="1624499"/>
                  </a:cubicBezTo>
                  <a:cubicBezTo>
                    <a:pt x="639766" y="1641245"/>
                    <a:pt x="626969" y="1658099"/>
                    <a:pt x="613741" y="1674845"/>
                  </a:cubicBezTo>
                  <a:cubicBezTo>
                    <a:pt x="574811" y="1723904"/>
                    <a:pt x="535451" y="1772748"/>
                    <a:pt x="495553" y="1821055"/>
                  </a:cubicBezTo>
                  <a:cubicBezTo>
                    <a:pt x="428878" y="1902103"/>
                    <a:pt x="360804" y="1981863"/>
                    <a:pt x="291547" y="2059047"/>
                  </a:cubicBezTo>
                  <a:cubicBezTo>
                    <a:pt x="288966" y="2062053"/>
                    <a:pt x="284449" y="2062267"/>
                    <a:pt x="281438" y="2059691"/>
                  </a:cubicBezTo>
                  <a:cubicBezTo>
                    <a:pt x="278535" y="2057115"/>
                    <a:pt x="278212" y="2052606"/>
                    <a:pt x="280901" y="2049600"/>
                  </a:cubicBezTo>
                  <a:cubicBezTo>
                    <a:pt x="348974" y="1971665"/>
                    <a:pt x="415650" y="1891046"/>
                    <a:pt x="481358" y="1809568"/>
                  </a:cubicBezTo>
                  <a:cubicBezTo>
                    <a:pt x="508673" y="1775861"/>
                    <a:pt x="535559" y="1741831"/>
                    <a:pt x="562659" y="1707802"/>
                  </a:cubicBezTo>
                  <a:cubicBezTo>
                    <a:pt x="556529" y="1709519"/>
                    <a:pt x="549324" y="1712095"/>
                    <a:pt x="545883" y="1713062"/>
                  </a:cubicBezTo>
                  <a:cubicBezTo>
                    <a:pt x="537387" y="1715531"/>
                    <a:pt x="528891" y="1717999"/>
                    <a:pt x="520503" y="1720683"/>
                  </a:cubicBezTo>
                  <a:cubicBezTo>
                    <a:pt x="512115" y="1723367"/>
                    <a:pt x="503834" y="1726051"/>
                    <a:pt x="495553" y="1729056"/>
                  </a:cubicBezTo>
                  <a:cubicBezTo>
                    <a:pt x="479207" y="1734746"/>
                    <a:pt x="462968" y="1741187"/>
                    <a:pt x="446837" y="1747628"/>
                  </a:cubicBezTo>
                  <a:cubicBezTo>
                    <a:pt x="436083" y="1751922"/>
                    <a:pt x="425329" y="1756216"/>
                    <a:pt x="414575" y="1760617"/>
                  </a:cubicBezTo>
                  <a:cubicBezTo>
                    <a:pt x="387689" y="1771674"/>
                    <a:pt x="361019" y="1783482"/>
                    <a:pt x="334994" y="1796149"/>
                  </a:cubicBezTo>
                  <a:cubicBezTo>
                    <a:pt x="331553" y="1797975"/>
                    <a:pt x="327251" y="1796686"/>
                    <a:pt x="325423" y="1793144"/>
                  </a:cubicBezTo>
                  <a:cubicBezTo>
                    <a:pt x="323595" y="1789708"/>
                    <a:pt x="324885" y="1785415"/>
                    <a:pt x="328434" y="1783590"/>
                  </a:cubicBezTo>
                  <a:cubicBezTo>
                    <a:pt x="354136" y="1769420"/>
                    <a:pt x="380269" y="1755786"/>
                    <a:pt x="407154" y="1743549"/>
                  </a:cubicBezTo>
                  <a:cubicBezTo>
                    <a:pt x="417908" y="1738611"/>
                    <a:pt x="428663" y="1733995"/>
                    <a:pt x="439632" y="1729593"/>
                  </a:cubicBezTo>
                  <a:cubicBezTo>
                    <a:pt x="456193" y="1723152"/>
                    <a:pt x="472970" y="1717355"/>
                    <a:pt x="489853" y="1711988"/>
                  </a:cubicBezTo>
                  <a:cubicBezTo>
                    <a:pt x="498457" y="1709304"/>
                    <a:pt x="507060" y="1706728"/>
                    <a:pt x="515771" y="1704474"/>
                  </a:cubicBezTo>
                  <a:cubicBezTo>
                    <a:pt x="524482" y="1702112"/>
                    <a:pt x="533193" y="1700072"/>
                    <a:pt x="542011" y="1698032"/>
                  </a:cubicBezTo>
                  <a:cubicBezTo>
                    <a:pt x="549754" y="1696315"/>
                    <a:pt x="569112" y="1692772"/>
                    <a:pt x="573736" y="1693417"/>
                  </a:cubicBezTo>
                  <a:cubicBezTo>
                    <a:pt x="573951" y="1693417"/>
                    <a:pt x="573843" y="1693524"/>
                    <a:pt x="573951" y="1693632"/>
                  </a:cubicBezTo>
                  <a:cubicBezTo>
                    <a:pt x="582124" y="1683326"/>
                    <a:pt x="590405" y="1673128"/>
                    <a:pt x="598578" y="1662822"/>
                  </a:cubicBezTo>
                  <a:cubicBezTo>
                    <a:pt x="657188" y="1588859"/>
                    <a:pt x="715583" y="1515110"/>
                    <a:pt x="773333" y="1441791"/>
                  </a:cubicBezTo>
                  <a:cubicBezTo>
                    <a:pt x="794626" y="1414954"/>
                    <a:pt x="816242" y="1388331"/>
                    <a:pt x="838180" y="1362031"/>
                  </a:cubicBezTo>
                  <a:cubicBezTo>
                    <a:pt x="855387" y="1341527"/>
                    <a:pt x="873346" y="1321453"/>
                    <a:pt x="891198" y="1301486"/>
                  </a:cubicBezTo>
                  <a:cubicBezTo>
                    <a:pt x="889370" y="1302130"/>
                    <a:pt x="887757" y="1303848"/>
                    <a:pt x="886036" y="1302881"/>
                  </a:cubicBezTo>
                  <a:cubicBezTo>
                    <a:pt x="885821" y="1302774"/>
                    <a:pt x="885714" y="1302667"/>
                    <a:pt x="885498" y="1302559"/>
                  </a:cubicBezTo>
                  <a:cubicBezTo>
                    <a:pt x="882810" y="1303740"/>
                    <a:pt x="879369" y="1306102"/>
                    <a:pt x="877755" y="1306424"/>
                  </a:cubicBezTo>
                  <a:lnTo>
                    <a:pt x="849365" y="1313509"/>
                  </a:lnTo>
                  <a:lnTo>
                    <a:pt x="776021" y="1331114"/>
                  </a:lnTo>
                  <a:cubicBezTo>
                    <a:pt x="757201" y="1335838"/>
                    <a:pt x="738705" y="1341098"/>
                    <a:pt x="720207" y="1346465"/>
                  </a:cubicBezTo>
                  <a:cubicBezTo>
                    <a:pt x="701603" y="1351940"/>
                    <a:pt x="683105" y="1357522"/>
                    <a:pt x="664824" y="1363534"/>
                  </a:cubicBezTo>
                  <a:cubicBezTo>
                    <a:pt x="628045" y="1375557"/>
                    <a:pt x="591803" y="1388653"/>
                    <a:pt x="555992" y="1403789"/>
                  </a:cubicBezTo>
                  <a:cubicBezTo>
                    <a:pt x="552335" y="1405292"/>
                    <a:pt x="548141" y="1403682"/>
                    <a:pt x="546528" y="1400140"/>
                  </a:cubicBezTo>
                  <a:cubicBezTo>
                    <a:pt x="544915" y="1396490"/>
                    <a:pt x="546528" y="1392303"/>
                    <a:pt x="550184" y="1390693"/>
                  </a:cubicBezTo>
                  <a:cubicBezTo>
                    <a:pt x="585781" y="1374054"/>
                    <a:pt x="621914" y="1358918"/>
                    <a:pt x="658801" y="1345928"/>
                  </a:cubicBezTo>
                  <a:cubicBezTo>
                    <a:pt x="677298" y="1339380"/>
                    <a:pt x="695903" y="1333476"/>
                    <a:pt x="714830" y="1328001"/>
                  </a:cubicBezTo>
                  <a:cubicBezTo>
                    <a:pt x="733650" y="1322634"/>
                    <a:pt x="752685" y="1317910"/>
                    <a:pt x="771827" y="1313509"/>
                  </a:cubicBezTo>
                  <a:lnTo>
                    <a:pt x="845923" y="1298373"/>
                  </a:lnTo>
                  <a:lnTo>
                    <a:pt x="874852" y="1292468"/>
                  </a:lnTo>
                  <a:cubicBezTo>
                    <a:pt x="877325" y="1292039"/>
                    <a:pt x="881842" y="1290107"/>
                    <a:pt x="884853" y="1289355"/>
                  </a:cubicBezTo>
                  <a:cubicBezTo>
                    <a:pt x="887864" y="1288604"/>
                    <a:pt x="890338" y="1288711"/>
                    <a:pt x="891628" y="1289141"/>
                  </a:cubicBezTo>
                  <a:cubicBezTo>
                    <a:pt x="893994" y="1290107"/>
                    <a:pt x="895500" y="1291610"/>
                    <a:pt x="896145" y="1293649"/>
                  </a:cubicBezTo>
                  <a:cubicBezTo>
                    <a:pt x="896360" y="1294186"/>
                    <a:pt x="895822" y="1295474"/>
                    <a:pt x="895822" y="1296226"/>
                  </a:cubicBezTo>
                  <a:cubicBezTo>
                    <a:pt x="899264" y="1292361"/>
                    <a:pt x="902490" y="1288389"/>
                    <a:pt x="906039" y="1284632"/>
                  </a:cubicBezTo>
                  <a:cubicBezTo>
                    <a:pt x="908943" y="1281519"/>
                    <a:pt x="927332" y="1257365"/>
                    <a:pt x="939699" y="1244591"/>
                  </a:cubicBezTo>
                  <a:cubicBezTo>
                    <a:pt x="943248" y="1240941"/>
                    <a:pt x="946474" y="1238150"/>
                    <a:pt x="948840" y="1236647"/>
                  </a:cubicBezTo>
                  <a:cubicBezTo>
                    <a:pt x="951529" y="1234929"/>
                    <a:pt x="954002" y="1234608"/>
                    <a:pt x="955615" y="1234822"/>
                  </a:cubicBezTo>
                  <a:cubicBezTo>
                    <a:pt x="959379" y="1235252"/>
                    <a:pt x="962068" y="1238579"/>
                    <a:pt x="961638" y="1242337"/>
                  </a:cubicBezTo>
                  <a:cubicBezTo>
                    <a:pt x="961315" y="1245342"/>
                    <a:pt x="959057" y="1247704"/>
                    <a:pt x="956368" y="1248241"/>
                  </a:cubicBezTo>
                  <a:lnTo>
                    <a:pt x="956261" y="1248134"/>
                  </a:lnTo>
                  <a:cubicBezTo>
                    <a:pt x="956153" y="1247812"/>
                    <a:pt x="955830" y="1248026"/>
                    <a:pt x="955400" y="1248348"/>
                  </a:cubicBezTo>
                  <a:cubicBezTo>
                    <a:pt x="954970" y="1248455"/>
                    <a:pt x="954540" y="1248455"/>
                    <a:pt x="954110" y="1248348"/>
                  </a:cubicBezTo>
                  <a:cubicBezTo>
                    <a:pt x="954325" y="1248455"/>
                    <a:pt x="954755" y="1248563"/>
                    <a:pt x="955293" y="1248563"/>
                  </a:cubicBezTo>
                  <a:cubicBezTo>
                    <a:pt x="954863" y="1248992"/>
                    <a:pt x="954325" y="1249636"/>
                    <a:pt x="953895" y="1249958"/>
                  </a:cubicBezTo>
                  <a:close/>
                  <a:moveTo>
                    <a:pt x="567498" y="1697603"/>
                  </a:moveTo>
                  <a:cubicBezTo>
                    <a:pt x="567714" y="1696315"/>
                    <a:pt x="568251" y="1695242"/>
                    <a:pt x="569004" y="1696315"/>
                  </a:cubicBezTo>
                  <a:cubicBezTo>
                    <a:pt x="569112" y="1696315"/>
                    <a:pt x="568896" y="1696422"/>
                    <a:pt x="568789" y="1696422"/>
                  </a:cubicBezTo>
                  <a:cubicBezTo>
                    <a:pt x="568359" y="1696745"/>
                    <a:pt x="567821" y="1697174"/>
                    <a:pt x="567498" y="1697603"/>
                  </a:cubicBezTo>
                  <a:close/>
                  <a:moveTo>
                    <a:pt x="955293" y="1248563"/>
                  </a:moveTo>
                  <a:cubicBezTo>
                    <a:pt x="955830" y="1248670"/>
                    <a:pt x="956476" y="1248670"/>
                    <a:pt x="956368" y="1248241"/>
                  </a:cubicBezTo>
                  <a:cubicBezTo>
                    <a:pt x="956046" y="1248348"/>
                    <a:pt x="955723" y="1248348"/>
                    <a:pt x="955400" y="1248348"/>
                  </a:cubicBezTo>
                  <a:lnTo>
                    <a:pt x="955293" y="1248563"/>
                  </a:lnTo>
                  <a:close/>
                  <a:moveTo>
                    <a:pt x="787958" y="1471527"/>
                  </a:moveTo>
                  <a:cubicBezTo>
                    <a:pt x="784087" y="1471849"/>
                    <a:pt x="781183" y="1475284"/>
                    <a:pt x="781506" y="1479256"/>
                  </a:cubicBezTo>
                  <a:cubicBezTo>
                    <a:pt x="783334" y="1506307"/>
                    <a:pt x="782474" y="1533574"/>
                    <a:pt x="780108" y="1560733"/>
                  </a:cubicBezTo>
                  <a:cubicBezTo>
                    <a:pt x="778387" y="1581130"/>
                    <a:pt x="775591" y="1601419"/>
                    <a:pt x="772365" y="1621600"/>
                  </a:cubicBezTo>
                  <a:cubicBezTo>
                    <a:pt x="769031" y="1641996"/>
                    <a:pt x="765374" y="1662178"/>
                    <a:pt x="760966" y="1682145"/>
                  </a:cubicBezTo>
                  <a:cubicBezTo>
                    <a:pt x="758277" y="1695242"/>
                    <a:pt x="755266" y="1708123"/>
                    <a:pt x="751717" y="1721005"/>
                  </a:cubicBezTo>
                  <a:cubicBezTo>
                    <a:pt x="749351" y="1729486"/>
                    <a:pt x="746770" y="1737859"/>
                    <a:pt x="743867" y="1746232"/>
                  </a:cubicBezTo>
                  <a:cubicBezTo>
                    <a:pt x="741716" y="1752673"/>
                    <a:pt x="733327" y="1763193"/>
                    <a:pt x="729241" y="1770493"/>
                  </a:cubicBezTo>
                  <a:cubicBezTo>
                    <a:pt x="726337" y="1775538"/>
                    <a:pt x="725369" y="1779832"/>
                    <a:pt x="725907" y="1782302"/>
                  </a:cubicBezTo>
                  <a:cubicBezTo>
                    <a:pt x="726337" y="1784663"/>
                    <a:pt x="727520" y="1786488"/>
                    <a:pt x="729456" y="1787776"/>
                  </a:cubicBezTo>
                  <a:cubicBezTo>
                    <a:pt x="731069" y="1788742"/>
                    <a:pt x="733435" y="1789708"/>
                    <a:pt x="737199" y="1789065"/>
                  </a:cubicBezTo>
                  <a:cubicBezTo>
                    <a:pt x="740963" y="1788528"/>
                    <a:pt x="743544" y="1784985"/>
                    <a:pt x="742898" y="1781228"/>
                  </a:cubicBezTo>
                  <a:cubicBezTo>
                    <a:pt x="742683" y="1779940"/>
                    <a:pt x="742146" y="1778759"/>
                    <a:pt x="741285" y="1777793"/>
                  </a:cubicBezTo>
                  <a:cubicBezTo>
                    <a:pt x="745910" y="1770171"/>
                    <a:pt x="755696" y="1758685"/>
                    <a:pt x="758492" y="1751707"/>
                  </a:cubicBezTo>
                  <a:cubicBezTo>
                    <a:pt x="762794" y="1740972"/>
                    <a:pt x="766450" y="1730130"/>
                    <a:pt x="769784" y="1719180"/>
                  </a:cubicBezTo>
                  <a:cubicBezTo>
                    <a:pt x="773118" y="1708338"/>
                    <a:pt x="776021" y="1697281"/>
                    <a:pt x="778710" y="1686224"/>
                  </a:cubicBezTo>
                  <a:cubicBezTo>
                    <a:pt x="782796" y="1669370"/>
                    <a:pt x="786668" y="1652302"/>
                    <a:pt x="789679" y="1635019"/>
                  </a:cubicBezTo>
                  <a:cubicBezTo>
                    <a:pt x="792690" y="1617843"/>
                    <a:pt x="794949" y="1600453"/>
                    <a:pt x="796562" y="1583062"/>
                  </a:cubicBezTo>
                  <a:cubicBezTo>
                    <a:pt x="799680" y="1547959"/>
                    <a:pt x="799573" y="1512749"/>
                    <a:pt x="795701" y="1477967"/>
                  </a:cubicBezTo>
                  <a:cubicBezTo>
                    <a:pt x="795379" y="1473996"/>
                    <a:pt x="791937" y="1471097"/>
                    <a:pt x="787958" y="1471527"/>
                  </a:cubicBezTo>
                  <a:close/>
                  <a:moveTo>
                    <a:pt x="952174" y="1297514"/>
                  </a:moveTo>
                  <a:cubicBezTo>
                    <a:pt x="948302" y="1298158"/>
                    <a:pt x="945722" y="1301808"/>
                    <a:pt x="946367" y="1305672"/>
                  </a:cubicBezTo>
                  <a:cubicBezTo>
                    <a:pt x="950238" y="1331758"/>
                    <a:pt x="951851" y="1357737"/>
                    <a:pt x="952174" y="1383715"/>
                  </a:cubicBezTo>
                  <a:cubicBezTo>
                    <a:pt x="952389" y="1403253"/>
                    <a:pt x="951636" y="1422790"/>
                    <a:pt x="950561" y="1442327"/>
                  </a:cubicBezTo>
                  <a:cubicBezTo>
                    <a:pt x="949378" y="1461865"/>
                    <a:pt x="947980" y="1481403"/>
                    <a:pt x="945829" y="1501047"/>
                  </a:cubicBezTo>
                  <a:cubicBezTo>
                    <a:pt x="944754" y="1511568"/>
                    <a:pt x="943463" y="1521980"/>
                    <a:pt x="942065" y="1532393"/>
                  </a:cubicBezTo>
                  <a:cubicBezTo>
                    <a:pt x="940775" y="1542806"/>
                    <a:pt x="939269" y="1553326"/>
                    <a:pt x="937763" y="1563739"/>
                  </a:cubicBezTo>
                  <a:cubicBezTo>
                    <a:pt x="936796" y="1570717"/>
                    <a:pt x="929268" y="1582740"/>
                    <a:pt x="928192" y="1589181"/>
                  </a:cubicBezTo>
                  <a:cubicBezTo>
                    <a:pt x="927332" y="1594226"/>
                    <a:pt x="928837" y="1597769"/>
                    <a:pt x="931419" y="1599701"/>
                  </a:cubicBezTo>
                  <a:cubicBezTo>
                    <a:pt x="933032" y="1600989"/>
                    <a:pt x="935398" y="1602063"/>
                    <a:pt x="938732" y="1601848"/>
                  </a:cubicBezTo>
                  <a:cubicBezTo>
                    <a:pt x="942495" y="1601633"/>
                    <a:pt x="945399" y="1598520"/>
                    <a:pt x="945291" y="1594763"/>
                  </a:cubicBezTo>
                  <a:cubicBezTo>
                    <a:pt x="945184" y="1592616"/>
                    <a:pt x="944109" y="1590899"/>
                    <a:pt x="942710" y="1589718"/>
                  </a:cubicBezTo>
                  <a:cubicBezTo>
                    <a:pt x="943678" y="1587141"/>
                    <a:pt x="945399" y="1584136"/>
                    <a:pt x="947012" y="1581023"/>
                  </a:cubicBezTo>
                  <a:cubicBezTo>
                    <a:pt x="949701" y="1575762"/>
                    <a:pt x="952174" y="1570287"/>
                    <a:pt x="953035" y="1566316"/>
                  </a:cubicBezTo>
                  <a:cubicBezTo>
                    <a:pt x="955400" y="1553756"/>
                    <a:pt x="957766" y="1541196"/>
                    <a:pt x="959810" y="1528636"/>
                  </a:cubicBezTo>
                  <a:cubicBezTo>
                    <a:pt x="961315" y="1520156"/>
                    <a:pt x="962606" y="1511675"/>
                    <a:pt x="963788" y="1503302"/>
                  </a:cubicBezTo>
                  <a:cubicBezTo>
                    <a:pt x="966370" y="1483335"/>
                    <a:pt x="968736" y="1463368"/>
                    <a:pt x="969811" y="1443401"/>
                  </a:cubicBezTo>
                  <a:cubicBezTo>
                    <a:pt x="970671" y="1430090"/>
                    <a:pt x="970886" y="1416671"/>
                    <a:pt x="970779" y="1403253"/>
                  </a:cubicBezTo>
                  <a:cubicBezTo>
                    <a:pt x="970241" y="1369867"/>
                    <a:pt x="966907" y="1336589"/>
                    <a:pt x="960455" y="1303311"/>
                  </a:cubicBezTo>
                  <a:cubicBezTo>
                    <a:pt x="959702" y="1299446"/>
                    <a:pt x="956046" y="1296762"/>
                    <a:pt x="952174" y="1297514"/>
                  </a:cubicBezTo>
                  <a:close/>
                  <a:moveTo>
                    <a:pt x="371666" y="1617306"/>
                  </a:moveTo>
                  <a:cubicBezTo>
                    <a:pt x="373601" y="1620742"/>
                    <a:pt x="377903" y="1621922"/>
                    <a:pt x="381344" y="1619990"/>
                  </a:cubicBezTo>
                  <a:cubicBezTo>
                    <a:pt x="423931" y="1596803"/>
                    <a:pt x="467377" y="1575977"/>
                    <a:pt x="511469" y="1556762"/>
                  </a:cubicBezTo>
                  <a:cubicBezTo>
                    <a:pt x="529214" y="1549140"/>
                    <a:pt x="546958" y="1541733"/>
                    <a:pt x="564918" y="1534648"/>
                  </a:cubicBezTo>
                  <a:cubicBezTo>
                    <a:pt x="591588" y="1524020"/>
                    <a:pt x="618688" y="1513930"/>
                    <a:pt x="646326" y="1505020"/>
                  </a:cubicBezTo>
                  <a:cubicBezTo>
                    <a:pt x="652779" y="1502873"/>
                    <a:pt x="708055" y="1480973"/>
                    <a:pt x="731177" y="1476357"/>
                  </a:cubicBezTo>
                  <a:cubicBezTo>
                    <a:pt x="732682" y="1476035"/>
                    <a:pt x="734510" y="1475391"/>
                    <a:pt x="735693" y="1475177"/>
                  </a:cubicBezTo>
                  <a:cubicBezTo>
                    <a:pt x="735263" y="1474854"/>
                    <a:pt x="734941" y="1474425"/>
                    <a:pt x="734725" y="1474210"/>
                  </a:cubicBezTo>
                  <a:cubicBezTo>
                    <a:pt x="735048" y="1474640"/>
                    <a:pt x="735478" y="1474854"/>
                    <a:pt x="735908" y="1475177"/>
                  </a:cubicBezTo>
                  <a:cubicBezTo>
                    <a:pt x="736554" y="1475069"/>
                    <a:pt x="737091" y="1475177"/>
                    <a:pt x="736984" y="1475606"/>
                  </a:cubicBezTo>
                  <a:lnTo>
                    <a:pt x="736984" y="1475820"/>
                  </a:lnTo>
                  <a:cubicBezTo>
                    <a:pt x="739350" y="1476894"/>
                    <a:pt x="742361" y="1476464"/>
                    <a:pt x="744404" y="1474532"/>
                  </a:cubicBezTo>
                  <a:cubicBezTo>
                    <a:pt x="747200" y="1471956"/>
                    <a:pt x="747308" y="1467662"/>
                    <a:pt x="744727" y="1464871"/>
                  </a:cubicBezTo>
                  <a:cubicBezTo>
                    <a:pt x="743544" y="1463583"/>
                    <a:pt x="741716" y="1462509"/>
                    <a:pt x="738812" y="1462080"/>
                  </a:cubicBezTo>
                  <a:cubicBezTo>
                    <a:pt x="735156" y="1461436"/>
                    <a:pt x="727735" y="1462509"/>
                    <a:pt x="718271" y="1464656"/>
                  </a:cubicBezTo>
                  <a:cubicBezTo>
                    <a:pt x="691601" y="1471097"/>
                    <a:pt x="646972" y="1486877"/>
                    <a:pt x="641164" y="1488595"/>
                  </a:cubicBezTo>
                  <a:cubicBezTo>
                    <a:pt x="612881" y="1496968"/>
                    <a:pt x="585135" y="1506200"/>
                    <a:pt x="557820" y="1516720"/>
                  </a:cubicBezTo>
                  <a:cubicBezTo>
                    <a:pt x="539645" y="1523806"/>
                    <a:pt x="521578" y="1531427"/>
                    <a:pt x="503834" y="1539478"/>
                  </a:cubicBezTo>
                  <a:cubicBezTo>
                    <a:pt x="459527" y="1559660"/>
                    <a:pt x="416618" y="1582847"/>
                    <a:pt x="374354" y="1607645"/>
                  </a:cubicBezTo>
                  <a:cubicBezTo>
                    <a:pt x="370913" y="1609577"/>
                    <a:pt x="369730" y="1613871"/>
                    <a:pt x="371666" y="1617306"/>
                  </a:cubicBezTo>
                  <a:close/>
                  <a:moveTo>
                    <a:pt x="735693" y="1475177"/>
                  </a:moveTo>
                  <a:cubicBezTo>
                    <a:pt x="736231" y="1475820"/>
                    <a:pt x="736769" y="1476250"/>
                    <a:pt x="736984" y="1475820"/>
                  </a:cubicBezTo>
                  <a:cubicBezTo>
                    <a:pt x="736554" y="1475606"/>
                    <a:pt x="736231" y="1475391"/>
                    <a:pt x="735908" y="1475177"/>
                  </a:cubicBezTo>
                  <a:lnTo>
                    <a:pt x="735693" y="1475177"/>
                  </a:lnTo>
                  <a:close/>
                  <a:moveTo>
                    <a:pt x="1401589" y="1309430"/>
                  </a:moveTo>
                  <a:lnTo>
                    <a:pt x="1385566" y="1291825"/>
                  </a:lnTo>
                  <a:cubicBezTo>
                    <a:pt x="1377608" y="1283666"/>
                    <a:pt x="1369220" y="1276044"/>
                    <a:pt x="1360509" y="1268852"/>
                  </a:cubicBezTo>
                  <a:cubicBezTo>
                    <a:pt x="1351905" y="1261552"/>
                    <a:pt x="1342872" y="1254789"/>
                    <a:pt x="1333731" y="1248241"/>
                  </a:cubicBezTo>
                  <a:cubicBezTo>
                    <a:pt x="1319213" y="1237935"/>
                    <a:pt x="1305232" y="1229240"/>
                    <a:pt x="1291144" y="1222048"/>
                  </a:cubicBezTo>
                  <a:cubicBezTo>
                    <a:pt x="1275766" y="1214211"/>
                    <a:pt x="1260495" y="1207985"/>
                    <a:pt x="1244794" y="1202939"/>
                  </a:cubicBezTo>
                  <a:cubicBezTo>
                    <a:pt x="1215005" y="1193278"/>
                    <a:pt x="1183818" y="1188018"/>
                    <a:pt x="1147900" y="1183187"/>
                  </a:cubicBezTo>
                  <a:cubicBezTo>
                    <a:pt x="1144028" y="1182543"/>
                    <a:pt x="1140372" y="1185227"/>
                    <a:pt x="1139726" y="1189092"/>
                  </a:cubicBezTo>
                  <a:cubicBezTo>
                    <a:pt x="1139081" y="1192956"/>
                    <a:pt x="1141769" y="1196606"/>
                    <a:pt x="1145641" y="1197250"/>
                  </a:cubicBezTo>
                  <a:cubicBezTo>
                    <a:pt x="1180269" y="1203476"/>
                    <a:pt x="1210166" y="1210347"/>
                    <a:pt x="1238879" y="1220545"/>
                  </a:cubicBezTo>
                  <a:cubicBezTo>
                    <a:pt x="1253505" y="1225698"/>
                    <a:pt x="1267808" y="1231816"/>
                    <a:pt x="1282326" y="1239224"/>
                  </a:cubicBezTo>
                  <a:cubicBezTo>
                    <a:pt x="1295769" y="1245986"/>
                    <a:pt x="1309319" y="1253715"/>
                    <a:pt x="1323407" y="1263162"/>
                  </a:cubicBezTo>
                  <a:cubicBezTo>
                    <a:pt x="1332441" y="1269174"/>
                    <a:pt x="1341366" y="1275400"/>
                    <a:pt x="1349970" y="1282056"/>
                  </a:cubicBezTo>
                  <a:cubicBezTo>
                    <a:pt x="1358573" y="1288604"/>
                    <a:pt x="1366854" y="1295474"/>
                    <a:pt x="1374812" y="1302881"/>
                  </a:cubicBezTo>
                  <a:lnTo>
                    <a:pt x="1390943" y="1318769"/>
                  </a:lnTo>
                  <a:cubicBezTo>
                    <a:pt x="1391803" y="1319628"/>
                    <a:pt x="1393954" y="1321668"/>
                    <a:pt x="1395460" y="1323278"/>
                  </a:cubicBezTo>
                  <a:cubicBezTo>
                    <a:pt x="1395567" y="1323922"/>
                    <a:pt x="1395782" y="1324458"/>
                    <a:pt x="1396105" y="1324995"/>
                  </a:cubicBezTo>
                  <a:cubicBezTo>
                    <a:pt x="1395997" y="1324673"/>
                    <a:pt x="1395997" y="1324458"/>
                    <a:pt x="1395997" y="1324458"/>
                  </a:cubicBezTo>
                  <a:cubicBezTo>
                    <a:pt x="1395997" y="1324351"/>
                    <a:pt x="1395997" y="1324137"/>
                    <a:pt x="1396105" y="1324029"/>
                  </a:cubicBezTo>
                  <a:cubicBezTo>
                    <a:pt x="1396750" y="1324888"/>
                    <a:pt x="1397073" y="1325639"/>
                    <a:pt x="1396643" y="1325961"/>
                  </a:cubicBezTo>
                  <a:lnTo>
                    <a:pt x="1397503" y="1327035"/>
                  </a:lnTo>
                  <a:cubicBezTo>
                    <a:pt x="1398256" y="1327894"/>
                    <a:pt x="1398901" y="1328216"/>
                    <a:pt x="1399224" y="1328431"/>
                  </a:cubicBezTo>
                  <a:cubicBezTo>
                    <a:pt x="1400944" y="1329504"/>
                    <a:pt x="1402558" y="1329397"/>
                    <a:pt x="1403525" y="1329289"/>
                  </a:cubicBezTo>
                  <a:cubicBezTo>
                    <a:pt x="1405891" y="1328967"/>
                    <a:pt x="1407504" y="1327679"/>
                    <a:pt x="1408687" y="1325639"/>
                  </a:cubicBezTo>
                  <a:cubicBezTo>
                    <a:pt x="1409117" y="1324781"/>
                    <a:pt x="1409870" y="1323063"/>
                    <a:pt x="1409117" y="1320487"/>
                  </a:cubicBezTo>
                  <a:cubicBezTo>
                    <a:pt x="1409117" y="1320272"/>
                    <a:pt x="1408795" y="1319413"/>
                    <a:pt x="1408042" y="1318232"/>
                  </a:cubicBezTo>
                  <a:cubicBezTo>
                    <a:pt x="1407074" y="1316729"/>
                    <a:pt x="1403310" y="1311362"/>
                    <a:pt x="1401589" y="1309430"/>
                  </a:cubicBezTo>
                  <a:close/>
                  <a:moveTo>
                    <a:pt x="1216296" y="867260"/>
                  </a:moveTo>
                  <a:cubicBezTo>
                    <a:pt x="1215650" y="866830"/>
                    <a:pt x="1215005" y="866723"/>
                    <a:pt x="1214683" y="868118"/>
                  </a:cubicBezTo>
                  <a:lnTo>
                    <a:pt x="1215866" y="867367"/>
                  </a:lnTo>
                  <a:cubicBezTo>
                    <a:pt x="1216081" y="867260"/>
                    <a:pt x="1216188" y="867260"/>
                    <a:pt x="1216296" y="867260"/>
                  </a:cubicBezTo>
                  <a:close/>
                  <a:moveTo>
                    <a:pt x="1216296" y="867260"/>
                  </a:moveTo>
                  <a:cubicBezTo>
                    <a:pt x="1216296" y="867260"/>
                    <a:pt x="1216403" y="867260"/>
                    <a:pt x="1216511" y="867152"/>
                  </a:cubicBezTo>
                  <a:cubicBezTo>
                    <a:pt x="1215650" y="868011"/>
                    <a:pt x="1215005" y="869085"/>
                    <a:pt x="1214683" y="870265"/>
                  </a:cubicBezTo>
                  <a:cubicBezTo>
                    <a:pt x="1214683" y="869514"/>
                    <a:pt x="1214683" y="868763"/>
                    <a:pt x="1214790" y="868118"/>
                  </a:cubicBezTo>
                  <a:cubicBezTo>
                    <a:pt x="1210488" y="870695"/>
                    <a:pt x="1202315" y="875096"/>
                    <a:pt x="1201455" y="875740"/>
                  </a:cubicBezTo>
                  <a:cubicBezTo>
                    <a:pt x="1195863" y="879497"/>
                    <a:pt x="1190593" y="883791"/>
                    <a:pt x="1185431" y="888193"/>
                  </a:cubicBezTo>
                  <a:cubicBezTo>
                    <a:pt x="1180377" y="892594"/>
                    <a:pt x="1175645" y="897210"/>
                    <a:pt x="1170806" y="901826"/>
                  </a:cubicBezTo>
                  <a:cubicBezTo>
                    <a:pt x="1161772" y="911058"/>
                    <a:pt x="1152093" y="920504"/>
                    <a:pt x="1142952" y="930810"/>
                  </a:cubicBezTo>
                  <a:cubicBezTo>
                    <a:pt x="1133919" y="940901"/>
                    <a:pt x="1125423" y="951743"/>
                    <a:pt x="1117895" y="963015"/>
                  </a:cubicBezTo>
                  <a:cubicBezTo>
                    <a:pt x="1107356" y="978688"/>
                    <a:pt x="1098968" y="995327"/>
                    <a:pt x="1093699" y="1012610"/>
                  </a:cubicBezTo>
                  <a:cubicBezTo>
                    <a:pt x="1092515" y="1016367"/>
                    <a:pt x="1094451" y="1020339"/>
                    <a:pt x="1098215" y="1021627"/>
                  </a:cubicBezTo>
                  <a:cubicBezTo>
                    <a:pt x="1101872" y="1022916"/>
                    <a:pt x="1105958" y="1020876"/>
                    <a:pt x="1107249" y="1017226"/>
                  </a:cubicBezTo>
                  <a:cubicBezTo>
                    <a:pt x="1113163" y="1001768"/>
                    <a:pt x="1122304" y="987276"/>
                    <a:pt x="1132736" y="973427"/>
                  </a:cubicBezTo>
                  <a:cubicBezTo>
                    <a:pt x="1140372" y="963122"/>
                    <a:pt x="1148867" y="953246"/>
                    <a:pt x="1157470" y="943477"/>
                  </a:cubicBezTo>
                  <a:cubicBezTo>
                    <a:pt x="1166289" y="933387"/>
                    <a:pt x="1175107" y="923403"/>
                    <a:pt x="1183711" y="914064"/>
                  </a:cubicBezTo>
                  <a:cubicBezTo>
                    <a:pt x="1188765" y="908481"/>
                    <a:pt x="1193927" y="902900"/>
                    <a:pt x="1199304" y="897639"/>
                  </a:cubicBezTo>
                  <a:cubicBezTo>
                    <a:pt x="1202960" y="894204"/>
                    <a:pt x="1206617" y="890877"/>
                    <a:pt x="1210488" y="887763"/>
                  </a:cubicBezTo>
                  <a:cubicBezTo>
                    <a:pt x="1211241" y="887119"/>
                    <a:pt x="1220060" y="881430"/>
                    <a:pt x="1223609" y="878961"/>
                  </a:cubicBezTo>
                  <a:cubicBezTo>
                    <a:pt x="1228556" y="875418"/>
                    <a:pt x="1227803" y="870051"/>
                    <a:pt x="1227587" y="869729"/>
                  </a:cubicBezTo>
                  <a:cubicBezTo>
                    <a:pt x="1226297" y="866186"/>
                    <a:pt x="1222318" y="864361"/>
                    <a:pt x="1218769" y="865757"/>
                  </a:cubicBezTo>
                  <a:cubicBezTo>
                    <a:pt x="1218124" y="865971"/>
                    <a:pt x="1217371" y="866401"/>
                    <a:pt x="1216833" y="866938"/>
                  </a:cubicBezTo>
                  <a:cubicBezTo>
                    <a:pt x="1216511" y="866508"/>
                    <a:pt x="1216511" y="867367"/>
                    <a:pt x="1216296" y="867260"/>
                  </a:cubicBezTo>
                  <a:close/>
                  <a:moveTo>
                    <a:pt x="836352" y="916533"/>
                  </a:moveTo>
                  <a:cubicBezTo>
                    <a:pt x="846461" y="933816"/>
                    <a:pt x="856247" y="951207"/>
                    <a:pt x="865066" y="968060"/>
                  </a:cubicBezTo>
                  <a:cubicBezTo>
                    <a:pt x="880767" y="997903"/>
                    <a:pt x="893671" y="1025921"/>
                    <a:pt x="901092" y="1048357"/>
                  </a:cubicBezTo>
                  <a:cubicBezTo>
                    <a:pt x="902167" y="1052222"/>
                    <a:pt x="906146" y="1054261"/>
                    <a:pt x="909910" y="1053188"/>
                  </a:cubicBezTo>
                  <a:cubicBezTo>
                    <a:pt x="913674" y="1052007"/>
                    <a:pt x="915825" y="1048035"/>
                    <a:pt x="914749" y="1044278"/>
                  </a:cubicBezTo>
                  <a:cubicBezTo>
                    <a:pt x="908190" y="1020769"/>
                    <a:pt x="896683" y="991140"/>
                    <a:pt x="881519" y="959794"/>
                  </a:cubicBezTo>
                  <a:cubicBezTo>
                    <a:pt x="873024" y="942404"/>
                    <a:pt x="863453" y="924369"/>
                    <a:pt x="852914" y="906764"/>
                  </a:cubicBezTo>
                  <a:cubicBezTo>
                    <a:pt x="840008" y="884972"/>
                    <a:pt x="825705" y="863610"/>
                    <a:pt x="811080" y="844072"/>
                  </a:cubicBezTo>
                  <a:cubicBezTo>
                    <a:pt x="794734" y="821958"/>
                    <a:pt x="777849" y="802314"/>
                    <a:pt x="761718" y="786641"/>
                  </a:cubicBezTo>
                  <a:cubicBezTo>
                    <a:pt x="759137" y="783957"/>
                    <a:pt x="754728" y="783957"/>
                    <a:pt x="752040" y="786533"/>
                  </a:cubicBezTo>
                  <a:cubicBezTo>
                    <a:pt x="749351" y="789217"/>
                    <a:pt x="749351" y="793511"/>
                    <a:pt x="751932" y="796195"/>
                  </a:cubicBezTo>
                  <a:cubicBezTo>
                    <a:pt x="766773" y="812082"/>
                    <a:pt x="782044" y="832049"/>
                    <a:pt x="797099" y="854056"/>
                  </a:cubicBezTo>
                  <a:cubicBezTo>
                    <a:pt x="810650" y="873701"/>
                    <a:pt x="823770" y="895063"/>
                    <a:pt x="836352" y="916533"/>
                  </a:cubicBezTo>
                  <a:close/>
                  <a:moveTo>
                    <a:pt x="1537952" y="2093721"/>
                  </a:moveTo>
                  <a:cubicBezTo>
                    <a:pt x="1527735" y="2073969"/>
                    <a:pt x="1519670" y="2048741"/>
                    <a:pt x="1512357" y="2034249"/>
                  </a:cubicBezTo>
                  <a:cubicBezTo>
                    <a:pt x="1485472" y="1980682"/>
                    <a:pt x="1461813" y="1925612"/>
                    <a:pt x="1436218" y="1871508"/>
                  </a:cubicBezTo>
                  <a:cubicBezTo>
                    <a:pt x="1429765" y="1857875"/>
                    <a:pt x="1423205" y="1844349"/>
                    <a:pt x="1416430" y="1830823"/>
                  </a:cubicBezTo>
                  <a:cubicBezTo>
                    <a:pt x="1380511" y="1759973"/>
                    <a:pt x="1344485" y="1689123"/>
                    <a:pt x="1307598" y="1618809"/>
                  </a:cubicBezTo>
                  <a:cubicBezTo>
                    <a:pt x="1270712" y="1548388"/>
                    <a:pt x="1232857" y="1478611"/>
                    <a:pt x="1194572" y="1408835"/>
                  </a:cubicBezTo>
                  <a:cubicBezTo>
                    <a:pt x="1171558" y="1367076"/>
                    <a:pt x="1144781" y="1326605"/>
                    <a:pt x="1120476" y="1285169"/>
                  </a:cubicBezTo>
                  <a:cubicBezTo>
                    <a:pt x="1110152" y="1267564"/>
                    <a:pt x="1100259" y="1249744"/>
                    <a:pt x="1091225" y="1231495"/>
                  </a:cubicBezTo>
                  <a:cubicBezTo>
                    <a:pt x="1089504" y="1227952"/>
                    <a:pt x="1085310" y="1226449"/>
                    <a:pt x="1081761" y="1228167"/>
                  </a:cubicBezTo>
                  <a:cubicBezTo>
                    <a:pt x="1078212" y="1229884"/>
                    <a:pt x="1076707" y="1234178"/>
                    <a:pt x="1078428" y="1237721"/>
                  </a:cubicBezTo>
                  <a:cubicBezTo>
                    <a:pt x="1087246" y="1256399"/>
                    <a:pt x="1097033" y="1274649"/>
                    <a:pt x="1107249" y="1292791"/>
                  </a:cubicBezTo>
                  <a:cubicBezTo>
                    <a:pt x="1130908" y="1334442"/>
                    <a:pt x="1157040" y="1375020"/>
                    <a:pt x="1179409" y="1417101"/>
                  </a:cubicBezTo>
                  <a:cubicBezTo>
                    <a:pt x="1185001" y="1427514"/>
                    <a:pt x="1190486" y="1438034"/>
                    <a:pt x="1195970" y="1448554"/>
                  </a:cubicBezTo>
                  <a:cubicBezTo>
                    <a:pt x="1194680" y="1446085"/>
                    <a:pt x="1192529" y="1443830"/>
                    <a:pt x="1188443" y="1443079"/>
                  </a:cubicBezTo>
                  <a:cubicBezTo>
                    <a:pt x="1184679" y="1442435"/>
                    <a:pt x="1181130" y="1444797"/>
                    <a:pt x="1180377" y="1448447"/>
                  </a:cubicBezTo>
                  <a:cubicBezTo>
                    <a:pt x="1179947" y="1450916"/>
                    <a:pt x="1180700" y="1453170"/>
                    <a:pt x="1182313" y="1454780"/>
                  </a:cubicBezTo>
                  <a:cubicBezTo>
                    <a:pt x="1181130" y="1456820"/>
                    <a:pt x="1178871" y="1460684"/>
                    <a:pt x="1177043" y="1463261"/>
                  </a:cubicBezTo>
                  <a:cubicBezTo>
                    <a:pt x="1173602" y="1468199"/>
                    <a:pt x="1170376" y="1473244"/>
                    <a:pt x="1168978" y="1477216"/>
                  </a:cubicBezTo>
                  <a:cubicBezTo>
                    <a:pt x="1164353" y="1490527"/>
                    <a:pt x="1159729" y="1503839"/>
                    <a:pt x="1155427" y="1517364"/>
                  </a:cubicBezTo>
                  <a:cubicBezTo>
                    <a:pt x="1152524" y="1526382"/>
                    <a:pt x="1149835" y="1535506"/>
                    <a:pt x="1147254" y="1544631"/>
                  </a:cubicBezTo>
                  <a:cubicBezTo>
                    <a:pt x="1141769" y="1564920"/>
                    <a:pt x="1136392" y="1585424"/>
                    <a:pt x="1131876" y="1606035"/>
                  </a:cubicBezTo>
                  <a:cubicBezTo>
                    <a:pt x="1128865" y="1619883"/>
                    <a:pt x="1126284" y="1633731"/>
                    <a:pt x="1123918" y="1647686"/>
                  </a:cubicBezTo>
                  <a:cubicBezTo>
                    <a:pt x="1118218" y="1682575"/>
                    <a:pt x="1114562" y="1717785"/>
                    <a:pt x="1113378" y="1753102"/>
                  </a:cubicBezTo>
                  <a:cubicBezTo>
                    <a:pt x="1113163" y="1756967"/>
                    <a:pt x="1116175" y="1760402"/>
                    <a:pt x="1120154" y="1760617"/>
                  </a:cubicBezTo>
                  <a:cubicBezTo>
                    <a:pt x="1124025" y="1760832"/>
                    <a:pt x="1127359" y="1757719"/>
                    <a:pt x="1127574" y="1753854"/>
                  </a:cubicBezTo>
                  <a:cubicBezTo>
                    <a:pt x="1129725" y="1726158"/>
                    <a:pt x="1133704" y="1698784"/>
                    <a:pt x="1138436" y="1671410"/>
                  </a:cubicBezTo>
                  <a:cubicBezTo>
                    <a:pt x="1142092" y="1650906"/>
                    <a:pt x="1146394" y="1630510"/>
                    <a:pt x="1150803" y="1610221"/>
                  </a:cubicBezTo>
                  <a:cubicBezTo>
                    <a:pt x="1155212" y="1589718"/>
                    <a:pt x="1159729" y="1569321"/>
                    <a:pt x="1164783" y="1549140"/>
                  </a:cubicBezTo>
                  <a:cubicBezTo>
                    <a:pt x="1167579" y="1537868"/>
                    <a:pt x="1170591" y="1526704"/>
                    <a:pt x="1173709" y="1515540"/>
                  </a:cubicBezTo>
                  <a:cubicBezTo>
                    <a:pt x="1176935" y="1504268"/>
                    <a:pt x="1180162" y="1493104"/>
                    <a:pt x="1183603" y="1481940"/>
                  </a:cubicBezTo>
                  <a:cubicBezTo>
                    <a:pt x="1184679" y="1478290"/>
                    <a:pt x="1188012" y="1473459"/>
                    <a:pt x="1190808" y="1468950"/>
                  </a:cubicBezTo>
                  <a:cubicBezTo>
                    <a:pt x="1193605" y="1464441"/>
                    <a:pt x="1195970" y="1460147"/>
                    <a:pt x="1196723" y="1456927"/>
                  </a:cubicBezTo>
                  <a:cubicBezTo>
                    <a:pt x="1197583" y="1453492"/>
                    <a:pt x="1197261" y="1450808"/>
                    <a:pt x="1196078" y="1448661"/>
                  </a:cubicBezTo>
                  <a:cubicBezTo>
                    <a:pt x="1220382" y="1494177"/>
                    <a:pt x="1244472" y="1539800"/>
                    <a:pt x="1268453" y="1585531"/>
                  </a:cubicBezTo>
                  <a:cubicBezTo>
                    <a:pt x="1278347" y="1604424"/>
                    <a:pt x="1288133" y="1623318"/>
                    <a:pt x="1298027" y="1642104"/>
                  </a:cubicBezTo>
                  <a:cubicBezTo>
                    <a:pt x="1297167" y="1640923"/>
                    <a:pt x="1296414" y="1639635"/>
                    <a:pt x="1295016" y="1639206"/>
                  </a:cubicBezTo>
                  <a:cubicBezTo>
                    <a:pt x="1293403" y="1638562"/>
                    <a:pt x="1291037" y="1638132"/>
                    <a:pt x="1287811" y="1639420"/>
                  </a:cubicBezTo>
                  <a:cubicBezTo>
                    <a:pt x="1284262" y="1640816"/>
                    <a:pt x="1282541" y="1644788"/>
                    <a:pt x="1283939" y="1648330"/>
                  </a:cubicBezTo>
                  <a:cubicBezTo>
                    <a:pt x="1284262" y="1649189"/>
                    <a:pt x="1284692" y="1649833"/>
                    <a:pt x="1285230" y="1650477"/>
                  </a:cubicBezTo>
                  <a:cubicBezTo>
                    <a:pt x="1282864" y="1657025"/>
                    <a:pt x="1277702" y="1666794"/>
                    <a:pt x="1276626" y="1672269"/>
                  </a:cubicBezTo>
                  <a:lnTo>
                    <a:pt x="1265227" y="1733780"/>
                  </a:lnTo>
                  <a:cubicBezTo>
                    <a:pt x="1262538" y="1748916"/>
                    <a:pt x="1259958" y="1763945"/>
                    <a:pt x="1258022" y="1778974"/>
                  </a:cubicBezTo>
                  <a:cubicBezTo>
                    <a:pt x="1256086" y="1794110"/>
                    <a:pt x="1254688" y="1809354"/>
                    <a:pt x="1253827" y="1824597"/>
                  </a:cubicBezTo>
                  <a:cubicBezTo>
                    <a:pt x="1252322" y="1854977"/>
                    <a:pt x="1253075" y="1885464"/>
                    <a:pt x="1256194" y="1916380"/>
                  </a:cubicBezTo>
                  <a:cubicBezTo>
                    <a:pt x="1256516" y="1920245"/>
                    <a:pt x="1259958" y="1923251"/>
                    <a:pt x="1263829" y="1922928"/>
                  </a:cubicBezTo>
                  <a:cubicBezTo>
                    <a:pt x="1267808" y="1922607"/>
                    <a:pt x="1270712" y="1919171"/>
                    <a:pt x="1270389" y="1915307"/>
                  </a:cubicBezTo>
                  <a:cubicBezTo>
                    <a:pt x="1269099" y="1891153"/>
                    <a:pt x="1269636" y="1867322"/>
                    <a:pt x="1271142" y="1843705"/>
                  </a:cubicBezTo>
                  <a:cubicBezTo>
                    <a:pt x="1272217" y="1825885"/>
                    <a:pt x="1274046" y="1808065"/>
                    <a:pt x="1276089" y="1790245"/>
                  </a:cubicBezTo>
                  <a:cubicBezTo>
                    <a:pt x="1278132" y="1772533"/>
                    <a:pt x="1280283" y="1754713"/>
                    <a:pt x="1283187" y="1736785"/>
                  </a:cubicBezTo>
                  <a:lnTo>
                    <a:pt x="1291790" y="1674845"/>
                  </a:lnTo>
                  <a:cubicBezTo>
                    <a:pt x="1292542" y="1669585"/>
                    <a:pt x="1297059" y="1660246"/>
                    <a:pt x="1298995" y="1654127"/>
                  </a:cubicBezTo>
                  <a:cubicBezTo>
                    <a:pt x="1300178" y="1649833"/>
                    <a:pt x="1300070" y="1646935"/>
                    <a:pt x="1299425" y="1644895"/>
                  </a:cubicBezTo>
                  <a:cubicBezTo>
                    <a:pt x="1311147" y="1667331"/>
                    <a:pt x="1322869" y="1689659"/>
                    <a:pt x="1334591" y="1712095"/>
                  </a:cubicBezTo>
                  <a:cubicBezTo>
                    <a:pt x="1356530" y="1754391"/>
                    <a:pt x="1378575" y="1796579"/>
                    <a:pt x="1400407" y="1838982"/>
                  </a:cubicBezTo>
                  <a:cubicBezTo>
                    <a:pt x="1427937" y="1892227"/>
                    <a:pt x="1452349" y="1946975"/>
                    <a:pt x="1478589" y="2000757"/>
                  </a:cubicBezTo>
                  <a:cubicBezTo>
                    <a:pt x="1485257" y="2014283"/>
                    <a:pt x="1492032" y="2027701"/>
                    <a:pt x="1498915" y="2041120"/>
                  </a:cubicBezTo>
                  <a:cubicBezTo>
                    <a:pt x="1506442" y="2055504"/>
                    <a:pt x="1514939" y="2080624"/>
                    <a:pt x="1525478" y="2100269"/>
                  </a:cubicBezTo>
                  <a:cubicBezTo>
                    <a:pt x="1530854" y="2110252"/>
                    <a:pt x="1536769" y="2118948"/>
                    <a:pt x="1543329" y="2124530"/>
                  </a:cubicBezTo>
                  <a:cubicBezTo>
                    <a:pt x="1546125" y="2126999"/>
                    <a:pt x="1550427" y="2126784"/>
                    <a:pt x="1552900" y="2123886"/>
                  </a:cubicBezTo>
                  <a:cubicBezTo>
                    <a:pt x="1555481" y="2121095"/>
                    <a:pt x="1555158" y="2116801"/>
                    <a:pt x="1552363" y="2114332"/>
                  </a:cubicBezTo>
                  <a:cubicBezTo>
                    <a:pt x="1546985" y="2109501"/>
                    <a:pt x="1542254" y="2102094"/>
                    <a:pt x="1537952" y="2093721"/>
                  </a:cubicBezTo>
                  <a:close/>
                  <a:moveTo>
                    <a:pt x="1534726" y="1821055"/>
                  </a:moveTo>
                  <a:cubicBezTo>
                    <a:pt x="1537737" y="1823309"/>
                    <a:pt x="1542039" y="1822665"/>
                    <a:pt x="1544297" y="1819659"/>
                  </a:cubicBezTo>
                  <a:cubicBezTo>
                    <a:pt x="1545372" y="1818371"/>
                    <a:pt x="1545910" y="1816546"/>
                    <a:pt x="1545695" y="1814184"/>
                  </a:cubicBezTo>
                  <a:cubicBezTo>
                    <a:pt x="1545587" y="1812467"/>
                    <a:pt x="1544189" y="1809139"/>
                    <a:pt x="1541071" y="1805167"/>
                  </a:cubicBezTo>
                  <a:cubicBezTo>
                    <a:pt x="1530747" y="1791855"/>
                    <a:pt x="1498592" y="1762227"/>
                    <a:pt x="1496011" y="1759758"/>
                  </a:cubicBezTo>
                  <a:cubicBezTo>
                    <a:pt x="1480095" y="1744515"/>
                    <a:pt x="1463963" y="1729379"/>
                    <a:pt x="1447402" y="1714779"/>
                  </a:cubicBezTo>
                  <a:cubicBezTo>
                    <a:pt x="1436218" y="1705118"/>
                    <a:pt x="1424926" y="1695671"/>
                    <a:pt x="1413419" y="1686546"/>
                  </a:cubicBezTo>
                  <a:cubicBezTo>
                    <a:pt x="1384598" y="1663466"/>
                    <a:pt x="1354594" y="1642104"/>
                    <a:pt x="1324052" y="1621600"/>
                  </a:cubicBezTo>
                  <a:cubicBezTo>
                    <a:pt x="1320826" y="1619346"/>
                    <a:pt x="1316309" y="1620097"/>
                    <a:pt x="1314051" y="1623318"/>
                  </a:cubicBezTo>
                  <a:cubicBezTo>
                    <a:pt x="1311792" y="1626538"/>
                    <a:pt x="1312653" y="1631047"/>
                    <a:pt x="1315879" y="1633301"/>
                  </a:cubicBezTo>
                  <a:cubicBezTo>
                    <a:pt x="1339323" y="1650477"/>
                    <a:pt x="1362014" y="1668726"/>
                    <a:pt x="1384598" y="1687190"/>
                  </a:cubicBezTo>
                  <a:cubicBezTo>
                    <a:pt x="1398148" y="1698247"/>
                    <a:pt x="1411484" y="1709626"/>
                    <a:pt x="1424818" y="1720898"/>
                  </a:cubicBezTo>
                  <a:cubicBezTo>
                    <a:pt x="1444929" y="1737752"/>
                    <a:pt x="1464931" y="1754713"/>
                    <a:pt x="1484396" y="1772211"/>
                  </a:cubicBezTo>
                  <a:cubicBezTo>
                    <a:pt x="1486978" y="1774572"/>
                    <a:pt x="1519563" y="1801624"/>
                    <a:pt x="1530209" y="1814077"/>
                  </a:cubicBezTo>
                  <a:cubicBezTo>
                    <a:pt x="1530747" y="1814614"/>
                    <a:pt x="1531392" y="1815150"/>
                    <a:pt x="1531930" y="1815687"/>
                  </a:cubicBezTo>
                  <a:cubicBezTo>
                    <a:pt x="1532467" y="1816224"/>
                    <a:pt x="1532682" y="1816546"/>
                    <a:pt x="1532360" y="1816761"/>
                  </a:cubicBezTo>
                  <a:cubicBezTo>
                    <a:pt x="1532252" y="1816761"/>
                    <a:pt x="1532145" y="1816868"/>
                    <a:pt x="1532037" y="1816761"/>
                  </a:cubicBezTo>
                  <a:cubicBezTo>
                    <a:pt x="1532360" y="1818478"/>
                    <a:pt x="1533220" y="1819981"/>
                    <a:pt x="1534726" y="1821055"/>
                  </a:cubicBezTo>
                  <a:close/>
                  <a:moveTo>
                    <a:pt x="1430518" y="1528207"/>
                  </a:moveTo>
                  <a:cubicBezTo>
                    <a:pt x="1407720" y="1512104"/>
                    <a:pt x="1384813" y="1496324"/>
                    <a:pt x="1360616" y="1483120"/>
                  </a:cubicBezTo>
                  <a:cubicBezTo>
                    <a:pt x="1320181" y="1460899"/>
                    <a:pt x="1276626" y="1445334"/>
                    <a:pt x="1226727" y="1442864"/>
                  </a:cubicBezTo>
                  <a:cubicBezTo>
                    <a:pt x="1222856" y="1442650"/>
                    <a:pt x="1219414" y="1445655"/>
                    <a:pt x="1219092" y="1449520"/>
                  </a:cubicBezTo>
                  <a:cubicBezTo>
                    <a:pt x="1218877" y="1453492"/>
                    <a:pt x="1221888" y="1456820"/>
                    <a:pt x="1225759" y="1457142"/>
                  </a:cubicBezTo>
                  <a:cubicBezTo>
                    <a:pt x="1260925" y="1460147"/>
                    <a:pt x="1292220" y="1470346"/>
                    <a:pt x="1321471" y="1484194"/>
                  </a:cubicBezTo>
                  <a:cubicBezTo>
                    <a:pt x="1338570" y="1492245"/>
                    <a:pt x="1354917" y="1501584"/>
                    <a:pt x="1370940" y="1511460"/>
                  </a:cubicBezTo>
                  <a:cubicBezTo>
                    <a:pt x="1381694" y="1518116"/>
                    <a:pt x="1392341" y="1524879"/>
                    <a:pt x="1402987" y="1531857"/>
                  </a:cubicBezTo>
                  <a:cubicBezTo>
                    <a:pt x="1443315" y="1558372"/>
                    <a:pt x="1482891" y="1586712"/>
                    <a:pt x="1525907" y="1608396"/>
                  </a:cubicBezTo>
                  <a:cubicBezTo>
                    <a:pt x="1529241" y="1610221"/>
                    <a:pt x="1533328" y="1608933"/>
                    <a:pt x="1535156" y="1605605"/>
                  </a:cubicBezTo>
                  <a:cubicBezTo>
                    <a:pt x="1536876" y="1602277"/>
                    <a:pt x="1535586" y="1598198"/>
                    <a:pt x="1532252" y="1596373"/>
                  </a:cubicBezTo>
                  <a:cubicBezTo>
                    <a:pt x="1496656" y="1576729"/>
                    <a:pt x="1463856" y="1551823"/>
                    <a:pt x="1430518" y="1528207"/>
                  </a:cubicBezTo>
                  <a:close/>
                  <a:moveTo>
                    <a:pt x="1402450" y="1377918"/>
                  </a:moveTo>
                  <a:cubicBezTo>
                    <a:pt x="1382447" y="1367076"/>
                    <a:pt x="1360294" y="1350437"/>
                    <a:pt x="1345560" y="1343781"/>
                  </a:cubicBezTo>
                  <a:cubicBezTo>
                    <a:pt x="1333946" y="1338628"/>
                    <a:pt x="1322331" y="1333905"/>
                    <a:pt x="1310609" y="1329611"/>
                  </a:cubicBezTo>
                  <a:cubicBezTo>
                    <a:pt x="1298780" y="1325318"/>
                    <a:pt x="1286843" y="1321560"/>
                    <a:pt x="1274798" y="1318125"/>
                  </a:cubicBezTo>
                  <a:cubicBezTo>
                    <a:pt x="1260388" y="1314046"/>
                    <a:pt x="1245762" y="1310503"/>
                    <a:pt x="1231136" y="1307390"/>
                  </a:cubicBezTo>
                  <a:cubicBezTo>
                    <a:pt x="1209306" y="1302667"/>
                    <a:pt x="1187152" y="1299017"/>
                    <a:pt x="1164891" y="1295582"/>
                  </a:cubicBezTo>
                  <a:cubicBezTo>
                    <a:pt x="1161019" y="1294938"/>
                    <a:pt x="1157255" y="1297514"/>
                    <a:pt x="1156610" y="1301378"/>
                  </a:cubicBezTo>
                  <a:cubicBezTo>
                    <a:pt x="1155965" y="1305243"/>
                    <a:pt x="1158546" y="1308893"/>
                    <a:pt x="1162417" y="1309644"/>
                  </a:cubicBezTo>
                  <a:cubicBezTo>
                    <a:pt x="1192744" y="1315763"/>
                    <a:pt x="1222425" y="1322848"/>
                    <a:pt x="1251892" y="1331221"/>
                  </a:cubicBezTo>
                  <a:cubicBezTo>
                    <a:pt x="1263614" y="1334549"/>
                    <a:pt x="1275228" y="1338199"/>
                    <a:pt x="1286843" y="1341956"/>
                  </a:cubicBezTo>
                  <a:cubicBezTo>
                    <a:pt x="1304157" y="1347431"/>
                    <a:pt x="1321471" y="1353335"/>
                    <a:pt x="1338463" y="1360421"/>
                  </a:cubicBezTo>
                  <a:cubicBezTo>
                    <a:pt x="1353196" y="1366325"/>
                    <a:pt x="1375457" y="1381783"/>
                    <a:pt x="1395567" y="1391337"/>
                  </a:cubicBezTo>
                  <a:cubicBezTo>
                    <a:pt x="1406321" y="1396490"/>
                    <a:pt x="1416645" y="1400140"/>
                    <a:pt x="1425034" y="1400461"/>
                  </a:cubicBezTo>
                  <a:cubicBezTo>
                    <a:pt x="1428798" y="1400676"/>
                    <a:pt x="1432131" y="1397885"/>
                    <a:pt x="1432346" y="1394128"/>
                  </a:cubicBezTo>
                  <a:cubicBezTo>
                    <a:pt x="1432562" y="1390371"/>
                    <a:pt x="1429765" y="1387043"/>
                    <a:pt x="1426001" y="1386828"/>
                  </a:cubicBezTo>
                  <a:cubicBezTo>
                    <a:pt x="1419119" y="1386184"/>
                    <a:pt x="1411053" y="1382534"/>
                    <a:pt x="1402450" y="1377918"/>
                  </a:cubicBezTo>
                  <a:close/>
                  <a:moveTo>
                    <a:pt x="1379866" y="1856694"/>
                  </a:moveTo>
                  <a:lnTo>
                    <a:pt x="1380189" y="1857338"/>
                  </a:lnTo>
                  <a:cubicBezTo>
                    <a:pt x="1380189" y="1857016"/>
                    <a:pt x="1379974" y="1857124"/>
                    <a:pt x="1379974" y="1856801"/>
                  </a:cubicBezTo>
                  <a:cubicBezTo>
                    <a:pt x="1379974" y="1856801"/>
                    <a:pt x="1379866" y="1856801"/>
                    <a:pt x="1379866" y="1856694"/>
                  </a:cubicBezTo>
                  <a:close/>
                  <a:moveTo>
                    <a:pt x="1392234" y="1850683"/>
                  </a:moveTo>
                  <a:cubicBezTo>
                    <a:pt x="1390083" y="1847140"/>
                    <a:pt x="1387286" y="1846389"/>
                    <a:pt x="1384813" y="1847033"/>
                  </a:cubicBezTo>
                  <a:cubicBezTo>
                    <a:pt x="1381049" y="1847677"/>
                    <a:pt x="1378575" y="1851220"/>
                    <a:pt x="1379329" y="1854977"/>
                  </a:cubicBezTo>
                  <a:cubicBezTo>
                    <a:pt x="1379974" y="1855084"/>
                    <a:pt x="1379974" y="1855943"/>
                    <a:pt x="1379974" y="1856801"/>
                  </a:cubicBezTo>
                  <a:cubicBezTo>
                    <a:pt x="1379974" y="1856801"/>
                    <a:pt x="1379974" y="1856909"/>
                    <a:pt x="1380081" y="1856909"/>
                  </a:cubicBezTo>
                  <a:cubicBezTo>
                    <a:pt x="1380081" y="1857124"/>
                    <a:pt x="1380189" y="1857231"/>
                    <a:pt x="1380189" y="1857338"/>
                  </a:cubicBezTo>
                  <a:cubicBezTo>
                    <a:pt x="1379866" y="1860344"/>
                    <a:pt x="1377823" y="1865068"/>
                    <a:pt x="1377823" y="1865282"/>
                  </a:cubicBezTo>
                  <a:lnTo>
                    <a:pt x="1374167" y="1888255"/>
                  </a:lnTo>
                  <a:cubicBezTo>
                    <a:pt x="1373198" y="1896091"/>
                    <a:pt x="1372016" y="1903821"/>
                    <a:pt x="1371370" y="1911657"/>
                  </a:cubicBezTo>
                  <a:cubicBezTo>
                    <a:pt x="1370940" y="1916917"/>
                    <a:pt x="1370725" y="1922070"/>
                    <a:pt x="1370510" y="1927330"/>
                  </a:cubicBezTo>
                  <a:cubicBezTo>
                    <a:pt x="1370187" y="1940534"/>
                    <a:pt x="1370618" y="1953630"/>
                    <a:pt x="1371155" y="1966834"/>
                  </a:cubicBezTo>
                  <a:cubicBezTo>
                    <a:pt x="1371048" y="1970699"/>
                    <a:pt x="1374167" y="1973919"/>
                    <a:pt x="1378146" y="1974027"/>
                  </a:cubicBezTo>
                  <a:cubicBezTo>
                    <a:pt x="1382124" y="1974134"/>
                    <a:pt x="1385351" y="1970914"/>
                    <a:pt x="1385351" y="1967049"/>
                  </a:cubicBezTo>
                  <a:cubicBezTo>
                    <a:pt x="1386104" y="1957710"/>
                    <a:pt x="1387179" y="1948585"/>
                    <a:pt x="1388147" y="1939353"/>
                  </a:cubicBezTo>
                  <a:cubicBezTo>
                    <a:pt x="1388792" y="1933127"/>
                    <a:pt x="1389437" y="1927008"/>
                    <a:pt x="1389975" y="1920889"/>
                  </a:cubicBezTo>
                  <a:cubicBezTo>
                    <a:pt x="1390513" y="1915736"/>
                    <a:pt x="1390835" y="1910584"/>
                    <a:pt x="1391158" y="1905431"/>
                  </a:cubicBezTo>
                  <a:lnTo>
                    <a:pt x="1393094" y="1866785"/>
                  </a:lnTo>
                  <a:cubicBezTo>
                    <a:pt x="1393094" y="1866356"/>
                    <a:pt x="1393416" y="1857982"/>
                    <a:pt x="1393201" y="1854762"/>
                  </a:cubicBezTo>
                  <a:cubicBezTo>
                    <a:pt x="1392986" y="1852722"/>
                    <a:pt x="1392556" y="1851220"/>
                    <a:pt x="1392234" y="1850683"/>
                  </a:cubicBezTo>
                  <a:close/>
                  <a:moveTo>
                    <a:pt x="850010" y="1073047"/>
                  </a:moveTo>
                  <a:cubicBezTo>
                    <a:pt x="849902" y="1072403"/>
                    <a:pt x="849365" y="1072511"/>
                    <a:pt x="848719" y="1072940"/>
                  </a:cubicBezTo>
                  <a:lnTo>
                    <a:pt x="849257" y="1073262"/>
                  </a:lnTo>
                  <a:lnTo>
                    <a:pt x="850010" y="1073047"/>
                  </a:lnTo>
                  <a:close/>
                  <a:moveTo>
                    <a:pt x="365858" y="1029786"/>
                  </a:moveTo>
                  <a:cubicBezTo>
                    <a:pt x="397368" y="1025814"/>
                    <a:pt x="428663" y="1019910"/>
                    <a:pt x="457591" y="1013469"/>
                  </a:cubicBezTo>
                  <a:cubicBezTo>
                    <a:pt x="522116" y="998977"/>
                    <a:pt x="571800" y="982552"/>
                    <a:pt x="585781" y="977829"/>
                  </a:cubicBezTo>
                  <a:cubicBezTo>
                    <a:pt x="601267" y="984699"/>
                    <a:pt x="616968" y="991892"/>
                    <a:pt x="632453" y="998655"/>
                  </a:cubicBezTo>
                  <a:cubicBezTo>
                    <a:pt x="649445" y="1005954"/>
                    <a:pt x="666437" y="1013040"/>
                    <a:pt x="683536" y="1020017"/>
                  </a:cubicBezTo>
                  <a:cubicBezTo>
                    <a:pt x="690096" y="1022701"/>
                    <a:pt x="696548" y="1025384"/>
                    <a:pt x="703108" y="1027961"/>
                  </a:cubicBezTo>
                  <a:cubicBezTo>
                    <a:pt x="686439" y="1037086"/>
                    <a:pt x="648907" y="1050290"/>
                    <a:pt x="646649" y="1051256"/>
                  </a:cubicBezTo>
                  <a:cubicBezTo>
                    <a:pt x="619548" y="1064352"/>
                    <a:pt x="591695" y="1076160"/>
                    <a:pt x="563519" y="1086896"/>
                  </a:cubicBezTo>
                  <a:cubicBezTo>
                    <a:pt x="544807" y="1093980"/>
                    <a:pt x="525988" y="1100636"/>
                    <a:pt x="506845" y="1106433"/>
                  </a:cubicBezTo>
                  <a:cubicBezTo>
                    <a:pt x="475013" y="1115880"/>
                    <a:pt x="442535" y="1123287"/>
                    <a:pt x="409197" y="1126615"/>
                  </a:cubicBezTo>
                  <a:cubicBezTo>
                    <a:pt x="405326" y="1126936"/>
                    <a:pt x="402315" y="1130479"/>
                    <a:pt x="402638" y="1134344"/>
                  </a:cubicBezTo>
                  <a:cubicBezTo>
                    <a:pt x="402960" y="1138208"/>
                    <a:pt x="406402" y="1141214"/>
                    <a:pt x="410381" y="1140892"/>
                  </a:cubicBezTo>
                  <a:cubicBezTo>
                    <a:pt x="453612" y="1138101"/>
                    <a:pt x="495768" y="1129835"/>
                    <a:pt x="536527" y="1116846"/>
                  </a:cubicBezTo>
                  <a:cubicBezTo>
                    <a:pt x="552873" y="1111693"/>
                    <a:pt x="569004" y="1105682"/>
                    <a:pt x="584813" y="1099133"/>
                  </a:cubicBezTo>
                  <a:cubicBezTo>
                    <a:pt x="608472" y="1089365"/>
                    <a:pt x="631486" y="1078093"/>
                    <a:pt x="654177" y="1066284"/>
                  </a:cubicBezTo>
                  <a:cubicBezTo>
                    <a:pt x="656543" y="1065103"/>
                    <a:pt x="700419" y="1047606"/>
                    <a:pt x="714723" y="1037622"/>
                  </a:cubicBezTo>
                  <a:cubicBezTo>
                    <a:pt x="716658" y="1036334"/>
                    <a:pt x="717089" y="1035368"/>
                    <a:pt x="718164" y="1034080"/>
                  </a:cubicBezTo>
                  <a:cubicBezTo>
                    <a:pt x="741823" y="1043527"/>
                    <a:pt x="765374" y="1053080"/>
                    <a:pt x="788926" y="1062849"/>
                  </a:cubicBezTo>
                  <a:cubicBezTo>
                    <a:pt x="784410" y="1068002"/>
                    <a:pt x="778710" y="1076375"/>
                    <a:pt x="774731" y="1079810"/>
                  </a:cubicBezTo>
                  <a:cubicBezTo>
                    <a:pt x="766665" y="1086896"/>
                    <a:pt x="758384" y="1093873"/>
                    <a:pt x="749996" y="1100636"/>
                  </a:cubicBezTo>
                  <a:cubicBezTo>
                    <a:pt x="741608" y="1107292"/>
                    <a:pt x="733220" y="1113840"/>
                    <a:pt x="724402" y="1119959"/>
                  </a:cubicBezTo>
                  <a:cubicBezTo>
                    <a:pt x="712679" y="1128439"/>
                    <a:pt x="700419" y="1135954"/>
                    <a:pt x="687945" y="1143039"/>
                  </a:cubicBezTo>
                  <a:cubicBezTo>
                    <a:pt x="675363" y="1150231"/>
                    <a:pt x="662565" y="1156887"/>
                    <a:pt x="649552" y="1163006"/>
                  </a:cubicBezTo>
                  <a:cubicBezTo>
                    <a:pt x="623205" y="1175136"/>
                    <a:pt x="595889" y="1185335"/>
                    <a:pt x="567929" y="1193063"/>
                  </a:cubicBezTo>
                  <a:cubicBezTo>
                    <a:pt x="564057" y="1194030"/>
                    <a:pt x="561799" y="1197894"/>
                    <a:pt x="562767" y="1201652"/>
                  </a:cubicBezTo>
                  <a:cubicBezTo>
                    <a:pt x="563627" y="1205516"/>
                    <a:pt x="567498" y="1207770"/>
                    <a:pt x="571370" y="1206804"/>
                  </a:cubicBezTo>
                  <a:cubicBezTo>
                    <a:pt x="600621" y="1200256"/>
                    <a:pt x="629550" y="1191561"/>
                    <a:pt x="657080" y="1179859"/>
                  </a:cubicBezTo>
                  <a:cubicBezTo>
                    <a:pt x="670953" y="1173955"/>
                    <a:pt x="684503" y="1167300"/>
                    <a:pt x="697516" y="1159785"/>
                  </a:cubicBezTo>
                  <a:cubicBezTo>
                    <a:pt x="710636" y="1152271"/>
                    <a:pt x="723111" y="1143790"/>
                    <a:pt x="735263" y="1134773"/>
                  </a:cubicBezTo>
                  <a:cubicBezTo>
                    <a:pt x="744082" y="1128010"/>
                    <a:pt x="752685" y="1121032"/>
                    <a:pt x="760966" y="1113626"/>
                  </a:cubicBezTo>
                  <a:cubicBezTo>
                    <a:pt x="769246" y="1106326"/>
                    <a:pt x="777312" y="1098811"/>
                    <a:pt x="785270" y="1091189"/>
                  </a:cubicBezTo>
                  <a:cubicBezTo>
                    <a:pt x="789357" y="1087217"/>
                    <a:pt x="795486" y="1077449"/>
                    <a:pt x="799896" y="1071652"/>
                  </a:cubicBezTo>
                  <a:cubicBezTo>
                    <a:pt x="800218" y="1071759"/>
                    <a:pt x="800433" y="1071759"/>
                    <a:pt x="800756" y="1071759"/>
                  </a:cubicBezTo>
                  <a:cubicBezTo>
                    <a:pt x="802369" y="1071759"/>
                    <a:pt x="802476" y="1069827"/>
                    <a:pt x="803552" y="1068861"/>
                  </a:cubicBezTo>
                  <a:cubicBezTo>
                    <a:pt x="807423" y="1070686"/>
                    <a:pt x="833341" y="1083138"/>
                    <a:pt x="844740" y="1086144"/>
                  </a:cubicBezTo>
                  <a:cubicBezTo>
                    <a:pt x="847429" y="1086788"/>
                    <a:pt x="849687" y="1087003"/>
                    <a:pt x="850978" y="1086896"/>
                  </a:cubicBezTo>
                  <a:cubicBezTo>
                    <a:pt x="853558" y="1086573"/>
                    <a:pt x="855172" y="1085500"/>
                    <a:pt x="856247" y="1084426"/>
                  </a:cubicBezTo>
                  <a:cubicBezTo>
                    <a:pt x="858828" y="1081636"/>
                    <a:pt x="858720" y="1077341"/>
                    <a:pt x="855925" y="1074765"/>
                  </a:cubicBezTo>
                  <a:cubicBezTo>
                    <a:pt x="854311" y="1073155"/>
                    <a:pt x="852053" y="1072618"/>
                    <a:pt x="850010" y="1073047"/>
                  </a:cubicBezTo>
                  <a:cubicBezTo>
                    <a:pt x="850010" y="1073047"/>
                    <a:pt x="850010" y="1073155"/>
                    <a:pt x="850010" y="1073262"/>
                  </a:cubicBezTo>
                  <a:cubicBezTo>
                    <a:pt x="850010" y="1073477"/>
                    <a:pt x="849687" y="1073370"/>
                    <a:pt x="849257" y="1073262"/>
                  </a:cubicBezTo>
                  <a:cubicBezTo>
                    <a:pt x="848289" y="1073477"/>
                    <a:pt x="847321" y="1074013"/>
                    <a:pt x="846568" y="1074765"/>
                  </a:cubicBezTo>
                  <a:cubicBezTo>
                    <a:pt x="846999" y="1074336"/>
                    <a:pt x="847966" y="1073477"/>
                    <a:pt x="848719" y="1072940"/>
                  </a:cubicBezTo>
                  <a:cubicBezTo>
                    <a:pt x="848504" y="1072940"/>
                    <a:pt x="848397" y="1072833"/>
                    <a:pt x="848289" y="1072833"/>
                  </a:cubicBezTo>
                  <a:cubicBezTo>
                    <a:pt x="843342" y="1071545"/>
                    <a:pt x="835492" y="1068002"/>
                    <a:pt x="827964" y="1064567"/>
                  </a:cubicBezTo>
                  <a:cubicBezTo>
                    <a:pt x="828071" y="1063493"/>
                    <a:pt x="829577" y="1063064"/>
                    <a:pt x="829254" y="1061990"/>
                  </a:cubicBezTo>
                  <a:cubicBezTo>
                    <a:pt x="824953" y="1048894"/>
                    <a:pt x="815812" y="1018085"/>
                    <a:pt x="807746" y="993609"/>
                  </a:cubicBezTo>
                  <a:cubicBezTo>
                    <a:pt x="803660" y="981157"/>
                    <a:pt x="799788" y="970314"/>
                    <a:pt x="796992" y="963981"/>
                  </a:cubicBezTo>
                  <a:cubicBezTo>
                    <a:pt x="789894" y="947986"/>
                    <a:pt x="779355" y="927590"/>
                    <a:pt x="766773" y="905583"/>
                  </a:cubicBezTo>
                  <a:cubicBezTo>
                    <a:pt x="759783" y="893453"/>
                    <a:pt x="752255" y="880893"/>
                    <a:pt x="744296" y="868226"/>
                  </a:cubicBezTo>
                  <a:cubicBezTo>
                    <a:pt x="732897" y="849869"/>
                    <a:pt x="720638" y="831298"/>
                    <a:pt x="708485" y="813692"/>
                  </a:cubicBezTo>
                  <a:cubicBezTo>
                    <a:pt x="687085" y="782347"/>
                    <a:pt x="666006" y="754007"/>
                    <a:pt x="650413" y="734684"/>
                  </a:cubicBezTo>
                  <a:cubicBezTo>
                    <a:pt x="648047" y="731571"/>
                    <a:pt x="643530" y="731034"/>
                    <a:pt x="640412" y="733503"/>
                  </a:cubicBezTo>
                  <a:cubicBezTo>
                    <a:pt x="637293" y="735865"/>
                    <a:pt x="636755" y="740373"/>
                    <a:pt x="639228" y="743486"/>
                  </a:cubicBezTo>
                  <a:cubicBezTo>
                    <a:pt x="658694" y="769465"/>
                    <a:pt x="686762" y="812190"/>
                    <a:pt x="713755" y="855451"/>
                  </a:cubicBezTo>
                  <a:cubicBezTo>
                    <a:pt x="726015" y="874881"/>
                    <a:pt x="738059" y="894526"/>
                    <a:pt x="748921" y="912776"/>
                  </a:cubicBezTo>
                  <a:cubicBezTo>
                    <a:pt x="762041" y="934997"/>
                    <a:pt x="773548" y="955286"/>
                    <a:pt x="781183" y="971173"/>
                  </a:cubicBezTo>
                  <a:cubicBezTo>
                    <a:pt x="783979" y="977185"/>
                    <a:pt x="787958" y="987383"/>
                    <a:pt x="792260" y="998977"/>
                  </a:cubicBezTo>
                  <a:cubicBezTo>
                    <a:pt x="799573" y="1018944"/>
                    <a:pt x="807638" y="1042453"/>
                    <a:pt x="813015" y="1057482"/>
                  </a:cubicBezTo>
                  <a:cubicBezTo>
                    <a:pt x="810972" y="1056408"/>
                    <a:pt x="808929" y="1055550"/>
                    <a:pt x="808499" y="1055335"/>
                  </a:cubicBezTo>
                  <a:cubicBezTo>
                    <a:pt x="781828" y="1043527"/>
                    <a:pt x="754943" y="1032362"/>
                    <a:pt x="728058" y="1021090"/>
                  </a:cubicBezTo>
                  <a:cubicBezTo>
                    <a:pt x="727950" y="1020339"/>
                    <a:pt x="729026" y="1019803"/>
                    <a:pt x="728703" y="1019051"/>
                  </a:cubicBezTo>
                  <a:cubicBezTo>
                    <a:pt x="728703" y="1019051"/>
                    <a:pt x="700419" y="964947"/>
                    <a:pt x="663640" y="900753"/>
                  </a:cubicBezTo>
                  <a:cubicBezTo>
                    <a:pt x="649123" y="875633"/>
                    <a:pt x="633421" y="848903"/>
                    <a:pt x="617613" y="823354"/>
                  </a:cubicBezTo>
                  <a:cubicBezTo>
                    <a:pt x="606536" y="805641"/>
                    <a:pt x="595459" y="788680"/>
                    <a:pt x="584813" y="772900"/>
                  </a:cubicBezTo>
                  <a:cubicBezTo>
                    <a:pt x="563197" y="740910"/>
                    <a:pt x="543517" y="714502"/>
                    <a:pt x="529752" y="700332"/>
                  </a:cubicBezTo>
                  <a:cubicBezTo>
                    <a:pt x="527063" y="697434"/>
                    <a:pt x="522546" y="697219"/>
                    <a:pt x="519642" y="699903"/>
                  </a:cubicBezTo>
                  <a:cubicBezTo>
                    <a:pt x="516739" y="702586"/>
                    <a:pt x="516631" y="707095"/>
                    <a:pt x="519320" y="709994"/>
                  </a:cubicBezTo>
                  <a:cubicBezTo>
                    <a:pt x="534699" y="727062"/>
                    <a:pt x="557175" y="761521"/>
                    <a:pt x="581802" y="801562"/>
                  </a:cubicBezTo>
                  <a:cubicBezTo>
                    <a:pt x="592448" y="818738"/>
                    <a:pt x="603418" y="836880"/>
                    <a:pt x="614386" y="855129"/>
                  </a:cubicBezTo>
                  <a:cubicBezTo>
                    <a:pt x="621699" y="867045"/>
                    <a:pt x="629012" y="879068"/>
                    <a:pt x="636110" y="890877"/>
                  </a:cubicBezTo>
                  <a:cubicBezTo>
                    <a:pt x="668157" y="943370"/>
                    <a:pt x="696548" y="991355"/>
                    <a:pt x="709345" y="1013147"/>
                  </a:cubicBezTo>
                  <a:cubicBezTo>
                    <a:pt x="697193" y="1007994"/>
                    <a:pt x="685041" y="1002841"/>
                    <a:pt x="672889" y="997581"/>
                  </a:cubicBezTo>
                  <a:cubicBezTo>
                    <a:pt x="661705" y="992750"/>
                    <a:pt x="650521" y="987813"/>
                    <a:pt x="639336" y="982874"/>
                  </a:cubicBezTo>
                  <a:cubicBezTo>
                    <a:pt x="605246" y="967631"/>
                    <a:pt x="570832" y="951743"/>
                    <a:pt x="536634" y="936070"/>
                  </a:cubicBezTo>
                  <a:cubicBezTo>
                    <a:pt x="537817" y="934353"/>
                    <a:pt x="538892" y="931669"/>
                    <a:pt x="536419" y="927160"/>
                  </a:cubicBezTo>
                  <a:cubicBezTo>
                    <a:pt x="535881" y="925980"/>
                    <a:pt x="535021" y="925014"/>
                    <a:pt x="533946" y="924369"/>
                  </a:cubicBezTo>
                  <a:cubicBezTo>
                    <a:pt x="529321" y="917070"/>
                    <a:pt x="520288" y="901934"/>
                    <a:pt x="516201" y="895278"/>
                  </a:cubicBezTo>
                  <a:cubicBezTo>
                    <a:pt x="509426" y="884328"/>
                    <a:pt x="502328" y="873486"/>
                    <a:pt x="495015" y="862751"/>
                  </a:cubicBezTo>
                  <a:cubicBezTo>
                    <a:pt x="487703" y="852016"/>
                    <a:pt x="480283" y="841496"/>
                    <a:pt x="472755" y="830976"/>
                  </a:cubicBezTo>
                  <a:cubicBezTo>
                    <a:pt x="462108" y="816376"/>
                    <a:pt x="451031" y="801777"/>
                    <a:pt x="439202" y="787499"/>
                  </a:cubicBezTo>
                  <a:cubicBezTo>
                    <a:pt x="427587" y="773437"/>
                    <a:pt x="415328" y="759696"/>
                    <a:pt x="402638" y="746385"/>
                  </a:cubicBezTo>
                  <a:cubicBezTo>
                    <a:pt x="377043" y="719548"/>
                    <a:pt x="349404" y="694535"/>
                    <a:pt x="321121" y="672422"/>
                  </a:cubicBezTo>
                  <a:cubicBezTo>
                    <a:pt x="318002" y="669845"/>
                    <a:pt x="313593" y="670382"/>
                    <a:pt x="311012" y="673388"/>
                  </a:cubicBezTo>
                  <a:cubicBezTo>
                    <a:pt x="308539" y="676393"/>
                    <a:pt x="309076" y="680902"/>
                    <a:pt x="312088" y="683371"/>
                  </a:cubicBezTo>
                  <a:cubicBezTo>
                    <a:pt x="338973" y="706236"/>
                    <a:pt x="364568" y="732000"/>
                    <a:pt x="388980" y="758945"/>
                  </a:cubicBezTo>
                  <a:cubicBezTo>
                    <a:pt x="401132" y="772363"/>
                    <a:pt x="412854" y="785997"/>
                    <a:pt x="424254" y="799737"/>
                  </a:cubicBezTo>
                  <a:cubicBezTo>
                    <a:pt x="435975" y="813800"/>
                    <a:pt x="447267" y="827755"/>
                    <a:pt x="458021" y="841925"/>
                  </a:cubicBezTo>
                  <a:cubicBezTo>
                    <a:pt x="467377" y="854056"/>
                    <a:pt x="476519" y="866294"/>
                    <a:pt x="485552" y="878746"/>
                  </a:cubicBezTo>
                  <a:cubicBezTo>
                    <a:pt x="491574" y="887012"/>
                    <a:pt x="497489" y="895278"/>
                    <a:pt x="503189" y="903758"/>
                  </a:cubicBezTo>
                  <a:cubicBezTo>
                    <a:pt x="507060" y="909448"/>
                    <a:pt x="514480" y="920612"/>
                    <a:pt x="519750" y="928448"/>
                  </a:cubicBezTo>
                  <a:cubicBezTo>
                    <a:pt x="485229" y="912561"/>
                    <a:pt x="450923" y="896888"/>
                    <a:pt x="416188" y="881215"/>
                  </a:cubicBezTo>
                  <a:cubicBezTo>
                    <a:pt x="406402" y="876814"/>
                    <a:pt x="396400" y="872734"/>
                    <a:pt x="386614" y="868441"/>
                  </a:cubicBezTo>
                  <a:cubicBezTo>
                    <a:pt x="386399" y="867367"/>
                    <a:pt x="387689" y="866508"/>
                    <a:pt x="386937" y="865542"/>
                  </a:cubicBezTo>
                  <a:cubicBezTo>
                    <a:pt x="371236" y="844609"/>
                    <a:pt x="341016" y="815518"/>
                    <a:pt x="307894" y="786963"/>
                  </a:cubicBezTo>
                  <a:cubicBezTo>
                    <a:pt x="299506" y="779770"/>
                    <a:pt x="291010" y="772685"/>
                    <a:pt x="282406" y="765815"/>
                  </a:cubicBezTo>
                  <a:cubicBezTo>
                    <a:pt x="273695" y="758730"/>
                    <a:pt x="264877" y="751859"/>
                    <a:pt x="256274" y="745419"/>
                  </a:cubicBezTo>
                  <a:cubicBezTo>
                    <a:pt x="212612" y="712355"/>
                    <a:pt x="175618" y="687450"/>
                    <a:pt x="175618" y="687450"/>
                  </a:cubicBezTo>
                  <a:cubicBezTo>
                    <a:pt x="172499" y="685089"/>
                    <a:pt x="167982" y="685840"/>
                    <a:pt x="165724" y="689061"/>
                  </a:cubicBezTo>
                  <a:cubicBezTo>
                    <a:pt x="163358" y="692174"/>
                    <a:pt x="164111" y="696682"/>
                    <a:pt x="167337" y="698936"/>
                  </a:cubicBezTo>
                  <a:cubicBezTo>
                    <a:pt x="167337" y="698936"/>
                    <a:pt x="190351" y="716756"/>
                    <a:pt x="221538" y="741769"/>
                  </a:cubicBezTo>
                  <a:lnTo>
                    <a:pt x="281438" y="789754"/>
                  </a:lnTo>
                  <a:cubicBezTo>
                    <a:pt x="293483" y="799415"/>
                    <a:pt x="305635" y="809077"/>
                    <a:pt x="317035" y="818631"/>
                  </a:cubicBezTo>
                  <a:cubicBezTo>
                    <a:pt x="333273" y="832157"/>
                    <a:pt x="347039" y="844716"/>
                    <a:pt x="359083" y="856418"/>
                  </a:cubicBezTo>
                  <a:cubicBezTo>
                    <a:pt x="328111" y="842891"/>
                    <a:pt x="297247" y="829044"/>
                    <a:pt x="266060" y="816162"/>
                  </a:cubicBezTo>
                  <a:cubicBezTo>
                    <a:pt x="181425" y="781166"/>
                    <a:pt x="95822" y="749283"/>
                    <a:pt x="9251" y="723090"/>
                  </a:cubicBezTo>
                  <a:cubicBezTo>
                    <a:pt x="5487" y="721909"/>
                    <a:pt x="1508" y="724056"/>
                    <a:pt x="325" y="727706"/>
                  </a:cubicBezTo>
                  <a:cubicBezTo>
                    <a:pt x="-858" y="731463"/>
                    <a:pt x="1293" y="735542"/>
                    <a:pt x="5057" y="736723"/>
                  </a:cubicBezTo>
                  <a:cubicBezTo>
                    <a:pt x="90660" y="763990"/>
                    <a:pt x="175187" y="797375"/>
                    <a:pt x="258962" y="833015"/>
                  </a:cubicBezTo>
                  <a:cubicBezTo>
                    <a:pt x="297892" y="849654"/>
                    <a:pt x="336607" y="867045"/>
                    <a:pt x="375322" y="884328"/>
                  </a:cubicBezTo>
                  <a:cubicBezTo>
                    <a:pt x="355212" y="885080"/>
                    <a:pt x="327251" y="886690"/>
                    <a:pt x="296279" y="888515"/>
                  </a:cubicBezTo>
                  <a:cubicBezTo>
                    <a:pt x="278965" y="889481"/>
                    <a:pt x="260791" y="890554"/>
                    <a:pt x="242724" y="891735"/>
                  </a:cubicBezTo>
                  <a:cubicBezTo>
                    <a:pt x="224549" y="892916"/>
                    <a:pt x="206482" y="894204"/>
                    <a:pt x="189275" y="895063"/>
                  </a:cubicBezTo>
                  <a:cubicBezTo>
                    <a:pt x="157981" y="896781"/>
                    <a:pt x="129697" y="897639"/>
                    <a:pt x="109695" y="896029"/>
                  </a:cubicBezTo>
                  <a:cubicBezTo>
                    <a:pt x="105823" y="895600"/>
                    <a:pt x="102275" y="898391"/>
                    <a:pt x="101844" y="902363"/>
                  </a:cubicBezTo>
                  <a:cubicBezTo>
                    <a:pt x="101414" y="906227"/>
                    <a:pt x="104318" y="909770"/>
                    <a:pt x="108189" y="910199"/>
                  </a:cubicBezTo>
                  <a:cubicBezTo>
                    <a:pt x="130450" y="913098"/>
                    <a:pt x="163143" y="913849"/>
                    <a:pt x="198954" y="912883"/>
                  </a:cubicBezTo>
                  <a:cubicBezTo>
                    <a:pt x="218419" y="912346"/>
                    <a:pt x="238744" y="911380"/>
                    <a:pt x="258855" y="909984"/>
                  </a:cubicBezTo>
                  <a:cubicBezTo>
                    <a:pt x="282299" y="908374"/>
                    <a:pt x="305205" y="906227"/>
                    <a:pt x="325853" y="904188"/>
                  </a:cubicBezTo>
                  <a:cubicBezTo>
                    <a:pt x="354244" y="901611"/>
                    <a:pt x="378118" y="899035"/>
                    <a:pt x="392529" y="898176"/>
                  </a:cubicBezTo>
                  <a:cubicBezTo>
                    <a:pt x="396400" y="897961"/>
                    <a:pt x="400379" y="897210"/>
                    <a:pt x="402638" y="897103"/>
                  </a:cubicBezTo>
                  <a:lnTo>
                    <a:pt x="402960" y="897425"/>
                  </a:lnTo>
                  <a:lnTo>
                    <a:pt x="402745" y="897103"/>
                  </a:lnTo>
                  <a:cubicBezTo>
                    <a:pt x="403820" y="897103"/>
                    <a:pt x="404466" y="897317"/>
                    <a:pt x="404358" y="897961"/>
                  </a:cubicBezTo>
                  <a:cubicBezTo>
                    <a:pt x="404358" y="898069"/>
                    <a:pt x="404358" y="898176"/>
                    <a:pt x="404358" y="898176"/>
                  </a:cubicBezTo>
                  <a:cubicBezTo>
                    <a:pt x="405433" y="898605"/>
                    <a:pt x="406617" y="898820"/>
                    <a:pt x="407907" y="898713"/>
                  </a:cubicBezTo>
                  <a:cubicBezTo>
                    <a:pt x="407907" y="898713"/>
                    <a:pt x="407907" y="898605"/>
                    <a:pt x="407907" y="898605"/>
                  </a:cubicBezTo>
                  <a:cubicBezTo>
                    <a:pt x="408015" y="898713"/>
                    <a:pt x="408122" y="898713"/>
                    <a:pt x="408337" y="898820"/>
                  </a:cubicBezTo>
                  <a:cubicBezTo>
                    <a:pt x="460925" y="922437"/>
                    <a:pt x="513298" y="945732"/>
                    <a:pt x="565563" y="968919"/>
                  </a:cubicBezTo>
                  <a:cubicBezTo>
                    <a:pt x="542226" y="975360"/>
                    <a:pt x="502328" y="985773"/>
                    <a:pt x="453612" y="995542"/>
                  </a:cubicBezTo>
                  <a:cubicBezTo>
                    <a:pt x="425114" y="1001338"/>
                    <a:pt x="394249" y="1006706"/>
                    <a:pt x="363385" y="1010785"/>
                  </a:cubicBezTo>
                  <a:cubicBezTo>
                    <a:pt x="337790" y="1014220"/>
                    <a:pt x="312088" y="1016797"/>
                    <a:pt x="287676" y="1017441"/>
                  </a:cubicBezTo>
                  <a:cubicBezTo>
                    <a:pt x="260683" y="1018085"/>
                    <a:pt x="235195" y="1016797"/>
                    <a:pt x="213042" y="1011859"/>
                  </a:cubicBezTo>
                  <a:cubicBezTo>
                    <a:pt x="209171" y="1011000"/>
                    <a:pt x="205299" y="1013361"/>
                    <a:pt x="204439" y="1017119"/>
                  </a:cubicBezTo>
                  <a:cubicBezTo>
                    <a:pt x="203471" y="1020983"/>
                    <a:pt x="205837" y="1024848"/>
                    <a:pt x="209708" y="1025707"/>
                  </a:cubicBezTo>
                  <a:cubicBezTo>
                    <a:pt x="236916" y="1032792"/>
                    <a:pt x="269286" y="1035260"/>
                    <a:pt x="303592" y="1034402"/>
                  </a:cubicBezTo>
                  <a:cubicBezTo>
                    <a:pt x="324025" y="1033865"/>
                    <a:pt x="344996" y="1032362"/>
                    <a:pt x="365858" y="1029786"/>
                  </a:cubicBezTo>
                  <a:close/>
                  <a:moveTo>
                    <a:pt x="1127359" y="147271"/>
                  </a:moveTo>
                  <a:lnTo>
                    <a:pt x="1127359" y="147271"/>
                  </a:lnTo>
                  <a:lnTo>
                    <a:pt x="1127144" y="147378"/>
                  </a:lnTo>
                  <a:lnTo>
                    <a:pt x="1127359" y="147271"/>
                  </a:lnTo>
                  <a:lnTo>
                    <a:pt x="1127359" y="147271"/>
                  </a:lnTo>
                  <a:lnTo>
                    <a:pt x="1127251" y="147593"/>
                  </a:lnTo>
                  <a:lnTo>
                    <a:pt x="1127144" y="147593"/>
                  </a:lnTo>
                  <a:lnTo>
                    <a:pt x="1127144" y="147700"/>
                  </a:lnTo>
                  <a:lnTo>
                    <a:pt x="1127251" y="147700"/>
                  </a:lnTo>
                  <a:cubicBezTo>
                    <a:pt x="1126499" y="150813"/>
                    <a:pt x="1128112" y="154034"/>
                    <a:pt x="1131123" y="155429"/>
                  </a:cubicBezTo>
                  <a:cubicBezTo>
                    <a:pt x="1134564" y="156932"/>
                    <a:pt x="1138651" y="155429"/>
                    <a:pt x="1140156" y="151994"/>
                  </a:cubicBezTo>
                  <a:cubicBezTo>
                    <a:pt x="1144458" y="153068"/>
                    <a:pt x="1138221" y="151887"/>
                    <a:pt x="1142307" y="152638"/>
                  </a:cubicBezTo>
                  <a:cubicBezTo>
                    <a:pt x="1143060" y="152853"/>
                    <a:pt x="1142415" y="152853"/>
                    <a:pt x="1143060" y="152423"/>
                  </a:cubicBezTo>
                  <a:cubicBezTo>
                    <a:pt x="1143167" y="152316"/>
                    <a:pt x="1143275" y="152102"/>
                    <a:pt x="1143167" y="151994"/>
                  </a:cubicBezTo>
                  <a:cubicBezTo>
                    <a:pt x="1142738" y="151028"/>
                    <a:pt x="1143920" y="151565"/>
                    <a:pt x="1142952" y="151028"/>
                  </a:cubicBezTo>
                  <a:cubicBezTo>
                    <a:pt x="1141339" y="150062"/>
                    <a:pt x="1144351" y="150706"/>
                    <a:pt x="1142522" y="150062"/>
                  </a:cubicBezTo>
                  <a:cubicBezTo>
                    <a:pt x="1141447" y="149525"/>
                    <a:pt x="1143383" y="149847"/>
                    <a:pt x="1142307" y="149525"/>
                  </a:cubicBezTo>
                  <a:cubicBezTo>
                    <a:pt x="1139619" y="148666"/>
                    <a:pt x="1144351" y="149096"/>
                    <a:pt x="1141447" y="148452"/>
                  </a:cubicBezTo>
                  <a:cubicBezTo>
                    <a:pt x="1141662" y="144587"/>
                    <a:pt x="1138651" y="141152"/>
                    <a:pt x="1134672" y="140937"/>
                  </a:cubicBezTo>
                  <a:cubicBezTo>
                    <a:pt x="1131230" y="140722"/>
                    <a:pt x="1128327" y="142977"/>
                    <a:pt x="1127359" y="146197"/>
                  </a:cubicBezTo>
                  <a:lnTo>
                    <a:pt x="1127682" y="146412"/>
                  </a:lnTo>
                  <a:cubicBezTo>
                    <a:pt x="1127574" y="146734"/>
                    <a:pt x="1127466" y="146949"/>
                    <a:pt x="1127359" y="147271"/>
                  </a:cubicBezTo>
                  <a:close/>
                  <a:moveTo>
                    <a:pt x="1126821" y="147378"/>
                  </a:moveTo>
                  <a:cubicBezTo>
                    <a:pt x="1126284" y="147486"/>
                    <a:pt x="1126821" y="147486"/>
                    <a:pt x="1127144" y="147593"/>
                  </a:cubicBezTo>
                  <a:lnTo>
                    <a:pt x="1127144" y="147378"/>
                  </a:lnTo>
                  <a:cubicBezTo>
                    <a:pt x="1127144" y="147378"/>
                    <a:pt x="1127036" y="147378"/>
                    <a:pt x="1126821" y="147378"/>
                  </a:cubicBezTo>
                  <a:close/>
                  <a:moveTo>
                    <a:pt x="1125746" y="146305"/>
                  </a:moveTo>
                  <a:cubicBezTo>
                    <a:pt x="1124671" y="146305"/>
                    <a:pt x="1127251" y="146734"/>
                    <a:pt x="1126176" y="146734"/>
                  </a:cubicBezTo>
                  <a:cubicBezTo>
                    <a:pt x="1124778" y="146734"/>
                    <a:pt x="1126714" y="147056"/>
                    <a:pt x="1127251" y="147271"/>
                  </a:cubicBezTo>
                  <a:cubicBezTo>
                    <a:pt x="1127251" y="146841"/>
                    <a:pt x="1127359" y="146519"/>
                    <a:pt x="1127359" y="146197"/>
                  </a:cubicBezTo>
                  <a:cubicBezTo>
                    <a:pt x="1126606" y="145553"/>
                    <a:pt x="1126284" y="145016"/>
                    <a:pt x="1126176" y="144480"/>
                  </a:cubicBezTo>
                  <a:lnTo>
                    <a:pt x="1125853" y="144909"/>
                  </a:lnTo>
                  <a:cubicBezTo>
                    <a:pt x="1125423" y="145339"/>
                    <a:pt x="1125423" y="144372"/>
                    <a:pt x="1125316" y="144909"/>
                  </a:cubicBezTo>
                  <a:cubicBezTo>
                    <a:pt x="1124993" y="145768"/>
                    <a:pt x="1126391" y="145875"/>
                    <a:pt x="1125531" y="145983"/>
                  </a:cubicBezTo>
                  <a:cubicBezTo>
                    <a:pt x="1124778" y="145983"/>
                    <a:pt x="1126499" y="146305"/>
                    <a:pt x="1125746" y="146305"/>
                  </a:cubicBezTo>
                  <a:close/>
                  <a:moveTo>
                    <a:pt x="1104345" y="855881"/>
                  </a:moveTo>
                  <a:cubicBezTo>
                    <a:pt x="1093591" y="862536"/>
                    <a:pt x="1082729" y="868977"/>
                    <a:pt x="1071653" y="875096"/>
                  </a:cubicBezTo>
                  <a:cubicBezTo>
                    <a:pt x="1060576" y="881108"/>
                    <a:pt x="1049499" y="887012"/>
                    <a:pt x="1038207" y="892701"/>
                  </a:cubicBezTo>
                  <a:cubicBezTo>
                    <a:pt x="1035626" y="893990"/>
                    <a:pt x="1016806" y="899464"/>
                    <a:pt x="1008633" y="900860"/>
                  </a:cubicBezTo>
                  <a:cubicBezTo>
                    <a:pt x="1007665" y="911810"/>
                    <a:pt x="1006375" y="922867"/>
                    <a:pt x="1005515" y="933816"/>
                  </a:cubicBezTo>
                  <a:lnTo>
                    <a:pt x="999922" y="1014006"/>
                  </a:lnTo>
                  <a:lnTo>
                    <a:pt x="997234" y="1041057"/>
                  </a:lnTo>
                  <a:cubicBezTo>
                    <a:pt x="997019" y="1042883"/>
                    <a:pt x="996158" y="1045351"/>
                    <a:pt x="995191" y="1047820"/>
                  </a:cubicBezTo>
                  <a:cubicBezTo>
                    <a:pt x="994761" y="1048572"/>
                    <a:pt x="994115" y="1049646"/>
                    <a:pt x="993577" y="1050612"/>
                  </a:cubicBezTo>
                  <a:cubicBezTo>
                    <a:pt x="994115" y="1051470"/>
                    <a:pt x="994438" y="1052436"/>
                    <a:pt x="994545" y="1053403"/>
                  </a:cubicBezTo>
                  <a:cubicBezTo>
                    <a:pt x="995083" y="1057160"/>
                    <a:pt x="992394" y="1060595"/>
                    <a:pt x="988630" y="1061024"/>
                  </a:cubicBezTo>
                  <a:cubicBezTo>
                    <a:pt x="984437" y="1061669"/>
                    <a:pt x="982071" y="1059843"/>
                    <a:pt x="980673" y="1057804"/>
                  </a:cubicBezTo>
                  <a:cubicBezTo>
                    <a:pt x="979490" y="1056086"/>
                    <a:pt x="978737" y="1052973"/>
                    <a:pt x="979812" y="1049109"/>
                  </a:cubicBezTo>
                  <a:cubicBezTo>
                    <a:pt x="980673" y="1046317"/>
                    <a:pt x="983146" y="1042131"/>
                    <a:pt x="983361" y="1039555"/>
                  </a:cubicBezTo>
                  <a:lnTo>
                    <a:pt x="985727" y="1013040"/>
                  </a:lnTo>
                  <a:lnTo>
                    <a:pt x="990136" y="932635"/>
                  </a:lnTo>
                  <a:cubicBezTo>
                    <a:pt x="990351" y="929414"/>
                    <a:pt x="990674" y="926194"/>
                    <a:pt x="990889" y="923081"/>
                  </a:cubicBezTo>
                  <a:cubicBezTo>
                    <a:pt x="989599" y="923618"/>
                    <a:pt x="988200" y="924154"/>
                    <a:pt x="986157" y="923296"/>
                  </a:cubicBezTo>
                  <a:cubicBezTo>
                    <a:pt x="985619" y="923081"/>
                    <a:pt x="984544" y="922544"/>
                    <a:pt x="983253" y="921256"/>
                  </a:cubicBezTo>
                  <a:cubicBezTo>
                    <a:pt x="982071" y="919968"/>
                    <a:pt x="978307" y="914708"/>
                    <a:pt x="976478" y="912883"/>
                  </a:cubicBezTo>
                  <a:lnTo>
                    <a:pt x="957551" y="894741"/>
                  </a:lnTo>
                  <a:cubicBezTo>
                    <a:pt x="944538" y="883469"/>
                    <a:pt x="931634" y="872305"/>
                    <a:pt x="918944" y="860711"/>
                  </a:cubicBezTo>
                  <a:cubicBezTo>
                    <a:pt x="910448" y="852875"/>
                    <a:pt x="902060" y="844931"/>
                    <a:pt x="893886" y="836773"/>
                  </a:cubicBezTo>
                  <a:cubicBezTo>
                    <a:pt x="877540" y="819919"/>
                    <a:pt x="860656" y="801240"/>
                    <a:pt x="845170" y="780951"/>
                  </a:cubicBezTo>
                  <a:cubicBezTo>
                    <a:pt x="835169" y="767962"/>
                    <a:pt x="825705" y="754329"/>
                    <a:pt x="816995" y="740159"/>
                  </a:cubicBezTo>
                  <a:cubicBezTo>
                    <a:pt x="794518" y="703875"/>
                    <a:pt x="776882" y="664799"/>
                    <a:pt x="768386" y="626262"/>
                  </a:cubicBezTo>
                  <a:cubicBezTo>
                    <a:pt x="767418" y="622397"/>
                    <a:pt x="769784" y="618532"/>
                    <a:pt x="773655" y="617673"/>
                  </a:cubicBezTo>
                  <a:cubicBezTo>
                    <a:pt x="777527" y="616707"/>
                    <a:pt x="781291" y="619069"/>
                    <a:pt x="782259" y="622933"/>
                  </a:cubicBezTo>
                  <a:cubicBezTo>
                    <a:pt x="789894" y="652347"/>
                    <a:pt x="803444" y="681761"/>
                    <a:pt x="820113" y="709886"/>
                  </a:cubicBezTo>
                  <a:cubicBezTo>
                    <a:pt x="832158" y="730497"/>
                    <a:pt x="846031" y="750357"/>
                    <a:pt x="860549" y="769250"/>
                  </a:cubicBezTo>
                  <a:cubicBezTo>
                    <a:pt x="875605" y="789002"/>
                    <a:pt x="891306" y="807681"/>
                    <a:pt x="907007" y="824213"/>
                  </a:cubicBezTo>
                  <a:cubicBezTo>
                    <a:pt x="914749" y="832478"/>
                    <a:pt x="922708" y="840422"/>
                    <a:pt x="930666" y="848259"/>
                  </a:cubicBezTo>
                  <a:cubicBezTo>
                    <a:pt x="942925" y="860175"/>
                    <a:pt x="955400" y="871768"/>
                    <a:pt x="967767" y="883469"/>
                  </a:cubicBezTo>
                  <a:cubicBezTo>
                    <a:pt x="970456" y="886046"/>
                    <a:pt x="973037" y="888622"/>
                    <a:pt x="975618" y="891306"/>
                  </a:cubicBezTo>
                  <a:cubicBezTo>
                    <a:pt x="979382" y="895171"/>
                    <a:pt x="982931" y="899142"/>
                    <a:pt x="986695" y="903114"/>
                  </a:cubicBezTo>
                  <a:cubicBezTo>
                    <a:pt x="987770" y="904295"/>
                    <a:pt x="989491" y="907623"/>
                    <a:pt x="990997" y="909877"/>
                  </a:cubicBezTo>
                  <a:cubicBezTo>
                    <a:pt x="991319" y="910092"/>
                    <a:pt x="991642" y="910307"/>
                    <a:pt x="991964" y="910521"/>
                  </a:cubicBezTo>
                  <a:cubicBezTo>
                    <a:pt x="993792" y="886261"/>
                    <a:pt x="995728" y="862107"/>
                    <a:pt x="997987" y="837846"/>
                  </a:cubicBezTo>
                  <a:cubicBezTo>
                    <a:pt x="999277" y="823998"/>
                    <a:pt x="1000783" y="810150"/>
                    <a:pt x="1002181" y="796302"/>
                  </a:cubicBezTo>
                  <a:cubicBezTo>
                    <a:pt x="996481" y="790935"/>
                    <a:pt x="984114" y="782991"/>
                    <a:pt x="981748" y="780736"/>
                  </a:cubicBezTo>
                  <a:cubicBezTo>
                    <a:pt x="970886" y="770324"/>
                    <a:pt x="960562" y="759267"/>
                    <a:pt x="950776" y="747780"/>
                  </a:cubicBezTo>
                  <a:cubicBezTo>
                    <a:pt x="940882" y="736187"/>
                    <a:pt x="931741" y="724164"/>
                    <a:pt x="923138" y="711819"/>
                  </a:cubicBezTo>
                  <a:cubicBezTo>
                    <a:pt x="913244" y="697326"/>
                    <a:pt x="904103" y="682298"/>
                    <a:pt x="895930" y="666732"/>
                  </a:cubicBezTo>
                  <a:cubicBezTo>
                    <a:pt x="887864" y="651274"/>
                    <a:pt x="880552" y="635386"/>
                    <a:pt x="873992" y="619176"/>
                  </a:cubicBezTo>
                  <a:cubicBezTo>
                    <a:pt x="866141" y="599853"/>
                    <a:pt x="859258" y="580101"/>
                    <a:pt x="853021" y="560242"/>
                  </a:cubicBezTo>
                  <a:cubicBezTo>
                    <a:pt x="843557" y="530292"/>
                    <a:pt x="835492" y="500127"/>
                    <a:pt x="827641" y="470498"/>
                  </a:cubicBezTo>
                  <a:cubicBezTo>
                    <a:pt x="826566" y="466741"/>
                    <a:pt x="828716" y="462769"/>
                    <a:pt x="832480" y="461696"/>
                  </a:cubicBezTo>
                  <a:cubicBezTo>
                    <a:pt x="836244" y="460622"/>
                    <a:pt x="840224" y="462877"/>
                    <a:pt x="841299" y="466634"/>
                  </a:cubicBezTo>
                  <a:cubicBezTo>
                    <a:pt x="850332" y="495618"/>
                    <a:pt x="859581" y="525246"/>
                    <a:pt x="869797" y="554660"/>
                  </a:cubicBezTo>
                  <a:cubicBezTo>
                    <a:pt x="876572" y="573875"/>
                    <a:pt x="883885" y="593090"/>
                    <a:pt x="891736" y="611876"/>
                  </a:cubicBezTo>
                  <a:cubicBezTo>
                    <a:pt x="898296" y="627550"/>
                    <a:pt x="905286" y="643008"/>
                    <a:pt x="912921" y="658037"/>
                  </a:cubicBezTo>
                  <a:cubicBezTo>
                    <a:pt x="920557" y="673066"/>
                    <a:pt x="928837" y="687772"/>
                    <a:pt x="937979" y="701835"/>
                  </a:cubicBezTo>
                  <a:cubicBezTo>
                    <a:pt x="945937" y="713965"/>
                    <a:pt x="954433" y="725881"/>
                    <a:pt x="963574" y="737260"/>
                  </a:cubicBezTo>
                  <a:cubicBezTo>
                    <a:pt x="972607" y="748746"/>
                    <a:pt x="982178" y="759803"/>
                    <a:pt x="992287" y="770216"/>
                  </a:cubicBezTo>
                  <a:cubicBezTo>
                    <a:pt x="993685" y="771612"/>
                    <a:pt x="998740" y="775476"/>
                    <a:pt x="1003902" y="779448"/>
                  </a:cubicBezTo>
                  <a:cubicBezTo>
                    <a:pt x="1006698" y="751645"/>
                    <a:pt x="1009493" y="723842"/>
                    <a:pt x="1012290" y="696038"/>
                  </a:cubicBezTo>
                  <a:cubicBezTo>
                    <a:pt x="1016806" y="652455"/>
                    <a:pt x="1020463" y="608871"/>
                    <a:pt x="1024227" y="565180"/>
                  </a:cubicBezTo>
                  <a:cubicBezTo>
                    <a:pt x="1022829" y="564106"/>
                    <a:pt x="1021323" y="562926"/>
                    <a:pt x="1020140" y="561852"/>
                  </a:cubicBezTo>
                  <a:cubicBezTo>
                    <a:pt x="1018419" y="560349"/>
                    <a:pt x="1017129" y="558739"/>
                    <a:pt x="1016054" y="556914"/>
                  </a:cubicBezTo>
                  <a:cubicBezTo>
                    <a:pt x="1008311" y="544032"/>
                    <a:pt x="1000460" y="531365"/>
                    <a:pt x="992825" y="518376"/>
                  </a:cubicBezTo>
                  <a:cubicBezTo>
                    <a:pt x="987770" y="509680"/>
                    <a:pt x="982716" y="500985"/>
                    <a:pt x="977984" y="492075"/>
                  </a:cubicBezTo>
                  <a:cubicBezTo>
                    <a:pt x="967445" y="472216"/>
                    <a:pt x="957659" y="452356"/>
                    <a:pt x="949055" y="432067"/>
                  </a:cubicBezTo>
                  <a:cubicBezTo>
                    <a:pt x="943248" y="418327"/>
                    <a:pt x="938086" y="404479"/>
                    <a:pt x="933354" y="390416"/>
                  </a:cubicBezTo>
                  <a:cubicBezTo>
                    <a:pt x="921525" y="355635"/>
                    <a:pt x="912706" y="319888"/>
                    <a:pt x="906146" y="282852"/>
                  </a:cubicBezTo>
                  <a:cubicBezTo>
                    <a:pt x="905394" y="279095"/>
                    <a:pt x="907867" y="275338"/>
                    <a:pt x="911738" y="274479"/>
                  </a:cubicBezTo>
                  <a:cubicBezTo>
                    <a:pt x="915610" y="273728"/>
                    <a:pt x="919374" y="276304"/>
                    <a:pt x="920127" y="280169"/>
                  </a:cubicBezTo>
                  <a:cubicBezTo>
                    <a:pt x="928085" y="316023"/>
                    <a:pt x="938624" y="350482"/>
                    <a:pt x="950991" y="384190"/>
                  </a:cubicBezTo>
                  <a:cubicBezTo>
                    <a:pt x="956046" y="397716"/>
                    <a:pt x="961315" y="411241"/>
                    <a:pt x="966907" y="424553"/>
                  </a:cubicBezTo>
                  <a:cubicBezTo>
                    <a:pt x="975188" y="444520"/>
                    <a:pt x="983899" y="464379"/>
                    <a:pt x="993792" y="483917"/>
                  </a:cubicBezTo>
                  <a:cubicBezTo>
                    <a:pt x="998094" y="492827"/>
                    <a:pt x="1002718" y="501522"/>
                    <a:pt x="1007450" y="510217"/>
                  </a:cubicBezTo>
                  <a:cubicBezTo>
                    <a:pt x="1013580" y="521704"/>
                    <a:pt x="1019925" y="533190"/>
                    <a:pt x="1026163" y="544676"/>
                  </a:cubicBezTo>
                  <a:cubicBezTo>
                    <a:pt x="1027345" y="530721"/>
                    <a:pt x="1028743" y="516873"/>
                    <a:pt x="1029927" y="502917"/>
                  </a:cubicBezTo>
                  <a:cubicBezTo>
                    <a:pt x="1033153" y="465238"/>
                    <a:pt x="1037132" y="427666"/>
                    <a:pt x="1040466" y="389987"/>
                  </a:cubicBezTo>
                  <a:cubicBezTo>
                    <a:pt x="1040250" y="389128"/>
                    <a:pt x="1038853" y="389021"/>
                    <a:pt x="1038960" y="388161"/>
                  </a:cubicBezTo>
                  <a:cubicBezTo>
                    <a:pt x="1039390" y="382794"/>
                    <a:pt x="1037669" y="376353"/>
                    <a:pt x="1035411" y="369483"/>
                  </a:cubicBezTo>
                  <a:cubicBezTo>
                    <a:pt x="1029927" y="352737"/>
                    <a:pt x="1019925" y="333951"/>
                    <a:pt x="1015839" y="322249"/>
                  </a:cubicBezTo>
                  <a:cubicBezTo>
                    <a:pt x="1011107" y="308079"/>
                    <a:pt x="1006375" y="293802"/>
                    <a:pt x="1002396" y="279417"/>
                  </a:cubicBezTo>
                  <a:cubicBezTo>
                    <a:pt x="999707" y="269863"/>
                    <a:pt x="997341" y="260095"/>
                    <a:pt x="995191" y="250433"/>
                  </a:cubicBezTo>
                  <a:cubicBezTo>
                    <a:pt x="989706" y="225958"/>
                    <a:pt x="985727" y="201375"/>
                    <a:pt x="982824" y="176577"/>
                  </a:cubicBezTo>
                  <a:cubicBezTo>
                    <a:pt x="982286" y="172712"/>
                    <a:pt x="984974" y="169062"/>
                    <a:pt x="988846" y="168526"/>
                  </a:cubicBezTo>
                  <a:cubicBezTo>
                    <a:pt x="992717" y="167882"/>
                    <a:pt x="996374" y="170566"/>
                    <a:pt x="996911" y="174537"/>
                  </a:cubicBezTo>
                  <a:cubicBezTo>
                    <a:pt x="1000353" y="193753"/>
                    <a:pt x="1004869" y="212753"/>
                    <a:pt x="1009601" y="231754"/>
                  </a:cubicBezTo>
                  <a:cubicBezTo>
                    <a:pt x="1013257" y="246032"/>
                    <a:pt x="1017129" y="260202"/>
                    <a:pt x="1021108" y="274265"/>
                  </a:cubicBezTo>
                  <a:cubicBezTo>
                    <a:pt x="1024980" y="288542"/>
                    <a:pt x="1028743" y="302712"/>
                    <a:pt x="1033045" y="316775"/>
                  </a:cubicBezTo>
                  <a:cubicBezTo>
                    <a:pt x="1035304" y="324933"/>
                    <a:pt x="1039928" y="336634"/>
                    <a:pt x="1044230" y="348550"/>
                  </a:cubicBezTo>
                  <a:cubicBezTo>
                    <a:pt x="1048423" y="303248"/>
                    <a:pt x="1051972" y="257948"/>
                    <a:pt x="1056919" y="212753"/>
                  </a:cubicBezTo>
                  <a:cubicBezTo>
                    <a:pt x="1064340" y="143728"/>
                    <a:pt x="1073050" y="74917"/>
                    <a:pt x="1083805" y="6107"/>
                  </a:cubicBezTo>
                  <a:cubicBezTo>
                    <a:pt x="1084450" y="2135"/>
                    <a:pt x="1088107" y="-549"/>
                    <a:pt x="1091978" y="95"/>
                  </a:cubicBezTo>
                  <a:cubicBezTo>
                    <a:pt x="1095849" y="632"/>
                    <a:pt x="1098538" y="4282"/>
                    <a:pt x="1098000" y="8147"/>
                  </a:cubicBezTo>
                  <a:cubicBezTo>
                    <a:pt x="1088214" y="76850"/>
                    <a:pt x="1080686" y="145660"/>
                    <a:pt x="1074019" y="214471"/>
                  </a:cubicBezTo>
                  <a:cubicBezTo>
                    <a:pt x="1069717" y="258914"/>
                    <a:pt x="1066275" y="303463"/>
                    <a:pt x="1062619" y="348013"/>
                  </a:cubicBezTo>
                  <a:cubicBezTo>
                    <a:pt x="1063695" y="344471"/>
                    <a:pt x="1064877" y="340713"/>
                    <a:pt x="1065523" y="338566"/>
                  </a:cubicBezTo>
                  <a:cubicBezTo>
                    <a:pt x="1067244" y="332984"/>
                    <a:pt x="1069179" y="327509"/>
                    <a:pt x="1071222" y="322035"/>
                  </a:cubicBezTo>
                  <a:cubicBezTo>
                    <a:pt x="1074234" y="314091"/>
                    <a:pt x="1077352" y="306147"/>
                    <a:pt x="1080256" y="298203"/>
                  </a:cubicBezTo>
                  <a:cubicBezTo>
                    <a:pt x="1084773" y="286395"/>
                    <a:pt x="1088859" y="274479"/>
                    <a:pt x="1093161" y="262778"/>
                  </a:cubicBezTo>
                  <a:cubicBezTo>
                    <a:pt x="1097462" y="250970"/>
                    <a:pt x="1101872" y="239269"/>
                    <a:pt x="1105958" y="227460"/>
                  </a:cubicBezTo>
                  <a:cubicBezTo>
                    <a:pt x="1111443" y="211680"/>
                    <a:pt x="1116712" y="195900"/>
                    <a:pt x="1121229" y="179690"/>
                  </a:cubicBezTo>
                  <a:cubicBezTo>
                    <a:pt x="1122197" y="175933"/>
                    <a:pt x="1126068" y="173571"/>
                    <a:pt x="1129832" y="174537"/>
                  </a:cubicBezTo>
                  <a:cubicBezTo>
                    <a:pt x="1133704" y="175396"/>
                    <a:pt x="1136070" y="179261"/>
                    <a:pt x="1135102" y="183125"/>
                  </a:cubicBezTo>
                  <a:cubicBezTo>
                    <a:pt x="1130693" y="204166"/>
                    <a:pt x="1125638" y="224776"/>
                    <a:pt x="1119401" y="245065"/>
                  </a:cubicBezTo>
                  <a:cubicBezTo>
                    <a:pt x="1116282" y="255264"/>
                    <a:pt x="1112841" y="265355"/>
                    <a:pt x="1109185" y="275338"/>
                  </a:cubicBezTo>
                  <a:cubicBezTo>
                    <a:pt x="1105421" y="285214"/>
                    <a:pt x="1101334" y="294983"/>
                    <a:pt x="1097247" y="304859"/>
                  </a:cubicBezTo>
                  <a:lnTo>
                    <a:pt x="1080256" y="343719"/>
                  </a:lnTo>
                  <a:cubicBezTo>
                    <a:pt x="1078428" y="348228"/>
                    <a:pt x="1074341" y="358641"/>
                    <a:pt x="1072513" y="363579"/>
                  </a:cubicBezTo>
                  <a:cubicBezTo>
                    <a:pt x="1072406" y="364330"/>
                    <a:pt x="1072298" y="365081"/>
                    <a:pt x="1071975" y="365833"/>
                  </a:cubicBezTo>
                  <a:cubicBezTo>
                    <a:pt x="1068857" y="373562"/>
                    <a:pt x="1061544" y="370234"/>
                    <a:pt x="1060683" y="369698"/>
                  </a:cubicBezTo>
                  <a:cubicBezTo>
                    <a:pt x="1057027" y="414677"/>
                    <a:pt x="1052940" y="459549"/>
                    <a:pt x="1049176" y="504528"/>
                  </a:cubicBezTo>
                  <a:cubicBezTo>
                    <a:pt x="1048316" y="515263"/>
                    <a:pt x="1047026" y="525997"/>
                    <a:pt x="1046058" y="536733"/>
                  </a:cubicBezTo>
                  <a:lnTo>
                    <a:pt x="1051865" y="528789"/>
                  </a:lnTo>
                  <a:cubicBezTo>
                    <a:pt x="1058102" y="520093"/>
                    <a:pt x="1064124" y="511291"/>
                    <a:pt x="1070039" y="502488"/>
                  </a:cubicBezTo>
                  <a:cubicBezTo>
                    <a:pt x="1076062" y="493686"/>
                    <a:pt x="1081869" y="484883"/>
                    <a:pt x="1087676" y="475866"/>
                  </a:cubicBezTo>
                  <a:cubicBezTo>
                    <a:pt x="1098753" y="458797"/>
                    <a:pt x="1109830" y="441407"/>
                    <a:pt x="1121014" y="424016"/>
                  </a:cubicBezTo>
                  <a:cubicBezTo>
                    <a:pt x="1132091" y="406733"/>
                    <a:pt x="1143275" y="389557"/>
                    <a:pt x="1154029" y="372059"/>
                  </a:cubicBezTo>
                  <a:cubicBezTo>
                    <a:pt x="1168332" y="348657"/>
                    <a:pt x="1182097" y="325041"/>
                    <a:pt x="1194142" y="300780"/>
                  </a:cubicBezTo>
                  <a:cubicBezTo>
                    <a:pt x="1195863" y="297237"/>
                    <a:pt x="1200057" y="295734"/>
                    <a:pt x="1203606" y="297452"/>
                  </a:cubicBezTo>
                  <a:cubicBezTo>
                    <a:pt x="1207262" y="299062"/>
                    <a:pt x="1208768" y="303356"/>
                    <a:pt x="1207047" y="306898"/>
                  </a:cubicBezTo>
                  <a:cubicBezTo>
                    <a:pt x="1193067" y="338244"/>
                    <a:pt x="1176828" y="369161"/>
                    <a:pt x="1159084" y="399111"/>
                  </a:cubicBezTo>
                  <a:cubicBezTo>
                    <a:pt x="1152093" y="411027"/>
                    <a:pt x="1144781" y="422835"/>
                    <a:pt x="1137361" y="434429"/>
                  </a:cubicBezTo>
                  <a:cubicBezTo>
                    <a:pt x="1125961" y="451927"/>
                    <a:pt x="1114131" y="468995"/>
                    <a:pt x="1102624" y="485849"/>
                  </a:cubicBezTo>
                  <a:cubicBezTo>
                    <a:pt x="1096387" y="494759"/>
                    <a:pt x="1090150" y="503454"/>
                    <a:pt x="1083805" y="512150"/>
                  </a:cubicBezTo>
                  <a:cubicBezTo>
                    <a:pt x="1077352" y="520845"/>
                    <a:pt x="1070900" y="529433"/>
                    <a:pt x="1064232" y="537913"/>
                  </a:cubicBezTo>
                  <a:lnTo>
                    <a:pt x="1049607" y="555948"/>
                  </a:lnTo>
                  <a:cubicBezTo>
                    <a:pt x="1048531" y="557129"/>
                    <a:pt x="1045735" y="559168"/>
                    <a:pt x="1043692" y="560886"/>
                  </a:cubicBezTo>
                  <a:cubicBezTo>
                    <a:pt x="1039497" y="606616"/>
                    <a:pt x="1035411" y="652240"/>
                    <a:pt x="1030357" y="697970"/>
                  </a:cubicBezTo>
                  <a:cubicBezTo>
                    <a:pt x="1027453" y="724271"/>
                    <a:pt x="1024549" y="750357"/>
                    <a:pt x="1021538" y="776657"/>
                  </a:cubicBezTo>
                  <a:lnTo>
                    <a:pt x="1039175" y="755188"/>
                  </a:lnTo>
                  <a:lnTo>
                    <a:pt x="1092731" y="689275"/>
                  </a:lnTo>
                  <a:cubicBezTo>
                    <a:pt x="1108754" y="669309"/>
                    <a:pt x="1128004" y="647195"/>
                    <a:pt x="1147900" y="624114"/>
                  </a:cubicBezTo>
                  <a:cubicBezTo>
                    <a:pt x="1166074" y="603181"/>
                    <a:pt x="1184679" y="581390"/>
                    <a:pt x="1201347" y="558954"/>
                  </a:cubicBezTo>
                  <a:cubicBezTo>
                    <a:pt x="1224792" y="527500"/>
                    <a:pt x="1244579" y="494974"/>
                    <a:pt x="1253290" y="462340"/>
                  </a:cubicBezTo>
                  <a:cubicBezTo>
                    <a:pt x="1254258" y="458475"/>
                    <a:pt x="1258129" y="456114"/>
                    <a:pt x="1262001" y="457080"/>
                  </a:cubicBezTo>
                  <a:cubicBezTo>
                    <a:pt x="1265765" y="458046"/>
                    <a:pt x="1268131" y="461910"/>
                    <a:pt x="1267163" y="465775"/>
                  </a:cubicBezTo>
                  <a:cubicBezTo>
                    <a:pt x="1259097" y="500556"/>
                    <a:pt x="1239847" y="535766"/>
                    <a:pt x="1215973" y="569581"/>
                  </a:cubicBezTo>
                  <a:cubicBezTo>
                    <a:pt x="1199519" y="592769"/>
                    <a:pt x="1181022" y="615419"/>
                    <a:pt x="1162525" y="636782"/>
                  </a:cubicBezTo>
                  <a:cubicBezTo>
                    <a:pt x="1142738" y="659647"/>
                    <a:pt x="1122842" y="680902"/>
                    <a:pt x="1106603" y="700547"/>
                  </a:cubicBezTo>
                  <a:cubicBezTo>
                    <a:pt x="1099291" y="709242"/>
                    <a:pt x="1091871" y="717937"/>
                    <a:pt x="1084450" y="726525"/>
                  </a:cubicBezTo>
                  <a:cubicBezTo>
                    <a:pt x="1073373" y="739407"/>
                    <a:pt x="1062081" y="752182"/>
                    <a:pt x="1050897" y="764956"/>
                  </a:cubicBezTo>
                  <a:lnTo>
                    <a:pt x="1032077" y="786211"/>
                  </a:lnTo>
                  <a:cubicBezTo>
                    <a:pt x="1030894" y="787607"/>
                    <a:pt x="1027238" y="789432"/>
                    <a:pt x="1024872" y="791149"/>
                  </a:cubicBezTo>
                  <a:cubicBezTo>
                    <a:pt x="1025087" y="791901"/>
                    <a:pt x="1024980" y="792759"/>
                    <a:pt x="1024872" y="793511"/>
                  </a:cubicBezTo>
                  <a:cubicBezTo>
                    <a:pt x="1024442" y="796195"/>
                    <a:pt x="1021646" y="796731"/>
                    <a:pt x="1019280" y="797375"/>
                  </a:cubicBezTo>
                  <a:cubicBezTo>
                    <a:pt x="1017667" y="811438"/>
                    <a:pt x="1016054" y="825394"/>
                    <a:pt x="1014548" y="839456"/>
                  </a:cubicBezTo>
                  <a:cubicBezTo>
                    <a:pt x="1012935" y="855022"/>
                    <a:pt x="1011537" y="870695"/>
                    <a:pt x="1010031" y="886261"/>
                  </a:cubicBezTo>
                  <a:cubicBezTo>
                    <a:pt x="1017774" y="884221"/>
                    <a:pt x="1029174" y="880356"/>
                    <a:pt x="1031109" y="879283"/>
                  </a:cubicBezTo>
                  <a:cubicBezTo>
                    <a:pt x="1041971" y="873271"/>
                    <a:pt x="1052725" y="867045"/>
                    <a:pt x="1063264" y="860711"/>
                  </a:cubicBezTo>
                  <a:cubicBezTo>
                    <a:pt x="1073911" y="854271"/>
                    <a:pt x="1084343" y="847722"/>
                    <a:pt x="1094559" y="840852"/>
                  </a:cubicBezTo>
                  <a:cubicBezTo>
                    <a:pt x="1113271" y="828399"/>
                    <a:pt x="1131983" y="814766"/>
                    <a:pt x="1150373" y="800381"/>
                  </a:cubicBezTo>
                  <a:cubicBezTo>
                    <a:pt x="1168332" y="786318"/>
                    <a:pt x="1185861" y="771397"/>
                    <a:pt x="1202208" y="755509"/>
                  </a:cubicBezTo>
                  <a:cubicBezTo>
                    <a:pt x="1224146" y="733932"/>
                    <a:pt x="1244041" y="710745"/>
                    <a:pt x="1259635" y="685196"/>
                  </a:cubicBezTo>
                  <a:cubicBezTo>
                    <a:pt x="1261571" y="681761"/>
                    <a:pt x="1265980" y="680580"/>
                    <a:pt x="1269421" y="682619"/>
                  </a:cubicBezTo>
                  <a:cubicBezTo>
                    <a:pt x="1272755" y="684552"/>
                    <a:pt x="1273938" y="688953"/>
                    <a:pt x="1272002" y="692281"/>
                  </a:cubicBezTo>
                  <a:cubicBezTo>
                    <a:pt x="1253075" y="726311"/>
                    <a:pt x="1227372" y="757227"/>
                    <a:pt x="1198229" y="784816"/>
                  </a:cubicBezTo>
                  <a:cubicBezTo>
                    <a:pt x="1186722" y="795551"/>
                    <a:pt x="1174677" y="805856"/>
                    <a:pt x="1162310" y="815518"/>
                  </a:cubicBezTo>
                  <a:cubicBezTo>
                    <a:pt x="1143383" y="830224"/>
                    <a:pt x="1123702" y="843535"/>
                    <a:pt x="1104345" y="855881"/>
                  </a:cubicBezTo>
                  <a:close/>
                  <a:moveTo>
                    <a:pt x="991857" y="910951"/>
                  </a:moveTo>
                  <a:cubicBezTo>
                    <a:pt x="991857" y="910843"/>
                    <a:pt x="991857" y="910843"/>
                    <a:pt x="991857" y="910736"/>
                  </a:cubicBezTo>
                  <a:cubicBezTo>
                    <a:pt x="991749" y="910736"/>
                    <a:pt x="991534" y="910629"/>
                    <a:pt x="991427" y="910629"/>
                  </a:cubicBezTo>
                  <a:cubicBezTo>
                    <a:pt x="991642" y="910843"/>
                    <a:pt x="991749" y="910736"/>
                    <a:pt x="991857" y="910951"/>
                  </a:cubicBezTo>
                  <a:close/>
                  <a:moveTo>
                    <a:pt x="1737226" y="1029034"/>
                  </a:moveTo>
                  <a:cubicBezTo>
                    <a:pt x="1719697" y="1031826"/>
                    <a:pt x="1702060" y="1034294"/>
                    <a:pt x="1684531" y="1037086"/>
                  </a:cubicBezTo>
                  <a:cubicBezTo>
                    <a:pt x="1688510" y="1039447"/>
                    <a:pt x="1692919" y="1041702"/>
                    <a:pt x="1698511" y="1043849"/>
                  </a:cubicBezTo>
                  <a:cubicBezTo>
                    <a:pt x="1711739" y="1048787"/>
                    <a:pt x="1727763" y="1052866"/>
                    <a:pt x="1740453" y="1055764"/>
                  </a:cubicBezTo>
                  <a:cubicBezTo>
                    <a:pt x="1761961" y="1061024"/>
                    <a:pt x="1785405" y="1066929"/>
                    <a:pt x="1809387" y="1073155"/>
                  </a:cubicBezTo>
                  <a:cubicBezTo>
                    <a:pt x="1832078" y="1079059"/>
                    <a:pt x="1855091" y="1084963"/>
                    <a:pt x="1877891" y="1089150"/>
                  </a:cubicBezTo>
                  <a:cubicBezTo>
                    <a:pt x="1898216" y="1092800"/>
                    <a:pt x="1918110" y="1095376"/>
                    <a:pt x="1937038" y="1095376"/>
                  </a:cubicBezTo>
                  <a:cubicBezTo>
                    <a:pt x="1940910" y="1095161"/>
                    <a:pt x="1944243" y="1098274"/>
                    <a:pt x="1944351" y="1102246"/>
                  </a:cubicBezTo>
                  <a:cubicBezTo>
                    <a:pt x="1944458" y="1106218"/>
                    <a:pt x="1941340" y="1109439"/>
                    <a:pt x="1937468" y="1109546"/>
                  </a:cubicBezTo>
                  <a:cubicBezTo>
                    <a:pt x="1911336" y="1110942"/>
                    <a:pt x="1883052" y="1108150"/>
                    <a:pt x="1854661" y="1102998"/>
                  </a:cubicBezTo>
                  <a:cubicBezTo>
                    <a:pt x="1838530" y="1100099"/>
                    <a:pt x="1822399" y="1096450"/>
                    <a:pt x="1806591" y="1092370"/>
                  </a:cubicBezTo>
                  <a:cubicBezTo>
                    <a:pt x="1781856" y="1086037"/>
                    <a:pt x="1757981" y="1078522"/>
                    <a:pt x="1736044" y="1072618"/>
                  </a:cubicBezTo>
                  <a:cubicBezTo>
                    <a:pt x="1720665" y="1068217"/>
                    <a:pt x="1700125" y="1061883"/>
                    <a:pt x="1685606" y="1054691"/>
                  </a:cubicBezTo>
                  <a:cubicBezTo>
                    <a:pt x="1676466" y="1050075"/>
                    <a:pt x="1670443" y="1044922"/>
                    <a:pt x="1667325" y="1039769"/>
                  </a:cubicBezTo>
                  <a:cubicBezTo>
                    <a:pt x="1640654" y="1043849"/>
                    <a:pt x="1613984" y="1048035"/>
                    <a:pt x="1587313" y="1051900"/>
                  </a:cubicBezTo>
                  <a:cubicBezTo>
                    <a:pt x="1568063" y="1054691"/>
                    <a:pt x="1548706" y="1057267"/>
                    <a:pt x="1529456" y="1060058"/>
                  </a:cubicBezTo>
                  <a:lnTo>
                    <a:pt x="1581936" y="1088613"/>
                  </a:lnTo>
                  <a:cubicBezTo>
                    <a:pt x="1612263" y="1105145"/>
                    <a:pt x="1642052" y="1119852"/>
                    <a:pt x="1672594" y="1132841"/>
                  </a:cubicBezTo>
                  <a:cubicBezTo>
                    <a:pt x="1702813" y="1145937"/>
                    <a:pt x="1733785" y="1157424"/>
                    <a:pt x="1767230" y="1165689"/>
                  </a:cubicBezTo>
                  <a:cubicBezTo>
                    <a:pt x="1778630" y="1168695"/>
                    <a:pt x="1792395" y="1174170"/>
                    <a:pt x="1806052" y="1177498"/>
                  </a:cubicBezTo>
                  <a:cubicBezTo>
                    <a:pt x="1814333" y="1179538"/>
                    <a:pt x="1822399" y="1180826"/>
                    <a:pt x="1829819" y="1179538"/>
                  </a:cubicBezTo>
                  <a:cubicBezTo>
                    <a:pt x="1833691" y="1178786"/>
                    <a:pt x="1837454" y="1181255"/>
                    <a:pt x="1838208" y="1185120"/>
                  </a:cubicBezTo>
                  <a:cubicBezTo>
                    <a:pt x="1838960" y="1188984"/>
                    <a:pt x="1836380" y="1192742"/>
                    <a:pt x="1832508" y="1193493"/>
                  </a:cubicBezTo>
                  <a:cubicBezTo>
                    <a:pt x="1825517" y="1195103"/>
                    <a:pt x="1817774" y="1194889"/>
                    <a:pt x="1809817" y="1193815"/>
                  </a:cubicBezTo>
                  <a:cubicBezTo>
                    <a:pt x="1793793" y="1191561"/>
                    <a:pt x="1776909" y="1185120"/>
                    <a:pt x="1763251" y="1182221"/>
                  </a:cubicBezTo>
                  <a:cubicBezTo>
                    <a:pt x="1728623" y="1174385"/>
                    <a:pt x="1696145" y="1163972"/>
                    <a:pt x="1664958" y="1150661"/>
                  </a:cubicBezTo>
                  <a:cubicBezTo>
                    <a:pt x="1633879" y="1137349"/>
                    <a:pt x="1603982" y="1121140"/>
                    <a:pt x="1573548" y="1103642"/>
                  </a:cubicBezTo>
                  <a:lnTo>
                    <a:pt x="1520423" y="1072081"/>
                  </a:lnTo>
                  <a:cubicBezTo>
                    <a:pt x="1519670" y="1071545"/>
                    <a:pt x="1512572" y="1067358"/>
                    <a:pt x="1505582" y="1063279"/>
                  </a:cubicBezTo>
                  <a:cubicBezTo>
                    <a:pt x="1457833" y="1070042"/>
                    <a:pt x="1409978" y="1076697"/>
                    <a:pt x="1362122" y="1083353"/>
                  </a:cubicBezTo>
                  <a:cubicBezTo>
                    <a:pt x="1360294" y="1083568"/>
                    <a:pt x="1358358" y="1083890"/>
                    <a:pt x="1356530" y="1084104"/>
                  </a:cubicBezTo>
                  <a:lnTo>
                    <a:pt x="1374382" y="1096772"/>
                  </a:lnTo>
                  <a:cubicBezTo>
                    <a:pt x="1383737" y="1102998"/>
                    <a:pt x="1393524" y="1108902"/>
                    <a:pt x="1403418" y="1114484"/>
                  </a:cubicBezTo>
                  <a:cubicBezTo>
                    <a:pt x="1418259" y="1122857"/>
                    <a:pt x="1433529" y="1130694"/>
                    <a:pt x="1448800" y="1138208"/>
                  </a:cubicBezTo>
                  <a:cubicBezTo>
                    <a:pt x="1470954" y="1149265"/>
                    <a:pt x="1493107" y="1160000"/>
                    <a:pt x="1515368" y="1170520"/>
                  </a:cubicBezTo>
                  <a:cubicBezTo>
                    <a:pt x="1537522" y="1181148"/>
                    <a:pt x="1559783" y="1191346"/>
                    <a:pt x="1582367" y="1200792"/>
                  </a:cubicBezTo>
                  <a:cubicBezTo>
                    <a:pt x="1612371" y="1213138"/>
                    <a:pt x="1642912" y="1224087"/>
                    <a:pt x="1674852" y="1232461"/>
                  </a:cubicBezTo>
                  <a:cubicBezTo>
                    <a:pt x="1678616" y="1233319"/>
                    <a:pt x="1680982" y="1237184"/>
                    <a:pt x="1680122" y="1241048"/>
                  </a:cubicBezTo>
                  <a:cubicBezTo>
                    <a:pt x="1679153" y="1244806"/>
                    <a:pt x="1675282" y="1247167"/>
                    <a:pt x="1671518" y="1246309"/>
                  </a:cubicBezTo>
                  <a:cubicBezTo>
                    <a:pt x="1630223" y="1237184"/>
                    <a:pt x="1590862" y="1223980"/>
                    <a:pt x="1552578" y="1208200"/>
                  </a:cubicBezTo>
                  <a:cubicBezTo>
                    <a:pt x="1533435" y="1200256"/>
                    <a:pt x="1514508" y="1191668"/>
                    <a:pt x="1495796" y="1182543"/>
                  </a:cubicBezTo>
                  <a:cubicBezTo>
                    <a:pt x="1477298" y="1173633"/>
                    <a:pt x="1459017" y="1163972"/>
                    <a:pt x="1440627" y="1154418"/>
                  </a:cubicBezTo>
                  <a:cubicBezTo>
                    <a:pt x="1427722" y="1147655"/>
                    <a:pt x="1414925" y="1140677"/>
                    <a:pt x="1402450" y="1133270"/>
                  </a:cubicBezTo>
                  <a:cubicBezTo>
                    <a:pt x="1389760" y="1125863"/>
                    <a:pt x="1377500" y="1117919"/>
                    <a:pt x="1365563" y="1109439"/>
                  </a:cubicBezTo>
                  <a:lnTo>
                    <a:pt x="1341904" y="1091297"/>
                  </a:lnTo>
                  <a:cubicBezTo>
                    <a:pt x="1340291" y="1090116"/>
                    <a:pt x="1336419" y="1089257"/>
                    <a:pt x="1334161" y="1088398"/>
                  </a:cubicBezTo>
                  <a:cubicBezTo>
                    <a:pt x="1333408" y="1088076"/>
                    <a:pt x="1333408" y="1087754"/>
                    <a:pt x="1332870" y="1087432"/>
                  </a:cubicBezTo>
                  <a:cubicBezTo>
                    <a:pt x="1310502" y="1090546"/>
                    <a:pt x="1288133" y="1093659"/>
                    <a:pt x="1265657" y="1096879"/>
                  </a:cubicBezTo>
                  <a:cubicBezTo>
                    <a:pt x="1235546" y="1101280"/>
                    <a:pt x="1205542" y="1105896"/>
                    <a:pt x="1175430" y="1110512"/>
                  </a:cubicBezTo>
                  <a:cubicBezTo>
                    <a:pt x="1178549" y="1112766"/>
                    <a:pt x="1181560" y="1115128"/>
                    <a:pt x="1184786" y="1117275"/>
                  </a:cubicBezTo>
                  <a:cubicBezTo>
                    <a:pt x="1189303" y="1120388"/>
                    <a:pt x="1193927" y="1123502"/>
                    <a:pt x="1198659" y="1126400"/>
                  </a:cubicBezTo>
                  <a:cubicBezTo>
                    <a:pt x="1211886" y="1134773"/>
                    <a:pt x="1225222" y="1143146"/>
                    <a:pt x="1238664" y="1151412"/>
                  </a:cubicBezTo>
                  <a:cubicBezTo>
                    <a:pt x="1251999" y="1159678"/>
                    <a:pt x="1265335" y="1167944"/>
                    <a:pt x="1278777" y="1175995"/>
                  </a:cubicBezTo>
                  <a:cubicBezTo>
                    <a:pt x="1302437" y="1190165"/>
                    <a:pt x="1327493" y="1204765"/>
                    <a:pt x="1353304" y="1218935"/>
                  </a:cubicBezTo>
                  <a:cubicBezTo>
                    <a:pt x="1378038" y="1232675"/>
                    <a:pt x="1403525" y="1245879"/>
                    <a:pt x="1429550" y="1257473"/>
                  </a:cubicBezTo>
                  <a:cubicBezTo>
                    <a:pt x="1464931" y="1273146"/>
                    <a:pt x="1500958" y="1285813"/>
                    <a:pt x="1537091" y="1292361"/>
                  </a:cubicBezTo>
                  <a:cubicBezTo>
                    <a:pt x="1541071" y="1293005"/>
                    <a:pt x="1543652" y="1296655"/>
                    <a:pt x="1543006" y="1300627"/>
                  </a:cubicBezTo>
                  <a:cubicBezTo>
                    <a:pt x="1542361" y="1304492"/>
                    <a:pt x="1538704" y="1307068"/>
                    <a:pt x="1534833" y="1306424"/>
                  </a:cubicBezTo>
                  <a:cubicBezTo>
                    <a:pt x="1497194" y="1300842"/>
                    <a:pt x="1459339" y="1289248"/>
                    <a:pt x="1422452" y="1273897"/>
                  </a:cubicBezTo>
                  <a:cubicBezTo>
                    <a:pt x="1395675" y="1262733"/>
                    <a:pt x="1369220" y="1249851"/>
                    <a:pt x="1343947" y="1235896"/>
                  </a:cubicBezTo>
                  <a:cubicBezTo>
                    <a:pt x="1317815" y="1221511"/>
                    <a:pt x="1292973" y="1206053"/>
                    <a:pt x="1269314" y="1191346"/>
                  </a:cubicBezTo>
                  <a:cubicBezTo>
                    <a:pt x="1258667" y="1184583"/>
                    <a:pt x="1248021" y="1177820"/>
                    <a:pt x="1237374" y="1170842"/>
                  </a:cubicBezTo>
                  <a:cubicBezTo>
                    <a:pt x="1221565" y="1160537"/>
                    <a:pt x="1205864" y="1149909"/>
                    <a:pt x="1190163" y="1139282"/>
                  </a:cubicBezTo>
                  <a:cubicBezTo>
                    <a:pt x="1185431" y="1136061"/>
                    <a:pt x="1180700" y="1132733"/>
                    <a:pt x="1176075" y="1129298"/>
                  </a:cubicBezTo>
                  <a:cubicBezTo>
                    <a:pt x="1171451" y="1125970"/>
                    <a:pt x="1166934" y="1122428"/>
                    <a:pt x="1162417" y="1118778"/>
                  </a:cubicBezTo>
                  <a:cubicBezTo>
                    <a:pt x="1162417" y="1118778"/>
                    <a:pt x="1162417" y="1118778"/>
                    <a:pt x="1162417" y="1118778"/>
                  </a:cubicBezTo>
                  <a:cubicBezTo>
                    <a:pt x="1160267" y="1119637"/>
                    <a:pt x="1158223" y="1121355"/>
                    <a:pt x="1156180" y="1119959"/>
                  </a:cubicBezTo>
                  <a:cubicBezTo>
                    <a:pt x="1154567" y="1118886"/>
                    <a:pt x="1155535" y="1116739"/>
                    <a:pt x="1155212" y="1114913"/>
                  </a:cubicBezTo>
                  <a:cubicBezTo>
                    <a:pt x="1143920" y="1117812"/>
                    <a:pt x="1128972" y="1121676"/>
                    <a:pt x="1118003" y="1123609"/>
                  </a:cubicBezTo>
                  <a:cubicBezTo>
                    <a:pt x="1112949" y="1124360"/>
                    <a:pt x="1108754" y="1124790"/>
                    <a:pt x="1105851" y="1124575"/>
                  </a:cubicBezTo>
                  <a:cubicBezTo>
                    <a:pt x="1103270" y="1124360"/>
                    <a:pt x="1101334" y="1123609"/>
                    <a:pt x="1100151" y="1122750"/>
                  </a:cubicBezTo>
                  <a:cubicBezTo>
                    <a:pt x="1096925" y="1120710"/>
                    <a:pt x="1096064" y="1116524"/>
                    <a:pt x="1098108" y="1113303"/>
                  </a:cubicBezTo>
                  <a:cubicBezTo>
                    <a:pt x="1099936" y="1110512"/>
                    <a:pt x="1103592" y="1109546"/>
                    <a:pt x="1106496" y="1110834"/>
                  </a:cubicBezTo>
                  <a:cubicBezTo>
                    <a:pt x="1106496" y="1111264"/>
                    <a:pt x="1106819" y="1111371"/>
                    <a:pt x="1107464" y="1111264"/>
                  </a:cubicBezTo>
                  <a:cubicBezTo>
                    <a:pt x="1108432" y="1111156"/>
                    <a:pt x="1109830" y="1110834"/>
                    <a:pt x="1110905" y="1110620"/>
                  </a:cubicBezTo>
                  <a:cubicBezTo>
                    <a:pt x="1115529" y="1110083"/>
                    <a:pt x="1121659" y="1108795"/>
                    <a:pt x="1128219" y="1107184"/>
                  </a:cubicBezTo>
                  <a:cubicBezTo>
                    <a:pt x="1134672" y="1105574"/>
                    <a:pt x="1141232" y="1103856"/>
                    <a:pt x="1147362" y="1102139"/>
                  </a:cubicBezTo>
                  <a:cubicBezTo>
                    <a:pt x="1147469" y="1101817"/>
                    <a:pt x="1147469" y="1101066"/>
                    <a:pt x="1147577" y="1100958"/>
                  </a:cubicBezTo>
                  <a:cubicBezTo>
                    <a:pt x="1148437" y="1098811"/>
                    <a:pt x="1150695" y="1095269"/>
                    <a:pt x="1156180" y="1096879"/>
                  </a:cubicBezTo>
                  <a:cubicBezTo>
                    <a:pt x="1156610" y="1096986"/>
                    <a:pt x="1157363" y="1097308"/>
                    <a:pt x="1158439" y="1098060"/>
                  </a:cubicBezTo>
                  <a:cubicBezTo>
                    <a:pt x="1158654" y="1098167"/>
                    <a:pt x="1159406" y="1098704"/>
                    <a:pt x="1159729" y="1098919"/>
                  </a:cubicBezTo>
                  <a:cubicBezTo>
                    <a:pt x="1160589" y="1098704"/>
                    <a:pt x="1161450" y="1098489"/>
                    <a:pt x="1162202" y="1098274"/>
                  </a:cubicBezTo>
                  <a:cubicBezTo>
                    <a:pt x="1176935" y="1075731"/>
                    <a:pt x="1191669" y="1053510"/>
                    <a:pt x="1207047" y="1032147"/>
                  </a:cubicBezTo>
                  <a:cubicBezTo>
                    <a:pt x="1219307" y="1015079"/>
                    <a:pt x="1231889" y="998440"/>
                    <a:pt x="1245224" y="982230"/>
                  </a:cubicBezTo>
                  <a:cubicBezTo>
                    <a:pt x="1256301" y="968812"/>
                    <a:pt x="1267808" y="955608"/>
                    <a:pt x="1279960" y="942726"/>
                  </a:cubicBezTo>
                  <a:cubicBezTo>
                    <a:pt x="1291790" y="930274"/>
                    <a:pt x="1304372" y="918036"/>
                    <a:pt x="1317492" y="905905"/>
                  </a:cubicBezTo>
                  <a:cubicBezTo>
                    <a:pt x="1325988" y="898069"/>
                    <a:pt x="1334591" y="890340"/>
                    <a:pt x="1343302" y="882611"/>
                  </a:cubicBezTo>
                  <a:cubicBezTo>
                    <a:pt x="1356422" y="871124"/>
                    <a:pt x="1369542" y="859853"/>
                    <a:pt x="1382877" y="848688"/>
                  </a:cubicBezTo>
                  <a:lnTo>
                    <a:pt x="1404601" y="830868"/>
                  </a:lnTo>
                  <a:cubicBezTo>
                    <a:pt x="1406214" y="829688"/>
                    <a:pt x="1409010" y="826682"/>
                    <a:pt x="1411053" y="824964"/>
                  </a:cubicBezTo>
                  <a:cubicBezTo>
                    <a:pt x="1412666" y="823568"/>
                    <a:pt x="1414064" y="822602"/>
                    <a:pt x="1414925" y="822281"/>
                  </a:cubicBezTo>
                  <a:cubicBezTo>
                    <a:pt x="1418151" y="821207"/>
                    <a:pt x="1420409" y="822066"/>
                    <a:pt x="1421915" y="823247"/>
                  </a:cubicBezTo>
                  <a:cubicBezTo>
                    <a:pt x="1423205" y="824213"/>
                    <a:pt x="1425894" y="826467"/>
                    <a:pt x="1424388" y="831405"/>
                  </a:cubicBezTo>
                  <a:cubicBezTo>
                    <a:pt x="1423528" y="834411"/>
                    <a:pt x="1420732" y="836451"/>
                    <a:pt x="1417721" y="836343"/>
                  </a:cubicBezTo>
                  <a:cubicBezTo>
                    <a:pt x="1416215" y="838275"/>
                    <a:pt x="1414602" y="841067"/>
                    <a:pt x="1413526" y="841925"/>
                  </a:cubicBezTo>
                  <a:lnTo>
                    <a:pt x="1392879" y="860067"/>
                  </a:lnTo>
                  <a:cubicBezTo>
                    <a:pt x="1382232" y="869729"/>
                    <a:pt x="1371693" y="879497"/>
                    <a:pt x="1361154" y="889374"/>
                  </a:cubicBezTo>
                  <a:cubicBezTo>
                    <a:pt x="1350615" y="899142"/>
                    <a:pt x="1340183" y="909018"/>
                    <a:pt x="1329859" y="919002"/>
                  </a:cubicBezTo>
                  <a:cubicBezTo>
                    <a:pt x="1310717" y="937251"/>
                    <a:pt x="1293403" y="956037"/>
                    <a:pt x="1276734" y="974931"/>
                  </a:cubicBezTo>
                  <a:cubicBezTo>
                    <a:pt x="1265335" y="987920"/>
                    <a:pt x="1254365" y="1001016"/>
                    <a:pt x="1243611" y="1014220"/>
                  </a:cubicBezTo>
                  <a:cubicBezTo>
                    <a:pt x="1222856" y="1039877"/>
                    <a:pt x="1203498" y="1066929"/>
                    <a:pt x="1183926" y="1094195"/>
                  </a:cubicBezTo>
                  <a:cubicBezTo>
                    <a:pt x="1210381" y="1089686"/>
                    <a:pt x="1236944" y="1085285"/>
                    <a:pt x="1263399" y="1080991"/>
                  </a:cubicBezTo>
                  <a:cubicBezTo>
                    <a:pt x="1291682" y="1076483"/>
                    <a:pt x="1319966" y="1072189"/>
                    <a:pt x="1348464" y="1067895"/>
                  </a:cubicBezTo>
                  <a:cubicBezTo>
                    <a:pt x="1348571" y="1066499"/>
                    <a:pt x="1347066" y="1065211"/>
                    <a:pt x="1347926" y="1064030"/>
                  </a:cubicBezTo>
                  <a:cubicBezTo>
                    <a:pt x="1372661" y="1031181"/>
                    <a:pt x="1399224" y="999836"/>
                    <a:pt x="1427614" y="969993"/>
                  </a:cubicBezTo>
                  <a:cubicBezTo>
                    <a:pt x="1439014" y="958184"/>
                    <a:pt x="1450628" y="946483"/>
                    <a:pt x="1462565" y="935211"/>
                  </a:cubicBezTo>
                  <a:cubicBezTo>
                    <a:pt x="1480417" y="918250"/>
                    <a:pt x="1499022" y="902041"/>
                    <a:pt x="1517841" y="886153"/>
                  </a:cubicBezTo>
                  <a:cubicBezTo>
                    <a:pt x="1527735" y="877780"/>
                    <a:pt x="1537845" y="869621"/>
                    <a:pt x="1548169" y="861785"/>
                  </a:cubicBezTo>
                  <a:cubicBezTo>
                    <a:pt x="1558493" y="853841"/>
                    <a:pt x="1568924" y="846327"/>
                    <a:pt x="1579571" y="838920"/>
                  </a:cubicBezTo>
                  <a:lnTo>
                    <a:pt x="1604412" y="822602"/>
                  </a:lnTo>
                  <a:cubicBezTo>
                    <a:pt x="1605273" y="822066"/>
                    <a:pt x="1610327" y="820563"/>
                    <a:pt x="1612908" y="818953"/>
                  </a:cubicBezTo>
                  <a:lnTo>
                    <a:pt x="1613123" y="818308"/>
                  </a:lnTo>
                  <a:lnTo>
                    <a:pt x="1613016" y="818845"/>
                  </a:lnTo>
                  <a:cubicBezTo>
                    <a:pt x="1614199" y="818094"/>
                    <a:pt x="1614952" y="817342"/>
                    <a:pt x="1614306" y="816698"/>
                  </a:cubicBezTo>
                  <a:cubicBezTo>
                    <a:pt x="1614199" y="816591"/>
                    <a:pt x="1614199" y="816591"/>
                    <a:pt x="1614091" y="816484"/>
                  </a:cubicBezTo>
                  <a:cubicBezTo>
                    <a:pt x="1614199" y="816376"/>
                    <a:pt x="1614306" y="816269"/>
                    <a:pt x="1614414" y="816162"/>
                  </a:cubicBezTo>
                  <a:cubicBezTo>
                    <a:pt x="1616888" y="813371"/>
                    <a:pt x="1621189" y="813048"/>
                    <a:pt x="1624093" y="815518"/>
                  </a:cubicBezTo>
                  <a:cubicBezTo>
                    <a:pt x="1626136" y="817235"/>
                    <a:pt x="1628502" y="822173"/>
                    <a:pt x="1623555" y="826897"/>
                  </a:cubicBezTo>
                  <a:cubicBezTo>
                    <a:pt x="1621082" y="829151"/>
                    <a:pt x="1613554" y="833552"/>
                    <a:pt x="1612156" y="834518"/>
                  </a:cubicBezTo>
                  <a:lnTo>
                    <a:pt x="1588604" y="851372"/>
                  </a:lnTo>
                  <a:cubicBezTo>
                    <a:pt x="1578495" y="858994"/>
                    <a:pt x="1568493" y="866938"/>
                    <a:pt x="1558600" y="874989"/>
                  </a:cubicBezTo>
                  <a:cubicBezTo>
                    <a:pt x="1548813" y="883040"/>
                    <a:pt x="1539135" y="891306"/>
                    <a:pt x="1529671" y="899786"/>
                  </a:cubicBezTo>
                  <a:cubicBezTo>
                    <a:pt x="1511389" y="915781"/>
                    <a:pt x="1493537" y="932420"/>
                    <a:pt x="1475900" y="949167"/>
                  </a:cubicBezTo>
                  <a:cubicBezTo>
                    <a:pt x="1458264" y="965913"/>
                    <a:pt x="1440842" y="982874"/>
                    <a:pt x="1423958" y="1000372"/>
                  </a:cubicBezTo>
                  <a:cubicBezTo>
                    <a:pt x="1403740" y="1021198"/>
                    <a:pt x="1384490" y="1042883"/>
                    <a:pt x="1365993" y="1065211"/>
                  </a:cubicBezTo>
                  <a:cubicBezTo>
                    <a:pt x="1407504" y="1059092"/>
                    <a:pt x="1449015" y="1052866"/>
                    <a:pt x="1490526" y="1046640"/>
                  </a:cubicBezTo>
                  <a:cubicBezTo>
                    <a:pt x="1490634" y="1046532"/>
                    <a:pt x="1490741" y="1045888"/>
                    <a:pt x="1490741" y="1045888"/>
                  </a:cubicBezTo>
                  <a:cubicBezTo>
                    <a:pt x="1492785" y="1042668"/>
                    <a:pt x="1496979" y="1041809"/>
                    <a:pt x="1500205" y="1043849"/>
                  </a:cubicBezTo>
                  <a:lnTo>
                    <a:pt x="1500313" y="1043956"/>
                  </a:lnTo>
                  <a:cubicBezTo>
                    <a:pt x="1501388" y="1042131"/>
                    <a:pt x="1501711" y="1043527"/>
                    <a:pt x="1502033" y="1044922"/>
                  </a:cubicBezTo>
                  <a:cubicBezTo>
                    <a:pt x="1505689" y="1044385"/>
                    <a:pt x="1509346" y="1043849"/>
                    <a:pt x="1513002" y="1043312"/>
                  </a:cubicBezTo>
                  <a:cubicBezTo>
                    <a:pt x="1511604" y="1040521"/>
                    <a:pt x="1510959" y="1037086"/>
                    <a:pt x="1513433" y="1034939"/>
                  </a:cubicBezTo>
                  <a:cubicBezTo>
                    <a:pt x="1533973" y="1015723"/>
                    <a:pt x="1554298" y="996615"/>
                    <a:pt x="1574946" y="977829"/>
                  </a:cubicBezTo>
                  <a:cubicBezTo>
                    <a:pt x="1588819" y="965269"/>
                    <a:pt x="1602799" y="952817"/>
                    <a:pt x="1616995" y="940686"/>
                  </a:cubicBezTo>
                  <a:cubicBezTo>
                    <a:pt x="1628825" y="930595"/>
                    <a:pt x="1640869" y="920612"/>
                    <a:pt x="1653236" y="910951"/>
                  </a:cubicBezTo>
                  <a:cubicBezTo>
                    <a:pt x="1665388" y="901289"/>
                    <a:pt x="1677971" y="891950"/>
                    <a:pt x="1690661" y="882718"/>
                  </a:cubicBezTo>
                  <a:cubicBezTo>
                    <a:pt x="1701092" y="875204"/>
                    <a:pt x="1711739" y="868011"/>
                    <a:pt x="1722708" y="861248"/>
                  </a:cubicBezTo>
                  <a:cubicBezTo>
                    <a:pt x="1733677" y="854485"/>
                    <a:pt x="1744861" y="848259"/>
                    <a:pt x="1756261" y="842248"/>
                  </a:cubicBezTo>
                  <a:lnTo>
                    <a:pt x="1779920" y="830976"/>
                  </a:lnTo>
                  <a:cubicBezTo>
                    <a:pt x="1780243" y="830868"/>
                    <a:pt x="1784222" y="829795"/>
                    <a:pt x="1786911" y="828614"/>
                  </a:cubicBezTo>
                  <a:cubicBezTo>
                    <a:pt x="1787126" y="828185"/>
                    <a:pt x="1787448" y="827863"/>
                    <a:pt x="1787663" y="827541"/>
                  </a:cubicBezTo>
                  <a:cubicBezTo>
                    <a:pt x="1787555" y="827755"/>
                    <a:pt x="1787555" y="828078"/>
                    <a:pt x="1787448" y="828399"/>
                  </a:cubicBezTo>
                  <a:cubicBezTo>
                    <a:pt x="1788846" y="827755"/>
                    <a:pt x="1789814" y="827111"/>
                    <a:pt x="1789491" y="826574"/>
                  </a:cubicBezTo>
                  <a:cubicBezTo>
                    <a:pt x="1789384" y="826467"/>
                    <a:pt x="1789276" y="826360"/>
                    <a:pt x="1789169" y="826252"/>
                  </a:cubicBezTo>
                  <a:cubicBezTo>
                    <a:pt x="1789707" y="825930"/>
                    <a:pt x="1790352" y="825608"/>
                    <a:pt x="1790997" y="825501"/>
                  </a:cubicBezTo>
                  <a:cubicBezTo>
                    <a:pt x="1795298" y="824213"/>
                    <a:pt x="1797450" y="826145"/>
                    <a:pt x="1797987" y="826574"/>
                  </a:cubicBezTo>
                  <a:cubicBezTo>
                    <a:pt x="1800030" y="828078"/>
                    <a:pt x="1800783" y="830224"/>
                    <a:pt x="1800568" y="832801"/>
                  </a:cubicBezTo>
                  <a:cubicBezTo>
                    <a:pt x="1800461" y="833659"/>
                    <a:pt x="1800030" y="835806"/>
                    <a:pt x="1797450" y="837739"/>
                  </a:cubicBezTo>
                  <a:cubicBezTo>
                    <a:pt x="1795837" y="839027"/>
                    <a:pt x="1786803" y="843428"/>
                    <a:pt x="1786157" y="843750"/>
                  </a:cubicBezTo>
                  <a:lnTo>
                    <a:pt x="1763574" y="855773"/>
                  </a:lnTo>
                  <a:cubicBezTo>
                    <a:pt x="1752712" y="861892"/>
                    <a:pt x="1742173" y="868441"/>
                    <a:pt x="1731742" y="875418"/>
                  </a:cubicBezTo>
                  <a:cubicBezTo>
                    <a:pt x="1721418" y="882288"/>
                    <a:pt x="1711309" y="889481"/>
                    <a:pt x="1701415" y="897103"/>
                  </a:cubicBezTo>
                  <a:cubicBezTo>
                    <a:pt x="1689155" y="906549"/>
                    <a:pt x="1677110" y="916211"/>
                    <a:pt x="1665173" y="925872"/>
                  </a:cubicBezTo>
                  <a:cubicBezTo>
                    <a:pt x="1653129" y="935641"/>
                    <a:pt x="1641192" y="945410"/>
                    <a:pt x="1629362" y="955286"/>
                  </a:cubicBezTo>
                  <a:cubicBezTo>
                    <a:pt x="1615060" y="967201"/>
                    <a:pt x="1600864" y="979117"/>
                    <a:pt x="1586669" y="991140"/>
                  </a:cubicBezTo>
                  <a:cubicBezTo>
                    <a:pt x="1567095" y="1007672"/>
                    <a:pt x="1547630" y="1024311"/>
                    <a:pt x="1528058" y="1041057"/>
                  </a:cubicBezTo>
                  <a:cubicBezTo>
                    <a:pt x="1561934" y="1036012"/>
                    <a:pt x="1595702" y="1030967"/>
                    <a:pt x="1629577" y="1025921"/>
                  </a:cubicBezTo>
                  <a:cubicBezTo>
                    <a:pt x="1641729" y="1024096"/>
                    <a:pt x="1653882" y="1022164"/>
                    <a:pt x="1666034" y="1020339"/>
                  </a:cubicBezTo>
                  <a:cubicBezTo>
                    <a:pt x="1666356" y="1020017"/>
                    <a:pt x="1665819" y="1019373"/>
                    <a:pt x="1666142" y="1019051"/>
                  </a:cubicBezTo>
                  <a:cubicBezTo>
                    <a:pt x="1691199" y="998977"/>
                    <a:pt x="1718084" y="979976"/>
                    <a:pt x="1745937" y="962478"/>
                  </a:cubicBezTo>
                  <a:cubicBezTo>
                    <a:pt x="1757014" y="955500"/>
                    <a:pt x="1768198" y="948737"/>
                    <a:pt x="1779598" y="942404"/>
                  </a:cubicBezTo>
                  <a:cubicBezTo>
                    <a:pt x="1796696" y="932635"/>
                    <a:pt x="1814118" y="923725"/>
                    <a:pt x="1831325" y="914923"/>
                  </a:cubicBezTo>
                  <a:cubicBezTo>
                    <a:pt x="1840466" y="910307"/>
                    <a:pt x="1849607" y="905798"/>
                    <a:pt x="1858963" y="901504"/>
                  </a:cubicBezTo>
                  <a:cubicBezTo>
                    <a:pt x="1868212" y="897103"/>
                    <a:pt x="1877675" y="892916"/>
                    <a:pt x="1887139" y="888944"/>
                  </a:cubicBezTo>
                  <a:lnTo>
                    <a:pt x="1907679" y="880571"/>
                  </a:lnTo>
                  <a:cubicBezTo>
                    <a:pt x="1909077" y="880034"/>
                    <a:pt x="1912411" y="879605"/>
                    <a:pt x="1914884" y="878961"/>
                  </a:cubicBezTo>
                  <a:cubicBezTo>
                    <a:pt x="1915423" y="878531"/>
                    <a:pt x="1915960" y="877994"/>
                    <a:pt x="1916497" y="877672"/>
                  </a:cubicBezTo>
                  <a:cubicBezTo>
                    <a:pt x="1916175" y="878102"/>
                    <a:pt x="1915960" y="878531"/>
                    <a:pt x="1915745" y="878746"/>
                  </a:cubicBezTo>
                  <a:cubicBezTo>
                    <a:pt x="1917036" y="878424"/>
                    <a:pt x="1917895" y="877994"/>
                    <a:pt x="1917680" y="877458"/>
                  </a:cubicBezTo>
                  <a:cubicBezTo>
                    <a:pt x="1917573" y="877351"/>
                    <a:pt x="1917573" y="877243"/>
                    <a:pt x="1917573" y="877136"/>
                  </a:cubicBezTo>
                  <a:cubicBezTo>
                    <a:pt x="1918003" y="877028"/>
                    <a:pt x="1918541" y="876921"/>
                    <a:pt x="1918971" y="876814"/>
                  </a:cubicBezTo>
                  <a:cubicBezTo>
                    <a:pt x="1922843" y="876170"/>
                    <a:pt x="1924671" y="877887"/>
                    <a:pt x="1925101" y="878209"/>
                  </a:cubicBezTo>
                  <a:cubicBezTo>
                    <a:pt x="1926499" y="879390"/>
                    <a:pt x="1927145" y="880786"/>
                    <a:pt x="1927467" y="882288"/>
                  </a:cubicBezTo>
                  <a:cubicBezTo>
                    <a:pt x="1927790" y="883791"/>
                    <a:pt x="1927682" y="885938"/>
                    <a:pt x="1925747" y="888193"/>
                  </a:cubicBezTo>
                  <a:cubicBezTo>
                    <a:pt x="1925423" y="888515"/>
                    <a:pt x="1924563" y="889374"/>
                    <a:pt x="1922950" y="890018"/>
                  </a:cubicBezTo>
                  <a:cubicBezTo>
                    <a:pt x="1921445" y="890769"/>
                    <a:pt x="1915530" y="892701"/>
                    <a:pt x="1913271" y="893775"/>
                  </a:cubicBezTo>
                  <a:lnTo>
                    <a:pt x="1893376" y="903007"/>
                  </a:lnTo>
                  <a:cubicBezTo>
                    <a:pt x="1886171" y="906442"/>
                    <a:pt x="1878966" y="910092"/>
                    <a:pt x="1871760" y="913742"/>
                  </a:cubicBezTo>
                  <a:cubicBezTo>
                    <a:pt x="1861006" y="919217"/>
                    <a:pt x="1850252" y="925014"/>
                    <a:pt x="1839713" y="930810"/>
                  </a:cubicBezTo>
                  <a:cubicBezTo>
                    <a:pt x="1822937" y="939935"/>
                    <a:pt x="1806052" y="949596"/>
                    <a:pt x="1789169" y="959150"/>
                  </a:cubicBezTo>
                  <a:cubicBezTo>
                    <a:pt x="1772392" y="968597"/>
                    <a:pt x="1755616" y="978258"/>
                    <a:pt x="1739162" y="988242"/>
                  </a:cubicBezTo>
                  <a:cubicBezTo>
                    <a:pt x="1724859" y="996937"/>
                    <a:pt x="1711309" y="1006277"/>
                    <a:pt x="1697651" y="1015508"/>
                  </a:cubicBezTo>
                  <a:cubicBezTo>
                    <a:pt x="1734860" y="1009926"/>
                    <a:pt x="1772070" y="1004344"/>
                    <a:pt x="1809172" y="998547"/>
                  </a:cubicBezTo>
                  <a:cubicBezTo>
                    <a:pt x="1908862" y="982982"/>
                    <a:pt x="2008446" y="966557"/>
                    <a:pt x="2107706" y="947879"/>
                  </a:cubicBezTo>
                  <a:cubicBezTo>
                    <a:pt x="2111578" y="947127"/>
                    <a:pt x="2115342" y="949704"/>
                    <a:pt x="2116095" y="953568"/>
                  </a:cubicBezTo>
                  <a:cubicBezTo>
                    <a:pt x="2116848" y="957325"/>
                    <a:pt x="2114374" y="961083"/>
                    <a:pt x="2110502" y="961834"/>
                  </a:cubicBezTo>
                  <a:cubicBezTo>
                    <a:pt x="1986399" y="987168"/>
                    <a:pt x="1861974" y="1009282"/>
                    <a:pt x="1737226" y="1029034"/>
                  </a:cubicBezTo>
                  <a:close/>
                  <a:moveTo>
                    <a:pt x="1501280" y="1045244"/>
                  </a:moveTo>
                  <a:cubicBezTo>
                    <a:pt x="1501496" y="1045244"/>
                    <a:pt x="1501603" y="1045137"/>
                    <a:pt x="1501818" y="1045137"/>
                  </a:cubicBezTo>
                  <a:lnTo>
                    <a:pt x="1501603" y="1045030"/>
                  </a:lnTo>
                  <a:lnTo>
                    <a:pt x="1500850" y="1044707"/>
                  </a:lnTo>
                  <a:cubicBezTo>
                    <a:pt x="1501065" y="1044815"/>
                    <a:pt x="1501173" y="1045030"/>
                    <a:pt x="1501280" y="1045244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76" name="Google Shape;3276;p37"/>
            <p:cNvSpPr/>
            <p:nvPr/>
          </p:nvSpPr>
          <p:spPr>
            <a:xfrm>
              <a:off x="10160826" y="17182920"/>
              <a:ext cx="2544276" cy="2434383"/>
            </a:xfrm>
            <a:custGeom>
              <a:avLst/>
              <a:gdLst/>
              <a:ahLst/>
              <a:cxnLst/>
              <a:rect l="l" t="t" r="r" b="b"/>
              <a:pathLst>
                <a:path w="2544276" h="2434383" extrusionOk="0">
                  <a:moveTo>
                    <a:pt x="2272692" y="1433032"/>
                  </a:moveTo>
                  <a:cubicBezTo>
                    <a:pt x="2202360" y="1376244"/>
                    <a:pt x="2178916" y="1290902"/>
                    <a:pt x="2129554" y="1251076"/>
                  </a:cubicBezTo>
                  <a:cubicBezTo>
                    <a:pt x="1894361" y="1061175"/>
                    <a:pt x="1724661" y="991398"/>
                    <a:pt x="1604967" y="982918"/>
                  </a:cubicBezTo>
                  <a:cubicBezTo>
                    <a:pt x="1720359" y="911638"/>
                    <a:pt x="1837042" y="768649"/>
                    <a:pt x="1908987" y="510905"/>
                  </a:cubicBezTo>
                  <a:cubicBezTo>
                    <a:pt x="1928344" y="441665"/>
                    <a:pt x="1911353" y="351277"/>
                    <a:pt x="1931248" y="288263"/>
                  </a:cubicBezTo>
                  <a:cubicBezTo>
                    <a:pt x="1984266" y="120155"/>
                    <a:pt x="2083634" y="23219"/>
                    <a:pt x="2069116" y="13128"/>
                  </a:cubicBezTo>
                  <a:cubicBezTo>
                    <a:pt x="2054598" y="3037"/>
                    <a:pt x="1965446" y="145597"/>
                    <a:pt x="1844139" y="227719"/>
                  </a:cubicBezTo>
                  <a:cubicBezTo>
                    <a:pt x="1769183" y="278387"/>
                    <a:pt x="1679924" y="276562"/>
                    <a:pt x="1627336" y="312095"/>
                  </a:cubicBezTo>
                  <a:cubicBezTo>
                    <a:pt x="1424728" y="449179"/>
                    <a:pt x="1311487" y="567585"/>
                    <a:pt x="1252769" y="666776"/>
                  </a:cubicBezTo>
                  <a:cubicBezTo>
                    <a:pt x="1205021" y="548907"/>
                    <a:pt x="1099523" y="417511"/>
                    <a:pt x="899066" y="293953"/>
                  </a:cubicBezTo>
                  <a:cubicBezTo>
                    <a:pt x="837552" y="255951"/>
                    <a:pt x="745174" y="246505"/>
                    <a:pt x="689790" y="209791"/>
                  </a:cubicBezTo>
                  <a:cubicBezTo>
                    <a:pt x="542028" y="111674"/>
                    <a:pt x="476320" y="-10166"/>
                    <a:pt x="462447" y="676"/>
                  </a:cubicBezTo>
                  <a:cubicBezTo>
                    <a:pt x="448575" y="11625"/>
                    <a:pt x="561386" y="136794"/>
                    <a:pt x="606445" y="275274"/>
                  </a:cubicBezTo>
                  <a:cubicBezTo>
                    <a:pt x="634298" y="360831"/>
                    <a:pt x="607198" y="445100"/>
                    <a:pt x="626663" y="505108"/>
                  </a:cubicBezTo>
                  <a:cubicBezTo>
                    <a:pt x="713341" y="771119"/>
                    <a:pt x="809376" y="918187"/>
                    <a:pt x="899388" y="995263"/>
                  </a:cubicBezTo>
                  <a:cubicBezTo>
                    <a:pt x="766682" y="999557"/>
                    <a:pt x="598595" y="1059994"/>
                    <a:pt x="407924" y="1227781"/>
                  </a:cubicBezTo>
                  <a:cubicBezTo>
                    <a:pt x="353723" y="1275444"/>
                    <a:pt x="318342" y="1360464"/>
                    <a:pt x="267045" y="1402652"/>
                  </a:cubicBezTo>
                  <a:cubicBezTo>
                    <a:pt x="130252" y="1515154"/>
                    <a:pt x="-6433" y="1543064"/>
                    <a:pt x="234" y="1559381"/>
                  </a:cubicBezTo>
                  <a:cubicBezTo>
                    <a:pt x="6902" y="1575591"/>
                    <a:pt x="160041" y="1503989"/>
                    <a:pt x="306943" y="1500447"/>
                  </a:cubicBezTo>
                  <a:cubicBezTo>
                    <a:pt x="397600" y="1498193"/>
                    <a:pt x="471589" y="1547895"/>
                    <a:pt x="535146" y="1546285"/>
                  </a:cubicBezTo>
                  <a:cubicBezTo>
                    <a:pt x="765499" y="1540703"/>
                    <a:pt x="920574" y="1506458"/>
                    <a:pt x="1024566" y="1459547"/>
                  </a:cubicBezTo>
                  <a:cubicBezTo>
                    <a:pt x="995208" y="1576128"/>
                    <a:pt x="997359" y="1731462"/>
                    <a:pt x="1060700" y="1930272"/>
                  </a:cubicBezTo>
                  <a:cubicBezTo>
                    <a:pt x="1082423" y="1998761"/>
                    <a:pt x="1146303" y="2065531"/>
                    <a:pt x="1164263" y="2129082"/>
                  </a:cubicBezTo>
                  <a:cubicBezTo>
                    <a:pt x="1212011" y="2298801"/>
                    <a:pt x="1181792" y="2433738"/>
                    <a:pt x="1199536" y="2434382"/>
                  </a:cubicBezTo>
                  <a:cubicBezTo>
                    <a:pt x="1217280" y="2435026"/>
                    <a:pt x="1213839" y="2267240"/>
                    <a:pt x="1270621" y="2133054"/>
                  </a:cubicBezTo>
                  <a:cubicBezTo>
                    <a:pt x="1305679" y="2050181"/>
                    <a:pt x="1381604" y="2003698"/>
                    <a:pt x="1406231" y="1945515"/>
                  </a:cubicBezTo>
                  <a:cubicBezTo>
                    <a:pt x="1497318" y="1730066"/>
                    <a:pt x="1528613" y="1573766"/>
                    <a:pt x="1526247" y="1459869"/>
                  </a:cubicBezTo>
                  <a:cubicBezTo>
                    <a:pt x="1631207" y="1529217"/>
                    <a:pt x="1788756" y="1578919"/>
                    <a:pt x="2016743" y="1574947"/>
                  </a:cubicBezTo>
                  <a:cubicBezTo>
                    <a:pt x="2089334" y="1573659"/>
                    <a:pt x="2172033" y="1531900"/>
                    <a:pt x="2238601" y="1532974"/>
                  </a:cubicBezTo>
                  <a:cubicBezTo>
                    <a:pt x="2416475" y="1535657"/>
                    <a:pt x="2538534" y="1602643"/>
                    <a:pt x="2544126" y="1586004"/>
                  </a:cubicBezTo>
                  <a:cubicBezTo>
                    <a:pt x="2549933" y="1569257"/>
                    <a:pt x="2386578" y="1524922"/>
                    <a:pt x="2272692" y="1433032"/>
                  </a:cubicBezTo>
                  <a:close/>
                  <a:moveTo>
                    <a:pt x="1358375" y="1127732"/>
                  </a:moveTo>
                  <a:cubicBezTo>
                    <a:pt x="1352890" y="1144263"/>
                    <a:pt x="1350202" y="1163479"/>
                    <a:pt x="1350524" y="1184412"/>
                  </a:cubicBezTo>
                  <a:cubicBezTo>
                    <a:pt x="1335361" y="1180655"/>
                    <a:pt x="1320520" y="1178400"/>
                    <a:pt x="1307185" y="1178078"/>
                  </a:cubicBezTo>
                  <a:cubicBezTo>
                    <a:pt x="1279870" y="1177220"/>
                    <a:pt x="1248253" y="1184412"/>
                    <a:pt x="1215882" y="1199977"/>
                  </a:cubicBezTo>
                  <a:cubicBezTo>
                    <a:pt x="1213624" y="1178722"/>
                    <a:pt x="1208569" y="1159077"/>
                    <a:pt x="1201902" y="1142868"/>
                  </a:cubicBezTo>
                  <a:cubicBezTo>
                    <a:pt x="1190288" y="1114850"/>
                    <a:pt x="1166521" y="1086080"/>
                    <a:pt x="1133291" y="1061283"/>
                  </a:cubicBezTo>
                  <a:cubicBezTo>
                    <a:pt x="1162757" y="1052802"/>
                    <a:pt x="1187706" y="1038847"/>
                    <a:pt x="1206419" y="1023925"/>
                  </a:cubicBezTo>
                  <a:cubicBezTo>
                    <a:pt x="1222012" y="1011473"/>
                    <a:pt x="1236423" y="993760"/>
                    <a:pt x="1248790" y="972505"/>
                  </a:cubicBezTo>
                  <a:cubicBezTo>
                    <a:pt x="1261695" y="987748"/>
                    <a:pt x="1275783" y="1000308"/>
                    <a:pt x="1289441" y="1009648"/>
                  </a:cubicBezTo>
                  <a:cubicBezTo>
                    <a:pt x="1319015" y="1029937"/>
                    <a:pt x="1362784" y="1042711"/>
                    <a:pt x="1413974" y="1042389"/>
                  </a:cubicBezTo>
                  <a:cubicBezTo>
                    <a:pt x="1385475" y="1069012"/>
                    <a:pt x="1367516" y="1100250"/>
                    <a:pt x="1358375" y="112773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77" name="Google Shape;3277;p37"/>
            <p:cNvSpPr/>
            <p:nvPr/>
          </p:nvSpPr>
          <p:spPr>
            <a:xfrm>
              <a:off x="10352315" y="17365641"/>
              <a:ext cx="2111891" cy="2012023"/>
            </a:xfrm>
            <a:custGeom>
              <a:avLst/>
              <a:gdLst/>
              <a:ahLst/>
              <a:cxnLst/>
              <a:rect l="l" t="t" r="r" b="b"/>
              <a:pathLst>
                <a:path w="2111891" h="2012023" extrusionOk="0">
                  <a:moveTo>
                    <a:pt x="892763" y="1244515"/>
                  </a:moveTo>
                  <a:cubicBezTo>
                    <a:pt x="898032" y="1240865"/>
                    <a:pt x="903087" y="1237215"/>
                    <a:pt x="908141" y="1233565"/>
                  </a:cubicBezTo>
                  <a:cubicBezTo>
                    <a:pt x="915669" y="1227983"/>
                    <a:pt x="923090" y="1222294"/>
                    <a:pt x="930187" y="1216282"/>
                  </a:cubicBezTo>
                  <a:cubicBezTo>
                    <a:pt x="937393" y="1210378"/>
                    <a:pt x="944383" y="1204152"/>
                    <a:pt x="951050" y="1197818"/>
                  </a:cubicBezTo>
                  <a:cubicBezTo>
                    <a:pt x="971268" y="1178603"/>
                    <a:pt x="989873" y="1157885"/>
                    <a:pt x="1008047" y="1137166"/>
                  </a:cubicBezTo>
                  <a:cubicBezTo>
                    <a:pt x="1010736" y="1134268"/>
                    <a:pt x="1010628" y="1129759"/>
                    <a:pt x="1007725" y="1127075"/>
                  </a:cubicBezTo>
                  <a:cubicBezTo>
                    <a:pt x="1004821" y="1124392"/>
                    <a:pt x="1000304" y="1124606"/>
                    <a:pt x="997616" y="1127397"/>
                  </a:cubicBezTo>
                  <a:cubicBezTo>
                    <a:pt x="981592" y="1143500"/>
                    <a:pt x="965031" y="1159172"/>
                    <a:pt x="948254" y="1174631"/>
                  </a:cubicBezTo>
                  <a:cubicBezTo>
                    <a:pt x="939866" y="1182252"/>
                    <a:pt x="931370" y="1189875"/>
                    <a:pt x="922874" y="1197282"/>
                  </a:cubicBezTo>
                  <a:cubicBezTo>
                    <a:pt x="914379" y="1204688"/>
                    <a:pt x="905883" y="1212203"/>
                    <a:pt x="897065" y="1219181"/>
                  </a:cubicBezTo>
                  <a:lnTo>
                    <a:pt x="860501" y="1247735"/>
                  </a:lnTo>
                  <a:cubicBezTo>
                    <a:pt x="856306" y="1250956"/>
                    <a:pt x="845445" y="1258363"/>
                    <a:pt x="842756" y="1260725"/>
                  </a:cubicBezTo>
                  <a:cubicBezTo>
                    <a:pt x="840498" y="1262872"/>
                    <a:pt x="839960" y="1264804"/>
                    <a:pt x="839852" y="1265555"/>
                  </a:cubicBezTo>
                  <a:cubicBezTo>
                    <a:pt x="839423" y="1269312"/>
                    <a:pt x="840713" y="1271889"/>
                    <a:pt x="844262" y="1273177"/>
                  </a:cubicBezTo>
                  <a:cubicBezTo>
                    <a:pt x="844907" y="1273392"/>
                    <a:pt x="847058" y="1274251"/>
                    <a:pt x="850606" y="1272641"/>
                  </a:cubicBezTo>
                  <a:cubicBezTo>
                    <a:pt x="851252" y="1272426"/>
                    <a:pt x="851897" y="1272104"/>
                    <a:pt x="852435" y="1271674"/>
                  </a:cubicBezTo>
                  <a:cubicBezTo>
                    <a:pt x="852220" y="1271674"/>
                    <a:pt x="852005" y="1271674"/>
                    <a:pt x="851682" y="1271352"/>
                  </a:cubicBezTo>
                  <a:cubicBezTo>
                    <a:pt x="851144" y="1270601"/>
                    <a:pt x="851897" y="1269635"/>
                    <a:pt x="853403" y="1268668"/>
                  </a:cubicBezTo>
                  <a:cubicBezTo>
                    <a:pt x="853295" y="1269527"/>
                    <a:pt x="853080" y="1270923"/>
                    <a:pt x="852650" y="1271460"/>
                  </a:cubicBezTo>
                  <a:cubicBezTo>
                    <a:pt x="853725" y="1270386"/>
                    <a:pt x="854478" y="1269098"/>
                    <a:pt x="854801" y="1267702"/>
                  </a:cubicBezTo>
                  <a:cubicBezTo>
                    <a:pt x="859210" y="1265126"/>
                    <a:pt x="866738" y="1262120"/>
                    <a:pt x="869426" y="1260295"/>
                  </a:cubicBezTo>
                  <a:cubicBezTo>
                    <a:pt x="877277" y="1255035"/>
                    <a:pt x="885128" y="1249882"/>
                    <a:pt x="892763" y="1244515"/>
                  </a:cubicBezTo>
                  <a:close/>
                  <a:moveTo>
                    <a:pt x="845229" y="1260081"/>
                  </a:moveTo>
                  <a:cubicBezTo>
                    <a:pt x="845229" y="1260188"/>
                    <a:pt x="845445" y="1260081"/>
                    <a:pt x="845552" y="1259973"/>
                  </a:cubicBezTo>
                  <a:cubicBezTo>
                    <a:pt x="846198" y="1259758"/>
                    <a:pt x="846842" y="1259651"/>
                    <a:pt x="847488" y="1259544"/>
                  </a:cubicBezTo>
                  <a:cubicBezTo>
                    <a:pt x="846198" y="1259114"/>
                    <a:pt x="844800" y="1258792"/>
                    <a:pt x="845229" y="1260081"/>
                  </a:cubicBezTo>
                  <a:close/>
                  <a:moveTo>
                    <a:pt x="885128" y="846036"/>
                  </a:moveTo>
                  <a:cubicBezTo>
                    <a:pt x="903624" y="853443"/>
                    <a:pt x="921476" y="861924"/>
                    <a:pt x="938253" y="871263"/>
                  </a:cubicBezTo>
                  <a:cubicBezTo>
                    <a:pt x="941587" y="872981"/>
                    <a:pt x="942985" y="877167"/>
                    <a:pt x="941264" y="880495"/>
                  </a:cubicBezTo>
                  <a:cubicBezTo>
                    <a:pt x="939436" y="883823"/>
                    <a:pt x="935349" y="885111"/>
                    <a:pt x="932015" y="883393"/>
                  </a:cubicBezTo>
                  <a:cubicBezTo>
                    <a:pt x="915132" y="875342"/>
                    <a:pt x="897387" y="868472"/>
                    <a:pt x="879105" y="862138"/>
                  </a:cubicBezTo>
                  <a:cubicBezTo>
                    <a:pt x="861253" y="855912"/>
                    <a:pt x="842864" y="850652"/>
                    <a:pt x="824474" y="845821"/>
                  </a:cubicBezTo>
                  <a:cubicBezTo>
                    <a:pt x="809634" y="841849"/>
                    <a:pt x="794793" y="838199"/>
                    <a:pt x="780059" y="835086"/>
                  </a:cubicBezTo>
                  <a:cubicBezTo>
                    <a:pt x="757046" y="830148"/>
                    <a:pt x="734247" y="826069"/>
                    <a:pt x="712308" y="823493"/>
                  </a:cubicBezTo>
                  <a:cubicBezTo>
                    <a:pt x="708437" y="823171"/>
                    <a:pt x="705533" y="819735"/>
                    <a:pt x="705856" y="815764"/>
                  </a:cubicBezTo>
                  <a:cubicBezTo>
                    <a:pt x="706179" y="811899"/>
                    <a:pt x="709620" y="809001"/>
                    <a:pt x="713599" y="809323"/>
                  </a:cubicBezTo>
                  <a:cubicBezTo>
                    <a:pt x="736182" y="810611"/>
                    <a:pt x="759734" y="812972"/>
                    <a:pt x="783501" y="817052"/>
                  </a:cubicBezTo>
                  <a:cubicBezTo>
                    <a:pt x="798879" y="819735"/>
                    <a:pt x="814258" y="823063"/>
                    <a:pt x="829421" y="827142"/>
                  </a:cubicBezTo>
                  <a:cubicBezTo>
                    <a:pt x="848456" y="832295"/>
                    <a:pt x="867061" y="838736"/>
                    <a:pt x="885128" y="846036"/>
                  </a:cubicBezTo>
                  <a:close/>
                  <a:moveTo>
                    <a:pt x="932015" y="992353"/>
                  </a:moveTo>
                  <a:cubicBezTo>
                    <a:pt x="936532" y="990957"/>
                    <a:pt x="971376" y="976894"/>
                    <a:pt x="986109" y="974210"/>
                  </a:cubicBezTo>
                  <a:cubicBezTo>
                    <a:pt x="986754" y="974210"/>
                    <a:pt x="987399" y="973888"/>
                    <a:pt x="988045" y="973781"/>
                  </a:cubicBezTo>
                  <a:cubicBezTo>
                    <a:pt x="987614" y="973459"/>
                    <a:pt x="987292" y="973137"/>
                    <a:pt x="987077" y="972922"/>
                  </a:cubicBezTo>
                  <a:cubicBezTo>
                    <a:pt x="987399" y="973244"/>
                    <a:pt x="987829" y="973459"/>
                    <a:pt x="988260" y="973674"/>
                  </a:cubicBezTo>
                  <a:cubicBezTo>
                    <a:pt x="988798" y="973566"/>
                    <a:pt x="989120" y="973566"/>
                    <a:pt x="989120" y="973888"/>
                  </a:cubicBezTo>
                  <a:lnTo>
                    <a:pt x="989120" y="973996"/>
                  </a:lnTo>
                  <a:cubicBezTo>
                    <a:pt x="991701" y="974962"/>
                    <a:pt x="994820" y="974103"/>
                    <a:pt x="996648" y="971849"/>
                  </a:cubicBezTo>
                  <a:cubicBezTo>
                    <a:pt x="999014" y="968843"/>
                    <a:pt x="998476" y="964549"/>
                    <a:pt x="995573" y="962187"/>
                  </a:cubicBezTo>
                  <a:cubicBezTo>
                    <a:pt x="994282" y="961221"/>
                    <a:pt x="992024" y="960255"/>
                    <a:pt x="988798" y="960255"/>
                  </a:cubicBezTo>
                  <a:cubicBezTo>
                    <a:pt x="986109" y="960255"/>
                    <a:pt x="981915" y="960899"/>
                    <a:pt x="976968" y="962187"/>
                  </a:cubicBezTo>
                  <a:cubicBezTo>
                    <a:pt x="959976" y="966481"/>
                    <a:pt x="932015" y="977109"/>
                    <a:pt x="927929" y="978290"/>
                  </a:cubicBezTo>
                  <a:cubicBezTo>
                    <a:pt x="923197" y="979578"/>
                    <a:pt x="918573" y="981188"/>
                    <a:pt x="913841" y="982584"/>
                  </a:cubicBezTo>
                  <a:cubicBezTo>
                    <a:pt x="914056" y="982047"/>
                    <a:pt x="915024" y="981403"/>
                    <a:pt x="915132" y="980973"/>
                  </a:cubicBezTo>
                  <a:cubicBezTo>
                    <a:pt x="915669" y="978934"/>
                    <a:pt x="915239" y="976787"/>
                    <a:pt x="913626" y="974747"/>
                  </a:cubicBezTo>
                  <a:cubicBezTo>
                    <a:pt x="912981" y="973888"/>
                    <a:pt x="911690" y="972815"/>
                    <a:pt x="909755" y="971956"/>
                  </a:cubicBezTo>
                  <a:cubicBezTo>
                    <a:pt x="906958" y="970883"/>
                    <a:pt x="900613" y="969809"/>
                    <a:pt x="897925" y="968736"/>
                  </a:cubicBezTo>
                  <a:lnTo>
                    <a:pt x="870609" y="958860"/>
                  </a:lnTo>
                  <a:lnTo>
                    <a:pt x="800815" y="933310"/>
                  </a:lnTo>
                  <a:cubicBezTo>
                    <a:pt x="782425" y="927192"/>
                    <a:pt x="764143" y="921287"/>
                    <a:pt x="745539" y="916135"/>
                  </a:cubicBezTo>
                  <a:cubicBezTo>
                    <a:pt x="726934" y="910874"/>
                    <a:pt x="708222" y="906366"/>
                    <a:pt x="689402" y="902287"/>
                  </a:cubicBezTo>
                  <a:cubicBezTo>
                    <a:pt x="651763" y="894128"/>
                    <a:pt x="613800" y="888331"/>
                    <a:pt x="575301" y="883823"/>
                  </a:cubicBezTo>
                  <a:cubicBezTo>
                    <a:pt x="571429" y="883286"/>
                    <a:pt x="567773" y="886077"/>
                    <a:pt x="567235" y="889941"/>
                  </a:cubicBezTo>
                  <a:cubicBezTo>
                    <a:pt x="566697" y="893806"/>
                    <a:pt x="569493" y="897456"/>
                    <a:pt x="573365" y="897993"/>
                  </a:cubicBezTo>
                  <a:cubicBezTo>
                    <a:pt x="611220" y="903790"/>
                    <a:pt x="648321" y="911519"/>
                    <a:pt x="685208" y="920429"/>
                  </a:cubicBezTo>
                  <a:cubicBezTo>
                    <a:pt x="703705" y="924830"/>
                    <a:pt x="722095" y="929661"/>
                    <a:pt x="740377" y="934599"/>
                  </a:cubicBezTo>
                  <a:cubicBezTo>
                    <a:pt x="758659" y="939644"/>
                    <a:pt x="776941" y="944797"/>
                    <a:pt x="795115" y="950594"/>
                  </a:cubicBezTo>
                  <a:lnTo>
                    <a:pt x="865555" y="973566"/>
                  </a:lnTo>
                  <a:lnTo>
                    <a:pt x="892978" y="982154"/>
                  </a:lnTo>
                  <a:cubicBezTo>
                    <a:pt x="894591" y="982691"/>
                    <a:pt x="898570" y="982584"/>
                    <a:pt x="901474" y="982906"/>
                  </a:cubicBezTo>
                  <a:cubicBezTo>
                    <a:pt x="901474" y="983120"/>
                    <a:pt x="901581" y="983228"/>
                    <a:pt x="901689" y="983443"/>
                  </a:cubicBezTo>
                  <a:cubicBezTo>
                    <a:pt x="902549" y="985053"/>
                    <a:pt x="904700" y="984409"/>
                    <a:pt x="906421" y="984838"/>
                  </a:cubicBezTo>
                  <a:cubicBezTo>
                    <a:pt x="881041" y="992245"/>
                    <a:pt x="855768" y="999760"/>
                    <a:pt x="830712" y="1008025"/>
                  </a:cubicBezTo>
                  <a:cubicBezTo>
                    <a:pt x="798557" y="1018546"/>
                    <a:pt x="766617" y="1029710"/>
                    <a:pt x="734784" y="1041196"/>
                  </a:cubicBezTo>
                  <a:cubicBezTo>
                    <a:pt x="648214" y="1072649"/>
                    <a:pt x="560675" y="1104210"/>
                    <a:pt x="473029" y="1135771"/>
                  </a:cubicBezTo>
                  <a:cubicBezTo>
                    <a:pt x="460877" y="1140172"/>
                    <a:pt x="448617" y="1144466"/>
                    <a:pt x="436465" y="1148760"/>
                  </a:cubicBezTo>
                  <a:cubicBezTo>
                    <a:pt x="436357" y="1148652"/>
                    <a:pt x="436465" y="1148652"/>
                    <a:pt x="436357" y="1148652"/>
                  </a:cubicBezTo>
                  <a:cubicBezTo>
                    <a:pt x="432808" y="1145754"/>
                    <a:pt x="414849" y="1138669"/>
                    <a:pt x="407429" y="1136200"/>
                  </a:cubicBezTo>
                  <a:cubicBezTo>
                    <a:pt x="399040" y="1133302"/>
                    <a:pt x="390652" y="1130618"/>
                    <a:pt x="382156" y="1128042"/>
                  </a:cubicBezTo>
                  <a:cubicBezTo>
                    <a:pt x="373661" y="1125465"/>
                    <a:pt x="365165" y="1123103"/>
                    <a:pt x="356562" y="1120956"/>
                  </a:cubicBezTo>
                  <a:cubicBezTo>
                    <a:pt x="339677" y="1116770"/>
                    <a:pt x="322578" y="1112905"/>
                    <a:pt x="305372" y="1109899"/>
                  </a:cubicBezTo>
                  <a:cubicBezTo>
                    <a:pt x="293972" y="1107860"/>
                    <a:pt x="282466" y="1106142"/>
                    <a:pt x="270958" y="1104747"/>
                  </a:cubicBezTo>
                  <a:cubicBezTo>
                    <a:pt x="242138" y="1101097"/>
                    <a:pt x="213101" y="1099057"/>
                    <a:pt x="184280" y="1097662"/>
                  </a:cubicBezTo>
                  <a:cubicBezTo>
                    <a:pt x="180409" y="1097447"/>
                    <a:pt x="176967" y="1100346"/>
                    <a:pt x="176645" y="1104317"/>
                  </a:cubicBezTo>
                  <a:cubicBezTo>
                    <a:pt x="176430" y="1108182"/>
                    <a:pt x="179333" y="1111617"/>
                    <a:pt x="183312" y="1111939"/>
                  </a:cubicBezTo>
                  <a:cubicBezTo>
                    <a:pt x="211596" y="1114730"/>
                    <a:pt x="239987" y="1118595"/>
                    <a:pt x="268270" y="1123103"/>
                  </a:cubicBezTo>
                  <a:cubicBezTo>
                    <a:pt x="279562" y="1124928"/>
                    <a:pt x="290854" y="1126968"/>
                    <a:pt x="302038" y="1128900"/>
                  </a:cubicBezTo>
                  <a:cubicBezTo>
                    <a:pt x="318922" y="1131799"/>
                    <a:pt x="335806" y="1134805"/>
                    <a:pt x="352475" y="1138454"/>
                  </a:cubicBezTo>
                  <a:cubicBezTo>
                    <a:pt x="360863" y="1140172"/>
                    <a:pt x="369251" y="1142212"/>
                    <a:pt x="377640" y="1144251"/>
                  </a:cubicBezTo>
                  <a:cubicBezTo>
                    <a:pt x="386028" y="1146398"/>
                    <a:pt x="394416" y="1148652"/>
                    <a:pt x="402804" y="1151014"/>
                  </a:cubicBezTo>
                  <a:cubicBezTo>
                    <a:pt x="406030" y="1151980"/>
                    <a:pt x="413021" y="1153483"/>
                    <a:pt x="418935" y="1155093"/>
                  </a:cubicBezTo>
                  <a:cubicBezTo>
                    <a:pt x="378715" y="1169478"/>
                    <a:pt x="338602" y="1183970"/>
                    <a:pt x="298382" y="1198033"/>
                  </a:cubicBezTo>
                  <a:cubicBezTo>
                    <a:pt x="200734" y="1232277"/>
                    <a:pt x="102871" y="1265341"/>
                    <a:pt x="5116" y="1295398"/>
                  </a:cubicBezTo>
                  <a:cubicBezTo>
                    <a:pt x="1352" y="1296472"/>
                    <a:pt x="-799" y="1300444"/>
                    <a:pt x="277" y="1304201"/>
                  </a:cubicBezTo>
                  <a:cubicBezTo>
                    <a:pt x="1460" y="1307958"/>
                    <a:pt x="5439" y="1310105"/>
                    <a:pt x="9203" y="1309031"/>
                  </a:cubicBezTo>
                  <a:cubicBezTo>
                    <a:pt x="107603" y="1280155"/>
                    <a:pt x="206111" y="1248702"/>
                    <a:pt x="304296" y="1215316"/>
                  </a:cubicBezTo>
                  <a:cubicBezTo>
                    <a:pt x="362906" y="1195349"/>
                    <a:pt x="421409" y="1174953"/>
                    <a:pt x="479589" y="1153912"/>
                  </a:cubicBezTo>
                  <a:cubicBezTo>
                    <a:pt x="499161" y="1146828"/>
                    <a:pt x="518411" y="1139528"/>
                    <a:pt x="537984" y="1132335"/>
                  </a:cubicBezTo>
                  <a:cubicBezTo>
                    <a:pt x="516583" y="1153161"/>
                    <a:pt x="494322" y="1173021"/>
                    <a:pt x="471308" y="1192129"/>
                  </a:cubicBezTo>
                  <a:cubicBezTo>
                    <a:pt x="456683" y="1204366"/>
                    <a:pt x="441734" y="1216389"/>
                    <a:pt x="426786" y="1228305"/>
                  </a:cubicBezTo>
                  <a:cubicBezTo>
                    <a:pt x="404310" y="1246232"/>
                    <a:pt x="381726" y="1264160"/>
                    <a:pt x="358712" y="1281336"/>
                  </a:cubicBezTo>
                  <a:cubicBezTo>
                    <a:pt x="354733" y="1284341"/>
                    <a:pt x="336129" y="1300873"/>
                    <a:pt x="318814" y="1313755"/>
                  </a:cubicBezTo>
                  <a:cubicBezTo>
                    <a:pt x="311824" y="1318908"/>
                    <a:pt x="305157" y="1323524"/>
                    <a:pt x="299780" y="1326207"/>
                  </a:cubicBezTo>
                  <a:cubicBezTo>
                    <a:pt x="297736" y="1327174"/>
                    <a:pt x="294833" y="1329428"/>
                    <a:pt x="294725" y="1328140"/>
                  </a:cubicBezTo>
                  <a:cubicBezTo>
                    <a:pt x="291499" y="1327174"/>
                    <a:pt x="287950" y="1328891"/>
                    <a:pt x="286659" y="1332111"/>
                  </a:cubicBezTo>
                  <a:cubicBezTo>
                    <a:pt x="285154" y="1335547"/>
                    <a:pt x="286875" y="1339519"/>
                    <a:pt x="290316" y="1341021"/>
                  </a:cubicBezTo>
                  <a:cubicBezTo>
                    <a:pt x="292144" y="1341773"/>
                    <a:pt x="294618" y="1342095"/>
                    <a:pt x="297521" y="1341666"/>
                  </a:cubicBezTo>
                  <a:cubicBezTo>
                    <a:pt x="301285" y="1341021"/>
                    <a:pt x="306555" y="1338874"/>
                    <a:pt x="312470" y="1335547"/>
                  </a:cubicBezTo>
                  <a:cubicBezTo>
                    <a:pt x="332795" y="1324275"/>
                    <a:pt x="363659" y="1299048"/>
                    <a:pt x="369036" y="1295291"/>
                  </a:cubicBezTo>
                  <a:cubicBezTo>
                    <a:pt x="388609" y="1281336"/>
                    <a:pt x="408289" y="1267165"/>
                    <a:pt x="427431" y="1252351"/>
                  </a:cubicBezTo>
                  <a:cubicBezTo>
                    <a:pt x="440121" y="1242475"/>
                    <a:pt x="452704" y="1232277"/>
                    <a:pt x="464963" y="1221865"/>
                  </a:cubicBezTo>
                  <a:cubicBezTo>
                    <a:pt x="495827" y="1195564"/>
                    <a:pt x="525079" y="1167653"/>
                    <a:pt x="552609" y="1138239"/>
                  </a:cubicBezTo>
                  <a:cubicBezTo>
                    <a:pt x="555405" y="1135449"/>
                    <a:pt x="555298" y="1130940"/>
                    <a:pt x="552502" y="1128256"/>
                  </a:cubicBezTo>
                  <a:cubicBezTo>
                    <a:pt x="551534" y="1127290"/>
                    <a:pt x="550136" y="1128578"/>
                    <a:pt x="548845" y="1128256"/>
                  </a:cubicBezTo>
                  <a:cubicBezTo>
                    <a:pt x="613048" y="1104639"/>
                    <a:pt x="677250" y="1080915"/>
                    <a:pt x="740699" y="1057406"/>
                  </a:cubicBezTo>
                  <a:cubicBezTo>
                    <a:pt x="772317" y="1045597"/>
                    <a:pt x="803934" y="1034111"/>
                    <a:pt x="835874" y="1023162"/>
                  </a:cubicBezTo>
                  <a:cubicBezTo>
                    <a:pt x="867598" y="1012212"/>
                    <a:pt x="899645" y="1001906"/>
                    <a:pt x="932015" y="992353"/>
                  </a:cubicBezTo>
                  <a:close/>
                  <a:moveTo>
                    <a:pt x="430657" y="1148652"/>
                  </a:moveTo>
                  <a:cubicBezTo>
                    <a:pt x="430765" y="1148652"/>
                    <a:pt x="430872" y="1148652"/>
                    <a:pt x="430872" y="1148652"/>
                  </a:cubicBezTo>
                  <a:cubicBezTo>
                    <a:pt x="430765" y="1147364"/>
                    <a:pt x="429797" y="1148008"/>
                    <a:pt x="428829" y="1148867"/>
                  </a:cubicBezTo>
                  <a:cubicBezTo>
                    <a:pt x="429367" y="1148760"/>
                    <a:pt x="430012" y="1148652"/>
                    <a:pt x="430657" y="1148652"/>
                  </a:cubicBezTo>
                  <a:close/>
                  <a:moveTo>
                    <a:pt x="988260" y="973674"/>
                  </a:moveTo>
                  <a:lnTo>
                    <a:pt x="989120" y="973996"/>
                  </a:lnTo>
                  <a:cubicBezTo>
                    <a:pt x="989012" y="974425"/>
                    <a:pt x="988475" y="974103"/>
                    <a:pt x="988045" y="973781"/>
                  </a:cubicBezTo>
                  <a:lnTo>
                    <a:pt x="988260" y="973674"/>
                  </a:lnTo>
                  <a:close/>
                  <a:moveTo>
                    <a:pt x="731558" y="1073508"/>
                  </a:moveTo>
                  <a:cubicBezTo>
                    <a:pt x="735107" y="1075333"/>
                    <a:pt x="736505" y="1079627"/>
                    <a:pt x="734677" y="1083169"/>
                  </a:cubicBezTo>
                  <a:cubicBezTo>
                    <a:pt x="719621" y="1114193"/>
                    <a:pt x="701231" y="1143714"/>
                    <a:pt x="680261" y="1171303"/>
                  </a:cubicBezTo>
                  <a:cubicBezTo>
                    <a:pt x="669829" y="1185151"/>
                    <a:pt x="658860" y="1198462"/>
                    <a:pt x="647246" y="1211237"/>
                  </a:cubicBezTo>
                  <a:cubicBezTo>
                    <a:pt x="635739" y="1224011"/>
                    <a:pt x="623587" y="1236356"/>
                    <a:pt x="611327" y="1248272"/>
                  </a:cubicBezTo>
                  <a:cubicBezTo>
                    <a:pt x="603261" y="1256108"/>
                    <a:pt x="595088" y="1263838"/>
                    <a:pt x="586593" y="1271245"/>
                  </a:cubicBezTo>
                  <a:cubicBezTo>
                    <a:pt x="578097" y="1278652"/>
                    <a:pt x="569278" y="1285844"/>
                    <a:pt x="560138" y="1292500"/>
                  </a:cubicBezTo>
                  <a:cubicBezTo>
                    <a:pt x="554115" y="1296901"/>
                    <a:pt x="539919" y="1301517"/>
                    <a:pt x="532069" y="1305489"/>
                  </a:cubicBezTo>
                  <a:cubicBezTo>
                    <a:pt x="532284" y="1306670"/>
                    <a:pt x="532177" y="1307958"/>
                    <a:pt x="531639" y="1309139"/>
                  </a:cubicBezTo>
                  <a:cubicBezTo>
                    <a:pt x="530133" y="1312574"/>
                    <a:pt x="526154" y="1314184"/>
                    <a:pt x="522713" y="1312789"/>
                  </a:cubicBezTo>
                  <a:cubicBezTo>
                    <a:pt x="519164" y="1311393"/>
                    <a:pt x="517551" y="1309139"/>
                    <a:pt x="516798" y="1307529"/>
                  </a:cubicBezTo>
                  <a:cubicBezTo>
                    <a:pt x="515830" y="1305382"/>
                    <a:pt x="515830" y="1303235"/>
                    <a:pt x="516690" y="1300981"/>
                  </a:cubicBezTo>
                  <a:cubicBezTo>
                    <a:pt x="517551" y="1298726"/>
                    <a:pt x="520670" y="1295613"/>
                    <a:pt x="525616" y="1292929"/>
                  </a:cubicBezTo>
                  <a:cubicBezTo>
                    <a:pt x="532929" y="1288958"/>
                    <a:pt x="545404" y="1284449"/>
                    <a:pt x="550566" y="1280155"/>
                  </a:cubicBezTo>
                  <a:cubicBezTo>
                    <a:pt x="557449" y="1274680"/>
                    <a:pt x="563901" y="1268991"/>
                    <a:pt x="570354" y="1263086"/>
                  </a:cubicBezTo>
                  <a:cubicBezTo>
                    <a:pt x="580032" y="1254176"/>
                    <a:pt x="589281" y="1244944"/>
                    <a:pt x="598422" y="1235498"/>
                  </a:cubicBezTo>
                  <a:cubicBezTo>
                    <a:pt x="612510" y="1221113"/>
                    <a:pt x="626168" y="1206084"/>
                    <a:pt x="639610" y="1190841"/>
                  </a:cubicBezTo>
                  <a:cubicBezTo>
                    <a:pt x="652946" y="1175597"/>
                    <a:pt x="665850" y="1160139"/>
                    <a:pt x="678003" y="1144036"/>
                  </a:cubicBezTo>
                  <a:cubicBezTo>
                    <a:pt x="694241" y="1122567"/>
                    <a:pt x="709297" y="1100238"/>
                    <a:pt x="721987" y="1076621"/>
                  </a:cubicBezTo>
                  <a:cubicBezTo>
                    <a:pt x="723708" y="1073186"/>
                    <a:pt x="728009" y="1071791"/>
                    <a:pt x="731558" y="1073508"/>
                  </a:cubicBezTo>
                  <a:close/>
                  <a:moveTo>
                    <a:pt x="845122" y="1209841"/>
                  </a:moveTo>
                  <a:cubicBezTo>
                    <a:pt x="836734" y="1219288"/>
                    <a:pt x="828238" y="1228520"/>
                    <a:pt x="819635" y="1237752"/>
                  </a:cubicBezTo>
                  <a:cubicBezTo>
                    <a:pt x="816946" y="1240758"/>
                    <a:pt x="811999" y="1243978"/>
                    <a:pt x="806837" y="1246984"/>
                  </a:cubicBezTo>
                  <a:cubicBezTo>
                    <a:pt x="803934" y="1248702"/>
                    <a:pt x="800923" y="1250312"/>
                    <a:pt x="798772" y="1251922"/>
                  </a:cubicBezTo>
                  <a:cubicBezTo>
                    <a:pt x="799417" y="1253747"/>
                    <a:pt x="799309" y="1255679"/>
                    <a:pt x="798342" y="1257504"/>
                  </a:cubicBezTo>
                  <a:cubicBezTo>
                    <a:pt x="796513" y="1260725"/>
                    <a:pt x="792319" y="1261905"/>
                    <a:pt x="788985" y="1260081"/>
                  </a:cubicBezTo>
                  <a:cubicBezTo>
                    <a:pt x="785974" y="1258578"/>
                    <a:pt x="784576" y="1256323"/>
                    <a:pt x="783931" y="1254391"/>
                  </a:cubicBezTo>
                  <a:cubicBezTo>
                    <a:pt x="782856" y="1251385"/>
                    <a:pt x="783501" y="1247628"/>
                    <a:pt x="786727" y="1243871"/>
                  </a:cubicBezTo>
                  <a:cubicBezTo>
                    <a:pt x="791029" y="1239040"/>
                    <a:pt x="803611" y="1232921"/>
                    <a:pt x="808128" y="1227554"/>
                  </a:cubicBezTo>
                  <a:cubicBezTo>
                    <a:pt x="814796" y="1219610"/>
                    <a:pt x="821463" y="1211666"/>
                    <a:pt x="828130" y="1203615"/>
                  </a:cubicBezTo>
                  <a:cubicBezTo>
                    <a:pt x="834690" y="1195564"/>
                    <a:pt x="841251" y="1187513"/>
                    <a:pt x="847703" y="1179354"/>
                  </a:cubicBezTo>
                  <a:cubicBezTo>
                    <a:pt x="859748" y="1164111"/>
                    <a:pt x="871147" y="1148545"/>
                    <a:pt x="882331" y="1132765"/>
                  </a:cubicBezTo>
                  <a:cubicBezTo>
                    <a:pt x="893516" y="1117092"/>
                    <a:pt x="904377" y="1101097"/>
                    <a:pt x="914379" y="1084672"/>
                  </a:cubicBezTo>
                  <a:cubicBezTo>
                    <a:pt x="927821" y="1062881"/>
                    <a:pt x="940081" y="1040337"/>
                    <a:pt x="950512" y="1016613"/>
                  </a:cubicBezTo>
                  <a:cubicBezTo>
                    <a:pt x="952018" y="1012963"/>
                    <a:pt x="956212" y="1011246"/>
                    <a:pt x="959869" y="1012749"/>
                  </a:cubicBezTo>
                  <a:cubicBezTo>
                    <a:pt x="963418" y="1014252"/>
                    <a:pt x="965246" y="1018438"/>
                    <a:pt x="963740" y="1022088"/>
                  </a:cubicBezTo>
                  <a:cubicBezTo>
                    <a:pt x="951696" y="1053219"/>
                    <a:pt x="937070" y="1082740"/>
                    <a:pt x="919863" y="1110866"/>
                  </a:cubicBezTo>
                  <a:cubicBezTo>
                    <a:pt x="913088" y="1122137"/>
                    <a:pt x="905775" y="1133194"/>
                    <a:pt x="898140" y="1143929"/>
                  </a:cubicBezTo>
                  <a:cubicBezTo>
                    <a:pt x="886741" y="1160032"/>
                    <a:pt x="874373" y="1175382"/>
                    <a:pt x="861683" y="1190733"/>
                  </a:cubicBezTo>
                  <a:cubicBezTo>
                    <a:pt x="856199" y="1197174"/>
                    <a:pt x="850714" y="1203508"/>
                    <a:pt x="845122" y="1209841"/>
                  </a:cubicBezTo>
                  <a:close/>
                  <a:moveTo>
                    <a:pt x="686068" y="1049999"/>
                  </a:moveTo>
                  <a:cubicBezTo>
                    <a:pt x="686176" y="1050428"/>
                    <a:pt x="686391" y="1050750"/>
                    <a:pt x="686606" y="1051072"/>
                  </a:cubicBezTo>
                  <a:cubicBezTo>
                    <a:pt x="686283" y="1051394"/>
                    <a:pt x="685961" y="1050750"/>
                    <a:pt x="685853" y="1049999"/>
                  </a:cubicBezTo>
                  <a:lnTo>
                    <a:pt x="686068" y="1049999"/>
                  </a:lnTo>
                  <a:close/>
                  <a:moveTo>
                    <a:pt x="314298" y="988703"/>
                  </a:moveTo>
                  <a:cubicBezTo>
                    <a:pt x="310319" y="988488"/>
                    <a:pt x="307308" y="985267"/>
                    <a:pt x="307415" y="981296"/>
                  </a:cubicBezTo>
                  <a:cubicBezTo>
                    <a:pt x="307630" y="977323"/>
                    <a:pt x="310857" y="974318"/>
                    <a:pt x="314835" y="974425"/>
                  </a:cubicBezTo>
                  <a:cubicBezTo>
                    <a:pt x="363122" y="975499"/>
                    <a:pt x="410978" y="978183"/>
                    <a:pt x="458511" y="984194"/>
                  </a:cubicBezTo>
                  <a:cubicBezTo>
                    <a:pt x="477653" y="986556"/>
                    <a:pt x="496688" y="989454"/>
                    <a:pt x="515615" y="992889"/>
                  </a:cubicBezTo>
                  <a:cubicBezTo>
                    <a:pt x="543899" y="998149"/>
                    <a:pt x="571967" y="1004805"/>
                    <a:pt x="600035" y="1012319"/>
                  </a:cubicBezTo>
                  <a:cubicBezTo>
                    <a:pt x="605735" y="1013822"/>
                    <a:pt x="651225" y="1023591"/>
                    <a:pt x="676820" y="1032072"/>
                  </a:cubicBezTo>
                  <a:cubicBezTo>
                    <a:pt x="685853" y="1034970"/>
                    <a:pt x="692736" y="1038083"/>
                    <a:pt x="695425" y="1040445"/>
                  </a:cubicBezTo>
                  <a:cubicBezTo>
                    <a:pt x="697683" y="1042270"/>
                    <a:pt x="698651" y="1044309"/>
                    <a:pt x="698973" y="1045920"/>
                  </a:cubicBezTo>
                  <a:cubicBezTo>
                    <a:pt x="699726" y="1049569"/>
                    <a:pt x="697253" y="1053219"/>
                    <a:pt x="693596" y="1053971"/>
                  </a:cubicBezTo>
                  <a:cubicBezTo>
                    <a:pt x="690800" y="1054507"/>
                    <a:pt x="688112" y="1053326"/>
                    <a:pt x="686606" y="1051072"/>
                  </a:cubicBezTo>
                  <a:lnTo>
                    <a:pt x="686714" y="1050965"/>
                  </a:lnTo>
                  <a:cubicBezTo>
                    <a:pt x="687036" y="1050643"/>
                    <a:pt x="686714" y="1050321"/>
                    <a:pt x="686068" y="1049999"/>
                  </a:cubicBezTo>
                  <a:cubicBezTo>
                    <a:pt x="685853" y="1049569"/>
                    <a:pt x="685638" y="1049140"/>
                    <a:pt x="685530" y="1048603"/>
                  </a:cubicBezTo>
                  <a:cubicBezTo>
                    <a:pt x="685638" y="1048818"/>
                    <a:pt x="685746" y="1049462"/>
                    <a:pt x="685853" y="1049999"/>
                  </a:cubicBezTo>
                  <a:cubicBezTo>
                    <a:pt x="684670" y="1049569"/>
                    <a:pt x="682950" y="1049140"/>
                    <a:pt x="681552" y="1048603"/>
                  </a:cubicBezTo>
                  <a:cubicBezTo>
                    <a:pt x="659828" y="1040659"/>
                    <a:pt x="602186" y="1030569"/>
                    <a:pt x="595733" y="1028958"/>
                  </a:cubicBezTo>
                  <a:cubicBezTo>
                    <a:pt x="567988" y="1022196"/>
                    <a:pt x="540135" y="1016720"/>
                    <a:pt x="512174" y="1011783"/>
                  </a:cubicBezTo>
                  <a:cubicBezTo>
                    <a:pt x="493462" y="1008562"/>
                    <a:pt x="474749" y="1005556"/>
                    <a:pt x="456037" y="1002873"/>
                  </a:cubicBezTo>
                  <a:cubicBezTo>
                    <a:pt x="409149" y="996110"/>
                    <a:pt x="362046" y="991279"/>
                    <a:pt x="314298" y="988703"/>
                  </a:cubicBezTo>
                  <a:close/>
                  <a:moveTo>
                    <a:pt x="1328843" y="1253962"/>
                  </a:moveTo>
                  <a:cubicBezTo>
                    <a:pt x="1329166" y="1256431"/>
                    <a:pt x="1329489" y="1262764"/>
                    <a:pt x="1329489" y="1264589"/>
                  </a:cubicBezTo>
                  <a:cubicBezTo>
                    <a:pt x="1329489" y="1266092"/>
                    <a:pt x="1329273" y="1266951"/>
                    <a:pt x="1329273" y="1267058"/>
                  </a:cubicBezTo>
                  <a:cubicBezTo>
                    <a:pt x="1328520" y="1269742"/>
                    <a:pt x="1326907" y="1270815"/>
                    <a:pt x="1326047" y="1271245"/>
                  </a:cubicBezTo>
                  <a:cubicBezTo>
                    <a:pt x="1324004" y="1272318"/>
                    <a:pt x="1321961" y="1272533"/>
                    <a:pt x="1319810" y="1271567"/>
                  </a:cubicBezTo>
                  <a:cubicBezTo>
                    <a:pt x="1318950" y="1271138"/>
                    <a:pt x="1317551" y="1270386"/>
                    <a:pt x="1316583" y="1268561"/>
                  </a:cubicBezTo>
                  <a:cubicBezTo>
                    <a:pt x="1316476" y="1268239"/>
                    <a:pt x="1316046" y="1267702"/>
                    <a:pt x="1315938" y="1266521"/>
                  </a:cubicBezTo>
                  <a:lnTo>
                    <a:pt x="1315723" y="1265126"/>
                  </a:lnTo>
                  <a:cubicBezTo>
                    <a:pt x="1316261" y="1265126"/>
                    <a:pt x="1316368" y="1264267"/>
                    <a:pt x="1316261" y="1263194"/>
                  </a:cubicBezTo>
                  <a:cubicBezTo>
                    <a:pt x="1316153" y="1263301"/>
                    <a:pt x="1316046" y="1263408"/>
                    <a:pt x="1316046" y="1263516"/>
                  </a:cubicBezTo>
                  <a:cubicBezTo>
                    <a:pt x="1316046" y="1263516"/>
                    <a:pt x="1315831" y="1263731"/>
                    <a:pt x="1315723" y="1263945"/>
                  </a:cubicBezTo>
                  <a:cubicBezTo>
                    <a:pt x="1315831" y="1263408"/>
                    <a:pt x="1315938" y="1262872"/>
                    <a:pt x="1316153" y="1262335"/>
                  </a:cubicBezTo>
                  <a:cubicBezTo>
                    <a:pt x="1315831" y="1260188"/>
                    <a:pt x="1314970" y="1257397"/>
                    <a:pt x="1314755" y="1256216"/>
                  </a:cubicBezTo>
                  <a:lnTo>
                    <a:pt x="1309593" y="1234639"/>
                  </a:lnTo>
                  <a:cubicBezTo>
                    <a:pt x="1306905" y="1224441"/>
                    <a:pt x="1303571" y="1214350"/>
                    <a:pt x="1299807" y="1204474"/>
                  </a:cubicBezTo>
                  <a:cubicBezTo>
                    <a:pt x="1296043" y="1194598"/>
                    <a:pt x="1291956" y="1184722"/>
                    <a:pt x="1287547" y="1175060"/>
                  </a:cubicBezTo>
                  <a:cubicBezTo>
                    <a:pt x="1280772" y="1160032"/>
                    <a:pt x="1273460" y="1146613"/>
                    <a:pt x="1265824" y="1134053"/>
                  </a:cubicBezTo>
                  <a:cubicBezTo>
                    <a:pt x="1257543" y="1120419"/>
                    <a:pt x="1248833" y="1107967"/>
                    <a:pt x="1239261" y="1096052"/>
                  </a:cubicBezTo>
                  <a:cubicBezTo>
                    <a:pt x="1220764" y="1072864"/>
                    <a:pt x="1199363" y="1051824"/>
                    <a:pt x="1173768" y="1028743"/>
                  </a:cubicBezTo>
                  <a:cubicBezTo>
                    <a:pt x="1170757" y="1026167"/>
                    <a:pt x="1170435" y="1021766"/>
                    <a:pt x="1173016" y="1018760"/>
                  </a:cubicBezTo>
                  <a:cubicBezTo>
                    <a:pt x="1175597" y="1015754"/>
                    <a:pt x="1180114" y="1015433"/>
                    <a:pt x="1183125" y="1018009"/>
                  </a:cubicBezTo>
                  <a:cubicBezTo>
                    <a:pt x="1210547" y="1040445"/>
                    <a:pt x="1233777" y="1060949"/>
                    <a:pt x="1253672" y="1084243"/>
                  </a:cubicBezTo>
                  <a:cubicBezTo>
                    <a:pt x="1264103" y="1096588"/>
                    <a:pt x="1273674" y="1109577"/>
                    <a:pt x="1282385" y="1124069"/>
                  </a:cubicBezTo>
                  <a:cubicBezTo>
                    <a:pt x="1290343" y="1137381"/>
                    <a:pt x="1297441" y="1151873"/>
                    <a:pt x="1304109" y="1167868"/>
                  </a:cubicBezTo>
                  <a:cubicBezTo>
                    <a:pt x="1308410" y="1178066"/>
                    <a:pt x="1312282" y="1188372"/>
                    <a:pt x="1315831" y="1198892"/>
                  </a:cubicBezTo>
                  <a:cubicBezTo>
                    <a:pt x="1319272" y="1209412"/>
                    <a:pt x="1322283" y="1220147"/>
                    <a:pt x="1324541" y="1230989"/>
                  </a:cubicBezTo>
                  <a:lnTo>
                    <a:pt x="1328843" y="1253962"/>
                  </a:lnTo>
                  <a:close/>
                  <a:moveTo>
                    <a:pt x="1406381" y="789463"/>
                  </a:moveTo>
                  <a:cubicBezTo>
                    <a:pt x="1407133" y="789356"/>
                    <a:pt x="1407886" y="789356"/>
                    <a:pt x="1408639" y="789463"/>
                  </a:cubicBezTo>
                  <a:cubicBezTo>
                    <a:pt x="1412403" y="790215"/>
                    <a:pt x="1414769" y="793864"/>
                    <a:pt x="1414016" y="797514"/>
                  </a:cubicBezTo>
                  <a:cubicBezTo>
                    <a:pt x="1414016" y="797944"/>
                    <a:pt x="1411865" y="802774"/>
                    <a:pt x="1405735" y="803204"/>
                  </a:cubicBezTo>
                  <a:cubicBezTo>
                    <a:pt x="1401541" y="803418"/>
                    <a:pt x="1391217" y="803741"/>
                    <a:pt x="1390142" y="803848"/>
                  </a:cubicBezTo>
                  <a:cubicBezTo>
                    <a:pt x="1385302" y="804492"/>
                    <a:pt x="1380463" y="805351"/>
                    <a:pt x="1375731" y="806424"/>
                  </a:cubicBezTo>
                  <a:cubicBezTo>
                    <a:pt x="1368418" y="807927"/>
                    <a:pt x="1361213" y="809967"/>
                    <a:pt x="1354116" y="812006"/>
                  </a:cubicBezTo>
                  <a:cubicBezTo>
                    <a:pt x="1342071" y="815441"/>
                    <a:pt x="1329489" y="819199"/>
                    <a:pt x="1316691" y="823171"/>
                  </a:cubicBezTo>
                  <a:cubicBezTo>
                    <a:pt x="1304539" y="826821"/>
                    <a:pt x="1292279" y="830685"/>
                    <a:pt x="1280450" y="835408"/>
                  </a:cubicBezTo>
                  <a:cubicBezTo>
                    <a:pt x="1264426" y="841634"/>
                    <a:pt x="1249262" y="848934"/>
                    <a:pt x="1236250" y="858811"/>
                  </a:cubicBezTo>
                  <a:cubicBezTo>
                    <a:pt x="1233131" y="861280"/>
                    <a:pt x="1228615" y="860850"/>
                    <a:pt x="1226141" y="857737"/>
                  </a:cubicBezTo>
                  <a:cubicBezTo>
                    <a:pt x="1223668" y="854731"/>
                    <a:pt x="1224098" y="850222"/>
                    <a:pt x="1227217" y="847754"/>
                  </a:cubicBezTo>
                  <a:cubicBezTo>
                    <a:pt x="1240552" y="835945"/>
                    <a:pt x="1256360" y="826391"/>
                    <a:pt x="1273352" y="818662"/>
                  </a:cubicBezTo>
                  <a:cubicBezTo>
                    <a:pt x="1285504" y="813187"/>
                    <a:pt x="1298301" y="808571"/>
                    <a:pt x="1311099" y="804707"/>
                  </a:cubicBezTo>
                  <a:cubicBezTo>
                    <a:pt x="1324112" y="800842"/>
                    <a:pt x="1337231" y="797836"/>
                    <a:pt x="1349599" y="794938"/>
                  </a:cubicBezTo>
                  <a:cubicBezTo>
                    <a:pt x="1356051" y="793435"/>
                    <a:pt x="1362396" y="792039"/>
                    <a:pt x="1368956" y="791073"/>
                  </a:cubicBezTo>
                  <a:cubicBezTo>
                    <a:pt x="1375516" y="790000"/>
                    <a:pt x="1382184" y="789141"/>
                    <a:pt x="1388851" y="788819"/>
                  </a:cubicBezTo>
                  <a:cubicBezTo>
                    <a:pt x="1389927" y="788819"/>
                    <a:pt x="1398960" y="789248"/>
                    <a:pt x="1404015" y="789356"/>
                  </a:cubicBezTo>
                  <a:cubicBezTo>
                    <a:pt x="1403584" y="789892"/>
                    <a:pt x="1403154" y="790537"/>
                    <a:pt x="1402724" y="791181"/>
                  </a:cubicBezTo>
                  <a:cubicBezTo>
                    <a:pt x="1403584" y="790322"/>
                    <a:pt x="1404768" y="789785"/>
                    <a:pt x="1405950" y="789463"/>
                  </a:cubicBezTo>
                  <a:cubicBezTo>
                    <a:pt x="1405735" y="789463"/>
                    <a:pt x="1405520" y="789463"/>
                    <a:pt x="1405413" y="789463"/>
                  </a:cubicBezTo>
                  <a:lnTo>
                    <a:pt x="1404015" y="789356"/>
                  </a:lnTo>
                  <a:cubicBezTo>
                    <a:pt x="1405198" y="787960"/>
                    <a:pt x="1406273" y="787316"/>
                    <a:pt x="1406381" y="789463"/>
                  </a:cubicBezTo>
                  <a:close/>
                  <a:moveTo>
                    <a:pt x="1062678" y="635310"/>
                  </a:moveTo>
                  <a:cubicBezTo>
                    <a:pt x="1063431" y="610942"/>
                    <a:pt x="1063646" y="586359"/>
                    <a:pt x="1062678" y="563064"/>
                  </a:cubicBezTo>
                  <a:cubicBezTo>
                    <a:pt x="1061603" y="536871"/>
                    <a:pt x="1059344" y="512396"/>
                    <a:pt x="1055366" y="491463"/>
                  </a:cubicBezTo>
                  <a:cubicBezTo>
                    <a:pt x="1054505" y="487813"/>
                    <a:pt x="1056871" y="484163"/>
                    <a:pt x="1060528" y="483411"/>
                  </a:cubicBezTo>
                  <a:cubicBezTo>
                    <a:pt x="1064184" y="482553"/>
                    <a:pt x="1067840" y="484914"/>
                    <a:pt x="1068701" y="488564"/>
                  </a:cubicBezTo>
                  <a:cubicBezTo>
                    <a:pt x="1073862" y="509927"/>
                    <a:pt x="1077734" y="535046"/>
                    <a:pt x="1079885" y="561991"/>
                  </a:cubicBezTo>
                  <a:cubicBezTo>
                    <a:pt x="1081713" y="585822"/>
                    <a:pt x="1082573" y="610942"/>
                    <a:pt x="1081928" y="635847"/>
                  </a:cubicBezTo>
                  <a:cubicBezTo>
                    <a:pt x="1081391" y="656029"/>
                    <a:pt x="1079993" y="675888"/>
                    <a:pt x="1077842" y="694889"/>
                  </a:cubicBezTo>
                  <a:cubicBezTo>
                    <a:pt x="1074185" y="728704"/>
                    <a:pt x="1068163" y="759405"/>
                    <a:pt x="1061280" y="782378"/>
                  </a:cubicBezTo>
                  <a:cubicBezTo>
                    <a:pt x="1060312" y="786135"/>
                    <a:pt x="1056333" y="788390"/>
                    <a:pt x="1052569" y="787316"/>
                  </a:cubicBezTo>
                  <a:cubicBezTo>
                    <a:pt x="1048698" y="786242"/>
                    <a:pt x="1046547" y="782378"/>
                    <a:pt x="1047515" y="778621"/>
                  </a:cubicBezTo>
                  <a:cubicBezTo>
                    <a:pt x="1053215" y="756078"/>
                    <a:pt x="1057086" y="726020"/>
                    <a:pt x="1059667" y="693171"/>
                  </a:cubicBezTo>
                  <a:cubicBezTo>
                    <a:pt x="1061065" y="674492"/>
                    <a:pt x="1062033" y="655062"/>
                    <a:pt x="1062678" y="635310"/>
                  </a:cubicBezTo>
                  <a:close/>
                  <a:moveTo>
                    <a:pt x="1088166" y="1463936"/>
                  </a:moveTo>
                  <a:cubicBezTo>
                    <a:pt x="1082143" y="1541549"/>
                    <a:pt x="1075046" y="1619162"/>
                    <a:pt x="1067840" y="1696776"/>
                  </a:cubicBezTo>
                  <a:cubicBezTo>
                    <a:pt x="1066442" y="1711590"/>
                    <a:pt x="1064829" y="1726189"/>
                    <a:pt x="1063001" y="1740896"/>
                  </a:cubicBezTo>
                  <a:cubicBezTo>
                    <a:pt x="1056011" y="1799294"/>
                    <a:pt x="1046870" y="1857370"/>
                    <a:pt x="1041278" y="1915982"/>
                  </a:cubicBezTo>
                  <a:cubicBezTo>
                    <a:pt x="1039772" y="1931763"/>
                    <a:pt x="1033319" y="1956882"/>
                    <a:pt x="1031491" y="1978674"/>
                  </a:cubicBezTo>
                  <a:cubicBezTo>
                    <a:pt x="1030631" y="1987906"/>
                    <a:pt x="1030631" y="1996494"/>
                    <a:pt x="1032674" y="2003257"/>
                  </a:cubicBezTo>
                  <a:cubicBezTo>
                    <a:pt x="1033750" y="2006799"/>
                    <a:pt x="1031706" y="2010664"/>
                    <a:pt x="1028050" y="2011737"/>
                  </a:cubicBezTo>
                  <a:cubicBezTo>
                    <a:pt x="1024393" y="2012811"/>
                    <a:pt x="1020629" y="2010771"/>
                    <a:pt x="1019554" y="2007121"/>
                  </a:cubicBezTo>
                  <a:cubicBezTo>
                    <a:pt x="1017081" y="1999070"/>
                    <a:pt x="1016651" y="1988765"/>
                    <a:pt x="1017403" y="1977600"/>
                  </a:cubicBezTo>
                  <a:cubicBezTo>
                    <a:pt x="1018909" y="1955809"/>
                    <a:pt x="1024931" y="1930474"/>
                    <a:pt x="1026222" y="1914587"/>
                  </a:cubicBezTo>
                  <a:cubicBezTo>
                    <a:pt x="1027512" y="1899880"/>
                    <a:pt x="1028910" y="1885173"/>
                    <a:pt x="1030416" y="1870466"/>
                  </a:cubicBezTo>
                  <a:cubicBezTo>
                    <a:pt x="1036653" y="1812068"/>
                    <a:pt x="1045042" y="1753885"/>
                    <a:pt x="1049988" y="1695273"/>
                  </a:cubicBezTo>
                  <a:cubicBezTo>
                    <a:pt x="1053968" y="1648683"/>
                    <a:pt x="1057624" y="1602094"/>
                    <a:pt x="1061495" y="1555505"/>
                  </a:cubicBezTo>
                  <a:cubicBezTo>
                    <a:pt x="1063431" y="1530922"/>
                    <a:pt x="1065367" y="1506446"/>
                    <a:pt x="1067410" y="1481863"/>
                  </a:cubicBezTo>
                  <a:cubicBezTo>
                    <a:pt x="1066657" y="1483903"/>
                    <a:pt x="1065474" y="1486265"/>
                    <a:pt x="1062356" y="1489056"/>
                  </a:cubicBezTo>
                  <a:cubicBezTo>
                    <a:pt x="1057516" y="1493135"/>
                    <a:pt x="1048913" y="1498610"/>
                    <a:pt x="1045579" y="1502582"/>
                  </a:cubicBezTo>
                  <a:lnTo>
                    <a:pt x="1005896" y="1549815"/>
                  </a:lnTo>
                  <a:cubicBezTo>
                    <a:pt x="994174" y="1563341"/>
                    <a:pt x="982990" y="1577082"/>
                    <a:pt x="972021" y="1590822"/>
                  </a:cubicBezTo>
                  <a:cubicBezTo>
                    <a:pt x="960944" y="1604670"/>
                    <a:pt x="950083" y="1618626"/>
                    <a:pt x="939758" y="1632903"/>
                  </a:cubicBezTo>
                  <a:cubicBezTo>
                    <a:pt x="926208" y="1651904"/>
                    <a:pt x="913303" y="1671442"/>
                    <a:pt x="901689" y="1692267"/>
                  </a:cubicBezTo>
                  <a:cubicBezTo>
                    <a:pt x="899860" y="1695702"/>
                    <a:pt x="895452" y="1697098"/>
                    <a:pt x="892010" y="1695273"/>
                  </a:cubicBezTo>
                  <a:cubicBezTo>
                    <a:pt x="888569" y="1693448"/>
                    <a:pt x="887171" y="1689154"/>
                    <a:pt x="888999" y="1685612"/>
                  </a:cubicBezTo>
                  <a:cubicBezTo>
                    <a:pt x="902549" y="1658130"/>
                    <a:pt x="917928" y="1632366"/>
                    <a:pt x="935242" y="1607783"/>
                  </a:cubicBezTo>
                  <a:cubicBezTo>
                    <a:pt x="943845" y="1595439"/>
                    <a:pt x="952986" y="1583523"/>
                    <a:pt x="962557" y="1571822"/>
                  </a:cubicBezTo>
                  <a:cubicBezTo>
                    <a:pt x="972021" y="1560228"/>
                    <a:pt x="982022" y="1549064"/>
                    <a:pt x="992239" y="1537792"/>
                  </a:cubicBezTo>
                  <a:lnTo>
                    <a:pt x="1033965" y="1492383"/>
                  </a:lnTo>
                  <a:cubicBezTo>
                    <a:pt x="1037836" y="1488304"/>
                    <a:pt x="1047192" y="1482937"/>
                    <a:pt x="1052677" y="1478750"/>
                  </a:cubicBezTo>
                  <a:cubicBezTo>
                    <a:pt x="1052462" y="1477891"/>
                    <a:pt x="1052462" y="1477033"/>
                    <a:pt x="1052677" y="1476174"/>
                  </a:cubicBezTo>
                  <a:cubicBezTo>
                    <a:pt x="1053322" y="1472524"/>
                    <a:pt x="1056871" y="1470055"/>
                    <a:pt x="1060635" y="1470699"/>
                  </a:cubicBezTo>
                  <a:cubicBezTo>
                    <a:pt x="1064076" y="1471236"/>
                    <a:pt x="1065905" y="1472953"/>
                    <a:pt x="1066872" y="1474349"/>
                  </a:cubicBezTo>
                  <a:cubicBezTo>
                    <a:pt x="1067625" y="1475315"/>
                    <a:pt x="1067518" y="1476603"/>
                    <a:pt x="1067733" y="1477784"/>
                  </a:cubicBezTo>
                  <a:cubicBezTo>
                    <a:pt x="1069346" y="1457173"/>
                    <a:pt x="1071067" y="1436562"/>
                    <a:pt x="1072680" y="1415844"/>
                  </a:cubicBezTo>
                  <a:cubicBezTo>
                    <a:pt x="1077519" y="1353689"/>
                    <a:pt x="1082358" y="1291641"/>
                    <a:pt x="1086660" y="1229486"/>
                  </a:cubicBezTo>
                  <a:cubicBezTo>
                    <a:pt x="1089994" y="1182897"/>
                    <a:pt x="1089456" y="1135556"/>
                    <a:pt x="1091607" y="1088644"/>
                  </a:cubicBezTo>
                  <a:cubicBezTo>
                    <a:pt x="1092575" y="1068248"/>
                    <a:pt x="1093973" y="1047959"/>
                    <a:pt x="1096339" y="1027777"/>
                  </a:cubicBezTo>
                  <a:cubicBezTo>
                    <a:pt x="1096769" y="1023913"/>
                    <a:pt x="1100318" y="1021122"/>
                    <a:pt x="1104297" y="1021551"/>
                  </a:cubicBezTo>
                  <a:cubicBezTo>
                    <a:pt x="1108168" y="1021981"/>
                    <a:pt x="1110964" y="1025416"/>
                    <a:pt x="1110534" y="1029388"/>
                  </a:cubicBezTo>
                  <a:cubicBezTo>
                    <a:pt x="1108491" y="1049247"/>
                    <a:pt x="1107415" y="1069214"/>
                    <a:pt x="1106878" y="1089181"/>
                  </a:cubicBezTo>
                  <a:cubicBezTo>
                    <a:pt x="1105372" y="1136307"/>
                    <a:pt x="1106555" y="1183755"/>
                    <a:pt x="1103867" y="1230560"/>
                  </a:cubicBezTo>
                  <a:cubicBezTo>
                    <a:pt x="1099242" y="1308388"/>
                    <a:pt x="1094188" y="1386215"/>
                    <a:pt x="1088166" y="1463936"/>
                  </a:cubicBezTo>
                  <a:close/>
                  <a:moveTo>
                    <a:pt x="1171510" y="1678312"/>
                  </a:moveTo>
                  <a:cubicBezTo>
                    <a:pt x="1172370" y="1681747"/>
                    <a:pt x="1183662" y="1722969"/>
                    <a:pt x="1185276" y="1739501"/>
                  </a:cubicBezTo>
                  <a:cubicBezTo>
                    <a:pt x="1185813" y="1744439"/>
                    <a:pt x="1185276" y="1747981"/>
                    <a:pt x="1184415" y="1749484"/>
                  </a:cubicBezTo>
                  <a:cubicBezTo>
                    <a:pt x="1183340" y="1751524"/>
                    <a:pt x="1181942" y="1752705"/>
                    <a:pt x="1180329" y="1753348"/>
                  </a:cubicBezTo>
                  <a:cubicBezTo>
                    <a:pt x="1176780" y="1754637"/>
                    <a:pt x="1172801" y="1752919"/>
                    <a:pt x="1171403" y="1749484"/>
                  </a:cubicBezTo>
                  <a:cubicBezTo>
                    <a:pt x="1170757" y="1747767"/>
                    <a:pt x="1170865" y="1745942"/>
                    <a:pt x="1171510" y="1744439"/>
                  </a:cubicBezTo>
                  <a:cubicBezTo>
                    <a:pt x="1171510" y="1744546"/>
                    <a:pt x="1171618" y="1744546"/>
                    <a:pt x="1171725" y="1744546"/>
                  </a:cubicBezTo>
                  <a:cubicBezTo>
                    <a:pt x="1172155" y="1744546"/>
                    <a:pt x="1172048" y="1744117"/>
                    <a:pt x="1171940" y="1743472"/>
                  </a:cubicBezTo>
                  <a:cubicBezTo>
                    <a:pt x="1171725" y="1742721"/>
                    <a:pt x="1171510" y="1741970"/>
                    <a:pt x="1171403" y="1741218"/>
                  </a:cubicBezTo>
                  <a:cubicBezTo>
                    <a:pt x="1169037" y="1725331"/>
                    <a:pt x="1156024" y="1686041"/>
                    <a:pt x="1155056" y="1682820"/>
                  </a:cubicBezTo>
                  <a:cubicBezTo>
                    <a:pt x="1147959" y="1658238"/>
                    <a:pt x="1140108" y="1633762"/>
                    <a:pt x="1132258" y="1609286"/>
                  </a:cubicBezTo>
                  <a:cubicBezTo>
                    <a:pt x="1126988" y="1592969"/>
                    <a:pt x="1121719" y="1576760"/>
                    <a:pt x="1116341" y="1560550"/>
                  </a:cubicBezTo>
                  <a:cubicBezTo>
                    <a:pt x="1107200" y="1533498"/>
                    <a:pt x="1097737" y="1506661"/>
                    <a:pt x="1087198" y="1480146"/>
                  </a:cubicBezTo>
                  <a:cubicBezTo>
                    <a:pt x="1085692" y="1476496"/>
                    <a:pt x="1087305" y="1472309"/>
                    <a:pt x="1090962" y="1470806"/>
                  </a:cubicBezTo>
                  <a:cubicBezTo>
                    <a:pt x="1094618" y="1469303"/>
                    <a:pt x="1098812" y="1471021"/>
                    <a:pt x="1100318" y="1474564"/>
                  </a:cubicBezTo>
                  <a:cubicBezTo>
                    <a:pt x="1115159" y="1507413"/>
                    <a:pt x="1129031" y="1540690"/>
                    <a:pt x="1140968" y="1574720"/>
                  </a:cubicBezTo>
                  <a:cubicBezTo>
                    <a:pt x="1145808" y="1588353"/>
                    <a:pt x="1150325" y="1602094"/>
                    <a:pt x="1154411" y="1615835"/>
                  </a:cubicBezTo>
                  <a:cubicBezTo>
                    <a:pt x="1160756" y="1636553"/>
                    <a:pt x="1166241" y="1657486"/>
                    <a:pt x="1171510" y="1678312"/>
                  </a:cubicBezTo>
                  <a:close/>
                  <a:moveTo>
                    <a:pt x="1238186" y="1451269"/>
                  </a:moveTo>
                  <a:cubicBezTo>
                    <a:pt x="1253672" y="1488197"/>
                    <a:pt x="1267975" y="1525769"/>
                    <a:pt x="1287332" y="1560550"/>
                  </a:cubicBezTo>
                  <a:cubicBezTo>
                    <a:pt x="1289268" y="1563878"/>
                    <a:pt x="1288192" y="1568065"/>
                    <a:pt x="1284859" y="1569889"/>
                  </a:cubicBezTo>
                  <a:cubicBezTo>
                    <a:pt x="1281633" y="1571822"/>
                    <a:pt x="1277438" y="1570748"/>
                    <a:pt x="1275610" y="1567420"/>
                  </a:cubicBezTo>
                  <a:cubicBezTo>
                    <a:pt x="1251091" y="1527272"/>
                    <a:pt x="1232809" y="1483259"/>
                    <a:pt x="1213021" y="1440319"/>
                  </a:cubicBezTo>
                  <a:cubicBezTo>
                    <a:pt x="1207859" y="1429048"/>
                    <a:pt x="1202590" y="1417883"/>
                    <a:pt x="1196997" y="1406827"/>
                  </a:cubicBezTo>
                  <a:cubicBezTo>
                    <a:pt x="1188824" y="1390295"/>
                    <a:pt x="1180006" y="1374085"/>
                    <a:pt x="1170005" y="1358734"/>
                  </a:cubicBezTo>
                  <a:cubicBezTo>
                    <a:pt x="1152798" y="1332111"/>
                    <a:pt x="1132150" y="1307529"/>
                    <a:pt x="1104404" y="1286918"/>
                  </a:cubicBezTo>
                  <a:cubicBezTo>
                    <a:pt x="1101286" y="1284556"/>
                    <a:pt x="1100533" y="1280155"/>
                    <a:pt x="1102791" y="1276934"/>
                  </a:cubicBezTo>
                  <a:cubicBezTo>
                    <a:pt x="1105049" y="1273714"/>
                    <a:pt x="1109566" y="1273070"/>
                    <a:pt x="1112793" y="1275324"/>
                  </a:cubicBezTo>
                  <a:cubicBezTo>
                    <a:pt x="1153121" y="1303020"/>
                    <a:pt x="1181404" y="1338445"/>
                    <a:pt x="1203450" y="1377627"/>
                  </a:cubicBezTo>
                  <a:cubicBezTo>
                    <a:pt x="1216678" y="1401244"/>
                    <a:pt x="1227647" y="1426149"/>
                    <a:pt x="1238186" y="1451269"/>
                  </a:cubicBezTo>
                  <a:close/>
                  <a:moveTo>
                    <a:pt x="1308410" y="1330931"/>
                  </a:moveTo>
                  <a:cubicBezTo>
                    <a:pt x="1311529" y="1333185"/>
                    <a:pt x="1312282" y="1337372"/>
                    <a:pt x="1310024" y="1340485"/>
                  </a:cubicBezTo>
                  <a:cubicBezTo>
                    <a:pt x="1307873" y="1343491"/>
                    <a:pt x="1303571" y="1344242"/>
                    <a:pt x="1300560" y="1342095"/>
                  </a:cubicBezTo>
                  <a:cubicBezTo>
                    <a:pt x="1293570" y="1337479"/>
                    <a:pt x="1286902" y="1329213"/>
                    <a:pt x="1280557" y="1319337"/>
                  </a:cubicBezTo>
                  <a:cubicBezTo>
                    <a:pt x="1268835" y="1300873"/>
                    <a:pt x="1258296" y="1276505"/>
                    <a:pt x="1249155" y="1264052"/>
                  </a:cubicBezTo>
                  <a:cubicBezTo>
                    <a:pt x="1238616" y="1249453"/>
                    <a:pt x="1227324" y="1235712"/>
                    <a:pt x="1215817" y="1222079"/>
                  </a:cubicBezTo>
                  <a:cubicBezTo>
                    <a:pt x="1207967" y="1213062"/>
                    <a:pt x="1200116" y="1204045"/>
                    <a:pt x="1192158" y="1195242"/>
                  </a:cubicBezTo>
                  <a:cubicBezTo>
                    <a:pt x="1171940" y="1173128"/>
                    <a:pt x="1150862" y="1151873"/>
                    <a:pt x="1128816" y="1131155"/>
                  </a:cubicBezTo>
                  <a:cubicBezTo>
                    <a:pt x="1125913" y="1128578"/>
                    <a:pt x="1125698" y="1124069"/>
                    <a:pt x="1128278" y="1121064"/>
                  </a:cubicBezTo>
                  <a:cubicBezTo>
                    <a:pt x="1130860" y="1118165"/>
                    <a:pt x="1135376" y="1117951"/>
                    <a:pt x="1138387" y="1120527"/>
                  </a:cubicBezTo>
                  <a:cubicBezTo>
                    <a:pt x="1155164" y="1134805"/>
                    <a:pt x="1171618" y="1149296"/>
                    <a:pt x="1187426" y="1164433"/>
                  </a:cubicBezTo>
                  <a:cubicBezTo>
                    <a:pt x="1198073" y="1174631"/>
                    <a:pt x="1208397" y="1185044"/>
                    <a:pt x="1218291" y="1195886"/>
                  </a:cubicBezTo>
                  <a:cubicBezTo>
                    <a:pt x="1226571" y="1204903"/>
                    <a:pt x="1234530" y="1214242"/>
                    <a:pt x="1242165" y="1223904"/>
                  </a:cubicBezTo>
                  <a:cubicBezTo>
                    <a:pt x="1249800" y="1233458"/>
                    <a:pt x="1257006" y="1243441"/>
                    <a:pt x="1263888" y="1253640"/>
                  </a:cubicBezTo>
                  <a:cubicBezTo>
                    <a:pt x="1272814" y="1266844"/>
                    <a:pt x="1282493" y="1292071"/>
                    <a:pt x="1293570" y="1311501"/>
                  </a:cubicBezTo>
                  <a:cubicBezTo>
                    <a:pt x="1298301" y="1319659"/>
                    <a:pt x="1303033" y="1326851"/>
                    <a:pt x="1308410" y="1330931"/>
                  </a:cubicBezTo>
                  <a:close/>
                  <a:moveTo>
                    <a:pt x="919433" y="1420889"/>
                  </a:moveTo>
                  <a:cubicBezTo>
                    <a:pt x="901044" y="1441286"/>
                    <a:pt x="883299" y="1462111"/>
                    <a:pt x="867061" y="1484118"/>
                  </a:cubicBezTo>
                  <a:cubicBezTo>
                    <a:pt x="864802" y="1487338"/>
                    <a:pt x="860393" y="1488090"/>
                    <a:pt x="857167" y="1485835"/>
                  </a:cubicBezTo>
                  <a:cubicBezTo>
                    <a:pt x="853940" y="1483581"/>
                    <a:pt x="853188" y="1479072"/>
                    <a:pt x="855446" y="1475852"/>
                  </a:cubicBezTo>
                  <a:cubicBezTo>
                    <a:pt x="874911" y="1446975"/>
                    <a:pt x="896419" y="1419494"/>
                    <a:pt x="919541" y="1393300"/>
                  </a:cubicBezTo>
                  <a:cubicBezTo>
                    <a:pt x="928682" y="1382888"/>
                    <a:pt x="938145" y="1372582"/>
                    <a:pt x="947932" y="1362706"/>
                  </a:cubicBezTo>
                  <a:cubicBezTo>
                    <a:pt x="962557" y="1347784"/>
                    <a:pt x="977721" y="1333400"/>
                    <a:pt x="992991" y="1319337"/>
                  </a:cubicBezTo>
                  <a:cubicBezTo>
                    <a:pt x="999874" y="1313004"/>
                    <a:pt x="1006972" y="1306777"/>
                    <a:pt x="1014069" y="1300766"/>
                  </a:cubicBezTo>
                  <a:cubicBezTo>
                    <a:pt x="1024716" y="1291641"/>
                    <a:pt x="1035578" y="1282946"/>
                    <a:pt x="1046440" y="1274143"/>
                  </a:cubicBezTo>
                  <a:cubicBezTo>
                    <a:pt x="1049666" y="1271567"/>
                    <a:pt x="1055043" y="1269098"/>
                    <a:pt x="1060528" y="1266736"/>
                  </a:cubicBezTo>
                  <a:cubicBezTo>
                    <a:pt x="1063323" y="1265555"/>
                    <a:pt x="1067195" y="1263516"/>
                    <a:pt x="1069346" y="1262335"/>
                  </a:cubicBezTo>
                  <a:cubicBezTo>
                    <a:pt x="1068808" y="1260188"/>
                    <a:pt x="1069346" y="1257934"/>
                    <a:pt x="1070959" y="1256108"/>
                  </a:cubicBezTo>
                  <a:cubicBezTo>
                    <a:pt x="1073540" y="1253425"/>
                    <a:pt x="1077842" y="1253210"/>
                    <a:pt x="1080638" y="1255787"/>
                  </a:cubicBezTo>
                  <a:cubicBezTo>
                    <a:pt x="1082896" y="1257826"/>
                    <a:pt x="1083864" y="1259973"/>
                    <a:pt x="1084186" y="1262013"/>
                  </a:cubicBezTo>
                  <a:cubicBezTo>
                    <a:pt x="1084832" y="1265233"/>
                    <a:pt x="1083649" y="1268668"/>
                    <a:pt x="1080423" y="1271889"/>
                  </a:cubicBezTo>
                  <a:cubicBezTo>
                    <a:pt x="1077949" y="1274143"/>
                    <a:pt x="1073755" y="1276505"/>
                    <a:pt x="1069131" y="1278759"/>
                  </a:cubicBezTo>
                  <a:cubicBezTo>
                    <a:pt x="1064399" y="1281121"/>
                    <a:pt x="1059130" y="1283375"/>
                    <a:pt x="1056333" y="1285951"/>
                  </a:cubicBezTo>
                  <a:cubicBezTo>
                    <a:pt x="1047622" y="1293466"/>
                    <a:pt x="1039019" y="1301195"/>
                    <a:pt x="1030523" y="1308924"/>
                  </a:cubicBezTo>
                  <a:cubicBezTo>
                    <a:pt x="1022028" y="1316546"/>
                    <a:pt x="1013639" y="1324383"/>
                    <a:pt x="1005466" y="1332434"/>
                  </a:cubicBezTo>
                  <a:cubicBezTo>
                    <a:pt x="990626" y="1346711"/>
                    <a:pt x="976215" y="1361418"/>
                    <a:pt x="961804" y="1376125"/>
                  </a:cubicBezTo>
                  <a:cubicBezTo>
                    <a:pt x="947394" y="1390831"/>
                    <a:pt x="933198" y="1405646"/>
                    <a:pt x="919433" y="1420889"/>
                  </a:cubicBezTo>
                  <a:close/>
                  <a:moveTo>
                    <a:pt x="1029448" y="1714810"/>
                  </a:moveTo>
                  <a:lnTo>
                    <a:pt x="1007617" y="1746156"/>
                  </a:lnTo>
                  <a:cubicBezTo>
                    <a:pt x="1004606" y="1750343"/>
                    <a:pt x="1001595" y="1754422"/>
                    <a:pt x="998584" y="1758501"/>
                  </a:cubicBezTo>
                  <a:cubicBezTo>
                    <a:pt x="994820" y="1763332"/>
                    <a:pt x="991056" y="1768055"/>
                    <a:pt x="987292" y="1772886"/>
                  </a:cubicBezTo>
                  <a:cubicBezTo>
                    <a:pt x="981700" y="1780078"/>
                    <a:pt x="976000" y="1787271"/>
                    <a:pt x="970515" y="1794571"/>
                  </a:cubicBezTo>
                  <a:cubicBezTo>
                    <a:pt x="968364" y="1797898"/>
                    <a:pt x="963955" y="1798865"/>
                    <a:pt x="960622" y="1796718"/>
                  </a:cubicBezTo>
                  <a:cubicBezTo>
                    <a:pt x="957288" y="1794571"/>
                    <a:pt x="956427" y="1790169"/>
                    <a:pt x="958471" y="1786841"/>
                  </a:cubicBezTo>
                  <a:cubicBezTo>
                    <a:pt x="964923" y="1775570"/>
                    <a:pt x="971483" y="1764405"/>
                    <a:pt x="978688" y="1753563"/>
                  </a:cubicBezTo>
                  <a:cubicBezTo>
                    <a:pt x="981592" y="1749269"/>
                    <a:pt x="984496" y="1744975"/>
                    <a:pt x="987614" y="1740896"/>
                  </a:cubicBezTo>
                  <a:cubicBezTo>
                    <a:pt x="992239" y="1734670"/>
                    <a:pt x="997293" y="1728766"/>
                    <a:pt x="1002240" y="1722862"/>
                  </a:cubicBezTo>
                  <a:lnTo>
                    <a:pt x="1017296" y="1705578"/>
                  </a:lnTo>
                  <a:cubicBezTo>
                    <a:pt x="1017511" y="1705364"/>
                    <a:pt x="1021597" y="1702465"/>
                    <a:pt x="1023426" y="1700211"/>
                  </a:cubicBezTo>
                  <a:lnTo>
                    <a:pt x="1023533" y="1699459"/>
                  </a:lnTo>
                  <a:cubicBezTo>
                    <a:pt x="1023533" y="1699567"/>
                    <a:pt x="1023533" y="1699674"/>
                    <a:pt x="1023533" y="1699782"/>
                  </a:cubicBezTo>
                  <a:cubicBezTo>
                    <a:pt x="1023533" y="1699889"/>
                    <a:pt x="1023533" y="1700104"/>
                    <a:pt x="1023533" y="1700211"/>
                  </a:cubicBezTo>
                  <a:cubicBezTo>
                    <a:pt x="1024286" y="1699138"/>
                    <a:pt x="1024716" y="1698279"/>
                    <a:pt x="1023963" y="1697742"/>
                  </a:cubicBezTo>
                  <a:cubicBezTo>
                    <a:pt x="1025361" y="1694199"/>
                    <a:pt x="1029340" y="1692482"/>
                    <a:pt x="1032782" y="1693877"/>
                  </a:cubicBezTo>
                  <a:cubicBezTo>
                    <a:pt x="1035255" y="1694629"/>
                    <a:pt x="1037191" y="1696776"/>
                    <a:pt x="1037191" y="1700962"/>
                  </a:cubicBezTo>
                  <a:cubicBezTo>
                    <a:pt x="1037191" y="1701606"/>
                    <a:pt x="1036761" y="1703002"/>
                    <a:pt x="1035793" y="1704934"/>
                  </a:cubicBezTo>
                  <a:cubicBezTo>
                    <a:pt x="1034287" y="1707725"/>
                    <a:pt x="1029663" y="1714488"/>
                    <a:pt x="1029448" y="1714810"/>
                  </a:cubicBezTo>
                  <a:close/>
                  <a:moveTo>
                    <a:pt x="991378" y="772609"/>
                  </a:moveTo>
                  <a:lnTo>
                    <a:pt x="991056" y="772180"/>
                  </a:lnTo>
                  <a:cubicBezTo>
                    <a:pt x="991916" y="772072"/>
                    <a:pt x="992561" y="772287"/>
                    <a:pt x="992239" y="772824"/>
                  </a:cubicBezTo>
                  <a:lnTo>
                    <a:pt x="991378" y="772609"/>
                  </a:lnTo>
                  <a:close/>
                  <a:moveTo>
                    <a:pt x="711018" y="396351"/>
                  </a:moveTo>
                  <a:cubicBezTo>
                    <a:pt x="711018" y="396351"/>
                    <a:pt x="711018" y="396351"/>
                    <a:pt x="711018" y="396351"/>
                  </a:cubicBezTo>
                  <a:lnTo>
                    <a:pt x="711126" y="396674"/>
                  </a:lnTo>
                  <a:lnTo>
                    <a:pt x="711018" y="396351"/>
                  </a:lnTo>
                  <a:close/>
                  <a:moveTo>
                    <a:pt x="626813" y="334089"/>
                  </a:moveTo>
                  <a:cubicBezTo>
                    <a:pt x="653483" y="348474"/>
                    <a:pt x="677358" y="361463"/>
                    <a:pt x="694672" y="371124"/>
                  </a:cubicBezTo>
                  <a:cubicBezTo>
                    <a:pt x="671550" y="336880"/>
                    <a:pt x="648429" y="302636"/>
                    <a:pt x="624555" y="268821"/>
                  </a:cubicBezTo>
                  <a:cubicBezTo>
                    <a:pt x="573365" y="196038"/>
                    <a:pt x="520347" y="124759"/>
                    <a:pt x="463243" y="57880"/>
                  </a:cubicBezTo>
                  <a:cubicBezTo>
                    <a:pt x="460661" y="54875"/>
                    <a:pt x="460984" y="50366"/>
                    <a:pt x="463888" y="47790"/>
                  </a:cubicBezTo>
                  <a:cubicBezTo>
                    <a:pt x="466899" y="45213"/>
                    <a:pt x="471416" y="45535"/>
                    <a:pt x="473997" y="48541"/>
                  </a:cubicBezTo>
                  <a:cubicBezTo>
                    <a:pt x="532499" y="114883"/>
                    <a:pt x="587130" y="185518"/>
                    <a:pt x="639503" y="258301"/>
                  </a:cubicBezTo>
                  <a:cubicBezTo>
                    <a:pt x="658645" y="284923"/>
                    <a:pt x="677142" y="312297"/>
                    <a:pt x="695747" y="339349"/>
                  </a:cubicBezTo>
                  <a:cubicBezTo>
                    <a:pt x="691876" y="323569"/>
                    <a:pt x="686929" y="306178"/>
                    <a:pt x="680584" y="286748"/>
                  </a:cubicBezTo>
                  <a:cubicBezTo>
                    <a:pt x="676067" y="272793"/>
                    <a:pt x="671013" y="258515"/>
                    <a:pt x="666065" y="244238"/>
                  </a:cubicBezTo>
                  <a:lnTo>
                    <a:pt x="641224" y="173388"/>
                  </a:lnTo>
                  <a:cubicBezTo>
                    <a:pt x="628211" y="136460"/>
                    <a:pt x="618425" y="109837"/>
                    <a:pt x="618425" y="109837"/>
                  </a:cubicBezTo>
                  <a:cubicBezTo>
                    <a:pt x="616919" y="106187"/>
                    <a:pt x="618640" y="102001"/>
                    <a:pt x="622296" y="100498"/>
                  </a:cubicBezTo>
                  <a:cubicBezTo>
                    <a:pt x="625953" y="98995"/>
                    <a:pt x="630147" y="100820"/>
                    <a:pt x="631545" y="104362"/>
                  </a:cubicBezTo>
                  <a:cubicBezTo>
                    <a:pt x="631545" y="104362"/>
                    <a:pt x="649397" y="144189"/>
                    <a:pt x="668539" y="194321"/>
                  </a:cubicBezTo>
                  <a:cubicBezTo>
                    <a:pt x="672303" y="204089"/>
                    <a:pt x="676067" y="214288"/>
                    <a:pt x="679724" y="224701"/>
                  </a:cubicBezTo>
                  <a:cubicBezTo>
                    <a:pt x="683165" y="234899"/>
                    <a:pt x="686606" y="245204"/>
                    <a:pt x="689832" y="255510"/>
                  </a:cubicBezTo>
                  <a:cubicBezTo>
                    <a:pt x="702522" y="296302"/>
                    <a:pt x="712416" y="336129"/>
                    <a:pt x="714567" y="361785"/>
                  </a:cubicBezTo>
                  <a:cubicBezTo>
                    <a:pt x="714674" y="362858"/>
                    <a:pt x="713169" y="362966"/>
                    <a:pt x="712846" y="363932"/>
                  </a:cubicBezTo>
                  <a:cubicBezTo>
                    <a:pt x="718761" y="372627"/>
                    <a:pt x="724891" y="381108"/>
                    <a:pt x="730805" y="389803"/>
                  </a:cubicBezTo>
                  <a:cubicBezTo>
                    <a:pt x="751561" y="420612"/>
                    <a:pt x="771886" y="451207"/>
                    <a:pt x="792319" y="482123"/>
                  </a:cubicBezTo>
                  <a:cubicBezTo>
                    <a:pt x="791997" y="472891"/>
                    <a:pt x="791566" y="460009"/>
                    <a:pt x="791351" y="453354"/>
                  </a:cubicBezTo>
                  <a:cubicBezTo>
                    <a:pt x="791029" y="443370"/>
                    <a:pt x="790491" y="433387"/>
                    <a:pt x="789738" y="423403"/>
                  </a:cubicBezTo>
                  <a:cubicBezTo>
                    <a:pt x="788770" y="408374"/>
                    <a:pt x="787480" y="393453"/>
                    <a:pt x="786082" y="378531"/>
                  </a:cubicBezTo>
                  <a:cubicBezTo>
                    <a:pt x="784576" y="361248"/>
                    <a:pt x="782425" y="343643"/>
                    <a:pt x="780059" y="326038"/>
                  </a:cubicBezTo>
                  <a:cubicBezTo>
                    <a:pt x="777694" y="308648"/>
                    <a:pt x="775005" y="291257"/>
                    <a:pt x="771994" y="273866"/>
                  </a:cubicBezTo>
                  <a:cubicBezTo>
                    <a:pt x="765757" y="238871"/>
                    <a:pt x="757906" y="204089"/>
                    <a:pt x="747367" y="171241"/>
                  </a:cubicBezTo>
                  <a:cubicBezTo>
                    <a:pt x="746077" y="167484"/>
                    <a:pt x="748120" y="163512"/>
                    <a:pt x="751776" y="162223"/>
                  </a:cubicBezTo>
                  <a:cubicBezTo>
                    <a:pt x="755540" y="160935"/>
                    <a:pt x="759627" y="162868"/>
                    <a:pt x="760917" y="166625"/>
                  </a:cubicBezTo>
                  <a:cubicBezTo>
                    <a:pt x="772962" y="199796"/>
                    <a:pt x="782856" y="234791"/>
                    <a:pt x="790169" y="270324"/>
                  </a:cubicBezTo>
                  <a:cubicBezTo>
                    <a:pt x="793825" y="288036"/>
                    <a:pt x="796836" y="305749"/>
                    <a:pt x="799202" y="323461"/>
                  </a:cubicBezTo>
                  <a:cubicBezTo>
                    <a:pt x="801568" y="341496"/>
                    <a:pt x="803073" y="359424"/>
                    <a:pt x="804256" y="377029"/>
                  </a:cubicBezTo>
                  <a:cubicBezTo>
                    <a:pt x="805117" y="389696"/>
                    <a:pt x="805762" y="402363"/>
                    <a:pt x="806300" y="415030"/>
                  </a:cubicBezTo>
                  <a:cubicBezTo>
                    <a:pt x="806730" y="427697"/>
                    <a:pt x="806945" y="440364"/>
                    <a:pt x="806945" y="453139"/>
                  </a:cubicBezTo>
                  <a:cubicBezTo>
                    <a:pt x="806837" y="460761"/>
                    <a:pt x="806407" y="477937"/>
                    <a:pt x="806514" y="486417"/>
                  </a:cubicBezTo>
                  <a:cubicBezTo>
                    <a:pt x="806945" y="487490"/>
                    <a:pt x="807267" y="488779"/>
                    <a:pt x="807160" y="490067"/>
                  </a:cubicBezTo>
                  <a:cubicBezTo>
                    <a:pt x="806730" y="495327"/>
                    <a:pt x="804256" y="496937"/>
                    <a:pt x="802643" y="497689"/>
                  </a:cubicBezTo>
                  <a:cubicBezTo>
                    <a:pt x="822861" y="528283"/>
                    <a:pt x="843294" y="559200"/>
                    <a:pt x="863727" y="589365"/>
                  </a:cubicBezTo>
                  <a:cubicBezTo>
                    <a:pt x="870394" y="599241"/>
                    <a:pt x="877169" y="609117"/>
                    <a:pt x="884052" y="618886"/>
                  </a:cubicBezTo>
                  <a:cubicBezTo>
                    <a:pt x="891365" y="629406"/>
                    <a:pt x="898785" y="639819"/>
                    <a:pt x="906206" y="650339"/>
                  </a:cubicBezTo>
                  <a:cubicBezTo>
                    <a:pt x="906851" y="625326"/>
                    <a:pt x="908249" y="570901"/>
                    <a:pt x="909109" y="511000"/>
                  </a:cubicBezTo>
                  <a:cubicBezTo>
                    <a:pt x="909217" y="497474"/>
                    <a:pt x="909432" y="483733"/>
                    <a:pt x="909647" y="469993"/>
                  </a:cubicBezTo>
                  <a:cubicBezTo>
                    <a:pt x="910077" y="449060"/>
                    <a:pt x="910400" y="428234"/>
                    <a:pt x="910615" y="408482"/>
                  </a:cubicBezTo>
                  <a:cubicBezTo>
                    <a:pt x="910937" y="362429"/>
                    <a:pt x="910292" y="322066"/>
                    <a:pt x="906421" y="299952"/>
                  </a:cubicBezTo>
                  <a:cubicBezTo>
                    <a:pt x="905668" y="296088"/>
                    <a:pt x="908141" y="292331"/>
                    <a:pt x="912013" y="291579"/>
                  </a:cubicBezTo>
                  <a:cubicBezTo>
                    <a:pt x="915884" y="290828"/>
                    <a:pt x="919648" y="293404"/>
                    <a:pt x="920401" y="297268"/>
                  </a:cubicBezTo>
                  <a:cubicBezTo>
                    <a:pt x="924487" y="316162"/>
                    <a:pt x="927069" y="348367"/>
                    <a:pt x="928359" y="386261"/>
                  </a:cubicBezTo>
                  <a:cubicBezTo>
                    <a:pt x="928897" y="404832"/>
                    <a:pt x="929327" y="424799"/>
                    <a:pt x="929219" y="445195"/>
                  </a:cubicBezTo>
                  <a:cubicBezTo>
                    <a:pt x="929112" y="474716"/>
                    <a:pt x="928251" y="505096"/>
                    <a:pt x="927069" y="533543"/>
                  </a:cubicBezTo>
                  <a:cubicBezTo>
                    <a:pt x="924165" y="606004"/>
                    <a:pt x="919433" y="665690"/>
                    <a:pt x="919433" y="665690"/>
                  </a:cubicBezTo>
                  <a:cubicBezTo>
                    <a:pt x="919433" y="666441"/>
                    <a:pt x="918250" y="666334"/>
                    <a:pt x="917928" y="667085"/>
                  </a:cubicBezTo>
                  <a:cubicBezTo>
                    <a:pt x="934382" y="690272"/>
                    <a:pt x="950943" y="713353"/>
                    <a:pt x="966966" y="736755"/>
                  </a:cubicBezTo>
                  <a:cubicBezTo>
                    <a:pt x="967182" y="737184"/>
                    <a:pt x="968364" y="738902"/>
                    <a:pt x="969440" y="740727"/>
                  </a:cubicBezTo>
                  <a:cubicBezTo>
                    <a:pt x="972881" y="725376"/>
                    <a:pt x="978366" y="701652"/>
                    <a:pt x="982667" y="681363"/>
                  </a:cubicBezTo>
                  <a:cubicBezTo>
                    <a:pt x="985141" y="669447"/>
                    <a:pt x="987184" y="658927"/>
                    <a:pt x="987937" y="652486"/>
                  </a:cubicBezTo>
                  <a:cubicBezTo>
                    <a:pt x="989980" y="635310"/>
                    <a:pt x="990948" y="612552"/>
                    <a:pt x="991593" y="587218"/>
                  </a:cubicBezTo>
                  <a:cubicBezTo>
                    <a:pt x="992131" y="566392"/>
                    <a:pt x="992346" y="543849"/>
                    <a:pt x="992346" y="521306"/>
                  </a:cubicBezTo>
                  <a:cubicBezTo>
                    <a:pt x="992454" y="471281"/>
                    <a:pt x="991486" y="421257"/>
                    <a:pt x="988798" y="389481"/>
                  </a:cubicBezTo>
                  <a:cubicBezTo>
                    <a:pt x="988475" y="385509"/>
                    <a:pt x="991271" y="382074"/>
                    <a:pt x="995250" y="381644"/>
                  </a:cubicBezTo>
                  <a:cubicBezTo>
                    <a:pt x="999121" y="381215"/>
                    <a:pt x="1002670" y="384114"/>
                    <a:pt x="1002993" y="387978"/>
                  </a:cubicBezTo>
                  <a:cubicBezTo>
                    <a:pt x="1005896" y="412132"/>
                    <a:pt x="1008585" y="446698"/>
                    <a:pt x="1010090" y="483841"/>
                  </a:cubicBezTo>
                  <a:cubicBezTo>
                    <a:pt x="1010951" y="504774"/>
                    <a:pt x="1011489" y="526566"/>
                    <a:pt x="1011489" y="547821"/>
                  </a:cubicBezTo>
                  <a:cubicBezTo>
                    <a:pt x="1011489" y="562420"/>
                    <a:pt x="1011166" y="576805"/>
                    <a:pt x="1010628" y="590438"/>
                  </a:cubicBezTo>
                  <a:cubicBezTo>
                    <a:pt x="1009553" y="615343"/>
                    <a:pt x="1007725" y="637779"/>
                    <a:pt x="1005251" y="654740"/>
                  </a:cubicBezTo>
                  <a:cubicBezTo>
                    <a:pt x="1004283" y="661503"/>
                    <a:pt x="1001810" y="672560"/>
                    <a:pt x="998691" y="685012"/>
                  </a:cubicBezTo>
                  <a:cubicBezTo>
                    <a:pt x="992561" y="709703"/>
                    <a:pt x="983958" y="740082"/>
                    <a:pt x="980732" y="753179"/>
                  </a:cubicBezTo>
                  <a:cubicBezTo>
                    <a:pt x="980516" y="754252"/>
                    <a:pt x="979011" y="753823"/>
                    <a:pt x="978366" y="754682"/>
                  </a:cubicBezTo>
                  <a:cubicBezTo>
                    <a:pt x="982775" y="761338"/>
                    <a:pt x="987507" y="768208"/>
                    <a:pt x="990840" y="771858"/>
                  </a:cubicBezTo>
                  <a:cubicBezTo>
                    <a:pt x="990948" y="771965"/>
                    <a:pt x="991056" y="772072"/>
                    <a:pt x="991056" y="772180"/>
                  </a:cubicBezTo>
                  <a:cubicBezTo>
                    <a:pt x="990195" y="772180"/>
                    <a:pt x="989012" y="772395"/>
                    <a:pt x="988260" y="772502"/>
                  </a:cubicBezTo>
                  <a:cubicBezTo>
                    <a:pt x="989335" y="772287"/>
                    <a:pt x="990411" y="772395"/>
                    <a:pt x="991378" y="772609"/>
                  </a:cubicBezTo>
                  <a:cubicBezTo>
                    <a:pt x="991701" y="773038"/>
                    <a:pt x="991916" y="773253"/>
                    <a:pt x="992131" y="773038"/>
                  </a:cubicBezTo>
                  <a:cubicBezTo>
                    <a:pt x="992131" y="773038"/>
                    <a:pt x="992131" y="772931"/>
                    <a:pt x="992239" y="772824"/>
                  </a:cubicBezTo>
                  <a:cubicBezTo>
                    <a:pt x="994174" y="773683"/>
                    <a:pt x="995680" y="775293"/>
                    <a:pt x="996325" y="777440"/>
                  </a:cubicBezTo>
                  <a:cubicBezTo>
                    <a:pt x="997293" y="781090"/>
                    <a:pt x="995142" y="784847"/>
                    <a:pt x="991486" y="785813"/>
                  </a:cubicBezTo>
                  <a:cubicBezTo>
                    <a:pt x="989980" y="786242"/>
                    <a:pt x="988045" y="786242"/>
                    <a:pt x="985786" y="785169"/>
                  </a:cubicBezTo>
                  <a:cubicBezTo>
                    <a:pt x="984496" y="784525"/>
                    <a:pt x="982775" y="783237"/>
                    <a:pt x="980839" y="781305"/>
                  </a:cubicBezTo>
                  <a:cubicBezTo>
                    <a:pt x="972881" y="773038"/>
                    <a:pt x="957825" y="749207"/>
                    <a:pt x="955460" y="745665"/>
                  </a:cubicBezTo>
                  <a:cubicBezTo>
                    <a:pt x="954061" y="745772"/>
                    <a:pt x="952878" y="747382"/>
                    <a:pt x="951588" y="746631"/>
                  </a:cubicBezTo>
                  <a:cubicBezTo>
                    <a:pt x="951481" y="746524"/>
                    <a:pt x="951265" y="746416"/>
                    <a:pt x="951050" y="746201"/>
                  </a:cubicBezTo>
                  <a:cubicBezTo>
                    <a:pt x="944275" y="748778"/>
                    <a:pt x="934166" y="753716"/>
                    <a:pt x="928574" y="755004"/>
                  </a:cubicBezTo>
                  <a:cubicBezTo>
                    <a:pt x="918035" y="757258"/>
                    <a:pt x="907389" y="759405"/>
                    <a:pt x="896634" y="761230"/>
                  </a:cubicBezTo>
                  <a:cubicBezTo>
                    <a:pt x="885880" y="763162"/>
                    <a:pt x="875018" y="764558"/>
                    <a:pt x="864049" y="765632"/>
                  </a:cubicBezTo>
                  <a:cubicBezTo>
                    <a:pt x="849209" y="767027"/>
                    <a:pt x="834368" y="767671"/>
                    <a:pt x="819527" y="767242"/>
                  </a:cubicBezTo>
                  <a:cubicBezTo>
                    <a:pt x="804686" y="766705"/>
                    <a:pt x="789846" y="765309"/>
                    <a:pt x="775220" y="763162"/>
                  </a:cubicBezTo>
                  <a:cubicBezTo>
                    <a:pt x="746077" y="758761"/>
                    <a:pt x="717363" y="751139"/>
                    <a:pt x="689402" y="741478"/>
                  </a:cubicBezTo>
                  <a:cubicBezTo>
                    <a:pt x="685746" y="740297"/>
                    <a:pt x="683595" y="736325"/>
                    <a:pt x="684778" y="732568"/>
                  </a:cubicBezTo>
                  <a:cubicBezTo>
                    <a:pt x="685961" y="728811"/>
                    <a:pt x="690047" y="726771"/>
                    <a:pt x="693811" y="727952"/>
                  </a:cubicBezTo>
                  <a:cubicBezTo>
                    <a:pt x="721234" y="735896"/>
                    <a:pt x="749303" y="741478"/>
                    <a:pt x="777694" y="744806"/>
                  </a:cubicBezTo>
                  <a:cubicBezTo>
                    <a:pt x="791782" y="746416"/>
                    <a:pt x="805977" y="747490"/>
                    <a:pt x="820173" y="747919"/>
                  </a:cubicBezTo>
                  <a:cubicBezTo>
                    <a:pt x="834261" y="748348"/>
                    <a:pt x="848456" y="748348"/>
                    <a:pt x="862651" y="747382"/>
                  </a:cubicBezTo>
                  <a:cubicBezTo>
                    <a:pt x="873190" y="746845"/>
                    <a:pt x="883622" y="745772"/>
                    <a:pt x="894161" y="744376"/>
                  </a:cubicBezTo>
                  <a:cubicBezTo>
                    <a:pt x="904700" y="743088"/>
                    <a:pt x="915239" y="741478"/>
                    <a:pt x="925671" y="739761"/>
                  </a:cubicBezTo>
                  <a:cubicBezTo>
                    <a:pt x="930725" y="738902"/>
                    <a:pt x="939866" y="735037"/>
                    <a:pt x="946211" y="732998"/>
                  </a:cubicBezTo>
                  <a:cubicBezTo>
                    <a:pt x="931800" y="712816"/>
                    <a:pt x="917175" y="692849"/>
                    <a:pt x="902442" y="672882"/>
                  </a:cubicBezTo>
                  <a:cubicBezTo>
                    <a:pt x="900829" y="673312"/>
                    <a:pt x="899968" y="673956"/>
                    <a:pt x="897710" y="674063"/>
                  </a:cubicBezTo>
                  <a:cubicBezTo>
                    <a:pt x="880611" y="674922"/>
                    <a:pt x="834798" y="666978"/>
                    <a:pt x="832110" y="666871"/>
                  </a:cubicBezTo>
                  <a:cubicBezTo>
                    <a:pt x="807052" y="664938"/>
                    <a:pt x="781995" y="662577"/>
                    <a:pt x="757153" y="658605"/>
                  </a:cubicBezTo>
                  <a:cubicBezTo>
                    <a:pt x="740484" y="655921"/>
                    <a:pt x="723923" y="652593"/>
                    <a:pt x="707577" y="648621"/>
                  </a:cubicBezTo>
                  <a:cubicBezTo>
                    <a:pt x="666711" y="638423"/>
                    <a:pt x="627028" y="623609"/>
                    <a:pt x="589496" y="603642"/>
                  </a:cubicBezTo>
                  <a:cubicBezTo>
                    <a:pt x="586055" y="601817"/>
                    <a:pt x="584657" y="597523"/>
                    <a:pt x="586378" y="594088"/>
                  </a:cubicBezTo>
                  <a:cubicBezTo>
                    <a:pt x="588206" y="590546"/>
                    <a:pt x="592507" y="589150"/>
                    <a:pt x="595948" y="590975"/>
                  </a:cubicBezTo>
                  <a:cubicBezTo>
                    <a:pt x="625630" y="605252"/>
                    <a:pt x="656602" y="615773"/>
                    <a:pt x="688219" y="624253"/>
                  </a:cubicBezTo>
                  <a:cubicBezTo>
                    <a:pt x="707146" y="629299"/>
                    <a:pt x="726396" y="633378"/>
                    <a:pt x="745754" y="637135"/>
                  </a:cubicBezTo>
                  <a:cubicBezTo>
                    <a:pt x="774790" y="642610"/>
                    <a:pt x="804149" y="647011"/>
                    <a:pt x="833615" y="650017"/>
                  </a:cubicBezTo>
                  <a:cubicBezTo>
                    <a:pt x="835981" y="650339"/>
                    <a:pt x="873943" y="658605"/>
                    <a:pt x="892763" y="659571"/>
                  </a:cubicBezTo>
                  <a:cubicBezTo>
                    <a:pt x="888784" y="654096"/>
                    <a:pt x="884805" y="648621"/>
                    <a:pt x="880826" y="643146"/>
                  </a:cubicBezTo>
                  <a:cubicBezTo>
                    <a:pt x="870179" y="628547"/>
                    <a:pt x="859640" y="613840"/>
                    <a:pt x="849424" y="599026"/>
                  </a:cubicBezTo>
                  <a:cubicBezTo>
                    <a:pt x="840067" y="585500"/>
                    <a:pt x="830712" y="571330"/>
                    <a:pt x="821355" y="557697"/>
                  </a:cubicBezTo>
                  <a:cubicBezTo>
                    <a:pt x="807375" y="554476"/>
                    <a:pt x="757261" y="542668"/>
                    <a:pt x="695854" y="521627"/>
                  </a:cubicBezTo>
                  <a:cubicBezTo>
                    <a:pt x="668432" y="512288"/>
                    <a:pt x="639073" y="501124"/>
                    <a:pt x="610789" y="488135"/>
                  </a:cubicBezTo>
                  <a:cubicBezTo>
                    <a:pt x="591970" y="479547"/>
                    <a:pt x="573580" y="470100"/>
                    <a:pt x="556374" y="460009"/>
                  </a:cubicBezTo>
                  <a:cubicBezTo>
                    <a:pt x="527337" y="443048"/>
                    <a:pt x="501527" y="424370"/>
                    <a:pt x="482385" y="404403"/>
                  </a:cubicBezTo>
                  <a:cubicBezTo>
                    <a:pt x="479589" y="401611"/>
                    <a:pt x="479696" y="397103"/>
                    <a:pt x="482493" y="394312"/>
                  </a:cubicBezTo>
                  <a:cubicBezTo>
                    <a:pt x="485288" y="391521"/>
                    <a:pt x="489805" y="391521"/>
                    <a:pt x="492601" y="394312"/>
                  </a:cubicBezTo>
                  <a:cubicBezTo>
                    <a:pt x="508517" y="409877"/>
                    <a:pt x="529058" y="424155"/>
                    <a:pt x="552072" y="437359"/>
                  </a:cubicBezTo>
                  <a:cubicBezTo>
                    <a:pt x="572827" y="449382"/>
                    <a:pt x="595519" y="460439"/>
                    <a:pt x="618640" y="470744"/>
                  </a:cubicBezTo>
                  <a:cubicBezTo>
                    <a:pt x="646600" y="483197"/>
                    <a:pt x="675207" y="494576"/>
                    <a:pt x="701984" y="504452"/>
                  </a:cubicBezTo>
                  <a:cubicBezTo>
                    <a:pt x="747690" y="521198"/>
                    <a:pt x="786297" y="533006"/>
                    <a:pt x="809096" y="539662"/>
                  </a:cubicBezTo>
                  <a:cubicBezTo>
                    <a:pt x="777586" y="493395"/>
                    <a:pt x="746184" y="447235"/>
                    <a:pt x="714674" y="400538"/>
                  </a:cubicBezTo>
                  <a:cubicBezTo>
                    <a:pt x="714567" y="400431"/>
                    <a:pt x="714567" y="400323"/>
                    <a:pt x="714459" y="400216"/>
                  </a:cubicBezTo>
                  <a:cubicBezTo>
                    <a:pt x="713384" y="399787"/>
                    <a:pt x="712416" y="398928"/>
                    <a:pt x="711771" y="397962"/>
                  </a:cubicBezTo>
                  <a:cubicBezTo>
                    <a:pt x="711771" y="397962"/>
                    <a:pt x="711878" y="397962"/>
                    <a:pt x="711878" y="397854"/>
                  </a:cubicBezTo>
                  <a:cubicBezTo>
                    <a:pt x="712308" y="397425"/>
                    <a:pt x="711878" y="396888"/>
                    <a:pt x="710910" y="396459"/>
                  </a:cubicBezTo>
                  <a:lnTo>
                    <a:pt x="710910" y="396244"/>
                  </a:lnTo>
                  <a:cubicBezTo>
                    <a:pt x="708975" y="395171"/>
                    <a:pt x="705211" y="393775"/>
                    <a:pt x="701984" y="392057"/>
                  </a:cubicBezTo>
                  <a:cubicBezTo>
                    <a:pt x="689510" y="385294"/>
                    <a:pt x="668216" y="375204"/>
                    <a:pt x="643159" y="362751"/>
                  </a:cubicBezTo>
                  <a:cubicBezTo>
                    <a:pt x="624877" y="353841"/>
                    <a:pt x="604552" y="343858"/>
                    <a:pt x="584119" y="333123"/>
                  </a:cubicBezTo>
                  <a:cubicBezTo>
                    <a:pt x="566697" y="323998"/>
                    <a:pt x="549168" y="314337"/>
                    <a:pt x="532607" y="304675"/>
                  </a:cubicBezTo>
                  <a:cubicBezTo>
                    <a:pt x="502280" y="287070"/>
                    <a:pt x="475395" y="269680"/>
                    <a:pt x="458296" y="255725"/>
                  </a:cubicBezTo>
                  <a:cubicBezTo>
                    <a:pt x="455177" y="253363"/>
                    <a:pt x="454639" y="248854"/>
                    <a:pt x="457005" y="245741"/>
                  </a:cubicBezTo>
                  <a:cubicBezTo>
                    <a:pt x="459479" y="242628"/>
                    <a:pt x="463888" y="242091"/>
                    <a:pt x="467007" y="244453"/>
                  </a:cubicBezTo>
                  <a:cubicBezTo>
                    <a:pt x="482815" y="256154"/>
                    <a:pt x="506904" y="269895"/>
                    <a:pt x="533897" y="284601"/>
                  </a:cubicBezTo>
                  <a:cubicBezTo>
                    <a:pt x="548738" y="292652"/>
                    <a:pt x="564546" y="300918"/>
                    <a:pt x="580247" y="309291"/>
                  </a:cubicBezTo>
                  <a:cubicBezTo>
                    <a:pt x="596164" y="317665"/>
                    <a:pt x="611865" y="326038"/>
                    <a:pt x="626813" y="334089"/>
                  </a:cubicBezTo>
                  <a:close/>
                  <a:moveTo>
                    <a:pt x="1123224" y="831007"/>
                  </a:moveTo>
                  <a:cubicBezTo>
                    <a:pt x="1123547" y="830041"/>
                    <a:pt x="1123762" y="829182"/>
                    <a:pt x="1123762" y="828216"/>
                  </a:cubicBezTo>
                  <a:cubicBezTo>
                    <a:pt x="1124730" y="827679"/>
                    <a:pt x="1125913" y="827142"/>
                    <a:pt x="1126665" y="826606"/>
                  </a:cubicBezTo>
                  <a:cubicBezTo>
                    <a:pt x="1128816" y="825103"/>
                    <a:pt x="1130644" y="823493"/>
                    <a:pt x="1131827" y="822097"/>
                  </a:cubicBezTo>
                  <a:lnTo>
                    <a:pt x="1148281" y="800949"/>
                  </a:lnTo>
                  <a:lnTo>
                    <a:pt x="1195062" y="736862"/>
                  </a:lnTo>
                  <a:cubicBezTo>
                    <a:pt x="1201622" y="728167"/>
                    <a:pt x="1208397" y="719686"/>
                    <a:pt x="1214957" y="710991"/>
                  </a:cubicBezTo>
                  <a:cubicBezTo>
                    <a:pt x="1222592" y="713997"/>
                    <a:pt x="1240982" y="719042"/>
                    <a:pt x="1243885" y="719364"/>
                  </a:cubicBezTo>
                  <a:cubicBezTo>
                    <a:pt x="1256253" y="720438"/>
                    <a:pt x="1268620" y="721296"/>
                    <a:pt x="1280987" y="721833"/>
                  </a:cubicBezTo>
                  <a:cubicBezTo>
                    <a:pt x="1293462" y="722477"/>
                    <a:pt x="1305829" y="722692"/>
                    <a:pt x="1318304" y="722585"/>
                  </a:cubicBezTo>
                  <a:cubicBezTo>
                    <a:pt x="1340995" y="722262"/>
                    <a:pt x="1364440" y="721404"/>
                    <a:pt x="1387883" y="718828"/>
                  </a:cubicBezTo>
                  <a:cubicBezTo>
                    <a:pt x="1403370" y="717110"/>
                    <a:pt x="1418748" y="714748"/>
                    <a:pt x="1434019" y="711528"/>
                  </a:cubicBezTo>
                  <a:cubicBezTo>
                    <a:pt x="1472734" y="703584"/>
                    <a:pt x="1510373" y="690917"/>
                    <a:pt x="1544034" y="672345"/>
                  </a:cubicBezTo>
                  <a:cubicBezTo>
                    <a:pt x="1547475" y="670413"/>
                    <a:pt x="1548765" y="666119"/>
                    <a:pt x="1546937" y="662684"/>
                  </a:cubicBezTo>
                  <a:cubicBezTo>
                    <a:pt x="1545109" y="659249"/>
                    <a:pt x="1540807" y="657853"/>
                    <a:pt x="1537258" y="659678"/>
                  </a:cubicBezTo>
                  <a:cubicBezTo>
                    <a:pt x="1510911" y="672989"/>
                    <a:pt x="1482197" y="682222"/>
                    <a:pt x="1452623" y="688770"/>
                  </a:cubicBezTo>
                  <a:cubicBezTo>
                    <a:pt x="1430577" y="693708"/>
                    <a:pt x="1408101" y="697143"/>
                    <a:pt x="1385733" y="699612"/>
                  </a:cubicBezTo>
                  <a:cubicBezTo>
                    <a:pt x="1362826" y="702188"/>
                    <a:pt x="1340028" y="704013"/>
                    <a:pt x="1317874" y="704765"/>
                  </a:cubicBezTo>
                  <a:cubicBezTo>
                    <a:pt x="1305722" y="705194"/>
                    <a:pt x="1293570" y="705302"/>
                    <a:pt x="1281417" y="705194"/>
                  </a:cubicBezTo>
                  <a:cubicBezTo>
                    <a:pt x="1269265" y="705087"/>
                    <a:pt x="1257006" y="704765"/>
                    <a:pt x="1244853" y="704228"/>
                  </a:cubicBezTo>
                  <a:cubicBezTo>
                    <a:pt x="1242703" y="704228"/>
                    <a:pt x="1231411" y="701544"/>
                    <a:pt x="1223990" y="699290"/>
                  </a:cubicBezTo>
                  <a:cubicBezTo>
                    <a:pt x="1233346" y="687159"/>
                    <a:pt x="1242595" y="674815"/>
                    <a:pt x="1252059" y="662792"/>
                  </a:cubicBezTo>
                  <a:cubicBezTo>
                    <a:pt x="1260662" y="651842"/>
                    <a:pt x="1269373" y="640999"/>
                    <a:pt x="1278084" y="630050"/>
                  </a:cubicBezTo>
                  <a:cubicBezTo>
                    <a:pt x="1280450" y="630587"/>
                    <a:pt x="1282923" y="631553"/>
                    <a:pt x="1284751" y="629728"/>
                  </a:cubicBezTo>
                  <a:cubicBezTo>
                    <a:pt x="1285289" y="629084"/>
                    <a:pt x="1285719" y="628440"/>
                    <a:pt x="1285934" y="627796"/>
                  </a:cubicBezTo>
                  <a:cubicBezTo>
                    <a:pt x="1288838" y="627581"/>
                    <a:pt x="1292924" y="627903"/>
                    <a:pt x="1294538" y="627366"/>
                  </a:cubicBezTo>
                  <a:lnTo>
                    <a:pt x="1321315" y="619315"/>
                  </a:lnTo>
                  <a:cubicBezTo>
                    <a:pt x="1337446" y="614377"/>
                    <a:pt x="1353470" y="609439"/>
                    <a:pt x="1369601" y="604501"/>
                  </a:cubicBezTo>
                  <a:cubicBezTo>
                    <a:pt x="1380248" y="601066"/>
                    <a:pt x="1391002" y="597631"/>
                    <a:pt x="1401649" y="594196"/>
                  </a:cubicBezTo>
                  <a:cubicBezTo>
                    <a:pt x="1425523" y="586144"/>
                    <a:pt x="1453268" y="578630"/>
                    <a:pt x="1481767" y="569720"/>
                  </a:cubicBezTo>
                  <a:cubicBezTo>
                    <a:pt x="1508437" y="561454"/>
                    <a:pt x="1535752" y="552007"/>
                    <a:pt x="1561670" y="541058"/>
                  </a:cubicBezTo>
                  <a:cubicBezTo>
                    <a:pt x="1599310" y="525170"/>
                    <a:pt x="1633830" y="505633"/>
                    <a:pt x="1658780" y="480727"/>
                  </a:cubicBezTo>
                  <a:cubicBezTo>
                    <a:pt x="1661576" y="477937"/>
                    <a:pt x="1661684" y="473428"/>
                    <a:pt x="1658888" y="470637"/>
                  </a:cubicBezTo>
                  <a:cubicBezTo>
                    <a:pt x="1656199" y="467846"/>
                    <a:pt x="1651682" y="467738"/>
                    <a:pt x="1648886" y="470422"/>
                  </a:cubicBezTo>
                  <a:cubicBezTo>
                    <a:pt x="1624367" y="493287"/>
                    <a:pt x="1590814" y="510141"/>
                    <a:pt x="1554787" y="524419"/>
                  </a:cubicBezTo>
                  <a:cubicBezTo>
                    <a:pt x="1529085" y="534509"/>
                    <a:pt x="1502092" y="543097"/>
                    <a:pt x="1476067" y="551256"/>
                  </a:cubicBezTo>
                  <a:cubicBezTo>
                    <a:pt x="1447246" y="560273"/>
                    <a:pt x="1419716" y="568861"/>
                    <a:pt x="1395842" y="577342"/>
                  </a:cubicBezTo>
                  <a:lnTo>
                    <a:pt x="1316583" y="604823"/>
                  </a:lnTo>
                  <a:lnTo>
                    <a:pt x="1291204" y="613518"/>
                  </a:lnTo>
                  <a:cubicBezTo>
                    <a:pt x="1307335" y="593336"/>
                    <a:pt x="1323251" y="573048"/>
                    <a:pt x="1339382" y="552866"/>
                  </a:cubicBezTo>
                  <a:cubicBezTo>
                    <a:pt x="1367558" y="517226"/>
                    <a:pt x="1394981" y="481264"/>
                    <a:pt x="1422404" y="445195"/>
                  </a:cubicBezTo>
                  <a:cubicBezTo>
                    <a:pt x="1425093" y="444766"/>
                    <a:pt x="1428534" y="444444"/>
                    <a:pt x="1429825" y="444122"/>
                  </a:cubicBezTo>
                  <a:lnTo>
                    <a:pt x="1451548" y="436607"/>
                  </a:lnTo>
                  <a:cubicBezTo>
                    <a:pt x="1461549" y="432957"/>
                    <a:pt x="1471443" y="429200"/>
                    <a:pt x="1481337" y="425228"/>
                  </a:cubicBezTo>
                  <a:cubicBezTo>
                    <a:pt x="1491231" y="421257"/>
                    <a:pt x="1501017" y="417177"/>
                    <a:pt x="1510803" y="412883"/>
                  </a:cubicBezTo>
                  <a:cubicBezTo>
                    <a:pt x="1529408" y="404724"/>
                    <a:pt x="1548228" y="396674"/>
                    <a:pt x="1566832" y="387871"/>
                  </a:cubicBezTo>
                  <a:cubicBezTo>
                    <a:pt x="1579092" y="382074"/>
                    <a:pt x="1591352" y="375955"/>
                    <a:pt x="1603504" y="369621"/>
                  </a:cubicBezTo>
                  <a:cubicBezTo>
                    <a:pt x="1634045" y="353627"/>
                    <a:pt x="1663727" y="336236"/>
                    <a:pt x="1691903" y="317235"/>
                  </a:cubicBezTo>
                  <a:cubicBezTo>
                    <a:pt x="1695129" y="315088"/>
                    <a:pt x="1696097" y="310687"/>
                    <a:pt x="1693946" y="307359"/>
                  </a:cubicBezTo>
                  <a:cubicBezTo>
                    <a:pt x="1691795" y="304031"/>
                    <a:pt x="1687386" y="303173"/>
                    <a:pt x="1684160" y="305212"/>
                  </a:cubicBezTo>
                  <a:cubicBezTo>
                    <a:pt x="1661362" y="319275"/>
                    <a:pt x="1637487" y="331835"/>
                    <a:pt x="1613182" y="343965"/>
                  </a:cubicBezTo>
                  <a:cubicBezTo>
                    <a:pt x="1595115" y="353090"/>
                    <a:pt x="1576726" y="361785"/>
                    <a:pt x="1558444" y="370373"/>
                  </a:cubicBezTo>
                  <a:cubicBezTo>
                    <a:pt x="1540054" y="379176"/>
                    <a:pt x="1521665" y="388086"/>
                    <a:pt x="1503383" y="396566"/>
                  </a:cubicBezTo>
                  <a:cubicBezTo>
                    <a:pt x="1493919" y="401075"/>
                    <a:pt x="1484348" y="405476"/>
                    <a:pt x="1474777" y="409770"/>
                  </a:cubicBezTo>
                  <a:cubicBezTo>
                    <a:pt x="1465205" y="414064"/>
                    <a:pt x="1455527" y="418251"/>
                    <a:pt x="1445848" y="422330"/>
                  </a:cubicBezTo>
                  <a:lnTo>
                    <a:pt x="1437460" y="425657"/>
                  </a:lnTo>
                  <a:cubicBezTo>
                    <a:pt x="1443698" y="417392"/>
                    <a:pt x="1450257" y="409341"/>
                    <a:pt x="1456495" y="401075"/>
                  </a:cubicBezTo>
                  <a:cubicBezTo>
                    <a:pt x="1483273" y="365542"/>
                    <a:pt x="1510158" y="330117"/>
                    <a:pt x="1536828" y="294478"/>
                  </a:cubicBezTo>
                  <a:cubicBezTo>
                    <a:pt x="1537689" y="295873"/>
                    <a:pt x="1541775" y="301670"/>
                    <a:pt x="1548120" y="296946"/>
                  </a:cubicBezTo>
                  <a:cubicBezTo>
                    <a:pt x="1548873" y="296517"/>
                    <a:pt x="1549411" y="295980"/>
                    <a:pt x="1549841" y="295336"/>
                  </a:cubicBezTo>
                  <a:cubicBezTo>
                    <a:pt x="1553928" y="292116"/>
                    <a:pt x="1562854" y="285675"/>
                    <a:pt x="1566725" y="282776"/>
                  </a:cubicBezTo>
                  <a:lnTo>
                    <a:pt x="1601245" y="259159"/>
                  </a:lnTo>
                  <a:cubicBezTo>
                    <a:pt x="1609849" y="253041"/>
                    <a:pt x="1618452" y="246922"/>
                    <a:pt x="1626733" y="240588"/>
                  </a:cubicBezTo>
                  <a:cubicBezTo>
                    <a:pt x="1635014" y="234147"/>
                    <a:pt x="1643186" y="227492"/>
                    <a:pt x="1651145" y="220621"/>
                  </a:cubicBezTo>
                  <a:cubicBezTo>
                    <a:pt x="1666953" y="206773"/>
                    <a:pt x="1682009" y="192174"/>
                    <a:pt x="1696742" y="176930"/>
                  </a:cubicBezTo>
                  <a:cubicBezTo>
                    <a:pt x="1699538" y="174139"/>
                    <a:pt x="1699538" y="169631"/>
                    <a:pt x="1696850" y="166839"/>
                  </a:cubicBezTo>
                  <a:cubicBezTo>
                    <a:pt x="1694053" y="164049"/>
                    <a:pt x="1689537" y="163941"/>
                    <a:pt x="1686741" y="166732"/>
                  </a:cubicBezTo>
                  <a:cubicBezTo>
                    <a:pt x="1674481" y="177896"/>
                    <a:pt x="1661791" y="188309"/>
                    <a:pt x="1648886" y="198615"/>
                  </a:cubicBezTo>
                  <a:cubicBezTo>
                    <a:pt x="1639315" y="206344"/>
                    <a:pt x="1629529" y="213858"/>
                    <a:pt x="1619743" y="221588"/>
                  </a:cubicBezTo>
                  <a:cubicBezTo>
                    <a:pt x="1609956" y="229102"/>
                    <a:pt x="1600385" y="236938"/>
                    <a:pt x="1590384" y="244453"/>
                  </a:cubicBezTo>
                  <a:cubicBezTo>
                    <a:pt x="1583824" y="249605"/>
                    <a:pt x="1577049" y="254544"/>
                    <a:pt x="1570381" y="259696"/>
                  </a:cubicBezTo>
                  <a:cubicBezTo>
                    <a:pt x="1565757" y="263239"/>
                    <a:pt x="1561348" y="266781"/>
                    <a:pt x="1556939" y="270538"/>
                  </a:cubicBezTo>
                  <a:cubicBezTo>
                    <a:pt x="1555541" y="271719"/>
                    <a:pt x="1553067" y="273866"/>
                    <a:pt x="1550809" y="275798"/>
                  </a:cubicBezTo>
                  <a:cubicBezTo>
                    <a:pt x="1576834" y="241018"/>
                    <a:pt x="1602751" y="206022"/>
                    <a:pt x="1629314" y="171670"/>
                  </a:cubicBezTo>
                  <a:cubicBezTo>
                    <a:pt x="1670932" y="117674"/>
                    <a:pt x="1713196" y="64106"/>
                    <a:pt x="1757396" y="11720"/>
                  </a:cubicBezTo>
                  <a:cubicBezTo>
                    <a:pt x="1759977" y="8822"/>
                    <a:pt x="1759546" y="4313"/>
                    <a:pt x="1756643" y="1737"/>
                  </a:cubicBezTo>
                  <a:cubicBezTo>
                    <a:pt x="1753631" y="-840"/>
                    <a:pt x="1749115" y="-517"/>
                    <a:pt x="1746534" y="2488"/>
                  </a:cubicBezTo>
                  <a:cubicBezTo>
                    <a:pt x="1701474" y="54445"/>
                    <a:pt x="1658027" y="107368"/>
                    <a:pt x="1615764" y="161150"/>
                  </a:cubicBezTo>
                  <a:cubicBezTo>
                    <a:pt x="1588126" y="196253"/>
                    <a:pt x="1561455" y="232108"/>
                    <a:pt x="1534355" y="267533"/>
                  </a:cubicBezTo>
                  <a:cubicBezTo>
                    <a:pt x="1536936" y="255617"/>
                    <a:pt x="1539087" y="243809"/>
                    <a:pt x="1541452" y="235972"/>
                  </a:cubicBezTo>
                  <a:cubicBezTo>
                    <a:pt x="1545324" y="222017"/>
                    <a:pt x="1549626" y="208169"/>
                    <a:pt x="1553712" y="194321"/>
                  </a:cubicBezTo>
                  <a:cubicBezTo>
                    <a:pt x="1557906" y="180580"/>
                    <a:pt x="1561993" y="166732"/>
                    <a:pt x="1566510" y="152992"/>
                  </a:cubicBezTo>
                  <a:cubicBezTo>
                    <a:pt x="1572424" y="134635"/>
                    <a:pt x="1578662" y="116493"/>
                    <a:pt x="1585867" y="98673"/>
                  </a:cubicBezTo>
                  <a:cubicBezTo>
                    <a:pt x="1587480" y="95023"/>
                    <a:pt x="1585867" y="90836"/>
                    <a:pt x="1582211" y="89226"/>
                  </a:cubicBezTo>
                  <a:cubicBezTo>
                    <a:pt x="1578662" y="87616"/>
                    <a:pt x="1574467" y="89333"/>
                    <a:pt x="1572854" y="92876"/>
                  </a:cubicBezTo>
                  <a:cubicBezTo>
                    <a:pt x="1562208" y="115097"/>
                    <a:pt x="1552637" y="137748"/>
                    <a:pt x="1544463" y="160828"/>
                  </a:cubicBezTo>
                  <a:cubicBezTo>
                    <a:pt x="1541130" y="170060"/>
                    <a:pt x="1538011" y="179399"/>
                    <a:pt x="1535215" y="188846"/>
                  </a:cubicBezTo>
                  <a:cubicBezTo>
                    <a:pt x="1531021" y="202909"/>
                    <a:pt x="1527472" y="217186"/>
                    <a:pt x="1523924" y="231356"/>
                  </a:cubicBezTo>
                  <a:cubicBezTo>
                    <a:pt x="1521235" y="243379"/>
                    <a:pt x="1519729" y="264205"/>
                    <a:pt x="1515643" y="281059"/>
                  </a:cubicBezTo>
                  <a:cubicBezTo>
                    <a:pt x="1513922" y="287929"/>
                    <a:pt x="1511878" y="294155"/>
                    <a:pt x="1508760" y="298342"/>
                  </a:cubicBezTo>
                  <a:cubicBezTo>
                    <a:pt x="1508222" y="299093"/>
                    <a:pt x="1509298" y="299845"/>
                    <a:pt x="1509083" y="300704"/>
                  </a:cubicBezTo>
                  <a:cubicBezTo>
                    <a:pt x="1486606" y="330332"/>
                    <a:pt x="1463592" y="359745"/>
                    <a:pt x="1441224" y="389481"/>
                  </a:cubicBezTo>
                  <a:cubicBezTo>
                    <a:pt x="1432943" y="400323"/>
                    <a:pt x="1424555" y="411166"/>
                    <a:pt x="1416382" y="422115"/>
                  </a:cubicBezTo>
                  <a:cubicBezTo>
                    <a:pt x="1417242" y="409448"/>
                    <a:pt x="1417995" y="396888"/>
                    <a:pt x="1418748" y="384221"/>
                  </a:cubicBezTo>
                  <a:cubicBezTo>
                    <a:pt x="1419393" y="374560"/>
                    <a:pt x="1420146" y="364898"/>
                    <a:pt x="1421221" y="355237"/>
                  </a:cubicBezTo>
                  <a:cubicBezTo>
                    <a:pt x="1423264" y="333874"/>
                    <a:pt x="1426383" y="312727"/>
                    <a:pt x="1429825" y="291901"/>
                  </a:cubicBezTo>
                  <a:cubicBezTo>
                    <a:pt x="1432298" y="277838"/>
                    <a:pt x="1434879" y="263883"/>
                    <a:pt x="1437783" y="250035"/>
                  </a:cubicBezTo>
                  <a:cubicBezTo>
                    <a:pt x="1445096" y="215469"/>
                    <a:pt x="1454344" y="181332"/>
                    <a:pt x="1466496" y="147302"/>
                  </a:cubicBezTo>
                  <a:cubicBezTo>
                    <a:pt x="1467894" y="143652"/>
                    <a:pt x="1466066" y="139466"/>
                    <a:pt x="1462410" y="138070"/>
                  </a:cubicBezTo>
                  <a:cubicBezTo>
                    <a:pt x="1458753" y="136675"/>
                    <a:pt x="1454559" y="138607"/>
                    <a:pt x="1453161" y="142256"/>
                  </a:cubicBezTo>
                  <a:cubicBezTo>
                    <a:pt x="1439288" y="176394"/>
                    <a:pt x="1427889" y="210745"/>
                    <a:pt x="1419500" y="245955"/>
                  </a:cubicBezTo>
                  <a:cubicBezTo>
                    <a:pt x="1416059" y="260018"/>
                    <a:pt x="1413156" y="274296"/>
                    <a:pt x="1410790" y="288681"/>
                  </a:cubicBezTo>
                  <a:cubicBezTo>
                    <a:pt x="1407348" y="310150"/>
                    <a:pt x="1405090" y="331835"/>
                    <a:pt x="1403477" y="353734"/>
                  </a:cubicBezTo>
                  <a:cubicBezTo>
                    <a:pt x="1402832" y="363610"/>
                    <a:pt x="1402401" y="373594"/>
                    <a:pt x="1402079" y="383470"/>
                  </a:cubicBezTo>
                  <a:cubicBezTo>
                    <a:pt x="1401649" y="398177"/>
                    <a:pt x="1401541" y="412776"/>
                    <a:pt x="1401219" y="427483"/>
                  </a:cubicBezTo>
                  <a:cubicBezTo>
                    <a:pt x="1401219" y="429522"/>
                    <a:pt x="1401541" y="431669"/>
                    <a:pt x="1402079" y="433816"/>
                  </a:cubicBezTo>
                  <a:cubicBezTo>
                    <a:pt x="1402509" y="435427"/>
                    <a:pt x="1403154" y="437037"/>
                    <a:pt x="1403692" y="438647"/>
                  </a:cubicBezTo>
                  <a:cubicBezTo>
                    <a:pt x="1377667" y="472999"/>
                    <a:pt x="1351750" y="507565"/>
                    <a:pt x="1325187" y="541594"/>
                  </a:cubicBezTo>
                  <a:cubicBezTo>
                    <a:pt x="1308303" y="563386"/>
                    <a:pt x="1291419" y="585071"/>
                    <a:pt x="1274535" y="606755"/>
                  </a:cubicBezTo>
                  <a:cubicBezTo>
                    <a:pt x="1272384" y="600851"/>
                    <a:pt x="1270233" y="595269"/>
                    <a:pt x="1269803" y="593444"/>
                  </a:cubicBezTo>
                  <a:cubicBezTo>
                    <a:pt x="1266899" y="579489"/>
                    <a:pt x="1264749" y="565319"/>
                    <a:pt x="1263135" y="551149"/>
                  </a:cubicBezTo>
                  <a:cubicBezTo>
                    <a:pt x="1261522" y="536979"/>
                    <a:pt x="1260662" y="522701"/>
                    <a:pt x="1260447" y="508424"/>
                  </a:cubicBezTo>
                  <a:cubicBezTo>
                    <a:pt x="1260124" y="491999"/>
                    <a:pt x="1260985" y="475467"/>
                    <a:pt x="1262490" y="458936"/>
                  </a:cubicBezTo>
                  <a:cubicBezTo>
                    <a:pt x="1263996" y="442404"/>
                    <a:pt x="1266254" y="425980"/>
                    <a:pt x="1268943" y="409555"/>
                  </a:cubicBezTo>
                  <a:cubicBezTo>
                    <a:pt x="1272276" y="389803"/>
                    <a:pt x="1276255" y="370051"/>
                    <a:pt x="1280665" y="350514"/>
                  </a:cubicBezTo>
                  <a:cubicBezTo>
                    <a:pt x="1287547" y="320778"/>
                    <a:pt x="1295290" y="291257"/>
                    <a:pt x="1303033" y="262380"/>
                  </a:cubicBezTo>
                  <a:cubicBezTo>
                    <a:pt x="1304109" y="258623"/>
                    <a:pt x="1301850" y="254651"/>
                    <a:pt x="1298086" y="253578"/>
                  </a:cubicBezTo>
                  <a:cubicBezTo>
                    <a:pt x="1294323" y="252504"/>
                    <a:pt x="1290343" y="254651"/>
                    <a:pt x="1289268" y="258515"/>
                  </a:cubicBezTo>
                  <a:cubicBezTo>
                    <a:pt x="1280342" y="287178"/>
                    <a:pt x="1271201" y="316591"/>
                    <a:pt x="1263458" y="346327"/>
                  </a:cubicBezTo>
                  <a:cubicBezTo>
                    <a:pt x="1258296" y="366187"/>
                    <a:pt x="1253672" y="386153"/>
                    <a:pt x="1250015" y="406227"/>
                  </a:cubicBezTo>
                  <a:cubicBezTo>
                    <a:pt x="1247004" y="423189"/>
                    <a:pt x="1244746" y="440257"/>
                    <a:pt x="1243456" y="457326"/>
                  </a:cubicBezTo>
                  <a:cubicBezTo>
                    <a:pt x="1242057" y="474609"/>
                    <a:pt x="1241842" y="491785"/>
                    <a:pt x="1242487" y="508960"/>
                  </a:cubicBezTo>
                  <a:cubicBezTo>
                    <a:pt x="1243240" y="523775"/>
                    <a:pt x="1244638" y="538481"/>
                    <a:pt x="1246682" y="553188"/>
                  </a:cubicBezTo>
                  <a:cubicBezTo>
                    <a:pt x="1248833" y="567895"/>
                    <a:pt x="1251736" y="582494"/>
                    <a:pt x="1255285" y="596772"/>
                  </a:cubicBezTo>
                  <a:cubicBezTo>
                    <a:pt x="1256145" y="599778"/>
                    <a:pt x="1262168" y="612659"/>
                    <a:pt x="1264211" y="620066"/>
                  </a:cubicBezTo>
                  <a:cubicBezTo>
                    <a:pt x="1255823" y="630909"/>
                    <a:pt x="1247327" y="641751"/>
                    <a:pt x="1238938" y="652593"/>
                  </a:cubicBezTo>
                  <a:cubicBezTo>
                    <a:pt x="1224420" y="671594"/>
                    <a:pt x="1210118" y="690809"/>
                    <a:pt x="1195922" y="710025"/>
                  </a:cubicBezTo>
                  <a:cubicBezTo>
                    <a:pt x="1195815" y="709810"/>
                    <a:pt x="1195707" y="709488"/>
                    <a:pt x="1195492" y="709273"/>
                  </a:cubicBezTo>
                  <a:cubicBezTo>
                    <a:pt x="1195492" y="706590"/>
                    <a:pt x="1195815" y="702940"/>
                    <a:pt x="1195492" y="701437"/>
                  </a:cubicBezTo>
                  <a:cubicBezTo>
                    <a:pt x="1194524" y="696177"/>
                    <a:pt x="1193556" y="691024"/>
                    <a:pt x="1192481" y="685872"/>
                  </a:cubicBezTo>
                  <a:cubicBezTo>
                    <a:pt x="1191728" y="682329"/>
                    <a:pt x="1190975" y="678786"/>
                    <a:pt x="1190007" y="675351"/>
                  </a:cubicBezTo>
                  <a:cubicBezTo>
                    <a:pt x="1185813" y="659142"/>
                    <a:pt x="1181512" y="643039"/>
                    <a:pt x="1177532" y="626829"/>
                  </a:cubicBezTo>
                  <a:cubicBezTo>
                    <a:pt x="1174952" y="616202"/>
                    <a:pt x="1172478" y="605467"/>
                    <a:pt x="1170435" y="594625"/>
                  </a:cubicBezTo>
                  <a:cubicBezTo>
                    <a:pt x="1165918" y="572726"/>
                    <a:pt x="1162692" y="549002"/>
                    <a:pt x="1160433" y="524741"/>
                  </a:cubicBezTo>
                  <a:cubicBezTo>
                    <a:pt x="1158175" y="501553"/>
                    <a:pt x="1157100" y="477937"/>
                    <a:pt x="1157745" y="454427"/>
                  </a:cubicBezTo>
                  <a:cubicBezTo>
                    <a:pt x="1158605" y="422437"/>
                    <a:pt x="1162692" y="390984"/>
                    <a:pt x="1171725" y="362537"/>
                  </a:cubicBezTo>
                  <a:cubicBezTo>
                    <a:pt x="1173016" y="358779"/>
                    <a:pt x="1170972" y="354807"/>
                    <a:pt x="1167316" y="353519"/>
                  </a:cubicBezTo>
                  <a:cubicBezTo>
                    <a:pt x="1163552" y="352231"/>
                    <a:pt x="1159465" y="354271"/>
                    <a:pt x="1158282" y="357921"/>
                  </a:cubicBezTo>
                  <a:cubicBezTo>
                    <a:pt x="1145055" y="394527"/>
                    <a:pt x="1139248" y="436178"/>
                    <a:pt x="1139033" y="478044"/>
                  </a:cubicBezTo>
                  <a:cubicBezTo>
                    <a:pt x="1138925" y="494253"/>
                    <a:pt x="1139678" y="510570"/>
                    <a:pt x="1141184" y="526566"/>
                  </a:cubicBezTo>
                  <a:cubicBezTo>
                    <a:pt x="1143442" y="551578"/>
                    <a:pt x="1147743" y="575839"/>
                    <a:pt x="1152690" y="598275"/>
                  </a:cubicBezTo>
                  <a:cubicBezTo>
                    <a:pt x="1155164" y="609332"/>
                    <a:pt x="1157960" y="620281"/>
                    <a:pt x="1160971" y="631231"/>
                  </a:cubicBezTo>
                  <a:cubicBezTo>
                    <a:pt x="1165488" y="647333"/>
                    <a:pt x="1170435" y="663435"/>
                    <a:pt x="1175381" y="679430"/>
                  </a:cubicBezTo>
                  <a:lnTo>
                    <a:pt x="1181619" y="704335"/>
                  </a:lnTo>
                  <a:cubicBezTo>
                    <a:pt x="1182157" y="706805"/>
                    <a:pt x="1182694" y="713138"/>
                    <a:pt x="1183017" y="714748"/>
                  </a:cubicBezTo>
                  <a:cubicBezTo>
                    <a:pt x="1183340" y="716681"/>
                    <a:pt x="1184092" y="717754"/>
                    <a:pt x="1184415" y="718076"/>
                  </a:cubicBezTo>
                  <a:cubicBezTo>
                    <a:pt x="1185491" y="719579"/>
                    <a:pt x="1186889" y="720223"/>
                    <a:pt x="1188071" y="720438"/>
                  </a:cubicBezTo>
                  <a:cubicBezTo>
                    <a:pt x="1186351" y="722799"/>
                    <a:pt x="1184523" y="725161"/>
                    <a:pt x="1182694" y="727630"/>
                  </a:cubicBezTo>
                  <a:lnTo>
                    <a:pt x="1136882" y="792576"/>
                  </a:lnTo>
                  <a:lnTo>
                    <a:pt x="1121073" y="813509"/>
                  </a:lnTo>
                  <a:cubicBezTo>
                    <a:pt x="1119460" y="815441"/>
                    <a:pt x="1115266" y="817696"/>
                    <a:pt x="1113115" y="819628"/>
                  </a:cubicBezTo>
                  <a:cubicBezTo>
                    <a:pt x="1110104" y="822312"/>
                    <a:pt x="1109136" y="825318"/>
                    <a:pt x="1109244" y="827357"/>
                  </a:cubicBezTo>
                  <a:cubicBezTo>
                    <a:pt x="1109351" y="829826"/>
                    <a:pt x="1110319" y="832617"/>
                    <a:pt x="1114298" y="834442"/>
                  </a:cubicBezTo>
                  <a:cubicBezTo>
                    <a:pt x="1117632" y="835945"/>
                    <a:pt x="1121611" y="834442"/>
                    <a:pt x="1123224" y="831007"/>
                  </a:cubicBezTo>
                  <a:close/>
                  <a:moveTo>
                    <a:pt x="1195492" y="710132"/>
                  </a:moveTo>
                  <a:lnTo>
                    <a:pt x="1195599" y="710239"/>
                  </a:lnTo>
                  <a:cubicBezTo>
                    <a:pt x="1195599" y="710239"/>
                    <a:pt x="1195599" y="710239"/>
                    <a:pt x="1195599" y="710239"/>
                  </a:cubicBezTo>
                  <a:cubicBezTo>
                    <a:pt x="1195492" y="710239"/>
                    <a:pt x="1195492" y="710239"/>
                    <a:pt x="1195492" y="710132"/>
                  </a:cubicBezTo>
                  <a:close/>
                  <a:moveTo>
                    <a:pt x="1708679" y="142793"/>
                  </a:moveTo>
                  <a:lnTo>
                    <a:pt x="1708572" y="142901"/>
                  </a:lnTo>
                  <a:cubicBezTo>
                    <a:pt x="1708249" y="142686"/>
                    <a:pt x="1707819" y="142364"/>
                    <a:pt x="1708357" y="142579"/>
                  </a:cubicBezTo>
                  <a:cubicBezTo>
                    <a:pt x="1708464" y="142686"/>
                    <a:pt x="1708572" y="142686"/>
                    <a:pt x="1708679" y="142793"/>
                  </a:cubicBezTo>
                  <a:close/>
                  <a:moveTo>
                    <a:pt x="1708572" y="142901"/>
                  </a:moveTo>
                  <a:lnTo>
                    <a:pt x="1708572" y="143008"/>
                  </a:lnTo>
                  <a:lnTo>
                    <a:pt x="1708464" y="143008"/>
                  </a:lnTo>
                  <a:lnTo>
                    <a:pt x="1708572" y="142901"/>
                  </a:lnTo>
                  <a:close/>
                  <a:moveTo>
                    <a:pt x="1707712" y="151596"/>
                  </a:moveTo>
                  <a:cubicBezTo>
                    <a:pt x="1705883" y="148912"/>
                    <a:pt x="1706314" y="145262"/>
                    <a:pt x="1708572" y="143008"/>
                  </a:cubicBezTo>
                  <a:lnTo>
                    <a:pt x="1708787" y="142793"/>
                  </a:lnTo>
                  <a:cubicBezTo>
                    <a:pt x="1709002" y="142579"/>
                    <a:pt x="1709325" y="142364"/>
                    <a:pt x="1709540" y="142149"/>
                  </a:cubicBezTo>
                  <a:lnTo>
                    <a:pt x="1709432" y="141935"/>
                  </a:lnTo>
                  <a:cubicBezTo>
                    <a:pt x="1711905" y="139680"/>
                    <a:pt x="1715670" y="139358"/>
                    <a:pt x="1718466" y="141290"/>
                  </a:cubicBezTo>
                  <a:cubicBezTo>
                    <a:pt x="1721584" y="143545"/>
                    <a:pt x="1722337" y="148053"/>
                    <a:pt x="1720079" y="151274"/>
                  </a:cubicBezTo>
                  <a:cubicBezTo>
                    <a:pt x="1722229" y="153313"/>
                    <a:pt x="1718466" y="150415"/>
                    <a:pt x="1720294" y="152562"/>
                  </a:cubicBezTo>
                  <a:cubicBezTo>
                    <a:pt x="1721047" y="153421"/>
                    <a:pt x="1719541" y="152133"/>
                    <a:pt x="1720294" y="153099"/>
                  </a:cubicBezTo>
                  <a:cubicBezTo>
                    <a:pt x="1721369" y="154709"/>
                    <a:pt x="1719218" y="152562"/>
                    <a:pt x="1720079" y="154280"/>
                  </a:cubicBezTo>
                  <a:cubicBezTo>
                    <a:pt x="1720616" y="155139"/>
                    <a:pt x="1719864" y="154065"/>
                    <a:pt x="1719756" y="155031"/>
                  </a:cubicBezTo>
                  <a:cubicBezTo>
                    <a:pt x="1719756" y="155246"/>
                    <a:pt x="1719541" y="155353"/>
                    <a:pt x="1719433" y="155353"/>
                  </a:cubicBezTo>
                  <a:cubicBezTo>
                    <a:pt x="1718681" y="155461"/>
                    <a:pt x="1719218" y="155782"/>
                    <a:pt x="1718681" y="155246"/>
                  </a:cubicBezTo>
                  <a:cubicBezTo>
                    <a:pt x="1715562" y="152347"/>
                    <a:pt x="1720401" y="156749"/>
                    <a:pt x="1717175" y="153528"/>
                  </a:cubicBezTo>
                  <a:cubicBezTo>
                    <a:pt x="1714057" y="155568"/>
                    <a:pt x="1709862" y="154816"/>
                    <a:pt x="1707712" y="151596"/>
                  </a:cubicBezTo>
                  <a:close/>
                  <a:moveTo>
                    <a:pt x="1708787" y="142793"/>
                  </a:moveTo>
                  <a:lnTo>
                    <a:pt x="1708679" y="142793"/>
                  </a:lnTo>
                  <a:lnTo>
                    <a:pt x="1708787" y="142793"/>
                  </a:lnTo>
                  <a:lnTo>
                    <a:pt x="1708787" y="142793"/>
                  </a:lnTo>
                  <a:close/>
                  <a:moveTo>
                    <a:pt x="1709432" y="141935"/>
                  </a:moveTo>
                  <a:cubicBezTo>
                    <a:pt x="1709217" y="142149"/>
                    <a:pt x="1709002" y="142364"/>
                    <a:pt x="1708787" y="142686"/>
                  </a:cubicBezTo>
                  <a:cubicBezTo>
                    <a:pt x="1708357" y="142149"/>
                    <a:pt x="1706959" y="140969"/>
                    <a:pt x="1708034" y="141720"/>
                  </a:cubicBezTo>
                  <a:cubicBezTo>
                    <a:pt x="1709002" y="142256"/>
                    <a:pt x="1707066" y="140432"/>
                    <a:pt x="1708034" y="141076"/>
                  </a:cubicBezTo>
                  <a:cubicBezTo>
                    <a:pt x="1708572" y="141505"/>
                    <a:pt x="1707389" y="140324"/>
                    <a:pt x="1708034" y="140646"/>
                  </a:cubicBezTo>
                  <a:cubicBezTo>
                    <a:pt x="1708787" y="141076"/>
                    <a:pt x="1707604" y="140217"/>
                    <a:pt x="1708249" y="139680"/>
                  </a:cubicBezTo>
                  <a:cubicBezTo>
                    <a:pt x="1708787" y="139358"/>
                    <a:pt x="1708249" y="140109"/>
                    <a:pt x="1708787" y="140002"/>
                  </a:cubicBezTo>
                  <a:lnTo>
                    <a:pt x="1709217" y="139788"/>
                  </a:lnTo>
                  <a:cubicBezTo>
                    <a:pt x="1709110" y="140217"/>
                    <a:pt x="1709110" y="140969"/>
                    <a:pt x="1709432" y="141935"/>
                  </a:cubicBezTo>
                  <a:close/>
                  <a:moveTo>
                    <a:pt x="2102281" y="1328677"/>
                  </a:moveTo>
                  <a:cubicBezTo>
                    <a:pt x="2105937" y="1330072"/>
                    <a:pt x="2110024" y="1328140"/>
                    <a:pt x="2111422" y="1324490"/>
                  </a:cubicBezTo>
                  <a:cubicBezTo>
                    <a:pt x="2112820" y="1320840"/>
                    <a:pt x="2110992" y="1316761"/>
                    <a:pt x="2107335" y="1315365"/>
                  </a:cubicBezTo>
                  <a:cubicBezTo>
                    <a:pt x="2014635" y="1279833"/>
                    <a:pt x="1922902" y="1242368"/>
                    <a:pt x="1831600" y="1204152"/>
                  </a:cubicBezTo>
                  <a:cubicBezTo>
                    <a:pt x="1797724" y="1189982"/>
                    <a:pt x="1763955" y="1175490"/>
                    <a:pt x="1730080" y="1161105"/>
                  </a:cubicBezTo>
                  <a:cubicBezTo>
                    <a:pt x="1746211" y="1160568"/>
                    <a:pt x="1762235" y="1159709"/>
                    <a:pt x="1778474" y="1159709"/>
                  </a:cubicBezTo>
                  <a:cubicBezTo>
                    <a:pt x="1797509" y="1159924"/>
                    <a:pt x="1816543" y="1160568"/>
                    <a:pt x="1835471" y="1161212"/>
                  </a:cubicBezTo>
                  <a:cubicBezTo>
                    <a:pt x="1854721" y="1161856"/>
                    <a:pt x="1873756" y="1162500"/>
                    <a:pt x="1892575" y="1163574"/>
                  </a:cubicBezTo>
                  <a:cubicBezTo>
                    <a:pt x="1904512" y="1164111"/>
                    <a:pt x="1916342" y="1164862"/>
                    <a:pt x="1928279" y="1165828"/>
                  </a:cubicBezTo>
                  <a:cubicBezTo>
                    <a:pt x="1936130" y="1166365"/>
                    <a:pt x="1944088" y="1167116"/>
                    <a:pt x="1951938" y="1167975"/>
                  </a:cubicBezTo>
                  <a:lnTo>
                    <a:pt x="1973446" y="1170337"/>
                  </a:lnTo>
                  <a:cubicBezTo>
                    <a:pt x="1975812" y="1170659"/>
                    <a:pt x="1981834" y="1172055"/>
                    <a:pt x="1983447" y="1172269"/>
                  </a:cubicBezTo>
                  <a:cubicBezTo>
                    <a:pt x="1985060" y="1172484"/>
                    <a:pt x="1986244" y="1172376"/>
                    <a:pt x="1986674" y="1172162"/>
                  </a:cubicBezTo>
                  <a:cubicBezTo>
                    <a:pt x="1989147" y="1171410"/>
                    <a:pt x="1990438" y="1170015"/>
                    <a:pt x="1990975" y="1168727"/>
                  </a:cubicBezTo>
                  <a:cubicBezTo>
                    <a:pt x="1991728" y="1167224"/>
                    <a:pt x="1992158" y="1165614"/>
                    <a:pt x="1991514" y="1163789"/>
                  </a:cubicBezTo>
                  <a:cubicBezTo>
                    <a:pt x="1991406" y="1163252"/>
                    <a:pt x="1990975" y="1160461"/>
                    <a:pt x="1986997" y="1158958"/>
                  </a:cubicBezTo>
                  <a:cubicBezTo>
                    <a:pt x="1986566" y="1158743"/>
                    <a:pt x="1986029" y="1158636"/>
                    <a:pt x="1985599" y="1158529"/>
                  </a:cubicBezTo>
                  <a:cubicBezTo>
                    <a:pt x="1985599" y="1158529"/>
                    <a:pt x="1985599" y="1158636"/>
                    <a:pt x="1985599" y="1158743"/>
                  </a:cubicBezTo>
                  <a:cubicBezTo>
                    <a:pt x="1985491" y="1159387"/>
                    <a:pt x="1984523" y="1159280"/>
                    <a:pt x="1983232" y="1158958"/>
                  </a:cubicBezTo>
                  <a:cubicBezTo>
                    <a:pt x="1983447" y="1158851"/>
                    <a:pt x="1983986" y="1158529"/>
                    <a:pt x="1984523" y="1158421"/>
                  </a:cubicBezTo>
                  <a:cubicBezTo>
                    <a:pt x="1983770" y="1158421"/>
                    <a:pt x="1983125" y="1158529"/>
                    <a:pt x="1982372" y="1158636"/>
                  </a:cubicBezTo>
                  <a:cubicBezTo>
                    <a:pt x="1980006" y="1157885"/>
                    <a:pt x="1976995" y="1156596"/>
                    <a:pt x="1975490" y="1156274"/>
                  </a:cubicBezTo>
                  <a:lnTo>
                    <a:pt x="1953981" y="1152732"/>
                  </a:lnTo>
                  <a:cubicBezTo>
                    <a:pt x="1943980" y="1151122"/>
                    <a:pt x="1933979" y="1149726"/>
                    <a:pt x="1923869" y="1148652"/>
                  </a:cubicBezTo>
                  <a:cubicBezTo>
                    <a:pt x="1913869" y="1147472"/>
                    <a:pt x="1903867" y="1146505"/>
                    <a:pt x="1893758" y="1145647"/>
                  </a:cubicBezTo>
                  <a:cubicBezTo>
                    <a:pt x="1874830" y="1144144"/>
                    <a:pt x="1855581" y="1142641"/>
                    <a:pt x="1836224" y="1141889"/>
                  </a:cubicBezTo>
                  <a:cubicBezTo>
                    <a:pt x="1823318" y="1141460"/>
                    <a:pt x="1810521" y="1141245"/>
                    <a:pt x="1797616" y="1141460"/>
                  </a:cubicBezTo>
                  <a:cubicBezTo>
                    <a:pt x="1765139" y="1141675"/>
                    <a:pt x="1732768" y="1143822"/>
                    <a:pt x="1701259" y="1147686"/>
                  </a:cubicBezTo>
                  <a:cubicBezTo>
                    <a:pt x="1700829" y="1147686"/>
                    <a:pt x="1700936" y="1148438"/>
                    <a:pt x="1700506" y="1148545"/>
                  </a:cubicBezTo>
                  <a:cubicBezTo>
                    <a:pt x="1689429" y="1143822"/>
                    <a:pt x="1678353" y="1139206"/>
                    <a:pt x="1667384" y="1134482"/>
                  </a:cubicBezTo>
                  <a:cubicBezTo>
                    <a:pt x="1636627" y="1121386"/>
                    <a:pt x="1605977" y="1108289"/>
                    <a:pt x="1575328" y="1095193"/>
                  </a:cubicBezTo>
                  <a:cubicBezTo>
                    <a:pt x="1600278" y="1091328"/>
                    <a:pt x="1625012" y="1087463"/>
                    <a:pt x="1649854" y="1083706"/>
                  </a:cubicBezTo>
                  <a:cubicBezTo>
                    <a:pt x="1667921" y="1080915"/>
                    <a:pt x="1686096" y="1078339"/>
                    <a:pt x="1704270" y="1075763"/>
                  </a:cubicBezTo>
                  <a:cubicBezTo>
                    <a:pt x="1719326" y="1073616"/>
                    <a:pt x="1734381" y="1071576"/>
                    <a:pt x="1749545" y="1069644"/>
                  </a:cubicBezTo>
                  <a:cubicBezTo>
                    <a:pt x="1764601" y="1067711"/>
                    <a:pt x="1779657" y="1065779"/>
                    <a:pt x="1794928" y="1064276"/>
                  </a:cubicBezTo>
                  <a:cubicBezTo>
                    <a:pt x="1807080" y="1062988"/>
                    <a:pt x="1819339" y="1062129"/>
                    <a:pt x="1831600" y="1061700"/>
                  </a:cubicBezTo>
                  <a:cubicBezTo>
                    <a:pt x="1843859" y="1061270"/>
                    <a:pt x="1856226" y="1061270"/>
                    <a:pt x="1868486" y="1061700"/>
                  </a:cubicBezTo>
                  <a:lnTo>
                    <a:pt x="1893543" y="1063310"/>
                  </a:lnTo>
                  <a:cubicBezTo>
                    <a:pt x="1894188" y="1063310"/>
                    <a:pt x="1904082" y="1064276"/>
                    <a:pt x="1906125" y="1064062"/>
                  </a:cubicBezTo>
                  <a:cubicBezTo>
                    <a:pt x="1913438" y="1063417"/>
                    <a:pt x="1913223" y="1056869"/>
                    <a:pt x="1912578" y="1055044"/>
                  </a:cubicBezTo>
                  <a:cubicBezTo>
                    <a:pt x="1912363" y="1054400"/>
                    <a:pt x="1911610" y="1051394"/>
                    <a:pt x="1907093" y="1050213"/>
                  </a:cubicBezTo>
                  <a:cubicBezTo>
                    <a:pt x="1906448" y="1049999"/>
                    <a:pt x="1905803" y="1049892"/>
                    <a:pt x="1905158" y="1049892"/>
                  </a:cubicBezTo>
                  <a:cubicBezTo>
                    <a:pt x="1905158" y="1049999"/>
                    <a:pt x="1905265" y="1050213"/>
                    <a:pt x="1905265" y="1050321"/>
                  </a:cubicBezTo>
                  <a:cubicBezTo>
                    <a:pt x="1905265" y="1050965"/>
                    <a:pt x="1904082" y="1050965"/>
                    <a:pt x="1902576" y="1050750"/>
                  </a:cubicBezTo>
                  <a:cubicBezTo>
                    <a:pt x="1902899" y="1050536"/>
                    <a:pt x="1903114" y="1050428"/>
                    <a:pt x="1903330" y="1050213"/>
                  </a:cubicBezTo>
                  <a:cubicBezTo>
                    <a:pt x="1902899" y="1050321"/>
                    <a:pt x="1902469" y="1050536"/>
                    <a:pt x="1902039" y="1050750"/>
                  </a:cubicBezTo>
                  <a:cubicBezTo>
                    <a:pt x="1899135" y="1050321"/>
                    <a:pt x="1895264" y="1049140"/>
                    <a:pt x="1894941" y="1049140"/>
                  </a:cubicBezTo>
                  <a:lnTo>
                    <a:pt x="1869239" y="1046349"/>
                  </a:lnTo>
                  <a:cubicBezTo>
                    <a:pt x="1856656" y="1045383"/>
                    <a:pt x="1843967" y="1044953"/>
                    <a:pt x="1831276" y="1044953"/>
                  </a:cubicBezTo>
                  <a:cubicBezTo>
                    <a:pt x="1818587" y="1044846"/>
                    <a:pt x="1805897" y="1045383"/>
                    <a:pt x="1793315" y="1046349"/>
                  </a:cubicBezTo>
                  <a:cubicBezTo>
                    <a:pt x="1777829" y="1047530"/>
                    <a:pt x="1762557" y="1048818"/>
                    <a:pt x="1747179" y="1050643"/>
                  </a:cubicBezTo>
                  <a:cubicBezTo>
                    <a:pt x="1731908" y="1052360"/>
                    <a:pt x="1716638" y="1054507"/>
                    <a:pt x="1701474" y="1056869"/>
                  </a:cubicBezTo>
                  <a:cubicBezTo>
                    <a:pt x="1683192" y="1059660"/>
                    <a:pt x="1665018" y="1062881"/>
                    <a:pt x="1646843" y="1066209"/>
                  </a:cubicBezTo>
                  <a:cubicBezTo>
                    <a:pt x="1619743" y="1071254"/>
                    <a:pt x="1592750" y="1076836"/>
                    <a:pt x="1565649" y="1082203"/>
                  </a:cubicBezTo>
                  <a:cubicBezTo>
                    <a:pt x="1562423" y="1082848"/>
                    <a:pt x="1561241" y="1085961"/>
                    <a:pt x="1560917" y="1088966"/>
                  </a:cubicBezTo>
                  <a:cubicBezTo>
                    <a:pt x="1557584" y="1087571"/>
                    <a:pt x="1554250" y="1086176"/>
                    <a:pt x="1550916" y="1084672"/>
                  </a:cubicBezTo>
                  <a:cubicBezTo>
                    <a:pt x="1551239" y="1083599"/>
                    <a:pt x="1551776" y="1082203"/>
                    <a:pt x="1550056" y="1083062"/>
                  </a:cubicBezTo>
                  <a:lnTo>
                    <a:pt x="1550056" y="1082848"/>
                  </a:lnTo>
                  <a:cubicBezTo>
                    <a:pt x="1548443" y="1079520"/>
                    <a:pt x="1544356" y="1078017"/>
                    <a:pt x="1540915" y="1079627"/>
                  </a:cubicBezTo>
                  <a:cubicBezTo>
                    <a:pt x="1540915" y="1079627"/>
                    <a:pt x="1540485" y="1080056"/>
                    <a:pt x="1540377" y="1080164"/>
                  </a:cubicBezTo>
                  <a:cubicBezTo>
                    <a:pt x="1502630" y="1064062"/>
                    <a:pt x="1464883" y="1047959"/>
                    <a:pt x="1427136" y="1031750"/>
                  </a:cubicBezTo>
                  <a:cubicBezTo>
                    <a:pt x="1454237" y="1022625"/>
                    <a:pt x="1481552" y="1014466"/>
                    <a:pt x="1509190" y="1007489"/>
                  </a:cubicBezTo>
                  <a:cubicBezTo>
                    <a:pt x="1532419" y="1001692"/>
                    <a:pt x="1555863" y="996432"/>
                    <a:pt x="1579415" y="991601"/>
                  </a:cubicBezTo>
                  <a:cubicBezTo>
                    <a:pt x="1602966" y="986663"/>
                    <a:pt x="1626518" y="981940"/>
                    <a:pt x="1650177" y="977860"/>
                  </a:cubicBezTo>
                  <a:cubicBezTo>
                    <a:pt x="1662544" y="975713"/>
                    <a:pt x="1674912" y="973781"/>
                    <a:pt x="1687386" y="972063"/>
                  </a:cubicBezTo>
                  <a:cubicBezTo>
                    <a:pt x="1699753" y="970453"/>
                    <a:pt x="1712229" y="968950"/>
                    <a:pt x="1724811" y="967877"/>
                  </a:cubicBezTo>
                  <a:lnTo>
                    <a:pt x="1753201" y="965837"/>
                  </a:lnTo>
                  <a:cubicBezTo>
                    <a:pt x="1754922" y="965730"/>
                    <a:pt x="1763526" y="965944"/>
                    <a:pt x="1766752" y="965300"/>
                  </a:cubicBezTo>
                  <a:cubicBezTo>
                    <a:pt x="1773420" y="963905"/>
                    <a:pt x="1773957" y="958537"/>
                    <a:pt x="1773096" y="955961"/>
                  </a:cubicBezTo>
                  <a:cubicBezTo>
                    <a:pt x="1772022" y="952419"/>
                    <a:pt x="1768257" y="950379"/>
                    <a:pt x="1764601" y="951453"/>
                  </a:cubicBezTo>
                  <a:cubicBezTo>
                    <a:pt x="1764494" y="951453"/>
                    <a:pt x="1764386" y="951560"/>
                    <a:pt x="1764170" y="951560"/>
                  </a:cubicBezTo>
                  <a:cubicBezTo>
                    <a:pt x="1764170" y="951667"/>
                    <a:pt x="1764278" y="951774"/>
                    <a:pt x="1764278" y="951882"/>
                  </a:cubicBezTo>
                  <a:cubicBezTo>
                    <a:pt x="1764386" y="952741"/>
                    <a:pt x="1763418" y="952955"/>
                    <a:pt x="1762020" y="952955"/>
                  </a:cubicBezTo>
                  <a:lnTo>
                    <a:pt x="1762450" y="952526"/>
                  </a:lnTo>
                  <a:lnTo>
                    <a:pt x="1761912" y="952955"/>
                  </a:lnTo>
                  <a:cubicBezTo>
                    <a:pt x="1758901" y="952955"/>
                    <a:pt x="1753846" y="951667"/>
                    <a:pt x="1752879" y="951667"/>
                  </a:cubicBezTo>
                  <a:lnTo>
                    <a:pt x="1723627" y="952526"/>
                  </a:lnTo>
                  <a:cubicBezTo>
                    <a:pt x="1710938" y="953170"/>
                    <a:pt x="1698140" y="954136"/>
                    <a:pt x="1685451" y="955424"/>
                  </a:cubicBezTo>
                  <a:cubicBezTo>
                    <a:pt x="1672653" y="956713"/>
                    <a:pt x="1659963" y="958323"/>
                    <a:pt x="1647273" y="960148"/>
                  </a:cubicBezTo>
                  <a:cubicBezTo>
                    <a:pt x="1623291" y="963797"/>
                    <a:pt x="1599202" y="967770"/>
                    <a:pt x="1575436" y="972707"/>
                  </a:cubicBezTo>
                  <a:cubicBezTo>
                    <a:pt x="1559519" y="975928"/>
                    <a:pt x="1543711" y="979685"/>
                    <a:pt x="1528010" y="983764"/>
                  </a:cubicBezTo>
                  <a:cubicBezTo>
                    <a:pt x="1488757" y="994070"/>
                    <a:pt x="1450150" y="1006523"/>
                    <a:pt x="1412295" y="1021337"/>
                  </a:cubicBezTo>
                  <a:cubicBezTo>
                    <a:pt x="1410897" y="1021873"/>
                    <a:pt x="1411435" y="1023591"/>
                    <a:pt x="1410682" y="1024772"/>
                  </a:cubicBezTo>
                  <a:cubicBezTo>
                    <a:pt x="1384765" y="1013715"/>
                    <a:pt x="1358847" y="1002765"/>
                    <a:pt x="1332822" y="991923"/>
                  </a:cubicBezTo>
                  <a:cubicBezTo>
                    <a:pt x="1308626" y="981832"/>
                    <a:pt x="1284321" y="972063"/>
                    <a:pt x="1260017" y="962295"/>
                  </a:cubicBezTo>
                  <a:cubicBezTo>
                    <a:pt x="1290559" y="949735"/>
                    <a:pt x="1320778" y="937175"/>
                    <a:pt x="1351427" y="926547"/>
                  </a:cubicBezTo>
                  <a:cubicBezTo>
                    <a:pt x="1367343" y="920965"/>
                    <a:pt x="1383367" y="915705"/>
                    <a:pt x="1399713" y="910767"/>
                  </a:cubicBezTo>
                  <a:cubicBezTo>
                    <a:pt x="1423480" y="903467"/>
                    <a:pt x="1447891" y="896812"/>
                    <a:pt x="1473271" y="891337"/>
                  </a:cubicBezTo>
                  <a:cubicBezTo>
                    <a:pt x="1487144" y="888331"/>
                    <a:pt x="1501017" y="885433"/>
                    <a:pt x="1514998" y="882642"/>
                  </a:cubicBezTo>
                  <a:cubicBezTo>
                    <a:pt x="1528978" y="879851"/>
                    <a:pt x="1542850" y="877167"/>
                    <a:pt x="1556831" y="874591"/>
                  </a:cubicBezTo>
                  <a:lnTo>
                    <a:pt x="1583608" y="869974"/>
                  </a:lnTo>
                  <a:cubicBezTo>
                    <a:pt x="1584899" y="869760"/>
                    <a:pt x="1587695" y="868364"/>
                    <a:pt x="1589954" y="867506"/>
                  </a:cubicBezTo>
                  <a:cubicBezTo>
                    <a:pt x="1590491" y="867828"/>
                    <a:pt x="1591029" y="867184"/>
                    <a:pt x="1591674" y="867398"/>
                  </a:cubicBezTo>
                  <a:cubicBezTo>
                    <a:pt x="1591567" y="867291"/>
                    <a:pt x="1591459" y="867398"/>
                    <a:pt x="1591352" y="867291"/>
                  </a:cubicBezTo>
                  <a:lnTo>
                    <a:pt x="1591029" y="867184"/>
                  </a:lnTo>
                  <a:cubicBezTo>
                    <a:pt x="1591459" y="867076"/>
                    <a:pt x="1591459" y="867398"/>
                    <a:pt x="1591782" y="867291"/>
                  </a:cubicBezTo>
                  <a:cubicBezTo>
                    <a:pt x="1593932" y="867935"/>
                    <a:pt x="1596406" y="868364"/>
                    <a:pt x="1598234" y="866754"/>
                  </a:cubicBezTo>
                  <a:cubicBezTo>
                    <a:pt x="1602106" y="863427"/>
                    <a:pt x="1601030" y="859991"/>
                    <a:pt x="1600385" y="858488"/>
                  </a:cubicBezTo>
                  <a:cubicBezTo>
                    <a:pt x="1599740" y="856771"/>
                    <a:pt x="1598234" y="854731"/>
                    <a:pt x="1594901" y="854087"/>
                  </a:cubicBezTo>
                  <a:cubicBezTo>
                    <a:pt x="1594040" y="853980"/>
                    <a:pt x="1592319" y="853980"/>
                    <a:pt x="1590276" y="854302"/>
                  </a:cubicBezTo>
                  <a:cubicBezTo>
                    <a:pt x="1587695" y="854731"/>
                    <a:pt x="1583717" y="855804"/>
                    <a:pt x="1581780" y="855912"/>
                  </a:cubicBezTo>
                  <a:lnTo>
                    <a:pt x="1554358" y="859562"/>
                  </a:lnTo>
                  <a:cubicBezTo>
                    <a:pt x="1537366" y="862138"/>
                    <a:pt x="1520374" y="864714"/>
                    <a:pt x="1503491" y="867613"/>
                  </a:cubicBezTo>
                  <a:cubicBezTo>
                    <a:pt x="1492199" y="869545"/>
                    <a:pt x="1480907" y="871585"/>
                    <a:pt x="1469722" y="873732"/>
                  </a:cubicBezTo>
                  <a:cubicBezTo>
                    <a:pt x="1452408" y="877060"/>
                    <a:pt x="1435524" y="880817"/>
                    <a:pt x="1419071" y="885218"/>
                  </a:cubicBezTo>
                  <a:cubicBezTo>
                    <a:pt x="1402186" y="889620"/>
                    <a:pt x="1385625" y="894665"/>
                    <a:pt x="1369386" y="900247"/>
                  </a:cubicBezTo>
                  <a:cubicBezTo>
                    <a:pt x="1349706" y="906903"/>
                    <a:pt x="1330456" y="914417"/>
                    <a:pt x="1311314" y="922254"/>
                  </a:cubicBezTo>
                  <a:cubicBezTo>
                    <a:pt x="1287440" y="932237"/>
                    <a:pt x="1263565" y="943294"/>
                    <a:pt x="1239476" y="954458"/>
                  </a:cubicBezTo>
                  <a:cubicBezTo>
                    <a:pt x="1238831" y="954244"/>
                    <a:pt x="1237971" y="954029"/>
                    <a:pt x="1237110" y="953707"/>
                  </a:cubicBezTo>
                  <a:cubicBezTo>
                    <a:pt x="1237003" y="953385"/>
                    <a:pt x="1236680" y="952633"/>
                    <a:pt x="1236573" y="952419"/>
                  </a:cubicBezTo>
                  <a:cubicBezTo>
                    <a:pt x="1236035" y="951238"/>
                    <a:pt x="1235497" y="950594"/>
                    <a:pt x="1235282" y="950272"/>
                  </a:cubicBezTo>
                  <a:cubicBezTo>
                    <a:pt x="1233561" y="948340"/>
                    <a:pt x="1231733" y="947910"/>
                    <a:pt x="1230658" y="947910"/>
                  </a:cubicBezTo>
                  <a:cubicBezTo>
                    <a:pt x="1228722" y="947695"/>
                    <a:pt x="1227001" y="948125"/>
                    <a:pt x="1225496" y="949413"/>
                  </a:cubicBezTo>
                  <a:cubicBezTo>
                    <a:pt x="1225496" y="949413"/>
                    <a:pt x="1225173" y="949950"/>
                    <a:pt x="1224958" y="950057"/>
                  </a:cubicBezTo>
                  <a:cubicBezTo>
                    <a:pt x="1218936" y="948340"/>
                    <a:pt x="1212591" y="946407"/>
                    <a:pt x="1206461" y="944475"/>
                  </a:cubicBezTo>
                  <a:cubicBezTo>
                    <a:pt x="1197858" y="941684"/>
                    <a:pt x="1190115" y="938893"/>
                    <a:pt x="1186781" y="936531"/>
                  </a:cubicBezTo>
                  <a:lnTo>
                    <a:pt x="1186566" y="936424"/>
                  </a:lnTo>
                  <a:cubicBezTo>
                    <a:pt x="1184738" y="933740"/>
                    <a:pt x="1181189" y="932667"/>
                    <a:pt x="1178070" y="934062"/>
                  </a:cubicBezTo>
                  <a:cubicBezTo>
                    <a:pt x="1174629" y="935672"/>
                    <a:pt x="1173123" y="939751"/>
                    <a:pt x="1174737" y="943187"/>
                  </a:cubicBezTo>
                  <a:cubicBezTo>
                    <a:pt x="1175381" y="944475"/>
                    <a:pt x="1176565" y="946085"/>
                    <a:pt x="1178715" y="947695"/>
                  </a:cubicBezTo>
                  <a:cubicBezTo>
                    <a:pt x="1180974" y="949306"/>
                    <a:pt x="1184738" y="951238"/>
                    <a:pt x="1189362" y="953063"/>
                  </a:cubicBezTo>
                  <a:cubicBezTo>
                    <a:pt x="1199471" y="957250"/>
                    <a:pt x="1213881" y="961650"/>
                    <a:pt x="1224851" y="964978"/>
                  </a:cubicBezTo>
                  <a:cubicBezTo>
                    <a:pt x="1224206" y="966696"/>
                    <a:pt x="1222270" y="967770"/>
                    <a:pt x="1223022" y="969594"/>
                  </a:cubicBezTo>
                  <a:cubicBezTo>
                    <a:pt x="1223990" y="971741"/>
                    <a:pt x="1226571" y="971312"/>
                    <a:pt x="1228830" y="971741"/>
                  </a:cubicBezTo>
                  <a:cubicBezTo>
                    <a:pt x="1228830" y="971741"/>
                    <a:pt x="1228830" y="971849"/>
                    <a:pt x="1228830" y="971849"/>
                  </a:cubicBezTo>
                  <a:cubicBezTo>
                    <a:pt x="1230766" y="977216"/>
                    <a:pt x="1232701" y="982476"/>
                    <a:pt x="1234745" y="987629"/>
                  </a:cubicBezTo>
                  <a:cubicBezTo>
                    <a:pt x="1236788" y="992889"/>
                    <a:pt x="1238938" y="998042"/>
                    <a:pt x="1241305" y="1003302"/>
                  </a:cubicBezTo>
                  <a:cubicBezTo>
                    <a:pt x="1248833" y="1020156"/>
                    <a:pt x="1256360" y="1037117"/>
                    <a:pt x="1264103" y="1053863"/>
                  </a:cubicBezTo>
                  <a:cubicBezTo>
                    <a:pt x="1269265" y="1065135"/>
                    <a:pt x="1274642" y="1076299"/>
                    <a:pt x="1280019" y="1087356"/>
                  </a:cubicBezTo>
                  <a:cubicBezTo>
                    <a:pt x="1291956" y="1111832"/>
                    <a:pt x="1304646" y="1137595"/>
                    <a:pt x="1318950" y="1162930"/>
                  </a:cubicBezTo>
                  <a:cubicBezTo>
                    <a:pt x="1332822" y="1187620"/>
                    <a:pt x="1347985" y="1211988"/>
                    <a:pt x="1364655" y="1235175"/>
                  </a:cubicBezTo>
                  <a:cubicBezTo>
                    <a:pt x="1387346" y="1266844"/>
                    <a:pt x="1412833" y="1296042"/>
                    <a:pt x="1441331" y="1320088"/>
                  </a:cubicBezTo>
                  <a:cubicBezTo>
                    <a:pt x="1444343" y="1322665"/>
                    <a:pt x="1448860" y="1322343"/>
                    <a:pt x="1451440" y="1319337"/>
                  </a:cubicBezTo>
                  <a:cubicBezTo>
                    <a:pt x="1454021" y="1316439"/>
                    <a:pt x="1453699" y="1311930"/>
                    <a:pt x="1450688" y="1309354"/>
                  </a:cubicBezTo>
                  <a:cubicBezTo>
                    <a:pt x="1424017" y="1285200"/>
                    <a:pt x="1400573" y="1256108"/>
                    <a:pt x="1379388" y="1224870"/>
                  </a:cubicBezTo>
                  <a:cubicBezTo>
                    <a:pt x="1363687" y="1201898"/>
                    <a:pt x="1349383" y="1177637"/>
                    <a:pt x="1335833" y="1153483"/>
                  </a:cubicBezTo>
                  <a:cubicBezTo>
                    <a:pt x="1321745" y="1128363"/>
                    <a:pt x="1308410" y="1103351"/>
                    <a:pt x="1296151" y="1079305"/>
                  </a:cubicBezTo>
                  <a:cubicBezTo>
                    <a:pt x="1289161" y="1065672"/>
                    <a:pt x="1282278" y="1051931"/>
                    <a:pt x="1275502" y="1038190"/>
                  </a:cubicBezTo>
                  <a:cubicBezTo>
                    <a:pt x="1268727" y="1024450"/>
                    <a:pt x="1261952" y="1010602"/>
                    <a:pt x="1255285" y="996754"/>
                  </a:cubicBezTo>
                  <a:cubicBezTo>
                    <a:pt x="1252919" y="991923"/>
                    <a:pt x="1250661" y="986985"/>
                    <a:pt x="1248510" y="982047"/>
                  </a:cubicBezTo>
                  <a:cubicBezTo>
                    <a:pt x="1247004" y="978612"/>
                    <a:pt x="1245714" y="975284"/>
                    <a:pt x="1244316" y="971849"/>
                  </a:cubicBezTo>
                  <a:cubicBezTo>
                    <a:pt x="1271846" y="983443"/>
                    <a:pt x="1299269" y="995036"/>
                    <a:pt x="1326585" y="1006737"/>
                  </a:cubicBezTo>
                  <a:cubicBezTo>
                    <a:pt x="1346910" y="1015540"/>
                    <a:pt x="1367235" y="1024450"/>
                    <a:pt x="1387561" y="1033360"/>
                  </a:cubicBezTo>
                  <a:cubicBezTo>
                    <a:pt x="1387883" y="1033896"/>
                    <a:pt x="1387668" y="1034219"/>
                    <a:pt x="1388098" y="1034755"/>
                  </a:cubicBezTo>
                  <a:cubicBezTo>
                    <a:pt x="1389604" y="1036687"/>
                    <a:pt x="1392400" y="1039371"/>
                    <a:pt x="1393045" y="1041089"/>
                  </a:cubicBezTo>
                  <a:lnTo>
                    <a:pt x="1403370" y="1068463"/>
                  </a:lnTo>
                  <a:cubicBezTo>
                    <a:pt x="1408747" y="1081667"/>
                    <a:pt x="1414984" y="1094656"/>
                    <a:pt x="1421544" y="1107323"/>
                  </a:cubicBezTo>
                  <a:cubicBezTo>
                    <a:pt x="1428104" y="1119990"/>
                    <a:pt x="1435202" y="1132443"/>
                    <a:pt x="1442299" y="1144681"/>
                  </a:cubicBezTo>
                  <a:cubicBezTo>
                    <a:pt x="1452623" y="1162071"/>
                    <a:pt x="1462947" y="1179569"/>
                    <a:pt x="1473702" y="1196530"/>
                  </a:cubicBezTo>
                  <a:cubicBezTo>
                    <a:pt x="1484563" y="1213813"/>
                    <a:pt x="1495855" y="1230667"/>
                    <a:pt x="1507685" y="1247091"/>
                  </a:cubicBezTo>
                  <a:cubicBezTo>
                    <a:pt x="1531344" y="1280048"/>
                    <a:pt x="1557369" y="1311286"/>
                    <a:pt x="1586943" y="1340055"/>
                  </a:cubicBezTo>
                  <a:cubicBezTo>
                    <a:pt x="1589739" y="1342847"/>
                    <a:pt x="1594256" y="1342847"/>
                    <a:pt x="1597051" y="1340163"/>
                  </a:cubicBezTo>
                  <a:cubicBezTo>
                    <a:pt x="1599847" y="1337372"/>
                    <a:pt x="1599847" y="1332863"/>
                    <a:pt x="1597051" y="1330072"/>
                  </a:cubicBezTo>
                  <a:cubicBezTo>
                    <a:pt x="1574791" y="1306670"/>
                    <a:pt x="1555110" y="1281872"/>
                    <a:pt x="1536613" y="1256108"/>
                  </a:cubicBezTo>
                  <a:cubicBezTo>
                    <a:pt x="1522633" y="1236678"/>
                    <a:pt x="1509405" y="1216604"/>
                    <a:pt x="1496500" y="1196423"/>
                  </a:cubicBezTo>
                  <a:cubicBezTo>
                    <a:pt x="1483488" y="1176241"/>
                    <a:pt x="1470583" y="1155845"/>
                    <a:pt x="1457893" y="1135234"/>
                  </a:cubicBezTo>
                  <a:cubicBezTo>
                    <a:pt x="1449075" y="1121171"/>
                    <a:pt x="1440471" y="1106786"/>
                    <a:pt x="1432406" y="1092079"/>
                  </a:cubicBezTo>
                  <a:cubicBezTo>
                    <a:pt x="1427136" y="1082311"/>
                    <a:pt x="1422082" y="1072435"/>
                    <a:pt x="1417457" y="1062344"/>
                  </a:cubicBezTo>
                  <a:lnTo>
                    <a:pt x="1409176" y="1042806"/>
                  </a:lnTo>
                  <a:cubicBezTo>
                    <a:pt x="1410897" y="1043558"/>
                    <a:pt x="1412510" y="1044309"/>
                    <a:pt x="1414231" y="1045061"/>
                  </a:cubicBezTo>
                  <a:cubicBezTo>
                    <a:pt x="1457678" y="1064169"/>
                    <a:pt x="1501125" y="1083062"/>
                    <a:pt x="1544463" y="1102063"/>
                  </a:cubicBezTo>
                  <a:cubicBezTo>
                    <a:pt x="1548120" y="1109041"/>
                    <a:pt x="1551776" y="1116126"/>
                    <a:pt x="1552206" y="1116985"/>
                  </a:cubicBezTo>
                  <a:lnTo>
                    <a:pt x="1579845" y="1170659"/>
                  </a:lnTo>
                  <a:cubicBezTo>
                    <a:pt x="1596191" y="1200931"/>
                    <a:pt x="1612645" y="1229808"/>
                    <a:pt x="1631573" y="1256860"/>
                  </a:cubicBezTo>
                  <a:cubicBezTo>
                    <a:pt x="1650714" y="1284127"/>
                    <a:pt x="1672330" y="1309461"/>
                    <a:pt x="1697173" y="1333829"/>
                  </a:cubicBezTo>
                  <a:cubicBezTo>
                    <a:pt x="1706959" y="1343276"/>
                    <a:pt x="1717820" y="1357339"/>
                    <a:pt x="1729972" y="1367430"/>
                  </a:cubicBezTo>
                  <a:cubicBezTo>
                    <a:pt x="1735995" y="1372475"/>
                    <a:pt x="1742447" y="1376554"/>
                    <a:pt x="1749115" y="1378916"/>
                  </a:cubicBezTo>
                  <a:cubicBezTo>
                    <a:pt x="1752772" y="1380311"/>
                    <a:pt x="1756966" y="1378379"/>
                    <a:pt x="1758363" y="1374729"/>
                  </a:cubicBezTo>
                  <a:cubicBezTo>
                    <a:pt x="1759654" y="1371079"/>
                    <a:pt x="1757826" y="1367000"/>
                    <a:pt x="1754170" y="1365604"/>
                  </a:cubicBezTo>
                  <a:cubicBezTo>
                    <a:pt x="1747394" y="1362814"/>
                    <a:pt x="1741264" y="1357554"/>
                    <a:pt x="1735350" y="1351649"/>
                  </a:cubicBezTo>
                  <a:cubicBezTo>
                    <a:pt x="1725779" y="1341988"/>
                    <a:pt x="1717175" y="1330179"/>
                    <a:pt x="1709217" y="1321806"/>
                  </a:cubicBezTo>
                  <a:cubicBezTo>
                    <a:pt x="1685666" y="1297760"/>
                    <a:pt x="1665878" y="1272211"/>
                    <a:pt x="1647488" y="1245803"/>
                  </a:cubicBezTo>
                  <a:cubicBezTo>
                    <a:pt x="1628884" y="1219288"/>
                    <a:pt x="1611677" y="1191699"/>
                    <a:pt x="1595008" y="1162286"/>
                  </a:cubicBezTo>
                  <a:lnTo>
                    <a:pt x="1566510" y="1111724"/>
                  </a:lnTo>
                  <a:cubicBezTo>
                    <a:pt x="1583932" y="1119346"/>
                    <a:pt x="1601245" y="1127075"/>
                    <a:pt x="1618667" y="1134590"/>
                  </a:cubicBezTo>
                  <a:cubicBezTo>
                    <a:pt x="1642971" y="1145110"/>
                    <a:pt x="1667384" y="1155201"/>
                    <a:pt x="1691795" y="1165614"/>
                  </a:cubicBezTo>
                  <a:cubicBezTo>
                    <a:pt x="1691795" y="1171518"/>
                    <a:pt x="1694053" y="1178925"/>
                    <a:pt x="1699216" y="1187298"/>
                  </a:cubicBezTo>
                  <a:cubicBezTo>
                    <a:pt x="1707604" y="1200824"/>
                    <a:pt x="1721369" y="1216604"/>
                    <a:pt x="1732016" y="1228198"/>
                  </a:cubicBezTo>
                  <a:cubicBezTo>
                    <a:pt x="1747179" y="1244515"/>
                    <a:pt x="1763096" y="1262979"/>
                    <a:pt x="1780409" y="1281014"/>
                  </a:cubicBezTo>
                  <a:cubicBezTo>
                    <a:pt x="1791486" y="1292607"/>
                    <a:pt x="1803100" y="1303986"/>
                    <a:pt x="1815037" y="1314614"/>
                  </a:cubicBezTo>
                  <a:cubicBezTo>
                    <a:pt x="1836116" y="1333614"/>
                    <a:pt x="1858162" y="1350361"/>
                    <a:pt x="1880745" y="1362599"/>
                  </a:cubicBezTo>
                  <a:cubicBezTo>
                    <a:pt x="1884080" y="1364638"/>
                    <a:pt x="1888489" y="1363457"/>
                    <a:pt x="1890424" y="1360022"/>
                  </a:cubicBezTo>
                  <a:cubicBezTo>
                    <a:pt x="1892360" y="1356587"/>
                    <a:pt x="1891284" y="1352293"/>
                    <a:pt x="1887843" y="1350361"/>
                  </a:cubicBezTo>
                  <a:cubicBezTo>
                    <a:pt x="1872035" y="1340592"/>
                    <a:pt x="1856764" y="1328247"/>
                    <a:pt x="1841815" y="1314721"/>
                  </a:cubicBezTo>
                  <a:cubicBezTo>
                    <a:pt x="1824932" y="1299585"/>
                    <a:pt x="1808800" y="1282731"/>
                    <a:pt x="1792992" y="1266199"/>
                  </a:cubicBezTo>
                  <a:cubicBezTo>
                    <a:pt x="1776215" y="1248702"/>
                    <a:pt x="1759761" y="1231633"/>
                    <a:pt x="1744490" y="1216175"/>
                  </a:cubicBezTo>
                  <a:cubicBezTo>
                    <a:pt x="1735565" y="1207265"/>
                    <a:pt x="1724273" y="1195671"/>
                    <a:pt x="1715777" y="1184722"/>
                  </a:cubicBezTo>
                  <a:cubicBezTo>
                    <a:pt x="1712336" y="1180320"/>
                    <a:pt x="1709970" y="1176348"/>
                    <a:pt x="1708034" y="1172376"/>
                  </a:cubicBezTo>
                  <a:cubicBezTo>
                    <a:pt x="1723950" y="1179139"/>
                    <a:pt x="1739866" y="1186010"/>
                    <a:pt x="1755783" y="1192665"/>
                  </a:cubicBezTo>
                  <a:cubicBezTo>
                    <a:pt x="1870314" y="1240221"/>
                    <a:pt x="1985706" y="1285737"/>
                    <a:pt x="2102281" y="1328677"/>
                  </a:cubicBezTo>
                  <a:close/>
                  <a:moveTo>
                    <a:pt x="1550378" y="1084029"/>
                  </a:moveTo>
                  <a:lnTo>
                    <a:pt x="1550809" y="1084672"/>
                  </a:lnTo>
                  <a:lnTo>
                    <a:pt x="1550809" y="1084672"/>
                  </a:lnTo>
                  <a:cubicBezTo>
                    <a:pt x="1550701" y="1084672"/>
                    <a:pt x="1550593" y="1084565"/>
                    <a:pt x="1550486" y="1084458"/>
                  </a:cubicBezTo>
                  <a:cubicBezTo>
                    <a:pt x="1550378" y="1084350"/>
                    <a:pt x="1550378" y="1084243"/>
                    <a:pt x="1550378" y="1084029"/>
                  </a:cubicBezTo>
                  <a:close/>
                  <a:moveTo>
                    <a:pt x="1591567" y="867398"/>
                  </a:moveTo>
                  <a:cubicBezTo>
                    <a:pt x="1591674" y="867398"/>
                    <a:pt x="1591674" y="867291"/>
                    <a:pt x="1591567" y="867398"/>
                  </a:cubicBezTo>
                  <a:cubicBezTo>
                    <a:pt x="1592427" y="867291"/>
                    <a:pt x="1593287" y="867184"/>
                    <a:pt x="1593287" y="867720"/>
                  </a:cubicBezTo>
                  <a:cubicBezTo>
                    <a:pt x="1593502" y="868687"/>
                    <a:pt x="1592212" y="867720"/>
                    <a:pt x="1591567" y="867398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78" name="Google Shape;3278;p37"/>
            <p:cNvSpPr/>
            <p:nvPr/>
          </p:nvSpPr>
          <p:spPr>
            <a:xfrm>
              <a:off x="11287451" y="18158406"/>
              <a:ext cx="247876" cy="244516"/>
            </a:xfrm>
            <a:custGeom>
              <a:avLst/>
              <a:gdLst/>
              <a:ahLst/>
              <a:cxnLst/>
              <a:rect l="l" t="t" r="r" b="b"/>
              <a:pathLst>
                <a:path w="247876" h="244516" extrusionOk="0">
                  <a:moveTo>
                    <a:pt x="226264" y="192393"/>
                  </a:moveTo>
                  <a:cubicBezTo>
                    <a:pt x="187656" y="247678"/>
                    <a:pt x="110442" y="261096"/>
                    <a:pt x="53982" y="222451"/>
                  </a:cubicBezTo>
                  <a:cubicBezTo>
                    <a:pt x="-2477" y="183805"/>
                    <a:pt x="-16995" y="107480"/>
                    <a:pt x="21613" y="52196"/>
                  </a:cubicBezTo>
                  <a:cubicBezTo>
                    <a:pt x="60220" y="-3089"/>
                    <a:pt x="137435" y="-16615"/>
                    <a:pt x="193894" y="22030"/>
                  </a:cubicBezTo>
                  <a:cubicBezTo>
                    <a:pt x="250353" y="60783"/>
                    <a:pt x="264871" y="137109"/>
                    <a:pt x="226264" y="192393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79" name="Google Shape;3279;p37"/>
            <p:cNvSpPr/>
            <p:nvPr/>
          </p:nvSpPr>
          <p:spPr>
            <a:xfrm>
              <a:off x="7911726" y="16674063"/>
              <a:ext cx="2179822" cy="3588643"/>
            </a:xfrm>
            <a:custGeom>
              <a:avLst/>
              <a:gdLst/>
              <a:ahLst/>
              <a:cxnLst/>
              <a:rect l="l" t="t" r="r" b="b"/>
              <a:pathLst>
                <a:path w="2179822" h="3588643" extrusionOk="0">
                  <a:moveTo>
                    <a:pt x="312944" y="3177368"/>
                  </a:moveTo>
                  <a:lnTo>
                    <a:pt x="323483" y="3178441"/>
                  </a:lnTo>
                  <a:cubicBezTo>
                    <a:pt x="289392" y="3299424"/>
                    <a:pt x="300577" y="3431356"/>
                    <a:pt x="204542" y="3530653"/>
                  </a:cubicBezTo>
                  <a:cubicBezTo>
                    <a:pt x="169484" y="3566830"/>
                    <a:pt x="106679" y="3608696"/>
                    <a:pt x="55705" y="3577994"/>
                  </a:cubicBezTo>
                  <a:cubicBezTo>
                    <a:pt x="-85712" y="3492974"/>
                    <a:pt x="77213" y="3303932"/>
                    <a:pt x="157762" y="3250794"/>
                  </a:cubicBezTo>
                  <a:cubicBezTo>
                    <a:pt x="189701" y="3229754"/>
                    <a:pt x="223900" y="3212041"/>
                    <a:pt x="258850" y="3196369"/>
                  </a:cubicBezTo>
                  <a:cubicBezTo>
                    <a:pt x="270142" y="3191216"/>
                    <a:pt x="281649" y="3186493"/>
                    <a:pt x="293694" y="3183165"/>
                  </a:cubicBezTo>
                  <a:cubicBezTo>
                    <a:pt x="300146" y="3181340"/>
                    <a:pt x="319181" y="3174792"/>
                    <a:pt x="312944" y="3177368"/>
                  </a:cubicBezTo>
                  <a:close/>
                  <a:moveTo>
                    <a:pt x="578678" y="1398704"/>
                  </a:moveTo>
                  <a:cubicBezTo>
                    <a:pt x="527274" y="1375302"/>
                    <a:pt x="464685" y="1405360"/>
                    <a:pt x="425109" y="1438638"/>
                  </a:cubicBezTo>
                  <a:cubicBezTo>
                    <a:pt x="330903" y="1517754"/>
                    <a:pt x="287134" y="1654731"/>
                    <a:pt x="267561" y="1771957"/>
                  </a:cubicBezTo>
                  <a:cubicBezTo>
                    <a:pt x="259926" y="1818224"/>
                    <a:pt x="257022" y="1865028"/>
                    <a:pt x="261431" y="1911725"/>
                  </a:cubicBezTo>
                  <a:cubicBezTo>
                    <a:pt x="262399" y="1921171"/>
                    <a:pt x="278961" y="1987620"/>
                    <a:pt x="276272" y="1975812"/>
                  </a:cubicBezTo>
                  <a:lnTo>
                    <a:pt x="290790" y="1985259"/>
                  </a:lnTo>
                  <a:cubicBezTo>
                    <a:pt x="366069" y="1831964"/>
                    <a:pt x="542652" y="1764120"/>
                    <a:pt x="613307" y="1609323"/>
                  </a:cubicBezTo>
                  <a:cubicBezTo>
                    <a:pt x="641805" y="1546846"/>
                    <a:pt x="656969" y="1434237"/>
                    <a:pt x="578678" y="1398704"/>
                  </a:cubicBezTo>
                  <a:close/>
                  <a:moveTo>
                    <a:pt x="2021024" y="1805449"/>
                  </a:moveTo>
                  <a:cubicBezTo>
                    <a:pt x="1909181" y="1903781"/>
                    <a:pt x="1896276" y="2148107"/>
                    <a:pt x="1938970" y="2278107"/>
                  </a:cubicBezTo>
                  <a:cubicBezTo>
                    <a:pt x="1953058" y="2321153"/>
                    <a:pt x="1989729" y="2405637"/>
                    <a:pt x="2039306" y="2421847"/>
                  </a:cubicBezTo>
                  <a:lnTo>
                    <a:pt x="2057157" y="2388246"/>
                  </a:lnTo>
                  <a:cubicBezTo>
                    <a:pt x="2070815" y="2297966"/>
                    <a:pt x="2120177" y="2217884"/>
                    <a:pt x="2147707" y="2131468"/>
                  </a:cubicBezTo>
                  <a:cubicBezTo>
                    <a:pt x="2162010" y="2086489"/>
                    <a:pt x="2174915" y="2040436"/>
                    <a:pt x="2179325" y="1993203"/>
                  </a:cubicBezTo>
                  <a:cubicBezTo>
                    <a:pt x="2185669" y="1924392"/>
                    <a:pt x="2131253" y="1708621"/>
                    <a:pt x="2021024" y="1805449"/>
                  </a:cubicBezTo>
                  <a:close/>
                  <a:moveTo>
                    <a:pt x="830541" y="10469"/>
                  </a:moveTo>
                  <a:cubicBezTo>
                    <a:pt x="663098" y="98817"/>
                    <a:pt x="931199" y="326074"/>
                    <a:pt x="990670" y="390162"/>
                  </a:cubicBezTo>
                  <a:cubicBezTo>
                    <a:pt x="1007016" y="407874"/>
                    <a:pt x="1081757" y="480013"/>
                    <a:pt x="1068529" y="503200"/>
                  </a:cubicBezTo>
                  <a:lnTo>
                    <a:pt x="1104556" y="462515"/>
                  </a:lnTo>
                  <a:cubicBezTo>
                    <a:pt x="1062507" y="331012"/>
                    <a:pt x="1070788" y="196826"/>
                    <a:pt x="987013" y="77776"/>
                  </a:cubicBezTo>
                  <a:cubicBezTo>
                    <a:pt x="952600" y="28933"/>
                    <a:pt x="893129" y="-22595"/>
                    <a:pt x="830541" y="10469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900" b="0" i="0" u="none" strike="noStrike" kern="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7" name="!!1">
            <a:extLst>
              <a:ext uri="{FF2B5EF4-FFF2-40B4-BE49-F238E27FC236}">
                <a16:creationId xmlns:a16="http://schemas.microsoft.com/office/drawing/2014/main" id="{59FB43B7-F0DB-EE40-828C-3DC5B6C30EED}"/>
              </a:ext>
            </a:extLst>
          </p:cNvPr>
          <p:cNvSpPr txBox="1">
            <a:spLocks/>
          </p:cNvSpPr>
          <p:nvPr/>
        </p:nvSpPr>
        <p:spPr>
          <a:xfrm>
            <a:off x="151034" y="-63290"/>
            <a:ext cx="6561632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1pPr>
            <a:lvl2pPr marR="0" lvl="1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2pPr>
            <a:lvl3pPr marR="0" lvl="2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3pPr>
            <a:lvl4pPr marR="0" lvl="3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4pPr>
            <a:lvl5pPr marR="0" lvl="4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5pPr>
            <a:lvl6pPr marR="0" lvl="5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6pPr>
            <a:lvl7pPr marR="0" lvl="6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7pPr>
            <a:lvl8pPr marR="0" lvl="7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8pPr>
            <a:lvl9pPr marR="0" lvl="8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E2E2E"/>
              </a:buClr>
              <a:buSzPts val="4000"/>
              <a:buFont typeface="Gilda Display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Gilda Display"/>
              </a:rPr>
              <a:t>BÀI 19: PHONG TRÀO CÁCH MẠNG TRONG NHỮNG NĂM 1930 - 1935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29EF3DAC-FF05-F249-B7A7-239ED9D13A3E}"/>
              </a:ext>
            </a:extLst>
          </p:cNvPr>
          <p:cNvSpPr/>
          <p:nvPr/>
        </p:nvSpPr>
        <p:spPr>
          <a:xfrm>
            <a:off x="7394" y="884869"/>
            <a:ext cx="76063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II.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Phong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trào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cách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mạng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1930-1931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mà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đỉnh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cao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là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Xô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Viết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Nghệ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Tĩnh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AAD61840-EA49-D548-BDE2-7F6CF50DF5F6}"/>
              </a:ext>
            </a:extLst>
          </p:cNvPr>
          <p:cNvSpPr/>
          <p:nvPr/>
        </p:nvSpPr>
        <p:spPr>
          <a:xfrm>
            <a:off x="-29843" y="1812609"/>
            <a:ext cx="5665333" cy="5480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1.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Phong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trào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với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 qui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mô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toàn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quốc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.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634CA42C-C977-DC4F-926D-195EAE6661D1}"/>
              </a:ext>
            </a:extLst>
          </p:cNvPr>
          <p:cNvSpPr/>
          <p:nvPr/>
        </p:nvSpPr>
        <p:spPr>
          <a:xfrm>
            <a:off x="-23408" y="2484770"/>
            <a:ext cx="5665333" cy="548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defRPr/>
            </a:pP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Phong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trào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Xô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viết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Nghệ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Tĩnh</a:t>
            </a: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80016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3D6982BF-1802-AF46-A141-726ACFED9FE6}"/>
              </a:ext>
            </a:extLst>
          </p:cNvPr>
          <p:cNvGrpSpPr/>
          <p:nvPr/>
        </p:nvGrpSpPr>
        <p:grpSpPr>
          <a:xfrm>
            <a:off x="6088093" y="2548537"/>
            <a:ext cx="3120160" cy="2831391"/>
            <a:chOff x="138023" y="261897"/>
            <a:chExt cx="3588588" cy="2296322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E828908-FB82-8546-A296-BD1D9C4CCDF6}"/>
                </a:ext>
              </a:extLst>
            </p:cNvPr>
            <p:cNvGrpSpPr/>
            <p:nvPr/>
          </p:nvGrpSpPr>
          <p:grpSpPr>
            <a:xfrm>
              <a:off x="138023" y="293298"/>
              <a:ext cx="3588588" cy="2037631"/>
              <a:chOff x="138023" y="293298"/>
              <a:chExt cx="3588588" cy="2037631"/>
            </a:xfrm>
          </p:grpSpPr>
          <p:sp>
            <p:nvSpPr>
              <p:cNvPr id="2" name="Rounded Rectangle 1">
                <a:extLst>
                  <a:ext uri="{FF2B5EF4-FFF2-40B4-BE49-F238E27FC236}">
                    <a16:creationId xmlns:a16="http://schemas.microsoft.com/office/drawing/2014/main" id="{34395676-F8B1-084D-A115-BDC1F20EF1B6}"/>
                  </a:ext>
                </a:extLst>
              </p:cNvPr>
              <p:cNvSpPr/>
              <p:nvPr/>
            </p:nvSpPr>
            <p:spPr>
              <a:xfrm>
                <a:off x="138023" y="293298"/>
                <a:ext cx="3588588" cy="2037631"/>
              </a:xfrm>
              <a:prstGeom prst="round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3" name="Rounded Rectangle 2">
                <a:extLst>
                  <a:ext uri="{FF2B5EF4-FFF2-40B4-BE49-F238E27FC236}">
                    <a16:creationId xmlns:a16="http://schemas.microsoft.com/office/drawing/2014/main" id="{1E66086B-E49F-9D4E-A303-FA39111FC6F0}"/>
                  </a:ext>
                </a:extLst>
              </p:cNvPr>
              <p:cNvSpPr/>
              <p:nvPr/>
            </p:nvSpPr>
            <p:spPr>
              <a:xfrm>
                <a:off x="251892" y="688746"/>
                <a:ext cx="3360850" cy="1548055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7FFB8EF-A782-0548-A1E9-79323E163D20}"/>
                </a:ext>
              </a:extLst>
            </p:cNvPr>
            <p:cNvSpPr txBox="1"/>
            <p:nvPr/>
          </p:nvSpPr>
          <p:spPr>
            <a:xfrm>
              <a:off x="251892" y="686117"/>
              <a:ext cx="3360850" cy="1872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342900">
                <a:buClrTx/>
                <a:defRPr/>
              </a:pP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Khi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chính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quyền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Xô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Viết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lập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ra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đã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có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những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chính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sách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về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chính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trị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,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kinh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tế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,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văn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hoá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ntn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? </a:t>
              </a:r>
              <a:endParaRPr kumimoji="0" lang="en-VN" sz="2400" i="0" u="none" strike="noStrike" kern="1200" cap="none" spc="0" normalizeH="0" baseline="0" noProof="0" dirty="0">
                <a:ln>
                  <a:noFill/>
                </a:ln>
                <a:solidFill>
                  <a:srgbClr val="282848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7D050A3-AF51-8448-8B7D-9D0D8A5286F9}"/>
                </a:ext>
              </a:extLst>
            </p:cNvPr>
            <p:cNvSpPr txBox="1"/>
            <p:nvPr/>
          </p:nvSpPr>
          <p:spPr>
            <a:xfrm>
              <a:off x="1711937" y="261897"/>
              <a:ext cx="412459" cy="411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VN" sz="27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3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B108E819-E13B-8B43-AB68-98A679750FE1}"/>
              </a:ext>
            </a:extLst>
          </p:cNvPr>
          <p:cNvGrpSpPr/>
          <p:nvPr/>
        </p:nvGrpSpPr>
        <p:grpSpPr>
          <a:xfrm rot="5400000">
            <a:off x="2125750" y="935947"/>
            <a:ext cx="4996045" cy="3452379"/>
            <a:chOff x="325684" y="1535711"/>
            <a:chExt cx="8897239" cy="2099987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2BFE71C4-76DC-FF44-9F33-6DAA4E4DCF85}"/>
                </a:ext>
              </a:extLst>
            </p:cNvPr>
            <p:cNvGrpSpPr/>
            <p:nvPr/>
          </p:nvGrpSpPr>
          <p:grpSpPr>
            <a:xfrm>
              <a:off x="325684" y="1535711"/>
              <a:ext cx="8897239" cy="2099987"/>
              <a:chOff x="972038" y="1837822"/>
              <a:chExt cx="7520214" cy="1661805"/>
            </a:xfrm>
          </p:grpSpPr>
          <p:pic>
            <p:nvPicPr>
              <p:cNvPr id="4098" name="Picture 2">
                <a:extLst>
                  <a:ext uri="{FF2B5EF4-FFF2-40B4-BE49-F238E27FC236}">
                    <a16:creationId xmlns:a16="http://schemas.microsoft.com/office/drawing/2014/main" id="{E643AF91-8F23-9A4A-8B6B-976B21FCAE3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720" t="37206" r="9021" b="37507"/>
              <a:stretch/>
            </p:blipFill>
            <p:spPr bwMode="auto">
              <a:xfrm>
                <a:off x="972038" y="1837822"/>
                <a:ext cx="5858359" cy="16475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2" name="Picture 2">
                <a:extLst>
                  <a:ext uri="{FF2B5EF4-FFF2-40B4-BE49-F238E27FC236}">
                    <a16:creationId xmlns:a16="http://schemas.microsoft.com/office/drawing/2014/main" id="{F4816C11-772D-EC4D-AB72-09AF7482D8E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720" t="37206" r="9021" b="37507"/>
              <a:stretch/>
            </p:blipFill>
            <p:spPr bwMode="auto">
              <a:xfrm rot="10800000">
                <a:off x="3698617" y="1852115"/>
                <a:ext cx="4793635" cy="16475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BAA5A9E-9771-4444-8F2A-7B5BD62642E8}"/>
                </a:ext>
              </a:extLst>
            </p:cNvPr>
            <p:cNvSpPr txBox="1"/>
            <p:nvPr/>
          </p:nvSpPr>
          <p:spPr>
            <a:xfrm rot="16200000">
              <a:off x="4372453" y="2030440"/>
              <a:ext cx="1089594" cy="9923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VN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Nhóm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07453B2-D1B8-A74A-B05F-194680E9AF40}"/>
              </a:ext>
            </a:extLst>
          </p:cNvPr>
          <p:cNvGrpSpPr/>
          <p:nvPr/>
        </p:nvGrpSpPr>
        <p:grpSpPr>
          <a:xfrm>
            <a:off x="0" y="0"/>
            <a:ext cx="3121629" cy="2551140"/>
            <a:chOff x="136334" y="261897"/>
            <a:chExt cx="3590277" cy="2069032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B1BCE9A4-2089-3B46-96B5-2C50936AB5DD}"/>
                </a:ext>
              </a:extLst>
            </p:cNvPr>
            <p:cNvGrpSpPr/>
            <p:nvPr/>
          </p:nvGrpSpPr>
          <p:grpSpPr>
            <a:xfrm>
              <a:off x="138023" y="293298"/>
              <a:ext cx="3588588" cy="2037631"/>
              <a:chOff x="138023" y="293298"/>
              <a:chExt cx="3588588" cy="2037631"/>
            </a:xfrm>
          </p:grpSpPr>
          <p:sp>
            <p:nvSpPr>
              <p:cNvPr id="47" name="Rounded Rectangle 46">
                <a:extLst>
                  <a:ext uri="{FF2B5EF4-FFF2-40B4-BE49-F238E27FC236}">
                    <a16:creationId xmlns:a16="http://schemas.microsoft.com/office/drawing/2014/main" id="{2A84B095-527F-7F4D-AEC8-D2CD96C2E132}"/>
                  </a:ext>
                </a:extLst>
              </p:cNvPr>
              <p:cNvSpPr/>
              <p:nvPr/>
            </p:nvSpPr>
            <p:spPr>
              <a:xfrm>
                <a:off x="138023" y="293298"/>
                <a:ext cx="3588588" cy="2037631"/>
              </a:xfrm>
              <a:prstGeom prst="roundRect">
                <a:avLst/>
              </a:prstGeom>
              <a:solidFill>
                <a:srgbClr val="FACD48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48" name="Rounded Rectangle 47">
                <a:extLst>
                  <a:ext uri="{FF2B5EF4-FFF2-40B4-BE49-F238E27FC236}">
                    <a16:creationId xmlns:a16="http://schemas.microsoft.com/office/drawing/2014/main" id="{2C5E24DC-4A38-EE46-8E5D-5979AFD7B1D3}"/>
                  </a:ext>
                </a:extLst>
              </p:cNvPr>
              <p:cNvSpPr/>
              <p:nvPr/>
            </p:nvSpPr>
            <p:spPr>
              <a:xfrm>
                <a:off x="251892" y="688746"/>
                <a:ext cx="3360850" cy="1548055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3DD4944-44F9-E243-8934-67A67FEF373B}"/>
                </a:ext>
              </a:extLst>
            </p:cNvPr>
            <p:cNvSpPr txBox="1"/>
            <p:nvPr/>
          </p:nvSpPr>
          <p:spPr>
            <a:xfrm>
              <a:off x="136334" y="826258"/>
              <a:ext cx="3360850" cy="12730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342900">
                <a:buClrTx/>
                <a:defRPr/>
              </a:pP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Nêu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những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sự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kiện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chính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trong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phong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trào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Xô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viết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Nghệ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Tĩnh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?</a:t>
              </a:r>
              <a:endParaRPr kumimoji="0" lang="en-VN" sz="2400" i="0" u="none" strike="noStrike" kern="1200" cap="none" spc="0" normalizeH="0" baseline="0" noProof="0" dirty="0">
                <a:ln>
                  <a:noFill/>
                </a:ln>
                <a:solidFill>
                  <a:srgbClr val="282848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2FF8E9F-A8BB-AD40-AC9E-C3F447AF67E5}"/>
                </a:ext>
              </a:extLst>
            </p:cNvPr>
            <p:cNvSpPr txBox="1"/>
            <p:nvPr/>
          </p:nvSpPr>
          <p:spPr>
            <a:xfrm>
              <a:off x="1711937" y="261897"/>
              <a:ext cx="41245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VN" sz="27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1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B9C61422-FC12-BF41-ACA3-B51FE5B965C3}"/>
              </a:ext>
            </a:extLst>
          </p:cNvPr>
          <p:cNvGrpSpPr/>
          <p:nvPr/>
        </p:nvGrpSpPr>
        <p:grpSpPr>
          <a:xfrm>
            <a:off x="5979434" y="-50586"/>
            <a:ext cx="3120160" cy="2551140"/>
            <a:chOff x="138023" y="261897"/>
            <a:chExt cx="3588588" cy="2069032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8D0F0081-9D6D-F84E-B125-5E5D0645D486}"/>
                </a:ext>
              </a:extLst>
            </p:cNvPr>
            <p:cNvGrpSpPr/>
            <p:nvPr/>
          </p:nvGrpSpPr>
          <p:grpSpPr>
            <a:xfrm>
              <a:off x="138023" y="293298"/>
              <a:ext cx="3588588" cy="2037631"/>
              <a:chOff x="138023" y="293298"/>
              <a:chExt cx="3588588" cy="2037631"/>
            </a:xfrm>
          </p:grpSpPr>
          <p:sp>
            <p:nvSpPr>
              <p:cNvPr id="53" name="Rounded Rectangle 52">
                <a:extLst>
                  <a:ext uri="{FF2B5EF4-FFF2-40B4-BE49-F238E27FC236}">
                    <a16:creationId xmlns:a16="http://schemas.microsoft.com/office/drawing/2014/main" id="{761D359A-25A6-6846-8EC4-57BFF9A47155}"/>
                  </a:ext>
                </a:extLst>
              </p:cNvPr>
              <p:cNvSpPr/>
              <p:nvPr/>
            </p:nvSpPr>
            <p:spPr>
              <a:xfrm>
                <a:off x="138023" y="293298"/>
                <a:ext cx="3588588" cy="2037631"/>
              </a:xfrm>
              <a:prstGeom prst="round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54" name="Rounded Rectangle 53">
                <a:extLst>
                  <a:ext uri="{FF2B5EF4-FFF2-40B4-BE49-F238E27FC236}">
                    <a16:creationId xmlns:a16="http://schemas.microsoft.com/office/drawing/2014/main" id="{5492D3B0-DB4A-0841-ABC2-8F9B4AA0A594}"/>
                  </a:ext>
                </a:extLst>
              </p:cNvPr>
              <p:cNvSpPr/>
              <p:nvPr/>
            </p:nvSpPr>
            <p:spPr>
              <a:xfrm>
                <a:off x="251892" y="688746"/>
                <a:ext cx="3360850" cy="1548055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E397A473-1A1F-9247-BC62-975C189722A6}"/>
                </a:ext>
              </a:extLst>
            </p:cNvPr>
            <p:cNvSpPr txBox="1"/>
            <p:nvPr/>
          </p:nvSpPr>
          <p:spPr>
            <a:xfrm>
              <a:off x="152720" y="905782"/>
              <a:ext cx="3360850" cy="9734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342900">
                <a:buClrTx/>
                <a:defRPr/>
              </a:pP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Kết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quả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của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phong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trào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Xô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viết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Nghệ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Tĩnh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?</a:t>
              </a:r>
              <a:endParaRPr kumimoji="0" lang="en-VN" sz="2400" i="0" u="none" strike="noStrike" kern="1200" cap="none" spc="0" normalizeH="0" baseline="0" noProof="0" dirty="0">
                <a:ln>
                  <a:noFill/>
                </a:ln>
                <a:solidFill>
                  <a:srgbClr val="282848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0465EBA1-2EF2-3145-9E92-469DADE7944E}"/>
                </a:ext>
              </a:extLst>
            </p:cNvPr>
            <p:cNvSpPr txBox="1"/>
            <p:nvPr/>
          </p:nvSpPr>
          <p:spPr>
            <a:xfrm>
              <a:off x="1711938" y="261897"/>
              <a:ext cx="412459" cy="411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VN" sz="27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2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FF0E70F2-79CA-8E4B-8EB1-A700270E7266}"/>
              </a:ext>
            </a:extLst>
          </p:cNvPr>
          <p:cNvGrpSpPr/>
          <p:nvPr/>
        </p:nvGrpSpPr>
        <p:grpSpPr>
          <a:xfrm>
            <a:off x="9594" y="2655243"/>
            <a:ext cx="3120160" cy="2551140"/>
            <a:chOff x="138023" y="261897"/>
            <a:chExt cx="3588588" cy="2069032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1B22B0F4-2723-DB42-889D-9B3E5C8E75E2}"/>
                </a:ext>
              </a:extLst>
            </p:cNvPr>
            <p:cNvGrpSpPr/>
            <p:nvPr/>
          </p:nvGrpSpPr>
          <p:grpSpPr>
            <a:xfrm>
              <a:off x="138023" y="293298"/>
              <a:ext cx="3588588" cy="2037631"/>
              <a:chOff x="138023" y="293298"/>
              <a:chExt cx="3588588" cy="2037631"/>
            </a:xfrm>
          </p:grpSpPr>
          <p:sp>
            <p:nvSpPr>
              <p:cNvPr id="59" name="Rounded Rectangle 58">
                <a:extLst>
                  <a:ext uri="{FF2B5EF4-FFF2-40B4-BE49-F238E27FC236}">
                    <a16:creationId xmlns:a16="http://schemas.microsoft.com/office/drawing/2014/main" id="{AABD0E50-D74C-3A4F-9409-51C38D4B5B51}"/>
                  </a:ext>
                </a:extLst>
              </p:cNvPr>
              <p:cNvSpPr/>
              <p:nvPr/>
            </p:nvSpPr>
            <p:spPr>
              <a:xfrm>
                <a:off x="138023" y="293298"/>
                <a:ext cx="3588588" cy="2037631"/>
              </a:xfrm>
              <a:prstGeom prst="round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60" name="Rounded Rectangle 59">
                <a:extLst>
                  <a:ext uri="{FF2B5EF4-FFF2-40B4-BE49-F238E27FC236}">
                    <a16:creationId xmlns:a16="http://schemas.microsoft.com/office/drawing/2014/main" id="{5BF478A8-7B14-8444-84DA-756A45BF94AC}"/>
                  </a:ext>
                </a:extLst>
              </p:cNvPr>
              <p:cNvSpPr/>
              <p:nvPr/>
            </p:nvSpPr>
            <p:spPr>
              <a:xfrm>
                <a:off x="251892" y="688746"/>
                <a:ext cx="3360850" cy="1548055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1042B462-1B6A-744B-857C-CE4D376A2254}"/>
                </a:ext>
              </a:extLst>
            </p:cNvPr>
            <p:cNvSpPr txBox="1"/>
            <p:nvPr/>
          </p:nvSpPr>
          <p:spPr>
            <a:xfrm>
              <a:off x="265088" y="794857"/>
              <a:ext cx="3360850" cy="12730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342900">
                <a:buClrTx/>
                <a:defRPr/>
              </a:pP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Trước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sự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lớn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mạnh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của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phong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trào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,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thực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dân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pháp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đã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có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những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hành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động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</a:t>
              </a:r>
              <a:r>
                <a:rPr lang="en-US" sz="2400" kern="1200" dirty="0" err="1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gì</a:t>
              </a:r>
              <a:r>
                <a:rPr lang="en-US" sz="2400" kern="1200" dirty="0">
                  <a:solidFill>
                    <a:srgbClr val="282848">
                      <a:lumMod val="50000"/>
                    </a:srgb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?</a:t>
              </a:r>
              <a:endParaRPr kumimoji="0" lang="en-VN" sz="2400" i="0" u="none" strike="noStrike" kern="1200" cap="none" spc="0" normalizeH="0" baseline="0" noProof="0" dirty="0">
                <a:ln>
                  <a:noFill/>
                </a:ln>
                <a:solidFill>
                  <a:srgbClr val="282848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B9FD63D7-B5CF-B749-81C5-78C52E31159E}"/>
                </a:ext>
              </a:extLst>
            </p:cNvPr>
            <p:cNvSpPr txBox="1"/>
            <p:nvPr/>
          </p:nvSpPr>
          <p:spPr>
            <a:xfrm>
              <a:off x="1711937" y="261897"/>
              <a:ext cx="412459" cy="411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VN" sz="27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1530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xoviet nghe tinh.mp4" descr="xoviet nghe tinh.mp4">
            <a:hlinkClick r:id="" action="ppaction://media"/>
            <a:extLst>
              <a:ext uri="{FF2B5EF4-FFF2-40B4-BE49-F238E27FC236}">
                <a16:creationId xmlns:a16="http://schemas.microsoft.com/office/drawing/2014/main" id="{B45E82D1-EFC4-734A-87E6-F8DD7AA190C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03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>
            <a:extLst>
              <a:ext uri="{FF2B5EF4-FFF2-40B4-BE49-F238E27FC236}">
                <a16:creationId xmlns:a16="http://schemas.microsoft.com/office/drawing/2014/main" id="{F4C48F98-4A89-A845-A0AE-5BC225C7E0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6" t="3043" r="3540" b="10947"/>
          <a:stretch/>
        </p:blipFill>
        <p:spPr bwMode="auto">
          <a:xfrm>
            <a:off x="4014788" y="0"/>
            <a:ext cx="5129212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1A31912-7C0F-7F42-8E27-805E875364FC}"/>
              </a:ext>
            </a:extLst>
          </p:cNvPr>
          <p:cNvSpPr/>
          <p:nvPr/>
        </p:nvSpPr>
        <p:spPr>
          <a:xfrm>
            <a:off x="0" y="3573840"/>
            <a:ext cx="40147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- Hình thức: Tuần hành thị uy , biểu tình có vũ trang tự vệ , tấn công chính quyền địch ở các địa phương </a:t>
            </a:r>
            <a:endParaRPr kumimoji="0" lang="en-US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4A32D24-95BE-5747-BA0B-CCCC338A0BEB}"/>
              </a:ext>
            </a:extLst>
          </p:cNvPr>
          <p:cNvSpPr/>
          <p:nvPr/>
        </p:nvSpPr>
        <p:spPr>
          <a:xfrm>
            <a:off x="71374" y="683201"/>
            <a:ext cx="387178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- 12/9/1930 cuộc đấu tranh của hơn 8.000 nông dân Hưng Nguyên nổ ra.</a:t>
            </a:r>
            <a:endParaRPr kumimoji="0" lang="en-VN" sz="2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3ACDC30-043E-444F-8DC8-E1A171A45F1B}"/>
              </a:ext>
            </a:extLst>
          </p:cNvPr>
          <p:cNvSpPr/>
          <p:nvPr/>
        </p:nvSpPr>
        <p:spPr>
          <a:xfrm>
            <a:off x="0" y="1916490"/>
            <a:ext cx="40147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-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Tháng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9.1930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phong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trào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đấu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tranh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diễn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ra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quyết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liệt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,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kết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hợp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giữa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mục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đích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kinh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tế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và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chính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trị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. 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3CEED041-8BCA-D649-9380-1D006F8DCEB2}"/>
              </a:ext>
            </a:extLst>
          </p:cNvPr>
          <p:cNvSpPr/>
          <p:nvPr/>
        </p:nvSpPr>
        <p:spPr>
          <a:xfrm>
            <a:off x="71374" y="24681"/>
            <a:ext cx="3871786" cy="62237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Diễn biến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6" name="Picture 2">
            <a:extLst>
              <a:ext uri="{FF2B5EF4-FFF2-40B4-BE49-F238E27FC236}">
                <a16:creationId xmlns:a16="http://schemas.microsoft.com/office/drawing/2014/main" id="{9DBF94F9-221A-924A-8E44-3EFF0784AC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1527" y="2366635"/>
            <a:ext cx="397193" cy="64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EF95213C-A93F-7D45-A883-7D20877E50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7117" y="3012073"/>
            <a:ext cx="397193" cy="64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>
            <a:extLst>
              <a:ext uri="{FF2B5EF4-FFF2-40B4-BE49-F238E27FC236}">
                <a16:creationId xmlns:a16="http://schemas.microsoft.com/office/drawing/2014/main" id="{E03A8078-3216-194C-85B1-98A2A41041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720" y="2962359"/>
            <a:ext cx="397193" cy="64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>
            <a:extLst>
              <a:ext uri="{FF2B5EF4-FFF2-40B4-BE49-F238E27FC236}">
                <a16:creationId xmlns:a16="http://schemas.microsoft.com/office/drawing/2014/main" id="{2BDBA943-9D63-4045-906D-9987DC414A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3130" y="3368670"/>
            <a:ext cx="397193" cy="64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>
            <a:extLst>
              <a:ext uri="{FF2B5EF4-FFF2-40B4-BE49-F238E27FC236}">
                <a16:creationId xmlns:a16="http://schemas.microsoft.com/office/drawing/2014/main" id="{7A3A0DF7-BF83-D543-BAE1-B9AB4934C8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7540" y="3774981"/>
            <a:ext cx="397193" cy="64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>
            <a:extLst>
              <a:ext uri="{FF2B5EF4-FFF2-40B4-BE49-F238E27FC236}">
                <a16:creationId xmlns:a16="http://schemas.microsoft.com/office/drawing/2014/main" id="{0995C424-7179-C848-880F-8F5AD5EB8E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7129" y="2249031"/>
            <a:ext cx="397193" cy="64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>
            <a:extLst>
              <a:ext uri="{FF2B5EF4-FFF2-40B4-BE49-F238E27FC236}">
                <a16:creationId xmlns:a16="http://schemas.microsoft.com/office/drawing/2014/main" id="{F991FCC7-3493-494B-8482-7E587BF6E4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3863" y="1858422"/>
            <a:ext cx="397193" cy="64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>
            <a:extLst>
              <a:ext uri="{FF2B5EF4-FFF2-40B4-BE49-F238E27FC236}">
                <a16:creationId xmlns:a16="http://schemas.microsoft.com/office/drawing/2014/main" id="{E5A043E1-178D-304C-A714-0B8E1CB684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476" y="1238092"/>
            <a:ext cx="397193" cy="64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>
            <a:extLst>
              <a:ext uri="{FF2B5EF4-FFF2-40B4-BE49-F238E27FC236}">
                <a16:creationId xmlns:a16="http://schemas.microsoft.com/office/drawing/2014/main" id="{FADEEA4A-5CC1-0B49-AB75-8EEA40BD81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223" y="1533082"/>
            <a:ext cx="397193" cy="64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>
            <a:extLst>
              <a:ext uri="{FF2B5EF4-FFF2-40B4-BE49-F238E27FC236}">
                <a16:creationId xmlns:a16="http://schemas.microsoft.com/office/drawing/2014/main" id="{0917AADC-7DDD-454E-8F7D-AE991B506F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6566" y="1560811"/>
            <a:ext cx="397193" cy="645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1071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4" grpId="0"/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Kỷ niệm 90 năm Ngày Xô Viết Nghệ Tĩnh (12/9/1930 – 12/9/2020): Sáng mãi  ngọn lửa Xô Viết Nghệ Tĩnh – Cổng thông tin Sở Văn Hóa Thể Thao Hà Nội">
            <a:extLst>
              <a:ext uri="{FF2B5EF4-FFF2-40B4-BE49-F238E27FC236}">
                <a16:creationId xmlns:a16="http://schemas.microsoft.com/office/drawing/2014/main" id="{534CB0FC-FE34-BE45-80B7-71ADD8C4E7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155" y="13716"/>
            <a:ext cx="4540845" cy="5129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Xô Viết Nghệ - Tĩnh: Sức mạnh quần chúng làm nên lịch sử - Video đã phát  trên VTV | VTV.VN">
            <a:extLst>
              <a:ext uri="{FF2B5EF4-FFF2-40B4-BE49-F238E27FC236}">
                <a16:creationId xmlns:a16="http://schemas.microsoft.com/office/drawing/2014/main" id="{76ED588F-41BD-164A-9A45-D1037E912B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16"/>
            <a:ext cx="4572000" cy="5129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2331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125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3D6982BF-1802-AF46-A141-726ACFED9FE6}"/>
              </a:ext>
            </a:extLst>
          </p:cNvPr>
          <p:cNvGrpSpPr/>
          <p:nvPr/>
        </p:nvGrpSpPr>
        <p:grpSpPr>
          <a:xfrm>
            <a:off x="6088093" y="2548537"/>
            <a:ext cx="3120160" cy="2831391"/>
            <a:chOff x="138023" y="261897"/>
            <a:chExt cx="3588588" cy="2296322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E828908-FB82-8546-A296-BD1D9C4CCDF6}"/>
                </a:ext>
              </a:extLst>
            </p:cNvPr>
            <p:cNvGrpSpPr/>
            <p:nvPr/>
          </p:nvGrpSpPr>
          <p:grpSpPr>
            <a:xfrm>
              <a:off x="138023" y="293298"/>
              <a:ext cx="3588588" cy="2037631"/>
              <a:chOff x="138023" y="293298"/>
              <a:chExt cx="3588588" cy="2037631"/>
            </a:xfrm>
          </p:grpSpPr>
          <p:sp>
            <p:nvSpPr>
              <p:cNvPr id="2" name="Rounded Rectangle 1">
                <a:extLst>
                  <a:ext uri="{FF2B5EF4-FFF2-40B4-BE49-F238E27FC236}">
                    <a16:creationId xmlns:a16="http://schemas.microsoft.com/office/drawing/2014/main" id="{34395676-F8B1-084D-A115-BDC1F20EF1B6}"/>
                  </a:ext>
                </a:extLst>
              </p:cNvPr>
              <p:cNvSpPr/>
              <p:nvPr/>
            </p:nvSpPr>
            <p:spPr>
              <a:xfrm>
                <a:off x="138023" y="293298"/>
                <a:ext cx="3588588" cy="2037631"/>
              </a:xfrm>
              <a:prstGeom prst="round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3" name="Rounded Rectangle 2">
                <a:extLst>
                  <a:ext uri="{FF2B5EF4-FFF2-40B4-BE49-F238E27FC236}">
                    <a16:creationId xmlns:a16="http://schemas.microsoft.com/office/drawing/2014/main" id="{1E66086B-E49F-9D4E-A303-FA39111FC6F0}"/>
                  </a:ext>
                </a:extLst>
              </p:cNvPr>
              <p:cNvSpPr/>
              <p:nvPr/>
            </p:nvSpPr>
            <p:spPr>
              <a:xfrm>
                <a:off x="251892" y="688746"/>
                <a:ext cx="3360850" cy="1548055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7FFB8EF-A782-0548-A1E9-79323E163D20}"/>
                </a:ext>
              </a:extLst>
            </p:cNvPr>
            <p:cNvSpPr txBox="1"/>
            <p:nvPr/>
          </p:nvSpPr>
          <p:spPr>
            <a:xfrm>
              <a:off x="251892" y="686117"/>
              <a:ext cx="3360850" cy="1872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Khi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chính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quyền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Xô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Viết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lập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ra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đã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có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những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chính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sách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về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chính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trị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,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kinh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tế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,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văn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hoá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ntn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? </a:t>
              </a:r>
              <a:endParaRPr kumimoji="0" lang="en-VN" sz="2400" b="0" i="0" u="none" strike="noStrike" kern="1200" cap="none" spc="0" normalizeH="0" baseline="0" noProof="0" dirty="0">
                <a:ln>
                  <a:noFill/>
                </a:ln>
                <a:solidFill>
                  <a:srgbClr val="282848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7D050A3-AF51-8448-8B7D-9D0D8A5286F9}"/>
                </a:ext>
              </a:extLst>
            </p:cNvPr>
            <p:cNvSpPr txBox="1"/>
            <p:nvPr/>
          </p:nvSpPr>
          <p:spPr>
            <a:xfrm>
              <a:off x="1711937" y="261897"/>
              <a:ext cx="412459" cy="411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VN" sz="27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3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B108E819-E13B-8B43-AB68-98A679750FE1}"/>
              </a:ext>
            </a:extLst>
          </p:cNvPr>
          <p:cNvGrpSpPr/>
          <p:nvPr/>
        </p:nvGrpSpPr>
        <p:grpSpPr>
          <a:xfrm rot="5400000">
            <a:off x="2125750" y="935947"/>
            <a:ext cx="4996045" cy="3452379"/>
            <a:chOff x="325684" y="1535711"/>
            <a:chExt cx="8897239" cy="2099987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2BFE71C4-76DC-FF44-9F33-6DAA4E4DCF85}"/>
                </a:ext>
              </a:extLst>
            </p:cNvPr>
            <p:cNvGrpSpPr/>
            <p:nvPr/>
          </p:nvGrpSpPr>
          <p:grpSpPr>
            <a:xfrm>
              <a:off x="325684" y="1535711"/>
              <a:ext cx="8897239" cy="2099987"/>
              <a:chOff x="972038" y="1837822"/>
              <a:chExt cx="7520214" cy="1661805"/>
            </a:xfrm>
          </p:grpSpPr>
          <p:pic>
            <p:nvPicPr>
              <p:cNvPr id="4098" name="Picture 2">
                <a:extLst>
                  <a:ext uri="{FF2B5EF4-FFF2-40B4-BE49-F238E27FC236}">
                    <a16:creationId xmlns:a16="http://schemas.microsoft.com/office/drawing/2014/main" id="{E643AF91-8F23-9A4A-8B6B-976B21FCAE3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720" t="37206" r="9021" b="37507"/>
              <a:stretch/>
            </p:blipFill>
            <p:spPr bwMode="auto">
              <a:xfrm>
                <a:off x="972038" y="1837822"/>
                <a:ext cx="5858359" cy="16475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2" name="Picture 2">
                <a:extLst>
                  <a:ext uri="{FF2B5EF4-FFF2-40B4-BE49-F238E27FC236}">
                    <a16:creationId xmlns:a16="http://schemas.microsoft.com/office/drawing/2014/main" id="{F4816C11-772D-EC4D-AB72-09AF7482D8E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720" t="37206" r="9021" b="37507"/>
              <a:stretch/>
            </p:blipFill>
            <p:spPr bwMode="auto">
              <a:xfrm rot="10800000">
                <a:off x="3698617" y="1852115"/>
                <a:ext cx="4793635" cy="16475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BAA5A9E-9771-4444-8F2A-7B5BD62642E8}"/>
                </a:ext>
              </a:extLst>
            </p:cNvPr>
            <p:cNvSpPr txBox="1"/>
            <p:nvPr/>
          </p:nvSpPr>
          <p:spPr>
            <a:xfrm rot="16200000">
              <a:off x="4372453" y="2030440"/>
              <a:ext cx="1089594" cy="9923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VN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Nhóm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07453B2-D1B8-A74A-B05F-194680E9AF40}"/>
              </a:ext>
            </a:extLst>
          </p:cNvPr>
          <p:cNvGrpSpPr/>
          <p:nvPr/>
        </p:nvGrpSpPr>
        <p:grpSpPr>
          <a:xfrm>
            <a:off x="0" y="0"/>
            <a:ext cx="3121629" cy="2551140"/>
            <a:chOff x="136334" y="261897"/>
            <a:chExt cx="3590277" cy="2069032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B1BCE9A4-2089-3B46-96B5-2C50936AB5DD}"/>
                </a:ext>
              </a:extLst>
            </p:cNvPr>
            <p:cNvGrpSpPr/>
            <p:nvPr/>
          </p:nvGrpSpPr>
          <p:grpSpPr>
            <a:xfrm>
              <a:off x="138023" y="293298"/>
              <a:ext cx="3588588" cy="2037631"/>
              <a:chOff x="138023" y="293298"/>
              <a:chExt cx="3588588" cy="2037631"/>
            </a:xfrm>
          </p:grpSpPr>
          <p:sp>
            <p:nvSpPr>
              <p:cNvPr id="47" name="Rounded Rectangle 46">
                <a:extLst>
                  <a:ext uri="{FF2B5EF4-FFF2-40B4-BE49-F238E27FC236}">
                    <a16:creationId xmlns:a16="http://schemas.microsoft.com/office/drawing/2014/main" id="{2A84B095-527F-7F4D-AEC8-D2CD96C2E132}"/>
                  </a:ext>
                </a:extLst>
              </p:cNvPr>
              <p:cNvSpPr/>
              <p:nvPr/>
            </p:nvSpPr>
            <p:spPr>
              <a:xfrm>
                <a:off x="138023" y="293298"/>
                <a:ext cx="3588588" cy="2037631"/>
              </a:xfrm>
              <a:prstGeom prst="roundRect">
                <a:avLst/>
              </a:prstGeom>
              <a:solidFill>
                <a:srgbClr val="FACD48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48" name="Rounded Rectangle 47">
                <a:extLst>
                  <a:ext uri="{FF2B5EF4-FFF2-40B4-BE49-F238E27FC236}">
                    <a16:creationId xmlns:a16="http://schemas.microsoft.com/office/drawing/2014/main" id="{2C5E24DC-4A38-EE46-8E5D-5979AFD7B1D3}"/>
                  </a:ext>
                </a:extLst>
              </p:cNvPr>
              <p:cNvSpPr/>
              <p:nvPr/>
            </p:nvSpPr>
            <p:spPr>
              <a:xfrm>
                <a:off x="251892" y="688746"/>
                <a:ext cx="3360850" cy="1548055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3DD4944-44F9-E243-8934-67A67FEF373B}"/>
                </a:ext>
              </a:extLst>
            </p:cNvPr>
            <p:cNvSpPr txBox="1"/>
            <p:nvPr/>
          </p:nvSpPr>
          <p:spPr>
            <a:xfrm>
              <a:off x="136334" y="826258"/>
              <a:ext cx="3360850" cy="12730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Nêu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những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sự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kiện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chính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trong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phong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trào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Xô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viết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Nghệ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Tĩnh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?</a:t>
              </a:r>
              <a:endParaRPr kumimoji="0" lang="en-VN" sz="2400" b="0" i="0" u="none" strike="noStrike" kern="1200" cap="none" spc="0" normalizeH="0" baseline="0" noProof="0" dirty="0">
                <a:ln>
                  <a:noFill/>
                </a:ln>
                <a:solidFill>
                  <a:srgbClr val="282848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2FF8E9F-A8BB-AD40-AC9E-C3F447AF67E5}"/>
                </a:ext>
              </a:extLst>
            </p:cNvPr>
            <p:cNvSpPr txBox="1"/>
            <p:nvPr/>
          </p:nvSpPr>
          <p:spPr>
            <a:xfrm>
              <a:off x="1711937" y="261897"/>
              <a:ext cx="41245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VN" sz="27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1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B9C61422-FC12-BF41-ACA3-B51FE5B965C3}"/>
              </a:ext>
            </a:extLst>
          </p:cNvPr>
          <p:cNvGrpSpPr/>
          <p:nvPr/>
        </p:nvGrpSpPr>
        <p:grpSpPr>
          <a:xfrm>
            <a:off x="5979434" y="-50586"/>
            <a:ext cx="3120160" cy="2551140"/>
            <a:chOff x="138023" y="261897"/>
            <a:chExt cx="3588588" cy="2069032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8D0F0081-9D6D-F84E-B125-5E5D0645D486}"/>
                </a:ext>
              </a:extLst>
            </p:cNvPr>
            <p:cNvGrpSpPr/>
            <p:nvPr/>
          </p:nvGrpSpPr>
          <p:grpSpPr>
            <a:xfrm>
              <a:off x="138023" y="293298"/>
              <a:ext cx="3588588" cy="2037631"/>
              <a:chOff x="138023" y="293298"/>
              <a:chExt cx="3588588" cy="2037631"/>
            </a:xfrm>
          </p:grpSpPr>
          <p:sp>
            <p:nvSpPr>
              <p:cNvPr id="53" name="Rounded Rectangle 52">
                <a:extLst>
                  <a:ext uri="{FF2B5EF4-FFF2-40B4-BE49-F238E27FC236}">
                    <a16:creationId xmlns:a16="http://schemas.microsoft.com/office/drawing/2014/main" id="{761D359A-25A6-6846-8EC4-57BFF9A47155}"/>
                  </a:ext>
                </a:extLst>
              </p:cNvPr>
              <p:cNvSpPr/>
              <p:nvPr/>
            </p:nvSpPr>
            <p:spPr>
              <a:xfrm>
                <a:off x="138023" y="293298"/>
                <a:ext cx="3588588" cy="2037631"/>
              </a:xfrm>
              <a:prstGeom prst="round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54" name="Rounded Rectangle 53">
                <a:extLst>
                  <a:ext uri="{FF2B5EF4-FFF2-40B4-BE49-F238E27FC236}">
                    <a16:creationId xmlns:a16="http://schemas.microsoft.com/office/drawing/2014/main" id="{5492D3B0-DB4A-0841-ABC2-8F9B4AA0A594}"/>
                  </a:ext>
                </a:extLst>
              </p:cNvPr>
              <p:cNvSpPr/>
              <p:nvPr/>
            </p:nvSpPr>
            <p:spPr>
              <a:xfrm>
                <a:off x="251892" y="688746"/>
                <a:ext cx="3360850" cy="1548055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E397A473-1A1F-9247-BC62-975C189722A6}"/>
                </a:ext>
              </a:extLst>
            </p:cNvPr>
            <p:cNvSpPr txBox="1"/>
            <p:nvPr/>
          </p:nvSpPr>
          <p:spPr>
            <a:xfrm>
              <a:off x="152720" y="905782"/>
              <a:ext cx="3360850" cy="9734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Kết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quả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của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phong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trào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Xô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viết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Nghệ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Tĩnh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?</a:t>
              </a:r>
              <a:endParaRPr kumimoji="0" lang="en-VN" sz="2400" b="0" i="0" u="none" strike="noStrike" kern="1200" cap="none" spc="0" normalizeH="0" baseline="0" noProof="0" dirty="0">
                <a:ln>
                  <a:noFill/>
                </a:ln>
                <a:solidFill>
                  <a:srgbClr val="282848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0465EBA1-2EF2-3145-9E92-469DADE7944E}"/>
                </a:ext>
              </a:extLst>
            </p:cNvPr>
            <p:cNvSpPr txBox="1"/>
            <p:nvPr/>
          </p:nvSpPr>
          <p:spPr>
            <a:xfrm>
              <a:off x="1711938" y="261897"/>
              <a:ext cx="412459" cy="411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VN" sz="27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2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FF0E70F2-79CA-8E4B-8EB1-A700270E7266}"/>
              </a:ext>
            </a:extLst>
          </p:cNvPr>
          <p:cNvGrpSpPr/>
          <p:nvPr/>
        </p:nvGrpSpPr>
        <p:grpSpPr>
          <a:xfrm>
            <a:off x="9594" y="2655243"/>
            <a:ext cx="3120160" cy="2551140"/>
            <a:chOff x="138023" y="261897"/>
            <a:chExt cx="3588588" cy="2069032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1B22B0F4-2723-DB42-889D-9B3E5C8E75E2}"/>
                </a:ext>
              </a:extLst>
            </p:cNvPr>
            <p:cNvGrpSpPr/>
            <p:nvPr/>
          </p:nvGrpSpPr>
          <p:grpSpPr>
            <a:xfrm>
              <a:off x="138023" y="293298"/>
              <a:ext cx="3588588" cy="2037631"/>
              <a:chOff x="138023" y="293298"/>
              <a:chExt cx="3588588" cy="2037631"/>
            </a:xfrm>
          </p:grpSpPr>
          <p:sp>
            <p:nvSpPr>
              <p:cNvPr id="59" name="Rounded Rectangle 58">
                <a:extLst>
                  <a:ext uri="{FF2B5EF4-FFF2-40B4-BE49-F238E27FC236}">
                    <a16:creationId xmlns:a16="http://schemas.microsoft.com/office/drawing/2014/main" id="{AABD0E50-D74C-3A4F-9409-51C38D4B5B51}"/>
                  </a:ext>
                </a:extLst>
              </p:cNvPr>
              <p:cNvSpPr/>
              <p:nvPr/>
            </p:nvSpPr>
            <p:spPr>
              <a:xfrm>
                <a:off x="138023" y="293298"/>
                <a:ext cx="3588588" cy="2037631"/>
              </a:xfrm>
              <a:prstGeom prst="round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60" name="Rounded Rectangle 59">
                <a:extLst>
                  <a:ext uri="{FF2B5EF4-FFF2-40B4-BE49-F238E27FC236}">
                    <a16:creationId xmlns:a16="http://schemas.microsoft.com/office/drawing/2014/main" id="{5BF478A8-7B14-8444-84DA-756A45BF94AC}"/>
                  </a:ext>
                </a:extLst>
              </p:cNvPr>
              <p:cNvSpPr/>
              <p:nvPr/>
            </p:nvSpPr>
            <p:spPr>
              <a:xfrm>
                <a:off x="251892" y="688746"/>
                <a:ext cx="3360850" cy="1548055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1042B462-1B6A-744B-857C-CE4D376A2254}"/>
                </a:ext>
              </a:extLst>
            </p:cNvPr>
            <p:cNvSpPr txBox="1"/>
            <p:nvPr/>
          </p:nvSpPr>
          <p:spPr>
            <a:xfrm>
              <a:off x="265088" y="794857"/>
              <a:ext cx="3360850" cy="12730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Trước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sự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lớn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mạnh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của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phong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trào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,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thực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dân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pháp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đã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có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những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hành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động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gì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?</a:t>
              </a:r>
              <a:endParaRPr kumimoji="0" lang="en-VN" sz="2400" b="0" i="0" u="none" strike="noStrike" kern="1200" cap="none" spc="0" normalizeH="0" baseline="0" noProof="0" dirty="0">
                <a:ln>
                  <a:noFill/>
                </a:ln>
                <a:solidFill>
                  <a:srgbClr val="282848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B9FD63D7-B5CF-B749-81C5-78C52E31159E}"/>
                </a:ext>
              </a:extLst>
            </p:cNvPr>
            <p:cNvSpPr txBox="1"/>
            <p:nvPr/>
          </p:nvSpPr>
          <p:spPr>
            <a:xfrm>
              <a:off x="1711937" y="261897"/>
              <a:ext cx="412459" cy="411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VN" sz="27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276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hlinkClick r:id="rId6" action="ppaction://hlinksldjump"/>
            <a:extLst>
              <a:ext uri="{FF2B5EF4-FFF2-40B4-BE49-F238E27FC236}">
                <a16:creationId xmlns:a16="http://schemas.microsoft.com/office/drawing/2014/main" id="{51610815-90AC-4463-A02A-2631C4B67A8D}"/>
              </a:ext>
            </a:extLst>
          </p:cNvPr>
          <p:cNvSpPr/>
          <p:nvPr/>
        </p:nvSpPr>
        <p:spPr>
          <a:xfrm>
            <a:off x="5234940" y="4537710"/>
            <a:ext cx="1623060" cy="4800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15EF1AB-B4D0-4F5F-8B39-FAE257D613F7}"/>
              </a:ext>
            </a:extLst>
          </p:cNvPr>
          <p:cNvSpPr txBox="1"/>
          <p:nvPr/>
        </p:nvSpPr>
        <p:spPr>
          <a:xfrm>
            <a:off x="716181" y="565049"/>
            <a:ext cx="767058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buClrTx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Câu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hỏi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số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2: </a:t>
            </a:r>
            <a:r>
              <a:rPr lang="vi-VN" sz="2800" b="1" kern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Tổng bí thư đầu tiên của Đảng Cộng sản Đông Dương là ai?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239C11A-D402-AC43-A297-CF684422F340}"/>
              </a:ext>
            </a:extLst>
          </p:cNvPr>
          <p:cNvSpPr/>
          <p:nvPr/>
        </p:nvSpPr>
        <p:spPr>
          <a:xfrm>
            <a:off x="821785" y="2205178"/>
            <a:ext cx="3447563" cy="733144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Roboto" charset="0"/>
              </a:rPr>
              <a:t>A.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Roboto" charset="0"/>
              </a:rPr>
              <a:t>Nguyễn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Roboto" charset="0"/>
              </a:rPr>
              <a:t>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Roboto" charset="0"/>
              </a:rPr>
              <a:t>Ái</a:t>
            </a: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Roboto" charset="0"/>
              </a:rPr>
              <a:t> </a:t>
            </a:r>
            <a:r>
              <a:rPr kumimoji="0" lang="en-US" alt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Roboto" charset="0"/>
              </a:rPr>
              <a:t>Quốc</a:t>
            </a:r>
            <a:endParaRPr kumimoji="0" lang="en-US" alt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Roboto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29E0D9-F9BC-2A46-988E-F29F41902050}"/>
              </a:ext>
            </a:extLst>
          </p:cNvPr>
          <p:cNvSpPr/>
          <p:nvPr/>
        </p:nvSpPr>
        <p:spPr>
          <a:xfrm>
            <a:off x="821785" y="3495956"/>
            <a:ext cx="3447563" cy="733144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B. Trần Phú.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7C66B75-C9B5-C94F-9EFA-BB28F2C5BC2C}"/>
              </a:ext>
            </a:extLst>
          </p:cNvPr>
          <p:cNvSpPr/>
          <p:nvPr/>
        </p:nvSpPr>
        <p:spPr>
          <a:xfrm>
            <a:off x="5195633" y="2260780"/>
            <a:ext cx="2959152" cy="708045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C. </a:t>
            </a:r>
            <a:r>
              <a:rPr lang="vi-VN" sz="2400" b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Hồ Tùng Mậu.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E00C025-0D7E-1349-BBE0-3F7946EF8FE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7732" y="2313774"/>
            <a:ext cx="616300" cy="53104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E79912-73A6-1C44-BD04-C065A22A360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7305176" y="2366387"/>
            <a:ext cx="615391" cy="52806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24A5052-1D17-4248-BC9E-C933E1CF80E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5315" y="3675543"/>
            <a:ext cx="615550" cy="482845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0AED97A9-B53F-3E47-9532-54FCC043637F}"/>
              </a:ext>
            </a:extLst>
          </p:cNvPr>
          <p:cNvSpPr/>
          <p:nvPr/>
        </p:nvSpPr>
        <p:spPr>
          <a:xfrm>
            <a:off x="5170911" y="3450343"/>
            <a:ext cx="2959152" cy="708045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685800">
              <a:buClrTx/>
              <a:defRPr/>
            </a:pP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D. </a:t>
            </a:r>
            <a:r>
              <a:rPr lang="vi-VN" sz="2400" b="1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Trịnh Đình Cửu.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DB8C58D-3A5C-BF48-B77D-4EA43784D21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7124395" y="3598495"/>
            <a:ext cx="615391" cy="528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57565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9" grpId="0" animBg="1"/>
      <p:bldP spid="10" grpId="0" animBg="1"/>
      <p:bldP spid="1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Shape 1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26956F3-B53B-2648-99A8-D00B74D00E0F}"/>
              </a:ext>
            </a:extLst>
          </p:cNvPr>
          <p:cNvSpPr/>
          <p:nvPr/>
        </p:nvSpPr>
        <p:spPr>
          <a:xfrm>
            <a:off x="158540" y="190502"/>
            <a:ext cx="8831035" cy="4854738"/>
          </a:xfrm>
          <a:prstGeom prst="rect">
            <a:avLst/>
          </a:prstGeom>
          <a:noFill/>
          <a:ln w="38100"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V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DAF9949B-F5EB-D44F-91E0-F91703DC41F5}"/>
              </a:ext>
            </a:extLst>
          </p:cNvPr>
          <p:cNvSpPr/>
          <p:nvPr/>
        </p:nvSpPr>
        <p:spPr>
          <a:xfrm>
            <a:off x="0" y="-36231"/>
            <a:ext cx="2514600" cy="6477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3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7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      </a:t>
            </a:r>
            <a:r>
              <a:rPr kumimoji="0" lang="en-US" sz="27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Kết</a:t>
            </a:r>
            <a:r>
              <a:rPr kumimoji="0" lang="en-US" sz="27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7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quả</a:t>
            </a:r>
            <a:endParaRPr kumimoji="0" lang="en-US" sz="27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61" name="Group 20">
            <a:extLst>
              <a:ext uri="{FF2B5EF4-FFF2-40B4-BE49-F238E27FC236}">
                <a16:creationId xmlns:a16="http://schemas.microsoft.com/office/drawing/2014/main" id="{8653A645-66A1-8C40-B52E-8D1E04E1074F}"/>
              </a:ext>
            </a:extLst>
          </p:cNvPr>
          <p:cNvGrpSpPr>
            <a:grpSpLocks/>
          </p:cNvGrpSpPr>
          <p:nvPr/>
        </p:nvGrpSpPr>
        <p:grpSpPr bwMode="auto">
          <a:xfrm>
            <a:off x="532492" y="989436"/>
            <a:ext cx="3586764" cy="4355216"/>
            <a:chOff x="2208" y="1299"/>
            <a:chExt cx="1365" cy="2539"/>
          </a:xfrm>
        </p:grpSpPr>
        <p:sp>
          <p:nvSpPr>
            <p:cNvPr id="62" name="AutoShape 21">
              <a:extLst>
                <a:ext uri="{FF2B5EF4-FFF2-40B4-BE49-F238E27FC236}">
                  <a16:creationId xmlns:a16="http://schemas.microsoft.com/office/drawing/2014/main" id="{C6C08854-9C5A-604D-B05D-14155D2AE6EB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08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34B034"/>
                </a:gs>
                <a:gs pos="100000">
                  <a:srgbClr val="3F8B4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VN" altLang="en-VN" sz="24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63" name="AutoShape 22">
              <a:extLst>
                <a:ext uri="{FF2B5EF4-FFF2-40B4-BE49-F238E27FC236}">
                  <a16:creationId xmlns:a16="http://schemas.microsoft.com/office/drawing/2014/main" id="{4D62C8B0-8760-FA48-B91E-836550E7F4FF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29" y="149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73E7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VN" altLang="en-VN" sz="24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64" name="AutoShape 23">
              <a:extLst>
                <a:ext uri="{FF2B5EF4-FFF2-40B4-BE49-F238E27FC236}">
                  <a16:creationId xmlns:a16="http://schemas.microsoft.com/office/drawing/2014/main" id="{B2073FF0-BABA-C042-AF2C-83D2F9AD2E2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40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3E77E"/>
                </a:gs>
                <a:gs pos="100000">
                  <a:srgbClr val="B3F2B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VN" altLang="en-VN" sz="24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65" name="AutoShape 24">
              <a:extLst>
                <a:ext uri="{FF2B5EF4-FFF2-40B4-BE49-F238E27FC236}">
                  <a16:creationId xmlns:a16="http://schemas.microsoft.com/office/drawing/2014/main" id="{C97BC7E1-C02F-1746-9953-74D8C078079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40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D0F7D4"/>
                </a:gs>
                <a:gs pos="100000">
                  <a:srgbClr val="73E77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VN" altLang="en-VN" sz="24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66" name="Oval 25">
              <a:extLst>
                <a:ext uri="{FF2B5EF4-FFF2-40B4-BE49-F238E27FC236}">
                  <a16:creationId xmlns:a16="http://schemas.microsoft.com/office/drawing/2014/main" id="{F8115476-8C74-F24A-8EC6-8757F889381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677" y="1312"/>
              <a:ext cx="405" cy="37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38100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VN" altLang="en-VN" sz="24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67" name="Oval 26">
              <a:extLst>
                <a:ext uri="{FF2B5EF4-FFF2-40B4-BE49-F238E27FC236}">
                  <a16:creationId xmlns:a16="http://schemas.microsoft.com/office/drawing/2014/main" id="{8FA8E35F-84CD-A942-A4BA-6E53CC776A2A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681" y="1299"/>
              <a:ext cx="392" cy="39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VN" altLang="en-VN" sz="24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68" name="Oval 27">
              <a:extLst>
                <a:ext uri="{FF2B5EF4-FFF2-40B4-BE49-F238E27FC236}">
                  <a16:creationId xmlns:a16="http://schemas.microsoft.com/office/drawing/2014/main" id="{A952A638-D2D1-7C46-84C5-182A35CA37F6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686" y="1301"/>
              <a:ext cx="383" cy="383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VN" altLang="en-VN" sz="24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69" name="Oval 28">
              <a:extLst>
                <a:ext uri="{FF2B5EF4-FFF2-40B4-BE49-F238E27FC236}">
                  <a16:creationId xmlns:a16="http://schemas.microsoft.com/office/drawing/2014/main" id="{33D1B37C-BA34-8A4E-AC6A-EE39496D1C4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690" y="1305"/>
              <a:ext cx="364" cy="357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VN" altLang="en-VN" sz="24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70" name="Oval 29">
              <a:extLst>
                <a:ext uri="{FF2B5EF4-FFF2-40B4-BE49-F238E27FC236}">
                  <a16:creationId xmlns:a16="http://schemas.microsoft.com/office/drawing/2014/main" id="{2BFDE573-CED7-7D43-9332-F917ED5507C8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712" y="1315"/>
              <a:ext cx="323" cy="290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eaVert"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VN" altLang="en-VN" sz="24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71" name="Text Box 30">
              <a:extLst>
                <a:ext uri="{FF2B5EF4-FFF2-40B4-BE49-F238E27FC236}">
                  <a16:creationId xmlns:a16="http://schemas.microsoft.com/office/drawing/2014/main" id="{00E97815-14D0-094E-A8AC-B051EB075FFC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840" y="1400"/>
              <a:ext cx="70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VN" altLang="en-VN" sz="24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72" name="Text Box 31">
              <a:extLst>
                <a:ext uri="{FF2B5EF4-FFF2-40B4-BE49-F238E27FC236}">
                  <a16:creationId xmlns:a16="http://schemas.microsoft.com/office/drawing/2014/main" id="{2C5B7A1A-5CEA-DD4D-B6D1-D1D503787168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251" y="1911"/>
              <a:ext cx="1195" cy="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lvl="0" algn="just" defTabSz="685800">
                <a:buClrTx/>
              </a:pPr>
              <a:r>
                <a:rPr lang="vi-VN" sz="3200" kern="1200" dirty="0">
                  <a:solidFill>
                    <a:prstClr val="black"/>
                  </a:solidFill>
                  <a:latin typeface="Times New Roman" panose="02020603050405020304" pitchFamily="18" charset="0"/>
                  <a:ea typeface="+mn-ea"/>
                </a:rPr>
                <a:t>Chính quyền địch nhiều huyện xã bị tê liệt , tan rã.</a:t>
              </a:r>
              <a:endParaRPr kumimoji="0" lang="vi-VN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sym typeface="Arial"/>
              </a:endParaRPr>
            </a:p>
          </p:txBody>
        </p:sp>
        <p:sp>
          <p:nvSpPr>
            <p:cNvPr id="73" name="AutoShape 32">
              <a:extLst>
                <a:ext uri="{FF2B5EF4-FFF2-40B4-BE49-F238E27FC236}">
                  <a16:creationId xmlns:a16="http://schemas.microsoft.com/office/drawing/2014/main" id="{646F273B-995F-B34B-A756-5EF6EBE9939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10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58A4AE"/>
                </a:gs>
                <a:gs pos="100000">
                  <a:srgbClr val="EAEAE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VN" altLang="en-VN" sz="24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74" name="AutoShape 33">
              <a:extLst>
                <a:ext uri="{FF2B5EF4-FFF2-40B4-BE49-F238E27FC236}">
                  <a16:creationId xmlns:a16="http://schemas.microsoft.com/office/drawing/2014/main" id="{4F0F427A-DC3F-A14C-A8A4-3AB23624C6C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2238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2B2BB"/>
                </a:gs>
                <a:gs pos="100000">
                  <a:srgbClr val="EAEAE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endParaRPr kumimoji="0" lang="en-VN" altLang="en-VN" sz="24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</p:grpSp>
      <p:pic>
        <p:nvPicPr>
          <p:cNvPr id="3" name="Graphic 2" descr="Bullseye">
            <a:extLst>
              <a:ext uri="{FF2B5EF4-FFF2-40B4-BE49-F238E27FC236}">
                <a16:creationId xmlns:a16="http://schemas.microsoft.com/office/drawing/2014/main" id="{500F8B21-563E-EF4B-A824-FA45F46897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313" y="-32557"/>
            <a:ext cx="642938" cy="642938"/>
          </a:xfrm>
          <a:prstGeom prst="rect">
            <a:avLst/>
          </a:prstGeom>
        </p:spPr>
      </p:pic>
      <p:grpSp>
        <p:nvGrpSpPr>
          <p:cNvPr id="47" name="Group 46">
            <a:extLst>
              <a:ext uri="{FF2B5EF4-FFF2-40B4-BE49-F238E27FC236}">
                <a16:creationId xmlns:a16="http://schemas.microsoft.com/office/drawing/2014/main" id="{36548FA4-7901-7745-8692-95F31F58F1EC}"/>
              </a:ext>
            </a:extLst>
          </p:cNvPr>
          <p:cNvGrpSpPr>
            <a:grpSpLocks/>
          </p:cNvGrpSpPr>
          <p:nvPr/>
        </p:nvGrpSpPr>
        <p:grpSpPr bwMode="auto">
          <a:xfrm>
            <a:off x="4873218" y="1009346"/>
            <a:ext cx="3683110" cy="4335305"/>
            <a:chOff x="720" y="1297"/>
            <a:chExt cx="1367" cy="2541"/>
          </a:xfrm>
        </p:grpSpPr>
        <p:sp>
          <p:nvSpPr>
            <p:cNvPr id="48" name="AutoShape 6">
              <a:extLst>
                <a:ext uri="{FF2B5EF4-FFF2-40B4-BE49-F238E27FC236}">
                  <a16:creationId xmlns:a16="http://schemas.microsoft.com/office/drawing/2014/main" id="{9E7F9FF8-FBA6-684B-B86D-480DBE7D9909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20" y="1490"/>
              <a:ext cx="1363" cy="1800"/>
            </a:xfrm>
            <a:prstGeom prst="roundRect">
              <a:avLst>
                <a:gd name="adj" fmla="val 17509"/>
              </a:avLst>
            </a:prstGeom>
            <a:gradFill rotWithShape="1">
              <a:gsLst>
                <a:gs pos="0">
                  <a:srgbClr val="4E91D4"/>
                </a:gs>
                <a:gs pos="100000">
                  <a:srgbClr val="3477A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49" name="AutoShape 7">
              <a:extLst>
                <a:ext uri="{FF2B5EF4-FFF2-40B4-BE49-F238E27FC236}">
                  <a16:creationId xmlns:a16="http://schemas.microsoft.com/office/drawing/2014/main" id="{B16E7A51-B582-5A49-89B6-74A04957C671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41" y="1525"/>
              <a:ext cx="1322" cy="1766"/>
            </a:xfrm>
            <a:prstGeom prst="roundRect">
              <a:avLst>
                <a:gd name="adj" fmla="val 16667"/>
              </a:avLst>
            </a:prstGeom>
            <a:solidFill>
              <a:srgbClr val="3CA1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50" name="AutoShape 8">
              <a:extLst>
                <a:ext uri="{FF2B5EF4-FFF2-40B4-BE49-F238E27FC236}">
                  <a16:creationId xmlns:a16="http://schemas.microsoft.com/office/drawing/2014/main" id="{D94E58BA-37D0-AF42-A972-B601689AD424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52" y="2795"/>
              <a:ext cx="1304" cy="44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3CA1E6">
                    <a:alpha val="0"/>
                  </a:srgbClr>
                </a:gs>
                <a:gs pos="100000">
                  <a:srgbClr val="9BCFF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51" name="AutoShape 9">
              <a:extLst>
                <a:ext uri="{FF2B5EF4-FFF2-40B4-BE49-F238E27FC236}">
                  <a16:creationId xmlns:a16="http://schemas.microsoft.com/office/drawing/2014/main" id="{7D7C6F61-3320-2846-8E37-5D61015D0B8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52" y="1509"/>
              <a:ext cx="1304" cy="446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BEE0F7"/>
                </a:gs>
                <a:gs pos="100000">
                  <a:srgbClr val="3CA1E6">
                    <a:alpha val="0"/>
                  </a:srgb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 dirty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52" name="AutoShape 10">
              <a:extLst>
                <a:ext uri="{FF2B5EF4-FFF2-40B4-BE49-F238E27FC236}">
                  <a16:creationId xmlns:a16="http://schemas.microsoft.com/office/drawing/2014/main" id="{3174834F-94B7-9843-9B71-50E1ADBBC3F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24" y="3290"/>
              <a:ext cx="1363" cy="548"/>
            </a:xfrm>
            <a:prstGeom prst="roundRect">
              <a:avLst>
                <a:gd name="adj" fmla="val 40389"/>
              </a:avLst>
            </a:prstGeom>
            <a:gradFill rotWithShape="1">
              <a:gsLst>
                <a:gs pos="0">
                  <a:srgbClr val="729EB4"/>
                </a:gs>
                <a:gs pos="100000">
                  <a:srgbClr val="EAEAE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53" name="AutoShape 11">
              <a:extLst>
                <a:ext uri="{FF2B5EF4-FFF2-40B4-BE49-F238E27FC236}">
                  <a16:creationId xmlns:a16="http://schemas.microsoft.com/office/drawing/2014/main" id="{1E9A975E-F4F7-E447-BE50-DDA956092C57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752" y="3305"/>
              <a:ext cx="1304" cy="487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DAFD4"/>
                </a:gs>
                <a:gs pos="100000">
                  <a:srgbClr val="EAEAEA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54" name="Group 53">
              <a:extLst>
                <a:ext uri="{FF2B5EF4-FFF2-40B4-BE49-F238E27FC236}">
                  <a16:creationId xmlns:a16="http://schemas.microsoft.com/office/drawing/2014/main" id="{C156F354-7570-B345-8E21-D2DF075C670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89" y="1297"/>
              <a:ext cx="405" cy="403"/>
              <a:chOff x="1289" y="584"/>
              <a:chExt cx="668" cy="665"/>
            </a:xfrm>
          </p:grpSpPr>
          <p:sp>
            <p:nvSpPr>
              <p:cNvPr id="57" name="Oval 13">
                <a:extLst>
                  <a:ext uri="{FF2B5EF4-FFF2-40B4-BE49-F238E27FC236}">
                    <a16:creationId xmlns:a16="http://schemas.microsoft.com/office/drawing/2014/main" id="{2DF25172-7976-3C46-95F1-BC600E3B50CD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289" y="584"/>
                <a:ext cx="668" cy="665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altLang="en-VN" sz="3200" b="0" i="0" u="none" strike="noStrike" kern="1200" cap="none" spc="0" normalizeH="0" baseline="0" noProof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58" name="Oval 14">
                <a:extLst>
                  <a:ext uri="{FF2B5EF4-FFF2-40B4-BE49-F238E27FC236}">
                    <a16:creationId xmlns:a16="http://schemas.microsoft.com/office/drawing/2014/main" id="{96872939-CFB3-004E-95AE-D58692E8AD76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296" y="587"/>
                <a:ext cx="646" cy="647"/>
              </a:xfrm>
              <a:prstGeom prst="ellipse">
                <a:avLst/>
              </a:prstGeom>
              <a:gradFill rotWithShape="1">
                <a:gsLst>
                  <a:gs pos="0">
                    <a:srgbClr val="636869"/>
                  </a:gs>
                  <a:gs pos="100000">
                    <a:srgbClr val="D6E1E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altLang="en-VN" sz="3200" b="0" i="0" u="none" strike="noStrike" kern="1200" cap="none" spc="0" normalizeH="0" baseline="0" noProof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" name="Oval 15">
                <a:extLst>
                  <a:ext uri="{FF2B5EF4-FFF2-40B4-BE49-F238E27FC236}">
                    <a16:creationId xmlns:a16="http://schemas.microsoft.com/office/drawing/2014/main" id="{A036FAF6-50CA-4C40-8A69-2B678AD973E3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304" y="591"/>
                <a:ext cx="631" cy="631"/>
              </a:xfrm>
              <a:prstGeom prst="ellipse">
                <a:avLst/>
              </a:prstGeom>
              <a:gradFill rotWithShape="1">
                <a:gsLst>
                  <a:gs pos="0">
                    <a:srgbClr val="D6E1E2">
                      <a:alpha val="0"/>
                    </a:srgbClr>
                  </a:gs>
                  <a:gs pos="100000">
                    <a:srgbClr val="F1F5F5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altLang="en-VN" sz="3200" b="0" i="0" u="none" strike="noStrike" kern="1200" cap="none" spc="0" normalizeH="0" baseline="0" noProof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60" name="Oval 16">
                <a:extLst>
                  <a:ext uri="{FF2B5EF4-FFF2-40B4-BE49-F238E27FC236}">
                    <a16:creationId xmlns:a16="http://schemas.microsoft.com/office/drawing/2014/main" id="{2BE111F7-F456-A44F-BCFF-81721E4D255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311" y="597"/>
                <a:ext cx="600" cy="589"/>
              </a:xfrm>
              <a:prstGeom prst="ellipse">
                <a:avLst/>
              </a:prstGeom>
              <a:gradFill rotWithShape="1">
                <a:gsLst>
                  <a:gs pos="0">
                    <a:srgbClr val="AAB2B3"/>
                  </a:gs>
                  <a:gs pos="100000">
                    <a:srgbClr val="D6E1E2">
                      <a:alpha val="4800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altLang="en-VN" sz="3200" b="0" i="0" u="none" strike="noStrike" kern="1200" cap="none" spc="0" normalizeH="0" baseline="0" noProof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  <p:sp>
            <p:nvSpPr>
              <p:cNvPr id="75" name="Oval 17">
                <a:extLst>
                  <a:ext uri="{FF2B5EF4-FFF2-40B4-BE49-F238E27FC236}">
                    <a16:creationId xmlns:a16="http://schemas.microsoft.com/office/drawing/2014/main" id="{A7AF7624-22B5-5048-B506-3C5481888EA8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1346" y="613"/>
                <a:ext cx="533" cy="47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D6E1E2">
                      <a:alpha val="37999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eaVert"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VN" altLang="en-VN" sz="3200" b="0" i="0" u="none" strike="noStrike" kern="1200" cap="none" spc="0" normalizeH="0" baseline="0" noProof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5" name="Text Box 18">
              <a:extLst>
                <a:ext uri="{FF2B5EF4-FFF2-40B4-BE49-F238E27FC236}">
                  <a16:creationId xmlns:a16="http://schemas.microsoft.com/office/drawing/2014/main" id="{E3D97995-8581-1043-BB99-1BF7E735C18C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350" y="1400"/>
              <a:ext cx="74" cy="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VN" altLang="en-VN" sz="3200" b="0" i="0" u="none" strike="noStrike" kern="1200" cap="none" spc="0" normalizeH="0" baseline="0" noProof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sp>
          <p:nvSpPr>
            <p:cNvPr id="56" name="Text Box 19">
              <a:extLst>
                <a:ext uri="{FF2B5EF4-FFF2-40B4-BE49-F238E27FC236}">
                  <a16:creationId xmlns:a16="http://schemas.microsoft.com/office/drawing/2014/main" id="{935374DB-939D-CD4A-9F5F-79094FA2F957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772" y="1866"/>
              <a:ext cx="1263" cy="9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defTabSz="914400" eaLnBrk="1" hangingPunct="1"/>
              <a:r>
                <a:rPr lang="vi-VN" sz="32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Chính quyền xô viết ra đời ở một số huyện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6504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3D6982BF-1802-AF46-A141-726ACFED9FE6}"/>
              </a:ext>
            </a:extLst>
          </p:cNvPr>
          <p:cNvGrpSpPr/>
          <p:nvPr/>
        </p:nvGrpSpPr>
        <p:grpSpPr>
          <a:xfrm>
            <a:off x="6088093" y="2548537"/>
            <a:ext cx="3120160" cy="2831391"/>
            <a:chOff x="138023" y="261897"/>
            <a:chExt cx="3588588" cy="2296322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E828908-FB82-8546-A296-BD1D9C4CCDF6}"/>
                </a:ext>
              </a:extLst>
            </p:cNvPr>
            <p:cNvGrpSpPr/>
            <p:nvPr/>
          </p:nvGrpSpPr>
          <p:grpSpPr>
            <a:xfrm>
              <a:off x="138023" y="293298"/>
              <a:ext cx="3588588" cy="2037631"/>
              <a:chOff x="138023" y="293298"/>
              <a:chExt cx="3588588" cy="2037631"/>
            </a:xfrm>
          </p:grpSpPr>
          <p:sp>
            <p:nvSpPr>
              <p:cNvPr id="2" name="Rounded Rectangle 1">
                <a:extLst>
                  <a:ext uri="{FF2B5EF4-FFF2-40B4-BE49-F238E27FC236}">
                    <a16:creationId xmlns:a16="http://schemas.microsoft.com/office/drawing/2014/main" id="{34395676-F8B1-084D-A115-BDC1F20EF1B6}"/>
                  </a:ext>
                </a:extLst>
              </p:cNvPr>
              <p:cNvSpPr/>
              <p:nvPr/>
            </p:nvSpPr>
            <p:spPr>
              <a:xfrm>
                <a:off x="138023" y="293298"/>
                <a:ext cx="3588588" cy="2037631"/>
              </a:xfrm>
              <a:prstGeom prst="round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3" name="Rounded Rectangle 2">
                <a:extLst>
                  <a:ext uri="{FF2B5EF4-FFF2-40B4-BE49-F238E27FC236}">
                    <a16:creationId xmlns:a16="http://schemas.microsoft.com/office/drawing/2014/main" id="{1E66086B-E49F-9D4E-A303-FA39111FC6F0}"/>
                  </a:ext>
                </a:extLst>
              </p:cNvPr>
              <p:cNvSpPr/>
              <p:nvPr/>
            </p:nvSpPr>
            <p:spPr>
              <a:xfrm>
                <a:off x="251892" y="688746"/>
                <a:ext cx="3360850" cy="1548055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7FFB8EF-A782-0548-A1E9-79323E163D20}"/>
                </a:ext>
              </a:extLst>
            </p:cNvPr>
            <p:cNvSpPr txBox="1"/>
            <p:nvPr/>
          </p:nvSpPr>
          <p:spPr>
            <a:xfrm>
              <a:off x="251892" y="686117"/>
              <a:ext cx="3360850" cy="1872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Khi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chính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quyền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Xô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Viết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lập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ra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đã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có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những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chính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sách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về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chính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trị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,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kinh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tế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,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văn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hoá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ntn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? </a:t>
              </a:r>
              <a:endParaRPr kumimoji="0" lang="en-VN" sz="2400" b="0" i="0" u="none" strike="noStrike" kern="1200" cap="none" spc="0" normalizeH="0" baseline="0" noProof="0" dirty="0">
                <a:ln>
                  <a:noFill/>
                </a:ln>
                <a:solidFill>
                  <a:srgbClr val="282848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7D050A3-AF51-8448-8B7D-9D0D8A5286F9}"/>
                </a:ext>
              </a:extLst>
            </p:cNvPr>
            <p:cNvSpPr txBox="1"/>
            <p:nvPr/>
          </p:nvSpPr>
          <p:spPr>
            <a:xfrm>
              <a:off x="1711937" y="261897"/>
              <a:ext cx="412459" cy="411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VN" sz="27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3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B108E819-E13B-8B43-AB68-98A679750FE1}"/>
              </a:ext>
            </a:extLst>
          </p:cNvPr>
          <p:cNvGrpSpPr/>
          <p:nvPr/>
        </p:nvGrpSpPr>
        <p:grpSpPr>
          <a:xfrm rot="5400000">
            <a:off x="2125750" y="935947"/>
            <a:ext cx="4996045" cy="3452379"/>
            <a:chOff x="325684" y="1535711"/>
            <a:chExt cx="8897239" cy="2099987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2BFE71C4-76DC-FF44-9F33-6DAA4E4DCF85}"/>
                </a:ext>
              </a:extLst>
            </p:cNvPr>
            <p:cNvGrpSpPr/>
            <p:nvPr/>
          </p:nvGrpSpPr>
          <p:grpSpPr>
            <a:xfrm>
              <a:off x="325684" y="1535711"/>
              <a:ext cx="8897239" cy="2099987"/>
              <a:chOff x="972038" y="1837822"/>
              <a:chExt cx="7520214" cy="1661805"/>
            </a:xfrm>
          </p:grpSpPr>
          <p:pic>
            <p:nvPicPr>
              <p:cNvPr id="4098" name="Picture 2">
                <a:extLst>
                  <a:ext uri="{FF2B5EF4-FFF2-40B4-BE49-F238E27FC236}">
                    <a16:creationId xmlns:a16="http://schemas.microsoft.com/office/drawing/2014/main" id="{E643AF91-8F23-9A4A-8B6B-976B21FCAE3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720" t="37206" r="9021" b="37507"/>
              <a:stretch/>
            </p:blipFill>
            <p:spPr bwMode="auto">
              <a:xfrm>
                <a:off x="972038" y="1837822"/>
                <a:ext cx="5858359" cy="16475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2" name="Picture 2">
                <a:extLst>
                  <a:ext uri="{FF2B5EF4-FFF2-40B4-BE49-F238E27FC236}">
                    <a16:creationId xmlns:a16="http://schemas.microsoft.com/office/drawing/2014/main" id="{F4816C11-772D-EC4D-AB72-09AF7482D8E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720" t="37206" r="9021" b="37507"/>
              <a:stretch/>
            </p:blipFill>
            <p:spPr bwMode="auto">
              <a:xfrm rot="10800000">
                <a:off x="3698617" y="1852115"/>
                <a:ext cx="4793635" cy="16475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BAA5A9E-9771-4444-8F2A-7B5BD62642E8}"/>
                </a:ext>
              </a:extLst>
            </p:cNvPr>
            <p:cNvSpPr txBox="1"/>
            <p:nvPr/>
          </p:nvSpPr>
          <p:spPr>
            <a:xfrm rot="16200000">
              <a:off x="4372453" y="2030440"/>
              <a:ext cx="1089594" cy="9923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VN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Nhóm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07453B2-D1B8-A74A-B05F-194680E9AF40}"/>
              </a:ext>
            </a:extLst>
          </p:cNvPr>
          <p:cNvGrpSpPr/>
          <p:nvPr/>
        </p:nvGrpSpPr>
        <p:grpSpPr>
          <a:xfrm>
            <a:off x="0" y="0"/>
            <a:ext cx="3121629" cy="2551140"/>
            <a:chOff x="136334" y="261897"/>
            <a:chExt cx="3590277" cy="2069032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B1BCE9A4-2089-3B46-96B5-2C50936AB5DD}"/>
                </a:ext>
              </a:extLst>
            </p:cNvPr>
            <p:cNvGrpSpPr/>
            <p:nvPr/>
          </p:nvGrpSpPr>
          <p:grpSpPr>
            <a:xfrm>
              <a:off x="138023" y="293298"/>
              <a:ext cx="3588588" cy="2037631"/>
              <a:chOff x="138023" y="293298"/>
              <a:chExt cx="3588588" cy="2037631"/>
            </a:xfrm>
          </p:grpSpPr>
          <p:sp>
            <p:nvSpPr>
              <p:cNvPr id="47" name="Rounded Rectangle 46">
                <a:extLst>
                  <a:ext uri="{FF2B5EF4-FFF2-40B4-BE49-F238E27FC236}">
                    <a16:creationId xmlns:a16="http://schemas.microsoft.com/office/drawing/2014/main" id="{2A84B095-527F-7F4D-AEC8-D2CD96C2E132}"/>
                  </a:ext>
                </a:extLst>
              </p:cNvPr>
              <p:cNvSpPr/>
              <p:nvPr/>
            </p:nvSpPr>
            <p:spPr>
              <a:xfrm>
                <a:off x="138023" y="293298"/>
                <a:ext cx="3588588" cy="2037631"/>
              </a:xfrm>
              <a:prstGeom prst="roundRect">
                <a:avLst/>
              </a:prstGeom>
              <a:solidFill>
                <a:srgbClr val="FACD48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48" name="Rounded Rectangle 47">
                <a:extLst>
                  <a:ext uri="{FF2B5EF4-FFF2-40B4-BE49-F238E27FC236}">
                    <a16:creationId xmlns:a16="http://schemas.microsoft.com/office/drawing/2014/main" id="{2C5E24DC-4A38-EE46-8E5D-5979AFD7B1D3}"/>
                  </a:ext>
                </a:extLst>
              </p:cNvPr>
              <p:cNvSpPr/>
              <p:nvPr/>
            </p:nvSpPr>
            <p:spPr>
              <a:xfrm>
                <a:off x="251892" y="688746"/>
                <a:ext cx="3360850" cy="1548055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3DD4944-44F9-E243-8934-67A67FEF373B}"/>
                </a:ext>
              </a:extLst>
            </p:cNvPr>
            <p:cNvSpPr txBox="1"/>
            <p:nvPr/>
          </p:nvSpPr>
          <p:spPr>
            <a:xfrm>
              <a:off x="136334" y="826258"/>
              <a:ext cx="3360850" cy="12730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Nêu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những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sự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kiện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chính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trong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phong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trào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Xô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viết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Nghệ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Tĩnh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?</a:t>
              </a:r>
              <a:endParaRPr kumimoji="0" lang="en-VN" sz="2400" b="0" i="0" u="none" strike="noStrike" kern="1200" cap="none" spc="0" normalizeH="0" baseline="0" noProof="0" dirty="0">
                <a:ln>
                  <a:noFill/>
                </a:ln>
                <a:solidFill>
                  <a:srgbClr val="282848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2FF8E9F-A8BB-AD40-AC9E-C3F447AF67E5}"/>
                </a:ext>
              </a:extLst>
            </p:cNvPr>
            <p:cNvSpPr txBox="1"/>
            <p:nvPr/>
          </p:nvSpPr>
          <p:spPr>
            <a:xfrm>
              <a:off x="1711937" y="261897"/>
              <a:ext cx="41245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VN" sz="27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1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B9C61422-FC12-BF41-ACA3-B51FE5B965C3}"/>
              </a:ext>
            </a:extLst>
          </p:cNvPr>
          <p:cNvGrpSpPr/>
          <p:nvPr/>
        </p:nvGrpSpPr>
        <p:grpSpPr>
          <a:xfrm>
            <a:off x="5979434" y="-50586"/>
            <a:ext cx="3120160" cy="2551140"/>
            <a:chOff x="138023" y="261897"/>
            <a:chExt cx="3588588" cy="2069032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8D0F0081-9D6D-F84E-B125-5E5D0645D486}"/>
                </a:ext>
              </a:extLst>
            </p:cNvPr>
            <p:cNvGrpSpPr/>
            <p:nvPr/>
          </p:nvGrpSpPr>
          <p:grpSpPr>
            <a:xfrm>
              <a:off x="138023" y="293298"/>
              <a:ext cx="3588588" cy="2037631"/>
              <a:chOff x="138023" y="293298"/>
              <a:chExt cx="3588588" cy="2037631"/>
            </a:xfrm>
          </p:grpSpPr>
          <p:sp>
            <p:nvSpPr>
              <p:cNvPr id="53" name="Rounded Rectangle 52">
                <a:extLst>
                  <a:ext uri="{FF2B5EF4-FFF2-40B4-BE49-F238E27FC236}">
                    <a16:creationId xmlns:a16="http://schemas.microsoft.com/office/drawing/2014/main" id="{761D359A-25A6-6846-8EC4-57BFF9A47155}"/>
                  </a:ext>
                </a:extLst>
              </p:cNvPr>
              <p:cNvSpPr/>
              <p:nvPr/>
            </p:nvSpPr>
            <p:spPr>
              <a:xfrm>
                <a:off x="138023" y="293298"/>
                <a:ext cx="3588588" cy="2037631"/>
              </a:xfrm>
              <a:prstGeom prst="round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54" name="Rounded Rectangle 53">
                <a:extLst>
                  <a:ext uri="{FF2B5EF4-FFF2-40B4-BE49-F238E27FC236}">
                    <a16:creationId xmlns:a16="http://schemas.microsoft.com/office/drawing/2014/main" id="{5492D3B0-DB4A-0841-ABC2-8F9B4AA0A594}"/>
                  </a:ext>
                </a:extLst>
              </p:cNvPr>
              <p:cNvSpPr/>
              <p:nvPr/>
            </p:nvSpPr>
            <p:spPr>
              <a:xfrm>
                <a:off x="251892" y="688746"/>
                <a:ext cx="3360850" cy="1548055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E397A473-1A1F-9247-BC62-975C189722A6}"/>
                </a:ext>
              </a:extLst>
            </p:cNvPr>
            <p:cNvSpPr txBox="1"/>
            <p:nvPr/>
          </p:nvSpPr>
          <p:spPr>
            <a:xfrm>
              <a:off x="152720" y="905782"/>
              <a:ext cx="3360850" cy="9734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Kết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quả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của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phong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trào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Xô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viết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Nghệ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Tĩnh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?</a:t>
              </a:r>
              <a:endParaRPr kumimoji="0" lang="en-VN" sz="2400" b="0" i="0" u="none" strike="noStrike" kern="1200" cap="none" spc="0" normalizeH="0" baseline="0" noProof="0" dirty="0">
                <a:ln>
                  <a:noFill/>
                </a:ln>
                <a:solidFill>
                  <a:srgbClr val="282848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0465EBA1-2EF2-3145-9E92-469DADE7944E}"/>
                </a:ext>
              </a:extLst>
            </p:cNvPr>
            <p:cNvSpPr txBox="1"/>
            <p:nvPr/>
          </p:nvSpPr>
          <p:spPr>
            <a:xfrm>
              <a:off x="1711938" y="261897"/>
              <a:ext cx="412459" cy="411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VN" sz="27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2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FF0E70F2-79CA-8E4B-8EB1-A700270E7266}"/>
              </a:ext>
            </a:extLst>
          </p:cNvPr>
          <p:cNvGrpSpPr/>
          <p:nvPr/>
        </p:nvGrpSpPr>
        <p:grpSpPr>
          <a:xfrm>
            <a:off x="9594" y="2655243"/>
            <a:ext cx="3120160" cy="2551140"/>
            <a:chOff x="138023" y="261897"/>
            <a:chExt cx="3588588" cy="2069032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1B22B0F4-2723-DB42-889D-9B3E5C8E75E2}"/>
                </a:ext>
              </a:extLst>
            </p:cNvPr>
            <p:cNvGrpSpPr/>
            <p:nvPr/>
          </p:nvGrpSpPr>
          <p:grpSpPr>
            <a:xfrm>
              <a:off x="138023" y="293298"/>
              <a:ext cx="3588588" cy="2037631"/>
              <a:chOff x="138023" y="293298"/>
              <a:chExt cx="3588588" cy="2037631"/>
            </a:xfrm>
          </p:grpSpPr>
          <p:sp>
            <p:nvSpPr>
              <p:cNvPr id="59" name="Rounded Rectangle 58">
                <a:extLst>
                  <a:ext uri="{FF2B5EF4-FFF2-40B4-BE49-F238E27FC236}">
                    <a16:creationId xmlns:a16="http://schemas.microsoft.com/office/drawing/2014/main" id="{AABD0E50-D74C-3A4F-9409-51C38D4B5B51}"/>
                  </a:ext>
                </a:extLst>
              </p:cNvPr>
              <p:cNvSpPr/>
              <p:nvPr/>
            </p:nvSpPr>
            <p:spPr>
              <a:xfrm>
                <a:off x="138023" y="293298"/>
                <a:ext cx="3588588" cy="2037631"/>
              </a:xfrm>
              <a:prstGeom prst="round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60" name="Rounded Rectangle 59">
                <a:extLst>
                  <a:ext uri="{FF2B5EF4-FFF2-40B4-BE49-F238E27FC236}">
                    <a16:creationId xmlns:a16="http://schemas.microsoft.com/office/drawing/2014/main" id="{5BF478A8-7B14-8444-84DA-756A45BF94AC}"/>
                  </a:ext>
                </a:extLst>
              </p:cNvPr>
              <p:cNvSpPr/>
              <p:nvPr/>
            </p:nvSpPr>
            <p:spPr>
              <a:xfrm>
                <a:off x="251892" y="688746"/>
                <a:ext cx="3360850" cy="1548055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1042B462-1B6A-744B-857C-CE4D376A2254}"/>
                </a:ext>
              </a:extLst>
            </p:cNvPr>
            <p:cNvSpPr txBox="1"/>
            <p:nvPr/>
          </p:nvSpPr>
          <p:spPr>
            <a:xfrm>
              <a:off x="265088" y="794857"/>
              <a:ext cx="3360850" cy="12730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Trước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sự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lớn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mạnh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của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phong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trào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,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thực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dân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pháp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đã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có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những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hành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động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gì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?</a:t>
              </a:r>
              <a:endParaRPr kumimoji="0" lang="en-VN" sz="2400" b="0" i="0" u="none" strike="noStrike" kern="1200" cap="none" spc="0" normalizeH="0" baseline="0" noProof="0" dirty="0">
                <a:ln>
                  <a:noFill/>
                </a:ln>
                <a:solidFill>
                  <a:srgbClr val="282848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B9FD63D7-B5CF-B749-81C5-78C52E31159E}"/>
                </a:ext>
              </a:extLst>
            </p:cNvPr>
            <p:cNvSpPr txBox="1"/>
            <p:nvPr/>
          </p:nvSpPr>
          <p:spPr>
            <a:xfrm>
              <a:off x="1711937" y="261897"/>
              <a:ext cx="412459" cy="411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VN" sz="27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28073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 Same Side Corner Rectangle 5">
            <a:extLst>
              <a:ext uri="{FF2B5EF4-FFF2-40B4-BE49-F238E27FC236}">
                <a16:creationId xmlns:a16="http://schemas.microsoft.com/office/drawing/2014/main" id="{34386660-3A2B-174F-9753-B3408106AE8F}"/>
              </a:ext>
            </a:extLst>
          </p:cNvPr>
          <p:cNvSpPr/>
          <p:nvPr/>
        </p:nvSpPr>
        <p:spPr>
          <a:xfrm rot="5400000">
            <a:off x="3122548" y="-1184859"/>
            <a:ext cx="774547" cy="4990328"/>
          </a:xfrm>
          <a:prstGeom prst="round2SameRect">
            <a:avLst/>
          </a:prstGeom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8" name="Round Same Side Corner Rectangle 7">
            <a:extLst>
              <a:ext uri="{FF2B5EF4-FFF2-40B4-BE49-F238E27FC236}">
                <a16:creationId xmlns:a16="http://schemas.microsoft.com/office/drawing/2014/main" id="{0E36D6A2-0771-9648-99C6-23090F36EB04}"/>
              </a:ext>
            </a:extLst>
          </p:cNvPr>
          <p:cNvSpPr/>
          <p:nvPr/>
        </p:nvSpPr>
        <p:spPr>
          <a:xfrm rot="5400000">
            <a:off x="3185709" y="-429612"/>
            <a:ext cx="1190985" cy="5639252"/>
          </a:xfrm>
          <a:prstGeom prst="round2SameRect">
            <a:avLst/>
          </a:prstGeom>
        </p:spPr>
        <p:style>
          <a:lnRef idx="1">
            <a:schemeClr val="accent2">
              <a:hueOff val="6861767"/>
              <a:satOff val="12598"/>
              <a:lumOff val="-6536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0" name="Round Same Side Corner Rectangle 9">
            <a:extLst>
              <a:ext uri="{FF2B5EF4-FFF2-40B4-BE49-F238E27FC236}">
                <a16:creationId xmlns:a16="http://schemas.microsoft.com/office/drawing/2014/main" id="{65764A85-D32C-7641-AFAE-AC6FB38F5DFB}"/>
              </a:ext>
            </a:extLst>
          </p:cNvPr>
          <p:cNvSpPr/>
          <p:nvPr/>
        </p:nvSpPr>
        <p:spPr>
          <a:xfrm rot="5400000">
            <a:off x="3593692" y="466635"/>
            <a:ext cx="1323439" cy="6481511"/>
          </a:xfrm>
          <a:prstGeom prst="round2SameRect">
            <a:avLst/>
          </a:prstGeom>
        </p:spPr>
        <p:style>
          <a:lnRef idx="1">
            <a:schemeClr val="accent2">
              <a:hueOff val="13723533"/>
              <a:satOff val="25197"/>
              <a:lumOff val="-13071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Round Same Side Corner Rectangle 13">
            <a:extLst>
              <a:ext uri="{FF2B5EF4-FFF2-40B4-BE49-F238E27FC236}">
                <a16:creationId xmlns:a16="http://schemas.microsoft.com/office/drawing/2014/main" id="{3B560D79-C553-144A-8D38-498192948F5A}"/>
              </a:ext>
            </a:extLst>
          </p:cNvPr>
          <p:cNvSpPr/>
          <p:nvPr/>
        </p:nvSpPr>
        <p:spPr>
          <a:xfrm rot="5400000">
            <a:off x="4079847" y="1360827"/>
            <a:ext cx="774141" cy="6904518"/>
          </a:xfrm>
          <a:prstGeom prst="round2SameRect">
            <a:avLst/>
          </a:prstGeom>
        </p:spPr>
        <p:style>
          <a:lnRef idx="1">
            <a:schemeClr val="accent2">
              <a:hueOff val="20585299"/>
              <a:satOff val="37795"/>
              <a:lumOff val="-19607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EF113E5-19F4-8146-B3F6-DC20C105875E}"/>
              </a:ext>
            </a:extLst>
          </p:cNvPr>
          <p:cNvSpPr/>
          <p:nvPr/>
        </p:nvSpPr>
        <p:spPr>
          <a:xfrm>
            <a:off x="1193925" y="1923010"/>
            <a:ext cx="481105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vi-V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+ Xóa bỏ các loại thuế</a:t>
            </a:r>
          </a:p>
          <a:p>
            <a:pPr marL="0" marR="0" lvl="0" indent="0" algn="just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vi-V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+ Chia lại ruộng đất</a:t>
            </a:r>
          </a:p>
          <a:p>
            <a:pPr marL="0" marR="0" lvl="0" indent="0" algn="just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vi-V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+ Giảm tô, xoá nợ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FF8FCDF-3E89-F047-A31A-FBBC9512F4DC}"/>
              </a:ext>
            </a:extLst>
          </p:cNvPr>
          <p:cNvSpPr/>
          <p:nvPr/>
        </p:nvSpPr>
        <p:spPr>
          <a:xfrm>
            <a:off x="961575" y="1102529"/>
            <a:ext cx="50434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vi-V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Thực hiện quyền tự do dân chủ cho nhân dân.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3CB21F0-B5F5-6841-882C-38D94A3A2589}"/>
              </a:ext>
            </a:extLst>
          </p:cNvPr>
          <p:cNvSpPr/>
          <p:nvPr/>
        </p:nvSpPr>
        <p:spPr>
          <a:xfrm>
            <a:off x="1014656" y="3010158"/>
            <a:ext cx="67245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vi-V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+ Khuyến khích học chữ quốc ngữ</a:t>
            </a:r>
          </a:p>
          <a:p>
            <a:pPr marL="0" marR="0" lvl="0" indent="0" algn="just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vi-V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+ Bài trừ mê tín dị đoan và các thủ tục pk</a:t>
            </a:r>
          </a:p>
          <a:p>
            <a:pPr marL="0" marR="0" lvl="0" indent="0" algn="just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vi-V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+ Các tổ chức quần chúng ra đời</a:t>
            </a:r>
          </a:p>
          <a:p>
            <a:pPr marL="0" marR="0" lvl="0" indent="0" algn="just" defTabSz="3429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vi-VN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sym typeface="Arial"/>
              </a:rPr>
              <a:t>+ Sách báo tiến bộ được tuyên truyền rộng rãi trong nhân dân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77A8C24F-7611-E94F-8604-A96019F645F6}"/>
              </a:ext>
            </a:extLst>
          </p:cNvPr>
          <p:cNvSpPr/>
          <p:nvPr/>
        </p:nvSpPr>
        <p:spPr>
          <a:xfrm>
            <a:off x="154426" y="96078"/>
            <a:ext cx="7160774" cy="64778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28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Các chính sách của chính quyền Xô viết</a:t>
            </a:r>
          </a:p>
        </p:txBody>
      </p:sp>
      <p:grpSp>
        <p:nvGrpSpPr>
          <p:cNvPr id="16" name="Google Shape;6484;p75">
            <a:extLst>
              <a:ext uri="{FF2B5EF4-FFF2-40B4-BE49-F238E27FC236}">
                <a16:creationId xmlns:a16="http://schemas.microsoft.com/office/drawing/2014/main" id="{4B3C263B-BFD6-5C43-B039-A8C78CF14904}"/>
              </a:ext>
            </a:extLst>
          </p:cNvPr>
          <p:cNvGrpSpPr/>
          <p:nvPr/>
        </p:nvGrpSpPr>
        <p:grpSpPr>
          <a:xfrm>
            <a:off x="254388" y="151325"/>
            <a:ext cx="379753" cy="378067"/>
            <a:chOff x="7236053" y="1422710"/>
            <a:chExt cx="379753" cy="378067"/>
          </a:xfrm>
        </p:grpSpPr>
        <p:sp>
          <p:nvSpPr>
            <p:cNvPr id="17" name="Google Shape;6488;p75">
              <a:extLst>
                <a:ext uri="{FF2B5EF4-FFF2-40B4-BE49-F238E27FC236}">
                  <a16:creationId xmlns:a16="http://schemas.microsoft.com/office/drawing/2014/main" id="{2FBBA9A2-F964-984C-97E3-69CDBC825A75}"/>
                </a:ext>
              </a:extLst>
            </p:cNvPr>
            <p:cNvSpPr/>
            <p:nvPr/>
          </p:nvSpPr>
          <p:spPr>
            <a:xfrm>
              <a:off x="7239424" y="1473740"/>
              <a:ext cx="374695" cy="83656"/>
            </a:xfrm>
            <a:custGeom>
              <a:avLst/>
              <a:gdLst/>
              <a:ahLst/>
              <a:cxnLst/>
              <a:rect l="l" t="t" r="r" b="b"/>
              <a:pathLst>
                <a:path w="10669" h="2382" extrusionOk="0">
                  <a:moveTo>
                    <a:pt x="10312" y="0"/>
                  </a:moveTo>
                  <a:lnTo>
                    <a:pt x="10312" y="119"/>
                  </a:lnTo>
                  <a:cubicBezTo>
                    <a:pt x="10312" y="620"/>
                    <a:pt x="9907" y="1001"/>
                    <a:pt x="9431" y="1001"/>
                  </a:cubicBezTo>
                  <a:lnTo>
                    <a:pt x="7930" y="1001"/>
                  </a:lnTo>
                  <a:cubicBezTo>
                    <a:pt x="7764" y="1001"/>
                    <a:pt x="7621" y="1096"/>
                    <a:pt x="7549" y="1263"/>
                  </a:cubicBezTo>
                  <a:cubicBezTo>
                    <a:pt x="7406" y="1548"/>
                    <a:pt x="7097" y="1763"/>
                    <a:pt x="6740" y="1763"/>
                  </a:cubicBezTo>
                  <a:lnTo>
                    <a:pt x="286" y="1763"/>
                  </a:lnTo>
                  <a:cubicBezTo>
                    <a:pt x="167" y="1763"/>
                    <a:pt x="72" y="1739"/>
                    <a:pt x="0" y="1691"/>
                  </a:cubicBezTo>
                  <a:lnTo>
                    <a:pt x="0" y="1691"/>
                  </a:lnTo>
                  <a:cubicBezTo>
                    <a:pt x="0" y="2096"/>
                    <a:pt x="310" y="2382"/>
                    <a:pt x="714" y="2382"/>
                  </a:cubicBezTo>
                  <a:lnTo>
                    <a:pt x="7144" y="2382"/>
                  </a:lnTo>
                  <a:cubicBezTo>
                    <a:pt x="7549" y="2382"/>
                    <a:pt x="7930" y="2048"/>
                    <a:pt x="8002" y="1644"/>
                  </a:cubicBezTo>
                  <a:lnTo>
                    <a:pt x="9788" y="1644"/>
                  </a:lnTo>
                  <a:cubicBezTo>
                    <a:pt x="10288" y="1644"/>
                    <a:pt x="10669" y="1215"/>
                    <a:pt x="10669" y="739"/>
                  </a:cubicBezTo>
                  <a:cubicBezTo>
                    <a:pt x="10669" y="429"/>
                    <a:pt x="10526" y="119"/>
                    <a:pt x="10312" y="0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8" name="Google Shape;6485;p75">
              <a:extLst>
                <a:ext uri="{FF2B5EF4-FFF2-40B4-BE49-F238E27FC236}">
                  <a16:creationId xmlns:a16="http://schemas.microsoft.com/office/drawing/2014/main" id="{BAC7A48D-E802-824E-A9E6-D546B2A8067F}"/>
                </a:ext>
              </a:extLst>
            </p:cNvPr>
            <p:cNvSpPr/>
            <p:nvPr/>
          </p:nvSpPr>
          <p:spPr>
            <a:xfrm>
              <a:off x="7316337" y="1565684"/>
              <a:ext cx="230036" cy="105465"/>
            </a:xfrm>
            <a:custGeom>
              <a:avLst/>
              <a:gdLst/>
              <a:ahLst/>
              <a:cxnLst/>
              <a:rect l="l" t="t" r="r" b="b"/>
              <a:pathLst>
                <a:path w="6550" h="3003" extrusionOk="0">
                  <a:moveTo>
                    <a:pt x="167" y="1"/>
                  </a:moveTo>
                  <a:cubicBezTo>
                    <a:pt x="139" y="1"/>
                    <a:pt x="113" y="9"/>
                    <a:pt x="96" y="26"/>
                  </a:cubicBezTo>
                  <a:cubicBezTo>
                    <a:pt x="25" y="73"/>
                    <a:pt x="1" y="192"/>
                    <a:pt x="72" y="240"/>
                  </a:cubicBezTo>
                  <a:lnTo>
                    <a:pt x="382" y="740"/>
                  </a:lnTo>
                  <a:cubicBezTo>
                    <a:pt x="715" y="1264"/>
                    <a:pt x="1287" y="1550"/>
                    <a:pt x="1906" y="1550"/>
                  </a:cubicBezTo>
                  <a:lnTo>
                    <a:pt x="4121" y="1550"/>
                  </a:lnTo>
                  <a:cubicBezTo>
                    <a:pt x="4192" y="1550"/>
                    <a:pt x="4264" y="1502"/>
                    <a:pt x="4264" y="1407"/>
                  </a:cubicBezTo>
                  <a:cubicBezTo>
                    <a:pt x="4264" y="1312"/>
                    <a:pt x="4192" y="1264"/>
                    <a:pt x="4121" y="1264"/>
                  </a:cubicBezTo>
                  <a:lnTo>
                    <a:pt x="1882" y="1264"/>
                  </a:lnTo>
                  <a:cubicBezTo>
                    <a:pt x="1382" y="1264"/>
                    <a:pt x="906" y="978"/>
                    <a:pt x="620" y="573"/>
                  </a:cubicBezTo>
                  <a:lnTo>
                    <a:pt x="311" y="73"/>
                  </a:lnTo>
                  <a:cubicBezTo>
                    <a:pt x="280" y="27"/>
                    <a:pt x="219" y="1"/>
                    <a:pt x="167" y="1"/>
                  </a:cubicBezTo>
                  <a:close/>
                  <a:moveTo>
                    <a:pt x="6385" y="1668"/>
                  </a:moveTo>
                  <a:cubicBezTo>
                    <a:pt x="6335" y="1668"/>
                    <a:pt x="6280" y="1694"/>
                    <a:pt x="6264" y="1740"/>
                  </a:cubicBezTo>
                  <a:lnTo>
                    <a:pt x="5812" y="2288"/>
                  </a:lnTo>
                  <a:cubicBezTo>
                    <a:pt x="5597" y="2574"/>
                    <a:pt x="5264" y="2717"/>
                    <a:pt x="4954" y="2717"/>
                  </a:cubicBezTo>
                  <a:lnTo>
                    <a:pt x="1573" y="2717"/>
                  </a:lnTo>
                  <a:cubicBezTo>
                    <a:pt x="1501" y="2717"/>
                    <a:pt x="1430" y="2764"/>
                    <a:pt x="1430" y="2860"/>
                  </a:cubicBezTo>
                  <a:cubicBezTo>
                    <a:pt x="1430" y="2955"/>
                    <a:pt x="1501" y="3003"/>
                    <a:pt x="1573" y="3003"/>
                  </a:cubicBezTo>
                  <a:lnTo>
                    <a:pt x="4954" y="3003"/>
                  </a:lnTo>
                  <a:cubicBezTo>
                    <a:pt x="5359" y="3003"/>
                    <a:pt x="5788" y="2836"/>
                    <a:pt x="6050" y="2479"/>
                  </a:cubicBezTo>
                  <a:lnTo>
                    <a:pt x="6502" y="1907"/>
                  </a:lnTo>
                  <a:cubicBezTo>
                    <a:pt x="6550" y="1859"/>
                    <a:pt x="6526" y="1764"/>
                    <a:pt x="6455" y="1693"/>
                  </a:cubicBezTo>
                  <a:cubicBezTo>
                    <a:pt x="6438" y="1676"/>
                    <a:pt x="6412" y="1668"/>
                    <a:pt x="6385" y="166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" name="Google Shape;6486;p75">
              <a:extLst>
                <a:ext uri="{FF2B5EF4-FFF2-40B4-BE49-F238E27FC236}">
                  <a16:creationId xmlns:a16="http://schemas.microsoft.com/office/drawing/2014/main" id="{81D4486F-01CC-774E-8B41-E6301351C78F}"/>
                </a:ext>
              </a:extLst>
            </p:cNvPr>
            <p:cNvSpPr/>
            <p:nvPr/>
          </p:nvSpPr>
          <p:spPr>
            <a:xfrm>
              <a:off x="7262814" y="1477006"/>
              <a:ext cx="210825" cy="307054"/>
            </a:xfrm>
            <a:custGeom>
              <a:avLst/>
              <a:gdLst/>
              <a:ahLst/>
              <a:cxnLst/>
              <a:rect l="l" t="t" r="r" b="b"/>
              <a:pathLst>
                <a:path w="6003" h="8743" extrusionOk="0">
                  <a:moveTo>
                    <a:pt x="5658" y="0"/>
                  </a:moveTo>
                  <a:cubicBezTo>
                    <a:pt x="5645" y="0"/>
                    <a:pt x="5633" y="1"/>
                    <a:pt x="5621" y="3"/>
                  </a:cubicBezTo>
                  <a:cubicBezTo>
                    <a:pt x="5431" y="3"/>
                    <a:pt x="5240" y="169"/>
                    <a:pt x="5240" y="384"/>
                  </a:cubicBezTo>
                  <a:lnTo>
                    <a:pt x="5240" y="3051"/>
                  </a:lnTo>
                  <a:cubicBezTo>
                    <a:pt x="5240" y="4099"/>
                    <a:pt x="4383" y="4956"/>
                    <a:pt x="3335" y="4956"/>
                  </a:cubicBezTo>
                  <a:cubicBezTo>
                    <a:pt x="3318" y="4956"/>
                    <a:pt x="3301" y="4955"/>
                    <a:pt x="3285" y="4955"/>
                  </a:cubicBezTo>
                  <a:cubicBezTo>
                    <a:pt x="2068" y="4955"/>
                    <a:pt x="1044" y="5805"/>
                    <a:pt x="715" y="6933"/>
                  </a:cubicBezTo>
                  <a:cubicBezTo>
                    <a:pt x="668" y="7075"/>
                    <a:pt x="572" y="7195"/>
                    <a:pt x="453" y="7290"/>
                  </a:cubicBezTo>
                  <a:lnTo>
                    <a:pt x="263" y="7385"/>
                  </a:lnTo>
                  <a:cubicBezTo>
                    <a:pt x="120" y="7504"/>
                    <a:pt x="1" y="7671"/>
                    <a:pt x="1" y="7885"/>
                  </a:cubicBezTo>
                  <a:lnTo>
                    <a:pt x="1" y="8742"/>
                  </a:lnTo>
                  <a:lnTo>
                    <a:pt x="2811" y="8742"/>
                  </a:lnTo>
                  <a:lnTo>
                    <a:pt x="2811" y="7861"/>
                  </a:lnTo>
                  <a:cubicBezTo>
                    <a:pt x="2811" y="7671"/>
                    <a:pt x="2692" y="7504"/>
                    <a:pt x="2525" y="7385"/>
                  </a:cubicBezTo>
                  <a:lnTo>
                    <a:pt x="2454" y="7314"/>
                  </a:lnTo>
                  <a:cubicBezTo>
                    <a:pt x="2263" y="7195"/>
                    <a:pt x="2192" y="7028"/>
                    <a:pt x="2192" y="6837"/>
                  </a:cubicBezTo>
                  <a:cubicBezTo>
                    <a:pt x="2192" y="6242"/>
                    <a:pt x="2620" y="5766"/>
                    <a:pt x="3216" y="5742"/>
                  </a:cubicBezTo>
                  <a:lnTo>
                    <a:pt x="3287" y="5742"/>
                  </a:lnTo>
                  <a:cubicBezTo>
                    <a:pt x="4764" y="5742"/>
                    <a:pt x="6002" y="4551"/>
                    <a:pt x="6002" y="3075"/>
                  </a:cubicBezTo>
                  <a:lnTo>
                    <a:pt x="6002" y="360"/>
                  </a:lnTo>
                  <a:cubicBezTo>
                    <a:pt x="6002" y="159"/>
                    <a:pt x="5835" y="0"/>
                    <a:pt x="565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" name="Google Shape;6487;p75">
              <a:extLst>
                <a:ext uri="{FF2B5EF4-FFF2-40B4-BE49-F238E27FC236}">
                  <a16:creationId xmlns:a16="http://schemas.microsoft.com/office/drawing/2014/main" id="{084E9FD5-7EBB-DF40-B95B-2C1E8D1B7587}"/>
                </a:ext>
              </a:extLst>
            </p:cNvPr>
            <p:cNvSpPr/>
            <p:nvPr/>
          </p:nvSpPr>
          <p:spPr>
            <a:xfrm>
              <a:off x="7236053" y="1422710"/>
              <a:ext cx="378067" cy="133842"/>
            </a:xfrm>
            <a:custGeom>
              <a:avLst/>
              <a:gdLst/>
              <a:ahLst/>
              <a:cxnLst/>
              <a:rect l="l" t="t" r="r" b="b"/>
              <a:pathLst>
                <a:path w="10765" h="3811" extrusionOk="0">
                  <a:moveTo>
                    <a:pt x="7217" y="1"/>
                  </a:moveTo>
                  <a:cubicBezTo>
                    <a:pt x="6407" y="1"/>
                    <a:pt x="5645" y="406"/>
                    <a:pt x="5216" y="1096"/>
                  </a:cubicBezTo>
                  <a:cubicBezTo>
                    <a:pt x="4788" y="953"/>
                    <a:pt x="4311" y="858"/>
                    <a:pt x="3859" y="858"/>
                  </a:cubicBezTo>
                  <a:cubicBezTo>
                    <a:pt x="3049" y="858"/>
                    <a:pt x="2287" y="1120"/>
                    <a:pt x="1644" y="1572"/>
                  </a:cubicBezTo>
                  <a:lnTo>
                    <a:pt x="358" y="2501"/>
                  </a:lnTo>
                  <a:cubicBezTo>
                    <a:pt x="120" y="2668"/>
                    <a:pt x="1" y="3001"/>
                    <a:pt x="96" y="3311"/>
                  </a:cubicBezTo>
                  <a:cubicBezTo>
                    <a:pt x="215" y="3597"/>
                    <a:pt x="477" y="3811"/>
                    <a:pt x="810" y="3811"/>
                  </a:cubicBezTo>
                  <a:lnTo>
                    <a:pt x="7240" y="3811"/>
                  </a:lnTo>
                  <a:cubicBezTo>
                    <a:pt x="7669" y="3811"/>
                    <a:pt x="8026" y="3478"/>
                    <a:pt x="8098" y="3073"/>
                  </a:cubicBezTo>
                  <a:lnTo>
                    <a:pt x="9884" y="3073"/>
                  </a:lnTo>
                  <a:cubicBezTo>
                    <a:pt x="10384" y="3073"/>
                    <a:pt x="10765" y="2668"/>
                    <a:pt x="10765" y="2168"/>
                  </a:cubicBezTo>
                  <a:cubicBezTo>
                    <a:pt x="10765" y="1834"/>
                    <a:pt x="10622" y="1549"/>
                    <a:pt x="10289" y="1406"/>
                  </a:cubicBezTo>
                  <a:lnTo>
                    <a:pt x="8455" y="334"/>
                  </a:lnTo>
                  <a:cubicBezTo>
                    <a:pt x="8050" y="120"/>
                    <a:pt x="7645" y="1"/>
                    <a:pt x="7217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" name="Google Shape;6489;p75">
              <a:extLst>
                <a:ext uri="{FF2B5EF4-FFF2-40B4-BE49-F238E27FC236}">
                  <a16:creationId xmlns:a16="http://schemas.microsoft.com/office/drawing/2014/main" id="{BA8084BE-2660-2A44-86FF-39FE4D31557F}"/>
                </a:ext>
              </a:extLst>
            </p:cNvPr>
            <p:cNvSpPr/>
            <p:nvPr/>
          </p:nvSpPr>
          <p:spPr>
            <a:xfrm>
              <a:off x="7248626" y="1732995"/>
              <a:ext cx="188208" cy="67782"/>
            </a:xfrm>
            <a:custGeom>
              <a:avLst/>
              <a:gdLst/>
              <a:ahLst/>
              <a:cxnLst/>
              <a:rect l="l" t="t" r="r" b="b"/>
              <a:pathLst>
                <a:path w="5359" h="1930" extrusionOk="0">
                  <a:moveTo>
                    <a:pt x="2786" y="1"/>
                  </a:moveTo>
                  <a:cubicBezTo>
                    <a:pt x="2477" y="1"/>
                    <a:pt x="2143" y="96"/>
                    <a:pt x="1810" y="215"/>
                  </a:cubicBezTo>
                  <a:lnTo>
                    <a:pt x="381" y="810"/>
                  </a:lnTo>
                  <a:cubicBezTo>
                    <a:pt x="143" y="930"/>
                    <a:pt x="0" y="1192"/>
                    <a:pt x="48" y="1501"/>
                  </a:cubicBezTo>
                  <a:cubicBezTo>
                    <a:pt x="119" y="1763"/>
                    <a:pt x="357" y="1930"/>
                    <a:pt x="619" y="1930"/>
                  </a:cubicBezTo>
                  <a:lnTo>
                    <a:pt x="4882" y="1930"/>
                  </a:lnTo>
                  <a:cubicBezTo>
                    <a:pt x="5144" y="1930"/>
                    <a:pt x="5358" y="1692"/>
                    <a:pt x="5334" y="1430"/>
                  </a:cubicBezTo>
                  <a:cubicBezTo>
                    <a:pt x="5334" y="1287"/>
                    <a:pt x="5239" y="1144"/>
                    <a:pt x="5120" y="1049"/>
                  </a:cubicBezTo>
                  <a:lnTo>
                    <a:pt x="4263" y="453"/>
                  </a:lnTo>
                  <a:cubicBezTo>
                    <a:pt x="3834" y="144"/>
                    <a:pt x="3334" y="1"/>
                    <a:pt x="278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2" name="Google Shape;6490;p75">
              <a:extLst>
                <a:ext uri="{FF2B5EF4-FFF2-40B4-BE49-F238E27FC236}">
                  <a16:creationId xmlns:a16="http://schemas.microsoft.com/office/drawing/2014/main" id="{00B8E2E5-CA2A-AB40-8BFB-2C30E1C7D282}"/>
                </a:ext>
              </a:extLst>
            </p:cNvPr>
            <p:cNvSpPr/>
            <p:nvPr/>
          </p:nvSpPr>
          <p:spPr>
            <a:xfrm>
              <a:off x="7250277" y="1732995"/>
              <a:ext cx="164818" cy="45199"/>
            </a:xfrm>
            <a:custGeom>
              <a:avLst/>
              <a:gdLst/>
              <a:ahLst/>
              <a:cxnLst/>
              <a:rect l="l" t="t" r="r" b="b"/>
              <a:pathLst>
                <a:path w="4693" h="1287" extrusionOk="0">
                  <a:moveTo>
                    <a:pt x="2763" y="1"/>
                  </a:moveTo>
                  <a:cubicBezTo>
                    <a:pt x="2454" y="1"/>
                    <a:pt x="2120" y="96"/>
                    <a:pt x="1787" y="215"/>
                  </a:cubicBezTo>
                  <a:lnTo>
                    <a:pt x="358" y="810"/>
                  </a:lnTo>
                  <a:cubicBezTo>
                    <a:pt x="167" y="906"/>
                    <a:pt x="48" y="1072"/>
                    <a:pt x="1" y="1287"/>
                  </a:cubicBezTo>
                  <a:lnTo>
                    <a:pt x="4216" y="1287"/>
                  </a:lnTo>
                  <a:cubicBezTo>
                    <a:pt x="4478" y="1287"/>
                    <a:pt x="4692" y="1072"/>
                    <a:pt x="4692" y="810"/>
                  </a:cubicBezTo>
                  <a:lnTo>
                    <a:pt x="4692" y="739"/>
                  </a:lnTo>
                  <a:lnTo>
                    <a:pt x="4263" y="453"/>
                  </a:lnTo>
                  <a:cubicBezTo>
                    <a:pt x="3811" y="144"/>
                    <a:pt x="3311" y="1"/>
                    <a:pt x="276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3" name="Google Shape;6491;p75">
              <a:extLst>
                <a:ext uri="{FF2B5EF4-FFF2-40B4-BE49-F238E27FC236}">
                  <a16:creationId xmlns:a16="http://schemas.microsoft.com/office/drawing/2014/main" id="{AF6D858D-D085-1041-A339-B2B875D63EFF}"/>
                </a:ext>
              </a:extLst>
            </p:cNvPr>
            <p:cNvSpPr/>
            <p:nvPr/>
          </p:nvSpPr>
          <p:spPr>
            <a:xfrm>
              <a:off x="7266994" y="1514725"/>
              <a:ext cx="347126" cy="122147"/>
            </a:xfrm>
            <a:custGeom>
              <a:avLst/>
              <a:gdLst/>
              <a:ahLst/>
              <a:cxnLst/>
              <a:rect l="l" t="t" r="r" b="b"/>
              <a:pathLst>
                <a:path w="9884" h="3478" extrusionOk="0">
                  <a:moveTo>
                    <a:pt x="1597" y="0"/>
                  </a:moveTo>
                  <a:cubicBezTo>
                    <a:pt x="906" y="0"/>
                    <a:pt x="311" y="405"/>
                    <a:pt x="72" y="1024"/>
                  </a:cubicBezTo>
                  <a:lnTo>
                    <a:pt x="49" y="1120"/>
                  </a:lnTo>
                  <a:cubicBezTo>
                    <a:pt x="1" y="1215"/>
                    <a:pt x="1" y="1286"/>
                    <a:pt x="1" y="1358"/>
                  </a:cubicBezTo>
                  <a:cubicBezTo>
                    <a:pt x="1" y="1715"/>
                    <a:pt x="311" y="2024"/>
                    <a:pt x="668" y="2024"/>
                  </a:cubicBezTo>
                  <a:lnTo>
                    <a:pt x="3311" y="2024"/>
                  </a:lnTo>
                  <a:cubicBezTo>
                    <a:pt x="3645" y="2024"/>
                    <a:pt x="3907" y="1763"/>
                    <a:pt x="3907" y="1429"/>
                  </a:cubicBezTo>
                  <a:cubicBezTo>
                    <a:pt x="3907" y="1215"/>
                    <a:pt x="3787" y="1048"/>
                    <a:pt x="3621" y="881"/>
                  </a:cubicBezTo>
                  <a:lnTo>
                    <a:pt x="2382" y="191"/>
                  </a:lnTo>
                  <a:cubicBezTo>
                    <a:pt x="2144" y="48"/>
                    <a:pt x="1858" y="0"/>
                    <a:pt x="1597" y="0"/>
                  </a:cubicBezTo>
                  <a:close/>
                  <a:moveTo>
                    <a:pt x="7788" y="1882"/>
                  </a:moveTo>
                  <a:cubicBezTo>
                    <a:pt x="7479" y="1882"/>
                    <a:pt x="7217" y="1929"/>
                    <a:pt x="6955" y="2048"/>
                  </a:cubicBezTo>
                  <a:lnTo>
                    <a:pt x="5716" y="2548"/>
                  </a:lnTo>
                  <a:cubicBezTo>
                    <a:pt x="5550" y="2644"/>
                    <a:pt x="5431" y="2787"/>
                    <a:pt x="5431" y="3001"/>
                  </a:cubicBezTo>
                  <a:cubicBezTo>
                    <a:pt x="5431" y="3263"/>
                    <a:pt x="5645" y="3477"/>
                    <a:pt x="5907" y="3477"/>
                  </a:cubicBezTo>
                  <a:lnTo>
                    <a:pt x="9503" y="3477"/>
                  </a:lnTo>
                  <a:cubicBezTo>
                    <a:pt x="9717" y="3477"/>
                    <a:pt x="9884" y="3287"/>
                    <a:pt x="9884" y="3096"/>
                  </a:cubicBezTo>
                  <a:cubicBezTo>
                    <a:pt x="9884" y="2977"/>
                    <a:pt x="9836" y="2834"/>
                    <a:pt x="9741" y="2763"/>
                  </a:cubicBezTo>
                  <a:lnTo>
                    <a:pt x="9027" y="2263"/>
                  </a:lnTo>
                  <a:cubicBezTo>
                    <a:pt x="8669" y="2024"/>
                    <a:pt x="8217" y="1882"/>
                    <a:pt x="7788" y="1882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4" name="Google Shape;6492;p75">
              <a:extLst>
                <a:ext uri="{FF2B5EF4-FFF2-40B4-BE49-F238E27FC236}">
                  <a16:creationId xmlns:a16="http://schemas.microsoft.com/office/drawing/2014/main" id="{E83A05B5-8AD8-4247-A8BB-0878DBAF26FF}"/>
                </a:ext>
              </a:extLst>
            </p:cNvPr>
            <p:cNvSpPr/>
            <p:nvPr/>
          </p:nvSpPr>
          <p:spPr>
            <a:xfrm>
              <a:off x="7294598" y="1515567"/>
              <a:ext cx="321208" cy="121304"/>
            </a:xfrm>
            <a:custGeom>
              <a:avLst/>
              <a:gdLst/>
              <a:ahLst/>
              <a:cxnLst/>
              <a:rect l="l" t="t" r="r" b="b"/>
              <a:pathLst>
                <a:path w="9146" h="3454" extrusionOk="0">
                  <a:moveTo>
                    <a:pt x="787" y="0"/>
                  </a:moveTo>
                  <a:cubicBezTo>
                    <a:pt x="501" y="0"/>
                    <a:pt x="239" y="72"/>
                    <a:pt x="1" y="214"/>
                  </a:cubicBezTo>
                  <a:lnTo>
                    <a:pt x="48" y="214"/>
                  </a:lnTo>
                  <a:cubicBezTo>
                    <a:pt x="358" y="214"/>
                    <a:pt x="620" y="262"/>
                    <a:pt x="858" y="405"/>
                  </a:cubicBezTo>
                  <a:lnTo>
                    <a:pt x="2073" y="1096"/>
                  </a:lnTo>
                  <a:cubicBezTo>
                    <a:pt x="2263" y="1191"/>
                    <a:pt x="2382" y="1405"/>
                    <a:pt x="2382" y="1596"/>
                  </a:cubicBezTo>
                  <a:cubicBezTo>
                    <a:pt x="2382" y="1762"/>
                    <a:pt x="2311" y="1905"/>
                    <a:pt x="2239" y="2000"/>
                  </a:cubicBezTo>
                  <a:lnTo>
                    <a:pt x="2525" y="2000"/>
                  </a:lnTo>
                  <a:cubicBezTo>
                    <a:pt x="2859" y="2000"/>
                    <a:pt x="3121" y="1739"/>
                    <a:pt x="3121" y="1405"/>
                  </a:cubicBezTo>
                  <a:cubicBezTo>
                    <a:pt x="3121" y="1191"/>
                    <a:pt x="3001" y="1024"/>
                    <a:pt x="2835" y="905"/>
                  </a:cubicBezTo>
                  <a:lnTo>
                    <a:pt x="1596" y="214"/>
                  </a:lnTo>
                  <a:cubicBezTo>
                    <a:pt x="1358" y="72"/>
                    <a:pt x="1072" y="0"/>
                    <a:pt x="787" y="0"/>
                  </a:cubicBezTo>
                  <a:close/>
                  <a:moveTo>
                    <a:pt x="7002" y="1858"/>
                  </a:moveTo>
                  <a:cubicBezTo>
                    <a:pt x="6812" y="1858"/>
                    <a:pt x="6645" y="1881"/>
                    <a:pt x="6455" y="1905"/>
                  </a:cubicBezTo>
                  <a:cubicBezTo>
                    <a:pt x="6693" y="1953"/>
                    <a:pt x="6931" y="2072"/>
                    <a:pt x="7145" y="2239"/>
                  </a:cubicBezTo>
                  <a:lnTo>
                    <a:pt x="7860" y="2739"/>
                  </a:lnTo>
                  <a:cubicBezTo>
                    <a:pt x="7979" y="2834"/>
                    <a:pt x="8026" y="2953"/>
                    <a:pt x="8026" y="3072"/>
                  </a:cubicBezTo>
                  <a:cubicBezTo>
                    <a:pt x="8026" y="3263"/>
                    <a:pt x="7860" y="3453"/>
                    <a:pt x="7645" y="3453"/>
                  </a:cubicBezTo>
                  <a:lnTo>
                    <a:pt x="8741" y="3453"/>
                  </a:lnTo>
                  <a:cubicBezTo>
                    <a:pt x="8955" y="3453"/>
                    <a:pt x="9146" y="3263"/>
                    <a:pt x="9146" y="3072"/>
                  </a:cubicBezTo>
                  <a:cubicBezTo>
                    <a:pt x="9098" y="2953"/>
                    <a:pt x="9050" y="2810"/>
                    <a:pt x="8955" y="2739"/>
                  </a:cubicBezTo>
                  <a:lnTo>
                    <a:pt x="8241" y="2239"/>
                  </a:lnTo>
                  <a:cubicBezTo>
                    <a:pt x="7883" y="2000"/>
                    <a:pt x="7431" y="1858"/>
                    <a:pt x="7002" y="1858"/>
                  </a:cubicBezTo>
                  <a:close/>
                </a:path>
              </a:pathLst>
            </a:custGeom>
            <a:solidFill>
              <a:srgbClr val="282848">
                <a:alpha val="1384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26" name="Rectangle 25">
            <a:extLst>
              <a:ext uri="{FF2B5EF4-FFF2-40B4-BE49-F238E27FC236}">
                <a16:creationId xmlns:a16="http://schemas.microsoft.com/office/drawing/2014/main" id="{C59AC731-C2A8-2C4D-9CC7-2E254C279891}"/>
              </a:ext>
            </a:extLst>
          </p:cNvPr>
          <p:cNvSpPr/>
          <p:nvPr/>
        </p:nvSpPr>
        <p:spPr>
          <a:xfrm>
            <a:off x="1224823" y="4461528"/>
            <a:ext cx="651441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Mỗi làng có đội tự vệ vũ trang để chống trộm cướp giữ trật tự xóm làng. </a:t>
            </a:r>
            <a:endParaRPr kumimoji="0" lang="en-VN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EB847DFB-42EF-D141-B712-60DBBD7DE774}"/>
              </a:ext>
            </a:extLst>
          </p:cNvPr>
          <p:cNvSpPr/>
          <p:nvPr/>
        </p:nvSpPr>
        <p:spPr>
          <a:xfrm>
            <a:off x="180968" y="835880"/>
            <a:ext cx="833690" cy="1055292"/>
          </a:xfrm>
          <a:custGeom>
            <a:avLst/>
            <a:gdLst>
              <a:gd name="connsiteX0" fmla="*/ 0 w 1190984"/>
              <a:gd name="connsiteY0" fmla="*/ 0 h 833689"/>
              <a:gd name="connsiteX1" fmla="*/ 774140 w 1190984"/>
              <a:gd name="connsiteY1" fmla="*/ 0 h 833689"/>
              <a:gd name="connsiteX2" fmla="*/ 1190984 w 1190984"/>
              <a:gd name="connsiteY2" fmla="*/ 416845 h 833689"/>
              <a:gd name="connsiteX3" fmla="*/ 774140 w 1190984"/>
              <a:gd name="connsiteY3" fmla="*/ 833689 h 833689"/>
              <a:gd name="connsiteX4" fmla="*/ 0 w 1190984"/>
              <a:gd name="connsiteY4" fmla="*/ 833689 h 833689"/>
              <a:gd name="connsiteX5" fmla="*/ 416845 w 1190984"/>
              <a:gd name="connsiteY5" fmla="*/ 416845 h 833689"/>
              <a:gd name="connsiteX6" fmla="*/ 0 w 1190984"/>
              <a:gd name="connsiteY6" fmla="*/ 0 h 833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0984" h="833689">
                <a:moveTo>
                  <a:pt x="1190983" y="0"/>
                </a:moveTo>
                <a:lnTo>
                  <a:pt x="1190983" y="541898"/>
                </a:lnTo>
                <a:lnTo>
                  <a:pt x="595491" y="833689"/>
                </a:lnTo>
                <a:lnTo>
                  <a:pt x="1" y="541898"/>
                </a:lnTo>
                <a:lnTo>
                  <a:pt x="1" y="0"/>
                </a:lnTo>
                <a:lnTo>
                  <a:pt x="595491" y="291792"/>
                </a:lnTo>
                <a:lnTo>
                  <a:pt x="1190983" y="0"/>
                </a:lnTo>
                <a:close/>
              </a:path>
            </a:pathLst>
          </a:custGeom>
          <a:gradFill rotWithShape="0">
            <a:gsLst>
              <a:gs pos="0">
                <a:schemeClr val="tx2">
                  <a:lumMod val="20000"/>
                  <a:lumOff val="80000"/>
                </a:schemeClr>
              </a:gs>
              <a:gs pos="100000">
                <a:schemeClr val="accent2">
                  <a:hueOff val="0"/>
                  <a:satOff val="0"/>
                  <a:lumOff val="0"/>
                  <a:alphaOff val="0"/>
                  <a:tint val="50000"/>
                  <a:shade val="100000"/>
                  <a:satMod val="350000"/>
                </a:schemeClr>
              </a:gs>
            </a:gsLst>
          </a:gradFill>
        </p:spPr>
        <p:style>
          <a:lnRef idx="1">
            <a:schemeClr val="accent2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2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781" tIns="434626" rIns="17780" bIns="434624" numCol="1" spcCol="1270" anchor="ctr" anchorCtr="0">
            <a:noAutofit/>
          </a:bodyPr>
          <a:lstStyle/>
          <a:p>
            <a:pPr marL="0" marR="0" lvl="0" indent="0" algn="ctr" defTabSz="1244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82848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  <a:p>
            <a:pPr marL="0" marR="0" lvl="0" indent="0" algn="ctr" defTabSz="1244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Chính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trị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82848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1AD480DF-5EA8-9141-AB27-41CB590E2D01}"/>
              </a:ext>
            </a:extLst>
          </p:cNvPr>
          <p:cNvSpPr/>
          <p:nvPr/>
        </p:nvSpPr>
        <p:spPr>
          <a:xfrm>
            <a:off x="154427" y="1860638"/>
            <a:ext cx="833690" cy="1190985"/>
          </a:xfrm>
          <a:custGeom>
            <a:avLst/>
            <a:gdLst>
              <a:gd name="connsiteX0" fmla="*/ 0 w 1190984"/>
              <a:gd name="connsiteY0" fmla="*/ 0 h 833689"/>
              <a:gd name="connsiteX1" fmla="*/ 774140 w 1190984"/>
              <a:gd name="connsiteY1" fmla="*/ 0 h 833689"/>
              <a:gd name="connsiteX2" fmla="*/ 1190984 w 1190984"/>
              <a:gd name="connsiteY2" fmla="*/ 416845 h 833689"/>
              <a:gd name="connsiteX3" fmla="*/ 774140 w 1190984"/>
              <a:gd name="connsiteY3" fmla="*/ 833689 h 833689"/>
              <a:gd name="connsiteX4" fmla="*/ 0 w 1190984"/>
              <a:gd name="connsiteY4" fmla="*/ 833689 h 833689"/>
              <a:gd name="connsiteX5" fmla="*/ 416845 w 1190984"/>
              <a:gd name="connsiteY5" fmla="*/ 416845 h 833689"/>
              <a:gd name="connsiteX6" fmla="*/ 0 w 1190984"/>
              <a:gd name="connsiteY6" fmla="*/ 0 h 833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0984" h="833689">
                <a:moveTo>
                  <a:pt x="1190983" y="0"/>
                </a:moveTo>
                <a:lnTo>
                  <a:pt x="1190983" y="541898"/>
                </a:lnTo>
                <a:lnTo>
                  <a:pt x="595491" y="833689"/>
                </a:lnTo>
                <a:lnTo>
                  <a:pt x="1" y="541898"/>
                </a:lnTo>
                <a:lnTo>
                  <a:pt x="1" y="0"/>
                </a:lnTo>
                <a:lnTo>
                  <a:pt x="595491" y="291792"/>
                </a:lnTo>
                <a:lnTo>
                  <a:pt x="1190983" y="0"/>
                </a:lnTo>
                <a:close/>
              </a:path>
            </a:pathLst>
          </a:custGeom>
        </p:spPr>
        <p:style>
          <a:lnRef idx="1">
            <a:schemeClr val="accent2">
              <a:hueOff val="6861767"/>
              <a:satOff val="12598"/>
              <a:lumOff val="-6536"/>
              <a:alphaOff val="0"/>
            </a:schemeClr>
          </a:lnRef>
          <a:fillRef idx="3">
            <a:schemeClr val="accent2">
              <a:hueOff val="6861767"/>
              <a:satOff val="12598"/>
              <a:lumOff val="-6536"/>
              <a:alphaOff val="0"/>
            </a:schemeClr>
          </a:fillRef>
          <a:effectRef idx="2">
            <a:schemeClr val="accent2">
              <a:hueOff val="6861767"/>
              <a:satOff val="12598"/>
              <a:lumOff val="-6536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781" tIns="434626" rIns="17780" bIns="434624" numCol="1" spcCol="1270" anchor="ctr" anchorCtr="0">
            <a:noAutofit/>
          </a:bodyPr>
          <a:lstStyle/>
          <a:p>
            <a:pPr marL="0" marR="0" lvl="0" indent="0" algn="ctr" defTabSz="1244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82848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  <a:p>
            <a:pPr marL="0" marR="0" lvl="0" indent="0" algn="ctr" defTabSz="1244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Kinh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82848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  <a:p>
            <a:pPr marL="0" marR="0" lvl="0" indent="0" algn="ctr" defTabSz="1244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282848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tế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82848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A32CA5BE-10E9-5A41-9024-5D0EC74E4D25}"/>
              </a:ext>
            </a:extLst>
          </p:cNvPr>
          <p:cNvSpPr/>
          <p:nvPr/>
        </p:nvSpPr>
        <p:spPr>
          <a:xfrm>
            <a:off x="180968" y="3179098"/>
            <a:ext cx="833690" cy="1190985"/>
          </a:xfrm>
          <a:custGeom>
            <a:avLst/>
            <a:gdLst>
              <a:gd name="connsiteX0" fmla="*/ 0 w 1190984"/>
              <a:gd name="connsiteY0" fmla="*/ 0 h 833689"/>
              <a:gd name="connsiteX1" fmla="*/ 774140 w 1190984"/>
              <a:gd name="connsiteY1" fmla="*/ 0 h 833689"/>
              <a:gd name="connsiteX2" fmla="*/ 1190984 w 1190984"/>
              <a:gd name="connsiteY2" fmla="*/ 416845 h 833689"/>
              <a:gd name="connsiteX3" fmla="*/ 774140 w 1190984"/>
              <a:gd name="connsiteY3" fmla="*/ 833689 h 833689"/>
              <a:gd name="connsiteX4" fmla="*/ 0 w 1190984"/>
              <a:gd name="connsiteY4" fmla="*/ 833689 h 833689"/>
              <a:gd name="connsiteX5" fmla="*/ 416845 w 1190984"/>
              <a:gd name="connsiteY5" fmla="*/ 416845 h 833689"/>
              <a:gd name="connsiteX6" fmla="*/ 0 w 1190984"/>
              <a:gd name="connsiteY6" fmla="*/ 0 h 833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0984" h="833689">
                <a:moveTo>
                  <a:pt x="1190983" y="0"/>
                </a:moveTo>
                <a:lnTo>
                  <a:pt x="1190983" y="541898"/>
                </a:lnTo>
                <a:lnTo>
                  <a:pt x="595491" y="833689"/>
                </a:lnTo>
                <a:lnTo>
                  <a:pt x="1" y="541898"/>
                </a:lnTo>
                <a:lnTo>
                  <a:pt x="1" y="0"/>
                </a:lnTo>
                <a:lnTo>
                  <a:pt x="595491" y="291792"/>
                </a:lnTo>
                <a:lnTo>
                  <a:pt x="1190983" y="0"/>
                </a:lnTo>
                <a:close/>
              </a:path>
            </a:pathLst>
          </a:custGeom>
          <a:gradFill rotWithShape="0">
            <a:gsLst>
              <a:gs pos="0">
                <a:schemeClr val="accent4">
                  <a:lumMod val="60000"/>
                  <a:lumOff val="40000"/>
                </a:schemeClr>
              </a:gs>
              <a:gs pos="100000">
                <a:schemeClr val="bg1"/>
              </a:gs>
            </a:gsLst>
          </a:gradFill>
        </p:spPr>
        <p:style>
          <a:lnRef idx="1">
            <a:schemeClr val="accent2">
              <a:hueOff val="13723533"/>
              <a:satOff val="25197"/>
              <a:lumOff val="-13071"/>
              <a:alphaOff val="0"/>
            </a:schemeClr>
          </a:lnRef>
          <a:fillRef idx="3">
            <a:scrgbClr r="0" g="0" b="0"/>
          </a:fillRef>
          <a:effectRef idx="2">
            <a:schemeClr val="accent2">
              <a:hueOff val="13723533"/>
              <a:satOff val="25197"/>
              <a:lumOff val="-13071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781" tIns="434626" rIns="17780" bIns="434624" numCol="1" spcCol="1270" anchor="ctr" anchorCtr="0">
            <a:noAutofit/>
          </a:bodyPr>
          <a:lstStyle/>
          <a:p>
            <a:pPr marL="0" marR="0" lvl="0" indent="0" algn="ctr" defTabSz="12446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282848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Xã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282848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282848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hội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282848">
                  <a:lumMod val="50000"/>
                </a:srgb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9E0F6545-57C4-5343-840E-C858813F4999}"/>
              </a:ext>
            </a:extLst>
          </p:cNvPr>
          <p:cNvSpPr/>
          <p:nvPr/>
        </p:nvSpPr>
        <p:spPr>
          <a:xfrm>
            <a:off x="180968" y="4333597"/>
            <a:ext cx="833690" cy="911239"/>
          </a:xfrm>
          <a:custGeom>
            <a:avLst/>
            <a:gdLst>
              <a:gd name="connsiteX0" fmla="*/ 0 w 1190984"/>
              <a:gd name="connsiteY0" fmla="*/ 0 h 833689"/>
              <a:gd name="connsiteX1" fmla="*/ 774140 w 1190984"/>
              <a:gd name="connsiteY1" fmla="*/ 0 h 833689"/>
              <a:gd name="connsiteX2" fmla="*/ 1190984 w 1190984"/>
              <a:gd name="connsiteY2" fmla="*/ 416845 h 833689"/>
              <a:gd name="connsiteX3" fmla="*/ 774140 w 1190984"/>
              <a:gd name="connsiteY3" fmla="*/ 833689 h 833689"/>
              <a:gd name="connsiteX4" fmla="*/ 0 w 1190984"/>
              <a:gd name="connsiteY4" fmla="*/ 833689 h 833689"/>
              <a:gd name="connsiteX5" fmla="*/ 416845 w 1190984"/>
              <a:gd name="connsiteY5" fmla="*/ 416845 h 833689"/>
              <a:gd name="connsiteX6" fmla="*/ 0 w 1190984"/>
              <a:gd name="connsiteY6" fmla="*/ 0 h 833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90984" h="833689">
                <a:moveTo>
                  <a:pt x="1190983" y="0"/>
                </a:moveTo>
                <a:lnTo>
                  <a:pt x="1190983" y="541898"/>
                </a:lnTo>
                <a:lnTo>
                  <a:pt x="595491" y="833689"/>
                </a:lnTo>
                <a:lnTo>
                  <a:pt x="1" y="541898"/>
                </a:lnTo>
                <a:lnTo>
                  <a:pt x="1" y="0"/>
                </a:lnTo>
                <a:lnTo>
                  <a:pt x="595491" y="291792"/>
                </a:lnTo>
                <a:lnTo>
                  <a:pt x="1190983" y="0"/>
                </a:lnTo>
                <a:close/>
              </a:path>
            </a:pathLst>
          </a:custGeom>
        </p:spPr>
        <p:style>
          <a:lnRef idx="1">
            <a:schemeClr val="accent2">
              <a:hueOff val="20585299"/>
              <a:satOff val="37795"/>
              <a:lumOff val="-19607"/>
              <a:alphaOff val="0"/>
            </a:schemeClr>
          </a:lnRef>
          <a:fillRef idx="3">
            <a:schemeClr val="accent2">
              <a:hueOff val="20585299"/>
              <a:satOff val="37795"/>
              <a:lumOff val="-19607"/>
              <a:alphaOff val="0"/>
            </a:schemeClr>
          </a:fillRef>
          <a:effectRef idx="2">
            <a:schemeClr val="accent2">
              <a:hueOff val="20585299"/>
              <a:satOff val="37795"/>
              <a:lumOff val="-19607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5241" tIns="432086" rIns="15240" bIns="432084" numCol="1" spcCol="1270" anchor="ctr" anchorCtr="0">
            <a:noAutofit/>
          </a:bodyPr>
          <a:lstStyle/>
          <a:p>
            <a:pPr marL="0" marR="0" lvl="0" indent="0" algn="ctr" defTabSz="1066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Quân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sự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7128A57-FBA0-F241-B97A-A2609C6641DA}"/>
              </a:ext>
            </a:extLst>
          </p:cNvPr>
          <p:cNvGrpSpPr/>
          <p:nvPr/>
        </p:nvGrpSpPr>
        <p:grpSpPr>
          <a:xfrm>
            <a:off x="6004985" y="835881"/>
            <a:ext cx="2981854" cy="3050320"/>
            <a:chOff x="6004985" y="835881"/>
            <a:chExt cx="2981854" cy="3050320"/>
          </a:xfrm>
        </p:grpSpPr>
        <p:sp>
          <p:nvSpPr>
            <p:cNvPr id="2" name="Rounded Rectangle 1">
              <a:extLst>
                <a:ext uri="{FF2B5EF4-FFF2-40B4-BE49-F238E27FC236}">
                  <a16:creationId xmlns:a16="http://schemas.microsoft.com/office/drawing/2014/main" id="{B5CBA5F5-A923-A84F-9716-3DE7D62A2873}"/>
                </a:ext>
              </a:extLst>
            </p:cNvPr>
            <p:cNvSpPr/>
            <p:nvPr/>
          </p:nvSpPr>
          <p:spPr>
            <a:xfrm>
              <a:off x="6004985" y="835881"/>
              <a:ext cx="2981854" cy="3050320"/>
            </a:xfrm>
            <a:prstGeom prst="round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DDD8C054-E428-9642-BF72-237B84E3F3C4}"/>
                </a:ext>
              </a:extLst>
            </p:cNvPr>
            <p:cNvSpPr txBox="1"/>
            <p:nvPr/>
          </p:nvSpPr>
          <p:spPr>
            <a:xfrm>
              <a:off x="6119790" y="1240929"/>
              <a:ext cx="2752240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en-VN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Em có nhận xét gì về các chính sách của chính quyền Xô viết?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1865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  <p:bldP spid="15" grpId="0" animBg="1"/>
      <p:bldP spid="2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hành tựu của phong trào Xô viết- Nghệ Tĩnh.mp4" descr="thành tựu của phong trào Xô viết- Nghệ Tĩnh.mp4">
            <a:hlinkClick r:id="" action="ppaction://media"/>
            <a:extLst>
              <a:ext uri="{FF2B5EF4-FFF2-40B4-BE49-F238E27FC236}">
                <a16:creationId xmlns:a16="http://schemas.microsoft.com/office/drawing/2014/main" id="{7288EC13-7209-1E4C-84A9-26263965DC7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61686" y="0"/>
            <a:ext cx="9205686" cy="5146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2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36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CF479E90-27DA-114F-8845-4D60EB4108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35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F351ED84-DCF7-F94B-8C9F-656EA02486D6}"/>
              </a:ext>
            </a:extLst>
          </p:cNvPr>
          <p:cNvSpPr/>
          <p:nvPr/>
        </p:nvSpPr>
        <p:spPr>
          <a:xfrm>
            <a:off x="0" y="435610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đỏ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ở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Hòa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Quân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Sớ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Tĩnh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(1930 - 1931).</a:t>
            </a:r>
            <a:endParaRPr lang="en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5288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 Ngày 9/12/1961, về thăm quê nhà lần thứ hai, Bác Hồ chụp ảnh với chiến sĩ phong trào Xô viết Nghệ - Tĩnh 1930 - 1931 (ảnh tư liệu)">
            <a:extLst>
              <a:ext uri="{FF2B5EF4-FFF2-40B4-BE49-F238E27FC236}">
                <a16:creationId xmlns:a16="http://schemas.microsoft.com/office/drawing/2014/main" id="{2EAA5BAC-8956-EF4A-BC98-4E9F346F52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4312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9E88DF47-97A2-5B44-949C-5366AEDA6B5F}"/>
              </a:ext>
            </a:extLst>
          </p:cNvPr>
          <p:cNvSpPr/>
          <p:nvPr/>
        </p:nvSpPr>
        <p:spPr>
          <a:xfrm>
            <a:off x="63500" y="4312503"/>
            <a:ext cx="90805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9/12/1961,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thăm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quê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lần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chụp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chiến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sĩ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trào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Xô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Tĩnh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1930 - 1931</a:t>
            </a:r>
            <a:endParaRPr lang="en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4563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3D6982BF-1802-AF46-A141-726ACFED9FE6}"/>
              </a:ext>
            </a:extLst>
          </p:cNvPr>
          <p:cNvGrpSpPr/>
          <p:nvPr/>
        </p:nvGrpSpPr>
        <p:grpSpPr>
          <a:xfrm>
            <a:off x="6088093" y="2548537"/>
            <a:ext cx="3120160" cy="2831391"/>
            <a:chOff x="138023" y="261897"/>
            <a:chExt cx="3588588" cy="2296322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0E828908-FB82-8546-A296-BD1D9C4CCDF6}"/>
                </a:ext>
              </a:extLst>
            </p:cNvPr>
            <p:cNvGrpSpPr/>
            <p:nvPr/>
          </p:nvGrpSpPr>
          <p:grpSpPr>
            <a:xfrm>
              <a:off x="138023" y="293298"/>
              <a:ext cx="3588588" cy="2037631"/>
              <a:chOff x="138023" y="293298"/>
              <a:chExt cx="3588588" cy="2037631"/>
            </a:xfrm>
          </p:grpSpPr>
          <p:sp>
            <p:nvSpPr>
              <p:cNvPr id="2" name="Rounded Rectangle 1">
                <a:extLst>
                  <a:ext uri="{FF2B5EF4-FFF2-40B4-BE49-F238E27FC236}">
                    <a16:creationId xmlns:a16="http://schemas.microsoft.com/office/drawing/2014/main" id="{34395676-F8B1-084D-A115-BDC1F20EF1B6}"/>
                  </a:ext>
                </a:extLst>
              </p:cNvPr>
              <p:cNvSpPr/>
              <p:nvPr/>
            </p:nvSpPr>
            <p:spPr>
              <a:xfrm>
                <a:off x="138023" y="293298"/>
                <a:ext cx="3588588" cy="2037631"/>
              </a:xfrm>
              <a:prstGeom prst="round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3" name="Rounded Rectangle 2">
                <a:extLst>
                  <a:ext uri="{FF2B5EF4-FFF2-40B4-BE49-F238E27FC236}">
                    <a16:creationId xmlns:a16="http://schemas.microsoft.com/office/drawing/2014/main" id="{1E66086B-E49F-9D4E-A303-FA39111FC6F0}"/>
                  </a:ext>
                </a:extLst>
              </p:cNvPr>
              <p:cNvSpPr/>
              <p:nvPr/>
            </p:nvSpPr>
            <p:spPr>
              <a:xfrm>
                <a:off x="251892" y="688746"/>
                <a:ext cx="3360850" cy="1548055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7FFB8EF-A782-0548-A1E9-79323E163D20}"/>
                </a:ext>
              </a:extLst>
            </p:cNvPr>
            <p:cNvSpPr txBox="1"/>
            <p:nvPr/>
          </p:nvSpPr>
          <p:spPr>
            <a:xfrm>
              <a:off x="251892" y="686117"/>
              <a:ext cx="3360850" cy="18721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Khi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chính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quyền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Xô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Viết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lập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ra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đã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có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những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chính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sách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về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chính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trị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,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kinh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tế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,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văn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hoá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ntn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? </a:t>
              </a:r>
              <a:endParaRPr kumimoji="0" lang="en-VN" sz="2400" b="0" i="0" u="none" strike="noStrike" kern="1200" cap="none" spc="0" normalizeH="0" baseline="0" noProof="0" dirty="0">
                <a:ln>
                  <a:noFill/>
                </a:ln>
                <a:solidFill>
                  <a:srgbClr val="282848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7D050A3-AF51-8448-8B7D-9D0D8A5286F9}"/>
                </a:ext>
              </a:extLst>
            </p:cNvPr>
            <p:cNvSpPr txBox="1"/>
            <p:nvPr/>
          </p:nvSpPr>
          <p:spPr>
            <a:xfrm>
              <a:off x="1711937" y="261897"/>
              <a:ext cx="412459" cy="411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VN" sz="27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3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B108E819-E13B-8B43-AB68-98A679750FE1}"/>
              </a:ext>
            </a:extLst>
          </p:cNvPr>
          <p:cNvGrpSpPr/>
          <p:nvPr/>
        </p:nvGrpSpPr>
        <p:grpSpPr>
          <a:xfrm rot="5400000">
            <a:off x="2125750" y="935947"/>
            <a:ext cx="4996045" cy="3452379"/>
            <a:chOff x="325684" y="1535711"/>
            <a:chExt cx="8897239" cy="2099987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2BFE71C4-76DC-FF44-9F33-6DAA4E4DCF85}"/>
                </a:ext>
              </a:extLst>
            </p:cNvPr>
            <p:cNvGrpSpPr/>
            <p:nvPr/>
          </p:nvGrpSpPr>
          <p:grpSpPr>
            <a:xfrm>
              <a:off x="325684" y="1535711"/>
              <a:ext cx="8897239" cy="2099987"/>
              <a:chOff x="972038" y="1837822"/>
              <a:chExt cx="7520214" cy="1661805"/>
            </a:xfrm>
          </p:grpSpPr>
          <p:pic>
            <p:nvPicPr>
              <p:cNvPr id="4098" name="Picture 2">
                <a:extLst>
                  <a:ext uri="{FF2B5EF4-FFF2-40B4-BE49-F238E27FC236}">
                    <a16:creationId xmlns:a16="http://schemas.microsoft.com/office/drawing/2014/main" id="{E643AF91-8F23-9A4A-8B6B-976B21FCAE3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720" t="37206" r="9021" b="37507"/>
              <a:stretch/>
            </p:blipFill>
            <p:spPr bwMode="auto">
              <a:xfrm>
                <a:off x="972038" y="1837822"/>
                <a:ext cx="5858359" cy="16475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2" name="Picture 2">
                <a:extLst>
                  <a:ext uri="{FF2B5EF4-FFF2-40B4-BE49-F238E27FC236}">
                    <a16:creationId xmlns:a16="http://schemas.microsoft.com/office/drawing/2014/main" id="{F4816C11-772D-EC4D-AB72-09AF7482D8E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720" t="37206" r="9021" b="37507"/>
              <a:stretch/>
            </p:blipFill>
            <p:spPr bwMode="auto">
              <a:xfrm rot="10800000">
                <a:off x="3698617" y="1852115"/>
                <a:ext cx="4793635" cy="164751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7BAA5A9E-9771-4444-8F2A-7B5BD62642E8}"/>
                </a:ext>
              </a:extLst>
            </p:cNvPr>
            <p:cNvSpPr txBox="1"/>
            <p:nvPr/>
          </p:nvSpPr>
          <p:spPr>
            <a:xfrm rot="16200000">
              <a:off x="4372453" y="2030440"/>
              <a:ext cx="1089594" cy="9923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VN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Times New Roman" panose="02020603050405020304" pitchFamily="18" charset="0"/>
                  <a:cs typeface="Times New Roman" panose="02020603050405020304" pitchFamily="18" charset="0"/>
                  <a:sym typeface="Arial"/>
                </a:rPr>
                <a:t>Nhóm</a:t>
              </a: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A07453B2-D1B8-A74A-B05F-194680E9AF40}"/>
              </a:ext>
            </a:extLst>
          </p:cNvPr>
          <p:cNvGrpSpPr/>
          <p:nvPr/>
        </p:nvGrpSpPr>
        <p:grpSpPr>
          <a:xfrm>
            <a:off x="0" y="0"/>
            <a:ext cx="3121629" cy="2551140"/>
            <a:chOff x="136334" y="261897"/>
            <a:chExt cx="3590277" cy="2069032"/>
          </a:xfrm>
        </p:grpSpPr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B1BCE9A4-2089-3B46-96B5-2C50936AB5DD}"/>
                </a:ext>
              </a:extLst>
            </p:cNvPr>
            <p:cNvGrpSpPr/>
            <p:nvPr/>
          </p:nvGrpSpPr>
          <p:grpSpPr>
            <a:xfrm>
              <a:off x="138023" y="293298"/>
              <a:ext cx="3588588" cy="2037631"/>
              <a:chOff x="138023" y="293298"/>
              <a:chExt cx="3588588" cy="2037631"/>
            </a:xfrm>
          </p:grpSpPr>
          <p:sp>
            <p:nvSpPr>
              <p:cNvPr id="47" name="Rounded Rectangle 46">
                <a:extLst>
                  <a:ext uri="{FF2B5EF4-FFF2-40B4-BE49-F238E27FC236}">
                    <a16:creationId xmlns:a16="http://schemas.microsoft.com/office/drawing/2014/main" id="{2A84B095-527F-7F4D-AEC8-D2CD96C2E132}"/>
                  </a:ext>
                </a:extLst>
              </p:cNvPr>
              <p:cNvSpPr/>
              <p:nvPr/>
            </p:nvSpPr>
            <p:spPr>
              <a:xfrm>
                <a:off x="138023" y="293298"/>
                <a:ext cx="3588588" cy="2037631"/>
              </a:xfrm>
              <a:prstGeom prst="roundRect">
                <a:avLst/>
              </a:prstGeom>
              <a:solidFill>
                <a:srgbClr val="FACD48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48" name="Rounded Rectangle 47">
                <a:extLst>
                  <a:ext uri="{FF2B5EF4-FFF2-40B4-BE49-F238E27FC236}">
                    <a16:creationId xmlns:a16="http://schemas.microsoft.com/office/drawing/2014/main" id="{2C5E24DC-4A38-EE46-8E5D-5979AFD7B1D3}"/>
                  </a:ext>
                </a:extLst>
              </p:cNvPr>
              <p:cNvSpPr/>
              <p:nvPr/>
            </p:nvSpPr>
            <p:spPr>
              <a:xfrm>
                <a:off x="251892" y="688746"/>
                <a:ext cx="3360850" cy="1548055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3DD4944-44F9-E243-8934-67A67FEF373B}"/>
                </a:ext>
              </a:extLst>
            </p:cNvPr>
            <p:cNvSpPr txBox="1"/>
            <p:nvPr/>
          </p:nvSpPr>
          <p:spPr>
            <a:xfrm>
              <a:off x="136334" y="826258"/>
              <a:ext cx="3360850" cy="12730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Nêu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những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sự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kiện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chính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trong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phong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trào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Xô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viết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Nghệ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Tĩnh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?</a:t>
              </a:r>
              <a:endParaRPr kumimoji="0" lang="en-VN" sz="2400" b="0" i="0" u="none" strike="noStrike" kern="1200" cap="none" spc="0" normalizeH="0" baseline="0" noProof="0" dirty="0">
                <a:ln>
                  <a:noFill/>
                </a:ln>
                <a:solidFill>
                  <a:srgbClr val="282848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C2FF8E9F-A8BB-AD40-AC9E-C3F447AF67E5}"/>
                </a:ext>
              </a:extLst>
            </p:cNvPr>
            <p:cNvSpPr txBox="1"/>
            <p:nvPr/>
          </p:nvSpPr>
          <p:spPr>
            <a:xfrm>
              <a:off x="1711937" y="261897"/>
              <a:ext cx="412459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VN" sz="27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1</a:t>
              </a:r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B9C61422-FC12-BF41-ACA3-B51FE5B965C3}"/>
              </a:ext>
            </a:extLst>
          </p:cNvPr>
          <p:cNvGrpSpPr/>
          <p:nvPr/>
        </p:nvGrpSpPr>
        <p:grpSpPr>
          <a:xfrm>
            <a:off x="5979434" y="-50586"/>
            <a:ext cx="3120160" cy="2551140"/>
            <a:chOff x="138023" y="261897"/>
            <a:chExt cx="3588588" cy="2069032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8D0F0081-9D6D-F84E-B125-5E5D0645D486}"/>
                </a:ext>
              </a:extLst>
            </p:cNvPr>
            <p:cNvGrpSpPr/>
            <p:nvPr/>
          </p:nvGrpSpPr>
          <p:grpSpPr>
            <a:xfrm>
              <a:off x="138023" y="293298"/>
              <a:ext cx="3588588" cy="2037631"/>
              <a:chOff x="138023" y="293298"/>
              <a:chExt cx="3588588" cy="2037631"/>
            </a:xfrm>
          </p:grpSpPr>
          <p:sp>
            <p:nvSpPr>
              <p:cNvPr id="53" name="Rounded Rectangle 52">
                <a:extLst>
                  <a:ext uri="{FF2B5EF4-FFF2-40B4-BE49-F238E27FC236}">
                    <a16:creationId xmlns:a16="http://schemas.microsoft.com/office/drawing/2014/main" id="{761D359A-25A6-6846-8EC4-57BFF9A47155}"/>
                  </a:ext>
                </a:extLst>
              </p:cNvPr>
              <p:cNvSpPr/>
              <p:nvPr/>
            </p:nvSpPr>
            <p:spPr>
              <a:xfrm>
                <a:off x="138023" y="293298"/>
                <a:ext cx="3588588" cy="2037631"/>
              </a:xfrm>
              <a:prstGeom prst="round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54" name="Rounded Rectangle 53">
                <a:extLst>
                  <a:ext uri="{FF2B5EF4-FFF2-40B4-BE49-F238E27FC236}">
                    <a16:creationId xmlns:a16="http://schemas.microsoft.com/office/drawing/2014/main" id="{5492D3B0-DB4A-0841-ABC2-8F9B4AA0A594}"/>
                  </a:ext>
                </a:extLst>
              </p:cNvPr>
              <p:cNvSpPr/>
              <p:nvPr/>
            </p:nvSpPr>
            <p:spPr>
              <a:xfrm>
                <a:off x="251892" y="688746"/>
                <a:ext cx="3360850" cy="1548055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E397A473-1A1F-9247-BC62-975C189722A6}"/>
                </a:ext>
              </a:extLst>
            </p:cNvPr>
            <p:cNvSpPr txBox="1"/>
            <p:nvPr/>
          </p:nvSpPr>
          <p:spPr>
            <a:xfrm>
              <a:off x="152720" y="905782"/>
              <a:ext cx="3360850" cy="9734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Kết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quả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của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phong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trào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Xô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viết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Nghệ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Tĩnh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?</a:t>
              </a:r>
              <a:endParaRPr kumimoji="0" lang="en-VN" sz="2400" b="0" i="0" u="none" strike="noStrike" kern="1200" cap="none" spc="0" normalizeH="0" baseline="0" noProof="0" dirty="0">
                <a:ln>
                  <a:noFill/>
                </a:ln>
                <a:solidFill>
                  <a:srgbClr val="282848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0465EBA1-2EF2-3145-9E92-469DADE7944E}"/>
                </a:ext>
              </a:extLst>
            </p:cNvPr>
            <p:cNvSpPr txBox="1"/>
            <p:nvPr/>
          </p:nvSpPr>
          <p:spPr>
            <a:xfrm>
              <a:off x="1711938" y="261897"/>
              <a:ext cx="412459" cy="411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VN" sz="27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2</a:t>
              </a:r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FF0E70F2-79CA-8E4B-8EB1-A700270E7266}"/>
              </a:ext>
            </a:extLst>
          </p:cNvPr>
          <p:cNvGrpSpPr/>
          <p:nvPr/>
        </p:nvGrpSpPr>
        <p:grpSpPr>
          <a:xfrm>
            <a:off x="9594" y="2655243"/>
            <a:ext cx="3120160" cy="2551140"/>
            <a:chOff x="138023" y="261897"/>
            <a:chExt cx="3588588" cy="2069032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1B22B0F4-2723-DB42-889D-9B3E5C8E75E2}"/>
                </a:ext>
              </a:extLst>
            </p:cNvPr>
            <p:cNvGrpSpPr/>
            <p:nvPr/>
          </p:nvGrpSpPr>
          <p:grpSpPr>
            <a:xfrm>
              <a:off x="138023" y="293298"/>
              <a:ext cx="3588588" cy="2037631"/>
              <a:chOff x="138023" y="293298"/>
              <a:chExt cx="3588588" cy="2037631"/>
            </a:xfrm>
          </p:grpSpPr>
          <p:sp>
            <p:nvSpPr>
              <p:cNvPr id="59" name="Rounded Rectangle 58">
                <a:extLst>
                  <a:ext uri="{FF2B5EF4-FFF2-40B4-BE49-F238E27FC236}">
                    <a16:creationId xmlns:a16="http://schemas.microsoft.com/office/drawing/2014/main" id="{AABD0E50-D74C-3A4F-9409-51C38D4B5B51}"/>
                  </a:ext>
                </a:extLst>
              </p:cNvPr>
              <p:cNvSpPr/>
              <p:nvPr/>
            </p:nvSpPr>
            <p:spPr>
              <a:xfrm>
                <a:off x="138023" y="293298"/>
                <a:ext cx="3588588" cy="2037631"/>
              </a:xfrm>
              <a:prstGeom prst="round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  <p:sp>
            <p:nvSpPr>
              <p:cNvPr id="60" name="Rounded Rectangle 59">
                <a:extLst>
                  <a:ext uri="{FF2B5EF4-FFF2-40B4-BE49-F238E27FC236}">
                    <a16:creationId xmlns:a16="http://schemas.microsoft.com/office/drawing/2014/main" id="{5BF478A8-7B14-8444-84DA-756A45BF94AC}"/>
                  </a:ext>
                </a:extLst>
              </p:cNvPr>
              <p:cNvSpPr/>
              <p:nvPr/>
            </p:nvSpPr>
            <p:spPr>
              <a:xfrm>
                <a:off x="251892" y="688746"/>
                <a:ext cx="3360850" cy="1548055"/>
              </a:xfrm>
              <a:prstGeom prst="roundRect">
                <a:avLst/>
              </a:prstGeom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marL="0" marR="0" lvl="0" indent="0" algn="ctr" defTabSz="3429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/>
                  <a:buNone/>
                  <a:tabLst/>
                  <a:defRPr/>
                </a:pPr>
                <a:endParaRPr kumimoji="0" lang="en-VN" sz="1350" b="0" i="0" u="none" strike="noStrike" kern="1200" cap="none" spc="0" normalizeH="0" baseline="0" noProof="0">
                  <a:ln>
                    <a:noFill/>
                  </a:ln>
                  <a:solidFill>
                    <a:srgbClr val="282848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  <a:sym typeface="Arial"/>
                </a:endParaRPr>
              </a:p>
            </p:txBody>
          </p:sp>
        </p:grp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1042B462-1B6A-744B-857C-CE4D376A2254}"/>
                </a:ext>
              </a:extLst>
            </p:cNvPr>
            <p:cNvSpPr txBox="1"/>
            <p:nvPr/>
          </p:nvSpPr>
          <p:spPr>
            <a:xfrm>
              <a:off x="265088" y="794857"/>
              <a:ext cx="3360850" cy="12730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Trước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sự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lớn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mạnh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của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phong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trào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,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thực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dân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pháp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đã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có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những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hành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động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 </a:t>
              </a:r>
              <a:r>
                <a:rPr kumimoji="0" lang="en-US" sz="24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gì</a:t>
              </a: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282848">
                      <a:lumMod val="50000"/>
                    </a:srgb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?</a:t>
              </a:r>
              <a:endParaRPr kumimoji="0" lang="en-VN" sz="2400" b="0" i="0" u="none" strike="noStrike" kern="1200" cap="none" spc="0" normalizeH="0" baseline="0" noProof="0" dirty="0">
                <a:ln>
                  <a:noFill/>
                </a:ln>
                <a:solidFill>
                  <a:srgbClr val="282848">
                    <a:lumMod val="50000"/>
                  </a:srgb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B9FD63D7-B5CF-B749-81C5-78C52E31159E}"/>
                </a:ext>
              </a:extLst>
            </p:cNvPr>
            <p:cNvSpPr txBox="1"/>
            <p:nvPr/>
          </p:nvSpPr>
          <p:spPr>
            <a:xfrm>
              <a:off x="1711937" y="261897"/>
              <a:ext cx="412459" cy="4118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None/>
                <a:tabLst/>
                <a:defRPr/>
              </a:pPr>
              <a:r>
                <a:rPr kumimoji="0" lang="en-VN" sz="27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Arial"/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0096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DB9E2F81-4B90-8B47-A7BF-2B034D3AA3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2" y="1"/>
            <a:ext cx="4524008" cy="3843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Bảo tồn, phát huy giá trị di tích Nhà đày Buôn Ma Thuột | baotintuc.vn">
            <a:extLst>
              <a:ext uri="{FF2B5EF4-FFF2-40B4-BE49-F238E27FC236}">
                <a16:creationId xmlns:a16="http://schemas.microsoft.com/office/drawing/2014/main" id="{E937DDA4-E60A-E341-AA6C-42E9731C85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0"/>
            <a:ext cx="4572000" cy="3843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16F0D30-F736-7D4B-9DF3-10B50D1308EA}"/>
              </a:ext>
            </a:extLst>
          </p:cNvPr>
          <p:cNvSpPr txBox="1"/>
          <p:nvPr/>
        </p:nvSpPr>
        <p:spPr>
          <a:xfrm>
            <a:off x="1591041" y="3843339"/>
            <a:ext cx="7252921" cy="13324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VN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Thực dân Pháp tiến hành khủng bố cực kỳ tàn bạo </a:t>
            </a:r>
          </a:p>
          <a:p>
            <a:pPr algn="just">
              <a:lnSpc>
                <a:spcPct val="115000"/>
              </a:lnSpc>
            </a:pPr>
            <a:r>
              <a:rPr lang="en-VN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Nhiều cơ quan đảng bị phá vỡ </a:t>
            </a:r>
          </a:p>
          <a:p>
            <a:pPr algn="just">
              <a:lnSpc>
                <a:spcPct val="115000"/>
              </a:lnSpc>
            </a:pPr>
            <a:r>
              <a:rPr lang="en-VN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Hàng vạn chiến sĩ bị giết , bắt bớ , tù đày.</a:t>
            </a:r>
          </a:p>
        </p:txBody>
      </p:sp>
    </p:spTree>
    <p:extLst>
      <p:ext uri="{BB962C8B-B14F-4D97-AF65-F5344CB8AC3E}">
        <p14:creationId xmlns:p14="http://schemas.microsoft.com/office/powerpoint/2010/main" val="221798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1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84" name="Google Shape;1284;p21"/>
          <p:cNvGrpSpPr/>
          <p:nvPr/>
        </p:nvGrpSpPr>
        <p:grpSpPr>
          <a:xfrm rot="16200000">
            <a:off x="-1692452" y="1634298"/>
            <a:ext cx="5123154" cy="1895250"/>
            <a:chOff x="5183989" y="300533"/>
            <a:chExt cx="3424950" cy="1895250"/>
          </a:xfrm>
        </p:grpSpPr>
        <p:sp>
          <p:nvSpPr>
            <p:cNvPr id="1285" name="Google Shape;1285;p21"/>
            <p:cNvSpPr/>
            <p:nvPr/>
          </p:nvSpPr>
          <p:spPr>
            <a:xfrm>
              <a:off x="5193754" y="943659"/>
              <a:ext cx="547277" cy="1252124"/>
            </a:xfrm>
            <a:custGeom>
              <a:avLst/>
              <a:gdLst/>
              <a:ahLst/>
              <a:cxnLst/>
              <a:rect l="l" t="t" r="r" b="b"/>
              <a:pathLst>
                <a:path w="1094554" h="2504248" extrusionOk="0">
                  <a:moveTo>
                    <a:pt x="396805" y="1916748"/>
                  </a:moveTo>
                  <a:cubicBezTo>
                    <a:pt x="479738" y="2031878"/>
                    <a:pt x="363457" y="2202953"/>
                    <a:pt x="340407" y="2234129"/>
                  </a:cubicBezTo>
                  <a:cubicBezTo>
                    <a:pt x="323059" y="2257630"/>
                    <a:pt x="285197" y="2305502"/>
                    <a:pt x="249156" y="2291417"/>
                  </a:cubicBezTo>
                  <a:cubicBezTo>
                    <a:pt x="222224" y="2280893"/>
                    <a:pt x="202501" y="2193615"/>
                    <a:pt x="203610" y="2170510"/>
                  </a:cubicBezTo>
                  <a:cubicBezTo>
                    <a:pt x="212402" y="1982423"/>
                    <a:pt x="370427" y="1880032"/>
                    <a:pt x="396805" y="1916748"/>
                  </a:cubicBezTo>
                  <a:close/>
                  <a:moveTo>
                    <a:pt x="683943" y="2054351"/>
                  </a:moveTo>
                  <a:cubicBezTo>
                    <a:pt x="641011" y="2037892"/>
                    <a:pt x="634832" y="2166395"/>
                    <a:pt x="632614" y="2198759"/>
                  </a:cubicBezTo>
                  <a:cubicBezTo>
                    <a:pt x="626040" y="2296481"/>
                    <a:pt x="657645" y="2456873"/>
                    <a:pt x="764421" y="2499602"/>
                  </a:cubicBezTo>
                  <a:cubicBezTo>
                    <a:pt x="833096" y="2527059"/>
                    <a:pt x="835393" y="2425539"/>
                    <a:pt x="831987" y="2386054"/>
                  </a:cubicBezTo>
                  <a:cubicBezTo>
                    <a:pt x="824066" y="2291813"/>
                    <a:pt x="783827" y="2092648"/>
                    <a:pt x="683943" y="2054351"/>
                  </a:cubicBezTo>
                  <a:close/>
                  <a:moveTo>
                    <a:pt x="616693" y="1687594"/>
                  </a:moveTo>
                  <a:cubicBezTo>
                    <a:pt x="619545" y="1683717"/>
                    <a:pt x="653447" y="1710383"/>
                    <a:pt x="657011" y="1712519"/>
                  </a:cubicBezTo>
                  <a:cubicBezTo>
                    <a:pt x="683626" y="1728661"/>
                    <a:pt x="735192" y="1755011"/>
                    <a:pt x="766005" y="1734517"/>
                  </a:cubicBezTo>
                  <a:cubicBezTo>
                    <a:pt x="795788" y="1714656"/>
                    <a:pt x="766559" y="1663302"/>
                    <a:pt x="755708" y="1641146"/>
                  </a:cubicBezTo>
                  <a:cubicBezTo>
                    <a:pt x="711350" y="1549912"/>
                    <a:pt x="644258" y="1482179"/>
                    <a:pt x="580573" y="1405108"/>
                  </a:cubicBezTo>
                  <a:lnTo>
                    <a:pt x="546512" y="1449341"/>
                  </a:lnTo>
                  <a:cubicBezTo>
                    <a:pt x="531383" y="1332706"/>
                    <a:pt x="519264" y="1478380"/>
                    <a:pt x="516888" y="1523325"/>
                  </a:cubicBezTo>
                  <a:cubicBezTo>
                    <a:pt x="512690" y="1605301"/>
                    <a:pt x="506670" y="1692896"/>
                    <a:pt x="528690" y="1773052"/>
                  </a:cubicBezTo>
                  <a:cubicBezTo>
                    <a:pt x="534948" y="1795762"/>
                    <a:pt x="551186" y="1839440"/>
                    <a:pt x="581444" y="1841022"/>
                  </a:cubicBezTo>
                  <a:cubicBezTo>
                    <a:pt x="648377" y="1844425"/>
                    <a:pt x="599584" y="1711095"/>
                    <a:pt x="616693" y="1687594"/>
                  </a:cubicBezTo>
                  <a:close/>
                  <a:moveTo>
                    <a:pt x="469678" y="897663"/>
                  </a:moveTo>
                  <a:cubicBezTo>
                    <a:pt x="453123" y="866170"/>
                    <a:pt x="433241" y="833727"/>
                    <a:pt x="395458" y="826052"/>
                  </a:cubicBezTo>
                  <a:cubicBezTo>
                    <a:pt x="339060" y="814658"/>
                    <a:pt x="308485" y="863242"/>
                    <a:pt x="256443" y="864587"/>
                  </a:cubicBezTo>
                  <a:cubicBezTo>
                    <a:pt x="192045" y="866249"/>
                    <a:pt x="58655" y="814183"/>
                    <a:pt x="25941" y="902252"/>
                  </a:cubicBezTo>
                  <a:cubicBezTo>
                    <a:pt x="3999" y="961202"/>
                    <a:pt x="84398" y="1072772"/>
                    <a:pt x="105072" y="1125709"/>
                  </a:cubicBezTo>
                  <a:cubicBezTo>
                    <a:pt x="130103" y="1189802"/>
                    <a:pt x="161787" y="1347503"/>
                    <a:pt x="258820" y="1336742"/>
                  </a:cubicBezTo>
                  <a:cubicBezTo>
                    <a:pt x="328208" y="1329066"/>
                    <a:pt x="391022" y="1270116"/>
                    <a:pt x="437123" y="1223273"/>
                  </a:cubicBezTo>
                  <a:cubicBezTo>
                    <a:pt x="448133" y="1212037"/>
                    <a:pt x="479421" y="1163611"/>
                    <a:pt x="497085" y="1161474"/>
                  </a:cubicBezTo>
                  <a:lnTo>
                    <a:pt x="492016" y="1143354"/>
                  </a:lnTo>
                  <a:cubicBezTo>
                    <a:pt x="527740" y="1068024"/>
                    <a:pt x="507145" y="969194"/>
                    <a:pt x="469678" y="897663"/>
                  </a:cubicBezTo>
                  <a:close/>
                  <a:moveTo>
                    <a:pt x="907633" y="780475"/>
                  </a:moveTo>
                  <a:cubicBezTo>
                    <a:pt x="864147" y="778259"/>
                    <a:pt x="826443" y="748982"/>
                    <a:pt x="781689" y="748982"/>
                  </a:cubicBezTo>
                  <a:cubicBezTo>
                    <a:pt x="650595" y="748982"/>
                    <a:pt x="549681" y="854696"/>
                    <a:pt x="535423" y="974970"/>
                  </a:cubicBezTo>
                  <a:lnTo>
                    <a:pt x="534948" y="1048163"/>
                  </a:lnTo>
                  <a:cubicBezTo>
                    <a:pt x="530829" y="1037639"/>
                    <a:pt x="542077" y="1069607"/>
                    <a:pt x="548017" y="1079181"/>
                  </a:cubicBezTo>
                  <a:cubicBezTo>
                    <a:pt x="561721" y="1101258"/>
                    <a:pt x="577721" y="1122306"/>
                    <a:pt x="594910" y="1141771"/>
                  </a:cubicBezTo>
                  <a:cubicBezTo>
                    <a:pt x="647823" y="1201671"/>
                    <a:pt x="739865" y="1272095"/>
                    <a:pt x="826839" y="1248831"/>
                  </a:cubicBezTo>
                  <a:cubicBezTo>
                    <a:pt x="977814" y="1208634"/>
                    <a:pt x="993022" y="1016908"/>
                    <a:pt x="1021617" y="892678"/>
                  </a:cubicBezTo>
                  <a:cubicBezTo>
                    <a:pt x="1029697" y="857466"/>
                    <a:pt x="1059638" y="787754"/>
                    <a:pt x="1043638" y="751751"/>
                  </a:cubicBezTo>
                  <a:cubicBezTo>
                    <a:pt x="1010528" y="677371"/>
                    <a:pt x="946288" y="782453"/>
                    <a:pt x="907633" y="780475"/>
                  </a:cubicBezTo>
                  <a:close/>
                  <a:moveTo>
                    <a:pt x="104597" y="478840"/>
                  </a:moveTo>
                  <a:cubicBezTo>
                    <a:pt x="161628" y="530194"/>
                    <a:pt x="173035" y="609005"/>
                    <a:pt x="230383" y="659963"/>
                  </a:cubicBezTo>
                  <a:cubicBezTo>
                    <a:pt x="288524" y="711792"/>
                    <a:pt x="366546" y="733710"/>
                    <a:pt x="441242" y="705224"/>
                  </a:cubicBezTo>
                  <a:cubicBezTo>
                    <a:pt x="468490" y="694858"/>
                    <a:pt x="493362" y="679745"/>
                    <a:pt x="513244" y="658618"/>
                  </a:cubicBezTo>
                  <a:cubicBezTo>
                    <a:pt x="523304" y="647936"/>
                    <a:pt x="528215" y="613673"/>
                    <a:pt x="539384" y="623327"/>
                  </a:cubicBezTo>
                  <a:lnTo>
                    <a:pt x="522512" y="613040"/>
                  </a:lnTo>
                  <a:cubicBezTo>
                    <a:pt x="489798" y="556543"/>
                    <a:pt x="511343" y="471402"/>
                    <a:pt x="502392" y="408891"/>
                  </a:cubicBezTo>
                  <a:cubicBezTo>
                    <a:pt x="485600" y="291466"/>
                    <a:pt x="434113" y="247708"/>
                    <a:pt x="347694" y="179263"/>
                  </a:cubicBezTo>
                  <a:cubicBezTo>
                    <a:pt x="319891" y="157265"/>
                    <a:pt x="295494" y="125931"/>
                    <a:pt x="261988" y="111846"/>
                  </a:cubicBezTo>
                  <a:cubicBezTo>
                    <a:pt x="227136" y="97286"/>
                    <a:pt x="200046" y="122132"/>
                    <a:pt x="177233" y="145159"/>
                  </a:cubicBezTo>
                  <a:cubicBezTo>
                    <a:pt x="127805" y="195088"/>
                    <a:pt x="75764" y="247866"/>
                    <a:pt x="33386" y="303651"/>
                  </a:cubicBezTo>
                  <a:cubicBezTo>
                    <a:pt x="17386" y="324858"/>
                    <a:pt x="-2179" y="353027"/>
                    <a:pt x="197" y="380801"/>
                  </a:cubicBezTo>
                  <a:cubicBezTo>
                    <a:pt x="4079" y="425824"/>
                    <a:pt x="74418" y="451541"/>
                    <a:pt x="104597" y="478840"/>
                  </a:cubicBezTo>
                  <a:close/>
                  <a:moveTo>
                    <a:pt x="1080312" y="190261"/>
                  </a:moveTo>
                  <a:cubicBezTo>
                    <a:pt x="1051242" y="142389"/>
                    <a:pt x="1007993" y="123873"/>
                    <a:pt x="958883" y="102034"/>
                  </a:cubicBezTo>
                  <a:cubicBezTo>
                    <a:pt x="928941" y="88741"/>
                    <a:pt x="905574" y="73469"/>
                    <a:pt x="884821" y="48227"/>
                  </a:cubicBezTo>
                  <a:cubicBezTo>
                    <a:pt x="874127" y="35250"/>
                    <a:pt x="861771" y="4628"/>
                    <a:pt x="843314" y="434"/>
                  </a:cubicBezTo>
                  <a:cubicBezTo>
                    <a:pt x="819393" y="-4947"/>
                    <a:pt x="798085" y="41185"/>
                    <a:pt x="791432" y="56298"/>
                  </a:cubicBezTo>
                  <a:cubicBezTo>
                    <a:pt x="762520" y="121974"/>
                    <a:pt x="761965" y="197066"/>
                    <a:pt x="721647" y="258390"/>
                  </a:cubicBezTo>
                  <a:cubicBezTo>
                    <a:pt x="665249" y="344402"/>
                    <a:pt x="544374" y="350416"/>
                    <a:pt x="541839" y="470373"/>
                  </a:cubicBezTo>
                  <a:cubicBezTo>
                    <a:pt x="597366" y="512707"/>
                    <a:pt x="716023" y="689161"/>
                    <a:pt x="841889" y="644533"/>
                  </a:cubicBezTo>
                  <a:cubicBezTo>
                    <a:pt x="966883" y="600222"/>
                    <a:pt x="1016548" y="452886"/>
                    <a:pt x="1060034" y="343611"/>
                  </a:cubicBezTo>
                  <a:cubicBezTo>
                    <a:pt x="1081421" y="290041"/>
                    <a:pt x="1113343" y="244543"/>
                    <a:pt x="1080312" y="190261"/>
                  </a:cubicBez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6" name="Google Shape;1286;p21"/>
            <p:cNvSpPr/>
            <p:nvPr/>
          </p:nvSpPr>
          <p:spPr>
            <a:xfrm>
              <a:off x="5183989" y="300533"/>
              <a:ext cx="691557" cy="604783"/>
            </a:xfrm>
            <a:custGeom>
              <a:avLst/>
              <a:gdLst/>
              <a:ahLst/>
              <a:cxnLst/>
              <a:rect l="l" t="t" r="r" b="b"/>
              <a:pathLst>
                <a:path w="1383114" h="1209566" extrusionOk="0">
                  <a:moveTo>
                    <a:pt x="1382387" y="1202336"/>
                  </a:moveTo>
                  <a:cubicBezTo>
                    <a:pt x="1377397" y="1208429"/>
                    <a:pt x="726841" y="1254244"/>
                    <a:pt x="666720" y="1007286"/>
                  </a:cubicBezTo>
                  <a:lnTo>
                    <a:pt x="1133587" y="551273"/>
                  </a:lnTo>
                  <a:cubicBezTo>
                    <a:pt x="1323692" y="583795"/>
                    <a:pt x="1391021" y="1191970"/>
                    <a:pt x="1382387" y="1202336"/>
                  </a:cubicBezTo>
                  <a:close/>
                  <a:moveTo>
                    <a:pt x="480" y="8695"/>
                  </a:moveTo>
                  <a:cubicBezTo>
                    <a:pt x="-6174" y="20723"/>
                    <a:pt x="55610" y="496201"/>
                    <a:pt x="233200" y="638472"/>
                  </a:cubicBezTo>
                  <a:lnTo>
                    <a:pt x="729613" y="166159"/>
                  </a:lnTo>
                  <a:cubicBezTo>
                    <a:pt x="507427" y="-47565"/>
                    <a:pt x="2935" y="4185"/>
                    <a:pt x="480" y="8695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7" name="Google Shape;1287;p21"/>
            <p:cNvSpPr/>
            <p:nvPr/>
          </p:nvSpPr>
          <p:spPr>
            <a:xfrm>
              <a:off x="5210314" y="334438"/>
              <a:ext cx="570342" cy="501776"/>
            </a:xfrm>
            <a:custGeom>
              <a:avLst/>
              <a:gdLst/>
              <a:ahLst/>
              <a:cxnLst/>
              <a:rect l="l" t="t" r="r" b="b"/>
              <a:pathLst>
                <a:path w="1140684" h="1003553" extrusionOk="0">
                  <a:moveTo>
                    <a:pt x="504283" y="181673"/>
                  </a:moveTo>
                  <a:cubicBezTo>
                    <a:pt x="510224" y="104207"/>
                    <a:pt x="527412" y="32913"/>
                    <a:pt x="568444" y="12656"/>
                  </a:cubicBezTo>
                  <a:cubicBezTo>
                    <a:pt x="669199" y="-37036"/>
                    <a:pt x="940971" y="68520"/>
                    <a:pt x="961882" y="174235"/>
                  </a:cubicBezTo>
                  <a:cubicBezTo>
                    <a:pt x="966081" y="195283"/>
                    <a:pt x="947228" y="225510"/>
                    <a:pt x="916336" y="259139"/>
                  </a:cubicBezTo>
                  <a:cubicBezTo>
                    <a:pt x="959031" y="243709"/>
                    <a:pt x="997052" y="237458"/>
                    <a:pt x="1022716" y="247903"/>
                  </a:cubicBezTo>
                  <a:cubicBezTo>
                    <a:pt x="1127670" y="290553"/>
                    <a:pt x="1185415" y="544078"/>
                    <a:pt x="1098045" y="620040"/>
                  </a:cubicBezTo>
                  <a:cubicBezTo>
                    <a:pt x="1084500" y="631830"/>
                    <a:pt x="1057648" y="636894"/>
                    <a:pt x="1022954" y="637369"/>
                  </a:cubicBezTo>
                  <a:cubicBezTo>
                    <a:pt x="1052578" y="657705"/>
                    <a:pt x="1072460" y="678832"/>
                    <a:pt x="1075391" y="699959"/>
                  </a:cubicBezTo>
                  <a:cubicBezTo>
                    <a:pt x="1089174" y="799739"/>
                    <a:pt x="873008" y="977064"/>
                    <a:pt x="753083" y="953326"/>
                  </a:cubicBezTo>
                  <a:cubicBezTo>
                    <a:pt x="738825" y="950556"/>
                    <a:pt x="724330" y="939874"/>
                    <a:pt x="709834" y="923811"/>
                  </a:cubicBezTo>
                  <a:cubicBezTo>
                    <a:pt x="706745" y="940349"/>
                    <a:pt x="700488" y="953959"/>
                    <a:pt x="690269" y="963296"/>
                  </a:cubicBezTo>
                  <a:cubicBezTo>
                    <a:pt x="610663" y="1036252"/>
                    <a:pt x="315366" y="1005075"/>
                    <a:pt x="259760" y="909806"/>
                  </a:cubicBezTo>
                  <a:cubicBezTo>
                    <a:pt x="242017" y="879421"/>
                    <a:pt x="273067" y="811371"/>
                    <a:pt x="317267" y="740077"/>
                  </a:cubicBezTo>
                  <a:cubicBezTo>
                    <a:pt x="254453" y="780036"/>
                    <a:pt x="192273" y="807731"/>
                    <a:pt x="152350" y="795941"/>
                  </a:cubicBezTo>
                  <a:cubicBezTo>
                    <a:pt x="42723" y="763657"/>
                    <a:pt x="-48131" y="517728"/>
                    <a:pt x="28307" y="434090"/>
                  </a:cubicBezTo>
                  <a:cubicBezTo>
                    <a:pt x="47872" y="412726"/>
                    <a:pt x="105933" y="405921"/>
                    <a:pt x="176193" y="406633"/>
                  </a:cubicBezTo>
                  <a:cubicBezTo>
                    <a:pt x="129142" y="384794"/>
                    <a:pt x="94448" y="360027"/>
                    <a:pt x="87873" y="333202"/>
                  </a:cubicBezTo>
                  <a:cubicBezTo>
                    <a:pt x="63793" y="234926"/>
                    <a:pt x="260869" y="41538"/>
                    <a:pt x="382695" y="55781"/>
                  </a:cubicBezTo>
                  <a:cubicBezTo>
                    <a:pt x="419528" y="60054"/>
                    <a:pt x="463569" y="114731"/>
                    <a:pt x="504283" y="181673"/>
                  </a:cubicBezTo>
                  <a:lnTo>
                    <a:pt x="504283" y="181673"/>
                  </a:lnTo>
                  <a:close/>
                  <a:moveTo>
                    <a:pt x="537947" y="490745"/>
                  </a:moveTo>
                  <a:lnTo>
                    <a:pt x="538185" y="534028"/>
                  </a:lnTo>
                  <a:lnTo>
                    <a:pt x="560919" y="542891"/>
                  </a:lnTo>
                  <a:lnTo>
                    <a:pt x="595930" y="528094"/>
                  </a:lnTo>
                  <a:lnTo>
                    <a:pt x="600920" y="488926"/>
                  </a:lnTo>
                  <a:lnTo>
                    <a:pt x="576840" y="470331"/>
                  </a:lnTo>
                  <a:lnTo>
                    <a:pt x="537947" y="490745"/>
                  </a:lnTo>
                  <a:lnTo>
                    <a:pt x="537947" y="49074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8" name="Google Shape;1288;p21"/>
            <p:cNvSpPr/>
            <p:nvPr/>
          </p:nvSpPr>
          <p:spPr>
            <a:xfrm>
              <a:off x="5290750" y="422385"/>
              <a:ext cx="438771" cy="385789"/>
            </a:xfrm>
            <a:custGeom>
              <a:avLst/>
              <a:gdLst/>
              <a:ahLst/>
              <a:cxnLst/>
              <a:rect l="l" t="t" r="r" b="b"/>
              <a:pathLst>
                <a:path w="877541" h="771578" extrusionOk="0">
                  <a:moveTo>
                    <a:pt x="283053" y="303457"/>
                  </a:moveTo>
                  <a:lnTo>
                    <a:pt x="301747" y="307809"/>
                  </a:lnTo>
                  <a:cubicBezTo>
                    <a:pt x="302302" y="307967"/>
                    <a:pt x="339055" y="316513"/>
                    <a:pt x="353392" y="320153"/>
                  </a:cubicBezTo>
                  <a:cubicBezTo>
                    <a:pt x="354105" y="320390"/>
                    <a:pt x="354897" y="320470"/>
                    <a:pt x="355610" y="320549"/>
                  </a:cubicBezTo>
                  <a:lnTo>
                    <a:pt x="355135" y="319995"/>
                  </a:lnTo>
                  <a:lnTo>
                    <a:pt x="354977" y="319836"/>
                  </a:lnTo>
                  <a:cubicBezTo>
                    <a:pt x="355373" y="320153"/>
                    <a:pt x="355848" y="320390"/>
                    <a:pt x="356323" y="320628"/>
                  </a:cubicBezTo>
                  <a:lnTo>
                    <a:pt x="355610" y="320549"/>
                  </a:lnTo>
                  <a:cubicBezTo>
                    <a:pt x="356323" y="321340"/>
                    <a:pt x="357274" y="322289"/>
                    <a:pt x="357670" y="321261"/>
                  </a:cubicBezTo>
                  <a:cubicBezTo>
                    <a:pt x="362264" y="323160"/>
                    <a:pt x="367729" y="322922"/>
                    <a:pt x="372403" y="320232"/>
                  </a:cubicBezTo>
                  <a:cubicBezTo>
                    <a:pt x="374700" y="319045"/>
                    <a:pt x="389116" y="298235"/>
                    <a:pt x="369314" y="289768"/>
                  </a:cubicBezTo>
                  <a:cubicBezTo>
                    <a:pt x="368363" y="289293"/>
                    <a:pt x="366304" y="288581"/>
                    <a:pt x="363452" y="287552"/>
                  </a:cubicBezTo>
                  <a:cubicBezTo>
                    <a:pt x="349432" y="282409"/>
                    <a:pt x="313549" y="270223"/>
                    <a:pt x="312995" y="270065"/>
                  </a:cubicBezTo>
                  <a:lnTo>
                    <a:pt x="294064" y="263735"/>
                  </a:lnTo>
                  <a:lnTo>
                    <a:pt x="225309" y="243478"/>
                  </a:lnTo>
                  <a:cubicBezTo>
                    <a:pt x="211922" y="239997"/>
                    <a:pt x="198536" y="236278"/>
                    <a:pt x="184991" y="233271"/>
                  </a:cubicBezTo>
                  <a:cubicBezTo>
                    <a:pt x="164634" y="228602"/>
                    <a:pt x="144197" y="224725"/>
                    <a:pt x="123603" y="221243"/>
                  </a:cubicBezTo>
                  <a:cubicBezTo>
                    <a:pt x="89304" y="215546"/>
                    <a:pt x="54848" y="211352"/>
                    <a:pt x="20154" y="207792"/>
                  </a:cubicBezTo>
                  <a:cubicBezTo>
                    <a:pt x="10569" y="206367"/>
                    <a:pt x="1697" y="212935"/>
                    <a:pt x="192" y="222509"/>
                  </a:cubicBezTo>
                  <a:cubicBezTo>
                    <a:pt x="-1233" y="232084"/>
                    <a:pt x="5420" y="240946"/>
                    <a:pt x="14926" y="242371"/>
                  </a:cubicBezTo>
                  <a:lnTo>
                    <a:pt x="214219" y="288423"/>
                  </a:lnTo>
                  <a:lnTo>
                    <a:pt x="283053" y="303457"/>
                  </a:lnTo>
                  <a:close/>
                  <a:moveTo>
                    <a:pt x="349511" y="314139"/>
                  </a:moveTo>
                  <a:cubicBezTo>
                    <a:pt x="350778" y="316355"/>
                    <a:pt x="352521" y="318175"/>
                    <a:pt x="354501" y="319520"/>
                  </a:cubicBezTo>
                  <a:cubicBezTo>
                    <a:pt x="349511" y="316513"/>
                    <a:pt x="348244" y="312398"/>
                    <a:pt x="347689" y="309629"/>
                  </a:cubicBezTo>
                  <a:cubicBezTo>
                    <a:pt x="348085" y="311212"/>
                    <a:pt x="348640" y="312715"/>
                    <a:pt x="349511" y="314139"/>
                  </a:cubicBezTo>
                  <a:close/>
                  <a:moveTo>
                    <a:pt x="377948" y="344603"/>
                  </a:moveTo>
                  <a:cubicBezTo>
                    <a:pt x="373908" y="347136"/>
                    <a:pt x="365670" y="352754"/>
                    <a:pt x="354501" y="360666"/>
                  </a:cubicBezTo>
                  <a:cubicBezTo>
                    <a:pt x="337471" y="372773"/>
                    <a:pt x="313470" y="389944"/>
                    <a:pt x="287885" y="409409"/>
                  </a:cubicBezTo>
                  <a:cubicBezTo>
                    <a:pt x="273707" y="420170"/>
                    <a:pt x="258973" y="431644"/>
                    <a:pt x="244874" y="443355"/>
                  </a:cubicBezTo>
                  <a:cubicBezTo>
                    <a:pt x="230220" y="455461"/>
                    <a:pt x="216358" y="467884"/>
                    <a:pt x="203605" y="479358"/>
                  </a:cubicBezTo>
                  <a:cubicBezTo>
                    <a:pt x="168753" y="510692"/>
                    <a:pt x="143168" y="535222"/>
                    <a:pt x="143168" y="535222"/>
                  </a:cubicBezTo>
                  <a:cubicBezTo>
                    <a:pt x="135722" y="541394"/>
                    <a:pt x="134692" y="552393"/>
                    <a:pt x="140870" y="559831"/>
                  </a:cubicBezTo>
                  <a:cubicBezTo>
                    <a:pt x="147049" y="567269"/>
                    <a:pt x="158059" y="568297"/>
                    <a:pt x="165505" y="562125"/>
                  </a:cubicBezTo>
                  <a:cubicBezTo>
                    <a:pt x="165505" y="562125"/>
                    <a:pt x="194417" y="541631"/>
                    <a:pt x="231725" y="513462"/>
                  </a:cubicBezTo>
                  <a:cubicBezTo>
                    <a:pt x="245349" y="503096"/>
                    <a:pt x="260241" y="491860"/>
                    <a:pt x="274974" y="479912"/>
                  </a:cubicBezTo>
                  <a:cubicBezTo>
                    <a:pt x="289153" y="468359"/>
                    <a:pt x="303173" y="456173"/>
                    <a:pt x="316639" y="444462"/>
                  </a:cubicBezTo>
                  <a:cubicBezTo>
                    <a:pt x="340639" y="423415"/>
                    <a:pt x="362185" y="403554"/>
                    <a:pt x="377710" y="389785"/>
                  </a:cubicBezTo>
                  <a:cubicBezTo>
                    <a:pt x="387215" y="381319"/>
                    <a:pt x="394027" y="375147"/>
                    <a:pt x="397513" y="372377"/>
                  </a:cubicBezTo>
                  <a:lnTo>
                    <a:pt x="397513" y="372298"/>
                  </a:lnTo>
                  <a:lnTo>
                    <a:pt x="397037" y="372377"/>
                  </a:lnTo>
                  <a:lnTo>
                    <a:pt x="397829" y="371982"/>
                  </a:lnTo>
                  <a:cubicBezTo>
                    <a:pt x="397988" y="371823"/>
                    <a:pt x="398146" y="371586"/>
                    <a:pt x="398226" y="371744"/>
                  </a:cubicBezTo>
                  <a:lnTo>
                    <a:pt x="398226" y="371823"/>
                  </a:lnTo>
                  <a:cubicBezTo>
                    <a:pt x="404087" y="368658"/>
                    <a:pt x="407731" y="362249"/>
                    <a:pt x="407018" y="355286"/>
                  </a:cubicBezTo>
                  <a:cubicBezTo>
                    <a:pt x="406939" y="352991"/>
                    <a:pt x="396008" y="333526"/>
                    <a:pt x="377948" y="344603"/>
                  </a:cubicBezTo>
                  <a:close/>
                  <a:moveTo>
                    <a:pt x="392047" y="373722"/>
                  </a:moveTo>
                  <a:cubicBezTo>
                    <a:pt x="390542" y="373881"/>
                    <a:pt x="389037" y="373802"/>
                    <a:pt x="387611" y="373564"/>
                  </a:cubicBezTo>
                  <a:cubicBezTo>
                    <a:pt x="389671" y="374039"/>
                    <a:pt x="392364" y="374276"/>
                    <a:pt x="395691" y="372931"/>
                  </a:cubicBezTo>
                  <a:cubicBezTo>
                    <a:pt x="394503" y="373327"/>
                    <a:pt x="393314" y="373564"/>
                    <a:pt x="392047" y="373722"/>
                  </a:cubicBezTo>
                  <a:close/>
                  <a:moveTo>
                    <a:pt x="397829" y="371982"/>
                  </a:moveTo>
                  <a:lnTo>
                    <a:pt x="398226" y="371823"/>
                  </a:lnTo>
                  <a:cubicBezTo>
                    <a:pt x="398463" y="372140"/>
                    <a:pt x="397988" y="372219"/>
                    <a:pt x="397513" y="372298"/>
                  </a:cubicBezTo>
                  <a:lnTo>
                    <a:pt x="397829" y="371982"/>
                  </a:lnTo>
                  <a:close/>
                  <a:moveTo>
                    <a:pt x="563538" y="704397"/>
                  </a:moveTo>
                  <a:cubicBezTo>
                    <a:pt x="566152" y="720855"/>
                    <a:pt x="567736" y="737314"/>
                    <a:pt x="567261" y="753773"/>
                  </a:cubicBezTo>
                  <a:cubicBezTo>
                    <a:pt x="567340" y="763505"/>
                    <a:pt x="559657" y="771418"/>
                    <a:pt x="549993" y="771576"/>
                  </a:cubicBezTo>
                  <a:cubicBezTo>
                    <a:pt x="540329" y="771735"/>
                    <a:pt x="532329" y="763980"/>
                    <a:pt x="532171" y="754326"/>
                  </a:cubicBezTo>
                  <a:cubicBezTo>
                    <a:pt x="531378" y="740083"/>
                    <a:pt x="528448" y="726157"/>
                    <a:pt x="525042" y="712231"/>
                  </a:cubicBezTo>
                  <a:cubicBezTo>
                    <a:pt x="519576" y="689917"/>
                    <a:pt x="512209" y="667919"/>
                    <a:pt x="506269" y="646080"/>
                  </a:cubicBezTo>
                  <a:cubicBezTo>
                    <a:pt x="500328" y="622500"/>
                    <a:pt x="493991" y="599157"/>
                    <a:pt x="488050" y="575656"/>
                  </a:cubicBezTo>
                  <a:cubicBezTo>
                    <a:pt x="482268" y="552393"/>
                    <a:pt x="476802" y="529050"/>
                    <a:pt x="470386" y="505866"/>
                  </a:cubicBezTo>
                  <a:cubicBezTo>
                    <a:pt x="467218" y="494392"/>
                    <a:pt x="464049" y="482839"/>
                    <a:pt x="460564" y="471445"/>
                  </a:cubicBezTo>
                  <a:cubicBezTo>
                    <a:pt x="456762" y="458864"/>
                    <a:pt x="452881" y="446362"/>
                    <a:pt x="448603" y="433859"/>
                  </a:cubicBezTo>
                  <a:cubicBezTo>
                    <a:pt x="444405" y="421595"/>
                    <a:pt x="439969" y="409409"/>
                    <a:pt x="434900" y="397461"/>
                  </a:cubicBezTo>
                  <a:cubicBezTo>
                    <a:pt x="434504" y="396590"/>
                    <a:pt x="433870" y="387411"/>
                    <a:pt x="431811" y="382426"/>
                  </a:cubicBezTo>
                  <a:cubicBezTo>
                    <a:pt x="430860" y="382110"/>
                    <a:pt x="429910" y="381635"/>
                    <a:pt x="429038" y="381081"/>
                  </a:cubicBezTo>
                  <a:cubicBezTo>
                    <a:pt x="429672" y="381319"/>
                    <a:pt x="430147" y="381477"/>
                    <a:pt x="430385" y="381635"/>
                  </a:cubicBezTo>
                  <a:cubicBezTo>
                    <a:pt x="430860" y="381952"/>
                    <a:pt x="431256" y="382189"/>
                    <a:pt x="431732" y="382347"/>
                  </a:cubicBezTo>
                  <a:cubicBezTo>
                    <a:pt x="430702" y="380053"/>
                    <a:pt x="429434" y="378707"/>
                    <a:pt x="427613" y="379736"/>
                  </a:cubicBezTo>
                  <a:cubicBezTo>
                    <a:pt x="427533" y="379815"/>
                    <a:pt x="427454" y="379894"/>
                    <a:pt x="427454" y="379973"/>
                  </a:cubicBezTo>
                  <a:cubicBezTo>
                    <a:pt x="423969" y="377204"/>
                    <a:pt x="421593" y="373089"/>
                    <a:pt x="421117" y="368342"/>
                  </a:cubicBezTo>
                  <a:cubicBezTo>
                    <a:pt x="420325" y="359084"/>
                    <a:pt x="427137" y="350934"/>
                    <a:pt x="436405" y="350142"/>
                  </a:cubicBezTo>
                  <a:cubicBezTo>
                    <a:pt x="440762" y="349588"/>
                    <a:pt x="446782" y="351013"/>
                    <a:pt x="452485" y="356631"/>
                  </a:cubicBezTo>
                  <a:cubicBezTo>
                    <a:pt x="458029" y="362091"/>
                    <a:pt x="466426" y="380053"/>
                    <a:pt x="467376" y="382031"/>
                  </a:cubicBezTo>
                  <a:cubicBezTo>
                    <a:pt x="473951" y="394296"/>
                    <a:pt x="479812" y="406877"/>
                    <a:pt x="485357" y="419537"/>
                  </a:cubicBezTo>
                  <a:cubicBezTo>
                    <a:pt x="490902" y="432198"/>
                    <a:pt x="495971" y="444937"/>
                    <a:pt x="500882" y="457677"/>
                  </a:cubicBezTo>
                  <a:cubicBezTo>
                    <a:pt x="511734" y="486954"/>
                    <a:pt x="521556" y="516310"/>
                    <a:pt x="529477" y="546300"/>
                  </a:cubicBezTo>
                  <a:cubicBezTo>
                    <a:pt x="537319" y="575894"/>
                    <a:pt x="543260" y="606041"/>
                    <a:pt x="549676" y="636031"/>
                  </a:cubicBezTo>
                  <a:cubicBezTo>
                    <a:pt x="554033" y="658661"/>
                    <a:pt x="559894" y="681450"/>
                    <a:pt x="563538" y="704397"/>
                  </a:cubicBezTo>
                  <a:close/>
                  <a:moveTo>
                    <a:pt x="875707" y="456253"/>
                  </a:moveTo>
                  <a:cubicBezTo>
                    <a:pt x="873489" y="461079"/>
                    <a:pt x="868182" y="465511"/>
                    <a:pt x="859944" y="467568"/>
                  </a:cubicBezTo>
                  <a:cubicBezTo>
                    <a:pt x="852498" y="469388"/>
                    <a:pt x="839428" y="468280"/>
                    <a:pt x="835785" y="468201"/>
                  </a:cubicBezTo>
                  <a:cubicBezTo>
                    <a:pt x="821844" y="467884"/>
                    <a:pt x="807903" y="466935"/>
                    <a:pt x="793961" y="465511"/>
                  </a:cubicBezTo>
                  <a:cubicBezTo>
                    <a:pt x="780100" y="464165"/>
                    <a:pt x="766317" y="462266"/>
                    <a:pt x="752613" y="460051"/>
                  </a:cubicBezTo>
                  <a:cubicBezTo>
                    <a:pt x="711266" y="452771"/>
                    <a:pt x="665561" y="439477"/>
                    <a:pt x="620015" y="422149"/>
                  </a:cubicBezTo>
                  <a:cubicBezTo>
                    <a:pt x="594747" y="412495"/>
                    <a:pt x="569716" y="401417"/>
                    <a:pt x="545240" y="390418"/>
                  </a:cubicBezTo>
                  <a:cubicBezTo>
                    <a:pt x="506269" y="373010"/>
                    <a:pt x="469119" y="355207"/>
                    <a:pt x="435454" y="341517"/>
                  </a:cubicBezTo>
                  <a:cubicBezTo>
                    <a:pt x="426424" y="338194"/>
                    <a:pt x="421672" y="328145"/>
                    <a:pt x="424999" y="319045"/>
                  </a:cubicBezTo>
                  <a:cubicBezTo>
                    <a:pt x="426583" y="314772"/>
                    <a:pt x="429830" y="311607"/>
                    <a:pt x="433633" y="309708"/>
                  </a:cubicBezTo>
                  <a:cubicBezTo>
                    <a:pt x="428088" y="302824"/>
                    <a:pt x="427850" y="293091"/>
                    <a:pt x="434187" y="286682"/>
                  </a:cubicBezTo>
                  <a:cubicBezTo>
                    <a:pt x="465634" y="252341"/>
                    <a:pt x="502863" y="216496"/>
                    <a:pt x="543656" y="184291"/>
                  </a:cubicBezTo>
                  <a:cubicBezTo>
                    <a:pt x="559419" y="171868"/>
                    <a:pt x="575657" y="160157"/>
                    <a:pt x="592212" y="149158"/>
                  </a:cubicBezTo>
                  <a:cubicBezTo>
                    <a:pt x="617956" y="132067"/>
                    <a:pt x="644412" y="117032"/>
                    <a:pt x="669839" y="103501"/>
                  </a:cubicBezTo>
                  <a:cubicBezTo>
                    <a:pt x="682591" y="96934"/>
                    <a:pt x="695344" y="90287"/>
                    <a:pt x="708256" y="83878"/>
                  </a:cubicBezTo>
                  <a:cubicBezTo>
                    <a:pt x="717048" y="79605"/>
                    <a:pt x="725840" y="75490"/>
                    <a:pt x="734791" y="71534"/>
                  </a:cubicBezTo>
                  <a:cubicBezTo>
                    <a:pt x="735425" y="71297"/>
                    <a:pt x="748732" y="65362"/>
                    <a:pt x="754118" y="63700"/>
                  </a:cubicBezTo>
                  <a:cubicBezTo>
                    <a:pt x="768931" y="59269"/>
                    <a:pt x="776694" y="70743"/>
                    <a:pt x="777565" y="73512"/>
                  </a:cubicBezTo>
                  <a:cubicBezTo>
                    <a:pt x="780733" y="82216"/>
                    <a:pt x="776218" y="91870"/>
                    <a:pt x="767505" y="95035"/>
                  </a:cubicBezTo>
                  <a:cubicBezTo>
                    <a:pt x="766871" y="95272"/>
                    <a:pt x="766159" y="95430"/>
                    <a:pt x="765525" y="95589"/>
                  </a:cubicBezTo>
                  <a:lnTo>
                    <a:pt x="765446" y="95510"/>
                  </a:lnTo>
                  <a:cubicBezTo>
                    <a:pt x="764812" y="94006"/>
                    <a:pt x="762752" y="94560"/>
                    <a:pt x="760376" y="95905"/>
                  </a:cubicBezTo>
                  <a:lnTo>
                    <a:pt x="760693" y="95984"/>
                  </a:lnTo>
                  <a:lnTo>
                    <a:pt x="760376" y="95984"/>
                  </a:lnTo>
                  <a:cubicBezTo>
                    <a:pt x="756099" y="98358"/>
                    <a:pt x="750871" y="103185"/>
                    <a:pt x="750554" y="103422"/>
                  </a:cubicBezTo>
                  <a:lnTo>
                    <a:pt x="690592" y="139821"/>
                  </a:lnTo>
                  <a:cubicBezTo>
                    <a:pt x="662314" y="156913"/>
                    <a:pt x="633718" y="177328"/>
                    <a:pt x="604648" y="197980"/>
                  </a:cubicBezTo>
                  <a:cubicBezTo>
                    <a:pt x="585875" y="211352"/>
                    <a:pt x="566944" y="224725"/>
                    <a:pt x="548567" y="238493"/>
                  </a:cubicBezTo>
                  <a:cubicBezTo>
                    <a:pt x="516408" y="262469"/>
                    <a:pt x="485595" y="286682"/>
                    <a:pt x="459059" y="311291"/>
                  </a:cubicBezTo>
                  <a:cubicBezTo>
                    <a:pt x="458584" y="311765"/>
                    <a:pt x="457792" y="311607"/>
                    <a:pt x="457237" y="312003"/>
                  </a:cubicBezTo>
                  <a:cubicBezTo>
                    <a:pt x="500882" y="326483"/>
                    <a:pt x="549835" y="344999"/>
                    <a:pt x="599658" y="363752"/>
                  </a:cubicBezTo>
                  <a:cubicBezTo>
                    <a:pt x="616292" y="370083"/>
                    <a:pt x="632847" y="376413"/>
                    <a:pt x="649323" y="382585"/>
                  </a:cubicBezTo>
                  <a:cubicBezTo>
                    <a:pt x="666036" y="388836"/>
                    <a:pt x="682512" y="395008"/>
                    <a:pt x="698750" y="400547"/>
                  </a:cubicBezTo>
                  <a:cubicBezTo>
                    <a:pt x="720137" y="407906"/>
                    <a:pt x="740890" y="414473"/>
                    <a:pt x="760772" y="418983"/>
                  </a:cubicBezTo>
                  <a:cubicBezTo>
                    <a:pt x="773525" y="421990"/>
                    <a:pt x="786357" y="424760"/>
                    <a:pt x="799348" y="427054"/>
                  </a:cubicBezTo>
                  <a:cubicBezTo>
                    <a:pt x="812180" y="429349"/>
                    <a:pt x="825091" y="431327"/>
                    <a:pt x="838082" y="432752"/>
                  </a:cubicBezTo>
                  <a:cubicBezTo>
                    <a:pt x="839507" y="432831"/>
                    <a:pt x="845211" y="435205"/>
                    <a:pt x="849171" y="435917"/>
                  </a:cubicBezTo>
                  <a:cubicBezTo>
                    <a:pt x="848458" y="436866"/>
                    <a:pt x="847666" y="437974"/>
                    <a:pt x="847112" y="438924"/>
                  </a:cubicBezTo>
                  <a:cubicBezTo>
                    <a:pt x="847904" y="437816"/>
                    <a:pt x="848775" y="436866"/>
                    <a:pt x="849726" y="435996"/>
                  </a:cubicBezTo>
                  <a:cubicBezTo>
                    <a:pt x="851944" y="436312"/>
                    <a:pt x="853528" y="435996"/>
                    <a:pt x="853211" y="434255"/>
                  </a:cubicBezTo>
                  <a:cubicBezTo>
                    <a:pt x="853211" y="434018"/>
                    <a:pt x="853132" y="433859"/>
                    <a:pt x="853132" y="433701"/>
                  </a:cubicBezTo>
                  <a:cubicBezTo>
                    <a:pt x="857726" y="431327"/>
                    <a:pt x="863429" y="431169"/>
                    <a:pt x="868419" y="433701"/>
                  </a:cubicBezTo>
                  <a:cubicBezTo>
                    <a:pt x="876657" y="437974"/>
                    <a:pt x="879905" y="448023"/>
                    <a:pt x="875707" y="456253"/>
                  </a:cubicBezTo>
                  <a:close/>
                  <a:moveTo>
                    <a:pt x="849726" y="435996"/>
                  </a:moveTo>
                  <a:lnTo>
                    <a:pt x="849171" y="435917"/>
                  </a:lnTo>
                  <a:cubicBezTo>
                    <a:pt x="850835" y="433780"/>
                    <a:pt x="852498" y="432119"/>
                    <a:pt x="853132" y="433701"/>
                  </a:cubicBezTo>
                  <a:cubicBezTo>
                    <a:pt x="851944" y="434334"/>
                    <a:pt x="850755" y="435126"/>
                    <a:pt x="849726" y="435996"/>
                  </a:cubicBezTo>
                  <a:close/>
                  <a:moveTo>
                    <a:pt x="760693" y="95984"/>
                  </a:moveTo>
                  <a:cubicBezTo>
                    <a:pt x="762277" y="96063"/>
                    <a:pt x="763861" y="95984"/>
                    <a:pt x="765525" y="95589"/>
                  </a:cubicBezTo>
                  <a:cubicBezTo>
                    <a:pt x="766238" y="97567"/>
                    <a:pt x="762356" y="96380"/>
                    <a:pt x="760693" y="95984"/>
                  </a:cubicBezTo>
                  <a:close/>
                  <a:moveTo>
                    <a:pt x="415414" y="323397"/>
                  </a:moveTo>
                  <a:cubicBezTo>
                    <a:pt x="405909" y="325455"/>
                    <a:pt x="396641" y="319441"/>
                    <a:pt x="394582" y="309946"/>
                  </a:cubicBezTo>
                  <a:cubicBezTo>
                    <a:pt x="388799" y="288818"/>
                    <a:pt x="375651" y="251075"/>
                    <a:pt x="363214" y="208425"/>
                  </a:cubicBezTo>
                  <a:cubicBezTo>
                    <a:pt x="359888" y="197189"/>
                    <a:pt x="356798" y="185636"/>
                    <a:pt x="353868" y="173846"/>
                  </a:cubicBezTo>
                  <a:cubicBezTo>
                    <a:pt x="351016" y="162214"/>
                    <a:pt x="348481" y="150424"/>
                    <a:pt x="346263" y="138792"/>
                  </a:cubicBezTo>
                  <a:cubicBezTo>
                    <a:pt x="336917" y="90445"/>
                    <a:pt x="331293" y="44630"/>
                    <a:pt x="332322" y="16936"/>
                  </a:cubicBezTo>
                  <a:cubicBezTo>
                    <a:pt x="332243" y="7678"/>
                    <a:pt x="339610" y="82"/>
                    <a:pt x="348877" y="2"/>
                  </a:cubicBezTo>
                  <a:cubicBezTo>
                    <a:pt x="358145" y="-156"/>
                    <a:pt x="365749" y="7282"/>
                    <a:pt x="365908" y="16540"/>
                  </a:cubicBezTo>
                  <a:cubicBezTo>
                    <a:pt x="367492" y="40120"/>
                    <a:pt x="377472" y="76835"/>
                    <a:pt x="388007" y="117111"/>
                  </a:cubicBezTo>
                  <a:cubicBezTo>
                    <a:pt x="393790" y="139505"/>
                    <a:pt x="400206" y="162768"/>
                    <a:pt x="405434" y="185478"/>
                  </a:cubicBezTo>
                  <a:cubicBezTo>
                    <a:pt x="416761" y="233825"/>
                    <a:pt x="424919" y="278769"/>
                    <a:pt x="428801" y="302587"/>
                  </a:cubicBezTo>
                  <a:cubicBezTo>
                    <a:pt x="430860" y="312003"/>
                    <a:pt x="424840" y="321340"/>
                    <a:pt x="415414" y="323397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9" name="Google Shape;1289;p21"/>
            <p:cNvSpPr/>
            <p:nvPr/>
          </p:nvSpPr>
          <p:spPr>
            <a:xfrm>
              <a:off x="5222286" y="353748"/>
              <a:ext cx="543768" cy="486344"/>
            </a:xfrm>
            <a:custGeom>
              <a:avLst/>
              <a:gdLst/>
              <a:ahLst/>
              <a:cxnLst/>
              <a:rect l="l" t="t" r="r" b="b"/>
              <a:pathLst>
                <a:path w="1087536" h="972688" extrusionOk="0">
                  <a:moveTo>
                    <a:pt x="179815" y="114724"/>
                  </a:moveTo>
                  <a:lnTo>
                    <a:pt x="179339" y="113854"/>
                  </a:lnTo>
                  <a:cubicBezTo>
                    <a:pt x="180607" y="112904"/>
                    <a:pt x="181082" y="114329"/>
                    <a:pt x="181320" y="116069"/>
                  </a:cubicBezTo>
                  <a:lnTo>
                    <a:pt x="180448" y="115199"/>
                  </a:lnTo>
                  <a:cubicBezTo>
                    <a:pt x="180290" y="114962"/>
                    <a:pt x="180052" y="114803"/>
                    <a:pt x="179815" y="114724"/>
                  </a:cubicBezTo>
                  <a:close/>
                  <a:moveTo>
                    <a:pt x="515667" y="483063"/>
                  </a:moveTo>
                  <a:lnTo>
                    <a:pt x="416575" y="513053"/>
                  </a:lnTo>
                  <a:cubicBezTo>
                    <a:pt x="387584" y="521440"/>
                    <a:pt x="355504" y="531094"/>
                    <a:pt x="322314" y="540352"/>
                  </a:cubicBezTo>
                  <a:cubicBezTo>
                    <a:pt x="301482" y="546128"/>
                    <a:pt x="280254" y="551825"/>
                    <a:pt x="259104" y="557206"/>
                  </a:cubicBezTo>
                  <a:cubicBezTo>
                    <a:pt x="217360" y="567809"/>
                    <a:pt x="176250" y="577621"/>
                    <a:pt x="140051" y="586404"/>
                  </a:cubicBezTo>
                  <a:cubicBezTo>
                    <a:pt x="80643" y="600805"/>
                    <a:pt x="34939" y="611488"/>
                    <a:pt x="23057" y="615840"/>
                  </a:cubicBezTo>
                  <a:cubicBezTo>
                    <a:pt x="14502" y="619321"/>
                    <a:pt x="4680" y="615207"/>
                    <a:pt x="1195" y="606661"/>
                  </a:cubicBezTo>
                  <a:cubicBezTo>
                    <a:pt x="-2211" y="598036"/>
                    <a:pt x="1908" y="588303"/>
                    <a:pt x="10462" y="584822"/>
                  </a:cubicBezTo>
                  <a:cubicBezTo>
                    <a:pt x="27176" y="577384"/>
                    <a:pt x="111139" y="550322"/>
                    <a:pt x="207618" y="522706"/>
                  </a:cubicBezTo>
                  <a:cubicBezTo>
                    <a:pt x="239777" y="513528"/>
                    <a:pt x="273442" y="504428"/>
                    <a:pt x="306393" y="496040"/>
                  </a:cubicBezTo>
                  <a:cubicBezTo>
                    <a:pt x="341167" y="487178"/>
                    <a:pt x="375227" y="479582"/>
                    <a:pt x="405802" y="472302"/>
                  </a:cubicBezTo>
                  <a:lnTo>
                    <a:pt x="503548" y="449909"/>
                  </a:lnTo>
                  <a:cubicBezTo>
                    <a:pt x="484538" y="435666"/>
                    <a:pt x="453170" y="411215"/>
                    <a:pt x="416496" y="381068"/>
                  </a:cubicBezTo>
                  <a:cubicBezTo>
                    <a:pt x="397961" y="366034"/>
                    <a:pt x="378158" y="349654"/>
                    <a:pt x="358276" y="332404"/>
                  </a:cubicBezTo>
                  <a:cubicBezTo>
                    <a:pt x="339345" y="316025"/>
                    <a:pt x="320255" y="298933"/>
                    <a:pt x="301799" y="281921"/>
                  </a:cubicBezTo>
                  <a:cubicBezTo>
                    <a:pt x="271699" y="254147"/>
                    <a:pt x="243341" y="226690"/>
                    <a:pt x="219420" y="203347"/>
                  </a:cubicBezTo>
                  <a:cubicBezTo>
                    <a:pt x="190825" y="175415"/>
                    <a:pt x="168884" y="153022"/>
                    <a:pt x="158903" y="142023"/>
                  </a:cubicBezTo>
                  <a:cubicBezTo>
                    <a:pt x="155022" y="137750"/>
                    <a:pt x="152566" y="134664"/>
                    <a:pt x="151616" y="133161"/>
                  </a:cubicBezTo>
                  <a:cubicBezTo>
                    <a:pt x="143774" y="120580"/>
                    <a:pt x="151536" y="112113"/>
                    <a:pt x="154626" y="109818"/>
                  </a:cubicBezTo>
                  <a:cubicBezTo>
                    <a:pt x="161834" y="104042"/>
                    <a:pt x="172448" y="105150"/>
                    <a:pt x="178230" y="112350"/>
                  </a:cubicBezTo>
                  <a:cubicBezTo>
                    <a:pt x="178626" y="112825"/>
                    <a:pt x="179023" y="113379"/>
                    <a:pt x="179339" y="113854"/>
                  </a:cubicBezTo>
                  <a:lnTo>
                    <a:pt x="179260" y="113933"/>
                  </a:lnTo>
                  <a:cubicBezTo>
                    <a:pt x="179023" y="114170"/>
                    <a:pt x="179419" y="114408"/>
                    <a:pt x="179815" y="114724"/>
                  </a:cubicBezTo>
                  <a:cubicBezTo>
                    <a:pt x="180686" y="116148"/>
                    <a:pt x="181240" y="117652"/>
                    <a:pt x="181557" y="119234"/>
                  </a:cubicBezTo>
                  <a:cubicBezTo>
                    <a:pt x="181557" y="118443"/>
                    <a:pt x="181478" y="117177"/>
                    <a:pt x="181320" y="116069"/>
                  </a:cubicBezTo>
                  <a:cubicBezTo>
                    <a:pt x="186548" y="121134"/>
                    <a:pt x="197083" y="130391"/>
                    <a:pt x="211182" y="142735"/>
                  </a:cubicBezTo>
                  <a:cubicBezTo>
                    <a:pt x="235341" y="163783"/>
                    <a:pt x="270115" y="193061"/>
                    <a:pt x="307898" y="225582"/>
                  </a:cubicBezTo>
                  <a:cubicBezTo>
                    <a:pt x="328730" y="243623"/>
                    <a:pt x="350593" y="262456"/>
                    <a:pt x="371979" y="281525"/>
                  </a:cubicBezTo>
                  <a:cubicBezTo>
                    <a:pt x="393683" y="300912"/>
                    <a:pt x="414832" y="320614"/>
                    <a:pt x="434635" y="338893"/>
                  </a:cubicBezTo>
                  <a:cubicBezTo>
                    <a:pt x="474953" y="376162"/>
                    <a:pt x="509093" y="408367"/>
                    <a:pt x="528183" y="424667"/>
                  </a:cubicBezTo>
                  <a:cubicBezTo>
                    <a:pt x="535708" y="430681"/>
                    <a:pt x="536975" y="441680"/>
                    <a:pt x="530955" y="449197"/>
                  </a:cubicBezTo>
                  <a:cubicBezTo>
                    <a:pt x="528737" y="452045"/>
                    <a:pt x="525410" y="453074"/>
                    <a:pt x="522163" y="454103"/>
                  </a:cubicBezTo>
                  <a:cubicBezTo>
                    <a:pt x="524460" y="456239"/>
                    <a:pt x="527074" y="458296"/>
                    <a:pt x="527945" y="461541"/>
                  </a:cubicBezTo>
                  <a:cubicBezTo>
                    <a:pt x="530480" y="470878"/>
                    <a:pt x="525014" y="480531"/>
                    <a:pt x="515667" y="483063"/>
                  </a:cubicBezTo>
                  <a:close/>
                  <a:moveTo>
                    <a:pt x="181874" y="120975"/>
                  </a:moveTo>
                  <a:cubicBezTo>
                    <a:pt x="182349" y="125565"/>
                    <a:pt x="181003" y="130312"/>
                    <a:pt x="177834" y="133873"/>
                  </a:cubicBezTo>
                  <a:cubicBezTo>
                    <a:pt x="180607" y="130866"/>
                    <a:pt x="182904" y="126831"/>
                    <a:pt x="181874" y="120975"/>
                  </a:cubicBezTo>
                  <a:close/>
                  <a:moveTo>
                    <a:pt x="846055" y="693939"/>
                  </a:moveTo>
                  <a:cubicBezTo>
                    <a:pt x="825301" y="674632"/>
                    <a:pt x="804865" y="655087"/>
                    <a:pt x="784033" y="635938"/>
                  </a:cubicBezTo>
                  <a:cubicBezTo>
                    <a:pt x="770092" y="623119"/>
                    <a:pt x="756071" y="610459"/>
                    <a:pt x="741972" y="598036"/>
                  </a:cubicBezTo>
                  <a:cubicBezTo>
                    <a:pt x="720664" y="579283"/>
                    <a:pt x="699198" y="560846"/>
                    <a:pt x="677574" y="542488"/>
                  </a:cubicBezTo>
                  <a:cubicBezTo>
                    <a:pt x="645097" y="514952"/>
                    <a:pt x="612304" y="488048"/>
                    <a:pt x="579590" y="460829"/>
                  </a:cubicBezTo>
                  <a:cubicBezTo>
                    <a:pt x="572382" y="454340"/>
                    <a:pt x="561293" y="454973"/>
                    <a:pt x="554877" y="462174"/>
                  </a:cubicBezTo>
                  <a:cubicBezTo>
                    <a:pt x="548461" y="469374"/>
                    <a:pt x="549094" y="480452"/>
                    <a:pt x="556302" y="486941"/>
                  </a:cubicBezTo>
                  <a:cubicBezTo>
                    <a:pt x="558045" y="488602"/>
                    <a:pt x="559867" y="490343"/>
                    <a:pt x="561610" y="492005"/>
                  </a:cubicBezTo>
                  <a:cubicBezTo>
                    <a:pt x="557253" y="494458"/>
                    <a:pt x="553688" y="498256"/>
                    <a:pt x="552659" y="503557"/>
                  </a:cubicBezTo>
                  <a:cubicBezTo>
                    <a:pt x="544658" y="539402"/>
                    <a:pt x="527787" y="609193"/>
                    <a:pt x="510439" y="684206"/>
                  </a:cubicBezTo>
                  <a:cubicBezTo>
                    <a:pt x="504895" y="708023"/>
                    <a:pt x="499667" y="732474"/>
                    <a:pt x="494360" y="756449"/>
                  </a:cubicBezTo>
                  <a:cubicBezTo>
                    <a:pt x="485884" y="794747"/>
                    <a:pt x="477726" y="831937"/>
                    <a:pt x="469250" y="863905"/>
                  </a:cubicBezTo>
                  <a:cubicBezTo>
                    <a:pt x="459428" y="901016"/>
                    <a:pt x="450239" y="931005"/>
                    <a:pt x="440576" y="946593"/>
                  </a:cubicBezTo>
                  <a:cubicBezTo>
                    <a:pt x="435427" y="954269"/>
                    <a:pt x="437487" y="964713"/>
                    <a:pt x="445170" y="969857"/>
                  </a:cubicBezTo>
                  <a:cubicBezTo>
                    <a:pt x="452853" y="975000"/>
                    <a:pt x="463309" y="972943"/>
                    <a:pt x="468458" y="965267"/>
                  </a:cubicBezTo>
                  <a:cubicBezTo>
                    <a:pt x="488340" y="937731"/>
                    <a:pt x="513449" y="866041"/>
                    <a:pt x="535074" y="785252"/>
                  </a:cubicBezTo>
                  <a:cubicBezTo>
                    <a:pt x="539827" y="767448"/>
                    <a:pt x="544421" y="749091"/>
                    <a:pt x="548540" y="730733"/>
                  </a:cubicBezTo>
                  <a:cubicBezTo>
                    <a:pt x="552738" y="712296"/>
                    <a:pt x="556540" y="693860"/>
                    <a:pt x="559946" y="675818"/>
                  </a:cubicBezTo>
                  <a:cubicBezTo>
                    <a:pt x="572303" y="609905"/>
                    <a:pt x="580937" y="550243"/>
                    <a:pt x="586244" y="515664"/>
                  </a:cubicBezTo>
                  <a:cubicBezTo>
                    <a:pt x="606839" y="535525"/>
                    <a:pt x="627433" y="555386"/>
                    <a:pt x="648266" y="575168"/>
                  </a:cubicBezTo>
                  <a:cubicBezTo>
                    <a:pt x="668781" y="594633"/>
                    <a:pt x="689455" y="614020"/>
                    <a:pt x="710367" y="633089"/>
                  </a:cubicBezTo>
                  <a:cubicBezTo>
                    <a:pt x="724308" y="645829"/>
                    <a:pt x="738407" y="658410"/>
                    <a:pt x="752665" y="670833"/>
                  </a:cubicBezTo>
                  <a:cubicBezTo>
                    <a:pt x="774052" y="689428"/>
                    <a:pt x="795756" y="707628"/>
                    <a:pt x="817301" y="726064"/>
                  </a:cubicBezTo>
                  <a:lnTo>
                    <a:pt x="923760" y="817773"/>
                  </a:lnTo>
                  <a:cubicBezTo>
                    <a:pt x="930572" y="824104"/>
                    <a:pt x="941186" y="823629"/>
                    <a:pt x="947523" y="816903"/>
                  </a:cubicBezTo>
                  <a:cubicBezTo>
                    <a:pt x="953781" y="810098"/>
                    <a:pt x="953385" y="799416"/>
                    <a:pt x="946573" y="793165"/>
                  </a:cubicBezTo>
                  <a:lnTo>
                    <a:pt x="846055" y="693939"/>
                  </a:lnTo>
                  <a:close/>
                  <a:moveTo>
                    <a:pt x="1067210" y="387240"/>
                  </a:moveTo>
                  <a:lnTo>
                    <a:pt x="1025625" y="392541"/>
                  </a:lnTo>
                  <a:lnTo>
                    <a:pt x="918691" y="402986"/>
                  </a:lnTo>
                  <a:cubicBezTo>
                    <a:pt x="897541" y="404885"/>
                    <a:pt x="876392" y="406310"/>
                    <a:pt x="855243" y="408130"/>
                  </a:cubicBezTo>
                  <a:cubicBezTo>
                    <a:pt x="834015" y="409949"/>
                    <a:pt x="812865" y="411849"/>
                    <a:pt x="791716" y="413985"/>
                  </a:cubicBezTo>
                  <a:cubicBezTo>
                    <a:pt x="766290" y="416517"/>
                    <a:pt x="740863" y="419366"/>
                    <a:pt x="715436" y="422293"/>
                  </a:cubicBezTo>
                  <a:cubicBezTo>
                    <a:pt x="678128" y="426725"/>
                    <a:pt x="640899" y="431472"/>
                    <a:pt x="603591" y="436457"/>
                  </a:cubicBezTo>
                  <a:cubicBezTo>
                    <a:pt x="603829" y="435270"/>
                    <a:pt x="604858" y="434558"/>
                    <a:pt x="604858" y="433371"/>
                  </a:cubicBezTo>
                  <a:cubicBezTo>
                    <a:pt x="604858" y="433688"/>
                    <a:pt x="604858" y="434558"/>
                    <a:pt x="604858" y="434558"/>
                  </a:cubicBezTo>
                  <a:cubicBezTo>
                    <a:pt x="604858" y="434558"/>
                    <a:pt x="607156" y="427832"/>
                    <a:pt x="609453" y="422056"/>
                  </a:cubicBezTo>
                  <a:cubicBezTo>
                    <a:pt x="615235" y="407180"/>
                    <a:pt x="625374" y="384391"/>
                    <a:pt x="637652" y="356776"/>
                  </a:cubicBezTo>
                  <a:cubicBezTo>
                    <a:pt x="647553" y="334541"/>
                    <a:pt x="658959" y="309378"/>
                    <a:pt x="670603" y="282950"/>
                  </a:cubicBezTo>
                  <a:cubicBezTo>
                    <a:pt x="677653" y="266728"/>
                    <a:pt x="684940" y="250112"/>
                    <a:pt x="691832" y="233337"/>
                  </a:cubicBezTo>
                  <a:cubicBezTo>
                    <a:pt x="706802" y="197254"/>
                    <a:pt x="721140" y="160856"/>
                    <a:pt x="733655" y="128809"/>
                  </a:cubicBezTo>
                  <a:cubicBezTo>
                    <a:pt x="755834" y="72233"/>
                    <a:pt x="771914" y="28792"/>
                    <a:pt x="773815" y="21828"/>
                  </a:cubicBezTo>
                  <a:cubicBezTo>
                    <a:pt x="776666" y="13045"/>
                    <a:pt x="771755" y="3550"/>
                    <a:pt x="762883" y="780"/>
                  </a:cubicBezTo>
                  <a:cubicBezTo>
                    <a:pt x="754091" y="-1989"/>
                    <a:pt x="744665" y="2838"/>
                    <a:pt x="741814" y="11700"/>
                  </a:cubicBezTo>
                  <a:cubicBezTo>
                    <a:pt x="738883" y="20008"/>
                    <a:pt x="707911" y="82598"/>
                    <a:pt x="674009" y="157295"/>
                  </a:cubicBezTo>
                  <a:cubicBezTo>
                    <a:pt x="659514" y="189262"/>
                    <a:pt x="644464" y="223446"/>
                    <a:pt x="630919" y="256521"/>
                  </a:cubicBezTo>
                  <a:cubicBezTo>
                    <a:pt x="615790" y="293474"/>
                    <a:pt x="602799" y="329002"/>
                    <a:pt x="592343" y="357963"/>
                  </a:cubicBezTo>
                  <a:cubicBezTo>
                    <a:pt x="577848" y="398239"/>
                    <a:pt x="569610" y="427199"/>
                    <a:pt x="569847" y="433371"/>
                  </a:cubicBezTo>
                  <a:cubicBezTo>
                    <a:pt x="569847" y="442787"/>
                    <a:pt x="577452" y="450384"/>
                    <a:pt x="586798" y="450700"/>
                  </a:cubicBezTo>
                  <a:cubicBezTo>
                    <a:pt x="586402" y="452520"/>
                    <a:pt x="585056" y="453944"/>
                    <a:pt x="585214" y="455923"/>
                  </a:cubicBezTo>
                  <a:cubicBezTo>
                    <a:pt x="586165" y="465497"/>
                    <a:pt x="594720" y="472539"/>
                    <a:pt x="604304" y="471669"/>
                  </a:cubicBezTo>
                  <a:cubicBezTo>
                    <a:pt x="642642" y="469374"/>
                    <a:pt x="680901" y="467792"/>
                    <a:pt x="719159" y="465655"/>
                  </a:cubicBezTo>
                  <a:cubicBezTo>
                    <a:pt x="744744" y="464231"/>
                    <a:pt x="770329" y="462807"/>
                    <a:pt x="795914" y="460829"/>
                  </a:cubicBezTo>
                  <a:cubicBezTo>
                    <a:pt x="817222" y="459167"/>
                    <a:pt x="838530" y="457110"/>
                    <a:pt x="859758" y="454815"/>
                  </a:cubicBezTo>
                  <a:cubicBezTo>
                    <a:pt x="881066" y="452520"/>
                    <a:pt x="902294" y="449592"/>
                    <a:pt x="923523" y="446744"/>
                  </a:cubicBezTo>
                  <a:cubicBezTo>
                    <a:pt x="937939" y="444766"/>
                    <a:pt x="952355" y="442629"/>
                    <a:pt x="966692" y="440334"/>
                  </a:cubicBezTo>
                  <a:cubicBezTo>
                    <a:pt x="988238" y="436853"/>
                    <a:pt x="1009624" y="433055"/>
                    <a:pt x="1031090" y="429019"/>
                  </a:cubicBezTo>
                  <a:lnTo>
                    <a:pt x="1074260" y="419999"/>
                  </a:lnTo>
                  <a:cubicBezTo>
                    <a:pt x="1083369" y="418020"/>
                    <a:pt x="1089073" y="409079"/>
                    <a:pt x="1087172" y="400059"/>
                  </a:cubicBezTo>
                  <a:cubicBezTo>
                    <a:pt x="1085191" y="391038"/>
                    <a:pt x="1076240" y="385262"/>
                    <a:pt x="1067210" y="387240"/>
                  </a:cubicBez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0" name="Google Shape;1290;p21"/>
            <p:cNvSpPr/>
            <p:nvPr/>
          </p:nvSpPr>
          <p:spPr>
            <a:xfrm>
              <a:off x="5469743" y="557100"/>
              <a:ext cx="732717" cy="266452"/>
            </a:xfrm>
            <a:custGeom>
              <a:avLst/>
              <a:gdLst/>
              <a:ahLst/>
              <a:cxnLst/>
              <a:rect l="l" t="t" r="r" b="b"/>
              <a:pathLst>
                <a:path w="1465434" h="532905" extrusionOk="0">
                  <a:moveTo>
                    <a:pt x="144559" y="62669"/>
                  </a:moveTo>
                  <a:cubicBezTo>
                    <a:pt x="144559" y="97327"/>
                    <a:pt x="112162" y="125417"/>
                    <a:pt x="72319" y="125417"/>
                  </a:cubicBezTo>
                  <a:cubicBezTo>
                    <a:pt x="32397" y="125417"/>
                    <a:pt x="0" y="97327"/>
                    <a:pt x="0" y="62669"/>
                  </a:cubicBezTo>
                  <a:cubicBezTo>
                    <a:pt x="0" y="28090"/>
                    <a:pt x="32397" y="0"/>
                    <a:pt x="72319" y="0"/>
                  </a:cubicBezTo>
                  <a:cubicBezTo>
                    <a:pt x="112162" y="0"/>
                    <a:pt x="144559" y="28090"/>
                    <a:pt x="144559" y="62669"/>
                  </a:cubicBezTo>
                  <a:close/>
                  <a:moveTo>
                    <a:pt x="1390066" y="128582"/>
                  </a:moveTo>
                  <a:cubicBezTo>
                    <a:pt x="1373194" y="124863"/>
                    <a:pt x="1350144" y="124547"/>
                    <a:pt x="1338421" y="139344"/>
                  </a:cubicBezTo>
                  <a:cubicBezTo>
                    <a:pt x="1325034" y="156277"/>
                    <a:pt x="1326777" y="187612"/>
                    <a:pt x="1298340" y="187770"/>
                  </a:cubicBezTo>
                  <a:cubicBezTo>
                    <a:pt x="1259131" y="187928"/>
                    <a:pt x="1217149" y="156594"/>
                    <a:pt x="1178019" y="171865"/>
                  </a:cubicBezTo>
                  <a:cubicBezTo>
                    <a:pt x="1150216" y="182785"/>
                    <a:pt x="1146969" y="216493"/>
                    <a:pt x="1153860" y="240865"/>
                  </a:cubicBezTo>
                  <a:cubicBezTo>
                    <a:pt x="1155999" y="248382"/>
                    <a:pt x="1167801" y="274652"/>
                    <a:pt x="1156632" y="279795"/>
                  </a:cubicBezTo>
                  <a:cubicBezTo>
                    <a:pt x="1146494" y="284543"/>
                    <a:pt x="1129226" y="272990"/>
                    <a:pt x="1120750" y="268876"/>
                  </a:cubicBezTo>
                  <a:cubicBezTo>
                    <a:pt x="1095403" y="256690"/>
                    <a:pt x="1059837" y="238095"/>
                    <a:pt x="1033698" y="259301"/>
                  </a:cubicBezTo>
                  <a:cubicBezTo>
                    <a:pt x="1003043" y="284227"/>
                    <a:pt x="1016747" y="333365"/>
                    <a:pt x="1036233" y="359873"/>
                  </a:cubicBezTo>
                  <a:cubicBezTo>
                    <a:pt x="1085739" y="427131"/>
                    <a:pt x="1317430" y="521293"/>
                    <a:pt x="1336282" y="532133"/>
                  </a:cubicBezTo>
                  <a:cubicBezTo>
                    <a:pt x="1339213" y="533795"/>
                    <a:pt x="1333668" y="532292"/>
                    <a:pt x="1336599" y="532054"/>
                  </a:cubicBezTo>
                  <a:cubicBezTo>
                    <a:pt x="1389353" y="456092"/>
                    <a:pt x="1458345" y="349902"/>
                    <a:pt x="1464682" y="257956"/>
                  </a:cubicBezTo>
                  <a:cubicBezTo>
                    <a:pt x="1468801" y="199085"/>
                    <a:pt x="1457633" y="143300"/>
                    <a:pt x="1390066" y="128582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1" name="Google Shape;1291;p21"/>
            <p:cNvSpPr/>
            <p:nvPr/>
          </p:nvSpPr>
          <p:spPr>
            <a:xfrm>
              <a:off x="6028850" y="405891"/>
              <a:ext cx="876168" cy="495103"/>
            </a:xfrm>
            <a:custGeom>
              <a:avLst/>
              <a:gdLst/>
              <a:ahLst/>
              <a:cxnLst/>
              <a:rect l="l" t="t" r="r" b="b"/>
              <a:pathLst>
                <a:path w="1752336" h="990205" extrusionOk="0">
                  <a:moveTo>
                    <a:pt x="1752297" y="28638"/>
                  </a:moveTo>
                  <a:cubicBezTo>
                    <a:pt x="1751663" y="37817"/>
                    <a:pt x="1743663" y="44701"/>
                    <a:pt x="1734474" y="43989"/>
                  </a:cubicBezTo>
                  <a:cubicBezTo>
                    <a:pt x="1652887" y="38767"/>
                    <a:pt x="1544765" y="30458"/>
                    <a:pt x="1431811" y="41219"/>
                  </a:cubicBezTo>
                  <a:cubicBezTo>
                    <a:pt x="1430543" y="42644"/>
                    <a:pt x="1430227" y="44147"/>
                    <a:pt x="1428246" y="45413"/>
                  </a:cubicBezTo>
                  <a:cubicBezTo>
                    <a:pt x="1421276" y="49686"/>
                    <a:pt x="1401869" y="57203"/>
                    <a:pt x="1400047" y="57915"/>
                  </a:cubicBezTo>
                  <a:cubicBezTo>
                    <a:pt x="1378898" y="67332"/>
                    <a:pt x="1357987" y="76985"/>
                    <a:pt x="1337630" y="87747"/>
                  </a:cubicBezTo>
                  <a:cubicBezTo>
                    <a:pt x="1324322" y="94789"/>
                    <a:pt x="1311252" y="102385"/>
                    <a:pt x="1298658" y="110694"/>
                  </a:cubicBezTo>
                  <a:cubicBezTo>
                    <a:pt x="1260795" y="135461"/>
                    <a:pt x="1226497" y="165054"/>
                    <a:pt x="1195367" y="197576"/>
                  </a:cubicBezTo>
                  <a:cubicBezTo>
                    <a:pt x="1163921" y="230335"/>
                    <a:pt x="1135801" y="266259"/>
                    <a:pt x="1110691" y="303686"/>
                  </a:cubicBezTo>
                  <a:cubicBezTo>
                    <a:pt x="1082175" y="346019"/>
                    <a:pt x="1060155" y="394129"/>
                    <a:pt x="1047877" y="444137"/>
                  </a:cubicBezTo>
                  <a:cubicBezTo>
                    <a:pt x="1035837" y="493434"/>
                    <a:pt x="1033461" y="544709"/>
                    <a:pt x="1045739" y="594164"/>
                  </a:cubicBezTo>
                  <a:cubicBezTo>
                    <a:pt x="1049937" y="611730"/>
                    <a:pt x="1057699" y="632778"/>
                    <a:pt x="1069502" y="650661"/>
                  </a:cubicBezTo>
                  <a:cubicBezTo>
                    <a:pt x="1079641" y="666170"/>
                    <a:pt x="1092552" y="679701"/>
                    <a:pt x="1109661" y="684290"/>
                  </a:cubicBezTo>
                  <a:cubicBezTo>
                    <a:pt x="1121781" y="687613"/>
                    <a:pt x="1133266" y="683578"/>
                    <a:pt x="1143167" y="676061"/>
                  </a:cubicBezTo>
                  <a:cubicBezTo>
                    <a:pt x="1154415" y="667436"/>
                    <a:pt x="1163762" y="654696"/>
                    <a:pt x="1170416" y="640532"/>
                  </a:cubicBezTo>
                  <a:cubicBezTo>
                    <a:pt x="1178495" y="623441"/>
                    <a:pt x="1182773" y="604213"/>
                    <a:pt x="1180713" y="587200"/>
                  </a:cubicBezTo>
                  <a:cubicBezTo>
                    <a:pt x="1179446" y="576597"/>
                    <a:pt x="1175802" y="566864"/>
                    <a:pt x="1168277" y="559980"/>
                  </a:cubicBezTo>
                  <a:cubicBezTo>
                    <a:pt x="1159089" y="551672"/>
                    <a:pt x="1146890" y="553413"/>
                    <a:pt x="1138811" y="559031"/>
                  </a:cubicBezTo>
                  <a:cubicBezTo>
                    <a:pt x="1134533" y="562038"/>
                    <a:pt x="1130415" y="565757"/>
                    <a:pt x="1131127" y="570425"/>
                  </a:cubicBezTo>
                  <a:cubicBezTo>
                    <a:pt x="1131603" y="573195"/>
                    <a:pt x="1133583" y="575648"/>
                    <a:pt x="1136751" y="578101"/>
                  </a:cubicBezTo>
                  <a:cubicBezTo>
                    <a:pt x="1144039" y="583640"/>
                    <a:pt x="1145544" y="594084"/>
                    <a:pt x="1139999" y="601364"/>
                  </a:cubicBezTo>
                  <a:cubicBezTo>
                    <a:pt x="1134454" y="608723"/>
                    <a:pt x="1123998" y="610226"/>
                    <a:pt x="1116711" y="604688"/>
                  </a:cubicBezTo>
                  <a:cubicBezTo>
                    <a:pt x="1104988" y="596142"/>
                    <a:pt x="1099523" y="586013"/>
                    <a:pt x="1097701" y="576281"/>
                  </a:cubicBezTo>
                  <a:cubicBezTo>
                    <a:pt x="1094453" y="559426"/>
                    <a:pt x="1103008" y="542018"/>
                    <a:pt x="1118375" y="530624"/>
                  </a:cubicBezTo>
                  <a:cubicBezTo>
                    <a:pt x="1138256" y="515985"/>
                    <a:pt x="1168753" y="512345"/>
                    <a:pt x="1192437" y="532602"/>
                  </a:cubicBezTo>
                  <a:cubicBezTo>
                    <a:pt x="1223962" y="559585"/>
                    <a:pt x="1225784" y="612679"/>
                    <a:pt x="1206457" y="656833"/>
                  </a:cubicBezTo>
                  <a:cubicBezTo>
                    <a:pt x="1186179" y="703043"/>
                    <a:pt x="1143959" y="735960"/>
                    <a:pt x="1099126" y="724962"/>
                  </a:cubicBezTo>
                  <a:cubicBezTo>
                    <a:pt x="1076868" y="719423"/>
                    <a:pt x="1058095" y="705575"/>
                    <a:pt x="1042966" y="687376"/>
                  </a:cubicBezTo>
                  <a:cubicBezTo>
                    <a:pt x="1022688" y="663163"/>
                    <a:pt x="1009381" y="631037"/>
                    <a:pt x="1002648" y="604846"/>
                  </a:cubicBezTo>
                  <a:cubicBezTo>
                    <a:pt x="988469" y="548349"/>
                    <a:pt x="990291" y="489715"/>
                    <a:pt x="1004391" y="433376"/>
                  </a:cubicBezTo>
                  <a:cubicBezTo>
                    <a:pt x="1018094" y="378382"/>
                    <a:pt x="1043521" y="325842"/>
                    <a:pt x="1075601" y="279710"/>
                  </a:cubicBezTo>
                  <a:cubicBezTo>
                    <a:pt x="1102770" y="240859"/>
                    <a:pt x="1133108" y="203589"/>
                    <a:pt x="1167010" y="169802"/>
                  </a:cubicBezTo>
                  <a:cubicBezTo>
                    <a:pt x="1200912" y="135935"/>
                    <a:pt x="1238220" y="105550"/>
                    <a:pt x="1279172" y="80229"/>
                  </a:cubicBezTo>
                  <a:cubicBezTo>
                    <a:pt x="1291212" y="72791"/>
                    <a:pt x="1303569" y="66224"/>
                    <a:pt x="1316084" y="59973"/>
                  </a:cubicBezTo>
                  <a:cubicBezTo>
                    <a:pt x="1289945" y="66066"/>
                    <a:pt x="1263964" y="73108"/>
                    <a:pt x="1238379" y="82208"/>
                  </a:cubicBezTo>
                  <a:cubicBezTo>
                    <a:pt x="1101899" y="131109"/>
                    <a:pt x="976825" y="228831"/>
                    <a:pt x="904348" y="418738"/>
                  </a:cubicBezTo>
                  <a:cubicBezTo>
                    <a:pt x="874960" y="494700"/>
                    <a:pt x="851276" y="572403"/>
                    <a:pt x="821256" y="647812"/>
                  </a:cubicBezTo>
                  <a:cubicBezTo>
                    <a:pt x="800899" y="698849"/>
                    <a:pt x="777690" y="748858"/>
                    <a:pt x="748303" y="796730"/>
                  </a:cubicBezTo>
                  <a:cubicBezTo>
                    <a:pt x="698559" y="877361"/>
                    <a:pt x="619586" y="942879"/>
                    <a:pt x="531424" y="972631"/>
                  </a:cubicBezTo>
                  <a:cubicBezTo>
                    <a:pt x="442233" y="1002700"/>
                    <a:pt x="343854" y="996844"/>
                    <a:pt x="256405" y="934254"/>
                  </a:cubicBezTo>
                  <a:cubicBezTo>
                    <a:pt x="235018" y="918903"/>
                    <a:pt x="217830" y="900467"/>
                    <a:pt x="203176" y="880210"/>
                  </a:cubicBezTo>
                  <a:cubicBezTo>
                    <a:pt x="171175" y="835899"/>
                    <a:pt x="151927" y="782487"/>
                    <a:pt x="123332" y="735881"/>
                  </a:cubicBezTo>
                  <a:cubicBezTo>
                    <a:pt x="110816" y="715466"/>
                    <a:pt x="96242" y="697662"/>
                    <a:pt x="80875" y="680967"/>
                  </a:cubicBezTo>
                  <a:cubicBezTo>
                    <a:pt x="56161" y="654221"/>
                    <a:pt x="29229" y="630167"/>
                    <a:pt x="4278" y="603026"/>
                  </a:cubicBezTo>
                  <a:cubicBezTo>
                    <a:pt x="-1742" y="596617"/>
                    <a:pt x="-1346" y="586488"/>
                    <a:pt x="5070" y="580554"/>
                  </a:cubicBezTo>
                  <a:cubicBezTo>
                    <a:pt x="11486" y="574540"/>
                    <a:pt x="21625" y="574856"/>
                    <a:pt x="27645" y="581345"/>
                  </a:cubicBezTo>
                  <a:cubicBezTo>
                    <a:pt x="57270" y="612679"/>
                    <a:pt x="89588" y="639820"/>
                    <a:pt x="118025" y="671946"/>
                  </a:cubicBezTo>
                  <a:cubicBezTo>
                    <a:pt x="130461" y="686031"/>
                    <a:pt x="142184" y="700986"/>
                    <a:pt x="152640" y="717603"/>
                  </a:cubicBezTo>
                  <a:cubicBezTo>
                    <a:pt x="168244" y="742211"/>
                    <a:pt x="181551" y="768482"/>
                    <a:pt x="195176" y="794515"/>
                  </a:cubicBezTo>
                  <a:cubicBezTo>
                    <a:pt x="195096" y="787552"/>
                    <a:pt x="194938" y="780509"/>
                    <a:pt x="194621" y="773546"/>
                  </a:cubicBezTo>
                  <a:cubicBezTo>
                    <a:pt x="193987" y="759303"/>
                    <a:pt x="192958" y="745060"/>
                    <a:pt x="191611" y="730896"/>
                  </a:cubicBezTo>
                  <a:cubicBezTo>
                    <a:pt x="189710" y="707949"/>
                    <a:pt x="186938" y="684923"/>
                    <a:pt x="184720" y="661818"/>
                  </a:cubicBezTo>
                  <a:cubicBezTo>
                    <a:pt x="182502" y="638950"/>
                    <a:pt x="180522" y="616003"/>
                    <a:pt x="177908" y="593135"/>
                  </a:cubicBezTo>
                  <a:cubicBezTo>
                    <a:pt x="174264" y="562671"/>
                    <a:pt x="170224" y="532365"/>
                    <a:pt x="163967" y="502455"/>
                  </a:cubicBezTo>
                  <a:cubicBezTo>
                    <a:pt x="161669" y="493592"/>
                    <a:pt x="166977" y="484493"/>
                    <a:pt x="175927" y="482198"/>
                  </a:cubicBezTo>
                  <a:cubicBezTo>
                    <a:pt x="184799" y="479903"/>
                    <a:pt x="193908" y="485205"/>
                    <a:pt x="196205" y="494146"/>
                  </a:cubicBezTo>
                  <a:cubicBezTo>
                    <a:pt x="207849" y="532127"/>
                    <a:pt x="217038" y="570900"/>
                    <a:pt x="223454" y="610306"/>
                  </a:cubicBezTo>
                  <a:cubicBezTo>
                    <a:pt x="225988" y="625973"/>
                    <a:pt x="228127" y="641719"/>
                    <a:pt x="229632" y="657466"/>
                  </a:cubicBezTo>
                  <a:cubicBezTo>
                    <a:pt x="231850" y="681125"/>
                    <a:pt x="232721" y="704784"/>
                    <a:pt x="233593" y="728364"/>
                  </a:cubicBezTo>
                  <a:cubicBezTo>
                    <a:pt x="233909" y="740866"/>
                    <a:pt x="234068" y="753448"/>
                    <a:pt x="233672" y="765950"/>
                  </a:cubicBezTo>
                  <a:cubicBezTo>
                    <a:pt x="233276" y="778531"/>
                    <a:pt x="232563" y="791112"/>
                    <a:pt x="231454" y="803614"/>
                  </a:cubicBezTo>
                  <a:lnTo>
                    <a:pt x="228206" y="830834"/>
                  </a:lnTo>
                  <a:cubicBezTo>
                    <a:pt x="227969" y="832575"/>
                    <a:pt x="225988" y="836057"/>
                    <a:pt x="224642" y="839143"/>
                  </a:cubicBezTo>
                  <a:cubicBezTo>
                    <a:pt x="224959" y="840171"/>
                    <a:pt x="225196" y="841279"/>
                    <a:pt x="225276" y="842387"/>
                  </a:cubicBezTo>
                  <a:lnTo>
                    <a:pt x="224879" y="841437"/>
                  </a:lnTo>
                  <a:lnTo>
                    <a:pt x="224246" y="840171"/>
                  </a:lnTo>
                  <a:cubicBezTo>
                    <a:pt x="223295" y="842624"/>
                    <a:pt x="222978" y="844682"/>
                    <a:pt x="224563" y="845077"/>
                  </a:cubicBezTo>
                  <a:cubicBezTo>
                    <a:pt x="224800" y="845156"/>
                    <a:pt x="225038" y="845156"/>
                    <a:pt x="225196" y="845077"/>
                  </a:cubicBezTo>
                  <a:cubicBezTo>
                    <a:pt x="225196" y="845473"/>
                    <a:pt x="224879" y="845790"/>
                    <a:pt x="224800" y="846185"/>
                  </a:cubicBezTo>
                  <a:cubicBezTo>
                    <a:pt x="239217" y="867787"/>
                    <a:pt x="255772" y="887806"/>
                    <a:pt x="278267" y="903394"/>
                  </a:cubicBezTo>
                  <a:cubicBezTo>
                    <a:pt x="355022" y="956964"/>
                    <a:pt x="440728" y="960920"/>
                    <a:pt x="518038" y="933859"/>
                  </a:cubicBezTo>
                  <a:cubicBezTo>
                    <a:pt x="596852" y="906243"/>
                    <a:pt x="667033" y="846739"/>
                    <a:pt x="710915" y="774021"/>
                  </a:cubicBezTo>
                  <a:cubicBezTo>
                    <a:pt x="738718" y="728127"/>
                    <a:pt x="760422" y="680175"/>
                    <a:pt x="779670" y="631354"/>
                  </a:cubicBezTo>
                  <a:cubicBezTo>
                    <a:pt x="809374" y="555945"/>
                    <a:pt x="833217" y="478479"/>
                    <a:pt x="862525" y="402595"/>
                  </a:cubicBezTo>
                  <a:cubicBezTo>
                    <a:pt x="924388" y="244419"/>
                    <a:pt x="1019995" y="146301"/>
                    <a:pt x="1128751" y="86560"/>
                  </a:cubicBezTo>
                  <a:cubicBezTo>
                    <a:pt x="1331847" y="-25090"/>
                    <a:pt x="1581123" y="-1351"/>
                    <a:pt x="1736930" y="10834"/>
                  </a:cubicBezTo>
                  <a:cubicBezTo>
                    <a:pt x="1746039" y="11547"/>
                    <a:pt x="1752930" y="19459"/>
                    <a:pt x="1752297" y="28638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2" name="Google Shape;1292;p21"/>
            <p:cNvSpPr/>
            <p:nvPr/>
          </p:nvSpPr>
          <p:spPr>
            <a:xfrm>
              <a:off x="5187720" y="835258"/>
              <a:ext cx="538757" cy="1181974"/>
            </a:xfrm>
            <a:custGeom>
              <a:avLst/>
              <a:gdLst/>
              <a:ahLst/>
              <a:cxnLst/>
              <a:rect l="l" t="t" r="r" b="b"/>
              <a:pathLst>
                <a:path w="1077513" h="2363947" extrusionOk="0">
                  <a:moveTo>
                    <a:pt x="694744" y="2345533"/>
                  </a:moveTo>
                  <a:cubicBezTo>
                    <a:pt x="694506" y="2347116"/>
                    <a:pt x="694506" y="2348619"/>
                    <a:pt x="694744" y="2350043"/>
                  </a:cubicBezTo>
                  <a:cubicBezTo>
                    <a:pt x="693239" y="2349885"/>
                    <a:pt x="693793" y="2347590"/>
                    <a:pt x="694823" y="2345058"/>
                  </a:cubicBezTo>
                  <a:lnTo>
                    <a:pt x="694744" y="2345533"/>
                  </a:lnTo>
                  <a:close/>
                  <a:moveTo>
                    <a:pt x="723181" y="2330499"/>
                  </a:moveTo>
                  <a:lnTo>
                    <a:pt x="719616" y="2299955"/>
                  </a:lnTo>
                  <a:lnTo>
                    <a:pt x="706942" y="2198197"/>
                  </a:lnTo>
                  <a:cubicBezTo>
                    <a:pt x="703774" y="2175092"/>
                    <a:pt x="701239" y="2151828"/>
                    <a:pt x="698150" y="2128644"/>
                  </a:cubicBezTo>
                  <a:cubicBezTo>
                    <a:pt x="694982" y="2105381"/>
                    <a:pt x="691575" y="2082196"/>
                    <a:pt x="687932" y="2059012"/>
                  </a:cubicBezTo>
                  <a:cubicBezTo>
                    <a:pt x="680565" y="2012168"/>
                    <a:pt x="671931" y="1965641"/>
                    <a:pt x="662268" y="1919589"/>
                  </a:cubicBezTo>
                  <a:cubicBezTo>
                    <a:pt x="660763" y="1910568"/>
                    <a:pt x="652129" y="1904475"/>
                    <a:pt x="643099" y="1906058"/>
                  </a:cubicBezTo>
                  <a:cubicBezTo>
                    <a:pt x="633989" y="1907561"/>
                    <a:pt x="627890" y="1916186"/>
                    <a:pt x="629474" y="1925207"/>
                  </a:cubicBezTo>
                  <a:cubicBezTo>
                    <a:pt x="634702" y="1963979"/>
                    <a:pt x="638346" y="2003148"/>
                    <a:pt x="642544" y="2042316"/>
                  </a:cubicBezTo>
                  <a:cubicBezTo>
                    <a:pt x="645396" y="2068507"/>
                    <a:pt x="648089" y="2094698"/>
                    <a:pt x="651574" y="2120731"/>
                  </a:cubicBezTo>
                  <a:cubicBezTo>
                    <a:pt x="655376" y="2148901"/>
                    <a:pt x="660208" y="2176833"/>
                    <a:pt x="664961" y="2204765"/>
                  </a:cubicBezTo>
                  <a:lnTo>
                    <a:pt x="684288" y="2305653"/>
                  </a:lnTo>
                  <a:lnTo>
                    <a:pt x="690308" y="2335721"/>
                  </a:lnTo>
                  <a:cubicBezTo>
                    <a:pt x="690783" y="2337699"/>
                    <a:pt x="693239" y="2341181"/>
                    <a:pt x="694982" y="2344188"/>
                  </a:cubicBezTo>
                  <a:lnTo>
                    <a:pt x="694823" y="2345058"/>
                  </a:lnTo>
                  <a:lnTo>
                    <a:pt x="695140" y="2344346"/>
                  </a:lnTo>
                  <a:cubicBezTo>
                    <a:pt x="696645" y="2347036"/>
                    <a:pt x="697596" y="2349252"/>
                    <a:pt x="695853" y="2349885"/>
                  </a:cubicBezTo>
                  <a:cubicBezTo>
                    <a:pt x="695378" y="2350043"/>
                    <a:pt x="694982" y="2350122"/>
                    <a:pt x="694744" y="2350043"/>
                  </a:cubicBezTo>
                  <a:cubicBezTo>
                    <a:pt x="695615" y="2356927"/>
                    <a:pt x="701002" y="2362545"/>
                    <a:pt x="708210" y="2363653"/>
                  </a:cubicBezTo>
                  <a:cubicBezTo>
                    <a:pt x="714547" y="2364840"/>
                    <a:pt x="718745" y="2362229"/>
                    <a:pt x="721913" y="2359618"/>
                  </a:cubicBezTo>
                  <a:cubicBezTo>
                    <a:pt x="725002" y="2357086"/>
                    <a:pt x="727220" y="2353050"/>
                    <a:pt x="727537" y="2347353"/>
                  </a:cubicBezTo>
                  <a:cubicBezTo>
                    <a:pt x="727696" y="2345295"/>
                    <a:pt x="727141" y="2342210"/>
                    <a:pt x="725953" y="2338570"/>
                  </a:cubicBezTo>
                  <a:cubicBezTo>
                    <a:pt x="725240" y="2336117"/>
                    <a:pt x="723418" y="2332714"/>
                    <a:pt x="723181" y="2330499"/>
                  </a:cubicBezTo>
                  <a:close/>
                  <a:moveTo>
                    <a:pt x="875819" y="249758"/>
                  </a:moveTo>
                  <a:cubicBezTo>
                    <a:pt x="873205" y="249837"/>
                    <a:pt x="874710" y="252765"/>
                    <a:pt x="876374" y="255297"/>
                  </a:cubicBezTo>
                  <a:lnTo>
                    <a:pt x="876453" y="254901"/>
                  </a:lnTo>
                  <a:cubicBezTo>
                    <a:pt x="875978" y="253239"/>
                    <a:pt x="875740" y="251499"/>
                    <a:pt x="875819" y="249758"/>
                  </a:cubicBezTo>
                  <a:close/>
                  <a:moveTo>
                    <a:pt x="1075747" y="607177"/>
                  </a:moveTo>
                  <a:cubicBezTo>
                    <a:pt x="1071707" y="615407"/>
                    <a:pt x="1061726" y="618730"/>
                    <a:pt x="1053489" y="614615"/>
                  </a:cubicBezTo>
                  <a:cubicBezTo>
                    <a:pt x="1049766" y="613349"/>
                    <a:pt x="1043191" y="612875"/>
                    <a:pt x="1035032" y="611529"/>
                  </a:cubicBezTo>
                  <a:cubicBezTo>
                    <a:pt x="1025923" y="610184"/>
                    <a:pt x="1015230" y="609156"/>
                    <a:pt x="1004140" y="607652"/>
                  </a:cubicBezTo>
                  <a:cubicBezTo>
                    <a:pt x="999625" y="607098"/>
                    <a:pt x="995110" y="606307"/>
                    <a:pt x="990595" y="605595"/>
                  </a:cubicBezTo>
                  <a:cubicBezTo>
                    <a:pt x="983783" y="604408"/>
                    <a:pt x="977209" y="602984"/>
                    <a:pt x="970872" y="602113"/>
                  </a:cubicBezTo>
                  <a:cubicBezTo>
                    <a:pt x="963664" y="601164"/>
                    <a:pt x="957169" y="600056"/>
                    <a:pt x="951703" y="600452"/>
                  </a:cubicBezTo>
                  <a:cubicBezTo>
                    <a:pt x="950198" y="600531"/>
                    <a:pt x="948693" y="600214"/>
                    <a:pt x="947426" y="600610"/>
                  </a:cubicBezTo>
                  <a:cubicBezTo>
                    <a:pt x="947188" y="600689"/>
                    <a:pt x="946713" y="600372"/>
                    <a:pt x="946554" y="600372"/>
                  </a:cubicBezTo>
                  <a:cubicBezTo>
                    <a:pt x="946554" y="600135"/>
                    <a:pt x="946554" y="599660"/>
                    <a:pt x="946713" y="599581"/>
                  </a:cubicBezTo>
                  <a:cubicBezTo>
                    <a:pt x="943069" y="604012"/>
                    <a:pt x="937683" y="604962"/>
                    <a:pt x="932376" y="604250"/>
                  </a:cubicBezTo>
                  <a:cubicBezTo>
                    <a:pt x="928890" y="608048"/>
                    <a:pt x="926118" y="612558"/>
                    <a:pt x="922316" y="616119"/>
                  </a:cubicBezTo>
                  <a:cubicBezTo>
                    <a:pt x="900137" y="636929"/>
                    <a:pt x="873364" y="653230"/>
                    <a:pt x="843897" y="665653"/>
                  </a:cubicBezTo>
                  <a:cubicBezTo>
                    <a:pt x="762152" y="699994"/>
                    <a:pt x="659891" y="704821"/>
                    <a:pt x="583136" y="703317"/>
                  </a:cubicBezTo>
                  <a:cubicBezTo>
                    <a:pt x="574819" y="703317"/>
                    <a:pt x="568562" y="696829"/>
                    <a:pt x="567294" y="688837"/>
                  </a:cubicBezTo>
                  <a:cubicBezTo>
                    <a:pt x="564126" y="733070"/>
                    <a:pt x="560403" y="777302"/>
                    <a:pt x="557630" y="821455"/>
                  </a:cubicBezTo>
                  <a:cubicBezTo>
                    <a:pt x="550581" y="936823"/>
                    <a:pt x="545115" y="1051637"/>
                    <a:pt x="545036" y="1165265"/>
                  </a:cubicBezTo>
                  <a:cubicBezTo>
                    <a:pt x="545036" y="1190427"/>
                    <a:pt x="546066" y="1215827"/>
                    <a:pt x="546462" y="1241069"/>
                  </a:cubicBezTo>
                  <a:cubicBezTo>
                    <a:pt x="575453" y="1220100"/>
                    <a:pt x="606107" y="1194700"/>
                    <a:pt x="638425" y="1173652"/>
                  </a:cubicBezTo>
                  <a:cubicBezTo>
                    <a:pt x="665515" y="1156007"/>
                    <a:pt x="693635" y="1141764"/>
                    <a:pt x="721913" y="1135750"/>
                  </a:cubicBezTo>
                  <a:cubicBezTo>
                    <a:pt x="741161" y="1131715"/>
                    <a:pt x="760489" y="1132506"/>
                    <a:pt x="779737" y="1136858"/>
                  </a:cubicBezTo>
                  <a:cubicBezTo>
                    <a:pt x="777519" y="1133060"/>
                    <a:pt x="774984" y="1129341"/>
                    <a:pt x="773004" y="1125385"/>
                  </a:cubicBezTo>
                  <a:cubicBezTo>
                    <a:pt x="769202" y="1117472"/>
                    <a:pt x="766430" y="1109163"/>
                    <a:pt x="764291" y="1100617"/>
                  </a:cubicBezTo>
                  <a:cubicBezTo>
                    <a:pt x="761439" y="1087403"/>
                    <a:pt x="759063" y="1071261"/>
                    <a:pt x="760013" y="1055198"/>
                  </a:cubicBezTo>
                  <a:cubicBezTo>
                    <a:pt x="760964" y="1037948"/>
                    <a:pt x="765241" y="1020936"/>
                    <a:pt x="773004" y="1007642"/>
                  </a:cubicBezTo>
                  <a:cubicBezTo>
                    <a:pt x="785836" y="985882"/>
                    <a:pt x="806193" y="971086"/>
                    <a:pt x="838432" y="977732"/>
                  </a:cubicBezTo>
                  <a:cubicBezTo>
                    <a:pt x="847541" y="978840"/>
                    <a:pt x="854036" y="987148"/>
                    <a:pt x="852848" y="996248"/>
                  </a:cubicBezTo>
                  <a:cubicBezTo>
                    <a:pt x="851739" y="1005348"/>
                    <a:pt x="843422" y="1011836"/>
                    <a:pt x="834313" y="1010649"/>
                  </a:cubicBezTo>
                  <a:cubicBezTo>
                    <a:pt x="821085" y="1010095"/>
                    <a:pt x="814352" y="1017375"/>
                    <a:pt x="810233" y="1026633"/>
                  </a:cubicBezTo>
                  <a:cubicBezTo>
                    <a:pt x="806352" y="1035575"/>
                    <a:pt x="805559" y="1046573"/>
                    <a:pt x="805005" y="1057572"/>
                  </a:cubicBezTo>
                  <a:cubicBezTo>
                    <a:pt x="804371" y="1069995"/>
                    <a:pt x="804451" y="1082576"/>
                    <a:pt x="806035" y="1092863"/>
                  </a:cubicBezTo>
                  <a:cubicBezTo>
                    <a:pt x="806827" y="1098877"/>
                    <a:pt x="808015" y="1104811"/>
                    <a:pt x="809916" y="1110508"/>
                  </a:cubicBezTo>
                  <a:cubicBezTo>
                    <a:pt x="811976" y="1116680"/>
                    <a:pt x="814193" y="1122773"/>
                    <a:pt x="817045" y="1128629"/>
                  </a:cubicBezTo>
                  <a:cubicBezTo>
                    <a:pt x="819501" y="1133772"/>
                    <a:pt x="827897" y="1141764"/>
                    <a:pt x="829956" y="1146432"/>
                  </a:cubicBezTo>
                  <a:cubicBezTo>
                    <a:pt x="832412" y="1151892"/>
                    <a:pt x="833046" y="1156640"/>
                    <a:pt x="831937" y="1160280"/>
                  </a:cubicBezTo>
                  <a:cubicBezTo>
                    <a:pt x="831857" y="1160438"/>
                    <a:pt x="831778" y="1160517"/>
                    <a:pt x="831699" y="1160675"/>
                  </a:cubicBezTo>
                  <a:cubicBezTo>
                    <a:pt x="843343" y="1169538"/>
                    <a:pt x="854828" y="1180616"/>
                    <a:pt x="866235" y="1194542"/>
                  </a:cubicBezTo>
                  <a:cubicBezTo>
                    <a:pt x="877007" y="1208389"/>
                    <a:pt x="884532" y="1225639"/>
                    <a:pt x="890632" y="1244076"/>
                  </a:cubicBezTo>
                  <a:cubicBezTo>
                    <a:pt x="897761" y="1265757"/>
                    <a:pt x="902989" y="1289100"/>
                    <a:pt x="914395" y="1307457"/>
                  </a:cubicBezTo>
                  <a:cubicBezTo>
                    <a:pt x="921207" y="1318298"/>
                    <a:pt x="930079" y="1327476"/>
                    <a:pt x="944178" y="1331987"/>
                  </a:cubicBezTo>
                  <a:cubicBezTo>
                    <a:pt x="952970" y="1334519"/>
                    <a:pt x="958119" y="1343698"/>
                    <a:pt x="955584" y="1352560"/>
                  </a:cubicBezTo>
                  <a:cubicBezTo>
                    <a:pt x="953050" y="1361343"/>
                    <a:pt x="943861" y="1366486"/>
                    <a:pt x="934990" y="1363954"/>
                  </a:cubicBezTo>
                  <a:cubicBezTo>
                    <a:pt x="911781" y="1358178"/>
                    <a:pt x="895939" y="1344805"/>
                    <a:pt x="883820" y="1327793"/>
                  </a:cubicBezTo>
                  <a:cubicBezTo>
                    <a:pt x="871700" y="1310939"/>
                    <a:pt x="863938" y="1289812"/>
                    <a:pt x="856096" y="1269001"/>
                  </a:cubicBezTo>
                  <a:cubicBezTo>
                    <a:pt x="849601" y="1251672"/>
                    <a:pt x="843343" y="1234502"/>
                    <a:pt x="832570" y="1221999"/>
                  </a:cubicBezTo>
                  <a:cubicBezTo>
                    <a:pt x="799460" y="1181565"/>
                    <a:pt x="765162" y="1172070"/>
                    <a:pt x="730468" y="1178637"/>
                  </a:cubicBezTo>
                  <a:cubicBezTo>
                    <a:pt x="706705" y="1183148"/>
                    <a:pt x="682862" y="1194067"/>
                    <a:pt x="659337" y="1207598"/>
                  </a:cubicBezTo>
                  <a:cubicBezTo>
                    <a:pt x="622108" y="1229121"/>
                    <a:pt x="585909" y="1256262"/>
                    <a:pt x="552878" y="1275964"/>
                  </a:cubicBezTo>
                  <a:cubicBezTo>
                    <a:pt x="551135" y="1277072"/>
                    <a:pt x="549076" y="1276597"/>
                    <a:pt x="547175" y="1276993"/>
                  </a:cubicBezTo>
                  <a:cubicBezTo>
                    <a:pt x="547650" y="1294718"/>
                    <a:pt x="547412" y="1312442"/>
                    <a:pt x="548125" y="1330167"/>
                  </a:cubicBezTo>
                  <a:cubicBezTo>
                    <a:pt x="550343" y="1385161"/>
                    <a:pt x="553908" y="1440154"/>
                    <a:pt x="559135" y="1494594"/>
                  </a:cubicBezTo>
                  <a:cubicBezTo>
                    <a:pt x="562383" y="1528223"/>
                    <a:pt x="571175" y="1563356"/>
                    <a:pt x="576641" y="1597777"/>
                  </a:cubicBezTo>
                  <a:cubicBezTo>
                    <a:pt x="579176" y="1613681"/>
                    <a:pt x="580998" y="1629507"/>
                    <a:pt x="581394" y="1644937"/>
                  </a:cubicBezTo>
                  <a:cubicBezTo>
                    <a:pt x="581710" y="1653720"/>
                    <a:pt x="574819" y="1661079"/>
                    <a:pt x="566027" y="1661395"/>
                  </a:cubicBezTo>
                  <a:cubicBezTo>
                    <a:pt x="557234" y="1661712"/>
                    <a:pt x="549789" y="1654828"/>
                    <a:pt x="549472" y="1646044"/>
                  </a:cubicBezTo>
                  <a:cubicBezTo>
                    <a:pt x="548838" y="1632039"/>
                    <a:pt x="546858" y="1617717"/>
                    <a:pt x="544244" y="1603236"/>
                  </a:cubicBezTo>
                  <a:cubicBezTo>
                    <a:pt x="540679" y="1583296"/>
                    <a:pt x="536244" y="1563277"/>
                    <a:pt x="532125" y="1543337"/>
                  </a:cubicBezTo>
                  <a:cubicBezTo>
                    <a:pt x="518659" y="1587015"/>
                    <a:pt x="506540" y="1630694"/>
                    <a:pt x="496559" y="1674451"/>
                  </a:cubicBezTo>
                  <a:cubicBezTo>
                    <a:pt x="485549" y="1723036"/>
                    <a:pt x="476598" y="1771857"/>
                    <a:pt x="468202" y="1821154"/>
                  </a:cubicBezTo>
                  <a:cubicBezTo>
                    <a:pt x="459964" y="1869976"/>
                    <a:pt x="452043" y="1919193"/>
                    <a:pt x="445310" y="1969439"/>
                  </a:cubicBezTo>
                  <a:cubicBezTo>
                    <a:pt x="441508" y="1996105"/>
                    <a:pt x="437389" y="2022771"/>
                    <a:pt x="432478" y="2049358"/>
                  </a:cubicBezTo>
                  <a:cubicBezTo>
                    <a:pt x="427488" y="2076024"/>
                    <a:pt x="421784" y="2102532"/>
                    <a:pt x="414972" y="2128802"/>
                  </a:cubicBezTo>
                  <a:lnTo>
                    <a:pt x="401665" y="2178020"/>
                  </a:lnTo>
                  <a:cubicBezTo>
                    <a:pt x="400398" y="2182451"/>
                    <a:pt x="396991" y="2190838"/>
                    <a:pt x="394694" y="2197169"/>
                  </a:cubicBezTo>
                  <a:cubicBezTo>
                    <a:pt x="395486" y="2201758"/>
                    <a:pt x="394219" y="2206664"/>
                    <a:pt x="390892" y="2210383"/>
                  </a:cubicBezTo>
                  <a:cubicBezTo>
                    <a:pt x="380040" y="2223043"/>
                    <a:pt x="369426" y="2215289"/>
                    <a:pt x="366337" y="2212519"/>
                  </a:cubicBezTo>
                  <a:cubicBezTo>
                    <a:pt x="364040" y="2210462"/>
                    <a:pt x="360871" y="2206189"/>
                    <a:pt x="361188" y="2198909"/>
                  </a:cubicBezTo>
                  <a:cubicBezTo>
                    <a:pt x="361347" y="2194478"/>
                    <a:pt x="367684" y="2177149"/>
                    <a:pt x="369347" y="2169790"/>
                  </a:cubicBezTo>
                  <a:lnTo>
                    <a:pt x="380199" y="2120652"/>
                  </a:lnTo>
                  <a:cubicBezTo>
                    <a:pt x="384555" y="2100079"/>
                    <a:pt x="388278" y="2079347"/>
                    <a:pt x="391526" y="2058616"/>
                  </a:cubicBezTo>
                  <a:cubicBezTo>
                    <a:pt x="396516" y="2027282"/>
                    <a:pt x="400398" y="1995789"/>
                    <a:pt x="403645" y="1964296"/>
                  </a:cubicBezTo>
                  <a:cubicBezTo>
                    <a:pt x="409428" y="1913258"/>
                    <a:pt x="415448" y="1863092"/>
                    <a:pt x="423685" y="1813637"/>
                  </a:cubicBezTo>
                  <a:cubicBezTo>
                    <a:pt x="429309" y="1780087"/>
                    <a:pt x="435963" y="1746932"/>
                    <a:pt x="443567" y="1714015"/>
                  </a:cubicBezTo>
                  <a:cubicBezTo>
                    <a:pt x="462419" y="1632197"/>
                    <a:pt x="487371" y="1551882"/>
                    <a:pt x="520164" y="1471410"/>
                  </a:cubicBezTo>
                  <a:cubicBezTo>
                    <a:pt x="520481" y="1470619"/>
                    <a:pt x="521352" y="1470460"/>
                    <a:pt x="521748" y="1469748"/>
                  </a:cubicBezTo>
                  <a:cubicBezTo>
                    <a:pt x="516916" y="1424012"/>
                    <a:pt x="512560" y="1378197"/>
                    <a:pt x="509787" y="1332066"/>
                  </a:cubicBezTo>
                  <a:cubicBezTo>
                    <a:pt x="508916" y="1317111"/>
                    <a:pt x="508916" y="1302156"/>
                    <a:pt x="508203" y="1287201"/>
                  </a:cubicBezTo>
                  <a:cubicBezTo>
                    <a:pt x="506619" y="1288941"/>
                    <a:pt x="505589" y="1291236"/>
                    <a:pt x="503213" y="1292186"/>
                  </a:cubicBezTo>
                  <a:cubicBezTo>
                    <a:pt x="459885" y="1312284"/>
                    <a:pt x="412754" y="1307378"/>
                    <a:pt x="366020" y="1297883"/>
                  </a:cubicBezTo>
                  <a:cubicBezTo>
                    <a:pt x="345109" y="1293689"/>
                    <a:pt x="324435" y="1288704"/>
                    <a:pt x="304236" y="1285064"/>
                  </a:cubicBezTo>
                  <a:cubicBezTo>
                    <a:pt x="284829" y="1281582"/>
                    <a:pt x="266056" y="1279288"/>
                    <a:pt x="247996" y="1281820"/>
                  </a:cubicBezTo>
                  <a:cubicBezTo>
                    <a:pt x="221540" y="1285460"/>
                    <a:pt x="196906" y="1299307"/>
                    <a:pt x="174727" y="1332936"/>
                  </a:cubicBezTo>
                  <a:cubicBezTo>
                    <a:pt x="170845" y="1338792"/>
                    <a:pt x="168073" y="1344252"/>
                    <a:pt x="166093" y="1349790"/>
                  </a:cubicBezTo>
                  <a:cubicBezTo>
                    <a:pt x="162370" y="1360156"/>
                    <a:pt x="160548" y="1370443"/>
                    <a:pt x="157776" y="1381837"/>
                  </a:cubicBezTo>
                  <a:cubicBezTo>
                    <a:pt x="156112" y="1390462"/>
                    <a:pt x="147716" y="1396080"/>
                    <a:pt x="139082" y="1394419"/>
                  </a:cubicBezTo>
                  <a:cubicBezTo>
                    <a:pt x="130448" y="1392678"/>
                    <a:pt x="124824" y="1384369"/>
                    <a:pt x="126487" y="1375744"/>
                  </a:cubicBezTo>
                  <a:cubicBezTo>
                    <a:pt x="128468" y="1362767"/>
                    <a:pt x="129656" y="1351215"/>
                    <a:pt x="132903" y="1339346"/>
                  </a:cubicBezTo>
                  <a:cubicBezTo>
                    <a:pt x="135121" y="1331037"/>
                    <a:pt x="138527" y="1322729"/>
                    <a:pt x="143518" y="1313867"/>
                  </a:cubicBezTo>
                  <a:cubicBezTo>
                    <a:pt x="171004" y="1265599"/>
                    <a:pt x="204827" y="1245421"/>
                    <a:pt x="241105" y="1238774"/>
                  </a:cubicBezTo>
                  <a:cubicBezTo>
                    <a:pt x="248788" y="1237350"/>
                    <a:pt x="256630" y="1236955"/>
                    <a:pt x="264551" y="1236796"/>
                  </a:cubicBezTo>
                  <a:cubicBezTo>
                    <a:pt x="264789" y="1236401"/>
                    <a:pt x="264551" y="1236005"/>
                    <a:pt x="264789" y="1235609"/>
                  </a:cubicBezTo>
                  <a:cubicBezTo>
                    <a:pt x="277621" y="1213216"/>
                    <a:pt x="302731" y="1190032"/>
                    <a:pt x="325464" y="1166214"/>
                  </a:cubicBezTo>
                  <a:cubicBezTo>
                    <a:pt x="330613" y="1160913"/>
                    <a:pt x="335524" y="1155611"/>
                    <a:pt x="340277" y="1150310"/>
                  </a:cubicBezTo>
                  <a:cubicBezTo>
                    <a:pt x="347010" y="1142713"/>
                    <a:pt x="353346" y="1135275"/>
                    <a:pt x="357703" y="1127125"/>
                  </a:cubicBezTo>
                  <a:cubicBezTo>
                    <a:pt x="364436" y="1114386"/>
                    <a:pt x="367287" y="1100380"/>
                    <a:pt x="359525" y="1083605"/>
                  </a:cubicBezTo>
                  <a:cubicBezTo>
                    <a:pt x="355010" y="1075613"/>
                    <a:pt x="357941" y="1065485"/>
                    <a:pt x="365941" y="1060975"/>
                  </a:cubicBezTo>
                  <a:cubicBezTo>
                    <a:pt x="373941" y="1056543"/>
                    <a:pt x="384080" y="1059392"/>
                    <a:pt x="388595" y="1067463"/>
                  </a:cubicBezTo>
                  <a:cubicBezTo>
                    <a:pt x="406814" y="1095079"/>
                    <a:pt x="406021" y="1120953"/>
                    <a:pt x="396437" y="1145008"/>
                  </a:cubicBezTo>
                  <a:cubicBezTo>
                    <a:pt x="391605" y="1157352"/>
                    <a:pt x="383684" y="1169142"/>
                    <a:pt x="374100" y="1180141"/>
                  </a:cubicBezTo>
                  <a:cubicBezTo>
                    <a:pt x="368555" y="1186392"/>
                    <a:pt x="362376" y="1192326"/>
                    <a:pt x="355881" y="1198024"/>
                  </a:cubicBezTo>
                  <a:cubicBezTo>
                    <a:pt x="344633" y="1207994"/>
                    <a:pt x="332435" y="1217173"/>
                    <a:pt x="321108" y="1226193"/>
                  </a:cubicBezTo>
                  <a:cubicBezTo>
                    <a:pt x="315246" y="1230862"/>
                    <a:pt x="309622" y="1235372"/>
                    <a:pt x="304474" y="1239803"/>
                  </a:cubicBezTo>
                  <a:cubicBezTo>
                    <a:pt x="319840" y="1242256"/>
                    <a:pt x="335286" y="1245658"/>
                    <a:pt x="350970" y="1249773"/>
                  </a:cubicBezTo>
                  <a:cubicBezTo>
                    <a:pt x="374971" y="1256024"/>
                    <a:pt x="399130" y="1263146"/>
                    <a:pt x="423210" y="1266390"/>
                  </a:cubicBezTo>
                  <a:cubicBezTo>
                    <a:pt x="445864" y="1269476"/>
                    <a:pt x="468360" y="1269713"/>
                    <a:pt x="490381" y="1261563"/>
                  </a:cubicBezTo>
                  <a:cubicBezTo>
                    <a:pt x="496638" y="1258952"/>
                    <a:pt x="502817" y="1261405"/>
                    <a:pt x="507490" y="1265757"/>
                  </a:cubicBezTo>
                  <a:cubicBezTo>
                    <a:pt x="506144" y="1232286"/>
                    <a:pt x="504401" y="1198815"/>
                    <a:pt x="503926" y="1165502"/>
                  </a:cubicBezTo>
                  <a:cubicBezTo>
                    <a:pt x="502817" y="1073635"/>
                    <a:pt x="504718" y="980976"/>
                    <a:pt x="509074" y="888002"/>
                  </a:cubicBezTo>
                  <a:cubicBezTo>
                    <a:pt x="509787" y="872334"/>
                    <a:pt x="511134" y="856509"/>
                    <a:pt x="512005" y="840762"/>
                  </a:cubicBezTo>
                  <a:cubicBezTo>
                    <a:pt x="480242" y="836410"/>
                    <a:pt x="450142" y="823987"/>
                    <a:pt x="421309" y="806263"/>
                  </a:cubicBezTo>
                  <a:cubicBezTo>
                    <a:pt x="385110" y="784028"/>
                    <a:pt x="350653" y="754276"/>
                    <a:pt x="317147" y="724998"/>
                  </a:cubicBezTo>
                  <a:cubicBezTo>
                    <a:pt x="284354" y="696354"/>
                    <a:pt x="252670" y="668027"/>
                    <a:pt x="218847" y="651252"/>
                  </a:cubicBezTo>
                  <a:cubicBezTo>
                    <a:pt x="198015" y="640490"/>
                    <a:pt x="175756" y="630678"/>
                    <a:pt x="152785" y="623478"/>
                  </a:cubicBezTo>
                  <a:cubicBezTo>
                    <a:pt x="130448" y="616435"/>
                    <a:pt x="107477" y="611529"/>
                    <a:pt x="84268" y="611055"/>
                  </a:cubicBezTo>
                  <a:cubicBezTo>
                    <a:pt x="76902" y="610896"/>
                    <a:pt x="69456" y="611134"/>
                    <a:pt x="62010" y="611767"/>
                  </a:cubicBezTo>
                  <a:cubicBezTo>
                    <a:pt x="54564" y="612479"/>
                    <a:pt x="47118" y="613428"/>
                    <a:pt x="39752" y="614695"/>
                  </a:cubicBezTo>
                  <a:cubicBezTo>
                    <a:pt x="37772" y="615802"/>
                    <a:pt x="27553" y="621341"/>
                    <a:pt x="23989" y="622370"/>
                  </a:cubicBezTo>
                  <a:cubicBezTo>
                    <a:pt x="18840" y="623873"/>
                    <a:pt x="14563" y="623557"/>
                    <a:pt x="11553" y="622370"/>
                  </a:cubicBezTo>
                  <a:cubicBezTo>
                    <a:pt x="5612" y="620075"/>
                    <a:pt x="-725" y="615723"/>
                    <a:pt x="67" y="604645"/>
                  </a:cubicBezTo>
                  <a:cubicBezTo>
                    <a:pt x="384" y="596812"/>
                    <a:pt x="6642" y="591352"/>
                    <a:pt x="14167" y="590323"/>
                  </a:cubicBezTo>
                  <a:cubicBezTo>
                    <a:pt x="13850" y="590719"/>
                    <a:pt x="13454" y="590956"/>
                    <a:pt x="13850" y="591906"/>
                  </a:cubicBezTo>
                  <a:cubicBezTo>
                    <a:pt x="14325" y="593093"/>
                    <a:pt x="15909" y="591668"/>
                    <a:pt x="17731" y="590007"/>
                  </a:cubicBezTo>
                  <a:cubicBezTo>
                    <a:pt x="16860" y="589690"/>
                    <a:pt x="16385" y="589769"/>
                    <a:pt x="15672" y="589769"/>
                  </a:cubicBezTo>
                  <a:cubicBezTo>
                    <a:pt x="16068" y="589769"/>
                    <a:pt x="16306" y="589374"/>
                    <a:pt x="16702" y="589374"/>
                  </a:cubicBezTo>
                  <a:cubicBezTo>
                    <a:pt x="17177" y="589453"/>
                    <a:pt x="17731" y="589453"/>
                    <a:pt x="18286" y="589532"/>
                  </a:cubicBezTo>
                  <a:cubicBezTo>
                    <a:pt x="19157" y="588741"/>
                    <a:pt x="20108" y="587870"/>
                    <a:pt x="20979" y="587395"/>
                  </a:cubicBezTo>
                  <a:cubicBezTo>
                    <a:pt x="25098" y="584863"/>
                    <a:pt x="29375" y="583044"/>
                    <a:pt x="32544" y="582252"/>
                  </a:cubicBezTo>
                  <a:cubicBezTo>
                    <a:pt x="40940" y="580274"/>
                    <a:pt x="49416" y="578612"/>
                    <a:pt x="57891" y="577346"/>
                  </a:cubicBezTo>
                  <a:cubicBezTo>
                    <a:pt x="66604" y="576001"/>
                    <a:pt x="75397" y="575289"/>
                    <a:pt x="84110" y="574972"/>
                  </a:cubicBezTo>
                  <a:cubicBezTo>
                    <a:pt x="110883" y="574102"/>
                    <a:pt x="137815" y="578058"/>
                    <a:pt x="164033" y="585022"/>
                  </a:cubicBezTo>
                  <a:cubicBezTo>
                    <a:pt x="187480" y="591194"/>
                    <a:pt x="210213" y="600135"/>
                    <a:pt x="231837" y="609947"/>
                  </a:cubicBezTo>
                  <a:cubicBezTo>
                    <a:pt x="230174" y="605358"/>
                    <a:pt x="227402" y="601164"/>
                    <a:pt x="226293" y="596495"/>
                  </a:cubicBezTo>
                  <a:cubicBezTo>
                    <a:pt x="222807" y="582410"/>
                    <a:pt x="222174" y="567851"/>
                    <a:pt x="224233" y="553212"/>
                  </a:cubicBezTo>
                  <a:cubicBezTo>
                    <a:pt x="227560" y="531769"/>
                    <a:pt x="234451" y="507081"/>
                    <a:pt x="241739" y="481839"/>
                  </a:cubicBezTo>
                  <a:cubicBezTo>
                    <a:pt x="247996" y="460316"/>
                    <a:pt x="254571" y="438398"/>
                    <a:pt x="256710" y="417034"/>
                  </a:cubicBezTo>
                  <a:cubicBezTo>
                    <a:pt x="259324" y="390684"/>
                    <a:pt x="256313" y="365284"/>
                    <a:pt x="235560" y="344474"/>
                  </a:cubicBezTo>
                  <a:cubicBezTo>
                    <a:pt x="228827" y="338223"/>
                    <a:pt x="228352" y="327698"/>
                    <a:pt x="234531" y="320973"/>
                  </a:cubicBezTo>
                  <a:cubicBezTo>
                    <a:pt x="240709" y="314247"/>
                    <a:pt x="251244" y="313772"/>
                    <a:pt x="258056" y="319944"/>
                  </a:cubicBezTo>
                  <a:cubicBezTo>
                    <a:pt x="290295" y="346847"/>
                    <a:pt x="299879" y="382138"/>
                    <a:pt x="298691" y="419803"/>
                  </a:cubicBezTo>
                  <a:cubicBezTo>
                    <a:pt x="297899" y="444253"/>
                    <a:pt x="292196" y="469891"/>
                    <a:pt x="285067" y="494420"/>
                  </a:cubicBezTo>
                  <a:cubicBezTo>
                    <a:pt x="278096" y="518159"/>
                    <a:pt x="269383" y="540631"/>
                    <a:pt x="265344" y="560492"/>
                  </a:cubicBezTo>
                  <a:cubicBezTo>
                    <a:pt x="263284" y="569908"/>
                    <a:pt x="263046" y="579404"/>
                    <a:pt x="264551" y="588662"/>
                  </a:cubicBezTo>
                  <a:cubicBezTo>
                    <a:pt x="266136" y="598632"/>
                    <a:pt x="269146" y="608443"/>
                    <a:pt x="273661" y="617622"/>
                  </a:cubicBezTo>
                  <a:cubicBezTo>
                    <a:pt x="274136" y="618651"/>
                    <a:pt x="279997" y="631074"/>
                    <a:pt x="285146" y="637167"/>
                  </a:cubicBezTo>
                  <a:cubicBezTo>
                    <a:pt x="286889" y="637325"/>
                    <a:pt x="288631" y="637721"/>
                    <a:pt x="290136" y="638433"/>
                  </a:cubicBezTo>
                  <a:cubicBezTo>
                    <a:pt x="288790" y="638195"/>
                    <a:pt x="286968" y="638195"/>
                    <a:pt x="286493" y="638037"/>
                  </a:cubicBezTo>
                  <a:lnTo>
                    <a:pt x="285859" y="637958"/>
                  </a:lnTo>
                  <a:cubicBezTo>
                    <a:pt x="287998" y="640253"/>
                    <a:pt x="289978" y="641361"/>
                    <a:pt x="291404" y="639857"/>
                  </a:cubicBezTo>
                  <a:cubicBezTo>
                    <a:pt x="291641" y="639620"/>
                    <a:pt x="291721" y="639382"/>
                    <a:pt x="291641" y="639145"/>
                  </a:cubicBezTo>
                  <a:cubicBezTo>
                    <a:pt x="296077" y="641677"/>
                    <a:pt x="299246" y="646267"/>
                    <a:pt x="299721" y="651726"/>
                  </a:cubicBezTo>
                  <a:cubicBezTo>
                    <a:pt x="299721" y="651964"/>
                    <a:pt x="299562" y="652043"/>
                    <a:pt x="299562" y="652280"/>
                  </a:cubicBezTo>
                  <a:cubicBezTo>
                    <a:pt x="315405" y="664545"/>
                    <a:pt x="331167" y="677601"/>
                    <a:pt x="346772" y="691607"/>
                  </a:cubicBezTo>
                  <a:cubicBezTo>
                    <a:pt x="378377" y="719934"/>
                    <a:pt x="409507" y="750161"/>
                    <a:pt x="442934" y="773029"/>
                  </a:cubicBezTo>
                  <a:cubicBezTo>
                    <a:pt x="465509" y="788459"/>
                    <a:pt x="488955" y="800645"/>
                    <a:pt x="514223" y="806263"/>
                  </a:cubicBezTo>
                  <a:cubicBezTo>
                    <a:pt x="516362" y="772080"/>
                    <a:pt x="518025" y="737817"/>
                    <a:pt x="520639" y="703634"/>
                  </a:cubicBezTo>
                  <a:cubicBezTo>
                    <a:pt x="527689" y="611688"/>
                    <a:pt x="536244" y="519662"/>
                    <a:pt x="545036" y="428032"/>
                  </a:cubicBezTo>
                  <a:cubicBezTo>
                    <a:pt x="558423" y="289401"/>
                    <a:pt x="572522" y="151560"/>
                    <a:pt x="582740" y="15540"/>
                  </a:cubicBezTo>
                  <a:cubicBezTo>
                    <a:pt x="583374" y="6440"/>
                    <a:pt x="591295" y="-523"/>
                    <a:pt x="600483" y="31"/>
                  </a:cubicBezTo>
                  <a:cubicBezTo>
                    <a:pt x="609593" y="664"/>
                    <a:pt x="616563" y="8577"/>
                    <a:pt x="616009" y="17755"/>
                  </a:cubicBezTo>
                  <a:cubicBezTo>
                    <a:pt x="607137" y="176644"/>
                    <a:pt x="593988" y="338302"/>
                    <a:pt x="580998" y="500513"/>
                  </a:cubicBezTo>
                  <a:cubicBezTo>
                    <a:pt x="576087" y="561521"/>
                    <a:pt x="572126" y="622528"/>
                    <a:pt x="567690" y="683615"/>
                  </a:cubicBezTo>
                  <a:cubicBezTo>
                    <a:pt x="569354" y="676098"/>
                    <a:pt x="575136" y="670084"/>
                    <a:pt x="583057" y="670084"/>
                  </a:cubicBezTo>
                  <a:cubicBezTo>
                    <a:pt x="655139" y="668501"/>
                    <a:pt x="750508" y="659876"/>
                    <a:pt x="826313" y="625456"/>
                  </a:cubicBezTo>
                  <a:cubicBezTo>
                    <a:pt x="850630" y="614457"/>
                    <a:pt x="872888" y="600689"/>
                    <a:pt x="891503" y="583281"/>
                  </a:cubicBezTo>
                  <a:cubicBezTo>
                    <a:pt x="909484" y="566427"/>
                    <a:pt x="924058" y="546328"/>
                    <a:pt x="933247" y="521640"/>
                  </a:cubicBezTo>
                  <a:cubicBezTo>
                    <a:pt x="941643" y="499564"/>
                    <a:pt x="941326" y="476775"/>
                    <a:pt x="936970" y="454144"/>
                  </a:cubicBezTo>
                  <a:cubicBezTo>
                    <a:pt x="929524" y="416163"/>
                    <a:pt x="911385" y="378498"/>
                    <a:pt x="897761" y="344553"/>
                  </a:cubicBezTo>
                  <a:cubicBezTo>
                    <a:pt x="893958" y="334978"/>
                    <a:pt x="890394" y="325483"/>
                    <a:pt x="887305" y="315829"/>
                  </a:cubicBezTo>
                  <a:cubicBezTo>
                    <a:pt x="884136" y="306018"/>
                    <a:pt x="881364" y="296047"/>
                    <a:pt x="879225" y="285840"/>
                  </a:cubicBezTo>
                  <a:lnTo>
                    <a:pt x="875344" y="262972"/>
                  </a:lnTo>
                  <a:cubicBezTo>
                    <a:pt x="875106" y="261390"/>
                    <a:pt x="875898" y="258145"/>
                    <a:pt x="876374" y="255297"/>
                  </a:cubicBezTo>
                  <a:lnTo>
                    <a:pt x="876691" y="255771"/>
                  </a:lnTo>
                  <a:lnTo>
                    <a:pt x="876453" y="254901"/>
                  </a:lnTo>
                  <a:cubicBezTo>
                    <a:pt x="876928" y="252132"/>
                    <a:pt x="877166" y="249758"/>
                    <a:pt x="876136" y="249758"/>
                  </a:cubicBezTo>
                  <a:lnTo>
                    <a:pt x="875819" y="249758"/>
                  </a:lnTo>
                  <a:cubicBezTo>
                    <a:pt x="875898" y="248175"/>
                    <a:pt x="876215" y="246593"/>
                    <a:pt x="876770" y="245010"/>
                  </a:cubicBezTo>
                  <a:cubicBezTo>
                    <a:pt x="879304" y="237256"/>
                    <a:pt x="884453" y="235752"/>
                    <a:pt x="885562" y="235198"/>
                  </a:cubicBezTo>
                  <a:cubicBezTo>
                    <a:pt x="889047" y="233616"/>
                    <a:pt x="892374" y="233616"/>
                    <a:pt x="895384" y="234170"/>
                  </a:cubicBezTo>
                  <a:cubicBezTo>
                    <a:pt x="899028" y="234882"/>
                    <a:pt x="902592" y="236939"/>
                    <a:pt x="905523" y="241212"/>
                  </a:cubicBezTo>
                  <a:cubicBezTo>
                    <a:pt x="906236" y="242320"/>
                    <a:pt x="908137" y="245406"/>
                    <a:pt x="908058" y="250707"/>
                  </a:cubicBezTo>
                  <a:cubicBezTo>
                    <a:pt x="908058" y="252132"/>
                    <a:pt x="904810" y="259570"/>
                    <a:pt x="907503" y="259490"/>
                  </a:cubicBezTo>
                  <a:cubicBezTo>
                    <a:pt x="907583" y="259490"/>
                    <a:pt x="907662" y="259411"/>
                    <a:pt x="907662" y="259411"/>
                  </a:cubicBezTo>
                  <a:lnTo>
                    <a:pt x="911860" y="278165"/>
                  </a:lnTo>
                  <a:cubicBezTo>
                    <a:pt x="914157" y="287106"/>
                    <a:pt x="917088" y="295810"/>
                    <a:pt x="920336" y="304356"/>
                  </a:cubicBezTo>
                  <a:cubicBezTo>
                    <a:pt x="923583" y="313139"/>
                    <a:pt x="927227" y="321764"/>
                    <a:pt x="931108" y="330310"/>
                  </a:cubicBezTo>
                  <a:cubicBezTo>
                    <a:pt x="947188" y="365917"/>
                    <a:pt x="967862" y="405402"/>
                    <a:pt x="977288" y="445599"/>
                  </a:cubicBezTo>
                  <a:cubicBezTo>
                    <a:pt x="984259" y="475825"/>
                    <a:pt x="984813" y="506527"/>
                    <a:pt x="974436" y="536516"/>
                  </a:cubicBezTo>
                  <a:cubicBezTo>
                    <a:pt x="971030" y="546012"/>
                    <a:pt x="965961" y="554083"/>
                    <a:pt x="961446" y="562708"/>
                  </a:cubicBezTo>
                  <a:cubicBezTo>
                    <a:pt x="969446" y="561600"/>
                    <a:pt x="977367" y="560413"/>
                    <a:pt x="986872" y="560650"/>
                  </a:cubicBezTo>
                  <a:cubicBezTo>
                    <a:pt x="992338" y="560809"/>
                    <a:pt x="998041" y="561283"/>
                    <a:pt x="1003665" y="562075"/>
                  </a:cubicBezTo>
                  <a:cubicBezTo>
                    <a:pt x="1009131" y="562945"/>
                    <a:pt x="1014675" y="564053"/>
                    <a:pt x="1019903" y="565477"/>
                  </a:cubicBezTo>
                  <a:cubicBezTo>
                    <a:pt x="1042082" y="571570"/>
                    <a:pt x="1060776" y="580037"/>
                    <a:pt x="1068301" y="584863"/>
                  </a:cubicBezTo>
                  <a:cubicBezTo>
                    <a:pt x="1076539" y="588978"/>
                    <a:pt x="1079866" y="598948"/>
                    <a:pt x="1075747" y="607177"/>
                  </a:cubicBezTo>
                  <a:close/>
                  <a:moveTo>
                    <a:pt x="394140" y="2198672"/>
                  </a:moveTo>
                  <a:cubicBezTo>
                    <a:pt x="395011" y="2200808"/>
                    <a:pt x="395170" y="2202549"/>
                    <a:pt x="393031" y="2202075"/>
                  </a:cubicBezTo>
                  <a:cubicBezTo>
                    <a:pt x="392872" y="2201996"/>
                    <a:pt x="393189" y="2201600"/>
                    <a:pt x="393269" y="2201362"/>
                  </a:cubicBezTo>
                  <a:cubicBezTo>
                    <a:pt x="393506" y="2200571"/>
                    <a:pt x="393823" y="2199701"/>
                    <a:pt x="394140" y="2198672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3" name="Google Shape;1293;p21"/>
            <p:cNvSpPr/>
            <p:nvPr/>
          </p:nvSpPr>
          <p:spPr>
            <a:xfrm>
              <a:off x="5832675" y="928968"/>
              <a:ext cx="445529" cy="265657"/>
            </a:xfrm>
            <a:custGeom>
              <a:avLst/>
              <a:gdLst/>
              <a:ahLst/>
              <a:cxnLst/>
              <a:rect l="l" t="t" r="r" b="b"/>
              <a:pathLst>
                <a:path w="891057" h="531313" extrusionOk="0">
                  <a:moveTo>
                    <a:pt x="41449" y="508064"/>
                  </a:moveTo>
                  <a:cubicBezTo>
                    <a:pt x="46122" y="514790"/>
                    <a:pt x="-4018" y="330977"/>
                    <a:pt x="259" y="285557"/>
                  </a:cubicBezTo>
                  <a:cubicBezTo>
                    <a:pt x="1606" y="270919"/>
                    <a:pt x="5091" y="242512"/>
                    <a:pt x="25211" y="241246"/>
                  </a:cubicBezTo>
                  <a:cubicBezTo>
                    <a:pt x="55786" y="239268"/>
                    <a:pt x="73608" y="280256"/>
                    <a:pt x="78440" y="303282"/>
                  </a:cubicBezTo>
                  <a:cubicBezTo>
                    <a:pt x="91114" y="363973"/>
                    <a:pt x="81371" y="457027"/>
                    <a:pt x="41449" y="508064"/>
                  </a:cubicBezTo>
                  <a:close/>
                  <a:moveTo>
                    <a:pt x="210405" y="458926"/>
                  </a:moveTo>
                  <a:cubicBezTo>
                    <a:pt x="175948" y="452912"/>
                    <a:pt x="139511" y="462487"/>
                    <a:pt x="107669" y="474672"/>
                  </a:cubicBezTo>
                  <a:cubicBezTo>
                    <a:pt x="98163" y="478312"/>
                    <a:pt x="46914" y="508223"/>
                    <a:pt x="51271" y="505770"/>
                  </a:cubicBezTo>
                  <a:cubicBezTo>
                    <a:pt x="91035" y="515581"/>
                    <a:pt x="168186" y="540823"/>
                    <a:pt x="206920" y="527530"/>
                  </a:cubicBezTo>
                  <a:cubicBezTo>
                    <a:pt x="224029" y="521595"/>
                    <a:pt x="248505" y="504504"/>
                    <a:pt x="245891" y="483930"/>
                  </a:cubicBezTo>
                  <a:cubicBezTo>
                    <a:pt x="243832" y="467709"/>
                    <a:pt x="224425" y="461379"/>
                    <a:pt x="210405" y="458926"/>
                  </a:cubicBezTo>
                  <a:close/>
                  <a:moveTo>
                    <a:pt x="150997" y="383359"/>
                  </a:moveTo>
                  <a:cubicBezTo>
                    <a:pt x="155670" y="391826"/>
                    <a:pt x="194800" y="341580"/>
                    <a:pt x="197414" y="335566"/>
                  </a:cubicBezTo>
                  <a:cubicBezTo>
                    <a:pt x="216425" y="291571"/>
                    <a:pt x="224425" y="240217"/>
                    <a:pt x="217613" y="192820"/>
                  </a:cubicBezTo>
                  <a:cubicBezTo>
                    <a:pt x="215791" y="179685"/>
                    <a:pt x="211276" y="151120"/>
                    <a:pt x="193533" y="149300"/>
                  </a:cubicBezTo>
                  <a:cubicBezTo>
                    <a:pt x="175711" y="147480"/>
                    <a:pt x="164621" y="174462"/>
                    <a:pt x="159631" y="186806"/>
                  </a:cubicBezTo>
                  <a:cubicBezTo>
                    <a:pt x="141967" y="230643"/>
                    <a:pt x="136343" y="283263"/>
                    <a:pt x="136897" y="330106"/>
                  </a:cubicBezTo>
                  <a:cubicBezTo>
                    <a:pt x="136977" y="335170"/>
                    <a:pt x="137056" y="384704"/>
                    <a:pt x="150997" y="383359"/>
                  </a:cubicBezTo>
                  <a:close/>
                  <a:moveTo>
                    <a:pt x="396233" y="363261"/>
                  </a:moveTo>
                  <a:cubicBezTo>
                    <a:pt x="389738" y="359463"/>
                    <a:pt x="382767" y="356535"/>
                    <a:pt x="375638" y="354082"/>
                  </a:cubicBezTo>
                  <a:cubicBezTo>
                    <a:pt x="366925" y="351075"/>
                    <a:pt x="358132" y="348701"/>
                    <a:pt x="349023" y="347040"/>
                  </a:cubicBezTo>
                  <a:cubicBezTo>
                    <a:pt x="298962" y="337861"/>
                    <a:pt x="248980" y="348622"/>
                    <a:pt x="202484" y="367059"/>
                  </a:cubicBezTo>
                  <a:cubicBezTo>
                    <a:pt x="188939" y="372440"/>
                    <a:pt x="160502" y="375684"/>
                    <a:pt x="150997" y="387474"/>
                  </a:cubicBezTo>
                  <a:cubicBezTo>
                    <a:pt x="181018" y="401321"/>
                    <a:pt x="218247" y="422211"/>
                    <a:pt x="251357" y="425139"/>
                  </a:cubicBezTo>
                  <a:cubicBezTo>
                    <a:pt x="274961" y="427196"/>
                    <a:pt x="298962" y="426325"/>
                    <a:pt x="322488" y="423872"/>
                  </a:cubicBezTo>
                  <a:cubicBezTo>
                    <a:pt x="343558" y="421815"/>
                    <a:pt x="453819" y="396890"/>
                    <a:pt x="396233" y="363261"/>
                  </a:cubicBezTo>
                  <a:close/>
                  <a:moveTo>
                    <a:pt x="477186" y="234283"/>
                  </a:moveTo>
                  <a:cubicBezTo>
                    <a:pt x="436155" y="223838"/>
                    <a:pt x="389421" y="233887"/>
                    <a:pt x="349340" y="243620"/>
                  </a:cubicBezTo>
                  <a:cubicBezTo>
                    <a:pt x="330805" y="248130"/>
                    <a:pt x="312428" y="253511"/>
                    <a:pt x="294526" y="260078"/>
                  </a:cubicBezTo>
                  <a:cubicBezTo>
                    <a:pt x="294368" y="260157"/>
                    <a:pt x="293734" y="260316"/>
                    <a:pt x="293418" y="260474"/>
                  </a:cubicBezTo>
                  <a:cubicBezTo>
                    <a:pt x="302131" y="252007"/>
                    <a:pt x="306962" y="233175"/>
                    <a:pt x="311715" y="222888"/>
                  </a:cubicBezTo>
                  <a:cubicBezTo>
                    <a:pt x="329537" y="184907"/>
                    <a:pt x="347043" y="143444"/>
                    <a:pt x="350053" y="101348"/>
                  </a:cubicBezTo>
                  <a:cubicBezTo>
                    <a:pt x="350924" y="89163"/>
                    <a:pt x="352588" y="47225"/>
                    <a:pt x="332389" y="46750"/>
                  </a:cubicBezTo>
                  <a:cubicBezTo>
                    <a:pt x="314963" y="46354"/>
                    <a:pt x="303160" y="72150"/>
                    <a:pt x="296824" y="84257"/>
                  </a:cubicBezTo>
                  <a:cubicBezTo>
                    <a:pt x="275991" y="124058"/>
                    <a:pt x="265852" y="171139"/>
                    <a:pt x="263476" y="215529"/>
                  </a:cubicBezTo>
                  <a:cubicBezTo>
                    <a:pt x="262605" y="230880"/>
                    <a:pt x="263397" y="246468"/>
                    <a:pt x="267357" y="261503"/>
                  </a:cubicBezTo>
                  <a:cubicBezTo>
                    <a:pt x="268625" y="266329"/>
                    <a:pt x="270288" y="271393"/>
                    <a:pt x="273456" y="275350"/>
                  </a:cubicBezTo>
                  <a:cubicBezTo>
                    <a:pt x="275120" y="277407"/>
                    <a:pt x="281298" y="282313"/>
                    <a:pt x="279001" y="280968"/>
                  </a:cubicBezTo>
                  <a:lnTo>
                    <a:pt x="279239" y="280651"/>
                  </a:lnTo>
                  <a:lnTo>
                    <a:pt x="278605" y="284608"/>
                  </a:lnTo>
                  <a:cubicBezTo>
                    <a:pt x="309656" y="289197"/>
                    <a:pt x="340469" y="295132"/>
                    <a:pt x="371677" y="298297"/>
                  </a:cubicBezTo>
                  <a:cubicBezTo>
                    <a:pt x="393223" y="300433"/>
                    <a:pt x="415243" y="301541"/>
                    <a:pt x="436868" y="300117"/>
                  </a:cubicBezTo>
                  <a:cubicBezTo>
                    <a:pt x="458492" y="298614"/>
                    <a:pt x="484790" y="295527"/>
                    <a:pt x="502613" y="282234"/>
                  </a:cubicBezTo>
                  <a:cubicBezTo>
                    <a:pt x="529861" y="261740"/>
                    <a:pt x="499127" y="239822"/>
                    <a:pt x="477186" y="234283"/>
                  </a:cubicBezTo>
                  <a:close/>
                  <a:moveTo>
                    <a:pt x="586021" y="192503"/>
                  </a:moveTo>
                  <a:cubicBezTo>
                    <a:pt x="557426" y="173829"/>
                    <a:pt x="517425" y="169556"/>
                    <a:pt x="483998" y="169952"/>
                  </a:cubicBezTo>
                  <a:cubicBezTo>
                    <a:pt x="479166" y="169952"/>
                    <a:pt x="429422" y="173196"/>
                    <a:pt x="411679" y="175966"/>
                  </a:cubicBezTo>
                  <a:cubicBezTo>
                    <a:pt x="444076" y="140358"/>
                    <a:pt x="477265" y="99449"/>
                    <a:pt x="490731" y="53001"/>
                  </a:cubicBezTo>
                  <a:cubicBezTo>
                    <a:pt x="494375" y="40262"/>
                    <a:pt x="501900" y="7107"/>
                    <a:pt x="482889" y="1489"/>
                  </a:cubicBezTo>
                  <a:cubicBezTo>
                    <a:pt x="469423" y="-2388"/>
                    <a:pt x="459047" y="13042"/>
                    <a:pt x="452551" y="21983"/>
                  </a:cubicBezTo>
                  <a:cubicBezTo>
                    <a:pt x="431323" y="51577"/>
                    <a:pt x="418016" y="89321"/>
                    <a:pt x="410887" y="124612"/>
                  </a:cubicBezTo>
                  <a:cubicBezTo>
                    <a:pt x="408431" y="137114"/>
                    <a:pt x="406926" y="149853"/>
                    <a:pt x="407718" y="162593"/>
                  </a:cubicBezTo>
                  <a:cubicBezTo>
                    <a:pt x="407956" y="166549"/>
                    <a:pt x="408827" y="172721"/>
                    <a:pt x="409540" y="176282"/>
                  </a:cubicBezTo>
                  <a:cubicBezTo>
                    <a:pt x="406372" y="176836"/>
                    <a:pt x="404312" y="177469"/>
                    <a:pt x="405342" y="177944"/>
                  </a:cubicBezTo>
                  <a:cubicBezTo>
                    <a:pt x="455165" y="203818"/>
                    <a:pt x="496593" y="231671"/>
                    <a:pt x="555525" y="236261"/>
                  </a:cubicBezTo>
                  <a:cubicBezTo>
                    <a:pt x="568357" y="237289"/>
                    <a:pt x="603210" y="241404"/>
                    <a:pt x="607883" y="223600"/>
                  </a:cubicBezTo>
                  <a:cubicBezTo>
                    <a:pt x="611052" y="211257"/>
                    <a:pt x="594814" y="198200"/>
                    <a:pt x="586021" y="192503"/>
                  </a:cubicBezTo>
                  <a:close/>
                  <a:moveTo>
                    <a:pt x="654142" y="53239"/>
                  </a:moveTo>
                  <a:cubicBezTo>
                    <a:pt x="662063" y="47858"/>
                    <a:pt x="716085" y="1885"/>
                    <a:pt x="678143" y="65"/>
                  </a:cubicBezTo>
                  <a:cubicBezTo>
                    <a:pt x="636954" y="-1913"/>
                    <a:pt x="594497" y="41844"/>
                    <a:pt x="571209" y="70093"/>
                  </a:cubicBezTo>
                  <a:cubicBezTo>
                    <a:pt x="561624" y="81725"/>
                    <a:pt x="539762" y="109498"/>
                    <a:pt x="542297" y="124928"/>
                  </a:cubicBezTo>
                  <a:cubicBezTo>
                    <a:pt x="560911" y="106729"/>
                    <a:pt x="591012" y="88292"/>
                    <a:pt x="613745" y="76423"/>
                  </a:cubicBezTo>
                  <a:cubicBezTo>
                    <a:pt x="627528" y="69302"/>
                    <a:pt x="641310" y="62022"/>
                    <a:pt x="654142" y="53239"/>
                  </a:cubicBezTo>
                  <a:close/>
                  <a:moveTo>
                    <a:pt x="605269" y="129518"/>
                  </a:moveTo>
                  <a:cubicBezTo>
                    <a:pt x="600358" y="128172"/>
                    <a:pt x="555367" y="111239"/>
                    <a:pt x="554099" y="120814"/>
                  </a:cubicBezTo>
                  <a:cubicBezTo>
                    <a:pt x="571209" y="135057"/>
                    <a:pt x="584596" y="142811"/>
                    <a:pt x="599725" y="158874"/>
                  </a:cubicBezTo>
                  <a:cubicBezTo>
                    <a:pt x="610260" y="170031"/>
                    <a:pt x="620953" y="181267"/>
                    <a:pt x="632914" y="191000"/>
                  </a:cubicBezTo>
                  <a:cubicBezTo>
                    <a:pt x="644399" y="200416"/>
                    <a:pt x="664044" y="215767"/>
                    <a:pt x="680123" y="215529"/>
                  </a:cubicBezTo>
                  <a:cubicBezTo>
                    <a:pt x="704124" y="215292"/>
                    <a:pt x="686539" y="178893"/>
                    <a:pt x="679727" y="170901"/>
                  </a:cubicBezTo>
                  <a:cubicBezTo>
                    <a:pt x="661509" y="149537"/>
                    <a:pt x="632122" y="136639"/>
                    <a:pt x="605269" y="129518"/>
                  </a:cubicBezTo>
                  <a:close/>
                  <a:moveTo>
                    <a:pt x="887893" y="97154"/>
                  </a:moveTo>
                  <a:cubicBezTo>
                    <a:pt x="858426" y="46513"/>
                    <a:pt x="766304" y="70805"/>
                    <a:pt x="722818" y="81171"/>
                  </a:cubicBezTo>
                  <a:cubicBezTo>
                    <a:pt x="709511" y="84336"/>
                    <a:pt x="682658" y="85523"/>
                    <a:pt x="671331" y="93594"/>
                  </a:cubicBezTo>
                  <a:lnTo>
                    <a:pt x="686460" y="113059"/>
                  </a:lnTo>
                  <a:cubicBezTo>
                    <a:pt x="711887" y="124374"/>
                    <a:pt x="737630" y="135927"/>
                    <a:pt x="764800" y="142495"/>
                  </a:cubicBezTo>
                  <a:cubicBezTo>
                    <a:pt x="799415" y="150803"/>
                    <a:pt x="836089" y="150012"/>
                    <a:pt x="868486" y="134344"/>
                  </a:cubicBezTo>
                  <a:cubicBezTo>
                    <a:pt x="882823" y="127460"/>
                    <a:pt x="897715" y="113929"/>
                    <a:pt x="887893" y="971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4" name="Google Shape;1294;p21"/>
            <p:cNvSpPr/>
            <p:nvPr/>
          </p:nvSpPr>
          <p:spPr>
            <a:xfrm>
              <a:off x="5785264" y="943919"/>
              <a:ext cx="442938" cy="378133"/>
            </a:xfrm>
            <a:custGeom>
              <a:avLst/>
              <a:gdLst/>
              <a:ahLst/>
              <a:cxnLst/>
              <a:rect l="l" t="t" r="r" b="b"/>
              <a:pathLst>
                <a:path w="885875" h="756265" extrusionOk="0">
                  <a:moveTo>
                    <a:pt x="885681" y="76353"/>
                  </a:moveTo>
                  <a:cubicBezTo>
                    <a:pt x="884731" y="80547"/>
                    <a:pt x="880453" y="83237"/>
                    <a:pt x="876255" y="82287"/>
                  </a:cubicBezTo>
                  <a:cubicBezTo>
                    <a:pt x="876255" y="82287"/>
                    <a:pt x="800451" y="65987"/>
                    <a:pt x="684486" y="92574"/>
                  </a:cubicBezTo>
                  <a:cubicBezTo>
                    <a:pt x="688447" y="94394"/>
                    <a:pt x="692407" y="96372"/>
                    <a:pt x="696289" y="98350"/>
                  </a:cubicBezTo>
                  <a:cubicBezTo>
                    <a:pt x="701675" y="101357"/>
                    <a:pt x="707220" y="104206"/>
                    <a:pt x="712685" y="107450"/>
                  </a:cubicBezTo>
                  <a:cubicBezTo>
                    <a:pt x="718072" y="110694"/>
                    <a:pt x="723379" y="114176"/>
                    <a:pt x="728527" y="117895"/>
                  </a:cubicBezTo>
                  <a:cubicBezTo>
                    <a:pt x="739142" y="125649"/>
                    <a:pt x="748964" y="134274"/>
                    <a:pt x="757598" y="143611"/>
                  </a:cubicBezTo>
                  <a:cubicBezTo>
                    <a:pt x="760687" y="146618"/>
                    <a:pt x="760845" y="151603"/>
                    <a:pt x="757835" y="154689"/>
                  </a:cubicBezTo>
                  <a:cubicBezTo>
                    <a:pt x="754825" y="157854"/>
                    <a:pt x="749835" y="157933"/>
                    <a:pt x="746667" y="154927"/>
                  </a:cubicBezTo>
                  <a:cubicBezTo>
                    <a:pt x="741280" y="150495"/>
                    <a:pt x="735419" y="146539"/>
                    <a:pt x="729399" y="142583"/>
                  </a:cubicBezTo>
                  <a:cubicBezTo>
                    <a:pt x="721002" y="136965"/>
                    <a:pt x="712131" y="131980"/>
                    <a:pt x="703497" y="126836"/>
                  </a:cubicBezTo>
                  <a:cubicBezTo>
                    <a:pt x="697477" y="123196"/>
                    <a:pt x="691774" y="119319"/>
                    <a:pt x="686071" y="115758"/>
                  </a:cubicBezTo>
                  <a:cubicBezTo>
                    <a:pt x="681952" y="113068"/>
                    <a:pt x="677753" y="110378"/>
                    <a:pt x="673476" y="107846"/>
                  </a:cubicBezTo>
                  <a:cubicBezTo>
                    <a:pt x="670625" y="106184"/>
                    <a:pt x="667773" y="104601"/>
                    <a:pt x="664921" y="103098"/>
                  </a:cubicBezTo>
                  <a:lnTo>
                    <a:pt x="657713" y="99458"/>
                  </a:lnTo>
                  <a:cubicBezTo>
                    <a:pt x="621355" y="109428"/>
                    <a:pt x="581750" y="123671"/>
                    <a:pt x="539610" y="143690"/>
                  </a:cubicBezTo>
                  <a:cubicBezTo>
                    <a:pt x="542699" y="144324"/>
                    <a:pt x="545947" y="145036"/>
                    <a:pt x="548957" y="145510"/>
                  </a:cubicBezTo>
                  <a:cubicBezTo>
                    <a:pt x="556799" y="147172"/>
                    <a:pt x="564641" y="148438"/>
                    <a:pt x="572483" y="150021"/>
                  </a:cubicBezTo>
                  <a:cubicBezTo>
                    <a:pt x="580324" y="151603"/>
                    <a:pt x="588166" y="153581"/>
                    <a:pt x="596087" y="155401"/>
                  </a:cubicBezTo>
                  <a:cubicBezTo>
                    <a:pt x="600127" y="156351"/>
                    <a:pt x="604088" y="157380"/>
                    <a:pt x="608048" y="158567"/>
                  </a:cubicBezTo>
                  <a:cubicBezTo>
                    <a:pt x="613830" y="160228"/>
                    <a:pt x="619534" y="162127"/>
                    <a:pt x="625316" y="163868"/>
                  </a:cubicBezTo>
                  <a:lnTo>
                    <a:pt x="634663" y="167033"/>
                  </a:lnTo>
                  <a:cubicBezTo>
                    <a:pt x="635851" y="167112"/>
                    <a:pt x="639019" y="167271"/>
                    <a:pt x="639653" y="167429"/>
                  </a:cubicBezTo>
                  <a:cubicBezTo>
                    <a:pt x="642663" y="168378"/>
                    <a:pt x="644089" y="170040"/>
                    <a:pt x="644723" y="171306"/>
                  </a:cubicBezTo>
                  <a:cubicBezTo>
                    <a:pt x="645752" y="173680"/>
                    <a:pt x="646465" y="176370"/>
                    <a:pt x="644327" y="179219"/>
                  </a:cubicBezTo>
                  <a:cubicBezTo>
                    <a:pt x="643851" y="179773"/>
                    <a:pt x="643138" y="180960"/>
                    <a:pt x="641317" y="181830"/>
                  </a:cubicBezTo>
                  <a:cubicBezTo>
                    <a:pt x="640049" y="182542"/>
                    <a:pt x="638623" y="182780"/>
                    <a:pt x="637198" y="182700"/>
                  </a:cubicBezTo>
                  <a:cubicBezTo>
                    <a:pt x="637198" y="182621"/>
                    <a:pt x="637198" y="182463"/>
                    <a:pt x="637198" y="182384"/>
                  </a:cubicBezTo>
                  <a:cubicBezTo>
                    <a:pt x="637198" y="181593"/>
                    <a:pt x="635930" y="181751"/>
                    <a:pt x="634584" y="181988"/>
                  </a:cubicBezTo>
                  <a:cubicBezTo>
                    <a:pt x="633316" y="182226"/>
                    <a:pt x="631970" y="182542"/>
                    <a:pt x="631336" y="182463"/>
                  </a:cubicBezTo>
                  <a:lnTo>
                    <a:pt x="621118" y="180406"/>
                  </a:lnTo>
                  <a:lnTo>
                    <a:pt x="592206" y="175104"/>
                  </a:lnTo>
                  <a:cubicBezTo>
                    <a:pt x="584127" y="173680"/>
                    <a:pt x="576126" y="172572"/>
                    <a:pt x="568126" y="170910"/>
                  </a:cubicBezTo>
                  <a:cubicBezTo>
                    <a:pt x="560126" y="169249"/>
                    <a:pt x="552126" y="167112"/>
                    <a:pt x="544204" y="164897"/>
                  </a:cubicBezTo>
                  <a:cubicBezTo>
                    <a:pt x="537630" y="162918"/>
                    <a:pt x="530659" y="160386"/>
                    <a:pt x="523768" y="158408"/>
                  </a:cubicBezTo>
                  <a:cubicBezTo>
                    <a:pt x="520441" y="157459"/>
                    <a:pt x="517194" y="156826"/>
                    <a:pt x="513867" y="156272"/>
                  </a:cubicBezTo>
                  <a:cubicBezTo>
                    <a:pt x="486856" y="170357"/>
                    <a:pt x="458974" y="186499"/>
                    <a:pt x="430379" y="205806"/>
                  </a:cubicBezTo>
                  <a:cubicBezTo>
                    <a:pt x="416755" y="215064"/>
                    <a:pt x="402893" y="225034"/>
                    <a:pt x="388952" y="235558"/>
                  </a:cubicBezTo>
                  <a:cubicBezTo>
                    <a:pt x="395843" y="235716"/>
                    <a:pt x="402893" y="235953"/>
                    <a:pt x="409071" y="235716"/>
                  </a:cubicBezTo>
                  <a:cubicBezTo>
                    <a:pt x="422775" y="235479"/>
                    <a:pt x="436953" y="234846"/>
                    <a:pt x="451290" y="234608"/>
                  </a:cubicBezTo>
                  <a:cubicBezTo>
                    <a:pt x="465152" y="234371"/>
                    <a:pt x="479173" y="234292"/>
                    <a:pt x="492876" y="233263"/>
                  </a:cubicBezTo>
                  <a:cubicBezTo>
                    <a:pt x="504837" y="232472"/>
                    <a:pt x="516560" y="231285"/>
                    <a:pt x="527808" y="228990"/>
                  </a:cubicBezTo>
                  <a:cubicBezTo>
                    <a:pt x="532085" y="227961"/>
                    <a:pt x="536363" y="230493"/>
                    <a:pt x="537392" y="234687"/>
                  </a:cubicBezTo>
                  <a:cubicBezTo>
                    <a:pt x="538501" y="238881"/>
                    <a:pt x="535967" y="243233"/>
                    <a:pt x="531768" y="244262"/>
                  </a:cubicBezTo>
                  <a:cubicBezTo>
                    <a:pt x="512283" y="250117"/>
                    <a:pt x="491371" y="253599"/>
                    <a:pt x="470222" y="255102"/>
                  </a:cubicBezTo>
                  <a:cubicBezTo>
                    <a:pt x="461984" y="255735"/>
                    <a:pt x="453746" y="255973"/>
                    <a:pt x="445508" y="255973"/>
                  </a:cubicBezTo>
                  <a:cubicBezTo>
                    <a:pt x="433072" y="255973"/>
                    <a:pt x="420794" y="255261"/>
                    <a:pt x="408913" y="254865"/>
                  </a:cubicBezTo>
                  <a:cubicBezTo>
                    <a:pt x="399724" y="254311"/>
                    <a:pt x="389189" y="252649"/>
                    <a:pt x="379209" y="251779"/>
                  </a:cubicBezTo>
                  <a:cubicBezTo>
                    <a:pt x="375644" y="251462"/>
                    <a:pt x="372159" y="251383"/>
                    <a:pt x="368912" y="251462"/>
                  </a:cubicBezTo>
                  <a:cubicBezTo>
                    <a:pt x="334772" y="278603"/>
                    <a:pt x="299998" y="309938"/>
                    <a:pt x="264829" y="345941"/>
                  </a:cubicBezTo>
                  <a:lnTo>
                    <a:pt x="303404" y="343567"/>
                  </a:lnTo>
                  <a:cubicBezTo>
                    <a:pt x="317741" y="342855"/>
                    <a:pt x="332158" y="341826"/>
                    <a:pt x="346653" y="341193"/>
                  </a:cubicBezTo>
                  <a:cubicBezTo>
                    <a:pt x="360911" y="340560"/>
                    <a:pt x="375248" y="340085"/>
                    <a:pt x="389506" y="339136"/>
                  </a:cubicBezTo>
                  <a:cubicBezTo>
                    <a:pt x="401784" y="338265"/>
                    <a:pt x="413903" y="337237"/>
                    <a:pt x="426022" y="335575"/>
                  </a:cubicBezTo>
                  <a:cubicBezTo>
                    <a:pt x="430300" y="334863"/>
                    <a:pt x="434419" y="337712"/>
                    <a:pt x="435211" y="341984"/>
                  </a:cubicBezTo>
                  <a:cubicBezTo>
                    <a:pt x="436003" y="346257"/>
                    <a:pt x="433151" y="350293"/>
                    <a:pt x="428874" y="351084"/>
                  </a:cubicBezTo>
                  <a:cubicBezTo>
                    <a:pt x="408279" y="355673"/>
                    <a:pt x="387526" y="358918"/>
                    <a:pt x="366456" y="360975"/>
                  </a:cubicBezTo>
                  <a:cubicBezTo>
                    <a:pt x="358139" y="361766"/>
                    <a:pt x="349822" y="362399"/>
                    <a:pt x="341425" y="362795"/>
                  </a:cubicBezTo>
                  <a:cubicBezTo>
                    <a:pt x="328989" y="363349"/>
                    <a:pt x="316474" y="363270"/>
                    <a:pt x="304038" y="363428"/>
                  </a:cubicBezTo>
                  <a:lnTo>
                    <a:pt x="263007" y="362874"/>
                  </a:lnTo>
                  <a:lnTo>
                    <a:pt x="250175" y="362004"/>
                  </a:lnTo>
                  <a:cubicBezTo>
                    <a:pt x="249937" y="362004"/>
                    <a:pt x="249462" y="361845"/>
                    <a:pt x="249145" y="361845"/>
                  </a:cubicBezTo>
                  <a:cubicBezTo>
                    <a:pt x="221501" y="391202"/>
                    <a:pt x="193618" y="424435"/>
                    <a:pt x="165816" y="460043"/>
                  </a:cubicBezTo>
                  <a:cubicBezTo>
                    <a:pt x="171915" y="459489"/>
                    <a:pt x="177460" y="459014"/>
                    <a:pt x="180153" y="458619"/>
                  </a:cubicBezTo>
                  <a:cubicBezTo>
                    <a:pt x="191559" y="457036"/>
                    <a:pt x="202886" y="455137"/>
                    <a:pt x="214292" y="453634"/>
                  </a:cubicBezTo>
                  <a:cubicBezTo>
                    <a:pt x="221976" y="452605"/>
                    <a:pt x="229580" y="451735"/>
                    <a:pt x="237264" y="451101"/>
                  </a:cubicBezTo>
                  <a:cubicBezTo>
                    <a:pt x="256670" y="449361"/>
                    <a:pt x="276077" y="448490"/>
                    <a:pt x="295483" y="448095"/>
                  </a:cubicBezTo>
                  <a:cubicBezTo>
                    <a:pt x="299761" y="447778"/>
                    <a:pt x="303563" y="451101"/>
                    <a:pt x="303800" y="455453"/>
                  </a:cubicBezTo>
                  <a:cubicBezTo>
                    <a:pt x="304117" y="459726"/>
                    <a:pt x="300790" y="463525"/>
                    <a:pt x="296434" y="463762"/>
                  </a:cubicBezTo>
                  <a:cubicBezTo>
                    <a:pt x="282810" y="465344"/>
                    <a:pt x="269265" y="467481"/>
                    <a:pt x="255640" y="469459"/>
                  </a:cubicBezTo>
                  <a:cubicBezTo>
                    <a:pt x="246531" y="470804"/>
                    <a:pt x="237422" y="472149"/>
                    <a:pt x="228313" y="473336"/>
                  </a:cubicBezTo>
                  <a:cubicBezTo>
                    <a:pt x="222213" y="474128"/>
                    <a:pt x="216035" y="474840"/>
                    <a:pt x="209936" y="475394"/>
                  </a:cubicBezTo>
                  <a:cubicBezTo>
                    <a:pt x="200668" y="476343"/>
                    <a:pt x="191480" y="476976"/>
                    <a:pt x="182212" y="477688"/>
                  </a:cubicBezTo>
                  <a:cubicBezTo>
                    <a:pt x="177856" y="477926"/>
                    <a:pt x="166608" y="477451"/>
                    <a:pt x="156627" y="478084"/>
                  </a:cubicBezTo>
                  <a:cubicBezTo>
                    <a:pt x="155043" y="478163"/>
                    <a:pt x="153696" y="478401"/>
                    <a:pt x="152191" y="478480"/>
                  </a:cubicBezTo>
                  <a:cubicBezTo>
                    <a:pt x="135399" y="500556"/>
                    <a:pt x="118606" y="522158"/>
                    <a:pt x="101972" y="546688"/>
                  </a:cubicBezTo>
                  <a:cubicBezTo>
                    <a:pt x="82961" y="574541"/>
                    <a:pt x="58961" y="622888"/>
                    <a:pt x="40901" y="665696"/>
                  </a:cubicBezTo>
                  <a:cubicBezTo>
                    <a:pt x="29732" y="692124"/>
                    <a:pt x="20860" y="716496"/>
                    <a:pt x="17058" y="732638"/>
                  </a:cubicBezTo>
                  <a:cubicBezTo>
                    <a:pt x="15474" y="739126"/>
                    <a:pt x="14365" y="743874"/>
                    <a:pt x="15157" y="746327"/>
                  </a:cubicBezTo>
                  <a:cubicBezTo>
                    <a:pt x="16424" y="750283"/>
                    <a:pt x="14286" y="754556"/>
                    <a:pt x="10404" y="755901"/>
                  </a:cubicBezTo>
                  <a:cubicBezTo>
                    <a:pt x="6444" y="757167"/>
                    <a:pt x="2167" y="755031"/>
                    <a:pt x="820" y="751153"/>
                  </a:cubicBezTo>
                  <a:cubicBezTo>
                    <a:pt x="-527" y="747276"/>
                    <a:pt x="-289" y="739601"/>
                    <a:pt x="2087" y="729156"/>
                  </a:cubicBezTo>
                  <a:cubicBezTo>
                    <a:pt x="5810" y="712381"/>
                    <a:pt x="14603" y="687060"/>
                    <a:pt x="25771" y="659445"/>
                  </a:cubicBezTo>
                  <a:cubicBezTo>
                    <a:pt x="43673" y="615291"/>
                    <a:pt x="67753" y="565441"/>
                    <a:pt x="86843" y="536559"/>
                  </a:cubicBezTo>
                  <a:cubicBezTo>
                    <a:pt x="99358" y="517806"/>
                    <a:pt x="111873" y="501743"/>
                    <a:pt x="124389" y="484414"/>
                  </a:cubicBezTo>
                  <a:cubicBezTo>
                    <a:pt x="124309" y="484256"/>
                    <a:pt x="124072" y="484098"/>
                    <a:pt x="123992" y="483860"/>
                  </a:cubicBezTo>
                  <a:cubicBezTo>
                    <a:pt x="122883" y="481645"/>
                    <a:pt x="122963" y="477767"/>
                    <a:pt x="125181" y="473257"/>
                  </a:cubicBezTo>
                  <a:cubicBezTo>
                    <a:pt x="127082" y="469301"/>
                    <a:pt x="131517" y="463683"/>
                    <a:pt x="132389" y="460043"/>
                  </a:cubicBezTo>
                  <a:cubicBezTo>
                    <a:pt x="133735" y="454029"/>
                    <a:pt x="134686" y="448015"/>
                    <a:pt x="135478" y="442002"/>
                  </a:cubicBezTo>
                  <a:cubicBezTo>
                    <a:pt x="136745" y="432744"/>
                    <a:pt x="137379" y="423486"/>
                    <a:pt x="137854" y="414149"/>
                  </a:cubicBezTo>
                  <a:cubicBezTo>
                    <a:pt x="138646" y="401884"/>
                    <a:pt x="138567" y="389619"/>
                    <a:pt x="138646" y="377354"/>
                  </a:cubicBezTo>
                  <a:cubicBezTo>
                    <a:pt x="138726" y="358680"/>
                    <a:pt x="138726" y="339927"/>
                    <a:pt x="138963" y="321253"/>
                  </a:cubicBezTo>
                  <a:cubicBezTo>
                    <a:pt x="139042" y="307643"/>
                    <a:pt x="139597" y="294112"/>
                    <a:pt x="140547" y="280581"/>
                  </a:cubicBezTo>
                  <a:cubicBezTo>
                    <a:pt x="140706" y="276229"/>
                    <a:pt x="144350" y="272827"/>
                    <a:pt x="148706" y="272985"/>
                  </a:cubicBezTo>
                  <a:cubicBezTo>
                    <a:pt x="153063" y="273064"/>
                    <a:pt x="156469" y="276704"/>
                    <a:pt x="156310" y="281056"/>
                  </a:cubicBezTo>
                  <a:cubicBezTo>
                    <a:pt x="156469" y="299730"/>
                    <a:pt x="157736" y="318325"/>
                    <a:pt x="158687" y="336920"/>
                  </a:cubicBezTo>
                  <a:cubicBezTo>
                    <a:pt x="159320" y="349502"/>
                    <a:pt x="159954" y="362083"/>
                    <a:pt x="160033" y="374743"/>
                  </a:cubicBezTo>
                  <a:cubicBezTo>
                    <a:pt x="160033" y="388432"/>
                    <a:pt x="159241" y="402042"/>
                    <a:pt x="157894" y="415731"/>
                  </a:cubicBezTo>
                  <a:cubicBezTo>
                    <a:pt x="157023" y="423881"/>
                    <a:pt x="156073" y="432032"/>
                    <a:pt x="154568" y="440103"/>
                  </a:cubicBezTo>
                  <a:cubicBezTo>
                    <a:pt x="154330" y="441290"/>
                    <a:pt x="153934" y="442397"/>
                    <a:pt x="153776" y="443584"/>
                  </a:cubicBezTo>
                  <a:cubicBezTo>
                    <a:pt x="177776" y="412408"/>
                    <a:pt x="236709" y="343092"/>
                    <a:pt x="237105" y="342776"/>
                  </a:cubicBezTo>
                  <a:lnTo>
                    <a:pt x="237184" y="342855"/>
                  </a:lnTo>
                  <a:cubicBezTo>
                    <a:pt x="237897" y="343330"/>
                    <a:pt x="238610" y="342617"/>
                    <a:pt x="239244" y="341351"/>
                  </a:cubicBezTo>
                  <a:lnTo>
                    <a:pt x="239957" y="341114"/>
                  </a:lnTo>
                  <a:lnTo>
                    <a:pt x="239323" y="341193"/>
                  </a:lnTo>
                  <a:cubicBezTo>
                    <a:pt x="240590" y="338740"/>
                    <a:pt x="241620" y="334625"/>
                    <a:pt x="241699" y="334467"/>
                  </a:cubicBezTo>
                  <a:cubicBezTo>
                    <a:pt x="243838" y="329482"/>
                    <a:pt x="245343" y="324339"/>
                    <a:pt x="246769" y="319117"/>
                  </a:cubicBezTo>
                  <a:cubicBezTo>
                    <a:pt x="248907" y="310966"/>
                    <a:pt x="250412" y="302658"/>
                    <a:pt x="251759" y="294429"/>
                  </a:cubicBezTo>
                  <a:cubicBezTo>
                    <a:pt x="253106" y="287228"/>
                    <a:pt x="254294" y="280028"/>
                    <a:pt x="255720" y="272906"/>
                  </a:cubicBezTo>
                  <a:cubicBezTo>
                    <a:pt x="257066" y="265785"/>
                    <a:pt x="258492" y="258663"/>
                    <a:pt x="259918" y="251541"/>
                  </a:cubicBezTo>
                  <a:cubicBezTo>
                    <a:pt x="262928" y="237378"/>
                    <a:pt x="266017" y="223293"/>
                    <a:pt x="268552" y="209050"/>
                  </a:cubicBezTo>
                  <a:cubicBezTo>
                    <a:pt x="269819" y="201928"/>
                    <a:pt x="271086" y="194807"/>
                    <a:pt x="272116" y="187686"/>
                  </a:cubicBezTo>
                  <a:cubicBezTo>
                    <a:pt x="272591" y="183333"/>
                    <a:pt x="276393" y="180168"/>
                    <a:pt x="280750" y="180564"/>
                  </a:cubicBezTo>
                  <a:cubicBezTo>
                    <a:pt x="285107" y="181039"/>
                    <a:pt x="288275" y="184837"/>
                    <a:pt x="287879" y="189189"/>
                  </a:cubicBezTo>
                  <a:cubicBezTo>
                    <a:pt x="286849" y="207705"/>
                    <a:pt x="285186" y="226142"/>
                    <a:pt x="282414" y="244499"/>
                  </a:cubicBezTo>
                  <a:cubicBezTo>
                    <a:pt x="281384" y="251779"/>
                    <a:pt x="280116" y="259059"/>
                    <a:pt x="278691" y="266338"/>
                  </a:cubicBezTo>
                  <a:cubicBezTo>
                    <a:pt x="276552" y="277100"/>
                    <a:pt x="273859" y="287782"/>
                    <a:pt x="271403" y="298543"/>
                  </a:cubicBezTo>
                  <a:cubicBezTo>
                    <a:pt x="270057" y="303766"/>
                    <a:pt x="268393" y="308988"/>
                    <a:pt x="266888" y="314211"/>
                  </a:cubicBezTo>
                  <a:cubicBezTo>
                    <a:pt x="298810" y="282401"/>
                    <a:pt x="330494" y="254390"/>
                    <a:pt x="361703" y="229940"/>
                  </a:cubicBezTo>
                  <a:cubicBezTo>
                    <a:pt x="361862" y="229544"/>
                    <a:pt x="361624" y="229544"/>
                    <a:pt x="361862" y="229228"/>
                  </a:cubicBezTo>
                  <a:cubicBezTo>
                    <a:pt x="362179" y="228674"/>
                    <a:pt x="364080" y="227012"/>
                    <a:pt x="363287" y="226616"/>
                  </a:cubicBezTo>
                  <a:cubicBezTo>
                    <a:pt x="363287" y="226616"/>
                    <a:pt x="363287" y="226616"/>
                    <a:pt x="363208" y="226695"/>
                  </a:cubicBezTo>
                  <a:lnTo>
                    <a:pt x="365981" y="217754"/>
                  </a:lnTo>
                  <a:cubicBezTo>
                    <a:pt x="366773" y="214747"/>
                    <a:pt x="367406" y="211661"/>
                    <a:pt x="368040" y="208575"/>
                  </a:cubicBezTo>
                  <a:cubicBezTo>
                    <a:pt x="369466" y="200979"/>
                    <a:pt x="370496" y="193304"/>
                    <a:pt x="371922" y="185628"/>
                  </a:cubicBezTo>
                  <a:cubicBezTo>
                    <a:pt x="373981" y="175104"/>
                    <a:pt x="375961" y="164897"/>
                    <a:pt x="378654" y="155006"/>
                  </a:cubicBezTo>
                  <a:cubicBezTo>
                    <a:pt x="380555" y="148122"/>
                    <a:pt x="382694" y="141475"/>
                    <a:pt x="385070" y="134828"/>
                  </a:cubicBezTo>
                  <a:cubicBezTo>
                    <a:pt x="391011" y="118528"/>
                    <a:pt x="398378" y="102782"/>
                    <a:pt x="407487" y="86877"/>
                  </a:cubicBezTo>
                  <a:cubicBezTo>
                    <a:pt x="409467" y="83000"/>
                    <a:pt x="414220" y="81496"/>
                    <a:pt x="418101" y="83395"/>
                  </a:cubicBezTo>
                  <a:cubicBezTo>
                    <a:pt x="421983" y="85373"/>
                    <a:pt x="423488" y="90121"/>
                    <a:pt x="421507" y="93998"/>
                  </a:cubicBezTo>
                  <a:cubicBezTo>
                    <a:pt x="415883" y="106659"/>
                    <a:pt x="411527" y="119161"/>
                    <a:pt x="407566" y="131663"/>
                  </a:cubicBezTo>
                  <a:cubicBezTo>
                    <a:pt x="404556" y="141238"/>
                    <a:pt x="401942" y="150891"/>
                    <a:pt x="399249" y="160624"/>
                  </a:cubicBezTo>
                  <a:cubicBezTo>
                    <a:pt x="396635" y="170198"/>
                    <a:pt x="393784" y="179931"/>
                    <a:pt x="391249" y="189980"/>
                  </a:cubicBezTo>
                  <a:cubicBezTo>
                    <a:pt x="389506" y="196469"/>
                    <a:pt x="388001" y="202957"/>
                    <a:pt x="386259" y="209446"/>
                  </a:cubicBezTo>
                  <a:cubicBezTo>
                    <a:pt x="386021" y="210237"/>
                    <a:pt x="385704" y="211028"/>
                    <a:pt x="385466" y="211899"/>
                  </a:cubicBezTo>
                  <a:cubicBezTo>
                    <a:pt x="396556" y="203748"/>
                    <a:pt x="407725" y="195519"/>
                    <a:pt x="418656" y="188239"/>
                  </a:cubicBezTo>
                  <a:cubicBezTo>
                    <a:pt x="445825" y="170040"/>
                    <a:pt x="472360" y="154768"/>
                    <a:pt x="498262" y="141238"/>
                  </a:cubicBezTo>
                  <a:cubicBezTo>
                    <a:pt x="499054" y="139813"/>
                    <a:pt x="499847" y="138468"/>
                    <a:pt x="500005" y="138072"/>
                  </a:cubicBezTo>
                  <a:lnTo>
                    <a:pt x="509589" y="114730"/>
                  </a:lnTo>
                  <a:cubicBezTo>
                    <a:pt x="513312" y="105393"/>
                    <a:pt x="516560" y="95897"/>
                    <a:pt x="520204" y="86560"/>
                  </a:cubicBezTo>
                  <a:cubicBezTo>
                    <a:pt x="522580" y="80230"/>
                    <a:pt x="525115" y="73979"/>
                    <a:pt x="527808" y="67807"/>
                  </a:cubicBezTo>
                  <a:cubicBezTo>
                    <a:pt x="534541" y="52061"/>
                    <a:pt x="542066" y="36710"/>
                    <a:pt x="550145" y="21597"/>
                  </a:cubicBezTo>
                  <a:cubicBezTo>
                    <a:pt x="552046" y="17640"/>
                    <a:pt x="556720" y="15979"/>
                    <a:pt x="560680" y="17798"/>
                  </a:cubicBezTo>
                  <a:cubicBezTo>
                    <a:pt x="564562" y="19618"/>
                    <a:pt x="566304" y="24366"/>
                    <a:pt x="564403" y="28243"/>
                  </a:cubicBezTo>
                  <a:cubicBezTo>
                    <a:pt x="559888" y="39479"/>
                    <a:pt x="556007" y="50795"/>
                    <a:pt x="551967" y="62189"/>
                  </a:cubicBezTo>
                  <a:cubicBezTo>
                    <a:pt x="549274" y="69785"/>
                    <a:pt x="546581" y="77461"/>
                    <a:pt x="543650" y="84978"/>
                  </a:cubicBezTo>
                  <a:cubicBezTo>
                    <a:pt x="541194" y="91308"/>
                    <a:pt x="538581" y="97559"/>
                    <a:pt x="535808" y="103810"/>
                  </a:cubicBezTo>
                  <a:cubicBezTo>
                    <a:pt x="533036" y="110061"/>
                    <a:pt x="530026" y="116233"/>
                    <a:pt x="526936" y="122405"/>
                  </a:cubicBezTo>
                  <a:lnTo>
                    <a:pt x="523451" y="128735"/>
                  </a:lnTo>
                  <a:cubicBezTo>
                    <a:pt x="546818" y="117578"/>
                    <a:pt x="569631" y="107767"/>
                    <a:pt x="591493" y="99933"/>
                  </a:cubicBezTo>
                  <a:cubicBezTo>
                    <a:pt x="606622" y="94473"/>
                    <a:pt x="620801" y="90517"/>
                    <a:pt x="635059" y="86323"/>
                  </a:cubicBezTo>
                  <a:cubicBezTo>
                    <a:pt x="635138" y="86244"/>
                    <a:pt x="635059" y="86165"/>
                    <a:pt x="635138" y="86165"/>
                  </a:cubicBezTo>
                  <a:cubicBezTo>
                    <a:pt x="640921" y="78252"/>
                    <a:pt x="646624" y="70418"/>
                    <a:pt x="652644" y="62822"/>
                  </a:cubicBezTo>
                  <a:cubicBezTo>
                    <a:pt x="656683" y="57679"/>
                    <a:pt x="660882" y="52615"/>
                    <a:pt x="665317" y="47788"/>
                  </a:cubicBezTo>
                  <a:cubicBezTo>
                    <a:pt x="669040" y="43752"/>
                    <a:pt x="672842" y="39796"/>
                    <a:pt x="676961" y="36077"/>
                  </a:cubicBezTo>
                  <a:cubicBezTo>
                    <a:pt x="681001" y="32279"/>
                    <a:pt x="685278" y="28797"/>
                    <a:pt x="689635" y="25316"/>
                  </a:cubicBezTo>
                  <a:cubicBezTo>
                    <a:pt x="693041" y="22625"/>
                    <a:pt x="696447" y="20014"/>
                    <a:pt x="700012" y="17561"/>
                  </a:cubicBezTo>
                  <a:cubicBezTo>
                    <a:pt x="705239" y="13921"/>
                    <a:pt x="710467" y="10439"/>
                    <a:pt x="715695" y="6800"/>
                  </a:cubicBezTo>
                  <a:cubicBezTo>
                    <a:pt x="715775" y="6721"/>
                    <a:pt x="718468" y="5771"/>
                    <a:pt x="720131" y="4742"/>
                  </a:cubicBezTo>
                  <a:lnTo>
                    <a:pt x="720052" y="5296"/>
                  </a:lnTo>
                  <a:lnTo>
                    <a:pt x="720289" y="4663"/>
                  </a:lnTo>
                  <a:cubicBezTo>
                    <a:pt x="721240" y="4030"/>
                    <a:pt x="721795" y="3397"/>
                    <a:pt x="721319" y="2922"/>
                  </a:cubicBezTo>
                  <a:lnTo>
                    <a:pt x="721319" y="2843"/>
                  </a:lnTo>
                  <a:cubicBezTo>
                    <a:pt x="721557" y="2527"/>
                    <a:pt x="721874" y="2210"/>
                    <a:pt x="722191" y="1894"/>
                  </a:cubicBezTo>
                  <a:cubicBezTo>
                    <a:pt x="725359" y="-876"/>
                    <a:pt x="730112" y="-559"/>
                    <a:pt x="732884" y="2527"/>
                  </a:cubicBezTo>
                  <a:cubicBezTo>
                    <a:pt x="733914" y="3555"/>
                    <a:pt x="736528" y="8541"/>
                    <a:pt x="732171" y="13605"/>
                  </a:cubicBezTo>
                  <a:cubicBezTo>
                    <a:pt x="730666" y="15345"/>
                    <a:pt x="725993" y="19381"/>
                    <a:pt x="725755" y="19618"/>
                  </a:cubicBezTo>
                  <a:lnTo>
                    <a:pt x="702626" y="40350"/>
                  </a:lnTo>
                  <a:lnTo>
                    <a:pt x="665080" y="78173"/>
                  </a:lnTo>
                  <a:cubicBezTo>
                    <a:pt x="794034" y="47155"/>
                    <a:pt x="879661" y="66937"/>
                    <a:pt x="879661" y="66937"/>
                  </a:cubicBezTo>
                  <a:cubicBezTo>
                    <a:pt x="884018" y="67886"/>
                    <a:pt x="886632" y="72080"/>
                    <a:pt x="885681" y="76353"/>
                  </a:cubicBezTo>
                  <a:close/>
                  <a:moveTo>
                    <a:pt x="721319" y="2843"/>
                  </a:moveTo>
                  <a:cubicBezTo>
                    <a:pt x="720606" y="2131"/>
                    <a:pt x="720289" y="3635"/>
                    <a:pt x="720131" y="4742"/>
                  </a:cubicBezTo>
                  <a:lnTo>
                    <a:pt x="720289" y="4663"/>
                  </a:lnTo>
                  <a:cubicBezTo>
                    <a:pt x="720527" y="4030"/>
                    <a:pt x="720923" y="3397"/>
                    <a:pt x="721319" y="2843"/>
                  </a:cubicBezTo>
                  <a:close/>
                  <a:moveTo>
                    <a:pt x="239323" y="341351"/>
                  </a:moveTo>
                  <a:cubicBezTo>
                    <a:pt x="238610" y="341510"/>
                    <a:pt x="238689" y="341905"/>
                    <a:pt x="238214" y="342143"/>
                  </a:cubicBezTo>
                  <a:cubicBezTo>
                    <a:pt x="238531" y="341905"/>
                    <a:pt x="238927" y="341668"/>
                    <a:pt x="239244" y="341510"/>
                  </a:cubicBezTo>
                  <a:lnTo>
                    <a:pt x="239323" y="341351"/>
                  </a:lnTo>
                  <a:close/>
                  <a:moveTo>
                    <a:pt x="238214" y="342143"/>
                  </a:moveTo>
                  <a:cubicBezTo>
                    <a:pt x="237739" y="342380"/>
                    <a:pt x="236630" y="342538"/>
                    <a:pt x="237105" y="342934"/>
                  </a:cubicBezTo>
                  <a:cubicBezTo>
                    <a:pt x="237264" y="342776"/>
                    <a:pt x="237422" y="342617"/>
                    <a:pt x="237580" y="342538"/>
                  </a:cubicBezTo>
                  <a:cubicBezTo>
                    <a:pt x="237818" y="342380"/>
                    <a:pt x="237976" y="342301"/>
                    <a:pt x="238214" y="3421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5" name="Google Shape;1295;p21"/>
            <p:cNvSpPr/>
            <p:nvPr/>
          </p:nvSpPr>
          <p:spPr>
            <a:xfrm>
              <a:off x="5869400" y="327766"/>
              <a:ext cx="553061" cy="261366"/>
            </a:xfrm>
            <a:custGeom>
              <a:avLst/>
              <a:gdLst/>
              <a:ahLst/>
              <a:cxnLst/>
              <a:rect l="l" t="t" r="r" b="b"/>
              <a:pathLst>
                <a:path w="1106121" h="522732" extrusionOk="0">
                  <a:moveTo>
                    <a:pt x="205631" y="392994"/>
                  </a:moveTo>
                  <a:cubicBezTo>
                    <a:pt x="224879" y="415229"/>
                    <a:pt x="294030" y="532101"/>
                    <a:pt x="215215" y="522131"/>
                  </a:cubicBezTo>
                  <a:cubicBezTo>
                    <a:pt x="206740" y="521023"/>
                    <a:pt x="198581" y="518966"/>
                    <a:pt x="190581" y="516275"/>
                  </a:cubicBezTo>
                  <a:cubicBezTo>
                    <a:pt x="177590" y="511923"/>
                    <a:pt x="165154" y="506068"/>
                    <a:pt x="153352" y="499342"/>
                  </a:cubicBezTo>
                  <a:cubicBezTo>
                    <a:pt x="100439" y="469036"/>
                    <a:pt x="63685" y="415467"/>
                    <a:pt x="36516" y="363005"/>
                  </a:cubicBezTo>
                  <a:cubicBezTo>
                    <a:pt x="24001" y="338792"/>
                    <a:pt x="11169" y="311809"/>
                    <a:pt x="6337" y="284906"/>
                  </a:cubicBezTo>
                  <a:cubicBezTo>
                    <a:pt x="5466" y="280317"/>
                    <a:pt x="1188" y="263541"/>
                    <a:pt x="9189" y="261009"/>
                  </a:cubicBezTo>
                  <a:lnTo>
                    <a:pt x="19407" y="244313"/>
                  </a:lnTo>
                  <a:cubicBezTo>
                    <a:pt x="60279" y="266944"/>
                    <a:pt x="98617" y="297962"/>
                    <a:pt x="134896" y="326923"/>
                  </a:cubicBezTo>
                  <a:cubicBezTo>
                    <a:pt x="160243" y="347100"/>
                    <a:pt x="184561" y="368465"/>
                    <a:pt x="205631" y="392994"/>
                  </a:cubicBezTo>
                  <a:close/>
                  <a:moveTo>
                    <a:pt x="29704" y="239724"/>
                  </a:moveTo>
                  <a:cubicBezTo>
                    <a:pt x="47843" y="232603"/>
                    <a:pt x="65269" y="223345"/>
                    <a:pt x="81745" y="213216"/>
                  </a:cubicBezTo>
                  <a:cubicBezTo>
                    <a:pt x="134816" y="180537"/>
                    <a:pt x="182105" y="131161"/>
                    <a:pt x="197076" y="70074"/>
                  </a:cubicBezTo>
                  <a:cubicBezTo>
                    <a:pt x="198819" y="62953"/>
                    <a:pt x="200007" y="55594"/>
                    <a:pt x="199690" y="48156"/>
                  </a:cubicBezTo>
                  <a:cubicBezTo>
                    <a:pt x="198898" y="28295"/>
                    <a:pt x="184798" y="17454"/>
                    <a:pt x="164916" y="18879"/>
                  </a:cubicBezTo>
                  <a:cubicBezTo>
                    <a:pt x="137985" y="20857"/>
                    <a:pt x="110816" y="36762"/>
                    <a:pt x="90617" y="53378"/>
                  </a:cubicBezTo>
                  <a:cubicBezTo>
                    <a:pt x="50457" y="86533"/>
                    <a:pt x="30100" y="133693"/>
                    <a:pt x="15129" y="181723"/>
                  </a:cubicBezTo>
                  <a:cubicBezTo>
                    <a:pt x="9743" y="199132"/>
                    <a:pt x="7842" y="219546"/>
                    <a:pt x="0" y="236163"/>
                  </a:cubicBezTo>
                  <a:lnTo>
                    <a:pt x="12911" y="242731"/>
                  </a:lnTo>
                  <a:cubicBezTo>
                    <a:pt x="13783" y="246450"/>
                    <a:pt x="28199" y="240278"/>
                    <a:pt x="29704" y="239724"/>
                  </a:cubicBezTo>
                  <a:close/>
                  <a:moveTo>
                    <a:pt x="497997" y="80757"/>
                  </a:moveTo>
                  <a:cubicBezTo>
                    <a:pt x="509007" y="60263"/>
                    <a:pt x="518433" y="29482"/>
                    <a:pt x="500215" y="9779"/>
                  </a:cubicBezTo>
                  <a:cubicBezTo>
                    <a:pt x="476293" y="-16096"/>
                    <a:pt x="432410" y="15714"/>
                    <a:pt x="413717" y="32251"/>
                  </a:cubicBezTo>
                  <a:cubicBezTo>
                    <a:pt x="351853" y="86770"/>
                    <a:pt x="326268" y="164078"/>
                    <a:pt x="275970" y="226510"/>
                  </a:cubicBezTo>
                  <a:lnTo>
                    <a:pt x="274623" y="236796"/>
                  </a:lnTo>
                  <a:cubicBezTo>
                    <a:pt x="274861" y="241623"/>
                    <a:pt x="295535" y="236084"/>
                    <a:pt x="296960" y="235689"/>
                  </a:cubicBezTo>
                  <a:cubicBezTo>
                    <a:pt x="321040" y="229121"/>
                    <a:pt x="343774" y="217173"/>
                    <a:pt x="365002" y="204512"/>
                  </a:cubicBezTo>
                  <a:cubicBezTo>
                    <a:pt x="416331" y="174127"/>
                    <a:pt x="469639" y="133851"/>
                    <a:pt x="497997" y="80757"/>
                  </a:cubicBezTo>
                  <a:close/>
                  <a:moveTo>
                    <a:pt x="408330" y="300336"/>
                  </a:moveTo>
                  <a:cubicBezTo>
                    <a:pt x="386864" y="289337"/>
                    <a:pt x="356685" y="287280"/>
                    <a:pt x="337833" y="272720"/>
                  </a:cubicBezTo>
                  <a:lnTo>
                    <a:pt x="319377" y="263779"/>
                  </a:lnTo>
                  <a:cubicBezTo>
                    <a:pt x="318110" y="264254"/>
                    <a:pt x="321357" y="279130"/>
                    <a:pt x="321516" y="279921"/>
                  </a:cubicBezTo>
                  <a:cubicBezTo>
                    <a:pt x="325080" y="298753"/>
                    <a:pt x="331892" y="316873"/>
                    <a:pt x="338704" y="334835"/>
                  </a:cubicBezTo>
                  <a:cubicBezTo>
                    <a:pt x="365398" y="405576"/>
                    <a:pt x="408014" y="466346"/>
                    <a:pt x="477006" y="503219"/>
                  </a:cubicBezTo>
                  <a:cubicBezTo>
                    <a:pt x="486194" y="508125"/>
                    <a:pt x="495858" y="512319"/>
                    <a:pt x="506155" y="514693"/>
                  </a:cubicBezTo>
                  <a:cubicBezTo>
                    <a:pt x="513364" y="516433"/>
                    <a:pt x="520889" y="517304"/>
                    <a:pt x="528255" y="516592"/>
                  </a:cubicBezTo>
                  <a:cubicBezTo>
                    <a:pt x="583148" y="510974"/>
                    <a:pt x="561841" y="443319"/>
                    <a:pt x="542038" y="415229"/>
                  </a:cubicBezTo>
                  <a:cubicBezTo>
                    <a:pt x="510274" y="369968"/>
                    <a:pt x="458075" y="325894"/>
                    <a:pt x="408330" y="300336"/>
                  </a:cubicBezTo>
                  <a:close/>
                  <a:moveTo>
                    <a:pt x="768659" y="115177"/>
                  </a:moveTo>
                  <a:cubicBezTo>
                    <a:pt x="781254" y="96819"/>
                    <a:pt x="795512" y="66355"/>
                    <a:pt x="779511" y="45624"/>
                  </a:cubicBezTo>
                  <a:cubicBezTo>
                    <a:pt x="757807" y="17613"/>
                    <a:pt x="706954" y="38028"/>
                    <a:pt x="682874" y="50609"/>
                  </a:cubicBezTo>
                  <a:cubicBezTo>
                    <a:pt x="606595" y="90648"/>
                    <a:pt x="600099" y="175631"/>
                    <a:pt x="541879" y="236322"/>
                  </a:cubicBezTo>
                  <a:cubicBezTo>
                    <a:pt x="565405" y="234660"/>
                    <a:pt x="588851" y="228092"/>
                    <a:pt x="611109" y="220654"/>
                  </a:cubicBezTo>
                  <a:cubicBezTo>
                    <a:pt x="671309" y="200556"/>
                    <a:pt x="732222" y="168034"/>
                    <a:pt x="768659" y="115177"/>
                  </a:cubicBezTo>
                  <a:close/>
                  <a:moveTo>
                    <a:pt x="550593" y="247716"/>
                  </a:moveTo>
                  <a:lnTo>
                    <a:pt x="555028" y="260851"/>
                  </a:lnTo>
                  <a:cubicBezTo>
                    <a:pt x="546315" y="258794"/>
                    <a:pt x="551781" y="279050"/>
                    <a:pt x="552335" y="280950"/>
                  </a:cubicBezTo>
                  <a:cubicBezTo>
                    <a:pt x="558197" y="300652"/>
                    <a:pt x="569682" y="318931"/>
                    <a:pt x="580772" y="336181"/>
                  </a:cubicBezTo>
                  <a:cubicBezTo>
                    <a:pt x="611664" y="384290"/>
                    <a:pt x="650160" y="434141"/>
                    <a:pt x="702439" y="461598"/>
                  </a:cubicBezTo>
                  <a:cubicBezTo>
                    <a:pt x="718994" y="470302"/>
                    <a:pt x="753055" y="482646"/>
                    <a:pt x="768897" y="465792"/>
                  </a:cubicBezTo>
                  <a:cubicBezTo>
                    <a:pt x="789096" y="444348"/>
                    <a:pt x="761689" y="404072"/>
                    <a:pt x="748381" y="386901"/>
                  </a:cubicBezTo>
                  <a:cubicBezTo>
                    <a:pt x="697211" y="320988"/>
                    <a:pt x="614515" y="297645"/>
                    <a:pt x="550593" y="247716"/>
                  </a:cubicBezTo>
                  <a:close/>
                  <a:moveTo>
                    <a:pt x="1088432" y="233552"/>
                  </a:moveTo>
                  <a:cubicBezTo>
                    <a:pt x="1060392" y="211080"/>
                    <a:pt x="1019678" y="205778"/>
                    <a:pt x="984904" y="202851"/>
                  </a:cubicBezTo>
                  <a:cubicBezTo>
                    <a:pt x="952111" y="200081"/>
                    <a:pt x="919159" y="201268"/>
                    <a:pt x="886445" y="205066"/>
                  </a:cubicBezTo>
                  <a:cubicBezTo>
                    <a:pt x="829334" y="211555"/>
                    <a:pt x="774442" y="232761"/>
                    <a:pt x="717727" y="239012"/>
                  </a:cubicBezTo>
                  <a:lnTo>
                    <a:pt x="715192" y="256420"/>
                  </a:lnTo>
                  <a:cubicBezTo>
                    <a:pt x="727232" y="274461"/>
                    <a:pt x="776422" y="284352"/>
                    <a:pt x="794957" y="290287"/>
                  </a:cubicBezTo>
                  <a:cubicBezTo>
                    <a:pt x="874643" y="315528"/>
                    <a:pt x="1002568" y="349078"/>
                    <a:pt x="1081462" y="303659"/>
                  </a:cubicBezTo>
                  <a:cubicBezTo>
                    <a:pt x="1110453" y="286963"/>
                    <a:pt x="1115285" y="254996"/>
                    <a:pt x="1088432" y="233552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6" name="Google Shape;1296;p21"/>
            <p:cNvSpPr/>
            <p:nvPr/>
          </p:nvSpPr>
          <p:spPr>
            <a:xfrm>
              <a:off x="5770786" y="368905"/>
              <a:ext cx="586807" cy="187917"/>
            </a:xfrm>
            <a:custGeom>
              <a:avLst/>
              <a:gdLst/>
              <a:ahLst/>
              <a:cxnLst/>
              <a:rect l="l" t="t" r="r" b="b"/>
              <a:pathLst>
                <a:path w="1173614" h="375834" extrusionOk="0">
                  <a:moveTo>
                    <a:pt x="1152189" y="161164"/>
                  </a:moveTo>
                  <a:lnTo>
                    <a:pt x="1151951" y="161164"/>
                  </a:lnTo>
                  <a:cubicBezTo>
                    <a:pt x="1152744" y="160452"/>
                    <a:pt x="1153932" y="159265"/>
                    <a:pt x="1154090" y="160215"/>
                  </a:cubicBezTo>
                  <a:cubicBezTo>
                    <a:pt x="1153457" y="160531"/>
                    <a:pt x="1152823" y="160848"/>
                    <a:pt x="1152189" y="161164"/>
                  </a:cubicBezTo>
                  <a:close/>
                  <a:moveTo>
                    <a:pt x="1171279" y="165675"/>
                  </a:moveTo>
                  <a:cubicBezTo>
                    <a:pt x="1167477" y="159898"/>
                    <a:pt x="1160269" y="157841"/>
                    <a:pt x="1154090" y="160215"/>
                  </a:cubicBezTo>
                  <a:lnTo>
                    <a:pt x="1154090" y="160294"/>
                  </a:lnTo>
                  <a:cubicBezTo>
                    <a:pt x="1154249" y="161006"/>
                    <a:pt x="1153457" y="161243"/>
                    <a:pt x="1152189" y="161164"/>
                  </a:cubicBezTo>
                  <a:cubicBezTo>
                    <a:pt x="1151951" y="161323"/>
                    <a:pt x="1151714" y="161481"/>
                    <a:pt x="1151476" y="161639"/>
                  </a:cubicBezTo>
                  <a:cubicBezTo>
                    <a:pt x="1151635" y="161560"/>
                    <a:pt x="1151793" y="161402"/>
                    <a:pt x="1151951" y="161164"/>
                  </a:cubicBezTo>
                  <a:cubicBezTo>
                    <a:pt x="1150367" y="161164"/>
                    <a:pt x="1148149" y="160848"/>
                    <a:pt x="1146248" y="160927"/>
                  </a:cubicBezTo>
                  <a:cubicBezTo>
                    <a:pt x="1126446" y="161797"/>
                    <a:pt x="1085019" y="160610"/>
                    <a:pt x="1035829" y="158711"/>
                  </a:cubicBezTo>
                  <a:cubicBezTo>
                    <a:pt x="953054" y="155546"/>
                    <a:pt x="849288" y="150166"/>
                    <a:pt x="787979" y="147475"/>
                  </a:cubicBezTo>
                  <a:cubicBezTo>
                    <a:pt x="795029" y="143044"/>
                    <a:pt x="801999" y="138455"/>
                    <a:pt x="808970" y="133865"/>
                  </a:cubicBezTo>
                  <a:cubicBezTo>
                    <a:pt x="817683" y="127931"/>
                    <a:pt x="826317" y="121917"/>
                    <a:pt x="834476" y="115349"/>
                  </a:cubicBezTo>
                  <a:cubicBezTo>
                    <a:pt x="842634" y="108861"/>
                    <a:pt x="850476" y="101977"/>
                    <a:pt x="858001" y="94776"/>
                  </a:cubicBezTo>
                  <a:cubicBezTo>
                    <a:pt x="867031" y="86230"/>
                    <a:pt x="875507" y="77210"/>
                    <a:pt x="883824" y="67952"/>
                  </a:cubicBezTo>
                  <a:cubicBezTo>
                    <a:pt x="896101" y="54263"/>
                    <a:pt x="907745" y="40178"/>
                    <a:pt x="919548" y="26014"/>
                  </a:cubicBezTo>
                  <a:cubicBezTo>
                    <a:pt x="925251" y="20080"/>
                    <a:pt x="925013" y="10664"/>
                    <a:pt x="919073" y="4966"/>
                  </a:cubicBezTo>
                  <a:cubicBezTo>
                    <a:pt x="913132" y="-731"/>
                    <a:pt x="903706" y="-493"/>
                    <a:pt x="898002" y="5441"/>
                  </a:cubicBezTo>
                  <a:cubicBezTo>
                    <a:pt x="879626" y="22612"/>
                    <a:pt x="860932" y="39149"/>
                    <a:pt x="842159" y="55608"/>
                  </a:cubicBezTo>
                  <a:cubicBezTo>
                    <a:pt x="834713" y="62097"/>
                    <a:pt x="827267" y="68506"/>
                    <a:pt x="819901" y="74994"/>
                  </a:cubicBezTo>
                  <a:cubicBezTo>
                    <a:pt x="808970" y="84648"/>
                    <a:pt x="798276" y="94539"/>
                    <a:pt x="786712" y="103639"/>
                  </a:cubicBezTo>
                  <a:lnTo>
                    <a:pt x="751146" y="131491"/>
                  </a:lnTo>
                  <a:lnTo>
                    <a:pt x="737443" y="140670"/>
                  </a:lnTo>
                  <a:cubicBezTo>
                    <a:pt x="735621" y="141936"/>
                    <a:pt x="731740" y="144231"/>
                    <a:pt x="729601" y="145734"/>
                  </a:cubicBezTo>
                  <a:cubicBezTo>
                    <a:pt x="680807" y="145339"/>
                    <a:pt x="604290" y="146367"/>
                    <a:pt x="516841" y="148900"/>
                  </a:cubicBezTo>
                  <a:cubicBezTo>
                    <a:pt x="521119" y="145655"/>
                    <a:pt x="525317" y="142411"/>
                    <a:pt x="529594" y="139088"/>
                  </a:cubicBezTo>
                  <a:cubicBezTo>
                    <a:pt x="539654" y="131017"/>
                    <a:pt x="550110" y="123025"/>
                    <a:pt x="560090" y="114321"/>
                  </a:cubicBezTo>
                  <a:cubicBezTo>
                    <a:pt x="570071" y="105696"/>
                    <a:pt x="579814" y="96517"/>
                    <a:pt x="589081" y="87022"/>
                  </a:cubicBezTo>
                  <a:cubicBezTo>
                    <a:pt x="608250" y="67319"/>
                    <a:pt x="625439" y="46113"/>
                    <a:pt x="639855" y="23561"/>
                  </a:cubicBezTo>
                  <a:cubicBezTo>
                    <a:pt x="644687" y="16915"/>
                    <a:pt x="643182" y="7578"/>
                    <a:pt x="636528" y="2830"/>
                  </a:cubicBezTo>
                  <a:cubicBezTo>
                    <a:pt x="629875" y="-1997"/>
                    <a:pt x="620528" y="-493"/>
                    <a:pt x="615696" y="6153"/>
                  </a:cubicBezTo>
                  <a:cubicBezTo>
                    <a:pt x="606270" y="17627"/>
                    <a:pt x="595656" y="28072"/>
                    <a:pt x="584725" y="38596"/>
                  </a:cubicBezTo>
                  <a:cubicBezTo>
                    <a:pt x="569437" y="53313"/>
                    <a:pt x="552961" y="67002"/>
                    <a:pt x="536961" y="81008"/>
                  </a:cubicBezTo>
                  <a:cubicBezTo>
                    <a:pt x="525950" y="90662"/>
                    <a:pt x="515415" y="100790"/>
                    <a:pt x="504881" y="110444"/>
                  </a:cubicBezTo>
                  <a:cubicBezTo>
                    <a:pt x="496959" y="117961"/>
                    <a:pt x="489118" y="125557"/>
                    <a:pt x="481038" y="132837"/>
                  </a:cubicBezTo>
                  <a:cubicBezTo>
                    <a:pt x="475889" y="137505"/>
                    <a:pt x="470661" y="142174"/>
                    <a:pt x="465196" y="146447"/>
                  </a:cubicBezTo>
                  <a:lnTo>
                    <a:pt x="459493" y="150719"/>
                  </a:lnTo>
                  <a:cubicBezTo>
                    <a:pt x="383134" y="153252"/>
                    <a:pt x="304082" y="156179"/>
                    <a:pt x="232396" y="158316"/>
                  </a:cubicBezTo>
                  <a:cubicBezTo>
                    <a:pt x="235010" y="156496"/>
                    <a:pt x="237624" y="154834"/>
                    <a:pt x="240080" y="152856"/>
                  </a:cubicBezTo>
                  <a:cubicBezTo>
                    <a:pt x="246496" y="147713"/>
                    <a:pt x="252516" y="142174"/>
                    <a:pt x="258377" y="136556"/>
                  </a:cubicBezTo>
                  <a:cubicBezTo>
                    <a:pt x="268833" y="126269"/>
                    <a:pt x="278814" y="115745"/>
                    <a:pt x="287764" y="104351"/>
                  </a:cubicBezTo>
                  <a:cubicBezTo>
                    <a:pt x="295923" y="93985"/>
                    <a:pt x="303290" y="83065"/>
                    <a:pt x="310577" y="72146"/>
                  </a:cubicBezTo>
                  <a:cubicBezTo>
                    <a:pt x="321270" y="56320"/>
                    <a:pt x="331251" y="40257"/>
                    <a:pt x="343053" y="25144"/>
                  </a:cubicBezTo>
                  <a:cubicBezTo>
                    <a:pt x="348598" y="19051"/>
                    <a:pt x="348044" y="9635"/>
                    <a:pt x="341944" y="4175"/>
                  </a:cubicBezTo>
                  <a:cubicBezTo>
                    <a:pt x="335845" y="-1364"/>
                    <a:pt x="326419" y="-810"/>
                    <a:pt x="320874" y="5283"/>
                  </a:cubicBezTo>
                  <a:cubicBezTo>
                    <a:pt x="310498" y="15332"/>
                    <a:pt x="300676" y="25777"/>
                    <a:pt x="291329" y="36617"/>
                  </a:cubicBezTo>
                  <a:cubicBezTo>
                    <a:pt x="280715" y="48961"/>
                    <a:pt x="270338" y="61384"/>
                    <a:pt x="260278" y="74124"/>
                  </a:cubicBezTo>
                  <a:cubicBezTo>
                    <a:pt x="250694" y="86310"/>
                    <a:pt x="241664" y="98891"/>
                    <a:pt x="231050" y="110523"/>
                  </a:cubicBezTo>
                  <a:cubicBezTo>
                    <a:pt x="225426" y="117169"/>
                    <a:pt x="219643" y="123658"/>
                    <a:pt x="213386" y="129830"/>
                  </a:cubicBezTo>
                  <a:cubicBezTo>
                    <a:pt x="209346" y="133865"/>
                    <a:pt x="205306" y="137743"/>
                    <a:pt x="200950" y="141303"/>
                  </a:cubicBezTo>
                  <a:lnTo>
                    <a:pt x="188355" y="151194"/>
                  </a:lnTo>
                  <a:cubicBezTo>
                    <a:pt x="187801" y="151669"/>
                    <a:pt x="182652" y="155863"/>
                    <a:pt x="181068" y="157762"/>
                  </a:cubicBezTo>
                  <a:cubicBezTo>
                    <a:pt x="180434" y="158474"/>
                    <a:pt x="180434" y="159028"/>
                    <a:pt x="180038" y="159740"/>
                  </a:cubicBezTo>
                  <a:cubicBezTo>
                    <a:pt x="173860" y="159898"/>
                    <a:pt x="166968" y="160136"/>
                    <a:pt x="160948" y="160215"/>
                  </a:cubicBezTo>
                  <a:cubicBezTo>
                    <a:pt x="95362" y="161560"/>
                    <a:pt x="42925" y="161956"/>
                    <a:pt x="16468" y="159503"/>
                  </a:cubicBezTo>
                  <a:cubicBezTo>
                    <a:pt x="8309" y="158632"/>
                    <a:pt x="943" y="164567"/>
                    <a:pt x="72" y="172796"/>
                  </a:cubicBezTo>
                  <a:cubicBezTo>
                    <a:pt x="-720" y="180946"/>
                    <a:pt x="5141" y="188226"/>
                    <a:pt x="13379" y="189096"/>
                  </a:cubicBezTo>
                  <a:cubicBezTo>
                    <a:pt x="47043" y="193132"/>
                    <a:pt x="122373" y="194319"/>
                    <a:pt x="213307" y="193923"/>
                  </a:cubicBezTo>
                  <a:cubicBezTo>
                    <a:pt x="222257" y="219086"/>
                    <a:pt x="234535" y="243220"/>
                    <a:pt x="251248" y="265296"/>
                  </a:cubicBezTo>
                  <a:cubicBezTo>
                    <a:pt x="262892" y="280647"/>
                    <a:pt x="276120" y="295048"/>
                    <a:pt x="289586" y="309054"/>
                  </a:cubicBezTo>
                  <a:cubicBezTo>
                    <a:pt x="309468" y="329864"/>
                    <a:pt x="330300" y="349172"/>
                    <a:pt x="347172" y="369903"/>
                  </a:cubicBezTo>
                  <a:cubicBezTo>
                    <a:pt x="351846" y="376312"/>
                    <a:pt x="360717" y="377737"/>
                    <a:pt x="367133" y="373147"/>
                  </a:cubicBezTo>
                  <a:cubicBezTo>
                    <a:pt x="373470" y="368558"/>
                    <a:pt x="374975" y="359616"/>
                    <a:pt x="370302" y="353207"/>
                  </a:cubicBezTo>
                  <a:cubicBezTo>
                    <a:pt x="352875" y="326145"/>
                    <a:pt x="331172" y="299479"/>
                    <a:pt x="309230" y="272655"/>
                  </a:cubicBezTo>
                  <a:cubicBezTo>
                    <a:pt x="303686" y="265929"/>
                    <a:pt x="298220" y="259283"/>
                    <a:pt x="292675" y="252636"/>
                  </a:cubicBezTo>
                  <a:cubicBezTo>
                    <a:pt x="284358" y="242824"/>
                    <a:pt x="276200" y="233091"/>
                    <a:pt x="268516" y="223042"/>
                  </a:cubicBezTo>
                  <a:cubicBezTo>
                    <a:pt x="261229" y="213468"/>
                    <a:pt x="254417" y="203735"/>
                    <a:pt x="248397" y="193686"/>
                  </a:cubicBezTo>
                  <a:cubicBezTo>
                    <a:pt x="325627" y="192974"/>
                    <a:pt x="410778" y="191708"/>
                    <a:pt x="490543" y="189729"/>
                  </a:cubicBezTo>
                  <a:cubicBezTo>
                    <a:pt x="498623" y="189492"/>
                    <a:pt x="506148" y="189334"/>
                    <a:pt x="514148" y="189096"/>
                  </a:cubicBezTo>
                  <a:cubicBezTo>
                    <a:pt x="522782" y="196060"/>
                    <a:pt x="530782" y="204052"/>
                    <a:pt x="538545" y="212914"/>
                  </a:cubicBezTo>
                  <a:cubicBezTo>
                    <a:pt x="550823" y="226999"/>
                    <a:pt x="561833" y="242903"/>
                    <a:pt x="573477" y="258017"/>
                  </a:cubicBezTo>
                  <a:cubicBezTo>
                    <a:pt x="586388" y="274792"/>
                    <a:pt x="600092" y="290538"/>
                    <a:pt x="613399" y="303911"/>
                  </a:cubicBezTo>
                  <a:cubicBezTo>
                    <a:pt x="620053" y="310162"/>
                    <a:pt x="632409" y="325196"/>
                    <a:pt x="644449" y="335008"/>
                  </a:cubicBezTo>
                  <a:cubicBezTo>
                    <a:pt x="652608" y="341655"/>
                    <a:pt x="660608" y="346402"/>
                    <a:pt x="667421" y="347352"/>
                  </a:cubicBezTo>
                  <a:cubicBezTo>
                    <a:pt x="675104" y="348934"/>
                    <a:pt x="682708" y="344028"/>
                    <a:pt x="684292" y="336353"/>
                  </a:cubicBezTo>
                  <a:cubicBezTo>
                    <a:pt x="685956" y="328678"/>
                    <a:pt x="680966" y="321081"/>
                    <a:pt x="673282" y="319499"/>
                  </a:cubicBezTo>
                  <a:cubicBezTo>
                    <a:pt x="672173" y="319182"/>
                    <a:pt x="671460" y="317916"/>
                    <a:pt x="670272" y="316967"/>
                  </a:cubicBezTo>
                  <a:cubicBezTo>
                    <a:pt x="667500" y="314672"/>
                    <a:pt x="664886" y="311586"/>
                    <a:pt x="662113" y="308263"/>
                  </a:cubicBezTo>
                  <a:cubicBezTo>
                    <a:pt x="653242" y="297897"/>
                    <a:pt x="644846" y="285157"/>
                    <a:pt x="639935" y="279223"/>
                  </a:cubicBezTo>
                  <a:cubicBezTo>
                    <a:pt x="627894" y="265375"/>
                    <a:pt x="616963" y="248442"/>
                    <a:pt x="604448" y="232063"/>
                  </a:cubicBezTo>
                  <a:cubicBezTo>
                    <a:pt x="595973" y="221064"/>
                    <a:pt x="586943" y="210382"/>
                    <a:pt x="577437" y="200333"/>
                  </a:cubicBezTo>
                  <a:cubicBezTo>
                    <a:pt x="573081" y="195743"/>
                    <a:pt x="568328" y="192024"/>
                    <a:pt x="563813" y="187830"/>
                  </a:cubicBezTo>
                  <a:cubicBezTo>
                    <a:pt x="635419" y="185852"/>
                    <a:pt x="696253" y="184191"/>
                    <a:pt x="735859" y="184191"/>
                  </a:cubicBezTo>
                  <a:cubicBezTo>
                    <a:pt x="736492" y="186406"/>
                    <a:pt x="737047" y="188622"/>
                    <a:pt x="738868" y="190283"/>
                  </a:cubicBezTo>
                  <a:cubicBezTo>
                    <a:pt x="748928" y="201124"/>
                    <a:pt x="758592" y="212360"/>
                    <a:pt x="768572" y="223438"/>
                  </a:cubicBezTo>
                  <a:cubicBezTo>
                    <a:pt x="775226" y="230876"/>
                    <a:pt x="781880" y="238314"/>
                    <a:pt x="788771" y="245435"/>
                  </a:cubicBezTo>
                  <a:cubicBezTo>
                    <a:pt x="794633" y="251449"/>
                    <a:pt x="800653" y="257304"/>
                    <a:pt x="806831" y="262923"/>
                  </a:cubicBezTo>
                  <a:cubicBezTo>
                    <a:pt x="813089" y="268699"/>
                    <a:pt x="819584" y="274000"/>
                    <a:pt x="826079" y="279460"/>
                  </a:cubicBezTo>
                  <a:cubicBezTo>
                    <a:pt x="836139" y="287610"/>
                    <a:pt x="846278" y="298846"/>
                    <a:pt x="857684" y="306917"/>
                  </a:cubicBezTo>
                  <a:cubicBezTo>
                    <a:pt x="863863" y="311349"/>
                    <a:pt x="870200" y="315147"/>
                    <a:pt x="876932" y="317441"/>
                  </a:cubicBezTo>
                  <a:cubicBezTo>
                    <a:pt x="884141" y="320607"/>
                    <a:pt x="892537" y="317283"/>
                    <a:pt x="895705" y="310083"/>
                  </a:cubicBezTo>
                  <a:cubicBezTo>
                    <a:pt x="898874" y="302882"/>
                    <a:pt x="895547" y="294494"/>
                    <a:pt x="888339" y="291329"/>
                  </a:cubicBezTo>
                  <a:cubicBezTo>
                    <a:pt x="884457" y="289272"/>
                    <a:pt x="881289" y="286028"/>
                    <a:pt x="878041" y="282784"/>
                  </a:cubicBezTo>
                  <a:cubicBezTo>
                    <a:pt x="868299" y="273288"/>
                    <a:pt x="860140" y="261261"/>
                    <a:pt x="851585" y="252082"/>
                  </a:cubicBezTo>
                  <a:cubicBezTo>
                    <a:pt x="842872" y="243378"/>
                    <a:pt x="834634" y="234199"/>
                    <a:pt x="825842" y="225495"/>
                  </a:cubicBezTo>
                  <a:cubicBezTo>
                    <a:pt x="819980" y="219640"/>
                    <a:pt x="813802" y="214101"/>
                    <a:pt x="807623" y="208562"/>
                  </a:cubicBezTo>
                  <a:cubicBezTo>
                    <a:pt x="798197" y="200174"/>
                    <a:pt x="788375" y="192499"/>
                    <a:pt x="778632" y="184665"/>
                  </a:cubicBezTo>
                  <a:cubicBezTo>
                    <a:pt x="848179" y="186169"/>
                    <a:pt x="986798" y="190600"/>
                    <a:pt x="1076543" y="190995"/>
                  </a:cubicBezTo>
                  <a:cubicBezTo>
                    <a:pt x="1111633" y="191154"/>
                    <a:pt x="1139278" y="190679"/>
                    <a:pt x="1152506" y="189334"/>
                  </a:cubicBezTo>
                  <a:cubicBezTo>
                    <a:pt x="1160506" y="188543"/>
                    <a:pt x="1165417" y="186564"/>
                    <a:pt x="1167239" y="185377"/>
                  </a:cubicBezTo>
                  <a:cubicBezTo>
                    <a:pt x="1173814" y="181025"/>
                    <a:pt x="1175556" y="172242"/>
                    <a:pt x="1171279" y="16567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7" name="Google Shape;1297;p21"/>
            <p:cNvSpPr/>
            <p:nvPr/>
          </p:nvSpPr>
          <p:spPr>
            <a:xfrm>
              <a:off x="6287622" y="609965"/>
              <a:ext cx="261998" cy="328293"/>
            </a:xfrm>
            <a:custGeom>
              <a:avLst/>
              <a:gdLst/>
              <a:ahLst/>
              <a:cxnLst/>
              <a:rect l="l" t="t" r="r" b="b"/>
              <a:pathLst>
                <a:path w="523996" h="656586" extrusionOk="0">
                  <a:moveTo>
                    <a:pt x="146480" y="127460"/>
                  </a:moveTo>
                  <a:cubicBezTo>
                    <a:pt x="120340" y="175174"/>
                    <a:pt x="69724" y="198596"/>
                    <a:pt x="33525" y="179685"/>
                  </a:cubicBezTo>
                  <a:cubicBezTo>
                    <a:pt x="-2674" y="160773"/>
                    <a:pt x="-10833" y="106571"/>
                    <a:pt x="15307" y="58777"/>
                  </a:cubicBezTo>
                  <a:cubicBezTo>
                    <a:pt x="41446" y="11063"/>
                    <a:pt x="92062" y="-12358"/>
                    <a:pt x="128261" y="6553"/>
                  </a:cubicBezTo>
                  <a:cubicBezTo>
                    <a:pt x="164460" y="25465"/>
                    <a:pt x="172619" y="79667"/>
                    <a:pt x="146480" y="127460"/>
                  </a:cubicBezTo>
                  <a:close/>
                  <a:moveTo>
                    <a:pt x="446767" y="457185"/>
                  </a:moveTo>
                  <a:cubicBezTo>
                    <a:pt x="404151" y="457185"/>
                    <a:pt x="369536" y="501892"/>
                    <a:pt x="369536" y="556886"/>
                  </a:cubicBezTo>
                  <a:cubicBezTo>
                    <a:pt x="369536" y="611959"/>
                    <a:pt x="404151" y="656587"/>
                    <a:pt x="446767" y="656587"/>
                  </a:cubicBezTo>
                  <a:cubicBezTo>
                    <a:pt x="489382" y="656587"/>
                    <a:pt x="523997" y="611959"/>
                    <a:pt x="523997" y="556886"/>
                  </a:cubicBezTo>
                  <a:cubicBezTo>
                    <a:pt x="523997" y="501892"/>
                    <a:pt x="489382" y="457185"/>
                    <a:pt x="446767" y="457185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8" name="Google Shape;1298;p21"/>
            <p:cNvSpPr/>
            <p:nvPr/>
          </p:nvSpPr>
          <p:spPr>
            <a:xfrm>
              <a:off x="6322420" y="411444"/>
              <a:ext cx="407545" cy="462053"/>
            </a:xfrm>
            <a:custGeom>
              <a:avLst/>
              <a:gdLst/>
              <a:ahLst/>
              <a:cxnLst/>
              <a:rect l="l" t="t" r="r" b="b"/>
              <a:pathLst>
                <a:path w="815090" h="924105" extrusionOk="0">
                  <a:moveTo>
                    <a:pt x="815046" y="13734"/>
                  </a:moveTo>
                  <a:cubicBezTo>
                    <a:pt x="815680" y="21963"/>
                    <a:pt x="809501" y="29085"/>
                    <a:pt x="801343" y="29718"/>
                  </a:cubicBezTo>
                  <a:cubicBezTo>
                    <a:pt x="801343" y="29718"/>
                    <a:pt x="774253" y="32329"/>
                    <a:pt x="737341" y="36364"/>
                  </a:cubicBezTo>
                  <a:cubicBezTo>
                    <a:pt x="737420" y="36681"/>
                    <a:pt x="737737" y="37156"/>
                    <a:pt x="737816" y="37393"/>
                  </a:cubicBezTo>
                  <a:cubicBezTo>
                    <a:pt x="739479" y="42457"/>
                    <a:pt x="738212" y="46730"/>
                    <a:pt x="735439" y="50449"/>
                  </a:cubicBezTo>
                  <a:cubicBezTo>
                    <a:pt x="734014" y="52348"/>
                    <a:pt x="730845" y="55513"/>
                    <a:pt x="724667" y="56067"/>
                  </a:cubicBezTo>
                  <a:cubicBezTo>
                    <a:pt x="722924" y="56146"/>
                    <a:pt x="712706" y="51478"/>
                    <a:pt x="712785" y="55118"/>
                  </a:cubicBezTo>
                  <a:cubicBezTo>
                    <a:pt x="712785" y="55197"/>
                    <a:pt x="712785" y="55197"/>
                    <a:pt x="712864" y="55276"/>
                  </a:cubicBezTo>
                  <a:cubicBezTo>
                    <a:pt x="710330" y="55751"/>
                    <a:pt x="707953" y="56463"/>
                    <a:pt x="705577" y="57254"/>
                  </a:cubicBezTo>
                  <a:cubicBezTo>
                    <a:pt x="700983" y="58757"/>
                    <a:pt x="696547" y="60736"/>
                    <a:pt x="692032" y="62635"/>
                  </a:cubicBezTo>
                  <a:cubicBezTo>
                    <a:pt x="679913" y="67778"/>
                    <a:pt x="668586" y="73871"/>
                    <a:pt x="657655" y="80597"/>
                  </a:cubicBezTo>
                  <a:cubicBezTo>
                    <a:pt x="646407" y="87481"/>
                    <a:pt x="635634" y="95077"/>
                    <a:pt x="624862" y="103069"/>
                  </a:cubicBezTo>
                  <a:cubicBezTo>
                    <a:pt x="594049" y="125858"/>
                    <a:pt x="564978" y="151732"/>
                    <a:pt x="538443" y="179902"/>
                  </a:cubicBezTo>
                  <a:cubicBezTo>
                    <a:pt x="511907" y="207992"/>
                    <a:pt x="487827" y="238456"/>
                    <a:pt x="467233" y="270424"/>
                  </a:cubicBezTo>
                  <a:cubicBezTo>
                    <a:pt x="438242" y="315052"/>
                    <a:pt x="416934" y="364981"/>
                    <a:pt x="401171" y="417601"/>
                  </a:cubicBezTo>
                  <a:cubicBezTo>
                    <a:pt x="385804" y="469034"/>
                    <a:pt x="375982" y="523158"/>
                    <a:pt x="370833" y="577993"/>
                  </a:cubicBezTo>
                  <a:cubicBezTo>
                    <a:pt x="360457" y="689880"/>
                    <a:pt x="369487" y="804852"/>
                    <a:pt x="391745" y="905819"/>
                  </a:cubicBezTo>
                  <a:cubicBezTo>
                    <a:pt x="393567" y="913811"/>
                    <a:pt x="388577" y="921803"/>
                    <a:pt x="380576" y="923702"/>
                  </a:cubicBezTo>
                  <a:cubicBezTo>
                    <a:pt x="372576" y="925601"/>
                    <a:pt x="364576" y="920616"/>
                    <a:pt x="362675" y="912624"/>
                  </a:cubicBezTo>
                  <a:cubicBezTo>
                    <a:pt x="336931" y="808967"/>
                    <a:pt x="323545" y="690434"/>
                    <a:pt x="332179" y="574749"/>
                  </a:cubicBezTo>
                  <a:cubicBezTo>
                    <a:pt x="336535" y="517065"/>
                    <a:pt x="346278" y="460014"/>
                    <a:pt x="362595" y="406049"/>
                  </a:cubicBezTo>
                  <a:cubicBezTo>
                    <a:pt x="379546" y="349789"/>
                    <a:pt x="403785" y="296932"/>
                    <a:pt x="435469" y="249534"/>
                  </a:cubicBezTo>
                  <a:cubicBezTo>
                    <a:pt x="458044" y="216142"/>
                    <a:pt x="484104" y="184333"/>
                    <a:pt x="512937" y="155293"/>
                  </a:cubicBezTo>
                  <a:cubicBezTo>
                    <a:pt x="541611" y="126332"/>
                    <a:pt x="572979" y="99983"/>
                    <a:pt x="606089" y="76878"/>
                  </a:cubicBezTo>
                  <a:cubicBezTo>
                    <a:pt x="617812" y="68727"/>
                    <a:pt x="629614" y="60973"/>
                    <a:pt x="641813" y="54010"/>
                  </a:cubicBezTo>
                  <a:cubicBezTo>
                    <a:pt x="647199" y="50924"/>
                    <a:pt x="653140" y="48629"/>
                    <a:pt x="658764" y="45780"/>
                  </a:cubicBezTo>
                  <a:cubicBezTo>
                    <a:pt x="654011" y="46413"/>
                    <a:pt x="649179" y="47046"/>
                    <a:pt x="644427" y="47680"/>
                  </a:cubicBezTo>
                  <a:cubicBezTo>
                    <a:pt x="602920" y="53377"/>
                    <a:pt x="563790" y="59628"/>
                    <a:pt x="543512" y="66037"/>
                  </a:cubicBezTo>
                  <a:cubicBezTo>
                    <a:pt x="504461" y="78302"/>
                    <a:pt x="467074" y="91833"/>
                    <a:pt x="431350" y="107025"/>
                  </a:cubicBezTo>
                  <a:cubicBezTo>
                    <a:pt x="394359" y="122772"/>
                    <a:pt x="359269" y="140338"/>
                    <a:pt x="326000" y="160674"/>
                  </a:cubicBezTo>
                  <a:cubicBezTo>
                    <a:pt x="260731" y="200475"/>
                    <a:pt x="202669" y="250721"/>
                    <a:pt x="153242" y="318375"/>
                  </a:cubicBezTo>
                  <a:lnTo>
                    <a:pt x="25871" y="490874"/>
                  </a:lnTo>
                  <a:cubicBezTo>
                    <a:pt x="21277" y="497283"/>
                    <a:pt x="12326" y="498707"/>
                    <a:pt x="5990" y="494197"/>
                  </a:cubicBezTo>
                  <a:cubicBezTo>
                    <a:pt x="-426" y="489607"/>
                    <a:pt x="-1932" y="480666"/>
                    <a:pt x="2663" y="474336"/>
                  </a:cubicBezTo>
                  <a:lnTo>
                    <a:pt x="124647" y="297960"/>
                  </a:lnTo>
                  <a:cubicBezTo>
                    <a:pt x="175738" y="224925"/>
                    <a:pt x="236017" y="169615"/>
                    <a:pt x="304930" y="126649"/>
                  </a:cubicBezTo>
                  <a:cubicBezTo>
                    <a:pt x="339783" y="104889"/>
                    <a:pt x="376853" y="86373"/>
                    <a:pt x="415904" y="70231"/>
                  </a:cubicBezTo>
                  <a:cubicBezTo>
                    <a:pt x="453054" y="54880"/>
                    <a:pt x="492026" y="41903"/>
                    <a:pt x="532661" y="30034"/>
                  </a:cubicBezTo>
                  <a:cubicBezTo>
                    <a:pt x="554364" y="23783"/>
                    <a:pt x="595950" y="17848"/>
                    <a:pt x="640149" y="13101"/>
                  </a:cubicBezTo>
                  <a:cubicBezTo>
                    <a:pt x="715795" y="5030"/>
                    <a:pt x="799046" y="45"/>
                    <a:pt x="799046" y="45"/>
                  </a:cubicBezTo>
                  <a:cubicBezTo>
                    <a:pt x="807204" y="-588"/>
                    <a:pt x="814413" y="5584"/>
                    <a:pt x="815046" y="13734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9" name="Google Shape;1299;p21"/>
            <p:cNvSpPr/>
            <p:nvPr/>
          </p:nvSpPr>
          <p:spPr>
            <a:xfrm>
              <a:off x="5195667" y="302210"/>
              <a:ext cx="652739" cy="577915"/>
            </a:xfrm>
            <a:custGeom>
              <a:avLst/>
              <a:gdLst/>
              <a:ahLst/>
              <a:cxnLst/>
              <a:rect l="l" t="t" r="r" b="b"/>
              <a:pathLst>
                <a:path w="1305477" h="1155830" extrusionOk="0">
                  <a:moveTo>
                    <a:pt x="186714" y="173251"/>
                  </a:moveTo>
                  <a:cubicBezTo>
                    <a:pt x="190120" y="180689"/>
                    <a:pt x="186872" y="189552"/>
                    <a:pt x="179427" y="192954"/>
                  </a:cubicBezTo>
                  <a:cubicBezTo>
                    <a:pt x="171902" y="196436"/>
                    <a:pt x="163109" y="193113"/>
                    <a:pt x="159703" y="185675"/>
                  </a:cubicBezTo>
                  <a:cubicBezTo>
                    <a:pt x="153525" y="174280"/>
                    <a:pt x="142990" y="164231"/>
                    <a:pt x="131267" y="153944"/>
                  </a:cubicBezTo>
                  <a:cubicBezTo>
                    <a:pt x="118038" y="142233"/>
                    <a:pt x="102592" y="131314"/>
                    <a:pt x="88255" y="119999"/>
                  </a:cubicBezTo>
                  <a:cubicBezTo>
                    <a:pt x="71383" y="106705"/>
                    <a:pt x="56096" y="92937"/>
                    <a:pt x="44452" y="80435"/>
                  </a:cubicBezTo>
                  <a:cubicBezTo>
                    <a:pt x="35976" y="70781"/>
                    <a:pt x="26471" y="52503"/>
                    <a:pt x="16649" y="38260"/>
                  </a:cubicBezTo>
                  <a:cubicBezTo>
                    <a:pt x="13401" y="33433"/>
                    <a:pt x="10550" y="28923"/>
                    <a:pt x="7064" y="26549"/>
                  </a:cubicBezTo>
                  <a:cubicBezTo>
                    <a:pt x="252" y="22592"/>
                    <a:pt x="-2045" y="13809"/>
                    <a:pt x="1995" y="7004"/>
                  </a:cubicBezTo>
                  <a:cubicBezTo>
                    <a:pt x="5956" y="278"/>
                    <a:pt x="14669" y="-2016"/>
                    <a:pt x="21481" y="1940"/>
                  </a:cubicBezTo>
                  <a:cubicBezTo>
                    <a:pt x="27976" y="5263"/>
                    <a:pt x="34709" y="11435"/>
                    <a:pt x="41363" y="18953"/>
                  </a:cubicBezTo>
                  <a:cubicBezTo>
                    <a:pt x="51898" y="30743"/>
                    <a:pt x="62037" y="46647"/>
                    <a:pt x="70829" y="54560"/>
                  </a:cubicBezTo>
                  <a:cubicBezTo>
                    <a:pt x="82156" y="65400"/>
                    <a:pt x="97919" y="76083"/>
                    <a:pt x="113365" y="88506"/>
                  </a:cubicBezTo>
                  <a:cubicBezTo>
                    <a:pt x="128573" y="100691"/>
                    <a:pt x="143703" y="114222"/>
                    <a:pt x="156535" y="128149"/>
                  </a:cubicBezTo>
                  <a:cubicBezTo>
                    <a:pt x="170001" y="142708"/>
                    <a:pt x="180852" y="157822"/>
                    <a:pt x="186714" y="173251"/>
                  </a:cubicBezTo>
                  <a:close/>
                  <a:moveTo>
                    <a:pt x="1302711" y="1149608"/>
                  </a:moveTo>
                  <a:cubicBezTo>
                    <a:pt x="1297959" y="1156254"/>
                    <a:pt x="1288612" y="1157837"/>
                    <a:pt x="1281958" y="1153089"/>
                  </a:cubicBezTo>
                  <a:cubicBezTo>
                    <a:pt x="1257720" y="1137343"/>
                    <a:pt x="1234274" y="1118827"/>
                    <a:pt x="1211699" y="1098729"/>
                  </a:cubicBezTo>
                  <a:cubicBezTo>
                    <a:pt x="1195460" y="1084248"/>
                    <a:pt x="1179539" y="1069214"/>
                    <a:pt x="1164093" y="1054021"/>
                  </a:cubicBezTo>
                  <a:cubicBezTo>
                    <a:pt x="1148726" y="1038750"/>
                    <a:pt x="1133993" y="1023083"/>
                    <a:pt x="1118864" y="1008760"/>
                  </a:cubicBezTo>
                  <a:lnTo>
                    <a:pt x="1067535" y="959939"/>
                  </a:lnTo>
                  <a:cubicBezTo>
                    <a:pt x="1062228" y="954954"/>
                    <a:pt x="1049871" y="947436"/>
                    <a:pt x="1043059" y="941581"/>
                  </a:cubicBezTo>
                  <a:cubicBezTo>
                    <a:pt x="1036485" y="935963"/>
                    <a:pt x="1033237" y="930108"/>
                    <a:pt x="1032841" y="926468"/>
                  </a:cubicBezTo>
                  <a:cubicBezTo>
                    <a:pt x="1032287" y="921957"/>
                    <a:pt x="1032920" y="917922"/>
                    <a:pt x="1035614" y="914519"/>
                  </a:cubicBezTo>
                  <a:cubicBezTo>
                    <a:pt x="1037594" y="911987"/>
                    <a:pt x="1040762" y="908664"/>
                    <a:pt x="1047020" y="907635"/>
                  </a:cubicBezTo>
                  <a:cubicBezTo>
                    <a:pt x="1054782" y="905974"/>
                    <a:pt x="1062308" y="910879"/>
                    <a:pt x="1063971" y="918555"/>
                  </a:cubicBezTo>
                  <a:cubicBezTo>
                    <a:pt x="1064367" y="920296"/>
                    <a:pt x="1064446" y="922116"/>
                    <a:pt x="1064129" y="923856"/>
                  </a:cubicBezTo>
                  <a:cubicBezTo>
                    <a:pt x="1071417" y="927892"/>
                    <a:pt x="1084407" y="931848"/>
                    <a:pt x="1088685" y="935093"/>
                  </a:cubicBezTo>
                  <a:lnTo>
                    <a:pt x="1144449" y="980670"/>
                  </a:lnTo>
                  <a:cubicBezTo>
                    <a:pt x="1155301" y="990165"/>
                    <a:pt x="1166311" y="999898"/>
                    <a:pt x="1177004" y="1010264"/>
                  </a:cubicBezTo>
                  <a:cubicBezTo>
                    <a:pt x="1187381" y="1020155"/>
                    <a:pt x="1197599" y="1030441"/>
                    <a:pt x="1207738" y="1040886"/>
                  </a:cubicBezTo>
                  <a:cubicBezTo>
                    <a:pt x="1227620" y="1061380"/>
                    <a:pt x="1247106" y="1082349"/>
                    <a:pt x="1267621" y="1101340"/>
                  </a:cubicBezTo>
                  <a:cubicBezTo>
                    <a:pt x="1277998" y="1110993"/>
                    <a:pt x="1288374" y="1120330"/>
                    <a:pt x="1299226" y="1128876"/>
                  </a:cubicBezTo>
                  <a:cubicBezTo>
                    <a:pt x="1305959" y="1133624"/>
                    <a:pt x="1307464" y="1142882"/>
                    <a:pt x="1302711" y="1149608"/>
                  </a:cubicBezTo>
                  <a:close/>
                  <a:moveTo>
                    <a:pt x="1061515" y="922195"/>
                  </a:moveTo>
                  <a:cubicBezTo>
                    <a:pt x="1061436" y="921720"/>
                    <a:pt x="1061357" y="921324"/>
                    <a:pt x="1061199" y="920850"/>
                  </a:cubicBezTo>
                  <a:cubicBezTo>
                    <a:pt x="1060961" y="919900"/>
                    <a:pt x="1060882" y="915627"/>
                    <a:pt x="1059694" y="916972"/>
                  </a:cubicBezTo>
                  <a:cubicBezTo>
                    <a:pt x="1058189" y="918713"/>
                    <a:pt x="1059139" y="920454"/>
                    <a:pt x="1061515" y="92219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0" name="Google Shape;1300;p21"/>
            <p:cNvSpPr/>
            <p:nvPr/>
          </p:nvSpPr>
          <p:spPr>
            <a:xfrm>
              <a:off x="8051896" y="943659"/>
              <a:ext cx="547276" cy="1252124"/>
            </a:xfrm>
            <a:custGeom>
              <a:avLst/>
              <a:gdLst/>
              <a:ahLst/>
              <a:cxnLst/>
              <a:rect l="l" t="t" r="r" b="b"/>
              <a:pathLst>
                <a:path w="1094553" h="2504248" extrusionOk="0">
                  <a:moveTo>
                    <a:pt x="890944" y="2170510"/>
                  </a:moveTo>
                  <a:cubicBezTo>
                    <a:pt x="892053" y="2193615"/>
                    <a:pt x="872330" y="2280893"/>
                    <a:pt x="845398" y="2291417"/>
                  </a:cubicBezTo>
                  <a:cubicBezTo>
                    <a:pt x="809357" y="2305502"/>
                    <a:pt x="771494" y="2257630"/>
                    <a:pt x="754147" y="2234129"/>
                  </a:cubicBezTo>
                  <a:cubicBezTo>
                    <a:pt x="731097" y="2202953"/>
                    <a:pt x="614816" y="2031878"/>
                    <a:pt x="697749" y="1916748"/>
                  </a:cubicBezTo>
                  <a:cubicBezTo>
                    <a:pt x="724126" y="1880032"/>
                    <a:pt x="882152" y="1982423"/>
                    <a:pt x="890944" y="2170510"/>
                  </a:cubicBezTo>
                  <a:close/>
                  <a:moveTo>
                    <a:pt x="262566" y="2386054"/>
                  </a:moveTo>
                  <a:cubicBezTo>
                    <a:pt x="259160" y="2425539"/>
                    <a:pt x="261457" y="2527059"/>
                    <a:pt x="330133" y="2499602"/>
                  </a:cubicBezTo>
                  <a:cubicBezTo>
                    <a:pt x="436909" y="2456873"/>
                    <a:pt x="468514" y="2296481"/>
                    <a:pt x="461940" y="2198759"/>
                  </a:cubicBezTo>
                  <a:cubicBezTo>
                    <a:pt x="459722" y="2166395"/>
                    <a:pt x="453543" y="2037892"/>
                    <a:pt x="410611" y="2054351"/>
                  </a:cubicBezTo>
                  <a:cubicBezTo>
                    <a:pt x="310726" y="2092648"/>
                    <a:pt x="270488" y="2291813"/>
                    <a:pt x="262566" y="2386054"/>
                  </a:cubicBezTo>
                  <a:close/>
                  <a:moveTo>
                    <a:pt x="513109" y="1841022"/>
                  </a:moveTo>
                  <a:cubicBezTo>
                    <a:pt x="543368" y="1839440"/>
                    <a:pt x="559606" y="1795762"/>
                    <a:pt x="565864" y="1773052"/>
                  </a:cubicBezTo>
                  <a:cubicBezTo>
                    <a:pt x="587884" y="1692896"/>
                    <a:pt x="581865" y="1605301"/>
                    <a:pt x="577666" y="1523325"/>
                  </a:cubicBezTo>
                  <a:cubicBezTo>
                    <a:pt x="575290" y="1478380"/>
                    <a:pt x="563171" y="1332706"/>
                    <a:pt x="548041" y="1449341"/>
                  </a:cubicBezTo>
                  <a:lnTo>
                    <a:pt x="513981" y="1405108"/>
                  </a:lnTo>
                  <a:cubicBezTo>
                    <a:pt x="450296" y="1482179"/>
                    <a:pt x="383204" y="1549912"/>
                    <a:pt x="338846" y="1641146"/>
                  </a:cubicBezTo>
                  <a:cubicBezTo>
                    <a:pt x="327995" y="1663302"/>
                    <a:pt x="298766" y="1714656"/>
                    <a:pt x="328549" y="1734517"/>
                  </a:cubicBezTo>
                  <a:cubicBezTo>
                    <a:pt x="359362" y="1755011"/>
                    <a:pt x="410928" y="1728661"/>
                    <a:pt x="437542" y="1712519"/>
                  </a:cubicBezTo>
                  <a:cubicBezTo>
                    <a:pt x="441107" y="1710383"/>
                    <a:pt x="475009" y="1683717"/>
                    <a:pt x="477861" y="1687594"/>
                  </a:cubicBezTo>
                  <a:cubicBezTo>
                    <a:pt x="494971" y="1711095"/>
                    <a:pt x="446176" y="1844425"/>
                    <a:pt x="513109" y="1841022"/>
                  </a:cubicBezTo>
                  <a:close/>
                  <a:moveTo>
                    <a:pt x="602538" y="1143354"/>
                  </a:moveTo>
                  <a:lnTo>
                    <a:pt x="597469" y="1161474"/>
                  </a:lnTo>
                  <a:cubicBezTo>
                    <a:pt x="615133" y="1163611"/>
                    <a:pt x="646421" y="1212037"/>
                    <a:pt x="657431" y="1223273"/>
                  </a:cubicBezTo>
                  <a:cubicBezTo>
                    <a:pt x="703532" y="1270116"/>
                    <a:pt x="766345" y="1329066"/>
                    <a:pt x="835734" y="1336742"/>
                  </a:cubicBezTo>
                  <a:cubicBezTo>
                    <a:pt x="932767" y="1347503"/>
                    <a:pt x="964451" y="1189802"/>
                    <a:pt x="989482" y="1125709"/>
                  </a:cubicBezTo>
                  <a:cubicBezTo>
                    <a:pt x="1010156" y="1072772"/>
                    <a:pt x="1090554" y="961202"/>
                    <a:pt x="1068613" y="902252"/>
                  </a:cubicBezTo>
                  <a:cubicBezTo>
                    <a:pt x="1035899" y="814183"/>
                    <a:pt x="902509" y="866249"/>
                    <a:pt x="838110" y="864587"/>
                  </a:cubicBezTo>
                  <a:cubicBezTo>
                    <a:pt x="786069" y="863242"/>
                    <a:pt x="755494" y="814658"/>
                    <a:pt x="699096" y="826052"/>
                  </a:cubicBezTo>
                  <a:cubicBezTo>
                    <a:pt x="661313" y="833727"/>
                    <a:pt x="641431" y="866170"/>
                    <a:pt x="624876" y="897663"/>
                  </a:cubicBezTo>
                  <a:cubicBezTo>
                    <a:pt x="587409" y="969194"/>
                    <a:pt x="566814" y="1068024"/>
                    <a:pt x="602538" y="1143354"/>
                  </a:cubicBezTo>
                  <a:close/>
                  <a:moveTo>
                    <a:pt x="50916" y="751751"/>
                  </a:moveTo>
                  <a:cubicBezTo>
                    <a:pt x="34915" y="787754"/>
                    <a:pt x="64857" y="857466"/>
                    <a:pt x="72936" y="892678"/>
                  </a:cubicBezTo>
                  <a:cubicBezTo>
                    <a:pt x="101531" y="1016908"/>
                    <a:pt x="116740" y="1208634"/>
                    <a:pt x="267715" y="1248831"/>
                  </a:cubicBezTo>
                  <a:cubicBezTo>
                    <a:pt x="354688" y="1272095"/>
                    <a:pt x="446731" y="1201671"/>
                    <a:pt x="499644" y="1141771"/>
                  </a:cubicBezTo>
                  <a:cubicBezTo>
                    <a:pt x="516832" y="1122306"/>
                    <a:pt x="532833" y="1101258"/>
                    <a:pt x="546536" y="1079181"/>
                  </a:cubicBezTo>
                  <a:cubicBezTo>
                    <a:pt x="552477" y="1069607"/>
                    <a:pt x="563725" y="1037639"/>
                    <a:pt x="559606" y="1048163"/>
                  </a:cubicBezTo>
                  <a:lnTo>
                    <a:pt x="559131" y="974970"/>
                  </a:lnTo>
                  <a:cubicBezTo>
                    <a:pt x="544873" y="854696"/>
                    <a:pt x="443959" y="748982"/>
                    <a:pt x="312865" y="748982"/>
                  </a:cubicBezTo>
                  <a:cubicBezTo>
                    <a:pt x="268111" y="748982"/>
                    <a:pt x="230407" y="778259"/>
                    <a:pt x="186921" y="780475"/>
                  </a:cubicBezTo>
                  <a:cubicBezTo>
                    <a:pt x="148265" y="782453"/>
                    <a:pt x="84026" y="677371"/>
                    <a:pt x="50916" y="751751"/>
                  </a:cubicBezTo>
                  <a:close/>
                  <a:moveTo>
                    <a:pt x="1094356" y="380801"/>
                  </a:moveTo>
                  <a:cubicBezTo>
                    <a:pt x="1096733" y="353027"/>
                    <a:pt x="1077168" y="324858"/>
                    <a:pt x="1061167" y="303651"/>
                  </a:cubicBezTo>
                  <a:cubicBezTo>
                    <a:pt x="1018790" y="247866"/>
                    <a:pt x="966748" y="195088"/>
                    <a:pt x="917321" y="145159"/>
                  </a:cubicBezTo>
                  <a:cubicBezTo>
                    <a:pt x="894508" y="122132"/>
                    <a:pt x="867418" y="97286"/>
                    <a:pt x="832565" y="111846"/>
                  </a:cubicBezTo>
                  <a:cubicBezTo>
                    <a:pt x="799060" y="125931"/>
                    <a:pt x="774663" y="157265"/>
                    <a:pt x="746860" y="179263"/>
                  </a:cubicBezTo>
                  <a:cubicBezTo>
                    <a:pt x="660441" y="247708"/>
                    <a:pt x="608954" y="291466"/>
                    <a:pt x="592162" y="408891"/>
                  </a:cubicBezTo>
                  <a:cubicBezTo>
                    <a:pt x="583211" y="471402"/>
                    <a:pt x="604756" y="556543"/>
                    <a:pt x="572042" y="613040"/>
                  </a:cubicBezTo>
                  <a:lnTo>
                    <a:pt x="555170" y="623327"/>
                  </a:lnTo>
                  <a:cubicBezTo>
                    <a:pt x="566339" y="613673"/>
                    <a:pt x="571250" y="647936"/>
                    <a:pt x="581310" y="658618"/>
                  </a:cubicBezTo>
                  <a:cubicBezTo>
                    <a:pt x="601192" y="679745"/>
                    <a:pt x="626064" y="694858"/>
                    <a:pt x="653312" y="705224"/>
                  </a:cubicBezTo>
                  <a:cubicBezTo>
                    <a:pt x="728007" y="733710"/>
                    <a:pt x="806030" y="711792"/>
                    <a:pt x="864171" y="659963"/>
                  </a:cubicBezTo>
                  <a:cubicBezTo>
                    <a:pt x="921519" y="609005"/>
                    <a:pt x="932926" y="530194"/>
                    <a:pt x="989957" y="478840"/>
                  </a:cubicBezTo>
                  <a:cubicBezTo>
                    <a:pt x="1020136" y="451541"/>
                    <a:pt x="1090475" y="425824"/>
                    <a:pt x="1094356" y="380801"/>
                  </a:cubicBezTo>
                  <a:close/>
                  <a:moveTo>
                    <a:pt x="34519" y="343611"/>
                  </a:moveTo>
                  <a:cubicBezTo>
                    <a:pt x="78006" y="452886"/>
                    <a:pt x="127671" y="600222"/>
                    <a:pt x="252665" y="644533"/>
                  </a:cubicBezTo>
                  <a:cubicBezTo>
                    <a:pt x="378531" y="689161"/>
                    <a:pt x="497188" y="512707"/>
                    <a:pt x="552715" y="470373"/>
                  </a:cubicBezTo>
                  <a:cubicBezTo>
                    <a:pt x="550180" y="350416"/>
                    <a:pt x="429305" y="344402"/>
                    <a:pt x="372907" y="258390"/>
                  </a:cubicBezTo>
                  <a:cubicBezTo>
                    <a:pt x="332589" y="197066"/>
                    <a:pt x="332034" y="121974"/>
                    <a:pt x="303122" y="56298"/>
                  </a:cubicBezTo>
                  <a:cubicBezTo>
                    <a:pt x="296469" y="41185"/>
                    <a:pt x="275161" y="-4947"/>
                    <a:pt x="251239" y="434"/>
                  </a:cubicBezTo>
                  <a:cubicBezTo>
                    <a:pt x="232783" y="4628"/>
                    <a:pt x="220426" y="35250"/>
                    <a:pt x="209733" y="48227"/>
                  </a:cubicBezTo>
                  <a:cubicBezTo>
                    <a:pt x="188980" y="73469"/>
                    <a:pt x="165613" y="88741"/>
                    <a:pt x="135671" y="102034"/>
                  </a:cubicBezTo>
                  <a:cubicBezTo>
                    <a:pt x="86560" y="123873"/>
                    <a:pt x="43312" y="142389"/>
                    <a:pt x="14242" y="190261"/>
                  </a:cubicBezTo>
                  <a:cubicBezTo>
                    <a:pt x="-18789" y="244543"/>
                    <a:pt x="13133" y="290041"/>
                    <a:pt x="34519" y="343611"/>
                  </a:cubicBez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1" name="Google Shape;1301;p21"/>
            <p:cNvSpPr/>
            <p:nvPr/>
          </p:nvSpPr>
          <p:spPr>
            <a:xfrm>
              <a:off x="7917381" y="300533"/>
              <a:ext cx="691557" cy="604783"/>
            </a:xfrm>
            <a:custGeom>
              <a:avLst/>
              <a:gdLst/>
              <a:ahLst/>
              <a:cxnLst/>
              <a:rect l="l" t="t" r="r" b="b"/>
              <a:pathLst>
                <a:path w="1383114" h="1209566" extrusionOk="0">
                  <a:moveTo>
                    <a:pt x="249528" y="551273"/>
                  </a:moveTo>
                  <a:lnTo>
                    <a:pt x="716395" y="1007286"/>
                  </a:lnTo>
                  <a:cubicBezTo>
                    <a:pt x="656274" y="1254244"/>
                    <a:pt x="5718" y="1208429"/>
                    <a:pt x="728" y="1202336"/>
                  </a:cubicBezTo>
                  <a:cubicBezTo>
                    <a:pt x="-7906" y="1191970"/>
                    <a:pt x="59422" y="583795"/>
                    <a:pt x="249528" y="551273"/>
                  </a:cubicBezTo>
                  <a:close/>
                  <a:moveTo>
                    <a:pt x="653502" y="166159"/>
                  </a:moveTo>
                  <a:lnTo>
                    <a:pt x="1149914" y="638472"/>
                  </a:lnTo>
                  <a:cubicBezTo>
                    <a:pt x="1327504" y="496201"/>
                    <a:pt x="1389289" y="20723"/>
                    <a:pt x="1382635" y="8695"/>
                  </a:cubicBezTo>
                  <a:cubicBezTo>
                    <a:pt x="1380180" y="4185"/>
                    <a:pt x="875687" y="-47565"/>
                    <a:pt x="653502" y="166159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2" name="Google Shape;1302;p21"/>
            <p:cNvSpPr/>
            <p:nvPr/>
          </p:nvSpPr>
          <p:spPr>
            <a:xfrm>
              <a:off x="8012270" y="334438"/>
              <a:ext cx="570342" cy="501776"/>
            </a:xfrm>
            <a:custGeom>
              <a:avLst/>
              <a:gdLst/>
              <a:ahLst/>
              <a:cxnLst/>
              <a:rect l="l" t="t" r="r" b="b"/>
              <a:pathLst>
                <a:path w="1140684" h="1003553" extrusionOk="0">
                  <a:moveTo>
                    <a:pt x="636402" y="181673"/>
                  </a:moveTo>
                  <a:cubicBezTo>
                    <a:pt x="677116" y="114731"/>
                    <a:pt x="721157" y="60054"/>
                    <a:pt x="757990" y="55781"/>
                  </a:cubicBezTo>
                  <a:cubicBezTo>
                    <a:pt x="879815" y="41538"/>
                    <a:pt x="1076892" y="234926"/>
                    <a:pt x="1052812" y="333202"/>
                  </a:cubicBezTo>
                  <a:cubicBezTo>
                    <a:pt x="1046237" y="360027"/>
                    <a:pt x="1011543" y="384794"/>
                    <a:pt x="964492" y="406633"/>
                  </a:cubicBezTo>
                  <a:cubicBezTo>
                    <a:pt x="1034751" y="405921"/>
                    <a:pt x="1092813" y="412726"/>
                    <a:pt x="1112378" y="434090"/>
                  </a:cubicBezTo>
                  <a:cubicBezTo>
                    <a:pt x="1188816" y="517728"/>
                    <a:pt x="1097962" y="763657"/>
                    <a:pt x="988334" y="795941"/>
                  </a:cubicBezTo>
                  <a:cubicBezTo>
                    <a:pt x="948412" y="807731"/>
                    <a:pt x="886232" y="780036"/>
                    <a:pt x="823418" y="740077"/>
                  </a:cubicBezTo>
                  <a:cubicBezTo>
                    <a:pt x="867617" y="811371"/>
                    <a:pt x="898668" y="879421"/>
                    <a:pt x="880924" y="909806"/>
                  </a:cubicBezTo>
                  <a:cubicBezTo>
                    <a:pt x="825319" y="1005075"/>
                    <a:pt x="530022" y="1036252"/>
                    <a:pt x="450415" y="963296"/>
                  </a:cubicBezTo>
                  <a:cubicBezTo>
                    <a:pt x="440197" y="953959"/>
                    <a:pt x="433939" y="940349"/>
                    <a:pt x="430850" y="923811"/>
                  </a:cubicBezTo>
                  <a:cubicBezTo>
                    <a:pt x="416355" y="939874"/>
                    <a:pt x="401859" y="950556"/>
                    <a:pt x="387601" y="953326"/>
                  </a:cubicBezTo>
                  <a:cubicBezTo>
                    <a:pt x="267677" y="977064"/>
                    <a:pt x="51511" y="799739"/>
                    <a:pt x="65294" y="699959"/>
                  </a:cubicBezTo>
                  <a:cubicBezTo>
                    <a:pt x="68225" y="678832"/>
                    <a:pt x="88106" y="657705"/>
                    <a:pt x="117731" y="637369"/>
                  </a:cubicBezTo>
                  <a:cubicBezTo>
                    <a:pt x="83037" y="636894"/>
                    <a:pt x="56185" y="631830"/>
                    <a:pt x="42639" y="620040"/>
                  </a:cubicBezTo>
                  <a:cubicBezTo>
                    <a:pt x="-44730" y="544078"/>
                    <a:pt x="13014" y="290553"/>
                    <a:pt x="117969" y="247903"/>
                  </a:cubicBezTo>
                  <a:cubicBezTo>
                    <a:pt x="143633" y="237458"/>
                    <a:pt x="181654" y="243709"/>
                    <a:pt x="224349" y="259139"/>
                  </a:cubicBezTo>
                  <a:cubicBezTo>
                    <a:pt x="193456" y="225510"/>
                    <a:pt x="174604" y="195283"/>
                    <a:pt x="178802" y="174235"/>
                  </a:cubicBezTo>
                  <a:cubicBezTo>
                    <a:pt x="199714" y="68520"/>
                    <a:pt x="471485" y="-37036"/>
                    <a:pt x="572241" y="12656"/>
                  </a:cubicBezTo>
                  <a:cubicBezTo>
                    <a:pt x="613272" y="32913"/>
                    <a:pt x="630461" y="104207"/>
                    <a:pt x="636402" y="181673"/>
                  </a:cubicBezTo>
                  <a:lnTo>
                    <a:pt x="636402" y="181673"/>
                  </a:lnTo>
                  <a:close/>
                  <a:moveTo>
                    <a:pt x="602737" y="490745"/>
                  </a:moveTo>
                  <a:lnTo>
                    <a:pt x="563845" y="470331"/>
                  </a:lnTo>
                  <a:lnTo>
                    <a:pt x="539765" y="488926"/>
                  </a:lnTo>
                  <a:lnTo>
                    <a:pt x="544755" y="528094"/>
                  </a:lnTo>
                  <a:lnTo>
                    <a:pt x="579766" y="542891"/>
                  </a:lnTo>
                  <a:lnTo>
                    <a:pt x="602499" y="534028"/>
                  </a:lnTo>
                  <a:lnTo>
                    <a:pt x="602737" y="490745"/>
                  </a:lnTo>
                  <a:lnTo>
                    <a:pt x="602737" y="49074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3" name="Google Shape;1303;p21"/>
            <p:cNvSpPr/>
            <p:nvPr/>
          </p:nvSpPr>
          <p:spPr>
            <a:xfrm>
              <a:off x="8063406" y="422385"/>
              <a:ext cx="438771" cy="385789"/>
            </a:xfrm>
            <a:custGeom>
              <a:avLst/>
              <a:gdLst/>
              <a:ahLst/>
              <a:cxnLst/>
              <a:rect l="l" t="t" r="r" b="b"/>
              <a:pathLst>
                <a:path w="877541" h="771578" extrusionOk="0">
                  <a:moveTo>
                    <a:pt x="663322" y="288423"/>
                  </a:moveTo>
                  <a:lnTo>
                    <a:pt x="862616" y="242371"/>
                  </a:lnTo>
                  <a:cubicBezTo>
                    <a:pt x="872121" y="240946"/>
                    <a:pt x="878775" y="232084"/>
                    <a:pt x="877349" y="222509"/>
                  </a:cubicBezTo>
                  <a:cubicBezTo>
                    <a:pt x="875844" y="212935"/>
                    <a:pt x="866973" y="206367"/>
                    <a:pt x="857388" y="207792"/>
                  </a:cubicBezTo>
                  <a:cubicBezTo>
                    <a:pt x="822693" y="211352"/>
                    <a:pt x="788237" y="215546"/>
                    <a:pt x="753939" y="221243"/>
                  </a:cubicBezTo>
                  <a:cubicBezTo>
                    <a:pt x="733344" y="224725"/>
                    <a:pt x="712908" y="228602"/>
                    <a:pt x="692551" y="233271"/>
                  </a:cubicBezTo>
                  <a:cubicBezTo>
                    <a:pt x="679006" y="236278"/>
                    <a:pt x="665619" y="239997"/>
                    <a:pt x="652232" y="243478"/>
                  </a:cubicBezTo>
                  <a:lnTo>
                    <a:pt x="583478" y="263735"/>
                  </a:lnTo>
                  <a:lnTo>
                    <a:pt x="564547" y="270065"/>
                  </a:lnTo>
                  <a:cubicBezTo>
                    <a:pt x="563992" y="270223"/>
                    <a:pt x="528110" y="282409"/>
                    <a:pt x="514089" y="287552"/>
                  </a:cubicBezTo>
                  <a:cubicBezTo>
                    <a:pt x="511238" y="288581"/>
                    <a:pt x="509178" y="289293"/>
                    <a:pt x="508228" y="289768"/>
                  </a:cubicBezTo>
                  <a:cubicBezTo>
                    <a:pt x="488425" y="298235"/>
                    <a:pt x="502842" y="319045"/>
                    <a:pt x="505139" y="320232"/>
                  </a:cubicBezTo>
                  <a:cubicBezTo>
                    <a:pt x="509812" y="322922"/>
                    <a:pt x="515278" y="323160"/>
                    <a:pt x="519872" y="321261"/>
                  </a:cubicBezTo>
                  <a:cubicBezTo>
                    <a:pt x="520268" y="322289"/>
                    <a:pt x="521218" y="321340"/>
                    <a:pt x="521931" y="320549"/>
                  </a:cubicBezTo>
                  <a:lnTo>
                    <a:pt x="521218" y="320628"/>
                  </a:lnTo>
                  <a:cubicBezTo>
                    <a:pt x="521694" y="320390"/>
                    <a:pt x="522169" y="320153"/>
                    <a:pt x="522565" y="319836"/>
                  </a:cubicBezTo>
                  <a:lnTo>
                    <a:pt x="522406" y="319995"/>
                  </a:lnTo>
                  <a:lnTo>
                    <a:pt x="521931" y="320549"/>
                  </a:lnTo>
                  <a:cubicBezTo>
                    <a:pt x="522644" y="320470"/>
                    <a:pt x="523436" y="320390"/>
                    <a:pt x="524149" y="320153"/>
                  </a:cubicBezTo>
                  <a:cubicBezTo>
                    <a:pt x="538486" y="316513"/>
                    <a:pt x="575240" y="307967"/>
                    <a:pt x="575794" y="307809"/>
                  </a:cubicBezTo>
                  <a:lnTo>
                    <a:pt x="594488" y="303457"/>
                  </a:lnTo>
                  <a:lnTo>
                    <a:pt x="663322" y="288423"/>
                  </a:lnTo>
                  <a:close/>
                  <a:moveTo>
                    <a:pt x="529852" y="309629"/>
                  </a:moveTo>
                  <a:cubicBezTo>
                    <a:pt x="529298" y="312398"/>
                    <a:pt x="528031" y="316513"/>
                    <a:pt x="523040" y="319520"/>
                  </a:cubicBezTo>
                  <a:cubicBezTo>
                    <a:pt x="525021" y="318175"/>
                    <a:pt x="526763" y="316355"/>
                    <a:pt x="528031" y="314139"/>
                  </a:cubicBezTo>
                  <a:cubicBezTo>
                    <a:pt x="528902" y="312715"/>
                    <a:pt x="529456" y="311212"/>
                    <a:pt x="529852" y="309629"/>
                  </a:cubicBezTo>
                  <a:close/>
                  <a:moveTo>
                    <a:pt x="470523" y="355286"/>
                  </a:moveTo>
                  <a:cubicBezTo>
                    <a:pt x="469811" y="362249"/>
                    <a:pt x="473454" y="368658"/>
                    <a:pt x="479316" y="371823"/>
                  </a:cubicBezTo>
                  <a:lnTo>
                    <a:pt x="479316" y="371744"/>
                  </a:lnTo>
                  <a:cubicBezTo>
                    <a:pt x="479395" y="371586"/>
                    <a:pt x="479554" y="371823"/>
                    <a:pt x="479712" y="371982"/>
                  </a:cubicBezTo>
                  <a:lnTo>
                    <a:pt x="480504" y="372377"/>
                  </a:lnTo>
                  <a:lnTo>
                    <a:pt x="480029" y="372298"/>
                  </a:lnTo>
                  <a:lnTo>
                    <a:pt x="480029" y="372377"/>
                  </a:lnTo>
                  <a:cubicBezTo>
                    <a:pt x="483514" y="375147"/>
                    <a:pt x="490326" y="381319"/>
                    <a:pt x="499832" y="389785"/>
                  </a:cubicBezTo>
                  <a:cubicBezTo>
                    <a:pt x="515357" y="403554"/>
                    <a:pt x="536902" y="423415"/>
                    <a:pt x="560903" y="444462"/>
                  </a:cubicBezTo>
                  <a:cubicBezTo>
                    <a:pt x="574369" y="456173"/>
                    <a:pt x="588389" y="468359"/>
                    <a:pt x="602567" y="479912"/>
                  </a:cubicBezTo>
                  <a:cubicBezTo>
                    <a:pt x="617301" y="491860"/>
                    <a:pt x="632192" y="503096"/>
                    <a:pt x="645817" y="513462"/>
                  </a:cubicBezTo>
                  <a:cubicBezTo>
                    <a:pt x="683125" y="541631"/>
                    <a:pt x="712037" y="562125"/>
                    <a:pt x="712037" y="562125"/>
                  </a:cubicBezTo>
                  <a:cubicBezTo>
                    <a:pt x="719483" y="568297"/>
                    <a:pt x="730493" y="567269"/>
                    <a:pt x="736671" y="559831"/>
                  </a:cubicBezTo>
                  <a:cubicBezTo>
                    <a:pt x="742850" y="552393"/>
                    <a:pt x="741820" y="541394"/>
                    <a:pt x="734374" y="535222"/>
                  </a:cubicBezTo>
                  <a:cubicBezTo>
                    <a:pt x="734374" y="535222"/>
                    <a:pt x="708789" y="510692"/>
                    <a:pt x="673936" y="479358"/>
                  </a:cubicBezTo>
                  <a:cubicBezTo>
                    <a:pt x="661184" y="467884"/>
                    <a:pt x="647322" y="455461"/>
                    <a:pt x="632668" y="443355"/>
                  </a:cubicBezTo>
                  <a:cubicBezTo>
                    <a:pt x="618568" y="431644"/>
                    <a:pt x="603835" y="420170"/>
                    <a:pt x="589657" y="409409"/>
                  </a:cubicBezTo>
                  <a:cubicBezTo>
                    <a:pt x="564071" y="389944"/>
                    <a:pt x="540071" y="372773"/>
                    <a:pt x="523040" y="360666"/>
                  </a:cubicBezTo>
                  <a:cubicBezTo>
                    <a:pt x="511872" y="352754"/>
                    <a:pt x="503633" y="347136"/>
                    <a:pt x="499594" y="344603"/>
                  </a:cubicBezTo>
                  <a:cubicBezTo>
                    <a:pt x="481534" y="333526"/>
                    <a:pt x="470603" y="352991"/>
                    <a:pt x="470523" y="355286"/>
                  </a:cubicBezTo>
                  <a:close/>
                  <a:moveTo>
                    <a:pt x="481851" y="372931"/>
                  </a:moveTo>
                  <a:cubicBezTo>
                    <a:pt x="485178" y="374276"/>
                    <a:pt x="487871" y="374039"/>
                    <a:pt x="489930" y="373564"/>
                  </a:cubicBezTo>
                  <a:cubicBezTo>
                    <a:pt x="488505" y="373802"/>
                    <a:pt x="486999" y="373881"/>
                    <a:pt x="485494" y="373722"/>
                  </a:cubicBezTo>
                  <a:cubicBezTo>
                    <a:pt x="484227" y="373564"/>
                    <a:pt x="483039" y="373327"/>
                    <a:pt x="481851" y="372931"/>
                  </a:cubicBezTo>
                  <a:close/>
                  <a:moveTo>
                    <a:pt x="480029" y="372298"/>
                  </a:moveTo>
                  <a:cubicBezTo>
                    <a:pt x="479554" y="372219"/>
                    <a:pt x="479078" y="372140"/>
                    <a:pt x="479316" y="371823"/>
                  </a:cubicBezTo>
                  <a:lnTo>
                    <a:pt x="479712" y="371982"/>
                  </a:lnTo>
                  <a:lnTo>
                    <a:pt x="480029" y="372298"/>
                  </a:lnTo>
                  <a:close/>
                  <a:moveTo>
                    <a:pt x="327866" y="636031"/>
                  </a:moveTo>
                  <a:cubicBezTo>
                    <a:pt x="334281" y="606041"/>
                    <a:pt x="340222" y="575894"/>
                    <a:pt x="348064" y="546300"/>
                  </a:cubicBezTo>
                  <a:cubicBezTo>
                    <a:pt x="355985" y="516310"/>
                    <a:pt x="365807" y="486954"/>
                    <a:pt x="376659" y="457677"/>
                  </a:cubicBezTo>
                  <a:cubicBezTo>
                    <a:pt x="381570" y="444937"/>
                    <a:pt x="386640" y="432198"/>
                    <a:pt x="392184" y="419537"/>
                  </a:cubicBezTo>
                  <a:cubicBezTo>
                    <a:pt x="397729" y="406877"/>
                    <a:pt x="403590" y="394296"/>
                    <a:pt x="410165" y="382031"/>
                  </a:cubicBezTo>
                  <a:cubicBezTo>
                    <a:pt x="411116" y="380053"/>
                    <a:pt x="419512" y="362091"/>
                    <a:pt x="425057" y="356631"/>
                  </a:cubicBezTo>
                  <a:cubicBezTo>
                    <a:pt x="430760" y="351013"/>
                    <a:pt x="436780" y="349588"/>
                    <a:pt x="441137" y="350142"/>
                  </a:cubicBezTo>
                  <a:cubicBezTo>
                    <a:pt x="450404" y="350934"/>
                    <a:pt x="457216" y="359084"/>
                    <a:pt x="456424" y="368342"/>
                  </a:cubicBezTo>
                  <a:cubicBezTo>
                    <a:pt x="455949" y="373089"/>
                    <a:pt x="453573" y="377204"/>
                    <a:pt x="450087" y="379973"/>
                  </a:cubicBezTo>
                  <a:cubicBezTo>
                    <a:pt x="450087" y="379894"/>
                    <a:pt x="450008" y="379815"/>
                    <a:pt x="449929" y="379736"/>
                  </a:cubicBezTo>
                  <a:cubicBezTo>
                    <a:pt x="448107" y="378707"/>
                    <a:pt x="446840" y="380053"/>
                    <a:pt x="445810" y="382347"/>
                  </a:cubicBezTo>
                  <a:cubicBezTo>
                    <a:pt x="446285" y="382189"/>
                    <a:pt x="446681" y="381952"/>
                    <a:pt x="447156" y="381635"/>
                  </a:cubicBezTo>
                  <a:cubicBezTo>
                    <a:pt x="447394" y="381477"/>
                    <a:pt x="447870" y="381319"/>
                    <a:pt x="448503" y="381081"/>
                  </a:cubicBezTo>
                  <a:cubicBezTo>
                    <a:pt x="447631" y="381635"/>
                    <a:pt x="446681" y="382110"/>
                    <a:pt x="445731" y="382426"/>
                  </a:cubicBezTo>
                  <a:cubicBezTo>
                    <a:pt x="443671" y="387411"/>
                    <a:pt x="443037" y="396590"/>
                    <a:pt x="442642" y="397461"/>
                  </a:cubicBezTo>
                  <a:cubicBezTo>
                    <a:pt x="437572" y="409409"/>
                    <a:pt x="433136" y="421595"/>
                    <a:pt x="428938" y="433859"/>
                  </a:cubicBezTo>
                  <a:cubicBezTo>
                    <a:pt x="424661" y="446362"/>
                    <a:pt x="420779" y="458864"/>
                    <a:pt x="416978" y="471445"/>
                  </a:cubicBezTo>
                  <a:cubicBezTo>
                    <a:pt x="413492" y="482839"/>
                    <a:pt x="410324" y="494392"/>
                    <a:pt x="407155" y="505866"/>
                  </a:cubicBezTo>
                  <a:cubicBezTo>
                    <a:pt x="400739" y="529050"/>
                    <a:pt x="395274" y="552393"/>
                    <a:pt x="389491" y="575656"/>
                  </a:cubicBezTo>
                  <a:cubicBezTo>
                    <a:pt x="383550" y="599157"/>
                    <a:pt x="377213" y="622500"/>
                    <a:pt x="371273" y="646080"/>
                  </a:cubicBezTo>
                  <a:cubicBezTo>
                    <a:pt x="365332" y="667919"/>
                    <a:pt x="357965" y="689917"/>
                    <a:pt x="352500" y="712231"/>
                  </a:cubicBezTo>
                  <a:cubicBezTo>
                    <a:pt x="349094" y="726157"/>
                    <a:pt x="346163" y="740083"/>
                    <a:pt x="345371" y="754326"/>
                  </a:cubicBezTo>
                  <a:cubicBezTo>
                    <a:pt x="345212" y="763980"/>
                    <a:pt x="337212" y="771735"/>
                    <a:pt x="327548" y="771576"/>
                  </a:cubicBezTo>
                  <a:cubicBezTo>
                    <a:pt x="317885" y="771418"/>
                    <a:pt x="310202" y="763505"/>
                    <a:pt x="310281" y="753773"/>
                  </a:cubicBezTo>
                  <a:cubicBezTo>
                    <a:pt x="309805" y="737314"/>
                    <a:pt x="311390" y="720855"/>
                    <a:pt x="314004" y="704397"/>
                  </a:cubicBezTo>
                  <a:cubicBezTo>
                    <a:pt x="317647" y="681450"/>
                    <a:pt x="323509" y="658661"/>
                    <a:pt x="327866" y="636031"/>
                  </a:cubicBezTo>
                  <a:close/>
                  <a:moveTo>
                    <a:pt x="9122" y="433701"/>
                  </a:moveTo>
                  <a:cubicBezTo>
                    <a:pt x="14112" y="431169"/>
                    <a:pt x="19816" y="431327"/>
                    <a:pt x="24410" y="433701"/>
                  </a:cubicBezTo>
                  <a:cubicBezTo>
                    <a:pt x="24410" y="433859"/>
                    <a:pt x="24331" y="434018"/>
                    <a:pt x="24331" y="434255"/>
                  </a:cubicBezTo>
                  <a:cubicBezTo>
                    <a:pt x="24013" y="435996"/>
                    <a:pt x="25598" y="436312"/>
                    <a:pt x="27816" y="435996"/>
                  </a:cubicBezTo>
                  <a:cubicBezTo>
                    <a:pt x="28767" y="436866"/>
                    <a:pt x="29638" y="437816"/>
                    <a:pt x="30430" y="438924"/>
                  </a:cubicBezTo>
                  <a:cubicBezTo>
                    <a:pt x="29875" y="437974"/>
                    <a:pt x="29083" y="436866"/>
                    <a:pt x="28370" y="435917"/>
                  </a:cubicBezTo>
                  <a:cubicBezTo>
                    <a:pt x="32331" y="435205"/>
                    <a:pt x="38034" y="432831"/>
                    <a:pt x="39459" y="432752"/>
                  </a:cubicBezTo>
                  <a:cubicBezTo>
                    <a:pt x="52450" y="431327"/>
                    <a:pt x="65362" y="429349"/>
                    <a:pt x="78194" y="427054"/>
                  </a:cubicBezTo>
                  <a:cubicBezTo>
                    <a:pt x="91184" y="424760"/>
                    <a:pt x="104016" y="421990"/>
                    <a:pt x="116769" y="418983"/>
                  </a:cubicBezTo>
                  <a:cubicBezTo>
                    <a:pt x="136651" y="414473"/>
                    <a:pt x="157404" y="407906"/>
                    <a:pt x="178791" y="400547"/>
                  </a:cubicBezTo>
                  <a:cubicBezTo>
                    <a:pt x="195029" y="395008"/>
                    <a:pt x="211505" y="388836"/>
                    <a:pt x="228218" y="382585"/>
                  </a:cubicBezTo>
                  <a:cubicBezTo>
                    <a:pt x="244694" y="376413"/>
                    <a:pt x="261249" y="370083"/>
                    <a:pt x="277883" y="363752"/>
                  </a:cubicBezTo>
                  <a:cubicBezTo>
                    <a:pt x="327707" y="344999"/>
                    <a:pt x="376659" y="326562"/>
                    <a:pt x="420304" y="312003"/>
                  </a:cubicBezTo>
                  <a:cubicBezTo>
                    <a:pt x="419750" y="311607"/>
                    <a:pt x="419036" y="311765"/>
                    <a:pt x="418482" y="311212"/>
                  </a:cubicBezTo>
                  <a:cubicBezTo>
                    <a:pt x="391947" y="286603"/>
                    <a:pt x="361134" y="262390"/>
                    <a:pt x="328975" y="238414"/>
                  </a:cubicBezTo>
                  <a:cubicBezTo>
                    <a:pt x="310598" y="224646"/>
                    <a:pt x="291666" y="211273"/>
                    <a:pt x="272893" y="197901"/>
                  </a:cubicBezTo>
                  <a:cubicBezTo>
                    <a:pt x="243823" y="177248"/>
                    <a:pt x="215228" y="156833"/>
                    <a:pt x="186950" y="139742"/>
                  </a:cubicBezTo>
                  <a:lnTo>
                    <a:pt x="126987" y="103343"/>
                  </a:lnTo>
                  <a:cubicBezTo>
                    <a:pt x="126671" y="103106"/>
                    <a:pt x="121443" y="98279"/>
                    <a:pt x="117165" y="95905"/>
                  </a:cubicBezTo>
                  <a:lnTo>
                    <a:pt x="116849" y="95905"/>
                  </a:lnTo>
                  <a:lnTo>
                    <a:pt x="117165" y="95826"/>
                  </a:lnTo>
                  <a:cubicBezTo>
                    <a:pt x="114789" y="94481"/>
                    <a:pt x="112729" y="93927"/>
                    <a:pt x="112096" y="95430"/>
                  </a:cubicBezTo>
                  <a:lnTo>
                    <a:pt x="112016" y="95510"/>
                  </a:lnTo>
                  <a:cubicBezTo>
                    <a:pt x="111383" y="95351"/>
                    <a:pt x="110670" y="95193"/>
                    <a:pt x="110037" y="94956"/>
                  </a:cubicBezTo>
                  <a:cubicBezTo>
                    <a:pt x="101323" y="91791"/>
                    <a:pt x="96808" y="82137"/>
                    <a:pt x="99976" y="73433"/>
                  </a:cubicBezTo>
                  <a:cubicBezTo>
                    <a:pt x="100848" y="70663"/>
                    <a:pt x="108610" y="59190"/>
                    <a:pt x="123423" y="63621"/>
                  </a:cubicBezTo>
                  <a:cubicBezTo>
                    <a:pt x="128809" y="65283"/>
                    <a:pt x="142117" y="71217"/>
                    <a:pt x="142750" y="71455"/>
                  </a:cubicBezTo>
                  <a:cubicBezTo>
                    <a:pt x="151701" y="75411"/>
                    <a:pt x="160493" y="79526"/>
                    <a:pt x="169286" y="83799"/>
                  </a:cubicBezTo>
                  <a:cubicBezTo>
                    <a:pt x="182197" y="90208"/>
                    <a:pt x="194950" y="96855"/>
                    <a:pt x="207703" y="103422"/>
                  </a:cubicBezTo>
                  <a:cubicBezTo>
                    <a:pt x="233130" y="116953"/>
                    <a:pt x="259586" y="131987"/>
                    <a:pt x="285329" y="149079"/>
                  </a:cubicBezTo>
                  <a:cubicBezTo>
                    <a:pt x="301884" y="160078"/>
                    <a:pt x="318123" y="171789"/>
                    <a:pt x="333885" y="184212"/>
                  </a:cubicBezTo>
                  <a:cubicBezTo>
                    <a:pt x="374679" y="216417"/>
                    <a:pt x="411908" y="252261"/>
                    <a:pt x="443355" y="286603"/>
                  </a:cubicBezTo>
                  <a:cubicBezTo>
                    <a:pt x="449691" y="293012"/>
                    <a:pt x="449454" y="302745"/>
                    <a:pt x="443909" y="309629"/>
                  </a:cubicBezTo>
                  <a:cubicBezTo>
                    <a:pt x="447711" y="311607"/>
                    <a:pt x="450959" y="314693"/>
                    <a:pt x="452543" y="318966"/>
                  </a:cubicBezTo>
                  <a:cubicBezTo>
                    <a:pt x="455870" y="328066"/>
                    <a:pt x="451117" y="338115"/>
                    <a:pt x="442087" y="341438"/>
                  </a:cubicBezTo>
                  <a:cubicBezTo>
                    <a:pt x="408423" y="355127"/>
                    <a:pt x="371273" y="372931"/>
                    <a:pt x="332301" y="390339"/>
                  </a:cubicBezTo>
                  <a:cubicBezTo>
                    <a:pt x="307825" y="401338"/>
                    <a:pt x="282795" y="412416"/>
                    <a:pt x="257527" y="422069"/>
                  </a:cubicBezTo>
                  <a:cubicBezTo>
                    <a:pt x="211980" y="439398"/>
                    <a:pt x="166276" y="452692"/>
                    <a:pt x="124928" y="459972"/>
                  </a:cubicBezTo>
                  <a:cubicBezTo>
                    <a:pt x="111225" y="462187"/>
                    <a:pt x="97442" y="464086"/>
                    <a:pt x="83580" y="465431"/>
                  </a:cubicBezTo>
                  <a:cubicBezTo>
                    <a:pt x="69639" y="466856"/>
                    <a:pt x="55698" y="467805"/>
                    <a:pt x="41757" y="468122"/>
                  </a:cubicBezTo>
                  <a:cubicBezTo>
                    <a:pt x="38113" y="468201"/>
                    <a:pt x="25043" y="469309"/>
                    <a:pt x="17598" y="467489"/>
                  </a:cubicBezTo>
                  <a:cubicBezTo>
                    <a:pt x="9360" y="465431"/>
                    <a:pt x="4052" y="461000"/>
                    <a:pt x="1835" y="456173"/>
                  </a:cubicBezTo>
                  <a:cubicBezTo>
                    <a:pt x="-2364" y="448023"/>
                    <a:pt x="884" y="437974"/>
                    <a:pt x="9122" y="433701"/>
                  </a:cubicBezTo>
                  <a:close/>
                  <a:moveTo>
                    <a:pt x="24410" y="433701"/>
                  </a:moveTo>
                  <a:cubicBezTo>
                    <a:pt x="25043" y="432119"/>
                    <a:pt x="26707" y="433780"/>
                    <a:pt x="28370" y="435917"/>
                  </a:cubicBezTo>
                  <a:lnTo>
                    <a:pt x="27816" y="435996"/>
                  </a:lnTo>
                  <a:cubicBezTo>
                    <a:pt x="26786" y="435126"/>
                    <a:pt x="25598" y="434334"/>
                    <a:pt x="24410" y="433701"/>
                  </a:cubicBezTo>
                  <a:close/>
                  <a:moveTo>
                    <a:pt x="112016" y="95589"/>
                  </a:moveTo>
                  <a:cubicBezTo>
                    <a:pt x="113680" y="95984"/>
                    <a:pt x="115264" y="96063"/>
                    <a:pt x="116849" y="95984"/>
                  </a:cubicBezTo>
                  <a:cubicBezTo>
                    <a:pt x="115185" y="96380"/>
                    <a:pt x="111304" y="97567"/>
                    <a:pt x="112016" y="95589"/>
                  </a:cubicBezTo>
                  <a:close/>
                  <a:moveTo>
                    <a:pt x="448740" y="302587"/>
                  </a:moveTo>
                  <a:cubicBezTo>
                    <a:pt x="452622" y="278769"/>
                    <a:pt x="460780" y="233825"/>
                    <a:pt x="472108" y="185478"/>
                  </a:cubicBezTo>
                  <a:cubicBezTo>
                    <a:pt x="477335" y="162768"/>
                    <a:pt x="483752" y="139505"/>
                    <a:pt x="489534" y="117111"/>
                  </a:cubicBezTo>
                  <a:cubicBezTo>
                    <a:pt x="500069" y="76835"/>
                    <a:pt x="510050" y="40120"/>
                    <a:pt x="511634" y="16540"/>
                  </a:cubicBezTo>
                  <a:cubicBezTo>
                    <a:pt x="511792" y="7282"/>
                    <a:pt x="519397" y="-156"/>
                    <a:pt x="528664" y="2"/>
                  </a:cubicBezTo>
                  <a:cubicBezTo>
                    <a:pt x="537932" y="82"/>
                    <a:pt x="545298" y="7678"/>
                    <a:pt x="545219" y="16936"/>
                  </a:cubicBezTo>
                  <a:cubicBezTo>
                    <a:pt x="546249" y="44630"/>
                    <a:pt x="540625" y="90445"/>
                    <a:pt x="531278" y="138792"/>
                  </a:cubicBezTo>
                  <a:cubicBezTo>
                    <a:pt x="529061" y="150424"/>
                    <a:pt x="526525" y="162214"/>
                    <a:pt x="523674" y="173846"/>
                  </a:cubicBezTo>
                  <a:cubicBezTo>
                    <a:pt x="520743" y="185636"/>
                    <a:pt x="517654" y="197189"/>
                    <a:pt x="514327" y="208425"/>
                  </a:cubicBezTo>
                  <a:cubicBezTo>
                    <a:pt x="501891" y="251075"/>
                    <a:pt x="488742" y="288818"/>
                    <a:pt x="482960" y="309946"/>
                  </a:cubicBezTo>
                  <a:cubicBezTo>
                    <a:pt x="480900" y="319441"/>
                    <a:pt x="471632" y="325455"/>
                    <a:pt x="462127" y="323397"/>
                  </a:cubicBezTo>
                  <a:cubicBezTo>
                    <a:pt x="452701" y="321340"/>
                    <a:pt x="446681" y="312003"/>
                    <a:pt x="448740" y="302587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4" name="Google Shape;1304;p21"/>
            <p:cNvSpPr/>
            <p:nvPr/>
          </p:nvSpPr>
          <p:spPr>
            <a:xfrm>
              <a:off x="8026873" y="353748"/>
              <a:ext cx="543768" cy="486344"/>
            </a:xfrm>
            <a:custGeom>
              <a:avLst/>
              <a:gdLst/>
              <a:ahLst/>
              <a:cxnLst/>
              <a:rect l="l" t="t" r="r" b="b"/>
              <a:pathLst>
                <a:path w="1087536" h="972688" extrusionOk="0">
                  <a:moveTo>
                    <a:pt x="907088" y="115199"/>
                  </a:moveTo>
                  <a:lnTo>
                    <a:pt x="906217" y="116069"/>
                  </a:lnTo>
                  <a:cubicBezTo>
                    <a:pt x="906454" y="114329"/>
                    <a:pt x="906930" y="112904"/>
                    <a:pt x="908197" y="113854"/>
                  </a:cubicBezTo>
                  <a:lnTo>
                    <a:pt x="907722" y="114724"/>
                  </a:lnTo>
                  <a:cubicBezTo>
                    <a:pt x="907484" y="114803"/>
                    <a:pt x="907247" y="114962"/>
                    <a:pt x="907088" y="115199"/>
                  </a:cubicBezTo>
                  <a:close/>
                  <a:moveTo>
                    <a:pt x="559591" y="461541"/>
                  </a:moveTo>
                  <a:cubicBezTo>
                    <a:pt x="560463" y="458217"/>
                    <a:pt x="562997" y="456239"/>
                    <a:pt x="565374" y="454103"/>
                  </a:cubicBezTo>
                  <a:cubicBezTo>
                    <a:pt x="562126" y="453074"/>
                    <a:pt x="558878" y="452045"/>
                    <a:pt x="556581" y="449197"/>
                  </a:cubicBezTo>
                  <a:cubicBezTo>
                    <a:pt x="550562" y="441680"/>
                    <a:pt x="551829" y="430681"/>
                    <a:pt x="559354" y="424667"/>
                  </a:cubicBezTo>
                  <a:cubicBezTo>
                    <a:pt x="578444" y="408367"/>
                    <a:pt x="612583" y="376162"/>
                    <a:pt x="652902" y="338893"/>
                  </a:cubicBezTo>
                  <a:cubicBezTo>
                    <a:pt x="672704" y="320614"/>
                    <a:pt x="693853" y="300912"/>
                    <a:pt x="715557" y="281525"/>
                  </a:cubicBezTo>
                  <a:cubicBezTo>
                    <a:pt x="736944" y="262456"/>
                    <a:pt x="758806" y="243623"/>
                    <a:pt x="779638" y="225582"/>
                  </a:cubicBezTo>
                  <a:cubicBezTo>
                    <a:pt x="817422" y="193061"/>
                    <a:pt x="852195" y="163783"/>
                    <a:pt x="876355" y="142735"/>
                  </a:cubicBezTo>
                  <a:cubicBezTo>
                    <a:pt x="890454" y="130391"/>
                    <a:pt x="900989" y="121134"/>
                    <a:pt x="906217" y="116069"/>
                  </a:cubicBezTo>
                  <a:cubicBezTo>
                    <a:pt x="906058" y="117177"/>
                    <a:pt x="905979" y="118443"/>
                    <a:pt x="905979" y="119234"/>
                  </a:cubicBezTo>
                  <a:cubicBezTo>
                    <a:pt x="906296" y="117652"/>
                    <a:pt x="906850" y="116148"/>
                    <a:pt x="907722" y="114724"/>
                  </a:cubicBezTo>
                  <a:cubicBezTo>
                    <a:pt x="908118" y="114408"/>
                    <a:pt x="908514" y="114170"/>
                    <a:pt x="908276" y="113933"/>
                  </a:cubicBezTo>
                  <a:lnTo>
                    <a:pt x="908197" y="113854"/>
                  </a:lnTo>
                  <a:cubicBezTo>
                    <a:pt x="908514" y="113379"/>
                    <a:pt x="908910" y="112825"/>
                    <a:pt x="909306" y="112350"/>
                  </a:cubicBezTo>
                  <a:cubicBezTo>
                    <a:pt x="915088" y="105150"/>
                    <a:pt x="925703" y="104042"/>
                    <a:pt x="932911" y="109818"/>
                  </a:cubicBezTo>
                  <a:cubicBezTo>
                    <a:pt x="936000" y="112113"/>
                    <a:pt x="943763" y="120580"/>
                    <a:pt x="935921" y="133161"/>
                  </a:cubicBezTo>
                  <a:cubicBezTo>
                    <a:pt x="934970" y="134664"/>
                    <a:pt x="932515" y="137750"/>
                    <a:pt x="928633" y="142023"/>
                  </a:cubicBezTo>
                  <a:cubicBezTo>
                    <a:pt x="918653" y="153022"/>
                    <a:pt x="896711" y="175415"/>
                    <a:pt x="868116" y="203347"/>
                  </a:cubicBezTo>
                  <a:cubicBezTo>
                    <a:pt x="844195" y="226690"/>
                    <a:pt x="815838" y="254147"/>
                    <a:pt x="785737" y="281921"/>
                  </a:cubicBezTo>
                  <a:cubicBezTo>
                    <a:pt x="767282" y="298933"/>
                    <a:pt x="748192" y="316025"/>
                    <a:pt x="729260" y="332404"/>
                  </a:cubicBezTo>
                  <a:cubicBezTo>
                    <a:pt x="709379" y="349654"/>
                    <a:pt x="689576" y="366034"/>
                    <a:pt x="671041" y="381147"/>
                  </a:cubicBezTo>
                  <a:cubicBezTo>
                    <a:pt x="634366" y="411215"/>
                    <a:pt x="602999" y="435745"/>
                    <a:pt x="583988" y="449988"/>
                  </a:cubicBezTo>
                  <a:lnTo>
                    <a:pt x="681734" y="472381"/>
                  </a:lnTo>
                  <a:cubicBezTo>
                    <a:pt x="712310" y="479661"/>
                    <a:pt x="746370" y="487257"/>
                    <a:pt x="781143" y="496119"/>
                  </a:cubicBezTo>
                  <a:cubicBezTo>
                    <a:pt x="814095" y="504507"/>
                    <a:pt x="847760" y="513607"/>
                    <a:pt x="879919" y="522786"/>
                  </a:cubicBezTo>
                  <a:cubicBezTo>
                    <a:pt x="976398" y="550401"/>
                    <a:pt x="1060361" y="577463"/>
                    <a:pt x="1077074" y="584901"/>
                  </a:cubicBezTo>
                  <a:cubicBezTo>
                    <a:pt x="1085629" y="588382"/>
                    <a:pt x="1089748" y="598115"/>
                    <a:pt x="1086342" y="606740"/>
                  </a:cubicBezTo>
                  <a:cubicBezTo>
                    <a:pt x="1082856" y="615286"/>
                    <a:pt x="1073035" y="619400"/>
                    <a:pt x="1064480" y="615919"/>
                  </a:cubicBezTo>
                  <a:cubicBezTo>
                    <a:pt x="1052598" y="611567"/>
                    <a:pt x="1006893" y="600885"/>
                    <a:pt x="947485" y="586483"/>
                  </a:cubicBezTo>
                  <a:cubicBezTo>
                    <a:pt x="911287" y="577700"/>
                    <a:pt x="870176" y="567888"/>
                    <a:pt x="828432" y="557285"/>
                  </a:cubicBezTo>
                  <a:cubicBezTo>
                    <a:pt x="807283" y="551904"/>
                    <a:pt x="786055" y="546207"/>
                    <a:pt x="765222" y="540431"/>
                  </a:cubicBezTo>
                  <a:cubicBezTo>
                    <a:pt x="732033" y="531173"/>
                    <a:pt x="699952" y="521519"/>
                    <a:pt x="670961" y="513132"/>
                  </a:cubicBezTo>
                  <a:lnTo>
                    <a:pt x="571869" y="483063"/>
                  </a:lnTo>
                  <a:cubicBezTo>
                    <a:pt x="562522" y="480531"/>
                    <a:pt x="557057" y="470878"/>
                    <a:pt x="559591" y="461541"/>
                  </a:cubicBezTo>
                  <a:close/>
                  <a:moveTo>
                    <a:pt x="909702" y="133873"/>
                  </a:moveTo>
                  <a:cubicBezTo>
                    <a:pt x="906533" y="130312"/>
                    <a:pt x="905187" y="125565"/>
                    <a:pt x="905662" y="120975"/>
                  </a:cubicBezTo>
                  <a:cubicBezTo>
                    <a:pt x="904632" y="126831"/>
                    <a:pt x="906930" y="130866"/>
                    <a:pt x="909702" y="133873"/>
                  </a:cubicBezTo>
                  <a:close/>
                  <a:moveTo>
                    <a:pt x="140963" y="793165"/>
                  </a:moveTo>
                  <a:cubicBezTo>
                    <a:pt x="134151" y="799416"/>
                    <a:pt x="133756" y="810098"/>
                    <a:pt x="140013" y="816903"/>
                  </a:cubicBezTo>
                  <a:cubicBezTo>
                    <a:pt x="146350" y="823629"/>
                    <a:pt x="156964" y="824104"/>
                    <a:pt x="163776" y="817773"/>
                  </a:cubicBezTo>
                  <a:lnTo>
                    <a:pt x="270235" y="726064"/>
                  </a:lnTo>
                  <a:cubicBezTo>
                    <a:pt x="291780" y="707628"/>
                    <a:pt x="313484" y="689428"/>
                    <a:pt x="334871" y="670833"/>
                  </a:cubicBezTo>
                  <a:cubicBezTo>
                    <a:pt x="349129" y="658410"/>
                    <a:pt x="363228" y="645829"/>
                    <a:pt x="377169" y="633089"/>
                  </a:cubicBezTo>
                  <a:cubicBezTo>
                    <a:pt x="398081" y="614020"/>
                    <a:pt x="418755" y="594633"/>
                    <a:pt x="439270" y="575168"/>
                  </a:cubicBezTo>
                  <a:cubicBezTo>
                    <a:pt x="460103" y="555386"/>
                    <a:pt x="480698" y="535525"/>
                    <a:pt x="501293" y="515664"/>
                  </a:cubicBezTo>
                  <a:cubicBezTo>
                    <a:pt x="506600" y="550243"/>
                    <a:pt x="515234" y="609905"/>
                    <a:pt x="527590" y="675818"/>
                  </a:cubicBezTo>
                  <a:cubicBezTo>
                    <a:pt x="530996" y="693860"/>
                    <a:pt x="534798" y="712296"/>
                    <a:pt x="538997" y="730733"/>
                  </a:cubicBezTo>
                  <a:cubicBezTo>
                    <a:pt x="543116" y="749091"/>
                    <a:pt x="547710" y="767448"/>
                    <a:pt x="552462" y="785252"/>
                  </a:cubicBezTo>
                  <a:cubicBezTo>
                    <a:pt x="574087" y="866041"/>
                    <a:pt x="599197" y="937731"/>
                    <a:pt x="619079" y="965267"/>
                  </a:cubicBezTo>
                  <a:cubicBezTo>
                    <a:pt x="624227" y="972943"/>
                    <a:pt x="634683" y="975000"/>
                    <a:pt x="642366" y="969857"/>
                  </a:cubicBezTo>
                  <a:cubicBezTo>
                    <a:pt x="650050" y="964713"/>
                    <a:pt x="652109" y="954269"/>
                    <a:pt x="646960" y="946593"/>
                  </a:cubicBezTo>
                  <a:cubicBezTo>
                    <a:pt x="637297" y="931005"/>
                    <a:pt x="628108" y="901016"/>
                    <a:pt x="618286" y="863905"/>
                  </a:cubicBezTo>
                  <a:cubicBezTo>
                    <a:pt x="609811" y="831937"/>
                    <a:pt x="601652" y="794747"/>
                    <a:pt x="593176" y="756449"/>
                  </a:cubicBezTo>
                  <a:cubicBezTo>
                    <a:pt x="587870" y="732474"/>
                    <a:pt x="582642" y="708023"/>
                    <a:pt x="577097" y="684206"/>
                  </a:cubicBezTo>
                  <a:cubicBezTo>
                    <a:pt x="559750" y="609193"/>
                    <a:pt x="542878" y="539402"/>
                    <a:pt x="534877" y="503557"/>
                  </a:cubicBezTo>
                  <a:cubicBezTo>
                    <a:pt x="533848" y="498256"/>
                    <a:pt x="530363" y="494458"/>
                    <a:pt x="525927" y="492005"/>
                  </a:cubicBezTo>
                  <a:cubicBezTo>
                    <a:pt x="527670" y="490343"/>
                    <a:pt x="529412" y="488602"/>
                    <a:pt x="531234" y="486941"/>
                  </a:cubicBezTo>
                  <a:cubicBezTo>
                    <a:pt x="538442" y="480452"/>
                    <a:pt x="539076" y="469374"/>
                    <a:pt x="532660" y="462174"/>
                  </a:cubicBezTo>
                  <a:cubicBezTo>
                    <a:pt x="526244" y="454973"/>
                    <a:pt x="515154" y="454340"/>
                    <a:pt x="507946" y="460829"/>
                  </a:cubicBezTo>
                  <a:cubicBezTo>
                    <a:pt x="475232" y="488048"/>
                    <a:pt x="442439" y="514952"/>
                    <a:pt x="409963" y="542488"/>
                  </a:cubicBezTo>
                  <a:cubicBezTo>
                    <a:pt x="388338" y="560846"/>
                    <a:pt x="366872" y="579283"/>
                    <a:pt x="345564" y="598036"/>
                  </a:cubicBezTo>
                  <a:cubicBezTo>
                    <a:pt x="331465" y="610459"/>
                    <a:pt x="317445" y="623119"/>
                    <a:pt x="303504" y="635938"/>
                  </a:cubicBezTo>
                  <a:cubicBezTo>
                    <a:pt x="282671" y="655087"/>
                    <a:pt x="262235" y="674632"/>
                    <a:pt x="241482" y="693939"/>
                  </a:cubicBezTo>
                  <a:lnTo>
                    <a:pt x="140963" y="793165"/>
                  </a:lnTo>
                  <a:close/>
                  <a:moveTo>
                    <a:pt x="365" y="400059"/>
                  </a:moveTo>
                  <a:cubicBezTo>
                    <a:pt x="-1536" y="409079"/>
                    <a:pt x="4167" y="418020"/>
                    <a:pt x="13276" y="419999"/>
                  </a:cubicBezTo>
                  <a:lnTo>
                    <a:pt x="56446" y="429019"/>
                  </a:lnTo>
                  <a:cubicBezTo>
                    <a:pt x="77912" y="433055"/>
                    <a:pt x="99299" y="436853"/>
                    <a:pt x="120844" y="440334"/>
                  </a:cubicBezTo>
                  <a:cubicBezTo>
                    <a:pt x="135181" y="442629"/>
                    <a:pt x="149597" y="444766"/>
                    <a:pt x="164014" y="446744"/>
                  </a:cubicBezTo>
                  <a:cubicBezTo>
                    <a:pt x="185243" y="449592"/>
                    <a:pt x="206471" y="452520"/>
                    <a:pt x="227778" y="454815"/>
                  </a:cubicBezTo>
                  <a:cubicBezTo>
                    <a:pt x="249007" y="457110"/>
                    <a:pt x="270315" y="459167"/>
                    <a:pt x="291622" y="460829"/>
                  </a:cubicBezTo>
                  <a:cubicBezTo>
                    <a:pt x="317207" y="462807"/>
                    <a:pt x="342792" y="464231"/>
                    <a:pt x="368377" y="465655"/>
                  </a:cubicBezTo>
                  <a:cubicBezTo>
                    <a:pt x="406636" y="467792"/>
                    <a:pt x="444895" y="469374"/>
                    <a:pt x="483232" y="471669"/>
                  </a:cubicBezTo>
                  <a:cubicBezTo>
                    <a:pt x="492817" y="472539"/>
                    <a:pt x="501372" y="465497"/>
                    <a:pt x="502322" y="455923"/>
                  </a:cubicBezTo>
                  <a:cubicBezTo>
                    <a:pt x="502481" y="453944"/>
                    <a:pt x="501134" y="452520"/>
                    <a:pt x="500738" y="450700"/>
                  </a:cubicBezTo>
                  <a:cubicBezTo>
                    <a:pt x="510085" y="450384"/>
                    <a:pt x="517689" y="442787"/>
                    <a:pt x="517689" y="433371"/>
                  </a:cubicBezTo>
                  <a:cubicBezTo>
                    <a:pt x="517927" y="427199"/>
                    <a:pt x="509688" y="398239"/>
                    <a:pt x="495193" y="357963"/>
                  </a:cubicBezTo>
                  <a:cubicBezTo>
                    <a:pt x="484738" y="329002"/>
                    <a:pt x="471747" y="293474"/>
                    <a:pt x="456618" y="256521"/>
                  </a:cubicBezTo>
                  <a:cubicBezTo>
                    <a:pt x="443073" y="223446"/>
                    <a:pt x="428023" y="189262"/>
                    <a:pt x="413527" y="157295"/>
                  </a:cubicBezTo>
                  <a:cubicBezTo>
                    <a:pt x="379625" y="82598"/>
                    <a:pt x="348654" y="20008"/>
                    <a:pt x="345723" y="11700"/>
                  </a:cubicBezTo>
                  <a:cubicBezTo>
                    <a:pt x="342871" y="2838"/>
                    <a:pt x="333445" y="-1989"/>
                    <a:pt x="324653" y="780"/>
                  </a:cubicBezTo>
                  <a:cubicBezTo>
                    <a:pt x="315781" y="3550"/>
                    <a:pt x="310870" y="13045"/>
                    <a:pt x="313722" y="21828"/>
                  </a:cubicBezTo>
                  <a:cubicBezTo>
                    <a:pt x="315623" y="28792"/>
                    <a:pt x="331703" y="72233"/>
                    <a:pt x="353882" y="128809"/>
                  </a:cubicBezTo>
                  <a:cubicBezTo>
                    <a:pt x="366397" y="160856"/>
                    <a:pt x="380734" y="197254"/>
                    <a:pt x="395705" y="233337"/>
                  </a:cubicBezTo>
                  <a:cubicBezTo>
                    <a:pt x="402596" y="250112"/>
                    <a:pt x="409884" y="266728"/>
                    <a:pt x="416933" y="282950"/>
                  </a:cubicBezTo>
                  <a:cubicBezTo>
                    <a:pt x="428577" y="309378"/>
                    <a:pt x="439983" y="334541"/>
                    <a:pt x="449885" y="356776"/>
                  </a:cubicBezTo>
                  <a:cubicBezTo>
                    <a:pt x="462162" y="384391"/>
                    <a:pt x="472301" y="407180"/>
                    <a:pt x="478084" y="422056"/>
                  </a:cubicBezTo>
                  <a:cubicBezTo>
                    <a:pt x="480381" y="427832"/>
                    <a:pt x="482678" y="434558"/>
                    <a:pt x="482678" y="434558"/>
                  </a:cubicBezTo>
                  <a:cubicBezTo>
                    <a:pt x="482678" y="434558"/>
                    <a:pt x="482678" y="433688"/>
                    <a:pt x="482678" y="433371"/>
                  </a:cubicBezTo>
                  <a:cubicBezTo>
                    <a:pt x="482678" y="434558"/>
                    <a:pt x="483708" y="435349"/>
                    <a:pt x="483945" y="436457"/>
                  </a:cubicBezTo>
                  <a:cubicBezTo>
                    <a:pt x="446637" y="431551"/>
                    <a:pt x="409408" y="426725"/>
                    <a:pt x="372100" y="422293"/>
                  </a:cubicBezTo>
                  <a:cubicBezTo>
                    <a:pt x="346673" y="419366"/>
                    <a:pt x="321247" y="416517"/>
                    <a:pt x="295820" y="413985"/>
                  </a:cubicBezTo>
                  <a:cubicBezTo>
                    <a:pt x="274671" y="411849"/>
                    <a:pt x="253522" y="409949"/>
                    <a:pt x="232293" y="408130"/>
                  </a:cubicBezTo>
                  <a:cubicBezTo>
                    <a:pt x="211144" y="406310"/>
                    <a:pt x="189995" y="404885"/>
                    <a:pt x="168846" y="402986"/>
                  </a:cubicBezTo>
                  <a:lnTo>
                    <a:pt x="61911" y="392541"/>
                  </a:lnTo>
                  <a:lnTo>
                    <a:pt x="20326" y="387240"/>
                  </a:lnTo>
                  <a:cubicBezTo>
                    <a:pt x="11296" y="385262"/>
                    <a:pt x="2345" y="391038"/>
                    <a:pt x="365" y="400059"/>
                  </a:cubicBez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5" name="Google Shape;1305;p21"/>
            <p:cNvSpPr/>
            <p:nvPr/>
          </p:nvSpPr>
          <p:spPr>
            <a:xfrm>
              <a:off x="7590467" y="557100"/>
              <a:ext cx="732717" cy="266452"/>
            </a:xfrm>
            <a:custGeom>
              <a:avLst/>
              <a:gdLst/>
              <a:ahLst/>
              <a:cxnLst/>
              <a:rect l="l" t="t" r="r" b="b"/>
              <a:pathLst>
                <a:path w="1465434" h="532905" extrusionOk="0">
                  <a:moveTo>
                    <a:pt x="1393115" y="0"/>
                  </a:moveTo>
                  <a:cubicBezTo>
                    <a:pt x="1433037" y="0"/>
                    <a:pt x="1465435" y="28090"/>
                    <a:pt x="1465435" y="62669"/>
                  </a:cubicBezTo>
                  <a:cubicBezTo>
                    <a:pt x="1465435" y="97327"/>
                    <a:pt x="1433037" y="125417"/>
                    <a:pt x="1393115" y="125417"/>
                  </a:cubicBezTo>
                  <a:cubicBezTo>
                    <a:pt x="1353272" y="125417"/>
                    <a:pt x="1320875" y="97327"/>
                    <a:pt x="1320875" y="62669"/>
                  </a:cubicBezTo>
                  <a:cubicBezTo>
                    <a:pt x="1320875" y="28090"/>
                    <a:pt x="1353272" y="0"/>
                    <a:pt x="1393115" y="0"/>
                  </a:cubicBezTo>
                  <a:close/>
                  <a:moveTo>
                    <a:pt x="752" y="257956"/>
                  </a:moveTo>
                  <a:cubicBezTo>
                    <a:pt x="7089" y="349902"/>
                    <a:pt x="76081" y="456092"/>
                    <a:pt x="128836" y="532054"/>
                  </a:cubicBezTo>
                  <a:cubicBezTo>
                    <a:pt x="131766" y="532292"/>
                    <a:pt x="126222" y="533795"/>
                    <a:pt x="129152" y="532133"/>
                  </a:cubicBezTo>
                  <a:cubicBezTo>
                    <a:pt x="148005" y="521293"/>
                    <a:pt x="379695" y="427131"/>
                    <a:pt x="429202" y="359873"/>
                  </a:cubicBezTo>
                  <a:cubicBezTo>
                    <a:pt x="448688" y="333365"/>
                    <a:pt x="462391" y="284227"/>
                    <a:pt x="431737" y="259301"/>
                  </a:cubicBezTo>
                  <a:cubicBezTo>
                    <a:pt x="405598" y="238095"/>
                    <a:pt x="370032" y="256690"/>
                    <a:pt x="344684" y="268876"/>
                  </a:cubicBezTo>
                  <a:cubicBezTo>
                    <a:pt x="336209" y="272990"/>
                    <a:pt x="318941" y="284543"/>
                    <a:pt x="308802" y="279795"/>
                  </a:cubicBezTo>
                  <a:cubicBezTo>
                    <a:pt x="297633" y="274652"/>
                    <a:pt x="309436" y="248382"/>
                    <a:pt x="311574" y="240865"/>
                  </a:cubicBezTo>
                  <a:cubicBezTo>
                    <a:pt x="318465" y="216493"/>
                    <a:pt x="315218" y="182785"/>
                    <a:pt x="287415" y="171865"/>
                  </a:cubicBezTo>
                  <a:cubicBezTo>
                    <a:pt x="248285" y="156594"/>
                    <a:pt x="206304" y="187928"/>
                    <a:pt x="167094" y="187770"/>
                  </a:cubicBezTo>
                  <a:cubicBezTo>
                    <a:pt x="138658" y="187612"/>
                    <a:pt x="140400" y="156277"/>
                    <a:pt x="127014" y="139344"/>
                  </a:cubicBezTo>
                  <a:cubicBezTo>
                    <a:pt x="115290" y="124547"/>
                    <a:pt x="92240" y="124863"/>
                    <a:pt x="75369" y="128582"/>
                  </a:cubicBezTo>
                  <a:cubicBezTo>
                    <a:pt x="7802" y="143300"/>
                    <a:pt x="-3367" y="199085"/>
                    <a:pt x="752" y="25795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6" name="Google Shape;1306;p21"/>
            <p:cNvSpPr/>
            <p:nvPr/>
          </p:nvSpPr>
          <p:spPr>
            <a:xfrm>
              <a:off x="6887909" y="405891"/>
              <a:ext cx="876168" cy="495103"/>
            </a:xfrm>
            <a:custGeom>
              <a:avLst/>
              <a:gdLst/>
              <a:ahLst/>
              <a:cxnLst/>
              <a:rect l="l" t="t" r="r" b="b"/>
              <a:pathLst>
                <a:path w="1752337" h="990205" extrusionOk="0">
                  <a:moveTo>
                    <a:pt x="15407" y="10834"/>
                  </a:moveTo>
                  <a:cubicBezTo>
                    <a:pt x="171214" y="-1351"/>
                    <a:pt x="420490" y="-25090"/>
                    <a:pt x="623586" y="86560"/>
                  </a:cubicBezTo>
                  <a:cubicBezTo>
                    <a:pt x="732342" y="146301"/>
                    <a:pt x="827949" y="244419"/>
                    <a:pt x="889813" y="402595"/>
                  </a:cubicBezTo>
                  <a:cubicBezTo>
                    <a:pt x="919121" y="478479"/>
                    <a:pt x="942963" y="555945"/>
                    <a:pt x="972667" y="631354"/>
                  </a:cubicBezTo>
                  <a:cubicBezTo>
                    <a:pt x="991915" y="680175"/>
                    <a:pt x="1013619" y="728127"/>
                    <a:pt x="1041422" y="774021"/>
                  </a:cubicBezTo>
                  <a:cubicBezTo>
                    <a:pt x="1085304" y="846739"/>
                    <a:pt x="1155485" y="906243"/>
                    <a:pt x="1234299" y="933859"/>
                  </a:cubicBezTo>
                  <a:cubicBezTo>
                    <a:pt x="1311609" y="960920"/>
                    <a:pt x="1397315" y="956964"/>
                    <a:pt x="1474070" y="903394"/>
                  </a:cubicBezTo>
                  <a:cubicBezTo>
                    <a:pt x="1496486" y="887806"/>
                    <a:pt x="1513121" y="867787"/>
                    <a:pt x="1527537" y="846185"/>
                  </a:cubicBezTo>
                  <a:cubicBezTo>
                    <a:pt x="1527458" y="845790"/>
                    <a:pt x="1527220" y="845473"/>
                    <a:pt x="1527141" y="845077"/>
                  </a:cubicBezTo>
                  <a:cubicBezTo>
                    <a:pt x="1527299" y="845156"/>
                    <a:pt x="1527537" y="845156"/>
                    <a:pt x="1527775" y="845077"/>
                  </a:cubicBezTo>
                  <a:cubicBezTo>
                    <a:pt x="1529359" y="844682"/>
                    <a:pt x="1529042" y="842624"/>
                    <a:pt x="1528091" y="840171"/>
                  </a:cubicBezTo>
                  <a:lnTo>
                    <a:pt x="1527458" y="841437"/>
                  </a:lnTo>
                  <a:lnTo>
                    <a:pt x="1527061" y="842387"/>
                  </a:lnTo>
                  <a:cubicBezTo>
                    <a:pt x="1527141" y="841279"/>
                    <a:pt x="1527378" y="840171"/>
                    <a:pt x="1527695" y="839143"/>
                  </a:cubicBezTo>
                  <a:cubicBezTo>
                    <a:pt x="1526349" y="836057"/>
                    <a:pt x="1524368" y="832575"/>
                    <a:pt x="1524131" y="830834"/>
                  </a:cubicBezTo>
                  <a:lnTo>
                    <a:pt x="1520883" y="803614"/>
                  </a:lnTo>
                  <a:cubicBezTo>
                    <a:pt x="1519774" y="791112"/>
                    <a:pt x="1519061" y="778531"/>
                    <a:pt x="1518665" y="765950"/>
                  </a:cubicBezTo>
                  <a:cubicBezTo>
                    <a:pt x="1518269" y="753448"/>
                    <a:pt x="1518428" y="740866"/>
                    <a:pt x="1518744" y="728364"/>
                  </a:cubicBezTo>
                  <a:cubicBezTo>
                    <a:pt x="1519616" y="704784"/>
                    <a:pt x="1520487" y="681125"/>
                    <a:pt x="1522705" y="657466"/>
                  </a:cubicBezTo>
                  <a:cubicBezTo>
                    <a:pt x="1524210" y="641719"/>
                    <a:pt x="1526349" y="625973"/>
                    <a:pt x="1528884" y="610306"/>
                  </a:cubicBezTo>
                  <a:cubicBezTo>
                    <a:pt x="1535299" y="570900"/>
                    <a:pt x="1544488" y="532127"/>
                    <a:pt x="1556132" y="494146"/>
                  </a:cubicBezTo>
                  <a:cubicBezTo>
                    <a:pt x="1558429" y="485205"/>
                    <a:pt x="1567538" y="479903"/>
                    <a:pt x="1576410" y="482198"/>
                  </a:cubicBezTo>
                  <a:cubicBezTo>
                    <a:pt x="1585360" y="484493"/>
                    <a:pt x="1590668" y="493592"/>
                    <a:pt x="1588371" y="502455"/>
                  </a:cubicBezTo>
                  <a:cubicBezTo>
                    <a:pt x="1582113" y="532365"/>
                    <a:pt x="1578073" y="562671"/>
                    <a:pt x="1574429" y="593135"/>
                  </a:cubicBezTo>
                  <a:cubicBezTo>
                    <a:pt x="1571816" y="616003"/>
                    <a:pt x="1569835" y="638950"/>
                    <a:pt x="1567617" y="661818"/>
                  </a:cubicBezTo>
                  <a:cubicBezTo>
                    <a:pt x="1565399" y="684923"/>
                    <a:pt x="1562627" y="707949"/>
                    <a:pt x="1560726" y="730896"/>
                  </a:cubicBezTo>
                  <a:cubicBezTo>
                    <a:pt x="1559379" y="745060"/>
                    <a:pt x="1558350" y="759303"/>
                    <a:pt x="1557716" y="773546"/>
                  </a:cubicBezTo>
                  <a:cubicBezTo>
                    <a:pt x="1557399" y="780509"/>
                    <a:pt x="1557320" y="787552"/>
                    <a:pt x="1557162" y="794515"/>
                  </a:cubicBezTo>
                  <a:cubicBezTo>
                    <a:pt x="1570786" y="768482"/>
                    <a:pt x="1584093" y="742211"/>
                    <a:pt x="1599698" y="717603"/>
                  </a:cubicBezTo>
                  <a:cubicBezTo>
                    <a:pt x="1610153" y="700986"/>
                    <a:pt x="1621877" y="686031"/>
                    <a:pt x="1634313" y="671946"/>
                  </a:cubicBezTo>
                  <a:cubicBezTo>
                    <a:pt x="1662749" y="639820"/>
                    <a:pt x="1695067" y="612679"/>
                    <a:pt x="1724692" y="581345"/>
                  </a:cubicBezTo>
                  <a:cubicBezTo>
                    <a:pt x="1730712" y="574856"/>
                    <a:pt x="1740851" y="574540"/>
                    <a:pt x="1747267" y="580554"/>
                  </a:cubicBezTo>
                  <a:cubicBezTo>
                    <a:pt x="1753683" y="586488"/>
                    <a:pt x="1754079" y="596617"/>
                    <a:pt x="1748059" y="603026"/>
                  </a:cubicBezTo>
                  <a:cubicBezTo>
                    <a:pt x="1723108" y="630167"/>
                    <a:pt x="1696176" y="654221"/>
                    <a:pt x="1671462" y="680967"/>
                  </a:cubicBezTo>
                  <a:cubicBezTo>
                    <a:pt x="1656096" y="697662"/>
                    <a:pt x="1641521" y="715466"/>
                    <a:pt x="1629006" y="735881"/>
                  </a:cubicBezTo>
                  <a:cubicBezTo>
                    <a:pt x="1600411" y="782487"/>
                    <a:pt x="1581162" y="835899"/>
                    <a:pt x="1549161" y="880210"/>
                  </a:cubicBezTo>
                  <a:cubicBezTo>
                    <a:pt x="1534507" y="900467"/>
                    <a:pt x="1517319" y="918903"/>
                    <a:pt x="1495932" y="934254"/>
                  </a:cubicBezTo>
                  <a:cubicBezTo>
                    <a:pt x="1408483" y="996844"/>
                    <a:pt x="1310104" y="1002700"/>
                    <a:pt x="1220913" y="972631"/>
                  </a:cubicBezTo>
                  <a:cubicBezTo>
                    <a:pt x="1132752" y="942879"/>
                    <a:pt x="1053779" y="877361"/>
                    <a:pt x="1004034" y="796730"/>
                  </a:cubicBezTo>
                  <a:cubicBezTo>
                    <a:pt x="974647" y="748858"/>
                    <a:pt x="951439" y="698849"/>
                    <a:pt x="931081" y="647812"/>
                  </a:cubicBezTo>
                  <a:cubicBezTo>
                    <a:pt x="901060" y="572403"/>
                    <a:pt x="877377" y="494700"/>
                    <a:pt x="847990" y="418738"/>
                  </a:cubicBezTo>
                  <a:cubicBezTo>
                    <a:pt x="775512" y="228831"/>
                    <a:pt x="650438" y="131109"/>
                    <a:pt x="513959" y="82208"/>
                  </a:cubicBezTo>
                  <a:cubicBezTo>
                    <a:pt x="488374" y="73029"/>
                    <a:pt x="462393" y="65986"/>
                    <a:pt x="436253" y="59973"/>
                  </a:cubicBezTo>
                  <a:cubicBezTo>
                    <a:pt x="448768" y="66303"/>
                    <a:pt x="461125" y="72871"/>
                    <a:pt x="473165" y="80229"/>
                  </a:cubicBezTo>
                  <a:cubicBezTo>
                    <a:pt x="514117" y="105550"/>
                    <a:pt x="551425" y="135935"/>
                    <a:pt x="585327" y="169802"/>
                  </a:cubicBezTo>
                  <a:cubicBezTo>
                    <a:pt x="619229" y="203589"/>
                    <a:pt x="649567" y="240859"/>
                    <a:pt x="676736" y="279710"/>
                  </a:cubicBezTo>
                  <a:cubicBezTo>
                    <a:pt x="708817" y="325842"/>
                    <a:pt x="734243" y="378382"/>
                    <a:pt x="747947" y="433376"/>
                  </a:cubicBezTo>
                  <a:cubicBezTo>
                    <a:pt x="762046" y="489715"/>
                    <a:pt x="763868" y="548349"/>
                    <a:pt x="749689" y="604846"/>
                  </a:cubicBezTo>
                  <a:cubicBezTo>
                    <a:pt x="742956" y="631037"/>
                    <a:pt x="729649" y="663163"/>
                    <a:pt x="709371" y="687376"/>
                  </a:cubicBezTo>
                  <a:cubicBezTo>
                    <a:pt x="694242" y="705575"/>
                    <a:pt x="675469" y="719423"/>
                    <a:pt x="653211" y="724962"/>
                  </a:cubicBezTo>
                  <a:cubicBezTo>
                    <a:pt x="608378" y="735960"/>
                    <a:pt x="566158" y="703043"/>
                    <a:pt x="545881" y="656833"/>
                  </a:cubicBezTo>
                  <a:cubicBezTo>
                    <a:pt x="526553" y="612679"/>
                    <a:pt x="528375" y="559585"/>
                    <a:pt x="559901" y="532602"/>
                  </a:cubicBezTo>
                  <a:cubicBezTo>
                    <a:pt x="583585" y="512345"/>
                    <a:pt x="614081" y="515985"/>
                    <a:pt x="633963" y="530624"/>
                  </a:cubicBezTo>
                  <a:cubicBezTo>
                    <a:pt x="649330" y="542018"/>
                    <a:pt x="657884" y="559426"/>
                    <a:pt x="654636" y="576281"/>
                  </a:cubicBezTo>
                  <a:cubicBezTo>
                    <a:pt x="652815" y="586013"/>
                    <a:pt x="647349" y="596142"/>
                    <a:pt x="635626" y="604688"/>
                  </a:cubicBezTo>
                  <a:cubicBezTo>
                    <a:pt x="628339" y="610226"/>
                    <a:pt x="617883" y="608723"/>
                    <a:pt x="612338" y="601364"/>
                  </a:cubicBezTo>
                  <a:cubicBezTo>
                    <a:pt x="606793" y="594084"/>
                    <a:pt x="608298" y="583640"/>
                    <a:pt x="615586" y="578101"/>
                  </a:cubicBezTo>
                  <a:cubicBezTo>
                    <a:pt x="618754" y="575648"/>
                    <a:pt x="620735" y="573195"/>
                    <a:pt x="621210" y="570425"/>
                  </a:cubicBezTo>
                  <a:cubicBezTo>
                    <a:pt x="621923" y="565757"/>
                    <a:pt x="617804" y="562038"/>
                    <a:pt x="613526" y="559031"/>
                  </a:cubicBezTo>
                  <a:cubicBezTo>
                    <a:pt x="605447" y="553413"/>
                    <a:pt x="593248" y="551672"/>
                    <a:pt x="584060" y="559980"/>
                  </a:cubicBezTo>
                  <a:cubicBezTo>
                    <a:pt x="576535" y="566864"/>
                    <a:pt x="572891" y="576597"/>
                    <a:pt x="571624" y="587200"/>
                  </a:cubicBezTo>
                  <a:cubicBezTo>
                    <a:pt x="569565" y="604213"/>
                    <a:pt x="573842" y="623441"/>
                    <a:pt x="581921" y="640532"/>
                  </a:cubicBezTo>
                  <a:cubicBezTo>
                    <a:pt x="588575" y="654696"/>
                    <a:pt x="597922" y="667436"/>
                    <a:pt x="609170" y="676061"/>
                  </a:cubicBezTo>
                  <a:cubicBezTo>
                    <a:pt x="619071" y="683578"/>
                    <a:pt x="630557" y="687613"/>
                    <a:pt x="642676" y="684290"/>
                  </a:cubicBezTo>
                  <a:cubicBezTo>
                    <a:pt x="659785" y="679701"/>
                    <a:pt x="672697" y="666170"/>
                    <a:pt x="682836" y="650661"/>
                  </a:cubicBezTo>
                  <a:cubicBezTo>
                    <a:pt x="694638" y="632778"/>
                    <a:pt x="702400" y="611730"/>
                    <a:pt x="706599" y="594164"/>
                  </a:cubicBezTo>
                  <a:cubicBezTo>
                    <a:pt x="718876" y="544709"/>
                    <a:pt x="716500" y="493434"/>
                    <a:pt x="704460" y="444137"/>
                  </a:cubicBezTo>
                  <a:cubicBezTo>
                    <a:pt x="692182" y="394129"/>
                    <a:pt x="670162" y="346019"/>
                    <a:pt x="641646" y="303686"/>
                  </a:cubicBezTo>
                  <a:cubicBezTo>
                    <a:pt x="616536" y="266259"/>
                    <a:pt x="588417" y="230335"/>
                    <a:pt x="556970" y="197576"/>
                  </a:cubicBezTo>
                  <a:cubicBezTo>
                    <a:pt x="525840" y="165054"/>
                    <a:pt x="491542" y="135461"/>
                    <a:pt x="453679" y="110694"/>
                  </a:cubicBezTo>
                  <a:cubicBezTo>
                    <a:pt x="441085" y="102385"/>
                    <a:pt x="428015" y="94789"/>
                    <a:pt x="414708" y="87747"/>
                  </a:cubicBezTo>
                  <a:cubicBezTo>
                    <a:pt x="394351" y="76985"/>
                    <a:pt x="373439" y="67332"/>
                    <a:pt x="352290" y="57915"/>
                  </a:cubicBezTo>
                  <a:cubicBezTo>
                    <a:pt x="350468" y="57203"/>
                    <a:pt x="331061" y="49686"/>
                    <a:pt x="324091" y="45413"/>
                  </a:cubicBezTo>
                  <a:cubicBezTo>
                    <a:pt x="322111" y="44147"/>
                    <a:pt x="321794" y="42644"/>
                    <a:pt x="320526" y="41219"/>
                  </a:cubicBezTo>
                  <a:cubicBezTo>
                    <a:pt x="207572" y="30458"/>
                    <a:pt x="99450" y="38687"/>
                    <a:pt x="17863" y="43989"/>
                  </a:cubicBezTo>
                  <a:cubicBezTo>
                    <a:pt x="8674" y="44701"/>
                    <a:pt x="674" y="37817"/>
                    <a:pt x="40" y="28638"/>
                  </a:cubicBezTo>
                  <a:cubicBezTo>
                    <a:pt x="-593" y="19459"/>
                    <a:pt x="6298" y="11547"/>
                    <a:pt x="15407" y="10834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7" name="Google Shape;1307;p21"/>
            <p:cNvSpPr/>
            <p:nvPr/>
          </p:nvSpPr>
          <p:spPr>
            <a:xfrm>
              <a:off x="8066437" y="835258"/>
              <a:ext cx="538771" cy="1181974"/>
            </a:xfrm>
            <a:custGeom>
              <a:avLst/>
              <a:gdLst/>
              <a:ahLst/>
              <a:cxnLst/>
              <a:rect l="l" t="t" r="r" b="b"/>
              <a:pathLst>
                <a:path w="1077541" h="2363947" extrusionOk="0">
                  <a:moveTo>
                    <a:pt x="382719" y="2345058"/>
                  </a:moveTo>
                  <a:cubicBezTo>
                    <a:pt x="383748" y="2347590"/>
                    <a:pt x="384303" y="2349885"/>
                    <a:pt x="382798" y="2350043"/>
                  </a:cubicBezTo>
                  <a:cubicBezTo>
                    <a:pt x="383035" y="2348619"/>
                    <a:pt x="383035" y="2347116"/>
                    <a:pt x="382798" y="2345533"/>
                  </a:cubicBezTo>
                  <a:lnTo>
                    <a:pt x="382719" y="2345058"/>
                  </a:lnTo>
                  <a:close/>
                  <a:moveTo>
                    <a:pt x="351589" y="2338570"/>
                  </a:moveTo>
                  <a:cubicBezTo>
                    <a:pt x="350401" y="2342210"/>
                    <a:pt x="349846" y="2345295"/>
                    <a:pt x="350005" y="2347353"/>
                  </a:cubicBezTo>
                  <a:cubicBezTo>
                    <a:pt x="350322" y="2353050"/>
                    <a:pt x="352540" y="2357086"/>
                    <a:pt x="355628" y="2359618"/>
                  </a:cubicBezTo>
                  <a:cubicBezTo>
                    <a:pt x="358797" y="2362229"/>
                    <a:pt x="362995" y="2364840"/>
                    <a:pt x="369332" y="2363653"/>
                  </a:cubicBezTo>
                  <a:cubicBezTo>
                    <a:pt x="376540" y="2362545"/>
                    <a:pt x="381926" y="2356927"/>
                    <a:pt x="382798" y="2350043"/>
                  </a:cubicBezTo>
                  <a:cubicBezTo>
                    <a:pt x="382560" y="2350122"/>
                    <a:pt x="382164" y="2350043"/>
                    <a:pt x="381689" y="2349885"/>
                  </a:cubicBezTo>
                  <a:cubicBezTo>
                    <a:pt x="379946" y="2349252"/>
                    <a:pt x="380897" y="2347036"/>
                    <a:pt x="382402" y="2344346"/>
                  </a:cubicBezTo>
                  <a:lnTo>
                    <a:pt x="382719" y="2345058"/>
                  </a:lnTo>
                  <a:lnTo>
                    <a:pt x="382560" y="2344188"/>
                  </a:lnTo>
                  <a:cubicBezTo>
                    <a:pt x="384303" y="2341181"/>
                    <a:pt x="386759" y="2337699"/>
                    <a:pt x="387234" y="2335721"/>
                  </a:cubicBezTo>
                  <a:lnTo>
                    <a:pt x="393254" y="2305653"/>
                  </a:lnTo>
                  <a:lnTo>
                    <a:pt x="412581" y="2204765"/>
                  </a:lnTo>
                  <a:cubicBezTo>
                    <a:pt x="417333" y="2176833"/>
                    <a:pt x="422166" y="2148901"/>
                    <a:pt x="425967" y="2120731"/>
                  </a:cubicBezTo>
                  <a:cubicBezTo>
                    <a:pt x="429453" y="2094698"/>
                    <a:pt x="432146" y="2068507"/>
                    <a:pt x="434998" y="2042316"/>
                  </a:cubicBezTo>
                  <a:cubicBezTo>
                    <a:pt x="439196" y="2003148"/>
                    <a:pt x="442840" y="1963979"/>
                    <a:pt x="448067" y="1925207"/>
                  </a:cubicBezTo>
                  <a:cubicBezTo>
                    <a:pt x="449652" y="1916186"/>
                    <a:pt x="443552" y="1907561"/>
                    <a:pt x="434443" y="1906058"/>
                  </a:cubicBezTo>
                  <a:cubicBezTo>
                    <a:pt x="425413" y="1904475"/>
                    <a:pt x="416779" y="1910568"/>
                    <a:pt x="415274" y="1919589"/>
                  </a:cubicBezTo>
                  <a:cubicBezTo>
                    <a:pt x="405611" y="1965641"/>
                    <a:pt x="396977" y="2012168"/>
                    <a:pt x="389610" y="2059012"/>
                  </a:cubicBezTo>
                  <a:cubicBezTo>
                    <a:pt x="385966" y="2082196"/>
                    <a:pt x="382560" y="2105381"/>
                    <a:pt x="379392" y="2128644"/>
                  </a:cubicBezTo>
                  <a:cubicBezTo>
                    <a:pt x="376302" y="2151828"/>
                    <a:pt x="373768" y="2175092"/>
                    <a:pt x="370599" y="2198197"/>
                  </a:cubicBezTo>
                  <a:lnTo>
                    <a:pt x="357925" y="2299955"/>
                  </a:lnTo>
                  <a:lnTo>
                    <a:pt x="354361" y="2330499"/>
                  </a:lnTo>
                  <a:cubicBezTo>
                    <a:pt x="354124" y="2332714"/>
                    <a:pt x="352302" y="2336117"/>
                    <a:pt x="351589" y="2338570"/>
                  </a:cubicBezTo>
                  <a:close/>
                  <a:moveTo>
                    <a:pt x="201089" y="254901"/>
                  </a:moveTo>
                  <a:lnTo>
                    <a:pt x="201168" y="255297"/>
                  </a:lnTo>
                  <a:cubicBezTo>
                    <a:pt x="202831" y="252765"/>
                    <a:pt x="204337" y="249837"/>
                    <a:pt x="201722" y="249758"/>
                  </a:cubicBezTo>
                  <a:cubicBezTo>
                    <a:pt x="201802" y="251499"/>
                    <a:pt x="201564" y="253239"/>
                    <a:pt x="201089" y="254901"/>
                  </a:cubicBezTo>
                  <a:close/>
                  <a:moveTo>
                    <a:pt x="9241" y="584863"/>
                  </a:moveTo>
                  <a:cubicBezTo>
                    <a:pt x="16766" y="580037"/>
                    <a:pt x="35459" y="571570"/>
                    <a:pt x="57639" y="565477"/>
                  </a:cubicBezTo>
                  <a:cubicBezTo>
                    <a:pt x="62866" y="564053"/>
                    <a:pt x="68411" y="562945"/>
                    <a:pt x="73877" y="562075"/>
                  </a:cubicBezTo>
                  <a:cubicBezTo>
                    <a:pt x="79500" y="561283"/>
                    <a:pt x="85204" y="560809"/>
                    <a:pt x="90670" y="560650"/>
                  </a:cubicBezTo>
                  <a:cubicBezTo>
                    <a:pt x="100174" y="560413"/>
                    <a:pt x="108095" y="561600"/>
                    <a:pt x="116096" y="562708"/>
                  </a:cubicBezTo>
                  <a:cubicBezTo>
                    <a:pt x="111581" y="554162"/>
                    <a:pt x="106511" y="546012"/>
                    <a:pt x="103105" y="536516"/>
                  </a:cubicBezTo>
                  <a:cubicBezTo>
                    <a:pt x="92729" y="506527"/>
                    <a:pt x="93283" y="475825"/>
                    <a:pt x="100254" y="445599"/>
                  </a:cubicBezTo>
                  <a:cubicBezTo>
                    <a:pt x="109680" y="405402"/>
                    <a:pt x="130354" y="365917"/>
                    <a:pt x="146433" y="330310"/>
                  </a:cubicBezTo>
                  <a:cubicBezTo>
                    <a:pt x="150315" y="321764"/>
                    <a:pt x="153959" y="313139"/>
                    <a:pt x="157206" y="304356"/>
                  </a:cubicBezTo>
                  <a:cubicBezTo>
                    <a:pt x="160454" y="295810"/>
                    <a:pt x="163385" y="287106"/>
                    <a:pt x="165682" y="278165"/>
                  </a:cubicBezTo>
                  <a:lnTo>
                    <a:pt x="169880" y="259411"/>
                  </a:lnTo>
                  <a:cubicBezTo>
                    <a:pt x="169880" y="259411"/>
                    <a:pt x="169959" y="259490"/>
                    <a:pt x="170039" y="259490"/>
                  </a:cubicBezTo>
                  <a:cubicBezTo>
                    <a:pt x="172731" y="259570"/>
                    <a:pt x="169484" y="252132"/>
                    <a:pt x="169484" y="250707"/>
                  </a:cubicBezTo>
                  <a:cubicBezTo>
                    <a:pt x="169405" y="245406"/>
                    <a:pt x="171306" y="242320"/>
                    <a:pt x="172018" y="241212"/>
                  </a:cubicBezTo>
                  <a:cubicBezTo>
                    <a:pt x="174949" y="236939"/>
                    <a:pt x="178514" y="234882"/>
                    <a:pt x="182158" y="234170"/>
                  </a:cubicBezTo>
                  <a:cubicBezTo>
                    <a:pt x="185167" y="233616"/>
                    <a:pt x="188494" y="233616"/>
                    <a:pt x="191980" y="235198"/>
                  </a:cubicBezTo>
                  <a:cubicBezTo>
                    <a:pt x="193089" y="235752"/>
                    <a:pt x="198237" y="237256"/>
                    <a:pt x="200772" y="245010"/>
                  </a:cubicBezTo>
                  <a:cubicBezTo>
                    <a:pt x="201326" y="246593"/>
                    <a:pt x="201643" y="248175"/>
                    <a:pt x="201722" y="249758"/>
                  </a:cubicBezTo>
                  <a:lnTo>
                    <a:pt x="201406" y="249758"/>
                  </a:lnTo>
                  <a:cubicBezTo>
                    <a:pt x="200376" y="249758"/>
                    <a:pt x="200613" y="252132"/>
                    <a:pt x="201089" y="254901"/>
                  </a:cubicBezTo>
                  <a:lnTo>
                    <a:pt x="200851" y="255771"/>
                  </a:lnTo>
                  <a:lnTo>
                    <a:pt x="201168" y="255297"/>
                  </a:lnTo>
                  <a:cubicBezTo>
                    <a:pt x="201643" y="258145"/>
                    <a:pt x="202435" y="261390"/>
                    <a:pt x="202198" y="262972"/>
                  </a:cubicBezTo>
                  <a:lnTo>
                    <a:pt x="198316" y="285840"/>
                  </a:lnTo>
                  <a:cubicBezTo>
                    <a:pt x="196178" y="296047"/>
                    <a:pt x="193405" y="306018"/>
                    <a:pt x="190237" y="315829"/>
                  </a:cubicBezTo>
                  <a:cubicBezTo>
                    <a:pt x="187148" y="325483"/>
                    <a:pt x="183583" y="334978"/>
                    <a:pt x="179781" y="344553"/>
                  </a:cubicBezTo>
                  <a:cubicBezTo>
                    <a:pt x="166157" y="378498"/>
                    <a:pt x="148018" y="416163"/>
                    <a:pt x="140572" y="454144"/>
                  </a:cubicBezTo>
                  <a:cubicBezTo>
                    <a:pt x="136215" y="476775"/>
                    <a:pt x="135899" y="499564"/>
                    <a:pt x="144295" y="521640"/>
                  </a:cubicBezTo>
                  <a:cubicBezTo>
                    <a:pt x="153484" y="546328"/>
                    <a:pt x="168058" y="566427"/>
                    <a:pt x="186039" y="583281"/>
                  </a:cubicBezTo>
                  <a:cubicBezTo>
                    <a:pt x="204653" y="600689"/>
                    <a:pt x="226911" y="614457"/>
                    <a:pt x="251229" y="625456"/>
                  </a:cubicBezTo>
                  <a:cubicBezTo>
                    <a:pt x="327033" y="659876"/>
                    <a:pt x="422403" y="668501"/>
                    <a:pt x="494485" y="670084"/>
                  </a:cubicBezTo>
                  <a:cubicBezTo>
                    <a:pt x="502406" y="670084"/>
                    <a:pt x="508188" y="676098"/>
                    <a:pt x="509852" y="683615"/>
                  </a:cubicBezTo>
                  <a:cubicBezTo>
                    <a:pt x="505416" y="622528"/>
                    <a:pt x="501455" y="561521"/>
                    <a:pt x="496544" y="500513"/>
                  </a:cubicBezTo>
                  <a:cubicBezTo>
                    <a:pt x="483554" y="338302"/>
                    <a:pt x="470405" y="176644"/>
                    <a:pt x="461533" y="17755"/>
                  </a:cubicBezTo>
                  <a:cubicBezTo>
                    <a:pt x="460979" y="8577"/>
                    <a:pt x="467949" y="664"/>
                    <a:pt x="477059" y="31"/>
                  </a:cubicBezTo>
                  <a:cubicBezTo>
                    <a:pt x="486247" y="-523"/>
                    <a:pt x="494168" y="6440"/>
                    <a:pt x="494802" y="15540"/>
                  </a:cubicBezTo>
                  <a:cubicBezTo>
                    <a:pt x="505020" y="151560"/>
                    <a:pt x="519119" y="289401"/>
                    <a:pt x="532506" y="428032"/>
                  </a:cubicBezTo>
                  <a:cubicBezTo>
                    <a:pt x="541298" y="519662"/>
                    <a:pt x="549853" y="611688"/>
                    <a:pt x="556902" y="703634"/>
                  </a:cubicBezTo>
                  <a:cubicBezTo>
                    <a:pt x="559517" y="737896"/>
                    <a:pt x="561259" y="772080"/>
                    <a:pt x="563319" y="806263"/>
                  </a:cubicBezTo>
                  <a:cubicBezTo>
                    <a:pt x="588508" y="800645"/>
                    <a:pt x="611954" y="788459"/>
                    <a:pt x="634608" y="773029"/>
                  </a:cubicBezTo>
                  <a:cubicBezTo>
                    <a:pt x="668035" y="750161"/>
                    <a:pt x="699165" y="719934"/>
                    <a:pt x="730770" y="691607"/>
                  </a:cubicBezTo>
                  <a:cubicBezTo>
                    <a:pt x="746295" y="677601"/>
                    <a:pt x="762137" y="664545"/>
                    <a:pt x="777979" y="652280"/>
                  </a:cubicBezTo>
                  <a:cubicBezTo>
                    <a:pt x="777979" y="652043"/>
                    <a:pt x="777821" y="651964"/>
                    <a:pt x="777821" y="651726"/>
                  </a:cubicBezTo>
                  <a:cubicBezTo>
                    <a:pt x="778296" y="646267"/>
                    <a:pt x="781464" y="641677"/>
                    <a:pt x="785900" y="639145"/>
                  </a:cubicBezTo>
                  <a:cubicBezTo>
                    <a:pt x="785821" y="639382"/>
                    <a:pt x="785900" y="639620"/>
                    <a:pt x="786138" y="639857"/>
                  </a:cubicBezTo>
                  <a:cubicBezTo>
                    <a:pt x="787564" y="641361"/>
                    <a:pt x="789544" y="640253"/>
                    <a:pt x="791683" y="637958"/>
                  </a:cubicBezTo>
                  <a:lnTo>
                    <a:pt x="791049" y="638037"/>
                  </a:lnTo>
                  <a:cubicBezTo>
                    <a:pt x="790574" y="638195"/>
                    <a:pt x="788752" y="638195"/>
                    <a:pt x="787405" y="638433"/>
                  </a:cubicBezTo>
                  <a:cubicBezTo>
                    <a:pt x="788910" y="637721"/>
                    <a:pt x="790653" y="637325"/>
                    <a:pt x="792395" y="637167"/>
                  </a:cubicBezTo>
                  <a:cubicBezTo>
                    <a:pt x="797544" y="631074"/>
                    <a:pt x="803406" y="618651"/>
                    <a:pt x="803881" y="617622"/>
                  </a:cubicBezTo>
                  <a:cubicBezTo>
                    <a:pt x="808396" y="608443"/>
                    <a:pt x="811406" y="598632"/>
                    <a:pt x="812990" y="588662"/>
                  </a:cubicBezTo>
                  <a:cubicBezTo>
                    <a:pt x="814495" y="579404"/>
                    <a:pt x="814258" y="569908"/>
                    <a:pt x="812198" y="560492"/>
                  </a:cubicBezTo>
                  <a:cubicBezTo>
                    <a:pt x="808159" y="540631"/>
                    <a:pt x="799446" y="518159"/>
                    <a:pt x="792475" y="494420"/>
                  </a:cubicBezTo>
                  <a:cubicBezTo>
                    <a:pt x="785346" y="469891"/>
                    <a:pt x="779643" y="444253"/>
                    <a:pt x="778851" y="419803"/>
                  </a:cubicBezTo>
                  <a:cubicBezTo>
                    <a:pt x="777662" y="382138"/>
                    <a:pt x="787247" y="346847"/>
                    <a:pt x="819486" y="319944"/>
                  </a:cubicBezTo>
                  <a:cubicBezTo>
                    <a:pt x="826298" y="313772"/>
                    <a:pt x="836833" y="314247"/>
                    <a:pt x="843011" y="320973"/>
                  </a:cubicBezTo>
                  <a:cubicBezTo>
                    <a:pt x="849190" y="327698"/>
                    <a:pt x="848715" y="338223"/>
                    <a:pt x="841981" y="344474"/>
                  </a:cubicBezTo>
                  <a:cubicBezTo>
                    <a:pt x="821229" y="365284"/>
                    <a:pt x="818218" y="390684"/>
                    <a:pt x="820832" y="417034"/>
                  </a:cubicBezTo>
                  <a:cubicBezTo>
                    <a:pt x="822971" y="438398"/>
                    <a:pt x="829545" y="460316"/>
                    <a:pt x="835803" y="481839"/>
                  </a:cubicBezTo>
                  <a:cubicBezTo>
                    <a:pt x="843090" y="507081"/>
                    <a:pt x="849982" y="531769"/>
                    <a:pt x="853309" y="553212"/>
                  </a:cubicBezTo>
                  <a:cubicBezTo>
                    <a:pt x="855368" y="567851"/>
                    <a:pt x="854734" y="582410"/>
                    <a:pt x="851249" y="596495"/>
                  </a:cubicBezTo>
                  <a:cubicBezTo>
                    <a:pt x="850061" y="601164"/>
                    <a:pt x="847368" y="605358"/>
                    <a:pt x="845704" y="609947"/>
                  </a:cubicBezTo>
                  <a:cubicBezTo>
                    <a:pt x="867329" y="600135"/>
                    <a:pt x="890062" y="591194"/>
                    <a:pt x="913508" y="585022"/>
                  </a:cubicBezTo>
                  <a:cubicBezTo>
                    <a:pt x="939727" y="578058"/>
                    <a:pt x="966659" y="574102"/>
                    <a:pt x="993432" y="574972"/>
                  </a:cubicBezTo>
                  <a:cubicBezTo>
                    <a:pt x="1002145" y="575289"/>
                    <a:pt x="1010938" y="576001"/>
                    <a:pt x="1019651" y="577346"/>
                  </a:cubicBezTo>
                  <a:cubicBezTo>
                    <a:pt x="1028126" y="578612"/>
                    <a:pt x="1036602" y="580274"/>
                    <a:pt x="1044998" y="582252"/>
                  </a:cubicBezTo>
                  <a:cubicBezTo>
                    <a:pt x="1048167" y="583044"/>
                    <a:pt x="1052444" y="584863"/>
                    <a:pt x="1056563" y="587395"/>
                  </a:cubicBezTo>
                  <a:cubicBezTo>
                    <a:pt x="1057434" y="587870"/>
                    <a:pt x="1058385" y="588741"/>
                    <a:pt x="1059256" y="589532"/>
                  </a:cubicBezTo>
                  <a:cubicBezTo>
                    <a:pt x="1059810" y="589453"/>
                    <a:pt x="1060365" y="589453"/>
                    <a:pt x="1060840" y="589374"/>
                  </a:cubicBezTo>
                  <a:cubicBezTo>
                    <a:pt x="1061236" y="589374"/>
                    <a:pt x="1061474" y="589690"/>
                    <a:pt x="1061870" y="589769"/>
                  </a:cubicBezTo>
                  <a:cubicBezTo>
                    <a:pt x="1061236" y="589848"/>
                    <a:pt x="1060682" y="589769"/>
                    <a:pt x="1059810" y="590007"/>
                  </a:cubicBezTo>
                  <a:cubicBezTo>
                    <a:pt x="1061632" y="591668"/>
                    <a:pt x="1063217" y="593093"/>
                    <a:pt x="1063692" y="591906"/>
                  </a:cubicBezTo>
                  <a:cubicBezTo>
                    <a:pt x="1064008" y="590956"/>
                    <a:pt x="1063613" y="590719"/>
                    <a:pt x="1063375" y="590323"/>
                  </a:cubicBezTo>
                  <a:cubicBezTo>
                    <a:pt x="1070900" y="591352"/>
                    <a:pt x="1077157" y="596891"/>
                    <a:pt x="1077475" y="604645"/>
                  </a:cubicBezTo>
                  <a:cubicBezTo>
                    <a:pt x="1078266" y="615723"/>
                    <a:pt x="1071929" y="620075"/>
                    <a:pt x="1065989" y="622370"/>
                  </a:cubicBezTo>
                  <a:cubicBezTo>
                    <a:pt x="1062979" y="623557"/>
                    <a:pt x="1058701" y="623873"/>
                    <a:pt x="1053553" y="622370"/>
                  </a:cubicBezTo>
                  <a:cubicBezTo>
                    <a:pt x="1049989" y="621341"/>
                    <a:pt x="1039770" y="615802"/>
                    <a:pt x="1037790" y="614695"/>
                  </a:cubicBezTo>
                  <a:cubicBezTo>
                    <a:pt x="1030423" y="613428"/>
                    <a:pt x="1022978" y="612479"/>
                    <a:pt x="1015532" y="611767"/>
                  </a:cubicBezTo>
                  <a:cubicBezTo>
                    <a:pt x="1008086" y="611134"/>
                    <a:pt x="1000640" y="610896"/>
                    <a:pt x="993274" y="611055"/>
                  </a:cubicBezTo>
                  <a:cubicBezTo>
                    <a:pt x="970065" y="611529"/>
                    <a:pt x="947094" y="616435"/>
                    <a:pt x="924757" y="623478"/>
                  </a:cubicBezTo>
                  <a:cubicBezTo>
                    <a:pt x="901786" y="630678"/>
                    <a:pt x="879527" y="640490"/>
                    <a:pt x="858695" y="651252"/>
                  </a:cubicBezTo>
                  <a:cubicBezTo>
                    <a:pt x="824872" y="668027"/>
                    <a:pt x="793188" y="696354"/>
                    <a:pt x="760394" y="724998"/>
                  </a:cubicBezTo>
                  <a:cubicBezTo>
                    <a:pt x="726889" y="754276"/>
                    <a:pt x="692432" y="784028"/>
                    <a:pt x="656233" y="806263"/>
                  </a:cubicBezTo>
                  <a:cubicBezTo>
                    <a:pt x="627400" y="823987"/>
                    <a:pt x="597221" y="836489"/>
                    <a:pt x="565537" y="840762"/>
                  </a:cubicBezTo>
                  <a:cubicBezTo>
                    <a:pt x="566408" y="856509"/>
                    <a:pt x="567754" y="872255"/>
                    <a:pt x="568468" y="888002"/>
                  </a:cubicBezTo>
                  <a:cubicBezTo>
                    <a:pt x="572824" y="980976"/>
                    <a:pt x="574725" y="1073635"/>
                    <a:pt x="573616" y="1165502"/>
                  </a:cubicBezTo>
                  <a:cubicBezTo>
                    <a:pt x="573220" y="1198815"/>
                    <a:pt x="571398" y="1232286"/>
                    <a:pt x="570051" y="1265757"/>
                  </a:cubicBezTo>
                  <a:cubicBezTo>
                    <a:pt x="574725" y="1261405"/>
                    <a:pt x="580824" y="1258952"/>
                    <a:pt x="587161" y="1261563"/>
                  </a:cubicBezTo>
                  <a:cubicBezTo>
                    <a:pt x="609182" y="1269713"/>
                    <a:pt x="631677" y="1269476"/>
                    <a:pt x="654332" y="1266390"/>
                  </a:cubicBezTo>
                  <a:cubicBezTo>
                    <a:pt x="678412" y="1263146"/>
                    <a:pt x="702571" y="1256024"/>
                    <a:pt x="726572" y="1249773"/>
                  </a:cubicBezTo>
                  <a:cubicBezTo>
                    <a:pt x="742255" y="1245658"/>
                    <a:pt x="757702" y="1242256"/>
                    <a:pt x="773068" y="1239803"/>
                  </a:cubicBezTo>
                  <a:cubicBezTo>
                    <a:pt x="767919" y="1235293"/>
                    <a:pt x="762296" y="1230862"/>
                    <a:pt x="756434" y="1226193"/>
                  </a:cubicBezTo>
                  <a:cubicBezTo>
                    <a:pt x="745107" y="1217173"/>
                    <a:pt x="732908" y="1207994"/>
                    <a:pt x="721661" y="1198024"/>
                  </a:cubicBezTo>
                  <a:cubicBezTo>
                    <a:pt x="715165" y="1192326"/>
                    <a:pt x="708987" y="1186392"/>
                    <a:pt x="703442" y="1180141"/>
                  </a:cubicBezTo>
                  <a:cubicBezTo>
                    <a:pt x="693858" y="1169142"/>
                    <a:pt x="685937" y="1157352"/>
                    <a:pt x="681105" y="1145008"/>
                  </a:cubicBezTo>
                  <a:cubicBezTo>
                    <a:pt x="671521" y="1120953"/>
                    <a:pt x="670728" y="1095079"/>
                    <a:pt x="688946" y="1067463"/>
                  </a:cubicBezTo>
                  <a:cubicBezTo>
                    <a:pt x="693461" y="1059392"/>
                    <a:pt x="703601" y="1056543"/>
                    <a:pt x="711601" y="1060975"/>
                  </a:cubicBezTo>
                  <a:cubicBezTo>
                    <a:pt x="719601" y="1065485"/>
                    <a:pt x="722532" y="1075613"/>
                    <a:pt x="718017" y="1083605"/>
                  </a:cubicBezTo>
                  <a:cubicBezTo>
                    <a:pt x="710254" y="1100380"/>
                    <a:pt x="713106" y="1114386"/>
                    <a:pt x="719839" y="1127125"/>
                  </a:cubicBezTo>
                  <a:cubicBezTo>
                    <a:pt x="724195" y="1135275"/>
                    <a:pt x="730532" y="1142713"/>
                    <a:pt x="737265" y="1150310"/>
                  </a:cubicBezTo>
                  <a:cubicBezTo>
                    <a:pt x="742018" y="1155611"/>
                    <a:pt x="746929" y="1160913"/>
                    <a:pt x="752078" y="1166214"/>
                  </a:cubicBezTo>
                  <a:cubicBezTo>
                    <a:pt x="774811" y="1190032"/>
                    <a:pt x="799921" y="1213216"/>
                    <a:pt x="812753" y="1235609"/>
                  </a:cubicBezTo>
                  <a:cubicBezTo>
                    <a:pt x="812990" y="1236005"/>
                    <a:pt x="812753" y="1236401"/>
                    <a:pt x="812990" y="1236796"/>
                  </a:cubicBezTo>
                  <a:cubicBezTo>
                    <a:pt x="820911" y="1236955"/>
                    <a:pt x="828753" y="1237350"/>
                    <a:pt x="836436" y="1238774"/>
                  </a:cubicBezTo>
                  <a:cubicBezTo>
                    <a:pt x="872715" y="1245421"/>
                    <a:pt x="906538" y="1265599"/>
                    <a:pt x="934024" y="1313867"/>
                  </a:cubicBezTo>
                  <a:cubicBezTo>
                    <a:pt x="939015" y="1322729"/>
                    <a:pt x="942421" y="1331037"/>
                    <a:pt x="944638" y="1339346"/>
                  </a:cubicBezTo>
                  <a:cubicBezTo>
                    <a:pt x="947886" y="1351215"/>
                    <a:pt x="949074" y="1362767"/>
                    <a:pt x="951055" y="1375744"/>
                  </a:cubicBezTo>
                  <a:cubicBezTo>
                    <a:pt x="952718" y="1384369"/>
                    <a:pt x="947094" y="1392678"/>
                    <a:pt x="938460" y="1394419"/>
                  </a:cubicBezTo>
                  <a:cubicBezTo>
                    <a:pt x="929826" y="1396080"/>
                    <a:pt x="921430" y="1390462"/>
                    <a:pt x="919766" y="1381837"/>
                  </a:cubicBezTo>
                  <a:cubicBezTo>
                    <a:pt x="916994" y="1370443"/>
                    <a:pt x="915172" y="1360156"/>
                    <a:pt x="911449" y="1349790"/>
                  </a:cubicBezTo>
                  <a:cubicBezTo>
                    <a:pt x="909469" y="1344252"/>
                    <a:pt x="906696" y="1338792"/>
                    <a:pt x="902815" y="1332936"/>
                  </a:cubicBezTo>
                  <a:cubicBezTo>
                    <a:pt x="880636" y="1299307"/>
                    <a:pt x="856002" y="1285460"/>
                    <a:pt x="829545" y="1281820"/>
                  </a:cubicBezTo>
                  <a:cubicBezTo>
                    <a:pt x="811486" y="1279288"/>
                    <a:pt x="792713" y="1281582"/>
                    <a:pt x="773306" y="1285064"/>
                  </a:cubicBezTo>
                  <a:cubicBezTo>
                    <a:pt x="753107" y="1288704"/>
                    <a:pt x="732433" y="1293689"/>
                    <a:pt x="711522" y="1297883"/>
                  </a:cubicBezTo>
                  <a:cubicBezTo>
                    <a:pt x="664787" y="1307378"/>
                    <a:pt x="617657" y="1312284"/>
                    <a:pt x="574329" y="1292186"/>
                  </a:cubicBezTo>
                  <a:cubicBezTo>
                    <a:pt x="571953" y="1291236"/>
                    <a:pt x="570923" y="1288941"/>
                    <a:pt x="569339" y="1287201"/>
                  </a:cubicBezTo>
                  <a:cubicBezTo>
                    <a:pt x="568626" y="1302156"/>
                    <a:pt x="568626" y="1317111"/>
                    <a:pt x="567754" y="1332066"/>
                  </a:cubicBezTo>
                  <a:cubicBezTo>
                    <a:pt x="564982" y="1378197"/>
                    <a:pt x="560626" y="1424091"/>
                    <a:pt x="555794" y="1469748"/>
                  </a:cubicBezTo>
                  <a:cubicBezTo>
                    <a:pt x="556190" y="1470460"/>
                    <a:pt x="557061" y="1470619"/>
                    <a:pt x="557378" y="1471410"/>
                  </a:cubicBezTo>
                  <a:cubicBezTo>
                    <a:pt x="590171" y="1551882"/>
                    <a:pt x="615122" y="1632197"/>
                    <a:pt x="633974" y="1714015"/>
                  </a:cubicBezTo>
                  <a:cubicBezTo>
                    <a:pt x="641579" y="1746932"/>
                    <a:pt x="648232" y="1780087"/>
                    <a:pt x="653856" y="1813637"/>
                  </a:cubicBezTo>
                  <a:cubicBezTo>
                    <a:pt x="662094" y="1863092"/>
                    <a:pt x="668114" y="1913258"/>
                    <a:pt x="673897" y="1964296"/>
                  </a:cubicBezTo>
                  <a:cubicBezTo>
                    <a:pt x="677145" y="1995789"/>
                    <a:pt x="681026" y="2027282"/>
                    <a:pt x="686016" y="2058616"/>
                  </a:cubicBezTo>
                  <a:cubicBezTo>
                    <a:pt x="689264" y="2079347"/>
                    <a:pt x="692986" y="2100079"/>
                    <a:pt x="697343" y="2120652"/>
                  </a:cubicBezTo>
                  <a:lnTo>
                    <a:pt x="708195" y="2169790"/>
                  </a:lnTo>
                  <a:cubicBezTo>
                    <a:pt x="709858" y="2177149"/>
                    <a:pt x="716195" y="2194478"/>
                    <a:pt x="716353" y="2198909"/>
                  </a:cubicBezTo>
                  <a:cubicBezTo>
                    <a:pt x="716671" y="2206189"/>
                    <a:pt x="713502" y="2210462"/>
                    <a:pt x="711205" y="2212519"/>
                  </a:cubicBezTo>
                  <a:cubicBezTo>
                    <a:pt x="708116" y="2215289"/>
                    <a:pt x="697501" y="2223043"/>
                    <a:pt x="686649" y="2210383"/>
                  </a:cubicBezTo>
                  <a:cubicBezTo>
                    <a:pt x="683323" y="2206664"/>
                    <a:pt x="682055" y="2201758"/>
                    <a:pt x="682848" y="2197169"/>
                  </a:cubicBezTo>
                  <a:cubicBezTo>
                    <a:pt x="680551" y="2190838"/>
                    <a:pt x="677145" y="2182451"/>
                    <a:pt x="675877" y="2178020"/>
                  </a:cubicBezTo>
                  <a:lnTo>
                    <a:pt x="662569" y="2128802"/>
                  </a:lnTo>
                  <a:cubicBezTo>
                    <a:pt x="655757" y="2102532"/>
                    <a:pt x="650054" y="2076024"/>
                    <a:pt x="645064" y="2049358"/>
                  </a:cubicBezTo>
                  <a:cubicBezTo>
                    <a:pt x="640153" y="2022771"/>
                    <a:pt x="636034" y="1996105"/>
                    <a:pt x="632232" y="1969439"/>
                  </a:cubicBezTo>
                  <a:cubicBezTo>
                    <a:pt x="625499" y="1919193"/>
                    <a:pt x="617578" y="1869976"/>
                    <a:pt x="609340" y="1821154"/>
                  </a:cubicBezTo>
                  <a:cubicBezTo>
                    <a:pt x="600944" y="1771857"/>
                    <a:pt x="591993" y="1723036"/>
                    <a:pt x="580983" y="1674451"/>
                  </a:cubicBezTo>
                  <a:cubicBezTo>
                    <a:pt x="571081" y="1630615"/>
                    <a:pt x="558962" y="1587015"/>
                    <a:pt x="545417" y="1543337"/>
                  </a:cubicBezTo>
                  <a:cubicBezTo>
                    <a:pt x="541298" y="1563277"/>
                    <a:pt x="536862" y="1583296"/>
                    <a:pt x="533298" y="1603236"/>
                  </a:cubicBezTo>
                  <a:cubicBezTo>
                    <a:pt x="530684" y="1617717"/>
                    <a:pt x="528704" y="1632039"/>
                    <a:pt x="528070" y="1646044"/>
                  </a:cubicBezTo>
                  <a:cubicBezTo>
                    <a:pt x="527753" y="1654828"/>
                    <a:pt x="520307" y="1661712"/>
                    <a:pt x="511515" y="1661395"/>
                  </a:cubicBezTo>
                  <a:cubicBezTo>
                    <a:pt x="502723" y="1661079"/>
                    <a:pt x="495831" y="1653720"/>
                    <a:pt x="496148" y="1644937"/>
                  </a:cubicBezTo>
                  <a:cubicBezTo>
                    <a:pt x="496544" y="1629507"/>
                    <a:pt x="498366" y="1613681"/>
                    <a:pt x="500901" y="1597777"/>
                  </a:cubicBezTo>
                  <a:cubicBezTo>
                    <a:pt x="506366" y="1563356"/>
                    <a:pt x="515158" y="1528223"/>
                    <a:pt x="518406" y="1494594"/>
                  </a:cubicBezTo>
                  <a:cubicBezTo>
                    <a:pt x="523634" y="1440154"/>
                    <a:pt x="527199" y="1385161"/>
                    <a:pt x="529416" y="1330167"/>
                  </a:cubicBezTo>
                  <a:cubicBezTo>
                    <a:pt x="530130" y="1312442"/>
                    <a:pt x="529892" y="1294718"/>
                    <a:pt x="530367" y="1276993"/>
                  </a:cubicBezTo>
                  <a:cubicBezTo>
                    <a:pt x="528387" y="1276597"/>
                    <a:pt x="526407" y="1277151"/>
                    <a:pt x="524664" y="1275964"/>
                  </a:cubicBezTo>
                  <a:cubicBezTo>
                    <a:pt x="491633" y="1256262"/>
                    <a:pt x="455434" y="1229121"/>
                    <a:pt x="418205" y="1207598"/>
                  </a:cubicBezTo>
                  <a:cubicBezTo>
                    <a:pt x="394680" y="1194067"/>
                    <a:pt x="370837" y="1183148"/>
                    <a:pt x="347074" y="1178637"/>
                  </a:cubicBezTo>
                  <a:cubicBezTo>
                    <a:pt x="312380" y="1172070"/>
                    <a:pt x="278082" y="1181565"/>
                    <a:pt x="244972" y="1221999"/>
                  </a:cubicBezTo>
                  <a:cubicBezTo>
                    <a:pt x="234199" y="1234502"/>
                    <a:pt x="227941" y="1251672"/>
                    <a:pt x="221446" y="1269001"/>
                  </a:cubicBezTo>
                  <a:cubicBezTo>
                    <a:pt x="213604" y="1289812"/>
                    <a:pt x="205841" y="1310939"/>
                    <a:pt x="193722" y="1327793"/>
                  </a:cubicBezTo>
                  <a:cubicBezTo>
                    <a:pt x="181603" y="1344805"/>
                    <a:pt x="165761" y="1358178"/>
                    <a:pt x="142552" y="1363954"/>
                  </a:cubicBezTo>
                  <a:cubicBezTo>
                    <a:pt x="133681" y="1366486"/>
                    <a:pt x="124492" y="1361343"/>
                    <a:pt x="121958" y="1352560"/>
                  </a:cubicBezTo>
                  <a:cubicBezTo>
                    <a:pt x="119423" y="1343698"/>
                    <a:pt x="124571" y="1334519"/>
                    <a:pt x="133364" y="1331987"/>
                  </a:cubicBezTo>
                  <a:cubicBezTo>
                    <a:pt x="147463" y="1327476"/>
                    <a:pt x="156335" y="1318298"/>
                    <a:pt x="163147" y="1307457"/>
                  </a:cubicBezTo>
                  <a:cubicBezTo>
                    <a:pt x="174553" y="1289100"/>
                    <a:pt x="179781" y="1265757"/>
                    <a:pt x="186910" y="1244076"/>
                  </a:cubicBezTo>
                  <a:cubicBezTo>
                    <a:pt x="193010" y="1225639"/>
                    <a:pt x="200534" y="1208389"/>
                    <a:pt x="211307" y="1194542"/>
                  </a:cubicBezTo>
                  <a:cubicBezTo>
                    <a:pt x="222634" y="1180616"/>
                    <a:pt x="234199" y="1169617"/>
                    <a:pt x="245843" y="1160675"/>
                  </a:cubicBezTo>
                  <a:cubicBezTo>
                    <a:pt x="245764" y="1160517"/>
                    <a:pt x="245684" y="1160438"/>
                    <a:pt x="245605" y="1160280"/>
                  </a:cubicBezTo>
                  <a:cubicBezTo>
                    <a:pt x="244496" y="1156640"/>
                    <a:pt x="245130" y="1151892"/>
                    <a:pt x="247585" y="1146432"/>
                  </a:cubicBezTo>
                  <a:cubicBezTo>
                    <a:pt x="249645" y="1141764"/>
                    <a:pt x="258041" y="1133772"/>
                    <a:pt x="260497" y="1128629"/>
                  </a:cubicBezTo>
                  <a:cubicBezTo>
                    <a:pt x="263348" y="1122773"/>
                    <a:pt x="265567" y="1116680"/>
                    <a:pt x="267625" y="1110508"/>
                  </a:cubicBezTo>
                  <a:cubicBezTo>
                    <a:pt x="269527" y="1104811"/>
                    <a:pt x="270715" y="1098877"/>
                    <a:pt x="271507" y="1092863"/>
                  </a:cubicBezTo>
                  <a:cubicBezTo>
                    <a:pt x="273091" y="1082576"/>
                    <a:pt x="273170" y="1069995"/>
                    <a:pt x="272537" y="1057572"/>
                  </a:cubicBezTo>
                  <a:cubicBezTo>
                    <a:pt x="271982" y="1046573"/>
                    <a:pt x="271190" y="1035575"/>
                    <a:pt x="267309" y="1026633"/>
                  </a:cubicBezTo>
                  <a:cubicBezTo>
                    <a:pt x="263190" y="1017375"/>
                    <a:pt x="256457" y="1010095"/>
                    <a:pt x="243229" y="1010649"/>
                  </a:cubicBezTo>
                  <a:cubicBezTo>
                    <a:pt x="234120" y="1011836"/>
                    <a:pt x="225802" y="1005348"/>
                    <a:pt x="224693" y="996248"/>
                  </a:cubicBezTo>
                  <a:cubicBezTo>
                    <a:pt x="223505" y="987148"/>
                    <a:pt x="230001" y="978840"/>
                    <a:pt x="239110" y="977732"/>
                  </a:cubicBezTo>
                  <a:cubicBezTo>
                    <a:pt x="271349" y="971086"/>
                    <a:pt x="291706" y="985882"/>
                    <a:pt x="304538" y="1007642"/>
                  </a:cubicBezTo>
                  <a:cubicBezTo>
                    <a:pt x="312300" y="1020936"/>
                    <a:pt x="316578" y="1037948"/>
                    <a:pt x="317529" y="1055198"/>
                  </a:cubicBezTo>
                  <a:cubicBezTo>
                    <a:pt x="318479" y="1071261"/>
                    <a:pt x="316102" y="1087403"/>
                    <a:pt x="313251" y="1100617"/>
                  </a:cubicBezTo>
                  <a:cubicBezTo>
                    <a:pt x="311112" y="1109163"/>
                    <a:pt x="308340" y="1117472"/>
                    <a:pt x="304538" y="1125385"/>
                  </a:cubicBezTo>
                  <a:cubicBezTo>
                    <a:pt x="302557" y="1129420"/>
                    <a:pt x="300102" y="1133060"/>
                    <a:pt x="297805" y="1136858"/>
                  </a:cubicBezTo>
                  <a:cubicBezTo>
                    <a:pt x="317053" y="1132506"/>
                    <a:pt x="336381" y="1131635"/>
                    <a:pt x="355628" y="1135750"/>
                  </a:cubicBezTo>
                  <a:cubicBezTo>
                    <a:pt x="383907" y="1141764"/>
                    <a:pt x="412027" y="1156007"/>
                    <a:pt x="439116" y="1173652"/>
                  </a:cubicBezTo>
                  <a:cubicBezTo>
                    <a:pt x="471356" y="1194779"/>
                    <a:pt x="502009" y="1220179"/>
                    <a:pt x="531080" y="1241069"/>
                  </a:cubicBezTo>
                  <a:cubicBezTo>
                    <a:pt x="531476" y="1215748"/>
                    <a:pt x="532506" y="1190427"/>
                    <a:pt x="532427" y="1165265"/>
                  </a:cubicBezTo>
                  <a:cubicBezTo>
                    <a:pt x="532347" y="1051637"/>
                    <a:pt x="526882" y="936823"/>
                    <a:pt x="519832" y="821455"/>
                  </a:cubicBezTo>
                  <a:cubicBezTo>
                    <a:pt x="517139" y="777381"/>
                    <a:pt x="513416" y="733070"/>
                    <a:pt x="510169" y="688837"/>
                  </a:cubicBezTo>
                  <a:cubicBezTo>
                    <a:pt x="508901" y="696829"/>
                    <a:pt x="502723" y="703317"/>
                    <a:pt x="494326" y="703317"/>
                  </a:cubicBezTo>
                  <a:cubicBezTo>
                    <a:pt x="417571" y="704821"/>
                    <a:pt x="315311" y="699994"/>
                    <a:pt x="233565" y="665653"/>
                  </a:cubicBezTo>
                  <a:cubicBezTo>
                    <a:pt x="204099" y="653230"/>
                    <a:pt x="177325" y="636929"/>
                    <a:pt x="155147" y="616119"/>
                  </a:cubicBezTo>
                  <a:cubicBezTo>
                    <a:pt x="151345" y="612558"/>
                    <a:pt x="148572" y="608048"/>
                    <a:pt x="145087" y="604250"/>
                  </a:cubicBezTo>
                  <a:cubicBezTo>
                    <a:pt x="139780" y="604962"/>
                    <a:pt x="134393" y="604012"/>
                    <a:pt x="130750" y="599581"/>
                  </a:cubicBezTo>
                  <a:cubicBezTo>
                    <a:pt x="130908" y="599660"/>
                    <a:pt x="130908" y="600135"/>
                    <a:pt x="130908" y="600372"/>
                  </a:cubicBezTo>
                  <a:cubicBezTo>
                    <a:pt x="130750" y="600372"/>
                    <a:pt x="130275" y="600689"/>
                    <a:pt x="130037" y="600610"/>
                  </a:cubicBezTo>
                  <a:cubicBezTo>
                    <a:pt x="128770" y="600214"/>
                    <a:pt x="127265" y="600531"/>
                    <a:pt x="125759" y="600452"/>
                  </a:cubicBezTo>
                  <a:cubicBezTo>
                    <a:pt x="120294" y="600056"/>
                    <a:pt x="113799" y="601164"/>
                    <a:pt x="106591" y="602113"/>
                  </a:cubicBezTo>
                  <a:cubicBezTo>
                    <a:pt x="100254" y="602984"/>
                    <a:pt x="93679" y="604408"/>
                    <a:pt x="86867" y="605595"/>
                  </a:cubicBezTo>
                  <a:cubicBezTo>
                    <a:pt x="82352" y="606307"/>
                    <a:pt x="77837" y="607098"/>
                    <a:pt x="73322" y="607652"/>
                  </a:cubicBezTo>
                  <a:cubicBezTo>
                    <a:pt x="62233" y="609156"/>
                    <a:pt x="51539" y="610184"/>
                    <a:pt x="42430" y="611529"/>
                  </a:cubicBezTo>
                  <a:cubicBezTo>
                    <a:pt x="34271" y="612875"/>
                    <a:pt x="27697" y="613349"/>
                    <a:pt x="23974" y="614615"/>
                  </a:cubicBezTo>
                  <a:cubicBezTo>
                    <a:pt x="15736" y="618730"/>
                    <a:pt x="5755" y="615407"/>
                    <a:pt x="1716" y="607177"/>
                  </a:cubicBezTo>
                  <a:cubicBezTo>
                    <a:pt x="-2324" y="598948"/>
                    <a:pt x="1003" y="588978"/>
                    <a:pt x="9241" y="584863"/>
                  </a:cubicBezTo>
                  <a:close/>
                  <a:moveTo>
                    <a:pt x="684273" y="2201362"/>
                  </a:moveTo>
                  <a:cubicBezTo>
                    <a:pt x="684352" y="2201600"/>
                    <a:pt x="684669" y="2201996"/>
                    <a:pt x="684511" y="2202075"/>
                  </a:cubicBezTo>
                  <a:cubicBezTo>
                    <a:pt x="682372" y="2202549"/>
                    <a:pt x="682531" y="2200808"/>
                    <a:pt x="683402" y="2198672"/>
                  </a:cubicBezTo>
                  <a:cubicBezTo>
                    <a:pt x="683719" y="2199701"/>
                    <a:pt x="684036" y="2200571"/>
                    <a:pt x="684273" y="2201362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8" name="Google Shape;1308;p21"/>
            <p:cNvSpPr/>
            <p:nvPr/>
          </p:nvSpPr>
          <p:spPr>
            <a:xfrm>
              <a:off x="7514723" y="928968"/>
              <a:ext cx="445529" cy="265657"/>
            </a:xfrm>
            <a:custGeom>
              <a:avLst/>
              <a:gdLst/>
              <a:ahLst/>
              <a:cxnLst/>
              <a:rect l="l" t="t" r="r" b="b"/>
              <a:pathLst>
                <a:path w="891057" h="531313" extrusionOk="0">
                  <a:moveTo>
                    <a:pt x="812617" y="303282"/>
                  </a:moveTo>
                  <a:cubicBezTo>
                    <a:pt x="817449" y="280256"/>
                    <a:pt x="835271" y="239268"/>
                    <a:pt x="865846" y="241246"/>
                  </a:cubicBezTo>
                  <a:cubicBezTo>
                    <a:pt x="885966" y="242512"/>
                    <a:pt x="889452" y="270919"/>
                    <a:pt x="890798" y="285557"/>
                  </a:cubicBezTo>
                  <a:cubicBezTo>
                    <a:pt x="895075" y="330977"/>
                    <a:pt x="844935" y="514790"/>
                    <a:pt x="849608" y="508064"/>
                  </a:cubicBezTo>
                  <a:cubicBezTo>
                    <a:pt x="809686" y="457027"/>
                    <a:pt x="799943" y="363973"/>
                    <a:pt x="812617" y="303282"/>
                  </a:cubicBezTo>
                  <a:close/>
                  <a:moveTo>
                    <a:pt x="645166" y="483930"/>
                  </a:moveTo>
                  <a:cubicBezTo>
                    <a:pt x="642552" y="504504"/>
                    <a:pt x="667028" y="521595"/>
                    <a:pt x="684138" y="527530"/>
                  </a:cubicBezTo>
                  <a:cubicBezTo>
                    <a:pt x="722871" y="540823"/>
                    <a:pt x="800022" y="515581"/>
                    <a:pt x="839786" y="505770"/>
                  </a:cubicBezTo>
                  <a:cubicBezTo>
                    <a:pt x="844143" y="508223"/>
                    <a:pt x="792894" y="478312"/>
                    <a:pt x="783388" y="474672"/>
                  </a:cubicBezTo>
                  <a:cubicBezTo>
                    <a:pt x="751546" y="462487"/>
                    <a:pt x="715109" y="452912"/>
                    <a:pt x="680652" y="458926"/>
                  </a:cubicBezTo>
                  <a:cubicBezTo>
                    <a:pt x="666632" y="461379"/>
                    <a:pt x="647225" y="467709"/>
                    <a:pt x="645166" y="483930"/>
                  </a:cubicBezTo>
                  <a:close/>
                  <a:moveTo>
                    <a:pt x="754160" y="330106"/>
                  </a:moveTo>
                  <a:cubicBezTo>
                    <a:pt x="754714" y="283263"/>
                    <a:pt x="749090" y="230643"/>
                    <a:pt x="731426" y="186806"/>
                  </a:cubicBezTo>
                  <a:cubicBezTo>
                    <a:pt x="726436" y="174462"/>
                    <a:pt x="715346" y="147480"/>
                    <a:pt x="697524" y="149300"/>
                  </a:cubicBezTo>
                  <a:cubicBezTo>
                    <a:pt x="679781" y="151120"/>
                    <a:pt x="675266" y="179685"/>
                    <a:pt x="673444" y="192820"/>
                  </a:cubicBezTo>
                  <a:cubicBezTo>
                    <a:pt x="666632" y="240217"/>
                    <a:pt x="674632" y="291571"/>
                    <a:pt x="693643" y="335566"/>
                  </a:cubicBezTo>
                  <a:cubicBezTo>
                    <a:pt x="696257" y="341580"/>
                    <a:pt x="735387" y="391826"/>
                    <a:pt x="740060" y="383359"/>
                  </a:cubicBezTo>
                  <a:cubicBezTo>
                    <a:pt x="754001" y="384704"/>
                    <a:pt x="754081" y="335170"/>
                    <a:pt x="754160" y="330106"/>
                  </a:cubicBezTo>
                  <a:close/>
                  <a:moveTo>
                    <a:pt x="568569" y="423872"/>
                  </a:moveTo>
                  <a:cubicBezTo>
                    <a:pt x="592095" y="426325"/>
                    <a:pt x="616096" y="427196"/>
                    <a:pt x="639701" y="425139"/>
                  </a:cubicBezTo>
                  <a:cubicBezTo>
                    <a:pt x="672811" y="422211"/>
                    <a:pt x="710040" y="401321"/>
                    <a:pt x="740060" y="387474"/>
                  </a:cubicBezTo>
                  <a:cubicBezTo>
                    <a:pt x="730555" y="375684"/>
                    <a:pt x="702118" y="372440"/>
                    <a:pt x="688573" y="367059"/>
                  </a:cubicBezTo>
                  <a:cubicBezTo>
                    <a:pt x="642077" y="348622"/>
                    <a:pt x="592095" y="337861"/>
                    <a:pt x="542034" y="347040"/>
                  </a:cubicBezTo>
                  <a:cubicBezTo>
                    <a:pt x="532925" y="348701"/>
                    <a:pt x="524132" y="351075"/>
                    <a:pt x="515419" y="354082"/>
                  </a:cubicBezTo>
                  <a:cubicBezTo>
                    <a:pt x="508290" y="356535"/>
                    <a:pt x="501320" y="359463"/>
                    <a:pt x="494824" y="363261"/>
                  </a:cubicBezTo>
                  <a:cubicBezTo>
                    <a:pt x="437238" y="396890"/>
                    <a:pt x="547499" y="421815"/>
                    <a:pt x="568569" y="423872"/>
                  </a:cubicBezTo>
                  <a:close/>
                  <a:moveTo>
                    <a:pt x="388524" y="282234"/>
                  </a:moveTo>
                  <a:cubicBezTo>
                    <a:pt x="406346" y="295527"/>
                    <a:pt x="432644" y="298614"/>
                    <a:pt x="454268" y="300117"/>
                  </a:cubicBezTo>
                  <a:cubicBezTo>
                    <a:pt x="475893" y="301541"/>
                    <a:pt x="497914" y="300433"/>
                    <a:pt x="519459" y="298297"/>
                  </a:cubicBezTo>
                  <a:cubicBezTo>
                    <a:pt x="550668" y="295132"/>
                    <a:pt x="581481" y="289197"/>
                    <a:pt x="612531" y="284608"/>
                  </a:cubicBezTo>
                  <a:lnTo>
                    <a:pt x="611897" y="280651"/>
                  </a:lnTo>
                  <a:lnTo>
                    <a:pt x="612135" y="280968"/>
                  </a:lnTo>
                  <a:cubicBezTo>
                    <a:pt x="609838" y="282313"/>
                    <a:pt x="616016" y="277407"/>
                    <a:pt x="617680" y="275350"/>
                  </a:cubicBezTo>
                  <a:cubicBezTo>
                    <a:pt x="620848" y="271393"/>
                    <a:pt x="622512" y="266329"/>
                    <a:pt x="623779" y="261503"/>
                  </a:cubicBezTo>
                  <a:cubicBezTo>
                    <a:pt x="627740" y="246468"/>
                    <a:pt x="628531" y="230880"/>
                    <a:pt x="627661" y="215529"/>
                  </a:cubicBezTo>
                  <a:cubicBezTo>
                    <a:pt x="625284" y="171139"/>
                    <a:pt x="615145" y="124058"/>
                    <a:pt x="594313" y="84257"/>
                  </a:cubicBezTo>
                  <a:cubicBezTo>
                    <a:pt x="587976" y="72150"/>
                    <a:pt x="576174" y="46354"/>
                    <a:pt x="558747" y="46750"/>
                  </a:cubicBezTo>
                  <a:cubicBezTo>
                    <a:pt x="538549" y="47225"/>
                    <a:pt x="540212" y="89163"/>
                    <a:pt x="541083" y="101348"/>
                  </a:cubicBezTo>
                  <a:cubicBezTo>
                    <a:pt x="544093" y="143444"/>
                    <a:pt x="561599" y="184907"/>
                    <a:pt x="579421" y="222888"/>
                  </a:cubicBezTo>
                  <a:cubicBezTo>
                    <a:pt x="584174" y="233175"/>
                    <a:pt x="589006" y="251928"/>
                    <a:pt x="597719" y="260474"/>
                  </a:cubicBezTo>
                  <a:cubicBezTo>
                    <a:pt x="597402" y="260395"/>
                    <a:pt x="596769" y="260157"/>
                    <a:pt x="596610" y="260078"/>
                  </a:cubicBezTo>
                  <a:cubicBezTo>
                    <a:pt x="578708" y="253511"/>
                    <a:pt x="560331" y="248130"/>
                    <a:pt x="541796" y="243620"/>
                  </a:cubicBezTo>
                  <a:cubicBezTo>
                    <a:pt x="501716" y="233887"/>
                    <a:pt x="454982" y="223838"/>
                    <a:pt x="413950" y="234283"/>
                  </a:cubicBezTo>
                  <a:cubicBezTo>
                    <a:pt x="391930" y="239822"/>
                    <a:pt x="361196" y="261740"/>
                    <a:pt x="388524" y="282234"/>
                  </a:cubicBezTo>
                  <a:close/>
                  <a:moveTo>
                    <a:pt x="283174" y="223600"/>
                  </a:moveTo>
                  <a:cubicBezTo>
                    <a:pt x="287847" y="241404"/>
                    <a:pt x="322700" y="237289"/>
                    <a:pt x="335532" y="236261"/>
                  </a:cubicBezTo>
                  <a:cubicBezTo>
                    <a:pt x="394464" y="231671"/>
                    <a:pt x="435891" y="203818"/>
                    <a:pt x="485715" y="177944"/>
                  </a:cubicBezTo>
                  <a:cubicBezTo>
                    <a:pt x="486824" y="177469"/>
                    <a:pt x="484765" y="176915"/>
                    <a:pt x="481517" y="176282"/>
                  </a:cubicBezTo>
                  <a:cubicBezTo>
                    <a:pt x="482150" y="172721"/>
                    <a:pt x="483022" y="166470"/>
                    <a:pt x="483338" y="162593"/>
                  </a:cubicBezTo>
                  <a:cubicBezTo>
                    <a:pt x="484131" y="149853"/>
                    <a:pt x="482626" y="137114"/>
                    <a:pt x="480171" y="124612"/>
                  </a:cubicBezTo>
                  <a:cubicBezTo>
                    <a:pt x="473041" y="89321"/>
                    <a:pt x="459734" y="51577"/>
                    <a:pt x="438506" y="21983"/>
                  </a:cubicBezTo>
                  <a:cubicBezTo>
                    <a:pt x="432010" y="13042"/>
                    <a:pt x="421634" y="-2388"/>
                    <a:pt x="408168" y="1489"/>
                  </a:cubicBezTo>
                  <a:cubicBezTo>
                    <a:pt x="389158" y="7107"/>
                    <a:pt x="396682" y="40262"/>
                    <a:pt x="400326" y="53001"/>
                  </a:cubicBezTo>
                  <a:cubicBezTo>
                    <a:pt x="413871" y="99449"/>
                    <a:pt x="446981" y="140358"/>
                    <a:pt x="479378" y="175966"/>
                  </a:cubicBezTo>
                  <a:cubicBezTo>
                    <a:pt x="461635" y="173196"/>
                    <a:pt x="411891" y="169952"/>
                    <a:pt x="407059" y="169952"/>
                  </a:cubicBezTo>
                  <a:cubicBezTo>
                    <a:pt x="373632" y="169556"/>
                    <a:pt x="333631" y="173829"/>
                    <a:pt x="305036" y="192503"/>
                  </a:cubicBezTo>
                  <a:cubicBezTo>
                    <a:pt x="296244" y="198200"/>
                    <a:pt x="280005" y="211257"/>
                    <a:pt x="283174" y="223600"/>
                  </a:cubicBezTo>
                  <a:close/>
                  <a:moveTo>
                    <a:pt x="277312" y="76423"/>
                  </a:moveTo>
                  <a:cubicBezTo>
                    <a:pt x="300046" y="88292"/>
                    <a:pt x="330145" y="106729"/>
                    <a:pt x="348760" y="124928"/>
                  </a:cubicBezTo>
                  <a:cubicBezTo>
                    <a:pt x="351295" y="109498"/>
                    <a:pt x="329433" y="81725"/>
                    <a:pt x="319848" y="70093"/>
                  </a:cubicBezTo>
                  <a:cubicBezTo>
                    <a:pt x="296560" y="41844"/>
                    <a:pt x="254103" y="-1913"/>
                    <a:pt x="212914" y="65"/>
                  </a:cubicBezTo>
                  <a:cubicBezTo>
                    <a:pt x="174972" y="1885"/>
                    <a:pt x="228994" y="47858"/>
                    <a:pt x="236915" y="53239"/>
                  </a:cubicBezTo>
                  <a:cubicBezTo>
                    <a:pt x="249747" y="62022"/>
                    <a:pt x="263529" y="69302"/>
                    <a:pt x="277312" y="76423"/>
                  </a:cubicBezTo>
                  <a:close/>
                  <a:moveTo>
                    <a:pt x="211330" y="170901"/>
                  </a:moveTo>
                  <a:cubicBezTo>
                    <a:pt x="204518" y="178893"/>
                    <a:pt x="186933" y="215292"/>
                    <a:pt x="210934" y="215529"/>
                  </a:cubicBezTo>
                  <a:cubicBezTo>
                    <a:pt x="227013" y="215767"/>
                    <a:pt x="246658" y="200416"/>
                    <a:pt x="258143" y="191000"/>
                  </a:cubicBezTo>
                  <a:cubicBezTo>
                    <a:pt x="270104" y="181267"/>
                    <a:pt x="280797" y="170031"/>
                    <a:pt x="291332" y="158874"/>
                  </a:cubicBezTo>
                  <a:cubicBezTo>
                    <a:pt x="306461" y="142811"/>
                    <a:pt x="319848" y="135057"/>
                    <a:pt x="336958" y="120814"/>
                  </a:cubicBezTo>
                  <a:cubicBezTo>
                    <a:pt x="335690" y="111239"/>
                    <a:pt x="290699" y="128172"/>
                    <a:pt x="285788" y="129518"/>
                  </a:cubicBezTo>
                  <a:cubicBezTo>
                    <a:pt x="258935" y="136639"/>
                    <a:pt x="229548" y="149537"/>
                    <a:pt x="211330" y="170901"/>
                  </a:cubicBezTo>
                  <a:close/>
                  <a:moveTo>
                    <a:pt x="22571" y="134344"/>
                  </a:moveTo>
                  <a:cubicBezTo>
                    <a:pt x="54968" y="150012"/>
                    <a:pt x="91643" y="150803"/>
                    <a:pt x="126258" y="142495"/>
                  </a:cubicBezTo>
                  <a:cubicBezTo>
                    <a:pt x="153427" y="135927"/>
                    <a:pt x="179170" y="124374"/>
                    <a:pt x="204597" y="113059"/>
                  </a:cubicBezTo>
                  <a:lnTo>
                    <a:pt x="219726" y="93594"/>
                  </a:lnTo>
                  <a:cubicBezTo>
                    <a:pt x="208399" y="85523"/>
                    <a:pt x="181546" y="84336"/>
                    <a:pt x="168239" y="81171"/>
                  </a:cubicBezTo>
                  <a:cubicBezTo>
                    <a:pt x="124753" y="70805"/>
                    <a:pt x="32631" y="46513"/>
                    <a:pt x="3164" y="97154"/>
                  </a:cubicBezTo>
                  <a:cubicBezTo>
                    <a:pt x="-6658" y="113929"/>
                    <a:pt x="8234" y="127460"/>
                    <a:pt x="22571" y="13434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9" name="Google Shape;1309;p21"/>
            <p:cNvSpPr/>
            <p:nvPr/>
          </p:nvSpPr>
          <p:spPr>
            <a:xfrm>
              <a:off x="7564699" y="943919"/>
              <a:ext cx="442924" cy="378133"/>
            </a:xfrm>
            <a:custGeom>
              <a:avLst/>
              <a:gdLst/>
              <a:ahLst/>
              <a:cxnLst/>
              <a:rect l="l" t="t" r="r" b="b"/>
              <a:pathLst>
                <a:path w="885848" h="756265" extrusionOk="0">
                  <a:moveTo>
                    <a:pt x="6187" y="66937"/>
                  </a:moveTo>
                  <a:cubicBezTo>
                    <a:pt x="6187" y="66937"/>
                    <a:pt x="91814" y="47234"/>
                    <a:pt x="220768" y="78173"/>
                  </a:cubicBezTo>
                  <a:lnTo>
                    <a:pt x="183223" y="40350"/>
                  </a:lnTo>
                  <a:lnTo>
                    <a:pt x="160093" y="19618"/>
                  </a:lnTo>
                  <a:cubicBezTo>
                    <a:pt x="159856" y="19381"/>
                    <a:pt x="155182" y="15345"/>
                    <a:pt x="153677" y="13605"/>
                  </a:cubicBezTo>
                  <a:cubicBezTo>
                    <a:pt x="149320" y="8541"/>
                    <a:pt x="151935" y="3555"/>
                    <a:pt x="152964" y="2527"/>
                  </a:cubicBezTo>
                  <a:cubicBezTo>
                    <a:pt x="155737" y="-559"/>
                    <a:pt x="160489" y="-876"/>
                    <a:pt x="163658" y="1894"/>
                  </a:cubicBezTo>
                  <a:cubicBezTo>
                    <a:pt x="163975" y="2210"/>
                    <a:pt x="164292" y="2527"/>
                    <a:pt x="164529" y="2843"/>
                  </a:cubicBezTo>
                  <a:lnTo>
                    <a:pt x="164529" y="2922"/>
                  </a:lnTo>
                  <a:cubicBezTo>
                    <a:pt x="164054" y="3397"/>
                    <a:pt x="164608" y="4030"/>
                    <a:pt x="165559" y="4663"/>
                  </a:cubicBezTo>
                  <a:lnTo>
                    <a:pt x="165796" y="5296"/>
                  </a:lnTo>
                  <a:lnTo>
                    <a:pt x="165717" y="4742"/>
                  </a:lnTo>
                  <a:cubicBezTo>
                    <a:pt x="167381" y="5771"/>
                    <a:pt x="170074" y="6721"/>
                    <a:pt x="170153" y="6800"/>
                  </a:cubicBezTo>
                  <a:cubicBezTo>
                    <a:pt x="175381" y="10439"/>
                    <a:pt x="180609" y="13921"/>
                    <a:pt x="185837" y="17561"/>
                  </a:cubicBezTo>
                  <a:cubicBezTo>
                    <a:pt x="189401" y="20014"/>
                    <a:pt x="192807" y="22625"/>
                    <a:pt x="196213" y="25316"/>
                  </a:cubicBezTo>
                  <a:cubicBezTo>
                    <a:pt x="200570" y="28797"/>
                    <a:pt x="204847" y="32279"/>
                    <a:pt x="208887" y="36077"/>
                  </a:cubicBezTo>
                  <a:cubicBezTo>
                    <a:pt x="213006" y="39796"/>
                    <a:pt x="216808" y="43752"/>
                    <a:pt x="220531" y="47788"/>
                  </a:cubicBezTo>
                  <a:cubicBezTo>
                    <a:pt x="224967" y="52615"/>
                    <a:pt x="229165" y="57679"/>
                    <a:pt x="233205" y="62822"/>
                  </a:cubicBezTo>
                  <a:cubicBezTo>
                    <a:pt x="239225" y="70418"/>
                    <a:pt x="244928" y="78252"/>
                    <a:pt x="250710" y="86165"/>
                  </a:cubicBezTo>
                  <a:cubicBezTo>
                    <a:pt x="250789" y="86244"/>
                    <a:pt x="250710" y="86323"/>
                    <a:pt x="250789" y="86323"/>
                  </a:cubicBezTo>
                  <a:cubicBezTo>
                    <a:pt x="265047" y="90438"/>
                    <a:pt x="279226" y="94394"/>
                    <a:pt x="294355" y="99933"/>
                  </a:cubicBezTo>
                  <a:cubicBezTo>
                    <a:pt x="316217" y="107767"/>
                    <a:pt x="339030" y="117658"/>
                    <a:pt x="362397" y="128735"/>
                  </a:cubicBezTo>
                  <a:lnTo>
                    <a:pt x="358912" y="122405"/>
                  </a:lnTo>
                  <a:cubicBezTo>
                    <a:pt x="355822" y="116233"/>
                    <a:pt x="352813" y="110061"/>
                    <a:pt x="350040" y="103810"/>
                  </a:cubicBezTo>
                  <a:cubicBezTo>
                    <a:pt x="347268" y="97559"/>
                    <a:pt x="344654" y="91308"/>
                    <a:pt x="342198" y="84978"/>
                  </a:cubicBezTo>
                  <a:cubicBezTo>
                    <a:pt x="339267" y="77461"/>
                    <a:pt x="336574" y="69785"/>
                    <a:pt x="333881" y="62189"/>
                  </a:cubicBezTo>
                  <a:cubicBezTo>
                    <a:pt x="329842" y="50795"/>
                    <a:pt x="325960" y="39479"/>
                    <a:pt x="321445" y="28243"/>
                  </a:cubicBezTo>
                  <a:cubicBezTo>
                    <a:pt x="319544" y="24366"/>
                    <a:pt x="321287" y="19618"/>
                    <a:pt x="325168" y="17798"/>
                  </a:cubicBezTo>
                  <a:cubicBezTo>
                    <a:pt x="329128" y="15979"/>
                    <a:pt x="333802" y="17640"/>
                    <a:pt x="335703" y="21597"/>
                  </a:cubicBezTo>
                  <a:cubicBezTo>
                    <a:pt x="343782" y="36710"/>
                    <a:pt x="351307" y="52061"/>
                    <a:pt x="358040" y="67807"/>
                  </a:cubicBezTo>
                  <a:cubicBezTo>
                    <a:pt x="360734" y="73979"/>
                    <a:pt x="363268" y="80230"/>
                    <a:pt x="365644" y="86560"/>
                  </a:cubicBezTo>
                  <a:cubicBezTo>
                    <a:pt x="369289" y="95897"/>
                    <a:pt x="372536" y="105393"/>
                    <a:pt x="376259" y="114730"/>
                  </a:cubicBezTo>
                  <a:lnTo>
                    <a:pt x="385844" y="138072"/>
                  </a:lnTo>
                  <a:cubicBezTo>
                    <a:pt x="386081" y="138468"/>
                    <a:pt x="386794" y="139813"/>
                    <a:pt x="387586" y="141238"/>
                  </a:cubicBezTo>
                  <a:cubicBezTo>
                    <a:pt x="413488" y="154689"/>
                    <a:pt x="439944" y="170040"/>
                    <a:pt x="467193" y="188239"/>
                  </a:cubicBezTo>
                  <a:cubicBezTo>
                    <a:pt x="478124" y="195598"/>
                    <a:pt x="489292" y="203748"/>
                    <a:pt x="500382" y="211899"/>
                  </a:cubicBezTo>
                  <a:cubicBezTo>
                    <a:pt x="500144" y="211107"/>
                    <a:pt x="499827" y="210316"/>
                    <a:pt x="499590" y="209446"/>
                  </a:cubicBezTo>
                  <a:cubicBezTo>
                    <a:pt x="497847" y="202957"/>
                    <a:pt x="496342" y="196469"/>
                    <a:pt x="494600" y="189980"/>
                  </a:cubicBezTo>
                  <a:cubicBezTo>
                    <a:pt x="492065" y="179931"/>
                    <a:pt x="489213" y="170198"/>
                    <a:pt x="486599" y="160624"/>
                  </a:cubicBezTo>
                  <a:cubicBezTo>
                    <a:pt x="483906" y="150891"/>
                    <a:pt x="481292" y="141238"/>
                    <a:pt x="478282" y="131663"/>
                  </a:cubicBezTo>
                  <a:cubicBezTo>
                    <a:pt x="474321" y="119161"/>
                    <a:pt x="469965" y="106659"/>
                    <a:pt x="464341" y="93998"/>
                  </a:cubicBezTo>
                  <a:cubicBezTo>
                    <a:pt x="462361" y="90121"/>
                    <a:pt x="463866" y="85373"/>
                    <a:pt x="467747" y="83395"/>
                  </a:cubicBezTo>
                  <a:cubicBezTo>
                    <a:pt x="471629" y="81496"/>
                    <a:pt x="476381" y="83000"/>
                    <a:pt x="478361" y="86877"/>
                  </a:cubicBezTo>
                  <a:cubicBezTo>
                    <a:pt x="487470" y="102782"/>
                    <a:pt x="494837" y="118528"/>
                    <a:pt x="500778" y="134828"/>
                  </a:cubicBezTo>
                  <a:cubicBezTo>
                    <a:pt x="503154" y="141475"/>
                    <a:pt x="505293" y="148122"/>
                    <a:pt x="507194" y="155006"/>
                  </a:cubicBezTo>
                  <a:cubicBezTo>
                    <a:pt x="509887" y="164897"/>
                    <a:pt x="511867" y="175104"/>
                    <a:pt x="513927" y="185628"/>
                  </a:cubicBezTo>
                  <a:cubicBezTo>
                    <a:pt x="515352" y="193304"/>
                    <a:pt x="516382" y="200979"/>
                    <a:pt x="517808" y="208575"/>
                  </a:cubicBezTo>
                  <a:cubicBezTo>
                    <a:pt x="518442" y="211661"/>
                    <a:pt x="519076" y="214747"/>
                    <a:pt x="519868" y="217754"/>
                  </a:cubicBezTo>
                  <a:lnTo>
                    <a:pt x="522640" y="226695"/>
                  </a:lnTo>
                  <a:cubicBezTo>
                    <a:pt x="522561" y="226616"/>
                    <a:pt x="522561" y="226616"/>
                    <a:pt x="522561" y="226616"/>
                  </a:cubicBezTo>
                  <a:cubicBezTo>
                    <a:pt x="521768" y="227012"/>
                    <a:pt x="523670" y="228674"/>
                    <a:pt x="523986" y="229228"/>
                  </a:cubicBezTo>
                  <a:cubicBezTo>
                    <a:pt x="524224" y="229623"/>
                    <a:pt x="523986" y="229623"/>
                    <a:pt x="524145" y="229940"/>
                  </a:cubicBezTo>
                  <a:cubicBezTo>
                    <a:pt x="555354" y="254390"/>
                    <a:pt x="587038" y="282401"/>
                    <a:pt x="618960" y="314211"/>
                  </a:cubicBezTo>
                  <a:cubicBezTo>
                    <a:pt x="617455" y="308988"/>
                    <a:pt x="615792" y="303845"/>
                    <a:pt x="614445" y="298543"/>
                  </a:cubicBezTo>
                  <a:cubicBezTo>
                    <a:pt x="611989" y="287782"/>
                    <a:pt x="609296" y="277100"/>
                    <a:pt x="607158" y="266338"/>
                  </a:cubicBezTo>
                  <a:cubicBezTo>
                    <a:pt x="605732" y="259059"/>
                    <a:pt x="604464" y="251779"/>
                    <a:pt x="603434" y="244499"/>
                  </a:cubicBezTo>
                  <a:cubicBezTo>
                    <a:pt x="600662" y="226142"/>
                    <a:pt x="598999" y="207705"/>
                    <a:pt x="597970" y="189189"/>
                  </a:cubicBezTo>
                  <a:cubicBezTo>
                    <a:pt x="597573" y="184837"/>
                    <a:pt x="600742" y="181039"/>
                    <a:pt x="605098" y="180564"/>
                  </a:cubicBezTo>
                  <a:cubicBezTo>
                    <a:pt x="609455" y="180168"/>
                    <a:pt x="613257" y="183333"/>
                    <a:pt x="613732" y="187686"/>
                  </a:cubicBezTo>
                  <a:cubicBezTo>
                    <a:pt x="614762" y="194807"/>
                    <a:pt x="616029" y="201928"/>
                    <a:pt x="617297" y="209050"/>
                  </a:cubicBezTo>
                  <a:cubicBezTo>
                    <a:pt x="619831" y="223293"/>
                    <a:pt x="622920" y="237378"/>
                    <a:pt x="625931" y="251541"/>
                  </a:cubicBezTo>
                  <a:cubicBezTo>
                    <a:pt x="627356" y="258663"/>
                    <a:pt x="628782" y="265785"/>
                    <a:pt x="630129" y="272906"/>
                  </a:cubicBezTo>
                  <a:cubicBezTo>
                    <a:pt x="631554" y="280028"/>
                    <a:pt x="632743" y="287228"/>
                    <a:pt x="634089" y="294429"/>
                  </a:cubicBezTo>
                  <a:cubicBezTo>
                    <a:pt x="635436" y="302658"/>
                    <a:pt x="636941" y="310966"/>
                    <a:pt x="639080" y="319117"/>
                  </a:cubicBezTo>
                  <a:cubicBezTo>
                    <a:pt x="640505" y="324339"/>
                    <a:pt x="642011" y="329482"/>
                    <a:pt x="644149" y="334467"/>
                  </a:cubicBezTo>
                  <a:cubicBezTo>
                    <a:pt x="644228" y="334625"/>
                    <a:pt x="645258" y="338740"/>
                    <a:pt x="646525" y="341193"/>
                  </a:cubicBezTo>
                  <a:lnTo>
                    <a:pt x="645892" y="341114"/>
                  </a:lnTo>
                  <a:lnTo>
                    <a:pt x="646605" y="341351"/>
                  </a:lnTo>
                  <a:cubicBezTo>
                    <a:pt x="647238" y="342617"/>
                    <a:pt x="647951" y="343330"/>
                    <a:pt x="648664" y="342855"/>
                  </a:cubicBezTo>
                  <a:lnTo>
                    <a:pt x="648743" y="342776"/>
                  </a:lnTo>
                  <a:cubicBezTo>
                    <a:pt x="649060" y="343092"/>
                    <a:pt x="708072" y="412408"/>
                    <a:pt x="732072" y="443584"/>
                  </a:cubicBezTo>
                  <a:cubicBezTo>
                    <a:pt x="731835" y="442397"/>
                    <a:pt x="731439" y="441290"/>
                    <a:pt x="731281" y="440103"/>
                  </a:cubicBezTo>
                  <a:cubicBezTo>
                    <a:pt x="729775" y="432032"/>
                    <a:pt x="728825" y="423881"/>
                    <a:pt x="727954" y="415731"/>
                  </a:cubicBezTo>
                  <a:cubicBezTo>
                    <a:pt x="726607" y="402042"/>
                    <a:pt x="725815" y="388432"/>
                    <a:pt x="725815" y="374743"/>
                  </a:cubicBezTo>
                  <a:cubicBezTo>
                    <a:pt x="725894" y="362083"/>
                    <a:pt x="726528" y="349502"/>
                    <a:pt x="727162" y="336920"/>
                  </a:cubicBezTo>
                  <a:cubicBezTo>
                    <a:pt x="728112" y="318325"/>
                    <a:pt x="729380" y="299730"/>
                    <a:pt x="729538" y="281056"/>
                  </a:cubicBezTo>
                  <a:cubicBezTo>
                    <a:pt x="729380" y="276704"/>
                    <a:pt x="732786" y="273064"/>
                    <a:pt x="737142" y="272985"/>
                  </a:cubicBezTo>
                  <a:cubicBezTo>
                    <a:pt x="741499" y="272827"/>
                    <a:pt x="745142" y="276229"/>
                    <a:pt x="745301" y="280581"/>
                  </a:cubicBezTo>
                  <a:cubicBezTo>
                    <a:pt x="746251" y="294112"/>
                    <a:pt x="746806" y="307643"/>
                    <a:pt x="746885" y="321253"/>
                  </a:cubicBezTo>
                  <a:cubicBezTo>
                    <a:pt x="747123" y="339927"/>
                    <a:pt x="747123" y="358680"/>
                    <a:pt x="747202" y="377354"/>
                  </a:cubicBezTo>
                  <a:cubicBezTo>
                    <a:pt x="747281" y="389619"/>
                    <a:pt x="747202" y="401884"/>
                    <a:pt x="747994" y="414149"/>
                  </a:cubicBezTo>
                  <a:cubicBezTo>
                    <a:pt x="748469" y="423486"/>
                    <a:pt x="749103" y="432744"/>
                    <a:pt x="750370" y="442002"/>
                  </a:cubicBezTo>
                  <a:cubicBezTo>
                    <a:pt x="751163" y="448015"/>
                    <a:pt x="752113" y="454029"/>
                    <a:pt x="753460" y="460043"/>
                  </a:cubicBezTo>
                  <a:cubicBezTo>
                    <a:pt x="754331" y="463683"/>
                    <a:pt x="758767" y="469301"/>
                    <a:pt x="760667" y="473257"/>
                  </a:cubicBezTo>
                  <a:cubicBezTo>
                    <a:pt x="762885" y="477767"/>
                    <a:pt x="762964" y="481645"/>
                    <a:pt x="761856" y="483860"/>
                  </a:cubicBezTo>
                  <a:cubicBezTo>
                    <a:pt x="761776" y="484019"/>
                    <a:pt x="761539" y="484177"/>
                    <a:pt x="761460" y="484414"/>
                  </a:cubicBezTo>
                  <a:cubicBezTo>
                    <a:pt x="773975" y="501743"/>
                    <a:pt x="786490" y="517806"/>
                    <a:pt x="799005" y="536559"/>
                  </a:cubicBezTo>
                  <a:cubicBezTo>
                    <a:pt x="818096" y="565441"/>
                    <a:pt x="842175" y="615291"/>
                    <a:pt x="860077" y="659445"/>
                  </a:cubicBezTo>
                  <a:cubicBezTo>
                    <a:pt x="871246" y="687060"/>
                    <a:pt x="880038" y="712381"/>
                    <a:pt x="883761" y="729156"/>
                  </a:cubicBezTo>
                  <a:cubicBezTo>
                    <a:pt x="886137" y="739601"/>
                    <a:pt x="886375" y="747276"/>
                    <a:pt x="885028" y="751153"/>
                  </a:cubicBezTo>
                  <a:cubicBezTo>
                    <a:pt x="883682" y="755031"/>
                    <a:pt x="879404" y="757167"/>
                    <a:pt x="875444" y="755901"/>
                  </a:cubicBezTo>
                  <a:cubicBezTo>
                    <a:pt x="871562" y="754556"/>
                    <a:pt x="869424" y="750283"/>
                    <a:pt x="870691" y="746327"/>
                  </a:cubicBezTo>
                  <a:cubicBezTo>
                    <a:pt x="871483" y="743874"/>
                    <a:pt x="870374" y="739126"/>
                    <a:pt x="868790" y="732638"/>
                  </a:cubicBezTo>
                  <a:cubicBezTo>
                    <a:pt x="864988" y="716496"/>
                    <a:pt x="856116" y="692124"/>
                    <a:pt x="844948" y="665696"/>
                  </a:cubicBezTo>
                  <a:cubicBezTo>
                    <a:pt x="826888" y="622888"/>
                    <a:pt x="802887" y="574541"/>
                    <a:pt x="783877" y="546688"/>
                  </a:cubicBezTo>
                  <a:cubicBezTo>
                    <a:pt x="767242" y="522079"/>
                    <a:pt x="750449" y="500556"/>
                    <a:pt x="733657" y="478480"/>
                  </a:cubicBezTo>
                  <a:cubicBezTo>
                    <a:pt x="732152" y="478321"/>
                    <a:pt x="730884" y="478084"/>
                    <a:pt x="729221" y="478084"/>
                  </a:cubicBezTo>
                  <a:cubicBezTo>
                    <a:pt x="719241" y="477451"/>
                    <a:pt x="707993" y="477926"/>
                    <a:pt x="703636" y="477688"/>
                  </a:cubicBezTo>
                  <a:cubicBezTo>
                    <a:pt x="694368" y="476976"/>
                    <a:pt x="685180" y="476343"/>
                    <a:pt x="675912" y="475394"/>
                  </a:cubicBezTo>
                  <a:cubicBezTo>
                    <a:pt x="669813" y="474840"/>
                    <a:pt x="663635" y="474128"/>
                    <a:pt x="657536" y="473336"/>
                  </a:cubicBezTo>
                  <a:cubicBezTo>
                    <a:pt x="648426" y="472149"/>
                    <a:pt x="639317" y="470804"/>
                    <a:pt x="630208" y="469459"/>
                  </a:cubicBezTo>
                  <a:cubicBezTo>
                    <a:pt x="616583" y="467481"/>
                    <a:pt x="603039" y="465344"/>
                    <a:pt x="589415" y="463762"/>
                  </a:cubicBezTo>
                  <a:cubicBezTo>
                    <a:pt x="585058" y="463525"/>
                    <a:pt x="581731" y="459726"/>
                    <a:pt x="582048" y="455453"/>
                  </a:cubicBezTo>
                  <a:cubicBezTo>
                    <a:pt x="582285" y="451101"/>
                    <a:pt x="586088" y="447778"/>
                    <a:pt x="590365" y="448095"/>
                  </a:cubicBezTo>
                  <a:cubicBezTo>
                    <a:pt x="609771" y="448490"/>
                    <a:pt x="629178" y="449361"/>
                    <a:pt x="648585" y="451101"/>
                  </a:cubicBezTo>
                  <a:cubicBezTo>
                    <a:pt x="656268" y="451735"/>
                    <a:pt x="663872" y="452605"/>
                    <a:pt x="671556" y="453634"/>
                  </a:cubicBezTo>
                  <a:cubicBezTo>
                    <a:pt x="682962" y="455137"/>
                    <a:pt x="694289" y="457036"/>
                    <a:pt x="705695" y="458619"/>
                  </a:cubicBezTo>
                  <a:cubicBezTo>
                    <a:pt x="708389" y="459014"/>
                    <a:pt x="713934" y="459410"/>
                    <a:pt x="720032" y="460043"/>
                  </a:cubicBezTo>
                  <a:cubicBezTo>
                    <a:pt x="692150" y="424435"/>
                    <a:pt x="664348" y="391281"/>
                    <a:pt x="636703" y="361845"/>
                  </a:cubicBezTo>
                  <a:cubicBezTo>
                    <a:pt x="636386" y="361925"/>
                    <a:pt x="635911" y="362004"/>
                    <a:pt x="635674" y="362004"/>
                  </a:cubicBezTo>
                  <a:lnTo>
                    <a:pt x="622841" y="362874"/>
                  </a:lnTo>
                  <a:lnTo>
                    <a:pt x="581810" y="363428"/>
                  </a:lnTo>
                  <a:cubicBezTo>
                    <a:pt x="569374" y="363270"/>
                    <a:pt x="556859" y="363349"/>
                    <a:pt x="544423" y="362795"/>
                  </a:cubicBezTo>
                  <a:cubicBezTo>
                    <a:pt x="536026" y="362399"/>
                    <a:pt x="527710" y="361766"/>
                    <a:pt x="519392" y="360975"/>
                  </a:cubicBezTo>
                  <a:cubicBezTo>
                    <a:pt x="498322" y="358918"/>
                    <a:pt x="477569" y="355673"/>
                    <a:pt x="456974" y="351084"/>
                  </a:cubicBezTo>
                  <a:cubicBezTo>
                    <a:pt x="452697" y="350293"/>
                    <a:pt x="449846" y="346257"/>
                    <a:pt x="450638" y="341984"/>
                  </a:cubicBezTo>
                  <a:cubicBezTo>
                    <a:pt x="451429" y="337712"/>
                    <a:pt x="455549" y="334863"/>
                    <a:pt x="459826" y="335575"/>
                  </a:cubicBezTo>
                  <a:cubicBezTo>
                    <a:pt x="471945" y="337237"/>
                    <a:pt x="484064" y="338265"/>
                    <a:pt x="496342" y="339136"/>
                  </a:cubicBezTo>
                  <a:cubicBezTo>
                    <a:pt x="510600" y="340085"/>
                    <a:pt x="524937" y="340560"/>
                    <a:pt x="539195" y="341193"/>
                  </a:cubicBezTo>
                  <a:cubicBezTo>
                    <a:pt x="553690" y="341826"/>
                    <a:pt x="568107" y="342855"/>
                    <a:pt x="582444" y="343567"/>
                  </a:cubicBezTo>
                  <a:lnTo>
                    <a:pt x="621019" y="345941"/>
                  </a:lnTo>
                  <a:cubicBezTo>
                    <a:pt x="585850" y="309859"/>
                    <a:pt x="551077" y="278603"/>
                    <a:pt x="516937" y="251462"/>
                  </a:cubicBezTo>
                  <a:cubicBezTo>
                    <a:pt x="513610" y="251304"/>
                    <a:pt x="510204" y="251462"/>
                    <a:pt x="506640" y="251779"/>
                  </a:cubicBezTo>
                  <a:cubicBezTo>
                    <a:pt x="496659" y="252649"/>
                    <a:pt x="486124" y="254311"/>
                    <a:pt x="476936" y="254865"/>
                  </a:cubicBezTo>
                  <a:cubicBezTo>
                    <a:pt x="465054" y="255261"/>
                    <a:pt x="452777" y="255973"/>
                    <a:pt x="440340" y="255973"/>
                  </a:cubicBezTo>
                  <a:cubicBezTo>
                    <a:pt x="432102" y="255973"/>
                    <a:pt x="423864" y="255735"/>
                    <a:pt x="415627" y="255102"/>
                  </a:cubicBezTo>
                  <a:cubicBezTo>
                    <a:pt x="394478" y="253599"/>
                    <a:pt x="373566" y="250117"/>
                    <a:pt x="354080" y="244262"/>
                  </a:cubicBezTo>
                  <a:cubicBezTo>
                    <a:pt x="349882" y="243233"/>
                    <a:pt x="347347" y="238881"/>
                    <a:pt x="348456" y="234687"/>
                  </a:cubicBezTo>
                  <a:cubicBezTo>
                    <a:pt x="349486" y="230493"/>
                    <a:pt x="353763" y="227961"/>
                    <a:pt x="358040" y="228990"/>
                  </a:cubicBezTo>
                  <a:cubicBezTo>
                    <a:pt x="369289" y="231285"/>
                    <a:pt x="381011" y="232472"/>
                    <a:pt x="392972" y="233263"/>
                  </a:cubicBezTo>
                  <a:cubicBezTo>
                    <a:pt x="406676" y="234292"/>
                    <a:pt x="420696" y="234371"/>
                    <a:pt x="434558" y="234608"/>
                  </a:cubicBezTo>
                  <a:cubicBezTo>
                    <a:pt x="448895" y="234846"/>
                    <a:pt x="463074" y="235479"/>
                    <a:pt x="476777" y="235716"/>
                  </a:cubicBezTo>
                  <a:cubicBezTo>
                    <a:pt x="482955" y="235953"/>
                    <a:pt x="490005" y="235716"/>
                    <a:pt x="496897" y="235558"/>
                  </a:cubicBezTo>
                  <a:cubicBezTo>
                    <a:pt x="482955" y="225034"/>
                    <a:pt x="469093" y="215064"/>
                    <a:pt x="455469" y="205806"/>
                  </a:cubicBezTo>
                  <a:cubicBezTo>
                    <a:pt x="426874" y="186499"/>
                    <a:pt x="399072" y="170357"/>
                    <a:pt x="371981" y="156272"/>
                  </a:cubicBezTo>
                  <a:cubicBezTo>
                    <a:pt x="368655" y="156826"/>
                    <a:pt x="365407" y="157538"/>
                    <a:pt x="362080" y="158408"/>
                  </a:cubicBezTo>
                  <a:cubicBezTo>
                    <a:pt x="355189" y="160386"/>
                    <a:pt x="348219" y="162918"/>
                    <a:pt x="341644" y="164897"/>
                  </a:cubicBezTo>
                  <a:cubicBezTo>
                    <a:pt x="333723" y="167112"/>
                    <a:pt x="325722" y="169249"/>
                    <a:pt x="317722" y="170910"/>
                  </a:cubicBezTo>
                  <a:cubicBezTo>
                    <a:pt x="309722" y="172572"/>
                    <a:pt x="301722" y="173680"/>
                    <a:pt x="293642" y="175104"/>
                  </a:cubicBezTo>
                  <a:lnTo>
                    <a:pt x="264730" y="180406"/>
                  </a:lnTo>
                  <a:lnTo>
                    <a:pt x="254512" y="182463"/>
                  </a:lnTo>
                  <a:cubicBezTo>
                    <a:pt x="253879" y="182542"/>
                    <a:pt x="252532" y="182226"/>
                    <a:pt x="251265" y="181988"/>
                  </a:cubicBezTo>
                  <a:cubicBezTo>
                    <a:pt x="249918" y="181751"/>
                    <a:pt x="248651" y="181593"/>
                    <a:pt x="248651" y="182384"/>
                  </a:cubicBezTo>
                  <a:cubicBezTo>
                    <a:pt x="248651" y="182463"/>
                    <a:pt x="248651" y="182621"/>
                    <a:pt x="248651" y="182700"/>
                  </a:cubicBezTo>
                  <a:cubicBezTo>
                    <a:pt x="247225" y="182780"/>
                    <a:pt x="245799" y="182542"/>
                    <a:pt x="244532" y="181830"/>
                  </a:cubicBezTo>
                  <a:cubicBezTo>
                    <a:pt x="242710" y="180960"/>
                    <a:pt x="241997" y="179773"/>
                    <a:pt x="241522" y="179219"/>
                  </a:cubicBezTo>
                  <a:cubicBezTo>
                    <a:pt x="239383" y="176370"/>
                    <a:pt x="240096" y="173680"/>
                    <a:pt x="241126" y="171306"/>
                  </a:cubicBezTo>
                  <a:cubicBezTo>
                    <a:pt x="241759" y="170040"/>
                    <a:pt x="243185" y="168378"/>
                    <a:pt x="246195" y="167429"/>
                  </a:cubicBezTo>
                  <a:cubicBezTo>
                    <a:pt x="246829" y="167271"/>
                    <a:pt x="249997" y="167112"/>
                    <a:pt x="251186" y="167033"/>
                  </a:cubicBezTo>
                  <a:lnTo>
                    <a:pt x="260532" y="163868"/>
                  </a:lnTo>
                  <a:cubicBezTo>
                    <a:pt x="266315" y="162127"/>
                    <a:pt x="272018" y="160228"/>
                    <a:pt x="277800" y="158567"/>
                  </a:cubicBezTo>
                  <a:cubicBezTo>
                    <a:pt x="281761" y="157380"/>
                    <a:pt x="285721" y="156351"/>
                    <a:pt x="289761" y="155401"/>
                  </a:cubicBezTo>
                  <a:cubicBezTo>
                    <a:pt x="297682" y="153581"/>
                    <a:pt x="305524" y="151603"/>
                    <a:pt x="313366" y="150021"/>
                  </a:cubicBezTo>
                  <a:cubicBezTo>
                    <a:pt x="321208" y="148438"/>
                    <a:pt x="329049" y="147172"/>
                    <a:pt x="336891" y="145510"/>
                  </a:cubicBezTo>
                  <a:cubicBezTo>
                    <a:pt x="339901" y="144957"/>
                    <a:pt x="343070" y="144324"/>
                    <a:pt x="346238" y="143690"/>
                  </a:cubicBezTo>
                  <a:cubicBezTo>
                    <a:pt x="304177" y="123750"/>
                    <a:pt x="264493" y="109428"/>
                    <a:pt x="228135" y="99458"/>
                  </a:cubicBezTo>
                  <a:lnTo>
                    <a:pt x="220927" y="103098"/>
                  </a:lnTo>
                  <a:cubicBezTo>
                    <a:pt x="218075" y="104601"/>
                    <a:pt x="215224" y="106184"/>
                    <a:pt x="212372" y="107846"/>
                  </a:cubicBezTo>
                  <a:cubicBezTo>
                    <a:pt x="208095" y="110378"/>
                    <a:pt x="203897" y="113068"/>
                    <a:pt x="199778" y="115758"/>
                  </a:cubicBezTo>
                  <a:cubicBezTo>
                    <a:pt x="194075" y="119319"/>
                    <a:pt x="188371" y="123196"/>
                    <a:pt x="182351" y="126836"/>
                  </a:cubicBezTo>
                  <a:cubicBezTo>
                    <a:pt x="173718" y="131980"/>
                    <a:pt x="164846" y="136965"/>
                    <a:pt x="156449" y="142583"/>
                  </a:cubicBezTo>
                  <a:cubicBezTo>
                    <a:pt x="150429" y="146539"/>
                    <a:pt x="144568" y="150495"/>
                    <a:pt x="139182" y="154927"/>
                  </a:cubicBezTo>
                  <a:cubicBezTo>
                    <a:pt x="136013" y="157933"/>
                    <a:pt x="131023" y="157854"/>
                    <a:pt x="128013" y="154689"/>
                  </a:cubicBezTo>
                  <a:cubicBezTo>
                    <a:pt x="125003" y="151603"/>
                    <a:pt x="125162" y="146618"/>
                    <a:pt x="128251" y="143611"/>
                  </a:cubicBezTo>
                  <a:cubicBezTo>
                    <a:pt x="136885" y="134274"/>
                    <a:pt x="146707" y="125649"/>
                    <a:pt x="157321" y="117895"/>
                  </a:cubicBezTo>
                  <a:cubicBezTo>
                    <a:pt x="162469" y="114176"/>
                    <a:pt x="167777" y="110694"/>
                    <a:pt x="173163" y="107450"/>
                  </a:cubicBezTo>
                  <a:cubicBezTo>
                    <a:pt x="178629" y="104206"/>
                    <a:pt x="184173" y="101357"/>
                    <a:pt x="189560" y="98350"/>
                  </a:cubicBezTo>
                  <a:cubicBezTo>
                    <a:pt x="193441" y="96372"/>
                    <a:pt x="197401" y="94394"/>
                    <a:pt x="201362" y="92574"/>
                  </a:cubicBezTo>
                  <a:cubicBezTo>
                    <a:pt x="85398" y="66066"/>
                    <a:pt x="9593" y="82287"/>
                    <a:pt x="9593" y="82287"/>
                  </a:cubicBezTo>
                  <a:cubicBezTo>
                    <a:pt x="5395" y="83237"/>
                    <a:pt x="1118" y="80547"/>
                    <a:pt x="167" y="76353"/>
                  </a:cubicBezTo>
                  <a:cubicBezTo>
                    <a:pt x="-704" y="72080"/>
                    <a:pt x="1910" y="67886"/>
                    <a:pt x="6187" y="66937"/>
                  </a:cubicBezTo>
                  <a:close/>
                  <a:moveTo>
                    <a:pt x="165638" y="4663"/>
                  </a:moveTo>
                  <a:lnTo>
                    <a:pt x="165796" y="4742"/>
                  </a:lnTo>
                  <a:cubicBezTo>
                    <a:pt x="165638" y="3635"/>
                    <a:pt x="165321" y="2131"/>
                    <a:pt x="164608" y="2843"/>
                  </a:cubicBezTo>
                  <a:cubicBezTo>
                    <a:pt x="165004" y="3397"/>
                    <a:pt x="165400" y="4030"/>
                    <a:pt x="165638" y="4663"/>
                  </a:cubicBezTo>
                  <a:close/>
                  <a:moveTo>
                    <a:pt x="646684" y="341510"/>
                  </a:moveTo>
                  <a:cubicBezTo>
                    <a:pt x="647000" y="341668"/>
                    <a:pt x="647396" y="341905"/>
                    <a:pt x="647714" y="342143"/>
                  </a:cubicBezTo>
                  <a:cubicBezTo>
                    <a:pt x="647238" y="341905"/>
                    <a:pt x="647317" y="341510"/>
                    <a:pt x="646605" y="341351"/>
                  </a:cubicBezTo>
                  <a:lnTo>
                    <a:pt x="646684" y="341510"/>
                  </a:lnTo>
                  <a:close/>
                  <a:moveTo>
                    <a:pt x="648347" y="342538"/>
                  </a:moveTo>
                  <a:cubicBezTo>
                    <a:pt x="648505" y="342617"/>
                    <a:pt x="648664" y="342776"/>
                    <a:pt x="648823" y="342934"/>
                  </a:cubicBezTo>
                  <a:cubicBezTo>
                    <a:pt x="649298" y="342538"/>
                    <a:pt x="648189" y="342380"/>
                    <a:pt x="647714" y="342143"/>
                  </a:cubicBezTo>
                  <a:cubicBezTo>
                    <a:pt x="647951" y="342301"/>
                    <a:pt x="648109" y="342380"/>
                    <a:pt x="648347" y="342538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0" name="Google Shape;1310;p21"/>
            <p:cNvSpPr/>
            <p:nvPr/>
          </p:nvSpPr>
          <p:spPr>
            <a:xfrm>
              <a:off x="7370467" y="327766"/>
              <a:ext cx="553060" cy="261366"/>
            </a:xfrm>
            <a:custGeom>
              <a:avLst/>
              <a:gdLst/>
              <a:ahLst/>
              <a:cxnLst/>
              <a:rect l="l" t="t" r="r" b="b"/>
              <a:pathLst>
                <a:path w="1106120" h="522732" extrusionOk="0">
                  <a:moveTo>
                    <a:pt x="971226" y="326923"/>
                  </a:moveTo>
                  <a:cubicBezTo>
                    <a:pt x="1007504" y="297962"/>
                    <a:pt x="1045842" y="266944"/>
                    <a:pt x="1086715" y="244313"/>
                  </a:cubicBezTo>
                  <a:lnTo>
                    <a:pt x="1096933" y="261009"/>
                  </a:lnTo>
                  <a:cubicBezTo>
                    <a:pt x="1104933" y="263541"/>
                    <a:pt x="1100655" y="280317"/>
                    <a:pt x="1099784" y="284906"/>
                  </a:cubicBezTo>
                  <a:cubicBezTo>
                    <a:pt x="1094952" y="311809"/>
                    <a:pt x="1082120" y="338792"/>
                    <a:pt x="1069605" y="363005"/>
                  </a:cubicBezTo>
                  <a:cubicBezTo>
                    <a:pt x="1042435" y="415467"/>
                    <a:pt x="1005682" y="469036"/>
                    <a:pt x="952769" y="499342"/>
                  </a:cubicBezTo>
                  <a:cubicBezTo>
                    <a:pt x="940967" y="506068"/>
                    <a:pt x="928531" y="511923"/>
                    <a:pt x="915540" y="516275"/>
                  </a:cubicBezTo>
                  <a:cubicBezTo>
                    <a:pt x="907540" y="518966"/>
                    <a:pt x="899381" y="521023"/>
                    <a:pt x="890906" y="522131"/>
                  </a:cubicBezTo>
                  <a:cubicBezTo>
                    <a:pt x="812091" y="532101"/>
                    <a:pt x="881242" y="415229"/>
                    <a:pt x="900490" y="392994"/>
                  </a:cubicBezTo>
                  <a:cubicBezTo>
                    <a:pt x="921561" y="368465"/>
                    <a:pt x="945878" y="347100"/>
                    <a:pt x="971226" y="326923"/>
                  </a:cubicBezTo>
                  <a:close/>
                  <a:moveTo>
                    <a:pt x="1093210" y="242731"/>
                  </a:moveTo>
                  <a:lnTo>
                    <a:pt x="1106121" y="236163"/>
                  </a:lnTo>
                  <a:cubicBezTo>
                    <a:pt x="1098279" y="219546"/>
                    <a:pt x="1096378" y="199132"/>
                    <a:pt x="1090992" y="181723"/>
                  </a:cubicBezTo>
                  <a:cubicBezTo>
                    <a:pt x="1076021" y="133693"/>
                    <a:pt x="1055664" y="86533"/>
                    <a:pt x="1015504" y="53378"/>
                  </a:cubicBezTo>
                  <a:cubicBezTo>
                    <a:pt x="995306" y="36762"/>
                    <a:pt x="968136" y="20857"/>
                    <a:pt x="941204" y="18879"/>
                  </a:cubicBezTo>
                  <a:cubicBezTo>
                    <a:pt x="921323" y="17454"/>
                    <a:pt x="907224" y="28295"/>
                    <a:pt x="906431" y="48156"/>
                  </a:cubicBezTo>
                  <a:cubicBezTo>
                    <a:pt x="906115" y="55594"/>
                    <a:pt x="907303" y="62953"/>
                    <a:pt x="909045" y="70074"/>
                  </a:cubicBezTo>
                  <a:cubicBezTo>
                    <a:pt x="924016" y="131161"/>
                    <a:pt x="971305" y="180537"/>
                    <a:pt x="1024376" y="213216"/>
                  </a:cubicBezTo>
                  <a:cubicBezTo>
                    <a:pt x="1040852" y="223345"/>
                    <a:pt x="1058278" y="232603"/>
                    <a:pt x="1076417" y="239724"/>
                  </a:cubicBezTo>
                  <a:cubicBezTo>
                    <a:pt x="1077922" y="240278"/>
                    <a:pt x="1092339" y="246450"/>
                    <a:pt x="1093210" y="242731"/>
                  </a:cubicBezTo>
                  <a:close/>
                  <a:moveTo>
                    <a:pt x="741119" y="204512"/>
                  </a:moveTo>
                  <a:cubicBezTo>
                    <a:pt x="762347" y="217173"/>
                    <a:pt x="785080" y="229121"/>
                    <a:pt x="809160" y="235689"/>
                  </a:cubicBezTo>
                  <a:cubicBezTo>
                    <a:pt x="810587" y="236084"/>
                    <a:pt x="831260" y="241623"/>
                    <a:pt x="831498" y="236796"/>
                  </a:cubicBezTo>
                  <a:lnTo>
                    <a:pt x="830151" y="226510"/>
                  </a:lnTo>
                  <a:cubicBezTo>
                    <a:pt x="779853" y="164078"/>
                    <a:pt x="754267" y="86770"/>
                    <a:pt x="692404" y="32251"/>
                  </a:cubicBezTo>
                  <a:cubicBezTo>
                    <a:pt x="673711" y="15714"/>
                    <a:pt x="629828" y="-16096"/>
                    <a:pt x="605906" y="9779"/>
                  </a:cubicBezTo>
                  <a:cubicBezTo>
                    <a:pt x="587688" y="29482"/>
                    <a:pt x="597114" y="60263"/>
                    <a:pt x="608124" y="80757"/>
                  </a:cubicBezTo>
                  <a:cubicBezTo>
                    <a:pt x="636482" y="133851"/>
                    <a:pt x="689790" y="174127"/>
                    <a:pt x="741119" y="204512"/>
                  </a:cubicBezTo>
                  <a:close/>
                  <a:moveTo>
                    <a:pt x="564083" y="415229"/>
                  </a:moveTo>
                  <a:cubicBezTo>
                    <a:pt x="544280" y="443319"/>
                    <a:pt x="522973" y="510974"/>
                    <a:pt x="577866" y="516592"/>
                  </a:cubicBezTo>
                  <a:cubicBezTo>
                    <a:pt x="585232" y="517304"/>
                    <a:pt x="592757" y="516433"/>
                    <a:pt x="599965" y="514693"/>
                  </a:cubicBezTo>
                  <a:cubicBezTo>
                    <a:pt x="610263" y="512319"/>
                    <a:pt x="619927" y="508125"/>
                    <a:pt x="629115" y="503219"/>
                  </a:cubicBezTo>
                  <a:cubicBezTo>
                    <a:pt x="698107" y="466346"/>
                    <a:pt x="740723" y="405576"/>
                    <a:pt x="767416" y="334835"/>
                  </a:cubicBezTo>
                  <a:cubicBezTo>
                    <a:pt x="774229" y="316873"/>
                    <a:pt x="781041" y="298753"/>
                    <a:pt x="784605" y="279921"/>
                  </a:cubicBezTo>
                  <a:cubicBezTo>
                    <a:pt x="784764" y="279130"/>
                    <a:pt x="788011" y="264254"/>
                    <a:pt x="786744" y="263779"/>
                  </a:cubicBezTo>
                  <a:lnTo>
                    <a:pt x="768288" y="272720"/>
                  </a:lnTo>
                  <a:cubicBezTo>
                    <a:pt x="749436" y="287280"/>
                    <a:pt x="719257" y="289337"/>
                    <a:pt x="697791" y="300336"/>
                  </a:cubicBezTo>
                  <a:cubicBezTo>
                    <a:pt x="648046" y="325894"/>
                    <a:pt x="595847" y="369968"/>
                    <a:pt x="564083" y="415229"/>
                  </a:cubicBezTo>
                  <a:close/>
                  <a:moveTo>
                    <a:pt x="495012" y="220654"/>
                  </a:moveTo>
                  <a:cubicBezTo>
                    <a:pt x="517270" y="228092"/>
                    <a:pt x="540716" y="234660"/>
                    <a:pt x="564242" y="236322"/>
                  </a:cubicBezTo>
                  <a:cubicBezTo>
                    <a:pt x="506022" y="175631"/>
                    <a:pt x="499527" y="90648"/>
                    <a:pt x="423247" y="50609"/>
                  </a:cubicBezTo>
                  <a:cubicBezTo>
                    <a:pt x="399167" y="38028"/>
                    <a:pt x="348314" y="17613"/>
                    <a:pt x="326610" y="45624"/>
                  </a:cubicBezTo>
                  <a:cubicBezTo>
                    <a:pt x="310609" y="66355"/>
                    <a:pt x="324867" y="96819"/>
                    <a:pt x="337462" y="115177"/>
                  </a:cubicBezTo>
                  <a:cubicBezTo>
                    <a:pt x="373898" y="168034"/>
                    <a:pt x="434811" y="200556"/>
                    <a:pt x="495012" y="220654"/>
                  </a:cubicBezTo>
                  <a:close/>
                  <a:moveTo>
                    <a:pt x="357740" y="386901"/>
                  </a:moveTo>
                  <a:cubicBezTo>
                    <a:pt x="344432" y="404072"/>
                    <a:pt x="317025" y="444348"/>
                    <a:pt x="337224" y="465792"/>
                  </a:cubicBezTo>
                  <a:cubicBezTo>
                    <a:pt x="353066" y="482646"/>
                    <a:pt x="387127" y="470302"/>
                    <a:pt x="403682" y="461598"/>
                  </a:cubicBezTo>
                  <a:cubicBezTo>
                    <a:pt x="455961" y="434141"/>
                    <a:pt x="494457" y="384290"/>
                    <a:pt x="525349" y="336181"/>
                  </a:cubicBezTo>
                  <a:cubicBezTo>
                    <a:pt x="536439" y="318931"/>
                    <a:pt x="547924" y="300652"/>
                    <a:pt x="553786" y="280950"/>
                  </a:cubicBezTo>
                  <a:cubicBezTo>
                    <a:pt x="554340" y="279050"/>
                    <a:pt x="559806" y="258794"/>
                    <a:pt x="551093" y="260851"/>
                  </a:cubicBezTo>
                  <a:lnTo>
                    <a:pt x="555529" y="247716"/>
                  </a:lnTo>
                  <a:cubicBezTo>
                    <a:pt x="491605" y="297645"/>
                    <a:pt x="408910" y="320988"/>
                    <a:pt x="357740" y="386901"/>
                  </a:cubicBezTo>
                  <a:close/>
                  <a:moveTo>
                    <a:pt x="24659" y="303659"/>
                  </a:moveTo>
                  <a:cubicBezTo>
                    <a:pt x="103553" y="349078"/>
                    <a:pt x="231478" y="315528"/>
                    <a:pt x="311164" y="290287"/>
                  </a:cubicBezTo>
                  <a:cubicBezTo>
                    <a:pt x="329699" y="284352"/>
                    <a:pt x="378889" y="274461"/>
                    <a:pt x="390929" y="256420"/>
                  </a:cubicBezTo>
                  <a:lnTo>
                    <a:pt x="388394" y="239012"/>
                  </a:lnTo>
                  <a:cubicBezTo>
                    <a:pt x="331679" y="232761"/>
                    <a:pt x="276787" y="211555"/>
                    <a:pt x="219676" y="205066"/>
                  </a:cubicBezTo>
                  <a:cubicBezTo>
                    <a:pt x="186962" y="201268"/>
                    <a:pt x="154010" y="200081"/>
                    <a:pt x="121217" y="202851"/>
                  </a:cubicBezTo>
                  <a:cubicBezTo>
                    <a:pt x="86444" y="205778"/>
                    <a:pt x="45729" y="211080"/>
                    <a:pt x="17689" y="233552"/>
                  </a:cubicBezTo>
                  <a:cubicBezTo>
                    <a:pt x="-9164" y="254996"/>
                    <a:pt x="-4332" y="286963"/>
                    <a:pt x="24659" y="303659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1" name="Google Shape;1311;p21"/>
            <p:cNvSpPr/>
            <p:nvPr/>
          </p:nvSpPr>
          <p:spPr>
            <a:xfrm>
              <a:off x="7435334" y="368905"/>
              <a:ext cx="586807" cy="187917"/>
            </a:xfrm>
            <a:custGeom>
              <a:avLst/>
              <a:gdLst/>
              <a:ahLst/>
              <a:cxnLst/>
              <a:rect l="l" t="t" r="r" b="b"/>
              <a:pathLst>
                <a:path w="1173614" h="375834" extrusionOk="0">
                  <a:moveTo>
                    <a:pt x="19524" y="160215"/>
                  </a:moveTo>
                  <a:cubicBezTo>
                    <a:pt x="19683" y="159265"/>
                    <a:pt x="20871" y="160452"/>
                    <a:pt x="21663" y="161164"/>
                  </a:cubicBezTo>
                  <a:lnTo>
                    <a:pt x="21426" y="161164"/>
                  </a:lnTo>
                  <a:cubicBezTo>
                    <a:pt x="20792" y="160848"/>
                    <a:pt x="20158" y="160531"/>
                    <a:pt x="19524" y="160215"/>
                  </a:cubicBezTo>
                  <a:close/>
                  <a:moveTo>
                    <a:pt x="6375" y="185377"/>
                  </a:moveTo>
                  <a:cubicBezTo>
                    <a:pt x="8197" y="186564"/>
                    <a:pt x="13108" y="188543"/>
                    <a:pt x="21109" y="189334"/>
                  </a:cubicBezTo>
                  <a:cubicBezTo>
                    <a:pt x="34337" y="190679"/>
                    <a:pt x="61981" y="191154"/>
                    <a:pt x="97072" y="190995"/>
                  </a:cubicBezTo>
                  <a:cubicBezTo>
                    <a:pt x="186817" y="190521"/>
                    <a:pt x="325515" y="186169"/>
                    <a:pt x="394983" y="184665"/>
                  </a:cubicBezTo>
                  <a:cubicBezTo>
                    <a:pt x="385240" y="192578"/>
                    <a:pt x="375417" y="200174"/>
                    <a:pt x="365991" y="208562"/>
                  </a:cubicBezTo>
                  <a:cubicBezTo>
                    <a:pt x="359813" y="214101"/>
                    <a:pt x="353634" y="219640"/>
                    <a:pt x="347773" y="225495"/>
                  </a:cubicBezTo>
                  <a:cubicBezTo>
                    <a:pt x="338981" y="234199"/>
                    <a:pt x="330743" y="243378"/>
                    <a:pt x="322029" y="252082"/>
                  </a:cubicBezTo>
                  <a:cubicBezTo>
                    <a:pt x="313475" y="261261"/>
                    <a:pt x="305316" y="273288"/>
                    <a:pt x="295573" y="282784"/>
                  </a:cubicBezTo>
                  <a:cubicBezTo>
                    <a:pt x="292326" y="286028"/>
                    <a:pt x="289157" y="289272"/>
                    <a:pt x="285276" y="291329"/>
                  </a:cubicBezTo>
                  <a:cubicBezTo>
                    <a:pt x="278068" y="294494"/>
                    <a:pt x="274741" y="302882"/>
                    <a:pt x="277909" y="310083"/>
                  </a:cubicBezTo>
                  <a:cubicBezTo>
                    <a:pt x="281078" y="317283"/>
                    <a:pt x="289474" y="320607"/>
                    <a:pt x="296682" y="317441"/>
                  </a:cubicBezTo>
                  <a:cubicBezTo>
                    <a:pt x="303415" y="315147"/>
                    <a:pt x="309752" y="311349"/>
                    <a:pt x="315930" y="306917"/>
                  </a:cubicBezTo>
                  <a:cubicBezTo>
                    <a:pt x="327337" y="298846"/>
                    <a:pt x="337476" y="287610"/>
                    <a:pt x="347535" y="279460"/>
                  </a:cubicBezTo>
                  <a:cubicBezTo>
                    <a:pt x="354031" y="274000"/>
                    <a:pt x="360526" y="268699"/>
                    <a:pt x="366783" y="262923"/>
                  </a:cubicBezTo>
                  <a:cubicBezTo>
                    <a:pt x="372962" y="257304"/>
                    <a:pt x="378982" y="251449"/>
                    <a:pt x="384843" y="245435"/>
                  </a:cubicBezTo>
                  <a:cubicBezTo>
                    <a:pt x="391735" y="238314"/>
                    <a:pt x="398389" y="230876"/>
                    <a:pt x="405042" y="223438"/>
                  </a:cubicBezTo>
                  <a:cubicBezTo>
                    <a:pt x="415023" y="212360"/>
                    <a:pt x="424686" y="201124"/>
                    <a:pt x="434746" y="190283"/>
                  </a:cubicBezTo>
                  <a:cubicBezTo>
                    <a:pt x="436647" y="188622"/>
                    <a:pt x="437122" y="186327"/>
                    <a:pt x="437756" y="184191"/>
                  </a:cubicBezTo>
                  <a:cubicBezTo>
                    <a:pt x="477361" y="184111"/>
                    <a:pt x="538116" y="185852"/>
                    <a:pt x="609801" y="187830"/>
                  </a:cubicBezTo>
                  <a:cubicBezTo>
                    <a:pt x="605286" y="192024"/>
                    <a:pt x="600534" y="195822"/>
                    <a:pt x="596177" y="200333"/>
                  </a:cubicBezTo>
                  <a:cubicBezTo>
                    <a:pt x="586672" y="210382"/>
                    <a:pt x="577642" y="221064"/>
                    <a:pt x="569166" y="232063"/>
                  </a:cubicBezTo>
                  <a:cubicBezTo>
                    <a:pt x="556651" y="248442"/>
                    <a:pt x="545720" y="265375"/>
                    <a:pt x="533680" y="279223"/>
                  </a:cubicBezTo>
                  <a:cubicBezTo>
                    <a:pt x="528769" y="285157"/>
                    <a:pt x="520373" y="297897"/>
                    <a:pt x="511501" y="308263"/>
                  </a:cubicBezTo>
                  <a:cubicBezTo>
                    <a:pt x="508729" y="311586"/>
                    <a:pt x="506115" y="314672"/>
                    <a:pt x="503343" y="316967"/>
                  </a:cubicBezTo>
                  <a:cubicBezTo>
                    <a:pt x="502154" y="317916"/>
                    <a:pt x="501441" y="319182"/>
                    <a:pt x="500332" y="319499"/>
                  </a:cubicBezTo>
                  <a:cubicBezTo>
                    <a:pt x="492649" y="321081"/>
                    <a:pt x="487659" y="328678"/>
                    <a:pt x="489322" y="336353"/>
                  </a:cubicBezTo>
                  <a:cubicBezTo>
                    <a:pt x="490906" y="344028"/>
                    <a:pt x="498511" y="348934"/>
                    <a:pt x="506194" y="347352"/>
                  </a:cubicBezTo>
                  <a:cubicBezTo>
                    <a:pt x="513006" y="346402"/>
                    <a:pt x="521006" y="341655"/>
                    <a:pt x="529165" y="335008"/>
                  </a:cubicBezTo>
                  <a:cubicBezTo>
                    <a:pt x="541205" y="325196"/>
                    <a:pt x="553562" y="310162"/>
                    <a:pt x="560216" y="303911"/>
                  </a:cubicBezTo>
                  <a:cubicBezTo>
                    <a:pt x="573523" y="290538"/>
                    <a:pt x="587227" y="274792"/>
                    <a:pt x="600138" y="258017"/>
                  </a:cubicBezTo>
                  <a:cubicBezTo>
                    <a:pt x="611782" y="242903"/>
                    <a:pt x="622792" y="226999"/>
                    <a:pt x="635070" y="212914"/>
                  </a:cubicBezTo>
                  <a:cubicBezTo>
                    <a:pt x="642832" y="204052"/>
                    <a:pt x="650911" y="196139"/>
                    <a:pt x="659466" y="189096"/>
                  </a:cubicBezTo>
                  <a:cubicBezTo>
                    <a:pt x="667467" y="189334"/>
                    <a:pt x="674912" y="189492"/>
                    <a:pt x="683071" y="189729"/>
                  </a:cubicBezTo>
                  <a:cubicBezTo>
                    <a:pt x="762836" y="191708"/>
                    <a:pt x="847988" y="192974"/>
                    <a:pt x="925218" y="193686"/>
                  </a:cubicBezTo>
                  <a:cubicBezTo>
                    <a:pt x="919119" y="203735"/>
                    <a:pt x="912386" y="213468"/>
                    <a:pt x="905099" y="223042"/>
                  </a:cubicBezTo>
                  <a:cubicBezTo>
                    <a:pt x="897415" y="233091"/>
                    <a:pt x="889256" y="242824"/>
                    <a:pt x="880939" y="252636"/>
                  </a:cubicBezTo>
                  <a:cubicBezTo>
                    <a:pt x="875395" y="259283"/>
                    <a:pt x="869929" y="265929"/>
                    <a:pt x="864384" y="272655"/>
                  </a:cubicBezTo>
                  <a:cubicBezTo>
                    <a:pt x="842443" y="299479"/>
                    <a:pt x="820739" y="326145"/>
                    <a:pt x="803313" y="353207"/>
                  </a:cubicBezTo>
                  <a:cubicBezTo>
                    <a:pt x="798640" y="359616"/>
                    <a:pt x="800144" y="368558"/>
                    <a:pt x="806481" y="373147"/>
                  </a:cubicBezTo>
                  <a:cubicBezTo>
                    <a:pt x="812897" y="377737"/>
                    <a:pt x="821769" y="376312"/>
                    <a:pt x="826442" y="369903"/>
                  </a:cubicBezTo>
                  <a:cubicBezTo>
                    <a:pt x="843314" y="349172"/>
                    <a:pt x="864146" y="329864"/>
                    <a:pt x="884028" y="309054"/>
                  </a:cubicBezTo>
                  <a:cubicBezTo>
                    <a:pt x="897494" y="295048"/>
                    <a:pt x="910723" y="280647"/>
                    <a:pt x="922366" y="265296"/>
                  </a:cubicBezTo>
                  <a:cubicBezTo>
                    <a:pt x="939079" y="243220"/>
                    <a:pt x="951278" y="219086"/>
                    <a:pt x="960308" y="193923"/>
                  </a:cubicBezTo>
                  <a:cubicBezTo>
                    <a:pt x="1051242" y="194319"/>
                    <a:pt x="1126571" y="193132"/>
                    <a:pt x="1160235" y="189096"/>
                  </a:cubicBezTo>
                  <a:cubicBezTo>
                    <a:pt x="1168474" y="188226"/>
                    <a:pt x="1174335" y="180946"/>
                    <a:pt x="1173543" y="172796"/>
                  </a:cubicBezTo>
                  <a:cubicBezTo>
                    <a:pt x="1172672" y="164567"/>
                    <a:pt x="1165305" y="158632"/>
                    <a:pt x="1157147" y="159503"/>
                  </a:cubicBezTo>
                  <a:cubicBezTo>
                    <a:pt x="1130690" y="161956"/>
                    <a:pt x="1078253" y="161560"/>
                    <a:pt x="1012666" y="160215"/>
                  </a:cubicBezTo>
                  <a:cubicBezTo>
                    <a:pt x="1006726" y="160057"/>
                    <a:pt x="999755" y="159819"/>
                    <a:pt x="993577" y="159740"/>
                  </a:cubicBezTo>
                  <a:cubicBezTo>
                    <a:pt x="993102" y="159028"/>
                    <a:pt x="993102" y="158474"/>
                    <a:pt x="992547" y="157762"/>
                  </a:cubicBezTo>
                  <a:cubicBezTo>
                    <a:pt x="990963" y="155863"/>
                    <a:pt x="985814" y="151669"/>
                    <a:pt x="985259" y="151194"/>
                  </a:cubicBezTo>
                  <a:lnTo>
                    <a:pt x="972665" y="141303"/>
                  </a:lnTo>
                  <a:cubicBezTo>
                    <a:pt x="968308" y="137743"/>
                    <a:pt x="964268" y="133865"/>
                    <a:pt x="960229" y="129830"/>
                  </a:cubicBezTo>
                  <a:cubicBezTo>
                    <a:pt x="953971" y="123658"/>
                    <a:pt x="948189" y="117169"/>
                    <a:pt x="942565" y="110523"/>
                  </a:cubicBezTo>
                  <a:cubicBezTo>
                    <a:pt x="931951" y="98891"/>
                    <a:pt x="922921" y="86310"/>
                    <a:pt x="913336" y="74124"/>
                  </a:cubicBezTo>
                  <a:cubicBezTo>
                    <a:pt x="903277" y="61384"/>
                    <a:pt x="892900" y="48961"/>
                    <a:pt x="882286" y="36617"/>
                  </a:cubicBezTo>
                  <a:cubicBezTo>
                    <a:pt x="872939" y="25777"/>
                    <a:pt x="863117" y="15332"/>
                    <a:pt x="852740" y="5283"/>
                  </a:cubicBezTo>
                  <a:cubicBezTo>
                    <a:pt x="847196" y="-810"/>
                    <a:pt x="837769" y="-1364"/>
                    <a:pt x="831670" y="4175"/>
                  </a:cubicBezTo>
                  <a:cubicBezTo>
                    <a:pt x="825571" y="9635"/>
                    <a:pt x="825017" y="19051"/>
                    <a:pt x="830561" y="25144"/>
                  </a:cubicBezTo>
                  <a:cubicBezTo>
                    <a:pt x="842363" y="40257"/>
                    <a:pt x="852344" y="56320"/>
                    <a:pt x="863037" y="72146"/>
                  </a:cubicBezTo>
                  <a:cubicBezTo>
                    <a:pt x="870325" y="83065"/>
                    <a:pt x="877692" y="93985"/>
                    <a:pt x="885850" y="104351"/>
                  </a:cubicBezTo>
                  <a:cubicBezTo>
                    <a:pt x="894801" y="115745"/>
                    <a:pt x="904781" y="126269"/>
                    <a:pt x="915238" y="136556"/>
                  </a:cubicBezTo>
                  <a:cubicBezTo>
                    <a:pt x="921099" y="142174"/>
                    <a:pt x="927119" y="147713"/>
                    <a:pt x="933535" y="152856"/>
                  </a:cubicBezTo>
                  <a:cubicBezTo>
                    <a:pt x="935991" y="154834"/>
                    <a:pt x="938604" y="156575"/>
                    <a:pt x="941218" y="158316"/>
                  </a:cubicBezTo>
                  <a:cubicBezTo>
                    <a:pt x="869533" y="156179"/>
                    <a:pt x="790481" y="153252"/>
                    <a:pt x="714122" y="150719"/>
                  </a:cubicBezTo>
                  <a:lnTo>
                    <a:pt x="708419" y="146447"/>
                  </a:lnTo>
                  <a:cubicBezTo>
                    <a:pt x="702953" y="142174"/>
                    <a:pt x="697725" y="137505"/>
                    <a:pt x="692576" y="132837"/>
                  </a:cubicBezTo>
                  <a:cubicBezTo>
                    <a:pt x="684497" y="125557"/>
                    <a:pt x="676655" y="117961"/>
                    <a:pt x="668734" y="110444"/>
                  </a:cubicBezTo>
                  <a:cubicBezTo>
                    <a:pt x="658199" y="100790"/>
                    <a:pt x="647664" y="90662"/>
                    <a:pt x="636654" y="81008"/>
                  </a:cubicBezTo>
                  <a:cubicBezTo>
                    <a:pt x="620653" y="67002"/>
                    <a:pt x="604178" y="53313"/>
                    <a:pt x="588890" y="38596"/>
                  </a:cubicBezTo>
                  <a:cubicBezTo>
                    <a:pt x="577959" y="28072"/>
                    <a:pt x="567345" y="17627"/>
                    <a:pt x="557919" y="6153"/>
                  </a:cubicBezTo>
                  <a:cubicBezTo>
                    <a:pt x="553087" y="-493"/>
                    <a:pt x="543740" y="-1997"/>
                    <a:pt x="537086" y="2830"/>
                  </a:cubicBezTo>
                  <a:cubicBezTo>
                    <a:pt x="530433" y="7578"/>
                    <a:pt x="528927" y="16915"/>
                    <a:pt x="533759" y="23561"/>
                  </a:cubicBezTo>
                  <a:cubicBezTo>
                    <a:pt x="548176" y="46113"/>
                    <a:pt x="565364" y="67319"/>
                    <a:pt x="584533" y="87022"/>
                  </a:cubicBezTo>
                  <a:cubicBezTo>
                    <a:pt x="593801" y="96517"/>
                    <a:pt x="603544" y="105696"/>
                    <a:pt x="613524" y="114321"/>
                  </a:cubicBezTo>
                  <a:cubicBezTo>
                    <a:pt x="623505" y="123025"/>
                    <a:pt x="633961" y="131017"/>
                    <a:pt x="644020" y="139088"/>
                  </a:cubicBezTo>
                  <a:cubicBezTo>
                    <a:pt x="648219" y="142411"/>
                    <a:pt x="652496" y="145655"/>
                    <a:pt x="656773" y="148900"/>
                  </a:cubicBezTo>
                  <a:cubicBezTo>
                    <a:pt x="569325" y="146367"/>
                    <a:pt x="492808" y="145339"/>
                    <a:pt x="444014" y="145734"/>
                  </a:cubicBezTo>
                  <a:cubicBezTo>
                    <a:pt x="441875" y="144231"/>
                    <a:pt x="437994" y="141936"/>
                    <a:pt x="436172" y="140670"/>
                  </a:cubicBezTo>
                  <a:lnTo>
                    <a:pt x="422469" y="131491"/>
                  </a:lnTo>
                  <a:lnTo>
                    <a:pt x="386903" y="103639"/>
                  </a:lnTo>
                  <a:cubicBezTo>
                    <a:pt x="375338" y="94539"/>
                    <a:pt x="364645" y="84648"/>
                    <a:pt x="353714" y="74994"/>
                  </a:cubicBezTo>
                  <a:cubicBezTo>
                    <a:pt x="346347" y="68506"/>
                    <a:pt x="338901" y="62097"/>
                    <a:pt x="331456" y="55608"/>
                  </a:cubicBezTo>
                  <a:cubicBezTo>
                    <a:pt x="312683" y="39149"/>
                    <a:pt x="293989" y="22612"/>
                    <a:pt x="275612" y="5441"/>
                  </a:cubicBezTo>
                  <a:cubicBezTo>
                    <a:pt x="269909" y="-493"/>
                    <a:pt x="260483" y="-731"/>
                    <a:pt x="254542" y="4966"/>
                  </a:cubicBezTo>
                  <a:cubicBezTo>
                    <a:pt x="248601" y="10664"/>
                    <a:pt x="248364" y="20080"/>
                    <a:pt x="254067" y="26014"/>
                  </a:cubicBezTo>
                  <a:cubicBezTo>
                    <a:pt x="265869" y="40178"/>
                    <a:pt x="277513" y="54263"/>
                    <a:pt x="289791" y="67952"/>
                  </a:cubicBezTo>
                  <a:cubicBezTo>
                    <a:pt x="298108" y="77210"/>
                    <a:pt x="306583" y="86230"/>
                    <a:pt x="315613" y="94776"/>
                  </a:cubicBezTo>
                  <a:cubicBezTo>
                    <a:pt x="323138" y="101977"/>
                    <a:pt x="330980" y="108861"/>
                    <a:pt x="339139" y="115349"/>
                  </a:cubicBezTo>
                  <a:cubicBezTo>
                    <a:pt x="347298" y="121917"/>
                    <a:pt x="355932" y="127931"/>
                    <a:pt x="364645" y="133865"/>
                  </a:cubicBezTo>
                  <a:cubicBezTo>
                    <a:pt x="371615" y="138455"/>
                    <a:pt x="378586" y="143044"/>
                    <a:pt x="385636" y="147475"/>
                  </a:cubicBezTo>
                  <a:cubicBezTo>
                    <a:pt x="324327" y="150245"/>
                    <a:pt x="220481" y="155546"/>
                    <a:pt x="137786" y="158711"/>
                  </a:cubicBezTo>
                  <a:cubicBezTo>
                    <a:pt x="88596" y="160610"/>
                    <a:pt x="47169" y="161797"/>
                    <a:pt x="27366" y="160927"/>
                  </a:cubicBezTo>
                  <a:cubicBezTo>
                    <a:pt x="25465" y="160848"/>
                    <a:pt x="23247" y="161164"/>
                    <a:pt x="21663" y="161164"/>
                  </a:cubicBezTo>
                  <a:cubicBezTo>
                    <a:pt x="21821" y="161402"/>
                    <a:pt x="21980" y="161560"/>
                    <a:pt x="22138" y="161639"/>
                  </a:cubicBezTo>
                  <a:cubicBezTo>
                    <a:pt x="21901" y="161481"/>
                    <a:pt x="21663" y="161323"/>
                    <a:pt x="21426" y="161164"/>
                  </a:cubicBezTo>
                  <a:cubicBezTo>
                    <a:pt x="20158" y="161243"/>
                    <a:pt x="19366" y="161006"/>
                    <a:pt x="19524" y="160294"/>
                  </a:cubicBezTo>
                  <a:lnTo>
                    <a:pt x="19524" y="160215"/>
                  </a:lnTo>
                  <a:cubicBezTo>
                    <a:pt x="13346" y="157841"/>
                    <a:pt x="6138" y="159898"/>
                    <a:pt x="2336" y="165675"/>
                  </a:cubicBezTo>
                  <a:cubicBezTo>
                    <a:pt x="-1942" y="172242"/>
                    <a:pt x="-199" y="181025"/>
                    <a:pt x="6375" y="185377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2" name="Google Shape;1312;p21"/>
            <p:cNvSpPr/>
            <p:nvPr/>
          </p:nvSpPr>
          <p:spPr>
            <a:xfrm>
              <a:off x="7243306" y="609965"/>
              <a:ext cx="261999" cy="328293"/>
            </a:xfrm>
            <a:custGeom>
              <a:avLst/>
              <a:gdLst/>
              <a:ahLst/>
              <a:cxnLst/>
              <a:rect l="l" t="t" r="r" b="b"/>
              <a:pathLst>
                <a:path w="523997" h="656586" extrusionOk="0">
                  <a:moveTo>
                    <a:pt x="395736" y="6553"/>
                  </a:moveTo>
                  <a:cubicBezTo>
                    <a:pt x="431935" y="-12358"/>
                    <a:pt x="482551" y="11063"/>
                    <a:pt x="508690" y="58777"/>
                  </a:cubicBezTo>
                  <a:cubicBezTo>
                    <a:pt x="534830" y="106571"/>
                    <a:pt x="526671" y="160773"/>
                    <a:pt x="490472" y="179685"/>
                  </a:cubicBezTo>
                  <a:cubicBezTo>
                    <a:pt x="454273" y="198596"/>
                    <a:pt x="403657" y="175174"/>
                    <a:pt x="377518" y="127460"/>
                  </a:cubicBezTo>
                  <a:cubicBezTo>
                    <a:pt x="351378" y="79667"/>
                    <a:pt x="359537" y="25465"/>
                    <a:pt x="395736" y="6553"/>
                  </a:cubicBezTo>
                  <a:close/>
                  <a:moveTo>
                    <a:pt x="0" y="556886"/>
                  </a:moveTo>
                  <a:cubicBezTo>
                    <a:pt x="0" y="611959"/>
                    <a:pt x="34615" y="656587"/>
                    <a:pt x="77230" y="656587"/>
                  </a:cubicBezTo>
                  <a:cubicBezTo>
                    <a:pt x="119846" y="656587"/>
                    <a:pt x="154461" y="611959"/>
                    <a:pt x="154461" y="556886"/>
                  </a:cubicBezTo>
                  <a:cubicBezTo>
                    <a:pt x="154461" y="501892"/>
                    <a:pt x="119846" y="457185"/>
                    <a:pt x="77230" y="457185"/>
                  </a:cubicBezTo>
                  <a:cubicBezTo>
                    <a:pt x="34615" y="457185"/>
                    <a:pt x="0" y="501892"/>
                    <a:pt x="0" y="5568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3" name="Google Shape;1313;p21"/>
            <p:cNvSpPr/>
            <p:nvPr/>
          </p:nvSpPr>
          <p:spPr>
            <a:xfrm>
              <a:off x="7062962" y="411444"/>
              <a:ext cx="407545" cy="462053"/>
            </a:xfrm>
            <a:custGeom>
              <a:avLst/>
              <a:gdLst/>
              <a:ahLst/>
              <a:cxnLst/>
              <a:rect l="l" t="t" r="r" b="b"/>
              <a:pathLst>
                <a:path w="815090" h="924105" extrusionOk="0">
                  <a:moveTo>
                    <a:pt x="16045" y="45"/>
                  </a:moveTo>
                  <a:cubicBezTo>
                    <a:pt x="16045" y="45"/>
                    <a:pt x="99295" y="5030"/>
                    <a:pt x="174942" y="13101"/>
                  </a:cubicBezTo>
                  <a:cubicBezTo>
                    <a:pt x="219141" y="17848"/>
                    <a:pt x="260727" y="23783"/>
                    <a:pt x="282430" y="30034"/>
                  </a:cubicBezTo>
                  <a:cubicBezTo>
                    <a:pt x="323065" y="41903"/>
                    <a:pt x="362037" y="54880"/>
                    <a:pt x="399187" y="70231"/>
                  </a:cubicBezTo>
                  <a:cubicBezTo>
                    <a:pt x="438237" y="86373"/>
                    <a:pt x="475308" y="104889"/>
                    <a:pt x="510161" y="126649"/>
                  </a:cubicBezTo>
                  <a:cubicBezTo>
                    <a:pt x="579074" y="169615"/>
                    <a:pt x="639353" y="224925"/>
                    <a:pt x="690444" y="297960"/>
                  </a:cubicBezTo>
                  <a:lnTo>
                    <a:pt x="812428" y="474336"/>
                  </a:lnTo>
                  <a:cubicBezTo>
                    <a:pt x="817022" y="480666"/>
                    <a:pt x="815517" y="489607"/>
                    <a:pt x="809101" y="494197"/>
                  </a:cubicBezTo>
                  <a:cubicBezTo>
                    <a:pt x="802764" y="498707"/>
                    <a:pt x="793814" y="497283"/>
                    <a:pt x="789219" y="490874"/>
                  </a:cubicBezTo>
                  <a:lnTo>
                    <a:pt x="661849" y="318375"/>
                  </a:lnTo>
                  <a:cubicBezTo>
                    <a:pt x="612421" y="250721"/>
                    <a:pt x="554360" y="200475"/>
                    <a:pt x="489091" y="160674"/>
                  </a:cubicBezTo>
                  <a:cubicBezTo>
                    <a:pt x="455822" y="140338"/>
                    <a:pt x="420732" y="122772"/>
                    <a:pt x="383740" y="107025"/>
                  </a:cubicBezTo>
                  <a:cubicBezTo>
                    <a:pt x="348016" y="91833"/>
                    <a:pt x="310629" y="78302"/>
                    <a:pt x="271578" y="66037"/>
                  </a:cubicBezTo>
                  <a:cubicBezTo>
                    <a:pt x="251301" y="59628"/>
                    <a:pt x="212170" y="53377"/>
                    <a:pt x="170664" y="47680"/>
                  </a:cubicBezTo>
                  <a:cubicBezTo>
                    <a:pt x="165911" y="47046"/>
                    <a:pt x="161159" y="46413"/>
                    <a:pt x="156327" y="45780"/>
                  </a:cubicBezTo>
                  <a:cubicBezTo>
                    <a:pt x="161951" y="48550"/>
                    <a:pt x="167892" y="50845"/>
                    <a:pt x="173278" y="54010"/>
                  </a:cubicBezTo>
                  <a:cubicBezTo>
                    <a:pt x="185477" y="60973"/>
                    <a:pt x="197279" y="68727"/>
                    <a:pt x="209002" y="76878"/>
                  </a:cubicBezTo>
                  <a:cubicBezTo>
                    <a:pt x="242112" y="99983"/>
                    <a:pt x="273480" y="126332"/>
                    <a:pt x="302154" y="155293"/>
                  </a:cubicBezTo>
                  <a:cubicBezTo>
                    <a:pt x="330986" y="184333"/>
                    <a:pt x="357047" y="216142"/>
                    <a:pt x="379622" y="249534"/>
                  </a:cubicBezTo>
                  <a:cubicBezTo>
                    <a:pt x="411306" y="296932"/>
                    <a:pt x="435544" y="349789"/>
                    <a:pt x="452495" y="406049"/>
                  </a:cubicBezTo>
                  <a:cubicBezTo>
                    <a:pt x="468813" y="460014"/>
                    <a:pt x="478556" y="517065"/>
                    <a:pt x="482912" y="574749"/>
                  </a:cubicBezTo>
                  <a:cubicBezTo>
                    <a:pt x="491546" y="690434"/>
                    <a:pt x="478160" y="808967"/>
                    <a:pt x="452416" y="912624"/>
                  </a:cubicBezTo>
                  <a:cubicBezTo>
                    <a:pt x="450515" y="920616"/>
                    <a:pt x="442515" y="925601"/>
                    <a:pt x="434515" y="923702"/>
                  </a:cubicBezTo>
                  <a:cubicBezTo>
                    <a:pt x="426514" y="921803"/>
                    <a:pt x="421524" y="913811"/>
                    <a:pt x="423346" y="905819"/>
                  </a:cubicBezTo>
                  <a:cubicBezTo>
                    <a:pt x="445604" y="804852"/>
                    <a:pt x="454634" y="689880"/>
                    <a:pt x="444257" y="577993"/>
                  </a:cubicBezTo>
                  <a:cubicBezTo>
                    <a:pt x="439109" y="523158"/>
                    <a:pt x="429287" y="469034"/>
                    <a:pt x="413920" y="417601"/>
                  </a:cubicBezTo>
                  <a:cubicBezTo>
                    <a:pt x="398157" y="364981"/>
                    <a:pt x="376849" y="315052"/>
                    <a:pt x="347858" y="270424"/>
                  </a:cubicBezTo>
                  <a:cubicBezTo>
                    <a:pt x="327264" y="238456"/>
                    <a:pt x="303183" y="207992"/>
                    <a:pt x="276648" y="179902"/>
                  </a:cubicBezTo>
                  <a:cubicBezTo>
                    <a:pt x="250112" y="151732"/>
                    <a:pt x="221042" y="125858"/>
                    <a:pt x="190229" y="103069"/>
                  </a:cubicBezTo>
                  <a:cubicBezTo>
                    <a:pt x="179457" y="95077"/>
                    <a:pt x="168684" y="87481"/>
                    <a:pt x="157436" y="80597"/>
                  </a:cubicBezTo>
                  <a:cubicBezTo>
                    <a:pt x="146505" y="73871"/>
                    <a:pt x="135178" y="67778"/>
                    <a:pt x="123059" y="62635"/>
                  </a:cubicBezTo>
                  <a:cubicBezTo>
                    <a:pt x="118544" y="60736"/>
                    <a:pt x="114108" y="58757"/>
                    <a:pt x="109514" y="57254"/>
                  </a:cubicBezTo>
                  <a:cubicBezTo>
                    <a:pt x="107137" y="56463"/>
                    <a:pt x="104761" y="55751"/>
                    <a:pt x="102226" y="55276"/>
                  </a:cubicBezTo>
                  <a:cubicBezTo>
                    <a:pt x="102306" y="55197"/>
                    <a:pt x="102306" y="55197"/>
                    <a:pt x="102306" y="55118"/>
                  </a:cubicBezTo>
                  <a:cubicBezTo>
                    <a:pt x="102385" y="51478"/>
                    <a:pt x="92166" y="56146"/>
                    <a:pt x="90424" y="56067"/>
                  </a:cubicBezTo>
                  <a:cubicBezTo>
                    <a:pt x="84246" y="55513"/>
                    <a:pt x="81077" y="52348"/>
                    <a:pt x="79651" y="50449"/>
                  </a:cubicBezTo>
                  <a:cubicBezTo>
                    <a:pt x="76879" y="46730"/>
                    <a:pt x="75611" y="42457"/>
                    <a:pt x="77275" y="37393"/>
                  </a:cubicBezTo>
                  <a:cubicBezTo>
                    <a:pt x="77354" y="37156"/>
                    <a:pt x="77592" y="36681"/>
                    <a:pt x="77750" y="36364"/>
                  </a:cubicBezTo>
                  <a:cubicBezTo>
                    <a:pt x="40917" y="32329"/>
                    <a:pt x="13748" y="29718"/>
                    <a:pt x="13748" y="29718"/>
                  </a:cubicBezTo>
                  <a:cubicBezTo>
                    <a:pt x="5589" y="29085"/>
                    <a:pt x="-589" y="21963"/>
                    <a:pt x="45" y="13734"/>
                  </a:cubicBezTo>
                  <a:cubicBezTo>
                    <a:pt x="678" y="5584"/>
                    <a:pt x="7886" y="-588"/>
                    <a:pt x="16045" y="4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4" name="Google Shape;1314;p21"/>
            <p:cNvSpPr/>
            <p:nvPr/>
          </p:nvSpPr>
          <p:spPr>
            <a:xfrm>
              <a:off x="7944521" y="302210"/>
              <a:ext cx="652738" cy="577915"/>
            </a:xfrm>
            <a:custGeom>
              <a:avLst/>
              <a:gdLst/>
              <a:ahLst/>
              <a:cxnLst/>
              <a:rect l="l" t="t" r="r" b="b"/>
              <a:pathLst>
                <a:path w="1305477" h="1155830" extrusionOk="0">
                  <a:moveTo>
                    <a:pt x="1148943" y="128149"/>
                  </a:moveTo>
                  <a:cubicBezTo>
                    <a:pt x="1161775" y="114222"/>
                    <a:pt x="1176904" y="100691"/>
                    <a:pt x="1192113" y="88506"/>
                  </a:cubicBezTo>
                  <a:cubicBezTo>
                    <a:pt x="1207559" y="76083"/>
                    <a:pt x="1223322" y="65400"/>
                    <a:pt x="1234649" y="54560"/>
                  </a:cubicBezTo>
                  <a:cubicBezTo>
                    <a:pt x="1243441" y="46647"/>
                    <a:pt x="1253580" y="30743"/>
                    <a:pt x="1264116" y="18953"/>
                  </a:cubicBezTo>
                  <a:cubicBezTo>
                    <a:pt x="1270769" y="11435"/>
                    <a:pt x="1277502" y="5263"/>
                    <a:pt x="1283997" y="1940"/>
                  </a:cubicBezTo>
                  <a:cubicBezTo>
                    <a:pt x="1290809" y="-2016"/>
                    <a:pt x="1299523" y="278"/>
                    <a:pt x="1303483" y="7004"/>
                  </a:cubicBezTo>
                  <a:cubicBezTo>
                    <a:pt x="1307523" y="13809"/>
                    <a:pt x="1305226" y="22592"/>
                    <a:pt x="1298414" y="26549"/>
                  </a:cubicBezTo>
                  <a:cubicBezTo>
                    <a:pt x="1294928" y="28923"/>
                    <a:pt x="1292077" y="33433"/>
                    <a:pt x="1288829" y="38260"/>
                  </a:cubicBezTo>
                  <a:cubicBezTo>
                    <a:pt x="1279007" y="52503"/>
                    <a:pt x="1269501" y="70781"/>
                    <a:pt x="1261026" y="80435"/>
                  </a:cubicBezTo>
                  <a:cubicBezTo>
                    <a:pt x="1249382" y="92937"/>
                    <a:pt x="1234094" y="106705"/>
                    <a:pt x="1217223" y="119999"/>
                  </a:cubicBezTo>
                  <a:cubicBezTo>
                    <a:pt x="1202886" y="131314"/>
                    <a:pt x="1187440" y="142233"/>
                    <a:pt x="1174211" y="153944"/>
                  </a:cubicBezTo>
                  <a:cubicBezTo>
                    <a:pt x="1162488" y="164231"/>
                    <a:pt x="1151953" y="174280"/>
                    <a:pt x="1145775" y="185675"/>
                  </a:cubicBezTo>
                  <a:cubicBezTo>
                    <a:pt x="1142369" y="193113"/>
                    <a:pt x="1133576" y="196436"/>
                    <a:pt x="1126051" y="192954"/>
                  </a:cubicBezTo>
                  <a:cubicBezTo>
                    <a:pt x="1118605" y="189552"/>
                    <a:pt x="1115358" y="180689"/>
                    <a:pt x="1118764" y="173251"/>
                  </a:cubicBezTo>
                  <a:cubicBezTo>
                    <a:pt x="1124626" y="157822"/>
                    <a:pt x="1135478" y="142708"/>
                    <a:pt x="1148943" y="128149"/>
                  </a:cubicBezTo>
                  <a:close/>
                  <a:moveTo>
                    <a:pt x="6252" y="1128876"/>
                  </a:moveTo>
                  <a:cubicBezTo>
                    <a:pt x="17103" y="1120330"/>
                    <a:pt x="27480" y="1110993"/>
                    <a:pt x="37857" y="1101340"/>
                  </a:cubicBezTo>
                  <a:cubicBezTo>
                    <a:pt x="58372" y="1082349"/>
                    <a:pt x="77858" y="1061380"/>
                    <a:pt x="97740" y="1040886"/>
                  </a:cubicBezTo>
                  <a:cubicBezTo>
                    <a:pt x="107879" y="1030441"/>
                    <a:pt x="118097" y="1020155"/>
                    <a:pt x="128473" y="1010264"/>
                  </a:cubicBezTo>
                  <a:cubicBezTo>
                    <a:pt x="139167" y="999898"/>
                    <a:pt x="150177" y="990165"/>
                    <a:pt x="161029" y="980670"/>
                  </a:cubicBezTo>
                  <a:lnTo>
                    <a:pt x="216794" y="935093"/>
                  </a:lnTo>
                  <a:cubicBezTo>
                    <a:pt x="221070" y="931848"/>
                    <a:pt x="234061" y="927892"/>
                    <a:pt x="241349" y="923856"/>
                  </a:cubicBezTo>
                  <a:cubicBezTo>
                    <a:pt x="241032" y="922116"/>
                    <a:pt x="241111" y="920296"/>
                    <a:pt x="241507" y="918555"/>
                  </a:cubicBezTo>
                  <a:cubicBezTo>
                    <a:pt x="243171" y="910879"/>
                    <a:pt x="250695" y="905974"/>
                    <a:pt x="258458" y="907635"/>
                  </a:cubicBezTo>
                  <a:cubicBezTo>
                    <a:pt x="264716" y="908664"/>
                    <a:pt x="267884" y="911987"/>
                    <a:pt x="269864" y="914519"/>
                  </a:cubicBezTo>
                  <a:cubicBezTo>
                    <a:pt x="272557" y="917922"/>
                    <a:pt x="273191" y="921957"/>
                    <a:pt x="272637" y="926468"/>
                  </a:cubicBezTo>
                  <a:cubicBezTo>
                    <a:pt x="272241" y="930108"/>
                    <a:pt x="268993" y="935963"/>
                    <a:pt x="262419" y="941581"/>
                  </a:cubicBezTo>
                  <a:cubicBezTo>
                    <a:pt x="255607" y="947436"/>
                    <a:pt x="243250" y="954954"/>
                    <a:pt x="237943" y="959939"/>
                  </a:cubicBezTo>
                  <a:lnTo>
                    <a:pt x="186614" y="1008760"/>
                  </a:lnTo>
                  <a:cubicBezTo>
                    <a:pt x="171485" y="1023083"/>
                    <a:pt x="156752" y="1038750"/>
                    <a:pt x="141385" y="1054021"/>
                  </a:cubicBezTo>
                  <a:cubicBezTo>
                    <a:pt x="125939" y="1069214"/>
                    <a:pt x="110017" y="1084248"/>
                    <a:pt x="93779" y="1098729"/>
                  </a:cubicBezTo>
                  <a:cubicBezTo>
                    <a:pt x="71204" y="1118827"/>
                    <a:pt x="47758" y="1137343"/>
                    <a:pt x="23520" y="1153089"/>
                  </a:cubicBezTo>
                  <a:cubicBezTo>
                    <a:pt x="16866" y="1157837"/>
                    <a:pt x="7519" y="1156254"/>
                    <a:pt x="2766" y="1149608"/>
                  </a:cubicBezTo>
                  <a:cubicBezTo>
                    <a:pt x="-1986" y="1142882"/>
                    <a:pt x="-481" y="1133624"/>
                    <a:pt x="6252" y="1128876"/>
                  </a:cubicBezTo>
                  <a:close/>
                  <a:moveTo>
                    <a:pt x="245784" y="916972"/>
                  </a:moveTo>
                  <a:cubicBezTo>
                    <a:pt x="244596" y="915627"/>
                    <a:pt x="244517" y="919900"/>
                    <a:pt x="244280" y="920850"/>
                  </a:cubicBezTo>
                  <a:cubicBezTo>
                    <a:pt x="244121" y="921324"/>
                    <a:pt x="244041" y="921720"/>
                    <a:pt x="243962" y="922195"/>
                  </a:cubicBezTo>
                  <a:cubicBezTo>
                    <a:pt x="246339" y="920454"/>
                    <a:pt x="247289" y="918713"/>
                    <a:pt x="245784" y="916972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5" name="Google Shape;1315;p21"/>
            <p:cNvSpPr/>
            <p:nvPr/>
          </p:nvSpPr>
          <p:spPr>
            <a:xfrm>
              <a:off x="6724721" y="449487"/>
              <a:ext cx="345544" cy="351630"/>
            </a:xfrm>
            <a:custGeom>
              <a:avLst/>
              <a:gdLst/>
              <a:ahLst/>
              <a:cxnLst/>
              <a:rect l="l" t="t" r="r" b="b"/>
              <a:pathLst>
                <a:path w="691088" h="703260" extrusionOk="0">
                  <a:moveTo>
                    <a:pt x="10206" y="479751"/>
                  </a:moveTo>
                  <a:cubicBezTo>
                    <a:pt x="59713" y="294276"/>
                    <a:pt x="341940" y="0"/>
                    <a:pt x="341940" y="0"/>
                  </a:cubicBezTo>
                  <a:cubicBezTo>
                    <a:pt x="341940" y="0"/>
                    <a:pt x="314692" y="561332"/>
                    <a:pt x="208232" y="662694"/>
                  </a:cubicBezTo>
                  <a:cubicBezTo>
                    <a:pt x="101774" y="764057"/>
                    <a:pt x="-39301" y="665226"/>
                    <a:pt x="10206" y="479751"/>
                  </a:cubicBezTo>
                  <a:close/>
                  <a:moveTo>
                    <a:pt x="680882" y="479751"/>
                  </a:moveTo>
                  <a:cubicBezTo>
                    <a:pt x="631375" y="294276"/>
                    <a:pt x="349148" y="0"/>
                    <a:pt x="349148" y="0"/>
                  </a:cubicBezTo>
                  <a:cubicBezTo>
                    <a:pt x="349148" y="0"/>
                    <a:pt x="376397" y="561332"/>
                    <a:pt x="482856" y="662694"/>
                  </a:cubicBezTo>
                  <a:cubicBezTo>
                    <a:pt x="589314" y="764057"/>
                    <a:pt x="730389" y="665226"/>
                    <a:pt x="680882" y="479751"/>
                  </a:cubicBez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6" name="Google Shape;1316;p21"/>
            <p:cNvSpPr/>
            <p:nvPr/>
          </p:nvSpPr>
          <p:spPr>
            <a:xfrm>
              <a:off x="5535002" y="2121929"/>
              <a:ext cx="6544" cy="8917"/>
            </a:xfrm>
            <a:custGeom>
              <a:avLst/>
              <a:gdLst/>
              <a:ahLst/>
              <a:cxnLst/>
              <a:rect l="l" t="t" r="r" b="b"/>
              <a:pathLst>
                <a:path w="13089" h="17834" extrusionOk="0">
                  <a:moveTo>
                    <a:pt x="12852" y="0"/>
                  </a:moveTo>
                  <a:lnTo>
                    <a:pt x="13090" y="0"/>
                  </a:lnTo>
                  <a:lnTo>
                    <a:pt x="12852" y="0"/>
                  </a:lnTo>
                  <a:lnTo>
                    <a:pt x="12852" y="0"/>
                  </a:lnTo>
                  <a:close/>
                  <a:moveTo>
                    <a:pt x="8020" y="1820"/>
                  </a:moveTo>
                  <a:cubicBezTo>
                    <a:pt x="9446" y="1029"/>
                    <a:pt x="10951" y="396"/>
                    <a:pt x="12614" y="79"/>
                  </a:cubicBezTo>
                  <a:cubicBezTo>
                    <a:pt x="10872" y="396"/>
                    <a:pt x="9287" y="1029"/>
                    <a:pt x="8020" y="1820"/>
                  </a:cubicBezTo>
                  <a:lnTo>
                    <a:pt x="8020" y="1820"/>
                  </a:lnTo>
                  <a:close/>
                  <a:moveTo>
                    <a:pt x="178" y="17804"/>
                  </a:moveTo>
                  <a:cubicBezTo>
                    <a:pt x="416" y="17883"/>
                    <a:pt x="812" y="17804"/>
                    <a:pt x="1287" y="17645"/>
                  </a:cubicBezTo>
                  <a:cubicBezTo>
                    <a:pt x="3030" y="17092"/>
                    <a:pt x="2079" y="14797"/>
                    <a:pt x="574" y="12107"/>
                  </a:cubicBezTo>
                  <a:lnTo>
                    <a:pt x="257" y="12819"/>
                  </a:lnTo>
                  <a:lnTo>
                    <a:pt x="178" y="13294"/>
                  </a:lnTo>
                  <a:cubicBezTo>
                    <a:pt x="-59" y="14876"/>
                    <a:pt x="-59" y="16379"/>
                    <a:pt x="178" y="17804"/>
                  </a:cubicBezTo>
                  <a:lnTo>
                    <a:pt x="178" y="17804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20" name="Google Shape;1320;p21"/>
          <p:cNvGrpSpPr/>
          <p:nvPr/>
        </p:nvGrpSpPr>
        <p:grpSpPr>
          <a:xfrm rot="5400000" flipH="1">
            <a:off x="5635483" y="1629403"/>
            <a:ext cx="5121783" cy="1895250"/>
            <a:chOff x="5183989" y="300533"/>
            <a:chExt cx="3424950" cy="1895250"/>
          </a:xfrm>
        </p:grpSpPr>
        <p:sp>
          <p:nvSpPr>
            <p:cNvPr id="1321" name="Google Shape;1321;p21"/>
            <p:cNvSpPr/>
            <p:nvPr/>
          </p:nvSpPr>
          <p:spPr>
            <a:xfrm>
              <a:off x="5193754" y="943659"/>
              <a:ext cx="547277" cy="1252124"/>
            </a:xfrm>
            <a:custGeom>
              <a:avLst/>
              <a:gdLst/>
              <a:ahLst/>
              <a:cxnLst/>
              <a:rect l="l" t="t" r="r" b="b"/>
              <a:pathLst>
                <a:path w="1094554" h="2504248" extrusionOk="0">
                  <a:moveTo>
                    <a:pt x="396805" y="1916748"/>
                  </a:moveTo>
                  <a:cubicBezTo>
                    <a:pt x="479738" y="2031878"/>
                    <a:pt x="363457" y="2202953"/>
                    <a:pt x="340407" y="2234129"/>
                  </a:cubicBezTo>
                  <a:cubicBezTo>
                    <a:pt x="323059" y="2257630"/>
                    <a:pt x="285197" y="2305502"/>
                    <a:pt x="249156" y="2291417"/>
                  </a:cubicBezTo>
                  <a:cubicBezTo>
                    <a:pt x="222224" y="2280893"/>
                    <a:pt x="202501" y="2193615"/>
                    <a:pt x="203610" y="2170510"/>
                  </a:cubicBezTo>
                  <a:cubicBezTo>
                    <a:pt x="212402" y="1982423"/>
                    <a:pt x="370427" y="1880032"/>
                    <a:pt x="396805" y="1916748"/>
                  </a:cubicBezTo>
                  <a:close/>
                  <a:moveTo>
                    <a:pt x="683943" y="2054351"/>
                  </a:moveTo>
                  <a:cubicBezTo>
                    <a:pt x="641011" y="2037892"/>
                    <a:pt x="634832" y="2166395"/>
                    <a:pt x="632614" y="2198759"/>
                  </a:cubicBezTo>
                  <a:cubicBezTo>
                    <a:pt x="626040" y="2296481"/>
                    <a:pt x="657645" y="2456873"/>
                    <a:pt x="764421" y="2499602"/>
                  </a:cubicBezTo>
                  <a:cubicBezTo>
                    <a:pt x="833096" y="2527059"/>
                    <a:pt x="835393" y="2425539"/>
                    <a:pt x="831987" y="2386054"/>
                  </a:cubicBezTo>
                  <a:cubicBezTo>
                    <a:pt x="824066" y="2291813"/>
                    <a:pt x="783827" y="2092648"/>
                    <a:pt x="683943" y="2054351"/>
                  </a:cubicBezTo>
                  <a:close/>
                  <a:moveTo>
                    <a:pt x="616693" y="1687594"/>
                  </a:moveTo>
                  <a:cubicBezTo>
                    <a:pt x="619545" y="1683717"/>
                    <a:pt x="653447" y="1710383"/>
                    <a:pt x="657011" y="1712519"/>
                  </a:cubicBezTo>
                  <a:cubicBezTo>
                    <a:pt x="683626" y="1728661"/>
                    <a:pt x="735192" y="1755011"/>
                    <a:pt x="766005" y="1734517"/>
                  </a:cubicBezTo>
                  <a:cubicBezTo>
                    <a:pt x="795788" y="1714656"/>
                    <a:pt x="766559" y="1663302"/>
                    <a:pt x="755708" y="1641146"/>
                  </a:cubicBezTo>
                  <a:cubicBezTo>
                    <a:pt x="711350" y="1549912"/>
                    <a:pt x="644258" y="1482179"/>
                    <a:pt x="580573" y="1405108"/>
                  </a:cubicBezTo>
                  <a:lnTo>
                    <a:pt x="546512" y="1449341"/>
                  </a:lnTo>
                  <a:cubicBezTo>
                    <a:pt x="531383" y="1332706"/>
                    <a:pt x="519264" y="1478380"/>
                    <a:pt x="516888" y="1523325"/>
                  </a:cubicBezTo>
                  <a:cubicBezTo>
                    <a:pt x="512690" y="1605301"/>
                    <a:pt x="506670" y="1692896"/>
                    <a:pt x="528690" y="1773052"/>
                  </a:cubicBezTo>
                  <a:cubicBezTo>
                    <a:pt x="534948" y="1795762"/>
                    <a:pt x="551186" y="1839440"/>
                    <a:pt x="581444" y="1841022"/>
                  </a:cubicBezTo>
                  <a:cubicBezTo>
                    <a:pt x="648377" y="1844425"/>
                    <a:pt x="599584" y="1711095"/>
                    <a:pt x="616693" y="1687594"/>
                  </a:cubicBezTo>
                  <a:close/>
                  <a:moveTo>
                    <a:pt x="469678" y="897663"/>
                  </a:moveTo>
                  <a:cubicBezTo>
                    <a:pt x="453123" y="866170"/>
                    <a:pt x="433241" y="833727"/>
                    <a:pt x="395458" y="826052"/>
                  </a:cubicBezTo>
                  <a:cubicBezTo>
                    <a:pt x="339060" y="814658"/>
                    <a:pt x="308485" y="863242"/>
                    <a:pt x="256443" y="864587"/>
                  </a:cubicBezTo>
                  <a:cubicBezTo>
                    <a:pt x="192045" y="866249"/>
                    <a:pt x="58655" y="814183"/>
                    <a:pt x="25941" y="902252"/>
                  </a:cubicBezTo>
                  <a:cubicBezTo>
                    <a:pt x="3999" y="961202"/>
                    <a:pt x="84398" y="1072772"/>
                    <a:pt x="105072" y="1125709"/>
                  </a:cubicBezTo>
                  <a:cubicBezTo>
                    <a:pt x="130103" y="1189802"/>
                    <a:pt x="161787" y="1347503"/>
                    <a:pt x="258820" y="1336742"/>
                  </a:cubicBezTo>
                  <a:cubicBezTo>
                    <a:pt x="328208" y="1329066"/>
                    <a:pt x="391022" y="1270116"/>
                    <a:pt x="437123" y="1223273"/>
                  </a:cubicBezTo>
                  <a:cubicBezTo>
                    <a:pt x="448133" y="1212037"/>
                    <a:pt x="479421" y="1163611"/>
                    <a:pt x="497085" y="1161474"/>
                  </a:cubicBezTo>
                  <a:lnTo>
                    <a:pt x="492016" y="1143354"/>
                  </a:lnTo>
                  <a:cubicBezTo>
                    <a:pt x="527740" y="1068024"/>
                    <a:pt x="507145" y="969194"/>
                    <a:pt x="469678" y="897663"/>
                  </a:cubicBezTo>
                  <a:close/>
                  <a:moveTo>
                    <a:pt x="907633" y="780475"/>
                  </a:moveTo>
                  <a:cubicBezTo>
                    <a:pt x="864147" y="778259"/>
                    <a:pt x="826443" y="748982"/>
                    <a:pt x="781689" y="748982"/>
                  </a:cubicBezTo>
                  <a:cubicBezTo>
                    <a:pt x="650595" y="748982"/>
                    <a:pt x="549681" y="854696"/>
                    <a:pt x="535423" y="974970"/>
                  </a:cubicBezTo>
                  <a:lnTo>
                    <a:pt x="534948" y="1048163"/>
                  </a:lnTo>
                  <a:cubicBezTo>
                    <a:pt x="530829" y="1037639"/>
                    <a:pt x="542077" y="1069607"/>
                    <a:pt x="548017" y="1079181"/>
                  </a:cubicBezTo>
                  <a:cubicBezTo>
                    <a:pt x="561721" y="1101258"/>
                    <a:pt x="577721" y="1122306"/>
                    <a:pt x="594910" y="1141771"/>
                  </a:cubicBezTo>
                  <a:cubicBezTo>
                    <a:pt x="647823" y="1201671"/>
                    <a:pt x="739865" y="1272095"/>
                    <a:pt x="826839" y="1248831"/>
                  </a:cubicBezTo>
                  <a:cubicBezTo>
                    <a:pt x="977814" y="1208634"/>
                    <a:pt x="993022" y="1016908"/>
                    <a:pt x="1021617" y="892678"/>
                  </a:cubicBezTo>
                  <a:cubicBezTo>
                    <a:pt x="1029697" y="857466"/>
                    <a:pt x="1059638" y="787754"/>
                    <a:pt x="1043638" y="751751"/>
                  </a:cubicBezTo>
                  <a:cubicBezTo>
                    <a:pt x="1010528" y="677371"/>
                    <a:pt x="946288" y="782453"/>
                    <a:pt x="907633" y="780475"/>
                  </a:cubicBezTo>
                  <a:close/>
                  <a:moveTo>
                    <a:pt x="104597" y="478840"/>
                  </a:moveTo>
                  <a:cubicBezTo>
                    <a:pt x="161628" y="530194"/>
                    <a:pt x="173035" y="609005"/>
                    <a:pt x="230383" y="659963"/>
                  </a:cubicBezTo>
                  <a:cubicBezTo>
                    <a:pt x="288524" y="711792"/>
                    <a:pt x="366546" y="733710"/>
                    <a:pt x="441242" y="705224"/>
                  </a:cubicBezTo>
                  <a:cubicBezTo>
                    <a:pt x="468490" y="694858"/>
                    <a:pt x="493362" y="679745"/>
                    <a:pt x="513244" y="658618"/>
                  </a:cubicBezTo>
                  <a:cubicBezTo>
                    <a:pt x="523304" y="647936"/>
                    <a:pt x="528215" y="613673"/>
                    <a:pt x="539384" y="623327"/>
                  </a:cubicBezTo>
                  <a:lnTo>
                    <a:pt x="522512" y="613040"/>
                  </a:lnTo>
                  <a:cubicBezTo>
                    <a:pt x="489798" y="556543"/>
                    <a:pt x="511343" y="471402"/>
                    <a:pt x="502392" y="408891"/>
                  </a:cubicBezTo>
                  <a:cubicBezTo>
                    <a:pt x="485600" y="291466"/>
                    <a:pt x="434113" y="247708"/>
                    <a:pt x="347694" y="179263"/>
                  </a:cubicBezTo>
                  <a:cubicBezTo>
                    <a:pt x="319891" y="157265"/>
                    <a:pt x="295494" y="125931"/>
                    <a:pt x="261988" y="111846"/>
                  </a:cubicBezTo>
                  <a:cubicBezTo>
                    <a:pt x="227136" y="97286"/>
                    <a:pt x="200046" y="122132"/>
                    <a:pt x="177233" y="145159"/>
                  </a:cubicBezTo>
                  <a:cubicBezTo>
                    <a:pt x="127805" y="195088"/>
                    <a:pt x="75764" y="247866"/>
                    <a:pt x="33386" y="303651"/>
                  </a:cubicBezTo>
                  <a:cubicBezTo>
                    <a:pt x="17386" y="324858"/>
                    <a:pt x="-2179" y="353027"/>
                    <a:pt x="197" y="380801"/>
                  </a:cubicBezTo>
                  <a:cubicBezTo>
                    <a:pt x="4079" y="425824"/>
                    <a:pt x="74418" y="451541"/>
                    <a:pt x="104597" y="478840"/>
                  </a:cubicBezTo>
                  <a:close/>
                  <a:moveTo>
                    <a:pt x="1080312" y="190261"/>
                  </a:moveTo>
                  <a:cubicBezTo>
                    <a:pt x="1051242" y="142389"/>
                    <a:pt x="1007993" y="123873"/>
                    <a:pt x="958883" y="102034"/>
                  </a:cubicBezTo>
                  <a:cubicBezTo>
                    <a:pt x="928941" y="88741"/>
                    <a:pt x="905574" y="73469"/>
                    <a:pt x="884821" y="48227"/>
                  </a:cubicBezTo>
                  <a:cubicBezTo>
                    <a:pt x="874127" y="35250"/>
                    <a:pt x="861771" y="4628"/>
                    <a:pt x="843314" y="434"/>
                  </a:cubicBezTo>
                  <a:cubicBezTo>
                    <a:pt x="819393" y="-4947"/>
                    <a:pt x="798085" y="41185"/>
                    <a:pt x="791432" y="56298"/>
                  </a:cubicBezTo>
                  <a:cubicBezTo>
                    <a:pt x="762520" y="121974"/>
                    <a:pt x="761965" y="197066"/>
                    <a:pt x="721647" y="258390"/>
                  </a:cubicBezTo>
                  <a:cubicBezTo>
                    <a:pt x="665249" y="344402"/>
                    <a:pt x="544374" y="350416"/>
                    <a:pt x="541839" y="470373"/>
                  </a:cubicBezTo>
                  <a:cubicBezTo>
                    <a:pt x="597366" y="512707"/>
                    <a:pt x="716023" y="689161"/>
                    <a:pt x="841889" y="644533"/>
                  </a:cubicBezTo>
                  <a:cubicBezTo>
                    <a:pt x="966883" y="600222"/>
                    <a:pt x="1016548" y="452886"/>
                    <a:pt x="1060034" y="343611"/>
                  </a:cubicBezTo>
                  <a:cubicBezTo>
                    <a:pt x="1081421" y="290041"/>
                    <a:pt x="1113343" y="244543"/>
                    <a:pt x="1080312" y="190261"/>
                  </a:cubicBez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2" name="Google Shape;1322;p21"/>
            <p:cNvSpPr/>
            <p:nvPr/>
          </p:nvSpPr>
          <p:spPr>
            <a:xfrm>
              <a:off x="5183989" y="300533"/>
              <a:ext cx="691557" cy="604783"/>
            </a:xfrm>
            <a:custGeom>
              <a:avLst/>
              <a:gdLst/>
              <a:ahLst/>
              <a:cxnLst/>
              <a:rect l="l" t="t" r="r" b="b"/>
              <a:pathLst>
                <a:path w="1383114" h="1209566" extrusionOk="0">
                  <a:moveTo>
                    <a:pt x="1382387" y="1202336"/>
                  </a:moveTo>
                  <a:cubicBezTo>
                    <a:pt x="1377397" y="1208429"/>
                    <a:pt x="726841" y="1254244"/>
                    <a:pt x="666720" y="1007286"/>
                  </a:cubicBezTo>
                  <a:lnTo>
                    <a:pt x="1133587" y="551273"/>
                  </a:lnTo>
                  <a:cubicBezTo>
                    <a:pt x="1323692" y="583795"/>
                    <a:pt x="1391021" y="1191970"/>
                    <a:pt x="1382387" y="1202336"/>
                  </a:cubicBezTo>
                  <a:close/>
                  <a:moveTo>
                    <a:pt x="480" y="8695"/>
                  </a:moveTo>
                  <a:cubicBezTo>
                    <a:pt x="-6174" y="20723"/>
                    <a:pt x="55610" y="496201"/>
                    <a:pt x="233200" y="638472"/>
                  </a:cubicBezTo>
                  <a:lnTo>
                    <a:pt x="729613" y="166159"/>
                  </a:lnTo>
                  <a:cubicBezTo>
                    <a:pt x="507427" y="-47565"/>
                    <a:pt x="2935" y="4185"/>
                    <a:pt x="480" y="8695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3" name="Google Shape;1323;p21"/>
            <p:cNvSpPr/>
            <p:nvPr/>
          </p:nvSpPr>
          <p:spPr>
            <a:xfrm>
              <a:off x="5210314" y="334438"/>
              <a:ext cx="570342" cy="501776"/>
            </a:xfrm>
            <a:custGeom>
              <a:avLst/>
              <a:gdLst/>
              <a:ahLst/>
              <a:cxnLst/>
              <a:rect l="l" t="t" r="r" b="b"/>
              <a:pathLst>
                <a:path w="1140684" h="1003553" extrusionOk="0">
                  <a:moveTo>
                    <a:pt x="504283" y="181673"/>
                  </a:moveTo>
                  <a:cubicBezTo>
                    <a:pt x="510224" y="104207"/>
                    <a:pt x="527412" y="32913"/>
                    <a:pt x="568444" y="12656"/>
                  </a:cubicBezTo>
                  <a:cubicBezTo>
                    <a:pt x="669199" y="-37036"/>
                    <a:pt x="940971" y="68520"/>
                    <a:pt x="961882" y="174235"/>
                  </a:cubicBezTo>
                  <a:cubicBezTo>
                    <a:pt x="966081" y="195283"/>
                    <a:pt x="947228" y="225510"/>
                    <a:pt x="916336" y="259139"/>
                  </a:cubicBezTo>
                  <a:cubicBezTo>
                    <a:pt x="959031" y="243709"/>
                    <a:pt x="997052" y="237458"/>
                    <a:pt x="1022716" y="247903"/>
                  </a:cubicBezTo>
                  <a:cubicBezTo>
                    <a:pt x="1127670" y="290553"/>
                    <a:pt x="1185415" y="544078"/>
                    <a:pt x="1098045" y="620040"/>
                  </a:cubicBezTo>
                  <a:cubicBezTo>
                    <a:pt x="1084500" y="631830"/>
                    <a:pt x="1057648" y="636894"/>
                    <a:pt x="1022954" y="637369"/>
                  </a:cubicBezTo>
                  <a:cubicBezTo>
                    <a:pt x="1052578" y="657705"/>
                    <a:pt x="1072460" y="678832"/>
                    <a:pt x="1075391" y="699959"/>
                  </a:cubicBezTo>
                  <a:cubicBezTo>
                    <a:pt x="1089174" y="799739"/>
                    <a:pt x="873008" y="977064"/>
                    <a:pt x="753083" y="953326"/>
                  </a:cubicBezTo>
                  <a:cubicBezTo>
                    <a:pt x="738825" y="950556"/>
                    <a:pt x="724330" y="939874"/>
                    <a:pt x="709834" y="923811"/>
                  </a:cubicBezTo>
                  <a:cubicBezTo>
                    <a:pt x="706745" y="940349"/>
                    <a:pt x="700488" y="953959"/>
                    <a:pt x="690269" y="963296"/>
                  </a:cubicBezTo>
                  <a:cubicBezTo>
                    <a:pt x="610663" y="1036252"/>
                    <a:pt x="315366" y="1005075"/>
                    <a:pt x="259760" y="909806"/>
                  </a:cubicBezTo>
                  <a:cubicBezTo>
                    <a:pt x="242017" y="879421"/>
                    <a:pt x="273067" y="811371"/>
                    <a:pt x="317267" y="740077"/>
                  </a:cubicBezTo>
                  <a:cubicBezTo>
                    <a:pt x="254453" y="780036"/>
                    <a:pt x="192273" y="807731"/>
                    <a:pt x="152350" y="795941"/>
                  </a:cubicBezTo>
                  <a:cubicBezTo>
                    <a:pt x="42723" y="763657"/>
                    <a:pt x="-48131" y="517728"/>
                    <a:pt x="28307" y="434090"/>
                  </a:cubicBezTo>
                  <a:cubicBezTo>
                    <a:pt x="47872" y="412726"/>
                    <a:pt x="105933" y="405921"/>
                    <a:pt x="176193" y="406633"/>
                  </a:cubicBezTo>
                  <a:cubicBezTo>
                    <a:pt x="129142" y="384794"/>
                    <a:pt x="94448" y="360027"/>
                    <a:pt x="87873" y="333202"/>
                  </a:cubicBezTo>
                  <a:cubicBezTo>
                    <a:pt x="63793" y="234926"/>
                    <a:pt x="260869" y="41538"/>
                    <a:pt x="382695" y="55781"/>
                  </a:cubicBezTo>
                  <a:cubicBezTo>
                    <a:pt x="419528" y="60054"/>
                    <a:pt x="463569" y="114731"/>
                    <a:pt x="504283" y="181673"/>
                  </a:cubicBezTo>
                  <a:lnTo>
                    <a:pt x="504283" y="181673"/>
                  </a:lnTo>
                  <a:close/>
                  <a:moveTo>
                    <a:pt x="537947" y="490745"/>
                  </a:moveTo>
                  <a:lnTo>
                    <a:pt x="538185" y="534028"/>
                  </a:lnTo>
                  <a:lnTo>
                    <a:pt x="560919" y="542891"/>
                  </a:lnTo>
                  <a:lnTo>
                    <a:pt x="595930" y="528094"/>
                  </a:lnTo>
                  <a:lnTo>
                    <a:pt x="600920" y="488926"/>
                  </a:lnTo>
                  <a:lnTo>
                    <a:pt x="576840" y="470331"/>
                  </a:lnTo>
                  <a:lnTo>
                    <a:pt x="537947" y="490745"/>
                  </a:lnTo>
                  <a:lnTo>
                    <a:pt x="537947" y="49074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4" name="Google Shape;1324;p21"/>
            <p:cNvSpPr/>
            <p:nvPr/>
          </p:nvSpPr>
          <p:spPr>
            <a:xfrm>
              <a:off x="5290750" y="422385"/>
              <a:ext cx="438771" cy="385789"/>
            </a:xfrm>
            <a:custGeom>
              <a:avLst/>
              <a:gdLst/>
              <a:ahLst/>
              <a:cxnLst/>
              <a:rect l="l" t="t" r="r" b="b"/>
              <a:pathLst>
                <a:path w="877541" h="771578" extrusionOk="0">
                  <a:moveTo>
                    <a:pt x="283053" y="303457"/>
                  </a:moveTo>
                  <a:lnTo>
                    <a:pt x="301747" y="307809"/>
                  </a:lnTo>
                  <a:cubicBezTo>
                    <a:pt x="302302" y="307967"/>
                    <a:pt x="339055" y="316513"/>
                    <a:pt x="353392" y="320153"/>
                  </a:cubicBezTo>
                  <a:cubicBezTo>
                    <a:pt x="354105" y="320390"/>
                    <a:pt x="354897" y="320470"/>
                    <a:pt x="355610" y="320549"/>
                  </a:cubicBezTo>
                  <a:lnTo>
                    <a:pt x="355135" y="319995"/>
                  </a:lnTo>
                  <a:lnTo>
                    <a:pt x="354977" y="319836"/>
                  </a:lnTo>
                  <a:cubicBezTo>
                    <a:pt x="355373" y="320153"/>
                    <a:pt x="355848" y="320390"/>
                    <a:pt x="356323" y="320628"/>
                  </a:cubicBezTo>
                  <a:lnTo>
                    <a:pt x="355610" y="320549"/>
                  </a:lnTo>
                  <a:cubicBezTo>
                    <a:pt x="356323" y="321340"/>
                    <a:pt x="357274" y="322289"/>
                    <a:pt x="357670" y="321261"/>
                  </a:cubicBezTo>
                  <a:cubicBezTo>
                    <a:pt x="362264" y="323160"/>
                    <a:pt x="367729" y="322922"/>
                    <a:pt x="372403" y="320232"/>
                  </a:cubicBezTo>
                  <a:cubicBezTo>
                    <a:pt x="374700" y="319045"/>
                    <a:pt x="389116" y="298235"/>
                    <a:pt x="369314" y="289768"/>
                  </a:cubicBezTo>
                  <a:cubicBezTo>
                    <a:pt x="368363" y="289293"/>
                    <a:pt x="366304" y="288581"/>
                    <a:pt x="363452" y="287552"/>
                  </a:cubicBezTo>
                  <a:cubicBezTo>
                    <a:pt x="349432" y="282409"/>
                    <a:pt x="313549" y="270223"/>
                    <a:pt x="312995" y="270065"/>
                  </a:cubicBezTo>
                  <a:lnTo>
                    <a:pt x="294064" y="263735"/>
                  </a:lnTo>
                  <a:lnTo>
                    <a:pt x="225309" y="243478"/>
                  </a:lnTo>
                  <a:cubicBezTo>
                    <a:pt x="211922" y="239997"/>
                    <a:pt x="198536" y="236278"/>
                    <a:pt x="184991" y="233271"/>
                  </a:cubicBezTo>
                  <a:cubicBezTo>
                    <a:pt x="164634" y="228602"/>
                    <a:pt x="144197" y="224725"/>
                    <a:pt x="123603" y="221243"/>
                  </a:cubicBezTo>
                  <a:cubicBezTo>
                    <a:pt x="89304" y="215546"/>
                    <a:pt x="54848" y="211352"/>
                    <a:pt x="20154" y="207792"/>
                  </a:cubicBezTo>
                  <a:cubicBezTo>
                    <a:pt x="10569" y="206367"/>
                    <a:pt x="1697" y="212935"/>
                    <a:pt x="192" y="222509"/>
                  </a:cubicBezTo>
                  <a:cubicBezTo>
                    <a:pt x="-1233" y="232084"/>
                    <a:pt x="5420" y="240946"/>
                    <a:pt x="14926" y="242371"/>
                  </a:cubicBezTo>
                  <a:lnTo>
                    <a:pt x="214219" y="288423"/>
                  </a:lnTo>
                  <a:lnTo>
                    <a:pt x="283053" y="303457"/>
                  </a:lnTo>
                  <a:close/>
                  <a:moveTo>
                    <a:pt x="349511" y="314139"/>
                  </a:moveTo>
                  <a:cubicBezTo>
                    <a:pt x="350778" y="316355"/>
                    <a:pt x="352521" y="318175"/>
                    <a:pt x="354501" y="319520"/>
                  </a:cubicBezTo>
                  <a:cubicBezTo>
                    <a:pt x="349511" y="316513"/>
                    <a:pt x="348244" y="312398"/>
                    <a:pt x="347689" y="309629"/>
                  </a:cubicBezTo>
                  <a:cubicBezTo>
                    <a:pt x="348085" y="311212"/>
                    <a:pt x="348640" y="312715"/>
                    <a:pt x="349511" y="314139"/>
                  </a:cubicBezTo>
                  <a:close/>
                  <a:moveTo>
                    <a:pt x="377948" y="344603"/>
                  </a:moveTo>
                  <a:cubicBezTo>
                    <a:pt x="373908" y="347136"/>
                    <a:pt x="365670" y="352754"/>
                    <a:pt x="354501" y="360666"/>
                  </a:cubicBezTo>
                  <a:cubicBezTo>
                    <a:pt x="337471" y="372773"/>
                    <a:pt x="313470" y="389944"/>
                    <a:pt x="287885" y="409409"/>
                  </a:cubicBezTo>
                  <a:cubicBezTo>
                    <a:pt x="273707" y="420170"/>
                    <a:pt x="258973" y="431644"/>
                    <a:pt x="244874" y="443355"/>
                  </a:cubicBezTo>
                  <a:cubicBezTo>
                    <a:pt x="230220" y="455461"/>
                    <a:pt x="216358" y="467884"/>
                    <a:pt x="203605" y="479358"/>
                  </a:cubicBezTo>
                  <a:cubicBezTo>
                    <a:pt x="168753" y="510692"/>
                    <a:pt x="143168" y="535222"/>
                    <a:pt x="143168" y="535222"/>
                  </a:cubicBezTo>
                  <a:cubicBezTo>
                    <a:pt x="135722" y="541394"/>
                    <a:pt x="134692" y="552393"/>
                    <a:pt x="140870" y="559831"/>
                  </a:cubicBezTo>
                  <a:cubicBezTo>
                    <a:pt x="147049" y="567269"/>
                    <a:pt x="158059" y="568297"/>
                    <a:pt x="165505" y="562125"/>
                  </a:cubicBezTo>
                  <a:cubicBezTo>
                    <a:pt x="165505" y="562125"/>
                    <a:pt x="194417" y="541631"/>
                    <a:pt x="231725" y="513462"/>
                  </a:cubicBezTo>
                  <a:cubicBezTo>
                    <a:pt x="245349" y="503096"/>
                    <a:pt x="260241" y="491860"/>
                    <a:pt x="274974" y="479912"/>
                  </a:cubicBezTo>
                  <a:cubicBezTo>
                    <a:pt x="289153" y="468359"/>
                    <a:pt x="303173" y="456173"/>
                    <a:pt x="316639" y="444462"/>
                  </a:cubicBezTo>
                  <a:cubicBezTo>
                    <a:pt x="340639" y="423415"/>
                    <a:pt x="362185" y="403554"/>
                    <a:pt x="377710" y="389785"/>
                  </a:cubicBezTo>
                  <a:cubicBezTo>
                    <a:pt x="387215" y="381319"/>
                    <a:pt x="394027" y="375147"/>
                    <a:pt x="397513" y="372377"/>
                  </a:cubicBezTo>
                  <a:lnTo>
                    <a:pt x="397513" y="372298"/>
                  </a:lnTo>
                  <a:lnTo>
                    <a:pt x="397037" y="372377"/>
                  </a:lnTo>
                  <a:lnTo>
                    <a:pt x="397829" y="371982"/>
                  </a:lnTo>
                  <a:cubicBezTo>
                    <a:pt x="397988" y="371823"/>
                    <a:pt x="398146" y="371586"/>
                    <a:pt x="398226" y="371744"/>
                  </a:cubicBezTo>
                  <a:lnTo>
                    <a:pt x="398226" y="371823"/>
                  </a:lnTo>
                  <a:cubicBezTo>
                    <a:pt x="404087" y="368658"/>
                    <a:pt x="407731" y="362249"/>
                    <a:pt x="407018" y="355286"/>
                  </a:cubicBezTo>
                  <a:cubicBezTo>
                    <a:pt x="406939" y="352991"/>
                    <a:pt x="396008" y="333526"/>
                    <a:pt x="377948" y="344603"/>
                  </a:cubicBezTo>
                  <a:close/>
                  <a:moveTo>
                    <a:pt x="392047" y="373722"/>
                  </a:moveTo>
                  <a:cubicBezTo>
                    <a:pt x="390542" y="373881"/>
                    <a:pt x="389037" y="373802"/>
                    <a:pt x="387611" y="373564"/>
                  </a:cubicBezTo>
                  <a:cubicBezTo>
                    <a:pt x="389671" y="374039"/>
                    <a:pt x="392364" y="374276"/>
                    <a:pt x="395691" y="372931"/>
                  </a:cubicBezTo>
                  <a:cubicBezTo>
                    <a:pt x="394503" y="373327"/>
                    <a:pt x="393314" y="373564"/>
                    <a:pt x="392047" y="373722"/>
                  </a:cubicBezTo>
                  <a:close/>
                  <a:moveTo>
                    <a:pt x="397829" y="371982"/>
                  </a:moveTo>
                  <a:lnTo>
                    <a:pt x="398226" y="371823"/>
                  </a:lnTo>
                  <a:cubicBezTo>
                    <a:pt x="398463" y="372140"/>
                    <a:pt x="397988" y="372219"/>
                    <a:pt x="397513" y="372298"/>
                  </a:cubicBezTo>
                  <a:lnTo>
                    <a:pt x="397829" y="371982"/>
                  </a:lnTo>
                  <a:close/>
                  <a:moveTo>
                    <a:pt x="563538" y="704397"/>
                  </a:moveTo>
                  <a:cubicBezTo>
                    <a:pt x="566152" y="720855"/>
                    <a:pt x="567736" y="737314"/>
                    <a:pt x="567261" y="753773"/>
                  </a:cubicBezTo>
                  <a:cubicBezTo>
                    <a:pt x="567340" y="763505"/>
                    <a:pt x="559657" y="771418"/>
                    <a:pt x="549993" y="771576"/>
                  </a:cubicBezTo>
                  <a:cubicBezTo>
                    <a:pt x="540329" y="771735"/>
                    <a:pt x="532329" y="763980"/>
                    <a:pt x="532171" y="754326"/>
                  </a:cubicBezTo>
                  <a:cubicBezTo>
                    <a:pt x="531378" y="740083"/>
                    <a:pt x="528448" y="726157"/>
                    <a:pt x="525042" y="712231"/>
                  </a:cubicBezTo>
                  <a:cubicBezTo>
                    <a:pt x="519576" y="689917"/>
                    <a:pt x="512209" y="667919"/>
                    <a:pt x="506269" y="646080"/>
                  </a:cubicBezTo>
                  <a:cubicBezTo>
                    <a:pt x="500328" y="622500"/>
                    <a:pt x="493991" y="599157"/>
                    <a:pt x="488050" y="575656"/>
                  </a:cubicBezTo>
                  <a:cubicBezTo>
                    <a:pt x="482268" y="552393"/>
                    <a:pt x="476802" y="529050"/>
                    <a:pt x="470386" y="505866"/>
                  </a:cubicBezTo>
                  <a:cubicBezTo>
                    <a:pt x="467218" y="494392"/>
                    <a:pt x="464049" y="482839"/>
                    <a:pt x="460564" y="471445"/>
                  </a:cubicBezTo>
                  <a:cubicBezTo>
                    <a:pt x="456762" y="458864"/>
                    <a:pt x="452881" y="446362"/>
                    <a:pt x="448603" y="433859"/>
                  </a:cubicBezTo>
                  <a:cubicBezTo>
                    <a:pt x="444405" y="421595"/>
                    <a:pt x="439969" y="409409"/>
                    <a:pt x="434900" y="397461"/>
                  </a:cubicBezTo>
                  <a:cubicBezTo>
                    <a:pt x="434504" y="396590"/>
                    <a:pt x="433870" y="387411"/>
                    <a:pt x="431811" y="382426"/>
                  </a:cubicBezTo>
                  <a:cubicBezTo>
                    <a:pt x="430860" y="382110"/>
                    <a:pt x="429910" y="381635"/>
                    <a:pt x="429038" y="381081"/>
                  </a:cubicBezTo>
                  <a:cubicBezTo>
                    <a:pt x="429672" y="381319"/>
                    <a:pt x="430147" y="381477"/>
                    <a:pt x="430385" y="381635"/>
                  </a:cubicBezTo>
                  <a:cubicBezTo>
                    <a:pt x="430860" y="381952"/>
                    <a:pt x="431256" y="382189"/>
                    <a:pt x="431732" y="382347"/>
                  </a:cubicBezTo>
                  <a:cubicBezTo>
                    <a:pt x="430702" y="380053"/>
                    <a:pt x="429434" y="378707"/>
                    <a:pt x="427613" y="379736"/>
                  </a:cubicBezTo>
                  <a:cubicBezTo>
                    <a:pt x="427533" y="379815"/>
                    <a:pt x="427454" y="379894"/>
                    <a:pt x="427454" y="379973"/>
                  </a:cubicBezTo>
                  <a:cubicBezTo>
                    <a:pt x="423969" y="377204"/>
                    <a:pt x="421593" y="373089"/>
                    <a:pt x="421117" y="368342"/>
                  </a:cubicBezTo>
                  <a:cubicBezTo>
                    <a:pt x="420325" y="359084"/>
                    <a:pt x="427137" y="350934"/>
                    <a:pt x="436405" y="350142"/>
                  </a:cubicBezTo>
                  <a:cubicBezTo>
                    <a:pt x="440762" y="349588"/>
                    <a:pt x="446782" y="351013"/>
                    <a:pt x="452485" y="356631"/>
                  </a:cubicBezTo>
                  <a:cubicBezTo>
                    <a:pt x="458029" y="362091"/>
                    <a:pt x="466426" y="380053"/>
                    <a:pt x="467376" y="382031"/>
                  </a:cubicBezTo>
                  <a:cubicBezTo>
                    <a:pt x="473951" y="394296"/>
                    <a:pt x="479812" y="406877"/>
                    <a:pt x="485357" y="419537"/>
                  </a:cubicBezTo>
                  <a:cubicBezTo>
                    <a:pt x="490902" y="432198"/>
                    <a:pt x="495971" y="444937"/>
                    <a:pt x="500882" y="457677"/>
                  </a:cubicBezTo>
                  <a:cubicBezTo>
                    <a:pt x="511734" y="486954"/>
                    <a:pt x="521556" y="516310"/>
                    <a:pt x="529477" y="546300"/>
                  </a:cubicBezTo>
                  <a:cubicBezTo>
                    <a:pt x="537319" y="575894"/>
                    <a:pt x="543260" y="606041"/>
                    <a:pt x="549676" y="636031"/>
                  </a:cubicBezTo>
                  <a:cubicBezTo>
                    <a:pt x="554033" y="658661"/>
                    <a:pt x="559894" y="681450"/>
                    <a:pt x="563538" y="704397"/>
                  </a:cubicBezTo>
                  <a:close/>
                  <a:moveTo>
                    <a:pt x="875707" y="456253"/>
                  </a:moveTo>
                  <a:cubicBezTo>
                    <a:pt x="873489" y="461079"/>
                    <a:pt x="868182" y="465511"/>
                    <a:pt x="859944" y="467568"/>
                  </a:cubicBezTo>
                  <a:cubicBezTo>
                    <a:pt x="852498" y="469388"/>
                    <a:pt x="839428" y="468280"/>
                    <a:pt x="835785" y="468201"/>
                  </a:cubicBezTo>
                  <a:cubicBezTo>
                    <a:pt x="821844" y="467884"/>
                    <a:pt x="807903" y="466935"/>
                    <a:pt x="793961" y="465511"/>
                  </a:cubicBezTo>
                  <a:cubicBezTo>
                    <a:pt x="780100" y="464165"/>
                    <a:pt x="766317" y="462266"/>
                    <a:pt x="752613" y="460051"/>
                  </a:cubicBezTo>
                  <a:cubicBezTo>
                    <a:pt x="711266" y="452771"/>
                    <a:pt x="665561" y="439477"/>
                    <a:pt x="620015" y="422149"/>
                  </a:cubicBezTo>
                  <a:cubicBezTo>
                    <a:pt x="594747" y="412495"/>
                    <a:pt x="569716" y="401417"/>
                    <a:pt x="545240" y="390418"/>
                  </a:cubicBezTo>
                  <a:cubicBezTo>
                    <a:pt x="506269" y="373010"/>
                    <a:pt x="469119" y="355207"/>
                    <a:pt x="435454" y="341517"/>
                  </a:cubicBezTo>
                  <a:cubicBezTo>
                    <a:pt x="426424" y="338194"/>
                    <a:pt x="421672" y="328145"/>
                    <a:pt x="424999" y="319045"/>
                  </a:cubicBezTo>
                  <a:cubicBezTo>
                    <a:pt x="426583" y="314772"/>
                    <a:pt x="429830" y="311607"/>
                    <a:pt x="433633" y="309708"/>
                  </a:cubicBezTo>
                  <a:cubicBezTo>
                    <a:pt x="428088" y="302824"/>
                    <a:pt x="427850" y="293091"/>
                    <a:pt x="434187" y="286682"/>
                  </a:cubicBezTo>
                  <a:cubicBezTo>
                    <a:pt x="465634" y="252341"/>
                    <a:pt x="502863" y="216496"/>
                    <a:pt x="543656" y="184291"/>
                  </a:cubicBezTo>
                  <a:cubicBezTo>
                    <a:pt x="559419" y="171868"/>
                    <a:pt x="575657" y="160157"/>
                    <a:pt x="592212" y="149158"/>
                  </a:cubicBezTo>
                  <a:cubicBezTo>
                    <a:pt x="617956" y="132067"/>
                    <a:pt x="644412" y="117032"/>
                    <a:pt x="669839" y="103501"/>
                  </a:cubicBezTo>
                  <a:cubicBezTo>
                    <a:pt x="682591" y="96934"/>
                    <a:pt x="695344" y="90287"/>
                    <a:pt x="708256" y="83878"/>
                  </a:cubicBezTo>
                  <a:cubicBezTo>
                    <a:pt x="717048" y="79605"/>
                    <a:pt x="725840" y="75490"/>
                    <a:pt x="734791" y="71534"/>
                  </a:cubicBezTo>
                  <a:cubicBezTo>
                    <a:pt x="735425" y="71297"/>
                    <a:pt x="748732" y="65362"/>
                    <a:pt x="754118" y="63700"/>
                  </a:cubicBezTo>
                  <a:cubicBezTo>
                    <a:pt x="768931" y="59269"/>
                    <a:pt x="776694" y="70743"/>
                    <a:pt x="777565" y="73512"/>
                  </a:cubicBezTo>
                  <a:cubicBezTo>
                    <a:pt x="780733" y="82216"/>
                    <a:pt x="776218" y="91870"/>
                    <a:pt x="767505" y="95035"/>
                  </a:cubicBezTo>
                  <a:cubicBezTo>
                    <a:pt x="766871" y="95272"/>
                    <a:pt x="766159" y="95430"/>
                    <a:pt x="765525" y="95589"/>
                  </a:cubicBezTo>
                  <a:lnTo>
                    <a:pt x="765446" y="95510"/>
                  </a:lnTo>
                  <a:cubicBezTo>
                    <a:pt x="764812" y="94006"/>
                    <a:pt x="762752" y="94560"/>
                    <a:pt x="760376" y="95905"/>
                  </a:cubicBezTo>
                  <a:lnTo>
                    <a:pt x="760693" y="95984"/>
                  </a:lnTo>
                  <a:lnTo>
                    <a:pt x="760376" y="95984"/>
                  </a:lnTo>
                  <a:cubicBezTo>
                    <a:pt x="756099" y="98358"/>
                    <a:pt x="750871" y="103185"/>
                    <a:pt x="750554" y="103422"/>
                  </a:cubicBezTo>
                  <a:lnTo>
                    <a:pt x="690592" y="139821"/>
                  </a:lnTo>
                  <a:cubicBezTo>
                    <a:pt x="662314" y="156913"/>
                    <a:pt x="633718" y="177328"/>
                    <a:pt x="604648" y="197980"/>
                  </a:cubicBezTo>
                  <a:cubicBezTo>
                    <a:pt x="585875" y="211352"/>
                    <a:pt x="566944" y="224725"/>
                    <a:pt x="548567" y="238493"/>
                  </a:cubicBezTo>
                  <a:cubicBezTo>
                    <a:pt x="516408" y="262469"/>
                    <a:pt x="485595" y="286682"/>
                    <a:pt x="459059" y="311291"/>
                  </a:cubicBezTo>
                  <a:cubicBezTo>
                    <a:pt x="458584" y="311765"/>
                    <a:pt x="457792" y="311607"/>
                    <a:pt x="457237" y="312003"/>
                  </a:cubicBezTo>
                  <a:cubicBezTo>
                    <a:pt x="500882" y="326483"/>
                    <a:pt x="549835" y="344999"/>
                    <a:pt x="599658" y="363752"/>
                  </a:cubicBezTo>
                  <a:cubicBezTo>
                    <a:pt x="616292" y="370083"/>
                    <a:pt x="632847" y="376413"/>
                    <a:pt x="649323" y="382585"/>
                  </a:cubicBezTo>
                  <a:cubicBezTo>
                    <a:pt x="666036" y="388836"/>
                    <a:pt x="682512" y="395008"/>
                    <a:pt x="698750" y="400547"/>
                  </a:cubicBezTo>
                  <a:cubicBezTo>
                    <a:pt x="720137" y="407906"/>
                    <a:pt x="740890" y="414473"/>
                    <a:pt x="760772" y="418983"/>
                  </a:cubicBezTo>
                  <a:cubicBezTo>
                    <a:pt x="773525" y="421990"/>
                    <a:pt x="786357" y="424760"/>
                    <a:pt x="799348" y="427054"/>
                  </a:cubicBezTo>
                  <a:cubicBezTo>
                    <a:pt x="812180" y="429349"/>
                    <a:pt x="825091" y="431327"/>
                    <a:pt x="838082" y="432752"/>
                  </a:cubicBezTo>
                  <a:cubicBezTo>
                    <a:pt x="839507" y="432831"/>
                    <a:pt x="845211" y="435205"/>
                    <a:pt x="849171" y="435917"/>
                  </a:cubicBezTo>
                  <a:cubicBezTo>
                    <a:pt x="848458" y="436866"/>
                    <a:pt x="847666" y="437974"/>
                    <a:pt x="847112" y="438924"/>
                  </a:cubicBezTo>
                  <a:cubicBezTo>
                    <a:pt x="847904" y="437816"/>
                    <a:pt x="848775" y="436866"/>
                    <a:pt x="849726" y="435996"/>
                  </a:cubicBezTo>
                  <a:cubicBezTo>
                    <a:pt x="851944" y="436312"/>
                    <a:pt x="853528" y="435996"/>
                    <a:pt x="853211" y="434255"/>
                  </a:cubicBezTo>
                  <a:cubicBezTo>
                    <a:pt x="853211" y="434018"/>
                    <a:pt x="853132" y="433859"/>
                    <a:pt x="853132" y="433701"/>
                  </a:cubicBezTo>
                  <a:cubicBezTo>
                    <a:pt x="857726" y="431327"/>
                    <a:pt x="863429" y="431169"/>
                    <a:pt x="868419" y="433701"/>
                  </a:cubicBezTo>
                  <a:cubicBezTo>
                    <a:pt x="876657" y="437974"/>
                    <a:pt x="879905" y="448023"/>
                    <a:pt x="875707" y="456253"/>
                  </a:cubicBezTo>
                  <a:close/>
                  <a:moveTo>
                    <a:pt x="849726" y="435996"/>
                  </a:moveTo>
                  <a:lnTo>
                    <a:pt x="849171" y="435917"/>
                  </a:lnTo>
                  <a:cubicBezTo>
                    <a:pt x="850835" y="433780"/>
                    <a:pt x="852498" y="432119"/>
                    <a:pt x="853132" y="433701"/>
                  </a:cubicBezTo>
                  <a:cubicBezTo>
                    <a:pt x="851944" y="434334"/>
                    <a:pt x="850755" y="435126"/>
                    <a:pt x="849726" y="435996"/>
                  </a:cubicBezTo>
                  <a:close/>
                  <a:moveTo>
                    <a:pt x="760693" y="95984"/>
                  </a:moveTo>
                  <a:cubicBezTo>
                    <a:pt x="762277" y="96063"/>
                    <a:pt x="763861" y="95984"/>
                    <a:pt x="765525" y="95589"/>
                  </a:cubicBezTo>
                  <a:cubicBezTo>
                    <a:pt x="766238" y="97567"/>
                    <a:pt x="762356" y="96380"/>
                    <a:pt x="760693" y="95984"/>
                  </a:cubicBezTo>
                  <a:close/>
                  <a:moveTo>
                    <a:pt x="415414" y="323397"/>
                  </a:moveTo>
                  <a:cubicBezTo>
                    <a:pt x="405909" y="325455"/>
                    <a:pt x="396641" y="319441"/>
                    <a:pt x="394582" y="309946"/>
                  </a:cubicBezTo>
                  <a:cubicBezTo>
                    <a:pt x="388799" y="288818"/>
                    <a:pt x="375651" y="251075"/>
                    <a:pt x="363214" y="208425"/>
                  </a:cubicBezTo>
                  <a:cubicBezTo>
                    <a:pt x="359888" y="197189"/>
                    <a:pt x="356798" y="185636"/>
                    <a:pt x="353868" y="173846"/>
                  </a:cubicBezTo>
                  <a:cubicBezTo>
                    <a:pt x="351016" y="162214"/>
                    <a:pt x="348481" y="150424"/>
                    <a:pt x="346263" y="138792"/>
                  </a:cubicBezTo>
                  <a:cubicBezTo>
                    <a:pt x="336917" y="90445"/>
                    <a:pt x="331293" y="44630"/>
                    <a:pt x="332322" y="16936"/>
                  </a:cubicBezTo>
                  <a:cubicBezTo>
                    <a:pt x="332243" y="7678"/>
                    <a:pt x="339610" y="82"/>
                    <a:pt x="348877" y="2"/>
                  </a:cubicBezTo>
                  <a:cubicBezTo>
                    <a:pt x="358145" y="-156"/>
                    <a:pt x="365749" y="7282"/>
                    <a:pt x="365908" y="16540"/>
                  </a:cubicBezTo>
                  <a:cubicBezTo>
                    <a:pt x="367492" y="40120"/>
                    <a:pt x="377472" y="76835"/>
                    <a:pt x="388007" y="117111"/>
                  </a:cubicBezTo>
                  <a:cubicBezTo>
                    <a:pt x="393790" y="139505"/>
                    <a:pt x="400206" y="162768"/>
                    <a:pt x="405434" y="185478"/>
                  </a:cubicBezTo>
                  <a:cubicBezTo>
                    <a:pt x="416761" y="233825"/>
                    <a:pt x="424919" y="278769"/>
                    <a:pt x="428801" y="302587"/>
                  </a:cubicBezTo>
                  <a:cubicBezTo>
                    <a:pt x="430860" y="312003"/>
                    <a:pt x="424840" y="321340"/>
                    <a:pt x="415414" y="323397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5" name="Google Shape;1325;p21"/>
            <p:cNvSpPr/>
            <p:nvPr/>
          </p:nvSpPr>
          <p:spPr>
            <a:xfrm>
              <a:off x="5222286" y="353748"/>
              <a:ext cx="543768" cy="486344"/>
            </a:xfrm>
            <a:custGeom>
              <a:avLst/>
              <a:gdLst/>
              <a:ahLst/>
              <a:cxnLst/>
              <a:rect l="l" t="t" r="r" b="b"/>
              <a:pathLst>
                <a:path w="1087536" h="972688" extrusionOk="0">
                  <a:moveTo>
                    <a:pt x="179815" y="114724"/>
                  </a:moveTo>
                  <a:lnTo>
                    <a:pt x="179339" y="113854"/>
                  </a:lnTo>
                  <a:cubicBezTo>
                    <a:pt x="180607" y="112904"/>
                    <a:pt x="181082" y="114329"/>
                    <a:pt x="181320" y="116069"/>
                  </a:cubicBezTo>
                  <a:lnTo>
                    <a:pt x="180448" y="115199"/>
                  </a:lnTo>
                  <a:cubicBezTo>
                    <a:pt x="180290" y="114962"/>
                    <a:pt x="180052" y="114803"/>
                    <a:pt x="179815" y="114724"/>
                  </a:cubicBezTo>
                  <a:close/>
                  <a:moveTo>
                    <a:pt x="515667" y="483063"/>
                  </a:moveTo>
                  <a:lnTo>
                    <a:pt x="416575" y="513053"/>
                  </a:lnTo>
                  <a:cubicBezTo>
                    <a:pt x="387584" y="521440"/>
                    <a:pt x="355504" y="531094"/>
                    <a:pt x="322314" y="540352"/>
                  </a:cubicBezTo>
                  <a:cubicBezTo>
                    <a:pt x="301482" y="546128"/>
                    <a:pt x="280254" y="551825"/>
                    <a:pt x="259104" y="557206"/>
                  </a:cubicBezTo>
                  <a:cubicBezTo>
                    <a:pt x="217360" y="567809"/>
                    <a:pt x="176250" y="577621"/>
                    <a:pt x="140051" y="586404"/>
                  </a:cubicBezTo>
                  <a:cubicBezTo>
                    <a:pt x="80643" y="600805"/>
                    <a:pt x="34939" y="611488"/>
                    <a:pt x="23057" y="615840"/>
                  </a:cubicBezTo>
                  <a:cubicBezTo>
                    <a:pt x="14502" y="619321"/>
                    <a:pt x="4680" y="615207"/>
                    <a:pt x="1195" y="606661"/>
                  </a:cubicBezTo>
                  <a:cubicBezTo>
                    <a:pt x="-2211" y="598036"/>
                    <a:pt x="1908" y="588303"/>
                    <a:pt x="10462" y="584822"/>
                  </a:cubicBezTo>
                  <a:cubicBezTo>
                    <a:pt x="27176" y="577384"/>
                    <a:pt x="111139" y="550322"/>
                    <a:pt x="207618" y="522706"/>
                  </a:cubicBezTo>
                  <a:cubicBezTo>
                    <a:pt x="239777" y="513528"/>
                    <a:pt x="273442" y="504428"/>
                    <a:pt x="306393" y="496040"/>
                  </a:cubicBezTo>
                  <a:cubicBezTo>
                    <a:pt x="341167" y="487178"/>
                    <a:pt x="375227" y="479582"/>
                    <a:pt x="405802" y="472302"/>
                  </a:cubicBezTo>
                  <a:lnTo>
                    <a:pt x="503548" y="449909"/>
                  </a:lnTo>
                  <a:cubicBezTo>
                    <a:pt x="484538" y="435666"/>
                    <a:pt x="453170" y="411215"/>
                    <a:pt x="416496" y="381068"/>
                  </a:cubicBezTo>
                  <a:cubicBezTo>
                    <a:pt x="397961" y="366034"/>
                    <a:pt x="378158" y="349654"/>
                    <a:pt x="358276" y="332404"/>
                  </a:cubicBezTo>
                  <a:cubicBezTo>
                    <a:pt x="339345" y="316025"/>
                    <a:pt x="320255" y="298933"/>
                    <a:pt x="301799" y="281921"/>
                  </a:cubicBezTo>
                  <a:cubicBezTo>
                    <a:pt x="271699" y="254147"/>
                    <a:pt x="243341" y="226690"/>
                    <a:pt x="219420" y="203347"/>
                  </a:cubicBezTo>
                  <a:cubicBezTo>
                    <a:pt x="190825" y="175415"/>
                    <a:pt x="168884" y="153022"/>
                    <a:pt x="158903" y="142023"/>
                  </a:cubicBezTo>
                  <a:cubicBezTo>
                    <a:pt x="155022" y="137750"/>
                    <a:pt x="152566" y="134664"/>
                    <a:pt x="151616" y="133161"/>
                  </a:cubicBezTo>
                  <a:cubicBezTo>
                    <a:pt x="143774" y="120580"/>
                    <a:pt x="151536" y="112113"/>
                    <a:pt x="154626" y="109818"/>
                  </a:cubicBezTo>
                  <a:cubicBezTo>
                    <a:pt x="161834" y="104042"/>
                    <a:pt x="172448" y="105150"/>
                    <a:pt x="178230" y="112350"/>
                  </a:cubicBezTo>
                  <a:cubicBezTo>
                    <a:pt x="178626" y="112825"/>
                    <a:pt x="179023" y="113379"/>
                    <a:pt x="179339" y="113854"/>
                  </a:cubicBezTo>
                  <a:lnTo>
                    <a:pt x="179260" y="113933"/>
                  </a:lnTo>
                  <a:cubicBezTo>
                    <a:pt x="179023" y="114170"/>
                    <a:pt x="179419" y="114408"/>
                    <a:pt x="179815" y="114724"/>
                  </a:cubicBezTo>
                  <a:cubicBezTo>
                    <a:pt x="180686" y="116148"/>
                    <a:pt x="181240" y="117652"/>
                    <a:pt x="181557" y="119234"/>
                  </a:cubicBezTo>
                  <a:cubicBezTo>
                    <a:pt x="181557" y="118443"/>
                    <a:pt x="181478" y="117177"/>
                    <a:pt x="181320" y="116069"/>
                  </a:cubicBezTo>
                  <a:cubicBezTo>
                    <a:pt x="186548" y="121134"/>
                    <a:pt x="197083" y="130391"/>
                    <a:pt x="211182" y="142735"/>
                  </a:cubicBezTo>
                  <a:cubicBezTo>
                    <a:pt x="235341" y="163783"/>
                    <a:pt x="270115" y="193061"/>
                    <a:pt x="307898" y="225582"/>
                  </a:cubicBezTo>
                  <a:cubicBezTo>
                    <a:pt x="328730" y="243623"/>
                    <a:pt x="350593" y="262456"/>
                    <a:pt x="371979" y="281525"/>
                  </a:cubicBezTo>
                  <a:cubicBezTo>
                    <a:pt x="393683" y="300912"/>
                    <a:pt x="414832" y="320614"/>
                    <a:pt x="434635" y="338893"/>
                  </a:cubicBezTo>
                  <a:cubicBezTo>
                    <a:pt x="474953" y="376162"/>
                    <a:pt x="509093" y="408367"/>
                    <a:pt x="528183" y="424667"/>
                  </a:cubicBezTo>
                  <a:cubicBezTo>
                    <a:pt x="535708" y="430681"/>
                    <a:pt x="536975" y="441680"/>
                    <a:pt x="530955" y="449197"/>
                  </a:cubicBezTo>
                  <a:cubicBezTo>
                    <a:pt x="528737" y="452045"/>
                    <a:pt x="525410" y="453074"/>
                    <a:pt x="522163" y="454103"/>
                  </a:cubicBezTo>
                  <a:cubicBezTo>
                    <a:pt x="524460" y="456239"/>
                    <a:pt x="527074" y="458296"/>
                    <a:pt x="527945" y="461541"/>
                  </a:cubicBezTo>
                  <a:cubicBezTo>
                    <a:pt x="530480" y="470878"/>
                    <a:pt x="525014" y="480531"/>
                    <a:pt x="515667" y="483063"/>
                  </a:cubicBezTo>
                  <a:close/>
                  <a:moveTo>
                    <a:pt x="181874" y="120975"/>
                  </a:moveTo>
                  <a:cubicBezTo>
                    <a:pt x="182349" y="125565"/>
                    <a:pt x="181003" y="130312"/>
                    <a:pt x="177834" y="133873"/>
                  </a:cubicBezTo>
                  <a:cubicBezTo>
                    <a:pt x="180607" y="130866"/>
                    <a:pt x="182904" y="126831"/>
                    <a:pt x="181874" y="120975"/>
                  </a:cubicBezTo>
                  <a:close/>
                  <a:moveTo>
                    <a:pt x="846055" y="693939"/>
                  </a:moveTo>
                  <a:cubicBezTo>
                    <a:pt x="825301" y="674632"/>
                    <a:pt x="804865" y="655087"/>
                    <a:pt x="784033" y="635938"/>
                  </a:cubicBezTo>
                  <a:cubicBezTo>
                    <a:pt x="770092" y="623119"/>
                    <a:pt x="756071" y="610459"/>
                    <a:pt x="741972" y="598036"/>
                  </a:cubicBezTo>
                  <a:cubicBezTo>
                    <a:pt x="720664" y="579283"/>
                    <a:pt x="699198" y="560846"/>
                    <a:pt x="677574" y="542488"/>
                  </a:cubicBezTo>
                  <a:cubicBezTo>
                    <a:pt x="645097" y="514952"/>
                    <a:pt x="612304" y="488048"/>
                    <a:pt x="579590" y="460829"/>
                  </a:cubicBezTo>
                  <a:cubicBezTo>
                    <a:pt x="572382" y="454340"/>
                    <a:pt x="561293" y="454973"/>
                    <a:pt x="554877" y="462174"/>
                  </a:cubicBezTo>
                  <a:cubicBezTo>
                    <a:pt x="548461" y="469374"/>
                    <a:pt x="549094" y="480452"/>
                    <a:pt x="556302" y="486941"/>
                  </a:cubicBezTo>
                  <a:cubicBezTo>
                    <a:pt x="558045" y="488602"/>
                    <a:pt x="559867" y="490343"/>
                    <a:pt x="561610" y="492005"/>
                  </a:cubicBezTo>
                  <a:cubicBezTo>
                    <a:pt x="557253" y="494458"/>
                    <a:pt x="553688" y="498256"/>
                    <a:pt x="552659" y="503557"/>
                  </a:cubicBezTo>
                  <a:cubicBezTo>
                    <a:pt x="544658" y="539402"/>
                    <a:pt x="527787" y="609193"/>
                    <a:pt x="510439" y="684206"/>
                  </a:cubicBezTo>
                  <a:cubicBezTo>
                    <a:pt x="504895" y="708023"/>
                    <a:pt x="499667" y="732474"/>
                    <a:pt x="494360" y="756449"/>
                  </a:cubicBezTo>
                  <a:cubicBezTo>
                    <a:pt x="485884" y="794747"/>
                    <a:pt x="477726" y="831937"/>
                    <a:pt x="469250" y="863905"/>
                  </a:cubicBezTo>
                  <a:cubicBezTo>
                    <a:pt x="459428" y="901016"/>
                    <a:pt x="450239" y="931005"/>
                    <a:pt x="440576" y="946593"/>
                  </a:cubicBezTo>
                  <a:cubicBezTo>
                    <a:pt x="435427" y="954269"/>
                    <a:pt x="437487" y="964713"/>
                    <a:pt x="445170" y="969857"/>
                  </a:cubicBezTo>
                  <a:cubicBezTo>
                    <a:pt x="452853" y="975000"/>
                    <a:pt x="463309" y="972943"/>
                    <a:pt x="468458" y="965267"/>
                  </a:cubicBezTo>
                  <a:cubicBezTo>
                    <a:pt x="488340" y="937731"/>
                    <a:pt x="513449" y="866041"/>
                    <a:pt x="535074" y="785252"/>
                  </a:cubicBezTo>
                  <a:cubicBezTo>
                    <a:pt x="539827" y="767448"/>
                    <a:pt x="544421" y="749091"/>
                    <a:pt x="548540" y="730733"/>
                  </a:cubicBezTo>
                  <a:cubicBezTo>
                    <a:pt x="552738" y="712296"/>
                    <a:pt x="556540" y="693860"/>
                    <a:pt x="559946" y="675818"/>
                  </a:cubicBezTo>
                  <a:cubicBezTo>
                    <a:pt x="572303" y="609905"/>
                    <a:pt x="580937" y="550243"/>
                    <a:pt x="586244" y="515664"/>
                  </a:cubicBezTo>
                  <a:cubicBezTo>
                    <a:pt x="606839" y="535525"/>
                    <a:pt x="627433" y="555386"/>
                    <a:pt x="648266" y="575168"/>
                  </a:cubicBezTo>
                  <a:cubicBezTo>
                    <a:pt x="668781" y="594633"/>
                    <a:pt x="689455" y="614020"/>
                    <a:pt x="710367" y="633089"/>
                  </a:cubicBezTo>
                  <a:cubicBezTo>
                    <a:pt x="724308" y="645829"/>
                    <a:pt x="738407" y="658410"/>
                    <a:pt x="752665" y="670833"/>
                  </a:cubicBezTo>
                  <a:cubicBezTo>
                    <a:pt x="774052" y="689428"/>
                    <a:pt x="795756" y="707628"/>
                    <a:pt x="817301" y="726064"/>
                  </a:cubicBezTo>
                  <a:lnTo>
                    <a:pt x="923760" y="817773"/>
                  </a:lnTo>
                  <a:cubicBezTo>
                    <a:pt x="930572" y="824104"/>
                    <a:pt x="941186" y="823629"/>
                    <a:pt x="947523" y="816903"/>
                  </a:cubicBezTo>
                  <a:cubicBezTo>
                    <a:pt x="953781" y="810098"/>
                    <a:pt x="953385" y="799416"/>
                    <a:pt x="946573" y="793165"/>
                  </a:cubicBezTo>
                  <a:lnTo>
                    <a:pt x="846055" y="693939"/>
                  </a:lnTo>
                  <a:close/>
                  <a:moveTo>
                    <a:pt x="1067210" y="387240"/>
                  </a:moveTo>
                  <a:lnTo>
                    <a:pt x="1025625" y="392541"/>
                  </a:lnTo>
                  <a:lnTo>
                    <a:pt x="918691" y="402986"/>
                  </a:lnTo>
                  <a:cubicBezTo>
                    <a:pt x="897541" y="404885"/>
                    <a:pt x="876392" y="406310"/>
                    <a:pt x="855243" y="408130"/>
                  </a:cubicBezTo>
                  <a:cubicBezTo>
                    <a:pt x="834015" y="409949"/>
                    <a:pt x="812865" y="411849"/>
                    <a:pt x="791716" y="413985"/>
                  </a:cubicBezTo>
                  <a:cubicBezTo>
                    <a:pt x="766290" y="416517"/>
                    <a:pt x="740863" y="419366"/>
                    <a:pt x="715436" y="422293"/>
                  </a:cubicBezTo>
                  <a:cubicBezTo>
                    <a:pt x="678128" y="426725"/>
                    <a:pt x="640899" y="431472"/>
                    <a:pt x="603591" y="436457"/>
                  </a:cubicBezTo>
                  <a:cubicBezTo>
                    <a:pt x="603829" y="435270"/>
                    <a:pt x="604858" y="434558"/>
                    <a:pt x="604858" y="433371"/>
                  </a:cubicBezTo>
                  <a:cubicBezTo>
                    <a:pt x="604858" y="433688"/>
                    <a:pt x="604858" y="434558"/>
                    <a:pt x="604858" y="434558"/>
                  </a:cubicBezTo>
                  <a:cubicBezTo>
                    <a:pt x="604858" y="434558"/>
                    <a:pt x="607156" y="427832"/>
                    <a:pt x="609453" y="422056"/>
                  </a:cubicBezTo>
                  <a:cubicBezTo>
                    <a:pt x="615235" y="407180"/>
                    <a:pt x="625374" y="384391"/>
                    <a:pt x="637652" y="356776"/>
                  </a:cubicBezTo>
                  <a:cubicBezTo>
                    <a:pt x="647553" y="334541"/>
                    <a:pt x="658959" y="309378"/>
                    <a:pt x="670603" y="282950"/>
                  </a:cubicBezTo>
                  <a:cubicBezTo>
                    <a:pt x="677653" y="266728"/>
                    <a:pt x="684940" y="250112"/>
                    <a:pt x="691832" y="233337"/>
                  </a:cubicBezTo>
                  <a:cubicBezTo>
                    <a:pt x="706802" y="197254"/>
                    <a:pt x="721140" y="160856"/>
                    <a:pt x="733655" y="128809"/>
                  </a:cubicBezTo>
                  <a:cubicBezTo>
                    <a:pt x="755834" y="72233"/>
                    <a:pt x="771914" y="28792"/>
                    <a:pt x="773815" y="21828"/>
                  </a:cubicBezTo>
                  <a:cubicBezTo>
                    <a:pt x="776666" y="13045"/>
                    <a:pt x="771755" y="3550"/>
                    <a:pt x="762883" y="780"/>
                  </a:cubicBezTo>
                  <a:cubicBezTo>
                    <a:pt x="754091" y="-1989"/>
                    <a:pt x="744665" y="2838"/>
                    <a:pt x="741814" y="11700"/>
                  </a:cubicBezTo>
                  <a:cubicBezTo>
                    <a:pt x="738883" y="20008"/>
                    <a:pt x="707911" y="82598"/>
                    <a:pt x="674009" y="157295"/>
                  </a:cubicBezTo>
                  <a:cubicBezTo>
                    <a:pt x="659514" y="189262"/>
                    <a:pt x="644464" y="223446"/>
                    <a:pt x="630919" y="256521"/>
                  </a:cubicBezTo>
                  <a:cubicBezTo>
                    <a:pt x="615790" y="293474"/>
                    <a:pt x="602799" y="329002"/>
                    <a:pt x="592343" y="357963"/>
                  </a:cubicBezTo>
                  <a:cubicBezTo>
                    <a:pt x="577848" y="398239"/>
                    <a:pt x="569610" y="427199"/>
                    <a:pt x="569847" y="433371"/>
                  </a:cubicBezTo>
                  <a:cubicBezTo>
                    <a:pt x="569847" y="442787"/>
                    <a:pt x="577452" y="450384"/>
                    <a:pt x="586798" y="450700"/>
                  </a:cubicBezTo>
                  <a:cubicBezTo>
                    <a:pt x="586402" y="452520"/>
                    <a:pt x="585056" y="453944"/>
                    <a:pt x="585214" y="455923"/>
                  </a:cubicBezTo>
                  <a:cubicBezTo>
                    <a:pt x="586165" y="465497"/>
                    <a:pt x="594720" y="472539"/>
                    <a:pt x="604304" y="471669"/>
                  </a:cubicBezTo>
                  <a:cubicBezTo>
                    <a:pt x="642642" y="469374"/>
                    <a:pt x="680901" y="467792"/>
                    <a:pt x="719159" y="465655"/>
                  </a:cubicBezTo>
                  <a:cubicBezTo>
                    <a:pt x="744744" y="464231"/>
                    <a:pt x="770329" y="462807"/>
                    <a:pt x="795914" y="460829"/>
                  </a:cubicBezTo>
                  <a:cubicBezTo>
                    <a:pt x="817222" y="459167"/>
                    <a:pt x="838530" y="457110"/>
                    <a:pt x="859758" y="454815"/>
                  </a:cubicBezTo>
                  <a:cubicBezTo>
                    <a:pt x="881066" y="452520"/>
                    <a:pt x="902294" y="449592"/>
                    <a:pt x="923523" y="446744"/>
                  </a:cubicBezTo>
                  <a:cubicBezTo>
                    <a:pt x="937939" y="444766"/>
                    <a:pt x="952355" y="442629"/>
                    <a:pt x="966692" y="440334"/>
                  </a:cubicBezTo>
                  <a:cubicBezTo>
                    <a:pt x="988238" y="436853"/>
                    <a:pt x="1009624" y="433055"/>
                    <a:pt x="1031090" y="429019"/>
                  </a:cubicBezTo>
                  <a:lnTo>
                    <a:pt x="1074260" y="419999"/>
                  </a:lnTo>
                  <a:cubicBezTo>
                    <a:pt x="1083369" y="418020"/>
                    <a:pt x="1089073" y="409079"/>
                    <a:pt x="1087172" y="400059"/>
                  </a:cubicBezTo>
                  <a:cubicBezTo>
                    <a:pt x="1085191" y="391038"/>
                    <a:pt x="1076240" y="385262"/>
                    <a:pt x="1067210" y="387240"/>
                  </a:cubicBez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6" name="Google Shape;1326;p21"/>
            <p:cNvSpPr/>
            <p:nvPr/>
          </p:nvSpPr>
          <p:spPr>
            <a:xfrm>
              <a:off x="5469743" y="557100"/>
              <a:ext cx="732717" cy="266452"/>
            </a:xfrm>
            <a:custGeom>
              <a:avLst/>
              <a:gdLst/>
              <a:ahLst/>
              <a:cxnLst/>
              <a:rect l="l" t="t" r="r" b="b"/>
              <a:pathLst>
                <a:path w="1465434" h="532905" extrusionOk="0">
                  <a:moveTo>
                    <a:pt x="144559" y="62669"/>
                  </a:moveTo>
                  <a:cubicBezTo>
                    <a:pt x="144559" y="97327"/>
                    <a:pt x="112162" y="125417"/>
                    <a:pt x="72319" y="125417"/>
                  </a:cubicBezTo>
                  <a:cubicBezTo>
                    <a:pt x="32397" y="125417"/>
                    <a:pt x="0" y="97327"/>
                    <a:pt x="0" y="62669"/>
                  </a:cubicBezTo>
                  <a:cubicBezTo>
                    <a:pt x="0" y="28090"/>
                    <a:pt x="32397" y="0"/>
                    <a:pt x="72319" y="0"/>
                  </a:cubicBezTo>
                  <a:cubicBezTo>
                    <a:pt x="112162" y="0"/>
                    <a:pt x="144559" y="28090"/>
                    <a:pt x="144559" y="62669"/>
                  </a:cubicBezTo>
                  <a:close/>
                  <a:moveTo>
                    <a:pt x="1390066" y="128582"/>
                  </a:moveTo>
                  <a:cubicBezTo>
                    <a:pt x="1373194" y="124863"/>
                    <a:pt x="1350144" y="124547"/>
                    <a:pt x="1338421" y="139344"/>
                  </a:cubicBezTo>
                  <a:cubicBezTo>
                    <a:pt x="1325034" y="156277"/>
                    <a:pt x="1326777" y="187612"/>
                    <a:pt x="1298340" y="187770"/>
                  </a:cubicBezTo>
                  <a:cubicBezTo>
                    <a:pt x="1259131" y="187928"/>
                    <a:pt x="1217149" y="156594"/>
                    <a:pt x="1178019" y="171865"/>
                  </a:cubicBezTo>
                  <a:cubicBezTo>
                    <a:pt x="1150216" y="182785"/>
                    <a:pt x="1146969" y="216493"/>
                    <a:pt x="1153860" y="240865"/>
                  </a:cubicBezTo>
                  <a:cubicBezTo>
                    <a:pt x="1155999" y="248382"/>
                    <a:pt x="1167801" y="274652"/>
                    <a:pt x="1156632" y="279795"/>
                  </a:cubicBezTo>
                  <a:cubicBezTo>
                    <a:pt x="1146494" y="284543"/>
                    <a:pt x="1129226" y="272990"/>
                    <a:pt x="1120750" y="268876"/>
                  </a:cubicBezTo>
                  <a:cubicBezTo>
                    <a:pt x="1095403" y="256690"/>
                    <a:pt x="1059837" y="238095"/>
                    <a:pt x="1033698" y="259301"/>
                  </a:cubicBezTo>
                  <a:cubicBezTo>
                    <a:pt x="1003043" y="284227"/>
                    <a:pt x="1016747" y="333365"/>
                    <a:pt x="1036233" y="359873"/>
                  </a:cubicBezTo>
                  <a:cubicBezTo>
                    <a:pt x="1085739" y="427131"/>
                    <a:pt x="1317430" y="521293"/>
                    <a:pt x="1336282" y="532133"/>
                  </a:cubicBezTo>
                  <a:cubicBezTo>
                    <a:pt x="1339213" y="533795"/>
                    <a:pt x="1333668" y="532292"/>
                    <a:pt x="1336599" y="532054"/>
                  </a:cubicBezTo>
                  <a:cubicBezTo>
                    <a:pt x="1389353" y="456092"/>
                    <a:pt x="1458345" y="349902"/>
                    <a:pt x="1464682" y="257956"/>
                  </a:cubicBezTo>
                  <a:cubicBezTo>
                    <a:pt x="1468801" y="199085"/>
                    <a:pt x="1457633" y="143300"/>
                    <a:pt x="1390066" y="128582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7" name="Google Shape;1327;p21"/>
            <p:cNvSpPr/>
            <p:nvPr/>
          </p:nvSpPr>
          <p:spPr>
            <a:xfrm>
              <a:off x="6028850" y="405891"/>
              <a:ext cx="876168" cy="495103"/>
            </a:xfrm>
            <a:custGeom>
              <a:avLst/>
              <a:gdLst/>
              <a:ahLst/>
              <a:cxnLst/>
              <a:rect l="l" t="t" r="r" b="b"/>
              <a:pathLst>
                <a:path w="1752336" h="990205" extrusionOk="0">
                  <a:moveTo>
                    <a:pt x="1752297" y="28638"/>
                  </a:moveTo>
                  <a:cubicBezTo>
                    <a:pt x="1751663" y="37817"/>
                    <a:pt x="1743663" y="44701"/>
                    <a:pt x="1734474" y="43989"/>
                  </a:cubicBezTo>
                  <a:cubicBezTo>
                    <a:pt x="1652887" y="38767"/>
                    <a:pt x="1544765" y="30458"/>
                    <a:pt x="1431811" y="41219"/>
                  </a:cubicBezTo>
                  <a:cubicBezTo>
                    <a:pt x="1430543" y="42644"/>
                    <a:pt x="1430227" y="44147"/>
                    <a:pt x="1428246" y="45413"/>
                  </a:cubicBezTo>
                  <a:cubicBezTo>
                    <a:pt x="1421276" y="49686"/>
                    <a:pt x="1401869" y="57203"/>
                    <a:pt x="1400047" y="57915"/>
                  </a:cubicBezTo>
                  <a:cubicBezTo>
                    <a:pt x="1378898" y="67332"/>
                    <a:pt x="1357987" y="76985"/>
                    <a:pt x="1337630" y="87747"/>
                  </a:cubicBezTo>
                  <a:cubicBezTo>
                    <a:pt x="1324322" y="94789"/>
                    <a:pt x="1311252" y="102385"/>
                    <a:pt x="1298658" y="110694"/>
                  </a:cubicBezTo>
                  <a:cubicBezTo>
                    <a:pt x="1260795" y="135461"/>
                    <a:pt x="1226497" y="165054"/>
                    <a:pt x="1195367" y="197576"/>
                  </a:cubicBezTo>
                  <a:cubicBezTo>
                    <a:pt x="1163921" y="230335"/>
                    <a:pt x="1135801" y="266259"/>
                    <a:pt x="1110691" y="303686"/>
                  </a:cubicBezTo>
                  <a:cubicBezTo>
                    <a:pt x="1082175" y="346019"/>
                    <a:pt x="1060155" y="394129"/>
                    <a:pt x="1047877" y="444137"/>
                  </a:cubicBezTo>
                  <a:cubicBezTo>
                    <a:pt x="1035837" y="493434"/>
                    <a:pt x="1033461" y="544709"/>
                    <a:pt x="1045739" y="594164"/>
                  </a:cubicBezTo>
                  <a:cubicBezTo>
                    <a:pt x="1049937" y="611730"/>
                    <a:pt x="1057699" y="632778"/>
                    <a:pt x="1069502" y="650661"/>
                  </a:cubicBezTo>
                  <a:cubicBezTo>
                    <a:pt x="1079641" y="666170"/>
                    <a:pt x="1092552" y="679701"/>
                    <a:pt x="1109661" y="684290"/>
                  </a:cubicBezTo>
                  <a:cubicBezTo>
                    <a:pt x="1121781" y="687613"/>
                    <a:pt x="1133266" y="683578"/>
                    <a:pt x="1143167" y="676061"/>
                  </a:cubicBezTo>
                  <a:cubicBezTo>
                    <a:pt x="1154415" y="667436"/>
                    <a:pt x="1163762" y="654696"/>
                    <a:pt x="1170416" y="640532"/>
                  </a:cubicBezTo>
                  <a:cubicBezTo>
                    <a:pt x="1178495" y="623441"/>
                    <a:pt x="1182773" y="604213"/>
                    <a:pt x="1180713" y="587200"/>
                  </a:cubicBezTo>
                  <a:cubicBezTo>
                    <a:pt x="1179446" y="576597"/>
                    <a:pt x="1175802" y="566864"/>
                    <a:pt x="1168277" y="559980"/>
                  </a:cubicBezTo>
                  <a:cubicBezTo>
                    <a:pt x="1159089" y="551672"/>
                    <a:pt x="1146890" y="553413"/>
                    <a:pt x="1138811" y="559031"/>
                  </a:cubicBezTo>
                  <a:cubicBezTo>
                    <a:pt x="1134533" y="562038"/>
                    <a:pt x="1130415" y="565757"/>
                    <a:pt x="1131127" y="570425"/>
                  </a:cubicBezTo>
                  <a:cubicBezTo>
                    <a:pt x="1131603" y="573195"/>
                    <a:pt x="1133583" y="575648"/>
                    <a:pt x="1136751" y="578101"/>
                  </a:cubicBezTo>
                  <a:cubicBezTo>
                    <a:pt x="1144039" y="583640"/>
                    <a:pt x="1145544" y="594084"/>
                    <a:pt x="1139999" y="601364"/>
                  </a:cubicBezTo>
                  <a:cubicBezTo>
                    <a:pt x="1134454" y="608723"/>
                    <a:pt x="1123998" y="610226"/>
                    <a:pt x="1116711" y="604688"/>
                  </a:cubicBezTo>
                  <a:cubicBezTo>
                    <a:pt x="1104988" y="596142"/>
                    <a:pt x="1099523" y="586013"/>
                    <a:pt x="1097701" y="576281"/>
                  </a:cubicBezTo>
                  <a:cubicBezTo>
                    <a:pt x="1094453" y="559426"/>
                    <a:pt x="1103008" y="542018"/>
                    <a:pt x="1118375" y="530624"/>
                  </a:cubicBezTo>
                  <a:cubicBezTo>
                    <a:pt x="1138256" y="515985"/>
                    <a:pt x="1168753" y="512345"/>
                    <a:pt x="1192437" y="532602"/>
                  </a:cubicBezTo>
                  <a:cubicBezTo>
                    <a:pt x="1223962" y="559585"/>
                    <a:pt x="1225784" y="612679"/>
                    <a:pt x="1206457" y="656833"/>
                  </a:cubicBezTo>
                  <a:cubicBezTo>
                    <a:pt x="1186179" y="703043"/>
                    <a:pt x="1143959" y="735960"/>
                    <a:pt x="1099126" y="724962"/>
                  </a:cubicBezTo>
                  <a:cubicBezTo>
                    <a:pt x="1076868" y="719423"/>
                    <a:pt x="1058095" y="705575"/>
                    <a:pt x="1042966" y="687376"/>
                  </a:cubicBezTo>
                  <a:cubicBezTo>
                    <a:pt x="1022688" y="663163"/>
                    <a:pt x="1009381" y="631037"/>
                    <a:pt x="1002648" y="604846"/>
                  </a:cubicBezTo>
                  <a:cubicBezTo>
                    <a:pt x="988469" y="548349"/>
                    <a:pt x="990291" y="489715"/>
                    <a:pt x="1004391" y="433376"/>
                  </a:cubicBezTo>
                  <a:cubicBezTo>
                    <a:pt x="1018094" y="378382"/>
                    <a:pt x="1043521" y="325842"/>
                    <a:pt x="1075601" y="279710"/>
                  </a:cubicBezTo>
                  <a:cubicBezTo>
                    <a:pt x="1102770" y="240859"/>
                    <a:pt x="1133108" y="203589"/>
                    <a:pt x="1167010" y="169802"/>
                  </a:cubicBezTo>
                  <a:cubicBezTo>
                    <a:pt x="1200912" y="135935"/>
                    <a:pt x="1238220" y="105550"/>
                    <a:pt x="1279172" y="80229"/>
                  </a:cubicBezTo>
                  <a:cubicBezTo>
                    <a:pt x="1291212" y="72791"/>
                    <a:pt x="1303569" y="66224"/>
                    <a:pt x="1316084" y="59973"/>
                  </a:cubicBezTo>
                  <a:cubicBezTo>
                    <a:pt x="1289945" y="66066"/>
                    <a:pt x="1263964" y="73108"/>
                    <a:pt x="1238379" y="82208"/>
                  </a:cubicBezTo>
                  <a:cubicBezTo>
                    <a:pt x="1101899" y="131109"/>
                    <a:pt x="976825" y="228831"/>
                    <a:pt x="904348" y="418738"/>
                  </a:cubicBezTo>
                  <a:cubicBezTo>
                    <a:pt x="874960" y="494700"/>
                    <a:pt x="851276" y="572403"/>
                    <a:pt x="821256" y="647812"/>
                  </a:cubicBezTo>
                  <a:cubicBezTo>
                    <a:pt x="800899" y="698849"/>
                    <a:pt x="777690" y="748858"/>
                    <a:pt x="748303" y="796730"/>
                  </a:cubicBezTo>
                  <a:cubicBezTo>
                    <a:pt x="698559" y="877361"/>
                    <a:pt x="619586" y="942879"/>
                    <a:pt x="531424" y="972631"/>
                  </a:cubicBezTo>
                  <a:cubicBezTo>
                    <a:pt x="442233" y="1002700"/>
                    <a:pt x="343854" y="996844"/>
                    <a:pt x="256405" y="934254"/>
                  </a:cubicBezTo>
                  <a:cubicBezTo>
                    <a:pt x="235018" y="918903"/>
                    <a:pt x="217830" y="900467"/>
                    <a:pt x="203176" y="880210"/>
                  </a:cubicBezTo>
                  <a:cubicBezTo>
                    <a:pt x="171175" y="835899"/>
                    <a:pt x="151927" y="782487"/>
                    <a:pt x="123332" y="735881"/>
                  </a:cubicBezTo>
                  <a:cubicBezTo>
                    <a:pt x="110816" y="715466"/>
                    <a:pt x="96242" y="697662"/>
                    <a:pt x="80875" y="680967"/>
                  </a:cubicBezTo>
                  <a:cubicBezTo>
                    <a:pt x="56161" y="654221"/>
                    <a:pt x="29229" y="630167"/>
                    <a:pt x="4278" y="603026"/>
                  </a:cubicBezTo>
                  <a:cubicBezTo>
                    <a:pt x="-1742" y="596617"/>
                    <a:pt x="-1346" y="586488"/>
                    <a:pt x="5070" y="580554"/>
                  </a:cubicBezTo>
                  <a:cubicBezTo>
                    <a:pt x="11486" y="574540"/>
                    <a:pt x="21625" y="574856"/>
                    <a:pt x="27645" y="581345"/>
                  </a:cubicBezTo>
                  <a:cubicBezTo>
                    <a:pt x="57270" y="612679"/>
                    <a:pt x="89588" y="639820"/>
                    <a:pt x="118025" y="671946"/>
                  </a:cubicBezTo>
                  <a:cubicBezTo>
                    <a:pt x="130461" y="686031"/>
                    <a:pt x="142184" y="700986"/>
                    <a:pt x="152640" y="717603"/>
                  </a:cubicBezTo>
                  <a:cubicBezTo>
                    <a:pt x="168244" y="742211"/>
                    <a:pt x="181551" y="768482"/>
                    <a:pt x="195176" y="794515"/>
                  </a:cubicBezTo>
                  <a:cubicBezTo>
                    <a:pt x="195096" y="787552"/>
                    <a:pt x="194938" y="780509"/>
                    <a:pt x="194621" y="773546"/>
                  </a:cubicBezTo>
                  <a:cubicBezTo>
                    <a:pt x="193987" y="759303"/>
                    <a:pt x="192958" y="745060"/>
                    <a:pt x="191611" y="730896"/>
                  </a:cubicBezTo>
                  <a:cubicBezTo>
                    <a:pt x="189710" y="707949"/>
                    <a:pt x="186938" y="684923"/>
                    <a:pt x="184720" y="661818"/>
                  </a:cubicBezTo>
                  <a:cubicBezTo>
                    <a:pt x="182502" y="638950"/>
                    <a:pt x="180522" y="616003"/>
                    <a:pt x="177908" y="593135"/>
                  </a:cubicBezTo>
                  <a:cubicBezTo>
                    <a:pt x="174264" y="562671"/>
                    <a:pt x="170224" y="532365"/>
                    <a:pt x="163967" y="502455"/>
                  </a:cubicBezTo>
                  <a:cubicBezTo>
                    <a:pt x="161669" y="493592"/>
                    <a:pt x="166977" y="484493"/>
                    <a:pt x="175927" y="482198"/>
                  </a:cubicBezTo>
                  <a:cubicBezTo>
                    <a:pt x="184799" y="479903"/>
                    <a:pt x="193908" y="485205"/>
                    <a:pt x="196205" y="494146"/>
                  </a:cubicBezTo>
                  <a:cubicBezTo>
                    <a:pt x="207849" y="532127"/>
                    <a:pt x="217038" y="570900"/>
                    <a:pt x="223454" y="610306"/>
                  </a:cubicBezTo>
                  <a:cubicBezTo>
                    <a:pt x="225988" y="625973"/>
                    <a:pt x="228127" y="641719"/>
                    <a:pt x="229632" y="657466"/>
                  </a:cubicBezTo>
                  <a:cubicBezTo>
                    <a:pt x="231850" y="681125"/>
                    <a:pt x="232721" y="704784"/>
                    <a:pt x="233593" y="728364"/>
                  </a:cubicBezTo>
                  <a:cubicBezTo>
                    <a:pt x="233909" y="740866"/>
                    <a:pt x="234068" y="753448"/>
                    <a:pt x="233672" y="765950"/>
                  </a:cubicBezTo>
                  <a:cubicBezTo>
                    <a:pt x="233276" y="778531"/>
                    <a:pt x="232563" y="791112"/>
                    <a:pt x="231454" y="803614"/>
                  </a:cubicBezTo>
                  <a:lnTo>
                    <a:pt x="228206" y="830834"/>
                  </a:lnTo>
                  <a:cubicBezTo>
                    <a:pt x="227969" y="832575"/>
                    <a:pt x="225988" y="836057"/>
                    <a:pt x="224642" y="839143"/>
                  </a:cubicBezTo>
                  <a:cubicBezTo>
                    <a:pt x="224959" y="840171"/>
                    <a:pt x="225196" y="841279"/>
                    <a:pt x="225276" y="842387"/>
                  </a:cubicBezTo>
                  <a:lnTo>
                    <a:pt x="224879" y="841437"/>
                  </a:lnTo>
                  <a:lnTo>
                    <a:pt x="224246" y="840171"/>
                  </a:lnTo>
                  <a:cubicBezTo>
                    <a:pt x="223295" y="842624"/>
                    <a:pt x="222978" y="844682"/>
                    <a:pt x="224563" y="845077"/>
                  </a:cubicBezTo>
                  <a:cubicBezTo>
                    <a:pt x="224800" y="845156"/>
                    <a:pt x="225038" y="845156"/>
                    <a:pt x="225196" y="845077"/>
                  </a:cubicBezTo>
                  <a:cubicBezTo>
                    <a:pt x="225196" y="845473"/>
                    <a:pt x="224879" y="845790"/>
                    <a:pt x="224800" y="846185"/>
                  </a:cubicBezTo>
                  <a:cubicBezTo>
                    <a:pt x="239217" y="867787"/>
                    <a:pt x="255772" y="887806"/>
                    <a:pt x="278267" y="903394"/>
                  </a:cubicBezTo>
                  <a:cubicBezTo>
                    <a:pt x="355022" y="956964"/>
                    <a:pt x="440728" y="960920"/>
                    <a:pt x="518038" y="933859"/>
                  </a:cubicBezTo>
                  <a:cubicBezTo>
                    <a:pt x="596852" y="906243"/>
                    <a:pt x="667033" y="846739"/>
                    <a:pt x="710915" y="774021"/>
                  </a:cubicBezTo>
                  <a:cubicBezTo>
                    <a:pt x="738718" y="728127"/>
                    <a:pt x="760422" y="680175"/>
                    <a:pt x="779670" y="631354"/>
                  </a:cubicBezTo>
                  <a:cubicBezTo>
                    <a:pt x="809374" y="555945"/>
                    <a:pt x="833217" y="478479"/>
                    <a:pt x="862525" y="402595"/>
                  </a:cubicBezTo>
                  <a:cubicBezTo>
                    <a:pt x="924388" y="244419"/>
                    <a:pt x="1019995" y="146301"/>
                    <a:pt x="1128751" y="86560"/>
                  </a:cubicBezTo>
                  <a:cubicBezTo>
                    <a:pt x="1331847" y="-25090"/>
                    <a:pt x="1581123" y="-1351"/>
                    <a:pt x="1736930" y="10834"/>
                  </a:cubicBezTo>
                  <a:cubicBezTo>
                    <a:pt x="1746039" y="11547"/>
                    <a:pt x="1752930" y="19459"/>
                    <a:pt x="1752297" y="28638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8" name="Google Shape;1328;p21"/>
            <p:cNvSpPr/>
            <p:nvPr/>
          </p:nvSpPr>
          <p:spPr>
            <a:xfrm>
              <a:off x="5187720" y="835258"/>
              <a:ext cx="538757" cy="1181974"/>
            </a:xfrm>
            <a:custGeom>
              <a:avLst/>
              <a:gdLst/>
              <a:ahLst/>
              <a:cxnLst/>
              <a:rect l="l" t="t" r="r" b="b"/>
              <a:pathLst>
                <a:path w="1077513" h="2363947" extrusionOk="0">
                  <a:moveTo>
                    <a:pt x="694744" y="2345533"/>
                  </a:moveTo>
                  <a:cubicBezTo>
                    <a:pt x="694506" y="2347116"/>
                    <a:pt x="694506" y="2348619"/>
                    <a:pt x="694744" y="2350043"/>
                  </a:cubicBezTo>
                  <a:cubicBezTo>
                    <a:pt x="693239" y="2349885"/>
                    <a:pt x="693793" y="2347590"/>
                    <a:pt x="694823" y="2345058"/>
                  </a:cubicBezTo>
                  <a:lnTo>
                    <a:pt x="694744" y="2345533"/>
                  </a:lnTo>
                  <a:close/>
                  <a:moveTo>
                    <a:pt x="723181" y="2330499"/>
                  </a:moveTo>
                  <a:lnTo>
                    <a:pt x="719616" y="2299955"/>
                  </a:lnTo>
                  <a:lnTo>
                    <a:pt x="706942" y="2198197"/>
                  </a:lnTo>
                  <a:cubicBezTo>
                    <a:pt x="703774" y="2175092"/>
                    <a:pt x="701239" y="2151828"/>
                    <a:pt x="698150" y="2128644"/>
                  </a:cubicBezTo>
                  <a:cubicBezTo>
                    <a:pt x="694982" y="2105381"/>
                    <a:pt x="691575" y="2082196"/>
                    <a:pt x="687932" y="2059012"/>
                  </a:cubicBezTo>
                  <a:cubicBezTo>
                    <a:pt x="680565" y="2012168"/>
                    <a:pt x="671931" y="1965641"/>
                    <a:pt x="662268" y="1919589"/>
                  </a:cubicBezTo>
                  <a:cubicBezTo>
                    <a:pt x="660763" y="1910568"/>
                    <a:pt x="652129" y="1904475"/>
                    <a:pt x="643099" y="1906058"/>
                  </a:cubicBezTo>
                  <a:cubicBezTo>
                    <a:pt x="633989" y="1907561"/>
                    <a:pt x="627890" y="1916186"/>
                    <a:pt x="629474" y="1925207"/>
                  </a:cubicBezTo>
                  <a:cubicBezTo>
                    <a:pt x="634702" y="1963979"/>
                    <a:pt x="638346" y="2003148"/>
                    <a:pt x="642544" y="2042316"/>
                  </a:cubicBezTo>
                  <a:cubicBezTo>
                    <a:pt x="645396" y="2068507"/>
                    <a:pt x="648089" y="2094698"/>
                    <a:pt x="651574" y="2120731"/>
                  </a:cubicBezTo>
                  <a:cubicBezTo>
                    <a:pt x="655376" y="2148901"/>
                    <a:pt x="660208" y="2176833"/>
                    <a:pt x="664961" y="2204765"/>
                  </a:cubicBezTo>
                  <a:lnTo>
                    <a:pt x="684288" y="2305653"/>
                  </a:lnTo>
                  <a:lnTo>
                    <a:pt x="690308" y="2335721"/>
                  </a:lnTo>
                  <a:cubicBezTo>
                    <a:pt x="690783" y="2337699"/>
                    <a:pt x="693239" y="2341181"/>
                    <a:pt x="694982" y="2344188"/>
                  </a:cubicBezTo>
                  <a:lnTo>
                    <a:pt x="694823" y="2345058"/>
                  </a:lnTo>
                  <a:lnTo>
                    <a:pt x="695140" y="2344346"/>
                  </a:lnTo>
                  <a:cubicBezTo>
                    <a:pt x="696645" y="2347036"/>
                    <a:pt x="697596" y="2349252"/>
                    <a:pt x="695853" y="2349885"/>
                  </a:cubicBezTo>
                  <a:cubicBezTo>
                    <a:pt x="695378" y="2350043"/>
                    <a:pt x="694982" y="2350122"/>
                    <a:pt x="694744" y="2350043"/>
                  </a:cubicBezTo>
                  <a:cubicBezTo>
                    <a:pt x="695615" y="2356927"/>
                    <a:pt x="701002" y="2362545"/>
                    <a:pt x="708210" y="2363653"/>
                  </a:cubicBezTo>
                  <a:cubicBezTo>
                    <a:pt x="714547" y="2364840"/>
                    <a:pt x="718745" y="2362229"/>
                    <a:pt x="721913" y="2359618"/>
                  </a:cubicBezTo>
                  <a:cubicBezTo>
                    <a:pt x="725002" y="2357086"/>
                    <a:pt x="727220" y="2353050"/>
                    <a:pt x="727537" y="2347353"/>
                  </a:cubicBezTo>
                  <a:cubicBezTo>
                    <a:pt x="727696" y="2345295"/>
                    <a:pt x="727141" y="2342210"/>
                    <a:pt x="725953" y="2338570"/>
                  </a:cubicBezTo>
                  <a:cubicBezTo>
                    <a:pt x="725240" y="2336117"/>
                    <a:pt x="723418" y="2332714"/>
                    <a:pt x="723181" y="2330499"/>
                  </a:cubicBezTo>
                  <a:close/>
                  <a:moveTo>
                    <a:pt x="875819" y="249758"/>
                  </a:moveTo>
                  <a:cubicBezTo>
                    <a:pt x="873205" y="249837"/>
                    <a:pt x="874710" y="252765"/>
                    <a:pt x="876374" y="255297"/>
                  </a:cubicBezTo>
                  <a:lnTo>
                    <a:pt x="876453" y="254901"/>
                  </a:lnTo>
                  <a:cubicBezTo>
                    <a:pt x="875978" y="253239"/>
                    <a:pt x="875740" y="251499"/>
                    <a:pt x="875819" y="249758"/>
                  </a:cubicBezTo>
                  <a:close/>
                  <a:moveTo>
                    <a:pt x="1075747" y="607177"/>
                  </a:moveTo>
                  <a:cubicBezTo>
                    <a:pt x="1071707" y="615407"/>
                    <a:pt x="1061726" y="618730"/>
                    <a:pt x="1053489" y="614615"/>
                  </a:cubicBezTo>
                  <a:cubicBezTo>
                    <a:pt x="1049766" y="613349"/>
                    <a:pt x="1043191" y="612875"/>
                    <a:pt x="1035032" y="611529"/>
                  </a:cubicBezTo>
                  <a:cubicBezTo>
                    <a:pt x="1025923" y="610184"/>
                    <a:pt x="1015230" y="609156"/>
                    <a:pt x="1004140" y="607652"/>
                  </a:cubicBezTo>
                  <a:cubicBezTo>
                    <a:pt x="999625" y="607098"/>
                    <a:pt x="995110" y="606307"/>
                    <a:pt x="990595" y="605595"/>
                  </a:cubicBezTo>
                  <a:cubicBezTo>
                    <a:pt x="983783" y="604408"/>
                    <a:pt x="977209" y="602984"/>
                    <a:pt x="970872" y="602113"/>
                  </a:cubicBezTo>
                  <a:cubicBezTo>
                    <a:pt x="963664" y="601164"/>
                    <a:pt x="957169" y="600056"/>
                    <a:pt x="951703" y="600452"/>
                  </a:cubicBezTo>
                  <a:cubicBezTo>
                    <a:pt x="950198" y="600531"/>
                    <a:pt x="948693" y="600214"/>
                    <a:pt x="947426" y="600610"/>
                  </a:cubicBezTo>
                  <a:cubicBezTo>
                    <a:pt x="947188" y="600689"/>
                    <a:pt x="946713" y="600372"/>
                    <a:pt x="946554" y="600372"/>
                  </a:cubicBezTo>
                  <a:cubicBezTo>
                    <a:pt x="946554" y="600135"/>
                    <a:pt x="946554" y="599660"/>
                    <a:pt x="946713" y="599581"/>
                  </a:cubicBezTo>
                  <a:cubicBezTo>
                    <a:pt x="943069" y="604012"/>
                    <a:pt x="937683" y="604962"/>
                    <a:pt x="932376" y="604250"/>
                  </a:cubicBezTo>
                  <a:cubicBezTo>
                    <a:pt x="928890" y="608048"/>
                    <a:pt x="926118" y="612558"/>
                    <a:pt x="922316" y="616119"/>
                  </a:cubicBezTo>
                  <a:cubicBezTo>
                    <a:pt x="900137" y="636929"/>
                    <a:pt x="873364" y="653230"/>
                    <a:pt x="843897" y="665653"/>
                  </a:cubicBezTo>
                  <a:cubicBezTo>
                    <a:pt x="762152" y="699994"/>
                    <a:pt x="659891" y="704821"/>
                    <a:pt x="583136" y="703317"/>
                  </a:cubicBezTo>
                  <a:cubicBezTo>
                    <a:pt x="574819" y="703317"/>
                    <a:pt x="568562" y="696829"/>
                    <a:pt x="567294" y="688837"/>
                  </a:cubicBezTo>
                  <a:cubicBezTo>
                    <a:pt x="564126" y="733070"/>
                    <a:pt x="560403" y="777302"/>
                    <a:pt x="557630" y="821455"/>
                  </a:cubicBezTo>
                  <a:cubicBezTo>
                    <a:pt x="550581" y="936823"/>
                    <a:pt x="545115" y="1051637"/>
                    <a:pt x="545036" y="1165265"/>
                  </a:cubicBezTo>
                  <a:cubicBezTo>
                    <a:pt x="545036" y="1190427"/>
                    <a:pt x="546066" y="1215827"/>
                    <a:pt x="546462" y="1241069"/>
                  </a:cubicBezTo>
                  <a:cubicBezTo>
                    <a:pt x="575453" y="1220100"/>
                    <a:pt x="606107" y="1194700"/>
                    <a:pt x="638425" y="1173652"/>
                  </a:cubicBezTo>
                  <a:cubicBezTo>
                    <a:pt x="665515" y="1156007"/>
                    <a:pt x="693635" y="1141764"/>
                    <a:pt x="721913" y="1135750"/>
                  </a:cubicBezTo>
                  <a:cubicBezTo>
                    <a:pt x="741161" y="1131715"/>
                    <a:pt x="760489" y="1132506"/>
                    <a:pt x="779737" y="1136858"/>
                  </a:cubicBezTo>
                  <a:cubicBezTo>
                    <a:pt x="777519" y="1133060"/>
                    <a:pt x="774984" y="1129341"/>
                    <a:pt x="773004" y="1125385"/>
                  </a:cubicBezTo>
                  <a:cubicBezTo>
                    <a:pt x="769202" y="1117472"/>
                    <a:pt x="766430" y="1109163"/>
                    <a:pt x="764291" y="1100617"/>
                  </a:cubicBezTo>
                  <a:cubicBezTo>
                    <a:pt x="761439" y="1087403"/>
                    <a:pt x="759063" y="1071261"/>
                    <a:pt x="760013" y="1055198"/>
                  </a:cubicBezTo>
                  <a:cubicBezTo>
                    <a:pt x="760964" y="1037948"/>
                    <a:pt x="765241" y="1020936"/>
                    <a:pt x="773004" y="1007642"/>
                  </a:cubicBezTo>
                  <a:cubicBezTo>
                    <a:pt x="785836" y="985882"/>
                    <a:pt x="806193" y="971086"/>
                    <a:pt x="838432" y="977732"/>
                  </a:cubicBezTo>
                  <a:cubicBezTo>
                    <a:pt x="847541" y="978840"/>
                    <a:pt x="854036" y="987148"/>
                    <a:pt x="852848" y="996248"/>
                  </a:cubicBezTo>
                  <a:cubicBezTo>
                    <a:pt x="851739" y="1005348"/>
                    <a:pt x="843422" y="1011836"/>
                    <a:pt x="834313" y="1010649"/>
                  </a:cubicBezTo>
                  <a:cubicBezTo>
                    <a:pt x="821085" y="1010095"/>
                    <a:pt x="814352" y="1017375"/>
                    <a:pt x="810233" y="1026633"/>
                  </a:cubicBezTo>
                  <a:cubicBezTo>
                    <a:pt x="806352" y="1035575"/>
                    <a:pt x="805559" y="1046573"/>
                    <a:pt x="805005" y="1057572"/>
                  </a:cubicBezTo>
                  <a:cubicBezTo>
                    <a:pt x="804371" y="1069995"/>
                    <a:pt x="804451" y="1082576"/>
                    <a:pt x="806035" y="1092863"/>
                  </a:cubicBezTo>
                  <a:cubicBezTo>
                    <a:pt x="806827" y="1098877"/>
                    <a:pt x="808015" y="1104811"/>
                    <a:pt x="809916" y="1110508"/>
                  </a:cubicBezTo>
                  <a:cubicBezTo>
                    <a:pt x="811976" y="1116680"/>
                    <a:pt x="814193" y="1122773"/>
                    <a:pt x="817045" y="1128629"/>
                  </a:cubicBezTo>
                  <a:cubicBezTo>
                    <a:pt x="819501" y="1133772"/>
                    <a:pt x="827897" y="1141764"/>
                    <a:pt x="829956" y="1146432"/>
                  </a:cubicBezTo>
                  <a:cubicBezTo>
                    <a:pt x="832412" y="1151892"/>
                    <a:pt x="833046" y="1156640"/>
                    <a:pt x="831937" y="1160280"/>
                  </a:cubicBezTo>
                  <a:cubicBezTo>
                    <a:pt x="831857" y="1160438"/>
                    <a:pt x="831778" y="1160517"/>
                    <a:pt x="831699" y="1160675"/>
                  </a:cubicBezTo>
                  <a:cubicBezTo>
                    <a:pt x="843343" y="1169538"/>
                    <a:pt x="854828" y="1180616"/>
                    <a:pt x="866235" y="1194542"/>
                  </a:cubicBezTo>
                  <a:cubicBezTo>
                    <a:pt x="877007" y="1208389"/>
                    <a:pt x="884532" y="1225639"/>
                    <a:pt x="890632" y="1244076"/>
                  </a:cubicBezTo>
                  <a:cubicBezTo>
                    <a:pt x="897761" y="1265757"/>
                    <a:pt x="902989" y="1289100"/>
                    <a:pt x="914395" y="1307457"/>
                  </a:cubicBezTo>
                  <a:cubicBezTo>
                    <a:pt x="921207" y="1318298"/>
                    <a:pt x="930079" y="1327476"/>
                    <a:pt x="944178" y="1331987"/>
                  </a:cubicBezTo>
                  <a:cubicBezTo>
                    <a:pt x="952970" y="1334519"/>
                    <a:pt x="958119" y="1343698"/>
                    <a:pt x="955584" y="1352560"/>
                  </a:cubicBezTo>
                  <a:cubicBezTo>
                    <a:pt x="953050" y="1361343"/>
                    <a:pt x="943861" y="1366486"/>
                    <a:pt x="934990" y="1363954"/>
                  </a:cubicBezTo>
                  <a:cubicBezTo>
                    <a:pt x="911781" y="1358178"/>
                    <a:pt x="895939" y="1344805"/>
                    <a:pt x="883820" y="1327793"/>
                  </a:cubicBezTo>
                  <a:cubicBezTo>
                    <a:pt x="871700" y="1310939"/>
                    <a:pt x="863938" y="1289812"/>
                    <a:pt x="856096" y="1269001"/>
                  </a:cubicBezTo>
                  <a:cubicBezTo>
                    <a:pt x="849601" y="1251672"/>
                    <a:pt x="843343" y="1234502"/>
                    <a:pt x="832570" y="1221999"/>
                  </a:cubicBezTo>
                  <a:cubicBezTo>
                    <a:pt x="799460" y="1181565"/>
                    <a:pt x="765162" y="1172070"/>
                    <a:pt x="730468" y="1178637"/>
                  </a:cubicBezTo>
                  <a:cubicBezTo>
                    <a:pt x="706705" y="1183148"/>
                    <a:pt x="682862" y="1194067"/>
                    <a:pt x="659337" y="1207598"/>
                  </a:cubicBezTo>
                  <a:cubicBezTo>
                    <a:pt x="622108" y="1229121"/>
                    <a:pt x="585909" y="1256262"/>
                    <a:pt x="552878" y="1275964"/>
                  </a:cubicBezTo>
                  <a:cubicBezTo>
                    <a:pt x="551135" y="1277072"/>
                    <a:pt x="549076" y="1276597"/>
                    <a:pt x="547175" y="1276993"/>
                  </a:cubicBezTo>
                  <a:cubicBezTo>
                    <a:pt x="547650" y="1294718"/>
                    <a:pt x="547412" y="1312442"/>
                    <a:pt x="548125" y="1330167"/>
                  </a:cubicBezTo>
                  <a:cubicBezTo>
                    <a:pt x="550343" y="1385161"/>
                    <a:pt x="553908" y="1440154"/>
                    <a:pt x="559135" y="1494594"/>
                  </a:cubicBezTo>
                  <a:cubicBezTo>
                    <a:pt x="562383" y="1528223"/>
                    <a:pt x="571175" y="1563356"/>
                    <a:pt x="576641" y="1597777"/>
                  </a:cubicBezTo>
                  <a:cubicBezTo>
                    <a:pt x="579176" y="1613681"/>
                    <a:pt x="580998" y="1629507"/>
                    <a:pt x="581394" y="1644937"/>
                  </a:cubicBezTo>
                  <a:cubicBezTo>
                    <a:pt x="581710" y="1653720"/>
                    <a:pt x="574819" y="1661079"/>
                    <a:pt x="566027" y="1661395"/>
                  </a:cubicBezTo>
                  <a:cubicBezTo>
                    <a:pt x="557234" y="1661712"/>
                    <a:pt x="549789" y="1654828"/>
                    <a:pt x="549472" y="1646044"/>
                  </a:cubicBezTo>
                  <a:cubicBezTo>
                    <a:pt x="548838" y="1632039"/>
                    <a:pt x="546858" y="1617717"/>
                    <a:pt x="544244" y="1603236"/>
                  </a:cubicBezTo>
                  <a:cubicBezTo>
                    <a:pt x="540679" y="1583296"/>
                    <a:pt x="536244" y="1563277"/>
                    <a:pt x="532125" y="1543337"/>
                  </a:cubicBezTo>
                  <a:cubicBezTo>
                    <a:pt x="518659" y="1587015"/>
                    <a:pt x="506540" y="1630694"/>
                    <a:pt x="496559" y="1674451"/>
                  </a:cubicBezTo>
                  <a:cubicBezTo>
                    <a:pt x="485549" y="1723036"/>
                    <a:pt x="476598" y="1771857"/>
                    <a:pt x="468202" y="1821154"/>
                  </a:cubicBezTo>
                  <a:cubicBezTo>
                    <a:pt x="459964" y="1869976"/>
                    <a:pt x="452043" y="1919193"/>
                    <a:pt x="445310" y="1969439"/>
                  </a:cubicBezTo>
                  <a:cubicBezTo>
                    <a:pt x="441508" y="1996105"/>
                    <a:pt x="437389" y="2022771"/>
                    <a:pt x="432478" y="2049358"/>
                  </a:cubicBezTo>
                  <a:cubicBezTo>
                    <a:pt x="427488" y="2076024"/>
                    <a:pt x="421784" y="2102532"/>
                    <a:pt x="414972" y="2128802"/>
                  </a:cubicBezTo>
                  <a:lnTo>
                    <a:pt x="401665" y="2178020"/>
                  </a:lnTo>
                  <a:cubicBezTo>
                    <a:pt x="400398" y="2182451"/>
                    <a:pt x="396991" y="2190838"/>
                    <a:pt x="394694" y="2197169"/>
                  </a:cubicBezTo>
                  <a:cubicBezTo>
                    <a:pt x="395486" y="2201758"/>
                    <a:pt x="394219" y="2206664"/>
                    <a:pt x="390892" y="2210383"/>
                  </a:cubicBezTo>
                  <a:cubicBezTo>
                    <a:pt x="380040" y="2223043"/>
                    <a:pt x="369426" y="2215289"/>
                    <a:pt x="366337" y="2212519"/>
                  </a:cubicBezTo>
                  <a:cubicBezTo>
                    <a:pt x="364040" y="2210462"/>
                    <a:pt x="360871" y="2206189"/>
                    <a:pt x="361188" y="2198909"/>
                  </a:cubicBezTo>
                  <a:cubicBezTo>
                    <a:pt x="361347" y="2194478"/>
                    <a:pt x="367684" y="2177149"/>
                    <a:pt x="369347" y="2169790"/>
                  </a:cubicBezTo>
                  <a:lnTo>
                    <a:pt x="380199" y="2120652"/>
                  </a:lnTo>
                  <a:cubicBezTo>
                    <a:pt x="384555" y="2100079"/>
                    <a:pt x="388278" y="2079347"/>
                    <a:pt x="391526" y="2058616"/>
                  </a:cubicBezTo>
                  <a:cubicBezTo>
                    <a:pt x="396516" y="2027282"/>
                    <a:pt x="400398" y="1995789"/>
                    <a:pt x="403645" y="1964296"/>
                  </a:cubicBezTo>
                  <a:cubicBezTo>
                    <a:pt x="409428" y="1913258"/>
                    <a:pt x="415448" y="1863092"/>
                    <a:pt x="423685" y="1813637"/>
                  </a:cubicBezTo>
                  <a:cubicBezTo>
                    <a:pt x="429309" y="1780087"/>
                    <a:pt x="435963" y="1746932"/>
                    <a:pt x="443567" y="1714015"/>
                  </a:cubicBezTo>
                  <a:cubicBezTo>
                    <a:pt x="462419" y="1632197"/>
                    <a:pt x="487371" y="1551882"/>
                    <a:pt x="520164" y="1471410"/>
                  </a:cubicBezTo>
                  <a:cubicBezTo>
                    <a:pt x="520481" y="1470619"/>
                    <a:pt x="521352" y="1470460"/>
                    <a:pt x="521748" y="1469748"/>
                  </a:cubicBezTo>
                  <a:cubicBezTo>
                    <a:pt x="516916" y="1424012"/>
                    <a:pt x="512560" y="1378197"/>
                    <a:pt x="509787" y="1332066"/>
                  </a:cubicBezTo>
                  <a:cubicBezTo>
                    <a:pt x="508916" y="1317111"/>
                    <a:pt x="508916" y="1302156"/>
                    <a:pt x="508203" y="1287201"/>
                  </a:cubicBezTo>
                  <a:cubicBezTo>
                    <a:pt x="506619" y="1288941"/>
                    <a:pt x="505589" y="1291236"/>
                    <a:pt x="503213" y="1292186"/>
                  </a:cubicBezTo>
                  <a:cubicBezTo>
                    <a:pt x="459885" y="1312284"/>
                    <a:pt x="412754" y="1307378"/>
                    <a:pt x="366020" y="1297883"/>
                  </a:cubicBezTo>
                  <a:cubicBezTo>
                    <a:pt x="345109" y="1293689"/>
                    <a:pt x="324435" y="1288704"/>
                    <a:pt x="304236" y="1285064"/>
                  </a:cubicBezTo>
                  <a:cubicBezTo>
                    <a:pt x="284829" y="1281582"/>
                    <a:pt x="266056" y="1279288"/>
                    <a:pt x="247996" y="1281820"/>
                  </a:cubicBezTo>
                  <a:cubicBezTo>
                    <a:pt x="221540" y="1285460"/>
                    <a:pt x="196906" y="1299307"/>
                    <a:pt x="174727" y="1332936"/>
                  </a:cubicBezTo>
                  <a:cubicBezTo>
                    <a:pt x="170845" y="1338792"/>
                    <a:pt x="168073" y="1344252"/>
                    <a:pt x="166093" y="1349790"/>
                  </a:cubicBezTo>
                  <a:cubicBezTo>
                    <a:pt x="162370" y="1360156"/>
                    <a:pt x="160548" y="1370443"/>
                    <a:pt x="157776" y="1381837"/>
                  </a:cubicBezTo>
                  <a:cubicBezTo>
                    <a:pt x="156112" y="1390462"/>
                    <a:pt x="147716" y="1396080"/>
                    <a:pt x="139082" y="1394419"/>
                  </a:cubicBezTo>
                  <a:cubicBezTo>
                    <a:pt x="130448" y="1392678"/>
                    <a:pt x="124824" y="1384369"/>
                    <a:pt x="126487" y="1375744"/>
                  </a:cubicBezTo>
                  <a:cubicBezTo>
                    <a:pt x="128468" y="1362767"/>
                    <a:pt x="129656" y="1351215"/>
                    <a:pt x="132903" y="1339346"/>
                  </a:cubicBezTo>
                  <a:cubicBezTo>
                    <a:pt x="135121" y="1331037"/>
                    <a:pt x="138527" y="1322729"/>
                    <a:pt x="143518" y="1313867"/>
                  </a:cubicBezTo>
                  <a:cubicBezTo>
                    <a:pt x="171004" y="1265599"/>
                    <a:pt x="204827" y="1245421"/>
                    <a:pt x="241105" y="1238774"/>
                  </a:cubicBezTo>
                  <a:cubicBezTo>
                    <a:pt x="248788" y="1237350"/>
                    <a:pt x="256630" y="1236955"/>
                    <a:pt x="264551" y="1236796"/>
                  </a:cubicBezTo>
                  <a:cubicBezTo>
                    <a:pt x="264789" y="1236401"/>
                    <a:pt x="264551" y="1236005"/>
                    <a:pt x="264789" y="1235609"/>
                  </a:cubicBezTo>
                  <a:cubicBezTo>
                    <a:pt x="277621" y="1213216"/>
                    <a:pt x="302731" y="1190032"/>
                    <a:pt x="325464" y="1166214"/>
                  </a:cubicBezTo>
                  <a:cubicBezTo>
                    <a:pt x="330613" y="1160913"/>
                    <a:pt x="335524" y="1155611"/>
                    <a:pt x="340277" y="1150310"/>
                  </a:cubicBezTo>
                  <a:cubicBezTo>
                    <a:pt x="347010" y="1142713"/>
                    <a:pt x="353346" y="1135275"/>
                    <a:pt x="357703" y="1127125"/>
                  </a:cubicBezTo>
                  <a:cubicBezTo>
                    <a:pt x="364436" y="1114386"/>
                    <a:pt x="367287" y="1100380"/>
                    <a:pt x="359525" y="1083605"/>
                  </a:cubicBezTo>
                  <a:cubicBezTo>
                    <a:pt x="355010" y="1075613"/>
                    <a:pt x="357941" y="1065485"/>
                    <a:pt x="365941" y="1060975"/>
                  </a:cubicBezTo>
                  <a:cubicBezTo>
                    <a:pt x="373941" y="1056543"/>
                    <a:pt x="384080" y="1059392"/>
                    <a:pt x="388595" y="1067463"/>
                  </a:cubicBezTo>
                  <a:cubicBezTo>
                    <a:pt x="406814" y="1095079"/>
                    <a:pt x="406021" y="1120953"/>
                    <a:pt x="396437" y="1145008"/>
                  </a:cubicBezTo>
                  <a:cubicBezTo>
                    <a:pt x="391605" y="1157352"/>
                    <a:pt x="383684" y="1169142"/>
                    <a:pt x="374100" y="1180141"/>
                  </a:cubicBezTo>
                  <a:cubicBezTo>
                    <a:pt x="368555" y="1186392"/>
                    <a:pt x="362376" y="1192326"/>
                    <a:pt x="355881" y="1198024"/>
                  </a:cubicBezTo>
                  <a:cubicBezTo>
                    <a:pt x="344633" y="1207994"/>
                    <a:pt x="332435" y="1217173"/>
                    <a:pt x="321108" y="1226193"/>
                  </a:cubicBezTo>
                  <a:cubicBezTo>
                    <a:pt x="315246" y="1230862"/>
                    <a:pt x="309622" y="1235372"/>
                    <a:pt x="304474" y="1239803"/>
                  </a:cubicBezTo>
                  <a:cubicBezTo>
                    <a:pt x="319840" y="1242256"/>
                    <a:pt x="335286" y="1245658"/>
                    <a:pt x="350970" y="1249773"/>
                  </a:cubicBezTo>
                  <a:cubicBezTo>
                    <a:pt x="374971" y="1256024"/>
                    <a:pt x="399130" y="1263146"/>
                    <a:pt x="423210" y="1266390"/>
                  </a:cubicBezTo>
                  <a:cubicBezTo>
                    <a:pt x="445864" y="1269476"/>
                    <a:pt x="468360" y="1269713"/>
                    <a:pt x="490381" y="1261563"/>
                  </a:cubicBezTo>
                  <a:cubicBezTo>
                    <a:pt x="496638" y="1258952"/>
                    <a:pt x="502817" y="1261405"/>
                    <a:pt x="507490" y="1265757"/>
                  </a:cubicBezTo>
                  <a:cubicBezTo>
                    <a:pt x="506144" y="1232286"/>
                    <a:pt x="504401" y="1198815"/>
                    <a:pt x="503926" y="1165502"/>
                  </a:cubicBezTo>
                  <a:cubicBezTo>
                    <a:pt x="502817" y="1073635"/>
                    <a:pt x="504718" y="980976"/>
                    <a:pt x="509074" y="888002"/>
                  </a:cubicBezTo>
                  <a:cubicBezTo>
                    <a:pt x="509787" y="872334"/>
                    <a:pt x="511134" y="856509"/>
                    <a:pt x="512005" y="840762"/>
                  </a:cubicBezTo>
                  <a:cubicBezTo>
                    <a:pt x="480242" y="836410"/>
                    <a:pt x="450142" y="823987"/>
                    <a:pt x="421309" y="806263"/>
                  </a:cubicBezTo>
                  <a:cubicBezTo>
                    <a:pt x="385110" y="784028"/>
                    <a:pt x="350653" y="754276"/>
                    <a:pt x="317147" y="724998"/>
                  </a:cubicBezTo>
                  <a:cubicBezTo>
                    <a:pt x="284354" y="696354"/>
                    <a:pt x="252670" y="668027"/>
                    <a:pt x="218847" y="651252"/>
                  </a:cubicBezTo>
                  <a:cubicBezTo>
                    <a:pt x="198015" y="640490"/>
                    <a:pt x="175756" y="630678"/>
                    <a:pt x="152785" y="623478"/>
                  </a:cubicBezTo>
                  <a:cubicBezTo>
                    <a:pt x="130448" y="616435"/>
                    <a:pt x="107477" y="611529"/>
                    <a:pt x="84268" y="611055"/>
                  </a:cubicBezTo>
                  <a:cubicBezTo>
                    <a:pt x="76902" y="610896"/>
                    <a:pt x="69456" y="611134"/>
                    <a:pt x="62010" y="611767"/>
                  </a:cubicBezTo>
                  <a:cubicBezTo>
                    <a:pt x="54564" y="612479"/>
                    <a:pt x="47118" y="613428"/>
                    <a:pt x="39752" y="614695"/>
                  </a:cubicBezTo>
                  <a:cubicBezTo>
                    <a:pt x="37772" y="615802"/>
                    <a:pt x="27553" y="621341"/>
                    <a:pt x="23989" y="622370"/>
                  </a:cubicBezTo>
                  <a:cubicBezTo>
                    <a:pt x="18840" y="623873"/>
                    <a:pt x="14563" y="623557"/>
                    <a:pt x="11553" y="622370"/>
                  </a:cubicBezTo>
                  <a:cubicBezTo>
                    <a:pt x="5612" y="620075"/>
                    <a:pt x="-725" y="615723"/>
                    <a:pt x="67" y="604645"/>
                  </a:cubicBezTo>
                  <a:cubicBezTo>
                    <a:pt x="384" y="596812"/>
                    <a:pt x="6642" y="591352"/>
                    <a:pt x="14167" y="590323"/>
                  </a:cubicBezTo>
                  <a:cubicBezTo>
                    <a:pt x="13850" y="590719"/>
                    <a:pt x="13454" y="590956"/>
                    <a:pt x="13850" y="591906"/>
                  </a:cubicBezTo>
                  <a:cubicBezTo>
                    <a:pt x="14325" y="593093"/>
                    <a:pt x="15909" y="591668"/>
                    <a:pt x="17731" y="590007"/>
                  </a:cubicBezTo>
                  <a:cubicBezTo>
                    <a:pt x="16860" y="589690"/>
                    <a:pt x="16385" y="589769"/>
                    <a:pt x="15672" y="589769"/>
                  </a:cubicBezTo>
                  <a:cubicBezTo>
                    <a:pt x="16068" y="589769"/>
                    <a:pt x="16306" y="589374"/>
                    <a:pt x="16702" y="589374"/>
                  </a:cubicBezTo>
                  <a:cubicBezTo>
                    <a:pt x="17177" y="589453"/>
                    <a:pt x="17731" y="589453"/>
                    <a:pt x="18286" y="589532"/>
                  </a:cubicBezTo>
                  <a:cubicBezTo>
                    <a:pt x="19157" y="588741"/>
                    <a:pt x="20108" y="587870"/>
                    <a:pt x="20979" y="587395"/>
                  </a:cubicBezTo>
                  <a:cubicBezTo>
                    <a:pt x="25098" y="584863"/>
                    <a:pt x="29375" y="583044"/>
                    <a:pt x="32544" y="582252"/>
                  </a:cubicBezTo>
                  <a:cubicBezTo>
                    <a:pt x="40940" y="580274"/>
                    <a:pt x="49416" y="578612"/>
                    <a:pt x="57891" y="577346"/>
                  </a:cubicBezTo>
                  <a:cubicBezTo>
                    <a:pt x="66604" y="576001"/>
                    <a:pt x="75397" y="575289"/>
                    <a:pt x="84110" y="574972"/>
                  </a:cubicBezTo>
                  <a:cubicBezTo>
                    <a:pt x="110883" y="574102"/>
                    <a:pt x="137815" y="578058"/>
                    <a:pt x="164033" y="585022"/>
                  </a:cubicBezTo>
                  <a:cubicBezTo>
                    <a:pt x="187480" y="591194"/>
                    <a:pt x="210213" y="600135"/>
                    <a:pt x="231837" y="609947"/>
                  </a:cubicBezTo>
                  <a:cubicBezTo>
                    <a:pt x="230174" y="605358"/>
                    <a:pt x="227402" y="601164"/>
                    <a:pt x="226293" y="596495"/>
                  </a:cubicBezTo>
                  <a:cubicBezTo>
                    <a:pt x="222807" y="582410"/>
                    <a:pt x="222174" y="567851"/>
                    <a:pt x="224233" y="553212"/>
                  </a:cubicBezTo>
                  <a:cubicBezTo>
                    <a:pt x="227560" y="531769"/>
                    <a:pt x="234451" y="507081"/>
                    <a:pt x="241739" y="481839"/>
                  </a:cubicBezTo>
                  <a:cubicBezTo>
                    <a:pt x="247996" y="460316"/>
                    <a:pt x="254571" y="438398"/>
                    <a:pt x="256710" y="417034"/>
                  </a:cubicBezTo>
                  <a:cubicBezTo>
                    <a:pt x="259324" y="390684"/>
                    <a:pt x="256313" y="365284"/>
                    <a:pt x="235560" y="344474"/>
                  </a:cubicBezTo>
                  <a:cubicBezTo>
                    <a:pt x="228827" y="338223"/>
                    <a:pt x="228352" y="327698"/>
                    <a:pt x="234531" y="320973"/>
                  </a:cubicBezTo>
                  <a:cubicBezTo>
                    <a:pt x="240709" y="314247"/>
                    <a:pt x="251244" y="313772"/>
                    <a:pt x="258056" y="319944"/>
                  </a:cubicBezTo>
                  <a:cubicBezTo>
                    <a:pt x="290295" y="346847"/>
                    <a:pt x="299879" y="382138"/>
                    <a:pt x="298691" y="419803"/>
                  </a:cubicBezTo>
                  <a:cubicBezTo>
                    <a:pt x="297899" y="444253"/>
                    <a:pt x="292196" y="469891"/>
                    <a:pt x="285067" y="494420"/>
                  </a:cubicBezTo>
                  <a:cubicBezTo>
                    <a:pt x="278096" y="518159"/>
                    <a:pt x="269383" y="540631"/>
                    <a:pt x="265344" y="560492"/>
                  </a:cubicBezTo>
                  <a:cubicBezTo>
                    <a:pt x="263284" y="569908"/>
                    <a:pt x="263046" y="579404"/>
                    <a:pt x="264551" y="588662"/>
                  </a:cubicBezTo>
                  <a:cubicBezTo>
                    <a:pt x="266136" y="598632"/>
                    <a:pt x="269146" y="608443"/>
                    <a:pt x="273661" y="617622"/>
                  </a:cubicBezTo>
                  <a:cubicBezTo>
                    <a:pt x="274136" y="618651"/>
                    <a:pt x="279997" y="631074"/>
                    <a:pt x="285146" y="637167"/>
                  </a:cubicBezTo>
                  <a:cubicBezTo>
                    <a:pt x="286889" y="637325"/>
                    <a:pt x="288631" y="637721"/>
                    <a:pt x="290136" y="638433"/>
                  </a:cubicBezTo>
                  <a:cubicBezTo>
                    <a:pt x="288790" y="638195"/>
                    <a:pt x="286968" y="638195"/>
                    <a:pt x="286493" y="638037"/>
                  </a:cubicBezTo>
                  <a:lnTo>
                    <a:pt x="285859" y="637958"/>
                  </a:lnTo>
                  <a:cubicBezTo>
                    <a:pt x="287998" y="640253"/>
                    <a:pt x="289978" y="641361"/>
                    <a:pt x="291404" y="639857"/>
                  </a:cubicBezTo>
                  <a:cubicBezTo>
                    <a:pt x="291641" y="639620"/>
                    <a:pt x="291721" y="639382"/>
                    <a:pt x="291641" y="639145"/>
                  </a:cubicBezTo>
                  <a:cubicBezTo>
                    <a:pt x="296077" y="641677"/>
                    <a:pt x="299246" y="646267"/>
                    <a:pt x="299721" y="651726"/>
                  </a:cubicBezTo>
                  <a:cubicBezTo>
                    <a:pt x="299721" y="651964"/>
                    <a:pt x="299562" y="652043"/>
                    <a:pt x="299562" y="652280"/>
                  </a:cubicBezTo>
                  <a:cubicBezTo>
                    <a:pt x="315405" y="664545"/>
                    <a:pt x="331167" y="677601"/>
                    <a:pt x="346772" y="691607"/>
                  </a:cubicBezTo>
                  <a:cubicBezTo>
                    <a:pt x="378377" y="719934"/>
                    <a:pt x="409507" y="750161"/>
                    <a:pt x="442934" y="773029"/>
                  </a:cubicBezTo>
                  <a:cubicBezTo>
                    <a:pt x="465509" y="788459"/>
                    <a:pt x="488955" y="800645"/>
                    <a:pt x="514223" y="806263"/>
                  </a:cubicBezTo>
                  <a:cubicBezTo>
                    <a:pt x="516362" y="772080"/>
                    <a:pt x="518025" y="737817"/>
                    <a:pt x="520639" y="703634"/>
                  </a:cubicBezTo>
                  <a:cubicBezTo>
                    <a:pt x="527689" y="611688"/>
                    <a:pt x="536244" y="519662"/>
                    <a:pt x="545036" y="428032"/>
                  </a:cubicBezTo>
                  <a:cubicBezTo>
                    <a:pt x="558423" y="289401"/>
                    <a:pt x="572522" y="151560"/>
                    <a:pt x="582740" y="15540"/>
                  </a:cubicBezTo>
                  <a:cubicBezTo>
                    <a:pt x="583374" y="6440"/>
                    <a:pt x="591295" y="-523"/>
                    <a:pt x="600483" y="31"/>
                  </a:cubicBezTo>
                  <a:cubicBezTo>
                    <a:pt x="609593" y="664"/>
                    <a:pt x="616563" y="8577"/>
                    <a:pt x="616009" y="17755"/>
                  </a:cubicBezTo>
                  <a:cubicBezTo>
                    <a:pt x="607137" y="176644"/>
                    <a:pt x="593988" y="338302"/>
                    <a:pt x="580998" y="500513"/>
                  </a:cubicBezTo>
                  <a:cubicBezTo>
                    <a:pt x="576087" y="561521"/>
                    <a:pt x="572126" y="622528"/>
                    <a:pt x="567690" y="683615"/>
                  </a:cubicBezTo>
                  <a:cubicBezTo>
                    <a:pt x="569354" y="676098"/>
                    <a:pt x="575136" y="670084"/>
                    <a:pt x="583057" y="670084"/>
                  </a:cubicBezTo>
                  <a:cubicBezTo>
                    <a:pt x="655139" y="668501"/>
                    <a:pt x="750508" y="659876"/>
                    <a:pt x="826313" y="625456"/>
                  </a:cubicBezTo>
                  <a:cubicBezTo>
                    <a:pt x="850630" y="614457"/>
                    <a:pt x="872888" y="600689"/>
                    <a:pt x="891503" y="583281"/>
                  </a:cubicBezTo>
                  <a:cubicBezTo>
                    <a:pt x="909484" y="566427"/>
                    <a:pt x="924058" y="546328"/>
                    <a:pt x="933247" y="521640"/>
                  </a:cubicBezTo>
                  <a:cubicBezTo>
                    <a:pt x="941643" y="499564"/>
                    <a:pt x="941326" y="476775"/>
                    <a:pt x="936970" y="454144"/>
                  </a:cubicBezTo>
                  <a:cubicBezTo>
                    <a:pt x="929524" y="416163"/>
                    <a:pt x="911385" y="378498"/>
                    <a:pt x="897761" y="344553"/>
                  </a:cubicBezTo>
                  <a:cubicBezTo>
                    <a:pt x="893958" y="334978"/>
                    <a:pt x="890394" y="325483"/>
                    <a:pt x="887305" y="315829"/>
                  </a:cubicBezTo>
                  <a:cubicBezTo>
                    <a:pt x="884136" y="306018"/>
                    <a:pt x="881364" y="296047"/>
                    <a:pt x="879225" y="285840"/>
                  </a:cubicBezTo>
                  <a:lnTo>
                    <a:pt x="875344" y="262972"/>
                  </a:lnTo>
                  <a:cubicBezTo>
                    <a:pt x="875106" y="261390"/>
                    <a:pt x="875898" y="258145"/>
                    <a:pt x="876374" y="255297"/>
                  </a:cubicBezTo>
                  <a:lnTo>
                    <a:pt x="876691" y="255771"/>
                  </a:lnTo>
                  <a:lnTo>
                    <a:pt x="876453" y="254901"/>
                  </a:lnTo>
                  <a:cubicBezTo>
                    <a:pt x="876928" y="252132"/>
                    <a:pt x="877166" y="249758"/>
                    <a:pt x="876136" y="249758"/>
                  </a:cubicBezTo>
                  <a:lnTo>
                    <a:pt x="875819" y="249758"/>
                  </a:lnTo>
                  <a:cubicBezTo>
                    <a:pt x="875898" y="248175"/>
                    <a:pt x="876215" y="246593"/>
                    <a:pt x="876770" y="245010"/>
                  </a:cubicBezTo>
                  <a:cubicBezTo>
                    <a:pt x="879304" y="237256"/>
                    <a:pt x="884453" y="235752"/>
                    <a:pt x="885562" y="235198"/>
                  </a:cubicBezTo>
                  <a:cubicBezTo>
                    <a:pt x="889047" y="233616"/>
                    <a:pt x="892374" y="233616"/>
                    <a:pt x="895384" y="234170"/>
                  </a:cubicBezTo>
                  <a:cubicBezTo>
                    <a:pt x="899028" y="234882"/>
                    <a:pt x="902592" y="236939"/>
                    <a:pt x="905523" y="241212"/>
                  </a:cubicBezTo>
                  <a:cubicBezTo>
                    <a:pt x="906236" y="242320"/>
                    <a:pt x="908137" y="245406"/>
                    <a:pt x="908058" y="250707"/>
                  </a:cubicBezTo>
                  <a:cubicBezTo>
                    <a:pt x="908058" y="252132"/>
                    <a:pt x="904810" y="259570"/>
                    <a:pt x="907503" y="259490"/>
                  </a:cubicBezTo>
                  <a:cubicBezTo>
                    <a:pt x="907583" y="259490"/>
                    <a:pt x="907662" y="259411"/>
                    <a:pt x="907662" y="259411"/>
                  </a:cubicBezTo>
                  <a:lnTo>
                    <a:pt x="911860" y="278165"/>
                  </a:lnTo>
                  <a:cubicBezTo>
                    <a:pt x="914157" y="287106"/>
                    <a:pt x="917088" y="295810"/>
                    <a:pt x="920336" y="304356"/>
                  </a:cubicBezTo>
                  <a:cubicBezTo>
                    <a:pt x="923583" y="313139"/>
                    <a:pt x="927227" y="321764"/>
                    <a:pt x="931108" y="330310"/>
                  </a:cubicBezTo>
                  <a:cubicBezTo>
                    <a:pt x="947188" y="365917"/>
                    <a:pt x="967862" y="405402"/>
                    <a:pt x="977288" y="445599"/>
                  </a:cubicBezTo>
                  <a:cubicBezTo>
                    <a:pt x="984259" y="475825"/>
                    <a:pt x="984813" y="506527"/>
                    <a:pt x="974436" y="536516"/>
                  </a:cubicBezTo>
                  <a:cubicBezTo>
                    <a:pt x="971030" y="546012"/>
                    <a:pt x="965961" y="554083"/>
                    <a:pt x="961446" y="562708"/>
                  </a:cubicBezTo>
                  <a:cubicBezTo>
                    <a:pt x="969446" y="561600"/>
                    <a:pt x="977367" y="560413"/>
                    <a:pt x="986872" y="560650"/>
                  </a:cubicBezTo>
                  <a:cubicBezTo>
                    <a:pt x="992338" y="560809"/>
                    <a:pt x="998041" y="561283"/>
                    <a:pt x="1003665" y="562075"/>
                  </a:cubicBezTo>
                  <a:cubicBezTo>
                    <a:pt x="1009131" y="562945"/>
                    <a:pt x="1014675" y="564053"/>
                    <a:pt x="1019903" y="565477"/>
                  </a:cubicBezTo>
                  <a:cubicBezTo>
                    <a:pt x="1042082" y="571570"/>
                    <a:pt x="1060776" y="580037"/>
                    <a:pt x="1068301" y="584863"/>
                  </a:cubicBezTo>
                  <a:cubicBezTo>
                    <a:pt x="1076539" y="588978"/>
                    <a:pt x="1079866" y="598948"/>
                    <a:pt x="1075747" y="607177"/>
                  </a:cubicBezTo>
                  <a:close/>
                  <a:moveTo>
                    <a:pt x="394140" y="2198672"/>
                  </a:moveTo>
                  <a:cubicBezTo>
                    <a:pt x="395011" y="2200808"/>
                    <a:pt x="395170" y="2202549"/>
                    <a:pt x="393031" y="2202075"/>
                  </a:cubicBezTo>
                  <a:cubicBezTo>
                    <a:pt x="392872" y="2201996"/>
                    <a:pt x="393189" y="2201600"/>
                    <a:pt x="393269" y="2201362"/>
                  </a:cubicBezTo>
                  <a:cubicBezTo>
                    <a:pt x="393506" y="2200571"/>
                    <a:pt x="393823" y="2199701"/>
                    <a:pt x="394140" y="2198672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9" name="Google Shape;1329;p21"/>
            <p:cNvSpPr/>
            <p:nvPr/>
          </p:nvSpPr>
          <p:spPr>
            <a:xfrm>
              <a:off x="5832675" y="928968"/>
              <a:ext cx="445529" cy="265657"/>
            </a:xfrm>
            <a:custGeom>
              <a:avLst/>
              <a:gdLst/>
              <a:ahLst/>
              <a:cxnLst/>
              <a:rect l="l" t="t" r="r" b="b"/>
              <a:pathLst>
                <a:path w="891057" h="531313" extrusionOk="0">
                  <a:moveTo>
                    <a:pt x="41449" y="508064"/>
                  </a:moveTo>
                  <a:cubicBezTo>
                    <a:pt x="46122" y="514790"/>
                    <a:pt x="-4018" y="330977"/>
                    <a:pt x="259" y="285557"/>
                  </a:cubicBezTo>
                  <a:cubicBezTo>
                    <a:pt x="1606" y="270919"/>
                    <a:pt x="5091" y="242512"/>
                    <a:pt x="25211" y="241246"/>
                  </a:cubicBezTo>
                  <a:cubicBezTo>
                    <a:pt x="55786" y="239268"/>
                    <a:pt x="73608" y="280256"/>
                    <a:pt x="78440" y="303282"/>
                  </a:cubicBezTo>
                  <a:cubicBezTo>
                    <a:pt x="91114" y="363973"/>
                    <a:pt x="81371" y="457027"/>
                    <a:pt x="41449" y="508064"/>
                  </a:cubicBezTo>
                  <a:close/>
                  <a:moveTo>
                    <a:pt x="210405" y="458926"/>
                  </a:moveTo>
                  <a:cubicBezTo>
                    <a:pt x="175948" y="452912"/>
                    <a:pt x="139511" y="462487"/>
                    <a:pt x="107669" y="474672"/>
                  </a:cubicBezTo>
                  <a:cubicBezTo>
                    <a:pt x="98163" y="478312"/>
                    <a:pt x="46914" y="508223"/>
                    <a:pt x="51271" y="505770"/>
                  </a:cubicBezTo>
                  <a:cubicBezTo>
                    <a:pt x="91035" y="515581"/>
                    <a:pt x="168186" y="540823"/>
                    <a:pt x="206920" y="527530"/>
                  </a:cubicBezTo>
                  <a:cubicBezTo>
                    <a:pt x="224029" y="521595"/>
                    <a:pt x="248505" y="504504"/>
                    <a:pt x="245891" y="483930"/>
                  </a:cubicBezTo>
                  <a:cubicBezTo>
                    <a:pt x="243832" y="467709"/>
                    <a:pt x="224425" y="461379"/>
                    <a:pt x="210405" y="458926"/>
                  </a:cubicBezTo>
                  <a:close/>
                  <a:moveTo>
                    <a:pt x="150997" y="383359"/>
                  </a:moveTo>
                  <a:cubicBezTo>
                    <a:pt x="155670" y="391826"/>
                    <a:pt x="194800" y="341580"/>
                    <a:pt x="197414" y="335566"/>
                  </a:cubicBezTo>
                  <a:cubicBezTo>
                    <a:pt x="216425" y="291571"/>
                    <a:pt x="224425" y="240217"/>
                    <a:pt x="217613" y="192820"/>
                  </a:cubicBezTo>
                  <a:cubicBezTo>
                    <a:pt x="215791" y="179685"/>
                    <a:pt x="211276" y="151120"/>
                    <a:pt x="193533" y="149300"/>
                  </a:cubicBezTo>
                  <a:cubicBezTo>
                    <a:pt x="175711" y="147480"/>
                    <a:pt x="164621" y="174462"/>
                    <a:pt x="159631" y="186806"/>
                  </a:cubicBezTo>
                  <a:cubicBezTo>
                    <a:pt x="141967" y="230643"/>
                    <a:pt x="136343" y="283263"/>
                    <a:pt x="136897" y="330106"/>
                  </a:cubicBezTo>
                  <a:cubicBezTo>
                    <a:pt x="136977" y="335170"/>
                    <a:pt x="137056" y="384704"/>
                    <a:pt x="150997" y="383359"/>
                  </a:cubicBezTo>
                  <a:close/>
                  <a:moveTo>
                    <a:pt x="396233" y="363261"/>
                  </a:moveTo>
                  <a:cubicBezTo>
                    <a:pt x="389738" y="359463"/>
                    <a:pt x="382767" y="356535"/>
                    <a:pt x="375638" y="354082"/>
                  </a:cubicBezTo>
                  <a:cubicBezTo>
                    <a:pt x="366925" y="351075"/>
                    <a:pt x="358132" y="348701"/>
                    <a:pt x="349023" y="347040"/>
                  </a:cubicBezTo>
                  <a:cubicBezTo>
                    <a:pt x="298962" y="337861"/>
                    <a:pt x="248980" y="348622"/>
                    <a:pt x="202484" y="367059"/>
                  </a:cubicBezTo>
                  <a:cubicBezTo>
                    <a:pt x="188939" y="372440"/>
                    <a:pt x="160502" y="375684"/>
                    <a:pt x="150997" y="387474"/>
                  </a:cubicBezTo>
                  <a:cubicBezTo>
                    <a:pt x="181018" y="401321"/>
                    <a:pt x="218247" y="422211"/>
                    <a:pt x="251357" y="425139"/>
                  </a:cubicBezTo>
                  <a:cubicBezTo>
                    <a:pt x="274961" y="427196"/>
                    <a:pt x="298962" y="426325"/>
                    <a:pt x="322488" y="423872"/>
                  </a:cubicBezTo>
                  <a:cubicBezTo>
                    <a:pt x="343558" y="421815"/>
                    <a:pt x="453819" y="396890"/>
                    <a:pt x="396233" y="363261"/>
                  </a:cubicBezTo>
                  <a:close/>
                  <a:moveTo>
                    <a:pt x="477186" y="234283"/>
                  </a:moveTo>
                  <a:cubicBezTo>
                    <a:pt x="436155" y="223838"/>
                    <a:pt x="389421" y="233887"/>
                    <a:pt x="349340" y="243620"/>
                  </a:cubicBezTo>
                  <a:cubicBezTo>
                    <a:pt x="330805" y="248130"/>
                    <a:pt x="312428" y="253511"/>
                    <a:pt x="294526" y="260078"/>
                  </a:cubicBezTo>
                  <a:cubicBezTo>
                    <a:pt x="294368" y="260157"/>
                    <a:pt x="293734" y="260316"/>
                    <a:pt x="293418" y="260474"/>
                  </a:cubicBezTo>
                  <a:cubicBezTo>
                    <a:pt x="302131" y="252007"/>
                    <a:pt x="306962" y="233175"/>
                    <a:pt x="311715" y="222888"/>
                  </a:cubicBezTo>
                  <a:cubicBezTo>
                    <a:pt x="329537" y="184907"/>
                    <a:pt x="347043" y="143444"/>
                    <a:pt x="350053" y="101348"/>
                  </a:cubicBezTo>
                  <a:cubicBezTo>
                    <a:pt x="350924" y="89163"/>
                    <a:pt x="352588" y="47225"/>
                    <a:pt x="332389" y="46750"/>
                  </a:cubicBezTo>
                  <a:cubicBezTo>
                    <a:pt x="314963" y="46354"/>
                    <a:pt x="303160" y="72150"/>
                    <a:pt x="296824" y="84257"/>
                  </a:cubicBezTo>
                  <a:cubicBezTo>
                    <a:pt x="275991" y="124058"/>
                    <a:pt x="265852" y="171139"/>
                    <a:pt x="263476" y="215529"/>
                  </a:cubicBezTo>
                  <a:cubicBezTo>
                    <a:pt x="262605" y="230880"/>
                    <a:pt x="263397" y="246468"/>
                    <a:pt x="267357" y="261503"/>
                  </a:cubicBezTo>
                  <a:cubicBezTo>
                    <a:pt x="268625" y="266329"/>
                    <a:pt x="270288" y="271393"/>
                    <a:pt x="273456" y="275350"/>
                  </a:cubicBezTo>
                  <a:cubicBezTo>
                    <a:pt x="275120" y="277407"/>
                    <a:pt x="281298" y="282313"/>
                    <a:pt x="279001" y="280968"/>
                  </a:cubicBezTo>
                  <a:lnTo>
                    <a:pt x="279239" y="280651"/>
                  </a:lnTo>
                  <a:lnTo>
                    <a:pt x="278605" y="284608"/>
                  </a:lnTo>
                  <a:cubicBezTo>
                    <a:pt x="309656" y="289197"/>
                    <a:pt x="340469" y="295132"/>
                    <a:pt x="371677" y="298297"/>
                  </a:cubicBezTo>
                  <a:cubicBezTo>
                    <a:pt x="393223" y="300433"/>
                    <a:pt x="415243" y="301541"/>
                    <a:pt x="436868" y="300117"/>
                  </a:cubicBezTo>
                  <a:cubicBezTo>
                    <a:pt x="458492" y="298614"/>
                    <a:pt x="484790" y="295527"/>
                    <a:pt x="502613" y="282234"/>
                  </a:cubicBezTo>
                  <a:cubicBezTo>
                    <a:pt x="529861" y="261740"/>
                    <a:pt x="499127" y="239822"/>
                    <a:pt x="477186" y="234283"/>
                  </a:cubicBezTo>
                  <a:close/>
                  <a:moveTo>
                    <a:pt x="586021" y="192503"/>
                  </a:moveTo>
                  <a:cubicBezTo>
                    <a:pt x="557426" y="173829"/>
                    <a:pt x="517425" y="169556"/>
                    <a:pt x="483998" y="169952"/>
                  </a:cubicBezTo>
                  <a:cubicBezTo>
                    <a:pt x="479166" y="169952"/>
                    <a:pt x="429422" y="173196"/>
                    <a:pt x="411679" y="175966"/>
                  </a:cubicBezTo>
                  <a:cubicBezTo>
                    <a:pt x="444076" y="140358"/>
                    <a:pt x="477265" y="99449"/>
                    <a:pt x="490731" y="53001"/>
                  </a:cubicBezTo>
                  <a:cubicBezTo>
                    <a:pt x="494375" y="40262"/>
                    <a:pt x="501900" y="7107"/>
                    <a:pt x="482889" y="1489"/>
                  </a:cubicBezTo>
                  <a:cubicBezTo>
                    <a:pt x="469423" y="-2388"/>
                    <a:pt x="459047" y="13042"/>
                    <a:pt x="452551" y="21983"/>
                  </a:cubicBezTo>
                  <a:cubicBezTo>
                    <a:pt x="431323" y="51577"/>
                    <a:pt x="418016" y="89321"/>
                    <a:pt x="410887" y="124612"/>
                  </a:cubicBezTo>
                  <a:cubicBezTo>
                    <a:pt x="408431" y="137114"/>
                    <a:pt x="406926" y="149853"/>
                    <a:pt x="407718" y="162593"/>
                  </a:cubicBezTo>
                  <a:cubicBezTo>
                    <a:pt x="407956" y="166549"/>
                    <a:pt x="408827" y="172721"/>
                    <a:pt x="409540" y="176282"/>
                  </a:cubicBezTo>
                  <a:cubicBezTo>
                    <a:pt x="406372" y="176836"/>
                    <a:pt x="404312" y="177469"/>
                    <a:pt x="405342" y="177944"/>
                  </a:cubicBezTo>
                  <a:cubicBezTo>
                    <a:pt x="455165" y="203818"/>
                    <a:pt x="496593" y="231671"/>
                    <a:pt x="555525" y="236261"/>
                  </a:cubicBezTo>
                  <a:cubicBezTo>
                    <a:pt x="568357" y="237289"/>
                    <a:pt x="603210" y="241404"/>
                    <a:pt x="607883" y="223600"/>
                  </a:cubicBezTo>
                  <a:cubicBezTo>
                    <a:pt x="611052" y="211257"/>
                    <a:pt x="594814" y="198200"/>
                    <a:pt x="586021" y="192503"/>
                  </a:cubicBezTo>
                  <a:close/>
                  <a:moveTo>
                    <a:pt x="654142" y="53239"/>
                  </a:moveTo>
                  <a:cubicBezTo>
                    <a:pt x="662063" y="47858"/>
                    <a:pt x="716085" y="1885"/>
                    <a:pt x="678143" y="65"/>
                  </a:cubicBezTo>
                  <a:cubicBezTo>
                    <a:pt x="636954" y="-1913"/>
                    <a:pt x="594497" y="41844"/>
                    <a:pt x="571209" y="70093"/>
                  </a:cubicBezTo>
                  <a:cubicBezTo>
                    <a:pt x="561624" y="81725"/>
                    <a:pt x="539762" y="109498"/>
                    <a:pt x="542297" y="124928"/>
                  </a:cubicBezTo>
                  <a:cubicBezTo>
                    <a:pt x="560911" y="106729"/>
                    <a:pt x="591012" y="88292"/>
                    <a:pt x="613745" y="76423"/>
                  </a:cubicBezTo>
                  <a:cubicBezTo>
                    <a:pt x="627528" y="69302"/>
                    <a:pt x="641310" y="62022"/>
                    <a:pt x="654142" y="53239"/>
                  </a:cubicBezTo>
                  <a:close/>
                  <a:moveTo>
                    <a:pt x="605269" y="129518"/>
                  </a:moveTo>
                  <a:cubicBezTo>
                    <a:pt x="600358" y="128172"/>
                    <a:pt x="555367" y="111239"/>
                    <a:pt x="554099" y="120814"/>
                  </a:cubicBezTo>
                  <a:cubicBezTo>
                    <a:pt x="571209" y="135057"/>
                    <a:pt x="584596" y="142811"/>
                    <a:pt x="599725" y="158874"/>
                  </a:cubicBezTo>
                  <a:cubicBezTo>
                    <a:pt x="610260" y="170031"/>
                    <a:pt x="620953" y="181267"/>
                    <a:pt x="632914" y="191000"/>
                  </a:cubicBezTo>
                  <a:cubicBezTo>
                    <a:pt x="644399" y="200416"/>
                    <a:pt x="664044" y="215767"/>
                    <a:pt x="680123" y="215529"/>
                  </a:cubicBezTo>
                  <a:cubicBezTo>
                    <a:pt x="704124" y="215292"/>
                    <a:pt x="686539" y="178893"/>
                    <a:pt x="679727" y="170901"/>
                  </a:cubicBezTo>
                  <a:cubicBezTo>
                    <a:pt x="661509" y="149537"/>
                    <a:pt x="632122" y="136639"/>
                    <a:pt x="605269" y="129518"/>
                  </a:cubicBezTo>
                  <a:close/>
                  <a:moveTo>
                    <a:pt x="887893" y="97154"/>
                  </a:moveTo>
                  <a:cubicBezTo>
                    <a:pt x="858426" y="46513"/>
                    <a:pt x="766304" y="70805"/>
                    <a:pt x="722818" y="81171"/>
                  </a:cubicBezTo>
                  <a:cubicBezTo>
                    <a:pt x="709511" y="84336"/>
                    <a:pt x="682658" y="85523"/>
                    <a:pt x="671331" y="93594"/>
                  </a:cubicBezTo>
                  <a:lnTo>
                    <a:pt x="686460" y="113059"/>
                  </a:lnTo>
                  <a:cubicBezTo>
                    <a:pt x="711887" y="124374"/>
                    <a:pt x="737630" y="135927"/>
                    <a:pt x="764800" y="142495"/>
                  </a:cubicBezTo>
                  <a:cubicBezTo>
                    <a:pt x="799415" y="150803"/>
                    <a:pt x="836089" y="150012"/>
                    <a:pt x="868486" y="134344"/>
                  </a:cubicBezTo>
                  <a:cubicBezTo>
                    <a:pt x="882823" y="127460"/>
                    <a:pt x="897715" y="113929"/>
                    <a:pt x="887893" y="971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0" name="Google Shape;1330;p21"/>
            <p:cNvSpPr/>
            <p:nvPr/>
          </p:nvSpPr>
          <p:spPr>
            <a:xfrm>
              <a:off x="5785264" y="943919"/>
              <a:ext cx="442938" cy="378133"/>
            </a:xfrm>
            <a:custGeom>
              <a:avLst/>
              <a:gdLst/>
              <a:ahLst/>
              <a:cxnLst/>
              <a:rect l="l" t="t" r="r" b="b"/>
              <a:pathLst>
                <a:path w="885875" h="756265" extrusionOk="0">
                  <a:moveTo>
                    <a:pt x="885681" y="76353"/>
                  </a:moveTo>
                  <a:cubicBezTo>
                    <a:pt x="884731" y="80547"/>
                    <a:pt x="880453" y="83237"/>
                    <a:pt x="876255" y="82287"/>
                  </a:cubicBezTo>
                  <a:cubicBezTo>
                    <a:pt x="876255" y="82287"/>
                    <a:pt x="800451" y="65987"/>
                    <a:pt x="684486" y="92574"/>
                  </a:cubicBezTo>
                  <a:cubicBezTo>
                    <a:pt x="688447" y="94394"/>
                    <a:pt x="692407" y="96372"/>
                    <a:pt x="696289" y="98350"/>
                  </a:cubicBezTo>
                  <a:cubicBezTo>
                    <a:pt x="701675" y="101357"/>
                    <a:pt x="707220" y="104206"/>
                    <a:pt x="712685" y="107450"/>
                  </a:cubicBezTo>
                  <a:cubicBezTo>
                    <a:pt x="718072" y="110694"/>
                    <a:pt x="723379" y="114176"/>
                    <a:pt x="728527" y="117895"/>
                  </a:cubicBezTo>
                  <a:cubicBezTo>
                    <a:pt x="739142" y="125649"/>
                    <a:pt x="748964" y="134274"/>
                    <a:pt x="757598" y="143611"/>
                  </a:cubicBezTo>
                  <a:cubicBezTo>
                    <a:pt x="760687" y="146618"/>
                    <a:pt x="760845" y="151603"/>
                    <a:pt x="757835" y="154689"/>
                  </a:cubicBezTo>
                  <a:cubicBezTo>
                    <a:pt x="754825" y="157854"/>
                    <a:pt x="749835" y="157933"/>
                    <a:pt x="746667" y="154927"/>
                  </a:cubicBezTo>
                  <a:cubicBezTo>
                    <a:pt x="741280" y="150495"/>
                    <a:pt x="735419" y="146539"/>
                    <a:pt x="729399" y="142583"/>
                  </a:cubicBezTo>
                  <a:cubicBezTo>
                    <a:pt x="721002" y="136965"/>
                    <a:pt x="712131" y="131980"/>
                    <a:pt x="703497" y="126836"/>
                  </a:cubicBezTo>
                  <a:cubicBezTo>
                    <a:pt x="697477" y="123196"/>
                    <a:pt x="691774" y="119319"/>
                    <a:pt x="686071" y="115758"/>
                  </a:cubicBezTo>
                  <a:cubicBezTo>
                    <a:pt x="681952" y="113068"/>
                    <a:pt x="677753" y="110378"/>
                    <a:pt x="673476" y="107846"/>
                  </a:cubicBezTo>
                  <a:cubicBezTo>
                    <a:pt x="670625" y="106184"/>
                    <a:pt x="667773" y="104601"/>
                    <a:pt x="664921" y="103098"/>
                  </a:cubicBezTo>
                  <a:lnTo>
                    <a:pt x="657713" y="99458"/>
                  </a:lnTo>
                  <a:cubicBezTo>
                    <a:pt x="621355" y="109428"/>
                    <a:pt x="581750" y="123671"/>
                    <a:pt x="539610" y="143690"/>
                  </a:cubicBezTo>
                  <a:cubicBezTo>
                    <a:pt x="542699" y="144324"/>
                    <a:pt x="545947" y="145036"/>
                    <a:pt x="548957" y="145510"/>
                  </a:cubicBezTo>
                  <a:cubicBezTo>
                    <a:pt x="556799" y="147172"/>
                    <a:pt x="564641" y="148438"/>
                    <a:pt x="572483" y="150021"/>
                  </a:cubicBezTo>
                  <a:cubicBezTo>
                    <a:pt x="580324" y="151603"/>
                    <a:pt x="588166" y="153581"/>
                    <a:pt x="596087" y="155401"/>
                  </a:cubicBezTo>
                  <a:cubicBezTo>
                    <a:pt x="600127" y="156351"/>
                    <a:pt x="604088" y="157380"/>
                    <a:pt x="608048" y="158567"/>
                  </a:cubicBezTo>
                  <a:cubicBezTo>
                    <a:pt x="613830" y="160228"/>
                    <a:pt x="619534" y="162127"/>
                    <a:pt x="625316" y="163868"/>
                  </a:cubicBezTo>
                  <a:lnTo>
                    <a:pt x="634663" y="167033"/>
                  </a:lnTo>
                  <a:cubicBezTo>
                    <a:pt x="635851" y="167112"/>
                    <a:pt x="639019" y="167271"/>
                    <a:pt x="639653" y="167429"/>
                  </a:cubicBezTo>
                  <a:cubicBezTo>
                    <a:pt x="642663" y="168378"/>
                    <a:pt x="644089" y="170040"/>
                    <a:pt x="644723" y="171306"/>
                  </a:cubicBezTo>
                  <a:cubicBezTo>
                    <a:pt x="645752" y="173680"/>
                    <a:pt x="646465" y="176370"/>
                    <a:pt x="644327" y="179219"/>
                  </a:cubicBezTo>
                  <a:cubicBezTo>
                    <a:pt x="643851" y="179773"/>
                    <a:pt x="643138" y="180960"/>
                    <a:pt x="641317" y="181830"/>
                  </a:cubicBezTo>
                  <a:cubicBezTo>
                    <a:pt x="640049" y="182542"/>
                    <a:pt x="638623" y="182780"/>
                    <a:pt x="637198" y="182700"/>
                  </a:cubicBezTo>
                  <a:cubicBezTo>
                    <a:pt x="637198" y="182621"/>
                    <a:pt x="637198" y="182463"/>
                    <a:pt x="637198" y="182384"/>
                  </a:cubicBezTo>
                  <a:cubicBezTo>
                    <a:pt x="637198" y="181593"/>
                    <a:pt x="635930" y="181751"/>
                    <a:pt x="634584" y="181988"/>
                  </a:cubicBezTo>
                  <a:cubicBezTo>
                    <a:pt x="633316" y="182226"/>
                    <a:pt x="631970" y="182542"/>
                    <a:pt x="631336" y="182463"/>
                  </a:cubicBezTo>
                  <a:lnTo>
                    <a:pt x="621118" y="180406"/>
                  </a:lnTo>
                  <a:lnTo>
                    <a:pt x="592206" y="175104"/>
                  </a:lnTo>
                  <a:cubicBezTo>
                    <a:pt x="584127" y="173680"/>
                    <a:pt x="576126" y="172572"/>
                    <a:pt x="568126" y="170910"/>
                  </a:cubicBezTo>
                  <a:cubicBezTo>
                    <a:pt x="560126" y="169249"/>
                    <a:pt x="552126" y="167112"/>
                    <a:pt x="544204" y="164897"/>
                  </a:cubicBezTo>
                  <a:cubicBezTo>
                    <a:pt x="537630" y="162918"/>
                    <a:pt x="530659" y="160386"/>
                    <a:pt x="523768" y="158408"/>
                  </a:cubicBezTo>
                  <a:cubicBezTo>
                    <a:pt x="520441" y="157459"/>
                    <a:pt x="517194" y="156826"/>
                    <a:pt x="513867" y="156272"/>
                  </a:cubicBezTo>
                  <a:cubicBezTo>
                    <a:pt x="486856" y="170357"/>
                    <a:pt x="458974" y="186499"/>
                    <a:pt x="430379" y="205806"/>
                  </a:cubicBezTo>
                  <a:cubicBezTo>
                    <a:pt x="416755" y="215064"/>
                    <a:pt x="402893" y="225034"/>
                    <a:pt x="388952" y="235558"/>
                  </a:cubicBezTo>
                  <a:cubicBezTo>
                    <a:pt x="395843" y="235716"/>
                    <a:pt x="402893" y="235953"/>
                    <a:pt x="409071" y="235716"/>
                  </a:cubicBezTo>
                  <a:cubicBezTo>
                    <a:pt x="422775" y="235479"/>
                    <a:pt x="436953" y="234846"/>
                    <a:pt x="451290" y="234608"/>
                  </a:cubicBezTo>
                  <a:cubicBezTo>
                    <a:pt x="465152" y="234371"/>
                    <a:pt x="479173" y="234292"/>
                    <a:pt x="492876" y="233263"/>
                  </a:cubicBezTo>
                  <a:cubicBezTo>
                    <a:pt x="504837" y="232472"/>
                    <a:pt x="516560" y="231285"/>
                    <a:pt x="527808" y="228990"/>
                  </a:cubicBezTo>
                  <a:cubicBezTo>
                    <a:pt x="532085" y="227961"/>
                    <a:pt x="536363" y="230493"/>
                    <a:pt x="537392" y="234687"/>
                  </a:cubicBezTo>
                  <a:cubicBezTo>
                    <a:pt x="538501" y="238881"/>
                    <a:pt x="535967" y="243233"/>
                    <a:pt x="531768" y="244262"/>
                  </a:cubicBezTo>
                  <a:cubicBezTo>
                    <a:pt x="512283" y="250117"/>
                    <a:pt x="491371" y="253599"/>
                    <a:pt x="470222" y="255102"/>
                  </a:cubicBezTo>
                  <a:cubicBezTo>
                    <a:pt x="461984" y="255735"/>
                    <a:pt x="453746" y="255973"/>
                    <a:pt x="445508" y="255973"/>
                  </a:cubicBezTo>
                  <a:cubicBezTo>
                    <a:pt x="433072" y="255973"/>
                    <a:pt x="420794" y="255261"/>
                    <a:pt x="408913" y="254865"/>
                  </a:cubicBezTo>
                  <a:cubicBezTo>
                    <a:pt x="399724" y="254311"/>
                    <a:pt x="389189" y="252649"/>
                    <a:pt x="379209" y="251779"/>
                  </a:cubicBezTo>
                  <a:cubicBezTo>
                    <a:pt x="375644" y="251462"/>
                    <a:pt x="372159" y="251383"/>
                    <a:pt x="368912" y="251462"/>
                  </a:cubicBezTo>
                  <a:cubicBezTo>
                    <a:pt x="334772" y="278603"/>
                    <a:pt x="299998" y="309938"/>
                    <a:pt x="264829" y="345941"/>
                  </a:cubicBezTo>
                  <a:lnTo>
                    <a:pt x="303404" y="343567"/>
                  </a:lnTo>
                  <a:cubicBezTo>
                    <a:pt x="317741" y="342855"/>
                    <a:pt x="332158" y="341826"/>
                    <a:pt x="346653" y="341193"/>
                  </a:cubicBezTo>
                  <a:cubicBezTo>
                    <a:pt x="360911" y="340560"/>
                    <a:pt x="375248" y="340085"/>
                    <a:pt x="389506" y="339136"/>
                  </a:cubicBezTo>
                  <a:cubicBezTo>
                    <a:pt x="401784" y="338265"/>
                    <a:pt x="413903" y="337237"/>
                    <a:pt x="426022" y="335575"/>
                  </a:cubicBezTo>
                  <a:cubicBezTo>
                    <a:pt x="430300" y="334863"/>
                    <a:pt x="434419" y="337712"/>
                    <a:pt x="435211" y="341984"/>
                  </a:cubicBezTo>
                  <a:cubicBezTo>
                    <a:pt x="436003" y="346257"/>
                    <a:pt x="433151" y="350293"/>
                    <a:pt x="428874" y="351084"/>
                  </a:cubicBezTo>
                  <a:cubicBezTo>
                    <a:pt x="408279" y="355673"/>
                    <a:pt x="387526" y="358918"/>
                    <a:pt x="366456" y="360975"/>
                  </a:cubicBezTo>
                  <a:cubicBezTo>
                    <a:pt x="358139" y="361766"/>
                    <a:pt x="349822" y="362399"/>
                    <a:pt x="341425" y="362795"/>
                  </a:cubicBezTo>
                  <a:cubicBezTo>
                    <a:pt x="328989" y="363349"/>
                    <a:pt x="316474" y="363270"/>
                    <a:pt x="304038" y="363428"/>
                  </a:cubicBezTo>
                  <a:lnTo>
                    <a:pt x="263007" y="362874"/>
                  </a:lnTo>
                  <a:lnTo>
                    <a:pt x="250175" y="362004"/>
                  </a:lnTo>
                  <a:cubicBezTo>
                    <a:pt x="249937" y="362004"/>
                    <a:pt x="249462" y="361845"/>
                    <a:pt x="249145" y="361845"/>
                  </a:cubicBezTo>
                  <a:cubicBezTo>
                    <a:pt x="221501" y="391202"/>
                    <a:pt x="193618" y="424435"/>
                    <a:pt x="165816" y="460043"/>
                  </a:cubicBezTo>
                  <a:cubicBezTo>
                    <a:pt x="171915" y="459489"/>
                    <a:pt x="177460" y="459014"/>
                    <a:pt x="180153" y="458619"/>
                  </a:cubicBezTo>
                  <a:cubicBezTo>
                    <a:pt x="191559" y="457036"/>
                    <a:pt x="202886" y="455137"/>
                    <a:pt x="214292" y="453634"/>
                  </a:cubicBezTo>
                  <a:cubicBezTo>
                    <a:pt x="221976" y="452605"/>
                    <a:pt x="229580" y="451735"/>
                    <a:pt x="237264" y="451101"/>
                  </a:cubicBezTo>
                  <a:cubicBezTo>
                    <a:pt x="256670" y="449361"/>
                    <a:pt x="276077" y="448490"/>
                    <a:pt x="295483" y="448095"/>
                  </a:cubicBezTo>
                  <a:cubicBezTo>
                    <a:pt x="299761" y="447778"/>
                    <a:pt x="303563" y="451101"/>
                    <a:pt x="303800" y="455453"/>
                  </a:cubicBezTo>
                  <a:cubicBezTo>
                    <a:pt x="304117" y="459726"/>
                    <a:pt x="300790" y="463525"/>
                    <a:pt x="296434" y="463762"/>
                  </a:cubicBezTo>
                  <a:cubicBezTo>
                    <a:pt x="282810" y="465344"/>
                    <a:pt x="269265" y="467481"/>
                    <a:pt x="255640" y="469459"/>
                  </a:cubicBezTo>
                  <a:cubicBezTo>
                    <a:pt x="246531" y="470804"/>
                    <a:pt x="237422" y="472149"/>
                    <a:pt x="228313" y="473336"/>
                  </a:cubicBezTo>
                  <a:cubicBezTo>
                    <a:pt x="222213" y="474128"/>
                    <a:pt x="216035" y="474840"/>
                    <a:pt x="209936" y="475394"/>
                  </a:cubicBezTo>
                  <a:cubicBezTo>
                    <a:pt x="200668" y="476343"/>
                    <a:pt x="191480" y="476976"/>
                    <a:pt x="182212" y="477688"/>
                  </a:cubicBezTo>
                  <a:cubicBezTo>
                    <a:pt x="177856" y="477926"/>
                    <a:pt x="166608" y="477451"/>
                    <a:pt x="156627" y="478084"/>
                  </a:cubicBezTo>
                  <a:cubicBezTo>
                    <a:pt x="155043" y="478163"/>
                    <a:pt x="153696" y="478401"/>
                    <a:pt x="152191" y="478480"/>
                  </a:cubicBezTo>
                  <a:cubicBezTo>
                    <a:pt x="135399" y="500556"/>
                    <a:pt x="118606" y="522158"/>
                    <a:pt x="101972" y="546688"/>
                  </a:cubicBezTo>
                  <a:cubicBezTo>
                    <a:pt x="82961" y="574541"/>
                    <a:pt x="58961" y="622888"/>
                    <a:pt x="40901" y="665696"/>
                  </a:cubicBezTo>
                  <a:cubicBezTo>
                    <a:pt x="29732" y="692124"/>
                    <a:pt x="20860" y="716496"/>
                    <a:pt x="17058" y="732638"/>
                  </a:cubicBezTo>
                  <a:cubicBezTo>
                    <a:pt x="15474" y="739126"/>
                    <a:pt x="14365" y="743874"/>
                    <a:pt x="15157" y="746327"/>
                  </a:cubicBezTo>
                  <a:cubicBezTo>
                    <a:pt x="16424" y="750283"/>
                    <a:pt x="14286" y="754556"/>
                    <a:pt x="10404" y="755901"/>
                  </a:cubicBezTo>
                  <a:cubicBezTo>
                    <a:pt x="6444" y="757167"/>
                    <a:pt x="2167" y="755031"/>
                    <a:pt x="820" y="751153"/>
                  </a:cubicBezTo>
                  <a:cubicBezTo>
                    <a:pt x="-527" y="747276"/>
                    <a:pt x="-289" y="739601"/>
                    <a:pt x="2087" y="729156"/>
                  </a:cubicBezTo>
                  <a:cubicBezTo>
                    <a:pt x="5810" y="712381"/>
                    <a:pt x="14603" y="687060"/>
                    <a:pt x="25771" y="659445"/>
                  </a:cubicBezTo>
                  <a:cubicBezTo>
                    <a:pt x="43673" y="615291"/>
                    <a:pt x="67753" y="565441"/>
                    <a:pt x="86843" y="536559"/>
                  </a:cubicBezTo>
                  <a:cubicBezTo>
                    <a:pt x="99358" y="517806"/>
                    <a:pt x="111873" y="501743"/>
                    <a:pt x="124389" y="484414"/>
                  </a:cubicBezTo>
                  <a:cubicBezTo>
                    <a:pt x="124309" y="484256"/>
                    <a:pt x="124072" y="484098"/>
                    <a:pt x="123992" y="483860"/>
                  </a:cubicBezTo>
                  <a:cubicBezTo>
                    <a:pt x="122883" y="481645"/>
                    <a:pt x="122963" y="477767"/>
                    <a:pt x="125181" y="473257"/>
                  </a:cubicBezTo>
                  <a:cubicBezTo>
                    <a:pt x="127082" y="469301"/>
                    <a:pt x="131517" y="463683"/>
                    <a:pt x="132389" y="460043"/>
                  </a:cubicBezTo>
                  <a:cubicBezTo>
                    <a:pt x="133735" y="454029"/>
                    <a:pt x="134686" y="448015"/>
                    <a:pt x="135478" y="442002"/>
                  </a:cubicBezTo>
                  <a:cubicBezTo>
                    <a:pt x="136745" y="432744"/>
                    <a:pt x="137379" y="423486"/>
                    <a:pt x="137854" y="414149"/>
                  </a:cubicBezTo>
                  <a:cubicBezTo>
                    <a:pt x="138646" y="401884"/>
                    <a:pt x="138567" y="389619"/>
                    <a:pt x="138646" y="377354"/>
                  </a:cubicBezTo>
                  <a:cubicBezTo>
                    <a:pt x="138726" y="358680"/>
                    <a:pt x="138726" y="339927"/>
                    <a:pt x="138963" y="321253"/>
                  </a:cubicBezTo>
                  <a:cubicBezTo>
                    <a:pt x="139042" y="307643"/>
                    <a:pt x="139597" y="294112"/>
                    <a:pt x="140547" y="280581"/>
                  </a:cubicBezTo>
                  <a:cubicBezTo>
                    <a:pt x="140706" y="276229"/>
                    <a:pt x="144350" y="272827"/>
                    <a:pt x="148706" y="272985"/>
                  </a:cubicBezTo>
                  <a:cubicBezTo>
                    <a:pt x="153063" y="273064"/>
                    <a:pt x="156469" y="276704"/>
                    <a:pt x="156310" y="281056"/>
                  </a:cubicBezTo>
                  <a:cubicBezTo>
                    <a:pt x="156469" y="299730"/>
                    <a:pt x="157736" y="318325"/>
                    <a:pt x="158687" y="336920"/>
                  </a:cubicBezTo>
                  <a:cubicBezTo>
                    <a:pt x="159320" y="349502"/>
                    <a:pt x="159954" y="362083"/>
                    <a:pt x="160033" y="374743"/>
                  </a:cubicBezTo>
                  <a:cubicBezTo>
                    <a:pt x="160033" y="388432"/>
                    <a:pt x="159241" y="402042"/>
                    <a:pt x="157894" y="415731"/>
                  </a:cubicBezTo>
                  <a:cubicBezTo>
                    <a:pt x="157023" y="423881"/>
                    <a:pt x="156073" y="432032"/>
                    <a:pt x="154568" y="440103"/>
                  </a:cubicBezTo>
                  <a:cubicBezTo>
                    <a:pt x="154330" y="441290"/>
                    <a:pt x="153934" y="442397"/>
                    <a:pt x="153776" y="443584"/>
                  </a:cubicBezTo>
                  <a:cubicBezTo>
                    <a:pt x="177776" y="412408"/>
                    <a:pt x="236709" y="343092"/>
                    <a:pt x="237105" y="342776"/>
                  </a:cubicBezTo>
                  <a:lnTo>
                    <a:pt x="237184" y="342855"/>
                  </a:lnTo>
                  <a:cubicBezTo>
                    <a:pt x="237897" y="343330"/>
                    <a:pt x="238610" y="342617"/>
                    <a:pt x="239244" y="341351"/>
                  </a:cubicBezTo>
                  <a:lnTo>
                    <a:pt x="239957" y="341114"/>
                  </a:lnTo>
                  <a:lnTo>
                    <a:pt x="239323" y="341193"/>
                  </a:lnTo>
                  <a:cubicBezTo>
                    <a:pt x="240590" y="338740"/>
                    <a:pt x="241620" y="334625"/>
                    <a:pt x="241699" y="334467"/>
                  </a:cubicBezTo>
                  <a:cubicBezTo>
                    <a:pt x="243838" y="329482"/>
                    <a:pt x="245343" y="324339"/>
                    <a:pt x="246769" y="319117"/>
                  </a:cubicBezTo>
                  <a:cubicBezTo>
                    <a:pt x="248907" y="310966"/>
                    <a:pt x="250412" y="302658"/>
                    <a:pt x="251759" y="294429"/>
                  </a:cubicBezTo>
                  <a:cubicBezTo>
                    <a:pt x="253106" y="287228"/>
                    <a:pt x="254294" y="280028"/>
                    <a:pt x="255720" y="272906"/>
                  </a:cubicBezTo>
                  <a:cubicBezTo>
                    <a:pt x="257066" y="265785"/>
                    <a:pt x="258492" y="258663"/>
                    <a:pt x="259918" y="251541"/>
                  </a:cubicBezTo>
                  <a:cubicBezTo>
                    <a:pt x="262928" y="237378"/>
                    <a:pt x="266017" y="223293"/>
                    <a:pt x="268552" y="209050"/>
                  </a:cubicBezTo>
                  <a:cubicBezTo>
                    <a:pt x="269819" y="201928"/>
                    <a:pt x="271086" y="194807"/>
                    <a:pt x="272116" y="187686"/>
                  </a:cubicBezTo>
                  <a:cubicBezTo>
                    <a:pt x="272591" y="183333"/>
                    <a:pt x="276393" y="180168"/>
                    <a:pt x="280750" y="180564"/>
                  </a:cubicBezTo>
                  <a:cubicBezTo>
                    <a:pt x="285107" y="181039"/>
                    <a:pt x="288275" y="184837"/>
                    <a:pt x="287879" y="189189"/>
                  </a:cubicBezTo>
                  <a:cubicBezTo>
                    <a:pt x="286849" y="207705"/>
                    <a:pt x="285186" y="226142"/>
                    <a:pt x="282414" y="244499"/>
                  </a:cubicBezTo>
                  <a:cubicBezTo>
                    <a:pt x="281384" y="251779"/>
                    <a:pt x="280116" y="259059"/>
                    <a:pt x="278691" y="266338"/>
                  </a:cubicBezTo>
                  <a:cubicBezTo>
                    <a:pt x="276552" y="277100"/>
                    <a:pt x="273859" y="287782"/>
                    <a:pt x="271403" y="298543"/>
                  </a:cubicBezTo>
                  <a:cubicBezTo>
                    <a:pt x="270057" y="303766"/>
                    <a:pt x="268393" y="308988"/>
                    <a:pt x="266888" y="314211"/>
                  </a:cubicBezTo>
                  <a:cubicBezTo>
                    <a:pt x="298810" y="282401"/>
                    <a:pt x="330494" y="254390"/>
                    <a:pt x="361703" y="229940"/>
                  </a:cubicBezTo>
                  <a:cubicBezTo>
                    <a:pt x="361862" y="229544"/>
                    <a:pt x="361624" y="229544"/>
                    <a:pt x="361862" y="229228"/>
                  </a:cubicBezTo>
                  <a:cubicBezTo>
                    <a:pt x="362179" y="228674"/>
                    <a:pt x="364080" y="227012"/>
                    <a:pt x="363287" y="226616"/>
                  </a:cubicBezTo>
                  <a:cubicBezTo>
                    <a:pt x="363287" y="226616"/>
                    <a:pt x="363287" y="226616"/>
                    <a:pt x="363208" y="226695"/>
                  </a:cubicBezTo>
                  <a:lnTo>
                    <a:pt x="365981" y="217754"/>
                  </a:lnTo>
                  <a:cubicBezTo>
                    <a:pt x="366773" y="214747"/>
                    <a:pt x="367406" y="211661"/>
                    <a:pt x="368040" y="208575"/>
                  </a:cubicBezTo>
                  <a:cubicBezTo>
                    <a:pt x="369466" y="200979"/>
                    <a:pt x="370496" y="193304"/>
                    <a:pt x="371922" y="185628"/>
                  </a:cubicBezTo>
                  <a:cubicBezTo>
                    <a:pt x="373981" y="175104"/>
                    <a:pt x="375961" y="164897"/>
                    <a:pt x="378654" y="155006"/>
                  </a:cubicBezTo>
                  <a:cubicBezTo>
                    <a:pt x="380555" y="148122"/>
                    <a:pt x="382694" y="141475"/>
                    <a:pt x="385070" y="134828"/>
                  </a:cubicBezTo>
                  <a:cubicBezTo>
                    <a:pt x="391011" y="118528"/>
                    <a:pt x="398378" y="102782"/>
                    <a:pt x="407487" y="86877"/>
                  </a:cubicBezTo>
                  <a:cubicBezTo>
                    <a:pt x="409467" y="83000"/>
                    <a:pt x="414220" y="81496"/>
                    <a:pt x="418101" y="83395"/>
                  </a:cubicBezTo>
                  <a:cubicBezTo>
                    <a:pt x="421983" y="85373"/>
                    <a:pt x="423488" y="90121"/>
                    <a:pt x="421507" y="93998"/>
                  </a:cubicBezTo>
                  <a:cubicBezTo>
                    <a:pt x="415883" y="106659"/>
                    <a:pt x="411527" y="119161"/>
                    <a:pt x="407566" y="131663"/>
                  </a:cubicBezTo>
                  <a:cubicBezTo>
                    <a:pt x="404556" y="141238"/>
                    <a:pt x="401942" y="150891"/>
                    <a:pt x="399249" y="160624"/>
                  </a:cubicBezTo>
                  <a:cubicBezTo>
                    <a:pt x="396635" y="170198"/>
                    <a:pt x="393784" y="179931"/>
                    <a:pt x="391249" y="189980"/>
                  </a:cubicBezTo>
                  <a:cubicBezTo>
                    <a:pt x="389506" y="196469"/>
                    <a:pt x="388001" y="202957"/>
                    <a:pt x="386259" y="209446"/>
                  </a:cubicBezTo>
                  <a:cubicBezTo>
                    <a:pt x="386021" y="210237"/>
                    <a:pt x="385704" y="211028"/>
                    <a:pt x="385466" y="211899"/>
                  </a:cubicBezTo>
                  <a:cubicBezTo>
                    <a:pt x="396556" y="203748"/>
                    <a:pt x="407725" y="195519"/>
                    <a:pt x="418656" y="188239"/>
                  </a:cubicBezTo>
                  <a:cubicBezTo>
                    <a:pt x="445825" y="170040"/>
                    <a:pt x="472360" y="154768"/>
                    <a:pt x="498262" y="141238"/>
                  </a:cubicBezTo>
                  <a:cubicBezTo>
                    <a:pt x="499054" y="139813"/>
                    <a:pt x="499847" y="138468"/>
                    <a:pt x="500005" y="138072"/>
                  </a:cubicBezTo>
                  <a:lnTo>
                    <a:pt x="509589" y="114730"/>
                  </a:lnTo>
                  <a:cubicBezTo>
                    <a:pt x="513312" y="105393"/>
                    <a:pt x="516560" y="95897"/>
                    <a:pt x="520204" y="86560"/>
                  </a:cubicBezTo>
                  <a:cubicBezTo>
                    <a:pt x="522580" y="80230"/>
                    <a:pt x="525115" y="73979"/>
                    <a:pt x="527808" y="67807"/>
                  </a:cubicBezTo>
                  <a:cubicBezTo>
                    <a:pt x="534541" y="52061"/>
                    <a:pt x="542066" y="36710"/>
                    <a:pt x="550145" y="21597"/>
                  </a:cubicBezTo>
                  <a:cubicBezTo>
                    <a:pt x="552046" y="17640"/>
                    <a:pt x="556720" y="15979"/>
                    <a:pt x="560680" y="17798"/>
                  </a:cubicBezTo>
                  <a:cubicBezTo>
                    <a:pt x="564562" y="19618"/>
                    <a:pt x="566304" y="24366"/>
                    <a:pt x="564403" y="28243"/>
                  </a:cubicBezTo>
                  <a:cubicBezTo>
                    <a:pt x="559888" y="39479"/>
                    <a:pt x="556007" y="50795"/>
                    <a:pt x="551967" y="62189"/>
                  </a:cubicBezTo>
                  <a:cubicBezTo>
                    <a:pt x="549274" y="69785"/>
                    <a:pt x="546581" y="77461"/>
                    <a:pt x="543650" y="84978"/>
                  </a:cubicBezTo>
                  <a:cubicBezTo>
                    <a:pt x="541194" y="91308"/>
                    <a:pt x="538581" y="97559"/>
                    <a:pt x="535808" y="103810"/>
                  </a:cubicBezTo>
                  <a:cubicBezTo>
                    <a:pt x="533036" y="110061"/>
                    <a:pt x="530026" y="116233"/>
                    <a:pt x="526936" y="122405"/>
                  </a:cubicBezTo>
                  <a:lnTo>
                    <a:pt x="523451" y="128735"/>
                  </a:lnTo>
                  <a:cubicBezTo>
                    <a:pt x="546818" y="117578"/>
                    <a:pt x="569631" y="107767"/>
                    <a:pt x="591493" y="99933"/>
                  </a:cubicBezTo>
                  <a:cubicBezTo>
                    <a:pt x="606622" y="94473"/>
                    <a:pt x="620801" y="90517"/>
                    <a:pt x="635059" y="86323"/>
                  </a:cubicBezTo>
                  <a:cubicBezTo>
                    <a:pt x="635138" y="86244"/>
                    <a:pt x="635059" y="86165"/>
                    <a:pt x="635138" y="86165"/>
                  </a:cubicBezTo>
                  <a:cubicBezTo>
                    <a:pt x="640921" y="78252"/>
                    <a:pt x="646624" y="70418"/>
                    <a:pt x="652644" y="62822"/>
                  </a:cubicBezTo>
                  <a:cubicBezTo>
                    <a:pt x="656683" y="57679"/>
                    <a:pt x="660882" y="52615"/>
                    <a:pt x="665317" y="47788"/>
                  </a:cubicBezTo>
                  <a:cubicBezTo>
                    <a:pt x="669040" y="43752"/>
                    <a:pt x="672842" y="39796"/>
                    <a:pt x="676961" y="36077"/>
                  </a:cubicBezTo>
                  <a:cubicBezTo>
                    <a:pt x="681001" y="32279"/>
                    <a:pt x="685278" y="28797"/>
                    <a:pt x="689635" y="25316"/>
                  </a:cubicBezTo>
                  <a:cubicBezTo>
                    <a:pt x="693041" y="22625"/>
                    <a:pt x="696447" y="20014"/>
                    <a:pt x="700012" y="17561"/>
                  </a:cubicBezTo>
                  <a:cubicBezTo>
                    <a:pt x="705239" y="13921"/>
                    <a:pt x="710467" y="10439"/>
                    <a:pt x="715695" y="6800"/>
                  </a:cubicBezTo>
                  <a:cubicBezTo>
                    <a:pt x="715775" y="6721"/>
                    <a:pt x="718468" y="5771"/>
                    <a:pt x="720131" y="4742"/>
                  </a:cubicBezTo>
                  <a:lnTo>
                    <a:pt x="720052" y="5296"/>
                  </a:lnTo>
                  <a:lnTo>
                    <a:pt x="720289" y="4663"/>
                  </a:lnTo>
                  <a:cubicBezTo>
                    <a:pt x="721240" y="4030"/>
                    <a:pt x="721795" y="3397"/>
                    <a:pt x="721319" y="2922"/>
                  </a:cubicBezTo>
                  <a:lnTo>
                    <a:pt x="721319" y="2843"/>
                  </a:lnTo>
                  <a:cubicBezTo>
                    <a:pt x="721557" y="2527"/>
                    <a:pt x="721874" y="2210"/>
                    <a:pt x="722191" y="1894"/>
                  </a:cubicBezTo>
                  <a:cubicBezTo>
                    <a:pt x="725359" y="-876"/>
                    <a:pt x="730112" y="-559"/>
                    <a:pt x="732884" y="2527"/>
                  </a:cubicBezTo>
                  <a:cubicBezTo>
                    <a:pt x="733914" y="3555"/>
                    <a:pt x="736528" y="8541"/>
                    <a:pt x="732171" y="13605"/>
                  </a:cubicBezTo>
                  <a:cubicBezTo>
                    <a:pt x="730666" y="15345"/>
                    <a:pt x="725993" y="19381"/>
                    <a:pt x="725755" y="19618"/>
                  </a:cubicBezTo>
                  <a:lnTo>
                    <a:pt x="702626" y="40350"/>
                  </a:lnTo>
                  <a:lnTo>
                    <a:pt x="665080" y="78173"/>
                  </a:lnTo>
                  <a:cubicBezTo>
                    <a:pt x="794034" y="47155"/>
                    <a:pt x="879661" y="66937"/>
                    <a:pt x="879661" y="66937"/>
                  </a:cubicBezTo>
                  <a:cubicBezTo>
                    <a:pt x="884018" y="67886"/>
                    <a:pt x="886632" y="72080"/>
                    <a:pt x="885681" y="76353"/>
                  </a:cubicBezTo>
                  <a:close/>
                  <a:moveTo>
                    <a:pt x="721319" y="2843"/>
                  </a:moveTo>
                  <a:cubicBezTo>
                    <a:pt x="720606" y="2131"/>
                    <a:pt x="720289" y="3635"/>
                    <a:pt x="720131" y="4742"/>
                  </a:cubicBezTo>
                  <a:lnTo>
                    <a:pt x="720289" y="4663"/>
                  </a:lnTo>
                  <a:cubicBezTo>
                    <a:pt x="720527" y="4030"/>
                    <a:pt x="720923" y="3397"/>
                    <a:pt x="721319" y="2843"/>
                  </a:cubicBezTo>
                  <a:close/>
                  <a:moveTo>
                    <a:pt x="239323" y="341351"/>
                  </a:moveTo>
                  <a:cubicBezTo>
                    <a:pt x="238610" y="341510"/>
                    <a:pt x="238689" y="341905"/>
                    <a:pt x="238214" y="342143"/>
                  </a:cubicBezTo>
                  <a:cubicBezTo>
                    <a:pt x="238531" y="341905"/>
                    <a:pt x="238927" y="341668"/>
                    <a:pt x="239244" y="341510"/>
                  </a:cubicBezTo>
                  <a:lnTo>
                    <a:pt x="239323" y="341351"/>
                  </a:lnTo>
                  <a:close/>
                  <a:moveTo>
                    <a:pt x="238214" y="342143"/>
                  </a:moveTo>
                  <a:cubicBezTo>
                    <a:pt x="237739" y="342380"/>
                    <a:pt x="236630" y="342538"/>
                    <a:pt x="237105" y="342934"/>
                  </a:cubicBezTo>
                  <a:cubicBezTo>
                    <a:pt x="237264" y="342776"/>
                    <a:pt x="237422" y="342617"/>
                    <a:pt x="237580" y="342538"/>
                  </a:cubicBezTo>
                  <a:cubicBezTo>
                    <a:pt x="237818" y="342380"/>
                    <a:pt x="237976" y="342301"/>
                    <a:pt x="238214" y="3421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1" name="Google Shape;1331;p21"/>
            <p:cNvSpPr/>
            <p:nvPr/>
          </p:nvSpPr>
          <p:spPr>
            <a:xfrm>
              <a:off x="5869400" y="327766"/>
              <a:ext cx="553061" cy="261366"/>
            </a:xfrm>
            <a:custGeom>
              <a:avLst/>
              <a:gdLst/>
              <a:ahLst/>
              <a:cxnLst/>
              <a:rect l="l" t="t" r="r" b="b"/>
              <a:pathLst>
                <a:path w="1106121" h="522732" extrusionOk="0">
                  <a:moveTo>
                    <a:pt x="205631" y="392994"/>
                  </a:moveTo>
                  <a:cubicBezTo>
                    <a:pt x="224879" y="415229"/>
                    <a:pt x="294030" y="532101"/>
                    <a:pt x="215215" y="522131"/>
                  </a:cubicBezTo>
                  <a:cubicBezTo>
                    <a:pt x="206740" y="521023"/>
                    <a:pt x="198581" y="518966"/>
                    <a:pt x="190581" y="516275"/>
                  </a:cubicBezTo>
                  <a:cubicBezTo>
                    <a:pt x="177590" y="511923"/>
                    <a:pt x="165154" y="506068"/>
                    <a:pt x="153352" y="499342"/>
                  </a:cubicBezTo>
                  <a:cubicBezTo>
                    <a:pt x="100439" y="469036"/>
                    <a:pt x="63685" y="415467"/>
                    <a:pt x="36516" y="363005"/>
                  </a:cubicBezTo>
                  <a:cubicBezTo>
                    <a:pt x="24001" y="338792"/>
                    <a:pt x="11169" y="311809"/>
                    <a:pt x="6337" y="284906"/>
                  </a:cubicBezTo>
                  <a:cubicBezTo>
                    <a:pt x="5466" y="280317"/>
                    <a:pt x="1188" y="263541"/>
                    <a:pt x="9189" y="261009"/>
                  </a:cubicBezTo>
                  <a:lnTo>
                    <a:pt x="19407" y="244313"/>
                  </a:lnTo>
                  <a:cubicBezTo>
                    <a:pt x="60279" y="266944"/>
                    <a:pt x="98617" y="297962"/>
                    <a:pt x="134896" y="326923"/>
                  </a:cubicBezTo>
                  <a:cubicBezTo>
                    <a:pt x="160243" y="347100"/>
                    <a:pt x="184561" y="368465"/>
                    <a:pt x="205631" y="392994"/>
                  </a:cubicBezTo>
                  <a:close/>
                  <a:moveTo>
                    <a:pt x="29704" y="239724"/>
                  </a:moveTo>
                  <a:cubicBezTo>
                    <a:pt x="47843" y="232603"/>
                    <a:pt x="65269" y="223345"/>
                    <a:pt x="81745" y="213216"/>
                  </a:cubicBezTo>
                  <a:cubicBezTo>
                    <a:pt x="134816" y="180537"/>
                    <a:pt x="182105" y="131161"/>
                    <a:pt x="197076" y="70074"/>
                  </a:cubicBezTo>
                  <a:cubicBezTo>
                    <a:pt x="198819" y="62953"/>
                    <a:pt x="200007" y="55594"/>
                    <a:pt x="199690" y="48156"/>
                  </a:cubicBezTo>
                  <a:cubicBezTo>
                    <a:pt x="198898" y="28295"/>
                    <a:pt x="184798" y="17454"/>
                    <a:pt x="164916" y="18879"/>
                  </a:cubicBezTo>
                  <a:cubicBezTo>
                    <a:pt x="137985" y="20857"/>
                    <a:pt x="110816" y="36762"/>
                    <a:pt x="90617" y="53378"/>
                  </a:cubicBezTo>
                  <a:cubicBezTo>
                    <a:pt x="50457" y="86533"/>
                    <a:pt x="30100" y="133693"/>
                    <a:pt x="15129" y="181723"/>
                  </a:cubicBezTo>
                  <a:cubicBezTo>
                    <a:pt x="9743" y="199132"/>
                    <a:pt x="7842" y="219546"/>
                    <a:pt x="0" y="236163"/>
                  </a:cubicBezTo>
                  <a:lnTo>
                    <a:pt x="12911" y="242731"/>
                  </a:lnTo>
                  <a:cubicBezTo>
                    <a:pt x="13783" y="246450"/>
                    <a:pt x="28199" y="240278"/>
                    <a:pt x="29704" y="239724"/>
                  </a:cubicBezTo>
                  <a:close/>
                  <a:moveTo>
                    <a:pt x="497997" y="80757"/>
                  </a:moveTo>
                  <a:cubicBezTo>
                    <a:pt x="509007" y="60263"/>
                    <a:pt x="518433" y="29482"/>
                    <a:pt x="500215" y="9779"/>
                  </a:cubicBezTo>
                  <a:cubicBezTo>
                    <a:pt x="476293" y="-16096"/>
                    <a:pt x="432410" y="15714"/>
                    <a:pt x="413717" y="32251"/>
                  </a:cubicBezTo>
                  <a:cubicBezTo>
                    <a:pt x="351853" y="86770"/>
                    <a:pt x="326268" y="164078"/>
                    <a:pt x="275970" y="226510"/>
                  </a:cubicBezTo>
                  <a:lnTo>
                    <a:pt x="274623" y="236796"/>
                  </a:lnTo>
                  <a:cubicBezTo>
                    <a:pt x="274861" y="241623"/>
                    <a:pt x="295535" y="236084"/>
                    <a:pt x="296960" y="235689"/>
                  </a:cubicBezTo>
                  <a:cubicBezTo>
                    <a:pt x="321040" y="229121"/>
                    <a:pt x="343774" y="217173"/>
                    <a:pt x="365002" y="204512"/>
                  </a:cubicBezTo>
                  <a:cubicBezTo>
                    <a:pt x="416331" y="174127"/>
                    <a:pt x="469639" y="133851"/>
                    <a:pt x="497997" y="80757"/>
                  </a:cubicBezTo>
                  <a:close/>
                  <a:moveTo>
                    <a:pt x="408330" y="300336"/>
                  </a:moveTo>
                  <a:cubicBezTo>
                    <a:pt x="386864" y="289337"/>
                    <a:pt x="356685" y="287280"/>
                    <a:pt x="337833" y="272720"/>
                  </a:cubicBezTo>
                  <a:lnTo>
                    <a:pt x="319377" y="263779"/>
                  </a:lnTo>
                  <a:cubicBezTo>
                    <a:pt x="318110" y="264254"/>
                    <a:pt x="321357" y="279130"/>
                    <a:pt x="321516" y="279921"/>
                  </a:cubicBezTo>
                  <a:cubicBezTo>
                    <a:pt x="325080" y="298753"/>
                    <a:pt x="331892" y="316873"/>
                    <a:pt x="338704" y="334835"/>
                  </a:cubicBezTo>
                  <a:cubicBezTo>
                    <a:pt x="365398" y="405576"/>
                    <a:pt x="408014" y="466346"/>
                    <a:pt x="477006" y="503219"/>
                  </a:cubicBezTo>
                  <a:cubicBezTo>
                    <a:pt x="486194" y="508125"/>
                    <a:pt x="495858" y="512319"/>
                    <a:pt x="506155" y="514693"/>
                  </a:cubicBezTo>
                  <a:cubicBezTo>
                    <a:pt x="513364" y="516433"/>
                    <a:pt x="520889" y="517304"/>
                    <a:pt x="528255" y="516592"/>
                  </a:cubicBezTo>
                  <a:cubicBezTo>
                    <a:pt x="583148" y="510974"/>
                    <a:pt x="561841" y="443319"/>
                    <a:pt x="542038" y="415229"/>
                  </a:cubicBezTo>
                  <a:cubicBezTo>
                    <a:pt x="510274" y="369968"/>
                    <a:pt x="458075" y="325894"/>
                    <a:pt x="408330" y="300336"/>
                  </a:cubicBezTo>
                  <a:close/>
                  <a:moveTo>
                    <a:pt x="768659" y="115177"/>
                  </a:moveTo>
                  <a:cubicBezTo>
                    <a:pt x="781254" y="96819"/>
                    <a:pt x="795512" y="66355"/>
                    <a:pt x="779511" y="45624"/>
                  </a:cubicBezTo>
                  <a:cubicBezTo>
                    <a:pt x="757807" y="17613"/>
                    <a:pt x="706954" y="38028"/>
                    <a:pt x="682874" y="50609"/>
                  </a:cubicBezTo>
                  <a:cubicBezTo>
                    <a:pt x="606595" y="90648"/>
                    <a:pt x="600099" y="175631"/>
                    <a:pt x="541879" y="236322"/>
                  </a:cubicBezTo>
                  <a:cubicBezTo>
                    <a:pt x="565405" y="234660"/>
                    <a:pt x="588851" y="228092"/>
                    <a:pt x="611109" y="220654"/>
                  </a:cubicBezTo>
                  <a:cubicBezTo>
                    <a:pt x="671309" y="200556"/>
                    <a:pt x="732222" y="168034"/>
                    <a:pt x="768659" y="115177"/>
                  </a:cubicBezTo>
                  <a:close/>
                  <a:moveTo>
                    <a:pt x="550593" y="247716"/>
                  </a:moveTo>
                  <a:lnTo>
                    <a:pt x="555028" y="260851"/>
                  </a:lnTo>
                  <a:cubicBezTo>
                    <a:pt x="546315" y="258794"/>
                    <a:pt x="551781" y="279050"/>
                    <a:pt x="552335" y="280950"/>
                  </a:cubicBezTo>
                  <a:cubicBezTo>
                    <a:pt x="558197" y="300652"/>
                    <a:pt x="569682" y="318931"/>
                    <a:pt x="580772" y="336181"/>
                  </a:cubicBezTo>
                  <a:cubicBezTo>
                    <a:pt x="611664" y="384290"/>
                    <a:pt x="650160" y="434141"/>
                    <a:pt x="702439" y="461598"/>
                  </a:cubicBezTo>
                  <a:cubicBezTo>
                    <a:pt x="718994" y="470302"/>
                    <a:pt x="753055" y="482646"/>
                    <a:pt x="768897" y="465792"/>
                  </a:cubicBezTo>
                  <a:cubicBezTo>
                    <a:pt x="789096" y="444348"/>
                    <a:pt x="761689" y="404072"/>
                    <a:pt x="748381" y="386901"/>
                  </a:cubicBezTo>
                  <a:cubicBezTo>
                    <a:pt x="697211" y="320988"/>
                    <a:pt x="614515" y="297645"/>
                    <a:pt x="550593" y="247716"/>
                  </a:cubicBezTo>
                  <a:close/>
                  <a:moveTo>
                    <a:pt x="1088432" y="233552"/>
                  </a:moveTo>
                  <a:cubicBezTo>
                    <a:pt x="1060392" y="211080"/>
                    <a:pt x="1019678" y="205778"/>
                    <a:pt x="984904" y="202851"/>
                  </a:cubicBezTo>
                  <a:cubicBezTo>
                    <a:pt x="952111" y="200081"/>
                    <a:pt x="919159" y="201268"/>
                    <a:pt x="886445" y="205066"/>
                  </a:cubicBezTo>
                  <a:cubicBezTo>
                    <a:pt x="829334" y="211555"/>
                    <a:pt x="774442" y="232761"/>
                    <a:pt x="717727" y="239012"/>
                  </a:cubicBezTo>
                  <a:lnTo>
                    <a:pt x="715192" y="256420"/>
                  </a:lnTo>
                  <a:cubicBezTo>
                    <a:pt x="727232" y="274461"/>
                    <a:pt x="776422" y="284352"/>
                    <a:pt x="794957" y="290287"/>
                  </a:cubicBezTo>
                  <a:cubicBezTo>
                    <a:pt x="874643" y="315528"/>
                    <a:pt x="1002568" y="349078"/>
                    <a:pt x="1081462" y="303659"/>
                  </a:cubicBezTo>
                  <a:cubicBezTo>
                    <a:pt x="1110453" y="286963"/>
                    <a:pt x="1115285" y="254996"/>
                    <a:pt x="1088432" y="233552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2" name="Google Shape;1332;p21"/>
            <p:cNvSpPr/>
            <p:nvPr/>
          </p:nvSpPr>
          <p:spPr>
            <a:xfrm>
              <a:off x="5770786" y="368905"/>
              <a:ext cx="586807" cy="187917"/>
            </a:xfrm>
            <a:custGeom>
              <a:avLst/>
              <a:gdLst/>
              <a:ahLst/>
              <a:cxnLst/>
              <a:rect l="l" t="t" r="r" b="b"/>
              <a:pathLst>
                <a:path w="1173614" h="375834" extrusionOk="0">
                  <a:moveTo>
                    <a:pt x="1152189" y="161164"/>
                  </a:moveTo>
                  <a:lnTo>
                    <a:pt x="1151951" y="161164"/>
                  </a:lnTo>
                  <a:cubicBezTo>
                    <a:pt x="1152744" y="160452"/>
                    <a:pt x="1153932" y="159265"/>
                    <a:pt x="1154090" y="160215"/>
                  </a:cubicBezTo>
                  <a:cubicBezTo>
                    <a:pt x="1153457" y="160531"/>
                    <a:pt x="1152823" y="160848"/>
                    <a:pt x="1152189" y="161164"/>
                  </a:cubicBezTo>
                  <a:close/>
                  <a:moveTo>
                    <a:pt x="1171279" y="165675"/>
                  </a:moveTo>
                  <a:cubicBezTo>
                    <a:pt x="1167477" y="159898"/>
                    <a:pt x="1160269" y="157841"/>
                    <a:pt x="1154090" y="160215"/>
                  </a:cubicBezTo>
                  <a:lnTo>
                    <a:pt x="1154090" y="160294"/>
                  </a:lnTo>
                  <a:cubicBezTo>
                    <a:pt x="1154249" y="161006"/>
                    <a:pt x="1153457" y="161243"/>
                    <a:pt x="1152189" y="161164"/>
                  </a:cubicBezTo>
                  <a:cubicBezTo>
                    <a:pt x="1151951" y="161323"/>
                    <a:pt x="1151714" y="161481"/>
                    <a:pt x="1151476" y="161639"/>
                  </a:cubicBezTo>
                  <a:cubicBezTo>
                    <a:pt x="1151635" y="161560"/>
                    <a:pt x="1151793" y="161402"/>
                    <a:pt x="1151951" y="161164"/>
                  </a:cubicBezTo>
                  <a:cubicBezTo>
                    <a:pt x="1150367" y="161164"/>
                    <a:pt x="1148149" y="160848"/>
                    <a:pt x="1146248" y="160927"/>
                  </a:cubicBezTo>
                  <a:cubicBezTo>
                    <a:pt x="1126446" y="161797"/>
                    <a:pt x="1085019" y="160610"/>
                    <a:pt x="1035829" y="158711"/>
                  </a:cubicBezTo>
                  <a:cubicBezTo>
                    <a:pt x="953054" y="155546"/>
                    <a:pt x="849288" y="150166"/>
                    <a:pt x="787979" y="147475"/>
                  </a:cubicBezTo>
                  <a:cubicBezTo>
                    <a:pt x="795029" y="143044"/>
                    <a:pt x="801999" y="138455"/>
                    <a:pt x="808970" y="133865"/>
                  </a:cubicBezTo>
                  <a:cubicBezTo>
                    <a:pt x="817683" y="127931"/>
                    <a:pt x="826317" y="121917"/>
                    <a:pt x="834476" y="115349"/>
                  </a:cubicBezTo>
                  <a:cubicBezTo>
                    <a:pt x="842634" y="108861"/>
                    <a:pt x="850476" y="101977"/>
                    <a:pt x="858001" y="94776"/>
                  </a:cubicBezTo>
                  <a:cubicBezTo>
                    <a:pt x="867031" y="86230"/>
                    <a:pt x="875507" y="77210"/>
                    <a:pt x="883824" y="67952"/>
                  </a:cubicBezTo>
                  <a:cubicBezTo>
                    <a:pt x="896101" y="54263"/>
                    <a:pt x="907745" y="40178"/>
                    <a:pt x="919548" y="26014"/>
                  </a:cubicBezTo>
                  <a:cubicBezTo>
                    <a:pt x="925251" y="20080"/>
                    <a:pt x="925013" y="10664"/>
                    <a:pt x="919073" y="4966"/>
                  </a:cubicBezTo>
                  <a:cubicBezTo>
                    <a:pt x="913132" y="-731"/>
                    <a:pt x="903706" y="-493"/>
                    <a:pt x="898002" y="5441"/>
                  </a:cubicBezTo>
                  <a:cubicBezTo>
                    <a:pt x="879626" y="22612"/>
                    <a:pt x="860932" y="39149"/>
                    <a:pt x="842159" y="55608"/>
                  </a:cubicBezTo>
                  <a:cubicBezTo>
                    <a:pt x="834713" y="62097"/>
                    <a:pt x="827267" y="68506"/>
                    <a:pt x="819901" y="74994"/>
                  </a:cubicBezTo>
                  <a:cubicBezTo>
                    <a:pt x="808970" y="84648"/>
                    <a:pt x="798276" y="94539"/>
                    <a:pt x="786712" y="103639"/>
                  </a:cubicBezTo>
                  <a:lnTo>
                    <a:pt x="751146" y="131491"/>
                  </a:lnTo>
                  <a:lnTo>
                    <a:pt x="737443" y="140670"/>
                  </a:lnTo>
                  <a:cubicBezTo>
                    <a:pt x="735621" y="141936"/>
                    <a:pt x="731740" y="144231"/>
                    <a:pt x="729601" y="145734"/>
                  </a:cubicBezTo>
                  <a:cubicBezTo>
                    <a:pt x="680807" y="145339"/>
                    <a:pt x="604290" y="146367"/>
                    <a:pt x="516841" y="148900"/>
                  </a:cubicBezTo>
                  <a:cubicBezTo>
                    <a:pt x="521119" y="145655"/>
                    <a:pt x="525317" y="142411"/>
                    <a:pt x="529594" y="139088"/>
                  </a:cubicBezTo>
                  <a:cubicBezTo>
                    <a:pt x="539654" y="131017"/>
                    <a:pt x="550110" y="123025"/>
                    <a:pt x="560090" y="114321"/>
                  </a:cubicBezTo>
                  <a:cubicBezTo>
                    <a:pt x="570071" y="105696"/>
                    <a:pt x="579814" y="96517"/>
                    <a:pt x="589081" y="87022"/>
                  </a:cubicBezTo>
                  <a:cubicBezTo>
                    <a:pt x="608250" y="67319"/>
                    <a:pt x="625439" y="46113"/>
                    <a:pt x="639855" y="23561"/>
                  </a:cubicBezTo>
                  <a:cubicBezTo>
                    <a:pt x="644687" y="16915"/>
                    <a:pt x="643182" y="7578"/>
                    <a:pt x="636528" y="2830"/>
                  </a:cubicBezTo>
                  <a:cubicBezTo>
                    <a:pt x="629875" y="-1997"/>
                    <a:pt x="620528" y="-493"/>
                    <a:pt x="615696" y="6153"/>
                  </a:cubicBezTo>
                  <a:cubicBezTo>
                    <a:pt x="606270" y="17627"/>
                    <a:pt x="595656" y="28072"/>
                    <a:pt x="584725" y="38596"/>
                  </a:cubicBezTo>
                  <a:cubicBezTo>
                    <a:pt x="569437" y="53313"/>
                    <a:pt x="552961" y="67002"/>
                    <a:pt x="536961" y="81008"/>
                  </a:cubicBezTo>
                  <a:cubicBezTo>
                    <a:pt x="525950" y="90662"/>
                    <a:pt x="515415" y="100790"/>
                    <a:pt x="504881" y="110444"/>
                  </a:cubicBezTo>
                  <a:cubicBezTo>
                    <a:pt x="496959" y="117961"/>
                    <a:pt x="489118" y="125557"/>
                    <a:pt x="481038" y="132837"/>
                  </a:cubicBezTo>
                  <a:cubicBezTo>
                    <a:pt x="475889" y="137505"/>
                    <a:pt x="470661" y="142174"/>
                    <a:pt x="465196" y="146447"/>
                  </a:cubicBezTo>
                  <a:lnTo>
                    <a:pt x="459493" y="150719"/>
                  </a:lnTo>
                  <a:cubicBezTo>
                    <a:pt x="383134" y="153252"/>
                    <a:pt x="304082" y="156179"/>
                    <a:pt x="232396" y="158316"/>
                  </a:cubicBezTo>
                  <a:cubicBezTo>
                    <a:pt x="235010" y="156496"/>
                    <a:pt x="237624" y="154834"/>
                    <a:pt x="240080" y="152856"/>
                  </a:cubicBezTo>
                  <a:cubicBezTo>
                    <a:pt x="246496" y="147713"/>
                    <a:pt x="252516" y="142174"/>
                    <a:pt x="258377" y="136556"/>
                  </a:cubicBezTo>
                  <a:cubicBezTo>
                    <a:pt x="268833" y="126269"/>
                    <a:pt x="278814" y="115745"/>
                    <a:pt x="287764" y="104351"/>
                  </a:cubicBezTo>
                  <a:cubicBezTo>
                    <a:pt x="295923" y="93985"/>
                    <a:pt x="303290" y="83065"/>
                    <a:pt x="310577" y="72146"/>
                  </a:cubicBezTo>
                  <a:cubicBezTo>
                    <a:pt x="321270" y="56320"/>
                    <a:pt x="331251" y="40257"/>
                    <a:pt x="343053" y="25144"/>
                  </a:cubicBezTo>
                  <a:cubicBezTo>
                    <a:pt x="348598" y="19051"/>
                    <a:pt x="348044" y="9635"/>
                    <a:pt x="341944" y="4175"/>
                  </a:cubicBezTo>
                  <a:cubicBezTo>
                    <a:pt x="335845" y="-1364"/>
                    <a:pt x="326419" y="-810"/>
                    <a:pt x="320874" y="5283"/>
                  </a:cubicBezTo>
                  <a:cubicBezTo>
                    <a:pt x="310498" y="15332"/>
                    <a:pt x="300676" y="25777"/>
                    <a:pt x="291329" y="36617"/>
                  </a:cubicBezTo>
                  <a:cubicBezTo>
                    <a:pt x="280715" y="48961"/>
                    <a:pt x="270338" y="61384"/>
                    <a:pt x="260278" y="74124"/>
                  </a:cubicBezTo>
                  <a:cubicBezTo>
                    <a:pt x="250694" y="86310"/>
                    <a:pt x="241664" y="98891"/>
                    <a:pt x="231050" y="110523"/>
                  </a:cubicBezTo>
                  <a:cubicBezTo>
                    <a:pt x="225426" y="117169"/>
                    <a:pt x="219643" y="123658"/>
                    <a:pt x="213386" y="129830"/>
                  </a:cubicBezTo>
                  <a:cubicBezTo>
                    <a:pt x="209346" y="133865"/>
                    <a:pt x="205306" y="137743"/>
                    <a:pt x="200950" y="141303"/>
                  </a:cubicBezTo>
                  <a:lnTo>
                    <a:pt x="188355" y="151194"/>
                  </a:lnTo>
                  <a:cubicBezTo>
                    <a:pt x="187801" y="151669"/>
                    <a:pt x="182652" y="155863"/>
                    <a:pt x="181068" y="157762"/>
                  </a:cubicBezTo>
                  <a:cubicBezTo>
                    <a:pt x="180434" y="158474"/>
                    <a:pt x="180434" y="159028"/>
                    <a:pt x="180038" y="159740"/>
                  </a:cubicBezTo>
                  <a:cubicBezTo>
                    <a:pt x="173860" y="159898"/>
                    <a:pt x="166968" y="160136"/>
                    <a:pt x="160948" y="160215"/>
                  </a:cubicBezTo>
                  <a:cubicBezTo>
                    <a:pt x="95362" y="161560"/>
                    <a:pt x="42925" y="161956"/>
                    <a:pt x="16468" y="159503"/>
                  </a:cubicBezTo>
                  <a:cubicBezTo>
                    <a:pt x="8309" y="158632"/>
                    <a:pt x="943" y="164567"/>
                    <a:pt x="72" y="172796"/>
                  </a:cubicBezTo>
                  <a:cubicBezTo>
                    <a:pt x="-720" y="180946"/>
                    <a:pt x="5141" y="188226"/>
                    <a:pt x="13379" y="189096"/>
                  </a:cubicBezTo>
                  <a:cubicBezTo>
                    <a:pt x="47043" y="193132"/>
                    <a:pt x="122373" y="194319"/>
                    <a:pt x="213307" y="193923"/>
                  </a:cubicBezTo>
                  <a:cubicBezTo>
                    <a:pt x="222257" y="219086"/>
                    <a:pt x="234535" y="243220"/>
                    <a:pt x="251248" y="265296"/>
                  </a:cubicBezTo>
                  <a:cubicBezTo>
                    <a:pt x="262892" y="280647"/>
                    <a:pt x="276120" y="295048"/>
                    <a:pt x="289586" y="309054"/>
                  </a:cubicBezTo>
                  <a:cubicBezTo>
                    <a:pt x="309468" y="329864"/>
                    <a:pt x="330300" y="349172"/>
                    <a:pt x="347172" y="369903"/>
                  </a:cubicBezTo>
                  <a:cubicBezTo>
                    <a:pt x="351846" y="376312"/>
                    <a:pt x="360717" y="377737"/>
                    <a:pt x="367133" y="373147"/>
                  </a:cubicBezTo>
                  <a:cubicBezTo>
                    <a:pt x="373470" y="368558"/>
                    <a:pt x="374975" y="359616"/>
                    <a:pt x="370302" y="353207"/>
                  </a:cubicBezTo>
                  <a:cubicBezTo>
                    <a:pt x="352875" y="326145"/>
                    <a:pt x="331172" y="299479"/>
                    <a:pt x="309230" y="272655"/>
                  </a:cubicBezTo>
                  <a:cubicBezTo>
                    <a:pt x="303686" y="265929"/>
                    <a:pt x="298220" y="259283"/>
                    <a:pt x="292675" y="252636"/>
                  </a:cubicBezTo>
                  <a:cubicBezTo>
                    <a:pt x="284358" y="242824"/>
                    <a:pt x="276200" y="233091"/>
                    <a:pt x="268516" y="223042"/>
                  </a:cubicBezTo>
                  <a:cubicBezTo>
                    <a:pt x="261229" y="213468"/>
                    <a:pt x="254417" y="203735"/>
                    <a:pt x="248397" y="193686"/>
                  </a:cubicBezTo>
                  <a:cubicBezTo>
                    <a:pt x="325627" y="192974"/>
                    <a:pt x="410778" y="191708"/>
                    <a:pt x="490543" y="189729"/>
                  </a:cubicBezTo>
                  <a:cubicBezTo>
                    <a:pt x="498623" y="189492"/>
                    <a:pt x="506148" y="189334"/>
                    <a:pt x="514148" y="189096"/>
                  </a:cubicBezTo>
                  <a:cubicBezTo>
                    <a:pt x="522782" y="196060"/>
                    <a:pt x="530782" y="204052"/>
                    <a:pt x="538545" y="212914"/>
                  </a:cubicBezTo>
                  <a:cubicBezTo>
                    <a:pt x="550823" y="226999"/>
                    <a:pt x="561833" y="242903"/>
                    <a:pt x="573477" y="258017"/>
                  </a:cubicBezTo>
                  <a:cubicBezTo>
                    <a:pt x="586388" y="274792"/>
                    <a:pt x="600092" y="290538"/>
                    <a:pt x="613399" y="303911"/>
                  </a:cubicBezTo>
                  <a:cubicBezTo>
                    <a:pt x="620053" y="310162"/>
                    <a:pt x="632409" y="325196"/>
                    <a:pt x="644449" y="335008"/>
                  </a:cubicBezTo>
                  <a:cubicBezTo>
                    <a:pt x="652608" y="341655"/>
                    <a:pt x="660608" y="346402"/>
                    <a:pt x="667421" y="347352"/>
                  </a:cubicBezTo>
                  <a:cubicBezTo>
                    <a:pt x="675104" y="348934"/>
                    <a:pt x="682708" y="344028"/>
                    <a:pt x="684292" y="336353"/>
                  </a:cubicBezTo>
                  <a:cubicBezTo>
                    <a:pt x="685956" y="328678"/>
                    <a:pt x="680966" y="321081"/>
                    <a:pt x="673282" y="319499"/>
                  </a:cubicBezTo>
                  <a:cubicBezTo>
                    <a:pt x="672173" y="319182"/>
                    <a:pt x="671460" y="317916"/>
                    <a:pt x="670272" y="316967"/>
                  </a:cubicBezTo>
                  <a:cubicBezTo>
                    <a:pt x="667500" y="314672"/>
                    <a:pt x="664886" y="311586"/>
                    <a:pt x="662113" y="308263"/>
                  </a:cubicBezTo>
                  <a:cubicBezTo>
                    <a:pt x="653242" y="297897"/>
                    <a:pt x="644846" y="285157"/>
                    <a:pt x="639935" y="279223"/>
                  </a:cubicBezTo>
                  <a:cubicBezTo>
                    <a:pt x="627894" y="265375"/>
                    <a:pt x="616963" y="248442"/>
                    <a:pt x="604448" y="232063"/>
                  </a:cubicBezTo>
                  <a:cubicBezTo>
                    <a:pt x="595973" y="221064"/>
                    <a:pt x="586943" y="210382"/>
                    <a:pt x="577437" y="200333"/>
                  </a:cubicBezTo>
                  <a:cubicBezTo>
                    <a:pt x="573081" y="195743"/>
                    <a:pt x="568328" y="192024"/>
                    <a:pt x="563813" y="187830"/>
                  </a:cubicBezTo>
                  <a:cubicBezTo>
                    <a:pt x="635419" y="185852"/>
                    <a:pt x="696253" y="184191"/>
                    <a:pt x="735859" y="184191"/>
                  </a:cubicBezTo>
                  <a:cubicBezTo>
                    <a:pt x="736492" y="186406"/>
                    <a:pt x="737047" y="188622"/>
                    <a:pt x="738868" y="190283"/>
                  </a:cubicBezTo>
                  <a:cubicBezTo>
                    <a:pt x="748928" y="201124"/>
                    <a:pt x="758592" y="212360"/>
                    <a:pt x="768572" y="223438"/>
                  </a:cubicBezTo>
                  <a:cubicBezTo>
                    <a:pt x="775226" y="230876"/>
                    <a:pt x="781880" y="238314"/>
                    <a:pt x="788771" y="245435"/>
                  </a:cubicBezTo>
                  <a:cubicBezTo>
                    <a:pt x="794633" y="251449"/>
                    <a:pt x="800653" y="257304"/>
                    <a:pt x="806831" y="262923"/>
                  </a:cubicBezTo>
                  <a:cubicBezTo>
                    <a:pt x="813089" y="268699"/>
                    <a:pt x="819584" y="274000"/>
                    <a:pt x="826079" y="279460"/>
                  </a:cubicBezTo>
                  <a:cubicBezTo>
                    <a:pt x="836139" y="287610"/>
                    <a:pt x="846278" y="298846"/>
                    <a:pt x="857684" y="306917"/>
                  </a:cubicBezTo>
                  <a:cubicBezTo>
                    <a:pt x="863863" y="311349"/>
                    <a:pt x="870200" y="315147"/>
                    <a:pt x="876932" y="317441"/>
                  </a:cubicBezTo>
                  <a:cubicBezTo>
                    <a:pt x="884141" y="320607"/>
                    <a:pt x="892537" y="317283"/>
                    <a:pt x="895705" y="310083"/>
                  </a:cubicBezTo>
                  <a:cubicBezTo>
                    <a:pt x="898874" y="302882"/>
                    <a:pt x="895547" y="294494"/>
                    <a:pt x="888339" y="291329"/>
                  </a:cubicBezTo>
                  <a:cubicBezTo>
                    <a:pt x="884457" y="289272"/>
                    <a:pt x="881289" y="286028"/>
                    <a:pt x="878041" y="282784"/>
                  </a:cubicBezTo>
                  <a:cubicBezTo>
                    <a:pt x="868299" y="273288"/>
                    <a:pt x="860140" y="261261"/>
                    <a:pt x="851585" y="252082"/>
                  </a:cubicBezTo>
                  <a:cubicBezTo>
                    <a:pt x="842872" y="243378"/>
                    <a:pt x="834634" y="234199"/>
                    <a:pt x="825842" y="225495"/>
                  </a:cubicBezTo>
                  <a:cubicBezTo>
                    <a:pt x="819980" y="219640"/>
                    <a:pt x="813802" y="214101"/>
                    <a:pt x="807623" y="208562"/>
                  </a:cubicBezTo>
                  <a:cubicBezTo>
                    <a:pt x="798197" y="200174"/>
                    <a:pt x="788375" y="192499"/>
                    <a:pt x="778632" y="184665"/>
                  </a:cubicBezTo>
                  <a:cubicBezTo>
                    <a:pt x="848179" y="186169"/>
                    <a:pt x="986798" y="190600"/>
                    <a:pt x="1076543" y="190995"/>
                  </a:cubicBezTo>
                  <a:cubicBezTo>
                    <a:pt x="1111633" y="191154"/>
                    <a:pt x="1139278" y="190679"/>
                    <a:pt x="1152506" y="189334"/>
                  </a:cubicBezTo>
                  <a:cubicBezTo>
                    <a:pt x="1160506" y="188543"/>
                    <a:pt x="1165417" y="186564"/>
                    <a:pt x="1167239" y="185377"/>
                  </a:cubicBezTo>
                  <a:cubicBezTo>
                    <a:pt x="1173814" y="181025"/>
                    <a:pt x="1175556" y="172242"/>
                    <a:pt x="1171279" y="16567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3" name="Google Shape;1333;p21"/>
            <p:cNvSpPr/>
            <p:nvPr/>
          </p:nvSpPr>
          <p:spPr>
            <a:xfrm>
              <a:off x="6287622" y="609965"/>
              <a:ext cx="261998" cy="328293"/>
            </a:xfrm>
            <a:custGeom>
              <a:avLst/>
              <a:gdLst/>
              <a:ahLst/>
              <a:cxnLst/>
              <a:rect l="l" t="t" r="r" b="b"/>
              <a:pathLst>
                <a:path w="523996" h="656586" extrusionOk="0">
                  <a:moveTo>
                    <a:pt x="146480" y="127460"/>
                  </a:moveTo>
                  <a:cubicBezTo>
                    <a:pt x="120340" y="175174"/>
                    <a:pt x="69724" y="198596"/>
                    <a:pt x="33525" y="179685"/>
                  </a:cubicBezTo>
                  <a:cubicBezTo>
                    <a:pt x="-2674" y="160773"/>
                    <a:pt x="-10833" y="106571"/>
                    <a:pt x="15307" y="58777"/>
                  </a:cubicBezTo>
                  <a:cubicBezTo>
                    <a:pt x="41446" y="11063"/>
                    <a:pt x="92062" y="-12358"/>
                    <a:pt x="128261" y="6553"/>
                  </a:cubicBezTo>
                  <a:cubicBezTo>
                    <a:pt x="164460" y="25465"/>
                    <a:pt x="172619" y="79667"/>
                    <a:pt x="146480" y="127460"/>
                  </a:cubicBezTo>
                  <a:close/>
                  <a:moveTo>
                    <a:pt x="446767" y="457185"/>
                  </a:moveTo>
                  <a:cubicBezTo>
                    <a:pt x="404151" y="457185"/>
                    <a:pt x="369536" y="501892"/>
                    <a:pt x="369536" y="556886"/>
                  </a:cubicBezTo>
                  <a:cubicBezTo>
                    <a:pt x="369536" y="611959"/>
                    <a:pt x="404151" y="656587"/>
                    <a:pt x="446767" y="656587"/>
                  </a:cubicBezTo>
                  <a:cubicBezTo>
                    <a:pt x="489382" y="656587"/>
                    <a:pt x="523997" y="611959"/>
                    <a:pt x="523997" y="556886"/>
                  </a:cubicBezTo>
                  <a:cubicBezTo>
                    <a:pt x="523997" y="501892"/>
                    <a:pt x="489382" y="457185"/>
                    <a:pt x="446767" y="457185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4" name="Google Shape;1334;p21"/>
            <p:cNvSpPr/>
            <p:nvPr/>
          </p:nvSpPr>
          <p:spPr>
            <a:xfrm>
              <a:off x="6322420" y="411444"/>
              <a:ext cx="407545" cy="462053"/>
            </a:xfrm>
            <a:custGeom>
              <a:avLst/>
              <a:gdLst/>
              <a:ahLst/>
              <a:cxnLst/>
              <a:rect l="l" t="t" r="r" b="b"/>
              <a:pathLst>
                <a:path w="815090" h="924105" extrusionOk="0">
                  <a:moveTo>
                    <a:pt x="815046" y="13734"/>
                  </a:moveTo>
                  <a:cubicBezTo>
                    <a:pt x="815680" y="21963"/>
                    <a:pt x="809501" y="29085"/>
                    <a:pt x="801343" y="29718"/>
                  </a:cubicBezTo>
                  <a:cubicBezTo>
                    <a:pt x="801343" y="29718"/>
                    <a:pt x="774253" y="32329"/>
                    <a:pt x="737341" y="36364"/>
                  </a:cubicBezTo>
                  <a:cubicBezTo>
                    <a:pt x="737420" y="36681"/>
                    <a:pt x="737737" y="37156"/>
                    <a:pt x="737816" y="37393"/>
                  </a:cubicBezTo>
                  <a:cubicBezTo>
                    <a:pt x="739479" y="42457"/>
                    <a:pt x="738212" y="46730"/>
                    <a:pt x="735439" y="50449"/>
                  </a:cubicBezTo>
                  <a:cubicBezTo>
                    <a:pt x="734014" y="52348"/>
                    <a:pt x="730845" y="55513"/>
                    <a:pt x="724667" y="56067"/>
                  </a:cubicBezTo>
                  <a:cubicBezTo>
                    <a:pt x="722924" y="56146"/>
                    <a:pt x="712706" y="51478"/>
                    <a:pt x="712785" y="55118"/>
                  </a:cubicBezTo>
                  <a:cubicBezTo>
                    <a:pt x="712785" y="55197"/>
                    <a:pt x="712785" y="55197"/>
                    <a:pt x="712864" y="55276"/>
                  </a:cubicBezTo>
                  <a:cubicBezTo>
                    <a:pt x="710330" y="55751"/>
                    <a:pt x="707953" y="56463"/>
                    <a:pt x="705577" y="57254"/>
                  </a:cubicBezTo>
                  <a:cubicBezTo>
                    <a:pt x="700983" y="58757"/>
                    <a:pt x="696547" y="60736"/>
                    <a:pt x="692032" y="62635"/>
                  </a:cubicBezTo>
                  <a:cubicBezTo>
                    <a:pt x="679913" y="67778"/>
                    <a:pt x="668586" y="73871"/>
                    <a:pt x="657655" y="80597"/>
                  </a:cubicBezTo>
                  <a:cubicBezTo>
                    <a:pt x="646407" y="87481"/>
                    <a:pt x="635634" y="95077"/>
                    <a:pt x="624862" y="103069"/>
                  </a:cubicBezTo>
                  <a:cubicBezTo>
                    <a:pt x="594049" y="125858"/>
                    <a:pt x="564978" y="151732"/>
                    <a:pt x="538443" y="179902"/>
                  </a:cubicBezTo>
                  <a:cubicBezTo>
                    <a:pt x="511907" y="207992"/>
                    <a:pt x="487827" y="238456"/>
                    <a:pt x="467233" y="270424"/>
                  </a:cubicBezTo>
                  <a:cubicBezTo>
                    <a:pt x="438242" y="315052"/>
                    <a:pt x="416934" y="364981"/>
                    <a:pt x="401171" y="417601"/>
                  </a:cubicBezTo>
                  <a:cubicBezTo>
                    <a:pt x="385804" y="469034"/>
                    <a:pt x="375982" y="523158"/>
                    <a:pt x="370833" y="577993"/>
                  </a:cubicBezTo>
                  <a:cubicBezTo>
                    <a:pt x="360457" y="689880"/>
                    <a:pt x="369487" y="804852"/>
                    <a:pt x="391745" y="905819"/>
                  </a:cubicBezTo>
                  <a:cubicBezTo>
                    <a:pt x="393567" y="913811"/>
                    <a:pt x="388577" y="921803"/>
                    <a:pt x="380576" y="923702"/>
                  </a:cubicBezTo>
                  <a:cubicBezTo>
                    <a:pt x="372576" y="925601"/>
                    <a:pt x="364576" y="920616"/>
                    <a:pt x="362675" y="912624"/>
                  </a:cubicBezTo>
                  <a:cubicBezTo>
                    <a:pt x="336931" y="808967"/>
                    <a:pt x="323545" y="690434"/>
                    <a:pt x="332179" y="574749"/>
                  </a:cubicBezTo>
                  <a:cubicBezTo>
                    <a:pt x="336535" y="517065"/>
                    <a:pt x="346278" y="460014"/>
                    <a:pt x="362595" y="406049"/>
                  </a:cubicBezTo>
                  <a:cubicBezTo>
                    <a:pt x="379546" y="349789"/>
                    <a:pt x="403785" y="296932"/>
                    <a:pt x="435469" y="249534"/>
                  </a:cubicBezTo>
                  <a:cubicBezTo>
                    <a:pt x="458044" y="216142"/>
                    <a:pt x="484104" y="184333"/>
                    <a:pt x="512937" y="155293"/>
                  </a:cubicBezTo>
                  <a:cubicBezTo>
                    <a:pt x="541611" y="126332"/>
                    <a:pt x="572979" y="99983"/>
                    <a:pt x="606089" y="76878"/>
                  </a:cubicBezTo>
                  <a:cubicBezTo>
                    <a:pt x="617812" y="68727"/>
                    <a:pt x="629614" y="60973"/>
                    <a:pt x="641813" y="54010"/>
                  </a:cubicBezTo>
                  <a:cubicBezTo>
                    <a:pt x="647199" y="50924"/>
                    <a:pt x="653140" y="48629"/>
                    <a:pt x="658764" y="45780"/>
                  </a:cubicBezTo>
                  <a:cubicBezTo>
                    <a:pt x="654011" y="46413"/>
                    <a:pt x="649179" y="47046"/>
                    <a:pt x="644427" y="47680"/>
                  </a:cubicBezTo>
                  <a:cubicBezTo>
                    <a:pt x="602920" y="53377"/>
                    <a:pt x="563790" y="59628"/>
                    <a:pt x="543512" y="66037"/>
                  </a:cubicBezTo>
                  <a:cubicBezTo>
                    <a:pt x="504461" y="78302"/>
                    <a:pt x="467074" y="91833"/>
                    <a:pt x="431350" y="107025"/>
                  </a:cubicBezTo>
                  <a:cubicBezTo>
                    <a:pt x="394359" y="122772"/>
                    <a:pt x="359269" y="140338"/>
                    <a:pt x="326000" y="160674"/>
                  </a:cubicBezTo>
                  <a:cubicBezTo>
                    <a:pt x="260731" y="200475"/>
                    <a:pt x="202669" y="250721"/>
                    <a:pt x="153242" y="318375"/>
                  </a:cubicBezTo>
                  <a:lnTo>
                    <a:pt x="25871" y="490874"/>
                  </a:lnTo>
                  <a:cubicBezTo>
                    <a:pt x="21277" y="497283"/>
                    <a:pt x="12326" y="498707"/>
                    <a:pt x="5990" y="494197"/>
                  </a:cubicBezTo>
                  <a:cubicBezTo>
                    <a:pt x="-426" y="489607"/>
                    <a:pt x="-1932" y="480666"/>
                    <a:pt x="2663" y="474336"/>
                  </a:cubicBezTo>
                  <a:lnTo>
                    <a:pt x="124647" y="297960"/>
                  </a:lnTo>
                  <a:cubicBezTo>
                    <a:pt x="175738" y="224925"/>
                    <a:pt x="236017" y="169615"/>
                    <a:pt x="304930" y="126649"/>
                  </a:cubicBezTo>
                  <a:cubicBezTo>
                    <a:pt x="339783" y="104889"/>
                    <a:pt x="376853" y="86373"/>
                    <a:pt x="415904" y="70231"/>
                  </a:cubicBezTo>
                  <a:cubicBezTo>
                    <a:pt x="453054" y="54880"/>
                    <a:pt x="492026" y="41903"/>
                    <a:pt x="532661" y="30034"/>
                  </a:cubicBezTo>
                  <a:cubicBezTo>
                    <a:pt x="554364" y="23783"/>
                    <a:pt x="595950" y="17848"/>
                    <a:pt x="640149" y="13101"/>
                  </a:cubicBezTo>
                  <a:cubicBezTo>
                    <a:pt x="715795" y="5030"/>
                    <a:pt x="799046" y="45"/>
                    <a:pt x="799046" y="45"/>
                  </a:cubicBezTo>
                  <a:cubicBezTo>
                    <a:pt x="807204" y="-588"/>
                    <a:pt x="814413" y="5584"/>
                    <a:pt x="815046" y="13734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5" name="Google Shape;1335;p21"/>
            <p:cNvSpPr/>
            <p:nvPr/>
          </p:nvSpPr>
          <p:spPr>
            <a:xfrm>
              <a:off x="5195667" y="302210"/>
              <a:ext cx="652739" cy="577915"/>
            </a:xfrm>
            <a:custGeom>
              <a:avLst/>
              <a:gdLst/>
              <a:ahLst/>
              <a:cxnLst/>
              <a:rect l="l" t="t" r="r" b="b"/>
              <a:pathLst>
                <a:path w="1305477" h="1155830" extrusionOk="0">
                  <a:moveTo>
                    <a:pt x="186714" y="173251"/>
                  </a:moveTo>
                  <a:cubicBezTo>
                    <a:pt x="190120" y="180689"/>
                    <a:pt x="186872" y="189552"/>
                    <a:pt x="179427" y="192954"/>
                  </a:cubicBezTo>
                  <a:cubicBezTo>
                    <a:pt x="171902" y="196436"/>
                    <a:pt x="163109" y="193113"/>
                    <a:pt x="159703" y="185675"/>
                  </a:cubicBezTo>
                  <a:cubicBezTo>
                    <a:pt x="153525" y="174280"/>
                    <a:pt x="142990" y="164231"/>
                    <a:pt x="131267" y="153944"/>
                  </a:cubicBezTo>
                  <a:cubicBezTo>
                    <a:pt x="118038" y="142233"/>
                    <a:pt x="102592" y="131314"/>
                    <a:pt x="88255" y="119999"/>
                  </a:cubicBezTo>
                  <a:cubicBezTo>
                    <a:pt x="71383" y="106705"/>
                    <a:pt x="56096" y="92937"/>
                    <a:pt x="44452" y="80435"/>
                  </a:cubicBezTo>
                  <a:cubicBezTo>
                    <a:pt x="35976" y="70781"/>
                    <a:pt x="26471" y="52503"/>
                    <a:pt x="16649" y="38260"/>
                  </a:cubicBezTo>
                  <a:cubicBezTo>
                    <a:pt x="13401" y="33433"/>
                    <a:pt x="10550" y="28923"/>
                    <a:pt x="7064" y="26549"/>
                  </a:cubicBezTo>
                  <a:cubicBezTo>
                    <a:pt x="252" y="22592"/>
                    <a:pt x="-2045" y="13809"/>
                    <a:pt x="1995" y="7004"/>
                  </a:cubicBezTo>
                  <a:cubicBezTo>
                    <a:pt x="5956" y="278"/>
                    <a:pt x="14669" y="-2016"/>
                    <a:pt x="21481" y="1940"/>
                  </a:cubicBezTo>
                  <a:cubicBezTo>
                    <a:pt x="27976" y="5263"/>
                    <a:pt x="34709" y="11435"/>
                    <a:pt x="41363" y="18953"/>
                  </a:cubicBezTo>
                  <a:cubicBezTo>
                    <a:pt x="51898" y="30743"/>
                    <a:pt x="62037" y="46647"/>
                    <a:pt x="70829" y="54560"/>
                  </a:cubicBezTo>
                  <a:cubicBezTo>
                    <a:pt x="82156" y="65400"/>
                    <a:pt x="97919" y="76083"/>
                    <a:pt x="113365" y="88506"/>
                  </a:cubicBezTo>
                  <a:cubicBezTo>
                    <a:pt x="128573" y="100691"/>
                    <a:pt x="143703" y="114222"/>
                    <a:pt x="156535" y="128149"/>
                  </a:cubicBezTo>
                  <a:cubicBezTo>
                    <a:pt x="170001" y="142708"/>
                    <a:pt x="180852" y="157822"/>
                    <a:pt x="186714" y="173251"/>
                  </a:cubicBezTo>
                  <a:close/>
                  <a:moveTo>
                    <a:pt x="1302711" y="1149608"/>
                  </a:moveTo>
                  <a:cubicBezTo>
                    <a:pt x="1297959" y="1156254"/>
                    <a:pt x="1288612" y="1157837"/>
                    <a:pt x="1281958" y="1153089"/>
                  </a:cubicBezTo>
                  <a:cubicBezTo>
                    <a:pt x="1257720" y="1137343"/>
                    <a:pt x="1234274" y="1118827"/>
                    <a:pt x="1211699" y="1098729"/>
                  </a:cubicBezTo>
                  <a:cubicBezTo>
                    <a:pt x="1195460" y="1084248"/>
                    <a:pt x="1179539" y="1069214"/>
                    <a:pt x="1164093" y="1054021"/>
                  </a:cubicBezTo>
                  <a:cubicBezTo>
                    <a:pt x="1148726" y="1038750"/>
                    <a:pt x="1133993" y="1023083"/>
                    <a:pt x="1118864" y="1008760"/>
                  </a:cubicBezTo>
                  <a:lnTo>
                    <a:pt x="1067535" y="959939"/>
                  </a:lnTo>
                  <a:cubicBezTo>
                    <a:pt x="1062228" y="954954"/>
                    <a:pt x="1049871" y="947436"/>
                    <a:pt x="1043059" y="941581"/>
                  </a:cubicBezTo>
                  <a:cubicBezTo>
                    <a:pt x="1036485" y="935963"/>
                    <a:pt x="1033237" y="930108"/>
                    <a:pt x="1032841" y="926468"/>
                  </a:cubicBezTo>
                  <a:cubicBezTo>
                    <a:pt x="1032287" y="921957"/>
                    <a:pt x="1032920" y="917922"/>
                    <a:pt x="1035614" y="914519"/>
                  </a:cubicBezTo>
                  <a:cubicBezTo>
                    <a:pt x="1037594" y="911987"/>
                    <a:pt x="1040762" y="908664"/>
                    <a:pt x="1047020" y="907635"/>
                  </a:cubicBezTo>
                  <a:cubicBezTo>
                    <a:pt x="1054782" y="905974"/>
                    <a:pt x="1062308" y="910879"/>
                    <a:pt x="1063971" y="918555"/>
                  </a:cubicBezTo>
                  <a:cubicBezTo>
                    <a:pt x="1064367" y="920296"/>
                    <a:pt x="1064446" y="922116"/>
                    <a:pt x="1064129" y="923856"/>
                  </a:cubicBezTo>
                  <a:cubicBezTo>
                    <a:pt x="1071417" y="927892"/>
                    <a:pt x="1084407" y="931848"/>
                    <a:pt x="1088685" y="935093"/>
                  </a:cubicBezTo>
                  <a:lnTo>
                    <a:pt x="1144449" y="980670"/>
                  </a:lnTo>
                  <a:cubicBezTo>
                    <a:pt x="1155301" y="990165"/>
                    <a:pt x="1166311" y="999898"/>
                    <a:pt x="1177004" y="1010264"/>
                  </a:cubicBezTo>
                  <a:cubicBezTo>
                    <a:pt x="1187381" y="1020155"/>
                    <a:pt x="1197599" y="1030441"/>
                    <a:pt x="1207738" y="1040886"/>
                  </a:cubicBezTo>
                  <a:cubicBezTo>
                    <a:pt x="1227620" y="1061380"/>
                    <a:pt x="1247106" y="1082349"/>
                    <a:pt x="1267621" y="1101340"/>
                  </a:cubicBezTo>
                  <a:cubicBezTo>
                    <a:pt x="1277998" y="1110993"/>
                    <a:pt x="1288374" y="1120330"/>
                    <a:pt x="1299226" y="1128876"/>
                  </a:cubicBezTo>
                  <a:cubicBezTo>
                    <a:pt x="1305959" y="1133624"/>
                    <a:pt x="1307464" y="1142882"/>
                    <a:pt x="1302711" y="1149608"/>
                  </a:cubicBezTo>
                  <a:close/>
                  <a:moveTo>
                    <a:pt x="1061515" y="922195"/>
                  </a:moveTo>
                  <a:cubicBezTo>
                    <a:pt x="1061436" y="921720"/>
                    <a:pt x="1061357" y="921324"/>
                    <a:pt x="1061199" y="920850"/>
                  </a:cubicBezTo>
                  <a:cubicBezTo>
                    <a:pt x="1060961" y="919900"/>
                    <a:pt x="1060882" y="915627"/>
                    <a:pt x="1059694" y="916972"/>
                  </a:cubicBezTo>
                  <a:cubicBezTo>
                    <a:pt x="1058189" y="918713"/>
                    <a:pt x="1059139" y="920454"/>
                    <a:pt x="1061515" y="92219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6" name="Google Shape;1336;p21"/>
            <p:cNvSpPr/>
            <p:nvPr/>
          </p:nvSpPr>
          <p:spPr>
            <a:xfrm>
              <a:off x="8051896" y="943659"/>
              <a:ext cx="547276" cy="1252124"/>
            </a:xfrm>
            <a:custGeom>
              <a:avLst/>
              <a:gdLst/>
              <a:ahLst/>
              <a:cxnLst/>
              <a:rect l="l" t="t" r="r" b="b"/>
              <a:pathLst>
                <a:path w="1094553" h="2504248" extrusionOk="0">
                  <a:moveTo>
                    <a:pt x="890944" y="2170510"/>
                  </a:moveTo>
                  <a:cubicBezTo>
                    <a:pt x="892053" y="2193615"/>
                    <a:pt x="872330" y="2280893"/>
                    <a:pt x="845398" y="2291417"/>
                  </a:cubicBezTo>
                  <a:cubicBezTo>
                    <a:pt x="809357" y="2305502"/>
                    <a:pt x="771494" y="2257630"/>
                    <a:pt x="754147" y="2234129"/>
                  </a:cubicBezTo>
                  <a:cubicBezTo>
                    <a:pt x="731097" y="2202953"/>
                    <a:pt x="614816" y="2031878"/>
                    <a:pt x="697749" y="1916748"/>
                  </a:cubicBezTo>
                  <a:cubicBezTo>
                    <a:pt x="724126" y="1880032"/>
                    <a:pt x="882152" y="1982423"/>
                    <a:pt x="890944" y="2170510"/>
                  </a:cubicBezTo>
                  <a:close/>
                  <a:moveTo>
                    <a:pt x="262566" y="2386054"/>
                  </a:moveTo>
                  <a:cubicBezTo>
                    <a:pt x="259160" y="2425539"/>
                    <a:pt x="261457" y="2527059"/>
                    <a:pt x="330133" y="2499602"/>
                  </a:cubicBezTo>
                  <a:cubicBezTo>
                    <a:pt x="436909" y="2456873"/>
                    <a:pt x="468514" y="2296481"/>
                    <a:pt x="461940" y="2198759"/>
                  </a:cubicBezTo>
                  <a:cubicBezTo>
                    <a:pt x="459722" y="2166395"/>
                    <a:pt x="453543" y="2037892"/>
                    <a:pt x="410611" y="2054351"/>
                  </a:cubicBezTo>
                  <a:cubicBezTo>
                    <a:pt x="310726" y="2092648"/>
                    <a:pt x="270488" y="2291813"/>
                    <a:pt x="262566" y="2386054"/>
                  </a:cubicBezTo>
                  <a:close/>
                  <a:moveTo>
                    <a:pt x="513109" y="1841022"/>
                  </a:moveTo>
                  <a:cubicBezTo>
                    <a:pt x="543368" y="1839440"/>
                    <a:pt x="559606" y="1795762"/>
                    <a:pt x="565864" y="1773052"/>
                  </a:cubicBezTo>
                  <a:cubicBezTo>
                    <a:pt x="587884" y="1692896"/>
                    <a:pt x="581865" y="1605301"/>
                    <a:pt x="577666" y="1523325"/>
                  </a:cubicBezTo>
                  <a:cubicBezTo>
                    <a:pt x="575290" y="1478380"/>
                    <a:pt x="563171" y="1332706"/>
                    <a:pt x="548041" y="1449341"/>
                  </a:cubicBezTo>
                  <a:lnTo>
                    <a:pt x="513981" y="1405108"/>
                  </a:lnTo>
                  <a:cubicBezTo>
                    <a:pt x="450296" y="1482179"/>
                    <a:pt x="383204" y="1549912"/>
                    <a:pt x="338846" y="1641146"/>
                  </a:cubicBezTo>
                  <a:cubicBezTo>
                    <a:pt x="327995" y="1663302"/>
                    <a:pt x="298766" y="1714656"/>
                    <a:pt x="328549" y="1734517"/>
                  </a:cubicBezTo>
                  <a:cubicBezTo>
                    <a:pt x="359362" y="1755011"/>
                    <a:pt x="410928" y="1728661"/>
                    <a:pt x="437542" y="1712519"/>
                  </a:cubicBezTo>
                  <a:cubicBezTo>
                    <a:pt x="441107" y="1710383"/>
                    <a:pt x="475009" y="1683717"/>
                    <a:pt x="477861" y="1687594"/>
                  </a:cubicBezTo>
                  <a:cubicBezTo>
                    <a:pt x="494971" y="1711095"/>
                    <a:pt x="446176" y="1844425"/>
                    <a:pt x="513109" y="1841022"/>
                  </a:cubicBezTo>
                  <a:close/>
                  <a:moveTo>
                    <a:pt x="602538" y="1143354"/>
                  </a:moveTo>
                  <a:lnTo>
                    <a:pt x="597469" y="1161474"/>
                  </a:lnTo>
                  <a:cubicBezTo>
                    <a:pt x="615133" y="1163611"/>
                    <a:pt x="646421" y="1212037"/>
                    <a:pt x="657431" y="1223273"/>
                  </a:cubicBezTo>
                  <a:cubicBezTo>
                    <a:pt x="703532" y="1270116"/>
                    <a:pt x="766345" y="1329066"/>
                    <a:pt x="835734" y="1336742"/>
                  </a:cubicBezTo>
                  <a:cubicBezTo>
                    <a:pt x="932767" y="1347503"/>
                    <a:pt x="964451" y="1189802"/>
                    <a:pt x="989482" y="1125709"/>
                  </a:cubicBezTo>
                  <a:cubicBezTo>
                    <a:pt x="1010156" y="1072772"/>
                    <a:pt x="1090554" y="961202"/>
                    <a:pt x="1068613" y="902252"/>
                  </a:cubicBezTo>
                  <a:cubicBezTo>
                    <a:pt x="1035899" y="814183"/>
                    <a:pt x="902509" y="866249"/>
                    <a:pt x="838110" y="864587"/>
                  </a:cubicBezTo>
                  <a:cubicBezTo>
                    <a:pt x="786069" y="863242"/>
                    <a:pt x="755494" y="814658"/>
                    <a:pt x="699096" y="826052"/>
                  </a:cubicBezTo>
                  <a:cubicBezTo>
                    <a:pt x="661313" y="833727"/>
                    <a:pt x="641431" y="866170"/>
                    <a:pt x="624876" y="897663"/>
                  </a:cubicBezTo>
                  <a:cubicBezTo>
                    <a:pt x="587409" y="969194"/>
                    <a:pt x="566814" y="1068024"/>
                    <a:pt x="602538" y="1143354"/>
                  </a:cubicBezTo>
                  <a:close/>
                  <a:moveTo>
                    <a:pt x="50916" y="751751"/>
                  </a:moveTo>
                  <a:cubicBezTo>
                    <a:pt x="34915" y="787754"/>
                    <a:pt x="64857" y="857466"/>
                    <a:pt x="72936" y="892678"/>
                  </a:cubicBezTo>
                  <a:cubicBezTo>
                    <a:pt x="101531" y="1016908"/>
                    <a:pt x="116740" y="1208634"/>
                    <a:pt x="267715" y="1248831"/>
                  </a:cubicBezTo>
                  <a:cubicBezTo>
                    <a:pt x="354688" y="1272095"/>
                    <a:pt x="446731" y="1201671"/>
                    <a:pt x="499644" y="1141771"/>
                  </a:cubicBezTo>
                  <a:cubicBezTo>
                    <a:pt x="516832" y="1122306"/>
                    <a:pt x="532833" y="1101258"/>
                    <a:pt x="546536" y="1079181"/>
                  </a:cubicBezTo>
                  <a:cubicBezTo>
                    <a:pt x="552477" y="1069607"/>
                    <a:pt x="563725" y="1037639"/>
                    <a:pt x="559606" y="1048163"/>
                  </a:cubicBezTo>
                  <a:lnTo>
                    <a:pt x="559131" y="974970"/>
                  </a:lnTo>
                  <a:cubicBezTo>
                    <a:pt x="544873" y="854696"/>
                    <a:pt x="443959" y="748982"/>
                    <a:pt x="312865" y="748982"/>
                  </a:cubicBezTo>
                  <a:cubicBezTo>
                    <a:pt x="268111" y="748982"/>
                    <a:pt x="230407" y="778259"/>
                    <a:pt x="186921" y="780475"/>
                  </a:cubicBezTo>
                  <a:cubicBezTo>
                    <a:pt x="148265" y="782453"/>
                    <a:pt x="84026" y="677371"/>
                    <a:pt x="50916" y="751751"/>
                  </a:cubicBezTo>
                  <a:close/>
                  <a:moveTo>
                    <a:pt x="1094356" y="380801"/>
                  </a:moveTo>
                  <a:cubicBezTo>
                    <a:pt x="1096733" y="353027"/>
                    <a:pt x="1077168" y="324858"/>
                    <a:pt x="1061167" y="303651"/>
                  </a:cubicBezTo>
                  <a:cubicBezTo>
                    <a:pt x="1018790" y="247866"/>
                    <a:pt x="966748" y="195088"/>
                    <a:pt x="917321" y="145159"/>
                  </a:cubicBezTo>
                  <a:cubicBezTo>
                    <a:pt x="894508" y="122132"/>
                    <a:pt x="867418" y="97286"/>
                    <a:pt x="832565" y="111846"/>
                  </a:cubicBezTo>
                  <a:cubicBezTo>
                    <a:pt x="799060" y="125931"/>
                    <a:pt x="774663" y="157265"/>
                    <a:pt x="746860" y="179263"/>
                  </a:cubicBezTo>
                  <a:cubicBezTo>
                    <a:pt x="660441" y="247708"/>
                    <a:pt x="608954" y="291466"/>
                    <a:pt x="592162" y="408891"/>
                  </a:cubicBezTo>
                  <a:cubicBezTo>
                    <a:pt x="583211" y="471402"/>
                    <a:pt x="604756" y="556543"/>
                    <a:pt x="572042" y="613040"/>
                  </a:cubicBezTo>
                  <a:lnTo>
                    <a:pt x="555170" y="623327"/>
                  </a:lnTo>
                  <a:cubicBezTo>
                    <a:pt x="566339" y="613673"/>
                    <a:pt x="571250" y="647936"/>
                    <a:pt x="581310" y="658618"/>
                  </a:cubicBezTo>
                  <a:cubicBezTo>
                    <a:pt x="601192" y="679745"/>
                    <a:pt x="626064" y="694858"/>
                    <a:pt x="653312" y="705224"/>
                  </a:cubicBezTo>
                  <a:cubicBezTo>
                    <a:pt x="728007" y="733710"/>
                    <a:pt x="806030" y="711792"/>
                    <a:pt x="864171" y="659963"/>
                  </a:cubicBezTo>
                  <a:cubicBezTo>
                    <a:pt x="921519" y="609005"/>
                    <a:pt x="932926" y="530194"/>
                    <a:pt x="989957" y="478840"/>
                  </a:cubicBezTo>
                  <a:cubicBezTo>
                    <a:pt x="1020136" y="451541"/>
                    <a:pt x="1090475" y="425824"/>
                    <a:pt x="1094356" y="380801"/>
                  </a:cubicBezTo>
                  <a:close/>
                  <a:moveTo>
                    <a:pt x="34519" y="343611"/>
                  </a:moveTo>
                  <a:cubicBezTo>
                    <a:pt x="78006" y="452886"/>
                    <a:pt x="127671" y="600222"/>
                    <a:pt x="252665" y="644533"/>
                  </a:cubicBezTo>
                  <a:cubicBezTo>
                    <a:pt x="378531" y="689161"/>
                    <a:pt x="497188" y="512707"/>
                    <a:pt x="552715" y="470373"/>
                  </a:cubicBezTo>
                  <a:cubicBezTo>
                    <a:pt x="550180" y="350416"/>
                    <a:pt x="429305" y="344402"/>
                    <a:pt x="372907" y="258390"/>
                  </a:cubicBezTo>
                  <a:cubicBezTo>
                    <a:pt x="332589" y="197066"/>
                    <a:pt x="332034" y="121974"/>
                    <a:pt x="303122" y="56298"/>
                  </a:cubicBezTo>
                  <a:cubicBezTo>
                    <a:pt x="296469" y="41185"/>
                    <a:pt x="275161" y="-4947"/>
                    <a:pt x="251239" y="434"/>
                  </a:cubicBezTo>
                  <a:cubicBezTo>
                    <a:pt x="232783" y="4628"/>
                    <a:pt x="220426" y="35250"/>
                    <a:pt x="209733" y="48227"/>
                  </a:cubicBezTo>
                  <a:cubicBezTo>
                    <a:pt x="188980" y="73469"/>
                    <a:pt x="165613" y="88741"/>
                    <a:pt x="135671" y="102034"/>
                  </a:cubicBezTo>
                  <a:cubicBezTo>
                    <a:pt x="86560" y="123873"/>
                    <a:pt x="43312" y="142389"/>
                    <a:pt x="14242" y="190261"/>
                  </a:cubicBezTo>
                  <a:cubicBezTo>
                    <a:pt x="-18789" y="244543"/>
                    <a:pt x="13133" y="290041"/>
                    <a:pt x="34519" y="343611"/>
                  </a:cubicBez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7" name="Google Shape;1337;p21"/>
            <p:cNvSpPr/>
            <p:nvPr/>
          </p:nvSpPr>
          <p:spPr>
            <a:xfrm>
              <a:off x="7917381" y="300533"/>
              <a:ext cx="691557" cy="604783"/>
            </a:xfrm>
            <a:custGeom>
              <a:avLst/>
              <a:gdLst/>
              <a:ahLst/>
              <a:cxnLst/>
              <a:rect l="l" t="t" r="r" b="b"/>
              <a:pathLst>
                <a:path w="1383114" h="1209566" extrusionOk="0">
                  <a:moveTo>
                    <a:pt x="249528" y="551273"/>
                  </a:moveTo>
                  <a:lnTo>
                    <a:pt x="716395" y="1007286"/>
                  </a:lnTo>
                  <a:cubicBezTo>
                    <a:pt x="656274" y="1254244"/>
                    <a:pt x="5718" y="1208429"/>
                    <a:pt x="728" y="1202336"/>
                  </a:cubicBezTo>
                  <a:cubicBezTo>
                    <a:pt x="-7906" y="1191970"/>
                    <a:pt x="59422" y="583795"/>
                    <a:pt x="249528" y="551273"/>
                  </a:cubicBezTo>
                  <a:close/>
                  <a:moveTo>
                    <a:pt x="653502" y="166159"/>
                  </a:moveTo>
                  <a:lnTo>
                    <a:pt x="1149914" y="638472"/>
                  </a:lnTo>
                  <a:cubicBezTo>
                    <a:pt x="1327504" y="496201"/>
                    <a:pt x="1389289" y="20723"/>
                    <a:pt x="1382635" y="8695"/>
                  </a:cubicBezTo>
                  <a:cubicBezTo>
                    <a:pt x="1380180" y="4185"/>
                    <a:pt x="875687" y="-47565"/>
                    <a:pt x="653502" y="166159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8" name="Google Shape;1338;p21"/>
            <p:cNvSpPr/>
            <p:nvPr/>
          </p:nvSpPr>
          <p:spPr>
            <a:xfrm>
              <a:off x="8012270" y="334438"/>
              <a:ext cx="570342" cy="501776"/>
            </a:xfrm>
            <a:custGeom>
              <a:avLst/>
              <a:gdLst/>
              <a:ahLst/>
              <a:cxnLst/>
              <a:rect l="l" t="t" r="r" b="b"/>
              <a:pathLst>
                <a:path w="1140684" h="1003553" extrusionOk="0">
                  <a:moveTo>
                    <a:pt x="636402" y="181673"/>
                  </a:moveTo>
                  <a:cubicBezTo>
                    <a:pt x="677116" y="114731"/>
                    <a:pt x="721157" y="60054"/>
                    <a:pt x="757990" y="55781"/>
                  </a:cubicBezTo>
                  <a:cubicBezTo>
                    <a:pt x="879815" y="41538"/>
                    <a:pt x="1076892" y="234926"/>
                    <a:pt x="1052812" y="333202"/>
                  </a:cubicBezTo>
                  <a:cubicBezTo>
                    <a:pt x="1046237" y="360027"/>
                    <a:pt x="1011543" y="384794"/>
                    <a:pt x="964492" y="406633"/>
                  </a:cubicBezTo>
                  <a:cubicBezTo>
                    <a:pt x="1034751" y="405921"/>
                    <a:pt x="1092813" y="412726"/>
                    <a:pt x="1112378" y="434090"/>
                  </a:cubicBezTo>
                  <a:cubicBezTo>
                    <a:pt x="1188816" y="517728"/>
                    <a:pt x="1097962" y="763657"/>
                    <a:pt x="988334" y="795941"/>
                  </a:cubicBezTo>
                  <a:cubicBezTo>
                    <a:pt x="948412" y="807731"/>
                    <a:pt x="886232" y="780036"/>
                    <a:pt x="823418" y="740077"/>
                  </a:cubicBezTo>
                  <a:cubicBezTo>
                    <a:pt x="867617" y="811371"/>
                    <a:pt x="898668" y="879421"/>
                    <a:pt x="880924" y="909806"/>
                  </a:cubicBezTo>
                  <a:cubicBezTo>
                    <a:pt x="825319" y="1005075"/>
                    <a:pt x="530022" y="1036252"/>
                    <a:pt x="450415" y="963296"/>
                  </a:cubicBezTo>
                  <a:cubicBezTo>
                    <a:pt x="440197" y="953959"/>
                    <a:pt x="433939" y="940349"/>
                    <a:pt x="430850" y="923811"/>
                  </a:cubicBezTo>
                  <a:cubicBezTo>
                    <a:pt x="416355" y="939874"/>
                    <a:pt x="401859" y="950556"/>
                    <a:pt x="387601" y="953326"/>
                  </a:cubicBezTo>
                  <a:cubicBezTo>
                    <a:pt x="267677" y="977064"/>
                    <a:pt x="51511" y="799739"/>
                    <a:pt x="65294" y="699959"/>
                  </a:cubicBezTo>
                  <a:cubicBezTo>
                    <a:pt x="68225" y="678832"/>
                    <a:pt x="88106" y="657705"/>
                    <a:pt x="117731" y="637369"/>
                  </a:cubicBezTo>
                  <a:cubicBezTo>
                    <a:pt x="83037" y="636894"/>
                    <a:pt x="56185" y="631830"/>
                    <a:pt x="42639" y="620040"/>
                  </a:cubicBezTo>
                  <a:cubicBezTo>
                    <a:pt x="-44730" y="544078"/>
                    <a:pt x="13014" y="290553"/>
                    <a:pt x="117969" y="247903"/>
                  </a:cubicBezTo>
                  <a:cubicBezTo>
                    <a:pt x="143633" y="237458"/>
                    <a:pt x="181654" y="243709"/>
                    <a:pt x="224349" y="259139"/>
                  </a:cubicBezTo>
                  <a:cubicBezTo>
                    <a:pt x="193456" y="225510"/>
                    <a:pt x="174604" y="195283"/>
                    <a:pt x="178802" y="174235"/>
                  </a:cubicBezTo>
                  <a:cubicBezTo>
                    <a:pt x="199714" y="68520"/>
                    <a:pt x="471485" y="-37036"/>
                    <a:pt x="572241" y="12656"/>
                  </a:cubicBezTo>
                  <a:cubicBezTo>
                    <a:pt x="613272" y="32913"/>
                    <a:pt x="630461" y="104207"/>
                    <a:pt x="636402" y="181673"/>
                  </a:cubicBezTo>
                  <a:lnTo>
                    <a:pt x="636402" y="181673"/>
                  </a:lnTo>
                  <a:close/>
                  <a:moveTo>
                    <a:pt x="602737" y="490745"/>
                  </a:moveTo>
                  <a:lnTo>
                    <a:pt x="563845" y="470331"/>
                  </a:lnTo>
                  <a:lnTo>
                    <a:pt x="539765" y="488926"/>
                  </a:lnTo>
                  <a:lnTo>
                    <a:pt x="544755" y="528094"/>
                  </a:lnTo>
                  <a:lnTo>
                    <a:pt x="579766" y="542891"/>
                  </a:lnTo>
                  <a:lnTo>
                    <a:pt x="602499" y="534028"/>
                  </a:lnTo>
                  <a:lnTo>
                    <a:pt x="602737" y="490745"/>
                  </a:lnTo>
                  <a:lnTo>
                    <a:pt x="602737" y="49074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9" name="Google Shape;1339;p21"/>
            <p:cNvSpPr/>
            <p:nvPr/>
          </p:nvSpPr>
          <p:spPr>
            <a:xfrm>
              <a:off x="8063406" y="422385"/>
              <a:ext cx="438771" cy="385789"/>
            </a:xfrm>
            <a:custGeom>
              <a:avLst/>
              <a:gdLst/>
              <a:ahLst/>
              <a:cxnLst/>
              <a:rect l="l" t="t" r="r" b="b"/>
              <a:pathLst>
                <a:path w="877541" h="771578" extrusionOk="0">
                  <a:moveTo>
                    <a:pt x="663322" y="288423"/>
                  </a:moveTo>
                  <a:lnTo>
                    <a:pt x="862616" y="242371"/>
                  </a:lnTo>
                  <a:cubicBezTo>
                    <a:pt x="872121" y="240946"/>
                    <a:pt x="878775" y="232084"/>
                    <a:pt x="877349" y="222509"/>
                  </a:cubicBezTo>
                  <a:cubicBezTo>
                    <a:pt x="875844" y="212935"/>
                    <a:pt x="866973" y="206367"/>
                    <a:pt x="857388" y="207792"/>
                  </a:cubicBezTo>
                  <a:cubicBezTo>
                    <a:pt x="822693" y="211352"/>
                    <a:pt x="788237" y="215546"/>
                    <a:pt x="753939" y="221243"/>
                  </a:cubicBezTo>
                  <a:cubicBezTo>
                    <a:pt x="733344" y="224725"/>
                    <a:pt x="712908" y="228602"/>
                    <a:pt x="692551" y="233271"/>
                  </a:cubicBezTo>
                  <a:cubicBezTo>
                    <a:pt x="679006" y="236278"/>
                    <a:pt x="665619" y="239997"/>
                    <a:pt x="652232" y="243478"/>
                  </a:cubicBezTo>
                  <a:lnTo>
                    <a:pt x="583478" y="263735"/>
                  </a:lnTo>
                  <a:lnTo>
                    <a:pt x="564547" y="270065"/>
                  </a:lnTo>
                  <a:cubicBezTo>
                    <a:pt x="563992" y="270223"/>
                    <a:pt x="528110" y="282409"/>
                    <a:pt x="514089" y="287552"/>
                  </a:cubicBezTo>
                  <a:cubicBezTo>
                    <a:pt x="511238" y="288581"/>
                    <a:pt x="509178" y="289293"/>
                    <a:pt x="508228" y="289768"/>
                  </a:cubicBezTo>
                  <a:cubicBezTo>
                    <a:pt x="488425" y="298235"/>
                    <a:pt x="502842" y="319045"/>
                    <a:pt x="505139" y="320232"/>
                  </a:cubicBezTo>
                  <a:cubicBezTo>
                    <a:pt x="509812" y="322922"/>
                    <a:pt x="515278" y="323160"/>
                    <a:pt x="519872" y="321261"/>
                  </a:cubicBezTo>
                  <a:cubicBezTo>
                    <a:pt x="520268" y="322289"/>
                    <a:pt x="521218" y="321340"/>
                    <a:pt x="521931" y="320549"/>
                  </a:cubicBezTo>
                  <a:lnTo>
                    <a:pt x="521218" y="320628"/>
                  </a:lnTo>
                  <a:cubicBezTo>
                    <a:pt x="521694" y="320390"/>
                    <a:pt x="522169" y="320153"/>
                    <a:pt x="522565" y="319836"/>
                  </a:cubicBezTo>
                  <a:lnTo>
                    <a:pt x="522406" y="319995"/>
                  </a:lnTo>
                  <a:lnTo>
                    <a:pt x="521931" y="320549"/>
                  </a:lnTo>
                  <a:cubicBezTo>
                    <a:pt x="522644" y="320470"/>
                    <a:pt x="523436" y="320390"/>
                    <a:pt x="524149" y="320153"/>
                  </a:cubicBezTo>
                  <a:cubicBezTo>
                    <a:pt x="538486" y="316513"/>
                    <a:pt x="575240" y="307967"/>
                    <a:pt x="575794" y="307809"/>
                  </a:cubicBezTo>
                  <a:lnTo>
                    <a:pt x="594488" y="303457"/>
                  </a:lnTo>
                  <a:lnTo>
                    <a:pt x="663322" y="288423"/>
                  </a:lnTo>
                  <a:close/>
                  <a:moveTo>
                    <a:pt x="529852" y="309629"/>
                  </a:moveTo>
                  <a:cubicBezTo>
                    <a:pt x="529298" y="312398"/>
                    <a:pt x="528031" y="316513"/>
                    <a:pt x="523040" y="319520"/>
                  </a:cubicBezTo>
                  <a:cubicBezTo>
                    <a:pt x="525021" y="318175"/>
                    <a:pt x="526763" y="316355"/>
                    <a:pt x="528031" y="314139"/>
                  </a:cubicBezTo>
                  <a:cubicBezTo>
                    <a:pt x="528902" y="312715"/>
                    <a:pt x="529456" y="311212"/>
                    <a:pt x="529852" y="309629"/>
                  </a:cubicBezTo>
                  <a:close/>
                  <a:moveTo>
                    <a:pt x="470523" y="355286"/>
                  </a:moveTo>
                  <a:cubicBezTo>
                    <a:pt x="469811" y="362249"/>
                    <a:pt x="473454" y="368658"/>
                    <a:pt x="479316" y="371823"/>
                  </a:cubicBezTo>
                  <a:lnTo>
                    <a:pt x="479316" y="371744"/>
                  </a:lnTo>
                  <a:cubicBezTo>
                    <a:pt x="479395" y="371586"/>
                    <a:pt x="479554" y="371823"/>
                    <a:pt x="479712" y="371982"/>
                  </a:cubicBezTo>
                  <a:lnTo>
                    <a:pt x="480504" y="372377"/>
                  </a:lnTo>
                  <a:lnTo>
                    <a:pt x="480029" y="372298"/>
                  </a:lnTo>
                  <a:lnTo>
                    <a:pt x="480029" y="372377"/>
                  </a:lnTo>
                  <a:cubicBezTo>
                    <a:pt x="483514" y="375147"/>
                    <a:pt x="490326" y="381319"/>
                    <a:pt x="499832" y="389785"/>
                  </a:cubicBezTo>
                  <a:cubicBezTo>
                    <a:pt x="515357" y="403554"/>
                    <a:pt x="536902" y="423415"/>
                    <a:pt x="560903" y="444462"/>
                  </a:cubicBezTo>
                  <a:cubicBezTo>
                    <a:pt x="574369" y="456173"/>
                    <a:pt x="588389" y="468359"/>
                    <a:pt x="602567" y="479912"/>
                  </a:cubicBezTo>
                  <a:cubicBezTo>
                    <a:pt x="617301" y="491860"/>
                    <a:pt x="632192" y="503096"/>
                    <a:pt x="645817" y="513462"/>
                  </a:cubicBezTo>
                  <a:cubicBezTo>
                    <a:pt x="683125" y="541631"/>
                    <a:pt x="712037" y="562125"/>
                    <a:pt x="712037" y="562125"/>
                  </a:cubicBezTo>
                  <a:cubicBezTo>
                    <a:pt x="719483" y="568297"/>
                    <a:pt x="730493" y="567269"/>
                    <a:pt x="736671" y="559831"/>
                  </a:cubicBezTo>
                  <a:cubicBezTo>
                    <a:pt x="742850" y="552393"/>
                    <a:pt x="741820" y="541394"/>
                    <a:pt x="734374" y="535222"/>
                  </a:cubicBezTo>
                  <a:cubicBezTo>
                    <a:pt x="734374" y="535222"/>
                    <a:pt x="708789" y="510692"/>
                    <a:pt x="673936" y="479358"/>
                  </a:cubicBezTo>
                  <a:cubicBezTo>
                    <a:pt x="661184" y="467884"/>
                    <a:pt x="647322" y="455461"/>
                    <a:pt x="632668" y="443355"/>
                  </a:cubicBezTo>
                  <a:cubicBezTo>
                    <a:pt x="618568" y="431644"/>
                    <a:pt x="603835" y="420170"/>
                    <a:pt x="589657" y="409409"/>
                  </a:cubicBezTo>
                  <a:cubicBezTo>
                    <a:pt x="564071" y="389944"/>
                    <a:pt x="540071" y="372773"/>
                    <a:pt x="523040" y="360666"/>
                  </a:cubicBezTo>
                  <a:cubicBezTo>
                    <a:pt x="511872" y="352754"/>
                    <a:pt x="503633" y="347136"/>
                    <a:pt x="499594" y="344603"/>
                  </a:cubicBezTo>
                  <a:cubicBezTo>
                    <a:pt x="481534" y="333526"/>
                    <a:pt x="470603" y="352991"/>
                    <a:pt x="470523" y="355286"/>
                  </a:cubicBezTo>
                  <a:close/>
                  <a:moveTo>
                    <a:pt x="481851" y="372931"/>
                  </a:moveTo>
                  <a:cubicBezTo>
                    <a:pt x="485178" y="374276"/>
                    <a:pt x="487871" y="374039"/>
                    <a:pt x="489930" y="373564"/>
                  </a:cubicBezTo>
                  <a:cubicBezTo>
                    <a:pt x="488505" y="373802"/>
                    <a:pt x="486999" y="373881"/>
                    <a:pt x="485494" y="373722"/>
                  </a:cubicBezTo>
                  <a:cubicBezTo>
                    <a:pt x="484227" y="373564"/>
                    <a:pt x="483039" y="373327"/>
                    <a:pt x="481851" y="372931"/>
                  </a:cubicBezTo>
                  <a:close/>
                  <a:moveTo>
                    <a:pt x="480029" y="372298"/>
                  </a:moveTo>
                  <a:cubicBezTo>
                    <a:pt x="479554" y="372219"/>
                    <a:pt x="479078" y="372140"/>
                    <a:pt x="479316" y="371823"/>
                  </a:cubicBezTo>
                  <a:lnTo>
                    <a:pt x="479712" y="371982"/>
                  </a:lnTo>
                  <a:lnTo>
                    <a:pt x="480029" y="372298"/>
                  </a:lnTo>
                  <a:close/>
                  <a:moveTo>
                    <a:pt x="327866" y="636031"/>
                  </a:moveTo>
                  <a:cubicBezTo>
                    <a:pt x="334281" y="606041"/>
                    <a:pt x="340222" y="575894"/>
                    <a:pt x="348064" y="546300"/>
                  </a:cubicBezTo>
                  <a:cubicBezTo>
                    <a:pt x="355985" y="516310"/>
                    <a:pt x="365807" y="486954"/>
                    <a:pt x="376659" y="457677"/>
                  </a:cubicBezTo>
                  <a:cubicBezTo>
                    <a:pt x="381570" y="444937"/>
                    <a:pt x="386640" y="432198"/>
                    <a:pt x="392184" y="419537"/>
                  </a:cubicBezTo>
                  <a:cubicBezTo>
                    <a:pt x="397729" y="406877"/>
                    <a:pt x="403590" y="394296"/>
                    <a:pt x="410165" y="382031"/>
                  </a:cubicBezTo>
                  <a:cubicBezTo>
                    <a:pt x="411116" y="380053"/>
                    <a:pt x="419512" y="362091"/>
                    <a:pt x="425057" y="356631"/>
                  </a:cubicBezTo>
                  <a:cubicBezTo>
                    <a:pt x="430760" y="351013"/>
                    <a:pt x="436780" y="349588"/>
                    <a:pt x="441137" y="350142"/>
                  </a:cubicBezTo>
                  <a:cubicBezTo>
                    <a:pt x="450404" y="350934"/>
                    <a:pt x="457216" y="359084"/>
                    <a:pt x="456424" y="368342"/>
                  </a:cubicBezTo>
                  <a:cubicBezTo>
                    <a:pt x="455949" y="373089"/>
                    <a:pt x="453573" y="377204"/>
                    <a:pt x="450087" y="379973"/>
                  </a:cubicBezTo>
                  <a:cubicBezTo>
                    <a:pt x="450087" y="379894"/>
                    <a:pt x="450008" y="379815"/>
                    <a:pt x="449929" y="379736"/>
                  </a:cubicBezTo>
                  <a:cubicBezTo>
                    <a:pt x="448107" y="378707"/>
                    <a:pt x="446840" y="380053"/>
                    <a:pt x="445810" y="382347"/>
                  </a:cubicBezTo>
                  <a:cubicBezTo>
                    <a:pt x="446285" y="382189"/>
                    <a:pt x="446681" y="381952"/>
                    <a:pt x="447156" y="381635"/>
                  </a:cubicBezTo>
                  <a:cubicBezTo>
                    <a:pt x="447394" y="381477"/>
                    <a:pt x="447870" y="381319"/>
                    <a:pt x="448503" y="381081"/>
                  </a:cubicBezTo>
                  <a:cubicBezTo>
                    <a:pt x="447631" y="381635"/>
                    <a:pt x="446681" y="382110"/>
                    <a:pt x="445731" y="382426"/>
                  </a:cubicBezTo>
                  <a:cubicBezTo>
                    <a:pt x="443671" y="387411"/>
                    <a:pt x="443037" y="396590"/>
                    <a:pt x="442642" y="397461"/>
                  </a:cubicBezTo>
                  <a:cubicBezTo>
                    <a:pt x="437572" y="409409"/>
                    <a:pt x="433136" y="421595"/>
                    <a:pt x="428938" y="433859"/>
                  </a:cubicBezTo>
                  <a:cubicBezTo>
                    <a:pt x="424661" y="446362"/>
                    <a:pt x="420779" y="458864"/>
                    <a:pt x="416978" y="471445"/>
                  </a:cubicBezTo>
                  <a:cubicBezTo>
                    <a:pt x="413492" y="482839"/>
                    <a:pt x="410324" y="494392"/>
                    <a:pt x="407155" y="505866"/>
                  </a:cubicBezTo>
                  <a:cubicBezTo>
                    <a:pt x="400739" y="529050"/>
                    <a:pt x="395274" y="552393"/>
                    <a:pt x="389491" y="575656"/>
                  </a:cubicBezTo>
                  <a:cubicBezTo>
                    <a:pt x="383550" y="599157"/>
                    <a:pt x="377213" y="622500"/>
                    <a:pt x="371273" y="646080"/>
                  </a:cubicBezTo>
                  <a:cubicBezTo>
                    <a:pt x="365332" y="667919"/>
                    <a:pt x="357965" y="689917"/>
                    <a:pt x="352500" y="712231"/>
                  </a:cubicBezTo>
                  <a:cubicBezTo>
                    <a:pt x="349094" y="726157"/>
                    <a:pt x="346163" y="740083"/>
                    <a:pt x="345371" y="754326"/>
                  </a:cubicBezTo>
                  <a:cubicBezTo>
                    <a:pt x="345212" y="763980"/>
                    <a:pt x="337212" y="771735"/>
                    <a:pt x="327548" y="771576"/>
                  </a:cubicBezTo>
                  <a:cubicBezTo>
                    <a:pt x="317885" y="771418"/>
                    <a:pt x="310202" y="763505"/>
                    <a:pt x="310281" y="753773"/>
                  </a:cubicBezTo>
                  <a:cubicBezTo>
                    <a:pt x="309805" y="737314"/>
                    <a:pt x="311390" y="720855"/>
                    <a:pt x="314004" y="704397"/>
                  </a:cubicBezTo>
                  <a:cubicBezTo>
                    <a:pt x="317647" y="681450"/>
                    <a:pt x="323509" y="658661"/>
                    <a:pt x="327866" y="636031"/>
                  </a:cubicBezTo>
                  <a:close/>
                  <a:moveTo>
                    <a:pt x="9122" y="433701"/>
                  </a:moveTo>
                  <a:cubicBezTo>
                    <a:pt x="14112" y="431169"/>
                    <a:pt x="19816" y="431327"/>
                    <a:pt x="24410" y="433701"/>
                  </a:cubicBezTo>
                  <a:cubicBezTo>
                    <a:pt x="24410" y="433859"/>
                    <a:pt x="24331" y="434018"/>
                    <a:pt x="24331" y="434255"/>
                  </a:cubicBezTo>
                  <a:cubicBezTo>
                    <a:pt x="24013" y="435996"/>
                    <a:pt x="25598" y="436312"/>
                    <a:pt x="27816" y="435996"/>
                  </a:cubicBezTo>
                  <a:cubicBezTo>
                    <a:pt x="28767" y="436866"/>
                    <a:pt x="29638" y="437816"/>
                    <a:pt x="30430" y="438924"/>
                  </a:cubicBezTo>
                  <a:cubicBezTo>
                    <a:pt x="29875" y="437974"/>
                    <a:pt x="29083" y="436866"/>
                    <a:pt x="28370" y="435917"/>
                  </a:cubicBezTo>
                  <a:cubicBezTo>
                    <a:pt x="32331" y="435205"/>
                    <a:pt x="38034" y="432831"/>
                    <a:pt x="39459" y="432752"/>
                  </a:cubicBezTo>
                  <a:cubicBezTo>
                    <a:pt x="52450" y="431327"/>
                    <a:pt x="65362" y="429349"/>
                    <a:pt x="78194" y="427054"/>
                  </a:cubicBezTo>
                  <a:cubicBezTo>
                    <a:pt x="91184" y="424760"/>
                    <a:pt x="104016" y="421990"/>
                    <a:pt x="116769" y="418983"/>
                  </a:cubicBezTo>
                  <a:cubicBezTo>
                    <a:pt x="136651" y="414473"/>
                    <a:pt x="157404" y="407906"/>
                    <a:pt x="178791" y="400547"/>
                  </a:cubicBezTo>
                  <a:cubicBezTo>
                    <a:pt x="195029" y="395008"/>
                    <a:pt x="211505" y="388836"/>
                    <a:pt x="228218" y="382585"/>
                  </a:cubicBezTo>
                  <a:cubicBezTo>
                    <a:pt x="244694" y="376413"/>
                    <a:pt x="261249" y="370083"/>
                    <a:pt x="277883" y="363752"/>
                  </a:cubicBezTo>
                  <a:cubicBezTo>
                    <a:pt x="327707" y="344999"/>
                    <a:pt x="376659" y="326562"/>
                    <a:pt x="420304" y="312003"/>
                  </a:cubicBezTo>
                  <a:cubicBezTo>
                    <a:pt x="419750" y="311607"/>
                    <a:pt x="419036" y="311765"/>
                    <a:pt x="418482" y="311212"/>
                  </a:cubicBezTo>
                  <a:cubicBezTo>
                    <a:pt x="391947" y="286603"/>
                    <a:pt x="361134" y="262390"/>
                    <a:pt x="328975" y="238414"/>
                  </a:cubicBezTo>
                  <a:cubicBezTo>
                    <a:pt x="310598" y="224646"/>
                    <a:pt x="291666" y="211273"/>
                    <a:pt x="272893" y="197901"/>
                  </a:cubicBezTo>
                  <a:cubicBezTo>
                    <a:pt x="243823" y="177248"/>
                    <a:pt x="215228" y="156833"/>
                    <a:pt x="186950" y="139742"/>
                  </a:cubicBezTo>
                  <a:lnTo>
                    <a:pt x="126987" y="103343"/>
                  </a:lnTo>
                  <a:cubicBezTo>
                    <a:pt x="126671" y="103106"/>
                    <a:pt x="121443" y="98279"/>
                    <a:pt x="117165" y="95905"/>
                  </a:cubicBezTo>
                  <a:lnTo>
                    <a:pt x="116849" y="95905"/>
                  </a:lnTo>
                  <a:lnTo>
                    <a:pt x="117165" y="95826"/>
                  </a:lnTo>
                  <a:cubicBezTo>
                    <a:pt x="114789" y="94481"/>
                    <a:pt x="112729" y="93927"/>
                    <a:pt x="112096" y="95430"/>
                  </a:cubicBezTo>
                  <a:lnTo>
                    <a:pt x="112016" y="95510"/>
                  </a:lnTo>
                  <a:cubicBezTo>
                    <a:pt x="111383" y="95351"/>
                    <a:pt x="110670" y="95193"/>
                    <a:pt x="110037" y="94956"/>
                  </a:cubicBezTo>
                  <a:cubicBezTo>
                    <a:pt x="101323" y="91791"/>
                    <a:pt x="96808" y="82137"/>
                    <a:pt x="99976" y="73433"/>
                  </a:cubicBezTo>
                  <a:cubicBezTo>
                    <a:pt x="100848" y="70663"/>
                    <a:pt x="108610" y="59190"/>
                    <a:pt x="123423" y="63621"/>
                  </a:cubicBezTo>
                  <a:cubicBezTo>
                    <a:pt x="128809" y="65283"/>
                    <a:pt x="142117" y="71217"/>
                    <a:pt x="142750" y="71455"/>
                  </a:cubicBezTo>
                  <a:cubicBezTo>
                    <a:pt x="151701" y="75411"/>
                    <a:pt x="160493" y="79526"/>
                    <a:pt x="169286" y="83799"/>
                  </a:cubicBezTo>
                  <a:cubicBezTo>
                    <a:pt x="182197" y="90208"/>
                    <a:pt x="194950" y="96855"/>
                    <a:pt x="207703" y="103422"/>
                  </a:cubicBezTo>
                  <a:cubicBezTo>
                    <a:pt x="233130" y="116953"/>
                    <a:pt x="259586" y="131987"/>
                    <a:pt x="285329" y="149079"/>
                  </a:cubicBezTo>
                  <a:cubicBezTo>
                    <a:pt x="301884" y="160078"/>
                    <a:pt x="318123" y="171789"/>
                    <a:pt x="333885" y="184212"/>
                  </a:cubicBezTo>
                  <a:cubicBezTo>
                    <a:pt x="374679" y="216417"/>
                    <a:pt x="411908" y="252261"/>
                    <a:pt x="443355" y="286603"/>
                  </a:cubicBezTo>
                  <a:cubicBezTo>
                    <a:pt x="449691" y="293012"/>
                    <a:pt x="449454" y="302745"/>
                    <a:pt x="443909" y="309629"/>
                  </a:cubicBezTo>
                  <a:cubicBezTo>
                    <a:pt x="447711" y="311607"/>
                    <a:pt x="450959" y="314693"/>
                    <a:pt x="452543" y="318966"/>
                  </a:cubicBezTo>
                  <a:cubicBezTo>
                    <a:pt x="455870" y="328066"/>
                    <a:pt x="451117" y="338115"/>
                    <a:pt x="442087" y="341438"/>
                  </a:cubicBezTo>
                  <a:cubicBezTo>
                    <a:pt x="408423" y="355127"/>
                    <a:pt x="371273" y="372931"/>
                    <a:pt x="332301" y="390339"/>
                  </a:cubicBezTo>
                  <a:cubicBezTo>
                    <a:pt x="307825" y="401338"/>
                    <a:pt x="282795" y="412416"/>
                    <a:pt x="257527" y="422069"/>
                  </a:cubicBezTo>
                  <a:cubicBezTo>
                    <a:pt x="211980" y="439398"/>
                    <a:pt x="166276" y="452692"/>
                    <a:pt x="124928" y="459972"/>
                  </a:cubicBezTo>
                  <a:cubicBezTo>
                    <a:pt x="111225" y="462187"/>
                    <a:pt x="97442" y="464086"/>
                    <a:pt x="83580" y="465431"/>
                  </a:cubicBezTo>
                  <a:cubicBezTo>
                    <a:pt x="69639" y="466856"/>
                    <a:pt x="55698" y="467805"/>
                    <a:pt x="41757" y="468122"/>
                  </a:cubicBezTo>
                  <a:cubicBezTo>
                    <a:pt x="38113" y="468201"/>
                    <a:pt x="25043" y="469309"/>
                    <a:pt x="17598" y="467489"/>
                  </a:cubicBezTo>
                  <a:cubicBezTo>
                    <a:pt x="9360" y="465431"/>
                    <a:pt x="4052" y="461000"/>
                    <a:pt x="1835" y="456173"/>
                  </a:cubicBezTo>
                  <a:cubicBezTo>
                    <a:pt x="-2364" y="448023"/>
                    <a:pt x="884" y="437974"/>
                    <a:pt x="9122" y="433701"/>
                  </a:cubicBezTo>
                  <a:close/>
                  <a:moveTo>
                    <a:pt x="24410" y="433701"/>
                  </a:moveTo>
                  <a:cubicBezTo>
                    <a:pt x="25043" y="432119"/>
                    <a:pt x="26707" y="433780"/>
                    <a:pt x="28370" y="435917"/>
                  </a:cubicBezTo>
                  <a:lnTo>
                    <a:pt x="27816" y="435996"/>
                  </a:lnTo>
                  <a:cubicBezTo>
                    <a:pt x="26786" y="435126"/>
                    <a:pt x="25598" y="434334"/>
                    <a:pt x="24410" y="433701"/>
                  </a:cubicBezTo>
                  <a:close/>
                  <a:moveTo>
                    <a:pt x="112016" y="95589"/>
                  </a:moveTo>
                  <a:cubicBezTo>
                    <a:pt x="113680" y="95984"/>
                    <a:pt x="115264" y="96063"/>
                    <a:pt x="116849" y="95984"/>
                  </a:cubicBezTo>
                  <a:cubicBezTo>
                    <a:pt x="115185" y="96380"/>
                    <a:pt x="111304" y="97567"/>
                    <a:pt x="112016" y="95589"/>
                  </a:cubicBezTo>
                  <a:close/>
                  <a:moveTo>
                    <a:pt x="448740" y="302587"/>
                  </a:moveTo>
                  <a:cubicBezTo>
                    <a:pt x="452622" y="278769"/>
                    <a:pt x="460780" y="233825"/>
                    <a:pt x="472108" y="185478"/>
                  </a:cubicBezTo>
                  <a:cubicBezTo>
                    <a:pt x="477335" y="162768"/>
                    <a:pt x="483752" y="139505"/>
                    <a:pt x="489534" y="117111"/>
                  </a:cubicBezTo>
                  <a:cubicBezTo>
                    <a:pt x="500069" y="76835"/>
                    <a:pt x="510050" y="40120"/>
                    <a:pt x="511634" y="16540"/>
                  </a:cubicBezTo>
                  <a:cubicBezTo>
                    <a:pt x="511792" y="7282"/>
                    <a:pt x="519397" y="-156"/>
                    <a:pt x="528664" y="2"/>
                  </a:cubicBezTo>
                  <a:cubicBezTo>
                    <a:pt x="537932" y="82"/>
                    <a:pt x="545298" y="7678"/>
                    <a:pt x="545219" y="16936"/>
                  </a:cubicBezTo>
                  <a:cubicBezTo>
                    <a:pt x="546249" y="44630"/>
                    <a:pt x="540625" y="90445"/>
                    <a:pt x="531278" y="138792"/>
                  </a:cubicBezTo>
                  <a:cubicBezTo>
                    <a:pt x="529061" y="150424"/>
                    <a:pt x="526525" y="162214"/>
                    <a:pt x="523674" y="173846"/>
                  </a:cubicBezTo>
                  <a:cubicBezTo>
                    <a:pt x="520743" y="185636"/>
                    <a:pt x="517654" y="197189"/>
                    <a:pt x="514327" y="208425"/>
                  </a:cubicBezTo>
                  <a:cubicBezTo>
                    <a:pt x="501891" y="251075"/>
                    <a:pt x="488742" y="288818"/>
                    <a:pt x="482960" y="309946"/>
                  </a:cubicBezTo>
                  <a:cubicBezTo>
                    <a:pt x="480900" y="319441"/>
                    <a:pt x="471632" y="325455"/>
                    <a:pt x="462127" y="323397"/>
                  </a:cubicBezTo>
                  <a:cubicBezTo>
                    <a:pt x="452701" y="321340"/>
                    <a:pt x="446681" y="312003"/>
                    <a:pt x="448740" y="302587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0" name="Google Shape;1340;p21"/>
            <p:cNvSpPr/>
            <p:nvPr/>
          </p:nvSpPr>
          <p:spPr>
            <a:xfrm>
              <a:off x="8026873" y="353748"/>
              <a:ext cx="543768" cy="486344"/>
            </a:xfrm>
            <a:custGeom>
              <a:avLst/>
              <a:gdLst/>
              <a:ahLst/>
              <a:cxnLst/>
              <a:rect l="l" t="t" r="r" b="b"/>
              <a:pathLst>
                <a:path w="1087536" h="972688" extrusionOk="0">
                  <a:moveTo>
                    <a:pt x="907088" y="115199"/>
                  </a:moveTo>
                  <a:lnTo>
                    <a:pt x="906217" y="116069"/>
                  </a:lnTo>
                  <a:cubicBezTo>
                    <a:pt x="906454" y="114329"/>
                    <a:pt x="906930" y="112904"/>
                    <a:pt x="908197" y="113854"/>
                  </a:cubicBezTo>
                  <a:lnTo>
                    <a:pt x="907722" y="114724"/>
                  </a:lnTo>
                  <a:cubicBezTo>
                    <a:pt x="907484" y="114803"/>
                    <a:pt x="907247" y="114962"/>
                    <a:pt x="907088" y="115199"/>
                  </a:cubicBezTo>
                  <a:close/>
                  <a:moveTo>
                    <a:pt x="559591" y="461541"/>
                  </a:moveTo>
                  <a:cubicBezTo>
                    <a:pt x="560463" y="458217"/>
                    <a:pt x="562997" y="456239"/>
                    <a:pt x="565374" y="454103"/>
                  </a:cubicBezTo>
                  <a:cubicBezTo>
                    <a:pt x="562126" y="453074"/>
                    <a:pt x="558878" y="452045"/>
                    <a:pt x="556581" y="449197"/>
                  </a:cubicBezTo>
                  <a:cubicBezTo>
                    <a:pt x="550562" y="441680"/>
                    <a:pt x="551829" y="430681"/>
                    <a:pt x="559354" y="424667"/>
                  </a:cubicBezTo>
                  <a:cubicBezTo>
                    <a:pt x="578444" y="408367"/>
                    <a:pt x="612583" y="376162"/>
                    <a:pt x="652902" y="338893"/>
                  </a:cubicBezTo>
                  <a:cubicBezTo>
                    <a:pt x="672704" y="320614"/>
                    <a:pt x="693853" y="300912"/>
                    <a:pt x="715557" y="281525"/>
                  </a:cubicBezTo>
                  <a:cubicBezTo>
                    <a:pt x="736944" y="262456"/>
                    <a:pt x="758806" y="243623"/>
                    <a:pt x="779638" y="225582"/>
                  </a:cubicBezTo>
                  <a:cubicBezTo>
                    <a:pt x="817422" y="193061"/>
                    <a:pt x="852195" y="163783"/>
                    <a:pt x="876355" y="142735"/>
                  </a:cubicBezTo>
                  <a:cubicBezTo>
                    <a:pt x="890454" y="130391"/>
                    <a:pt x="900989" y="121134"/>
                    <a:pt x="906217" y="116069"/>
                  </a:cubicBezTo>
                  <a:cubicBezTo>
                    <a:pt x="906058" y="117177"/>
                    <a:pt x="905979" y="118443"/>
                    <a:pt x="905979" y="119234"/>
                  </a:cubicBezTo>
                  <a:cubicBezTo>
                    <a:pt x="906296" y="117652"/>
                    <a:pt x="906850" y="116148"/>
                    <a:pt x="907722" y="114724"/>
                  </a:cubicBezTo>
                  <a:cubicBezTo>
                    <a:pt x="908118" y="114408"/>
                    <a:pt x="908514" y="114170"/>
                    <a:pt x="908276" y="113933"/>
                  </a:cubicBezTo>
                  <a:lnTo>
                    <a:pt x="908197" y="113854"/>
                  </a:lnTo>
                  <a:cubicBezTo>
                    <a:pt x="908514" y="113379"/>
                    <a:pt x="908910" y="112825"/>
                    <a:pt x="909306" y="112350"/>
                  </a:cubicBezTo>
                  <a:cubicBezTo>
                    <a:pt x="915088" y="105150"/>
                    <a:pt x="925703" y="104042"/>
                    <a:pt x="932911" y="109818"/>
                  </a:cubicBezTo>
                  <a:cubicBezTo>
                    <a:pt x="936000" y="112113"/>
                    <a:pt x="943763" y="120580"/>
                    <a:pt x="935921" y="133161"/>
                  </a:cubicBezTo>
                  <a:cubicBezTo>
                    <a:pt x="934970" y="134664"/>
                    <a:pt x="932515" y="137750"/>
                    <a:pt x="928633" y="142023"/>
                  </a:cubicBezTo>
                  <a:cubicBezTo>
                    <a:pt x="918653" y="153022"/>
                    <a:pt x="896711" y="175415"/>
                    <a:pt x="868116" y="203347"/>
                  </a:cubicBezTo>
                  <a:cubicBezTo>
                    <a:pt x="844195" y="226690"/>
                    <a:pt x="815838" y="254147"/>
                    <a:pt x="785737" y="281921"/>
                  </a:cubicBezTo>
                  <a:cubicBezTo>
                    <a:pt x="767282" y="298933"/>
                    <a:pt x="748192" y="316025"/>
                    <a:pt x="729260" y="332404"/>
                  </a:cubicBezTo>
                  <a:cubicBezTo>
                    <a:pt x="709379" y="349654"/>
                    <a:pt x="689576" y="366034"/>
                    <a:pt x="671041" y="381147"/>
                  </a:cubicBezTo>
                  <a:cubicBezTo>
                    <a:pt x="634366" y="411215"/>
                    <a:pt x="602999" y="435745"/>
                    <a:pt x="583988" y="449988"/>
                  </a:cubicBezTo>
                  <a:lnTo>
                    <a:pt x="681734" y="472381"/>
                  </a:lnTo>
                  <a:cubicBezTo>
                    <a:pt x="712310" y="479661"/>
                    <a:pt x="746370" y="487257"/>
                    <a:pt x="781143" y="496119"/>
                  </a:cubicBezTo>
                  <a:cubicBezTo>
                    <a:pt x="814095" y="504507"/>
                    <a:pt x="847760" y="513607"/>
                    <a:pt x="879919" y="522786"/>
                  </a:cubicBezTo>
                  <a:cubicBezTo>
                    <a:pt x="976398" y="550401"/>
                    <a:pt x="1060361" y="577463"/>
                    <a:pt x="1077074" y="584901"/>
                  </a:cubicBezTo>
                  <a:cubicBezTo>
                    <a:pt x="1085629" y="588382"/>
                    <a:pt x="1089748" y="598115"/>
                    <a:pt x="1086342" y="606740"/>
                  </a:cubicBezTo>
                  <a:cubicBezTo>
                    <a:pt x="1082856" y="615286"/>
                    <a:pt x="1073035" y="619400"/>
                    <a:pt x="1064480" y="615919"/>
                  </a:cubicBezTo>
                  <a:cubicBezTo>
                    <a:pt x="1052598" y="611567"/>
                    <a:pt x="1006893" y="600885"/>
                    <a:pt x="947485" y="586483"/>
                  </a:cubicBezTo>
                  <a:cubicBezTo>
                    <a:pt x="911287" y="577700"/>
                    <a:pt x="870176" y="567888"/>
                    <a:pt x="828432" y="557285"/>
                  </a:cubicBezTo>
                  <a:cubicBezTo>
                    <a:pt x="807283" y="551904"/>
                    <a:pt x="786055" y="546207"/>
                    <a:pt x="765222" y="540431"/>
                  </a:cubicBezTo>
                  <a:cubicBezTo>
                    <a:pt x="732033" y="531173"/>
                    <a:pt x="699952" y="521519"/>
                    <a:pt x="670961" y="513132"/>
                  </a:cubicBezTo>
                  <a:lnTo>
                    <a:pt x="571869" y="483063"/>
                  </a:lnTo>
                  <a:cubicBezTo>
                    <a:pt x="562522" y="480531"/>
                    <a:pt x="557057" y="470878"/>
                    <a:pt x="559591" y="461541"/>
                  </a:cubicBezTo>
                  <a:close/>
                  <a:moveTo>
                    <a:pt x="909702" y="133873"/>
                  </a:moveTo>
                  <a:cubicBezTo>
                    <a:pt x="906533" y="130312"/>
                    <a:pt x="905187" y="125565"/>
                    <a:pt x="905662" y="120975"/>
                  </a:cubicBezTo>
                  <a:cubicBezTo>
                    <a:pt x="904632" y="126831"/>
                    <a:pt x="906930" y="130866"/>
                    <a:pt x="909702" y="133873"/>
                  </a:cubicBezTo>
                  <a:close/>
                  <a:moveTo>
                    <a:pt x="140963" y="793165"/>
                  </a:moveTo>
                  <a:cubicBezTo>
                    <a:pt x="134151" y="799416"/>
                    <a:pt x="133756" y="810098"/>
                    <a:pt x="140013" y="816903"/>
                  </a:cubicBezTo>
                  <a:cubicBezTo>
                    <a:pt x="146350" y="823629"/>
                    <a:pt x="156964" y="824104"/>
                    <a:pt x="163776" y="817773"/>
                  </a:cubicBezTo>
                  <a:lnTo>
                    <a:pt x="270235" y="726064"/>
                  </a:lnTo>
                  <a:cubicBezTo>
                    <a:pt x="291780" y="707628"/>
                    <a:pt x="313484" y="689428"/>
                    <a:pt x="334871" y="670833"/>
                  </a:cubicBezTo>
                  <a:cubicBezTo>
                    <a:pt x="349129" y="658410"/>
                    <a:pt x="363228" y="645829"/>
                    <a:pt x="377169" y="633089"/>
                  </a:cubicBezTo>
                  <a:cubicBezTo>
                    <a:pt x="398081" y="614020"/>
                    <a:pt x="418755" y="594633"/>
                    <a:pt x="439270" y="575168"/>
                  </a:cubicBezTo>
                  <a:cubicBezTo>
                    <a:pt x="460103" y="555386"/>
                    <a:pt x="480698" y="535525"/>
                    <a:pt x="501293" y="515664"/>
                  </a:cubicBezTo>
                  <a:cubicBezTo>
                    <a:pt x="506600" y="550243"/>
                    <a:pt x="515234" y="609905"/>
                    <a:pt x="527590" y="675818"/>
                  </a:cubicBezTo>
                  <a:cubicBezTo>
                    <a:pt x="530996" y="693860"/>
                    <a:pt x="534798" y="712296"/>
                    <a:pt x="538997" y="730733"/>
                  </a:cubicBezTo>
                  <a:cubicBezTo>
                    <a:pt x="543116" y="749091"/>
                    <a:pt x="547710" y="767448"/>
                    <a:pt x="552462" y="785252"/>
                  </a:cubicBezTo>
                  <a:cubicBezTo>
                    <a:pt x="574087" y="866041"/>
                    <a:pt x="599197" y="937731"/>
                    <a:pt x="619079" y="965267"/>
                  </a:cubicBezTo>
                  <a:cubicBezTo>
                    <a:pt x="624227" y="972943"/>
                    <a:pt x="634683" y="975000"/>
                    <a:pt x="642366" y="969857"/>
                  </a:cubicBezTo>
                  <a:cubicBezTo>
                    <a:pt x="650050" y="964713"/>
                    <a:pt x="652109" y="954269"/>
                    <a:pt x="646960" y="946593"/>
                  </a:cubicBezTo>
                  <a:cubicBezTo>
                    <a:pt x="637297" y="931005"/>
                    <a:pt x="628108" y="901016"/>
                    <a:pt x="618286" y="863905"/>
                  </a:cubicBezTo>
                  <a:cubicBezTo>
                    <a:pt x="609811" y="831937"/>
                    <a:pt x="601652" y="794747"/>
                    <a:pt x="593176" y="756449"/>
                  </a:cubicBezTo>
                  <a:cubicBezTo>
                    <a:pt x="587870" y="732474"/>
                    <a:pt x="582642" y="708023"/>
                    <a:pt x="577097" y="684206"/>
                  </a:cubicBezTo>
                  <a:cubicBezTo>
                    <a:pt x="559750" y="609193"/>
                    <a:pt x="542878" y="539402"/>
                    <a:pt x="534877" y="503557"/>
                  </a:cubicBezTo>
                  <a:cubicBezTo>
                    <a:pt x="533848" y="498256"/>
                    <a:pt x="530363" y="494458"/>
                    <a:pt x="525927" y="492005"/>
                  </a:cubicBezTo>
                  <a:cubicBezTo>
                    <a:pt x="527670" y="490343"/>
                    <a:pt x="529412" y="488602"/>
                    <a:pt x="531234" y="486941"/>
                  </a:cubicBezTo>
                  <a:cubicBezTo>
                    <a:pt x="538442" y="480452"/>
                    <a:pt x="539076" y="469374"/>
                    <a:pt x="532660" y="462174"/>
                  </a:cubicBezTo>
                  <a:cubicBezTo>
                    <a:pt x="526244" y="454973"/>
                    <a:pt x="515154" y="454340"/>
                    <a:pt x="507946" y="460829"/>
                  </a:cubicBezTo>
                  <a:cubicBezTo>
                    <a:pt x="475232" y="488048"/>
                    <a:pt x="442439" y="514952"/>
                    <a:pt x="409963" y="542488"/>
                  </a:cubicBezTo>
                  <a:cubicBezTo>
                    <a:pt x="388338" y="560846"/>
                    <a:pt x="366872" y="579283"/>
                    <a:pt x="345564" y="598036"/>
                  </a:cubicBezTo>
                  <a:cubicBezTo>
                    <a:pt x="331465" y="610459"/>
                    <a:pt x="317445" y="623119"/>
                    <a:pt x="303504" y="635938"/>
                  </a:cubicBezTo>
                  <a:cubicBezTo>
                    <a:pt x="282671" y="655087"/>
                    <a:pt x="262235" y="674632"/>
                    <a:pt x="241482" y="693939"/>
                  </a:cubicBezTo>
                  <a:lnTo>
                    <a:pt x="140963" y="793165"/>
                  </a:lnTo>
                  <a:close/>
                  <a:moveTo>
                    <a:pt x="365" y="400059"/>
                  </a:moveTo>
                  <a:cubicBezTo>
                    <a:pt x="-1536" y="409079"/>
                    <a:pt x="4167" y="418020"/>
                    <a:pt x="13276" y="419999"/>
                  </a:cubicBezTo>
                  <a:lnTo>
                    <a:pt x="56446" y="429019"/>
                  </a:lnTo>
                  <a:cubicBezTo>
                    <a:pt x="77912" y="433055"/>
                    <a:pt x="99299" y="436853"/>
                    <a:pt x="120844" y="440334"/>
                  </a:cubicBezTo>
                  <a:cubicBezTo>
                    <a:pt x="135181" y="442629"/>
                    <a:pt x="149597" y="444766"/>
                    <a:pt x="164014" y="446744"/>
                  </a:cubicBezTo>
                  <a:cubicBezTo>
                    <a:pt x="185243" y="449592"/>
                    <a:pt x="206471" y="452520"/>
                    <a:pt x="227778" y="454815"/>
                  </a:cubicBezTo>
                  <a:cubicBezTo>
                    <a:pt x="249007" y="457110"/>
                    <a:pt x="270315" y="459167"/>
                    <a:pt x="291622" y="460829"/>
                  </a:cubicBezTo>
                  <a:cubicBezTo>
                    <a:pt x="317207" y="462807"/>
                    <a:pt x="342792" y="464231"/>
                    <a:pt x="368377" y="465655"/>
                  </a:cubicBezTo>
                  <a:cubicBezTo>
                    <a:pt x="406636" y="467792"/>
                    <a:pt x="444895" y="469374"/>
                    <a:pt x="483232" y="471669"/>
                  </a:cubicBezTo>
                  <a:cubicBezTo>
                    <a:pt x="492817" y="472539"/>
                    <a:pt x="501372" y="465497"/>
                    <a:pt x="502322" y="455923"/>
                  </a:cubicBezTo>
                  <a:cubicBezTo>
                    <a:pt x="502481" y="453944"/>
                    <a:pt x="501134" y="452520"/>
                    <a:pt x="500738" y="450700"/>
                  </a:cubicBezTo>
                  <a:cubicBezTo>
                    <a:pt x="510085" y="450384"/>
                    <a:pt x="517689" y="442787"/>
                    <a:pt x="517689" y="433371"/>
                  </a:cubicBezTo>
                  <a:cubicBezTo>
                    <a:pt x="517927" y="427199"/>
                    <a:pt x="509688" y="398239"/>
                    <a:pt x="495193" y="357963"/>
                  </a:cubicBezTo>
                  <a:cubicBezTo>
                    <a:pt x="484738" y="329002"/>
                    <a:pt x="471747" y="293474"/>
                    <a:pt x="456618" y="256521"/>
                  </a:cubicBezTo>
                  <a:cubicBezTo>
                    <a:pt x="443073" y="223446"/>
                    <a:pt x="428023" y="189262"/>
                    <a:pt x="413527" y="157295"/>
                  </a:cubicBezTo>
                  <a:cubicBezTo>
                    <a:pt x="379625" y="82598"/>
                    <a:pt x="348654" y="20008"/>
                    <a:pt x="345723" y="11700"/>
                  </a:cubicBezTo>
                  <a:cubicBezTo>
                    <a:pt x="342871" y="2838"/>
                    <a:pt x="333445" y="-1989"/>
                    <a:pt x="324653" y="780"/>
                  </a:cubicBezTo>
                  <a:cubicBezTo>
                    <a:pt x="315781" y="3550"/>
                    <a:pt x="310870" y="13045"/>
                    <a:pt x="313722" y="21828"/>
                  </a:cubicBezTo>
                  <a:cubicBezTo>
                    <a:pt x="315623" y="28792"/>
                    <a:pt x="331703" y="72233"/>
                    <a:pt x="353882" y="128809"/>
                  </a:cubicBezTo>
                  <a:cubicBezTo>
                    <a:pt x="366397" y="160856"/>
                    <a:pt x="380734" y="197254"/>
                    <a:pt x="395705" y="233337"/>
                  </a:cubicBezTo>
                  <a:cubicBezTo>
                    <a:pt x="402596" y="250112"/>
                    <a:pt x="409884" y="266728"/>
                    <a:pt x="416933" y="282950"/>
                  </a:cubicBezTo>
                  <a:cubicBezTo>
                    <a:pt x="428577" y="309378"/>
                    <a:pt x="439983" y="334541"/>
                    <a:pt x="449885" y="356776"/>
                  </a:cubicBezTo>
                  <a:cubicBezTo>
                    <a:pt x="462162" y="384391"/>
                    <a:pt x="472301" y="407180"/>
                    <a:pt x="478084" y="422056"/>
                  </a:cubicBezTo>
                  <a:cubicBezTo>
                    <a:pt x="480381" y="427832"/>
                    <a:pt x="482678" y="434558"/>
                    <a:pt x="482678" y="434558"/>
                  </a:cubicBezTo>
                  <a:cubicBezTo>
                    <a:pt x="482678" y="434558"/>
                    <a:pt x="482678" y="433688"/>
                    <a:pt x="482678" y="433371"/>
                  </a:cubicBezTo>
                  <a:cubicBezTo>
                    <a:pt x="482678" y="434558"/>
                    <a:pt x="483708" y="435349"/>
                    <a:pt x="483945" y="436457"/>
                  </a:cubicBezTo>
                  <a:cubicBezTo>
                    <a:pt x="446637" y="431551"/>
                    <a:pt x="409408" y="426725"/>
                    <a:pt x="372100" y="422293"/>
                  </a:cubicBezTo>
                  <a:cubicBezTo>
                    <a:pt x="346673" y="419366"/>
                    <a:pt x="321247" y="416517"/>
                    <a:pt x="295820" y="413985"/>
                  </a:cubicBezTo>
                  <a:cubicBezTo>
                    <a:pt x="274671" y="411849"/>
                    <a:pt x="253522" y="409949"/>
                    <a:pt x="232293" y="408130"/>
                  </a:cubicBezTo>
                  <a:cubicBezTo>
                    <a:pt x="211144" y="406310"/>
                    <a:pt x="189995" y="404885"/>
                    <a:pt x="168846" y="402986"/>
                  </a:cubicBezTo>
                  <a:lnTo>
                    <a:pt x="61911" y="392541"/>
                  </a:lnTo>
                  <a:lnTo>
                    <a:pt x="20326" y="387240"/>
                  </a:lnTo>
                  <a:cubicBezTo>
                    <a:pt x="11296" y="385262"/>
                    <a:pt x="2345" y="391038"/>
                    <a:pt x="365" y="400059"/>
                  </a:cubicBez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1" name="Google Shape;1341;p21"/>
            <p:cNvSpPr/>
            <p:nvPr/>
          </p:nvSpPr>
          <p:spPr>
            <a:xfrm>
              <a:off x="7590467" y="557100"/>
              <a:ext cx="732717" cy="266452"/>
            </a:xfrm>
            <a:custGeom>
              <a:avLst/>
              <a:gdLst/>
              <a:ahLst/>
              <a:cxnLst/>
              <a:rect l="l" t="t" r="r" b="b"/>
              <a:pathLst>
                <a:path w="1465434" h="532905" extrusionOk="0">
                  <a:moveTo>
                    <a:pt x="1393115" y="0"/>
                  </a:moveTo>
                  <a:cubicBezTo>
                    <a:pt x="1433037" y="0"/>
                    <a:pt x="1465435" y="28090"/>
                    <a:pt x="1465435" y="62669"/>
                  </a:cubicBezTo>
                  <a:cubicBezTo>
                    <a:pt x="1465435" y="97327"/>
                    <a:pt x="1433037" y="125417"/>
                    <a:pt x="1393115" y="125417"/>
                  </a:cubicBezTo>
                  <a:cubicBezTo>
                    <a:pt x="1353272" y="125417"/>
                    <a:pt x="1320875" y="97327"/>
                    <a:pt x="1320875" y="62669"/>
                  </a:cubicBezTo>
                  <a:cubicBezTo>
                    <a:pt x="1320875" y="28090"/>
                    <a:pt x="1353272" y="0"/>
                    <a:pt x="1393115" y="0"/>
                  </a:cubicBezTo>
                  <a:close/>
                  <a:moveTo>
                    <a:pt x="752" y="257956"/>
                  </a:moveTo>
                  <a:cubicBezTo>
                    <a:pt x="7089" y="349902"/>
                    <a:pt x="76081" y="456092"/>
                    <a:pt x="128836" y="532054"/>
                  </a:cubicBezTo>
                  <a:cubicBezTo>
                    <a:pt x="131766" y="532292"/>
                    <a:pt x="126222" y="533795"/>
                    <a:pt x="129152" y="532133"/>
                  </a:cubicBezTo>
                  <a:cubicBezTo>
                    <a:pt x="148005" y="521293"/>
                    <a:pt x="379695" y="427131"/>
                    <a:pt x="429202" y="359873"/>
                  </a:cubicBezTo>
                  <a:cubicBezTo>
                    <a:pt x="448688" y="333365"/>
                    <a:pt x="462391" y="284227"/>
                    <a:pt x="431737" y="259301"/>
                  </a:cubicBezTo>
                  <a:cubicBezTo>
                    <a:pt x="405598" y="238095"/>
                    <a:pt x="370032" y="256690"/>
                    <a:pt x="344684" y="268876"/>
                  </a:cubicBezTo>
                  <a:cubicBezTo>
                    <a:pt x="336209" y="272990"/>
                    <a:pt x="318941" y="284543"/>
                    <a:pt x="308802" y="279795"/>
                  </a:cubicBezTo>
                  <a:cubicBezTo>
                    <a:pt x="297633" y="274652"/>
                    <a:pt x="309436" y="248382"/>
                    <a:pt x="311574" y="240865"/>
                  </a:cubicBezTo>
                  <a:cubicBezTo>
                    <a:pt x="318465" y="216493"/>
                    <a:pt x="315218" y="182785"/>
                    <a:pt x="287415" y="171865"/>
                  </a:cubicBezTo>
                  <a:cubicBezTo>
                    <a:pt x="248285" y="156594"/>
                    <a:pt x="206304" y="187928"/>
                    <a:pt x="167094" y="187770"/>
                  </a:cubicBezTo>
                  <a:cubicBezTo>
                    <a:pt x="138658" y="187612"/>
                    <a:pt x="140400" y="156277"/>
                    <a:pt x="127014" y="139344"/>
                  </a:cubicBezTo>
                  <a:cubicBezTo>
                    <a:pt x="115290" y="124547"/>
                    <a:pt x="92240" y="124863"/>
                    <a:pt x="75369" y="128582"/>
                  </a:cubicBezTo>
                  <a:cubicBezTo>
                    <a:pt x="7802" y="143300"/>
                    <a:pt x="-3367" y="199085"/>
                    <a:pt x="752" y="25795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2" name="Google Shape;1342;p21"/>
            <p:cNvSpPr/>
            <p:nvPr/>
          </p:nvSpPr>
          <p:spPr>
            <a:xfrm>
              <a:off x="6887909" y="405891"/>
              <a:ext cx="876168" cy="495103"/>
            </a:xfrm>
            <a:custGeom>
              <a:avLst/>
              <a:gdLst/>
              <a:ahLst/>
              <a:cxnLst/>
              <a:rect l="l" t="t" r="r" b="b"/>
              <a:pathLst>
                <a:path w="1752337" h="990205" extrusionOk="0">
                  <a:moveTo>
                    <a:pt x="15407" y="10834"/>
                  </a:moveTo>
                  <a:cubicBezTo>
                    <a:pt x="171214" y="-1351"/>
                    <a:pt x="420490" y="-25090"/>
                    <a:pt x="623586" y="86560"/>
                  </a:cubicBezTo>
                  <a:cubicBezTo>
                    <a:pt x="732342" y="146301"/>
                    <a:pt x="827949" y="244419"/>
                    <a:pt x="889813" y="402595"/>
                  </a:cubicBezTo>
                  <a:cubicBezTo>
                    <a:pt x="919121" y="478479"/>
                    <a:pt x="942963" y="555945"/>
                    <a:pt x="972667" y="631354"/>
                  </a:cubicBezTo>
                  <a:cubicBezTo>
                    <a:pt x="991915" y="680175"/>
                    <a:pt x="1013619" y="728127"/>
                    <a:pt x="1041422" y="774021"/>
                  </a:cubicBezTo>
                  <a:cubicBezTo>
                    <a:pt x="1085304" y="846739"/>
                    <a:pt x="1155485" y="906243"/>
                    <a:pt x="1234299" y="933859"/>
                  </a:cubicBezTo>
                  <a:cubicBezTo>
                    <a:pt x="1311609" y="960920"/>
                    <a:pt x="1397315" y="956964"/>
                    <a:pt x="1474070" y="903394"/>
                  </a:cubicBezTo>
                  <a:cubicBezTo>
                    <a:pt x="1496486" y="887806"/>
                    <a:pt x="1513121" y="867787"/>
                    <a:pt x="1527537" y="846185"/>
                  </a:cubicBezTo>
                  <a:cubicBezTo>
                    <a:pt x="1527458" y="845790"/>
                    <a:pt x="1527220" y="845473"/>
                    <a:pt x="1527141" y="845077"/>
                  </a:cubicBezTo>
                  <a:cubicBezTo>
                    <a:pt x="1527299" y="845156"/>
                    <a:pt x="1527537" y="845156"/>
                    <a:pt x="1527775" y="845077"/>
                  </a:cubicBezTo>
                  <a:cubicBezTo>
                    <a:pt x="1529359" y="844682"/>
                    <a:pt x="1529042" y="842624"/>
                    <a:pt x="1528091" y="840171"/>
                  </a:cubicBezTo>
                  <a:lnTo>
                    <a:pt x="1527458" y="841437"/>
                  </a:lnTo>
                  <a:lnTo>
                    <a:pt x="1527061" y="842387"/>
                  </a:lnTo>
                  <a:cubicBezTo>
                    <a:pt x="1527141" y="841279"/>
                    <a:pt x="1527378" y="840171"/>
                    <a:pt x="1527695" y="839143"/>
                  </a:cubicBezTo>
                  <a:cubicBezTo>
                    <a:pt x="1526349" y="836057"/>
                    <a:pt x="1524368" y="832575"/>
                    <a:pt x="1524131" y="830834"/>
                  </a:cubicBezTo>
                  <a:lnTo>
                    <a:pt x="1520883" y="803614"/>
                  </a:lnTo>
                  <a:cubicBezTo>
                    <a:pt x="1519774" y="791112"/>
                    <a:pt x="1519061" y="778531"/>
                    <a:pt x="1518665" y="765950"/>
                  </a:cubicBezTo>
                  <a:cubicBezTo>
                    <a:pt x="1518269" y="753448"/>
                    <a:pt x="1518428" y="740866"/>
                    <a:pt x="1518744" y="728364"/>
                  </a:cubicBezTo>
                  <a:cubicBezTo>
                    <a:pt x="1519616" y="704784"/>
                    <a:pt x="1520487" y="681125"/>
                    <a:pt x="1522705" y="657466"/>
                  </a:cubicBezTo>
                  <a:cubicBezTo>
                    <a:pt x="1524210" y="641719"/>
                    <a:pt x="1526349" y="625973"/>
                    <a:pt x="1528884" y="610306"/>
                  </a:cubicBezTo>
                  <a:cubicBezTo>
                    <a:pt x="1535299" y="570900"/>
                    <a:pt x="1544488" y="532127"/>
                    <a:pt x="1556132" y="494146"/>
                  </a:cubicBezTo>
                  <a:cubicBezTo>
                    <a:pt x="1558429" y="485205"/>
                    <a:pt x="1567538" y="479903"/>
                    <a:pt x="1576410" y="482198"/>
                  </a:cubicBezTo>
                  <a:cubicBezTo>
                    <a:pt x="1585360" y="484493"/>
                    <a:pt x="1590668" y="493592"/>
                    <a:pt x="1588371" y="502455"/>
                  </a:cubicBezTo>
                  <a:cubicBezTo>
                    <a:pt x="1582113" y="532365"/>
                    <a:pt x="1578073" y="562671"/>
                    <a:pt x="1574429" y="593135"/>
                  </a:cubicBezTo>
                  <a:cubicBezTo>
                    <a:pt x="1571816" y="616003"/>
                    <a:pt x="1569835" y="638950"/>
                    <a:pt x="1567617" y="661818"/>
                  </a:cubicBezTo>
                  <a:cubicBezTo>
                    <a:pt x="1565399" y="684923"/>
                    <a:pt x="1562627" y="707949"/>
                    <a:pt x="1560726" y="730896"/>
                  </a:cubicBezTo>
                  <a:cubicBezTo>
                    <a:pt x="1559379" y="745060"/>
                    <a:pt x="1558350" y="759303"/>
                    <a:pt x="1557716" y="773546"/>
                  </a:cubicBezTo>
                  <a:cubicBezTo>
                    <a:pt x="1557399" y="780509"/>
                    <a:pt x="1557320" y="787552"/>
                    <a:pt x="1557162" y="794515"/>
                  </a:cubicBezTo>
                  <a:cubicBezTo>
                    <a:pt x="1570786" y="768482"/>
                    <a:pt x="1584093" y="742211"/>
                    <a:pt x="1599698" y="717603"/>
                  </a:cubicBezTo>
                  <a:cubicBezTo>
                    <a:pt x="1610153" y="700986"/>
                    <a:pt x="1621877" y="686031"/>
                    <a:pt x="1634313" y="671946"/>
                  </a:cubicBezTo>
                  <a:cubicBezTo>
                    <a:pt x="1662749" y="639820"/>
                    <a:pt x="1695067" y="612679"/>
                    <a:pt x="1724692" y="581345"/>
                  </a:cubicBezTo>
                  <a:cubicBezTo>
                    <a:pt x="1730712" y="574856"/>
                    <a:pt x="1740851" y="574540"/>
                    <a:pt x="1747267" y="580554"/>
                  </a:cubicBezTo>
                  <a:cubicBezTo>
                    <a:pt x="1753683" y="586488"/>
                    <a:pt x="1754079" y="596617"/>
                    <a:pt x="1748059" y="603026"/>
                  </a:cubicBezTo>
                  <a:cubicBezTo>
                    <a:pt x="1723108" y="630167"/>
                    <a:pt x="1696176" y="654221"/>
                    <a:pt x="1671462" y="680967"/>
                  </a:cubicBezTo>
                  <a:cubicBezTo>
                    <a:pt x="1656096" y="697662"/>
                    <a:pt x="1641521" y="715466"/>
                    <a:pt x="1629006" y="735881"/>
                  </a:cubicBezTo>
                  <a:cubicBezTo>
                    <a:pt x="1600411" y="782487"/>
                    <a:pt x="1581162" y="835899"/>
                    <a:pt x="1549161" y="880210"/>
                  </a:cubicBezTo>
                  <a:cubicBezTo>
                    <a:pt x="1534507" y="900467"/>
                    <a:pt x="1517319" y="918903"/>
                    <a:pt x="1495932" y="934254"/>
                  </a:cubicBezTo>
                  <a:cubicBezTo>
                    <a:pt x="1408483" y="996844"/>
                    <a:pt x="1310104" y="1002700"/>
                    <a:pt x="1220913" y="972631"/>
                  </a:cubicBezTo>
                  <a:cubicBezTo>
                    <a:pt x="1132752" y="942879"/>
                    <a:pt x="1053779" y="877361"/>
                    <a:pt x="1004034" y="796730"/>
                  </a:cubicBezTo>
                  <a:cubicBezTo>
                    <a:pt x="974647" y="748858"/>
                    <a:pt x="951439" y="698849"/>
                    <a:pt x="931081" y="647812"/>
                  </a:cubicBezTo>
                  <a:cubicBezTo>
                    <a:pt x="901060" y="572403"/>
                    <a:pt x="877377" y="494700"/>
                    <a:pt x="847990" y="418738"/>
                  </a:cubicBezTo>
                  <a:cubicBezTo>
                    <a:pt x="775512" y="228831"/>
                    <a:pt x="650438" y="131109"/>
                    <a:pt x="513959" y="82208"/>
                  </a:cubicBezTo>
                  <a:cubicBezTo>
                    <a:pt x="488374" y="73029"/>
                    <a:pt x="462393" y="65986"/>
                    <a:pt x="436253" y="59973"/>
                  </a:cubicBezTo>
                  <a:cubicBezTo>
                    <a:pt x="448768" y="66303"/>
                    <a:pt x="461125" y="72871"/>
                    <a:pt x="473165" y="80229"/>
                  </a:cubicBezTo>
                  <a:cubicBezTo>
                    <a:pt x="514117" y="105550"/>
                    <a:pt x="551425" y="135935"/>
                    <a:pt x="585327" y="169802"/>
                  </a:cubicBezTo>
                  <a:cubicBezTo>
                    <a:pt x="619229" y="203589"/>
                    <a:pt x="649567" y="240859"/>
                    <a:pt x="676736" y="279710"/>
                  </a:cubicBezTo>
                  <a:cubicBezTo>
                    <a:pt x="708817" y="325842"/>
                    <a:pt x="734243" y="378382"/>
                    <a:pt x="747947" y="433376"/>
                  </a:cubicBezTo>
                  <a:cubicBezTo>
                    <a:pt x="762046" y="489715"/>
                    <a:pt x="763868" y="548349"/>
                    <a:pt x="749689" y="604846"/>
                  </a:cubicBezTo>
                  <a:cubicBezTo>
                    <a:pt x="742956" y="631037"/>
                    <a:pt x="729649" y="663163"/>
                    <a:pt x="709371" y="687376"/>
                  </a:cubicBezTo>
                  <a:cubicBezTo>
                    <a:pt x="694242" y="705575"/>
                    <a:pt x="675469" y="719423"/>
                    <a:pt x="653211" y="724962"/>
                  </a:cubicBezTo>
                  <a:cubicBezTo>
                    <a:pt x="608378" y="735960"/>
                    <a:pt x="566158" y="703043"/>
                    <a:pt x="545881" y="656833"/>
                  </a:cubicBezTo>
                  <a:cubicBezTo>
                    <a:pt x="526553" y="612679"/>
                    <a:pt x="528375" y="559585"/>
                    <a:pt x="559901" y="532602"/>
                  </a:cubicBezTo>
                  <a:cubicBezTo>
                    <a:pt x="583585" y="512345"/>
                    <a:pt x="614081" y="515985"/>
                    <a:pt x="633963" y="530624"/>
                  </a:cubicBezTo>
                  <a:cubicBezTo>
                    <a:pt x="649330" y="542018"/>
                    <a:pt x="657884" y="559426"/>
                    <a:pt x="654636" y="576281"/>
                  </a:cubicBezTo>
                  <a:cubicBezTo>
                    <a:pt x="652815" y="586013"/>
                    <a:pt x="647349" y="596142"/>
                    <a:pt x="635626" y="604688"/>
                  </a:cubicBezTo>
                  <a:cubicBezTo>
                    <a:pt x="628339" y="610226"/>
                    <a:pt x="617883" y="608723"/>
                    <a:pt x="612338" y="601364"/>
                  </a:cubicBezTo>
                  <a:cubicBezTo>
                    <a:pt x="606793" y="594084"/>
                    <a:pt x="608298" y="583640"/>
                    <a:pt x="615586" y="578101"/>
                  </a:cubicBezTo>
                  <a:cubicBezTo>
                    <a:pt x="618754" y="575648"/>
                    <a:pt x="620735" y="573195"/>
                    <a:pt x="621210" y="570425"/>
                  </a:cubicBezTo>
                  <a:cubicBezTo>
                    <a:pt x="621923" y="565757"/>
                    <a:pt x="617804" y="562038"/>
                    <a:pt x="613526" y="559031"/>
                  </a:cubicBezTo>
                  <a:cubicBezTo>
                    <a:pt x="605447" y="553413"/>
                    <a:pt x="593248" y="551672"/>
                    <a:pt x="584060" y="559980"/>
                  </a:cubicBezTo>
                  <a:cubicBezTo>
                    <a:pt x="576535" y="566864"/>
                    <a:pt x="572891" y="576597"/>
                    <a:pt x="571624" y="587200"/>
                  </a:cubicBezTo>
                  <a:cubicBezTo>
                    <a:pt x="569565" y="604213"/>
                    <a:pt x="573842" y="623441"/>
                    <a:pt x="581921" y="640532"/>
                  </a:cubicBezTo>
                  <a:cubicBezTo>
                    <a:pt x="588575" y="654696"/>
                    <a:pt x="597922" y="667436"/>
                    <a:pt x="609170" y="676061"/>
                  </a:cubicBezTo>
                  <a:cubicBezTo>
                    <a:pt x="619071" y="683578"/>
                    <a:pt x="630557" y="687613"/>
                    <a:pt x="642676" y="684290"/>
                  </a:cubicBezTo>
                  <a:cubicBezTo>
                    <a:pt x="659785" y="679701"/>
                    <a:pt x="672697" y="666170"/>
                    <a:pt x="682836" y="650661"/>
                  </a:cubicBezTo>
                  <a:cubicBezTo>
                    <a:pt x="694638" y="632778"/>
                    <a:pt x="702400" y="611730"/>
                    <a:pt x="706599" y="594164"/>
                  </a:cubicBezTo>
                  <a:cubicBezTo>
                    <a:pt x="718876" y="544709"/>
                    <a:pt x="716500" y="493434"/>
                    <a:pt x="704460" y="444137"/>
                  </a:cubicBezTo>
                  <a:cubicBezTo>
                    <a:pt x="692182" y="394129"/>
                    <a:pt x="670162" y="346019"/>
                    <a:pt x="641646" y="303686"/>
                  </a:cubicBezTo>
                  <a:cubicBezTo>
                    <a:pt x="616536" y="266259"/>
                    <a:pt x="588417" y="230335"/>
                    <a:pt x="556970" y="197576"/>
                  </a:cubicBezTo>
                  <a:cubicBezTo>
                    <a:pt x="525840" y="165054"/>
                    <a:pt x="491542" y="135461"/>
                    <a:pt x="453679" y="110694"/>
                  </a:cubicBezTo>
                  <a:cubicBezTo>
                    <a:pt x="441085" y="102385"/>
                    <a:pt x="428015" y="94789"/>
                    <a:pt x="414708" y="87747"/>
                  </a:cubicBezTo>
                  <a:cubicBezTo>
                    <a:pt x="394351" y="76985"/>
                    <a:pt x="373439" y="67332"/>
                    <a:pt x="352290" y="57915"/>
                  </a:cubicBezTo>
                  <a:cubicBezTo>
                    <a:pt x="350468" y="57203"/>
                    <a:pt x="331061" y="49686"/>
                    <a:pt x="324091" y="45413"/>
                  </a:cubicBezTo>
                  <a:cubicBezTo>
                    <a:pt x="322111" y="44147"/>
                    <a:pt x="321794" y="42644"/>
                    <a:pt x="320526" y="41219"/>
                  </a:cubicBezTo>
                  <a:cubicBezTo>
                    <a:pt x="207572" y="30458"/>
                    <a:pt x="99450" y="38687"/>
                    <a:pt x="17863" y="43989"/>
                  </a:cubicBezTo>
                  <a:cubicBezTo>
                    <a:pt x="8674" y="44701"/>
                    <a:pt x="674" y="37817"/>
                    <a:pt x="40" y="28638"/>
                  </a:cubicBezTo>
                  <a:cubicBezTo>
                    <a:pt x="-593" y="19459"/>
                    <a:pt x="6298" y="11547"/>
                    <a:pt x="15407" y="10834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3" name="Google Shape;1343;p21"/>
            <p:cNvSpPr/>
            <p:nvPr/>
          </p:nvSpPr>
          <p:spPr>
            <a:xfrm>
              <a:off x="8066437" y="835258"/>
              <a:ext cx="538771" cy="1181974"/>
            </a:xfrm>
            <a:custGeom>
              <a:avLst/>
              <a:gdLst/>
              <a:ahLst/>
              <a:cxnLst/>
              <a:rect l="l" t="t" r="r" b="b"/>
              <a:pathLst>
                <a:path w="1077541" h="2363947" extrusionOk="0">
                  <a:moveTo>
                    <a:pt x="382719" y="2345058"/>
                  </a:moveTo>
                  <a:cubicBezTo>
                    <a:pt x="383748" y="2347590"/>
                    <a:pt x="384303" y="2349885"/>
                    <a:pt x="382798" y="2350043"/>
                  </a:cubicBezTo>
                  <a:cubicBezTo>
                    <a:pt x="383035" y="2348619"/>
                    <a:pt x="383035" y="2347116"/>
                    <a:pt x="382798" y="2345533"/>
                  </a:cubicBezTo>
                  <a:lnTo>
                    <a:pt x="382719" y="2345058"/>
                  </a:lnTo>
                  <a:close/>
                  <a:moveTo>
                    <a:pt x="351589" y="2338570"/>
                  </a:moveTo>
                  <a:cubicBezTo>
                    <a:pt x="350401" y="2342210"/>
                    <a:pt x="349846" y="2345295"/>
                    <a:pt x="350005" y="2347353"/>
                  </a:cubicBezTo>
                  <a:cubicBezTo>
                    <a:pt x="350322" y="2353050"/>
                    <a:pt x="352540" y="2357086"/>
                    <a:pt x="355628" y="2359618"/>
                  </a:cubicBezTo>
                  <a:cubicBezTo>
                    <a:pt x="358797" y="2362229"/>
                    <a:pt x="362995" y="2364840"/>
                    <a:pt x="369332" y="2363653"/>
                  </a:cubicBezTo>
                  <a:cubicBezTo>
                    <a:pt x="376540" y="2362545"/>
                    <a:pt x="381926" y="2356927"/>
                    <a:pt x="382798" y="2350043"/>
                  </a:cubicBezTo>
                  <a:cubicBezTo>
                    <a:pt x="382560" y="2350122"/>
                    <a:pt x="382164" y="2350043"/>
                    <a:pt x="381689" y="2349885"/>
                  </a:cubicBezTo>
                  <a:cubicBezTo>
                    <a:pt x="379946" y="2349252"/>
                    <a:pt x="380897" y="2347036"/>
                    <a:pt x="382402" y="2344346"/>
                  </a:cubicBezTo>
                  <a:lnTo>
                    <a:pt x="382719" y="2345058"/>
                  </a:lnTo>
                  <a:lnTo>
                    <a:pt x="382560" y="2344188"/>
                  </a:lnTo>
                  <a:cubicBezTo>
                    <a:pt x="384303" y="2341181"/>
                    <a:pt x="386759" y="2337699"/>
                    <a:pt x="387234" y="2335721"/>
                  </a:cubicBezTo>
                  <a:lnTo>
                    <a:pt x="393254" y="2305653"/>
                  </a:lnTo>
                  <a:lnTo>
                    <a:pt x="412581" y="2204765"/>
                  </a:lnTo>
                  <a:cubicBezTo>
                    <a:pt x="417333" y="2176833"/>
                    <a:pt x="422166" y="2148901"/>
                    <a:pt x="425967" y="2120731"/>
                  </a:cubicBezTo>
                  <a:cubicBezTo>
                    <a:pt x="429453" y="2094698"/>
                    <a:pt x="432146" y="2068507"/>
                    <a:pt x="434998" y="2042316"/>
                  </a:cubicBezTo>
                  <a:cubicBezTo>
                    <a:pt x="439196" y="2003148"/>
                    <a:pt x="442840" y="1963979"/>
                    <a:pt x="448067" y="1925207"/>
                  </a:cubicBezTo>
                  <a:cubicBezTo>
                    <a:pt x="449652" y="1916186"/>
                    <a:pt x="443552" y="1907561"/>
                    <a:pt x="434443" y="1906058"/>
                  </a:cubicBezTo>
                  <a:cubicBezTo>
                    <a:pt x="425413" y="1904475"/>
                    <a:pt x="416779" y="1910568"/>
                    <a:pt x="415274" y="1919589"/>
                  </a:cubicBezTo>
                  <a:cubicBezTo>
                    <a:pt x="405611" y="1965641"/>
                    <a:pt x="396977" y="2012168"/>
                    <a:pt x="389610" y="2059012"/>
                  </a:cubicBezTo>
                  <a:cubicBezTo>
                    <a:pt x="385966" y="2082196"/>
                    <a:pt x="382560" y="2105381"/>
                    <a:pt x="379392" y="2128644"/>
                  </a:cubicBezTo>
                  <a:cubicBezTo>
                    <a:pt x="376302" y="2151828"/>
                    <a:pt x="373768" y="2175092"/>
                    <a:pt x="370599" y="2198197"/>
                  </a:cubicBezTo>
                  <a:lnTo>
                    <a:pt x="357925" y="2299955"/>
                  </a:lnTo>
                  <a:lnTo>
                    <a:pt x="354361" y="2330499"/>
                  </a:lnTo>
                  <a:cubicBezTo>
                    <a:pt x="354124" y="2332714"/>
                    <a:pt x="352302" y="2336117"/>
                    <a:pt x="351589" y="2338570"/>
                  </a:cubicBezTo>
                  <a:close/>
                  <a:moveTo>
                    <a:pt x="201089" y="254901"/>
                  </a:moveTo>
                  <a:lnTo>
                    <a:pt x="201168" y="255297"/>
                  </a:lnTo>
                  <a:cubicBezTo>
                    <a:pt x="202831" y="252765"/>
                    <a:pt x="204337" y="249837"/>
                    <a:pt x="201722" y="249758"/>
                  </a:cubicBezTo>
                  <a:cubicBezTo>
                    <a:pt x="201802" y="251499"/>
                    <a:pt x="201564" y="253239"/>
                    <a:pt x="201089" y="254901"/>
                  </a:cubicBezTo>
                  <a:close/>
                  <a:moveTo>
                    <a:pt x="9241" y="584863"/>
                  </a:moveTo>
                  <a:cubicBezTo>
                    <a:pt x="16766" y="580037"/>
                    <a:pt x="35459" y="571570"/>
                    <a:pt x="57639" y="565477"/>
                  </a:cubicBezTo>
                  <a:cubicBezTo>
                    <a:pt x="62866" y="564053"/>
                    <a:pt x="68411" y="562945"/>
                    <a:pt x="73877" y="562075"/>
                  </a:cubicBezTo>
                  <a:cubicBezTo>
                    <a:pt x="79500" y="561283"/>
                    <a:pt x="85204" y="560809"/>
                    <a:pt x="90670" y="560650"/>
                  </a:cubicBezTo>
                  <a:cubicBezTo>
                    <a:pt x="100174" y="560413"/>
                    <a:pt x="108095" y="561600"/>
                    <a:pt x="116096" y="562708"/>
                  </a:cubicBezTo>
                  <a:cubicBezTo>
                    <a:pt x="111581" y="554162"/>
                    <a:pt x="106511" y="546012"/>
                    <a:pt x="103105" y="536516"/>
                  </a:cubicBezTo>
                  <a:cubicBezTo>
                    <a:pt x="92729" y="506527"/>
                    <a:pt x="93283" y="475825"/>
                    <a:pt x="100254" y="445599"/>
                  </a:cubicBezTo>
                  <a:cubicBezTo>
                    <a:pt x="109680" y="405402"/>
                    <a:pt x="130354" y="365917"/>
                    <a:pt x="146433" y="330310"/>
                  </a:cubicBezTo>
                  <a:cubicBezTo>
                    <a:pt x="150315" y="321764"/>
                    <a:pt x="153959" y="313139"/>
                    <a:pt x="157206" y="304356"/>
                  </a:cubicBezTo>
                  <a:cubicBezTo>
                    <a:pt x="160454" y="295810"/>
                    <a:pt x="163385" y="287106"/>
                    <a:pt x="165682" y="278165"/>
                  </a:cubicBezTo>
                  <a:lnTo>
                    <a:pt x="169880" y="259411"/>
                  </a:lnTo>
                  <a:cubicBezTo>
                    <a:pt x="169880" y="259411"/>
                    <a:pt x="169959" y="259490"/>
                    <a:pt x="170039" y="259490"/>
                  </a:cubicBezTo>
                  <a:cubicBezTo>
                    <a:pt x="172731" y="259570"/>
                    <a:pt x="169484" y="252132"/>
                    <a:pt x="169484" y="250707"/>
                  </a:cubicBezTo>
                  <a:cubicBezTo>
                    <a:pt x="169405" y="245406"/>
                    <a:pt x="171306" y="242320"/>
                    <a:pt x="172018" y="241212"/>
                  </a:cubicBezTo>
                  <a:cubicBezTo>
                    <a:pt x="174949" y="236939"/>
                    <a:pt x="178514" y="234882"/>
                    <a:pt x="182158" y="234170"/>
                  </a:cubicBezTo>
                  <a:cubicBezTo>
                    <a:pt x="185167" y="233616"/>
                    <a:pt x="188494" y="233616"/>
                    <a:pt x="191980" y="235198"/>
                  </a:cubicBezTo>
                  <a:cubicBezTo>
                    <a:pt x="193089" y="235752"/>
                    <a:pt x="198237" y="237256"/>
                    <a:pt x="200772" y="245010"/>
                  </a:cubicBezTo>
                  <a:cubicBezTo>
                    <a:pt x="201326" y="246593"/>
                    <a:pt x="201643" y="248175"/>
                    <a:pt x="201722" y="249758"/>
                  </a:cubicBezTo>
                  <a:lnTo>
                    <a:pt x="201406" y="249758"/>
                  </a:lnTo>
                  <a:cubicBezTo>
                    <a:pt x="200376" y="249758"/>
                    <a:pt x="200613" y="252132"/>
                    <a:pt x="201089" y="254901"/>
                  </a:cubicBezTo>
                  <a:lnTo>
                    <a:pt x="200851" y="255771"/>
                  </a:lnTo>
                  <a:lnTo>
                    <a:pt x="201168" y="255297"/>
                  </a:lnTo>
                  <a:cubicBezTo>
                    <a:pt x="201643" y="258145"/>
                    <a:pt x="202435" y="261390"/>
                    <a:pt x="202198" y="262972"/>
                  </a:cubicBezTo>
                  <a:lnTo>
                    <a:pt x="198316" y="285840"/>
                  </a:lnTo>
                  <a:cubicBezTo>
                    <a:pt x="196178" y="296047"/>
                    <a:pt x="193405" y="306018"/>
                    <a:pt x="190237" y="315829"/>
                  </a:cubicBezTo>
                  <a:cubicBezTo>
                    <a:pt x="187148" y="325483"/>
                    <a:pt x="183583" y="334978"/>
                    <a:pt x="179781" y="344553"/>
                  </a:cubicBezTo>
                  <a:cubicBezTo>
                    <a:pt x="166157" y="378498"/>
                    <a:pt x="148018" y="416163"/>
                    <a:pt x="140572" y="454144"/>
                  </a:cubicBezTo>
                  <a:cubicBezTo>
                    <a:pt x="136215" y="476775"/>
                    <a:pt x="135899" y="499564"/>
                    <a:pt x="144295" y="521640"/>
                  </a:cubicBezTo>
                  <a:cubicBezTo>
                    <a:pt x="153484" y="546328"/>
                    <a:pt x="168058" y="566427"/>
                    <a:pt x="186039" y="583281"/>
                  </a:cubicBezTo>
                  <a:cubicBezTo>
                    <a:pt x="204653" y="600689"/>
                    <a:pt x="226911" y="614457"/>
                    <a:pt x="251229" y="625456"/>
                  </a:cubicBezTo>
                  <a:cubicBezTo>
                    <a:pt x="327033" y="659876"/>
                    <a:pt x="422403" y="668501"/>
                    <a:pt x="494485" y="670084"/>
                  </a:cubicBezTo>
                  <a:cubicBezTo>
                    <a:pt x="502406" y="670084"/>
                    <a:pt x="508188" y="676098"/>
                    <a:pt x="509852" y="683615"/>
                  </a:cubicBezTo>
                  <a:cubicBezTo>
                    <a:pt x="505416" y="622528"/>
                    <a:pt x="501455" y="561521"/>
                    <a:pt x="496544" y="500513"/>
                  </a:cubicBezTo>
                  <a:cubicBezTo>
                    <a:pt x="483554" y="338302"/>
                    <a:pt x="470405" y="176644"/>
                    <a:pt x="461533" y="17755"/>
                  </a:cubicBezTo>
                  <a:cubicBezTo>
                    <a:pt x="460979" y="8577"/>
                    <a:pt x="467949" y="664"/>
                    <a:pt x="477059" y="31"/>
                  </a:cubicBezTo>
                  <a:cubicBezTo>
                    <a:pt x="486247" y="-523"/>
                    <a:pt x="494168" y="6440"/>
                    <a:pt x="494802" y="15540"/>
                  </a:cubicBezTo>
                  <a:cubicBezTo>
                    <a:pt x="505020" y="151560"/>
                    <a:pt x="519119" y="289401"/>
                    <a:pt x="532506" y="428032"/>
                  </a:cubicBezTo>
                  <a:cubicBezTo>
                    <a:pt x="541298" y="519662"/>
                    <a:pt x="549853" y="611688"/>
                    <a:pt x="556902" y="703634"/>
                  </a:cubicBezTo>
                  <a:cubicBezTo>
                    <a:pt x="559517" y="737896"/>
                    <a:pt x="561259" y="772080"/>
                    <a:pt x="563319" y="806263"/>
                  </a:cubicBezTo>
                  <a:cubicBezTo>
                    <a:pt x="588508" y="800645"/>
                    <a:pt x="611954" y="788459"/>
                    <a:pt x="634608" y="773029"/>
                  </a:cubicBezTo>
                  <a:cubicBezTo>
                    <a:pt x="668035" y="750161"/>
                    <a:pt x="699165" y="719934"/>
                    <a:pt x="730770" y="691607"/>
                  </a:cubicBezTo>
                  <a:cubicBezTo>
                    <a:pt x="746295" y="677601"/>
                    <a:pt x="762137" y="664545"/>
                    <a:pt x="777979" y="652280"/>
                  </a:cubicBezTo>
                  <a:cubicBezTo>
                    <a:pt x="777979" y="652043"/>
                    <a:pt x="777821" y="651964"/>
                    <a:pt x="777821" y="651726"/>
                  </a:cubicBezTo>
                  <a:cubicBezTo>
                    <a:pt x="778296" y="646267"/>
                    <a:pt x="781464" y="641677"/>
                    <a:pt x="785900" y="639145"/>
                  </a:cubicBezTo>
                  <a:cubicBezTo>
                    <a:pt x="785821" y="639382"/>
                    <a:pt x="785900" y="639620"/>
                    <a:pt x="786138" y="639857"/>
                  </a:cubicBezTo>
                  <a:cubicBezTo>
                    <a:pt x="787564" y="641361"/>
                    <a:pt x="789544" y="640253"/>
                    <a:pt x="791683" y="637958"/>
                  </a:cubicBezTo>
                  <a:lnTo>
                    <a:pt x="791049" y="638037"/>
                  </a:lnTo>
                  <a:cubicBezTo>
                    <a:pt x="790574" y="638195"/>
                    <a:pt x="788752" y="638195"/>
                    <a:pt x="787405" y="638433"/>
                  </a:cubicBezTo>
                  <a:cubicBezTo>
                    <a:pt x="788910" y="637721"/>
                    <a:pt x="790653" y="637325"/>
                    <a:pt x="792395" y="637167"/>
                  </a:cubicBezTo>
                  <a:cubicBezTo>
                    <a:pt x="797544" y="631074"/>
                    <a:pt x="803406" y="618651"/>
                    <a:pt x="803881" y="617622"/>
                  </a:cubicBezTo>
                  <a:cubicBezTo>
                    <a:pt x="808396" y="608443"/>
                    <a:pt x="811406" y="598632"/>
                    <a:pt x="812990" y="588662"/>
                  </a:cubicBezTo>
                  <a:cubicBezTo>
                    <a:pt x="814495" y="579404"/>
                    <a:pt x="814258" y="569908"/>
                    <a:pt x="812198" y="560492"/>
                  </a:cubicBezTo>
                  <a:cubicBezTo>
                    <a:pt x="808159" y="540631"/>
                    <a:pt x="799446" y="518159"/>
                    <a:pt x="792475" y="494420"/>
                  </a:cubicBezTo>
                  <a:cubicBezTo>
                    <a:pt x="785346" y="469891"/>
                    <a:pt x="779643" y="444253"/>
                    <a:pt x="778851" y="419803"/>
                  </a:cubicBezTo>
                  <a:cubicBezTo>
                    <a:pt x="777662" y="382138"/>
                    <a:pt x="787247" y="346847"/>
                    <a:pt x="819486" y="319944"/>
                  </a:cubicBezTo>
                  <a:cubicBezTo>
                    <a:pt x="826298" y="313772"/>
                    <a:pt x="836833" y="314247"/>
                    <a:pt x="843011" y="320973"/>
                  </a:cubicBezTo>
                  <a:cubicBezTo>
                    <a:pt x="849190" y="327698"/>
                    <a:pt x="848715" y="338223"/>
                    <a:pt x="841981" y="344474"/>
                  </a:cubicBezTo>
                  <a:cubicBezTo>
                    <a:pt x="821229" y="365284"/>
                    <a:pt x="818218" y="390684"/>
                    <a:pt x="820832" y="417034"/>
                  </a:cubicBezTo>
                  <a:cubicBezTo>
                    <a:pt x="822971" y="438398"/>
                    <a:pt x="829545" y="460316"/>
                    <a:pt x="835803" y="481839"/>
                  </a:cubicBezTo>
                  <a:cubicBezTo>
                    <a:pt x="843090" y="507081"/>
                    <a:pt x="849982" y="531769"/>
                    <a:pt x="853309" y="553212"/>
                  </a:cubicBezTo>
                  <a:cubicBezTo>
                    <a:pt x="855368" y="567851"/>
                    <a:pt x="854734" y="582410"/>
                    <a:pt x="851249" y="596495"/>
                  </a:cubicBezTo>
                  <a:cubicBezTo>
                    <a:pt x="850061" y="601164"/>
                    <a:pt x="847368" y="605358"/>
                    <a:pt x="845704" y="609947"/>
                  </a:cubicBezTo>
                  <a:cubicBezTo>
                    <a:pt x="867329" y="600135"/>
                    <a:pt x="890062" y="591194"/>
                    <a:pt x="913508" y="585022"/>
                  </a:cubicBezTo>
                  <a:cubicBezTo>
                    <a:pt x="939727" y="578058"/>
                    <a:pt x="966659" y="574102"/>
                    <a:pt x="993432" y="574972"/>
                  </a:cubicBezTo>
                  <a:cubicBezTo>
                    <a:pt x="1002145" y="575289"/>
                    <a:pt x="1010938" y="576001"/>
                    <a:pt x="1019651" y="577346"/>
                  </a:cubicBezTo>
                  <a:cubicBezTo>
                    <a:pt x="1028126" y="578612"/>
                    <a:pt x="1036602" y="580274"/>
                    <a:pt x="1044998" y="582252"/>
                  </a:cubicBezTo>
                  <a:cubicBezTo>
                    <a:pt x="1048167" y="583044"/>
                    <a:pt x="1052444" y="584863"/>
                    <a:pt x="1056563" y="587395"/>
                  </a:cubicBezTo>
                  <a:cubicBezTo>
                    <a:pt x="1057434" y="587870"/>
                    <a:pt x="1058385" y="588741"/>
                    <a:pt x="1059256" y="589532"/>
                  </a:cubicBezTo>
                  <a:cubicBezTo>
                    <a:pt x="1059810" y="589453"/>
                    <a:pt x="1060365" y="589453"/>
                    <a:pt x="1060840" y="589374"/>
                  </a:cubicBezTo>
                  <a:cubicBezTo>
                    <a:pt x="1061236" y="589374"/>
                    <a:pt x="1061474" y="589690"/>
                    <a:pt x="1061870" y="589769"/>
                  </a:cubicBezTo>
                  <a:cubicBezTo>
                    <a:pt x="1061236" y="589848"/>
                    <a:pt x="1060682" y="589769"/>
                    <a:pt x="1059810" y="590007"/>
                  </a:cubicBezTo>
                  <a:cubicBezTo>
                    <a:pt x="1061632" y="591668"/>
                    <a:pt x="1063217" y="593093"/>
                    <a:pt x="1063692" y="591906"/>
                  </a:cubicBezTo>
                  <a:cubicBezTo>
                    <a:pt x="1064008" y="590956"/>
                    <a:pt x="1063613" y="590719"/>
                    <a:pt x="1063375" y="590323"/>
                  </a:cubicBezTo>
                  <a:cubicBezTo>
                    <a:pt x="1070900" y="591352"/>
                    <a:pt x="1077157" y="596891"/>
                    <a:pt x="1077475" y="604645"/>
                  </a:cubicBezTo>
                  <a:cubicBezTo>
                    <a:pt x="1078266" y="615723"/>
                    <a:pt x="1071929" y="620075"/>
                    <a:pt x="1065989" y="622370"/>
                  </a:cubicBezTo>
                  <a:cubicBezTo>
                    <a:pt x="1062979" y="623557"/>
                    <a:pt x="1058701" y="623873"/>
                    <a:pt x="1053553" y="622370"/>
                  </a:cubicBezTo>
                  <a:cubicBezTo>
                    <a:pt x="1049989" y="621341"/>
                    <a:pt x="1039770" y="615802"/>
                    <a:pt x="1037790" y="614695"/>
                  </a:cubicBezTo>
                  <a:cubicBezTo>
                    <a:pt x="1030423" y="613428"/>
                    <a:pt x="1022978" y="612479"/>
                    <a:pt x="1015532" y="611767"/>
                  </a:cubicBezTo>
                  <a:cubicBezTo>
                    <a:pt x="1008086" y="611134"/>
                    <a:pt x="1000640" y="610896"/>
                    <a:pt x="993274" y="611055"/>
                  </a:cubicBezTo>
                  <a:cubicBezTo>
                    <a:pt x="970065" y="611529"/>
                    <a:pt x="947094" y="616435"/>
                    <a:pt x="924757" y="623478"/>
                  </a:cubicBezTo>
                  <a:cubicBezTo>
                    <a:pt x="901786" y="630678"/>
                    <a:pt x="879527" y="640490"/>
                    <a:pt x="858695" y="651252"/>
                  </a:cubicBezTo>
                  <a:cubicBezTo>
                    <a:pt x="824872" y="668027"/>
                    <a:pt x="793188" y="696354"/>
                    <a:pt x="760394" y="724998"/>
                  </a:cubicBezTo>
                  <a:cubicBezTo>
                    <a:pt x="726889" y="754276"/>
                    <a:pt x="692432" y="784028"/>
                    <a:pt x="656233" y="806263"/>
                  </a:cubicBezTo>
                  <a:cubicBezTo>
                    <a:pt x="627400" y="823987"/>
                    <a:pt x="597221" y="836489"/>
                    <a:pt x="565537" y="840762"/>
                  </a:cubicBezTo>
                  <a:cubicBezTo>
                    <a:pt x="566408" y="856509"/>
                    <a:pt x="567754" y="872255"/>
                    <a:pt x="568468" y="888002"/>
                  </a:cubicBezTo>
                  <a:cubicBezTo>
                    <a:pt x="572824" y="980976"/>
                    <a:pt x="574725" y="1073635"/>
                    <a:pt x="573616" y="1165502"/>
                  </a:cubicBezTo>
                  <a:cubicBezTo>
                    <a:pt x="573220" y="1198815"/>
                    <a:pt x="571398" y="1232286"/>
                    <a:pt x="570051" y="1265757"/>
                  </a:cubicBezTo>
                  <a:cubicBezTo>
                    <a:pt x="574725" y="1261405"/>
                    <a:pt x="580824" y="1258952"/>
                    <a:pt x="587161" y="1261563"/>
                  </a:cubicBezTo>
                  <a:cubicBezTo>
                    <a:pt x="609182" y="1269713"/>
                    <a:pt x="631677" y="1269476"/>
                    <a:pt x="654332" y="1266390"/>
                  </a:cubicBezTo>
                  <a:cubicBezTo>
                    <a:pt x="678412" y="1263146"/>
                    <a:pt x="702571" y="1256024"/>
                    <a:pt x="726572" y="1249773"/>
                  </a:cubicBezTo>
                  <a:cubicBezTo>
                    <a:pt x="742255" y="1245658"/>
                    <a:pt x="757702" y="1242256"/>
                    <a:pt x="773068" y="1239803"/>
                  </a:cubicBezTo>
                  <a:cubicBezTo>
                    <a:pt x="767919" y="1235293"/>
                    <a:pt x="762296" y="1230862"/>
                    <a:pt x="756434" y="1226193"/>
                  </a:cubicBezTo>
                  <a:cubicBezTo>
                    <a:pt x="745107" y="1217173"/>
                    <a:pt x="732908" y="1207994"/>
                    <a:pt x="721661" y="1198024"/>
                  </a:cubicBezTo>
                  <a:cubicBezTo>
                    <a:pt x="715165" y="1192326"/>
                    <a:pt x="708987" y="1186392"/>
                    <a:pt x="703442" y="1180141"/>
                  </a:cubicBezTo>
                  <a:cubicBezTo>
                    <a:pt x="693858" y="1169142"/>
                    <a:pt x="685937" y="1157352"/>
                    <a:pt x="681105" y="1145008"/>
                  </a:cubicBezTo>
                  <a:cubicBezTo>
                    <a:pt x="671521" y="1120953"/>
                    <a:pt x="670728" y="1095079"/>
                    <a:pt x="688946" y="1067463"/>
                  </a:cubicBezTo>
                  <a:cubicBezTo>
                    <a:pt x="693461" y="1059392"/>
                    <a:pt x="703601" y="1056543"/>
                    <a:pt x="711601" y="1060975"/>
                  </a:cubicBezTo>
                  <a:cubicBezTo>
                    <a:pt x="719601" y="1065485"/>
                    <a:pt x="722532" y="1075613"/>
                    <a:pt x="718017" y="1083605"/>
                  </a:cubicBezTo>
                  <a:cubicBezTo>
                    <a:pt x="710254" y="1100380"/>
                    <a:pt x="713106" y="1114386"/>
                    <a:pt x="719839" y="1127125"/>
                  </a:cubicBezTo>
                  <a:cubicBezTo>
                    <a:pt x="724195" y="1135275"/>
                    <a:pt x="730532" y="1142713"/>
                    <a:pt x="737265" y="1150310"/>
                  </a:cubicBezTo>
                  <a:cubicBezTo>
                    <a:pt x="742018" y="1155611"/>
                    <a:pt x="746929" y="1160913"/>
                    <a:pt x="752078" y="1166214"/>
                  </a:cubicBezTo>
                  <a:cubicBezTo>
                    <a:pt x="774811" y="1190032"/>
                    <a:pt x="799921" y="1213216"/>
                    <a:pt x="812753" y="1235609"/>
                  </a:cubicBezTo>
                  <a:cubicBezTo>
                    <a:pt x="812990" y="1236005"/>
                    <a:pt x="812753" y="1236401"/>
                    <a:pt x="812990" y="1236796"/>
                  </a:cubicBezTo>
                  <a:cubicBezTo>
                    <a:pt x="820911" y="1236955"/>
                    <a:pt x="828753" y="1237350"/>
                    <a:pt x="836436" y="1238774"/>
                  </a:cubicBezTo>
                  <a:cubicBezTo>
                    <a:pt x="872715" y="1245421"/>
                    <a:pt x="906538" y="1265599"/>
                    <a:pt x="934024" y="1313867"/>
                  </a:cubicBezTo>
                  <a:cubicBezTo>
                    <a:pt x="939015" y="1322729"/>
                    <a:pt x="942421" y="1331037"/>
                    <a:pt x="944638" y="1339346"/>
                  </a:cubicBezTo>
                  <a:cubicBezTo>
                    <a:pt x="947886" y="1351215"/>
                    <a:pt x="949074" y="1362767"/>
                    <a:pt x="951055" y="1375744"/>
                  </a:cubicBezTo>
                  <a:cubicBezTo>
                    <a:pt x="952718" y="1384369"/>
                    <a:pt x="947094" y="1392678"/>
                    <a:pt x="938460" y="1394419"/>
                  </a:cubicBezTo>
                  <a:cubicBezTo>
                    <a:pt x="929826" y="1396080"/>
                    <a:pt x="921430" y="1390462"/>
                    <a:pt x="919766" y="1381837"/>
                  </a:cubicBezTo>
                  <a:cubicBezTo>
                    <a:pt x="916994" y="1370443"/>
                    <a:pt x="915172" y="1360156"/>
                    <a:pt x="911449" y="1349790"/>
                  </a:cubicBezTo>
                  <a:cubicBezTo>
                    <a:pt x="909469" y="1344252"/>
                    <a:pt x="906696" y="1338792"/>
                    <a:pt x="902815" y="1332936"/>
                  </a:cubicBezTo>
                  <a:cubicBezTo>
                    <a:pt x="880636" y="1299307"/>
                    <a:pt x="856002" y="1285460"/>
                    <a:pt x="829545" y="1281820"/>
                  </a:cubicBezTo>
                  <a:cubicBezTo>
                    <a:pt x="811486" y="1279288"/>
                    <a:pt x="792713" y="1281582"/>
                    <a:pt x="773306" y="1285064"/>
                  </a:cubicBezTo>
                  <a:cubicBezTo>
                    <a:pt x="753107" y="1288704"/>
                    <a:pt x="732433" y="1293689"/>
                    <a:pt x="711522" y="1297883"/>
                  </a:cubicBezTo>
                  <a:cubicBezTo>
                    <a:pt x="664787" y="1307378"/>
                    <a:pt x="617657" y="1312284"/>
                    <a:pt x="574329" y="1292186"/>
                  </a:cubicBezTo>
                  <a:cubicBezTo>
                    <a:pt x="571953" y="1291236"/>
                    <a:pt x="570923" y="1288941"/>
                    <a:pt x="569339" y="1287201"/>
                  </a:cubicBezTo>
                  <a:cubicBezTo>
                    <a:pt x="568626" y="1302156"/>
                    <a:pt x="568626" y="1317111"/>
                    <a:pt x="567754" y="1332066"/>
                  </a:cubicBezTo>
                  <a:cubicBezTo>
                    <a:pt x="564982" y="1378197"/>
                    <a:pt x="560626" y="1424091"/>
                    <a:pt x="555794" y="1469748"/>
                  </a:cubicBezTo>
                  <a:cubicBezTo>
                    <a:pt x="556190" y="1470460"/>
                    <a:pt x="557061" y="1470619"/>
                    <a:pt x="557378" y="1471410"/>
                  </a:cubicBezTo>
                  <a:cubicBezTo>
                    <a:pt x="590171" y="1551882"/>
                    <a:pt x="615122" y="1632197"/>
                    <a:pt x="633974" y="1714015"/>
                  </a:cubicBezTo>
                  <a:cubicBezTo>
                    <a:pt x="641579" y="1746932"/>
                    <a:pt x="648232" y="1780087"/>
                    <a:pt x="653856" y="1813637"/>
                  </a:cubicBezTo>
                  <a:cubicBezTo>
                    <a:pt x="662094" y="1863092"/>
                    <a:pt x="668114" y="1913258"/>
                    <a:pt x="673897" y="1964296"/>
                  </a:cubicBezTo>
                  <a:cubicBezTo>
                    <a:pt x="677145" y="1995789"/>
                    <a:pt x="681026" y="2027282"/>
                    <a:pt x="686016" y="2058616"/>
                  </a:cubicBezTo>
                  <a:cubicBezTo>
                    <a:pt x="689264" y="2079347"/>
                    <a:pt x="692986" y="2100079"/>
                    <a:pt x="697343" y="2120652"/>
                  </a:cubicBezTo>
                  <a:lnTo>
                    <a:pt x="708195" y="2169790"/>
                  </a:lnTo>
                  <a:cubicBezTo>
                    <a:pt x="709858" y="2177149"/>
                    <a:pt x="716195" y="2194478"/>
                    <a:pt x="716353" y="2198909"/>
                  </a:cubicBezTo>
                  <a:cubicBezTo>
                    <a:pt x="716671" y="2206189"/>
                    <a:pt x="713502" y="2210462"/>
                    <a:pt x="711205" y="2212519"/>
                  </a:cubicBezTo>
                  <a:cubicBezTo>
                    <a:pt x="708116" y="2215289"/>
                    <a:pt x="697501" y="2223043"/>
                    <a:pt x="686649" y="2210383"/>
                  </a:cubicBezTo>
                  <a:cubicBezTo>
                    <a:pt x="683323" y="2206664"/>
                    <a:pt x="682055" y="2201758"/>
                    <a:pt x="682848" y="2197169"/>
                  </a:cubicBezTo>
                  <a:cubicBezTo>
                    <a:pt x="680551" y="2190838"/>
                    <a:pt x="677145" y="2182451"/>
                    <a:pt x="675877" y="2178020"/>
                  </a:cubicBezTo>
                  <a:lnTo>
                    <a:pt x="662569" y="2128802"/>
                  </a:lnTo>
                  <a:cubicBezTo>
                    <a:pt x="655757" y="2102532"/>
                    <a:pt x="650054" y="2076024"/>
                    <a:pt x="645064" y="2049358"/>
                  </a:cubicBezTo>
                  <a:cubicBezTo>
                    <a:pt x="640153" y="2022771"/>
                    <a:pt x="636034" y="1996105"/>
                    <a:pt x="632232" y="1969439"/>
                  </a:cubicBezTo>
                  <a:cubicBezTo>
                    <a:pt x="625499" y="1919193"/>
                    <a:pt x="617578" y="1869976"/>
                    <a:pt x="609340" y="1821154"/>
                  </a:cubicBezTo>
                  <a:cubicBezTo>
                    <a:pt x="600944" y="1771857"/>
                    <a:pt x="591993" y="1723036"/>
                    <a:pt x="580983" y="1674451"/>
                  </a:cubicBezTo>
                  <a:cubicBezTo>
                    <a:pt x="571081" y="1630615"/>
                    <a:pt x="558962" y="1587015"/>
                    <a:pt x="545417" y="1543337"/>
                  </a:cubicBezTo>
                  <a:cubicBezTo>
                    <a:pt x="541298" y="1563277"/>
                    <a:pt x="536862" y="1583296"/>
                    <a:pt x="533298" y="1603236"/>
                  </a:cubicBezTo>
                  <a:cubicBezTo>
                    <a:pt x="530684" y="1617717"/>
                    <a:pt x="528704" y="1632039"/>
                    <a:pt x="528070" y="1646044"/>
                  </a:cubicBezTo>
                  <a:cubicBezTo>
                    <a:pt x="527753" y="1654828"/>
                    <a:pt x="520307" y="1661712"/>
                    <a:pt x="511515" y="1661395"/>
                  </a:cubicBezTo>
                  <a:cubicBezTo>
                    <a:pt x="502723" y="1661079"/>
                    <a:pt x="495831" y="1653720"/>
                    <a:pt x="496148" y="1644937"/>
                  </a:cubicBezTo>
                  <a:cubicBezTo>
                    <a:pt x="496544" y="1629507"/>
                    <a:pt x="498366" y="1613681"/>
                    <a:pt x="500901" y="1597777"/>
                  </a:cubicBezTo>
                  <a:cubicBezTo>
                    <a:pt x="506366" y="1563356"/>
                    <a:pt x="515158" y="1528223"/>
                    <a:pt x="518406" y="1494594"/>
                  </a:cubicBezTo>
                  <a:cubicBezTo>
                    <a:pt x="523634" y="1440154"/>
                    <a:pt x="527199" y="1385161"/>
                    <a:pt x="529416" y="1330167"/>
                  </a:cubicBezTo>
                  <a:cubicBezTo>
                    <a:pt x="530130" y="1312442"/>
                    <a:pt x="529892" y="1294718"/>
                    <a:pt x="530367" y="1276993"/>
                  </a:cubicBezTo>
                  <a:cubicBezTo>
                    <a:pt x="528387" y="1276597"/>
                    <a:pt x="526407" y="1277151"/>
                    <a:pt x="524664" y="1275964"/>
                  </a:cubicBezTo>
                  <a:cubicBezTo>
                    <a:pt x="491633" y="1256262"/>
                    <a:pt x="455434" y="1229121"/>
                    <a:pt x="418205" y="1207598"/>
                  </a:cubicBezTo>
                  <a:cubicBezTo>
                    <a:pt x="394680" y="1194067"/>
                    <a:pt x="370837" y="1183148"/>
                    <a:pt x="347074" y="1178637"/>
                  </a:cubicBezTo>
                  <a:cubicBezTo>
                    <a:pt x="312380" y="1172070"/>
                    <a:pt x="278082" y="1181565"/>
                    <a:pt x="244972" y="1221999"/>
                  </a:cubicBezTo>
                  <a:cubicBezTo>
                    <a:pt x="234199" y="1234502"/>
                    <a:pt x="227941" y="1251672"/>
                    <a:pt x="221446" y="1269001"/>
                  </a:cubicBezTo>
                  <a:cubicBezTo>
                    <a:pt x="213604" y="1289812"/>
                    <a:pt x="205841" y="1310939"/>
                    <a:pt x="193722" y="1327793"/>
                  </a:cubicBezTo>
                  <a:cubicBezTo>
                    <a:pt x="181603" y="1344805"/>
                    <a:pt x="165761" y="1358178"/>
                    <a:pt x="142552" y="1363954"/>
                  </a:cubicBezTo>
                  <a:cubicBezTo>
                    <a:pt x="133681" y="1366486"/>
                    <a:pt x="124492" y="1361343"/>
                    <a:pt x="121958" y="1352560"/>
                  </a:cubicBezTo>
                  <a:cubicBezTo>
                    <a:pt x="119423" y="1343698"/>
                    <a:pt x="124571" y="1334519"/>
                    <a:pt x="133364" y="1331987"/>
                  </a:cubicBezTo>
                  <a:cubicBezTo>
                    <a:pt x="147463" y="1327476"/>
                    <a:pt x="156335" y="1318298"/>
                    <a:pt x="163147" y="1307457"/>
                  </a:cubicBezTo>
                  <a:cubicBezTo>
                    <a:pt x="174553" y="1289100"/>
                    <a:pt x="179781" y="1265757"/>
                    <a:pt x="186910" y="1244076"/>
                  </a:cubicBezTo>
                  <a:cubicBezTo>
                    <a:pt x="193010" y="1225639"/>
                    <a:pt x="200534" y="1208389"/>
                    <a:pt x="211307" y="1194542"/>
                  </a:cubicBezTo>
                  <a:cubicBezTo>
                    <a:pt x="222634" y="1180616"/>
                    <a:pt x="234199" y="1169617"/>
                    <a:pt x="245843" y="1160675"/>
                  </a:cubicBezTo>
                  <a:cubicBezTo>
                    <a:pt x="245764" y="1160517"/>
                    <a:pt x="245684" y="1160438"/>
                    <a:pt x="245605" y="1160280"/>
                  </a:cubicBezTo>
                  <a:cubicBezTo>
                    <a:pt x="244496" y="1156640"/>
                    <a:pt x="245130" y="1151892"/>
                    <a:pt x="247585" y="1146432"/>
                  </a:cubicBezTo>
                  <a:cubicBezTo>
                    <a:pt x="249645" y="1141764"/>
                    <a:pt x="258041" y="1133772"/>
                    <a:pt x="260497" y="1128629"/>
                  </a:cubicBezTo>
                  <a:cubicBezTo>
                    <a:pt x="263348" y="1122773"/>
                    <a:pt x="265567" y="1116680"/>
                    <a:pt x="267625" y="1110508"/>
                  </a:cubicBezTo>
                  <a:cubicBezTo>
                    <a:pt x="269527" y="1104811"/>
                    <a:pt x="270715" y="1098877"/>
                    <a:pt x="271507" y="1092863"/>
                  </a:cubicBezTo>
                  <a:cubicBezTo>
                    <a:pt x="273091" y="1082576"/>
                    <a:pt x="273170" y="1069995"/>
                    <a:pt x="272537" y="1057572"/>
                  </a:cubicBezTo>
                  <a:cubicBezTo>
                    <a:pt x="271982" y="1046573"/>
                    <a:pt x="271190" y="1035575"/>
                    <a:pt x="267309" y="1026633"/>
                  </a:cubicBezTo>
                  <a:cubicBezTo>
                    <a:pt x="263190" y="1017375"/>
                    <a:pt x="256457" y="1010095"/>
                    <a:pt x="243229" y="1010649"/>
                  </a:cubicBezTo>
                  <a:cubicBezTo>
                    <a:pt x="234120" y="1011836"/>
                    <a:pt x="225802" y="1005348"/>
                    <a:pt x="224693" y="996248"/>
                  </a:cubicBezTo>
                  <a:cubicBezTo>
                    <a:pt x="223505" y="987148"/>
                    <a:pt x="230001" y="978840"/>
                    <a:pt x="239110" y="977732"/>
                  </a:cubicBezTo>
                  <a:cubicBezTo>
                    <a:pt x="271349" y="971086"/>
                    <a:pt x="291706" y="985882"/>
                    <a:pt x="304538" y="1007642"/>
                  </a:cubicBezTo>
                  <a:cubicBezTo>
                    <a:pt x="312300" y="1020936"/>
                    <a:pt x="316578" y="1037948"/>
                    <a:pt x="317529" y="1055198"/>
                  </a:cubicBezTo>
                  <a:cubicBezTo>
                    <a:pt x="318479" y="1071261"/>
                    <a:pt x="316102" y="1087403"/>
                    <a:pt x="313251" y="1100617"/>
                  </a:cubicBezTo>
                  <a:cubicBezTo>
                    <a:pt x="311112" y="1109163"/>
                    <a:pt x="308340" y="1117472"/>
                    <a:pt x="304538" y="1125385"/>
                  </a:cubicBezTo>
                  <a:cubicBezTo>
                    <a:pt x="302557" y="1129420"/>
                    <a:pt x="300102" y="1133060"/>
                    <a:pt x="297805" y="1136858"/>
                  </a:cubicBezTo>
                  <a:cubicBezTo>
                    <a:pt x="317053" y="1132506"/>
                    <a:pt x="336381" y="1131635"/>
                    <a:pt x="355628" y="1135750"/>
                  </a:cubicBezTo>
                  <a:cubicBezTo>
                    <a:pt x="383907" y="1141764"/>
                    <a:pt x="412027" y="1156007"/>
                    <a:pt x="439116" y="1173652"/>
                  </a:cubicBezTo>
                  <a:cubicBezTo>
                    <a:pt x="471356" y="1194779"/>
                    <a:pt x="502009" y="1220179"/>
                    <a:pt x="531080" y="1241069"/>
                  </a:cubicBezTo>
                  <a:cubicBezTo>
                    <a:pt x="531476" y="1215748"/>
                    <a:pt x="532506" y="1190427"/>
                    <a:pt x="532427" y="1165265"/>
                  </a:cubicBezTo>
                  <a:cubicBezTo>
                    <a:pt x="532347" y="1051637"/>
                    <a:pt x="526882" y="936823"/>
                    <a:pt x="519832" y="821455"/>
                  </a:cubicBezTo>
                  <a:cubicBezTo>
                    <a:pt x="517139" y="777381"/>
                    <a:pt x="513416" y="733070"/>
                    <a:pt x="510169" y="688837"/>
                  </a:cubicBezTo>
                  <a:cubicBezTo>
                    <a:pt x="508901" y="696829"/>
                    <a:pt x="502723" y="703317"/>
                    <a:pt x="494326" y="703317"/>
                  </a:cubicBezTo>
                  <a:cubicBezTo>
                    <a:pt x="417571" y="704821"/>
                    <a:pt x="315311" y="699994"/>
                    <a:pt x="233565" y="665653"/>
                  </a:cubicBezTo>
                  <a:cubicBezTo>
                    <a:pt x="204099" y="653230"/>
                    <a:pt x="177325" y="636929"/>
                    <a:pt x="155147" y="616119"/>
                  </a:cubicBezTo>
                  <a:cubicBezTo>
                    <a:pt x="151345" y="612558"/>
                    <a:pt x="148572" y="608048"/>
                    <a:pt x="145087" y="604250"/>
                  </a:cubicBezTo>
                  <a:cubicBezTo>
                    <a:pt x="139780" y="604962"/>
                    <a:pt x="134393" y="604012"/>
                    <a:pt x="130750" y="599581"/>
                  </a:cubicBezTo>
                  <a:cubicBezTo>
                    <a:pt x="130908" y="599660"/>
                    <a:pt x="130908" y="600135"/>
                    <a:pt x="130908" y="600372"/>
                  </a:cubicBezTo>
                  <a:cubicBezTo>
                    <a:pt x="130750" y="600372"/>
                    <a:pt x="130275" y="600689"/>
                    <a:pt x="130037" y="600610"/>
                  </a:cubicBezTo>
                  <a:cubicBezTo>
                    <a:pt x="128770" y="600214"/>
                    <a:pt x="127265" y="600531"/>
                    <a:pt x="125759" y="600452"/>
                  </a:cubicBezTo>
                  <a:cubicBezTo>
                    <a:pt x="120294" y="600056"/>
                    <a:pt x="113799" y="601164"/>
                    <a:pt x="106591" y="602113"/>
                  </a:cubicBezTo>
                  <a:cubicBezTo>
                    <a:pt x="100254" y="602984"/>
                    <a:pt x="93679" y="604408"/>
                    <a:pt x="86867" y="605595"/>
                  </a:cubicBezTo>
                  <a:cubicBezTo>
                    <a:pt x="82352" y="606307"/>
                    <a:pt x="77837" y="607098"/>
                    <a:pt x="73322" y="607652"/>
                  </a:cubicBezTo>
                  <a:cubicBezTo>
                    <a:pt x="62233" y="609156"/>
                    <a:pt x="51539" y="610184"/>
                    <a:pt x="42430" y="611529"/>
                  </a:cubicBezTo>
                  <a:cubicBezTo>
                    <a:pt x="34271" y="612875"/>
                    <a:pt x="27697" y="613349"/>
                    <a:pt x="23974" y="614615"/>
                  </a:cubicBezTo>
                  <a:cubicBezTo>
                    <a:pt x="15736" y="618730"/>
                    <a:pt x="5755" y="615407"/>
                    <a:pt x="1716" y="607177"/>
                  </a:cubicBezTo>
                  <a:cubicBezTo>
                    <a:pt x="-2324" y="598948"/>
                    <a:pt x="1003" y="588978"/>
                    <a:pt x="9241" y="584863"/>
                  </a:cubicBezTo>
                  <a:close/>
                  <a:moveTo>
                    <a:pt x="684273" y="2201362"/>
                  </a:moveTo>
                  <a:cubicBezTo>
                    <a:pt x="684352" y="2201600"/>
                    <a:pt x="684669" y="2201996"/>
                    <a:pt x="684511" y="2202075"/>
                  </a:cubicBezTo>
                  <a:cubicBezTo>
                    <a:pt x="682372" y="2202549"/>
                    <a:pt x="682531" y="2200808"/>
                    <a:pt x="683402" y="2198672"/>
                  </a:cubicBezTo>
                  <a:cubicBezTo>
                    <a:pt x="683719" y="2199701"/>
                    <a:pt x="684036" y="2200571"/>
                    <a:pt x="684273" y="2201362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4" name="Google Shape;1344;p21"/>
            <p:cNvSpPr/>
            <p:nvPr/>
          </p:nvSpPr>
          <p:spPr>
            <a:xfrm>
              <a:off x="7514723" y="928968"/>
              <a:ext cx="445529" cy="265657"/>
            </a:xfrm>
            <a:custGeom>
              <a:avLst/>
              <a:gdLst/>
              <a:ahLst/>
              <a:cxnLst/>
              <a:rect l="l" t="t" r="r" b="b"/>
              <a:pathLst>
                <a:path w="891057" h="531313" extrusionOk="0">
                  <a:moveTo>
                    <a:pt x="812617" y="303282"/>
                  </a:moveTo>
                  <a:cubicBezTo>
                    <a:pt x="817449" y="280256"/>
                    <a:pt x="835271" y="239268"/>
                    <a:pt x="865846" y="241246"/>
                  </a:cubicBezTo>
                  <a:cubicBezTo>
                    <a:pt x="885966" y="242512"/>
                    <a:pt x="889452" y="270919"/>
                    <a:pt x="890798" y="285557"/>
                  </a:cubicBezTo>
                  <a:cubicBezTo>
                    <a:pt x="895075" y="330977"/>
                    <a:pt x="844935" y="514790"/>
                    <a:pt x="849608" y="508064"/>
                  </a:cubicBezTo>
                  <a:cubicBezTo>
                    <a:pt x="809686" y="457027"/>
                    <a:pt x="799943" y="363973"/>
                    <a:pt x="812617" y="303282"/>
                  </a:cubicBezTo>
                  <a:close/>
                  <a:moveTo>
                    <a:pt x="645166" y="483930"/>
                  </a:moveTo>
                  <a:cubicBezTo>
                    <a:pt x="642552" y="504504"/>
                    <a:pt x="667028" y="521595"/>
                    <a:pt x="684138" y="527530"/>
                  </a:cubicBezTo>
                  <a:cubicBezTo>
                    <a:pt x="722871" y="540823"/>
                    <a:pt x="800022" y="515581"/>
                    <a:pt x="839786" y="505770"/>
                  </a:cubicBezTo>
                  <a:cubicBezTo>
                    <a:pt x="844143" y="508223"/>
                    <a:pt x="792894" y="478312"/>
                    <a:pt x="783388" y="474672"/>
                  </a:cubicBezTo>
                  <a:cubicBezTo>
                    <a:pt x="751546" y="462487"/>
                    <a:pt x="715109" y="452912"/>
                    <a:pt x="680652" y="458926"/>
                  </a:cubicBezTo>
                  <a:cubicBezTo>
                    <a:pt x="666632" y="461379"/>
                    <a:pt x="647225" y="467709"/>
                    <a:pt x="645166" y="483930"/>
                  </a:cubicBezTo>
                  <a:close/>
                  <a:moveTo>
                    <a:pt x="754160" y="330106"/>
                  </a:moveTo>
                  <a:cubicBezTo>
                    <a:pt x="754714" y="283263"/>
                    <a:pt x="749090" y="230643"/>
                    <a:pt x="731426" y="186806"/>
                  </a:cubicBezTo>
                  <a:cubicBezTo>
                    <a:pt x="726436" y="174462"/>
                    <a:pt x="715346" y="147480"/>
                    <a:pt x="697524" y="149300"/>
                  </a:cubicBezTo>
                  <a:cubicBezTo>
                    <a:pt x="679781" y="151120"/>
                    <a:pt x="675266" y="179685"/>
                    <a:pt x="673444" y="192820"/>
                  </a:cubicBezTo>
                  <a:cubicBezTo>
                    <a:pt x="666632" y="240217"/>
                    <a:pt x="674632" y="291571"/>
                    <a:pt x="693643" y="335566"/>
                  </a:cubicBezTo>
                  <a:cubicBezTo>
                    <a:pt x="696257" y="341580"/>
                    <a:pt x="735387" y="391826"/>
                    <a:pt x="740060" y="383359"/>
                  </a:cubicBezTo>
                  <a:cubicBezTo>
                    <a:pt x="754001" y="384704"/>
                    <a:pt x="754081" y="335170"/>
                    <a:pt x="754160" y="330106"/>
                  </a:cubicBezTo>
                  <a:close/>
                  <a:moveTo>
                    <a:pt x="568569" y="423872"/>
                  </a:moveTo>
                  <a:cubicBezTo>
                    <a:pt x="592095" y="426325"/>
                    <a:pt x="616096" y="427196"/>
                    <a:pt x="639701" y="425139"/>
                  </a:cubicBezTo>
                  <a:cubicBezTo>
                    <a:pt x="672811" y="422211"/>
                    <a:pt x="710040" y="401321"/>
                    <a:pt x="740060" y="387474"/>
                  </a:cubicBezTo>
                  <a:cubicBezTo>
                    <a:pt x="730555" y="375684"/>
                    <a:pt x="702118" y="372440"/>
                    <a:pt x="688573" y="367059"/>
                  </a:cubicBezTo>
                  <a:cubicBezTo>
                    <a:pt x="642077" y="348622"/>
                    <a:pt x="592095" y="337861"/>
                    <a:pt x="542034" y="347040"/>
                  </a:cubicBezTo>
                  <a:cubicBezTo>
                    <a:pt x="532925" y="348701"/>
                    <a:pt x="524132" y="351075"/>
                    <a:pt x="515419" y="354082"/>
                  </a:cubicBezTo>
                  <a:cubicBezTo>
                    <a:pt x="508290" y="356535"/>
                    <a:pt x="501320" y="359463"/>
                    <a:pt x="494824" y="363261"/>
                  </a:cubicBezTo>
                  <a:cubicBezTo>
                    <a:pt x="437238" y="396890"/>
                    <a:pt x="547499" y="421815"/>
                    <a:pt x="568569" y="423872"/>
                  </a:cubicBezTo>
                  <a:close/>
                  <a:moveTo>
                    <a:pt x="388524" y="282234"/>
                  </a:moveTo>
                  <a:cubicBezTo>
                    <a:pt x="406346" y="295527"/>
                    <a:pt x="432644" y="298614"/>
                    <a:pt x="454268" y="300117"/>
                  </a:cubicBezTo>
                  <a:cubicBezTo>
                    <a:pt x="475893" y="301541"/>
                    <a:pt x="497914" y="300433"/>
                    <a:pt x="519459" y="298297"/>
                  </a:cubicBezTo>
                  <a:cubicBezTo>
                    <a:pt x="550668" y="295132"/>
                    <a:pt x="581481" y="289197"/>
                    <a:pt x="612531" y="284608"/>
                  </a:cubicBezTo>
                  <a:lnTo>
                    <a:pt x="611897" y="280651"/>
                  </a:lnTo>
                  <a:lnTo>
                    <a:pt x="612135" y="280968"/>
                  </a:lnTo>
                  <a:cubicBezTo>
                    <a:pt x="609838" y="282313"/>
                    <a:pt x="616016" y="277407"/>
                    <a:pt x="617680" y="275350"/>
                  </a:cubicBezTo>
                  <a:cubicBezTo>
                    <a:pt x="620848" y="271393"/>
                    <a:pt x="622512" y="266329"/>
                    <a:pt x="623779" y="261503"/>
                  </a:cubicBezTo>
                  <a:cubicBezTo>
                    <a:pt x="627740" y="246468"/>
                    <a:pt x="628531" y="230880"/>
                    <a:pt x="627661" y="215529"/>
                  </a:cubicBezTo>
                  <a:cubicBezTo>
                    <a:pt x="625284" y="171139"/>
                    <a:pt x="615145" y="124058"/>
                    <a:pt x="594313" y="84257"/>
                  </a:cubicBezTo>
                  <a:cubicBezTo>
                    <a:pt x="587976" y="72150"/>
                    <a:pt x="576174" y="46354"/>
                    <a:pt x="558747" y="46750"/>
                  </a:cubicBezTo>
                  <a:cubicBezTo>
                    <a:pt x="538549" y="47225"/>
                    <a:pt x="540212" y="89163"/>
                    <a:pt x="541083" y="101348"/>
                  </a:cubicBezTo>
                  <a:cubicBezTo>
                    <a:pt x="544093" y="143444"/>
                    <a:pt x="561599" y="184907"/>
                    <a:pt x="579421" y="222888"/>
                  </a:cubicBezTo>
                  <a:cubicBezTo>
                    <a:pt x="584174" y="233175"/>
                    <a:pt x="589006" y="251928"/>
                    <a:pt x="597719" y="260474"/>
                  </a:cubicBezTo>
                  <a:cubicBezTo>
                    <a:pt x="597402" y="260395"/>
                    <a:pt x="596769" y="260157"/>
                    <a:pt x="596610" y="260078"/>
                  </a:cubicBezTo>
                  <a:cubicBezTo>
                    <a:pt x="578708" y="253511"/>
                    <a:pt x="560331" y="248130"/>
                    <a:pt x="541796" y="243620"/>
                  </a:cubicBezTo>
                  <a:cubicBezTo>
                    <a:pt x="501716" y="233887"/>
                    <a:pt x="454982" y="223838"/>
                    <a:pt x="413950" y="234283"/>
                  </a:cubicBezTo>
                  <a:cubicBezTo>
                    <a:pt x="391930" y="239822"/>
                    <a:pt x="361196" y="261740"/>
                    <a:pt x="388524" y="282234"/>
                  </a:cubicBezTo>
                  <a:close/>
                  <a:moveTo>
                    <a:pt x="283174" y="223600"/>
                  </a:moveTo>
                  <a:cubicBezTo>
                    <a:pt x="287847" y="241404"/>
                    <a:pt x="322700" y="237289"/>
                    <a:pt x="335532" y="236261"/>
                  </a:cubicBezTo>
                  <a:cubicBezTo>
                    <a:pt x="394464" y="231671"/>
                    <a:pt x="435891" y="203818"/>
                    <a:pt x="485715" y="177944"/>
                  </a:cubicBezTo>
                  <a:cubicBezTo>
                    <a:pt x="486824" y="177469"/>
                    <a:pt x="484765" y="176915"/>
                    <a:pt x="481517" y="176282"/>
                  </a:cubicBezTo>
                  <a:cubicBezTo>
                    <a:pt x="482150" y="172721"/>
                    <a:pt x="483022" y="166470"/>
                    <a:pt x="483338" y="162593"/>
                  </a:cubicBezTo>
                  <a:cubicBezTo>
                    <a:pt x="484131" y="149853"/>
                    <a:pt x="482626" y="137114"/>
                    <a:pt x="480171" y="124612"/>
                  </a:cubicBezTo>
                  <a:cubicBezTo>
                    <a:pt x="473041" y="89321"/>
                    <a:pt x="459734" y="51577"/>
                    <a:pt x="438506" y="21983"/>
                  </a:cubicBezTo>
                  <a:cubicBezTo>
                    <a:pt x="432010" y="13042"/>
                    <a:pt x="421634" y="-2388"/>
                    <a:pt x="408168" y="1489"/>
                  </a:cubicBezTo>
                  <a:cubicBezTo>
                    <a:pt x="389158" y="7107"/>
                    <a:pt x="396682" y="40262"/>
                    <a:pt x="400326" y="53001"/>
                  </a:cubicBezTo>
                  <a:cubicBezTo>
                    <a:pt x="413871" y="99449"/>
                    <a:pt x="446981" y="140358"/>
                    <a:pt x="479378" y="175966"/>
                  </a:cubicBezTo>
                  <a:cubicBezTo>
                    <a:pt x="461635" y="173196"/>
                    <a:pt x="411891" y="169952"/>
                    <a:pt x="407059" y="169952"/>
                  </a:cubicBezTo>
                  <a:cubicBezTo>
                    <a:pt x="373632" y="169556"/>
                    <a:pt x="333631" y="173829"/>
                    <a:pt x="305036" y="192503"/>
                  </a:cubicBezTo>
                  <a:cubicBezTo>
                    <a:pt x="296244" y="198200"/>
                    <a:pt x="280005" y="211257"/>
                    <a:pt x="283174" y="223600"/>
                  </a:cubicBezTo>
                  <a:close/>
                  <a:moveTo>
                    <a:pt x="277312" y="76423"/>
                  </a:moveTo>
                  <a:cubicBezTo>
                    <a:pt x="300046" y="88292"/>
                    <a:pt x="330145" y="106729"/>
                    <a:pt x="348760" y="124928"/>
                  </a:cubicBezTo>
                  <a:cubicBezTo>
                    <a:pt x="351295" y="109498"/>
                    <a:pt x="329433" y="81725"/>
                    <a:pt x="319848" y="70093"/>
                  </a:cubicBezTo>
                  <a:cubicBezTo>
                    <a:pt x="296560" y="41844"/>
                    <a:pt x="254103" y="-1913"/>
                    <a:pt x="212914" y="65"/>
                  </a:cubicBezTo>
                  <a:cubicBezTo>
                    <a:pt x="174972" y="1885"/>
                    <a:pt x="228994" y="47858"/>
                    <a:pt x="236915" y="53239"/>
                  </a:cubicBezTo>
                  <a:cubicBezTo>
                    <a:pt x="249747" y="62022"/>
                    <a:pt x="263529" y="69302"/>
                    <a:pt x="277312" y="76423"/>
                  </a:cubicBezTo>
                  <a:close/>
                  <a:moveTo>
                    <a:pt x="211330" y="170901"/>
                  </a:moveTo>
                  <a:cubicBezTo>
                    <a:pt x="204518" y="178893"/>
                    <a:pt x="186933" y="215292"/>
                    <a:pt x="210934" y="215529"/>
                  </a:cubicBezTo>
                  <a:cubicBezTo>
                    <a:pt x="227013" y="215767"/>
                    <a:pt x="246658" y="200416"/>
                    <a:pt x="258143" y="191000"/>
                  </a:cubicBezTo>
                  <a:cubicBezTo>
                    <a:pt x="270104" y="181267"/>
                    <a:pt x="280797" y="170031"/>
                    <a:pt x="291332" y="158874"/>
                  </a:cubicBezTo>
                  <a:cubicBezTo>
                    <a:pt x="306461" y="142811"/>
                    <a:pt x="319848" y="135057"/>
                    <a:pt x="336958" y="120814"/>
                  </a:cubicBezTo>
                  <a:cubicBezTo>
                    <a:pt x="335690" y="111239"/>
                    <a:pt x="290699" y="128172"/>
                    <a:pt x="285788" y="129518"/>
                  </a:cubicBezTo>
                  <a:cubicBezTo>
                    <a:pt x="258935" y="136639"/>
                    <a:pt x="229548" y="149537"/>
                    <a:pt x="211330" y="170901"/>
                  </a:cubicBezTo>
                  <a:close/>
                  <a:moveTo>
                    <a:pt x="22571" y="134344"/>
                  </a:moveTo>
                  <a:cubicBezTo>
                    <a:pt x="54968" y="150012"/>
                    <a:pt x="91643" y="150803"/>
                    <a:pt x="126258" y="142495"/>
                  </a:cubicBezTo>
                  <a:cubicBezTo>
                    <a:pt x="153427" y="135927"/>
                    <a:pt x="179170" y="124374"/>
                    <a:pt x="204597" y="113059"/>
                  </a:cubicBezTo>
                  <a:lnTo>
                    <a:pt x="219726" y="93594"/>
                  </a:lnTo>
                  <a:cubicBezTo>
                    <a:pt x="208399" y="85523"/>
                    <a:pt x="181546" y="84336"/>
                    <a:pt x="168239" y="81171"/>
                  </a:cubicBezTo>
                  <a:cubicBezTo>
                    <a:pt x="124753" y="70805"/>
                    <a:pt x="32631" y="46513"/>
                    <a:pt x="3164" y="97154"/>
                  </a:cubicBezTo>
                  <a:cubicBezTo>
                    <a:pt x="-6658" y="113929"/>
                    <a:pt x="8234" y="127460"/>
                    <a:pt x="22571" y="13434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5" name="Google Shape;1345;p21"/>
            <p:cNvSpPr/>
            <p:nvPr/>
          </p:nvSpPr>
          <p:spPr>
            <a:xfrm>
              <a:off x="7564699" y="943919"/>
              <a:ext cx="442924" cy="378133"/>
            </a:xfrm>
            <a:custGeom>
              <a:avLst/>
              <a:gdLst/>
              <a:ahLst/>
              <a:cxnLst/>
              <a:rect l="l" t="t" r="r" b="b"/>
              <a:pathLst>
                <a:path w="885848" h="756265" extrusionOk="0">
                  <a:moveTo>
                    <a:pt x="6187" y="66937"/>
                  </a:moveTo>
                  <a:cubicBezTo>
                    <a:pt x="6187" y="66937"/>
                    <a:pt x="91814" y="47234"/>
                    <a:pt x="220768" y="78173"/>
                  </a:cubicBezTo>
                  <a:lnTo>
                    <a:pt x="183223" y="40350"/>
                  </a:lnTo>
                  <a:lnTo>
                    <a:pt x="160093" y="19618"/>
                  </a:lnTo>
                  <a:cubicBezTo>
                    <a:pt x="159856" y="19381"/>
                    <a:pt x="155182" y="15345"/>
                    <a:pt x="153677" y="13605"/>
                  </a:cubicBezTo>
                  <a:cubicBezTo>
                    <a:pt x="149320" y="8541"/>
                    <a:pt x="151935" y="3555"/>
                    <a:pt x="152964" y="2527"/>
                  </a:cubicBezTo>
                  <a:cubicBezTo>
                    <a:pt x="155737" y="-559"/>
                    <a:pt x="160489" y="-876"/>
                    <a:pt x="163658" y="1894"/>
                  </a:cubicBezTo>
                  <a:cubicBezTo>
                    <a:pt x="163975" y="2210"/>
                    <a:pt x="164292" y="2527"/>
                    <a:pt x="164529" y="2843"/>
                  </a:cubicBezTo>
                  <a:lnTo>
                    <a:pt x="164529" y="2922"/>
                  </a:lnTo>
                  <a:cubicBezTo>
                    <a:pt x="164054" y="3397"/>
                    <a:pt x="164608" y="4030"/>
                    <a:pt x="165559" y="4663"/>
                  </a:cubicBezTo>
                  <a:lnTo>
                    <a:pt x="165796" y="5296"/>
                  </a:lnTo>
                  <a:lnTo>
                    <a:pt x="165717" y="4742"/>
                  </a:lnTo>
                  <a:cubicBezTo>
                    <a:pt x="167381" y="5771"/>
                    <a:pt x="170074" y="6721"/>
                    <a:pt x="170153" y="6800"/>
                  </a:cubicBezTo>
                  <a:cubicBezTo>
                    <a:pt x="175381" y="10439"/>
                    <a:pt x="180609" y="13921"/>
                    <a:pt x="185837" y="17561"/>
                  </a:cubicBezTo>
                  <a:cubicBezTo>
                    <a:pt x="189401" y="20014"/>
                    <a:pt x="192807" y="22625"/>
                    <a:pt x="196213" y="25316"/>
                  </a:cubicBezTo>
                  <a:cubicBezTo>
                    <a:pt x="200570" y="28797"/>
                    <a:pt x="204847" y="32279"/>
                    <a:pt x="208887" y="36077"/>
                  </a:cubicBezTo>
                  <a:cubicBezTo>
                    <a:pt x="213006" y="39796"/>
                    <a:pt x="216808" y="43752"/>
                    <a:pt x="220531" y="47788"/>
                  </a:cubicBezTo>
                  <a:cubicBezTo>
                    <a:pt x="224967" y="52615"/>
                    <a:pt x="229165" y="57679"/>
                    <a:pt x="233205" y="62822"/>
                  </a:cubicBezTo>
                  <a:cubicBezTo>
                    <a:pt x="239225" y="70418"/>
                    <a:pt x="244928" y="78252"/>
                    <a:pt x="250710" y="86165"/>
                  </a:cubicBezTo>
                  <a:cubicBezTo>
                    <a:pt x="250789" y="86244"/>
                    <a:pt x="250710" y="86323"/>
                    <a:pt x="250789" y="86323"/>
                  </a:cubicBezTo>
                  <a:cubicBezTo>
                    <a:pt x="265047" y="90438"/>
                    <a:pt x="279226" y="94394"/>
                    <a:pt x="294355" y="99933"/>
                  </a:cubicBezTo>
                  <a:cubicBezTo>
                    <a:pt x="316217" y="107767"/>
                    <a:pt x="339030" y="117658"/>
                    <a:pt x="362397" y="128735"/>
                  </a:cubicBezTo>
                  <a:lnTo>
                    <a:pt x="358912" y="122405"/>
                  </a:lnTo>
                  <a:cubicBezTo>
                    <a:pt x="355822" y="116233"/>
                    <a:pt x="352813" y="110061"/>
                    <a:pt x="350040" y="103810"/>
                  </a:cubicBezTo>
                  <a:cubicBezTo>
                    <a:pt x="347268" y="97559"/>
                    <a:pt x="344654" y="91308"/>
                    <a:pt x="342198" y="84978"/>
                  </a:cubicBezTo>
                  <a:cubicBezTo>
                    <a:pt x="339267" y="77461"/>
                    <a:pt x="336574" y="69785"/>
                    <a:pt x="333881" y="62189"/>
                  </a:cubicBezTo>
                  <a:cubicBezTo>
                    <a:pt x="329842" y="50795"/>
                    <a:pt x="325960" y="39479"/>
                    <a:pt x="321445" y="28243"/>
                  </a:cubicBezTo>
                  <a:cubicBezTo>
                    <a:pt x="319544" y="24366"/>
                    <a:pt x="321287" y="19618"/>
                    <a:pt x="325168" y="17798"/>
                  </a:cubicBezTo>
                  <a:cubicBezTo>
                    <a:pt x="329128" y="15979"/>
                    <a:pt x="333802" y="17640"/>
                    <a:pt x="335703" y="21597"/>
                  </a:cubicBezTo>
                  <a:cubicBezTo>
                    <a:pt x="343782" y="36710"/>
                    <a:pt x="351307" y="52061"/>
                    <a:pt x="358040" y="67807"/>
                  </a:cubicBezTo>
                  <a:cubicBezTo>
                    <a:pt x="360734" y="73979"/>
                    <a:pt x="363268" y="80230"/>
                    <a:pt x="365644" y="86560"/>
                  </a:cubicBezTo>
                  <a:cubicBezTo>
                    <a:pt x="369289" y="95897"/>
                    <a:pt x="372536" y="105393"/>
                    <a:pt x="376259" y="114730"/>
                  </a:cubicBezTo>
                  <a:lnTo>
                    <a:pt x="385844" y="138072"/>
                  </a:lnTo>
                  <a:cubicBezTo>
                    <a:pt x="386081" y="138468"/>
                    <a:pt x="386794" y="139813"/>
                    <a:pt x="387586" y="141238"/>
                  </a:cubicBezTo>
                  <a:cubicBezTo>
                    <a:pt x="413488" y="154689"/>
                    <a:pt x="439944" y="170040"/>
                    <a:pt x="467193" y="188239"/>
                  </a:cubicBezTo>
                  <a:cubicBezTo>
                    <a:pt x="478124" y="195598"/>
                    <a:pt x="489292" y="203748"/>
                    <a:pt x="500382" y="211899"/>
                  </a:cubicBezTo>
                  <a:cubicBezTo>
                    <a:pt x="500144" y="211107"/>
                    <a:pt x="499827" y="210316"/>
                    <a:pt x="499590" y="209446"/>
                  </a:cubicBezTo>
                  <a:cubicBezTo>
                    <a:pt x="497847" y="202957"/>
                    <a:pt x="496342" y="196469"/>
                    <a:pt x="494600" y="189980"/>
                  </a:cubicBezTo>
                  <a:cubicBezTo>
                    <a:pt x="492065" y="179931"/>
                    <a:pt x="489213" y="170198"/>
                    <a:pt x="486599" y="160624"/>
                  </a:cubicBezTo>
                  <a:cubicBezTo>
                    <a:pt x="483906" y="150891"/>
                    <a:pt x="481292" y="141238"/>
                    <a:pt x="478282" y="131663"/>
                  </a:cubicBezTo>
                  <a:cubicBezTo>
                    <a:pt x="474321" y="119161"/>
                    <a:pt x="469965" y="106659"/>
                    <a:pt x="464341" y="93998"/>
                  </a:cubicBezTo>
                  <a:cubicBezTo>
                    <a:pt x="462361" y="90121"/>
                    <a:pt x="463866" y="85373"/>
                    <a:pt x="467747" y="83395"/>
                  </a:cubicBezTo>
                  <a:cubicBezTo>
                    <a:pt x="471629" y="81496"/>
                    <a:pt x="476381" y="83000"/>
                    <a:pt x="478361" y="86877"/>
                  </a:cubicBezTo>
                  <a:cubicBezTo>
                    <a:pt x="487470" y="102782"/>
                    <a:pt x="494837" y="118528"/>
                    <a:pt x="500778" y="134828"/>
                  </a:cubicBezTo>
                  <a:cubicBezTo>
                    <a:pt x="503154" y="141475"/>
                    <a:pt x="505293" y="148122"/>
                    <a:pt x="507194" y="155006"/>
                  </a:cubicBezTo>
                  <a:cubicBezTo>
                    <a:pt x="509887" y="164897"/>
                    <a:pt x="511867" y="175104"/>
                    <a:pt x="513927" y="185628"/>
                  </a:cubicBezTo>
                  <a:cubicBezTo>
                    <a:pt x="515352" y="193304"/>
                    <a:pt x="516382" y="200979"/>
                    <a:pt x="517808" y="208575"/>
                  </a:cubicBezTo>
                  <a:cubicBezTo>
                    <a:pt x="518442" y="211661"/>
                    <a:pt x="519076" y="214747"/>
                    <a:pt x="519868" y="217754"/>
                  </a:cubicBezTo>
                  <a:lnTo>
                    <a:pt x="522640" y="226695"/>
                  </a:lnTo>
                  <a:cubicBezTo>
                    <a:pt x="522561" y="226616"/>
                    <a:pt x="522561" y="226616"/>
                    <a:pt x="522561" y="226616"/>
                  </a:cubicBezTo>
                  <a:cubicBezTo>
                    <a:pt x="521768" y="227012"/>
                    <a:pt x="523670" y="228674"/>
                    <a:pt x="523986" y="229228"/>
                  </a:cubicBezTo>
                  <a:cubicBezTo>
                    <a:pt x="524224" y="229623"/>
                    <a:pt x="523986" y="229623"/>
                    <a:pt x="524145" y="229940"/>
                  </a:cubicBezTo>
                  <a:cubicBezTo>
                    <a:pt x="555354" y="254390"/>
                    <a:pt x="587038" y="282401"/>
                    <a:pt x="618960" y="314211"/>
                  </a:cubicBezTo>
                  <a:cubicBezTo>
                    <a:pt x="617455" y="308988"/>
                    <a:pt x="615792" y="303845"/>
                    <a:pt x="614445" y="298543"/>
                  </a:cubicBezTo>
                  <a:cubicBezTo>
                    <a:pt x="611989" y="287782"/>
                    <a:pt x="609296" y="277100"/>
                    <a:pt x="607158" y="266338"/>
                  </a:cubicBezTo>
                  <a:cubicBezTo>
                    <a:pt x="605732" y="259059"/>
                    <a:pt x="604464" y="251779"/>
                    <a:pt x="603434" y="244499"/>
                  </a:cubicBezTo>
                  <a:cubicBezTo>
                    <a:pt x="600662" y="226142"/>
                    <a:pt x="598999" y="207705"/>
                    <a:pt x="597970" y="189189"/>
                  </a:cubicBezTo>
                  <a:cubicBezTo>
                    <a:pt x="597573" y="184837"/>
                    <a:pt x="600742" y="181039"/>
                    <a:pt x="605098" y="180564"/>
                  </a:cubicBezTo>
                  <a:cubicBezTo>
                    <a:pt x="609455" y="180168"/>
                    <a:pt x="613257" y="183333"/>
                    <a:pt x="613732" y="187686"/>
                  </a:cubicBezTo>
                  <a:cubicBezTo>
                    <a:pt x="614762" y="194807"/>
                    <a:pt x="616029" y="201928"/>
                    <a:pt x="617297" y="209050"/>
                  </a:cubicBezTo>
                  <a:cubicBezTo>
                    <a:pt x="619831" y="223293"/>
                    <a:pt x="622920" y="237378"/>
                    <a:pt x="625931" y="251541"/>
                  </a:cubicBezTo>
                  <a:cubicBezTo>
                    <a:pt x="627356" y="258663"/>
                    <a:pt x="628782" y="265785"/>
                    <a:pt x="630129" y="272906"/>
                  </a:cubicBezTo>
                  <a:cubicBezTo>
                    <a:pt x="631554" y="280028"/>
                    <a:pt x="632743" y="287228"/>
                    <a:pt x="634089" y="294429"/>
                  </a:cubicBezTo>
                  <a:cubicBezTo>
                    <a:pt x="635436" y="302658"/>
                    <a:pt x="636941" y="310966"/>
                    <a:pt x="639080" y="319117"/>
                  </a:cubicBezTo>
                  <a:cubicBezTo>
                    <a:pt x="640505" y="324339"/>
                    <a:pt x="642011" y="329482"/>
                    <a:pt x="644149" y="334467"/>
                  </a:cubicBezTo>
                  <a:cubicBezTo>
                    <a:pt x="644228" y="334625"/>
                    <a:pt x="645258" y="338740"/>
                    <a:pt x="646525" y="341193"/>
                  </a:cubicBezTo>
                  <a:lnTo>
                    <a:pt x="645892" y="341114"/>
                  </a:lnTo>
                  <a:lnTo>
                    <a:pt x="646605" y="341351"/>
                  </a:lnTo>
                  <a:cubicBezTo>
                    <a:pt x="647238" y="342617"/>
                    <a:pt x="647951" y="343330"/>
                    <a:pt x="648664" y="342855"/>
                  </a:cubicBezTo>
                  <a:lnTo>
                    <a:pt x="648743" y="342776"/>
                  </a:lnTo>
                  <a:cubicBezTo>
                    <a:pt x="649060" y="343092"/>
                    <a:pt x="708072" y="412408"/>
                    <a:pt x="732072" y="443584"/>
                  </a:cubicBezTo>
                  <a:cubicBezTo>
                    <a:pt x="731835" y="442397"/>
                    <a:pt x="731439" y="441290"/>
                    <a:pt x="731281" y="440103"/>
                  </a:cubicBezTo>
                  <a:cubicBezTo>
                    <a:pt x="729775" y="432032"/>
                    <a:pt x="728825" y="423881"/>
                    <a:pt x="727954" y="415731"/>
                  </a:cubicBezTo>
                  <a:cubicBezTo>
                    <a:pt x="726607" y="402042"/>
                    <a:pt x="725815" y="388432"/>
                    <a:pt x="725815" y="374743"/>
                  </a:cubicBezTo>
                  <a:cubicBezTo>
                    <a:pt x="725894" y="362083"/>
                    <a:pt x="726528" y="349502"/>
                    <a:pt x="727162" y="336920"/>
                  </a:cubicBezTo>
                  <a:cubicBezTo>
                    <a:pt x="728112" y="318325"/>
                    <a:pt x="729380" y="299730"/>
                    <a:pt x="729538" y="281056"/>
                  </a:cubicBezTo>
                  <a:cubicBezTo>
                    <a:pt x="729380" y="276704"/>
                    <a:pt x="732786" y="273064"/>
                    <a:pt x="737142" y="272985"/>
                  </a:cubicBezTo>
                  <a:cubicBezTo>
                    <a:pt x="741499" y="272827"/>
                    <a:pt x="745142" y="276229"/>
                    <a:pt x="745301" y="280581"/>
                  </a:cubicBezTo>
                  <a:cubicBezTo>
                    <a:pt x="746251" y="294112"/>
                    <a:pt x="746806" y="307643"/>
                    <a:pt x="746885" y="321253"/>
                  </a:cubicBezTo>
                  <a:cubicBezTo>
                    <a:pt x="747123" y="339927"/>
                    <a:pt x="747123" y="358680"/>
                    <a:pt x="747202" y="377354"/>
                  </a:cubicBezTo>
                  <a:cubicBezTo>
                    <a:pt x="747281" y="389619"/>
                    <a:pt x="747202" y="401884"/>
                    <a:pt x="747994" y="414149"/>
                  </a:cubicBezTo>
                  <a:cubicBezTo>
                    <a:pt x="748469" y="423486"/>
                    <a:pt x="749103" y="432744"/>
                    <a:pt x="750370" y="442002"/>
                  </a:cubicBezTo>
                  <a:cubicBezTo>
                    <a:pt x="751163" y="448015"/>
                    <a:pt x="752113" y="454029"/>
                    <a:pt x="753460" y="460043"/>
                  </a:cubicBezTo>
                  <a:cubicBezTo>
                    <a:pt x="754331" y="463683"/>
                    <a:pt x="758767" y="469301"/>
                    <a:pt x="760667" y="473257"/>
                  </a:cubicBezTo>
                  <a:cubicBezTo>
                    <a:pt x="762885" y="477767"/>
                    <a:pt x="762964" y="481645"/>
                    <a:pt x="761856" y="483860"/>
                  </a:cubicBezTo>
                  <a:cubicBezTo>
                    <a:pt x="761776" y="484019"/>
                    <a:pt x="761539" y="484177"/>
                    <a:pt x="761460" y="484414"/>
                  </a:cubicBezTo>
                  <a:cubicBezTo>
                    <a:pt x="773975" y="501743"/>
                    <a:pt x="786490" y="517806"/>
                    <a:pt x="799005" y="536559"/>
                  </a:cubicBezTo>
                  <a:cubicBezTo>
                    <a:pt x="818096" y="565441"/>
                    <a:pt x="842175" y="615291"/>
                    <a:pt x="860077" y="659445"/>
                  </a:cubicBezTo>
                  <a:cubicBezTo>
                    <a:pt x="871246" y="687060"/>
                    <a:pt x="880038" y="712381"/>
                    <a:pt x="883761" y="729156"/>
                  </a:cubicBezTo>
                  <a:cubicBezTo>
                    <a:pt x="886137" y="739601"/>
                    <a:pt x="886375" y="747276"/>
                    <a:pt x="885028" y="751153"/>
                  </a:cubicBezTo>
                  <a:cubicBezTo>
                    <a:pt x="883682" y="755031"/>
                    <a:pt x="879404" y="757167"/>
                    <a:pt x="875444" y="755901"/>
                  </a:cubicBezTo>
                  <a:cubicBezTo>
                    <a:pt x="871562" y="754556"/>
                    <a:pt x="869424" y="750283"/>
                    <a:pt x="870691" y="746327"/>
                  </a:cubicBezTo>
                  <a:cubicBezTo>
                    <a:pt x="871483" y="743874"/>
                    <a:pt x="870374" y="739126"/>
                    <a:pt x="868790" y="732638"/>
                  </a:cubicBezTo>
                  <a:cubicBezTo>
                    <a:pt x="864988" y="716496"/>
                    <a:pt x="856116" y="692124"/>
                    <a:pt x="844948" y="665696"/>
                  </a:cubicBezTo>
                  <a:cubicBezTo>
                    <a:pt x="826888" y="622888"/>
                    <a:pt x="802887" y="574541"/>
                    <a:pt x="783877" y="546688"/>
                  </a:cubicBezTo>
                  <a:cubicBezTo>
                    <a:pt x="767242" y="522079"/>
                    <a:pt x="750449" y="500556"/>
                    <a:pt x="733657" y="478480"/>
                  </a:cubicBezTo>
                  <a:cubicBezTo>
                    <a:pt x="732152" y="478321"/>
                    <a:pt x="730884" y="478084"/>
                    <a:pt x="729221" y="478084"/>
                  </a:cubicBezTo>
                  <a:cubicBezTo>
                    <a:pt x="719241" y="477451"/>
                    <a:pt x="707993" y="477926"/>
                    <a:pt x="703636" y="477688"/>
                  </a:cubicBezTo>
                  <a:cubicBezTo>
                    <a:pt x="694368" y="476976"/>
                    <a:pt x="685180" y="476343"/>
                    <a:pt x="675912" y="475394"/>
                  </a:cubicBezTo>
                  <a:cubicBezTo>
                    <a:pt x="669813" y="474840"/>
                    <a:pt x="663635" y="474128"/>
                    <a:pt x="657536" y="473336"/>
                  </a:cubicBezTo>
                  <a:cubicBezTo>
                    <a:pt x="648426" y="472149"/>
                    <a:pt x="639317" y="470804"/>
                    <a:pt x="630208" y="469459"/>
                  </a:cubicBezTo>
                  <a:cubicBezTo>
                    <a:pt x="616583" y="467481"/>
                    <a:pt x="603039" y="465344"/>
                    <a:pt x="589415" y="463762"/>
                  </a:cubicBezTo>
                  <a:cubicBezTo>
                    <a:pt x="585058" y="463525"/>
                    <a:pt x="581731" y="459726"/>
                    <a:pt x="582048" y="455453"/>
                  </a:cubicBezTo>
                  <a:cubicBezTo>
                    <a:pt x="582285" y="451101"/>
                    <a:pt x="586088" y="447778"/>
                    <a:pt x="590365" y="448095"/>
                  </a:cubicBezTo>
                  <a:cubicBezTo>
                    <a:pt x="609771" y="448490"/>
                    <a:pt x="629178" y="449361"/>
                    <a:pt x="648585" y="451101"/>
                  </a:cubicBezTo>
                  <a:cubicBezTo>
                    <a:pt x="656268" y="451735"/>
                    <a:pt x="663872" y="452605"/>
                    <a:pt x="671556" y="453634"/>
                  </a:cubicBezTo>
                  <a:cubicBezTo>
                    <a:pt x="682962" y="455137"/>
                    <a:pt x="694289" y="457036"/>
                    <a:pt x="705695" y="458619"/>
                  </a:cubicBezTo>
                  <a:cubicBezTo>
                    <a:pt x="708389" y="459014"/>
                    <a:pt x="713934" y="459410"/>
                    <a:pt x="720032" y="460043"/>
                  </a:cubicBezTo>
                  <a:cubicBezTo>
                    <a:pt x="692150" y="424435"/>
                    <a:pt x="664348" y="391281"/>
                    <a:pt x="636703" y="361845"/>
                  </a:cubicBezTo>
                  <a:cubicBezTo>
                    <a:pt x="636386" y="361925"/>
                    <a:pt x="635911" y="362004"/>
                    <a:pt x="635674" y="362004"/>
                  </a:cubicBezTo>
                  <a:lnTo>
                    <a:pt x="622841" y="362874"/>
                  </a:lnTo>
                  <a:lnTo>
                    <a:pt x="581810" y="363428"/>
                  </a:lnTo>
                  <a:cubicBezTo>
                    <a:pt x="569374" y="363270"/>
                    <a:pt x="556859" y="363349"/>
                    <a:pt x="544423" y="362795"/>
                  </a:cubicBezTo>
                  <a:cubicBezTo>
                    <a:pt x="536026" y="362399"/>
                    <a:pt x="527710" y="361766"/>
                    <a:pt x="519392" y="360975"/>
                  </a:cubicBezTo>
                  <a:cubicBezTo>
                    <a:pt x="498322" y="358918"/>
                    <a:pt x="477569" y="355673"/>
                    <a:pt x="456974" y="351084"/>
                  </a:cubicBezTo>
                  <a:cubicBezTo>
                    <a:pt x="452697" y="350293"/>
                    <a:pt x="449846" y="346257"/>
                    <a:pt x="450638" y="341984"/>
                  </a:cubicBezTo>
                  <a:cubicBezTo>
                    <a:pt x="451429" y="337712"/>
                    <a:pt x="455549" y="334863"/>
                    <a:pt x="459826" y="335575"/>
                  </a:cubicBezTo>
                  <a:cubicBezTo>
                    <a:pt x="471945" y="337237"/>
                    <a:pt x="484064" y="338265"/>
                    <a:pt x="496342" y="339136"/>
                  </a:cubicBezTo>
                  <a:cubicBezTo>
                    <a:pt x="510600" y="340085"/>
                    <a:pt x="524937" y="340560"/>
                    <a:pt x="539195" y="341193"/>
                  </a:cubicBezTo>
                  <a:cubicBezTo>
                    <a:pt x="553690" y="341826"/>
                    <a:pt x="568107" y="342855"/>
                    <a:pt x="582444" y="343567"/>
                  </a:cubicBezTo>
                  <a:lnTo>
                    <a:pt x="621019" y="345941"/>
                  </a:lnTo>
                  <a:cubicBezTo>
                    <a:pt x="585850" y="309859"/>
                    <a:pt x="551077" y="278603"/>
                    <a:pt x="516937" y="251462"/>
                  </a:cubicBezTo>
                  <a:cubicBezTo>
                    <a:pt x="513610" y="251304"/>
                    <a:pt x="510204" y="251462"/>
                    <a:pt x="506640" y="251779"/>
                  </a:cubicBezTo>
                  <a:cubicBezTo>
                    <a:pt x="496659" y="252649"/>
                    <a:pt x="486124" y="254311"/>
                    <a:pt x="476936" y="254865"/>
                  </a:cubicBezTo>
                  <a:cubicBezTo>
                    <a:pt x="465054" y="255261"/>
                    <a:pt x="452777" y="255973"/>
                    <a:pt x="440340" y="255973"/>
                  </a:cubicBezTo>
                  <a:cubicBezTo>
                    <a:pt x="432102" y="255973"/>
                    <a:pt x="423864" y="255735"/>
                    <a:pt x="415627" y="255102"/>
                  </a:cubicBezTo>
                  <a:cubicBezTo>
                    <a:pt x="394478" y="253599"/>
                    <a:pt x="373566" y="250117"/>
                    <a:pt x="354080" y="244262"/>
                  </a:cubicBezTo>
                  <a:cubicBezTo>
                    <a:pt x="349882" y="243233"/>
                    <a:pt x="347347" y="238881"/>
                    <a:pt x="348456" y="234687"/>
                  </a:cubicBezTo>
                  <a:cubicBezTo>
                    <a:pt x="349486" y="230493"/>
                    <a:pt x="353763" y="227961"/>
                    <a:pt x="358040" y="228990"/>
                  </a:cubicBezTo>
                  <a:cubicBezTo>
                    <a:pt x="369289" y="231285"/>
                    <a:pt x="381011" y="232472"/>
                    <a:pt x="392972" y="233263"/>
                  </a:cubicBezTo>
                  <a:cubicBezTo>
                    <a:pt x="406676" y="234292"/>
                    <a:pt x="420696" y="234371"/>
                    <a:pt x="434558" y="234608"/>
                  </a:cubicBezTo>
                  <a:cubicBezTo>
                    <a:pt x="448895" y="234846"/>
                    <a:pt x="463074" y="235479"/>
                    <a:pt x="476777" y="235716"/>
                  </a:cubicBezTo>
                  <a:cubicBezTo>
                    <a:pt x="482955" y="235953"/>
                    <a:pt x="490005" y="235716"/>
                    <a:pt x="496897" y="235558"/>
                  </a:cubicBezTo>
                  <a:cubicBezTo>
                    <a:pt x="482955" y="225034"/>
                    <a:pt x="469093" y="215064"/>
                    <a:pt x="455469" y="205806"/>
                  </a:cubicBezTo>
                  <a:cubicBezTo>
                    <a:pt x="426874" y="186499"/>
                    <a:pt x="399072" y="170357"/>
                    <a:pt x="371981" y="156272"/>
                  </a:cubicBezTo>
                  <a:cubicBezTo>
                    <a:pt x="368655" y="156826"/>
                    <a:pt x="365407" y="157538"/>
                    <a:pt x="362080" y="158408"/>
                  </a:cubicBezTo>
                  <a:cubicBezTo>
                    <a:pt x="355189" y="160386"/>
                    <a:pt x="348219" y="162918"/>
                    <a:pt x="341644" y="164897"/>
                  </a:cubicBezTo>
                  <a:cubicBezTo>
                    <a:pt x="333723" y="167112"/>
                    <a:pt x="325722" y="169249"/>
                    <a:pt x="317722" y="170910"/>
                  </a:cubicBezTo>
                  <a:cubicBezTo>
                    <a:pt x="309722" y="172572"/>
                    <a:pt x="301722" y="173680"/>
                    <a:pt x="293642" y="175104"/>
                  </a:cubicBezTo>
                  <a:lnTo>
                    <a:pt x="264730" y="180406"/>
                  </a:lnTo>
                  <a:lnTo>
                    <a:pt x="254512" y="182463"/>
                  </a:lnTo>
                  <a:cubicBezTo>
                    <a:pt x="253879" y="182542"/>
                    <a:pt x="252532" y="182226"/>
                    <a:pt x="251265" y="181988"/>
                  </a:cubicBezTo>
                  <a:cubicBezTo>
                    <a:pt x="249918" y="181751"/>
                    <a:pt x="248651" y="181593"/>
                    <a:pt x="248651" y="182384"/>
                  </a:cubicBezTo>
                  <a:cubicBezTo>
                    <a:pt x="248651" y="182463"/>
                    <a:pt x="248651" y="182621"/>
                    <a:pt x="248651" y="182700"/>
                  </a:cubicBezTo>
                  <a:cubicBezTo>
                    <a:pt x="247225" y="182780"/>
                    <a:pt x="245799" y="182542"/>
                    <a:pt x="244532" y="181830"/>
                  </a:cubicBezTo>
                  <a:cubicBezTo>
                    <a:pt x="242710" y="180960"/>
                    <a:pt x="241997" y="179773"/>
                    <a:pt x="241522" y="179219"/>
                  </a:cubicBezTo>
                  <a:cubicBezTo>
                    <a:pt x="239383" y="176370"/>
                    <a:pt x="240096" y="173680"/>
                    <a:pt x="241126" y="171306"/>
                  </a:cubicBezTo>
                  <a:cubicBezTo>
                    <a:pt x="241759" y="170040"/>
                    <a:pt x="243185" y="168378"/>
                    <a:pt x="246195" y="167429"/>
                  </a:cubicBezTo>
                  <a:cubicBezTo>
                    <a:pt x="246829" y="167271"/>
                    <a:pt x="249997" y="167112"/>
                    <a:pt x="251186" y="167033"/>
                  </a:cubicBezTo>
                  <a:lnTo>
                    <a:pt x="260532" y="163868"/>
                  </a:lnTo>
                  <a:cubicBezTo>
                    <a:pt x="266315" y="162127"/>
                    <a:pt x="272018" y="160228"/>
                    <a:pt x="277800" y="158567"/>
                  </a:cubicBezTo>
                  <a:cubicBezTo>
                    <a:pt x="281761" y="157380"/>
                    <a:pt x="285721" y="156351"/>
                    <a:pt x="289761" y="155401"/>
                  </a:cubicBezTo>
                  <a:cubicBezTo>
                    <a:pt x="297682" y="153581"/>
                    <a:pt x="305524" y="151603"/>
                    <a:pt x="313366" y="150021"/>
                  </a:cubicBezTo>
                  <a:cubicBezTo>
                    <a:pt x="321208" y="148438"/>
                    <a:pt x="329049" y="147172"/>
                    <a:pt x="336891" y="145510"/>
                  </a:cubicBezTo>
                  <a:cubicBezTo>
                    <a:pt x="339901" y="144957"/>
                    <a:pt x="343070" y="144324"/>
                    <a:pt x="346238" y="143690"/>
                  </a:cubicBezTo>
                  <a:cubicBezTo>
                    <a:pt x="304177" y="123750"/>
                    <a:pt x="264493" y="109428"/>
                    <a:pt x="228135" y="99458"/>
                  </a:cubicBezTo>
                  <a:lnTo>
                    <a:pt x="220927" y="103098"/>
                  </a:lnTo>
                  <a:cubicBezTo>
                    <a:pt x="218075" y="104601"/>
                    <a:pt x="215224" y="106184"/>
                    <a:pt x="212372" y="107846"/>
                  </a:cubicBezTo>
                  <a:cubicBezTo>
                    <a:pt x="208095" y="110378"/>
                    <a:pt x="203897" y="113068"/>
                    <a:pt x="199778" y="115758"/>
                  </a:cubicBezTo>
                  <a:cubicBezTo>
                    <a:pt x="194075" y="119319"/>
                    <a:pt x="188371" y="123196"/>
                    <a:pt x="182351" y="126836"/>
                  </a:cubicBezTo>
                  <a:cubicBezTo>
                    <a:pt x="173718" y="131980"/>
                    <a:pt x="164846" y="136965"/>
                    <a:pt x="156449" y="142583"/>
                  </a:cubicBezTo>
                  <a:cubicBezTo>
                    <a:pt x="150429" y="146539"/>
                    <a:pt x="144568" y="150495"/>
                    <a:pt x="139182" y="154927"/>
                  </a:cubicBezTo>
                  <a:cubicBezTo>
                    <a:pt x="136013" y="157933"/>
                    <a:pt x="131023" y="157854"/>
                    <a:pt x="128013" y="154689"/>
                  </a:cubicBezTo>
                  <a:cubicBezTo>
                    <a:pt x="125003" y="151603"/>
                    <a:pt x="125162" y="146618"/>
                    <a:pt x="128251" y="143611"/>
                  </a:cubicBezTo>
                  <a:cubicBezTo>
                    <a:pt x="136885" y="134274"/>
                    <a:pt x="146707" y="125649"/>
                    <a:pt x="157321" y="117895"/>
                  </a:cubicBezTo>
                  <a:cubicBezTo>
                    <a:pt x="162469" y="114176"/>
                    <a:pt x="167777" y="110694"/>
                    <a:pt x="173163" y="107450"/>
                  </a:cubicBezTo>
                  <a:cubicBezTo>
                    <a:pt x="178629" y="104206"/>
                    <a:pt x="184173" y="101357"/>
                    <a:pt x="189560" y="98350"/>
                  </a:cubicBezTo>
                  <a:cubicBezTo>
                    <a:pt x="193441" y="96372"/>
                    <a:pt x="197401" y="94394"/>
                    <a:pt x="201362" y="92574"/>
                  </a:cubicBezTo>
                  <a:cubicBezTo>
                    <a:pt x="85398" y="66066"/>
                    <a:pt x="9593" y="82287"/>
                    <a:pt x="9593" y="82287"/>
                  </a:cubicBezTo>
                  <a:cubicBezTo>
                    <a:pt x="5395" y="83237"/>
                    <a:pt x="1118" y="80547"/>
                    <a:pt x="167" y="76353"/>
                  </a:cubicBezTo>
                  <a:cubicBezTo>
                    <a:pt x="-704" y="72080"/>
                    <a:pt x="1910" y="67886"/>
                    <a:pt x="6187" y="66937"/>
                  </a:cubicBezTo>
                  <a:close/>
                  <a:moveTo>
                    <a:pt x="165638" y="4663"/>
                  </a:moveTo>
                  <a:lnTo>
                    <a:pt x="165796" y="4742"/>
                  </a:lnTo>
                  <a:cubicBezTo>
                    <a:pt x="165638" y="3635"/>
                    <a:pt x="165321" y="2131"/>
                    <a:pt x="164608" y="2843"/>
                  </a:cubicBezTo>
                  <a:cubicBezTo>
                    <a:pt x="165004" y="3397"/>
                    <a:pt x="165400" y="4030"/>
                    <a:pt x="165638" y="4663"/>
                  </a:cubicBezTo>
                  <a:close/>
                  <a:moveTo>
                    <a:pt x="646684" y="341510"/>
                  </a:moveTo>
                  <a:cubicBezTo>
                    <a:pt x="647000" y="341668"/>
                    <a:pt x="647396" y="341905"/>
                    <a:pt x="647714" y="342143"/>
                  </a:cubicBezTo>
                  <a:cubicBezTo>
                    <a:pt x="647238" y="341905"/>
                    <a:pt x="647317" y="341510"/>
                    <a:pt x="646605" y="341351"/>
                  </a:cubicBezTo>
                  <a:lnTo>
                    <a:pt x="646684" y="341510"/>
                  </a:lnTo>
                  <a:close/>
                  <a:moveTo>
                    <a:pt x="648347" y="342538"/>
                  </a:moveTo>
                  <a:cubicBezTo>
                    <a:pt x="648505" y="342617"/>
                    <a:pt x="648664" y="342776"/>
                    <a:pt x="648823" y="342934"/>
                  </a:cubicBezTo>
                  <a:cubicBezTo>
                    <a:pt x="649298" y="342538"/>
                    <a:pt x="648189" y="342380"/>
                    <a:pt x="647714" y="342143"/>
                  </a:cubicBezTo>
                  <a:cubicBezTo>
                    <a:pt x="647951" y="342301"/>
                    <a:pt x="648109" y="342380"/>
                    <a:pt x="648347" y="342538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6" name="Google Shape;1346;p21"/>
            <p:cNvSpPr/>
            <p:nvPr/>
          </p:nvSpPr>
          <p:spPr>
            <a:xfrm>
              <a:off x="7370467" y="327766"/>
              <a:ext cx="553060" cy="261366"/>
            </a:xfrm>
            <a:custGeom>
              <a:avLst/>
              <a:gdLst/>
              <a:ahLst/>
              <a:cxnLst/>
              <a:rect l="l" t="t" r="r" b="b"/>
              <a:pathLst>
                <a:path w="1106120" h="522732" extrusionOk="0">
                  <a:moveTo>
                    <a:pt x="971226" y="326923"/>
                  </a:moveTo>
                  <a:cubicBezTo>
                    <a:pt x="1007504" y="297962"/>
                    <a:pt x="1045842" y="266944"/>
                    <a:pt x="1086715" y="244313"/>
                  </a:cubicBezTo>
                  <a:lnTo>
                    <a:pt x="1096933" y="261009"/>
                  </a:lnTo>
                  <a:cubicBezTo>
                    <a:pt x="1104933" y="263541"/>
                    <a:pt x="1100655" y="280317"/>
                    <a:pt x="1099784" y="284906"/>
                  </a:cubicBezTo>
                  <a:cubicBezTo>
                    <a:pt x="1094952" y="311809"/>
                    <a:pt x="1082120" y="338792"/>
                    <a:pt x="1069605" y="363005"/>
                  </a:cubicBezTo>
                  <a:cubicBezTo>
                    <a:pt x="1042435" y="415467"/>
                    <a:pt x="1005682" y="469036"/>
                    <a:pt x="952769" y="499342"/>
                  </a:cubicBezTo>
                  <a:cubicBezTo>
                    <a:pt x="940967" y="506068"/>
                    <a:pt x="928531" y="511923"/>
                    <a:pt x="915540" y="516275"/>
                  </a:cubicBezTo>
                  <a:cubicBezTo>
                    <a:pt x="907540" y="518966"/>
                    <a:pt x="899381" y="521023"/>
                    <a:pt x="890906" y="522131"/>
                  </a:cubicBezTo>
                  <a:cubicBezTo>
                    <a:pt x="812091" y="532101"/>
                    <a:pt x="881242" y="415229"/>
                    <a:pt x="900490" y="392994"/>
                  </a:cubicBezTo>
                  <a:cubicBezTo>
                    <a:pt x="921561" y="368465"/>
                    <a:pt x="945878" y="347100"/>
                    <a:pt x="971226" y="326923"/>
                  </a:cubicBezTo>
                  <a:close/>
                  <a:moveTo>
                    <a:pt x="1093210" y="242731"/>
                  </a:moveTo>
                  <a:lnTo>
                    <a:pt x="1106121" y="236163"/>
                  </a:lnTo>
                  <a:cubicBezTo>
                    <a:pt x="1098279" y="219546"/>
                    <a:pt x="1096378" y="199132"/>
                    <a:pt x="1090992" y="181723"/>
                  </a:cubicBezTo>
                  <a:cubicBezTo>
                    <a:pt x="1076021" y="133693"/>
                    <a:pt x="1055664" y="86533"/>
                    <a:pt x="1015504" y="53378"/>
                  </a:cubicBezTo>
                  <a:cubicBezTo>
                    <a:pt x="995306" y="36762"/>
                    <a:pt x="968136" y="20857"/>
                    <a:pt x="941204" y="18879"/>
                  </a:cubicBezTo>
                  <a:cubicBezTo>
                    <a:pt x="921323" y="17454"/>
                    <a:pt x="907224" y="28295"/>
                    <a:pt x="906431" y="48156"/>
                  </a:cubicBezTo>
                  <a:cubicBezTo>
                    <a:pt x="906115" y="55594"/>
                    <a:pt x="907303" y="62953"/>
                    <a:pt x="909045" y="70074"/>
                  </a:cubicBezTo>
                  <a:cubicBezTo>
                    <a:pt x="924016" y="131161"/>
                    <a:pt x="971305" y="180537"/>
                    <a:pt x="1024376" y="213216"/>
                  </a:cubicBezTo>
                  <a:cubicBezTo>
                    <a:pt x="1040852" y="223345"/>
                    <a:pt x="1058278" y="232603"/>
                    <a:pt x="1076417" y="239724"/>
                  </a:cubicBezTo>
                  <a:cubicBezTo>
                    <a:pt x="1077922" y="240278"/>
                    <a:pt x="1092339" y="246450"/>
                    <a:pt x="1093210" y="242731"/>
                  </a:cubicBezTo>
                  <a:close/>
                  <a:moveTo>
                    <a:pt x="741119" y="204512"/>
                  </a:moveTo>
                  <a:cubicBezTo>
                    <a:pt x="762347" y="217173"/>
                    <a:pt x="785080" y="229121"/>
                    <a:pt x="809160" y="235689"/>
                  </a:cubicBezTo>
                  <a:cubicBezTo>
                    <a:pt x="810587" y="236084"/>
                    <a:pt x="831260" y="241623"/>
                    <a:pt x="831498" y="236796"/>
                  </a:cubicBezTo>
                  <a:lnTo>
                    <a:pt x="830151" y="226510"/>
                  </a:lnTo>
                  <a:cubicBezTo>
                    <a:pt x="779853" y="164078"/>
                    <a:pt x="754267" y="86770"/>
                    <a:pt x="692404" y="32251"/>
                  </a:cubicBezTo>
                  <a:cubicBezTo>
                    <a:pt x="673711" y="15714"/>
                    <a:pt x="629828" y="-16096"/>
                    <a:pt x="605906" y="9779"/>
                  </a:cubicBezTo>
                  <a:cubicBezTo>
                    <a:pt x="587688" y="29482"/>
                    <a:pt x="597114" y="60263"/>
                    <a:pt x="608124" y="80757"/>
                  </a:cubicBezTo>
                  <a:cubicBezTo>
                    <a:pt x="636482" y="133851"/>
                    <a:pt x="689790" y="174127"/>
                    <a:pt x="741119" y="204512"/>
                  </a:cubicBezTo>
                  <a:close/>
                  <a:moveTo>
                    <a:pt x="564083" y="415229"/>
                  </a:moveTo>
                  <a:cubicBezTo>
                    <a:pt x="544280" y="443319"/>
                    <a:pt x="522973" y="510974"/>
                    <a:pt x="577866" y="516592"/>
                  </a:cubicBezTo>
                  <a:cubicBezTo>
                    <a:pt x="585232" y="517304"/>
                    <a:pt x="592757" y="516433"/>
                    <a:pt x="599965" y="514693"/>
                  </a:cubicBezTo>
                  <a:cubicBezTo>
                    <a:pt x="610263" y="512319"/>
                    <a:pt x="619927" y="508125"/>
                    <a:pt x="629115" y="503219"/>
                  </a:cubicBezTo>
                  <a:cubicBezTo>
                    <a:pt x="698107" y="466346"/>
                    <a:pt x="740723" y="405576"/>
                    <a:pt x="767416" y="334835"/>
                  </a:cubicBezTo>
                  <a:cubicBezTo>
                    <a:pt x="774229" y="316873"/>
                    <a:pt x="781041" y="298753"/>
                    <a:pt x="784605" y="279921"/>
                  </a:cubicBezTo>
                  <a:cubicBezTo>
                    <a:pt x="784764" y="279130"/>
                    <a:pt x="788011" y="264254"/>
                    <a:pt x="786744" y="263779"/>
                  </a:cubicBezTo>
                  <a:lnTo>
                    <a:pt x="768288" y="272720"/>
                  </a:lnTo>
                  <a:cubicBezTo>
                    <a:pt x="749436" y="287280"/>
                    <a:pt x="719257" y="289337"/>
                    <a:pt x="697791" y="300336"/>
                  </a:cubicBezTo>
                  <a:cubicBezTo>
                    <a:pt x="648046" y="325894"/>
                    <a:pt x="595847" y="369968"/>
                    <a:pt x="564083" y="415229"/>
                  </a:cubicBezTo>
                  <a:close/>
                  <a:moveTo>
                    <a:pt x="495012" y="220654"/>
                  </a:moveTo>
                  <a:cubicBezTo>
                    <a:pt x="517270" y="228092"/>
                    <a:pt x="540716" y="234660"/>
                    <a:pt x="564242" y="236322"/>
                  </a:cubicBezTo>
                  <a:cubicBezTo>
                    <a:pt x="506022" y="175631"/>
                    <a:pt x="499527" y="90648"/>
                    <a:pt x="423247" y="50609"/>
                  </a:cubicBezTo>
                  <a:cubicBezTo>
                    <a:pt x="399167" y="38028"/>
                    <a:pt x="348314" y="17613"/>
                    <a:pt x="326610" y="45624"/>
                  </a:cubicBezTo>
                  <a:cubicBezTo>
                    <a:pt x="310609" y="66355"/>
                    <a:pt x="324867" y="96819"/>
                    <a:pt x="337462" y="115177"/>
                  </a:cubicBezTo>
                  <a:cubicBezTo>
                    <a:pt x="373898" y="168034"/>
                    <a:pt x="434811" y="200556"/>
                    <a:pt x="495012" y="220654"/>
                  </a:cubicBezTo>
                  <a:close/>
                  <a:moveTo>
                    <a:pt x="357740" y="386901"/>
                  </a:moveTo>
                  <a:cubicBezTo>
                    <a:pt x="344432" y="404072"/>
                    <a:pt x="317025" y="444348"/>
                    <a:pt x="337224" y="465792"/>
                  </a:cubicBezTo>
                  <a:cubicBezTo>
                    <a:pt x="353066" y="482646"/>
                    <a:pt x="387127" y="470302"/>
                    <a:pt x="403682" y="461598"/>
                  </a:cubicBezTo>
                  <a:cubicBezTo>
                    <a:pt x="455961" y="434141"/>
                    <a:pt x="494457" y="384290"/>
                    <a:pt x="525349" y="336181"/>
                  </a:cubicBezTo>
                  <a:cubicBezTo>
                    <a:pt x="536439" y="318931"/>
                    <a:pt x="547924" y="300652"/>
                    <a:pt x="553786" y="280950"/>
                  </a:cubicBezTo>
                  <a:cubicBezTo>
                    <a:pt x="554340" y="279050"/>
                    <a:pt x="559806" y="258794"/>
                    <a:pt x="551093" y="260851"/>
                  </a:cubicBezTo>
                  <a:lnTo>
                    <a:pt x="555529" y="247716"/>
                  </a:lnTo>
                  <a:cubicBezTo>
                    <a:pt x="491605" y="297645"/>
                    <a:pt x="408910" y="320988"/>
                    <a:pt x="357740" y="386901"/>
                  </a:cubicBezTo>
                  <a:close/>
                  <a:moveTo>
                    <a:pt x="24659" y="303659"/>
                  </a:moveTo>
                  <a:cubicBezTo>
                    <a:pt x="103553" y="349078"/>
                    <a:pt x="231478" y="315528"/>
                    <a:pt x="311164" y="290287"/>
                  </a:cubicBezTo>
                  <a:cubicBezTo>
                    <a:pt x="329699" y="284352"/>
                    <a:pt x="378889" y="274461"/>
                    <a:pt x="390929" y="256420"/>
                  </a:cubicBezTo>
                  <a:lnTo>
                    <a:pt x="388394" y="239012"/>
                  </a:lnTo>
                  <a:cubicBezTo>
                    <a:pt x="331679" y="232761"/>
                    <a:pt x="276787" y="211555"/>
                    <a:pt x="219676" y="205066"/>
                  </a:cubicBezTo>
                  <a:cubicBezTo>
                    <a:pt x="186962" y="201268"/>
                    <a:pt x="154010" y="200081"/>
                    <a:pt x="121217" y="202851"/>
                  </a:cubicBezTo>
                  <a:cubicBezTo>
                    <a:pt x="86444" y="205778"/>
                    <a:pt x="45729" y="211080"/>
                    <a:pt x="17689" y="233552"/>
                  </a:cubicBezTo>
                  <a:cubicBezTo>
                    <a:pt x="-9164" y="254996"/>
                    <a:pt x="-4332" y="286963"/>
                    <a:pt x="24659" y="303659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7" name="Google Shape;1347;p21"/>
            <p:cNvSpPr/>
            <p:nvPr/>
          </p:nvSpPr>
          <p:spPr>
            <a:xfrm>
              <a:off x="7435334" y="368905"/>
              <a:ext cx="586807" cy="187917"/>
            </a:xfrm>
            <a:custGeom>
              <a:avLst/>
              <a:gdLst/>
              <a:ahLst/>
              <a:cxnLst/>
              <a:rect l="l" t="t" r="r" b="b"/>
              <a:pathLst>
                <a:path w="1173614" h="375834" extrusionOk="0">
                  <a:moveTo>
                    <a:pt x="19524" y="160215"/>
                  </a:moveTo>
                  <a:cubicBezTo>
                    <a:pt x="19683" y="159265"/>
                    <a:pt x="20871" y="160452"/>
                    <a:pt x="21663" y="161164"/>
                  </a:cubicBezTo>
                  <a:lnTo>
                    <a:pt x="21426" y="161164"/>
                  </a:lnTo>
                  <a:cubicBezTo>
                    <a:pt x="20792" y="160848"/>
                    <a:pt x="20158" y="160531"/>
                    <a:pt x="19524" y="160215"/>
                  </a:cubicBezTo>
                  <a:close/>
                  <a:moveTo>
                    <a:pt x="6375" y="185377"/>
                  </a:moveTo>
                  <a:cubicBezTo>
                    <a:pt x="8197" y="186564"/>
                    <a:pt x="13108" y="188543"/>
                    <a:pt x="21109" y="189334"/>
                  </a:cubicBezTo>
                  <a:cubicBezTo>
                    <a:pt x="34337" y="190679"/>
                    <a:pt x="61981" y="191154"/>
                    <a:pt x="97072" y="190995"/>
                  </a:cubicBezTo>
                  <a:cubicBezTo>
                    <a:pt x="186817" y="190521"/>
                    <a:pt x="325515" y="186169"/>
                    <a:pt x="394983" y="184665"/>
                  </a:cubicBezTo>
                  <a:cubicBezTo>
                    <a:pt x="385240" y="192578"/>
                    <a:pt x="375417" y="200174"/>
                    <a:pt x="365991" y="208562"/>
                  </a:cubicBezTo>
                  <a:cubicBezTo>
                    <a:pt x="359813" y="214101"/>
                    <a:pt x="353634" y="219640"/>
                    <a:pt x="347773" y="225495"/>
                  </a:cubicBezTo>
                  <a:cubicBezTo>
                    <a:pt x="338981" y="234199"/>
                    <a:pt x="330743" y="243378"/>
                    <a:pt x="322029" y="252082"/>
                  </a:cubicBezTo>
                  <a:cubicBezTo>
                    <a:pt x="313475" y="261261"/>
                    <a:pt x="305316" y="273288"/>
                    <a:pt x="295573" y="282784"/>
                  </a:cubicBezTo>
                  <a:cubicBezTo>
                    <a:pt x="292326" y="286028"/>
                    <a:pt x="289157" y="289272"/>
                    <a:pt x="285276" y="291329"/>
                  </a:cubicBezTo>
                  <a:cubicBezTo>
                    <a:pt x="278068" y="294494"/>
                    <a:pt x="274741" y="302882"/>
                    <a:pt x="277909" y="310083"/>
                  </a:cubicBezTo>
                  <a:cubicBezTo>
                    <a:pt x="281078" y="317283"/>
                    <a:pt x="289474" y="320607"/>
                    <a:pt x="296682" y="317441"/>
                  </a:cubicBezTo>
                  <a:cubicBezTo>
                    <a:pt x="303415" y="315147"/>
                    <a:pt x="309752" y="311349"/>
                    <a:pt x="315930" y="306917"/>
                  </a:cubicBezTo>
                  <a:cubicBezTo>
                    <a:pt x="327337" y="298846"/>
                    <a:pt x="337476" y="287610"/>
                    <a:pt x="347535" y="279460"/>
                  </a:cubicBezTo>
                  <a:cubicBezTo>
                    <a:pt x="354031" y="274000"/>
                    <a:pt x="360526" y="268699"/>
                    <a:pt x="366783" y="262923"/>
                  </a:cubicBezTo>
                  <a:cubicBezTo>
                    <a:pt x="372962" y="257304"/>
                    <a:pt x="378982" y="251449"/>
                    <a:pt x="384843" y="245435"/>
                  </a:cubicBezTo>
                  <a:cubicBezTo>
                    <a:pt x="391735" y="238314"/>
                    <a:pt x="398389" y="230876"/>
                    <a:pt x="405042" y="223438"/>
                  </a:cubicBezTo>
                  <a:cubicBezTo>
                    <a:pt x="415023" y="212360"/>
                    <a:pt x="424686" y="201124"/>
                    <a:pt x="434746" y="190283"/>
                  </a:cubicBezTo>
                  <a:cubicBezTo>
                    <a:pt x="436647" y="188622"/>
                    <a:pt x="437122" y="186327"/>
                    <a:pt x="437756" y="184191"/>
                  </a:cubicBezTo>
                  <a:cubicBezTo>
                    <a:pt x="477361" y="184111"/>
                    <a:pt x="538116" y="185852"/>
                    <a:pt x="609801" y="187830"/>
                  </a:cubicBezTo>
                  <a:cubicBezTo>
                    <a:pt x="605286" y="192024"/>
                    <a:pt x="600534" y="195822"/>
                    <a:pt x="596177" y="200333"/>
                  </a:cubicBezTo>
                  <a:cubicBezTo>
                    <a:pt x="586672" y="210382"/>
                    <a:pt x="577642" y="221064"/>
                    <a:pt x="569166" y="232063"/>
                  </a:cubicBezTo>
                  <a:cubicBezTo>
                    <a:pt x="556651" y="248442"/>
                    <a:pt x="545720" y="265375"/>
                    <a:pt x="533680" y="279223"/>
                  </a:cubicBezTo>
                  <a:cubicBezTo>
                    <a:pt x="528769" y="285157"/>
                    <a:pt x="520373" y="297897"/>
                    <a:pt x="511501" y="308263"/>
                  </a:cubicBezTo>
                  <a:cubicBezTo>
                    <a:pt x="508729" y="311586"/>
                    <a:pt x="506115" y="314672"/>
                    <a:pt x="503343" y="316967"/>
                  </a:cubicBezTo>
                  <a:cubicBezTo>
                    <a:pt x="502154" y="317916"/>
                    <a:pt x="501441" y="319182"/>
                    <a:pt x="500332" y="319499"/>
                  </a:cubicBezTo>
                  <a:cubicBezTo>
                    <a:pt x="492649" y="321081"/>
                    <a:pt x="487659" y="328678"/>
                    <a:pt x="489322" y="336353"/>
                  </a:cubicBezTo>
                  <a:cubicBezTo>
                    <a:pt x="490906" y="344028"/>
                    <a:pt x="498511" y="348934"/>
                    <a:pt x="506194" y="347352"/>
                  </a:cubicBezTo>
                  <a:cubicBezTo>
                    <a:pt x="513006" y="346402"/>
                    <a:pt x="521006" y="341655"/>
                    <a:pt x="529165" y="335008"/>
                  </a:cubicBezTo>
                  <a:cubicBezTo>
                    <a:pt x="541205" y="325196"/>
                    <a:pt x="553562" y="310162"/>
                    <a:pt x="560216" y="303911"/>
                  </a:cubicBezTo>
                  <a:cubicBezTo>
                    <a:pt x="573523" y="290538"/>
                    <a:pt x="587227" y="274792"/>
                    <a:pt x="600138" y="258017"/>
                  </a:cubicBezTo>
                  <a:cubicBezTo>
                    <a:pt x="611782" y="242903"/>
                    <a:pt x="622792" y="226999"/>
                    <a:pt x="635070" y="212914"/>
                  </a:cubicBezTo>
                  <a:cubicBezTo>
                    <a:pt x="642832" y="204052"/>
                    <a:pt x="650911" y="196139"/>
                    <a:pt x="659466" y="189096"/>
                  </a:cubicBezTo>
                  <a:cubicBezTo>
                    <a:pt x="667467" y="189334"/>
                    <a:pt x="674912" y="189492"/>
                    <a:pt x="683071" y="189729"/>
                  </a:cubicBezTo>
                  <a:cubicBezTo>
                    <a:pt x="762836" y="191708"/>
                    <a:pt x="847988" y="192974"/>
                    <a:pt x="925218" y="193686"/>
                  </a:cubicBezTo>
                  <a:cubicBezTo>
                    <a:pt x="919119" y="203735"/>
                    <a:pt x="912386" y="213468"/>
                    <a:pt x="905099" y="223042"/>
                  </a:cubicBezTo>
                  <a:cubicBezTo>
                    <a:pt x="897415" y="233091"/>
                    <a:pt x="889256" y="242824"/>
                    <a:pt x="880939" y="252636"/>
                  </a:cubicBezTo>
                  <a:cubicBezTo>
                    <a:pt x="875395" y="259283"/>
                    <a:pt x="869929" y="265929"/>
                    <a:pt x="864384" y="272655"/>
                  </a:cubicBezTo>
                  <a:cubicBezTo>
                    <a:pt x="842443" y="299479"/>
                    <a:pt x="820739" y="326145"/>
                    <a:pt x="803313" y="353207"/>
                  </a:cubicBezTo>
                  <a:cubicBezTo>
                    <a:pt x="798640" y="359616"/>
                    <a:pt x="800144" y="368558"/>
                    <a:pt x="806481" y="373147"/>
                  </a:cubicBezTo>
                  <a:cubicBezTo>
                    <a:pt x="812897" y="377737"/>
                    <a:pt x="821769" y="376312"/>
                    <a:pt x="826442" y="369903"/>
                  </a:cubicBezTo>
                  <a:cubicBezTo>
                    <a:pt x="843314" y="349172"/>
                    <a:pt x="864146" y="329864"/>
                    <a:pt x="884028" y="309054"/>
                  </a:cubicBezTo>
                  <a:cubicBezTo>
                    <a:pt x="897494" y="295048"/>
                    <a:pt x="910723" y="280647"/>
                    <a:pt x="922366" y="265296"/>
                  </a:cubicBezTo>
                  <a:cubicBezTo>
                    <a:pt x="939079" y="243220"/>
                    <a:pt x="951278" y="219086"/>
                    <a:pt x="960308" y="193923"/>
                  </a:cubicBezTo>
                  <a:cubicBezTo>
                    <a:pt x="1051242" y="194319"/>
                    <a:pt x="1126571" y="193132"/>
                    <a:pt x="1160235" y="189096"/>
                  </a:cubicBezTo>
                  <a:cubicBezTo>
                    <a:pt x="1168474" y="188226"/>
                    <a:pt x="1174335" y="180946"/>
                    <a:pt x="1173543" y="172796"/>
                  </a:cubicBezTo>
                  <a:cubicBezTo>
                    <a:pt x="1172672" y="164567"/>
                    <a:pt x="1165305" y="158632"/>
                    <a:pt x="1157147" y="159503"/>
                  </a:cubicBezTo>
                  <a:cubicBezTo>
                    <a:pt x="1130690" y="161956"/>
                    <a:pt x="1078253" y="161560"/>
                    <a:pt x="1012666" y="160215"/>
                  </a:cubicBezTo>
                  <a:cubicBezTo>
                    <a:pt x="1006726" y="160057"/>
                    <a:pt x="999755" y="159819"/>
                    <a:pt x="993577" y="159740"/>
                  </a:cubicBezTo>
                  <a:cubicBezTo>
                    <a:pt x="993102" y="159028"/>
                    <a:pt x="993102" y="158474"/>
                    <a:pt x="992547" y="157762"/>
                  </a:cubicBezTo>
                  <a:cubicBezTo>
                    <a:pt x="990963" y="155863"/>
                    <a:pt x="985814" y="151669"/>
                    <a:pt x="985259" y="151194"/>
                  </a:cubicBezTo>
                  <a:lnTo>
                    <a:pt x="972665" y="141303"/>
                  </a:lnTo>
                  <a:cubicBezTo>
                    <a:pt x="968308" y="137743"/>
                    <a:pt x="964268" y="133865"/>
                    <a:pt x="960229" y="129830"/>
                  </a:cubicBezTo>
                  <a:cubicBezTo>
                    <a:pt x="953971" y="123658"/>
                    <a:pt x="948189" y="117169"/>
                    <a:pt x="942565" y="110523"/>
                  </a:cubicBezTo>
                  <a:cubicBezTo>
                    <a:pt x="931951" y="98891"/>
                    <a:pt x="922921" y="86310"/>
                    <a:pt x="913336" y="74124"/>
                  </a:cubicBezTo>
                  <a:cubicBezTo>
                    <a:pt x="903277" y="61384"/>
                    <a:pt x="892900" y="48961"/>
                    <a:pt x="882286" y="36617"/>
                  </a:cubicBezTo>
                  <a:cubicBezTo>
                    <a:pt x="872939" y="25777"/>
                    <a:pt x="863117" y="15332"/>
                    <a:pt x="852740" y="5283"/>
                  </a:cubicBezTo>
                  <a:cubicBezTo>
                    <a:pt x="847196" y="-810"/>
                    <a:pt x="837769" y="-1364"/>
                    <a:pt x="831670" y="4175"/>
                  </a:cubicBezTo>
                  <a:cubicBezTo>
                    <a:pt x="825571" y="9635"/>
                    <a:pt x="825017" y="19051"/>
                    <a:pt x="830561" y="25144"/>
                  </a:cubicBezTo>
                  <a:cubicBezTo>
                    <a:pt x="842363" y="40257"/>
                    <a:pt x="852344" y="56320"/>
                    <a:pt x="863037" y="72146"/>
                  </a:cubicBezTo>
                  <a:cubicBezTo>
                    <a:pt x="870325" y="83065"/>
                    <a:pt x="877692" y="93985"/>
                    <a:pt x="885850" y="104351"/>
                  </a:cubicBezTo>
                  <a:cubicBezTo>
                    <a:pt x="894801" y="115745"/>
                    <a:pt x="904781" y="126269"/>
                    <a:pt x="915238" y="136556"/>
                  </a:cubicBezTo>
                  <a:cubicBezTo>
                    <a:pt x="921099" y="142174"/>
                    <a:pt x="927119" y="147713"/>
                    <a:pt x="933535" y="152856"/>
                  </a:cubicBezTo>
                  <a:cubicBezTo>
                    <a:pt x="935991" y="154834"/>
                    <a:pt x="938604" y="156575"/>
                    <a:pt x="941218" y="158316"/>
                  </a:cubicBezTo>
                  <a:cubicBezTo>
                    <a:pt x="869533" y="156179"/>
                    <a:pt x="790481" y="153252"/>
                    <a:pt x="714122" y="150719"/>
                  </a:cubicBezTo>
                  <a:lnTo>
                    <a:pt x="708419" y="146447"/>
                  </a:lnTo>
                  <a:cubicBezTo>
                    <a:pt x="702953" y="142174"/>
                    <a:pt x="697725" y="137505"/>
                    <a:pt x="692576" y="132837"/>
                  </a:cubicBezTo>
                  <a:cubicBezTo>
                    <a:pt x="684497" y="125557"/>
                    <a:pt x="676655" y="117961"/>
                    <a:pt x="668734" y="110444"/>
                  </a:cubicBezTo>
                  <a:cubicBezTo>
                    <a:pt x="658199" y="100790"/>
                    <a:pt x="647664" y="90662"/>
                    <a:pt x="636654" y="81008"/>
                  </a:cubicBezTo>
                  <a:cubicBezTo>
                    <a:pt x="620653" y="67002"/>
                    <a:pt x="604178" y="53313"/>
                    <a:pt x="588890" y="38596"/>
                  </a:cubicBezTo>
                  <a:cubicBezTo>
                    <a:pt x="577959" y="28072"/>
                    <a:pt x="567345" y="17627"/>
                    <a:pt x="557919" y="6153"/>
                  </a:cubicBezTo>
                  <a:cubicBezTo>
                    <a:pt x="553087" y="-493"/>
                    <a:pt x="543740" y="-1997"/>
                    <a:pt x="537086" y="2830"/>
                  </a:cubicBezTo>
                  <a:cubicBezTo>
                    <a:pt x="530433" y="7578"/>
                    <a:pt x="528927" y="16915"/>
                    <a:pt x="533759" y="23561"/>
                  </a:cubicBezTo>
                  <a:cubicBezTo>
                    <a:pt x="548176" y="46113"/>
                    <a:pt x="565364" y="67319"/>
                    <a:pt x="584533" y="87022"/>
                  </a:cubicBezTo>
                  <a:cubicBezTo>
                    <a:pt x="593801" y="96517"/>
                    <a:pt x="603544" y="105696"/>
                    <a:pt x="613524" y="114321"/>
                  </a:cubicBezTo>
                  <a:cubicBezTo>
                    <a:pt x="623505" y="123025"/>
                    <a:pt x="633961" y="131017"/>
                    <a:pt x="644020" y="139088"/>
                  </a:cubicBezTo>
                  <a:cubicBezTo>
                    <a:pt x="648219" y="142411"/>
                    <a:pt x="652496" y="145655"/>
                    <a:pt x="656773" y="148900"/>
                  </a:cubicBezTo>
                  <a:cubicBezTo>
                    <a:pt x="569325" y="146367"/>
                    <a:pt x="492808" y="145339"/>
                    <a:pt x="444014" y="145734"/>
                  </a:cubicBezTo>
                  <a:cubicBezTo>
                    <a:pt x="441875" y="144231"/>
                    <a:pt x="437994" y="141936"/>
                    <a:pt x="436172" y="140670"/>
                  </a:cubicBezTo>
                  <a:lnTo>
                    <a:pt x="422469" y="131491"/>
                  </a:lnTo>
                  <a:lnTo>
                    <a:pt x="386903" y="103639"/>
                  </a:lnTo>
                  <a:cubicBezTo>
                    <a:pt x="375338" y="94539"/>
                    <a:pt x="364645" y="84648"/>
                    <a:pt x="353714" y="74994"/>
                  </a:cubicBezTo>
                  <a:cubicBezTo>
                    <a:pt x="346347" y="68506"/>
                    <a:pt x="338901" y="62097"/>
                    <a:pt x="331456" y="55608"/>
                  </a:cubicBezTo>
                  <a:cubicBezTo>
                    <a:pt x="312683" y="39149"/>
                    <a:pt x="293989" y="22612"/>
                    <a:pt x="275612" y="5441"/>
                  </a:cubicBezTo>
                  <a:cubicBezTo>
                    <a:pt x="269909" y="-493"/>
                    <a:pt x="260483" y="-731"/>
                    <a:pt x="254542" y="4966"/>
                  </a:cubicBezTo>
                  <a:cubicBezTo>
                    <a:pt x="248601" y="10664"/>
                    <a:pt x="248364" y="20080"/>
                    <a:pt x="254067" y="26014"/>
                  </a:cubicBezTo>
                  <a:cubicBezTo>
                    <a:pt x="265869" y="40178"/>
                    <a:pt x="277513" y="54263"/>
                    <a:pt x="289791" y="67952"/>
                  </a:cubicBezTo>
                  <a:cubicBezTo>
                    <a:pt x="298108" y="77210"/>
                    <a:pt x="306583" y="86230"/>
                    <a:pt x="315613" y="94776"/>
                  </a:cubicBezTo>
                  <a:cubicBezTo>
                    <a:pt x="323138" y="101977"/>
                    <a:pt x="330980" y="108861"/>
                    <a:pt x="339139" y="115349"/>
                  </a:cubicBezTo>
                  <a:cubicBezTo>
                    <a:pt x="347298" y="121917"/>
                    <a:pt x="355932" y="127931"/>
                    <a:pt x="364645" y="133865"/>
                  </a:cubicBezTo>
                  <a:cubicBezTo>
                    <a:pt x="371615" y="138455"/>
                    <a:pt x="378586" y="143044"/>
                    <a:pt x="385636" y="147475"/>
                  </a:cubicBezTo>
                  <a:cubicBezTo>
                    <a:pt x="324327" y="150245"/>
                    <a:pt x="220481" y="155546"/>
                    <a:pt x="137786" y="158711"/>
                  </a:cubicBezTo>
                  <a:cubicBezTo>
                    <a:pt x="88596" y="160610"/>
                    <a:pt x="47169" y="161797"/>
                    <a:pt x="27366" y="160927"/>
                  </a:cubicBezTo>
                  <a:cubicBezTo>
                    <a:pt x="25465" y="160848"/>
                    <a:pt x="23247" y="161164"/>
                    <a:pt x="21663" y="161164"/>
                  </a:cubicBezTo>
                  <a:cubicBezTo>
                    <a:pt x="21821" y="161402"/>
                    <a:pt x="21980" y="161560"/>
                    <a:pt x="22138" y="161639"/>
                  </a:cubicBezTo>
                  <a:cubicBezTo>
                    <a:pt x="21901" y="161481"/>
                    <a:pt x="21663" y="161323"/>
                    <a:pt x="21426" y="161164"/>
                  </a:cubicBezTo>
                  <a:cubicBezTo>
                    <a:pt x="20158" y="161243"/>
                    <a:pt x="19366" y="161006"/>
                    <a:pt x="19524" y="160294"/>
                  </a:cubicBezTo>
                  <a:lnTo>
                    <a:pt x="19524" y="160215"/>
                  </a:lnTo>
                  <a:cubicBezTo>
                    <a:pt x="13346" y="157841"/>
                    <a:pt x="6138" y="159898"/>
                    <a:pt x="2336" y="165675"/>
                  </a:cubicBezTo>
                  <a:cubicBezTo>
                    <a:pt x="-1942" y="172242"/>
                    <a:pt x="-199" y="181025"/>
                    <a:pt x="6375" y="185377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8" name="Google Shape;1348;p21"/>
            <p:cNvSpPr/>
            <p:nvPr/>
          </p:nvSpPr>
          <p:spPr>
            <a:xfrm>
              <a:off x="7243306" y="609965"/>
              <a:ext cx="261999" cy="328293"/>
            </a:xfrm>
            <a:custGeom>
              <a:avLst/>
              <a:gdLst/>
              <a:ahLst/>
              <a:cxnLst/>
              <a:rect l="l" t="t" r="r" b="b"/>
              <a:pathLst>
                <a:path w="523997" h="656586" extrusionOk="0">
                  <a:moveTo>
                    <a:pt x="395736" y="6553"/>
                  </a:moveTo>
                  <a:cubicBezTo>
                    <a:pt x="431935" y="-12358"/>
                    <a:pt x="482551" y="11063"/>
                    <a:pt x="508690" y="58777"/>
                  </a:cubicBezTo>
                  <a:cubicBezTo>
                    <a:pt x="534830" y="106571"/>
                    <a:pt x="526671" y="160773"/>
                    <a:pt x="490472" y="179685"/>
                  </a:cubicBezTo>
                  <a:cubicBezTo>
                    <a:pt x="454273" y="198596"/>
                    <a:pt x="403657" y="175174"/>
                    <a:pt x="377518" y="127460"/>
                  </a:cubicBezTo>
                  <a:cubicBezTo>
                    <a:pt x="351378" y="79667"/>
                    <a:pt x="359537" y="25465"/>
                    <a:pt x="395736" y="6553"/>
                  </a:cubicBezTo>
                  <a:close/>
                  <a:moveTo>
                    <a:pt x="0" y="556886"/>
                  </a:moveTo>
                  <a:cubicBezTo>
                    <a:pt x="0" y="611959"/>
                    <a:pt x="34615" y="656587"/>
                    <a:pt x="77230" y="656587"/>
                  </a:cubicBezTo>
                  <a:cubicBezTo>
                    <a:pt x="119846" y="656587"/>
                    <a:pt x="154461" y="611959"/>
                    <a:pt x="154461" y="556886"/>
                  </a:cubicBezTo>
                  <a:cubicBezTo>
                    <a:pt x="154461" y="501892"/>
                    <a:pt x="119846" y="457185"/>
                    <a:pt x="77230" y="457185"/>
                  </a:cubicBezTo>
                  <a:cubicBezTo>
                    <a:pt x="34615" y="457185"/>
                    <a:pt x="0" y="501892"/>
                    <a:pt x="0" y="5568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9" name="Google Shape;1349;p21"/>
            <p:cNvSpPr/>
            <p:nvPr/>
          </p:nvSpPr>
          <p:spPr>
            <a:xfrm>
              <a:off x="7062962" y="411444"/>
              <a:ext cx="407545" cy="462053"/>
            </a:xfrm>
            <a:custGeom>
              <a:avLst/>
              <a:gdLst/>
              <a:ahLst/>
              <a:cxnLst/>
              <a:rect l="l" t="t" r="r" b="b"/>
              <a:pathLst>
                <a:path w="815090" h="924105" extrusionOk="0">
                  <a:moveTo>
                    <a:pt x="16045" y="45"/>
                  </a:moveTo>
                  <a:cubicBezTo>
                    <a:pt x="16045" y="45"/>
                    <a:pt x="99295" y="5030"/>
                    <a:pt x="174942" y="13101"/>
                  </a:cubicBezTo>
                  <a:cubicBezTo>
                    <a:pt x="219141" y="17848"/>
                    <a:pt x="260727" y="23783"/>
                    <a:pt x="282430" y="30034"/>
                  </a:cubicBezTo>
                  <a:cubicBezTo>
                    <a:pt x="323065" y="41903"/>
                    <a:pt x="362037" y="54880"/>
                    <a:pt x="399187" y="70231"/>
                  </a:cubicBezTo>
                  <a:cubicBezTo>
                    <a:pt x="438237" y="86373"/>
                    <a:pt x="475308" y="104889"/>
                    <a:pt x="510161" y="126649"/>
                  </a:cubicBezTo>
                  <a:cubicBezTo>
                    <a:pt x="579074" y="169615"/>
                    <a:pt x="639353" y="224925"/>
                    <a:pt x="690444" y="297960"/>
                  </a:cubicBezTo>
                  <a:lnTo>
                    <a:pt x="812428" y="474336"/>
                  </a:lnTo>
                  <a:cubicBezTo>
                    <a:pt x="817022" y="480666"/>
                    <a:pt x="815517" y="489607"/>
                    <a:pt x="809101" y="494197"/>
                  </a:cubicBezTo>
                  <a:cubicBezTo>
                    <a:pt x="802764" y="498707"/>
                    <a:pt x="793814" y="497283"/>
                    <a:pt x="789219" y="490874"/>
                  </a:cubicBezTo>
                  <a:lnTo>
                    <a:pt x="661849" y="318375"/>
                  </a:lnTo>
                  <a:cubicBezTo>
                    <a:pt x="612421" y="250721"/>
                    <a:pt x="554360" y="200475"/>
                    <a:pt x="489091" y="160674"/>
                  </a:cubicBezTo>
                  <a:cubicBezTo>
                    <a:pt x="455822" y="140338"/>
                    <a:pt x="420732" y="122772"/>
                    <a:pt x="383740" y="107025"/>
                  </a:cubicBezTo>
                  <a:cubicBezTo>
                    <a:pt x="348016" y="91833"/>
                    <a:pt x="310629" y="78302"/>
                    <a:pt x="271578" y="66037"/>
                  </a:cubicBezTo>
                  <a:cubicBezTo>
                    <a:pt x="251301" y="59628"/>
                    <a:pt x="212170" y="53377"/>
                    <a:pt x="170664" y="47680"/>
                  </a:cubicBezTo>
                  <a:cubicBezTo>
                    <a:pt x="165911" y="47046"/>
                    <a:pt x="161159" y="46413"/>
                    <a:pt x="156327" y="45780"/>
                  </a:cubicBezTo>
                  <a:cubicBezTo>
                    <a:pt x="161951" y="48550"/>
                    <a:pt x="167892" y="50845"/>
                    <a:pt x="173278" y="54010"/>
                  </a:cubicBezTo>
                  <a:cubicBezTo>
                    <a:pt x="185477" y="60973"/>
                    <a:pt x="197279" y="68727"/>
                    <a:pt x="209002" y="76878"/>
                  </a:cubicBezTo>
                  <a:cubicBezTo>
                    <a:pt x="242112" y="99983"/>
                    <a:pt x="273480" y="126332"/>
                    <a:pt x="302154" y="155293"/>
                  </a:cubicBezTo>
                  <a:cubicBezTo>
                    <a:pt x="330986" y="184333"/>
                    <a:pt x="357047" y="216142"/>
                    <a:pt x="379622" y="249534"/>
                  </a:cubicBezTo>
                  <a:cubicBezTo>
                    <a:pt x="411306" y="296932"/>
                    <a:pt x="435544" y="349789"/>
                    <a:pt x="452495" y="406049"/>
                  </a:cubicBezTo>
                  <a:cubicBezTo>
                    <a:pt x="468813" y="460014"/>
                    <a:pt x="478556" y="517065"/>
                    <a:pt x="482912" y="574749"/>
                  </a:cubicBezTo>
                  <a:cubicBezTo>
                    <a:pt x="491546" y="690434"/>
                    <a:pt x="478160" y="808967"/>
                    <a:pt x="452416" y="912624"/>
                  </a:cubicBezTo>
                  <a:cubicBezTo>
                    <a:pt x="450515" y="920616"/>
                    <a:pt x="442515" y="925601"/>
                    <a:pt x="434515" y="923702"/>
                  </a:cubicBezTo>
                  <a:cubicBezTo>
                    <a:pt x="426514" y="921803"/>
                    <a:pt x="421524" y="913811"/>
                    <a:pt x="423346" y="905819"/>
                  </a:cubicBezTo>
                  <a:cubicBezTo>
                    <a:pt x="445604" y="804852"/>
                    <a:pt x="454634" y="689880"/>
                    <a:pt x="444257" y="577993"/>
                  </a:cubicBezTo>
                  <a:cubicBezTo>
                    <a:pt x="439109" y="523158"/>
                    <a:pt x="429287" y="469034"/>
                    <a:pt x="413920" y="417601"/>
                  </a:cubicBezTo>
                  <a:cubicBezTo>
                    <a:pt x="398157" y="364981"/>
                    <a:pt x="376849" y="315052"/>
                    <a:pt x="347858" y="270424"/>
                  </a:cubicBezTo>
                  <a:cubicBezTo>
                    <a:pt x="327264" y="238456"/>
                    <a:pt x="303183" y="207992"/>
                    <a:pt x="276648" y="179902"/>
                  </a:cubicBezTo>
                  <a:cubicBezTo>
                    <a:pt x="250112" y="151732"/>
                    <a:pt x="221042" y="125858"/>
                    <a:pt x="190229" y="103069"/>
                  </a:cubicBezTo>
                  <a:cubicBezTo>
                    <a:pt x="179457" y="95077"/>
                    <a:pt x="168684" y="87481"/>
                    <a:pt x="157436" y="80597"/>
                  </a:cubicBezTo>
                  <a:cubicBezTo>
                    <a:pt x="146505" y="73871"/>
                    <a:pt x="135178" y="67778"/>
                    <a:pt x="123059" y="62635"/>
                  </a:cubicBezTo>
                  <a:cubicBezTo>
                    <a:pt x="118544" y="60736"/>
                    <a:pt x="114108" y="58757"/>
                    <a:pt x="109514" y="57254"/>
                  </a:cubicBezTo>
                  <a:cubicBezTo>
                    <a:pt x="107137" y="56463"/>
                    <a:pt x="104761" y="55751"/>
                    <a:pt x="102226" y="55276"/>
                  </a:cubicBezTo>
                  <a:cubicBezTo>
                    <a:pt x="102306" y="55197"/>
                    <a:pt x="102306" y="55197"/>
                    <a:pt x="102306" y="55118"/>
                  </a:cubicBezTo>
                  <a:cubicBezTo>
                    <a:pt x="102385" y="51478"/>
                    <a:pt x="92166" y="56146"/>
                    <a:pt x="90424" y="56067"/>
                  </a:cubicBezTo>
                  <a:cubicBezTo>
                    <a:pt x="84246" y="55513"/>
                    <a:pt x="81077" y="52348"/>
                    <a:pt x="79651" y="50449"/>
                  </a:cubicBezTo>
                  <a:cubicBezTo>
                    <a:pt x="76879" y="46730"/>
                    <a:pt x="75611" y="42457"/>
                    <a:pt x="77275" y="37393"/>
                  </a:cubicBezTo>
                  <a:cubicBezTo>
                    <a:pt x="77354" y="37156"/>
                    <a:pt x="77592" y="36681"/>
                    <a:pt x="77750" y="36364"/>
                  </a:cubicBezTo>
                  <a:cubicBezTo>
                    <a:pt x="40917" y="32329"/>
                    <a:pt x="13748" y="29718"/>
                    <a:pt x="13748" y="29718"/>
                  </a:cubicBezTo>
                  <a:cubicBezTo>
                    <a:pt x="5589" y="29085"/>
                    <a:pt x="-589" y="21963"/>
                    <a:pt x="45" y="13734"/>
                  </a:cubicBezTo>
                  <a:cubicBezTo>
                    <a:pt x="678" y="5584"/>
                    <a:pt x="7886" y="-588"/>
                    <a:pt x="16045" y="4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0" name="Google Shape;1350;p21"/>
            <p:cNvSpPr/>
            <p:nvPr/>
          </p:nvSpPr>
          <p:spPr>
            <a:xfrm>
              <a:off x="7944521" y="302210"/>
              <a:ext cx="652738" cy="577915"/>
            </a:xfrm>
            <a:custGeom>
              <a:avLst/>
              <a:gdLst/>
              <a:ahLst/>
              <a:cxnLst/>
              <a:rect l="l" t="t" r="r" b="b"/>
              <a:pathLst>
                <a:path w="1305477" h="1155830" extrusionOk="0">
                  <a:moveTo>
                    <a:pt x="1148943" y="128149"/>
                  </a:moveTo>
                  <a:cubicBezTo>
                    <a:pt x="1161775" y="114222"/>
                    <a:pt x="1176904" y="100691"/>
                    <a:pt x="1192113" y="88506"/>
                  </a:cubicBezTo>
                  <a:cubicBezTo>
                    <a:pt x="1207559" y="76083"/>
                    <a:pt x="1223322" y="65400"/>
                    <a:pt x="1234649" y="54560"/>
                  </a:cubicBezTo>
                  <a:cubicBezTo>
                    <a:pt x="1243441" y="46647"/>
                    <a:pt x="1253580" y="30743"/>
                    <a:pt x="1264116" y="18953"/>
                  </a:cubicBezTo>
                  <a:cubicBezTo>
                    <a:pt x="1270769" y="11435"/>
                    <a:pt x="1277502" y="5263"/>
                    <a:pt x="1283997" y="1940"/>
                  </a:cubicBezTo>
                  <a:cubicBezTo>
                    <a:pt x="1290809" y="-2016"/>
                    <a:pt x="1299523" y="278"/>
                    <a:pt x="1303483" y="7004"/>
                  </a:cubicBezTo>
                  <a:cubicBezTo>
                    <a:pt x="1307523" y="13809"/>
                    <a:pt x="1305226" y="22592"/>
                    <a:pt x="1298414" y="26549"/>
                  </a:cubicBezTo>
                  <a:cubicBezTo>
                    <a:pt x="1294928" y="28923"/>
                    <a:pt x="1292077" y="33433"/>
                    <a:pt x="1288829" y="38260"/>
                  </a:cubicBezTo>
                  <a:cubicBezTo>
                    <a:pt x="1279007" y="52503"/>
                    <a:pt x="1269501" y="70781"/>
                    <a:pt x="1261026" y="80435"/>
                  </a:cubicBezTo>
                  <a:cubicBezTo>
                    <a:pt x="1249382" y="92937"/>
                    <a:pt x="1234094" y="106705"/>
                    <a:pt x="1217223" y="119999"/>
                  </a:cubicBezTo>
                  <a:cubicBezTo>
                    <a:pt x="1202886" y="131314"/>
                    <a:pt x="1187440" y="142233"/>
                    <a:pt x="1174211" y="153944"/>
                  </a:cubicBezTo>
                  <a:cubicBezTo>
                    <a:pt x="1162488" y="164231"/>
                    <a:pt x="1151953" y="174280"/>
                    <a:pt x="1145775" y="185675"/>
                  </a:cubicBezTo>
                  <a:cubicBezTo>
                    <a:pt x="1142369" y="193113"/>
                    <a:pt x="1133576" y="196436"/>
                    <a:pt x="1126051" y="192954"/>
                  </a:cubicBezTo>
                  <a:cubicBezTo>
                    <a:pt x="1118605" y="189552"/>
                    <a:pt x="1115358" y="180689"/>
                    <a:pt x="1118764" y="173251"/>
                  </a:cubicBezTo>
                  <a:cubicBezTo>
                    <a:pt x="1124626" y="157822"/>
                    <a:pt x="1135478" y="142708"/>
                    <a:pt x="1148943" y="128149"/>
                  </a:cubicBezTo>
                  <a:close/>
                  <a:moveTo>
                    <a:pt x="6252" y="1128876"/>
                  </a:moveTo>
                  <a:cubicBezTo>
                    <a:pt x="17103" y="1120330"/>
                    <a:pt x="27480" y="1110993"/>
                    <a:pt x="37857" y="1101340"/>
                  </a:cubicBezTo>
                  <a:cubicBezTo>
                    <a:pt x="58372" y="1082349"/>
                    <a:pt x="77858" y="1061380"/>
                    <a:pt x="97740" y="1040886"/>
                  </a:cubicBezTo>
                  <a:cubicBezTo>
                    <a:pt x="107879" y="1030441"/>
                    <a:pt x="118097" y="1020155"/>
                    <a:pt x="128473" y="1010264"/>
                  </a:cubicBezTo>
                  <a:cubicBezTo>
                    <a:pt x="139167" y="999898"/>
                    <a:pt x="150177" y="990165"/>
                    <a:pt x="161029" y="980670"/>
                  </a:cubicBezTo>
                  <a:lnTo>
                    <a:pt x="216794" y="935093"/>
                  </a:lnTo>
                  <a:cubicBezTo>
                    <a:pt x="221070" y="931848"/>
                    <a:pt x="234061" y="927892"/>
                    <a:pt x="241349" y="923856"/>
                  </a:cubicBezTo>
                  <a:cubicBezTo>
                    <a:pt x="241032" y="922116"/>
                    <a:pt x="241111" y="920296"/>
                    <a:pt x="241507" y="918555"/>
                  </a:cubicBezTo>
                  <a:cubicBezTo>
                    <a:pt x="243171" y="910879"/>
                    <a:pt x="250695" y="905974"/>
                    <a:pt x="258458" y="907635"/>
                  </a:cubicBezTo>
                  <a:cubicBezTo>
                    <a:pt x="264716" y="908664"/>
                    <a:pt x="267884" y="911987"/>
                    <a:pt x="269864" y="914519"/>
                  </a:cubicBezTo>
                  <a:cubicBezTo>
                    <a:pt x="272557" y="917922"/>
                    <a:pt x="273191" y="921957"/>
                    <a:pt x="272637" y="926468"/>
                  </a:cubicBezTo>
                  <a:cubicBezTo>
                    <a:pt x="272241" y="930108"/>
                    <a:pt x="268993" y="935963"/>
                    <a:pt x="262419" y="941581"/>
                  </a:cubicBezTo>
                  <a:cubicBezTo>
                    <a:pt x="255607" y="947436"/>
                    <a:pt x="243250" y="954954"/>
                    <a:pt x="237943" y="959939"/>
                  </a:cubicBezTo>
                  <a:lnTo>
                    <a:pt x="186614" y="1008760"/>
                  </a:lnTo>
                  <a:cubicBezTo>
                    <a:pt x="171485" y="1023083"/>
                    <a:pt x="156752" y="1038750"/>
                    <a:pt x="141385" y="1054021"/>
                  </a:cubicBezTo>
                  <a:cubicBezTo>
                    <a:pt x="125939" y="1069214"/>
                    <a:pt x="110017" y="1084248"/>
                    <a:pt x="93779" y="1098729"/>
                  </a:cubicBezTo>
                  <a:cubicBezTo>
                    <a:pt x="71204" y="1118827"/>
                    <a:pt x="47758" y="1137343"/>
                    <a:pt x="23520" y="1153089"/>
                  </a:cubicBezTo>
                  <a:cubicBezTo>
                    <a:pt x="16866" y="1157837"/>
                    <a:pt x="7519" y="1156254"/>
                    <a:pt x="2766" y="1149608"/>
                  </a:cubicBezTo>
                  <a:cubicBezTo>
                    <a:pt x="-1986" y="1142882"/>
                    <a:pt x="-481" y="1133624"/>
                    <a:pt x="6252" y="1128876"/>
                  </a:cubicBezTo>
                  <a:close/>
                  <a:moveTo>
                    <a:pt x="245784" y="916972"/>
                  </a:moveTo>
                  <a:cubicBezTo>
                    <a:pt x="244596" y="915627"/>
                    <a:pt x="244517" y="919900"/>
                    <a:pt x="244280" y="920850"/>
                  </a:cubicBezTo>
                  <a:cubicBezTo>
                    <a:pt x="244121" y="921324"/>
                    <a:pt x="244041" y="921720"/>
                    <a:pt x="243962" y="922195"/>
                  </a:cubicBezTo>
                  <a:cubicBezTo>
                    <a:pt x="246339" y="920454"/>
                    <a:pt x="247289" y="918713"/>
                    <a:pt x="245784" y="916972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1" name="Google Shape;1351;p21"/>
            <p:cNvSpPr/>
            <p:nvPr/>
          </p:nvSpPr>
          <p:spPr>
            <a:xfrm>
              <a:off x="6724721" y="449487"/>
              <a:ext cx="345544" cy="351630"/>
            </a:xfrm>
            <a:custGeom>
              <a:avLst/>
              <a:gdLst/>
              <a:ahLst/>
              <a:cxnLst/>
              <a:rect l="l" t="t" r="r" b="b"/>
              <a:pathLst>
                <a:path w="691088" h="703260" extrusionOk="0">
                  <a:moveTo>
                    <a:pt x="10206" y="479751"/>
                  </a:moveTo>
                  <a:cubicBezTo>
                    <a:pt x="59713" y="294276"/>
                    <a:pt x="341940" y="0"/>
                    <a:pt x="341940" y="0"/>
                  </a:cubicBezTo>
                  <a:cubicBezTo>
                    <a:pt x="341940" y="0"/>
                    <a:pt x="314692" y="561332"/>
                    <a:pt x="208232" y="662694"/>
                  </a:cubicBezTo>
                  <a:cubicBezTo>
                    <a:pt x="101774" y="764057"/>
                    <a:pt x="-39301" y="665226"/>
                    <a:pt x="10206" y="479751"/>
                  </a:cubicBezTo>
                  <a:close/>
                  <a:moveTo>
                    <a:pt x="680882" y="479751"/>
                  </a:moveTo>
                  <a:cubicBezTo>
                    <a:pt x="631375" y="294276"/>
                    <a:pt x="349148" y="0"/>
                    <a:pt x="349148" y="0"/>
                  </a:cubicBezTo>
                  <a:cubicBezTo>
                    <a:pt x="349148" y="0"/>
                    <a:pt x="376397" y="561332"/>
                    <a:pt x="482856" y="662694"/>
                  </a:cubicBezTo>
                  <a:cubicBezTo>
                    <a:pt x="589314" y="764057"/>
                    <a:pt x="730389" y="665226"/>
                    <a:pt x="680882" y="479751"/>
                  </a:cubicBez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2" name="Google Shape;1352;p21"/>
            <p:cNvSpPr/>
            <p:nvPr/>
          </p:nvSpPr>
          <p:spPr>
            <a:xfrm>
              <a:off x="5535002" y="2121929"/>
              <a:ext cx="6544" cy="8917"/>
            </a:xfrm>
            <a:custGeom>
              <a:avLst/>
              <a:gdLst/>
              <a:ahLst/>
              <a:cxnLst/>
              <a:rect l="l" t="t" r="r" b="b"/>
              <a:pathLst>
                <a:path w="13089" h="17834" extrusionOk="0">
                  <a:moveTo>
                    <a:pt x="12852" y="0"/>
                  </a:moveTo>
                  <a:lnTo>
                    <a:pt x="13090" y="0"/>
                  </a:lnTo>
                  <a:lnTo>
                    <a:pt x="12852" y="0"/>
                  </a:lnTo>
                  <a:lnTo>
                    <a:pt x="12852" y="0"/>
                  </a:lnTo>
                  <a:close/>
                  <a:moveTo>
                    <a:pt x="8020" y="1820"/>
                  </a:moveTo>
                  <a:cubicBezTo>
                    <a:pt x="9446" y="1029"/>
                    <a:pt x="10951" y="396"/>
                    <a:pt x="12614" y="79"/>
                  </a:cubicBezTo>
                  <a:cubicBezTo>
                    <a:pt x="10872" y="396"/>
                    <a:pt x="9287" y="1029"/>
                    <a:pt x="8020" y="1820"/>
                  </a:cubicBezTo>
                  <a:lnTo>
                    <a:pt x="8020" y="1820"/>
                  </a:lnTo>
                  <a:close/>
                  <a:moveTo>
                    <a:pt x="178" y="17804"/>
                  </a:moveTo>
                  <a:cubicBezTo>
                    <a:pt x="416" y="17883"/>
                    <a:pt x="812" y="17804"/>
                    <a:pt x="1287" y="17645"/>
                  </a:cubicBezTo>
                  <a:cubicBezTo>
                    <a:pt x="3030" y="17092"/>
                    <a:pt x="2079" y="14797"/>
                    <a:pt x="574" y="12107"/>
                  </a:cubicBezTo>
                  <a:lnTo>
                    <a:pt x="257" y="12819"/>
                  </a:lnTo>
                  <a:lnTo>
                    <a:pt x="178" y="13294"/>
                  </a:lnTo>
                  <a:cubicBezTo>
                    <a:pt x="-59" y="14876"/>
                    <a:pt x="-59" y="16379"/>
                    <a:pt x="178" y="17804"/>
                  </a:cubicBezTo>
                  <a:lnTo>
                    <a:pt x="178" y="17804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DF4A40A1-80E7-254C-A6BD-296A0C83F311}"/>
              </a:ext>
            </a:extLst>
          </p:cNvPr>
          <p:cNvSpPr/>
          <p:nvPr/>
        </p:nvSpPr>
        <p:spPr>
          <a:xfrm>
            <a:off x="1031415" y="1708855"/>
            <a:ext cx="7318927" cy="1755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</a:pPr>
            <a:r>
              <a:rPr lang="en-VN" sz="3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Phong trào chứng tỏ tinh thần đấu tranh kiên cường, oanh liệt và khả năng cách mạng to lớn của quần chúng.</a:t>
            </a:r>
            <a:endParaRPr lang="en-VN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6CCDC0F-D4BA-0C47-85A2-95C4E5843624}"/>
              </a:ext>
            </a:extLst>
          </p:cNvPr>
          <p:cNvSpPr/>
          <p:nvPr/>
        </p:nvSpPr>
        <p:spPr>
          <a:xfrm>
            <a:off x="2364923" y="285277"/>
            <a:ext cx="44630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Ý</a:t>
            </a:r>
            <a:r>
              <a:rPr lang="en-US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NGHĨA LỊCH SỬ </a:t>
            </a:r>
            <a:endParaRPr lang="en-VN" sz="36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CC0BA76-1D2D-284F-8EBD-7D1242375BC4}"/>
              </a:ext>
            </a:extLst>
          </p:cNvPr>
          <p:cNvGrpSpPr/>
          <p:nvPr/>
        </p:nvGrpSpPr>
        <p:grpSpPr>
          <a:xfrm>
            <a:off x="1122543" y="1673463"/>
            <a:ext cx="6947840" cy="1738834"/>
            <a:chOff x="1070448" y="1539193"/>
            <a:chExt cx="6947840" cy="1738834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E074C107-3266-1244-B0A6-213459D152CA}"/>
                </a:ext>
              </a:extLst>
            </p:cNvPr>
            <p:cNvSpPr/>
            <p:nvPr/>
          </p:nvSpPr>
          <p:spPr>
            <a:xfrm>
              <a:off x="1070448" y="1539193"/>
              <a:ext cx="6947840" cy="1738834"/>
            </a:xfrm>
            <a:prstGeom prst="roundRect">
              <a:avLst>
                <a:gd name="adj" fmla="val 42139"/>
              </a:avLst>
            </a:prstGeom>
            <a:solidFill>
              <a:srgbClr val="92D050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72" name="Rectangle 71">
              <a:extLst>
                <a:ext uri="{FF2B5EF4-FFF2-40B4-BE49-F238E27FC236}">
                  <a16:creationId xmlns:a16="http://schemas.microsoft.com/office/drawing/2014/main" id="{A7017F31-C19D-B54A-989A-93325F74898E}"/>
                </a:ext>
              </a:extLst>
            </p:cNvPr>
            <p:cNvSpPr/>
            <p:nvPr/>
          </p:nvSpPr>
          <p:spPr>
            <a:xfrm>
              <a:off x="1742896" y="1809625"/>
              <a:ext cx="5356661" cy="10519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5000"/>
                </a:lnSpc>
              </a:pPr>
              <a:r>
                <a:rPr lang="en-VN" sz="28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Em hãy cho biết ý nghĩa của phong trào cách mạng 1930-1931</a:t>
              </a:r>
              <a:endParaRPr lang="en-VN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7516149-3472-3849-9695-BA7D277029A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39</a:t>
            </a:fld>
            <a:endParaRPr lang="en"/>
          </a:p>
        </p:txBody>
      </p:sp>
      <p:pic>
        <p:nvPicPr>
          <p:cNvPr id="3" name="ý nghĩa xô viêt nghệ tĩnh.mp4" descr="ý nghĩa xô viêt nghệ tĩnh.mp4">
            <a:hlinkClick r:id="" action="ppaction://media"/>
            <a:extLst>
              <a:ext uri="{FF2B5EF4-FFF2-40B4-BE49-F238E27FC236}">
                <a16:creationId xmlns:a16="http://schemas.microsoft.com/office/drawing/2014/main" id="{C760927E-0505-8D40-843E-4CD9047AC45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015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hlinkClick r:id="rId6" action="ppaction://hlinksldjump"/>
            <a:extLst>
              <a:ext uri="{FF2B5EF4-FFF2-40B4-BE49-F238E27FC236}">
                <a16:creationId xmlns:a16="http://schemas.microsoft.com/office/drawing/2014/main" id="{E8A3D8D8-1DFA-4A8B-9290-10ED9F0F074D}"/>
              </a:ext>
            </a:extLst>
          </p:cNvPr>
          <p:cNvSpPr/>
          <p:nvPr/>
        </p:nvSpPr>
        <p:spPr>
          <a:xfrm>
            <a:off x="5234940" y="4537710"/>
            <a:ext cx="1623060" cy="4800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  <a:sym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CF2F40B-0C06-41A2-98EB-3C7D4751E754}"/>
              </a:ext>
            </a:extLst>
          </p:cNvPr>
          <p:cNvSpPr txBox="1"/>
          <p:nvPr/>
        </p:nvSpPr>
        <p:spPr>
          <a:xfrm>
            <a:off x="1047483" y="561185"/>
            <a:ext cx="73559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buClrTx/>
            </a:pP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Câu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hỏi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số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3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: </a:t>
            </a:r>
            <a:r>
              <a:rPr lang="vi-VN" sz="2400" b="1" kern="1200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 chấm dứt tình trạng khủng hoảng về đường lối cứu nước ở Việt Nam đầu thế kỉ XX được đánh dấu bằng sự kiện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D844259-E829-4744-818B-775CAC98D1F4}"/>
              </a:ext>
            </a:extLst>
          </p:cNvPr>
          <p:cNvSpPr/>
          <p:nvPr/>
        </p:nvSpPr>
        <p:spPr>
          <a:xfrm>
            <a:off x="4571999" y="2061645"/>
            <a:ext cx="4133087" cy="1160224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C. </a:t>
            </a:r>
            <a:r>
              <a:rPr lang="vi-VN" sz="240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 Ái Quốc gửi đến Hội nghị Véc-xai “Bản yêu sách của nhân dân An Nam”.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25553D5-F521-0549-B6FD-994B6DE4080E}"/>
              </a:ext>
            </a:extLst>
          </p:cNvPr>
          <p:cNvSpPr/>
          <p:nvPr/>
        </p:nvSpPr>
        <p:spPr>
          <a:xfrm>
            <a:off x="278163" y="2049429"/>
            <a:ext cx="4133087" cy="1160224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A</a:t>
            </a:r>
            <a:r>
              <a:rPr kumimoji="0" lang="vi-VN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. </a:t>
            </a:r>
            <a:r>
              <a:rPr lang="vi-VN" sz="240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Đảng Cộng sản Viêt Nam được thành lập với Cương lĩnh chính trị đúng đắn.</a:t>
            </a:r>
            <a:endParaRPr kumimoji="0" lang="vi-VN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BEB0EF0-98DE-DB44-BE80-45AEFD8F103C}"/>
              </a:ext>
            </a:extLst>
          </p:cNvPr>
          <p:cNvSpPr/>
          <p:nvPr/>
        </p:nvSpPr>
        <p:spPr>
          <a:xfrm>
            <a:off x="313182" y="3447727"/>
            <a:ext cx="4098068" cy="1077767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B. </a:t>
            </a:r>
            <a:r>
              <a:rPr lang="en-US" sz="2400" kern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40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240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40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Yên</a:t>
            </a:r>
            <a:r>
              <a:rPr lang="en-US" sz="240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Bái</a:t>
            </a:r>
            <a:r>
              <a:rPr lang="en-US" sz="240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thất</a:t>
            </a:r>
            <a:r>
              <a:rPr lang="en-US" sz="240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bại</a:t>
            </a:r>
            <a:r>
              <a:rPr lang="en-US" sz="240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40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tan </a:t>
            </a:r>
            <a:r>
              <a:rPr lang="en-US" sz="2400" kern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rã</a:t>
            </a:r>
            <a:r>
              <a:rPr lang="en-US" sz="240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40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sz="2400" kern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40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40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kern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Đảng</a:t>
            </a:r>
            <a:r>
              <a:rPr lang="en-US" sz="240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1E9EB67-95B1-B543-BF5A-AC40A3D1B62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794" y="2641294"/>
            <a:ext cx="604292" cy="53104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3407805-E485-3D46-BB42-168694624EC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3807848" y="3986610"/>
            <a:ext cx="603402" cy="5280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B730D79-2A8D-2E4F-8BD1-DC464B3D930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2285214"/>
            <a:ext cx="686883" cy="749059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692FDB52-3538-3342-B506-8AE62097F3CE}"/>
              </a:ext>
            </a:extLst>
          </p:cNvPr>
          <p:cNvSpPr/>
          <p:nvPr/>
        </p:nvSpPr>
        <p:spPr>
          <a:xfrm>
            <a:off x="4572000" y="3466308"/>
            <a:ext cx="4133088" cy="1071402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kumimoji="0" lang="vi-V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D. </a:t>
            </a:r>
            <a:r>
              <a:rPr lang="vi-VN" sz="24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 Ái Quốc thành lập Hội Việt Nam Cách mạng Thanh niên.</a:t>
            </a:r>
            <a:endParaRPr kumimoji="0" lang="vi-V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87B7320-E41C-FF44-BEEF-568464DF154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8101684" y="3983411"/>
            <a:ext cx="603402" cy="528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79802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5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5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1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7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8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5E35025E-1472-E24A-8D91-F99F4482372E}"/>
              </a:ext>
            </a:extLst>
          </p:cNvPr>
          <p:cNvGrpSpPr/>
          <p:nvPr/>
        </p:nvGrpSpPr>
        <p:grpSpPr>
          <a:xfrm>
            <a:off x="1" y="0"/>
            <a:ext cx="4736852" cy="5143500"/>
            <a:chOff x="1" y="0"/>
            <a:chExt cx="4736852" cy="5143500"/>
          </a:xfrm>
        </p:grpSpPr>
        <p:pic>
          <p:nvPicPr>
            <p:cNvPr id="3074" name="Picture 2">
              <a:extLst>
                <a:ext uri="{FF2B5EF4-FFF2-40B4-BE49-F238E27FC236}">
                  <a16:creationId xmlns:a16="http://schemas.microsoft.com/office/drawing/2014/main" id="{67C5BBC0-5CBF-5B47-A8C9-2AF002AF984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" y="0"/>
              <a:ext cx="4736852" cy="4406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62DD3E2-12E7-424C-B13E-53F9E57E443B}"/>
                </a:ext>
              </a:extLst>
            </p:cNvPr>
            <p:cNvSpPr/>
            <p:nvPr/>
          </p:nvSpPr>
          <p:spPr>
            <a:xfrm>
              <a:off x="1" y="4435614"/>
              <a:ext cx="4736852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vi-VN" sz="2000" dirty="0">
                  <a:solidFill>
                    <a:srgbClr val="00206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Tượng đài Xô viết - Nghệ Tĩnh (thị trấn Nghèn - Can Lộc- Hà Tĩnh)</a:t>
              </a:r>
              <a:endParaRPr lang="en-VN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275F7ABF-C042-FA4D-87A7-7CAF61D51686}"/>
              </a:ext>
            </a:extLst>
          </p:cNvPr>
          <p:cNvGrpSpPr/>
          <p:nvPr/>
        </p:nvGrpSpPr>
        <p:grpSpPr>
          <a:xfrm>
            <a:off x="4736852" y="0"/>
            <a:ext cx="4572000" cy="5143500"/>
            <a:chOff x="4736852" y="0"/>
            <a:chExt cx="4572000" cy="5143500"/>
          </a:xfrm>
        </p:grpSpPr>
        <p:pic>
          <p:nvPicPr>
            <p:cNvPr id="3076" name="Picture 4" descr="Mộ các liệt sỹ Xô viết Nghệ - Tĩnh tại Thái Lão (Hưng Nguyên, Nghệ An) ">
              <a:extLst>
                <a:ext uri="{FF2B5EF4-FFF2-40B4-BE49-F238E27FC236}">
                  <a16:creationId xmlns:a16="http://schemas.microsoft.com/office/drawing/2014/main" id="{E45E6CC8-FDF8-C144-918F-FD106B1947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36852" y="0"/>
              <a:ext cx="4407147" cy="4406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5F7D81C-00B0-6642-BE49-524881F226E0}"/>
                </a:ext>
              </a:extLst>
            </p:cNvPr>
            <p:cNvSpPr/>
            <p:nvPr/>
          </p:nvSpPr>
          <p:spPr>
            <a:xfrm>
              <a:off x="4736852" y="4435614"/>
              <a:ext cx="4572000" cy="70788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vi-V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Mộ các liệt sỹ Xô viết Nghệ - Tĩnh tại Thái Lão (Hưng Nguyên, Nghệ An)</a:t>
              </a:r>
              <a:endParaRPr lang="en-VN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4132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t="-5000" r="-12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!!1">
            <a:extLst>
              <a:ext uri="{FF2B5EF4-FFF2-40B4-BE49-F238E27FC236}">
                <a16:creationId xmlns:a16="http://schemas.microsoft.com/office/drawing/2014/main" id="{F94370A6-ADE7-F14B-82C5-0A2449F4C9AB}"/>
              </a:ext>
            </a:extLst>
          </p:cNvPr>
          <p:cNvSpPr txBox="1">
            <a:spLocks/>
          </p:cNvSpPr>
          <p:nvPr/>
        </p:nvSpPr>
        <p:spPr>
          <a:xfrm>
            <a:off x="1291184" y="-74950"/>
            <a:ext cx="6561632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1pPr>
            <a:lvl2pPr marR="0" lvl="1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2pPr>
            <a:lvl3pPr marR="0" lvl="2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3pPr>
            <a:lvl4pPr marR="0" lvl="3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4pPr>
            <a:lvl5pPr marR="0" lvl="4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5pPr>
            <a:lvl6pPr marR="0" lvl="5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6pPr>
            <a:lvl7pPr marR="0" lvl="6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7pPr>
            <a:lvl8pPr marR="0" lvl="7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8pPr>
            <a:lvl9pPr marR="0" lvl="8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E2E2E"/>
              </a:buClr>
              <a:buSzPts val="4000"/>
              <a:buFont typeface="Gilda Display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Gilda Display"/>
              </a:rPr>
              <a:t>BÀI 19: PHONG TRÀO CÁCH MẠNG TRONG NHỮNG NĂM 1930 - 1935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1CFE462-360F-BE40-9EC3-861EBD7C634A}"/>
              </a:ext>
            </a:extLst>
          </p:cNvPr>
          <p:cNvSpPr/>
          <p:nvPr/>
        </p:nvSpPr>
        <p:spPr>
          <a:xfrm>
            <a:off x="222704" y="1084850"/>
            <a:ext cx="79779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I.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Việt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Nam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trong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thời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kì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khủng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hoảng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kinh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tế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thế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0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giới</a:t>
            </a:r>
            <a:r>
              <a:rPr kumimoji="0" 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(1929 -1933).</a:t>
            </a:r>
            <a:endParaRPr kumimoji="0" lang="en-VN" sz="2800" b="0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74C1114-428B-4640-803D-A4C7132E8AA5}"/>
              </a:ext>
            </a:extLst>
          </p:cNvPr>
          <p:cNvSpPr/>
          <p:nvPr/>
        </p:nvSpPr>
        <p:spPr>
          <a:xfrm>
            <a:off x="111352" y="2150437"/>
            <a:ext cx="89212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Phong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trào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mạng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1930-1931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mà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đỉnh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Xô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Tĩnh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16D8B17-F98E-7B4A-A079-5653BE42A213}"/>
              </a:ext>
            </a:extLst>
          </p:cNvPr>
          <p:cNvSpPr/>
          <p:nvPr/>
        </p:nvSpPr>
        <p:spPr>
          <a:xfrm>
            <a:off x="0" y="3373187"/>
            <a:ext cx="793251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vi-VN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III. Lực lượng cách mạng được phục hồi (giảm tải). </a:t>
            </a:r>
            <a:endParaRPr lang="en-US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036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F77F7FE-3B52-FE4B-92EA-017367FFC5E1}"/>
              </a:ext>
            </a:extLst>
          </p:cNvPr>
          <p:cNvSpPr/>
          <p:nvPr/>
        </p:nvSpPr>
        <p:spPr>
          <a:xfrm>
            <a:off x="1188937" y="1650999"/>
            <a:ext cx="446742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35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8000" b="1" i="0" u="none" strike="noStrike" kern="0" cap="none" spc="0" normalizeH="0" baseline="0" noProof="0" dirty="0" err="1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  <a:sym typeface="Arial"/>
              </a:rPr>
              <a:t>Luyện</a:t>
            </a:r>
            <a:r>
              <a:rPr kumimoji="0" lang="en-US" sz="8000" b="1" i="0" u="none" strike="noStrike" kern="0" cap="none" spc="0" normalizeH="0" baseline="0" noProof="0" dirty="0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  <a:sym typeface="Arial"/>
              </a:rPr>
              <a:t> </a:t>
            </a:r>
            <a:r>
              <a:rPr kumimoji="0" lang="en-US" sz="8000" b="1" i="0" u="none" strike="noStrike" kern="0" cap="none" spc="0" normalizeH="0" baseline="0" noProof="0" dirty="0" err="1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uLnTx/>
                <a:uFillTx/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  <a:sym typeface="Arial"/>
              </a:rPr>
              <a:t>tập</a:t>
            </a:r>
            <a:endParaRPr kumimoji="0" lang="en-US" sz="8000" b="1" i="0" u="none" strike="noStrike" kern="0" cap="none" spc="0" normalizeH="0" baseline="0" noProof="0" dirty="0">
              <a:ln w="0"/>
              <a:solidFill>
                <a:srgbClr val="FEF951"/>
              </a:solidFill>
              <a:effectLst>
                <a:reflection blurRad="6350" stA="53000" endA="300" endPos="35500" dir="5400000" sy="-90000" algn="bl" rotWithShape="0"/>
              </a:effectLst>
              <a:uLnTx/>
              <a:uFillTx/>
              <a:latin typeface="Snell Roundhand" panose="02000603080000090004" pitchFamily="2" charset="77"/>
              <a:ea typeface="Brush Script MT" panose="03060802040406070304" pitchFamily="66" charset="-122"/>
              <a:cs typeface="Brush Script MT" panose="03060802040406070304" pitchFamily="66" charset="-122"/>
              <a:sym typeface="Arial"/>
            </a:endParaRPr>
          </a:p>
        </p:txBody>
      </p:sp>
      <p:pic>
        <p:nvPicPr>
          <p:cNvPr id="19458" name="Picture 2">
            <a:extLst>
              <a:ext uri="{FF2B5EF4-FFF2-40B4-BE49-F238E27FC236}">
                <a16:creationId xmlns:a16="http://schemas.microsoft.com/office/drawing/2014/main" id="{B2A71684-CE09-8846-8A1C-1E7F2F2AD3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701" y="3492501"/>
            <a:ext cx="2146300" cy="165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Ảnh động Powerpoint CTU">
            <a:extLst>
              <a:ext uri="{FF2B5EF4-FFF2-40B4-BE49-F238E27FC236}">
                <a16:creationId xmlns:a16="http://schemas.microsoft.com/office/drawing/2014/main" id="{009A2823-D4B1-124B-B1ED-35C00E469E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11300" y="719436"/>
            <a:ext cx="1066800" cy="62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67183B4-D32F-C64F-8441-9385B9761F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3209" y="1666813"/>
            <a:ext cx="3836636" cy="3836636"/>
          </a:xfrm>
          <a:prstGeom prst="rect">
            <a:avLst/>
          </a:prstGeom>
        </p:spPr>
      </p:pic>
      <p:pic>
        <p:nvPicPr>
          <p:cNvPr id="5" name="Graphic 4" descr="Airplane">
            <a:extLst>
              <a:ext uri="{FF2B5EF4-FFF2-40B4-BE49-F238E27FC236}">
                <a16:creationId xmlns:a16="http://schemas.microsoft.com/office/drawing/2014/main" id="{64D656D9-7EB6-1244-A7FB-BD95718911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8346064">
            <a:off x="6553606" y="-175794"/>
            <a:ext cx="2073257" cy="2073257"/>
          </a:xfrm>
          <a:prstGeom prst="rect">
            <a:avLst/>
          </a:prstGeom>
        </p:spPr>
      </p:pic>
      <p:pic>
        <p:nvPicPr>
          <p:cNvPr id="7" name="Picture 21" descr="Picture5">
            <a:extLst>
              <a:ext uri="{FF2B5EF4-FFF2-40B4-BE49-F238E27FC236}">
                <a16:creationId xmlns:a16="http://schemas.microsoft.com/office/drawing/2014/main" id="{E1771573-9202-5F4D-86B2-7EB3F78BAF70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2650" y="1392299"/>
            <a:ext cx="1447800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1" descr="Picture5">
            <a:extLst>
              <a:ext uri="{FF2B5EF4-FFF2-40B4-BE49-F238E27FC236}">
                <a16:creationId xmlns:a16="http://schemas.microsoft.com/office/drawing/2014/main" id="{106EC2ED-4E82-1E48-9445-CDEACD144292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987" y="2032855"/>
            <a:ext cx="1447800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1" descr="Picture5">
            <a:extLst>
              <a:ext uri="{FF2B5EF4-FFF2-40B4-BE49-F238E27FC236}">
                <a16:creationId xmlns:a16="http://schemas.microsoft.com/office/drawing/2014/main" id="{05A2DFD6-03E7-2849-A1B1-180539EE62C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705" y="3585131"/>
            <a:ext cx="1447800" cy="128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276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3A5F3F9-45BD-D14D-9A7E-51E1EC9750A5}"/>
              </a:ext>
            </a:extLst>
          </p:cNvPr>
          <p:cNvSpPr/>
          <p:nvPr/>
        </p:nvSpPr>
        <p:spPr>
          <a:xfrm>
            <a:off x="2373015" y="1782196"/>
            <a:ext cx="6584075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685783" eaLnBrk="1" fontAlgn="base" hangingPunct="1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vi-VN" altLang="vi-VN" sz="2400" b="1" kern="1200" dirty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Phong trào đấu tranh của công nhân cao su Phú Riềng.</a:t>
            </a:r>
          </a:p>
          <a:p>
            <a:pPr algn="just" defTabSz="685783" eaLnBrk="1" fontAlgn="base" hangingPunct="1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vi-VN" altLang="vi-VN" sz="2400" b="1" kern="1200" dirty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 Phong trào đấu tranh của công nhân nhà máy cưa Bến Thủy (Vinh).</a:t>
            </a:r>
          </a:p>
          <a:p>
            <a:pPr algn="just" defTabSz="685783" eaLnBrk="1" fontAlgn="base" hangingPunct="1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vi-VN" altLang="vi-VN" sz="2400" b="1" kern="1200" dirty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 Phong trào đấu tranh của nhân dân ở Sài Gòn-Chợ Lớn.</a:t>
            </a:r>
          </a:p>
          <a:p>
            <a:pPr algn="just" defTabSz="685783" eaLnBrk="1" fontAlgn="base" hangingPunct="1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vi-VN" altLang="vi-VN" sz="2400" b="1" kern="1200" dirty="0">
                <a:solidFill>
                  <a:srgbClr val="0000FF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D. Phong trào đấu tranh Xô viết Nghệ-Tĩnh.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3E9A728-4049-5447-9B28-F4CDC47943DC}"/>
              </a:ext>
            </a:extLst>
          </p:cNvPr>
          <p:cNvSpPr/>
          <p:nvPr/>
        </p:nvSpPr>
        <p:spPr>
          <a:xfrm>
            <a:off x="0" y="-27432"/>
            <a:ext cx="2270340" cy="51435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buClrTx/>
            </a:pPr>
            <a:endParaRPr lang="en-VN" sz="1350" kern="1200">
              <a:solidFill>
                <a:srgbClr val="FFFFFF"/>
              </a:solidFill>
              <a:latin typeface="Arial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93E2900-B6AE-A347-9606-5B344721742F}"/>
              </a:ext>
            </a:extLst>
          </p:cNvPr>
          <p:cNvSpPr/>
          <p:nvPr/>
        </p:nvSpPr>
        <p:spPr>
          <a:xfrm>
            <a:off x="-132423" y="84933"/>
            <a:ext cx="236064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33">
              <a:defRPr/>
            </a:pPr>
            <a:r>
              <a:rPr lang="en-US" sz="6600" b="1" dirty="0" err="1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Củng</a:t>
            </a:r>
            <a:r>
              <a:rPr lang="en-US" sz="6600" b="1" dirty="0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 </a:t>
            </a:r>
            <a:r>
              <a:rPr lang="en-US" sz="6600" b="1" dirty="0" err="1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cố</a:t>
            </a:r>
            <a:r>
              <a:rPr lang="en-US" sz="6600" b="1" dirty="0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 </a:t>
            </a:r>
            <a:r>
              <a:rPr lang="en-US" sz="6600" b="1" dirty="0" err="1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kiến</a:t>
            </a:r>
            <a:r>
              <a:rPr lang="en-US" sz="6600" b="1" dirty="0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 </a:t>
            </a:r>
            <a:r>
              <a:rPr lang="en-US" sz="6600" b="1" dirty="0" err="1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thức</a:t>
            </a:r>
            <a:endParaRPr lang="en-US" sz="6600" b="1" dirty="0">
              <a:ln w="0"/>
              <a:solidFill>
                <a:srgbClr val="FEF951"/>
              </a:solidFill>
              <a:effectLst>
                <a:reflection blurRad="6350" stA="53000" endA="300" endPos="35500" dir="5400000" sy="-90000" algn="bl" rotWithShape="0"/>
              </a:effectLst>
              <a:latin typeface="Snell Roundhand" panose="02000603080000090004" pitchFamily="2" charset="77"/>
              <a:ea typeface="Brush Script MT" panose="03060802040406070304" pitchFamily="66" charset="-122"/>
              <a:cs typeface="Brush Script MT" panose="03060802040406070304" pitchFamily="66" charset="-122"/>
            </a:endParaRPr>
          </a:p>
        </p:txBody>
      </p:sp>
      <p:sp>
        <p:nvSpPr>
          <p:cNvPr id="15" name="Rectangle 1">
            <a:extLst>
              <a:ext uri="{FF2B5EF4-FFF2-40B4-BE49-F238E27FC236}">
                <a16:creationId xmlns:a16="http://schemas.microsoft.com/office/drawing/2014/main" id="{9BF4837A-D879-3F4A-A45F-B313E019D5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9592" y="664315"/>
            <a:ext cx="699515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783" eaLnBrk="1" fontAlgn="base" hangingPunct="1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vi-VN" altLang="vi-VN" sz="30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 1: Đỉnh cao trong phong trào cách mạng 1930-1931 là</a:t>
            </a:r>
            <a:endParaRPr lang="en-US" altLang="vi-VN" sz="3000" b="1" kern="1200" dirty="0">
              <a:solidFill>
                <a:srgbClr val="FF99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D0EED8-9A6A-D64B-A646-151E2C92C464}"/>
              </a:ext>
            </a:extLst>
          </p:cNvPr>
          <p:cNvSpPr txBox="1"/>
          <p:nvPr/>
        </p:nvSpPr>
        <p:spPr>
          <a:xfrm>
            <a:off x="2148842" y="84934"/>
            <a:ext cx="69951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83">
              <a:buClrTx/>
            </a:pPr>
            <a:r>
              <a:rPr lang="en-VN" sz="33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CHỌN ĐÁP ÁN ĐÚNG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775F3BA2-DDDA-7C43-87BE-26E93B6AB2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263" y="4003716"/>
            <a:ext cx="12192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46DEC26E-3FC6-7642-B91D-D01FC075E716}"/>
              </a:ext>
            </a:extLst>
          </p:cNvPr>
          <p:cNvSpPr/>
          <p:nvPr/>
        </p:nvSpPr>
        <p:spPr>
          <a:xfrm>
            <a:off x="2308731" y="4540007"/>
            <a:ext cx="517744" cy="467534"/>
          </a:xfrm>
          <a:prstGeom prst="ellipse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en-VN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62884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5" grpId="0"/>
          <p:bldP spid="9" grpId="0"/>
          <p:bldP spid="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5" grpId="0"/>
          <p:bldP spid="9" grpId="0"/>
          <p:bldP spid="3" grpId="0" animBg="1"/>
        </p:bldLst>
      </p:timing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3E9A728-4049-5447-9B28-F4CDC47943DC}"/>
              </a:ext>
            </a:extLst>
          </p:cNvPr>
          <p:cNvSpPr/>
          <p:nvPr/>
        </p:nvSpPr>
        <p:spPr>
          <a:xfrm>
            <a:off x="0" y="-27432"/>
            <a:ext cx="1746632" cy="51435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buClrTx/>
            </a:pPr>
            <a:endParaRPr lang="en-VN" sz="1350" kern="1200">
              <a:solidFill>
                <a:srgbClr val="FFFFFF"/>
              </a:solidFill>
              <a:latin typeface="Arial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93E2900-B6AE-A347-9606-5B344721742F}"/>
              </a:ext>
            </a:extLst>
          </p:cNvPr>
          <p:cNvSpPr/>
          <p:nvPr/>
        </p:nvSpPr>
        <p:spPr>
          <a:xfrm>
            <a:off x="-132422" y="84933"/>
            <a:ext cx="187905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33">
              <a:defRPr/>
            </a:pPr>
            <a:r>
              <a:rPr lang="en-US" sz="6000" b="1" dirty="0" err="1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Củng</a:t>
            </a:r>
            <a:r>
              <a:rPr lang="en-US" sz="6000" b="1" dirty="0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 </a:t>
            </a:r>
            <a:r>
              <a:rPr lang="en-US" sz="6000" b="1" dirty="0" err="1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cố</a:t>
            </a:r>
            <a:r>
              <a:rPr lang="en-US" sz="6000" b="1" dirty="0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 </a:t>
            </a:r>
            <a:r>
              <a:rPr lang="en-US" sz="6000" b="1" dirty="0" err="1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kiến</a:t>
            </a:r>
            <a:r>
              <a:rPr lang="en-US" sz="6000" b="1" dirty="0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 </a:t>
            </a:r>
            <a:r>
              <a:rPr lang="en-US" sz="6000" b="1" dirty="0" err="1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thức</a:t>
            </a:r>
            <a:endParaRPr lang="en-US" sz="6000" b="1" dirty="0">
              <a:ln w="0"/>
              <a:solidFill>
                <a:srgbClr val="FEF951"/>
              </a:solidFill>
              <a:effectLst>
                <a:reflection blurRad="6350" stA="53000" endA="300" endPos="35500" dir="5400000" sy="-90000" algn="bl" rotWithShape="0"/>
              </a:effectLst>
              <a:latin typeface="Snell Roundhand" panose="02000603080000090004" pitchFamily="2" charset="77"/>
              <a:ea typeface="Brush Script MT" panose="03060802040406070304" pitchFamily="66" charset="-122"/>
              <a:cs typeface="Brush Script MT" panose="03060802040406070304" pitchFamily="66" charset="-122"/>
            </a:endParaRPr>
          </a:p>
        </p:txBody>
      </p:sp>
      <p:sp>
        <p:nvSpPr>
          <p:cNvPr id="15" name="Rectangle 1">
            <a:extLst>
              <a:ext uri="{FF2B5EF4-FFF2-40B4-BE49-F238E27FC236}">
                <a16:creationId xmlns:a16="http://schemas.microsoft.com/office/drawing/2014/main" id="{9BF4837A-D879-3F4A-A45F-B313E019D5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2613" y="655822"/>
            <a:ext cx="7128373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783" eaLnBrk="1" fontAlgn="base" hangingPunct="1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vi-VN" altLang="vi-VN" sz="29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 2. Đâu </a:t>
            </a:r>
            <a:r>
              <a:rPr lang="vi-VN" altLang="vi-VN" sz="29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không</a:t>
            </a:r>
            <a:r>
              <a:rPr lang="vi-VN" altLang="vi-VN" sz="29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phải là tác động của cuộc khủng hoảng thế giới 1929-1933 lên tình hình Việt Nam lúc bấy giờ?</a:t>
            </a:r>
          </a:p>
        </p:txBody>
      </p:sp>
      <p:sp>
        <p:nvSpPr>
          <p:cNvPr id="16" name="Text Box 5">
            <a:extLst>
              <a:ext uri="{FF2B5EF4-FFF2-40B4-BE49-F238E27FC236}">
                <a16:creationId xmlns:a16="http://schemas.microsoft.com/office/drawing/2014/main" id="{8DBAD41E-FC17-3A46-B223-787E5F4A28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13726" y="1946713"/>
            <a:ext cx="7627537" cy="3323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783" eaLnBrk="1" fontAlgn="base" hangingPunct="1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vi-VN" altLang="vi-VN" sz="2800" kern="1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Làm cho nền kinh tế Việt Nam suy sụp nghiêm trọng.</a:t>
            </a:r>
          </a:p>
          <a:p>
            <a:pPr defTabSz="685783" eaLnBrk="1" fontAlgn="base" hangingPunct="1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vi-VN" altLang="vi-VN" sz="2800" kern="1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 Pháp có những chính sách nhằm khôi phục nền kinh tế Việt Nam.</a:t>
            </a:r>
          </a:p>
          <a:p>
            <a:pPr defTabSz="685783" eaLnBrk="1" fontAlgn="base" hangingPunct="1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vi-VN" altLang="vi-VN" sz="2800" kern="1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 Phong trào cách mạng của nhân dân ta dâng cao.</a:t>
            </a:r>
          </a:p>
          <a:p>
            <a:pPr defTabSz="685783" eaLnBrk="1" fontAlgn="base" hangingPunct="1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vi-VN" altLang="vi-VN" sz="2800" kern="1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D. Số lượng công nhân thất nghiệp tăng cao.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D0EED8-9A6A-D64B-A646-151E2C92C464}"/>
              </a:ext>
            </a:extLst>
          </p:cNvPr>
          <p:cNvSpPr txBox="1"/>
          <p:nvPr/>
        </p:nvSpPr>
        <p:spPr>
          <a:xfrm>
            <a:off x="2148842" y="84934"/>
            <a:ext cx="69951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83">
              <a:buClrTx/>
            </a:pPr>
            <a:r>
              <a:rPr lang="en-VN" sz="33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CHỌN ĐÁP ÁN ĐÚNG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775F3BA2-DDDA-7C43-87BE-26E93B6AB2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263" y="4003716"/>
            <a:ext cx="12192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46DEC26E-3FC6-7642-B91D-D01FC075E716}"/>
              </a:ext>
            </a:extLst>
          </p:cNvPr>
          <p:cNvSpPr/>
          <p:nvPr/>
        </p:nvSpPr>
        <p:spPr>
          <a:xfrm>
            <a:off x="1813726" y="2968090"/>
            <a:ext cx="505599" cy="473834"/>
          </a:xfrm>
          <a:prstGeom prst="ellipse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en-VN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05772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5" grpId="0"/>
          <p:bldP spid="16" grpId="0"/>
          <p:bldP spid="9" grpId="0"/>
          <p:bldP spid="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5" grpId="0"/>
          <p:bldP spid="16" grpId="0"/>
          <p:bldP spid="9" grpId="0"/>
          <p:bldP spid="3" grpId="0" animBg="1"/>
        </p:bldLst>
      </p:timing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3E9A728-4049-5447-9B28-F4CDC47943DC}"/>
              </a:ext>
            </a:extLst>
          </p:cNvPr>
          <p:cNvSpPr/>
          <p:nvPr/>
        </p:nvSpPr>
        <p:spPr>
          <a:xfrm>
            <a:off x="0" y="-27432"/>
            <a:ext cx="2270340" cy="51435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buClrTx/>
            </a:pPr>
            <a:endParaRPr lang="en-VN" sz="1350" kern="1200">
              <a:solidFill>
                <a:srgbClr val="FFFFFF"/>
              </a:solidFill>
              <a:latin typeface="Arial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93E2900-B6AE-A347-9606-5B344721742F}"/>
              </a:ext>
            </a:extLst>
          </p:cNvPr>
          <p:cNvSpPr/>
          <p:nvPr/>
        </p:nvSpPr>
        <p:spPr>
          <a:xfrm>
            <a:off x="-132423" y="84933"/>
            <a:ext cx="236064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33">
              <a:defRPr/>
            </a:pPr>
            <a:r>
              <a:rPr lang="en-US" sz="6600" b="1" dirty="0" err="1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Củng</a:t>
            </a:r>
            <a:r>
              <a:rPr lang="en-US" sz="6600" b="1" dirty="0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 </a:t>
            </a:r>
            <a:r>
              <a:rPr lang="en-US" sz="6600" b="1" dirty="0" err="1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cố</a:t>
            </a:r>
            <a:r>
              <a:rPr lang="en-US" sz="6600" b="1" dirty="0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 </a:t>
            </a:r>
            <a:r>
              <a:rPr lang="en-US" sz="6600" b="1" dirty="0" err="1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kiến</a:t>
            </a:r>
            <a:r>
              <a:rPr lang="en-US" sz="6600" b="1" dirty="0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 </a:t>
            </a:r>
            <a:r>
              <a:rPr lang="en-US" sz="6600" b="1" dirty="0" err="1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thức</a:t>
            </a:r>
            <a:endParaRPr lang="en-US" sz="6600" b="1" dirty="0">
              <a:ln w="0"/>
              <a:solidFill>
                <a:srgbClr val="FEF951"/>
              </a:solidFill>
              <a:effectLst>
                <a:reflection blurRad="6350" stA="53000" endA="300" endPos="35500" dir="5400000" sy="-90000" algn="bl" rotWithShape="0"/>
              </a:effectLst>
              <a:latin typeface="Snell Roundhand" panose="02000603080000090004" pitchFamily="2" charset="77"/>
              <a:ea typeface="Brush Script MT" panose="03060802040406070304" pitchFamily="66" charset="-122"/>
              <a:cs typeface="Brush Script MT" panose="03060802040406070304" pitchFamily="66" charset="-122"/>
            </a:endParaRPr>
          </a:p>
        </p:txBody>
      </p:sp>
      <p:sp>
        <p:nvSpPr>
          <p:cNvPr id="15" name="Rectangle 1">
            <a:extLst>
              <a:ext uri="{FF2B5EF4-FFF2-40B4-BE49-F238E27FC236}">
                <a16:creationId xmlns:a16="http://schemas.microsoft.com/office/drawing/2014/main" id="{9BF4837A-D879-3F4A-A45F-B313E019D5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2613" y="655822"/>
            <a:ext cx="7128373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783" eaLnBrk="1" fontAlgn="base" hangingPunct="1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vi-VN" altLang="vi-VN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 3: Động lực của phong trào cách mạng 1930-1931 ở Việt Nam là</a:t>
            </a:r>
          </a:p>
          <a:p>
            <a:pPr algn="ctr" defTabSz="685783" eaLnBrk="1" fontAlgn="base" hangingPunct="1">
              <a:spcBef>
                <a:spcPct val="50000"/>
              </a:spcBef>
              <a:spcAft>
                <a:spcPct val="0"/>
              </a:spcAft>
              <a:buClrTx/>
              <a:buNone/>
            </a:pPr>
            <a:br>
              <a:rPr lang="vi-VN" altLang="vi-VN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vi-VN" altLang="vi-VN" b="1" kern="12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6" name="Text Box 5">
            <a:extLst>
              <a:ext uri="{FF2B5EF4-FFF2-40B4-BE49-F238E27FC236}">
                <a16:creationId xmlns:a16="http://schemas.microsoft.com/office/drawing/2014/main" id="{8DBAD41E-FC17-3A46-B223-787E5F4A28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8440" y="1965413"/>
            <a:ext cx="6465560" cy="2631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783" eaLnBrk="1" fontAlgn="base" hangingPunct="1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vi-VN" altLang="vi-VN" sz="3000" kern="1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Công nhân và nông dân.</a:t>
            </a:r>
          </a:p>
          <a:p>
            <a:pPr defTabSz="685783" eaLnBrk="1" fontAlgn="base" hangingPunct="1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vi-VN" altLang="vi-VN" sz="3000" kern="1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 Tư sản và công nhân.</a:t>
            </a:r>
          </a:p>
          <a:p>
            <a:pPr defTabSz="685783" eaLnBrk="1" fontAlgn="base" hangingPunct="1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vi-VN" altLang="vi-VN" sz="3000" kern="1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 Công nhân, nông dân và trí thức.</a:t>
            </a:r>
          </a:p>
          <a:p>
            <a:pPr defTabSz="685783" eaLnBrk="1" fontAlgn="base" hangingPunct="1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vi-VN" altLang="vi-VN" sz="3000" kern="1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D. Nông dân, trí thức và tư sản.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D0EED8-9A6A-D64B-A646-151E2C92C464}"/>
              </a:ext>
            </a:extLst>
          </p:cNvPr>
          <p:cNvSpPr txBox="1"/>
          <p:nvPr/>
        </p:nvSpPr>
        <p:spPr>
          <a:xfrm>
            <a:off x="2148842" y="84934"/>
            <a:ext cx="69951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83">
              <a:buClrTx/>
            </a:pPr>
            <a:r>
              <a:rPr lang="en-VN" sz="33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CHỌN ĐÁP ÁN ĐÚNG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775F3BA2-DDDA-7C43-87BE-26E93B6AB2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263" y="4003716"/>
            <a:ext cx="12192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46DEC26E-3FC6-7642-B91D-D01FC075E716}"/>
              </a:ext>
            </a:extLst>
          </p:cNvPr>
          <p:cNvSpPr/>
          <p:nvPr/>
        </p:nvSpPr>
        <p:spPr>
          <a:xfrm>
            <a:off x="2678440" y="1965412"/>
            <a:ext cx="467097" cy="498387"/>
          </a:xfrm>
          <a:prstGeom prst="ellipse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en-VN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6095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5" grpId="0"/>
          <p:bldP spid="16" grpId="0"/>
          <p:bldP spid="9" grpId="0"/>
          <p:bldP spid="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5" grpId="0"/>
          <p:bldP spid="16" grpId="0"/>
          <p:bldP spid="9" grpId="0"/>
          <p:bldP spid="3" grpId="0" animBg="1"/>
        </p:bldLst>
      </p:timing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DE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3E9A728-4049-5447-9B28-F4CDC47943DC}"/>
              </a:ext>
            </a:extLst>
          </p:cNvPr>
          <p:cNvSpPr/>
          <p:nvPr/>
        </p:nvSpPr>
        <p:spPr>
          <a:xfrm>
            <a:off x="0" y="-27432"/>
            <a:ext cx="2051857" cy="51435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buClrTx/>
            </a:pPr>
            <a:endParaRPr lang="en-VN" sz="1350" kern="1200">
              <a:solidFill>
                <a:srgbClr val="FFFFFF"/>
              </a:solidFill>
              <a:latin typeface="Arial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93E2900-B6AE-A347-9606-5B344721742F}"/>
              </a:ext>
            </a:extLst>
          </p:cNvPr>
          <p:cNvSpPr/>
          <p:nvPr/>
        </p:nvSpPr>
        <p:spPr>
          <a:xfrm>
            <a:off x="-132423" y="84933"/>
            <a:ext cx="236064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33">
              <a:defRPr/>
            </a:pPr>
            <a:r>
              <a:rPr lang="en-US" sz="6600" b="1" dirty="0" err="1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Củng</a:t>
            </a:r>
            <a:r>
              <a:rPr lang="en-US" sz="6600" b="1" dirty="0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 </a:t>
            </a:r>
            <a:r>
              <a:rPr lang="en-US" sz="6600" b="1" dirty="0" err="1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cố</a:t>
            </a:r>
            <a:r>
              <a:rPr lang="en-US" sz="6600" b="1" dirty="0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 </a:t>
            </a:r>
            <a:r>
              <a:rPr lang="en-US" sz="6600" b="1" dirty="0" err="1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kiến</a:t>
            </a:r>
            <a:r>
              <a:rPr lang="en-US" sz="6600" b="1" dirty="0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 </a:t>
            </a:r>
            <a:r>
              <a:rPr lang="en-US" sz="6600" b="1" dirty="0" err="1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thức</a:t>
            </a:r>
            <a:endParaRPr lang="en-US" sz="6600" b="1" dirty="0">
              <a:ln w="0"/>
              <a:solidFill>
                <a:srgbClr val="FEF951"/>
              </a:solidFill>
              <a:effectLst>
                <a:reflection blurRad="6350" stA="53000" endA="300" endPos="35500" dir="5400000" sy="-90000" algn="bl" rotWithShape="0"/>
              </a:effectLst>
              <a:latin typeface="Snell Roundhand" panose="02000603080000090004" pitchFamily="2" charset="77"/>
              <a:ea typeface="Brush Script MT" panose="03060802040406070304" pitchFamily="66" charset="-122"/>
              <a:cs typeface="Brush Script MT" panose="03060802040406070304" pitchFamily="66" charset="-122"/>
            </a:endParaRPr>
          </a:p>
        </p:txBody>
      </p:sp>
      <p:sp>
        <p:nvSpPr>
          <p:cNvPr id="15" name="Rectangle 1">
            <a:extLst>
              <a:ext uri="{FF2B5EF4-FFF2-40B4-BE49-F238E27FC236}">
                <a16:creationId xmlns:a16="http://schemas.microsoft.com/office/drawing/2014/main" id="{9BF4837A-D879-3F4A-A45F-B313E019D5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2613" y="655822"/>
            <a:ext cx="7128373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685783" eaLnBrk="1" fontAlgn="base" hangingPunct="1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vi-VN" altLang="vi-VN" sz="2800" b="1" kern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Câu 4: Cuộc tập dượt đầu tiên của Đảng và quần chúng chuẩn bị cho Cách mạng Tháng Tám năm 1945 là</a:t>
            </a:r>
          </a:p>
        </p:txBody>
      </p:sp>
      <p:sp>
        <p:nvSpPr>
          <p:cNvPr id="16" name="Text Box 5">
            <a:extLst>
              <a:ext uri="{FF2B5EF4-FFF2-40B4-BE49-F238E27FC236}">
                <a16:creationId xmlns:a16="http://schemas.microsoft.com/office/drawing/2014/main" id="{8DBAD41E-FC17-3A46-B223-787E5F4A28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857" y="2189203"/>
            <a:ext cx="7423783" cy="2462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defTabSz="685783" eaLnBrk="1" fontAlgn="base" hangingPunct="1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vi-VN" altLang="vi-VN" sz="2800" kern="1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A. Phong trào dân tộc dân chủ 1936-1939.</a:t>
            </a:r>
          </a:p>
          <a:p>
            <a:pPr defTabSz="685783" eaLnBrk="1" fontAlgn="base" hangingPunct="1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vi-VN" altLang="vi-VN" sz="2800" kern="1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B. Phong trào cách mạng 1930-1931.</a:t>
            </a:r>
          </a:p>
          <a:p>
            <a:pPr defTabSz="685783" eaLnBrk="1" fontAlgn="base" hangingPunct="1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vi-VN" altLang="vi-VN" sz="2800" kern="1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C. Cao trào kháng Nhật cứu nước 1945.</a:t>
            </a:r>
          </a:p>
          <a:p>
            <a:pPr defTabSz="685783" eaLnBrk="1" fontAlgn="base" hangingPunct="1">
              <a:spcBef>
                <a:spcPct val="50000"/>
              </a:spcBef>
              <a:spcAft>
                <a:spcPct val="0"/>
              </a:spcAft>
              <a:buClrTx/>
              <a:buNone/>
            </a:pPr>
            <a:r>
              <a:rPr lang="vi-VN" altLang="vi-VN" sz="2800" kern="12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D. Cuộc vận động giải phóng dân tộc 1939-1945.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5D0EED8-9A6A-D64B-A646-151E2C92C464}"/>
              </a:ext>
            </a:extLst>
          </p:cNvPr>
          <p:cNvSpPr txBox="1"/>
          <p:nvPr/>
        </p:nvSpPr>
        <p:spPr>
          <a:xfrm>
            <a:off x="2148842" y="84934"/>
            <a:ext cx="69951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783">
              <a:buClrTx/>
            </a:pPr>
            <a:r>
              <a:rPr lang="en-VN" sz="3300" b="1" kern="1200" dirty="0">
                <a:solidFill>
                  <a:srgbClr val="0070C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CHỌN ĐÁP ÁN ĐÚNG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775F3BA2-DDDA-7C43-87BE-26E93B6AB2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263" y="4003716"/>
            <a:ext cx="1219200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46DEC26E-3FC6-7642-B91D-D01FC075E716}"/>
              </a:ext>
            </a:extLst>
          </p:cNvPr>
          <p:cNvSpPr/>
          <p:nvPr/>
        </p:nvSpPr>
        <p:spPr>
          <a:xfrm>
            <a:off x="2054280" y="2821249"/>
            <a:ext cx="467097" cy="444540"/>
          </a:xfrm>
          <a:prstGeom prst="ellipse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78"/>
            <a:endParaRPr lang="en-VN">
              <a:solidFill>
                <a:srgbClr val="FFFFFF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19515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2" presetClass="entr" presetSubtype="1" fill="hold" grpId="0" nodeType="click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5" grpId="0"/>
          <p:bldP spid="16" grpId="0"/>
          <p:bldP spid="9" grpId="0"/>
          <p:bldP spid="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6" fill="hold">
                          <p:stCondLst>
                            <p:cond delay="indefinite"/>
                          </p:stCondLst>
                          <p:childTnLst>
                            <p:par>
                              <p:cTn id="2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8" presetID="2" presetClass="entr" presetSubtype="1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15" grpId="0"/>
          <p:bldP spid="16" grpId="0"/>
          <p:bldP spid="9" grpId="0"/>
          <p:bldP spid="3" grpId="0" animBg="1"/>
        </p:bldLst>
      </p:timing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1938369-A658-4C4C-A1F8-775B316AD0A9}"/>
              </a:ext>
            </a:extLst>
          </p:cNvPr>
          <p:cNvSpPr/>
          <p:nvPr/>
        </p:nvSpPr>
        <p:spPr>
          <a:xfrm>
            <a:off x="-14288" y="1358455"/>
            <a:ext cx="2270340" cy="2870645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783">
              <a:buClrTx/>
            </a:pPr>
            <a:endParaRPr lang="en-VN" sz="1350" kern="1200">
              <a:solidFill>
                <a:srgbClr val="FFFFFF"/>
              </a:solidFill>
              <a:latin typeface="Arial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889C6B3-A4EA-6C47-828E-7B1F9B313660}"/>
              </a:ext>
            </a:extLst>
          </p:cNvPr>
          <p:cNvSpPr/>
          <p:nvPr/>
        </p:nvSpPr>
        <p:spPr>
          <a:xfrm>
            <a:off x="-59441" y="1731948"/>
            <a:ext cx="236064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333">
              <a:defRPr/>
            </a:pPr>
            <a:r>
              <a:rPr lang="en-US" sz="6600" b="1" dirty="0" err="1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Dặn</a:t>
            </a:r>
            <a:r>
              <a:rPr lang="en-US" sz="6600" b="1" dirty="0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 </a:t>
            </a:r>
            <a:r>
              <a:rPr lang="en-US" sz="6600" b="1" dirty="0" err="1">
                <a:ln w="0"/>
                <a:solidFill>
                  <a:srgbClr val="FEF951"/>
                </a:solidFill>
                <a:effectLst>
                  <a:reflection blurRad="6350" stA="53000" endA="300" endPos="35500" dir="5400000" sy="-90000" algn="bl" rotWithShape="0"/>
                </a:effectLst>
                <a:latin typeface="Snell Roundhand" panose="02000603080000090004" pitchFamily="2" charset="77"/>
                <a:ea typeface="Brush Script MT" panose="03060802040406070304" pitchFamily="66" charset="-122"/>
                <a:cs typeface="Brush Script MT" panose="03060802040406070304" pitchFamily="66" charset="-122"/>
              </a:rPr>
              <a:t>dò</a:t>
            </a:r>
            <a:endParaRPr lang="en-US" sz="6600" b="1" dirty="0">
              <a:ln w="0"/>
              <a:solidFill>
                <a:srgbClr val="FEF951"/>
              </a:solidFill>
              <a:effectLst>
                <a:reflection blurRad="6350" stA="53000" endA="300" endPos="35500" dir="5400000" sy="-90000" algn="bl" rotWithShape="0"/>
              </a:effectLst>
              <a:latin typeface="Snell Roundhand" panose="02000603080000090004" pitchFamily="2" charset="77"/>
              <a:ea typeface="Brush Script MT" panose="03060802040406070304" pitchFamily="66" charset="-122"/>
              <a:cs typeface="Brush Script MT" panose="03060802040406070304" pitchFamily="66" charset="-122"/>
            </a:endParaRPr>
          </a:p>
        </p:txBody>
      </p:sp>
      <p:sp>
        <p:nvSpPr>
          <p:cNvPr id="9" name="Text Box 5">
            <a:extLst>
              <a:ext uri="{FF2B5EF4-FFF2-40B4-BE49-F238E27FC236}">
                <a16:creationId xmlns:a16="http://schemas.microsoft.com/office/drawing/2014/main" id="{3A10F985-2BD1-614F-A464-235DE8540F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46357" y="1438342"/>
            <a:ext cx="6485900" cy="2710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15000"/>
              </a:lnSpc>
              <a:buNone/>
            </a:pPr>
            <a:r>
              <a:rPr lang="en-VN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Hướng dẫn học sinh học và làm bài tập ở nhà </a:t>
            </a:r>
            <a:endParaRPr lang="en-VN" sz="2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buNone/>
            </a:pPr>
            <a:r>
              <a:rPr lang="en-VN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Về nhà học bài cũ</a:t>
            </a:r>
            <a:endParaRPr lang="en-VN" sz="2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buNone/>
            </a:pPr>
            <a:r>
              <a:rPr lang="en-VN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- Soạn bài mới Bài 20: Cuộc vận động dân chủ trong những năm 1936-1939</a:t>
            </a:r>
            <a:endParaRPr lang="en-VN" sz="28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039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5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hlinkClick r:id="rId6" action="ppaction://hlinksldjump"/>
            <a:extLst>
              <a:ext uri="{FF2B5EF4-FFF2-40B4-BE49-F238E27FC236}">
                <a16:creationId xmlns:a16="http://schemas.microsoft.com/office/drawing/2014/main" id="{BAC73DBC-8EDB-4C1D-ADC5-59A21F8A3FCD}"/>
              </a:ext>
            </a:extLst>
          </p:cNvPr>
          <p:cNvSpPr/>
          <p:nvPr/>
        </p:nvSpPr>
        <p:spPr>
          <a:xfrm>
            <a:off x="5234940" y="4537710"/>
            <a:ext cx="1623060" cy="4800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D9DFFB-2E60-49B7-AEC5-067BDDE415E2}"/>
              </a:ext>
            </a:extLst>
          </p:cNvPr>
          <p:cNvSpPr txBox="1"/>
          <p:nvPr/>
        </p:nvSpPr>
        <p:spPr>
          <a:xfrm>
            <a:off x="701749" y="495196"/>
            <a:ext cx="77405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685800">
              <a:buClrTx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Câu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hỏi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số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 4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: </a:t>
            </a:r>
            <a:r>
              <a:rPr lang="vi-VN" sz="2800" kern="1200" dirty="0">
                <a:solidFill>
                  <a:prstClr val="white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Hội nghị thành lập Đảng Cộng sản Việt Nam (1930) được tổ chức tại đâu?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6068056-DDE3-2C42-96B8-79A6BCCAFAFB}"/>
              </a:ext>
            </a:extLst>
          </p:cNvPr>
          <p:cNvSpPr/>
          <p:nvPr/>
        </p:nvSpPr>
        <p:spPr>
          <a:xfrm>
            <a:off x="438914" y="2119946"/>
            <a:ext cx="3888018" cy="1080704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A. </a:t>
            </a:r>
            <a:r>
              <a:rPr lang="en-US" sz="280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Moskva (Nga)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A52EA5-C51F-3B43-96B0-D24D769AD7C4}"/>
              </a:ext>
            </a:extLst>
          </p:cNvPr>
          <p:cNvSpPr/>
          <p:nvPr/>
        </p:nvSpPr>
        <p:spPr>
          <a:xfrm>
            <a:off x="4572000" y="2116198"/>
            <a:ext cx="4133087" cy="1160224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685800">
              <a:buClrTx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C. </a:t>
            </a:r>
            <a:r>
              <a:rPr lang="vi-VN" sz="280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Hương Cảng</a:t>
            </a:r>
          </a:p>
          <a:p>
            <a:pPr lvl="0" algn="ctr" defTabSz="685800">
              <a:buClrTx/>
              <a:defRPr/>
            </a:pPr>
            <a:r>
              <a:rPr lang="vi-VN" sz="280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(Trung Quốc)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2DF939B-1F4A-314E-9D6E-BBD0E8890F88}"/>
              </a:ext>
            </a:extLst>
          </p:cNvPr>
          <p:cNvSpPr/>
          <p:nvPr/>
        </p:nvSpPr>
        <p:spPr>
          <a:xfrm>
            <a:off x="438912" y="3459943"/>
            <a:ext cx="3888019" cy="878667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85800">
              <a:buClrTx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B. </a:t>
            </a:r>
            <a:r>
              <a:rPr lang="en-US" sz="2800" kern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Băng</a:t>
            </a:r>
            <a:r>
              <a:rPr lang="en-US" sz="280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kern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Cốc</a:t>
            </a:r>
            <a:r>
              <a:rPr lang="en-US" sz="280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2800" kern="1200" dirty="0" err="1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Thái</a:t>
            </a:r>
            <a:r>
              <a:rPr lang="en-US" sz="2800" kern="1200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Lan).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8835949-68DD-9640-A24D-F99EB53D7AC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639" y="2651299"/>
            <a:ext cx="604292" cy="53104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96EAD37-D774-BF45-8895-9828835D4078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3723529" y="3797479"/>
            <a:ext cx="603402" cy="52806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63C3E63-90A4-5D4C-93F6-40DE06A806A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099" y="2571750"/>
            <a:ext cx="603557" cy="61059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9CCF90AA-0EE4-1747-8934-39B9E8DB2397}"/>
              </a:ext>
            </a:extLst>
          </p:cNvPr>
          <p:cNvSpPr/>
          <p:nvPr/>
        </p:nvSpPr>
        <p:spPr>
          <a:xfrm>
            <a:off x="4572000" y="3466308"/>
            <a:ext cx="4133088" cy="914180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Arial"/>
              </a:rPr>
              <a:t>D. Sài Gòn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D5A08DB-84C3-4E47-BDA5-DB3F46364FA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2"/>
          <a:stretch/>
        </p:blipFill>
        <p:spPr>
          <a:xfrm>
            <a:off x="8101685" y="3862933"/>
            <a:ext cx="603402" cy="528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00426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3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7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3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3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4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eck mar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2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5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6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3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2CC"/>
                                      </p:to>
                                    </p:animClr>
                                    <p:set>
                                      <p:cBhvr>
                                        <p:cTn id="7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23" presetClass="entr" presetSubtype="3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rong Buzz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2" presetID="1" presetClass="emph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8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  <p:bldP spid="9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!!1"/>
          <p:cNvSpPr txBox="1">
            <a:spLocks noGrp="1"/>
          </p:cNvSpPr>
          <p:nvPr>
            <p:ph type="ctrTitle"/>
          </p:nvPr>
        </p:nvSpPr>
        <p:spPr>
          <a:xfrm>
            <a:off x="1373001" y="1991876"/>
            <a:ext cx="6561632" cy="11598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lvl="0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PHONG TRÀO CÁCH MẠNG TRONG NHỮNG NĂM 1930 - 1935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7FE941A-2583-D14C-A3CE-7DC64F60A0A4}"/>
              </a:ext>
            </a:extLst>
          </p:cNvPr>
          <p:cNvSpPr/>
          <p:nvPr/>
        </p:nvSpPr>
        <p:spPr>
          <a:xfrm>
            <a:off x="3727922" y="1345545"/>
            <a:ext cx="185178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F6F6E9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Gilda Display"/>
              </a:rPr>
              <a:t>BÀI 19: </a:t>
            </a:r>
            <a:endParaRPr lang="en-VN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9" name="Google Shape;749;p13"/>
          <p:cNvGrpSpPr/>
          <p:nvPr/>
        </p:nvGrpSpPr>
        <p:grpSpPr>
          <a:xfrm>
            <a:off x="74426" y="3799164"/>
            <a:ext cx="1424616" cy="1378325"/>
            <a:chOff x="287590" y="3559511"/>
            <a:chExt cx="1424616" cy="1378325"/>
          </a:xfrm>
        </p:grpSpPr>
        <p:sp>
          <p:nvSpPr>
            <p:cNvPr id="750" name="Google Shape;750;p13"/>
            <p:cNvSpPr/>
            <p:nvPr/>
          </p:nvSpPr>
          <p:spPr>
            <a:xfrm>
              <a:off x="475374" y="4513827"/>
              <a:ext cx="180661" cy="232128"/>
            </a:xfrm>
            <a:custGeom>
              <a:avLst/>
              <a:gdLst/>
              <a:ahLst/>
              <a:cxnLst/>
              <a:rect l="l" t="t" r="r" b="b"/>
              <a:pathLst>
                <a:path w="361322" h="464257" extrusionOk="0">
                  <a:moveTo>
                    <a:pt x="15169" y="348400"/>
                  </a:moveTo>
                  <a:cubicBezTo>
                    <a:pt x="10771" y="355287"/>
                    <a:pt x="3328" y="234734"/>
                    <a:pt x="991" y="177301"/>
                  </a:cubicBezTo>
                  <a:cubicBezTo>
                    <a:pt x="-2669" y="87617"/>
                    <a:pt x="2559" y="-1637"/>
                    <a:pt x="38082" y="23"/>
                  </a:cubicBezTo>
                  <a:cubicBezTo>
                    <a:pt x="70498" y="1560"/>
                    <a:pt x="70682" y="69661"/>
                    <a:pt x="60564" y="145941"/>
                  </a:cubicBezTo>
                  <a:cubicBezTo>
                    <a:pt x="83538" y="74765"/>
                    <a:pt x="111710" y="15826"/>
                    <a:pt x="140066" y="26679"/>
                  </a:cubicBezTo>
                  <a:cubicBezTo>
                    <a:pt x="167223" y="37102"/>
                    <a:pt x="152984" y="90199"/>
                    <a:pt x="125581" y="151014"/>
                  </a:cubicBezTo>
                  <a:cubicBezTo>
                    <a:pt x="165593" y="98224"/>
                    <a:pt x="204929" y="60345"/>
                    <a:pt x="226458" y="77747"/>
                  </a:cubicBezTo>
                  <a:cubicBezTo>
                    <a:pt x="252969" y="99177"/>
                    <a:pt x="207359" y="158762"/>
                    <a:pt x="150123" y="217055"/>
                  </a:cubicBezTo>
                  <a:cubicBezTo>
                    <a:pt x="213541" y="165157"/>
                    <a:pt x="277420" y="124327"/>
                    <a:pt x="296303" y="151045"/>
                  </a:cubicBezTo>
                  <a:cubicBezTo>
                    <a:pt x="315495" y="178193"/>
                    <a:pt x="258690" y="221636"/>
                    <a:pt x="189951" y="261390"/>
                  </a:cubicBezTo>
                  <a:cubicBezTo>
                    <a:pt x="265210" y="235226"/>
                    <a:pt x="335824" y="219976"/>
                    <a:pt x="344312" y="250752"/>
                  </a:cubicBezTo>
                  <a:cubicBezTo>
                    <a:pt x="352463" y="280206"/>
                    <a:pt x="295596" y="300837"/>
                    <a:pt x="225751" y="314979"/>
                  </a:cubicBezTo>
                  <a:cubicBezTo>
                    <a:pt x="298364" y="310275"/>
                    <a:pt x="360859" y="314918"/>
                    <a:pt x="361320" y="344618"/>
                  </a:cubicBezTo>
                  <a:cubicBezTo>
                    <a:pt x="361843" y="377669"/>
                    <a:pt x="291290" y="381636"/>
                    <a:pt x="212680" y="375856"/>
                  </a:cubicBezTo>
                  <a:cubicBezTo>
                    <a:pt x="288553" y="395348"/>
                    <a:pt x="353939" y="421144"/>
                    <a:pt x="344189" y="451120"/>
                  </a:cubicBezTo>
                  <a:cubicBezTo>
                    <a:pt x="325213" y="509629"/>
                    <a:pt x="16799" y="354057"/>
                    <a:pt x="16092" y="348584"/>
                  </a:cubicBezTo>
                  <a:lnTo>
                    <a:pt x="15169" y="348400"/>
                  </a:lnTo>
                  <a:lnTo>
                    <a:pt x="15169" y="34840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" name="Google Shape;751;p13"/>
            <p:cNvSpPr/>
            <p:nvPr/>
          </p:nvSpPr>
          <p:spPr>
            <a:xfrm>
              <a:off x="356057" y="4713423"/>
              <a:ext cx="93363" cy="65854"/>
            </a:xfrm>
            <a:custGeom>
              <a:avLst/>
              <a:gdLst/>
              <a:ahLst/>
              <a:cxnLst/>
              <a:rect l="l" t="t" r="r" b="b"/>
              <a:pathLst>
                <a:path w="186725" h="131708" extrusionOk="0">
                  <a:moveTo>
                    <a:pt x="176483" y="1077"/>
                  </a:moveTo>
                  <a:cubicBezTo>
                    <a:pt x="179528" y="-922"/>
                    <a:pt x="183649" y="-61"/>
                    <a:pt x="185648" y="3014"/>
                  </a:cubicBezTo>
                  <a:cubicBezTo>
                    <a:pt x="187648" y="6058"/>
                    <a:pt x="186786" y="10178"/>
                    <a:pt x="183711" y="12176"/>
                  </a:cubicBezTo>
                  <a:cubicBezTo>
                    <a:pt x="183711" y="12176"/>
                    <a:pt x="165688" y="25058"/>
                    <a:pt x="140930" y="42399"/>
                  </a:cubicBezTo>
                  <a:cubicBezTo>
                    <a:pt x="127890" y="51530"/>
                    <a:pt x="113066" y="62015"/>
                    <a:pt x="97934" y="72314"/>
                  </a:cubicBezTo>
                  <a:cubicBezTo>
                    <a:pt x="86186" y="80246"/>
                    <a:pt x="74253" y="88056"/>
                    <a:pt x="63027" y="95435"/>
                  </a:cubicBezTo>
                  <a:cubicBezTo>
                    <a:pt x="40576" y="110162"/>
                    <a:pt x="20923" y="122798"/>
                    <a:pt x="11266" y="130146"/>
                  </a:cubicBezTo>
                  <a:cubicBezTo>
                    <a:pt x="8313" y="132575"/>
                    <a:pt x="3946" y="132114"/>
                    <a:pt x="1547" y="129163"/>
                  </a:cubicBezTo>
                  <a:cubicBezTo>
                    <a:pt x="-852" y="126180"/>
                    <a:pt x="-421" y="121845"/>
                    <a:pt x="2562" y="119447"/>
                  </a:cubicBezTo>
                  <a:cubicBezTo>
                    <a:pt x="10435" y="112591"/>
                    <a:pt x="25075" y="101215"/>
                    <a:pt x="42759" y="88210"/>
                  </a:cubicBezTo>
                  <a:cubicBezTo>
                    <a:pt x="51309" y="81937"/>
                    <a:pt x="60536" y="75235"/>
                    <a:pt x="70132" y="68625"/>
                  </a:cubicBezTo>
                  <a:cubicBezTo>
                    <a:pt x="83971" y="59094"/>
                    <a:pt x="98488" y="49593"/>
                    <a:pt x="112174" y="40831"/>
                  </a:cubicBezTo>
                  <a:cubicBezTo>
                    <a:pt x="147051" y="18540"/>
                    <a:pt x="176483" y="1077"/>
                    <a:pt x="176483" y="1077"/>
                  </a:cubicBezTo>
                  <a:lnTo>
                    <a:pt x="176483" y="10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2" name="Google Shape;752;p13"/>
            <p:cNvSpPr/>
            <p:nvPr/>
          </p:nvSpPr>
          <p:spPr>
            <a:xfrm>
              <a:off x="422460" y="4649466"/>
              <a:ext cx="98593" cy="82353"/>
            </a:xfrm>
            <a:custGeom>
              <a:avLst/>
              <a:gdLst/>
              <a:ahLst/>
              <a:cxnLst/>
              <a:rect l="l" t="t" r="r" b="b"/>
              <a:pathLst>
                <a:path w="197186" h="164705" extrusionOk="0">
                  <a:moveTo>
                    <a:pt x="1635" y="159275"/>
                  </a:moveTo>
                  <a:cubicBezTo>
                    <a:pt x="-11621" y="141904"/>
                    <a:pt x="59455" y="48038"/>
                    <a:pt x="80461" y="23995"/>
                  </a:cubicBezTo>
                  <a:cubicBezTo>
                    <a:pt x="90241" y="12773"/>
                    <a:pt x="106049" y="-1554"/>
                    <a:pt x="122442" y="137"/>
                  </a:cubicBezTo>
                  <a:cubicBezTo>
                    <a:pt x="138004" y="1766"/>
                    <a:pt x="143386" y="34541"/>
                    <a:pt x="140680" y="46040"/>
                  </a:cubicBezTo>
                  <a:cubicBezTo>
                    <a:pt x="140249" y="47885"/>
                    <a:pt x="133114" y="64487"/>
                    <a:pt x="133514" y="64825"/>
                  </a:cubicBezTo>
                  <a:cubicBezTo>
                    <a:pt x="135482" y="66516"/>
                    <a:pt x="147046" y="63934"/>
                    <a:pt x="149783" y="64057"/>
                  </a:cubicBezTo>
                  <a:cubicBezTo>
                    <a:pt x="165530" y="64887"/>
                    <a:pt x="185582" y="67869"/>
                    <a:pt x="194348" y="82689"/>
                  </a:cubicBezTo>
                  <a:cubicBezTo>
                    <a:pt x="206711" y="103657"/>
                    <a:pt x="175618" y="121551"/>
                    <a:pt x="160025" y="128130"/>
                  </a:cubicBezTo>
                  <a:cubicBezTo>
                    <a:pt x="111431" y="148668"/>
                    <a:pt x="14921" y="176616"/>
                    <a:pt x="1635" y="159275"/>
                  </a:cubicBezTo>
                  <a:lnTo>
                    <a:pt x="1635" y="159275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3" name="Google Shape;753;p13"/>
            <p:cNvSpPr/>
            <p:nvPr/>
          </p:nvSpPr>
          <p:spPr>
            <a:xfrm>
              <a:off x="488071" y="4591266"/>
              <a:ext cx="94514" cy="110714"/>
            </a:xfrm>
            <a:custGeom>
              <a:avLst/>
              <a:gdLst/>
              <a:ahLst/>
              <a:cxnLst/>
              <a:rect l="l" t="t" r="r" b="b"/>
              <a:pathLst>
                <a:path w="189028" h="221429" extrusionOk="0">
                  <a:moveTo>
                    <a:pt x="83579" y="215445"/>
                  </a:moveTo>
                  <a:lnTo>
                    <a:pt x="83702" y="215445"/>
                  </a:lnTo>
                  <a:cubicBezTo>
                    <a:pt x="83579" y="215507"/>
                    <a:pt x="83487" y="215476"/>
                    <a:pt x="83364" y="215476"/>
                  </a:cubicBezTo>
                  <a:cubicBezTo>
                    <a:pt x="83425" y="215476"/>
                    <a:pt x="83517" y="215476"/>
                    <a:pt x="83579" y="215445"/>
                  </a:cubicBezTo>
                  <a:close/>
                  <a:moveTo>
                    <a:pt x="82995" y="215538"/>
                  </a:moveTo>
                  <a:cubicBezTo>
                    <a:pt x="83087" y="215599"/>
                    <a:pt x="83241" y="215507"/>
                    <a:pt x="83364" y="215476"/>
                  </a:cubicBezTo>
                  <a:cubicBezTo>
                    <a:pt x="83333" y="215476"/>
                    <a:pt x="83302" y="215507"/>
                    <a:pt x="83271" y="215507"/>
                  </a:cubicBezTo>
                  <a:lnTo>
                    <a:pt x="82995" y="215538"/>
                  </a:lnTo>
                  <a:close/>
                  <a:moveTo>
                    <a:pt x="182857" y="207544"/>
                  </a:moveTo>
                  <a:cubicBezTo>
                    <a:pt x="171539" y="205484"/>
                    <a:pt x="160283" y="203670"/>
                    <a:pt x="148872" y="202440"/>
                  </a:cubicBezTo>
                  <a:cubicBezTo>
                    <a:pt x="144351" y="201948"/>
                    <a:pt x="139800" y="201548"/>
                    <a:pt x="135279" y="201302"/>
                  </a:cubicBezTo>
                  <a:cubicBezTo>
                    <a:pt x="128482" y="200964"/>
                    <a:pt x="121685" y="201026"/>
                    <a:pt x="114888" y="200903"/>
                  </a:cubicBezTo>
                  <a:lnTo>
                    <a:pt x="94067" y="201241"/>
                  </a:lnTo>
                  <a:cubicBezTo>
                    <a:pt x="90960" y="201364"/>
                    <a:pt x="83333" y="201272"/>
                    <a:pt x="81365" y="201641"/>
                  </a:cubicBezTo>
                  <a:cubicBezTo>
                    <a:pt x="76936" y="202440"/>
                    <a:pt x="75490" y="205361"/>
                    <a:pt x="75244" y="206498"/>
                  </a:cubicBezTo>
                  <a:cubicBezTo>
                    <a:pt x="74814" y="208220"/>
                    <a:pt x="74598" y="210126"/>
                    <a:pt x="75890" y="212002"/>
                  </a:cubicBezTo>
                  <a:cubicBezTo>
                    <a:pt x="76290" y="212555"/>
                    <a:pt x="77182" y="214462"/>
                    <a:pt x="80319" y="215230"/>
                  </a:cubicBezTo>
                  <a:cubicBezTo>
                    <a:pt x="81211" y="215538"/>
                    <a:pt x="82133" y="215630"/>
                    <a:pt x="82995" y="215538"/>
                  </a:cubicBezTo>
                  <a:cubicBezTo>
                    <a:pt x="82902" y="215476"/>
                    <a:pt x="82841" y="215322"/>
                    <a:pt x="82841" y="215107"/>
                  </a:cubicBezTo>
                  <a:cubicBezTo>
                    <a:pt x="82810" y="214554"/>
                    <a:pt x="83640" y="214462"/>
                    <a:pt x="84840" y="214615"/>
                  </a:cubicBezTo>
                  <a:cubicBezTo>
                    <a:pt x="84471" y="214923"/>
                    <a:pt x="84071" y="215230"/>
                    <a:pt x="83702" y="215445"/>
                  </a:cubicBezTo>
                  <a:cubicBezTo>
                    <a:pt x="84379" y="215292"/>
                    <a:pt x="85024" y="215046"/>
                    <a:pt x="85609" y="214738"/>
                  </a:cubicBezTo>
                  <a:cubicBezTo>
                    <a:pt x="88254" y="215169"/>
                    <a:pt x="92037" y="216306"/>
                    <a:pt x="93667" y="216460"/>
                  </a:cubicBezTo>
                  <a:lnTo>
                    <a:pt x="113996" y="218520"/>
                  </a:lnTo>
                  <a:cubicBezTo>
                    <a:pt x="120762" y="219073"/>
                    <a:pt x="127498" y="219811"/>
                    <a:pt x="134264" y="220180"/>
                  </a:cubicBezTo>
                  <a:cubicBezTo>
                    <a:pt x="140538" y="220518"/>
                    <a:pt x="146812" y="220580"/>
                    <a:pt x="153086" y="220703"/>
                  </a:cubicBezTo>
                  <a:cubicBezTo>
                    <a:pt x="162497" y="220918"/>
                    <a:pt x="171847" y="220918"/>
                    <a:pt x="181258" y="221379"/>
                  </a:cubicBezTo>
                  <a:cubicBezTo>
                    <a:pt x="185071" y="221840"/>
                    <a:pt x="188547" y="219104"/>
                    <a:pt x="188977" y="215292"/>
                  </a:cubicBezTo>
                  <a:cubicBezTo>
                    <a:pt x="189439" y="211448"/>
                    <a:pt x="186702" y="208005"/>
                    <a:pt x="182857" y="207544"/>
                  </a:cubicBezTo>
                  <a:close/>
                  <a:moveTo>
                    <a:pt x="107322" y="185868"/>
                  </a:moveTo>
                  <a:cubicBezTo>
                    <a:pt x="114826" y="185038"/>
                    <a:pt x="122392" y="184515"/>
                    <a:pt x="129927" y="183593"/>
                  </a:cubicBezTo>
                  <a:cubicBezTo>
                    <a:pt x="135002" y="183009"/>
                    <a:pt x="140046" y="182240"/>
                    <a:pt x="145059" y="181410"/>
                  </a:cubicBezTo>
                  <a:cubicBezTo>
                    <a:pt x="157822" y="179289"/>
                    <a:pt x="170401" y="176614"/>
                    <a:pt x="182949" y="173385"/>
                  </a:cubicBezTo>
                  <a:cubicBezTo>
                    <a:pt x="186732" y="172648"/>
                    <a:pt x="189193" y="168989"/>
                    <a:pt x="188424" y="165207"/>
                  </a:cubicBezTo>
                  <a:cubicBezTo>
                    <a:pt x="187686" y="161425"/>
                    <a:pt x="184026" y="158997"/>
                    <a:pt x="180243" y="159734"/>
                  </a:cubicBezTo>
                  <a:cubicBezTo>
                    <a:pt x="169786" y="161149"/>
                    <a:pt x="159329" y="161918"/>
                    <a:pt x="148811" y="162840"/>
                  </a:cubicBezTo>
                  <a:cubicBezTo>
                    <a:pt x="141768" y="163455"/>
                    <a:pt x="134694" y="164008"/>
                    <a:pt x="127651" y="164869"/>
                  </a:cubicBezTo>
                  <a:cubicBezTo>
                    <a:pt x="120024" y="165761"/>
                    <a:pt x="112458" y="167114"/>
                    <a:pt x="104892" y="168343"/>
                  </a:cubicBezTo>
                  <a:lnTo>
                    <a:pt x="80411" y="172648"/>
                  </a:lnTo>
                  <a:cubicBezTo>
                    <a:pt x="78720" y="172955"/>
                    <a:pt x="74875" y="174400"/>
                    <a:pt x="72169" y="175046"/>
                  </a:cubicBezTo>
                  <a:cubicBezTo>
                    <a:pt x="71615" y="174738"/>
                    <a:pt x="70969" y="174554"/>
                    <a:pt x="70323" y="174431"/>
                  </a:cubicBezTo>
                  <a:cubicBezTo>
                    <a:pt x="70692" y="174615"/>
                    <a:pt x="71092" y="174892"/>
                    <a:pt x="71461" y="175200"/>
                  </a:cubicBezTo>
                  <a:cubicBezTo>
                    <a:pt x="70170" y="175445"/>
                    <a:pt x="69278" y="175415"/>
                    <a:pt x="69278" y="174861"/>
                  </a:cubicBezTo>
                  <a:cubicBezTo>
                    <a:pt x="69278" y="174615"/>
                    <a:pt x="69309" y="174462"/>
                    <a:pt x="69401" y="174339"/>
                  </a:cubicBezTo>
                  <a:cubicBezTo>
                    <a:pt x="68478" y="174339"/>
                    <a:pt x="67525" y="174492"/>
                    <a:pt x="66602" y="174892"/>
                  </a:cubicBezTo>
                  <a:cubicBezTo>
                    <a:pt x="63619" y="175968"/>
                    <a:pt x="62850" y="177874"/>
                    <a:pt x="62481" y="178489"/>
                  </a:cubicBezTo>
                  <a:cubicBezTo>
                    <a:pt x="61066" y="180980"/>
                    <a:pt x="60635" y="187528"/>
                    <a:pt x="68693" y="188389"/>
                  </a:cubicBezTo>
                  <a:cubicBezTo>
                    <a:pt x="70785" y="188605"/>
                    <a:pt x="78781" y="187805"/>
                    <a:pt x="82041" y="187652"/>
                  </a:cubicBezTo>
                  <a:lnTo>
                    <a:pt x="107322" y="185868"/>
                  </a:lnTo>
                  <a:close/>
                  <a:moveTo>
                    <a:pt x="68540" y="162963"/>
                  </a:moveTo>
                  <a:cubicBezTo>
                    <a:pt x="66940" y="163793"/>
                    <a:pt x="62542" y="164223"/>
                    <a:pt x="59621" y="165054"/>
                  </a:cubicBezTo>
                  <a:cubicBezTo>
                    <a:pt x="58636" y="168497"/>
                    <a:pt x="55100" y="170588"/>
                    <a:pt x="51593" y="169727"/>
                  </a:cubicBezTo>
                  <a:cubicBezTo>
                    <a:pt x="47841" y="169050"/>
                    <a:pt x="46673" y="166622"/>
                    <a:pt x="46027" y="165269"/>
                  </a:cubicBezTo>
                  <a:cubicBezTo>
                    <a:pt x="45073" y="163270"/>
                    <a:pt x="45289" y="160964"/>
                    <a:pt x="46826" y="158443"/>
                  </a:cubicBezTo>
                  <a:cubicBezTo>
                    <a:pt x="47441" y="157429"/>
                    <a:pt x="49133" y="155984"/>
                    <a:pt x="51624" y="154600"/>
                  </a:cubicBezTo>
                  <a:cubicBezTo>
                    <a:pt x="54269" y="153094"/>
                    <a:pt x="58636" y="151249"/>
                    <a:pt x="60605" y="149896"/>
                  </a:cubicBezTo>
                  <a:lnTo>
                    <a:pt x="81826" y="135415"/>
                  </a:lnTo>
                  <a:cubicBezTo>
                    <a:pt x="86870" y="132156"/>
                    <a:pt x="91944" y="128958"/>
                    <a:pt x="97173" y="126037"/>
                  </a:cubicBezTo>
                  <a:cubicBezTo>
                    <a:pt x="100648" y="124131"/>
                    <a:pt x="104185" y="122287"/>
                    <a:pt x="107753" y="120565"/>
                  </a:cubicBezTo>
                  <a:cubicBezTo>
                    <a:pt x="121008" y="114201"/>
                    <a:pt x="134664" y="108789"/>
                    <a:pt x="148134" y="102794"/>
                  </a:cubicBezTo>
                  <a:cubicBezTo>
                    <a:pt x="151548" y="101041"/>
                    <a:pt x="155762" y="102394"/>
                    <a:pt x="157515" y="105838"/>
                  </a:cubicBezTo>
                  <a:cubicBezTo>
                    <a:pt x="159268" y="109250"/>
                    <a:pt x="157915" y="113463"/>
                    <a:pt x="154470" y="115215"/>
                  </a:cubicBezTo>
                  <a:cubicBezTo>
                    <a:pt x="143890" y="121395"/>
                    <a:pt x="133372" y="127544"/>
                    <a:pt x="122669" y="133509"/>
                  </a:cubicBezTo>
                  <a:cubicBezTo>
                    <a:pt x="117410" y="136460"/>
                    <a:pt x="112151" y="139412"/>
                    <a:pt x="106861" y="142271"/>
                  </a:cubicBezTo>
                  <a:cubicBezTo>
                    <a:pt x="101602" y="145100"/>
                    <a:pt x="96281" y="147774"/>
                    <a:pt x="91053" y="150726"/>
                  </a:cubicBezTo>
                  <a:lnTo>
                    <a:pt x="68540" y="162963"/>
                  </a:lnTo>
                  <a:close/>
                  <a:moveTo>
                    <a:pt x="58421" y="165423"/>
                  </a:moveTo>
                  <a:cubicBezTo>
                    <a:pt x="57222" y="165914"/>
                    <a:pt x="56545" y="166529"/>
                    <a:pt x="56976" y="167390"/>
                  </a:cubicBezTo>
                  <a:cubicBezTo>
                    <a:pt x="57191" y="167851"/>
                    <a:pt x="57560" y="166652"/>
                    <a:pt x="57744" y="166468"/>
                  </a:cubicBezTo>
                  <a:cubicBezTo>
                    <a:pt x="58021" y="166130"/>
                    <a:pt x="58267" y="165792"/>
                    <a:pt x="58421" y="165423"/>
                  </a:cubicBezTo>
                  <a:close/>
                  <a:moveTo>
                    <a:pt x="80227" y="114077"/>
                  </a:moveTo>
                  <a:cubicBezTo>
                    <a:pt x="85978" y="109681"/>
                    <a:pt x="91514" y="105008"/>
                    <a:pt x="96988" y="100242"/>
                  </a:cubicBezTo>
                  <a:cubicBezTo>
                    <a:pt x="105231" y="93109"/>
                    <a:pt x="113073" y="85577"/>
                    <a:pt x="120977" y="78075"/>
                  </a:cubicBezTo>
                  <a:cubicBezTo>
                    <a:pt x="123930" y="75584"/>
                    <a:pt x="124330" y="71188"/>
                    <a:pt x="121839" y="68236"/>
                  </a:cubicBezTo>
                  <a:cubicBezTo>
                    <a:pt x="119378" y="65315"/>
                    <a:pt x="114949" y="64915"/>
                    <a:pt x="112028" y="67406"/>
                  </a:cubicBezTo>
                  <a:cubicBezTo>
                    <a:pt x="103355" y="73832"/>
                    <a:pt x="94497" y="79888"/>
                    <a:pt x="85824" y="86284"/>
                  </a:cubicBezTo>
                  <a:cubicBezTo>
                    <a:pt x="80011" y="90526"/>
                    <a:pt x="74229" y="94800"/>
                    <a:pt x="68632" y="99258"/>
                  </a:cubicBezTo>
                  <a:cubicBezTo>
                    <a:pt x="61558" y="104854"/>
                    <a:pt x="54761" y="110726"/>
                    <a:pt x="47934" y="116599"/>
                  </a:cubicBezTo>
                  <a:cubicBezTo>
                    <a:pt x="41044" y="122471"/>
                    <a:pt x="34370" y="128497"/>
                    <a:pt x="27574" y="134492"/>
                  </a:cubicBezTo>
                  <a:cubicBezTo>
                    <a:pt x="24683" y="136737"/>
                    <a:pt x="24129" y="140949"/>
                    <a:pt x="26405" y="143839"/>
                  </a:cubicBezTo>
                  <a:cubicBezTo>
                    <a:pt x="28650" y="146760"/>
                    <a:pt x="32863" y="147283"/>
                    <a:pt x="35754" y="145038"/>
                  </a:cubicBezTo>
                  <a:cubicBezTo>
                    <a:pt x="43259" y="139965"/>
                    <a:pt x="50763" y="135046"/>
                    <a:pt x="58206" y="129881"/>
                  </a:cubicBezTo>
                  <a:cubicBezTo>
                    <a:pt x="65618" y="124746"/>
                    <a:pt x="73061" y="119581"/>
                    <a:pt x="80227" y="114077"/>
                  </a:cubicBezTo>
                  <a:close/>
                  <a:moveTo>
                    <a:pt x="25482" y="118905"/>
                  </a:moveTo>
                  <a:cubicBezTo>
                    <a:pt x="25082" y="119458"/>
                    <a:pt x="24590" y="119950"/>
                    <a:pt x="24190" y="120350"/>
                  </a:cubicBezTo>
                  <a:lnTo>
                    <a:pt x="24160" y="119673"/>
                  </a:lnTo>
                  <a:lnTo>
                    <a:pt x="24160" y="119581"/>
                  </a:lnTo>
                  <a:cubicBezTo>
                    <a:pt x="24129" y="119950"/>
                    <a:pt x="24037" y="120288"/>
                    <a:pt x="23914" y="120657"/>
                  </a:cubicBezTo>
                  <a:cubicBezTo>
                    <a:pt x="23575" y="121026"/>
                    <a:pt x="23422" y="121303"/>
                    <a:pt x="23606" y="121426"/>
                  </a:cubicBezTo>
                  <a:lnTo>
                    <a:pt x="23637" y="121426"/>
                  </a:lnTo>
                  <a:lnTo>
                    <a:pt x="23514" y="121702"/>
                  </a:lnTo>
                  <a:cubicBezTo>
                    <a:pt x="21853" y="124992"/>
                    <a:pt x="17824" y="126314"/>
                    <a:pt x="14533" y="124654"/>
                  </a:cubicBezTo>
                  <a:cubicBezTo>
                    <a:pt x="13672" y="124285"/>
                    <a:pt x="9120" y="121026"/>
                    <a:pt x="11765" y="115184"/>
                  </a:cubicBezTo>
                  <a:cubicBezTo>
                    <a:pt x="12042" y="114508"/>
                    <a:pt x="12811" y="113124"/>
                    <a:pt x="13887" y="111280"/>
                  </a:cubicBezTo>
                  <a:cubicBezTo>
                    <a:pt x="19024" y="102363"/>
                    <a:pt x="32740" y="80596"/>
                    <a:pt x="33817" y="78874"/>
                  </a:cubicBezTo>
                  <a:cubicBezTo>
                    <a:pt x="37907" y="72879"/>
                    <a:pt x="41536" y="66576"/>
                    <a:pt x="45319" y="60396"/>
                  </a:cubicBezTo>
                  <a:cubicBezTo>
                    <a:pt x="49225" y="54093"/>
                    <a:pt x="53193" y="47821"/>
                    <a:pt x="57160" y="41580"/>
                  </a:cubicBezTo>
                  <a:cubicBezTo>
                    <a:pt x="62604" y="33063"/>
                    <a:pt x="68201" y="24700"/>
                    <a:pt x="74106" y="16491"/>
                  </a:cubicBezTo>
                  <a:cubicBezTo>
                    <a:pt x="76167" y="13232"/>
                    <a:pt x="80473" y="12279"/>
                    <a:pt x="83702" y="14309"/>
                  </a:cubicBezTo>
                  <a:cubicBezTo>
                    <a:pt x="86962" y="16368"/>
                    <a:pt x="87946" y="20673"/>
                    <a:pt x="85886" y="23932"/>
                  </a:cubicBezTo>
                  <a:cubicBezTo>
                    <a:pt x="78597" y="36937"/>
                    <a:pt x="72415" y="50496"/>
                    <a:pt x="65218" y="63593"/>
                  </a:cubicBezTo>
                  <a:cubicBezTo>
                    <a:pt x="63280" y="67160"/>
                    <a:pt x="61220" y="70665"/>
                    <a:pt x="59036" y="74078"/>
                  </a:cubicBezTo>
                  <a:cubicBezTo>
                    <a:pt x="55745" y="79304"/>
                    <a:pt x="52147" y="84316"/>
                    <a:pt x="48456" y="89266"/>
                  </a:cubicBezTo>
                  <a:cubicBezTo>
                    <a:pt x="47195" y="90803"/>
                    <a:pt x="31541" y="110757"/>
                    <a:pt x="25482" y="118905"/>
                  </a:cubicBezTo>
                  <a:close/>
                  <a:moveTo>
                    <a:pt x="24190" y="119304"/>
                  </a:moveTo>
                  <a:cubicBezTo>
                    <a:pt x="24713" y="116261"/>
                    <a:pt x="23206" y="114570"/>
                    <a:pt x="21730" y="113493"/>
                  </a:cubicBezTo>
                  <a:cubicBezTo>
                    <a:pt x="23483" y="114908"/>
                    <a:pt x="24406" y="117091"/>
                    <a:pt x="24190" y="119304"/>
                  </a:cubicBezTo>
                  <a:close/>
                  <a:moveTo>
                    <a:pt x="23637" y="121426"/>
                  </a:moveTo>
                  <a:cubicBezTo>
                    <a:pt x="24190" y="121764"/>
                    <a:pt x="24221" y="121026"/>
                    <a:pt x="24190" y="120350"/>
                  </a:cubicBezTo>
                  <a:lnTo>
                    <a:pt x="23914" y="120657"/>
                  </a:lnTo>
                  <a:cubicBezTo>
                    <a:pt x="23852" y="120934"/>
                    <a:pt x="23729" y="121180"/>
                    <a:pt x="23637" y="121426"/>
                  </a:cubicBezTo>
                  <a:close/>
                  <a:moveTo>
                    <a:pt x="16686" y="98151"/>
                  </a:moveTo>
                  <a:lnTo>
                    <a:pt x="24498" y="77368"/>
                  </a:lnTo>
                  <a:cubicBezTo>
                    <a:pt x="26805" y="70788"/>
                    <a:pt x="29419" y="64270"/>
                    <a:pt x="31664" y="57567"/>
                  </a:cubicBezTo>
                  <a:cubicBezTo>
                    <a:pt x="33140" y="53048"/>
                    <a:pt x="34463" y="48467"/>
                    <a:pt x="35662" y="43855"/>
                  </a:cubicBezTo>
                  <a:cubicBezTo>
                    <a:pt x="38738" y="32018"/>
                    <a:pt x="40952" y="20058"/>
                    <a:pt x="41967" y="7975"/>
                  </a:cubicBezTo>
                  <a:cubicBezTo>
                    <a:pt x="42521" y="4162"/>
                    <a:pt x="39906" y="627"/>
                    <a:pt x="36093" y="73"/>
                  </a:cubicBezTo>
                  <a:cubicBezTo>
                    <a:pt x="32279" y="-480"/>
                    <a:pt x="28742" y="2164"/>
                    <a:pt x="28189" y="5976"/>
                  </a:cubicBezTo>
                  <a:cubicBezTo>
                    <a:pt x="27235" y="10373"/>
                    <a:pt x="25974" y="14708"/>
                    <a:pt x="24713" y="19043"/>
                  </a:cubicBezTo>
                  <a:cubicBezTo>
                    <a:pt x="22161" y="27806"/>
                    <a:pt x="18962" y="36384"/>
                    <a:pt x="15948" y="45054"/>
                  </a:cubicBezTo>
                  <a:cubicBezTo>
                    <a:pt x="14410" y="49481"/>
                    <a:pt x="12934" y="53909"/>
                    <a:pt x="11581" y="58367"/>
                  </a:cubicBezTo>
                  <a:cubicBezTo>
                    <a:pt x="10166" y="62917"/>
                    <a:pt x="8936" y="67498"/>
                    <a:pt x="7675" y="72018"/>
                  </a:cubicBezTo>
                  <a:lnTo>
                    <a:pt x="2170" y="93970"/>
                  </a:lnTo>
                  <a:cubicBezTo>
                    <a:pt x="1831" y="95630"/>
                    <a:pt x="1954" y="99627"/>
                    <a:pt x="1678" y="102333"/>
                  </a:cubicBezTo>
                  <a:cubicBezTo>
                    <a:pt x="1247" y="102825"/>
                    <a:pt x="909" y="103378"/>
                    <a:pt x="632" y="103993"/>
                  </a:cubicBezTo>
                  <a:lnTo>
                    <a:pt x="939" y="103686"/>
                  </a:lnTo>
                  <a:lnTo>
                    <a:pt x="1585" y="103163"/>
                  </a:lnTo>
                  <a:cubicBezTo>
                    <a:pt x="1401" y="104423"/>
                    <a:pt x="1062" y="105223"/>
                    <a:pt x="478" y="105100"/>
                  </a:cubicBezTo>
                  <a:cubicBezTo>
                    <a:pt x="386" y="105100"/>
                    <a:pt x="324" y="105069"/>
                    <a:pt x="263" y="105008"/>
                  </a:cubicBezTo>
                  <a:cubicBezTo>
                    <a:pt x="140" y="105499"/>
                    <a:pt x="78" y="105992"/>
                    <a:pt x="48" y="106514"/>
                  </a:cubicBezTo>
                  <a:cubicBezTo>
                    <a:pt x="-352" y="110480"/>
                    <a:pt x="1893" y="112048"/>
                    <a:pt x="2231" y="112417"/>
                  </a:cubicBezTo>
                  <a:cubicBezTo>
                    <a:pt x="3246" y="113493"/>
                    <a:pt x="10689" y="116445"/>
                    <a:pt x="13457" y="108943"/>
                  </a:cubicBezTo>
                  <a:cubicBezTo>
                    <a:pt x="14103" y="107221"/>
                    <a:pt x="15763" y="100703"/>
                    <a:pt x="16686" y="9815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4" name="Google Shape;754;p13"/>
            <p:cNvSpPr/>
            <p:nvPr/>
          </p:nvSpPr>
          <p:spPr>
            <a:xfrm>
              <a:off x="299425" y="3707704"/>
              <a:ext cx="242510" cy="617123"/>
            </a:xfrm>
            <a:custGeom>
              <a:avLst/>
              <a:gdLst/>
              <a:ahLst/>
              <a:cxnLst/>
              <a:rect l="l" t="t" r="r" b="b"/>
              <a:pathLst>
                <a:path w="485021" h="1234246" extrusionOk="0">
                  <a:moveTo>
                    <a:pt x="8059" y="17625"/>
                  </a:moveTo>
                  <a:cubicBezTo>
                    <a:pt x="7475" y="16087"/>
                    <a:pt x="586" y="1545"/>
                    <a:pt x="2001" y="161"/>
                  </a:cubicBezTo>
                  <a:cubicBezTo>
                    <a:pt x="2954" y="-761"/>
                    <a:pt x="11319" y="2559"/>
                    <a:pt x="12427" y="2867"/>
                  </a:cubicBezTo>
                  <a:cubicBezTo>
                    <a:pt x="23252" y="5757"/>
                    <a:pt x="34201" y="8309"/>
                    <a:pt x="44996" y="11260"/>
                  </a:cubicBezTo>
                  <a:cubicBezTo>
                    <a:pt x="96450" y="25250"/>
                    <a:pt x="145013" y="49846"/>
                    <a:pt x="181489" y="88063"/>
                  </a:cubicBezTo>
                  <a:cubicBezTo>
                    <a:pt x="201787" y="109338"/>
                    <a:pt x="217042" y="133966"/>
                    <a:pt x="225499" y="161637"/>
                  </a:cubicBezTo>
                  <a:cubicBezTo>
                    <a:pt x="227868" y="169415"/>
                    <a:pt x="226053" y="184573"/>
                    <a:pt x="228483" y="190537"/>
                  </a:cubicBezTo>
                  <a:lnTo>
                    <a:pt x="234111" y="199822"/>
                  </a:lnTo>
                  <a:cubicBezTo>
                    <a:pt x="151318" y="190507"/>
                    <a:pt x="73753" y="141621"/>
                    <a:pt x="33463" y="71829"/>
                  </a:cubicBezTo>
                  <a:cubicBezTo>
                    <a:pt x="23437" y="54458"/>
                    <a:pt x="15010" y="36318"/>
                    <a:pt x="8059" y="17625"/>
                  </a:cubicBezTo>
                  <a:close/>
                  <a:moveTo>
                    <a:pt x="463730" y="131414"/>
                  </a:moveTo>
                  <a:cubicBezTo>
                    <a:pt x="441125" y="135749"/>
                    <a:pt x="419135" y="141375"/>
                    <a:pt x="397944" y="148385"/>
                  </a:cubicBezTo>
                  <a:cubicBezTo>
                    <a:pt x="312906" y="176610"/>
                    <a:pt x="251088" y="237824"/>
                    <a:pt x="236264" y="306601"/>
                  </a:cubicBezTo>
                  <a:lnTo>
                    <a:pt x="247551" y="302605"/>
                  </a:lnTo>
                  <a:cubicBezTo>
                    <a:pt x="254809" y="301037"/>
                    <a:pt x="272770" y="303773"/>
                    <a:pt x="282151" y="302420"/>
                  </a:cubicBezTo>
                  <a:cubicBezTo>
                    <a:pt x="315551" y="297532"/>
                    <a:pt x="345630" y="286709"/>
                    <a:pt x="371895" y="271367"/>
                  </a:cubicBezTo>
                  <a:cubicBezTo>
                    <a:pt x="419166" y="243819"/>
                    <a:pt x="450659" y="205018"/>
                    <a:pt x="469697" y="162959"/>
                  </a:cubicBezTo>
                  <a:cubicBezTo>
                    <a:pt x="473695" y="154104"/>
                    <a:pt x="477232" y="145126"/>
                    <a:pt x="481168" y="136272"/>
                  </a:cubicBezTo>
                  <a:cubicBezTo>
                    <a:pt x="481568" y="135349"/>
                    <a:pt x="485905" y="128616"/>
                    <a:pt x="484859" y="127755"/>
                  </a:cubicBezTo>
                  <a:cubicBezTo>
                    <a:pt x="483290" y="126433"/>
                    <a:pt x="465606" y="131045"/>
                    <a:pt x="463730" y="131414"/>
                  </a:cubicBezTo>
                  <a:close/>
                  <a:moveTo>
                    <a:pt x="447061" y="360252"/>
                  </a:moveTo>
                  <a:cubicBezTo>
                    <a:pt x="439495" y="362435"/>
                    <a:pt x="431652" y="363757"/>
                    <a:pt x="423933" y="365325"/>
                  </a:cubicBezTo>
                  <a:cubicBezTo>
                    <a:pt x="401112" y="369906"/>
                    <a:pt x="380045" y="376916"/>
                    <a:pt x="361407" y="390813"/>
                  </a:cubicBezTo>
                  <a:cubicBezTo>
                    <a:pt x="305955" y="432135"/>
                    <a:pt x="269972" y="499314"/>
                    <a:pt x="262990" y="566308"/>
                  </a:cubicBezTo>
                  <a:lnTo>
                    <a:pt x="258561" y="579498"/>
                  </a:lnTo>
                  <a:cubicBezTo>
                    <a:pt x="259269" y="584418"/>
                    <a:pt x="277322" y="582727"/>
                    <a:pt x="279567" y="582327"/>
                  </a:cubicBezTo>
                  <a:cubicBezTo>
                    <a:pt x="300758" y="578514"/>
                    <a:pt x="320072" y="565325"/>
                    <a:pt x="334958" y="550690"/>
                  </a:cubicBezTo>
                  <a:cubicBezTo>
                    <a:pt x="373371" y="512842"/>
                    <a:pt x="394992" y="457101"/>
                    <a:pt x="423564" y="412120"/>
                  </a:cubicBezTo>
                  <a:cubicBezTo>
                    <a:pt x="432329" y="398315"/>
                    <a:pt x="440141" y="384203"/>
                    <a:pt x="447983" y="369937"/>
                  </a:cubicBezTo>
                  <a:cubicBezTo>
                    <a:pt x="449552" y="367078"/>
                    <a:pt x="456472" y="359607"/>
                    <a:pt x="456656" y="356532"/>
                  </a:cubicBezTo>
                  <a:cubicBezTo>
                    <a:pt x="456841" y="353212"/>
                    <a:pt x="450382" y="359299"/>
                    <a:pt x="447061" y="360252"/>
                  </a:cubicBezTo>
                  <a:close/>
                  <a:moveTo>
                    <a:pt x="418181" y="1011595"/>
                  </a:moveTo>
                  <a:cubicBezTo>
                    <a:pt x="410616" y="1013747"/>
                    <a:pt x="402804" y="1015100"/>
                    <a:pt x="395053" y="1016637"/>
                  </a:cubicBezTo>
                  <a:cubicBezTo>
                    <a:pt x="372233" y="1021218"/>
                    <a:pt x="351166" y="1028228"/>
                    <a:pt x="332528" y="1042156"/>
                  </a:cubicBezTo>
                  <a:cubicBezTo>
                    <a:pt x="277076" y="1083478"/>
                    <a:pt x="241092" y="1150657"/>
                    <a:pt x="234142" y="1217621"/>
                  </a:cubicBezTo>
                  <a:lnTo>
                    <a:pt x="229713" y="1230841"/>
                  </a:lnTo>
                  <a:cubicBezTo>
                    <a:pt x="230389" y="1235730"/>
                    <a:pt x="248443" y="1234039"/>
                    <a:pt x="250688" y="1233639"/>
                  </a:cubicBezTo>
                  <a:cubicBezTo>
                    <a:pt x="271878" y="1229857"/>
                    <a:pt x="291223" y="1216668"/>
                    <a:pt x="306078" y="1202002"/>
                  </a:cubicBezTo>
                  <a:cubicBezTo>
                    <a:pt x="344492" y="1164154"/>
                    <a:pt x="366143" y="1108443"/>
                    <a:pt x="394684" y="1063432"/>
                  </a:cubicBezTo>
                  <a:cubicBezTo>
                    <a:pt x="403450" y="1049658"/>
                    <a:pt x="411261" y="1035546"/>
                    <a:pt x="419104" y="1021249"/>
                  </a:cubicBezTo>
                  <a:cubicBezTo>
                    <a:pt x="420673" y="1018421"/>
                    <a:pt x="427593" y="1010949"/>
                    <a:pt x="427777" y="1007875"/>
                  </a:cubicBezTo>
                  <a:cubicBezTo>
                    <a:pt x="427992" y="1004524"/>
                    <a:pt x="421503" y="1010642"/>
                    <a:pt x="418181" y="1011595"/>
                  </a:cubicBezTo>
                  <a:close/>
                  <a:moveTo>
                    <a:pt x="73445" y="506017"/>
                  </a:moveTo>
                  <a:cubicBezTo>
                    <a:pt x="56222" y="499437"/>
                    <a:pt x="38845" y="493042"/>
                    <a:pt x="21930" y="485755"/>
                  </a:cubicBezTo>
                  <a:cubicBezTo>
                    <a:pt x="20915" y="485325"/>
                    <a:pt x="8182" y="478315"/>
                    <a:pt x="7413" y="478991"/>
                  </a:cubicBezTo>
                  <a:cubicBezTo>
                    <a:pt x="7260" y="479114"/>
                    <a:pt x="19593" y="499468"/>
                    <a:pt x="20146" y="500513"/>
                  </a:cubicBezTo>
                  <a:cubicBezTo>
                    <a:pt x="33617" y="526432"/>
                    <a:pt x="44720" y="553764"/>
                    <a:pt x="59482" y="579006"/>
                  </a:cubicBezTo>
                  <a:cubicBezTo>
                    <a:pt x="73353" y="602773"/>
                    <a:pt x="89838" y="625555"/>
                    <a:pt x="112750" y="641912"/>
                  </a:cubicBezTo>
                  <a:cubicBezTo>
                    <a:pt x="145536" y="665309"/>
                    <a:pt x="186532" y="668076"/>
                    <a:pt x="220579" y="688153"/>
                  </a:cubicBezTo>
                  <a:lnTo>
                    <a:pt x="221747" y="678652"/>
                  </a:lnTo>
                  <a:cubicBezTo>
                    <a:pt x="227868" y="664848"/>
                    <a:pt x="216888" y="637945"/>
                    <a:pt x="212305" y="625432"/>
                  </a:cubicBezTo>
                  <a:cubicBezTo>
                    <a:pt x="188685" y="561082"/>
                    <a:pt x="135817" y="529783"/>
                    <a:pt x="73445" y="506017"/>
                  </a:cubicBezTo>
                  <a:close/>
                  <a:moveTo>
                    <a:pt x="66033" y="930550"/>
                  </a:moveTo>
                  <a:cubicBezTo>
                    <a:pt x="48810" y="923971"/>
                    <a:pt x="31464" y="917576"/>
                    <a:pt x="14518" y="910289"/>
                  </a:cubicBezTo>
                  <a:cubicBezTo>
                    <a:pt x="13503" y="909858"/>
                    <a:pt x="801" y="902879"/>
                    <a:pt x="1" y="903525"/>
                  </a:cubicBezTo>
                  <a:cubicBezTo>
                    <a:pt x="-152" y="903648"/>
                    <a:pt x="12211" y="924001"/>
                    <a:pt x="12734" y="925047"/>
                  </a:cubicBezTo>
                  <a:cubicBezTo>
                    <a:pt x="26205" y="950965"/>
                    <a:pt x="37338" y="978298"/>
                    <a:pt x="52070" y="1003540"/>
                  </a:cubicBezTo>
                  <a:cubicBezTo>
                    <a:pt x="65941" y="1027306"/>
                    <a:pt x="82426" y="1050088"/>
                    <a:pt x="105338" y="1066445"/>
                  </a:cubicBezTo>
                  <a:cubicBezTo>
                    <a:pt x="138124" y="1089842"/>
                    <a:pt x="179120" y="1092609"/>
                    <a:pt x="213167" y="1112686"/>
                  </a:cubicBezTo>
                  <a:lnTo>
                    <a:pt x="214335" y="1103186"/>
                  </a:lnTo>
                  <a:cubicBezTo>
                    <a:pt x="220456" y="1089381"/>
                    <a:pt x="209476" y="1062479"/>
                    <a:pt x="204893" y="1049966"/>
                  </a:cubicBezTo>
                  <a:cubicBezTo>
                    <a:pt x="181273" y="985615"/>
                    <a:pt x="128436" y="954316"/>
                    <a:pt x="66033" y="93055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5" name="Google Shape;755;p13"/>
            <p:cNvSpPr/>
            <p:nvPr/>
          </p:nvSpPr>
          <p:spPr>
            <a:xfrm>
              <a:off x="287590" y="3559511"/>
              <a:ext cx="279685" cy="109990"/>
            </a:xfrm>
            <a:custGeom>
              <a:avLst/>
              <a:gdLst/>
              <a:ahLst/>
              <a:cxnLst/>
              <a:rect l="l" t="t" r="r" b="b"/>
              <a:pathLst>
                <a:path w="559371" h="219980" extrusionOk="0">
                  <a:moveTo>
                    <a:pt x="413928" y="69801"/>
                  </a:moveTo>
                  <a:cubicBezTo>
                    <a:pt x="436779" y="61899"/>
                    <a:pt x="459661" y="56242"/>
                    <a:pt x="480636" y="53075"/>
                  </a:cubicBezTo>
                  <a:cubicBezTo>
                    <a:pt x="490785" y="51507"/>
                    <a:pt x="501211" y="51015"/>
                    <a:pt x="511514" y="51046"/>
                  </a:cubicBezTo>
                  <a:cubicBezTo>
                    <a:pt x="519695" y="51077"/>
                    <a:pt x="527968" y="51661"/>
                    <a:pt x="535903" y="53721"/>
                  </a:cubicBezTo>
                  <a:cubicBezTo>
                    <a:pt x="593077" y="68571"/>
                    <a:pt x="530490" y="120193"/>
                    <a:pt x="509115" y="136980"/>
                  </a:cubicBezTo>
                  <a:cubicBezTo>
                    <a:pt x="494660" y="148325"/>
                    <a:pt x="461937" y="161269"/>
                    <a:pt x="443976" y="170523"/>
                  </a:cubicBezTo>
                  <a:cubicBezTo>
                    <a:pt x="387478" y="199578"/>
                    <a:pt x="323907" y="223590"/>
                    <a:pt x="260612" y="219531"/>
                  </a:cubicBezTo>
                  <a:cubicBezTo>
                    <a:pt x="187384" y="214858"/>
                    <a:pt x="14847" y="160100"/>
                    <a:pt x="4667" y="142483"/>
                  </a:cubicBezTo>
                  <a:cubicBezTo>
                    <a:pt x="-7482" y="121423"/>
                    <a:pt x="5374" y="102822"/>
                    <a:pt x="28379" y="99593"/>
                  </a:cubicBezTo>
                  <a:cubicBezTo>
                    <a:pt x="34899" y="98671"/>
                    <a:pt x="41542" y="98609"/>
                    <a:pt x="48124" y="98886"/>
                  </a:cubicBezTo>
                  <a:cubicBezTo>
                    <a:pt x="55997" y="99194"/>
                    <a:pt x="63871" y="99932"/>
                    <a:pt x="71713" y="101038"/>
                  </a:cubicBezTo>
                  <a:cubicBezTo>
                    <a:pt x="64824" y="96765"/>
                    <a:pt x="58212" y="92061"/>
                    <a:pt x="51938" y="86742"/>
                  </a:cubicBezTo>
                  <a:cubicBezTo>
                    <a:pt x="35730" y="73121"/>
                    <a:pt x="822" y="31215"/>
                    <a:pt x="22905" y="9571"/>
                  </a:cubicBezTo>
                  <a:cubicBezTo>
                    <a:pt x="38559" y="-5802"/>
                    <a:pt x="71191" y="839"/>
                    <a:pt x="89890" y="5574"/>
                  </a:cubicBezTo>
                  <a:cubicBezTo>
                    <a:pt x="122675" y="13906"/>
                    <a:pt x="154876" y="30293"/>
                    <a:pt x="183632" y="51077"/>
                  </a:cubicBezTo>
                  <a:cubicBezTo>
                    <a:pt x="190521" y="35520"/>
                    <a:pt x="201901" y="28909"/>
                    <a:pt x="215248" y="26511"/>
                  </a:cubicBezTo>
                  <a:cubicBezTo>
                    <a:pt x="224413" y="3268"/>
                    <a:pt x="264365" y="-9153"/>
                    <a:pt x="276882" y="18179"/>
                  </a:cubicBezTo>
                  <a:cubicBezTo>
                    <a:pt x="278205" y="21100"/>
                    <a:pt x="279342" y="24175"/>
                    <a:pt x="280296" y="27311"/>
                  </a:cubicBezTo>
                  <a:cubicBezTo>
                    <a:pt x="294443" y="26419"/>
                    <a:pt x="309421" y="24236"/>
                    <a:pt x="320985" y="33583"/>
                  </a:cubicBezTo>
                  <a:cubicBezTo>
                    <a:pt x="321600" y="34075"/>
                    <a:pt x="322185" y="34597"/>
                    <a:pt x="322738" y="35120"/>
                  </a:cubicBezTo>
                  <a:cubicBezTo>
                    <a:pt x="325568" y="32168"/>
                    <a:pt x="328582" y="29340"/>
                    <a:pt x="331750" y="26665"/>
                  </a:cubicBezTo>
                  <a:cubicBezTo>
                    <a:pt x="353124" y="8802"/>
                    <a:pt x="396274" y="-4449"/>
                    <a:pt x="421401" y="14828"/>
                  </a:cubicBezTo>
                  <a:cubicBezTo>
                    <a:pt x="436410" y="26358"/>
                    <a:pt x="424385" y="49478"/>
                    <a:pt x="417895" y="62453"/>
                  </a:cubicBezTo>
                  <a:cubicBezTo>
                    <a:pt x="416634" y="64943"/>
                    <a:pt x="415312" y="67403"/>
                    <a:pt x="413928" y="69801"/>
                  </a:cubicBezTo>
                  <a:lnTo>
                    <a:pt x="413928" y="6980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6" name="Google Shape;756;p13"/>
            <p:cNvSpPr/>
            <p:nvPr/>
          </p:nvSpPr>
          <p:spPr>
            <a:xfrm>
              <a:off x="329812" y="3569103"/>
              <a:ext cx="163262" cy="93009"/>
            </a:xfrm>
            <a:custGeom>
              <a:avLst/>
              <a:gdLst/>
              <a:ahLst/>
              <a:cxnLst/>
              <a:rect l="l" t="t" r="r" b="b"/>
              <a:pathLst>
                <a:path w="326524" h="186018" extrusionOk="0">
                  <a:moveTo>
                    <a:pt x="319240" y="61561"/>
                  </a:moveTo>
                  <a:cubicBezTo>
                    <a:pt x="318502" y="61653"/>
                    <a:pt x="316657" y="62084"/>
                    <a:pt x="316534" y="62115"/>
                  </a:cubicBezTo>
                  <a:lnTo>
                    <a:pt x="311336" y="63959"/>
                  </a:lnTo>
                  <a:lnTo>
                    <a:pt x="299618" y="68387"/>
                  </a:lnTo>
                  <a:cubicBezTo>
                    <a:pt x="292822" y="71031"/>
                    <a:pt x="286117" y="73890"/>
                    <a:pt x="279505" y="76872"/>
                  </a:cubicBezTo>
                  <a:cubicBezTo>
                    <a:pt x="272923" y="79855"/>
                    <a:pt x="266403" y="82960"/>
                    <a:pt x="259913" y="86096"/>
                  </a:cubicBezTo>
                  <a:cubicBezTo>
                    <a:pt x="252932" y="89509"/>
                    <a:pt x="245735" y="92952"/>
                    <a:pt x="238723" y="96765"/>
                  </a:cubicBezTo>
                  <a:cubicBezTo>
                    <a:pt x="236017" y="98241"/>
                    <a:pt x="233556" y="100024"/>
                    <a:pt x="230911" y="101561"/>
                  </a:cubicBezTo>
                  <a:cubicBezTo>
                    <a:pt x="234879" y="93875"/>
                    <a:pt x="238446" y="85881"/>
                    <a:pt x="240999" y="77426"/>
                  </a:cubicBezTo>
                  <a:cubicBezTo>
                    <a:pt x="242537" y="72384"/>
                    <a:pt x="243705" y="67218"/>
                    <a:pt x="244536" y="62053"/>
                  </a:cubicBezTo>
                  <a:cubicBezTo>
                    <a:pt x="245397" y="56826"/>
                    <a:pt x="245766" y="51569"/>
                    <a:pt x="246104" y="46404"/>
                  </a:cubicBezTo>
                  <a:cubicBezTo>
                    <a:pt x="246258" y="43298"/>
                    <a:pt x="246381" y="40193"/>
                    <a:pt x="246289" y="37026"/>
                  </a:cubicBezTo>
                  <a:cubicBezTo>
                    <a:pt x="246197" y="33767"/>
                    <a:pt x="245981" y="30539"/>
                    <a:pt x="245489" y="27341"/>
                  </a:cubicBezTo>
                  <a:cubicBezTo>
                    <a:pt x="245428" y="27096"/>
                    <a:pt x="244413" y="25343"/>
                    <a:pt x="243798" y="23806"/>
                  </a:cubicBezTo>
                  <a:cubicBezTo>
                    <a:pt x="243429" y="24359"/>
                    <a:pt x="242998" y="24882"/>
                    <a:pt x="242660" y="25312"/>
                  </a:cubicBezTo>
                  <a:cubicBezTo>
                    <a:pt x="243121" y="24667"/>
                    <a:pt x="243429" y="23990"/>
                    <a:pt x="243613" y="23252"/>
                  </a:cubicBezTo>
                  <a:lnTo>
                    <a:pt x="243798" y="23806"/>
                  </a:lnTo>
                  <a:cubicBezTo>
                    <a:pt x="244751" y="22422"/>
                    <a:pt x="245397" y="21008"/>
                    <a:pt x="243828" y="21377"/>
                  </a:cubicBezTo>
                  <a:lnTo>
                    <a:pt x="243798" y="21377"/>
                  </a:lnTo>
                  <a:cubicBezTo>
                    <a:pt x="243736" y="19932"/>
                    <a:pt x="243029" y="18610"/>
                    <a:pt x="242014" y="17472"/>
                  </a:cubicBezTo>
                  <a:cubicBezTo>
                    <a:pt x="241860" y="16950"/>
                    <a:pt x="242075" y="16212"/>
                    <a:pt x="241829" y="15781"/>
                  </a:cubicBezTo>
                  <a:cubicBezTo>
                    <a:pt x="240814" y="14182"/>
                    <a:pt x="239400" y="12461"/>
                    <a:pt x="236539" y="12184"/>
                  </a:cubicBezTo>
                  <a:cubicBezTo>
                    <a:pt x="233064" y="11692"/>
                    <a:pt x="229804" y="14059"/>
                    <a:pt x="229189" y="17503"/>
                  </a:cubicBezTo>
                  <a:lnTo>
                    <a:pt x="224176" y="20946"/>
                  </a:lnTo>
                  <a:cubicBezTo>
                    <a:pt x="220823" y="22883"/>
                    <a:pt x="217225" y="24421"/>
                    <a:pt x="213504" y="25804"/>
                  </a:cubicBezTo>
                  <a:cubicBezTo>
                    <a:pt x="207752" y="27987"/>
                    <a:pt x="201755" y="29586"/>
                    <a:pt x="195850" y="31031"/>
                  </a:cubicBezTo>
                  <a:cubicBezTo>
                    <a:pt x="186377" y="33521"/>
                    <a:pt x="176659" y="35151"/>
                    <a:pt x="166940" y="36534"/>
                  </a:cubicBezTo>
                  <a:cubicBezTo>
                    <a:pt x="157283" y="37918"/>
                    <a:pt x="147595" y="39025"/>
                    <a:pt x="137846" y="38963"/>
                  </a:cubicBezTo>
                  <a:cubicBezTo>
                    <a:pt x="132740" y="39025"/>
                    <a:pt x="127604" y="38963"/>
                    <a:pt x="122560" y="38287"/>
                  </a:cubicBezTo>
                  <a:cubicBezTo>
                    <a:pt x="117824" y="37641"/>
                    <a:pt x="113180" y="36627"/>
                    <a:pt x="108843" y="34567"/>
                  </a:cubicBezTo>
                  <a:cubicBezTo>
                    <a:pt x="105522" y="32783"/>
                    <a:pt x="101401" y="34044"/>
                    <a:pt x="99617" y="37334"/>
                  </a:cubicBezTo>
                  <a:cubicBezTo>
                    <a:pt x="98817" y="38779"/>
                    <a:pt x="98848" y="40378"/>
                    <a:pt x="99155" y="41884"/>
                  </a:cubicBezTo>
                  <a:cubicBezTo>
                    <a:pt x="99094" y="42007"/>
                    <a:pt x="98940" y="42007"/>
                    <a:pt x="98909" y="42130"/>
                  </a:cubicBezTo>
                  <a:cubicBezTo>
                    <a:pt x="98202" y="44006"/>
                    <a:pt x="98448" y="46035"/>
                    <a:pt x="99401" y="47664"/>
                  </a:cubicBezTo>
                  <a:lnTo>
                    <a:pt x="99494" y="47634"/>
                  </a:lnTo>
                  <a:cubicBezTo>
                    <a:pt x="99893" y="47541"/>
                    <a:pt x="99986" y="47941"/>
                    <a:pt x="99924" y="48464"/>
                  </a:cubicBezTo>
                  <a:cubicBezTo>
                    <a:pt x="100355" y="48986"/>
                    <a:pt x="100878" y="49447"/>
                    <a:pt x="101462" y="49847"/>
                  </a:cubicBezTo>
                  <a:lnTo>
                    <a:pt x="100785" y="49478"/>
                  </a:lnTo>
                  <a:cubicBezTo>
                    <a:pt x="100416" y="49232"/>
                    <a:pt x="100447" y="49263"/>
                    <a:pt x="100047" y="49017"/>
                  </a:cubicBezTo>
                  <a:lnTo>
                    <a:pt x="99863" y="48894"/>
                  </a:lnTo>
                  <a:cubicBezTo>
                    <a:pt x="99770" y="49540"/>
                    <a:pt x="99555" y="50247"/>
                    <a:pt x="99586" y="50462"/>
                  </a:cubicBezTo>
                  <a:lnTo>
                    <a:pt x="101677" y="67034"/>
                  </a:lnTo>
                  <a:cubicBezTo>
                    <a:pt x="102538" y="71492"/>
                    <a:pt x="103523" y="75981"/>
                    <a:pt x="104999" y="80316"/>
                  </a:cubicBezTo>
                  <a:cubicBezTo>
                    <a:pt x="106475" y="84651"/>
                    <a:pt x="108320" y="88863"/>
                    <a:pt x="110535" y="92891"/>
                  </a:cubicBezTo>
                  <a:cubicBezTo>
                    <a:pt x="114102" y="99440"/>
                    <a:pt x="118654" y="105343"/>
                    <a:pt x="123606" y="110908"/>
                  </a:cubicBezTo>
                  <a:cubicBezTo>
                    <a:pt x="119177" y="108940"/>
                    <a:pt x="114810" y="106880"/>
                    <a:pt x="110258" y="105158"/>
                  </a:cubicBezTo>
                  <a:cubicBezTo>
                    <a:pt x="99832" y="101192"/>
                    <a:pt x="89129" y="97841"/>
                    <a:pt x="78580" y="94244"/>
                  </a:cubicBezTo>
                  <a:cubicBezTo>
                    <a:pt x="64463" y="89847"/>
                    <a:pt x="50716" y="85512"/>
                    <a:pt x="36507" y="83052"/>
                  </a:cubicBezTo>
                  <a:cubicBezTo>
                    <a:pt x="26819" y="81392"/>
                    <a:pt x="17008" y="80531"/>
                    <a:pt x="6797" y="80931"/>
                  </a:cubicBezTo>
                  <a:cubicBezTo>
                    <a:pt x="3045" y="80931"/>
                    <a:pt x="0" y="83975"/>
                    <a:pt x="0" y="87726"/>
                  </a:cubicBezTo>
                  <a:cubicBezTo>
                    <a:pt x="-31" y="91477"/>
                    <a:pt x="3045" y="94520"/>
                    <a:pt x="6797" y="94520"/>
                  </a:cubicBezTo>
                  <a:cubicBezTo>
                    <a:pt x="15993" y="94859"/>
                    <a:pt x="24727" y="96396"/>
                    <a:pt x="33308" y="98487"/>
                  </a:cubicBezTo>
                  <a:cubicBezTo>
                    <a:pt x="46656" y="101684"/>
                    <a:pt x="59543" y="106419"/>
                    <a:pt x="72737" y="111338"/>
                  </a:cubicBezTo>
                  <a:cubicBezTo>
                    <a:pt x="84854" y="115489"/>
                    <a:pt x="97064" y="119578"/>
                    <a:pt x="109089" y="124005"/>
                  </a:cubicBezTo>
                  <a:cubicBezTo>
                    <a:pt x="114164" y="125881"/>
                    <a:pt x="119208" y="127725"/>
                    <a:pt x="124159" y="129816"/>
                  </a:cubicBezTo>
                  <a:cubicBezTo>
                    <a:pt x="130434" y="132460"/>
                    <a:pt x="136585" y="135381"/>
                    <a:pt x="142582" y="138609"/>
                  </a:cubicBezTo>
                  <a:cubicBezTo>
                    <a:pt x="148579" y="141838"/>
                    <a:pt x="154423" y="145343"/>
                    <a:pt x="159989" y="149186"/>
                  </a:cubicBezTo>
                  <a:lnTo>
                    <a:pt x="169524" y="156534"/>
                  </a:lnTo>
                  <a:cubicBezTo>
                    <a:pt x="169708" y="156718"/>
                    <a:pt x="171861" y="159270"/>
                    <a:pt x="172722" y="160316"/>
                  </a:cubicBezTo>
                  <a:cubicBezTo>
                    <a:pt x="172784" y="160408"/>
                    <a:pt x="172845" y="160469"/>
                    <a:pt x="172937" y="160562"/>
                  </a:cubicBezTo>
                  <a:cubicBezTo>
                    <a:pt x="173552" y="161453"/>
                    <a:pt x="174752" y="161576"/>
                    <a:pt x="175705" y="162068"/>
                  </a:cubicBezTo>
                  <a:cubicBezTo>
                    <a:pt x="173460" y="166649"/>
                    <a:pt x="171246" y="171230"/>
                    <a:pt x="168724" y="175627"/>
                  </a:cubicBezTo>
                  <a:cubicBezTo>
                    <a:pt x="166725" y="178794"/>
                    <a:pt x="167709" y="183006"/>
                    <a:pt x="170877" y="185004"/>
                  </a:cubicBezTo>
                  <a:cubicBezTo>
                    <a:pt x="174075" y="186972"/>
                    <a:pt x="178258" y="185988"/>
                    <a:pt x="180257" y="182821"/>
                  </a:cubicBezTo>
                  <a:cubicBezTo>
                    <a:pt x="186654" y="173352"/>
                    <a:pt x="191790" y="163144"/>
                    <a:pt x="198126" y="153675"/>
                  </a:cubicBezTo>
                  <a:cubicBezTo>
                    <a:pt x="200617" y="150016"/>
                    <a:pt x="203293" y="146449"/>
                    <a:pt x="206338" y="143129"/>
                  </a:cubicBezTo>
                  <a:cubicBezTo>
                    <a:pt x="212735" y="135996"/>
                    <a:pt x="220424" y="130093"/>
                    <a:pt x="228481" y="124528"/>
                  </a:cubicBezTo>
                  <a:cubicBezTo>
                    <a:pt x="241030" y="115858"/>
                    <a:pt x="254654" y="108325"/>
                    <a:pt x="267787" y="101377"/>
                  </a:cubicBezTo>
                  <a:cubicBezTo>
                    <a:pt x="275230" y="97257"/>
                    <a:pt x="282703" y="93168"/>
                    <a:pt x="290269" y="89232"/>
                  </a:cubicBezTo>
                  <a:cubicBezTo>
                    <a:pt x="295251" y="86650"/>
                    <a:pt x="300264" y="84098"/>
                    <a:pt x="305339" y="81699"/>
                  </a:cubicBezTo>
                  <a:lnTo>
                    <a:pt x="316595" y="76442"/>
                  </a:lnTo>
                  <a:lnTo>
                    <a:pt x="320378" y="74751"/>
                  </a:lnTo>
                  <a:lnTo>
                    <a:pt x="320348" y="74720"/>
                  </a:lnTo>
                  <a:cubicBezTo>
                    <a:pt x="320348" y="74659"/>
                    <a:pt x="320378" y="74628"/>
                    <a:pt x="320409" y="74597"/>
                  </a:cubicBezTo>
                  <a:cubicBezTo>
                    <a:pt x="320286" y="74536"/>
                    <a:pt x="320132" y="74505"/>
                    <a:pt x="320071" y="74474"/>
                  </a:cubicBezTo>
                  <a:cubicBezTo>
                    <a:pt x="320225" y="74505"/>
                    <a:pt x="320409" y="74505"/>
                    <a:pt x="320563" y="74505"/>
                  </a:cubicBezTo>
                  <a:cubicBezTo>
                    <a:pt x="320840" y="74351"/>
                    <a:pt x="321332" y="74259"/>
                    <a:pt x="321362" y="74444"/>
                  </a:cubicBezTo>
                  <a:cubicBezTo>
                    <a:pt x="323454" y="74136"/>
                    <a:pt x="325361" y="72845"/>
                    <a:pt x="326345" y="70816"/>
                  </a:cubicBezTo>
                  <a:cubicBezTo>
                    <a:pt x="326837" y="69924"/>
                    <a:pt x="326837" y="60608"/>
                    <a:pt x="319240" y="61561"/>
                  </a:cubicBezTo>
                  <a:close/>
                  <a:moveTo>
                    <a:pt x="193420" y="131999"/>
                  </a:moveTo>
                  <a:cubicBezTo>
                    <a:pt x="190037" y="136180"/>
                    <a:pt x="187054" y="140577"/>
                    <a:pt x="184409" y="145158"/>
                  </a:cubicBezTo>
                  <a:cubicBezTo>
                    <a:pt x="183425" y="146880"/>
                    <a:pt x="182595" y="148694"/>
                    <a:pt x="181672" y="150446"/>
                  </a:cubicBezTo>
                  <a:cubicBezTo>
                    <a:pt x="180503" y="148848"/>
                    <a:pt x="179242" y="147157"/>
                    <a:pt x="179088" y="146972"/>
                  </a:cubicBezTo>
                  <a:cubicBezTo>
                    <a:pt x="177797" y="145558"/>
                    <a:pt x="176413" y="144236"/>
                    <a:pt x="174998" y="142944"/>
                  </a:cubicBezTo>
                  <a:cubicBezTo>
                    <a:pt x="172968" y="141038"/>
                    <a:pt x="170815" y="139286"/>
                    <a:pt x="168662" y="137533"/>
                  </a:cubicBezTo>
                  <a:cubicBezTo>
                    <a:pt x="162911" y="132952"/>
                    <a:pt x="156883" y="128709"/>
                    <a:pt x="150609" y="124774"/>
                  </a:cubicBezTo>
                  <a:cubicBezTo>
                    <a:pt x="145565" y="121669"/>
                    <a:pt x="140306" y="118932"/>
                    <a:pt x="135047" y="116257"/>
                  </a:cubicBezTo>
                  <a:cubicBezTo>
                    <a:pt x="135508" y="116011"/>
                    <a:pt x="136092" y="116165"/>
                    <a:pt x="136554" y="115796"/>
                  </a:cubicBezTo>
                  <a:cubicBezTo>
                    <a:pt x="139476" y="113429"/>
                    <a:pt x="139906" y="109124"/>
                    <a:pt x="137538" y="106234"/>
                  </a:cubicBezTo>
                  <a:cubicBezTo>
                    <a:pt x="133940" y="100915"/>
                    <a:pt x="131202" y="95197"/>
                    <a:pt x="128527" y="89386"/>
                  </a:cubicBezTo>
                  <a:cubicBezTo>
                    <a:pt x="126528" y="85081"/>
                    <a:pt x="124805" y="80685"/>
                    <a:pt x="123052" y="76288"/>
                  </a:cubicBezTo>
                  <a:cubicBezTo>
                    <a:pt x="121299" y="71830"/>
                    <a:pt x="119392" y="67434"/>
                    <a:pt x="117978" y="62914"/>
                  </a:cubicBezTo>
                  <a:lnTo>
                    <a:pt x="114564" y="51723"/>
                  </a:lnTo>
                  <a:cubicBezTo>
                    <a:pt x="115148" y="51907"/>
                    <a:pt x="115640" y="52276"/>
                    <a:pt x="116225" y="52430"/>
                  </a:cubicBezTo>
                  <a:cubicBezTo>
                    <a:pt x="123052" y="54398"/>
                    <a:pt x="130218" y="55197"/>
                    <a:pt x="137292" y="55781"/>
                  </a:cubicBezTo>
                  <a:cubicBezTo>
                    <a:pt x="148026" y="56396"/>
                    <a:pt x="158821" y="56242"/>
                    <a:pt x="169462" y="54766"/>
                  </a:cubicBezTo>
                  <a:cubicBezTo>
                    <a:pt x="180042" y="53321"/>
                    <a:pt x="190406" y="50616"/>
                    <a:pt x="200556" y="47480"/>
                  </a:cubicBezTo>
                  <a:cubicBezTo>
                    <a:pt x="206953" y="45358"/>
                    <a:pt x="213473" y="43052"/>
                    <a:pt x="219624" y="40070"/>
                  </a:cubicBezTo>
                  <a:cubicBezTo>
                    <a:pt x="223622" y="38164"/>
                    <a:pt x="227436" y="35950"/>
                    <a:pt x="231003" y="33491"/>
                  </a:cubicBezTo>
                  <a:cubicBezTo>
                    <a:pt x="230911" y="34444"/>
                    <a:pt x="230911" y="35366"/>
                    <a:pt x="230788" y="36319"/>
                  </a:cubicBezTo>
                  <a:cubicBezTo>
                    <a:pt x="230450" y="39056"/>
                    <a:pt x="229988" y="41792"/>
                    <a:pt x="229466" y="44467"/>
                  </a:cubicBezTo>
                  <a:cubicBezTo>
                    <a:pt x="228543" y="50155"/>
                    <a:pt x="227159" y="55843"/>
                    <a:pt x="225990" y="61623"/>
                  </a:cubicBezTo>
                  <a:cubicBezTo>
                    <a:pt x="224822" y="67280"/>
                    <a:pt x="223714" y="72968"/>
                    <a:pt x="222392" y="78594"/>
                  </a:cubicBezTo>
                  <a:cubicBezTo>
                    <a:pt x="220608" y="86188"/>
                    <a:pt x="218794" y="93659"/>
                    <a:pt x="216087" y="100823"/>
                  </a:cubicBezTo>
                  <a:cubicBezTo>
                    <a:pt x="214642" y="103867"/>
                    <a:pt x="215964" y="107249"/>
                    <a:pt x="218671" y="109094"/>
                  </a:cubicBezTo>
                  <a:cubicBezTo>
                    <a:pt x="218455" y="109247"/>
                    <a:pt x="218209" y="109370"/>
                    <a:pt x="218025" y="109493"/>
                  </a:cubicBezTo>
                  <a:cubicBezTo>
                    <a:pt x="208829" y="116011"/>
                    <a:pt x="200463" y="123483"/>
                    <a:pt x="193420" y="131999"/>
                  </a:cubicBezTo>
                  <a:close/>
                  <a:moveTo>
                    <a:pt x="317641" y="73859"/>
                  </a:moveTo>
                  <a:cubicBezTo>
                    <a:pt x="316872" y="73460"/>
                    <a:pt x="316165" y="72937"/>
                    <a:pt x="315642" y="72322"/>
                  </a:cubicBezTo>
                  <a:cubicBezTo>
                    <a:pt x="316349" y="73183"/>
                    <a:pt x="317580" y="74321"/>
                    <a:pt x="319763" y="74444"/>
                  </a:cubicBezTo>
                  <a:cubicBezTo>
                    <a:pt x="319056" y="74382"/>
                    <a:pt x="318348" y="74167"/>
                    <a:pt x="317641" y="73859"/>
                  </a:cubicBezTo>
                  <a:close/>
                  <a:moveTo>
                    <a:pt x="321086" y="74474"/>
                  </a:moveTo>
                  <a:lnTo>
                    <a:pt x="321362" y="74444"/>
                  </a:lnTo>
                  <a:cubicBezTo>
                    <a:pt x="321455" y="74813"/>
                    <a:pt x="321055" y="74751"/>
                    <a:pt x="320655" y="74659"/>
                  </a:cubicBezTo>
                  <a:cubicBezTo>
                    <a:pt x="320594" y="74720"/>
                    <a:pt x="320440" y="74843"/>
                    <a:pt x="320378" y="74751"/>
                  </a:cubicBezTo>
                  <a:lnTo>
                    <a:pt x="320624" y="74659"/>
                  </a:lnTo>
                  <a:lnTo>
                    <a:pt x="320409" y="74597"/>
                  </a:lnTo>
                  <a:lnTo>
                    <a:pt x="320471" y="74536"/>
                  </a:lnTo>
                  <a:lnTo>
                    <a:pt x="320563" y="74505"/>
                  </a:lnTo>
                  <a:lnTo>
                    <a:pt x="320778" y="74505"/>
                  </a:lnTo>
                  <a:cubicBezTo>
                    <a:pt x="320901" y="74474"/>
                    <a:pt x="320993" y="74474"/>
                    <a:pt x="321086" y="74474"/>
                  </a:cubicBezTo>
                  <a:close/>
                  <a:moveTo>
                    <a:pt x="99924" y="48464"/>
                  </a:moveTo>
                  <a:cubicBezTo>
                    <a:pt x="99924" y="48587"/>
                    <a:pt x="99893" y="48740"/>
                    <a:pt x="99863" y="48894"/>
                  </a:cubicBezTo>
                  <a:cubicBezTo>
                    <a:pt x="99094" y="48371"/>
                    <a:pt x="98663" y="47849"/>
                    <a:pt x="99401" y="47664"/>
                  </a:cubicBezTo>
                  <a:cubicBezTo>
                    <a:pt x="99555" y="47941"/>
                    <a:pt x="99740" y="48187"/>
                    <a:pt x="99924" y="48464"/>
                  </a:cubicBezTo>
                  <a:close/>
                  <a:moveTo>
                    <a:pt x="122622" y="13660"/>
                  </a:moveTo>
                  <a:cubicBezTo>
                    <a:pt x="121945" y="9970"/>
                    <a:pt x="124375" y="6404"/>
                    <a:pt x="128065" y="5758"/>
                  </a:cubicBezTo>
                  <a:cubicBezTo>
                    <a:pt x="135631" y="3606"/>
                    <a:pt x="143320" y="1792"/>
                    <a:pt x="151255" y="808"/>
                  </a:cubicBezTo>
                  <a:cubicBezTo>
                    <a:pt x="155130" y="316"/>
                    <a:pt x="159005" y="70"/>
                    <a:pt x="162880" y="9"/>
                  </a:cubicBezTo>
                  <a:cubicBezTo>
                    <a:pt x="166786" y="-53"/>
                    <a:pt x="170600" y="224"/>
                    <a:pt x="174414" y="378"/>
                  </a:cubicBezTo>
                  <a:lnTo>
                    <a:pt x="188007" y="1792"/>
                  </a:lnTo>
                  <a:cubicBezTo>
                    <a:pt x="188653" y="1884"/>
                    <a:pt x="190191" y="2899"/>
                    <a:pt x="191206" y="3206"/>
                  </a:cubicBezTo>
                  <a:lnTo>
                    <a:pt x="191083" y="3268"/>
                  </a:lnTo>
                  <a:lnTo>
                    <a:pt x="191237" y="3206"/>
                  </a:lnTo>
                  <a:lnTo>
                    <a:pt x="191206" y="3206"/>
                  </a:lnTo>
                  <a:cubicBezTo>
                    <a:pt x="191606" y="3022"/>
                    <a:pt x="192252" y="2438"/>
                    <a:pt x="192221" y="2837"/>
                  </a:cubicBezTo>
                  <a:lnTo>
                    <a:pt x="192190" y="2930"/>
                  </a:lnTo>
                  <a:cubicBezTo>
                    <a:pt x="195235" y="2253"/>
                    <a:pt x="198372" y="3852"/>
                    <a:pt x="199602" y="6804"/>
                  </a:cubicBezTo>
                  <a:cubicBezTo>
                    <a:pt x="200986" y="10124"/>
                    <a:pt x="199387" y="13936"/>
                    <a:pt x="196065" y="15320"/>
                  </a:cubicBezTo>
                  <a:cubicBezTo>
                    <a:pt x="195173" y="15812"/>
                    <a:pt x="193943" y="15966"/>
                    <a:pt x="192621" y="16150"/>
                  </a:cubicBezTo>
                  <a:cubicBezTo>
                    <a:pt x="190898" y="16396"/>
                    <a:pt x="188561" y="16058"/>
                    <a:pt x="187300" y="16150"/>
                  </a:cubicBezTo>
                  <a:lnTo>
                    <a:pt x="174813" y="17195"/>
                  </a:lnTo>
                  <a:cubicBezTo>
                    <a:pt x="170385" y="17564"/>
                    <a:pt x="165925" y="18179"/>
                    <a:pt x="161373" y="18425"/>
                  </a:cubicBezTo>
                  <a:cubicBezTo>
                    <a:pt x="157252" y="18641"/>
                    <a:pt x="153100" y="18641"/>
                    <a:pt x="148979" y="18702"/>
                  </a:cubicBezTo>
                  <a:cubicBezTo>
                    <a:pt x="142736" y="18794"/>
                    <a:pt x="136615" y="18641"/>
                    <a:pt x="130526" y="19132"/>
                  </a:cubicBezTo>
                  <a:cubicBezTo>
                    <a:pt x="126835" y="19809"/>
                    <a:pt x="123268" y="17349"/>
                    <a:pt x="122622" y="136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7" name="Google Shape;757;p13"/>
            <p:cNvSpPr/>
            <p:nvPr/>
          </p:nvSpPr>
          <p:spPr>
            <a:xfrm>
              <a:off x="290796" y="3662081"/>
              <a:ext cx="217676" cy="1021658"/>
            </a:xfrm>
            <a:custGeom>
              <a:avLst/>
              <a:gdLst/>
              <a:ahLst/>
              <a:cxnLst/>
              <a:rect l="l" t="t" r="r" b="b"/>
              <a:pathLst>
                <a:path w="435352" h="2043315" extrusionOk="0">
                  <a:moveTo>
                    <a:pt x="430765" y="279016"/>
                  </a:moveTo>
                  <a:cubicBezTo>
                    <a:pt x="430765" y="279016"/>
                    <a:pt x="430858" y="278924"/>
                    <a:pt x="430858" y="278924"/>
                  </a:cubicBezTo>
                  <a:lnTo>
                    <a:pt x="430888" y="278985"/>
                  </a:lnTo>
                  <a:cubicBezTo>
                    <a:pt x="430919" y="279047"/>
                    <a:pt x="430796" y="278985"/>
                    <a:pt x="430765" y="279016"/>
                  </a:cubicBezTo>
                  <a:close/>
                  <a:moveTo>
                    <a:pt x="435194" y="271299"/>
                  </a:moveTo>
                  <a:cubicBezTo>
                    <a:pt x="434394" y="267794"/>
                    <a:pt x="430888" y="265580"/>
                    <a:pt x="427382" y="266380"/>
                  </a:cubicBezTo>
                  <a:cubicBezTo>
                    <a:pt x="426029" y="266656"/>
                    <a:pt x="423999" y="267671"/>
                    <a:pt x="421815" y="269301"/>
                  </a:cubicBezTo>
                  <a:cubicBezTo>
                    <a:pt x="418463" y="271822"/>
                    <a:pt x="413911" y="276464"/>
                    <a:pt x="411912" y="277725"/>
                  </a:cubicBezTo>
                  <a:cubicBezTo>
                    <a:pt x="408437" y="279877"/>
                    <a:pt x="404900" y="281875"/>
                    <a:pt x="401302" y="283843"/>
                  </a:cubicBezTo>
                  <a:cubicBezTo>
                    <a:pt x="392629" y="288547"/>
                    <a:pt x="383740" y="292913"/>
                    <a:pt x="375129" y="297679"/>
                  </a:cubicBezTo>
                  <a:cubicBezTo>
                    <a:pt x="358367" y="307210"/>
                    <a:pt x="339207" y="317417"/>
                    <a:pt x="320846" y="329531"/>
                  </a:cubicBezTo>
                  <a:cubicBezTo>
                    <a:pt x="308974" y="337371"/>
                    <a:pt x="297441" y="345980"/>
                    <a:pt x="286830" y="355296"/>
                  </a:cubicBezTo>
                  <a:cubicBezTo>
                    <a:pt x="276497" y="364366"/>
                    <a:pt x="267209" y="374204"/>
                    <a:pt x="259243" y="384688"/>
                  </a:cubicBezTo>
                  <a:cubicBezTo>
                    <a:pt x="259797" y="331683"/>
                    <a:pt x="260289" y="282583"/>
                    <a:pt x="260719" y="238494"/>
                  </a:cubicBezTo>
                  <a:cubicBezTo>
                    <a:pt x="263456" y="234835"/>
                    <a:pt x="265548" y="230131"/>
                    <a:pt x="267116" y="224873"/>
                  </a:cubicBezTo>
                  <a:cubicBezTo>
                    <a:pt x="270100" y="214758"/>
                    <a:pt x="271207" y="202460"/>
                    <a:pt x="273759" y="194497"/>
                  </a:cubicBezTo>
                  <a:cubicBezTo>
                    <a:pt x="280833" y="172299"/>
                    <a:pt x="300301" y="136911"/>
                    <a:pt x="325644" y="118033"/>
                  </a:cubicBezTo>
                  <a:cubicBezTo>
                    <a:pt x="340929" y="106657"/>
                    <a:pt x="358583" y="101553"/>
                    <a:pt x="377159" y="112130"/>
                  </a:cubicBezTo>
                  <a:cubicBezTo>
                    <a:pt x="389246" y="118832"/>
                    <a:pt x="391398" y="134359"/>
                    <a:pt x="387739" y="147548"/>
                  </a:cubicBezTo>
                  <a:cubicBezTo>
                    <a:pt x="384048" y="160769"/>
                    <a:pt x="374268" y="172606"/>
                    <a:pt x="359505" y="171100"/>
                  </a:cubicBezTo>
                  <a:cubicBezTo>
                    <a:pt x="355722" y="170731"/>
                    <a:pt x="351663" y="169439"/>
                    <a:pt x="348095" y="167379"/>
                  </a:cubicBezTo>
                  <a:cubicBezTo>
                    <a:pt x="344773" y="165473"/>
                    <a:pt x="341790" y="162983"/>
                    <a:pt x="340160" y="159816"/>
                  </a:cubicBezTo>
                  <a:cubicBezTo>
                    <a:pt x="338807" y="157172"/>
                    <a:pt x="339237" y="154558"/>
                    <a:pt x="340806" y="152621"/>
                  </a:cubicBezTo>
                  <a:cubicBezTo>
                    <a:pt x="342805" y="150131"/>
                    <a:pt x="346034" y="148440"/>
                    <a:pt x="349510" y="148409"/>
                  </a:cubicBezTo>
                  <a:cubicBezTo>
                    <a:pt x="353262" y="148471"/>
                    <a:pt x="356337" y="145458"/>
                    <a:pt x="356399" y="141707"/>
                  </a:cubicBezTo>
                  <a:cubicBezTo>
                    <a:pt x="356460" y="137956"/>
                    <a:pt x="353446" y="134881"/>
                    <a:pt x="349694" y="134820"/>
                  </a:cubicBezTo>
                  <a:cubicBezTo>
                    <a:pt x="341944" y="134574"/>
                    <a:pt x="334563" y="138079"/>
                    <a:pt x="329888" y="143459"/>
                  </a:cubicBezTo>
                  <a:cubicBezTo>
                    <a:pt x="324629" y="149455"/>
                    <a:pt x="322783" y="157756"/>
                    <a:pt x="326843" y="166365"/>
                  </a:cubicBezTo>
                  <a:cubicBezTo>
                    <a:pt x="329519" y="172083"/>
                    <a:pt x="334378" y="176972"/>
                    <a:pt x="340129" y="180600"/>
                  </a:cubicBezTo>
                  <a:cubicBezTo>
                    <a:pt x="345542" y="183982"/>
                    <a:pt x="351786" y="186165"/>
                    <a:pt x="357629" y="186964"/>
                  </a:cubicBezTo>
                  <a:cubicBezTo>
                    <a:pt x="380972" y="190069"/>
                    <a:pt x="398257" y="173252"/>
                    <a:pt x="404562" y="152437"/>
                  </a:cubicBezTo>
                  <a:cubicBezTo>
                    <a:pt x="410897" y="131438"/>
                    <a:pt x="405392" y="107210"/>
                    <a:pt x="386170" y="96142"/>
                  </a:cubicBezTo>
                  <a:cubicBezTo>
                    <a:pt x="360366" y="81753"/>
                    <a:pt x="335762" y="87779"/>
                    <a:pt x="314941" y="103951"/>
                  </a:cubicBezTo>
                  <a:cubicBezTo>
                    <a:pt x="288676" y="124366"/>
                    <a:pt x="269238" y="161015"/>
                    <a:pt x="261242" y="185980"/>
                  </a:cubicBezTo>
                  <a:cubicBezTo>
                    <a:pt x="262318" y="74712"/>
                    <a:pt x="262934" y="6581"/>
                    <a:pt x="262934" y="6581"/>
                  </a:cubicBezTo>
                  <a:cubicBezTo>
                    <a:pt x="262964" y="2983"/>
                    <a:pt x="260104" y="32"/>
                    <a:pt x="256506" y="1"/>
                  </a:cubicBezTo>
                  <a:cubicBezTo>
                    <a:pt x="252877" y="-61"/>
                    <a:pt x="249924" y="2830"/>
                    <a:pt x="249863" y="6427"/>
                  </a:cubicBezTo>
                  <a:cubicBezTo>
                    <a:pt x="249863" y="6427"/>
                    <a:pt x="248017" y="112622"/>
                    <a:pt x="245341" y="276188"/>
                  </a:cubicBezTo>
                  <a:cubicBezTo>
                    <a:pt x="241251" y="268563"/>
                    <a:pt x="236915" y="261061"/>
                    <a:pt x="231932" y="253959"/>
                  </a:cubicBezTo>
                  <a:cubicBezTo>
                    <a:pt x="226089" y="245596"/>
                    <a:pt x="219692" y="237571"/>
                    <a:pt x="213202" y="229700"/>
                  </a:cubicBezTo>
                  <a:cubicBezTo>
                    <a:pt x="205144" y="220077"/>
                    <a:pt x="196441" y="211099"/>
                    <a:pt x="187091" y="202829"/>
                  </a:cubicBezTo>
                  <a:cubicBezTo>
                    <a:pt x="177834" y="194651"/>
                    <a:pt x="167992" y="187087"/>
                    <a:pt x="157750" y="180016"/>
                  </a:cubicBezTo>
                  <a:cubicBezTo>
                    <a:pt x="145725" y="171684"/>
                    <a:pt x="133115" y="164028"/>
                    <a:pt x="120352" y="156711"/>
                  </a:cubicBezTo>
                  <a:cubicBezTo>
                    <a:pt x="101376" y="145796"/>
                    <a:pt x="81939" y="135681"/>
                    <a:pt x="63178" y="125166"/>
                  </a:cubicBezTo>
                  <a:cubicBezTo>
                    <a:pt x="59948" y="123260"/>
                    <a:pt x="55766" y="124305"/>
                    <a:pt x="53859" y="127533"/>
                  </a:cubicBezTo>
                  <a:cubicBezTo>
                    <a:pt x="51952" y="130761"/>
                    <a:pt x="52998" y="134943"/>
                    <a:pt x="56227" y="136849"/>
                  </a:cubicBezTo>
                  <a:cubicBezTo>
                    <a:pt x="74403" y="148286"/>
                    <a:pt x="93164" y="159478"/>
                    <a:pt x="111648" y="171130"/>
                  </a:cubicBezTo>
                  <a:cubicBezTo>
                    <a:pt x="123766" y="178786"/>
                    <a:pt x="135699" y="186657"/>
                    <a:pt x="147263" y="194958"/>
                  </a:cubicBezTo>
                  <a:cubicBezTo>
                    <a:pt x="156858" y="201814"/>
                    <a:pt x="166177" y="208978"/>
                    <a:pt x="175066" y="216603"/>
                  </a:cubicBezTo>
                  <a:cubicBezTo>
                    <a:pt x="183923" y="224197"/>
                    <a:pt x="192412" y="232160"/>
                    <a:pt x="200162" y="240923"/>
                  </a:cubicBezTo>
                  <a:cubicBezTo>
                    <a:pt x="207974" y="249623"/>
                    <a:pt x="215601" y="258601"/>
                    <a:pt x="222521" y="268071"/>
                  </a:cubicBezTo>
                  <a:cubicBezTo>
                    <a:pt x="227073" y="274281"/>
                    <a:pt x="231348" y="280707"/>
                    <a:pt x="235100" y="287410"/>
                  </a:cubicBezTo>
                  <a:lnTo>
                    <a:pt x="244204" y="304996"/>
                  </a:lnTo>
                  <a:lnTo>
                    <a:pt x="244849" y="306441"/>
                  </a:lnTo>
                  <a:cubicBezTo>
                    <a:pt x="244296" y="339462"/>
                    <a:pt x="243742" y="374450"/>
                    <a:pt x="243158" y="411222"/>
                  </a:cubicBezTo>
                  <a:cubicBezTo>
                    <a:pt x="243004" y="411591"/>
                    <a:pt x="242758" y="411929"/>
                    <a:pt x="242604" y="412298"/>
                  </a:cubicBezTo>
                  <a:cubicBezTo>
                    <a:pt x="241620" y="414358"/>
                    <a:pt x="242051" y="416448"/>
                    <a:pt x="243066" y="418293"/>
                  </a:cubicBezTo>
                  <a:cubicBezTo>
                    <a:pt x="242574" y="449131"/>
                    <a:pt x="242051" y="480983"/>
                    <a:pt x="241528" y="513942"/>
                  </a:cubicBezTo>
                  <a:cubicBezTo>
                    <a:pt x="241313" y="528208"/>
                    <a:pt x="241067" y="542812"/>
                    <a:pt x="240851" y="557416"/>
                  </a:cubicBezTo>
                  <a:cubicBezTo>
                    <a:pt x="236761" y="549207"/>
                    <a:pt x="232455" y="540599"/>
                    <a:pt x="228641" y="532543"/>
                  </a:cubicBezTo>
                  <a:cubicBezTo>
                    <a:pt x="224551" y="523935"/>
                    <a:pt x="221045" y="516064"/>
                    <a:pt x="219015" y="510345"/>
                  </a:cubicBezTo>
                  <a:cubicBezTo>
                    <a:pt x="208804" y="481660"/>
                    <a:pt x="196963" y="443504"/>
                    <a:pt x="176757" y="413835"/>
                  </a:cubicBezTo>
                  <a:cubicBezTo>
                    <a:pt x="162241" y="392498"/>
                    <a:pt x="143418" y="375618"/>
                    <a:pt x="118783" y="368332"/>
                  </a:cubicBezTo>
                  <a:cubicBezTo>
                    <a:pt x="92334" y="360799"/>
                    <a:pt x="75357" y="372513"/>
                    <a:pt x="67391" y="390807"/>
                  </a:cubicBezTo>
                  <a:cubicBezTo>
                    <a:pt x="56781" y="415096"/>
                    <a:pt x="63885" y="452267"/>
                    <a:pt x="86767" y="467578"/>
                  </a:cubicBezTo>
                  <a:cubicBezTo>
                    <a:pt x="103344" y="478616"/>
                    <a:pt x="117584" y="471514"/>
                    <a:pt x="123889" y="461460"/>
                  </a:cubicBezTo>
                  <a:cubicBezTo>
                    <a:pt x="128533" y="454019"/>
                    <a:pt x="128810" y="445011"/>
                    <a:pt x="123981" y="438985"/>
                  </a:cubicBezTo>
                  <a:cubicBezTo>
                    <a:pt x="120567" y="434711"/>
                    <a:pt x="114355" y="431206"/>
                    <a:pt x="104021" y="432159"/>
                  </a:cubicBezTo>
                  <a:cubicBezTo>
                    <a:pt x="100299" y="432467"/>
                    <a:pt x="97470" y="435726"/>
                    <a:pt x="97747" y="439446"/>
                  </a:cubicBezTo>
                  <a:cubicBezTo>
                    <a:pt x="98024" y="443197"/>
                    <a:pt x="101314" y="446026"/>
                    <a:pt x="105036" y="445749"/>
                  </a:cubicBezTo>
                  <a:cubicBezTo>
                    <a:pt x="108819" y="445503"/>
                    <a:pt x="111402" y="445933"/>
                    <a:pt x="112725" y="447501"/>
                  </a:cubicBezTo>
                  <a:cubicBezTo>
                    <a:pt x="113309" y="448178"/>
                    <a:pt x="113217" y="449100"/>
                    <a:pt x="113094" y="450022"/>
                  </a:cubicBezTo>
                  <a:cubicBezTo>
                    <a:pt x="112755" y="452267"/>
                    <a:pt x="111218" y="454481"/>
                    <a:pt x="109126" y="456018"/>
                  </a:cubicBezTo>
                  <a:cubicBezTo>
                    <a:pt x="105835" y="458477"/>
                    <a:pt x="100976" y="458570"/>
                    <a:pt x="95594" y="454757"/>
                  </a:cubicBezTo>
                  <a:cubicBezTo>
                    <a:pt x="81908" y="445072"/>
                    <a:pt x="77141" y="424411"/>
                    <a:pt x="80308" y="407624"/>
                  </a:cubicBezTo>
                  <a:cubicBezTo>
                    <a:pt x="81908" y="399262"/>
                    <a:pt x="85537" y="391791"/>
                    <a:pt x="91811" y="387548"/>
                  </a:cubicBezTo>
                  <a:cubicBezTo>
                    <a:pt x="97193" y="383889"/>
                    <a:pt x="104482" y="383120"/>
                    <a:pt x="113617" y="385887"/>
                  </a:cubicBezTo>
                  <a:cubicBezTo>
                    <a:pt x="134223" y="391883"/>
                    <a:pt x="149569" y="406425"/>
                    <a:pt x="161933" y="424073"/>
                  </a:cubicBezTo>
                  <a:cubicBezTo>
                    <a:pt x="181709" y="452267"/>
                    <a:pt x="193919" y="488485"/>
                    <a:pt x="204345" y="515756"/>
                  </a:cubicBezTo>
                  <a:cubicBezTo>
                    <a:pt x="206682" y="521782"/>
                    <a:pt x="210619" y="530084"/>
                    <a:pt x="215263" y="539123"/>
                  </a:cubicBezTo>
                  <a:cubicBezTo>
                    <a:pt x="223597" y="555449"/>
                    <a:pt x="233931" y="573957"/>
                    <a:pt x="240390" y="586133"/>
                  </a:cubicBezTo>
                  <a:cubicBezTo>
                    <a:pt x="239529" y="639599"/>
                    <a:pt x="238668" y="694941"/>
                    <a:pt x="237806" y="751605"/>
                  </a:cubicBezTo>
                  <a:cubicBezTo>
                    <a:pt x="234362" y="745333"/>
                    <a:pt x="230948" y="738999"/>
                    <a:pt x="226827" y="733065"/>
                  </a:cubicBezTo>
                  <a:cubicBezTo>
                    <a:pt x="221168" y="724918"/>
                    <a:pt x="214955" y="717170"/>
                    <a:pt x="208558" y="709852"/>
                  </a:cubicBezTo>
                  <a:cubicBezTo>
                    <a:pt x="197332" y="697247"/>
                    <a:pt x="184877" y="685840"/>
                    <a:pt x="171436" y="675448"/>
                  </a:cubicBezTo>
                  <a:cubicBezTo>
                    <a:pt x="159257" y="666040"/>
                    <a:pt x="146340" y="657462"/>
                    <a:pt x="133300" y="649007"/>
                  </a:cubicBezTo>
                  <a:cubicBezTo>
                    <a:pt x="114109" y="636586"/>
                    <a:pt x="94548" y="624688"/>
                    <a:pt x="76526" y="611190"/>
                  </a:cubicBezTo>
                  <a:cubicBezTo>
                    <a:pt x="73573" y="608854"/>
                    <a:pt x="69298" y="609376"/>
                    <a:pt x="66961" y="612328"/>
                  </a:cubicBezTo>
                  <a:cubicBezTo>
                    <a:pt x="64654" y="615249"/>
                    <a:pt x="65146" y="619522"/>
                    <a:pt x="68099" y="621859"/>
                  </a:cubicBezTo>
                  <a:cubicBezTo>
                    <a:pt x="85660" y="636494"/>
                    <a:pt x="104667" y="649868"/>
                    <a:pt x="123673" y="663273"/>
                  </a:cubicBezTo>
                  <a:cubicBezTo>
                    <a:pt x="136037" y="672005"/>
                    <a:pt x="148308" y="680829"/>
                    <a:pt x="160180" y="690022"/>
                  </a:cubicBezTo>
                  <a:cubicBezTo>
                    <a:pt x="172759" y="699799"/>
                    <a:pt x="184938" y="709914"/>
                    <a:pt x="195733" y="721505"/>
                  </a:cubicBezTo>
                  <a:cubicBezTo>
                    <a:pt x="202007" y="728146"/>
                    <a:pt x="208097" y="735187"/>
                    <a:pt x="213725" y="742535"/>
                  </a:cubicBezTo>
                  <a:cubicBezTo>
                    <a:pt x="219323" y="749852"/>
                    <a:pt x="224489" y="757477"/>
                    <a:pt x="228887" y="765379"/>
                  </a:cubicBezTo>
                  <a:cubicBezTo>
                    <a:pt x="230364" y="767992"/>
                    <a:pt x="231717" y="770667"/>
                    <a:pt x="232978" y="773403"/>
                  </a:cubicBezTo>
                  <a:cubicBezTo>
                    <a:pt x="234239" y="776140"/>
                    <a:pt x="235408" y="778938"/>
                    <a:pt x="236484" y="781766"/>
                  </a:cubicBezTo>
                  <a:lnTo>
                    <a:pt x="237284" y="784133"/>
                  </a:lnTo>
                  <a:cubicBezTo>
                    <a:pt x="236576" y="830313"/>
                    <a:pt x="235900" y="877139"/>
                    <a:pt x="235223" y="924302"/>
                  </a:cubicBezTo>
                  <a:cubicBezTo>
                    <a:pt x="230364" y="918430"/>
                    <a:pt x="224797" y="913388"/>
                    <a:pt x="218092" y="909698"/>
                  </a:cubicBezTo>
                  <a:cubicBezTo>
                    <a:pt x="196348" y="897830"/>
                    <a:pt x="165839" y="896416"/>
                    <a:pt x="141143" y="888945"/>
                  </a:cubicBezTo>
                  <a:cubicBezTo>
                    <a:pt x="119921" y="882611"/>
                    <a:pt x="99346" y="871389"/>
                    <a:pt x="81200" y="857246"/>
                  </a:cubicBezTo>
                  <a:cubicBezTo>
                    <a:pt x="62932" y="842980"/>
                    <a:pt x="47154" y="825732"/>
                    <a:pt x="36144" y="806885"/>
                  </a:cubicBezTo>
                  <a:cubicBezTo>
                    <a:pt x="32945" y="801505"/>
                    <a:pt x="30024" y="795909"/>
                    <a:pt x="27502" y="790129"/>
                  </a:cubicBezTo>
                  <a:cubicBezTo>
                    <a:pt x="25010" y="784410"/>
                    <a:pt x="22858" y="778538"/>
                    <a:pt x="21228" y="772573"/>
                  </a:cubicBezTo>
                  <a:cubicBezTo>
                    <a:pt x="20090" y="768453"/>
                    <a:pt x="19167" y="764241"/>
                    <a:pt x="18521" y="759998"/>
                  </a:cubicBezTo>
                  <a:cubicBezTo>
                    <a:pt x="17875" y="755755"/>
                    <a:pt x="17445" y="751513"/>
                    <a:pt x="17291" y="747239"/>
                  </a:cubicBezTo>
                  <a:cubicBezTo>
                    <a:pt x="17199" y="744595"/>
                    <a:pt x="17168" y="741920"/>
                    <a:pt x="17383" y="739245"/>
                  </a:cubicBezTo>
                  <a:cubicBezTo>
                    <a:pt x="17568" y="736970"/>
                    <a:pt x="17906" y="734695"/>
                    <a:pt x="18675" y="732543"/>
                  </a:cubicBezTo>
                  <a:cubicBezTo>
                    <a:pt x="20090" y="728423"/>
                    <a:pt x="21966" y="725563"/>
                    <a:pt x="24518" y="724118"/>
                  </a:cubicBezTo>
                  <a:cubicBezTo>
                    <a:pt x="27133" y="722612"/>
                    <a:pt x="30208" y="722612"/>
                    <a:pt x="33314" y="723411"/>
                  </a:cubicBezTo>
                  <a:cubicBezTo>
                    <a:pt x="38850" y="724795"/>
                    <a:pt x="44417" y="728484"/>
                    <a:pt x="48784" y="733127"/>
                  </a:cubicBezTo>
                  <a:cubicBezTo>
                    <a:pt x="54843" y="739583"/>
                    <a:pt x="59303" y="747885"/>
                    <a:pt x="56289" y="754987"/>
                  </a:cubicBezTo>
                  <a:cubicBezTo>
                    <a:pt x="54597" y="758984"/>
                    <a:pt x="50599" y="762243"/>
                    <a:pt x="43956" y="764610"/>
                  </a:cubicBezTo>
                  <a:cubicBezTo>
                    <a:pt x="40419" y="765809"/>
                    <a:pt x="38481" y="769652"/>
                    <a:pt x="39681" y="773219"/>
                  </a:cubicBezTo>
                  <a:cubicBezTo>
                    <a:pt x="40880" y="776755"/>
                    <a:pt x="44755" y="778692"/>
                    <a:pt x="48292" y="777492"/>
                  </a:cubicBezTo>
                  <a:cubicBezTo>
                    <a:pt x="59856" y="773803"/>
                    <a:pt x="66253" y="767592"/>
                    <a:pt x="69421" y="760798"/>
                  </a:cubicBezTo>
                  <a:cubicBezTo>
                    <a:pt x="74896" y="748961"/>
                    <a:pt x="70067" y="734018"/>
                    <a:pt x="60133" y="722796"/>
                  </a:cubicBezTo>
                  <a:cubicBezTo>
                    <a:pt x="50414" y="711789"/>
                    <a:pt x="36052" y="705025"/>
                    <a:pt x="24180" y="707085"/>
                  </a:cubicBezTo>
                  <a:cubicBezTo>
                    <a:pt x="15476" y="708561"/>
                    <a:pt x="7511" y="714280"/>
                    <a:pt x="2805" y="726793"/>
                  </a:cubicBezTo>
                  <a:cubicBezTo>
                    <a:pt x="1729" y="729591"/>
                    <a:pt x="1052" y="732543"/>
                    <a:pt x="621" y="735525"/>
                  </a:cubicBezTo>
                  <a:cubicBezTo>
                    <a:pt x="37" y="739522"/>
                    <a:pt x="-24" y="743642"/>
                    <a:pt x="6" y="747608"/>
                  </a:cubicBezTo>
                  <a:cubicBezTo>
                    <a:pt x="68" y="752589"/>
                    <a:pt x="437" y="757569"/>
                    <a:pt x="1114" y="762519"/>
                  </a:cubicBezTo>
                  <a:cubicBezTo>
                    <a:pt x="1759" y="767439"/>
                    <a:pt x="2744" y="772327"/>
                    <a:pt x="3974" y="777124"/>
                  </a:cubicBezTo>
                  <a:cubicBezTo>
                    <a:pt x="5727" y="783980"/>
                    <a:pt x="8034" y="790744"/>
                    <a:pt x="10832" y="797323"/>
                  </a:cubicBezTo>
                  <a:cubicBezTo>
                    <a:pt x="13569" y="803811"/>
                    <a:pt x="16799" y="810144"/>
                    <a:pt x="20336" y="816201"/>
                  </a:cubicBezTo>
                  <a:cubicBezTo>
                    <a:pt x="32607" y="836893"/>
                    <a:pt x="49953" y="856016"/>
                    <a:pt x="70252" y="871420"/>
                  </a:cubicBezTo>
                  <a:cubicBezTo>
                    <a:pt x="90335" y="886639"/>
                    <a:pt x="113247" y="898261"/>
                    <a:pt x="136621" y="904717"/>
                  </a:cubicBezTo>
                  <a:cubicBezTo>
                    <a:pt x="157258" y="910313"/>
                    <a:pt x="181924" y="911389"/>
                    <a:pt x="202069" y="918276"/>
                  </a:cubicBezTo>
                  <a:cubicBezTo>
                    <a:pt x="214832" y="922642"/>
                    <a:pt x="225720" y="929375"/>
                    <a:pt x="231686" y="942381"/>
                  </a:cubicBezTo>
                  <a:cubicBezTo>
                    <a:pt x="232332" y="943856"/>
                    <a:pt x="233562" y="944840"/>
                    <a:pt x="234915" y="945486"/>
                  </a:cubicBezTo>
                  <a:cubicBezTo>
                    <a:pt x="234546" y="970758"/>
                    <a:pt x="234208" y="996062"/>
                    <a:pt x="233870" y="1021396"/>
                  </a:cubicBezTo>
                  <a:cubicBezTo>
                    <a:pt x="233132" y="1076308"/>
                    <a:pt x="232455" y="1131035"/>
                    <a:pt x="231778" y="1185300"/>
                  </a:cubicBezTo>
                  <a:cubicBezTo>
                    <a:pt x="231379" y="1184470"/>
                    <a:pt x="231102" y="1183579"/>
                    <a:pt x="230671" y="1182749"/>
                  </a:cubicBezTo>
                  <a:cubicBezTo>
                    <a:pt x="222152" y="1166085"/>
                    <a:pt x="209296" y="1151849"/>
                    <a:pt x="187983" y="1136015"/>
                  </a:cubicBezTo>
                  <a:cubicBezTo>
                    <a:pt x="168853" y="1122611"/>
                    <a:pt x="149047" y="1109759"/>
                    <a:pt x="130132" y="1095862"/>
                  </a:cubicBezTo>
                  <a:cubicBezTo>
                    <a:pt x="122166" y="1090020"/>
                    <a:pt x="114293" y="1084056"/>
                    <a:pt x="106789" y="1077630"/>
                  </a:cubicBezTo>
                  <a:cubicBezTo>
                    <a:pt x="102268" y="1073787"/>
                    <a:pt x="95502" y="1068990"/>
                    <a:pt x="90365" y="1063425"/>
                  </a:cubicBezTo>
                  <a:cubicBezTo>
                    <a:pt x="87628" y="1060443"/>
                    <a:pt x="85229" y="1057369"/>
                    <a:pt x="84614" y="1053925"/>
                  </a:cubicBezTo>
                  <a:cubicBezTo>
                    <a:pt x="84091" y="1050359"/>
                    <a:pt x="80770" y="1047899"/>
                    <a:pt x="77233" y="1048422"/>
                  </a:cubicBezTo>
                  <a:cubicBezTo>
                    <a:pt x="73665" y="1048944"/>
                    <a:pt x="71205" y="1052265"/>
                    <a:pt x="71728" y="1055801"/>
                  </a:cubicBezTo>
                  <a:cubicBezTo>
                    <a:pt x="72281" y="1060382"/>
                    <a:pt x="74342" y="1064840"/>
                    <a:pt x="77294" y="1069083"/>
                  </a:cubicBezTo>
                  <a:cubicBezTo>
                    <a:pt x="82615" y="1076769"/>
                    <a:pt x="91227" y="1083656"/>
                    <a:pt x="96732" y="1088852"/>
                  </a:cubicBezTo>
                  <a:cubicBezTo>
                    <a:pt x="106697" y="1098199"/>
                    <a:pt x="117276" y="1106961"/>
                    <a:pt x="128195" y="1115293"/>
                  </a:cubicBezTo>
                  <a:cubicBezTo>
                    <a:pt x="144249" y="1127561"/>
                    <a:pt x="161041" y="1138998"/>
                    <a:pt x="177188" y="1150958"/>
                  </a:cubicBezTo>
                  <a:cubicBezTo>
                    <a:pt x="196256" y="1164301"/>
                    <a:pt x="207882" y="1176384"/>
                    <a:pt x="215909" y="1190681"/>
                  </a:cubicBezTo>
                  <a:cubicBezTo>
                    <a:pt x="222706" y="1202733"/>
                    <a:pt x="227073" y="1216415"/>
                    <a:pt x="231194" y="1233325"/>
                  </a:cubicBezTo>
                  <a:cubicBezTo>
                    <a:pt x="230394" y="1299643"/>
                    <a:pt x="229656" y="1364793"/>
                    <a:pt x="228980" y="1427390"/>
                  </a:cubicBezTo>
                  <a:cubicBezTo>
                    <a:pt x="228887" y="1436399"/>
                    <a:pt x="228795" y="1445161"/>
                    <a:pt x="228703" y="1454077"/>
                  </a:cubicBezTo>
                  <a:cubicBezTo>
                    <a:pt x="223075" y="1425945"/>
                    <a:pt x="217416" y="1397506"/>
                    <a:pt x="208158" y="1370757"/>
                  </a:cubicBezTo>
                  <a:cubicBezTo>
                    <a:pt x="197732" y="1340719"/>
                    <a:pt x="182724" y="1312925"/>
                    <a:pt x="158950" y="1289866"/>
                  </a:cubicBezTo>
                  <a:cubicBezTo>
                    <a:pt x="143049" y="1274708"/>
                    <a:pt x="121305" y="1259582"/>
                    <a:pt x="98639" y="1254201"/>
                  </a:cubicBezTo>
                  <a:cubicBezTo>
                    <a:pt x="82215" y="1250327"/>
                    <a:pt x="65300" y="1251373"/>
                    <a:pt x="49522" y="1260319"/>
                  </a:cubicBezTo>
                  <a:cubicBezTo>
                    <a:pt x="26917" y="1273233"/>
                    <a:pt x="17137" y="1297737"/>
                    <a:pt x="19598" y="1321288"/>
                  </a:cubicBezTo>
                  <a:cubicBezTo>
                    <a:pt x="22027" y="1344408"/>
                    <a:pt x="36082" y="1366361"/>
                    <a:pt x="60410" y="1374662"/>
                  </a:cubicBezTo>
                  <a:cubicBezTo>
                    <a:pt x="75787" y="1379858"/>
                    <a:pt x="89781" y="1374662"/>
                    <a:pt x="99069" y="1364331"/>
                  </a:cubicBezTo>
                  <a:cubicBezTo>
                    <a:pt x="107834" y="1354616"/>
                    <a:pt x="112356" y="1340381"/>
                    <a:pt x="109649" y="1326853"/>
                  </a:cubicBezTo>
                  <a:cubicBezTo>
                    <a:pt x="109434" y="1325807"/>
                    <a:pt x="108450" y="1323501"/>
                    <a:pt x="106358" y="1321042"/>
                  </a:cubicBezTo>
                  <a:cubicBezTo>
                    <a:pt x="102975" y="1317014"/>
                    <a:pt x="96486" y="1310742"/>
                    <a:pt x="96486" y="1310742"/>
                  </a:cubicBezTo>
                  <a:cubicBezTo>
                    <a:pt x="93933" y="1308221"/>
                    <a:pt x="89781" y="1308252"/>
                    <a:pt x="87259" y="1310803"/>
                  </a:cubicBezTo>
                  <a:cubicBezTo>
                    <a:pt x="84737" y="1313386"/>
                    <a:pt x="84768" y="1317506"/>
                    <a:pt x="87321" y="1320027"/>
                  </a:cubicBezTo>
                  <a:cubicBezTo>
                    <a:pt x="87321" y="1320027"/>
                    <a:pt x="94025" y="1326760"/>
                    <a:pt x="96547" y="1330235"/>
                  </a:cubicBezTo>
                  <a:cubicBezTo>
                    <a:pt x="97778" y="1339182"/>
                    <a:pt x="94425" y="1348344"/>
                    <a:pt x="88520" y="1354585"/>
                  </a:cubicBezTo>
                  <a:cubicBezTo>
                    <a:pt x="82830" y="1360580"/>
                    <a:pt x="74526" y="1363655"/>
                    <a:pt x="65484" y="1360334"/>
                  </a:cubicBezTo>
                  <a:cubicBezTo>
                    <a:pt x="47462" y="1353755"/>
                    <a:pt x="37559" y="1336999"/>
                    <a:pt x="36113" y="1319720"/>
                  </a:cubicBezTo>
                  <a:cubicBezTo>
                    <a:pt x="34668" y="1302656"/>
                    <a:pt x="41649" y="1284824"/>
                    <a:pt x="58165" y="1275784"/>
                  </a:cubicBezTo>
                  <a:cubicBezTo>
                    <a:pt x="69852" y="1269359"/>
                    <a:pt x="82308" y="1269020"/>
                    <a:pt x="94364" y="1271972"/>
                  </a:cubicBezTo>
                  <a:cubicBezTo>
                    <a:pt x="113924" y="1276738"/>
                    <a:pt x="132562" y="1289989"/>
                    <a:pt x="146279" y="1303086"/>
                  </a:cubicBezTo>
                  <a:cubicBezTo>
                    <a:pt x="168361" y="1323840"/>
                    <a:pt x="182109" y="1349205"/>
                    <a:pt x="192166" y="1376476"/>
                  </a:cubicBezTo>
                  <a:cubicBezTo>
                    <a:pt x="207789" y="1418843"/>
                    <a:pt x="214525" y="1465761"/>
                    <a:pt x="226735" y="1508435"/>
                  </a:cubicBezTo>
                  <a:cubicBezTo>
                    <a:pt x="226950" y="1509204"/>
                    <a:pt x="227657" y="1509542"/>
                    <a:pt x="228088" y="1510188"/>
                  </a:cubicBezTo>
                  <a:cubicBezTo>
                    <a:pt x="227811" y="1536137"/>
                    <a:pt x="227534" y="1561471"/>
                    <a:pt x="227288" y="1586191"/>
                  </a:cubicBezTo>
                  <a:cubicBezTo>
                    <a:pt x="226950" y="1588281"/>
                    <a:pt x="226458" y="1590311"/>
                    <a:pt x="226119" y="1592401"/>
                  </a:cubicBezTo>
                  <a:cubicBezTo>
                    <a:pt x="225843" y="1594062"/>
                    <a:pt x="226335" y="1595599"/>
                    <a:pt x="227165" y="1596890"/>
                  </a:cubicBezTo>
                  <a:cubicBezTo>
                    <a:pt x="224489" y="1853092"/>
                    <a:pt x="222890" y="2036427"/>
                    <a:pt x="222890" y="2036427"/>
                  </a:cubicBezTo>
                  <a:cubicBezTo>
                    <a:pt x="222829" y="2040178"/>
                    <a:pt x="225843" y="2043253"/>
                    <a:pt x="229595" y="2043314"/>
                  </a:cubicBezTo>
                  <a:cubicBezTo>
                    <a:pt x="233347" y="2043376"/>
                    <a:pt x="236422" y="2040363"/>
                    <a:pt x="236484" y="2036612"/>
                  </a:cubicBezTo>
                  <a:cubicBezTo>
                    <a:pt x="236484" y="2036612"/>
                    <a:pt x="239959" y="1840241"/>
                    <a:pt x="244234" y="1569957"/>
                  </a:cubicBezTo>
                  <a:cubicBezTo>
                    <a:pt x="245065" y="1566206"/>
                    <a:pt x="245741" y="1562425"/>
                    <a:pt x="246633" y="1558674"/>
                  </a:cubicBezTo>
                  <a:cubicBezTo>
                    <a:pt x="249493" y="1546714"/>
                    <a:pt x="252631" y="1534846"/>
                    <a:pt x="255921" y="1523009"/>
                  </a:cubicBezTo>
                  <a:cubicBezTo>
                    <a:pt x="263672" y="1495030"/>
                    <a:pt x="267209" y="1466960"/>
                    <a:pt x="276589" y="1442025"/>
                  </a:cubicBezTo>
                  <a:cubicBezTo>
                    <a:pt x="282586" y="1426099"/>
                    <a:pt x="291075" y="1411526"/>
                    <a:pt x="305191" y="1399320"/>
                  </a:cubicBezTo>
                  <a:cubicBezTo>
                    <a:pt x="331303" y="1376445"/>
                    <a:pt x="353723" y="1370634"/>
                    <a:pt x="371131" y="1374908"/>
                  </a:cubicBezTo>
                  <a:cubicBezTo>
                    <a:pt x="395704" y="1380995"/>
                    <a:pt x="409267" y="1407160"/>
                    <a:pt x="404716" y="1426714"/>
                  </a:cubicBezTo>
                  <a:cubicBezTo>
                    <a:pt x="403085" y="1433878"/>
                    <a:pt x="400656" y="1441994"/>
                    <a:pt x="396627" y="1448881"/>
                  </a:cubicBezTo>
                  <a:cubicBezTo>
                    <a:pt x="393182" y="1454754"/>
                    <a:pt x="388600" y="1459858"/>
                    <a:pt x="381926" y="1461887"/>
                  </a:cubicBezTo>
                  <a:cubicBezTo>
                    <a:pt x="362673" y="1467790"/>
                    <a:pt x="348710" y="1456783"/>
                    <a:pt x="346311" y="1444177"/>
                  </a:cubicBezTo>
                  <a:cubicBezTo>
                    <a:pt x="343974" y="1431879"/>
                    <a:pt x="353416" y="1420196"/>
                    <a:pt x="377405" y="1421118"/>
                  </a:cubicBezTo>
                  <a:cubicBezTo>
                    <a:pt x="381157" y="1421303"/>
                    <a:pt x="384356" y="1418443"/>
                    <a:pt x="384540" y="1414692"/>
                  </a:cubicBezTo>
                  <a:cubicBezTo>
                    <a:pt x="384755" y="1410941"/>
                    <a:pt x="381864" y="1407744"/>
                    <a:pt x="378112" y="1407529"/>
                  </a:cubicBezTo>
                  <a:cubicBezTo>
                    <a:pt x="359505" y="1406299"/>
                    <a:pt x="347203" y="1411526"/>
                    <a:pt x="339883" y="1418843"/>
                  </a:cubicBezTo>
                  <a:cubicBezTo>
                    <a:pt x="332287" y="1426468"/>
                    <a:pt x="329734" y="1436768"/>
                    <a:pt x="331395" y="1446821"/>
                  </a:cubicBezTo>
                  <a:cubicBezTo>
                    <a:pt x="334716" y="1466991"/>
                    <a:pt x="355753" y="1486391"/>
                    <a:pt x="386601" y="1477751"/>
                  </a:cubicBezTo>
                  <a:cubicBezTo>
                    <a:pt x="395427" y="1475230"/>
                    <a:pt x="402378" y="1469758"/>
                    <a:pt x="407791" y="1462748"/>
                  </a:cubicBezTo>
                  <a:cubicBezTo>
                    <a:pt x="414926" y="1453493"/>
                    <a:pt x="419201" y="1441349"/>
                    <a:pt x="421815" y="1430742"/>
                  </a:cubicBezTo>
                  <a:cubicBezTo>
                    <a:pt x="428489" y="1403255"/>
                    <a:pt x="410221" y="1365653"/>
                    <a:pt x="375560" y="1357045"/>
                  </a:cubicBezTo>
                  <a:cubicBezTo>
                    <a:pt x="354000" y="1351695"/>
                    <a:pt x="325551" y="1357383"/>
                    <a:pt x="293412" y="1385945"/>
                  </a:cubicBezTo>
                  <a:cubicBezTo>
                    <a:pt x="277204" y="1400488"/>
                    <a:pt x="267455" y="1417552"/>
                    <a:pt x="260811" y="1436276"/>
                  </a:cubicBezTo>
                  <a:cubicBezTo>
                    <a:pt x="253553" y="1456814"/>
                    <a:pt x="250109" y="1479350"/>
                    <a:pt x="245280" y="1502256"/>
                  </a:cubicBezTo>
                  <a:cubicBezTo>
                    <a:pt x="245649" y="1477782"/>
                    <a:pt x="246049" y="1453001"/>
                    <a:pt x="246449" y="1427636"/>
                  </a:cubicBezTo>
                  <a:cubicBezTo>
                    <a:pt x="246849" y="1401042"/>
                    <a:pt x="247248" y="1373801"/>
                    <a:pt x="247679" y="1346407"/>
                  </a:cubicBezTo>
                  <a:cubicBezTo>
                    <a:pt x="250047" y="1340688"/>
                    <a:pt x="254353" y="1330481"/>
                    <a:pt x="259058" y="1320703"/>
                  </a:cubicBezTo>
                  <a:cubicBezTo>
                    <a:pt x="262595" y="1313386"/>
                    <a:pt x="266224" y="1306530"/>
                    <a:pt x="269208" y="1302963"/>
                  </a:cubicBezTo>
                  <a:cubicBezTo>
                    <a:pt x="280280" y="1289435"/>
                    <a:pt x="291505" y="1276276"/>
                    <a:pt x="302393" y="1262871"/>
                  </a:cubicBezTo>
                  <a:cubicBezTo>
                    <a:pt x="309743" y="1253863"/>
                    <a:pt x="316940" y="1244762"/>
                    <a:pt x="323983" y="1235539"/>
                  </a:cubicBezTo>
                  <a:cubicBezTo>
                    <a:pt x="341544" y="1212510"/>
                    <a:pt x="358152" y="1188744"/>
                    <a:pt x="374022" y="1163902"/>
                  </a:cubicBezTo>
                  <a:cubicBezTo>
                    <a:pt x="376113" y="1160796"/>
                    <a:pt x="375283" y="1156554"/>
                    <a:pt x="372176" y="1154463"/>
                  </a:cubicBezTo>
                  <a:cubicBezTo>
                    <a:pt x="369070" y="1152372"/>
                    <a:pt x="364857" y="1153171"/>
                    <a:pt x="362735" y="1156277"/>
                  </a:cubicBezTo>
                  <a:cubicBezTo>
                    <a:pt x="355968" y="1165685"/>
                    <a:pt x="349018" y="1174786"/>
                    <a:pt x="342036" y="1183855"/>
                  </a:cubicBezTo>
                  <a:cubicBezTo>
                    <a:pt x="327920" y="1202210"/>
                    <a:pt x="313311" y="1219920"/>
                    <a:pt x="298887" y="1237875"/>
                  </a:cubicBezTo>
                  <a:cubicBezTo>
                    <a:pt x="291659" y="1246853"/>
                    <a:pt x="284555" y="1255984"/>
                    <a:pt x="277450" y="1265146"/>
                  </a:cubicBezTo>
                  <a:cubicBezTo>
                    <a:pt x="270346" y="1274278"/>
                    <a:pt x="263395" y="1283532"/>
                    <a:pt x="256383" y="1292848"/>
                  </a:cubicBezTo>
                  <a:cubicBezTo>
                    <a:pt x="253922" y="1296169"/>
                    <a:pt x="251062" y="1301826"/>
                    <a:pt x="248232" y="1308036"/>
                  </a:cubicBezTo>
                  <a:cubicBezTo>
                    <a:pt x="249616" y="1214847"/>
                    <a:pt x="251000" y="1118368"/>
                    <a:pt x="252231" y="1021642"/>
                  </a:cubicBezTo>
                  <a:cubicBezTo>
                    <a:pt x="252631" y="990405"/>
                    <a:pt x="253000" y="959167"/>
                    <a:pt x="253369" y="928053"/>
                  </a:cubicBezTo>
                  <a:cubicBezTo>
                    <a:pt x="255460" y="920613"/>
                    <a:pt x="258843" y="911082"/>
                    <a:pt x="262564" y="901643"/>
                  </a:cubicBezTo>
                  <a:cubicBezTo>
                    <a:pt x="267485" y="889068"/>
                    <a:pt x="272991" y="876677"/>
                    <a:pt x="276835" y="869698"/>
                  </a:cubicBezTo>
                  <a:cubicBezTo>
                    <a:pt x="288983" y="847315"/>
                    <a:pt x="311650" y="821674"/>
                    <a:pt x="338130" y="808330"/>
                  </a:cubicBezTo>
                  <a:cubicBezTo>
                    <a:pt x="354707" y="799998"/>
                    <a:pt x="372822" y="796462"/>
                    <a:pt x="390937" y="802981"/>
                  </a:cubicBezTo>
                  <a:cubicBezTo>
                    <a:pt x="399518" y="805963"/>
                    <a:pt x="405177" y="810298"/>
                    <a:pt x="408129" y="815648"/>
                  </a:cubicBezTo>
                  <a:cubicBezTo>
                    <a:pt x="411543" y="821797"/>
                    <a:pt x="411297" y="828991"/>
                    <a:pt x="408775" y="835817"/>
                  </a:cubicBezTo>
                  <a:cubicBezTo>
                    <a:pt x="403639" y="849621"/>
                    <a:pt x="389676" y="862104"/>
                    <a:pt x="372884" y="864010"/>
                  </a:cubicBezTo>
                  <a:cubicBezTo>
                    <a:pt x="367440" y="864656"/>
                    <a:pt x="362581" y="861858"/>
                    <a:pt x="360582" y="858138"/>
                  </a:cubicBezTo>
                  <a:cubicBezTo>
                    <a:pt x="359844" y="856754"/>
                    <a:pt x="359259" y="855279"/>
                    <a:pt x="359997" y="854018"/>
                  </a:cubicBezTo>
                  <a:cubicBezTo>
                    <a:pt x="360889" y="852542"/>
                    <a:pt x="362673" y="851497"/>
                    <a:pt x="365318" y="850728"/>
                  </a:cubicBezTo>
                  <a:cubicBezTo>
                    <a:pt x="368947" y="849775"/>
                    <a:pt x="371100" y="846024"/>
                    <a:pt x="370147" y="842396"/>
                  </a:cubicBezTo>
                  <a:cubicBezTo>
                    <a:pt x="369162" y="838799"/>
                    <a:pt x="365441" y="836616"/>
                    <a:pt x="361812" y="837600"/>
                  </a:cubicBezTo>
                  <a:cubicBezTo>
                    <a:pt x="348372" y="840890"/>
                    <a:pt x="344589" y="849775"/>
                    <a:pt x="345573" y="858046"/>
                  </a:cubicBezTo>
                  <a:cubicBezTo>
                    <a:pt x="346896" y="868960"/>
                    <a:pt x="359136" y="880521"/>
                    <a:pt x="374391" y="879291"/>
                  </a:cubicBezTo>
                  <a:cubicBezTo>
                    <a:pt x="397519" y="877354"/>
                    <a:pt x="417171" y="860751"/>
                    <a:pt x="424737" y="841996"/>
                  </a:cubicBezTo>
                  <a:cubicBezTo>
                    <a:pt x="429443" y="830344"/>
                    <a:pt x="429474" y="817923"/>
                    <a:pt x="423815" y="807162"/>
                  </a:cubicBezTo>
                  <a:cubicBezTo>
                    <a:pt x="419232" y="798492"/>
                    <a:pt x="410744" y="790774"/>
                    <a:pt x="397119" y="785763"/>
                  </a:cubicBezTo>
                  <a:cubicBezTo>
                    <a:pt x="374022" y="777554"/>
                    <a:pt x="350801" y="781366"/>
                    <a:pt x="329888" y="792281"/>
                  </a:cubicBezTo>
                  <a:cubicBezTo>
                    <a:pt x="300547" y="807654"/>
                    <a:pt x="275974" y="837077"/>
                    <a:pt x="263057" y="862442"/>
                  </a:cubicBezTo>
                  <a:cubicBezTo>
                    <a:pt x="260504" y="867485"/>
                    <a:pt x="257213" y="875171"/>
                    <a:pt x="253922" y="883718"/>
                  </a:cubicBezTo>
                  <a:cubicBezTo>
                    <a:pt x="254537" y="831266"/>
                    <a:pt x="255122" y="779460"/>
                    <a:pt x="255675" y="728607"/>
                  </a:cubicBezTo>
                  <a:cubicBezTo>
                    <a:pt x="261027" y="721997"/>
                    <a:pt x="266163" y="715294"/>
                    <a:pt x="270530" y="708161"/>
                  </a:cubicBezTo>
                  <a:cubicBezTo>
                    <a:pt x="282894" y="687992"/>
                    <a:pt x="292243" y="666132"/>
                    <a:pt x="304422" y="645687"/>
                  </a:cubicBezTo>
                  <a:cubicBezTo>
                    <a:pt x="314633" y="627916"/>
                    <a:pt x="326043" y="611344"/>
                    <a:pt x="337977" y="595141"/>
                  </a:cubicBezTo>
                  <a:cubicBezTo>
                    <a:pt x="349971" y="578846"/>
                    <a:pt x="362519" y="562889"/>
                    <a:pt x="375836" y="547086"/>
                  </a:cubicBezTo>
                  <a:lnTo>
                    <a:pt x="407053" y="509023"/>
                  </a:lnTo>
                  <a:cubicBezTo>
                    <a:pt x="408683" y="507025"/>
                    <a:pt x="411420" y="502536"/>
                    <a:pt x="414342" y="498816"/>
                  </a:cubicBezTo>
                  <a:cubicBezTo>
                    <a:pt x="415480" y="497371"/>
                    <a:pt x="416280" y="495802"/>
                    <a:pt x="417325" y="495434"/>
                  </a:cubicBezTo>
                  <a:cubicBezTo>
                    <a:pt x="420770" y="494327"/>
                    <a:pt x="422646" y="490668"/>
                    <a:pt x="421539" y="487224"/>
                  </a:cubicBezTo>
                  <a:cubicBezTo>
                    <a:pt x="420431" y="483812"/>
                    <a:pt x="416772" y="481936"/>
                    <a:pt x="413358" y="483012"/>
                  </a:cubicBezTo>
                  <a:cubicBezTo>
                    <a:pt x="411020" y="483720"/>
                    <a:pt x="408252" y="485718"/>
                    <a:pt x="405577" y="488516"/>
                  </a:cubicBezTo>
                  <a:cubicBezTo>
                    <a:pt x="402009" y="492236"/>
                    <a:pt x="398380" y="497678"/>
                    <a:pt x="396381" y="499861"/>
                  </a:cubicBezTo>
                  <a:lnTo>
                    <a:pt x="363565" y="536448"/>
                  </a:lnTo>
                  <a:cubicBezTo>
                    <a:pt x="349479" y="552159"/>
                    <a:pt x="335885" y="567808"/>
                    <a:pt x="323429" y="584288"/>
                  </a:cubicBezTo>
                  <a:cubicBezTo>
                    <a:pt x="310820" y="600921"/>
                    <a:pt x="299409" y="618385"/>
                    <a:pt x="288922" y="636863"/>
                  </a:cubicBezTo>
                  <a:cubicBezTo>
                    <a:pt x="277542" y="657739"/>
                    <a:pt x="268962" y="679876"/>
                    <a:pt x="257490" y="700537"/>
                  </a:cubicBezTo>
                  <a:cubicBezTo>
                    <a:pt x="257029" y="701336"/>
                    <a:pt x="256413" y="702074"/>
                    <a:pt x="255952" y="702873"/>
                  </a:cubicBezTo>
                  <a:cubicBezTo>
                    <a:pt x="256659" y="637601"/>
                    <a:pt x="257305" y="574265"/>
                    <a:pt x="257951" y="514158"/>
                  </a:cubicBezTo>
                  <a:cubicBezTo>
                    <a:pt x="258320" y="478677"/>
                    <a:pt x="258689" y="444335"/>
                    <a:pt x="259028" y="411345"/>
                  </a:cubicBezTo>
                  <a:cubicBezTo>
                    <a:pt x="268746" y="395357"/>
                    <a:pt x="282525" y="381337"/>
                    <a:pt x="298148" y="368670"/>
                  </a:cubicBezTo>
                  <a:cubicBezTo>
                    <a:pt x="308574" y="360215"/>
                    <a:pt x="319831" y="352436"/>
                    <a:pt x="331087" y="344934"/>
                  </a:cubicBezTo>
                  <a:cubicBezTo>
                    <a:pt x="349141" y="332913"/>
                    <a:pt x="367317" y="321783"/>
                    <a:pt x="383556" y="311883"/>
                  </a:cubicBezTo>
                  <a:cubicBezTo>
                    <a:pt x="391860" y="306656"/>
                    <a:pt x="400471" y="301860"/>
                    <a:pt x="408837" y="296695"/>
                  </a:cubicBezTo>
                  <a:cubicBezTo>
                    <a:pt x="412558" y="294389"/>
                    <a:pt x="416218" y="291991"/>
                    <a:pt x="419755" y="289470"/>
                  </a:cubicBezTo>
                  <a:cubicBezTo>
                    <a:pt x="422031" y="287871"/>
                    <a:pt x="430612" y="279262"/>
                    <a:pt x="430827" y="279047"/>
                  </a:cubicBezTo>
                  <a:cubicBezTo>
                    <a:pt x="430765" y="279139"/>
                    <a:pt x="430458" y="279108"/>
                    <a:pt x="430335" y="279108"/>
                  </a:cubicBezTo>
                  <a:cubicBezTo>
                    <a:pt x="430550" y="279078"/>
                    <a:pt x="430735" y="279016"/>
                    <a:pt x="430919" y="278955"/>
                  </a:cubicBezTo>
                  <a:cubicBezTo>
                    <a:pt x="434025" y="277909"/>
                    <a:pt x="435932" y="274589"/>
                    <a:pt x="435194" y="27129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8" name="Google Shape;758;p13"/>
            <p:cNvSpPr/>
            <p:nvPr/>
          </p:nvSpPr>
          <p:spPr>
            <a:xfrm>
              <a:off x="946645" y="4670071"/>
              <a:ext cx="617321" cy="242433"/>
            </a:xfrm>
            <a:custGeom>
              <a:avLst/>
              <a:gdLst/>
              <a:ahLst/>
              <a:cxnLst/>
              <a:rect l="l" t="t" r="r" b="b"/>
              <a:pathLst>
                <a:path w="1234641" h="484866" extrusionOk="0">
                  <a:moveTo>
                    <a:pt x="1231773" y="12423"/>
                  </a:moveTo>
                  <a:cubicBezTo>
                    <a:pt x="1228882" y="23245"/>
                    <a:pt x="1226330" y="34190"/>
                    <a:pt x="1223377" y="44982"/>
                  </a:cubicBezTo>
                  <a:cubicBezTo>
                    <a:pt x="1209383" y="96419"/>
                    <a:pt x="1184779" y="144966"/>
                    <a:pt x="1146550" y="181430"/>
                  </a:cubicBezTo>
                  <a:cubicBezTo>
                    <a:pt x="1125268" y="201723"/>
                    <a:pt x="1100633" y="216972"/>
                    <a:pt x="1072953" y="225427"/>
                  </a:cubicBezTo>
                  <a:cubicBezTo>
                    <a:pt x="1065172" y="227795"/>
                    <a:pt x="1050009" y="225981"/>
                    <a:pt x="1044043" y="228410"/>
                  </a:cubicBezTo>
                  <a:lnTo>
                    <a:pt x="1034755" y="234036"/>
                  </a:lnTo>
                  <a:cubicBezTo>
                    <a:pt x="1044074" y="151269"/>
                    <a:pt x="1092975" y="73729"/>
                    <a:pt x="1162789" y="33453"/>
                  </a:cubicBezTo>
                  <a:cubicBezTo>
                    <a:pt x="1180166" y="23430"/>
                    <a:pt x="1198311" y="15005"/>
                    <a:pt x="1217011" y="8057"/>
                  </a:cubicBezTo>
                  <a:cubicBezTo>
                    <a:pt x="1218548" y="7473"/>
                    <a:pt x="1233096" y="586"/>
                    <a:pt x="1234480" y="2000"/>
                  </a:cubicBezTo>
                  <a:cubicBezTo>
                    <a:pt x="1235402" y="2953"/>
                    <a:pt x="1232081" y="11316"/>
                    <a:pt x="1231773" y="12423"/>
                  </a:cubicBezTo>
                  <a:close/>
                  <a:moveTo>
                    <a:pt x="1086208" y="397817"/>
                  </a:moveTo>
                  <a:cubicBezTo>
                    <a:pt x="1057975" y="312806"/>
                    <a:pt x="996741" y="251008"/>
                    <a:pt x="927941" y="236188"/>
                  </a:cubicBezTo>
                  <a:lnTo>
                    <a:pt x="931940" y="247472"/>
                  </a:lnTo>
                  <a:cubicBezTo>
                    <a:pt x="933508" y="254728"/>
                    <a:pt x="930771" y="272683"/>
                    <a:pt x="932124" y="282061"/>
                  </a:cubicBezTo>
                  <a:cubicBezTo>
                    <a:pt x="937014" y="315450"/>
                    <a:pt x="947840" y="345519"/>
                    <a:pt x="963187" y="371776"/>
                  </a:cubicBezTo>
                  <a:cubicBezTo>
                    <a:pt x="990744" y="419032"/>
                    <a:pt x="1029557" y="450515"/>
                    <a:pt x="1071630" y="469546"/>
                  </a:cubicBezTo>
                  <a:cubicBezTo>
                    <a:pt x="1080488" y="473543"/>
                    <a:pt x="1089468" y="477079"/>
                    <a:pt x="1098326" y="481014"/>
                  </a:cubicBezTo>
                  <a:cubicBezTo>
                    <a:pt x="1099249" y="481414"/>
                    <a:pt x="1105984" y="485749"/>
                    <a:pt x="1106845" y="484704"/>
                  </a:cubicBezTo>
                  <a:cubicBezTo>
                    <a:pt x="1108168" y="483136"/>
                    <a:pt x="1103554" y="465457"/>
                    <a:pt x="1103185" y="463582"/>
                  </a:cubicBezTo>
                  <a:cubicBezTo>
                    <a:pt x="1098849" y="440984"/>
                    <a:pt x="1093221" y="419001"/>
                    <a:pt x="1086208" y="397817"/>
                  </a:cubicBezTo>
                  <a:close/>
                  <a:moveTo>
                    <a:pt x="869199" y="423797"/>
                  </a:moveTo>
                  <a:cubicBezTo>
                    <a:pt x="864616" y="400984"/>
                    <a:pt x="857604" y="379923"/>
                    <a:pt x="843703" y="361291"/>
                  </a:cubicBezTo>
                  <a:cubicBezTo>
                    <a:pt x="802368" y="305858"/>
                    <a:pt x="735167" y="269885"/>
                    <a:pt x="668151" y="262906"/>
                  </a:cubicBezTo>
                  <a:lnTo>
                    <a:pt x="654957" y="258479"/>
                  </a:lnTo>
                  <a:cubicBezTo>
                    <a:pt x="650037" y="259186"/>
                    <a:pt x="651728" y="277234"/>
                    <a:pt x="652128" y="279478"/>
                  </a:cubicBezTo>
                  <a:cubicBezTo>
                    <a:pt x="655941" y="300662"/>
                    <a:pt x="669136" y="319970"/>
                    <a:pt x="683775" y="334851"/>
                  </a:cubicBezTo>
                  <a:cubicBezTo>
                    <a:pt x="721635" y="373252"/>
                    <a:pt x="777394" y="394866"/>
                    <a:pt x="822389" y="423428"/>
                  </a:cubicBezTo>
                  <a:cubicBezTo>
                    <a:pt x="836198" y="432191"/>
                    <a:pt x="850315" y="440000"/>
                    <a:pt x="864586" y="447840"/>
                  </a:cubicBezTo>
                  <a:cubicBezTo>
                    <a:pt x="867446" y="449408"/>
                    <a:pt x="874919" y="456326"/>
                    <a:pt x="877995" y="456510"/>
                  </a:cubicBezTo>
                  <a:cubicBezTo>
                    <a:pt x="881316" y="456695"/>
                    <a:pt x="875227" y="450238"/>
                    <a:pt x="874274" y="446918"/>
                  </a:cubicBezTo>
                  <a:cubicBezTo>
                    <a:pt x="872090" y="439354"/>
                    <a:pt x="870767" y="431514"/>
                    <a:pt x="869199" y="423797"/>
                  </a:cubicBezTo>
                  <a:close/>
                  <a:moveTo>
                    <a:pt x="217678" y="394927"/>
                  </a:moveTo>
                  <a:cubicBezTo>
                    <a:pt x="213096" y="372114"/>
                    <a:pt x="206084" y="351053"/>
                    <a:pt x="192151" y="332422"/>
                  </a:cubicBezTo>
                  <a:cubicBezTo>
                    <a:pt x="150816" y="276987"/>
                    <a:pt x="83616" y="241015"/>
                    <a:pt x="16631" y="234067"/>
                  </a:cubicBezTo>
                  <a:lnTo>
                    <a:pt x="3406" y="229639"/>
                  </a:lnTo>
                  <a:cubicBezTo>
                    <a:pt x="-1484" y="230316"/>
                    <a:pt x="208" y="248363"/>
                    <a:pt x="607" y="250608"/>
                  </a:cubicBezTo>
                  <a:cubicBezTo>
                    <a:pt x="4390" y="271792"/>
                    <a:pt x="17584" y="291130"/>
                    <a:pt x="32255" y="305980"/>
                  </a:cubicBezTo>
                  <a:cubicBezTo>
                    <a:pt x="70114" y="344382"/>
                    <a:pt x="125843" y="366026"/>
                    <a:pt x="170869" y="394558"/>
                  </a:cubicBezTo>
                  <a:cubicBezTo>
                    <a:pt x="184647" y="403321"/>
                    <a:pt x="198764" y="411130"/>
                    <a:pt x="213065" y="418970"/>
                  </a:cubicBezTo>
                  <a:cubicBezTo>
                    <a:pt x="215894" y="420538"/>
                    <a:pt x="223368" y="427456"/>
                    <a:pt x="226444" y="427640"/>
                  </a:cubicBezTo>
                  <a:cubicBezTo>
                    <a:pt x="229796" y="427855"/>
                    <a:pt x="223676" y="421368"/>
                    <a:pt x="222722" y="418048"/>
                  </a:cubicBezTo>
                  <a:cubicBezTo>
                    <a:pt x="220569" y="410484"/>
                    <a:pt x="219216" y="402675"/>
                    <a:pt x="217678" y="394927"/>
                  </a:cubicBezTo>
                  <a:close/>
                  <a:moveTo>
                    <a:pt x="728463" y="73422"/>
                  </a:moveTo>
                  <a:cubicBezTo>
                    <a:pt x="735044" y="56204"/>
                    <a:pt x="741441" y="38833"/>
                    <a:pt x="748730" y="21923"/>
                  </a:cubicBezTo>
                  <a:cubicBezTo>
                    <a:pt x="749161" y="20908"/>
                    <a:pt x="756173" y="8180"/>
                    <a:pt x="755496" y="7411"/>
                  </a:cubicBezTo>
                  <a:cubicBezTo>
                    <a:pt x="755373" y="7257"/>
                    <a:pt x="735014" y="19586"/>
                    <a:pt x="733968" y="20140"/>
                  </a:cubicBezTo>
                  <a:cubicBezTo>
                    <a:pt x="708041" y="33606"/>
                    <a:pt x="680699" y="44705"/>
                    <a:pt x="655449" y="59463"/>
                  </a:cubicBezTo>
                  <a:cubicBezTo>
                    <a:pt x="631676" y="73329"/>
                    <a:pt x="608886" y="89809"/>
                    <a:pt x="592524" y="112714"/>
                  </a:cubicBezTo>
                  <a:cubicBezTo>
                    <a:pt x="569119" y="145489"/>
                    <a:pt x="566351" y="186473"/>
                    <a:pt x="546268" y="220508"/>
                  </a:cubicBezTo>
                  <a:lnTo>
                    <a:pt x="555772" y="221676"/>
                  </a:lnTo>
                  <a:cubicBezTo>
                    <a:pt x="569581" y="227795"/>
                    <a:pt x="596491" y="216819"/>
                    <a:pt x="609009" y="212237"/>
                  </a:cubicBezTo>
                  <a:cubicBezTo>
                    <a:pt x="673380" y="188625"/>
                    <a:pt x="704689" y="135773"/>
                    <a:pt x="728463" y="73422"/>
                  </a:cubicBezTo>
                  <a:close/>
                  <a:moveTo>
                    <a:pt x="230780" y="52054"/>
                  </a:moveTo>
                  <a:cubicBezTo>
                    <a:pt x="207006" y="65920"/>
                    <a:pt x="184217" y="82399"/>
                    <a:pt x="167855" y="105305"/>
                  </a:cubicBezTo>
                  <a:cubicBezTo>
                    <a:pt x="144450" y="138079"/>
                    <a:pt x="141682" y="179063"/>
                    <a:pt x="121599" y="213098"/>
                  </a:cubicBezTo>
                  <a:lnTo>
                    <a:pt x="131102" y="214267"/>
                  </a:lnTo>
                  <a:cubicBezTo>
                    <a:pt x="144911" y="220385"/>
                    <a:pt x="171822" y="209409"/>
                    <a:pt x="184340" y="204828"/>
                  </a:cubicBezTo>
                  <a:cubicBezTo>
                    <a:pt x="248710" y="181215"/>
                    <a:pt x="280019" y="128395"/>
                    <a:pt x="303793" y="66012"/>
                  </a:cubicBezTo>
                  <a:cubicBezTo>
                    <a:pt x="310375" y="48795"/>
                    <a:pt x="316772" y="31454"/>
                    <a:pt x="324061" y="14513"/>
                  </a:cubicBezTo>
                  <a:cubicBezTo>
                    <a:pt x="324492" y="13499"/>
                    <a:pt x="331473" y="801"/>
                    <a:pt x="330827" y="1"/>
                  </a:cubicBezTo>
                  <a:cubicBezTo>
                    <a:pt x="330704" y="-152"/>
                    <a:pt x="310344" y="12207"/>
                    <a:pt x="309298" y="12730"/>
                  </a:cubicBezTo>
                  <a:cubicBezTo>
                    <a:pt x="283372" y="26197"/>
                    <a:pt x="256030" y="37327"/>
                    <a:pt x="230780" y="520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9" name="Google Shape;759;p13"/>
            <p:cNvSpPr/>
            <p:nvPr/>
          </p:nvSpPr>
          <p:spPr>
            <a:xfrm>
              <a:off x="322370" y="4459650"/>
              <a:ext cx="358392" cy="382212"/>
            </a:xfrm>
            <a:custGeom>
              <a:avLst/>
              <a:gdLst/>
              <a:ahLst/>
              <a:cxnLst/>
              <a:rect l="l" t="t" r="r" b="b"/>
              <a:pathLst>
                <a:path w="716783" h="764424" extrusionOk="0">
                  <a:moveTo>
                    <a:pt x="5844" y="0"/>
                  </a:moveTo>
                  <a:cubicBezTo>
                    <a:pt x="5844" y="0"/>
                    <a:pt x="320286" y="333558"/>
                    <a:pt x="166417" y="479384"/>
                  </a:cubicBezTo>
                  <a:cubicBezTo>
                    <a:pt x="166417" y="479384"/>
                    <a:pt x="3937" y="540259"/>
                    <a:pt x="0" y="206979"/>
                  </a:cubicBezTo>
                  <a:lnTo>
                    <a:pt x="5844" y="0"/>
                  </a:lnTo>
                  <a:close/>
                  <a:moveTo>
                    <a:pt x="244136" y="584564"/>
                  </a:moveTo>
                  <a:cubicBezTo>
                    <a:pt x="244136" y="584564"/>
                    <a:pt x="176628" y="744932"/>
                    <a:pt x="509646" y="762088"/>
                  </a:cubicBezTo>
                  <a:lnTo>
                    <a:pt x="716783" y="764425"/>
                  </a:lnTo>
                  <a:cubicBezTo>
                    <a:pt x="716783" y="764425"/>
                    <a:pt x="396221" y="436186"/>
                    <a:pt x="244136" y="58456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0" name="Google Shape;760;p13"/>
            <p:cNvSpPr/>
            <p:nvPr/>
          </p:nvSpPr>
          <p:spPr>
            <a:xfrm>
              <a:off x="1602181" y="4658239"/>
              <a:ext cx="110025" cy="279596"/>
            </a:xfrm>
            <a:custGeom>
              <a:avLst/>
              <a:gdLst/>
              <a:ahLst/>
              <a:cxnLst/>
              <a:rect l="l" t="t" r="r" b="b"/>
              <a:pathLst>
                <a:path w="220050" h="559192" extrusionOk="0">
                  <a:moveTo>
                    <a:pt x="150228" y="413795"/>
                  </a:moveTo>
                  <a:cubicBezTo>
                    <a:pt x="158132" y="436639"/>
                    <a:pt x="163791" y="459514"/>
                    <a:pt x="166959" y="480482"/>
                  </a:cubicBezTo>
                  <a:cubicBezTo>
                    <a:pt x="168527" y="490628"/>
                    <a:pt x="169019" y="501051"/>
                    <a:pt x="168989" y="511351"/>
                  </a:cubicBezTo>
                  <a:cubicBezTo>
                    <a:pt x="168958" y="519529"/>
                    <a:pt x="168373" y="527800"/>
                    <a:pt x="166313" y="535732"/>
                  </a:cubicBezTo>
                  <a:cubicBezTo>
                    <a:pt x="151458" y="592888"/>
                    <a:pt x="99820" y="530321"/>
                    <a:pt x="83027" y="508953"/>
                  </a:cubicBezTo>
                  <a:cubicBezTo>
                    <a:pt x="71679" y="494502"/>
                    <a:pt x="58731" y="461789"/>
                    <a:pt x="49473" y="443834"/>
                  </a:cubicBezTo>
                  <a:cubicBezTo>
                    <a:pt x="20410" y="387354"/>
                    <a:pt x="-3610" y="323803"/>
                    <a:pt x="449" y="260529"/>
                  </a:cubicBezTo>
                  <a:cubicBezTo>
                    <a:pt x="5124" y="187324"/>
                    <a:pt x="59899" y="14842"/>
                    <a:pt x="77522" y="4665"/>
                  </a:cubicBezTo>
                  <a:cubicBezTo>
                    <a:pt x="98590" y="-7479"/>
                    <a:pt x="117196" y="5373"/>
                    <a:pt x="120426" y="28370"/>
                  </a:cubicBezTo>
                  <a:cubicBezTo>
                    <a:pt x="121348" y="34888"/>
                    <a:pt x="121410" y="41529"/>
                    <a:pt x="121133" y="48109"/>
                  </a:cubicBezTo>
                  <a:cubicBezTo>
                    <a:pt x="120826" y="55979"/>
                    <a:pt x="120087" y="63850"/>
                    <a:pt x="118980" y="71690"/>
                  </a:cubicBezTo>
                  <a:cubicBezTo>
                    <a:pt x="123255" y="64804"/>
                    <a:pt x="127961" y="58193"/>
                    <a:pt x="133282" y="51921"/>
                  </a:cubicBezTo>
                  <a:cubicBezTo>
                    <a:pt x="146906" y="35718"/>
                    <a:pt x="188826" y="822"/>
                    <a:pt x="210477" y="22897"/>
                  </a:cubicBezTo>
                  <a:cubicBezTo>
                    <a:pt x="225855" y="38547"/>
                    <a:pt x="219212" y="71168"/>
                    <a:pt x="214476" y="89861"/>
                  </a:cubicBezTo>
                  <a:cubicBezTo>
                    <a:pt x="206141" y="122636"/>
                    <a:pt x="189748" y="154826"/>
                    <a:pt x="168958" y="183573"/>
                  </a:cubicBezTo>
                  <a:cubicBezTo>
                    <a:pt x="184520" y="190460"/>
                    <a:pt x="191132" y="201836"/>
                    <a:pt x="193531" y="215180"/>
                  </a:cubicBezTo>
                  <a:cubicBezTo>
                    <a:pt x="216782" y="224342"/>
                    <a:pt x="229207" y="264280"/>
                    <a:pt x="201866" y="276793"/>
                  </a:cubicBezTo>
                  <a:cubicBezTo>
                    <a:pt x="198944" y="278115"/>
                    <a:pt x="195869" y="279253"/>
                    <a:pt x="192731" y="280206"/>
                  </a:cubicBezTo>
                  <a:cubicBezTo>
                    <a:pt x="193623" y="294349"/>
                    <a:pt x="195807" y="309322"/>
                    <a:pt x="186458" y="320882"/>
                  </a:cubicBezTo>
                  <a:cubicBezTo>
                    <a:pt x="185965" y="321497"/>
                    <a:pt x="185442" y="322082"/>
                    <a:pt x="184920" y="322635"/>
                  </a:cubicBezTo>
                  <a:cubicBezTo>
                    <a:pt x="187872" y="325464"/>
                    <a:pt x="190702" y="328477"/>
                    <a:pt x="193377" y="331644"/>
                  </a:cubicBezTo>
                  <a:cubicBezTo>
                    <a:pt x="211246" y="353012"/>
                    <a:pt x="224502" y="396148"/>
                    <a:pt x="205218" y="421267"/>
                  </a:cubicBezTo>
                  <a:cubicBezTo>
                    <a:pt x="193685" y="436270"/>
                    <a:pt x="170557" y="424249"/>
                    <a:pt x="157578" y="417761"/>
                  </a:cubicBezTo>
                  <a:cubicBezTo>
                    <a:pt x="155087" y="416470"/>
                    <a:pt x="152627" y="415179"/>
                    <a:pt x="150228" y="413795"/>
                  </a:cubicBezTo>
                  <a:lnTo>
                    <a:pt x="150228" y="41379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1" name="Google Shape;761;p13"/>
            <p:cNvSpPr/>
            <p:nvPr/>
          </p:nvSpPr>
          <p:spPr>
            <a:xfrm>
              <a:off x="1609571" y="4700448"/>
              <a:ext cx="93039" cy="163210"/>
            </a:xfrm>
            <a:custGeom>
              <a:avLst/>
              <a:gdLst/>
              <a:ahLst/>
              <a:cxnLst/>
              <a:rect l="l" t="t" r="r" b="b"/>
              <a:pathLst>
                <a:path w="186078" h="326419" extrusionOk="0">
                  <a:moveTo>
                    <a:pt x="111580" y="320983"/>
                  </a:moveTo>
                  <a:lnTo>
                    <a:pt x="111611" y="321260"/>
                  </a:lnTo>
                  <a:cubicBezTo>
                    <a:pt x="111242" y="321352"/>
                    <a:pt x="111303" y="320952"/>
                    <a:pt x="111395" y="320552"/>
                  </a:cubicBezTo>
                  <a:cubicBezTo>
                    <a:pt x="111334" y="320491"/>
                    <a:pt x="111211" y="320337"/>
                    <a:pt x="111303" y="320276"/>
                  </a:cubicBezTo>
                  <a:lnTo>
                    <a:pt x="111395" y="320522"/>
                  </a:lnTo>
                  <a:lnTo>
                    <a:pt x="111457" y="320307"/>
                  </a:lnTo>
                  <a:lnTo>
                    <a:pt x="111519" y="320368"/>
                  </a:lnTo>
                  <a:lnTo>
                    <a:pt x="111549" y="320460"/>
                  </a:lnTo>
                  <a:lnTo>
                    <a:pt x="111549" y="320676"/>
                  </a:lnTo>
                  <a:cubicBezTo>
                    <a:pt x="111580" y="320768"/>
                    <a:pt x="111580" y="320891"/>
                    <a:pt x="111580" y="320983"/>
                  </a:cubicBezTo>
                  <a:close/>
                  <a:moveTo>
                    <a:pt x="138399" y="99369"/>
                  </a:moveTo>
                  <a:cubicBezTo>
                    <a:pt x="138214" y="98632"/>
                    <a:pt x="137691" y="99062"/>
                    <a:pt x="137169" y="99831"/>
                  </a:cubicBezTo>
                  <a:cubicBezTo>
                    <a:pt x="137322" y="99862"/>
                    <a:pt x="137476" y="99892"/>
                    <a:pt x="137599" y="99892"/>
                  </a:cubicBezTo>
                  <a:cubicBezTo>
                    <a:pt x="137876" y="99708"/>
                    <a:pt x="138122" y="99523"/>
                    <a:pt x="138399" y="99369"/>
                  </a:cubicBezTo>
                  <a:close/>
                  <a:moveTo>
                    <a:pt x="173890" y="236463"/>
                  </a:moveTo>
                  <a:cubicBezTo>
                    <a:pt x="173614" y="239323"/>
                    <a:pt x="171891" y="240737"/>
                    <a:pt x="170292" y="241752"/>
                  </a:cubicBezTo>
                  <a:cubicBezTo>
                    <a:pt x="169861" y="242028"/>
                    <a:pt x="169123" y="241813"/>
                    <a:pt x="168600" y="241936"/>
                  </a:cubicBezTo>
                  <a:cubicBezTo>
                    <a:pt x="167463" y="242920"/>
                    <a:pt x="166140" y="243658"/>
                    <a:pt x="164694" y="243719"/>
                  </a:cubicBezTo>
                  <a:lnTo>
                    <a:pt x="164694" y="243750"/>
                  </a:lnTo>
                  <a:cubicBezTo>
                    <a:pt x="165064" y="245318"/>
                    <a:pt x="163649" y="244673"/>
                    <a:pt x="162265" y="243719"/>
                  </a:cubicBezTo>
                  <a:lnTo>
                    <a:pt x="162818" y="243535"/>
                  </a:lnTo>
                  <a:cubicBezTo>
                    <a:pt x="162080" y="243351"/>
                    <a:pt x="161404" y="243043"/>
                    <a:pt x="160758" y="242582"/>
                  </a:cubicBezTo>
                  <a:cubicBezTo>
                    <a:pt x="161188" y="242920"/>
                    <a:pt x="161711" y="243351"/>
                    <a:pt x="162265" y="243719"/>
                  </a:cubicBezTo>
                  <a:cubicBezTo>
                    <a:pt x="160727" y="244334"/>
                    <a:pt x="158974" y="245349"/>
                    <a:pt x="158728" y="245410"/>
                  </a:cubicBezTo>
                  <a:cubicBezTo>
                    <a:pt x="155529" y="245903"/>
                    <a:pt x="152300" y="246118"/>
                    <a:pt x="149040" y="246210"/>
                  </a:cubicBezTo>
                  <a:cubicBezTo>
                    <a:pt x="145872" y="246302"/>
                    <a:pt x="142766" y="246179"/>
                    <a:pt x="139660" y="246025"/>
                  </a:cubicBezTo>
                  <a:cubicBezTo>
                    <a:pt x="134493" y="245687"/>
                    <a:pt x="129234" y="245318"/>
                    <a:pt x="124005" y="244457"/>
                  </a:cubicBezTo>
                  <a:cubicBezTo>
                    <a:pt x="118838" y="243627"/>
                    <a:pt x="113671" y="242459"/>
                    <a:pt x="108628" y="240922"/>
                  </a:cubicBezTo>
                  <a:cubicBezTo>
                    <a:pt x="100170" y="238370"/>
                    <a:pt x="92173" y="234803"/>
                    <a:pt x="84485" y="230837"/>
                  </a:cubicBezTo>
                  <a:cubicBezTo>
                    <a:pt x="86053" y="233481"/>
                    <a:pt x="87837" y="235972"/>
                    <a:pt x="89283" y="238647"/>
                  </a:cubicBezTo>
                  <a:cubicBezTo>
                    <a:pt x="93096" y="245656"/>
                    <a:pt x="96541" y="252851"/>
                    <a:pt x="99955" y="259830"/>
                  </a:cubicBezTo>
                  <a:cubicBezTo>
                    <a:pt x="103092" y="266317"/>
                    <a:pt x="106198" y="272836"/>
                    <a:pt x="109181" y="279415"/>
                  </a:cubicBezTo>
                  <a:cubicBezTo>
                    <a:pt x="112164" y="286025"/>
                    <a:pt x="115025" y="292728"/>
                    <a:pt x="117670" y="299523"/>
                  </a:cubicBezTo>
                  <a:lnTo>
                    <a:pt x="122098" y="311237"/>
                  </a:lnTo>
                  <a:lnTo>
                    <a:pt x="123944" y="316433"/>
                  </a:lnTo>
                  <a:cubicBezTo>
                    <a:pt x="123974" y="316556"/>
                    <a:pt x="124405" y="318400"/>
                    <a:pt x="124497" y="319138"/>
                  </a:cubicBezTo>
                  <a:cubicBezTo>
                    <a:pt x="125451" y="326732"/>
                    <a:pt x="116132" y="326732"/>
                    <a:pt x="115240" y="326240"/>
                  </a:cubicBezTo>
                  <a:cubicBezTo>
                    <a:pt x="113210" y="325256"/>
                    <a:pt x="111918" y="323350"/>
                    <a:pt x="111611" y="321260"/>
                  </a:cubicBezTo>
                  <a:cubicBezTo>
                    <a:pt x="111795" y="321229"/>
                    <a:pt x="111703" y="320737"/>
                    <a:pt x="111549" y="320460"/>
                  </a:cubicBezTo>
                  <a:cubicBezTo>
                    <a:pt x="111549" y="320307"/>
                    <a:pt x="111549" y="320122"/>
                    <a:pt x="111580" y="319968"/>
                  </a:cubicBezTo>
                  <a:cubicBezTo>
                    <a:pt x="111549" y="320030"/>
                    <a:pt x="111519" y="320184"/>
                    <a:pt x="111457" y="320307"/>
                  </a:cubicBezTo>
                  <a:cubicBezTo>
                    <a:pt x="111426" y="320276"/>
                    <a:pt x="111395" y="320245"/>
                    <a:pt x="111334" y="320245"/>
                  </a:cubicBezTo>
                  <a:lnTo>
                    <a:pt x="111303" y="320276"/>
                  </a:lnTo>
                  <a:lnTo>
                    <a:pt x="109612" y="316494"/>
                  </a:lnTo>
                  <a:lnTo>
                    <a:pt x="104353" y="305241"/>
                  </a:lnTo>
                  <a:cubicBezTo>
                    <a:pt x="101954" y="300168"/>
                    <a:pt x="99401" y="295157"/>
                    <a:pt x="96817" y="290176"/>
                  </a:cubicBezTo>
                  <a:cubicBezTo>
                    <a:pt x="92881" y="282613"/>
                    <a:pt x="88790" y="275141"/>
                    <a:pt x="84669" y="267701"/>
                  </a:cubicBezTo>
                  <a:cubicBezTo>
                    <a:pt x="77719" y="254573"/>
                    <a:pt x="70183" y="240952"/>
                    <a:pt x="61510" y="228408"/>
                  </a:cubicBezTo>
                  <a:cubicBezTo>
                    <a:pt x="55944" y="220353"/>
                    <a:pt x="50039" y="212667"/>
                    <a:pt x="42903" y="206272"/>
                  </a:cubicBezTo>
                  <a:cubicBezTo>
                    <a:pt x="39582" y="203228"/>
                    <a:pt x="36014" y="200553"/>
                    <a:pt x="32354" y="198063"/>
                  </a:cubicBezTo>
                  <a:cubicBezTo>
                    <a:pt x="22882" y="191729"/>
                    <a:pt x="12671" y="186595"/>
                    <a:pt x="3198" y="180199"/>
                  </a:cubicBezTo>
                  <a:cubicBezTo>
                    <a:pt x="31" y="178201"/>
                    <a:pt x="-954" y="174019"/>
                    <a:pt x="1015" y="170822"/>
                  </a:cubicBezTo>
                  <a:cubicBezTo>
                    <a:pt x="3014" y="167655"/>
                    <a:pt x="7227" y="166671"/>
                    <a:pt x="10395" y="168670"/>
                  </a:cubicBezTo>
                  <a:cubicBezTo>
                    <a:pt x="14793" y="171191"/>
                    <a:pt x="19376" y="173405"/>
                    <a:pt x="23958" y="175649"/>
                  </a:cubicBezTo>
                  <a:cubicBezTo>
                    <a:pt x="24450" y="174696"/>
                    <a:pt x="24604" y="173497"/>
                    <a:pt x="25465" y="172882"/>
                  </a:cubicBezTo>
                  <a:cubicBezTo>
                    <a:pt x="25558" y="172790"/>
                    <a:pt x="25619" y="172728"/>
                    <a:pt x="25711" y="172667"/>
                  </a:cubicBezTo>
                  <a:cubicBezTo>
                    <a:pt x="26757" y="171806"/>
                    <a:pt x="29310" y="169654"/>
                    <a:pt x="29494" y="169469"/>
                  </a:cubicBezTo>
                  <a:lnTo>
                    <a:pt x="36845" y="159938"/>
                  </a:lnTo>
                  <a:cubicBezTo>
                    <a:pt x="40689" y="154373"/>
                    <a:pt x="44195" y="148532"/>
                    <a:pt x="47425" y="142536"/>
                  </a:cubicBezTo>
                  <a:cubicBezTo>
                    <a:pt x="50654" y="136541"/>
                    <a:pt x="53576" y="130392"/>
                    <a:pt x="56220" y="124120"/>
                  </a:cubicBezTo>
                  <a:cubicBezTo>
                    <a:pt x="58312" y="119170"/>
                    <a:pt x="60157" y="114127"/>
                    <a:pt x="62033" y="109054"/>
                  </a:cubicBezTo>
                  <a:cubicBezTo>
                    <a:pt x="66462" y="97033"/>
                    <a:pt x="70553" y="84827"/>
                    <a:pt x="74705" y="72713"/>
                  </a:cubicBezTo>
                  <a:cubicBezTo>
                    <a:pt x="79625" y="59523"/>
                    <a:pt x="84362" y="46641"/>
                    <a:pt x="87560" y="33298"/>
                  </a:cubicBezTo>
                  <a:cubicBezTo>
                    <a:pt x="89652" y="24720"/>
                    <a:pt x="91189" y="15988"/>
                    <a:pt x="91528" y="6795"/>
                  </a:cubicBezTo>
                  <a:cubicBezTo>
                    <a:pt x="91528" y="3044"/>
                    <a:pt x="94572" y="-31"/>
                    <a:pt x="98325" y="0"/>
                  </a:cubicBezTo>
                  <a:cubicBezTo>
                    <a:pt x="102077" y="0"/>
                    <a:pt x="105122" y="3044"/>
                    <a:pt x="105122" y="6795"/>
                  </a:cubicBezTo>
                  <a:cubicBezTo>
                    <a:pt x="105521" y="17003"/>
                    <a:pt x="104660" y="26810"/>
                    <a:pt x="102999" y="36495"/>
                  </a:cubicBezTo>
                  <a:cubicBezTo>
                    <a:pt x="100539" y="50699"/>
                    <a:pt x="96202" y="64443"/>
                    <a:pt x="91804" y="78555"/>
                  </a:cubicBezTo>
                  <a:cubicBezTo>
                    <a:pt x="88206" y="89100"/>
                    <a:pt x="84854" y="99800"/>
                    <a:pt x="80886" y="110223"/>
                  </a:cubicBezTo>
                  <a:cubicBezTo>
                    <a:pt x="79164" y="114773"/>
                    <a:pt x="77103" y="119139"/>
                    <a:pt x="75135" y="123566"/>
                  </a:cubicBezTo>
                  <a:cubicBezTo>
                    <a:pt x="80702" y="118616"/>
                    <a:pt x="86607" y="114066"/>
                    <a:pt x="93158" y="110499"/>
                  </a:cubicBezTo>
                  <a:cubicBezTo>
                    <a:pt x="97187" y="108286"/>
                    <a:pt x="101400" y="106441"/>
                    <a:pt x="105737" y="104965"/>
                  </a:cubicBezTo>
                  <a:cubicBezTo>
                    <a:pt x="110073" y="103489"/>
                    <a:pt x="114563" y="102506"/>
                    <a:pt x="119023" y="101645"/>
                  </a:cubicBezTo>
                  <a:lnTo>
                    <a:pt x="135600" y="99554"/>
                  </a:lnTo>
                  <a:cubicBezTo>
                    <a:pt x="135815" y="99523"/>
                    <a:pt x="136523" y="99738"/>
                    <a:pt x="137169" y="99831"/>
                  </a:cubicBezTo>
                  <a:lnTo>
                    <a:pt x="137046" y="100015"/>
                  </a:lnTo>
                  <a:cubicBezTo>
                    <a:pt x="136799" y="100415"/>
                    <a:pt x="136830" y="100384"/>
                    <a:pt x="136584" y="100753"/>
                  </a:cubicBezTo>
                  <a:lnTo>
                    <a:pt x="136215" y="101429"/>
                  </a:lnTo>
                  <a:cubicBezTo>
                    <a:pt x="136615" y="100845"/>
                    <a:pt x="137076" y="100323"/>
                    <a:pt x="137599" y="99892"/>
                  </a:cubicBezTo>
                  <a:cubicBezTo>
                    <a:pt x="138122" y="99954"/>
                    <a:pt x="138522" y="99862"/>
                    <a:pt x="138430" y="99462"/>
                  </a:cubicBezTo>
                  <a:lnTo>
                    <a:pt x="138399" y="99369"/>
                  </a:lnTo>
                  <a:cubicBezTo>
                    <a:pt x="140029" y="98416"/>
                    <a:pt x="142059" y="98171"/>
                    <a:pt x="143935" y="98878"/>
                  </a:cubicBezTo>
                  <a:cubicBezTo>
                    <a:pt x="144058" y="98908"/>
                    <a:pt x="144088" y="99062"/>
                    <a:pt x="144181" y="99124"/>
                  </a:cubicBezTo>
                  <a:cubicBezTo>
                    <a:pt x="145688" y="98816"/>
                    <a:pt x="147287" y="98816"/>
                    <a:pt x="148733" y="99585"/>
                  </a:cubicBezTo>
                  <a:cubicBezTo>
                    <a:pt x="152023" y="101368"/>
                    <a:pt x="153284" y="105488"/>
                    <a:pt x="151500" y="108809"/>
                  </a:cubicBezTo>
                  <a:cubicBezTo>
                    <a:pt x="149440" y="113144"/>
                    <a:pt x="148425" y="117786"/>
                    <a:pt x="147779" y="122521"/>
                  </a:cubicBezTo>
                  <a:cubicBezTo>
                    <a:pt x="147102" y="127563"/>
                    <a:pt x="147041" y="132698"/>
                    <a:pt x="147102" y="137801"/>
                  </a:cubicBezTo>
                  <a:cubicBezTo>
                    <a:pt x="147041" y="147548"/>
                    <a:pt x="148148" y="157233"/>
                    <a:pt x="149532" y="166887"/>
                  </a:cubicBezTo>
                  <a:cubicBezTo>
                    <a:pt x="150916" y="176602"/>
                    <a:pt x="152546" y="186318"/>
                    <a:pt x="155037" y="195787"/>
                  </a:cubicBezTo>
                  <a:cubicBezTo>
                    <a:pt x="156483" y="201690"/>
                    <a:pt x="158082" y="207686"/>
                    <a:pt x="160266" y="213435"/>
                  </a:cubicBezTo>
                  <a:cubicBezTo>
                    <a:pt x="161650" y="217155"/>
                    <a:pt x="163188" y="220753"/>
                    <a:pt x="165125" y="224104"/>
                  </a:cubicBezTo>
                  <a:lnTo>
                    <a:pt x="168570" y="229115"/>
                  </a:lnTo>
                  <a:cubicBezTo>
                    <a:pt x="172014" y="229730"/>
                    <a:pt x="174382" y="232989"/>
                    <a:pt x="173890" y="236463"/>
                  </a:cubicBezTo>
                  <a:close/>
                  <a:moveTo>
                    <a:pt x="111611" y="319661"/>
                  </a:moveTo>
                  <a:cubicBezTo>
                    <a:pt x="111734" y="317478"/>
                    <a:pt x="112872" y="316248"/>
                    <a:pt x="113733" y="315541"/>
                  </a:cubicBezTo>
                  <a:cubicBezTo>
                    <a:pt x="113118" y="316064"/>
                    <a:pt x="112595" y="316771"/>
                    <a:pt x="112195" y="317539"/>
                  </a:cubicBezTo>
                  <a:cubicBezTo>
                    <a:pt x="111888" y="318247"/>
                    <a:pt x="111672" y="318923"/>
                    <a:pt x="111611" y="319661"/>
                  </a:cubicBezTo>
                  <a:close/>
                  <a:moveTo>
                    <a:pt x="149747" y="230714"/>
                  </a:moveTo>
                  <a:cubicBezTo>
                    <a:pt x="150701" y="230837"/>
                    <a:pt x="151654" y="230837"/>
                    <a:pt x="152577" y="230929"/>
                  </a:cubicBezTo>
                  <a:cubicBezTo>
                    <a:pt x="150086" y="227332"/>
                    <a:pt x="147902" y="223550"/>
                    <a:pt x="145995" y="219554"/>
                  </a:cubicBezTo>
                  <a:cubicBezTo>
                    <a:pt x="143012" y="213404"/>
                    <a:pt x="140705" y="206886"/>
                    <a:pt x="138583" y="200491"/>
                  </a:cubicBezTo>
                  <a:cubicBezTo>
                    <a:pt x="135446" y="190345"/>
                    <a:pt x="132740" y="179984"/>
                    <a:pt x="131294" y="169408"/>
                  </a:cubicBezTo>
                  <a:cubicBezTo>
                    <a:pt x="129818" y="158770"/>
                    <a:pt x="129664" y="147978"/>
                    <a:pt x="130279" y="137248"/>
                  </a:cubicBezTo>
                  <a:cubicBezTo>
                    <a:pt x="130864" y="130177"/>
                    <a:pt x="131663" y="123013"/>
                    <a:pt x="133632" y="116187"/>
                  </a:cubicBezTo>
                  <a:cubicBezTo>
                    <a:pt x="133785" y="115603"/>
                    <a:pt x="134155" y="115111"/>
                    <a:pt x="134339" y="114527"/>
                  </a:cubicBezTo>
                  <a:lnTo>
                    <a:pt x="123144" y="117940"/>
                  </a:lnTo>
                  <a:cubicBezTo>
                    <a:pt x="118623" y="119354"/>
                    <a:pt x="114225" y="121260"/>
                    <a:pt x="109766" y="123013"/>
                  </a:cubicBezTo>
                  <a:cubicBezTo>
                    <a:pt x="105367" y="124765"/>
                    <a:pt x="100969" y="126487"/>
                    <a:pt x="96664" y="128486"/>
                  </a:cubicBezTo>
                  <a:cubicBezTo>
                    <a:pt x="90851" y="131160"/>
                    <a:pt x="85131" y="133897"/>
                    <a:pt x="79810" y="137494"/>
                  </a:cubicBezTo>
                  <a:cubicBezTo>
                    <a:pt x="76919" y="139861"/>
                    <a:pt x="72613" y="139431"/>
                    <a:pt x="70245" y="136510"/>
                  </a:cubicBezTo>
                  <a:cubicBezTo>
                    <a:pt x="69876" y="136080"/>
                    <a:pt x="70030" y="135495"/>
                    <a:pt x="69784" y="135004"/>
                  </a:cubicBezTo>
                  <a:cubicBezTo>
                    <a:pt x="67108" y="140261"/>
                    <a:pt x="64371" y="145518"/>
                    <a:pt x="61264" y="150561"/>
                  </a:cubicBezTo>
                  <a:cubicBezTo>
                    <a:pt x="57328" y="156833"/>
                    <a:pt x="53083" y="162859"/>
                    <a:pt x="48501" y="168608"/>
                  </a:cubicBezTo>
                  <a:cubicBezTo>
                    <a:pt x="46748" y="170761"/>
                    <a:pt x="44995" y="172913"/>
                    <a:pt x="43088" y="174942"/>
                  </a:cubicBezTo>
                  <a:cubicBezTo>
                    <a:pt x="41796" y="176356"/>
                    <a:pt x="40474" y="177740"/>
                    <a:pt x="39059" y="179031"/>
                  </a:cubicBezTo>
                  <a:cubicBezTo>
                    <a:pt x="38905" y="179185"/>
                    <a:pt x="37214" y="180445"/>
                    <a:pt x="35584" y="181644"/>
                  </a:cubicBezTo>
                  <a:cubicBezTo>
                    <a:pt x="37337" y="182567"/>
                    <a:pt x="39151" y="183366"/>
                    <a:pt x="40874" y="184350"/>
                  </a:cubicBezTo>
                  <a:cubicBezTo>
                    <a:pt x="45456" y="186994"/>
                    <a:pt x="49854" y="189977"/>
                    <a:pt x="54037" y="193359"/>
                  </a:cubicBezTo>
                  <a:cubicBezTo>
                    <a:pt x="62556" y="200399"/>
                    <a:pt x="70030" y="208762"/>
                    <a:pt x="76550" y="217955"/>
                  </a:cubicBezTo>
                  <a:cubicBezTo>
                    <a:pt x="76703" y="218170"/>
                    <a:pt x="76796" y="218385"/>
                    <a:pt x="76950" y="218601"/>
                  </a:cubicBezTo>
                  <a:cubicBezTo>
                    <a:pt x="78795" y="215895"/>
                    <a:pt x="82178" y="214573"/>
                    <a:pt x="85223" y="216018"/>
                  </a:cubicBezTo>
                  <a:cubicBezTo>
                    <a:pt x="92389" y="218723"/>
                    <a:pt x="99862" y="220537"/>
                    <a:pt x="107459" y="222321"/>
                  </a:cubicBezTo>
                  <a:cubicBezTo>
                    <a:pt x="113087" y="223643"/>
                    <a:pt x="118777" y="224750"/>
                    <a:pt x="124436" y="225918"/>
                  </a:cubicBezTo>
                  <a:cubicBezTo>
                    <a:pt x="130218" y="227086"/>
                    <a:pt x="135908" y="228470"/>
                    <a:pt x="141597" y="229392"/>
                  </a:cubicBezTo>
                  <a:cubicBezTo>
                    <a:pt x="144273" y="229884"/>
                    <a:pt x="147010" y="230376"/>
                    <a:pt x="149747" y="230714"/>
                  </a:cubicBezTo>
                  <a:close/>
                  <a:moveTo>
                    <a:pt x="185270" y="151206"/>
                  </a:moveTo>
                  <a:cubicBezTo>
                    <a:pt x="184286" y="143274"/>
                    <a:pt x="182471" y="135588"/>
                    <a:pt x="180318" y="128024"/>
                  </a:cubicBezTo>
                  <a:cubicBezTo>
                    <a:pt x="179672" y="124335"/>
                    <a:pt x="176105" y="121906"/>
                    <a:pt x="172414" y="122582"/>
                  </a:cubicBezTo>
                  <a:cubicBezTo>
                    <a:pt x="168724" y="123228"/>
                    <a:pt x="166263" y="126795"/>
                    <a:pt x="166940" y="130484"/>
                  </a:cubicBezTo>
                  <a:cubicBezTo>
                    <a:pt x="167432" y="136572"/>
                    <a:pt x="167278" y="142690"/>
                    <a:pt x="167370" y="148931"/>
                  </a:cubicBezTo>
                  <a:cubicBezTo>
                    <a:pt x="167432" y="153051"/>
                    <a:pt x="167432" y="157202"/>
                    <a:pt x="167647" y="161322"/>
                  </a:cubicBezTo>
                  <a:cubicBezTo>
                    <a:pt x="167893" y="165872"/>
                    <a:pt x="168508" y="170330"/>
                    <a:pt x="168877" y="174757"/>
                  </a:cubicBezTo>
                  <a:lnTo>
                    <a:pt x="169923" y="187240"/>
                  </a:lnTo>
                  <a:cubicBezTo>
                    <a:pt x="170015" y="188501"/>
                    <a:pt x="169677" y="190837"/>
                    <a:pt x="169923" y="192559"/>
                  </a:cubicBezTo>
                  <a:cubicBezTo>
                    <a:pt x="170107" y="193881"/>
                    <a:pt x="170261" y="195111"/>
                    <a:pt x="170753" y="196003"/>
                  </a:cubicBezTo>
                  <a:cubicBezTo>
                    <a:pt x="172137" y="199323"/>
                    <a:pt x="175951" y="200922"/>
                    <a:pt x="179272" y="199538"/>
                  </a:cubicBezTo>
                  <a:cubicBezTo>
                    <a:pt x="182225" y="198308"/>
                    <a:pt x="183824" y="195172"/>
                    <a:pt x="183148" y="192129"/>
                  </a:cubicBezTo>
                  <a:lnTo>
                    <a:pt x="183240" y="192159"/>
                  </a:lnTo>
                  <a:cubicBezTo>
                    <a:pt x="183640" y="192190"/>
                    <a:pt x="183055" y="191544"/>
                    <a:pt x="182871" y="191145"/>
                  </a:cubicBezTo>
                  <a:lnTo>
                    <a:pt x="182871" y="191175"/>
                  </a:lnTo>
                  <a:lnTo>
                    <a:pt x="182809" y="191022"/>
                  </a:lnTo>
                  <a:lnTo>
                    <a:pt x="182871" y="191145"/>
                  </a:lnTo>
                  <a:cubicBezTo>
                    <a:pt x="183179" y="190130"/>
                    <a:pt x="184193" y="188593"/>
                    <a:pt x="184286" y="187947"/>
                  </a:cubicBezTo>
                  <a:lnTo>
                    <a:pt x="185700" y="174358"/>
                  </a:lnTo>
                  <a:cubicBezTo>
                    <a:pt x="185854" y="170545"/>
                    <a:pt x="186131" y="166733"/>
                    <a:pt x="186069" y="162828"/>
                  </a:cubicBezTo>
                  <a:cubicBezTo>
                    <a:pt x="186008" y="158954"/>
                    <a:pt x="185762" y="155080"/>
                    <a:pt x="185270" y="15120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2" name="Google Shape;762;p13"/>
            <p:cNvSpPr/>
            <p:nvPr/>
          </p:nvSpPr>
          <p:spPr>
            <a:xfrm>
              <a:off x="587633" y="4661398"/>
              <a:ext cx="1021969" cy="216236"/>
            </a:xfrm>
            <a:custGeom>
              <a:avLst/>
              <a:gdLst/>
              <a:ahLst/>
              <a:cxnLst/>
              <a:rect l="l" t="t" r="r" b="b"/>
              <a:pathLst>
                <a:path w="2043938" h="432471" extrusionOk="0">
                  <a:moveTo>
                    <a:pt x="2043938" y="256485"/>
                  </a:moveTo>
                  <a:cubicBezTo>
                    <a:pt x="2043907" y="260082"/>
                    <a:pt x="2040954" y="262942"/>
                    <a:pt x="2037356" y="262911"/>
                  </a:cubicBezTo>
                  <a:cubicBezTo>
                    <a:pt x="2037356" y="262911"/>
                    <a:pt x="1969202" y="262296"/>
                    <a:pt x="1857899" y="261220"/>
                  </a:cubicBezTo>
                  <a:cubicBezTo>
                    <a:pt x="1882872" y="269214"/>
                    <a:pt x="1919532" y="288645"/>
                    <a:pt x="1939954" y="314901"/>
                  </a:cubicBezTo>
                  <a:cubicBezTo>
                    <a:pt x="1956131" y="335716"/>
                    <a:pt x="1962159" y="360313"/>
                    <a:pt x="1947766" y="386108"/>
                  </a:cubicBezTo>
                  <a:cubicBezTo>
                    <a:pt x="1936694" y="405324"/>
                    <a:pt x="1912459" y="410827"/>
                    <a:pt x="1891453" y="404494"/>
                  </a:cubicBezTo>
                  <a:cubicBezTo>
                    <a:pt x="1870631" y="398191"/>
                    <a:pt x="1853808" y="380912"/>
                    <a:pt x="1856914" y="357576"/>
                  </a:cubicBezTo>
                  <a:cubicBezTo>
                    <a:pt x="1857714" y="351734"/>
                    <a:pt x="1859898" y="345493"/>
                    <a:pt x="1863281" y="340082"/>
                  </a:cubicBezTo>
                  <a:cubicBezTo>
                    <a:pt x="1866910" y="334333"/>
                    <a:pt x="1871800" y="329475"/>
                    <a:pt x="1877520" y="326800"/>
                  </a:cubicBezTo>
                  <a:cubicBezTo>
                    <a:pt x="1886132" y="322742"/>
                    <a:pt x="1894436" y="324586"/>
                    <a:pt x="1900433" y="329844"/>
                  </a:cubicBezTo>
                  <a:cubicBezTo>
                    <a:pt x="1905815" y="334517"/>
                    <a:pt x="1909322" y="341896"/>
                    <a:pt x="1909075" y="349644"/>
                  </a:cubicBezTo>
                  <a:cubicBezTo>
                    <a:pt x="1909014" y="353395"/>
                    <a:pt x="1905938" y="356408"/>
                    <a:pt x="1902186" y="356346"/>
                  </a:cubicBezTo>
                  <a:cubicBezTo>
                    <a:pt x="1898434" y="356285"/>
                    <a:pt x="1895420" y="353210"/>
                    <a:pt x="1895482" y="349459"/>
                  </a:cubicBezTo>
                  <a:cubicBezTo>
                    <a:pt x="1895451" y="345985"/>
                    <a:pt x="1893759" y="342757"/>
                    <a:pt x="1891268" y="340758"/>
                  </a:cubicBezTo>
                  <a:cubicBezTo>
                    <a:pt x="1889331" y="339190"/>
                    <a:pt x="1886716" y="338760"/>
                    <a:pt x="1884072" y="340113"/>
                  </a:cubicBezTo>
                  <a:cubicBezTo>
                    <a:pt x="1880904" y="341742"/>
                    <a:pt x="1878412" y="344725"/>
                    <a:pt x="1876506" y="348045"/>
                  </a:cubicBezTo>
                  <a:cubicBezTo>
                    <a:pt x="1874445" y="351612"/>
                    <a:pt x="1873153" y="355670"/>
                    <a:pt x="1872784" y="359452"/>
                  </a:cubicBezTo>
                  <a:cubicBezTo>
                    <a:pt x="1871277" y="374209"/>
                    <a:pt x="1883118" y="383987"/>
                    <a:pt x="1896343" y="387676"/>
                  </a:cubicBezTo>
                  <a:cubicBezTo>
                    <a:pt x="1909537" y="391335"/>
                    <a:pt x="1925068" y="389182"/>
                    <a:pt x="1931773" y="377100"/>
                  </a:cubicBezTo>
                  <a:cubicBezTo>
                    <a:pt x="1942353" y="358529"/>
                    <a:pt x="1937247" y="340881"/>
                    <a:pt x="1925868" y="325601"/>
                  </a:cubicBezTo>
                  <a:cubicBezTo>
                    <a:pt x="1906984" y="300267"/>
                    <a:pt x="1871585" y="280805"/>
                    <a:pt x="1849379" y="273733"/>
                  </a:cubicBezTo>
                  <a:cubicBezTo>
                    <a:pt x="1841414" y="271181"/>
                    <a:pt x="1829112" y="270075"/>
                    <a:pt x="1818993" y="267092"/>
                  </a:cubicBezTo>
                  <a:cubicBezTo>
                    <a:pt x="1813703" y="265524"/>
                    <a:pt x="1808998" y="263434"/>
                    <a:pt x="1805368" y="260697"/>
                  </a:cubicBezTo>
                  <a:cubicBezTo>
                    <a:pt x="1761265" y="260267"/>
                    <a:pt x="1712149" y="259775"/>
                    <a:pt x="1659127" y="259221"/>
                  </a:cubicBezTo>
                  <a:cubicBezTo>
                    <a:pt x="1669615" y="267184"/>
                    <a:pt x="1679456" y="276470"/>
                    <a:pt x="1688529" y="286800"/>
                  </a:cubicBezTo>
                  <a:cubicBezTo>
                    <a:pt x="1697848" y="297407"/>
                    <a:pt x="1706460" y="308937"/>
                    <a:pt x="1714302" y="320805"/>
                  </a:cubicBezTo>
                  <a:cubicBezTo>
                    <a:pt x="1726420" y="339160"/>
                    <a:pt x="1736630" y="358314"/>
                    <a:pt x="1746165" y="375070"/>
                  </a:cubicBezTo>
                  <a:cubicBezTo>
                    <a:pt x="1750932" y="383679"/>
                    <a:pt x="1755299" y="392565"/>
                    <a:pt x="1760004" y="401235"/>
                  </a:cubicBezTo>
                  <a:cubicBezTo>
                    <a:pt x="1761973" y="404832"/>
                    <a:pt x="1763972" y="408368"/>
                    <a:pt x="1766125" y="411842"/>
                  </a:cubicBezTo>
                  <a:cubicBezTo>
                    <a:pt x="1767386" y="413840"/>
                    <a:pt x="1772030" y="418391"/>
                    <a:pt x="1774552" y="421742"/>
                  </a:cubicBezTo>
                  <a:cubicBezTo>
                    <a:pt x="1776182" y="423925"/>
                    <a:pt x="1777812" y="425954"/>
                    <a:pt x="1777473" y="427307"/>
                  </a:cubicBezTo>
                  <a:cubicBezTo>
                    <a:pt x="1773844" y="441604"/>
                    <a:pt x="1756037" y="421926"/>
                    <a:pt x="1754407" y="419620"/>
                  </a:cubicBezTo>
                  <a:cubicBezTo>
                    <a:pt x="1751885" y="416085"/>
                    <a:pt x="1749486" y="412426"/>
                    <a:pt x="1747179" y="408706"/>
                  </a:cubicBezTo>
                  <a:cubicBezTo>
                    <a:pt x="1742013" y="400343"/>
                    <a:pt x="1737215" y="391734"/>
                    <a:pt x="1731987" y="383433"/>
                  </a:cubicBezTo>
                  <a:cubicBezTo>
                    <a:pt x="1722083" y="367200"/>
                    <a:pt x="1710950" y="349029"/>
                    <a:pt x="1698924" y="330981"/>
                  </a:cubicBezTo>
                  <a:cubicBezTo>
                    <a:pt x="1691420" y="319729"/>
                    <a:pt x="1683639" y="308476"/>
                    <a:pt x="1675181" y="298053"/>
                  </a:cubicBezTo>
                  <a:cubicBezTo>
                    <a:pt x="1662510" y="282434"/>
                    <a:pt x="1648486" y="268660"/>
                    <a:pt x="1632493" y="258945"/>
                  </a:cubicBezTo>
                  <a:cubicBezTo>
                    <a:pt x="1599492" y="258606"/>
                    <a:pt x="1565139" y="258238"/>
                    <a:pt x="1529647" y="257869"/>
                  </a:cubicBezTo>
                  <a:cubicBezTo>
                    <a:pt x="1469521" y="257223"/>
                    <a:pt x="1406134" y="256577"/>
                    <a:pt x="1340871" y="255870"/>
                  </a:cubicBezTo>
                  <a:cubicBezTo>
                    <a:pt x="1341671" y="256331"/>
                    <a:pt x="1342409" y="256946"/>
                    <a:pt x="1343209" y="257408"/>
                  </a:cubicBezTo>
                  <a:cubicBezTo>
                    <a:pt x="1363876" y="268875"/>
                    <a:pt x="1386020" y="277454"/>
                    <a:pt x="1406903" y="288829"/>
                  </a:cubicBezTo>
                  <a:cubicBezTo>
                    <a:pt x="1425387" y="299314"/>
                    <a:pt x="1442856" y="310720"/>
                    <a:pt x="1459494" y="323326"/>
                  </a:cubicBezTo>
                  <a:cubicBezTo>
                    <a:pt x="1475979" y="335778"/>
                    <a:pt x="1491634" y="349367"/>
                    <a:pt x="1507350" y="363449"/>
                  </a:cubicBezTo>
                  <a:lnTo>
                    <a:pt x="1543948" y="396254"/>
                  </a:lnTo>
                  <a:cubicBezTo>
                    <a:pt x="1546132" y="398252"/>
                    <a:pt x="1551576" y="401880"/>
                    <a:pt x="1555297" y="405447"/>
                  </a:cubicBezTo>
                  <a:cubicBezTo>
                    <a:pt x="1558096" y="408122"/>
                    <a:pt x="1560095" y="410889"/>
                    <a:pt x="1560802" y="413225"/>
                  </a:cubicBezTo>
                  <a:cubicBezTo>
                    <a:pt x="1561879" y="416638"/>
                    <a:pt x="1560003" y="420297"/>
                    <a:pt x="1556589" y="421404"/>
                  </a:cubicBezTo>
                  <a:cubicBezTo>
                    <a:pt x="1553144" y="422511"/>
                    <a:pt x="1549484" y="420635"/>
                    <a:pt x="1548377" y="417192"/>
                  </a:cubicBezTo>
                  <a:cubicBezTo>
                    <a:pt x="1548008" y="416146"/>
                    <a:pt x="1546440" y="415347"/>
                    <a:pt x="1544994" y="414209"/>
                  </a:cubicBezTo>
                  <a:cubicBezTo>
                    <a:pt x="1541273" y="411289"/>
                    <a:pt x="1536783" y="408552"/>
                    <a:pt x="1534783" y="406923"/>
                  </a:cubicBezTo>
                  <a:lnTo>
                    <a:pt x="1496708" y="375716"/>
                  </a:lnTo>
                  <a:cubicBezTo>
                    <a:pt x="1480900" y="362403"/>
                    <a:pt x="1464938" y="349859"/>
                    <a:pt x="1448638" y="337868"/>
                  </a:cubicBezTo>
                  <a:cubicBezTo>
                    <a:pt x="1432430" y="325939"/>
                    <a:pt x="1415852" y="314532"/>
                    <a:pt x="1398076" y="304325"/>
                  </a:cubicBezTo>
                  <a:cubicBezTo>
                    <a:pt x="1377624" y="292150"/>
                    <a:pt x="1355757" y="282803"/>
                    <a:pt x="1335581" y="270443"/>
                  </a:cubicBezTo>
                  <a:cubicBezTo>
                    <a:pt x="1328446" y="266078"/>
                    <a:pt x="1321741" y="260943"/>
                    <a:pt x="1315129" y="255593"/>
                  </a:cubicBezTo>
                  <a:cubicBezTo>
                    <a:pt x="1264260" y="255040"/>
                    <a:pt x="1212406" y="254456"/>
                    <a:pt x="1159968" y="253841"/>
                  </a:cubicBezTo>
                  <a:cubicBezTo>
                    <a:pt x="1168488" y="257161"/>
                    <a:pt x="1176207" y="260421"/>
                    <a:pt x="1181251" y="262972"/>
                  </a:cubicBezTo>
                  <a:cubicBezTo>
                    <a:pt x="1206624" y="275885"/>
                    <a:pt x="1236057" y="300451"/>
                    <a:pt x="1251435" y="329782"/>
                  </a:cubicBezTo>
                  <a:cubicBezTo>
                    <a:pt x="1262353" y="350689"/>
                    <a:pt x="1266166" y="373902"/>
                    <a:pt x="1257955" y="396992"/>
                  </a:cubicBezTo>
                  <a:cubicBezTo>
                    <a:pt x="1252942" y="410612"/>
                    <a:pt x="1245222" y="419098"/>
                    <a:pt x="1236549" y="423679"/>
                  </a:cubicBezTo>
                  <a:cubicBezTo>
                    <a:pt x="1225785" y="429336"/>
                    <a:pt x="1213360" y="429305"/>
                    <a:pt x="1201703" y="424601"/>
                  </a:cubicBezTo>
                  <a:cubicBezTo>
                    <a:pt x="1182943" y="417038"/>
                    <a:pt x="1166335" y="397391"/>
                    <a:pt x="1164397" y="374271"/>
                  </a:cubicBezTo>
                  <a:cubicBezTo>
                    <a:pt x="1163167" y="359021"/>
                    <a:pt x="1174731" y="346785"/>
                    <a:pt x="1185649" y="345463"/>
                  </a:cubicBezTo>
                  <a:cubicBezTo>
                    <a:pt x="1193922" y="344479"/>
                    <a:pt x="1202810" y="348260"/>
                    <a:pt x="1206101" y="361696"/>
                  </a:cubicBezTo>
                  <a:cubicBezTo>
                    <a:pt x="1207085" y="365324"/>
                    <a:pt x="1204902" y="369044"/>
                    <a:pt x="1201303" y="370028"/>
                  </a:cubicBezTo>
                  <a:cubicBezTo>
                    <a:pt x="1197674" y="370981"/>
                    <a:pt x="1193922" y="368829"/>
                    <a:pt x="1192969" y="365201"/>
                  </a:cubicBezTo>
                  <a:cubicBezTo>
                    <a:pt x="1192200" y="362557"/>
                    <a:pt x="1191154" y="360774"/>
                    <a:pt x="1189678" y="359882"/>
                  </a:cubicBezTo>
                  <a:cubicBezTo>
                    <a:pt x="1188417" y="359144"/>
                    <a:pt x="1186941" y="359728"/>
                    <a:pt x="1185557" y="360466"/>
                  </a:cubicBezTo>
                  <a:cubicBezTo>
                    <a:pt x="1181835" y="362465"/>
                    <a:pt x="1179037" y="367322"/>
                    <a:pt x="1179682" y="372765"/>
                  </a:cubicBezTo>
                  <a:cubicBezTo>
                    <a:pt x="1181589" y="389551"/>
                    <a:pt x="1194076" y="403510"/>
                    <a:pt x="1207885" y="408644"/>
                  </a:cubicBezTo>
                  <a:cubicBezTo>
                    <a:pt x="1214713" y="411166"/>
                    <a:pt x="1221910" y="411411"/>
                    <a:pt x="1228061" y="407999"/>
                  </a:cubicBezTo>
                  <a:cubicBezTo>
                    <a:pt x="1233412" y="405047"/>
                    <a:pt x="1237749" y="399390"/>
                    <a:pt x="1240732" y="390812"/>
                  </a:cubicBezTo>
                  <a:cubicBezTo>
                    <a:pt x="1247252" y="372703"/>
                    <a:pt x="1243715" y="354594"/>
                    <a:pt x="1235380" y="338022"/>
                  </a:cubicBezTo>
                  <a:cubicBezTo>
                    <a:pt x="1222033" y="311550"/>
                    <a:pt x="1196383" y="288891"/>
                    <a:pt x="1173993" y="276746"/>
                  </a:cubicBezTo>
                  <a:cubicBezTo>
                    <a:pt x="1167011" y="272903"/>
                    <a:pt x="1154617" y="267400"/>
                    <a:pt x="1142038" y="262480"/>
                  </a:cubicBezTo>
                  <a:cubicBezTo>
                    <a:pt x="1132596" y="258791"/>
                    <a:pt x="1123062" y="255378"/>
                    <a:pt x="1115619" y="253288"/>
                  </a:cubicBezTo>
                  <a:cubicBezTo>
                    <a:pt x="1084464" y="252919"/>
                    <a:pt x="1053247" y="252550"/>
                    <a:pt x="1022000" y="252150"/>
                  </a:cubicBezTo>
                  <a:cubicBezTo>
                    <a:pt x="925275" y="250920"/>
                    <a:pt x="828764" y="249537"/>
                    <a:pt x="735514" y="248153"/>
                  </a:cubicBezTo>
                  <a:cubicBezTo>
                    <a:pt x="741696" y="250982"/>
                    <a:pt x="747355" y="253841"/>
                    <a:pt x="750707" y="256301"/>
                  </a:cubicBezTo>
                  <a:cubicBezTo>
                    <a:pt x="760026" y="263310"/>
                    <a:pt x="769284" y="270259"/>
                    <a:pt x="778418" y="277361"/>
                  </a:cubicBezTo>
                  <a:cubicBezTo>
                    <a:pt x="787583" y="284463"/>
                    <a:pt x="796717" y="291566"/>
                    <a:pt x="805698" y="298791"/>
                  </a:cubicBezTo>
                  <a:cubicBezTo>
                    <a:pt x="823659" y="313210"/>
                    <a:pt x="841374" y="327814"/>
                    <a:pt x="859735" y="341927"/>
                  </a:cubicBezTo>
                  <a:cubicBezTo>
                    <a:pt x="868808" y="348906"/>
                    <a:pt x="877911" y="355854"/>
                    <a:pt x="887322" y="362618"/>
                  </a:cubicBezTo>
                  <a:cubicBezTo>
                    <a:pt x="890429" y="364740"/>
                    <a:pt x="891228" y="368952"/>
                    <a:pt x="889137" y="372057"/>
                  </a:cubicBezTo>
                  <a:cubicBezTo>
                    <a:pt x="887046" y="375163"/>
                    <a:pt x="882801" y="375993"/>
                    <a:pt x="879695" y="373902"/>
                  </a:cubicBezTo>
                  <a:cubicBezTo>
                    <a:pt x="854845" y="358037"/>
                    <a:pt x="831071" y="341435"/>
                    <a:pt x="808035" y="323879"/>
                  </a:cubicBezTo>
                  <a:cubicBezTo>
                    <a:pt x="798809" y="316838"/>
                    <a:pt x="789705" y="309644"/>
                    <a:pt x="780694" y="302296"/>
                  </a:cubicBezTo>
                  <a:cubicBezTo>
                    <a:pt x="767284" y="291412"/>
                    <a:pt x="754121" y="280190"/>
                    <a:pt x="740589" y="269121"/>
                  </a:cubicBezTo>
                  <a:cubicBezTo>
                    <a:pt x="737021" y="266139"/>
                    <a:pt x="730163" y="262511"/>
                    <a:pt x="722843" y="258975"/>
                  </a:cubicBezTo>
                  <a:cubicBezTo>
                    <a:pt x="713063" y="254241"/>
                    <a:pt x="702852" y="249936"/>
                    <a:pt x="697132" y="247600"/>
                  </a:cubicBezTo>
                  <a:cubicBezTo>
                    <a:pt x="669759" y="247200"/>
                    <a:pt x="642479" y="246770"/>
                    <a:pt x="615876" y="246370"/>
                  </a:cubicBezTo>
                  <a:cubicBezTo>
                    <a:pt x="590503" y="245970"/>
                    <a:pt x="565714" y="245601"/>
                    <a:pt x="541233" y="245201"/>
                  </a:cubicBezTo>
                  <a:cubicBezTo>
                    <a:pt x="564146" y="249998"/>
                    <a:pt x="586689" y="253472"/>
                    <a:pt x="607234" y="260728"/>
                  </a:cubicBezTo>
                  <a:cubicBezTo>
                    <a:pt x="625964" y="267369"/>
                    <a:pt x="643033" y="277115"/>
                    <a:pt x="657580" y="293318"/>
                  </a:cubicBezTo>
                  <a:cubicBezTo>
                    <a:pt x="686152" y="325447"/>
                    <a:pt x="691842" y="353887"/>
                    <a:pt x="686490" y="375439"/>
                  </a:cubicBezTo>
                  <a:cubicBezTo>
                    <a:pt x="677879" y="410089"/>
                    <a:pt x="640265" y="428352"/>
                    <a:pt x="612770" y="421680"/>
                  </a:cubicBezTo>
                  <a:cubicBezTo>
                    <a:pt x="602159" y="419067"/>
                    <a:pt x="590011" y="414793"/>
                    <a:pt x="580754" y="407660"/>
                  </a:cubicBezTo>
                  <a:cubicBezTo>
                    <a:pt x="573741" y="402249"/>
                    <a:pt x="568267" y="395301"/>
                    <a:pt x="565745" y="386477"/>
                  </a:cubicBezTo>
                  <a:cubicBezTo>
                    <a:pt x="557103" y="355639"/>
                    <a:pt x="576509" y="334609"/>
                    <a:pt x="596685" y="331289"/>
                  </a:cubicBezTo>
                  <a:cubicBezTo>
                    <a:pt x="606742" y="329629"/>
                    <a:pt x="617045" y="332180"/>
                    <a:pt x="624672" y="339774"/>
                  </a:cubicBezTo>
                  <a:cubicBezTo>
                    <a:pt x="631992" y="347092"/>
                    <a:pt x="637220" y="359390"/>
                    <a:pt x="635990" y="377991"/>
                  </a:cubicBezTo>
                  <a:cubicBezTo>
                    <a:pt x="635775" y="381742"/>
                    <a:pt x="632576" y="384632"/>
                    <a:pt x="628824" y="384417"/>
                  </a:cubicBezTo>
                  <a:cubicBezTo>
                    <a:pt x="625072" y="384233"/>
                    <a:pt x="622212" y="381035"/>
                    <a:pt x="622396" y="377284"/>
                  </a:cubicBezTo>
                  <a:cubicBezTo>
                    <a:pt x="623319" y="353303"/>
                    <a:pt x="611632" y="343864"/>
                    <a:pt x="599330" y="346200"/>
                  </a:cubicBezTo>
                  <a:cubicBezTo>
                    <a:pt x="586720" y="348598"/>
                    <a:pt x="575710" y="362557"/>
                    <a:pt x="581615" y="381804"/>
                  </a:cubicBezTo>
                  <a:cubicBezTo>
                    <a:pt x="583644" y="388475"/>
                    <a:pt x="588750" y="393056"/>
                    <a:pt x="594624" y="396500"/>
                  </a:cubicBezTo>
                  <a:cubicBezTo>
                    <a:pt x="601513" y="400528"/>
                    <a:pt x="609633" y="402956"/>
                    <a:pt x="616799" y="404586"/>
                  </a:cubicBezTo>
                  <a:cubicBezTo>
                    <a:pt x="636359" y="409136"/>
                    <a:pt x="662532" y="395578"/>
                    <a:pt x="668621" y="371012"/>
                  </a:cubicBezTo>
                  <a:cubicBezTo>
                    <a:pt x="672896" y="353610"/>
                    <a:pt x="667084" y="331196"/>
                    <a:pt x="644202" y="305094"/>
                  </a:cubicBezTo>
                  <a:cubicBezTo>
                    <a:pt x="631992" y="290981"/>
                    <a:pt x="617414" y="282496"/>
                    <a:pt x="601483" y="276500"/>
                  </a:cubicBezTo>
                  <a:cubicBezTo>
                    <a:pt x="576540" y="267123"/>
                    <a:pt x="548460" y="263587"/>
                    <a:pt x="520473" y="255839"/>
                  </a:cubicBezTo>
                  <a:cubicBezTo>
                    <a:pt x="508632" y="252550"/>
                    <a:pt x="496761" y="249414"/>
                    <a:pt x="484797" y="246554"/>
                  </a:cubicBezTo>
                  <a:cubicBezTo>
                    <a:pt x="481076" y="245663"/>
                    <a:pt x="477262" y="244986"/>
                    <a:pt x="473510" y="244156"/>
                  </a:cubicBezTo>
                  <a:cubicBezTo>
                    <a:pt x="203109" y="239883"/>
                    <a:pt x="6706" y="236408"/>
                    <a:pt x="6706" y="236408"/>
                  </a:cubicBezTo>
                  <a:cubicBezTo>
                    <a:pt x="2953" y="236347"/>
                    <a:pt x="-61" y="233272"/>
                    <a:pt x="1" y="229521"/>
                  </a:cubicBezTo>
                  <a:cubicBezTo>
                    <a:pt x="62" y="225770"/>
                    <a:pt x="3138" y="222757"/>
                    <a:pt x="6890" y="222819"/>
                  </a:cubicBezTo>
                  <a:cubicBezTo>
                    <a:pt x="6890" y="222819"/>
                    <a:pt x="190253" y="224417"/>
                    <a:pt x="446537" y="227092"/>
                  </a:cubicBezTo>
                  <a:cubicBezTo>
                    <a:pt x="447860" y="226262"/>
                    <a:pt x="449398" y="225770"/>
                    <a:pt x="451058" y="226047"/>
                  </a:cubicBezTo>
                  <a:cubicBezTo>
                    <a:pt x="453150" y="226385"/>
                    <a:pt x="455180" y="226846"/>
                    <a:pt x="457271" y="227215"/>
                  </a:cubicBezTo>
                  <a:cubicBezTo>
                    <a:pt x="482029" y="227461"/>
                    <a:pt x="507341" y="227738"/>
                    <a:pt x="533298" y="228015"/>
                  </a:cubicBezTo>
                  <a:cubicBezTo>
                    <a:pt x="533913" y="227584"/>
                    <a:pt x="534282" y="226877"/>
                    <a:pt x="535051" y="226662"/>
                  </a:cubicBezTo>
                  <a:cubicBezTo>
                    <a:pt x="577740" y="214456"/>
                    <a:pt x="624672" y="207723"/>
                    <a:pt x="667053" y="192104"/>
                  </a:cubicBezTo>
                  <a:cubicBezTo>
                    <a:pt x="694333" y="182050"/>
                    <a:pt x="719706" y="168307"/>
                    <a:pt x="740466" y="146232"/>
                  </a:cubicBezTo>
                  <a:cubicBezTo>
                    <a:pt x="753568" y="132519"/>
                    <a:pt x="766823" y="113888"/>
                    <a:pt x="771590" y="94334"/>
                  </a:cubicBezTo>
                  <a:cubicBezTo>
                    <a:pt x="774543" y="82281"/>
                    <a:pt x="774204" y="69829"/>
                    <a:pt x="767777" y="58146"/>
                  </a:cubicBezTo>
                  <a:cubicBezTo>
                    <a:pt x="758735" y="41636"/>
                    <a:pt x="740896" y="34656"/>
                    <a:pt x="723827" y="36101"/>
                  </a:cubicBezTo>
                  <a:cubicBezTo>
                    <a:pt x="706543" y="37547"/>
                    <a:pt x="689781" y="47447"/>
                    <a:pt x="683200" y="65463"/>
                  </a:cubicBezTo>
                  <a:cubicBezTo>
                    <a:pt x="679878" y="74503"/>
                    <a:pt x="682953" y="82804"/>
                    <a:pt x="688951" y="88492"/>
                  </a:cubicBezTo>
                  <a:cubicBezTo>
                    <a:pt x="695194" y="94395"/>
                    <a:pt x="704359" y="97746"/>
                    <a:pt x="713309" y="96516"/>
                  </a:cubicBezTo>
                  <a:cubicBezTo>
                    <a:pt x="716784" y="93995"/>
                    <a:pt x="723520" y="87293"/>
                    <a:pt x="723520" y="87293"/>
                  </a:cubicBezTo>
                  <a:cubicBezTo>
                    <a:pt x="726042" y="84741"/>
                    <a:pt x="730163" y="84710"/>
                    <a:pt x="732746" y="87231"/>
                  </a:cubicBezTo>
                  <a:cubicBezTo>
                    <a:pt x="735299" y="89752"/>
                    <a:pt x="735330" y="93903"/>
                    <a:pt x="732808" y="96455"/>
                  </a:cubicBezTo>
                  <a:cubicBezTo>
                    <a:pt x="732808" y="96455"/>
                    <a:pt x="726534" y="102942"/>
                    <a:pt x="722505" y="106324"/>
                  </a:cubicBezTo>
                  <a:cubicBezTo>
                    <a:pt x="720044" y="108415"/>
                    <a:pt x="717738" y="109399"/>
                    <a:pt x="716692" y="109614"/>
                  </a:cubicBezTo>
                  <a:cubicBezTo>
                    <a:pt x="703160" y="112320"/>
                    <a:pt x="688920" y="107800"/>
                    <a:pt x="679201" y="99038"/>
                  </a:cubicBezTo>
                  <a:cubicBezTo>
                    <a:pt x="668867" y="89752"/>
                    <a:pt x="663670" y="75763"/>
                    <a:pt x="668867" y="60390"/>
                  </a:cubicBezTo>
                  <a:cubicBezTo>
                    <a:pt x="677171" y="36071"/>
                    <a:pt x="699131" y="22020"/>
                    <a:pt x="722259" y="19591"/>
                  </a:cubicBezTo>
                  <a:cubicBezTo>
                    <a:pt x="745817" y="17132"/>
                    <a:pt x="770329" y="26909"/>
                    <a:pt x="783247" y="49507"/>
                  </a:cubicBezTo>
                  <a:cubicBezTo>
                    <a:pt x="792196" y="65279"/>
                    <a:pt x="793242" y="82189"/>
                    <a:pt x="789367" y="98607"/>
                  </a:cubicBezTo>
                  <a:cubicBezTo>
                    <a:pt x="783985" y="121267"/>
                    <a:pt x="768853" y="143004"/>
                    <a:pt x="753691" y="158899"/>
                  </a:cubicBezTo>
                  <a:cubicBezTo>
                    <a:pt x="730624" y="182665"/>
                    <a:pt x="702821" y="197669"/>
                    <a:pt x="672773" y="208092"/>
                  </a:cubicBezTo>
                  <a:cubicBezTo>
                    <a:pt x="646047" y="217346"/>
                    <a:pt x="617598" y="222973"/>
                    <a:pt x="589426" y="228630"/>
                  </a:cubicBezTo>
                  <a:cubicBezTo>
                    <a:pt x="598346" y="228722"/>
                    <a:pt x="607080" y="228814"/>
                    <a:pt x="616122" y="228906"/>
                  </a:cubicBezTo>
                  <a:cubicBezTo>
                    <a:pt x="678740" y="229583"/>
                    <a:pt x="743880" y="230321"/>
                    <a:pt x="810250" y="231120"/>
                  </a:cubicBezTo>
                  <a:cubicBezTo>
                    <a:pt x="827165" y="227000"/>
                    <a:pt x="840851" y="222634"/>
                    <a:pt x="852907" y="215839"/>
                  </a:cubicBezTo>
                  <a:cubicBezTo>
                    <a:pt x="867208" y="207815"/>
                    <a:pt x="879295" y="196193"/>
                    <a:pt x="892643" y="177131"/>
                  </a:cubicBezTo>
                  <a:cubicBezTo>
                    <a:pt x="904607" y="160990"/>
                    <a:pt x="916048" y="144202"/>
                    <a:pt x="928319" y="128153"/>
                  </a:cubicBezTo>
                  <a:cubicBezTo>
                    <a:pt x="936654" y="117239"/>
                    <a:pt x="945419" y="106662"/>
                    <a:pt x="954769" y="96701"/>
                  </a:cubicBezTo>
                  <a:cubicBezTo>
                    <a:pt x="959966" y="91197"/>
                    <a:pt x="966856" y="82589"/>
                    <a:pt x="974545" y="77270"/>
                  </a:cubicBezTo>
                  <a:cubicBezTo>
                    <a:pt x="978789" y="74318"/>
                    <a:pt x="983248" y="72258"/>
                    <a:pt x="987831" y="71705"/>
                  </a:cubicBezTo>
                  <a:cubicBezTo>
                    <a:pt x="991368" y="71182"/>
                    <a:pt x="994689" y="73642"/>
                    <a:pt x="995212" y="77208"/>
                  </a:cubicBezTo>
                  <a:cubicBezTo>
                    <a:pt x="995735" y="80744"/>
                    <a:pt x="993274" y="84065"/>
                    <a:pt x="989707" y="84587"/>
                  </a:cubicBezTo>
                  <a:cubicBezTo>
                    <a:pt x="986262" y="85202"/>
                    <a:pt x="983187" y="87600"/>
                    <a:pt x="980204" y="90336"/>
                  </a:cubicBezTo>
                  <a:cubicBezTo>
                    <a:pt x="974637" y="95471"/>
                    <a:pt x="969839" y="102235"/>
                    <a:pt x="965995" y="106755"/>
                  </a:cubicBezTo>
                  <a:cubicBezTo>
                    <a:pt x="959567" y="114256"/>
                    <a:pt x="953600" y="122127"/>
                    <a:pt x="947757" y="130090"/>
                  </a:cubicBezTo>
                  <a:cubicBezTo>
                    <a:pt x="933855" y="148999"/>
                    <a:pt x="921000" y="168799"/>
                    <a:pt x="907590" y="187923"/>
                  </a:cubicBezTo>
                  <a:cubicBezTo>
                    <a:pt x="891751" y="209229"/>
                    <a:pt x="877511" y="222081"/>
                    <a:pt x="860842" y="230597"/>
                  </a:cubicBezTo>
                  <a:cubicBezTo>
                    <a:pt x="860043" y="231028"/>
                    <a:pt x="859120" y="231304"/>
                    <a:pt x="858289" y="231704"/>
                  </a:cubicBezTo>
                  <a:cubicBezTo>
                    <a:pt x="912573" y="232350"/>
                    <a:pt x="967317" y="233057"/>
                    <a:pt x="1022246" y="233795"/>
                  </a:cubicBezTo>
                  <a:cubicBezTo>
                    <a:pt x="1047588" y="234133"/>
                    <a:pt x="1072900" y="234502"/>
                    <a:pt x="1098181" y="234840"/>
                  </a:cubicBezTo>
                  <a:cubicBezTo>
                    <a:pt x="1098827" y="233488"/>
                    <a:pt x="1099811" y="232227"/>
                    <a:pt x="1101287" y="231612"/>
                  </a:cubicBezTo>
                  <a:cubicBezTo>
                    <a:pt x="1114297" y="225647"/>
                    <a:pt x="1121032" y="214764"/>
                    <a:pt x="1125399" y="202004"/>
                  </a:cubicBezTo>
                  <a:cubicBezTo>
                    <a:pt x="1132289" y="181866"/>
                    <a:pt x="1133365" y="157208"/>
                    <a:pt x="1138962" y="136578"/>
                  </a:cubicBezTo>
                  <a:cubicBezTo>
                    <a:pt x="1145421" y="113211"/>
                    <a:pt x="1157047" y="90306"/>
                    <a:pt x="1172270" y="70229"/>
                  </a:cubicBezTo>
                  <a:cubicBezTo>
                    <a:pt x="1187679" y="49937"/>
                    <a:pt x="1206809" y="32596"/>
                    <a:pt x="1227507" y="20329"/>
                  </a:cubicBezTo>
                  <a:cubicBezTo>
                    <a:pt x="1233566" y="16793"/>
                    <a:pt x="1239901" y="13565"/>
                    <a:pt x="1246391" y="10829"/>
                  </a:cubicBezTo>
                  <a:cubicBezTo>
                    <a:pt x="1252972" y="8031"/>
                    <a:pt x="1259739" y="5725"/>
                    <a:pt x="1266597" y="3972"/>
                  </a:cubicBezTo>
                  <a:cubicBezTo>
                    <a:pt x="1271395" y="2743"/>
                    <a:pt x="1276285" y="1759"/>
                    <a:pt x="1281206" y="1113"/>
                  </a:cubicBezTo>
                  <a:cubicBezTo>
                    <a:pt x="1286157" y="437"/>
                    <a:pt x="1291140" y="68"/>
                    <a:pt x="1296122" y="6"/>
                  </a:cubicBezTo>
                  <a:cubicBezTo>
                    <a:pt x="1300090" y="-24"/>
                    <a:pt x="1304211" y="37"/>
                    <a:pt x="1308209" y="621"/>
                  </a:cubicBezTo>
                  <a:cubicBezTo>
                    <a:pt x="1311192" y="1052"/>
                    <a:pt x="1314145" y="1728"/>
                    <a:pt x="1316943" y="2804"/>
                  </a:cubicBezTo>
                  <a:cubicBezTo>
                    <a:pt x="1329461" y="7508"/>
                    <a:pt x="1335181" y="15471"/>
                    <a:pt x="1336658" y="24172"/>
                  </a:cubicBezTo>
                  <a:cubicBezTo>
                    <a:pt x="1338718" y="36040"/>
                    <a:pt x="1331952" y="50398"/>
                    <a:pt x="1320942" y="60114"/>
                  </a:cubicBezTo>
                  <a:cubicBezTo>
                    <a:pt x="1309716" y="70045"/>
                    <a:pt x="1294769" y="74872"/>
                    <a:pt x="1282928" y="69399"/>
                  </a:cubicBezTo>
                  <a:cubicBezTo>
                    <a:pt x="1276131" y="66232"/>
                    <a:pt x="1269919" y="59837"/>
                    <a:pt x="1266228" y="48277"/>
                  </a:cubicBezTo>
                  <a:cubicBezTo>
                    <a:pt x="1265029" y="44741"/>
                    <a:pt x="1266966" y="40867"/>
                    <a:pt x="1270503" y="39668"/>
                  </a:cubicBezTo>
                  <a:cubicBezTo>
                    <a:pt x="1274071" y="38469"/>
                    <a:pt x="1277915" y="40406"/>
                    <a:pt x="1279114" y="43942"/>
                  </a:cubicBezTo>
                  <a:cubicBezTo>
                    <a:pt x="1281483" y="50583"/>
                    <a:pt x="1284743" y="54580"/>
                    <a:pt x="1288741" y="56271"/>
                  </a:cubicBezTo>
                  <a:cubicBezTo>
                    <a:pt x="1295845" y="59284"/>
                    <a:pt x="1304149" y="54825"/>
                    <a:pt x="1310608" y="48769"/>
                  </a:cubicBezTo>
                  <a:cubicBezTo>
                    <a:pt x="1315252" y="44403"/>
                    <a:pt x="1318943" y="38838"/>
                    <a:pt x="1320327" y="33304"/>
                  </a:cubicBezTo>
                  <a:cubicBezTo>
                    <a:pt x="1321126" y="30198"/>
                    <a:pt x="1321126" y="27124"/>
                    <a:pt x="1319619" y="24510"/>
                  </a:cubicBezTo>
                  <a:cubicBezTo>
                    <a:pt x="1318174" y="21959"/>
                    <a:pt x="1315313" y="20083"/>
                    <a:pt x="1311192" y="18669"/>
                  </a:cubicBezTo>
                  <a:cubicBezTo>
                    <a:pt x="1309039" y="17900"/>
                    <a:pt x="1306763" y="17562"/>
                    <a:pt x="1304488" y="17377"/>
                  </a:cubicBezTo>
                  <a:cubicBezTo>
                    <a:pt x="1301812" y="17162"/>
                    <a:pt x="1299136" y="17193"/>
                    <a:pt x="1296491" y="17285"/>
                  </a:cubicBezTo>
                  <a:cubicBezTo>
                    <a:pt x="1292216" y="17439"/>
                    <a:pt x="1287972" y="17870"/>
                    <a:pt x="1283728" y="18515"/>
                  </a:cubicBezTo>
                  <a:cubicBezTo>
                    <a:pt x="1279483" y="19161"/>
                    <a:pt x="1275270" y="20083"/>
                    <a:pt x="1271149" y="21221"/>
                  </a:cubicBezTo>
                  <a:cubicBezTo>
                    <a:pt x="1265182" y="22850"/>
                    <a:pt x="1259308" y="25002"/>
                    <a:pt x="1253588" y="27493"/>
                  </a:cubicBezTo>
                  <a:cubicBezTo>
                    <a:pt x="1247806" y="30014"/>
                    <a:pt x="1242208" y="32935"/>
                    <a:pt x="1236826" y="36132"/>
                  </a:cubicBezTo>
                  <a:cubicBezTo>
                    <a:pt x="1217973" y="47139"/>
                    <a:pt x="1200719" y="62912"/>
                    <a:pt x="1186449" y="81174"/>
                  </a:cubicBezTo>
                  <a:cubicBezTo>
                    <a:pt x="1172301" y="99314"/>
                    <a:pt x="1161076" y="119883"/>
                    <a:pt x="1154740" y="141097"/>
                  </a:cubicBezTo>
                  <a:cubicBezTo>
                    <a:pt x="1147266" y="165786"/>
                    <a:pt x="1145852" y="196285"/>
                    <a:pt x="1133980" y="218022"/>
                  </a:cubicBezTo>
                  <a:cubicBezTo>
                    <a:pt x="1130289" y="224725"/>
                    <a:pt x="1125246" y="230290"/>
                    <a:pt x="1119371" y="235148"/>
                  </a:cubicBezTo>
                  <a:cubicBezTo>
                    <a:pt x="1166550" y="235824"/>
                    <a:pt x="1213390" y="236531"/>
                    <a:pt x="1259585" y="237208"/>
                  </a:cubicBezTo>
                  <a:lnTo>
                    <a:pt x="1261953" y="236408"/>
                  </a:lnTo>
                  <a:cubicBezTo>
                    <a:pt x="1264783" y="235332"/>
                    <a:pt x="1267581" y="234164"/>
                    <a:pt x="1270318" y="232903"/>
                  </a:cubicBezTo>
                  <a:cubicBezTo>
                    <a:pt x="1273056" y="231643"/>
                    <a:pt x="1275731" y="230290"/>
                    <a:pt x="1278346" y="228814"/>
                  </a:cubicBezTo>
                  <a:cubicBezTo>
                    <a:pt x="1286250" y="224417"/>
                    <a:pt x="1293877" y="219252"/>
                    <a:pt x="1301197" y="213657"/>
                  </a:cubicBezTo>
                  <a:cubicBezTo>
                    <a:pt x="1308547" y="208030"/>
                    <a:pt x="1315590" y="201943"/>
                    <a:pt x="1322233" y="195671"/>
                  </a:cubicBezTo>
                  <a:cubicBezTo>
                    <a:pt x="1333828" y="184879"/>
                    <a:pt x="1343947" y="172704"/>
                    <a:pt x="1353727" y="160129"/>
                  </a:cubicBezTo>
                  <a:cubicBezTo>
                    <a:pt x="1362923" y="148261"/>
                    <a:pt x="1371749" y="135993"/>
                    <a:pt x="1380484" y="123634"/>
                  </a:cubicBezTo>
                  <a:cubicBezTo>
                    <a:pt x="1393893" y="104633"/>
                    <a:pt x="1407272" y="85632"/>
                    <a:pt x="1421911" y="68077"/>
                  </a:cubicBezTo>
                  <a:cubicBezTo>
                    <a:pt x="1424249" y="65125"/>
                    <a:pt x="1428524" y="64633"/>
                    <a:pt x="1431446" y="66939"/>
                  </a:cubicBezTo>
                  <a:cubicBezTo>
                    <a:pt x="1434398" y="69276"/>
                    <a:pt x="1434921" y="73549"/>
                    <a:pt x="1432584" y="76501"/>
                  </a:cubicBezTo>
                  <a:cubicBezTo>
                    <a:pt x="1419082" y="94518"/>
                    <a:pt x="1407180" y="114072"/>
                    <a:pt x="1394754" y="133257"/>
                  </a:cubicBezTo>
                  <a:cubicBezTo>
                    <a:pt x="1386297" y="146293"/>
                    <a:pt x="1377716" y="159206"/>
                    <a:pt x="1368305" y="171382"/>
                  </a:cubicBezTo>
                  <a:cubicBezTo>
                    <a:pt x="1357910" y="184817"/>
                    <a:pt x="1346499" y="197269"/>
                    <a:pt x="1333890" y="208491"/>
                  </a:cubicBezTo>
                  <a:cubicBezTo>
                    <a:pt x="1326570" y="214886"/>
                    <a:pt x="1318820" y="221097"/>
                    <a:pt x="1310700" y="226724"/>
                  </a:cubicBezTo>
                  <a:cubicBezTo>
                    <a:pt x="1304764" y="230843"/>
                    <a:pt x="1298459" y="234256"/>
                    <a:pt x="1292155" y="237699"/>
                  </a:cubicBezTo>
                  <a:cubicBezTo>
                    <a:pt x="1348837" y="238560"/>
                    <a:pt x="1404227" y="239421"/>
                    <a:pt x="1457680" y="240282"/>
                  </a:cubicBezTo>
                  <a:cubicBezTo>
                    <a:pt x="1469859" y="233856"/>
                    <a:pt x="1488374" y="223495"/>
                    <a:pt x="1504705" y="215163"/>
                  </a:cubicBezTo>
                  <a:cubicBezTo>
                    <a:pt x="1513747" y="210521"/>
                    <a:pt x="1522051" y="206585"/>
                    <a:pt x="1528079" y="204248"/>
                  </a:cubicBezTo>
                  <a:cubicBezTo>
                    <a:pt x="1555359" y="193826"/>
                    <a:pt x="1591588" y="181620"/>
                    <a:pt x="1619791" y="161851"/>
                  </a:cubicBezTo>
                  <a:cubicBezTo>
                    <a:pt x="1637445" y="149491"/>
                    <a:pt x="1651992" y="134149"/>
                    <a:pt x="1657989" y="113549"/>
                  </a:cubicBezTo>
                  <a:cubicBezTo>
                    <a:pt x="1660757" y="104418"/>
                    <a:pt x="1659988" y="97131"/>
                    <a:pt x="1656328" y="91751"/>
                  </a:cubicBezTo>
                  <a:cubicBezTo>
                    <a:pt x="1652084" y="85479"/>
                    <a:pt x="1644611" y="81851"/>
                    <a:pt x="1636245" y="80252"/>
                  </a:cubicBezTo>
                  <a:cubicBezTo>
                    <a:pt x="1619453" y="77085"/>
                    <a:pt x="1598785" y="81851"/>
                    <a:pt x="1589097" y="95533"/>
                  </a:cubicBezTo>
                  <a:cubicBezTo>
                    <a:pt x="1585284" y="100913"/>
                    <a:pt x="1585376" y="105771"/>
                    <a:pt x="1587836" y="109060"/>
                  </a:cubicBezTo>
                  <a:cubicBezTo>
                    <a:pt x="1589374" y="111151"/>
                    <a:pt x="1591588" y="112689"/>
                    <a:pt x="1593834" y="113027"/>
                  </a:cubicBezTo>
                  <a:cubicBezTo>
                    <a:pt x="1594756" y="113150"/>
                    <a:pt x="1595679" y="113242"/>
                    <a:pt x="1596355" y="112658"/>
                  </a:cubicBezTo>
                  <a:cubicBezTo>
                    <a:pt x="1597924" y="111336"/>
                    <a:pt x="1598355" y="108753"/>
                    <a:pt x="1598108" y="104971"/>
                  </a:cubicBezTo>
                  <a:cubicBezTo>
                    <a:pt x="1597832" y="101251"/>
                    <a:pt x="1600661" y="97961"/>
                    <a:pt x="1604413" y="97685"/>
                  </a:cubicBezTo>
                  <a:cubicBezTo>
                    <a:pt x="1608135" y="97408"/>
                    <a:pt x="1611395" y="100237"/>
                    <a:pt x="1611702" y="103957"/>
                  </a:cubicBezTo>
                  <a:cubicBezTo>
                    <a:pt x="1612656" y="114287"/>
                    <a:pt x="1609150" y="120498"/>
                    <a:pt x="1604875" y="123911"/>
                  </a:cubicBezTo>
                  <a:cubicBezTo>
                    <a:pt x="1598847" y="128738"/>
                    <a:pt x="1589835" y="128461"/>
                    <a:pt x="1582392" y="123818"/>
                  </a:cubicBezTo>
                  <a:cubicBezTo>
                    <a:pt x="1572336" y="117516"/>
                    <a:pt x="1565231" y="103280"/>
                    <a:pt x="1576272" y="86709"/>
                  </a:cubicBezTo>
                  <a:cubicBezTo>
                    <a:pt x="1591588" y="63834"/>
                    <a:pt x="1628772" y="56732"/>
                    <a:pt x="1653068" y="67339"/>
                  </a:cubicBezTo>
                  <a:cubicBezTo>
                    <a:pt x="1671368" y="75302"/>
                    <a:pt x="1683085" y="92274"/>
                    <a:pt x="1675550" y="118715"/>
                  </a:cubicBezTo>
                  <a:cubicBezTo>
                    <a:pt x="1668261" y="143342"/>
                    <a:pt x="1651377" y="162158"/>
                    <a:pt x="1630033" y="176670"/>
                  </a:cubicBezTo>
                  <a:cubicBezTo>
                    <a:pt x="1600354" y="196870"/>
                    <a:pt x="1562186" y="208707"/>
                    <a:pt x="1533492" y="218914"/>
                  </a:cubicBezTo>
                  <a:cubicBezTo>
                    <a:pt x="1527771" y="220943"/>
                    <a:pt x="1519898" y="224448"/>
                    <a:pt x="1511286" y="228537"/>
                  </a:cubicBezTo>
                  <a:cubicBezTo>
                    <a:pt x="1503228" y="232350"/>
                    <a:pt x="1494617" y="236624"/>
                    <a:pt x="1486405" y="240743"/>
                  </a:cubicBezTo>
                  <a:cubicBezTo>
                    <a:pt x="1501014" y="240989"/>
                    <a:pt x="1515623" y="241205"/>
                    <a:pt x="1529893" y="241420"/>
                  </a:cubicBezTo>
                  <a:cubicBezTo>
                    <a:pt x="1562863" y="241942"/>
                    <a:pt x="1704399" y="244218"/>
                    <a:pt x="1737430" y="244771"/>
                  </a:cubicBezTo>
                  <a:lnTo>
                    <a:pt x="1738876" y="244125"/>
                  </a:lnTo>
                  <a:lnTo>
                    <a:pt x="1756468" y="235025"/>
                  </a:lnTo>
                  <a:cubicBezTo>
                    <a:pt x="1763172" y="231274"/>
                    <a:pt x="1769600" y="227000"/>
                    <a:pt x="1775813" y="222450"/>
                  </a:cubicBezTo>
                  <a:cubicBezTo>
                    <a:pt x="1785285" y="215532"/>
                    <a:pt x="1794266" y="207907"/>
                    <a:pt x="1802970" y="200098"/>
                  </a:cubicBezTo>
                  <a:cubicBezTo>
                    <a:pt x="1811735" y="192350"/>
                    <a:pt x="1819701" y="183864"/>
                    <a:pt x="1827297" y="175010"/>
                  </a:cubicBezTo>
                  <a:cubicBezTo>
                    <a:pt x="1834925" y="166124"/>
                    <a:pt x="1842090" y="156808"/>
                    <a:pt x="1848949" y="147216"/>
                  </a:cubicBezTo>
                  <a:cubicBezTo>
                    <a:pt x="1857253" y="135655"/>
                    <a:pt x="1865126" y="123726"/>
                    <a:pt x="1872784" y="111612"/>
                  </a:cubicBezTo>
                  <a:cubicBezTo>
                    <a:pt x="1884440" y="93134"/>
                    <a:pt x="1895635" y="74380"/>
                    <a:pt x="1907076" y="56209"/>
                  </a:cubicBezTo>
                  <a:cubicBezTo>
                    <a:pt x="1908983" y="52981"/>
                    <a:pt x="1913166" y="51935"/>
                    <a:pt x="1916395" y="53842"/>
                  </a:cubicBezTo>
                  <a:cubicBezTo>
                    <a:pt x="1919625" y="55748"/>
                    <a:pt x="1920670" y="59929"/>
                    <a:pt x="1918763" y="63158"/>
                  </a:cubicBezTo>
                  <a:cubicBezTo>
                    <a:pt x="1908245" y="81912"/>
                    <a:pt x="1898126" y="101343"/>
                    <a:pt x="1887208" y="120313"/>
                  </a:cubicBezTo>
                  <a:cubicBezTo>
                    <a:pt x="1879889" y="133073"/>
                    <a:pt x="1872231" y="145678"/>
                    <a:pt x="1863896" y="157700"/>
                  </a:cubicBezTo>
                  <a:cubicBezTo>
                    <a:pt x="1856822" y="167938"/>
                    <a:pt x="1849256" y="177777"/>
                    <a:pt x="1841076" y="187031"/>
                  </a:cubicBezTo>
                  <a:cubicBezTo>
                    <a:pt x="1832802" y="196378"/>
                    <a:pt x="1823822" y="205079"/>
                    <a:pt x="1814195" y="213134"/>
                  </a:cubicBezTo>
                  <a:cubicBezTo>
                    <a:pt x="1806322" y="219621"/>
                    <a:pt x="1798295" y="226016"/>
                    <a:pt x="1789929" y="231858"/>
                  </a:cubicBezTo>
                  <a:cubicBezTo>
                    <a:pt x="1782825" y="236839"/>
                    <a:pt x="1775321" y="241174"/>
                    <a:pt x="1767693" y="245263"/>
                  </a:cubicBezTo>
                  <a:cubicBezTo>
                    <a:pt x="1931312" y="247938"/>
                    <a:pt x="2037540" y="249783"/>
                    <a:pt x="2037540" y="249783"/>
                  </a:cubicBezTo>
                  <a:cubicBezTo>
                    <a:pt x="2041108" y="249936"/>
                    <a:pt x="2043999" y="252888"/>
                    <a:pt x="2043938" y="256485"/>
                  </a:cubicBezTo>
                  <a:close/>
                  <a:moveTo>
                    <a:pt x="1764864" y="430843"/>
                  </a:moveTo>
                  <a:lnTo>
                    <a:pt x="1764925" y="430812"/>
                  </a:lnTo>
                  <a:cubicBezTo>
                    <a:pt x="1764864" y="430627"/>
                    <a:pt x="1764802" y="430443"/>
                    <a:pt x="1764771" y="430228"/>
                  </a:cubicBezTo>
                  <a:cubicBezTo>
                    <a:pt x="1764802" y="430382"/>
                    <a:pt x="1764649" y="430996"/>
                    <a:pt x="1764864" y="4308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3" name="Google Shape;763;p13"/>
            <p:cNvSpPr/>
            <p:nvPr/>
          </p:nvSpPr>
          <p:spPr>
            <a:xfrm>
              <a:off x="342606" y="4525057"/>
              <a:ext cx="273624" cy="296728"/>
            </a:xfrm>
            <a:custGeom>
              <a:avLst/>
              <a:gdLst/>
              <a:ahLst/>
              <a:cxnLst/>
              <a:rect l="l" t="t" r="r" b="b"/>
              <a:pathLst>
                <a:path w="547248" h="593457" extrusionOk="0">
                  <a:moveTo>
                    <a:pt x="94819" y="312074"/>
                  </a:moveTo>
                  <a:cubicBezTo>
                    <a:pt x="88944" y="285418"/>
                    <a:pt x="81071" y="259161"/>
                    <a:pt x="72398" y="233027"/>
                  </a:cubicBezTo>
                  <a:cubicBezTo>
                    <a:pt x="59327" y="193704"/>
                    <a:pt x="44380" y="154719"/>
                    <a:pt x="29864" y="116041"/>
                  </a:cubicBezTo>
                  <a:cubicBezTo>
                    <a:pt x="25250" y="103527"/>
                    <a:pt x="20821" y="90891"/>
                    <a:pt x="16762" y="78132"/>
                  </a:cubicBezTo>
                  <a:cubicBezTo>
                    <a:pt x="12671" y="65341"/>
                    <a:pt x="8981" y="52398"/>
                    <a:pt x="5844" y="39361"/>
                  </a:cubicBezTo>
                  <a:cubicBezTo>
                    <a:pt x="4583" y="34012"/>
                    <a:pt x="4460" y="24481"/>
                    <a:pt x="3106" y="16733"/>
                  </a:cubicBezTo>
                  <a:cubicBezTo>
                    <a:pt x="2645" y="14150"/>
                    <a:pt x="2215" y="11783"/>
                    <a:pt x="1169" y="10215"/>
                  </a:cubicBezTo>
                  <a:cubicBezTo>
                    <a:pt x="-892" y="7263"/>
                    <a:pt x="-154" y="3205"/>
                    <a:pt x="2799" y="1145"/>
                  </a:cubicBezTo>
                  <a:cubicBezTo>
                    <a:pt x="5751" y="-884"/>
                    <a:pt x="9811" y="-146"/>
                    <a:pt x="11872" y="2805"/>
                  </a:cubicBezTo>
                  <a:cubicBezTo>
                    <a:pt x="13840" y="5542"/>
                    <a:pt x="15255" y="9600"/>
                    <a:pt x="16208" y="14243"/>
                  </a:cubicBezTo>
                  <a:cubicBezTo>
                    <a:pt x="17746" y="21652"/>
                    <a:pt x="18084" y="30814"/>
                    <a:pt x="19468" y="35918"/>
                  </a:cubicBezTo>
                  <a:cubicBezTo>
                    <a:pt x="22851" y="48493"/>
                    <a:pt x="26850" y="60976"/>
                    <a:pt x="31186" y="73335"/>
                  </a:cubicBezTo>
                  <a:cubicBezTo>
                    <a:pt x="35523" y="85726"/>
                    <a:pt x="40228" y="98024"/>
                    <a:pt x="45118" y="110168"/>
                  </a:cubicBezTo>
                  <a:cubicBezTo>
                    <a:pt x="60342" y="148877"/>
                    <a:pt x="76581" y="187678"/>
                    <a:pt x="89867" y="227186"/>
                  </a:cubicBezTo>
                  <a:cubicBezTo>
                    <a:pt x="98848" y="253965"/>
                    <a:pt x="106444" y="281052"/>
                    <a:pt x="111949" y="308477"/>
                  </a:cubicBezTo>
                  <a:cubicBezTo>
                    <a:pt x="121115" y="354288"/>
                    <a:pt x="124159" y="401051"/>
                    <a:pt x="117116" y="449045"/>
                  </a:cubicBezTo>
                  <a:cubicBezTo>
                    <a:pt x="116624" y="452765"/>
                    <a:pt x="113210" y="455379"/>
                    <a:pt x="109489" y="454887"/>
                  </a:cubicBezTo>
                  <a:cubicBezTo>
                    <a:pt x="105768" y="454425"/>
                    <a:pt x="103153" y="450982"/>
                    <a:pt x="103646" y="447262"/>
                  </a:cubicBezTo>
                  <a:cubicBezTo>
                    <a:pt x="109120" y="400867"/>
                    <a:pt x="104537" y="356009"/>
                    <a:pt x="94819" y="312074"/>
                  </a:cubicBezTo>
                  <a:close/>
                  <a:moveTo>
                    <a:pt x="544677" y="581743"/>
                  </a:moveTo>
                  <a:cubicBezTo>
                    <a:pt x="542001" y="579683"/>
                    <a:pt x="538003" y="578084"/>
                    <a:pt x="533390" y="576946"/>
                  </a:cubicBezTo>
                  <a:cubicBezTo>
                    <a:pt x="526070" y="575132"/>
                    <a:pt x="516905" y="574425"/>
                    <a:pt x="511861" y="572826"/>
                  </a:cubicBezTo>
                  <a:cubicBezTo>
                    <a:pt x="499405" y="568922"/>
                    <a:pt x="487134" y="564433"/>
                    <a:pt x="474954" y="559606"/>
                  </a:cubicBezTo>
                  <a:cubicBezTo>
                    <a:pt x="462714" y="554748"/>
                    <a:pt x="450627" y="549552"/>
                    <a:pt x="438663" y="544202"/>
                  </a:cubicBezTo>
                  <a:cubicBezTo>
                    <a:pt x="400619" y="527384"/>
                    <a:pt x="362513" y="509583"/>
                    <a:pt x="323546" y="494733"/>
                  </a:cubicBezTo>
                  <a:cubicBezTo>
                    <a:pt x="297158" y="484679"/>
                    <a:pt x="270370" y="475978"/>
                    <a:pt x="243182" y="469398"/>
                  </a:cubicBezTo>
                  <a:cubicBezTo>
                    <a:pt x="197757" y="458392"/>
                    <a:pt x="151132" y="453503"/>
                    <a:pt x="102846" y="458638"/>
                  </a:cubicBezTo>
                  <a:cubicBezTo>
                    <a:pt x="99125" y="458976"/>
                    <a:pt x="96357" y="462296"/>
                    <a:pt x="96726" y="466017"/>
                  </a:cubicBezTo>
                  <a:cubicBezTo>
                    <a:pt x="97064" y="469767"/>
                    <a:pt x="100355" y="472504"/>
                    <a:pt x="104107" y="472166"/>
                  </a:cubicBezTo>
                  <a:cubicBezTo>
                    <a:pt x="150732" y="468538"/>
                    <a:pt x="195358" y="474902"/>
                    <a:pt x="238907" y="486339"/>
                  </a:cubicBezTo>
                  <a:cubicBezTo>
                    <a:pt x="265295" y="493288"/>
                    <a:pt x="291222" y="502204"/>
                    <a:pt x="316995" y="511950"/>
                  </a:cubicBezTo>
                  <a:cubicBezTo>
                    <a:pt x="355747" y="526616"/>
                    <a:pt x="394099" y="543126"/>
                    <a:pt x="432205" y="559175"/>
                  </a:cubicBezTo>
                  <a:cubicBezTo>
                    <a:pt x="444537" y="564279"/>
                    <a:pt x="456963" y="569260"/>
                    <a:pt x="469541" y="573810"/>
                  </a:cubicBezTo>
                  <a:cubicBezTo>
                    <a:pt x="482182" y="578422"/>
                    <a:pt x="494945" y="582634"/>
                    <a:pt x="507863" y="586293"/>
                  </a:cubicBezTo>
                  <a:cubicBezTo>
                    <a:pt x="513153" y="587769"/>
                    <a:pt x="522687" y="588291"/>
                    <a:pt x="530376" y="589921"/>
                  </a:cubicBezTo>
                  <a:cubicBezTo>
                    <a:pt x="532959" y="590474"/>
                    <a:pt x="535296" y="591028"/>
                    <a:pt x="536803" y="592134"/>
                  </a:cubicBezTo>
                  <a:cubicBezTo>
                    <a:pt x="539664" y="594317"/>
                    <a:pt x="543754" y="593733"/>
                    <a:pt x="545938" y="590874"/>
                  </a:cubicBezTo>
                  <a:cubicBezTo>
                    <a:pt x="548091" y="588015"/>
                    <a:pt x="547537" y="583926"/>
                    <a:pt x="544677" y="5817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4" name="Google Shape;764;p13"/>
            <p:cNvSpPr/>
            <p:nvPr/>
          </p:nvSpPr>
          <p:spPr>
            <a:xfrm>
              <a:off x="543172" y="4295007"/>
              <a:ext cx="358906" cy="386640"/>
            </a:xfrm>
            <a:custGeom>
              <a:avLst/>
              <a:gdLst/>
              <a:ahLst/>
              <a:cxnLst/>
              <a:rect l="l" t="t" r="r" b="b"/>
              <a:pathLst>
                <a:path w="717811" h="773280" extrusionOk="0">
                  <a:moveTo>
                    <a:pt x="62659" y="3"/>
                  </a:moveTo>
                  <a:cubicBezTo>
                    <a:pt x="64750" y="741"/>
                    <a:pt x="93506" y="135160"/>
                    <a:pt x="89170" y="245444"/>
                  </a:cubicBezTo>
                  <a:cubicBezTo>
                    <a:pt x="86064" y="325228"/>
                    <a:pt x="57400" y="387027"/>
                    <a:pt x="28182" y="402092"/>
                  </a:cubicBezTo>
                  <a:cubicBezTo>
                    <a:pt x="28305" y="404859"/>
                    <a:pt x="2994" y="325136"/>
                    <a:pt x="687" y="299556"/>
                  </a:cubicBezTo>
                  <a:cubicBezTo>
                    <a:pt x="-7494" y="208980"/>
                    <a:pt x="60045" y="-889"/>
                    <a:pt x="62659" y="3"/>
                  </a:cubicBezTo>
                  <a:close/>
                  <a:moveTo>
                    <a:pt x="540381" y="196497"/>
                  </a:moveTo>
                  <a:cubicBezTo>
                    <a:pt x="538720" y="193791"/>
                    <a:pt x="334382" y="312992"/>
                    <a:pt x="279207" y="392530"/>
                  </a:cubicBezTo>
                  <a:cubicBezTo>
                    <a:pt x="263645" y="414974"/>
                    <a:pt x="231106" y="498571"/>
                    <a:pt x="232890" y="496235"/>
                  </a:cubicBezTo>
                  <a:cubicBezTo>
                    <a:pt x="269119" y="506012"/>
                    <a:pt x="337027" y="477480"/>
                    <a:pt x="394755" y="415220"/>
                  </a:cubicBezTo>
                  <a:cubicBezTo>
                    <a:pt x="474565" y="329133"/>
                    <a:pt x="541734" y="198649"/>
                    <a:pt x="540381" y="196497"/>
                  </a:cubicBezTo>
                  <a:close/>
                  <a:moveTo>
                    <a:pt x="434767" y="674497"/>
                  </a:moveTo>
                  <a:cubicBezTo>
                    <a:pt x="410594" y="676987"/>
                    <a:pt x="335151" y="704843"/>
                    <a:pt x="337734" y="704720"/>
                  </a:cubicBezTo>
                  <a:cubicBezTo>
                    <a:pt x="351913" y="737156"/>
                    <a:pt x="410255" y="769070"/>
                    <a:pt x="485667" y="772729"/>
                  </a:cubicBezTo>
                  <a:cubicBezTo>
                    <a:pt x="589959" y="777802"/>
                    <a:pt x="717101" y="746288"/>
                    <a:pt x="717809" y="743982"/>
                  </a:cubicBezTo>
                  <a:cubicBezTo>
                    <a:pt x="718670" y="741092"/>
                    <a:pt x="520452" y="665673"/>
                    <a:pt x="434767" y="6744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5" name="Google Shape;765;p13"/>
            <p:cNvSpPr/>
            <p:nvPr/>
          </p:nvSpPr>
          <p:spPr>
            <a:xfrm>
              <a:off x="539177" y="4090850"/>
              <a:ext cx="541950" cy="534821"/>
            </a:xfrm>
            <a:custGeom>
              <a:avLst/>
              <a:gdLst/>
              <a:ahLst/>
              <a:cxnLst/>
              <a:rect l="l" t="t" r="r" b="b"/>
              <a:pathLst>
                <a:path w="1083900" h="1069641" extrusionOk="0">
                  <a:moveTo>
                    <a:pt x="226178" y="131301"/>
                  </a:moveTo>
                  <a:cubicBezTo>
                    <a:pt x="260009" y="115436"/>
                    <a:pt x="297930" y="88472"/>
                    <a:pt x="279139" y="52162"/>
                  </a:cubicBezTo>
                  <a:cubicBezTo>
                    <a:pt x="258040" y="11362"/>
                    <a:pt x="215168" y="50225"/>
                    <a:pt x="187334" y="90440"/>
                  </a:cubicBezTo>
                  <a:cubicBezTo>
                    <a:pt x="196591" y="53084"/>
                    <a:pt x="198806" y="5244"/>
                    <a:pt x="151289" y="356"/>
                  </a:cubicBezTo>
                  <a:cubicBezTo>
                    <a:pt x="99558" y="-4963"/>
                    <a:pt x="104418" y="50440"/>
                    <a:pt x="121487" y="95851"/>
                  </a:cubicBezTo>
                  <a:cubicBezTo>
                    <a:pt x="100296" y="63906"/>
                    <a:pt x="69018" y="31286"/>
                    <a:pt x="40293" y="57388"/>
                  </a:cubicBezTo>
                  <a:cubicBezTo>
                    <a:pt x="10645" y="84352"/>
                    <a:pt x="42999" y="117557"/>
                    <a:pt x="80490" y="139786"/>
                  </a:cubicBezTo>
                  <a:cubicBezTo>
                    <a:pt x="45613" y="132961"/>
                    <a:pt x="1972" y="133545"/>
                    <a:pt x="65" y="178464"/>
                  </a:cubicBezTo>
                  <a:cubicBezTo>
                    <a:pt x="-2119" y="228948"/>
                    <a:pt x="51272" y="220186"/>
                    <a:pt x="92792" y="200908"/>
                  </a:cubicBezTo>
                  <a:cubicBezTo>
                    <a:pt x="62806" y="222522"/>
                    <a:pt x="32573" y="254621"/>
                    <a:pt x="55763" y="286043"/>
                  </a:cubicBezTo>
                  <a:cubicBezTo>
                    <a:pt x="79567" y="318295"/>
                    <a:pt x="110661" y="286473"/>
                    <a:pt x="132343" y="247918"/>
                  </a:cubicBezTo>
                  <a:cubicBezTo>
                    <a:pt x="127453" y="293053"/>
                    <a:pt x="134865" y="340647"/>
                    <a:pt x="176108" y="327764"/>
                  </a:cubicBezTo>
                  <a:cubicBezTo>
                    <a:pt x="211538" y="316696"/>
                    <a:pt x="208125" y="279463"/>
                    <a:pt x="196930" y="246688"/>
                  </a:cubicBezTo>
                  <a:cubicBezTo>
                    <a:pt x="218797" y="275958"/>
                    <a:pt x="248906" y="302461"/>
                    <a:pt x="275233" y="276973"/>
                  </a:cubicBezTo>
                  <a:cubicBezTo>
                    <a:pt x="303005" y="250070"/>
                    <a:pt x="273172" y="219294"/>
                    <a:pt x="236942" y="198356"/>
                  </a:cubicBezTo>
                  <a:cubicBezTo>
                    <a:pt x="275755" y="209640"/>
                    <a:pt x="316137" y="208010"/>
                    <a:pt x="311555" y="164321"/>
                  </a:cubicBezTo>
                  <a:cubicBezTo>
                    <a:pt x="306788" y="118664"/>
                    <a:pt x="261116" y="121831"/>
                    <a:pt x="226178" y="131301"/>
                  </a:cubicBezTo>
                  <a:close/>
                  <a:moveTo>
                    <a:pt x="188041" y="177050"/>
                  </a:moveTo>
                  <a:cubicBezTo>
                    <a:pt x="173156" y="172745"/>
                    <a:pt x="170357" y="185443"/>
                    <a:pt x="168665" y="192330"/>
                  </a:cubicBezTo>
                  <a:cubicBezTo>
                    <a:pt x="165805" y="191900"/>
                    <a:pt x="160208" y="189686"/>
                    <a:pt x="154703" y="190117"/>
                  </a:cubicBezTo>
                  <a:cubicBezTo>
                    <a:pt x="152888" y="177265"/>
                    <a:pt x="134681" y="177849"/>
                    <a:pt x="137141" y="174590"/>
                  </a:cubicBezTo>
                  <a:cubicBezTo>
                    <a:pt x="137141" y="174590"/>
                    <a:pt x="132774" y="176619"/>
                    <a:pt x="125977" y="180278"/>
                  </a:cubicBezTo>
                  <a:cubicBezTo>
                    <a:pt x="130744" y="173637"/>
                    <a:pt x="128438" y="166135"/>
                    <a:pt x="125977" y="160570"/>
                  </a:cubicBezTo>
                  <a:cubicBezTo>
                    <a:pt x="145414" y="165674"/>
                    <a:pt x="143169" y="138710"/>
                    <a:pt x="146829" y="141693"/>
                  </a:cubicBezTo>
                  <a:cubicBezTo>
                    <a:pt x="146829" y="141693"/>
                    <a:pt x="146183" y="140217"/>
                    <a:pt x="144953" y="137634"/>
                  </a:cubicBezTo>
                  <a:cubicBezTo>
                    <a:pt x="153319" y="142307"/>
                    <a:pt x="163037" y="137234"/>
                    <a:pt x="168235" y="135174"/>
                  </a:cubicBezTo>
                  <a:cubicBezTo>
                    <a:pt x="172295" y="143291"/>
                    <a:pt x="184351" y="145505"/>
                    <a:pt x="181921" y="147811"/>
                  </a:cubicBezTo>
                  <a:cubicBezTo>
                    <a:pt x="181921" y="147811"/>
                    <a:pt x="183551" y="147380"/>
                    <a:pt x="186411" y="146489"/>
                  </a:cubicBezTo>
                  <a:cubicBezTo>
                    <a:pt x="187457" y="149656"/>
                    <a:pt x="173955" y="166689"/>
                    <a:pt x="188687" y="177234"/>
                  </a:cubicBezTo>
                  <a:cubicBezTo>
                    <a:pt x="188472" y="177173"/>
                    <a:pt x="188257" y="177111"/>
                    <a:pt x="188041" y="177050"/>
                  </a:cubicBezTo>
                  <a:close/>
                  <a:moveTo>
                    <a:pt x="1083544" y="904057"/>
                  </a:moveTo>
                  <a:cubicBezTo>
                    <a:pt x="1078777" y="858400"/>
                    <a:pt x="1033105" y="861598"/>
                    <a:pt x="998167" y="871037"/>
                  </a:cubicBezTo>
                  <a:cubicBezTo>
                    <a:pt x="1031998" y="855172"/>
                    <a:pt x="1069919" y="828239"/>
                    <a:pt x="1051128" y="791898"/>
                  </a:cubicBezTo>
                  <a:cubicBezTo>
                    <a:pt x="1030030" y="751099"/>
                    <a:pt x="987157" y="789961"/>
                    <a:pt x="959323" y="830176"/>
                  </a:cubicBezTo>
                  <a:cubicBezTo>
                    <a:pt x="968580" y="792851"/>
                    <a:pt x="970795" y="744980"/>
                    <a:pt x="923278" y="740092"/>
                  </a:cubicBezTo>
                  <a:cubicBezTo>
                    <a:pt x="871547" y="734804"/>
                    <a:pt x="876407" y="790207"/>
                    <a:pt x="893476" y="835587"/>
                  </a:cubicBezTo>
                  <a:cubicBezTo>
                    <a:pt x="872316" y="803643"/>
                    <a:pt x="841007" y="771022"/>
                    <a:pt x="812282" y="797125"/>
                  </a:cubicBezTo>
                  <a:cubicBezTo>
                    <a:pt x="782634" y="824088"/>
                    <a:pt x="814988" y="857324"/>
                    <a:pt x="852479" y="879522"/>
                  </a:cubicBezTo>
                  <a:cubicBezTo>
                    <a:pt x="817603" y="872697"/>
                    <a:pt x="773992" y="873281"/>
                    <a:pt x="772054" y="918200"/>
                  </a:cubicBezTo>
                  <a:cubicBezTo>
                    <a:pt x="769870" y="968684"/>
                    <a:pt x="823262" y="959953"/>
                    <a:pt x="864781" y="940644"/>
                  </a:cubicBezTo>
                  <a:cubicBezTo>
                    <a:pt x="834795" y="962289"/>
                    <a:pt x="804562" y="994357"/>
                    <a:pt x="827783" y="1025779"/>
                  </a:cubicBezTo>
                  <a:cubicBezTo>
                    <a:pt x="851556" y="1058031"/>
                    <a:pt x="882650" y="1026209"/>
                    <a:pt x="904333" y="987654"/>
                  </a:cubicBezTo>
                  <a:cubicBezTo>
                    <a:pt x="899442" y="1032789"/>
                    <a:pt x="906854" y="1080383"/>
                    <a:pt x="948097" y="1067500"/>
                  </a:cubicBezTo>
                  <a:cubicBezTo>
                    <a:pt x="983527" y="1056432"/>
                    <a:pt x="980114" y="1019199"/>
                    <a:pt x="968919" y="986425"/>
                  </a:cubicBezTo>
                  <a:cubicBezTo>
                    <a:pt x="990786" y="1015694"/>
                    <a:pt x="1020895" y="1042197"/>
                    <a:pt x="1047222" y="1016709"/>
                  </a:cubicBezTo>
                  <a:cubicBezTo>
                    <a:pt x="1074994" y="989837"/>
                    <a:pt x="1045192" y="959061"/>
                    <a:pt x="1008931" y="938092"/>
                  </a:cubicBezTo>
                  <a:cubicBezTo>
                    <a:pt x="1047775" y="949376"/>
                    <a:pt x="1088126" y="947747"/>
                    <a:pt x="1083544" y="904057"/>
                  </a:cubicBezTo>
                  <a:close/>
                  <a:moveTo>
                    <a:pt x="960030" y="916786"/>
                  </a:moveTo>
                  <a:cubicBezTo>
                    <a:pt x="945145" y="912481"/>
                    <a:pt x="942346" y="925179"/>
                    <a:pt x="940655" y="932097"/>
                  </a:cubicBezTo>
                  <a:cubicBezTo>
                    <a:pt x="937794" y="931636"/>
                    <a:pt x="932228" y="929422"/>
                    <a:pt x="926692" y="929853"/>
                  </a:cubicBezTo>
                  <a:cubicBezTo>
                    <a:pt x="924877" y="917001"/>
                    <a:pt x="906670" y="917585"/>
                    <a:pt x="909130" y="914326"/>
                  </a:cubicBezTo>
                  <a:cubicBezTo>
                    <a:pt x="909130" y="914326"/>
                    <a:pt x="904763" y="916355"/>
                    <a:pt x="897966" y="920014"/>
                  </a:cubicBezTo>
                  <a:cubicBezTo>
                    <a:pt x="902764" y="913404"/>
                    <a:pt x="900427" y="905871"/>
                    <a:pt x="897997" y="900337"/>
                  </a:cubicBezTo>
                  <a:cubicBezTo>
                    <a:pt x="917404" y="905441"/>
                    <a:pt x="915189" y="878446"/>
                    <a:pt x="918818" y="881429"/>
                  </a:cubicBezTo>
                  <a:cubicBezTo>
                    <a:pt x="918818" y="881429"/>
                    <a:pt x="918172" y="879953"/>
                    <a:pt x="916942" y="877370"/>
                  </a:cubicBezTo>
                  <a:cubicBezTo>
                    <a:pt x="925338" y="882044"/>
                    <a:pt x="935026" y="876971"/>
                    <a:pt x="940224" y="874911"/>
                  </a:cubicBezTo>
                  <a:cubicBezTo>
                    <a:pt x="944314" y="883058"/>
                    <a:pt x="956340" y="885241"/>
                    <a:pt x="953910" y="887547"/>
                  </a:cubicBezTo>
                  <a:cubicBezTo>
                    <a:pt x="953910" y="887547"/>
                    <a:pt x="955540" y="887117"/>
                    <a:pt x="958431" y="886256"/>
                  </a:cubicBezTo>
                  <a:cubicBezTo>
                    <a:pt x="959446" y="889392"/>
                    <a:pt x="945944" y="906425"/>
                    <a:pt x="960676" y="916970"/>
                  </a:cubicBezTo>
                  <a:cubicBezTo>
                    <a:pt x="960461" y="916909"/>
                    <a:pt x="960246" y="916847"/>
                    <a:pt x="960030" y="9167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6" name="Google Shape;766;p13"/>
            <p:cNvSpPr/>
            <p:nvPr/>
          </p:nvSpPr>
          <p:spPr>
            <a:xfrm>
              <a:off x="596405" y="4153815"/>
              <a:ext cx="426042" cy="410164"/>
            </a:xfrm>
            <a:custGeom>
              <a:avLst/>
              <a:gdLst/>
              <a:ahLst/>
              <a:cxnLst/>
              <a:rect l="l" t="t" r="r" b="b"/>
              <a:pathLst>
                <a:path w="852083" h="820327" extrusionOk="0">
                  <a:moveTo>
                    <a:pt x="80044" y="39066"/>
                  </a:moveTo>
                  <a:cubicBezTo>
                    <a:pt x="80721" y="61295"/>
                    <a:pt x="63344" y="79896"/>
                    <a:pt x="41262" y="80572"/>
                  </a:cubicBezTo>
                  <a:cubicBezTo>
                    <a:pt x="19180" y="81248"/>
                    <a:pt x="696" y="63754"/>
                    <a:pt x="19" y="41525"/>
                  </a:cubicBezTo>
                  <a:cubicBezTo>
                    <a:pt x="-658" y="19296"/>
                    <a:pt x="16750" y="695"/>
                    <a:pt x="38832" y="19"/>
                  </a:cubicBezTo>
                  <a:cubicBezTo>
                    <a:pt x="60915" y="-657"/>
                    <a:pt x="79368" y="16837"/>
                    <a:pt x="80044" y="39066"/>
                  </a:cubicBezTo>
                  <a:close/>
                  <a:moveTo>
                    <a:pt x="810821" y="739755"/>
                  </a:moveTo>
                  <a:cubicBezTo>
                    <a:pt x="788739" y="740431"/>
                    <a:pt x="771362" y="759032"/>
                    <a:pt x="772039" y="781261"/>
                  </a:cubicBezTo>
                  <a:cubicBezTo>
                    <a:pt x="772716" y="803490"/>
                    <a:pt x="791169" y="820985"/>
                    <a:pt x="813251" y="820308"/>
                  </a:cubicBezTo>
                  <a:cubicBezTo>
                    <a:pt x="835333" y="819632"/>
                    <a:pt x="852741" y="801031"/>
                    <a:pt x="852064" y="778802"/>
                  </a:cubicBezTo>
                  <a:cubicBezTo>
                    <a:pt x="851388" y="756573"/>
                    <a:pt x="832904" y="739079"/>
                    <a:pt x="810821" y="73975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7" name="Google Shape;767;p13"/>
            <p:cNvSpPr/>
            <p:nvPr/>
          </p:nvSpPr>
          <p:spPr>
            <a:xfrm>
              <a:off x="655573" y="4343909"/>
              <a:ext cx="192882" cy="227393"/>
            </a:xfrm>
            <a:custGeom>
              <a:avLst/>
              <a:gdLst/>
              <a:ahLst/>
              <a:cxnLst/>
              <a:rect l="l" t="t" r="r" b="b"/>
              <a:pathLst>
                <a:path w="385763" h="454787" extrusionOk="0">
                  <a:moveTo>
                    <a:pt x="84546" y="44396"/>
                  </a:moveTo>
                  <a:cubicBezTo>
                    <a:pt x="84546" y="68931"/>
                    <a:pt x="65601" y="88824"/>
                    <a:pt x="42258" y="88824"/>
                  </a:cubicBezTo>
                  <a:cubicBezTo>
                    <a:pt x="18945" y="88824"/>
                    <a:pt x="0" y="68931"/>
                    <a:pt x="0" y="44396"/>
                  </a:cubicBezTo>
                  <a:cubicBezTo>
                    <a:pt x="0" y="19892"/>
                    <a:pt x="18945" y="0"/>
                    <a:pt x="42258" y="0"/>
                  </a:cubicBezTo>
                  <a:cubicBezTo>
                    <a:pt x="65601" y="0"/>
                    <a:pt x="84546" y="19892"/>
                    <a:pt x="84546" y="44396"/>
                  </a:cubicBezTo>
                  <a:close/>
                  <a:moveTo>
                    <a:pt x="343506" y="365963"/>
                  </a:moveTo>
                  <a:cubicBezTo>
                    <a:pt x="320163" y="365963"/>
                    <a:pt x="301218" y="385856"/>
                    <a:pt x="301218" y="410360"/>
                  </a:cubicBezTo>
                  <a:cubicBezTo>
                    <a:pt x="301218" y="434864"/>
                    <a:pt x="320163" y="454787"/>
                    <a:pt x="343506" y="454787"/>
                  </a:cubicBezTo>
                  <a:cubicBezTo>
                    <a:pt x="366819" y="454787"/>
                    <a:pt x="385764" y="434864"/>
                    <a:pt x="385764" y="410360"/>
                  </a:cubicBezTo>
                  <a:cubicBezTo>
                    <a:pt x="385764" y="385856"/>
                    <a:pt x="366819" y="365963"/>
                    <a:pt x="343506" y="365963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8" name="Google Shape;768;p13"/>
            <p:cNvSpPr/>
            <p:nvPr/>
          </p:nvSpPr>
          <p:spPr>
            <a:xfrm>
              <a:off x="548338" y="4370814"/>
              <a:ext cx="315202" cy="298089"/>
            </a:xfrm>
            <a:custGeom>
              <a:avLst/>
              <a:gdLst/>
              <a:ahLst/>
              <a:cxnLst/>
              <a:rect l="l" t="t" r="r" b="b"/>
              <a:pathLst>
                <a:path w="630405" h="596178" extrusionOk="0">
                  <a:moveTo>
                    <a:pt x="48114" y="5958"/>
                  </a:moveTo>
                  <a:cubicBezTo>
                    <a:pt x="50544" y="28986"/>
                    <a:pt x="51220" y="52999"/>
                    <a:pt x="50298" y="77441"/>
                  </a:cubicBezTo>
                  <a:cubicBezTo>
                    <a:pt x="49437" y="100869"/>
                    <a:pt x="47314" y="124728"/>
                    <a:pt x="43901" y="148463"/>
                  </a:cubicBezTo>
                  <a:cubicBezTo>
                    <a:pt x="41225" y="167279"/>
                    <a:pt x="37719" y="186003"/>
                    <a:pt x="33782" y="204420"/>
                  </a:cubicBezTo>
                  <a:cubicBezTo>
                    <a:pt x="27723" y="232952"/>
                    <a:pt x="20465" y="260715"/>
                    <a:pt x="13391" y="286972"/>
                  </a:cubicBezTo>
                  <a:cubicBezTo>
                    <a:pt x="12499" y="290630"/>
                    <a:pt x="8809" y="292875"/>
                    <a:pt x="5180" y="291983"/>
                  </a:cubicBezTo>
                  <a:cubicBezTo>
                    <a:pt x="1520" y="291091"/>
                    <a:pt x="-695" y="287402"/>
                    <a:pt x="197" y="283743"/>
                  </a:cubicBezTo>
                  <a:cubicBezTo>
                    <a:pt x="7148" y="252321"/>
                    <a:pt x="13791" y="218717"/>
                    <a:pt x="19542" y="184497"/>
                  </a:cubicBezTo>
                  <a:cubicBezTo>
                    <a:pt x="21388" y="173490"/>
                    <a:pt x="23171" y="162422"/>
                    <a:pt x="24863" y="151322"/>
                  </a:cubicBezTo>
                  <a:cubicBezTo>
                    <a:pt x="26555" y="140254"/>
                    <a:pt x="28154" y="129186"/>
                    <a:pt x="29599" y="118148"/>
                  </a:cubicBezTo>
                  <a:cubicBezTo>
                    <a:pt x="34520" y="80177"/>
                    <a:pt x="37257" y="42514"/>
                    <a:pt x="35105" y="7034"/>
                  </a:cubicBezTo>
                  <a:cubicBezTo>
                    <a:pt x="34828" y="3437"/>
                    <a:pt x="37504" y="301"/>
                    <a:pt x="41071" y="24"/>
                  </a:cubicBezTo>
                  <a:cubicBezTo>
                    <a:pt x="44669" y="-283"/>
                    <a:pt x="47807" y="2391"/>
                    <a:pt x="48114" y="5958"/>
                  </a:cubicBezTo>
                  <a:close/>
                  <a:moveTo>
                    <a:pt x="324481" y="262806"/>
                  </a:moveTo>
                  <a:cubicBezTo>
                    <a:pt x="341181" y="247064"/>
                    <a:pt x="357574" y="231076"/>
                    <a:pt x="373874" y="214935"/>
                  </a:cubicBezTo>
                  <a:cubicBezTo>
                    <a:pt x="398233" y="190800"/>
                    <a:pt x="422222" y="166265"/>
                    <a:pt x="446426" y="141699"/>
                  </a:cubicBezTo>
                  <a:cubicBezTo>
                    <a:pt x="449102" y="139086"/>
                    <a:pt x="449133" y="134781"/>
                    <a:pt x="446518" y="132107"/>
                  </a:cubicBezTo>
                  <a:cubicBezTo>
                    <a:pt x="443873" y="129401"/>
                    <a:pt x="439568" y="129370"/>
                    <a:pt x="436892" y="132014"/>
                  </a:cubicBezTo>
                  <a:cubicBezTo>
                    <a:pt x="411919" y="155688"/>
                    <a:pt x="386945" y="179178"/>
                    <a:pt x="362003" y="202637"/>
                  </a:cubicBezTo>
                  <a:cubicBezTo>
                    <a:pt x="345364" y="218286"/>
                    <a:pt x="328664" y="233843"/>
                    <a:pt x="311933" y="249401"/>
                  </a:cubicBezTo>
                  <a:cubicBezTo>
                    <a:pt x="300800" y="259731"/>
                    <a:pt x="289666" y="270092"/>
                    <a:pt x="278441" y="280423"/>
                  </a:cubicBezTo>
                  <a:cubicBezTo>
                    <a:pt x="261710" y="295826"/>
                    <a:pt x="244887" y="311199"/>
                    <a:pt x="227694" y="326295"/>
                  </a:cubicBezTo>
                  <a:lnTo>
                    <a:pt x="170705" y="376318"/>
                  </a:lnTo>
                  <a:cubicBezTo>
                    <a:pt x="167629" y="379147"/>
                    <a:pt x="157511" y="386064"/>
                    <a:pt x="152282" y="391814"/>
                  </a:cubicBezTo>
                  <a:cubicBezTo>
                    <a:pt x="149576" y="394765"/>
                    <a:pt x="147946" y="397686"/>
                    <a:pt x="147546" y="399992"/>
                  </a:cubicBezTo>
                  <a:cubicBezTo>
                    <a:pt x="146869" y="403528"/>
                    <a:pt x="149176" y="406940"/>
                    <a:pt x="152713" y="407617"/>
                  </a:cubicBezTo>
                  <a:cubicBezTo>
                    <a:pt x="156127" y="408293"/>
                    <a:pt x="159418" y="406172"/>
                    <a:pt x="160279" y="402851"/>
                  </a:cubicBezTo>
                  <a:cubicBezTo>
                    <a:pt x="158649" y="402052"/>
                    <a:pt x="163323" y="399469"/>
                    <a:pt x="165753" y="397502"/>
                  </a:cubicBezTo>
                  <a:cubicBezTo>
                    <a:pt x="171074" y="393197"/>
                    <a:pt x="177625" y="388954"/>
                    <a:pt x="180024" y="386894"/>
                  </a:cubicBezTo>
                  <a:lnTo>
                    <a:pt x="238489" y="338870"/>
                  </a:lnTo>
                  <a:cubicBezTo>
                    <a:pt x="256143" y="324081"/>
                    <a:pt x="273581" y="309139"/>
                    <a:pt x="290650" y="293859"/>
                  </a:cubicBezTo>
                  <a:cubicBezTo>
                    <a:pt x="302061" y="283620"/>
                    <a:pt x="313348" y="273290"/>
                    <a:pt x="324481" y="262806"/>
                  </a:cubicBezTo>
                  <a:close/>
                  <a:moveTo>
                    <a:pt x="624715" y="582651"/>
                  </a:moveTo>
                  <a:cubicBezTo>
                    <a:pt x="595712" y="577332"/>
                    <a:pt x="566802" y="571767"/>
                    <a:pt x="537769" y="566694"/>
                  </a:cubicBezTo>
                  <a:cubicBezTo>
                    <a:pt x="518363" y="563312"/>
                    <a:pt x="498925" y="560084"/>
                    <a:pt x="479457" y="557286"/>
                  </a:cubicBezTo>
                  <a:cubicBezTo>
                    <a:pt x="463188" y="554949"/>
                    <a:pt x="446857" y="552889"/>
                    <a:pt x="430495" y="551198"/>
                  </a:cubicBezTo>
                  <a:cubicBezTo>
                    <a:pt x="414133" y="549477"/>
                    <a:pt x="397710" y="548216"/>
                    <a:pt x="381256" y="547232"/>
                  </a:cubicBezTo>
                  <a:lnTo>
                    <a:pt x="302338" y="542559"/>
                  </a:lnTo>
                  <a:cubicBezTo>
                    <a:pt x="298339" y="542405"/>
                    <a:pt x="273243" y="541913"/>
                    <a:pt x="263494" y="542774"/>
                  </a:cubicBezTo>
                  <a:cubicBezTo>
                    <a:pt x="259034" y="543174"/>
                    <a:pt x="256358" y="544649"/>
                    <a:pt x="255682" y="545357"/>
                  </a:cubicBezTo>
                  <a:cubicBezTo>
                    <a:pt x="254113" y="546925"/>
                    <a:pt x="253560" y="548677"/>
                    <a:pt x="253652" y="550368"/>
                  </a:cubicBezTo>
                  <a:cubicBezTo>
                    <a:pt x="253713" y="551844"/>
                    <a:pt x="254113" y="553750"/>
                    <a:pt x="256112" y="555349"/>
                  </a:cubicBezTo>
                  <a:cubicBezTo>
                    <a:pt x="257958" y="556917"/>
                    <a:pt x="260449" y="557255"/>
                    <a:pt x="262602" y="556456"/>
                  </a:cubicBezTo>
                  <a:cubicBezTo>
                    <a:pt x="262540" y="556363"/>
                    <a:pt x="262509" y="556240"/>
                    <a:pt x="262448" y="556087"/>
                  </a:cubicBezTo>
                  <a:cubicBezTo>
                    <a:pt x="262386" y="555748"/>
                    <a:pt x="263032" y="555872"/>
                    <a:pt x="263709" y="555902"/>
                  </a:cubicBezTo>
                  <a:cubicBezTo>
                    <a:pt x="263955" y="555748"/>
                    <a:pt x="264232" y="555564"/>
                    <a:pt x="264447" y="555379"/>
                  </a:cubicBezTo>
                  <a:cubicBezTo>
                    <a:pt x="264324" y="555564"/>
                    <a:pt x="264139" y="555748"/>
                    <a:pt x="263986" y="555933"/>
                  </a:cubicBezTo>
                  <a:cubicBezTo>
                    <a:pt x="264139" y="555933"/>
                    <a:pt x="264262" y="555933"/>
                    <a:pt x="264385" y="555933"/>
                  </a:cubicBezTo>
                  <a:cubicBezTo>
                    <a:pt x="273704" y="555472"/>
                    <a:pt x="297693" y="556917"/>
                    <a:pt x="301476" y="557194"/>
                  </a:cubicBezTo>
                  <a:lnTo>
                    <a:pt x="380025" y="564388"/>
                  </a:lnTo>
                  <a:cubicBezTo>
                    <a:pt x="396233" y="565710"/>
                    <a:pt x="412380" y="567493"/>
                    <a:pt x="428496" y="569338"/>
                  </a:cubicBezTo>
                  <a:cubicBezTo>
                    <a:pt x="444673" y="571213"/>
                    <a:pt x="460820" y="573243"/>
                    <a:pt x="476966" y="575364"/>
                  </a:cubicBezTo>
                  <a:cubicBezTo>
                    <a:pt x="496342" y="577916"/>
                    <a:pt x="515749" y="580560"/>
                    <a:pt x="535124" y="583358"/>
                  </a:cubicBezTo>
                  <a:cubicBezTo>
                    <a:pt x="564250" y="587539"/>
                    <a:pt x="593375" y="591844"/>
                    <a:pt x="622500" y="596087"/>
                  </a:cubicBezTo>
                  <a:cubicBezTo>
                    <a:pt x="626222" y="596701"/>
                    <a:pt x="629728" y="594180"/>
                    <a:pt x="630312" y="590491"/>
                  </a:cubicBezTo>
                  <a:cubicBezTo>
                    <a:pt x="630927" y="586771"/>
                    <a:pt x="628436" y="583266"/>
                    <a:pt x="624715" y="582651"/>
                  </a:cubicBezTo>
                  <a:close/>
                  <a:moveTo>
                    <a:pt x="262602" y="556456"/>
                  </a:moveTo>
                  <a:cubicBezTo>
                    <a:pt x="262878" y="556948"/>
                    <a:pt x="263432" y="556579"/>
                    <a:pt x="263986" y="555933"/>
                  </a:cubicBezTo>
                  <a:lnTo>
                    <a:pt x="263709" y="555902"/>
                  </a:lnTo>
                  <a:cubicBezTo>
                    <a:pt x="263340" y="556148"/>
                    <a:pt x="262971" y="556302"/>
                    <a:pt x="262602" y="55645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69" name="Google Shape;769;p13"/>
          <p:cNvGrpSpPr/>
          <p:nvPr/>
        </p:nvGrpSpPr>
        <p:grpSpPr>
          <a:xfrm>
            <a:off x="7698211" y="3773832"/>
            <a:ext cx="1424616" cy="1378325"/>
            <a:chOff x="7455887" y="3559511"/>
            <a:chExt cx="1424616" cy="1378325"/>
          </a:xfrm>
        </p:grpSpPr>
        <p:sp>
          <p:nvSpPr>
            <p:cNvPr id="770" name="Google Shape;770;p13"/>
            <p:cNvSpPr/>
            <p:nvPr/>
          </p:nvSpPr>
          <p:spPr>
            <a:xfrm flipH="1">
              <a:off x="8512058" y="4513827"/>
              <a:ext cx="180661" cy="232128"/>
            </a:xfrm>
            <a:custGeom>
              <a:avLst/>
              <a:gdLst/>
              <a:ahLst/>
              <a:cxnLst/>
              <a:rect l="l" t="t" r="r" b="b"/>
              <a:pathLst>
                <a:path w="361322" h="464257" extrusionOk="0">
                  <a:moveTo>
                    <a:pt x="15169" y="348400"/>
                  </a:moveTo>
                  <a:cubicBezTo>
                    <a:pt x="10771" y="355287"/>
                    <a:pt x="3328" y="234734"/>
                    <a:pt x="991" y="177301"/>
                  </a:cubicBezTo>
                  <a:cubicBezTo>
                    <a:pt x="-2669" y="87617"/>
                    <a:pt x="2559" y="-1637"/>
                    <a:pt x="38082" y="23"/>
                  </a:cubicBezTo>
                  <a:cubicBezTo>
                    <a:pt x="70498" y="1560"/>
                    <a:pt x="70682" y="69661"/>
                    <a:pt x="60564" y="145941"/>
                  </a:cubicBezTo>
                  <a:cubicBezTo>
                    <a:pt x="83538" y="74765"/>
                    <a:pt x="111710" y="15826"/>
                    <a:pt x="140066" y="26679"/>
                  </a:cubicBezTo>
                  <a:cubicBezTo>
                    <a:pt x="167223" y="37102"/>
                    <a:pt x="152984" y="90199"/>
                    <a:pt x="125581" y="151014"/>
                  </a:cubicBezTo>
                  <a:cubicBezTo>
                    <a:pt x="165593" y="98224"/>
                    <a:pt x="204929" y="60345"/>
                    <a:pt x="226458" y="77747"/>
                  </a:cubicBezTo>
                  <a:cubicBezTo>
                    <a:pt x="252969" y="99177"/>
                    <a:pt x="207359" y="158762"/>
                    <a:pt x="150123" y="217055"/>
                  </a:cubicBezTo>
                  <a:cubicBezTo>
                    <a:pt x="213541" y="165157"/>
                    <a:pt x="277420" y="124327"/>
                    <a:pt x="296303" y="151045"/>
                  </a:cubicBezTo>
                  <a:cubicBezTo>
                    <a:pt x="315495" y="178193"/>
                    <a:pt x="258690" y="221636"/>
                    <a:pt x="189951" y="261390"/>
                  </a:cubicBezTo>
                  <a:cubicBezTo>
                    <a:pt x="265210" y="235226"/>
                    <a:pt x="335824" y="219976"/>
                    <a:pt x="344312" y="250752"/>
                  </a:cubicBezTo>
                  <a:cubicBezTo>
                    <a:pt x="352463" y="280206"/>
                    <a:pt x="295596" y="300837"/>
                    <a:pt x="225751" y="314979"/>
                  </a:cubicBezTo>
                  <a:cubicBezTo>
                    <a:pt x="298364" y="310275"/>
                    <a:pt x="360859" y="314918"/>
                    <a:pt x="361320" y="344618"/>
                  </a:cubicBezTo>
                  <a:cubicBezTo>
                    <a:pt x="361843" y="377669"/>
                    <a:pt x="291290" y="381636"/>
                    <a:pt x="212680" y="375856"/>
                  </a:cubicBezTo>
                  <a:cubicBezTo>
                    <a:pt x="288553" y="395348"/>
                    <a:pt x="353939" y="421144"/>
                    <a:pt x="344189" y="451120"/>
                  </a:cubicBezTo>
                  <a:cubicBezTo>
                    <a:pt x="325213" y="509629"/>
                    <a:pt x="16799" y="354057"/>
                    <a:pt x="16092" y="348584"/>
                  </a:cubicBezTo>
                  <a:lnTo>
                    <a:pt x="15169" y="348400"/>
                  </a:lnTo>
                  <a:lnTo>
                    <a:pt x="15169" y="34840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1" name="Google Shape;771;p13"/>
            <p:cNvSpPr/>
            <p:nvPr/>
          </p:nvSpPr>
          <p:spPr>
            <a:xfrm flipH="1">
              <a:off x="8718673" y="4713423"/>
              <a:ext cx="93363" cy="65854"/>
            </a:xfrm>
            <a:custGeom>
              <a:avLst/>
              <a:gdLst/>
              <a:ahLst/>
              <a:cxnLst/>
              <a:rect l="l" t="t" r="r" b="b"/>
              <a:pathLst>
                <a:path w="186725" h="131708" extrusionOk="0">
                  <a:moveTo>
                    <a:pt x="176483" y="1077"/>
                  </a:moveTo>
                  <a:cubicBezTo>
                    <a:pt x="179528" y="-922"/>
                    <a:pt x="183649" y="-61"/>
                    <a:pt x="185648" y="3014"/>
                  </a:cubicBezTo>
                  <a:cubicBezTo>
                    <a:pt x="187648" y="6058"/>
                    <a:pt x="186786" y="10178"/>
                    <a:pt x="183711" y="12176"/>
                  </a:cubicBezTo>
                  <a:cubicBezTo>
                    <a:pt x="183711" y="12176"/>
                    <a:pt x="165688" y="25058"/>
                    <a:pt x="140930" y="42399"/>
                  </a:cubicBezTo>
                  <a:cubicBezTo>
                    <a:pt x="127890" y="51530"/>
                    <a:pt x="113066" y="62015"/>
                    <a:pt x="97934" y="72314"/>
                  </a:cubicBezTo>
                  <a:cubicBezTo>
                    <a:pt x="86186" y="80246"/>
                    <a:pt x="74253" y="88056"/>
                    <a:pt x="63027" y="95435"/>
                  </a:cubicBezTo>
                  <a:cubicBezTo>
                    <a:pt x="40576" y="110162"/>
                    <a:pt x="20923" y="122798"/>
                    <a:pt x="11266" y="130146"/>
                  </a:cubicBezTo>
                  <a:cubicBezTo>
                    <a:pt x="8313" y="132575"/>
                    <a:pt x="3946" y="132114"/>
                    <a:pt x="1547" y="129163"/>
                  </a:cubicBezTo>
                  <a:cubicBezTo>
                    <a:pt x="-852" y="126180"/>
                    <a:pt x="-421" y="121845"/>
                    <a:pt x="2562" y="119447"/>
                  </a:cubicBezTo>
                  <a:cubicBezTo>
                    <a:pt x="10435" y="112591"/>
                    <a:pt x="25075" y="101215"/>
                    <a:pt x="42759" y="88210"/>
                  </a:cubicBezTo>
                  <a:cubicBezTo>
                    <a:pt x="51309" y="81937"/>
                    <a:pt x="60536" y="75235"/>
                    <a:pt x="70132" y="68625"/>
                  </a:cubicBezTo>
                  <a:cubicBezTo>
                    <a:pt x="83971" y="59094"/>
                    <a:pt x="98488" y="49593"/>
                    <a:pt x="112174" y="40831"/>
                  </a:cubicBezTo>
                  <a:cubicBezTo>
                    <a:pt x="147051" y="18540"/>
                    <a:pt x="176483" y="1077"/>
                    <a:pt x="176483" y="1077"/>
                  </a:cubicBezTo>
                  <a:lnTo>
                    <a:pt x="176483" y="10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2" name="Google Shape;772;p13"/>
            <p:cNvSpPr/>
            <p:nvPr/>
          </p:nvSpPr>
          <p:spPr>
            <a:xfrm flipH="1">
              <a:off x="8647040" y="4649466"/>
              <a:ext cx="98593" cy="82353"/>
            </a:xfrm>
            <a:custGeom>
              <a:avLst/>
              <a:gdLst/>
              <a:ahLst/>
              <a:cxnLst/>
              <a:rect l="l" t="t" r="r" b="b"/>
              <a:pathLst>
                <a:path w="197186" h="164705" extrusionOk="0">
                  <a:moveTo>
                    <a:pt x="1635" y="159275"/>
                  </a:moveTo>
                  <a:cubicBezTo>
                    <a:pt x="-11621" y="141904"/>
                    <a:pt x="59455" y="48038"/>
                    <a:pt x="80461" y="23995"/>
                  </a:cubicBezTo>
                  <a:cubicBezTo>
                    <a:pt x="90241" y="12773"/>
                    <a:pt x="106049" y="-1554"/>
                    <a:pt x="122442" y="137"/>
                  </a:cubicBezTo>
                  <a:cubicBezTo>
                    <a:pt x="138004" y="1766"/>
                    <a:pt x="143386" y="34541"/>
                    <a:pt x="140680" y="46040"/>
                  </a:cubicBezTo>
                  <a:cubicBezTo>
                    <a:pt x="140249" y="47885"/>
                    <a:pt x="133114" y="64487"/>
                    <a:pt x="133514" y="64825"/>
                  </a:cubicBezTo>
                  <a:cubicBezTo>
                    <a:pt x="135482" y="66516"/>
                    <a:pt x="147046" y="63934"/>
                    <a:pt x="149783" y="64057"/>
                  </a:cubicBezTo>
                  <a:cubicBezTo>
                    <a:pt x="165530" y="64887"/>
                    <a:pt x="185582" y="67869"/>
                    <a:pt x="194348" y="82689"/>
                  </a:cubicBezTo>
                  <a:cubicBezTo>
                    <a:pt x="206711" y="103657"/>
                    <a:pt x="175618" y="121551"/>
                    <a:pt x="160025" y="128130"/>
                  </a:cubicBezTo>
                  <a:cubicBezTo>
                    <a:pt x="111431" y="148668"/>
                    <a:pt x="14921" y="176616"/>
                    <a:pt x="1635" y="159275"/>
                  </a:cubicBezTo>
                  <a:lnTo>
                    <a:pt x="1635" y="159275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3" name="Google Shape;773;p13"/>
            <p:cNvSpPr/>
            <p:nvPr/>
          </p:nvSpPr>
          <p:spPr>
            <a:xfrm flipH="1">
              <a:off x="8585509" y="4591266"/>
              <a:ext cx="94514" cy="110714"/>
            </a:xfrm>
            <a:custGeom>
              <a:avLst/>
              <a:gdLst/>
              <a:ahLst/>
              <a:cxnLst/>
              <a:rect l="l" t="t" r="r" b="b"/>
              <a:pathLst>
                <a:path w="189028" h="221429" extrusionOk="0">
                  <a:moveTo>
                    <a:pt x="83579" y="215445"/>
                  </a:moveTo>
                  <a:lnTo>
                    <a:pt x="83702" y="215445"/>
                  </a:lnTo>
                  <a:cubicBezTo>
                    <a:pt x="83579" y="215507"/>
                    <a:pt x="83487" y="215476"/>
                    <a:pt x="83364" y="215476"/>
                  </a:cubicBezTo>
                  <a:cubicBezTo>
                    <a:pt x="83425" y="215476"/>
                    <a:pt x="83517" y="215476"/>
                    <a:pt x="83579" y="215445"/>
                  </a:cubicBezTo>
                  <a:close/>
                  <a:moveTo>
                    <a:pt x="82995" y="215538"/>
                  </a:moveTo>
                  <a:cubicBezTo>
                    <a:pt x="83087" y="215599"/>
                    <a:pt x="83241" y="215507"/>
                    <a:pt x="83364" y="215476"/>
                  </a:cubicBezTo>
                  <a:cubicBezTo>
                    <a:pt x="83333" y="215476"/>
                    <a:pt x="83302" y="215507"/>
                    <a:pt x="83271" y="215507"/>
                  </a:cubicBezTo>
                  <a:lnTo>
                    <a:pt x="82995" y="215538"/>
                  </a:lnTo>
                  <a:close/>
                  <a:moveTo>
                    <a:pt x="182857" y="207544"/>
                  </a:moveTo>
                  <a:cubicBezTo>
                    <a:pt x="171539" y="205484"/>
                    <a:pt x="160283" y="203670"/>
                    <a:pt x="148872" y="202440"/>
                  </a:cubicBezTo>
                  <a:cubicBezTo>
                    <a:pt x="144351" y="201948"/>
                    <a:pt x="139800" y="201548"/>
                    <a:pt x="135279" y="201302"/>
                  </a:cubicBezTo>
                  <a:cubicBezTo>
                    <a:pt x="128482" y="200964"/>
                    <a:pt x="121685" y="201026"/>
                    <a:pt x="114888" y="200903"/>
                  </a:cubicBezTo>
                  <a:lnTo>
                    <a:pt x="94067" y="201241"/>
                  </a:lnTo>
                  <a:cubicBezTo>
                    <a:pt x="90960" y="201364"/>
                    <a:pt x="83333" y="201272"/>
                    <a:pt x="81365" y="201641"/>
                  </a:cubicBezTo>
                  <a:cubicBezTo>
                    <a:pt x="76936" y="202440"/>
                    <a:pt x="75490" y="205361"/>
                    <a:pt x="75244" y="206498"/>
                  </a:cubicBezTo>
                  <a:cubicBezTo>
                    <a:pt x="74814" y="208220"/>
                    <a:pt x="74598" y="210126"/>
                    <a:pt x="75890" y="212002"/>
                  </a:cubicBezTo>
                  <a:cubicBezTo>
                    <a:pt x="76290" y="212555"/>
                    <a:pt x="77182" y="214462"/>
                    <a:pt x="80319" y="215230"/>
                  </a:cubicBezTo>
                  <a:cubicBezTo>
                    <a:pt x="81211" y="215538"/>
                    <a:pt x="82133" y="215630"/>
                    <a:pt x="82995" y="215538"/>
                  </a:cubicBezTo>
                  <a:cubicBezTo>
                    <a:pt x="82902" y="215476"/>
                    <a:pt x="82841" y="215322"/>
                    <a:pt x="82841" y="215107"/>
                  </a:cubicBezTo>
                  <a:cubicBezTo>
                    <a:pt x="82810" y="214554"/>
                    <a:pt x="83640" y="214462"/>
                    <a:pt x="84840" y="214615"/>
                  </a:cubicBezTo>
                  <a:cubicBezTo>
                    <a:pt x="84471" y="214923"/>
                    <a:pt x="84071" y="215230"/>
                    <a:pt x="83702" y="215445"/>
                  </a:cubicBezTo>
                  <a:cubicBezTo>
                    <a:pt x="84379" y="215292"/>
                    <a:pt x="85024" y="215046"/>
                    <a:pt x="85609" y="214738"/>
                  </a:cubicBezTo>
                  <a:cubicBezTo>
                    <a:pt x="88254" y="215169"/>
                    <a:pt x="92037" y="216306"/>
                    <a:pt x="93667" y="216460"/>
                  </a:cubicBezTo>
                  <a:lnTo>
                    <a:pt x="113996" y="218520"/>
                  </a:lnTo>
                  <a:cubicBezTo>
                    <a:pt x="120762" y="219073"/>
                    <a:pt x="127498" y="219811"/>
                    <a:pt x="134264" y="220180"/>
                  </a:cubicBezTo>
                  <a:cubicBezTo>
                    <a:pt x="140538" y="220518"/>
                    <a:pt x="146812" y="220580"/>
                    <a:pt x="153086" y="220703"/>
                  </a:cubicBezTo>
                  <a:cubicBezTo>
                    <a:pt x="162497" y="220918"/>
                    <a:pt x="171847" y="220918"/>
                    <a:pt x="181258" y="221379"/>
                  </a:cubicBezTo>
                  <a:cubicBezTo>
                    <a:pt x="185071" y="221840"/>
                    <a:pt x="188547" y="219104"/>
                    <a:pt x="188977" y="215292"/>
                  </a:cubicBezTo>
                  <a:cubicBezTo>
                    <a:pt x="189439" y="211448"/>
                    <a:pt x="186702" y="208005"/>
                    <a:pt x="182857" y="207544"/>
                  </a:cubicBezTo>
                  <a:close/>
                  <a:moveTo>
                    <a:pt x="107322" y="185868"/>
                  </a:moveTo>
                  <a:cubicBezTo>
                    <a:pt x="114826" y="185038"/>
                    <a:pt x="122392" y="184515"/>
                    <a:pt x="129927" y="183593"/>
                  </a:cubicBezTo>
                  <a:cubicBezTo>
                    <a:pt x="135002" y="183009"/>
                    <a:pt x="140046" y="182240"/>
                    <a:pt x="145059" y="181410"/>
                  </a:cubicBezTo>
                  <a:cubicBezTo>
                    <a:pt x="157822" y="179289"/>
                    <a:pt x="170401" y="176614"/>
                    <a:pt x="182949" y="173385"/>
                  </a:cubicBezTo>
                  <a:cubicBezTo>
                    <a:pt x="186732" y="172648"/>
                    <a:pt x="189193" y="168989"/>
                    <a:pt x="188424" y="165207"/>
                  </a:cubicBezTo>
                  <a:cubicBezTo>
                    <a:pt x="187686" y="161425"/>
                    <a:pt x="184026" y="158997"/>
                    <a:pt x="180243" y="159734"/>
                  </a:cubicBezTo>
                  <a:cubicBezTo>
                    <a:pt x="169786" y="161149"/>
                    <a:pt x="159329" y="161918"/>
                    <a:pt x="148811" y="162840"/>
                  </a:cubicBezTo>
                  <a:cubicBezTo>
                    <a:pt x="141768" y="163455"/>
                    <a:pt x="134694" y="164008"/>
                    <a:pt x="127651" y="164869"/>
                  </a:cubicBezTo>
                  <a:cubicBezTo>
                    <a:pt x="120024" y="165761"/>
                    <a:pt x="112458" y="167114"/>
                    <a:pt x="104892" y="168343"/>
                  </a:cubicBezTo>
                  <a:lnTo>
                    <a:pt x="80411" y="172648"/>
                  </a:lnTo>
                  <a:cubicBezTo>
                    <a:pt x="78720" y="172955"/>
                    <a:pt x="74875" y="174400"/>
                    <a:pt x="72169" y="175046"/>
                  </a:cubicBezTo>
                  <a:cubicBezTo>
                    <a:pt x="71615" y="174738"/>
                    <a:pt x="70969" y="174554"/>
                    <a:pt x="70323" y="174431"/>
                  </a:cubicBezTo>
                  <a:cubicBezTo>
                    <a:pt x="70692" y="174615"/>
                    <a:pt x="71092" y="174892"/>
                    <a:pt x="71461" y="175200"/>
                  </a:cubicBezTo>
                  <a:cubicBezTo>
                    <a:pt x="70170" y="175445"/>
                    <a:pt x="69278" y="175415"/>
                    <a:pt x="69278" y="174861"/>
                  </a:cubicBezTo>
                  <a:cubicBezTo>
                    <a:pt x="69278" y="174615"/>
                    <a:pt x="69309" y="174462"/>
                    <a:pt x="69401" y="174339"/>
                  </a:cubicBezTo>
                  <a:cubicBezTo>
                    <a:pt x="68478" y="174339"/>
                    <a:pt x="67525" y="174492"/>
                    <a:pt x="66602" y="174892"/>
                  </a:cubicBezTo>
                  <a:cubicBezTo>
                    <a:pt x="63619" y="175968"/>
                    <a:pt x="62850" y="177874"/>
                    <a:pt x="62481" y="178489"/>
                  </a:cubicBezTo>
                  <a:cubicBezTo>
                    <a:pt x="61066" y="180980"/>
                    <a:pt x="60635" y="187528"/>
                    <a:pt x="68693" y="188389"/>
                  </a:cubicBezTo>
                  <a:cubicBezTo>
                    <a:pt x="70785" y="188605"/>
                    <a:pt x="78781" y="187805"/>
                    <a:pt x="82041" y="187652"/>
                  </a:cubicBezTo>
                  <a:lnTo>
                    <a:pt x="107322" y="185868"/>
                  </a:lnTo>
                  <a:close/>
                  <a:moveTo>
                    <a:pt x="68540" y="162963"/>
                  </a:moveTo>
                  <a:cubicBezTo>
                    <a:pt x="66940" y="163793"/>
                    <a:pt x="62542" y="164223"/>
                    <a:pt x="59621" y="165054"/>
                  </a:cubicBezTo>
                  <a:cubicBezTo>
                    <a:pt x="58636" y="168497"/>
                    <a:pt x="55100" y="170588"/>
                    <a:pt x="51593" y="169727"/>
                  </a:cubicBezTo>
                  <a:cubicBezTo>
                    <a:pt x="47841" y="169050"/>
                    <a:pt x="46673" y="166622"/>
                    <a:pt x="46027" y="165269"/>
                  </a:cubicBezTo>
                  <a:cubicBezTo>
                    <a:pt x="45073" y="163270"/>
                    <a:pt x="45289" y="160964"/>
                    <a:pt x="46826" y="158443"/>
                  </a:cubicBezTo>
                  <a:cubicBezTo>
                    <a:pt x="47441" y="157429"/>
                    <a:pt x="49133" y="155984"/>
                    <a:pt x="51624" y="154600"/>
                  </a:cubicBezTo>
                  <a:cubicBezTo>
                    <a:pt x="54269" y="153094"/>
                    <a:pt x="58636" y="151249"/>
                    <a:pt x="60605" y="149896"/>
                  </a:cubicBezTo>
                  <a:lnTo>
                    <a:pt x="81826" y="135415"/>
                  </a:lnTo>
                  <a:cubicBezTo>
                    <a:pt x="86870" y="132156"/>
                    <a:pt x="91944" y="128958"/>
                    <a:pt x="97173" y="126037"/>
                  </a:cubicBezTo>
                  <a:cubicBezTo>
                    <a:pt x="100648" y="124131"/>
                    <a:pt x="104185" y="122287"/>
                    <a:pt x="107753" y="120565"/>
                  </a:cubicBezTo>
                  <a:cubicBezTo>
                    <a:pt x="121008" y="114201"/>
                    <a:pt x="134664" y="108789"/>
                    <a:pt x="148134" y="102794"/>
                  </a:cubicBezTo>
                  <a:cubicBezTo>
                    <a:pt x="151548" y="101041"/>
                    <a:pt x="155762" y="102394"/>
                    <a:pt x="157515" y="105838"/>
                  </a:cubicBezTo>
                  <a:cubicBezTo>
                    <a:pt x="159268" y="109250"/>
                    <a:pt x="157915" y="113463"/>
                    <a:pt x="154470" y="115215"/>
                  </a:cubicBezTo>
                  <a:cubicBezTo>
                    <a:pt x="143890" y="121395"/>
                    <a:pt x="133372" y="127544"/>
                    <a:pt x="122669" y="133509"/>
                  </a:cubicBezTo>
                  <a:cubicBezTo>
                    <a:pt x="117410" y="136460"/>
                    <a:pt x="112151" y="139412"/>
                    <a:pt x="106861" y="142271"/>
                  </a:cubicBezTo>
                  <a:cubicBezTo>
                    <a:pt x="101602" y="145100"/>
                    <a:pt x="96281" y="147774"/>
                    <a:pt x="91053" y="150726"/>
                  </a:cubicBezTo>
                  <a:lnTo>
                    <a:pt x="68540" y="162963"/>
                  </a:lnTo>
                  <a:close/>
                  <a:moveTo>
                    <a:pt x="58421" y="165423"/>
                  </a:moveTo>
                  <a:cubicBezTo>
                    <a:pt x="57222" y="165914"/>
                    <a:pt x="56545" y="166529"/>
                    <a:pt x="56976" y="167390"/>
                  </a:cubicBezTo>
                  <a:cubicBezTo>
                    <a:pt x="57191" y="167851"/>
                    <a:pt x="57560" y="166652"/>
                    <a:pt x="57744" y="166468"/>
                  </a:cubicBezTo>
                  <a:cubicBezTo>
                    <a:pt x="58021" y="166130"/>
                    <a:pt x="58267" y="165792"/>
                    <a:pt x="58421" y="165423"/>
                  </a:cubicBezTo>
                  <a:close/>
                  <a:moveTo>
                    <a:pt x="80227" y="114077"/>
                  </a:moveTo>
                  <a:cubicBezTo>
                    <a:pt x="85978" y="109681"/>
                    <a:pt x="91514" y="105008"/>
                    <a:pt x="96988" y="100242"/>
                  </a:cubicBezTo>
                  <a:cubicBezTo>
                    <a:pt x="105231" y="93109"/>
                    <a:pt x="113073" y="85577"/>
                    <a:pt x="120977" y="78075"/>
                  </a:cubicBezTo>
                  <a:cubicBezTo>
                    <a:pt x="123930" y="75584"/>
                    <a:pt x="124330" y="71188"/>
                    <a:pt x="121839" y="68236"/>
                  </a:cubicBezTo>
                  <a:cubicBezTo>
                    <a:pt x="119378" y="65315"/>
                    <a:pt x="114949" y="64915"/>
                    <a:pt x="112028" y="67406"/>
                  </a:cubicBezTo>
                  <a:cubicBezTo>
                    <a:pt x="103355" y="73832"/>
                    <a:pt x="94497" y="79888"/>
                    <a:pt x="85824" y="86284"/>
                  </a:cubicBezTo>
                  <a:cubicBezTo>
                    <a:pt x="80011" y="90526"/>
                    <a:pt x="74229" y="94800"/>
                    <a:pt x="68632" y="99258"/>
                  </a:cubicBezTo>
                  <a:cubicBezTo>
                    <a:pt x="61558" y="104854"/>
                    <a:pt x="54761" y="110726"/>
                    <a:pt x="47934" y="116599"/>
                  </a:cubicBezTo>
                  <a:cubicBezTo>
                    <a:pt x="41044" y="122471"/>
                    <a:pt x="34370" y="128497"/>
                    <a:pt x="27574" y="134492"/>
                  </a:cubicBezTo>
                  <a:cubicBezTo>
                    <a:pt x="24683" y="136737"/>
                    <a:pt x="24129" y="140949"/>
                    <a:pt x="26405" y="143839"/>
                  </a:cubicBezTo>
                  <a:cubicBezTo>
                    <a:pt x="28650" y="146760"/>
                    <a:pt x="32863" y="147283"/>
                    <a:pt x="35754" y="145038"/>
                  </a:cubicBezTo>
                  <a:cubicBezTo>
                    <a:pt x="43259" y="139965"/>
                    <a:pt x="50763" y="135046"/>
                    <a:pt x="58206" y="129881"/>
                  </a:cubicBezTo>
                  <a:cubicBezTo>
                    <a:pt x="65618" y="124746"/>
                    <a:pt x="73061" y="119581"/>
                    <a:pt x="80227" y="114077"/>
                  </a:cubicBezTo>
                  <a:close/>
                  <a:moveTo>
                    <a:pt x="25482" y="118905"/>
                  </a:moveTo>
                  <a:cubicBezTo>
                    <a:pt x="25082" y="119458"/>
                    <a:pt x="24590" y="119950"/>
                    <a:pt x="24190" y="120350"/>
                  </a:cubicBezTo>
                  <a:lnTo>
                    <a:pt x="24160" y="119673"/>
                  </a:lnTo>
                  <a:lnTo>
                    <a:pt x="24160" y="119581"/>
                  </a:lnTo>
                  <a:cubicBezTo>
                    <a:pt x="24129" y="119950"/>
                    <a:pt x="24037" y="120288"/>
                    <a:pt x="23914" y="120657"/>
                  </a:cubicBezTo>
                  <a:cubicBezTo>
                    <a:pt x="23575" y="121026"/>
                    <a:pt x="23422" y="121303"/>
                    <a:pt x="23606" y="121426"/>
                  </a:cubicBezTo>
                  <a:lnTo>
                    <a:pt x="23637" y="121426"/>
                  </a:lnTo>
                  <a:lnTo>
                    <a:pt x="23514" y="121702"/>
                  </a:lnTo>
                  <a:cubicBezTo>
                    <a:pt x="21853" y="124992"/>
                    <a:pt x="17824" y="126314"/>
                    <a:pt x="14533" y="124654"/>
                  </a:cubicBezTo>
                  <a:cubicBezTo>
                    <a:pt x="13672" y="124285"/>
                    <a:pt x="9120" y="121026"/>
                    <a:pt x="11765" y="115184"/>
                  </a:cubicBezTo>
                  <a:cubicBezTo>
                    <a:pt x="12042" y="114508"/>
                    <a:pt x="12811" y="113124"/>
                    <a:pt x="13887" y="111280"/>
                  </a:cubicBezTo>
                  <a:cubicBezTo>
                    <a:pt x="19024" y="102363"/>
                    <a:pt x="32740" y="80596"/>
                    <a:pt x="33817" y="78874"/>
                  </a:cubicBezTo>
                  <a:cubicBezTo>
                    <a:pt x="37907" y="72879"/>
                    <a:pt x="41536" y="66576"/>
                    <a:pt x="45319" y="60396"/>
                  </a:cubicBezTo>
                  <a:cubicBezTo>
                    <a:pt x="49225" y="54093"/>
                    <a:pt x="53193" y="47821"/>
                    <a:pt x="57160" y="41580"/>
                  </a:cubicBezTo>
                  <a:cubicBezTo>
                    <a:pt x="62604" y="33063"/>
                    <a:pt x="68201" y="24700"/>
                    <a:pt x="74106" y="16491"/>
                  </a:cubicBezTo>
                  <a:cubicBezTo>
                    <a:pt x="76167" y="13232"/>
                    <a:pt x="80473" y="12279"/>
                    <a:pt x="83702" y="14309"/>
                  </a:cubicBezTo>
                  <a:cubicBezTo>
                    <a:pt x="86962" y="16368"/>
                    <a:pt x="87946" y="20673"/>
                    <a:pt x="85886" y="23932"/>
                  </a:cubicBezTo>
                  <a:cubicBezTo>
                    <a:pt x="78597" y="36937"/>
                    <a:pt x="72415" y="50496"/>
                    <a:pt x="65218" y="63593"/>
                  </a:cubicBezTo>
                  <a:cubicBezTo>
                    <a:pt x="63280" y="67160"/>
                    <a:pt x="61220" y="70665"/>
                    <a:pt x="59036" y="74078"/>
                  </a:cubicBezTo>
                  <a:cubicBezTo>
                    <a:pt x="55745" y="79304"/>
                    <a:pt x="52147" y="84316"/>
                    <a:pt x="48456" y="89266"/>
                  </a:cubicBezTo>
                  <a:cubicBezTo>
                    <a:pt x="47195" y="90803"/>
                    <a:pt x="31541" y="110757"/>
                    <a:pt x="25482" y="118905"/>
                  </a:cubicBezTo>
                  <a:close/>
                  <a:moveTo>
                    <a:pt x="24190" y="119304"/>
                  </a:moveTo>
                  <a:cubicBezTo>
                    <a:pt x="24713" y="116261"/>
                    <a:pt x="23206" y="114570"/>
                    <a:pt x="21730" y="113493"/>
                  </a:cubicBezTo>
                  <a:cubicBezTo>
                    <a:pt x="23483" y="114908"/>
                    <a:pt x="24406" y="117091"/>
                    <a:pt x="24190" y="119304"/>
                  </a:cubicBezTo>
                  <a:close/>
                  <a:moveTo>
                    <a:pt x="23637" y="121426"/>
                  </a:moveTo>
                  <a:cubicBezTo>
                    <a:pt x="24190" y="121764"/>
                    <a:pt x="24221" y="121026"/>
                    <a:pt x="24190" y="120350"/>
                  </a:cubicBezTo>
                  <a:lnTo>
                    <a:pt x="23914" y="120657"/>
                  </a:lnTo>
                  <a:cubicBezTo>
                    <a:pt x="23852" y="120934"/>
                    <a:pt x="23729" y="121180"/>
                    <a:pt x="23637" y="121426"/>
                  </a:cubicBezTo>
                  <a:close/>
                  <a:moveTo>
                    <a:pt x="16686" y="98151"/>
                  </a:moveTo>
                  <a:lnTo>
                    <a:pt x="24498" y="77368"/>
                  </a:lnTo>
                  <a:cubicBezTo>
                    <a:pt x="26805" y="70788"/>
                    <a:pt x="29419" y="64270"/>
                    <a:pt x="31664" y="57567"/>
                  </a:cubicBezTo>
                  <a:cubicBezTo>
                    <a:pt x="33140" y="53048"/>
                    <a:pt x="34463" y="48467"/>
                    <a:pt x="35662" y="43855"/>
                  </a:cubicBezTo>
                  <a:cubicBezTo>
                    <a:pt x="38738" y="32018"/>
                    <a:pt x="40952" y="20058"/>
                    <a:pt x="41967" y="7975"/>
                  </a:cubicBezTo>
                  <a:cubicBezTo>
                    <a:pt x="42521" y="4162"/>
                    <a:pt x="39906" y="627"/>
                    <a:pt x="36093" y="73"/>
                  </a:cubicBezTo>
                  <a:cubicBezTo>
                    <a:pt x="32279" y="-480"/>
                    <a:pt x="28742" y="2164"/>
                    <a:pt x="28189" y="5976"/>
                  </a:cubicBezTo>
                  <a:cubicBezTo>
                    <a:pt x="27235" y="10373"/>
                    <a:pt x="25974" y="14708"/>
                    <a:pt x="24713" y="19043"/>
                  </a:cubicBezTo>
                  <a:cubicBezTo>
                    <a:pt x="22161" y="27806"/>
                    <a:pt x="18962" y="36384"/>
                    <a:pt x="15948" y="45054"/>
                  </a:cubicBezTo>
                  <a:cubicBezTo>
                    <a:pt x="14410" y="49481"/>
                    <a:pt x="12934" y="53909"/>
                    <a:pt x="11581" y="58367"/>
                  </a:cubicBezTo>
                  <a:cubicBezTo>
                    <a:pt x="10166" y="62917"/>
                    <a:pt x="8936" y="67498"/>
                    <a:pt x="7675" y="72018"/>
                  </a:cubicBezTo>
                  <a:lnTo>
                    <a:pt x="2170" y="93970"/>
                  </a:lnTo>
                  <a:cubicBezTo>
                    <a:pt x="1831" y="95630"/>
                    <a:pt x="1954" y="99627"/>
                    <a:pt x="1678" y="102333"/>
                  </a:cubicBezTo>
                  <a:cubicBezTo>
                    <a:pt x="1247" y="102825"/>
                    <a:pt x="909" y="103378"/>
                    <a:pt x="632" y="103993"/>
                  </a:cubicBezTo>
                  <a:lnTo>
                    <a:pt x="939" y="103686"/>
                  </a:lnTo>
                  <a:lnTo>
                    <a:pt x="1585" y="103163"/>
                  </a:lnTo>
                  <a:cubicBezTo>
                    <a:pt x="1401" y="104423"/>
                    <a:pt x="1062" y="105223"/>
                    <a:pt x="478" y="105100"/>
                  </a:cubicBezTo>
                  <a:cubicBezTo>
                    <a:pt x="386" y="105100"/>
                    <a:pt x="324" y="105069"/>
                    <a:pt x="263" y="105008"/>
                  </a:cubicBezTo>
                  <a:cubicBezTo>
                    <a:pt x="140" y="105499"/>
                    <a:pt x="78" y="105992"/>
                    <a:pt x="48" y="106514"/>
                  </a:cubicBezTo>
                  <a:cubicBezTo>
                    <a:pt x="-352" y="110480"/>
                    <a:pt x="1893" y="112048"/>
                    <a:pt x="2231" y="112417"/>
                  </a:cubicBezTo>
                  <a:cubicBezTo>
                    <a:pt x="3246" y="113493"/>
                    <a:pt x="10689" y="116445"/>
                    <a:pt x="13457" y="108943"/>
                  </a:cubicBezTo>
                  <a:cubicBezTo>
                    <a:pt x="14103" y="107221"/>
                    <a:pt x="15763" y="100703"/>
                    <a:pt x="16686" y="9815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4" name="Google Shape;774;p13"/>
            <p:cNvSpPr/>
            <p:nvPr/>
          </p:nvSpPr>
          <p:spPr>
            <a:xfrm flipH="1">
              <a:off x="8626157" y="3707704"/>
              <a:ext cx="242510" cy="617123"/>
            </a:xfrm>
            <a:custGeom>
              <a:avLst/>
              <a:gdLst/>
              <a:ahLst/>
              <a:cxnLst/>
              <a:rect l="l" t="t" r="r" b="b"/>
              <a:pathLst>
                <a:path w="485021" h="1234246" extrusionOk="0">
                  <a:moveTo>
                    <a:pt x="8059" y="17625"/>
                  </a:moveTo>
                  <a:cubicBezTo>
                    <a:pt x="7475" y="16087"/>
                    <a:pt x="586" y="1545"/>
                    <a:pt x="2001" y="161"/>
                  </a:cubicBezTo>
                  <a:cubicBezTo>
                    <a:pt x="2954" y="-761"/>
                    <a:pt x="11319" y="2559"/>
                    <a:pt x="12427" y="2867"/>
                  </a:cubicBezTo>
                  <a:cubicBezTo>
                    <a:pt x="23252" y="5757"/>
                    <a:pt x="34201" y="8309"/>
                    <a:pt x="44996" y="11260"/>
                  </a:cubicBezTo>
                  <a:cubicBezTo>
                    <a:pt x="96450" y="25250"/>
                    <a:pt x="145013" y="49846"/>
                    <a:pt x="181489" y="88063"/>
                  </a:cubicBezTo>
                  <a:cubicBezTo>
                    <a:pt x="201787" y="109338"/>
                    <a:pt x="217042" y="133966"/>
                    <a:pt x="225499" y="161637"/>
                  </a:cubicBezTo>
                  <a:cubicBezTo>
                    <a:pt x="227868" y="169415"/>
                    <a:pt x="226053" y="184573"/>
                    <a:pt x="228483" y="190537"/>
                  </a:cubicBezTo>
                  <a:lnTo>
                    <a:pt x="234111" y="199822"/>
                  </a:lnTo>
                  <a:cubicBezTo>
                    <a:pt x="151318" y="190507"/>
                    <a:pt x="73753" y="141621"/>
                    <a:pt x="33463" y="71829"/>
                  </a:cubicBezTo>
                  <a:cubicBezTo>
                    <a:pt x="23437" y="54458"/>
                    <a:pt x="15010" y="36318"/>
                    <a:pt x="8059" y="17625"/>
                  </a:cubicBezTo>
                  <a:close/>
                  <a:moveTo>
                    <a:pt x="463730" y="131414"/>
                  </a:moveTo>
                  <a:cubicBezTo>
                    <a:pt x="441125" y="135749"/>
                    <a:pt x="419135" y="141375"/>
                    <a:pt x="397944" y="148385"/>
                  </a:cubicBezTo>
                  <a:cubicBezTo>
                    <a:pt x="312906" y="176610"/>
                    <a:pt x="251088" y="237824"/>
                    <a:pt x="236264" y="306601"/>
                  </a:cubicBezTo>
                  <a:lnTo>
                    <a:pt x="247551" y="302605"/>
                  </a:lnTo>
                  <a:cubicBezTo>
                    <a:pt x="254809" y="301037"/>
                    <a:pt x="272770" y="303773"/>
                    <a:pt x="282151" y="302420"/>
                  </a:cubicBezTo>
                  <a:cubicBezTo>
                    <a:pt x="315551" y="297532"/>
                    <a:pt x="345630" y="286709"/>
                    <a:pt x="371895" y="271367"/>
                  </a:cubicBezTo>
                  <a:cubicBezTo>
                    <a:pt x="419166" y="243819"/>
                    <a:pt x="450659" y="205018"/>
                    <a:pt x="469697" y="162959"/>
                  </a:cubicBezTo>
                  <a:cubicBezTo>
                    <a:pt x="473695" y="154104"/>
                    <a:pt x="477232" y="145126"/>
                    <a:pt x="481168" y="136272"/>
                  </a:cubicBezTo>
                  <a:cubicBezTo>
                    <a:pt x="481568" y="135349"/>
                    <a:pt x="485905" y="128616"/>
                    <a:pt x="484859" y="127755"/>
                  </a:cubicBezTo>
                  <a:cubicBezTo>
                    <a:pt x="483290" y="126433"/>
                    <a:pt x="465606" y="131045"/>
                    <a:pt x="463730" y="131414"/>
                  </a:cubicBezTo>
                  <a:close/>
                  <a:moveTo>
                    <a:pt x="447061" y="360252"/>
                  </a:moveTo>
                  <a:cubicBezTo>
                    <a:pt x="439495" y="362435"/>
                    <a:pt x="431652" y="363757"/>
                    <a:pt x="423933" y="365325"/>
                  </a:cubicBezTo>
                  <a:cubicBezTo>
                    <a:pt x="401112" y="369906"/>
                    <a:pt x="380045" y="376916"/>
                    <a:pt x="361407" y="390813"/>
                  </a:cubicBezTo>
                  <a:cubicBezTo>
                    <a:pt x="305955" y="432135"/>
                    <a:pt x="269972" y="499314"/>
                    <a:pt x="262990" y="566308"/>
                  </a:cubicBezTo>
                  <a:lnTo>
                    <a:pt x="258561" y="579498"/>
                  </a:lnTo>
                  <a:cubicBezTo>
                    <a:pt x="259269" y="584418"/>
                    <a:pt x="277322" y="582727"/>
                    <a:pt x="279567" y="582327"/>
                  </a:cubicBezTo>
                  <a:cubicBezTo>
                    <a:pt x="300758" y="578514"/>
                    <a:pt x="320072" y="565325"/>
                    <a:pt x="334958" y="550690"/>
                  </a:cubicBezTo>
                  <a:cubicBezTo>
                    <a:pt x="373371" y="512842"/>
                    <a:pt x="394992" y="457101"/>
                    <a:pt x="423564" y="412120"/>
                  </a:cubicBezTo>
                  <a:cubicBezTo>
                    <a:pt x="432329" y="398315"/>
                    <a:pt x="440141" y="384203"/>
                    <a:pt x="447983" y="369937"/>
                  </a:cubicBezTo>
                  <a:cubicBezTo>
                    <a:pt x="449552" y="367078"/>
                    <a:pt x="456472" y="359607"/>
                    <a:pt x="456656" y="356532"/>
                  </a:cubicBezTo>
                  <a:cubicBezTo>
                    <a:pt x="456841" y="353212"/>
                    <a:pt x="450382" y="359299"/>
                    <a:pt x="447061" y="360252"/>
                  </a:cubicBezTo>
                  <a:close/>
                  <a:moveTo>
                    <a:pt x="418181" y="1011595"/>
                  </a:moveTo>
                  <a:cubicBezTo>
                    <a:pt x="410616" y="1013747"/>
                    <a:pt x="402804" y="1015100"/>
                    <a:pt x="395053" y="1016637"/>
                  </a:cubicBezTo>
                  <a:cubicBezTo>
                    <a:pt x="372233" y="1021218"/>
                    <a:pt x="351166" y="1028228"/>
                    <a:pt x="332528" y="1042156"/>
                  </a:cubicBezTo>
                  <a:cubicBezTo>
                    <a:pt x="277076" y="1083478"/>
                    <a:pt x="241092" y="1150657"/>
                    <a:pt x="234142" y="1217621"/>
                  </a:cubicBezTo>
                  <a:lnTo>
                    <a:pt x="229713" y="1230841"/>
                  </a:lnTo>
                  <a:cubicBezTo>
                    <a:pt x="230389" y="1235730"/>
                    <a:pt x="248443" y="1234039"/>
                    <a:pt x="250688" y="1233639"/>
                  </a:cubicBezTo>
                  <a:cubicBezTo>
                    <a:pt x="271878" y="1229857"/>
                    <a:pt x="291223" y="1216668"/>
                    <a:pt x="306078" y="1202002"/>
                  </a:cubicBezTo>
                  <a:cubicBezTo>
                    <a:pt x="344492" y="1164154"/>
                    <a:pt x="366143" y="1108443"/>
                    <a:pt x="394684" y="1063432"/>
                  </a:cubicBezTo>
                  <a:cubicBezTo>
                    <a:pt x="403450" y="1049658"/>
                    <a:pt x="411261" y="1035546"/>
                    <a:pt x="419104" y="1021249"/>
                  </a:cubicBezTo>
                  <a:cubicBezTo>
                    <a:pt x="420673" y="1018421"/>
                    <a:pt x="427593" y="1010949"/>
                    <a:pt x="427777" y="1007875"/>
                  </a:cubicBezTo>
                  <a:cubicBezTo>
                    <a:pt x="427992" y="1004524"/>
                    <a:pt x="421503" y="1010642"/>
                    <a:pt x="418181" y="1011595"/>
                  </a:cubicBezTo>
                  <a:close/>
                  <a:moveTo>
                    <a:pt x="73445" y="506017"/>
                  </a:moveTo>
                  <a:cubicBezTo>
                    <a:pt x="56222" y="499437"/>
                    <a:pt x="38845" y="493042"/>
                    <a:pt x="21930" y="485755"/>
                  </a:cubicBezTo>
                  <a:cubicBezTo>
                    <a:pt x="20915" y="485325"/>
                    <a:pt x="8182" y="478315"/>
                    <a:pt x="7413" y="478991"/>
                  </a:cubicBezTo>
                  <a:cubicBezTo>
                    <a:pt x="7260" y="479114"/>
                    <a:pt x="19593" y="499468"/>
                    <a:pt x="20146" y="500513"/>
                  </a:cubicBezTo>
                  <a:cubicBezTo>
                    <a:pt x="33617" y="526432"/>
                    <a:pt x="44720" y="553764"/>
                    <a:pt x="59482" y="579006"/>
                  </a:cubicBezTo>
                  <a:cubicBezTo>
                    <a:pt x="73353" y="602773"/>
                    <a:pt x="89838" y="625555"/>
                    <a:pt x="112750" y="641912"/>
                  </a:cubicBezTo>
                  <a:cubicBezTo>
                    <a:pt x="145536" y="665309"/>
                    <a:pt x="186532" y="668076"/>
                    <a:pt x="220579" y="688153"/>
                  </a:cubicBezTo>
                  <a:lnTo>
                    <a:pt x="221747" y="678652"/>
                  </a:lnTo>
                  <a:cubicBezTo>
                    <a:pt x="227868" y="664848"/>
                    <a:pt x="216888" y="637945"/>
                    <a:pt x="212305" y="625432"/>
                  </a:cubicBezTo>
                  <a:cubicBezTo>
                    <a:pt x="188685" y="561082"/>
                    <a:pt x="135817" y="529783"/>
                    <a:pt x="73445" y="506017"/>
                  </a:cubicBezTo>
                  <a:close/>
                  <a:moveTo>
                    <a:pt x="66033" y="930550"/>
                  </a:moveTo>
                  <a:cubicBezTo>
                    <a:pt x="48810" y="923971"/>
                    <a:pt x="31464" y="917576"/>
                    <a:pt x="14518" y="910289"/>
                  </a:cubicBezTo>
                  <a:cubicBezTo>
                    <a:pt x="13503" y="909858"/>
                    <a:pt x="801" y="902879"/>
                    <a:pt x="1" y="903525"/>
                  </a:cubicBezTo>
                  <a:cubicBezTo>
                    <a:pt x="-152" y="903648"/>
                    <a:pt x="12211" y="924001"/>
                    <a:pt x="12734" y="925047"/>
                  </a:cubicBezTo>
                  <a:cubicBezTo>
                    <a:pt x="26205" y="950965"/>
                    <a:pt x="37338" y="978298"/>
                    <a:pt x="52070" y="1003540"/>
                  </a:cubicBezTo>
                  <a:cubicBezTo>
                    <a:pt x="65941" y="1027306"/>
                    <a:pt x="82426" y="1050088"/>
                    <a:pt x="105338" y="1066445"/>
                  </a:cubicBezTo>
                  <a:cubicBezTo>
                    <a:pt x="138124" y="1089842"/>
                    <a:pt x="179120" y="1092609"/>
                    <a:pt x="213167" y="1112686"/>
                  </a:cubicBezTo>
                  <a:lnTo>
                    <a:pt x="214335" y="1103186"/>
                  </a:lnTo>
                  <a:cubicBezTo>
                    <a:pt x="220456" y="1089381"/>
                    <a:pt x="209476" y="1062479"/>
                    <a:pt x="204893" y="1049966"/>
                  </a:cubicBezTo>
                  <a:cubicBezTo>
                    <a:pt x="181273" y="985615"/>
                    <a:pt x="128436" y="954316"/>
                    <a:pt x="66033" y="93055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5" name="Google Shape;775;p13"/>
            <p:cNvSpPr/>
            <p:nvPr/>
          </p:nvSpPr>
          <p:spPr>
            <a:xfrm flipH="1">
              <a:off x="8600818" y="3559511"/>
              <a:ext cx="279685" cy="109990"/>
            </a:xfrm>
            <a:custGeom>
              <a:avLst/>
              <a:gdLst/>
              <a:ahLst/>
              <a:cxnLst/>
              <a:rect l="l" t="t" r="r" b="b"/>
              <a:pathLst>
                <a:path w="559371" h="219980" extrusionOk="0">
                  <a:moveTo>
                    <a:pt x="413928" y="69801"/>
                  </a:moveTo>
                  <a:cubicBezTo>
                    <a:pt x="436779" y="61899"/>
                    <a:pt x="459661" y="56242"/>
                    <a:pt x="480636" y="53075"/>
                  </a:cubicBezTo>
                  <a:cubicBezTo>
                    <a:pt x="490785" y="51507"/>
                    <a:pt x="501211" y="51015"/>
                    <a:pt x="511514" y="51046"/>
                  </a:cubicBezTo>
                  <a:cubicBezTo>
                    <a:pt x="519695" y="51077"/>
                    <a:pt x="527968" y="51661"/>
                    <a:pt x="535903" y="53721"/>
                  </a:cubicBezTo>
                  <a:cubicBezTo>
                    <a:pt x="593077" y="68571"/>
                    <a:pt x="530490" y="120193"/>
                    <a:pt x="509115" y="136980"/>
                  </a:cubicBezTo>
                  <a:cubicBezTo>
                    <a:pt x="494660" y="148325"/>
                    <a:pt x="461937" y="161269"/>
                    <a:pt x="443976" y="170523"/>
                  </a:cubicBezTo>
                  <a:cubicBezTo>
                    <a:pt x="387478" y="199578"/>
                    <a:pt x="323907" y="223590"/>
                    <a:pt x="260612" y="219531"/>
                  </a:cubicBezTo>
                  <a:cubicBezTo>
                    <a:pt x="187384" y="214858"/>
                    <a:pt x="14847" y="160100"/>
                    <a:pt x="4667" y="142483"/>
                  </a:cubicBezTo>
                  <a:cubicBezTo>
                    <a:pt x="-7482" y="121423"/>
                    <a:pt x="5374" y="102822"/>
                    <a:pt x="28379" y="99593"/>
                  </a:cubicBezTo>
                  <a:cubicBezTo>
                    <a:pt x="34899" y="98671"/>
                    <a:pt x="41542" y="98609"/>
                    <a:pt x="48124" y="98886"/>
                  </a:cubicBezTo>
                  <a:cubicBezTo>
                    <a:pt x="55997" y="99194"/>
                    <a:pt x="63871" y="99932"/>
                    <a:pt x="71713" y="101038"/>
                  </a:cubicBezTo>
                  <a:cubicBezTo>
                    <a:pt x="64824" y="96765"/>
                    <a:pt x="58212" y="92061"/>
                    <a:pt x="51938" y="86742"/>
                  </a:cubicBezTo>
                  <a:cubicBezTo>
                    <a:pt x="35730" y="73121"/>
                    <a:pt x="822" y="31215"/>
                    <a:pt x="22905" y="9571"/>
                  </a:cubicBezTo>
                  <a:cubicBezTo>
                    <a:pt x="38559" y="-5802"/>
                    <a:pt x="71191" y="839"/>
                    <a:pt x="89890" y="5574"/>
                  </a:cubicBezTo>
                  <a:cubicBezTo>
                    <a:pt x="122675" y="13906"/>
                    <a:pt x="154876" y="30293"/>
                    <a:pt x="183632" y="51077"/>
                  </a:cubicBezTo>
                  <a:cubicBezTo>
                    <a:pt x="190521" y="35520"/>
                    <a:pt x="201901" y="28909"/>
                    <a:pt x="215248" y="26511"/>
                  </a:cubicBezTo>
                  <a:cubicBezTo>
                    <a:pt x="224413" y="3268"/>
                    <a:pt x="264365" y="-9153"/>
                    <a:pt x="276882" y="18179"/>
                  </a:cubicBezTo>
                  <a:cubicBezTo>
                    <a:pt x="278205" y="21100"/>
                    <a:pt x="279342" y="24175"/>
                    <a:pt x="280296" y="27311"/>
                  </a:cubicBezTo>
                  <a:cubicBezTo>
                    <a:pt x="294443" y="26419"/>
                    <a:pt x="309421" y="24236"/>
                    <a:pt x="320985" y="33583"/>
                  </a:cubicBezTo>
                  <a:cubicBezTo>
                    <a:pt x="321600" y="34075"/>
                    <a:pt x="322185" y="34597"/>
                    <a:pt x="322738" y="35120"/>
                  </a:cubicBezTo>
                  <a:cubicBezTo>
                    <a:pt x="325568" y="32168"/>
                    <a:pt x="328582" y="29340"/>
                    <a:pt x="331750" y="26665"/>
                  </a:cubicBezTo>
                  <a:cubicBezTo>
                    <a:pt x="353124" y="8802"/>
                    <a:pt x="396274" y="-4449"/>
                    <a:pt x="421401" y="14828"/>
                  </a:cubicBezTo>
                  <a:cubicBezTo>
                    <a:pt x="436410" y="26358"/>
                    <a:pt x="424385" y="49478"/>
                    <a:pt x="417895" y="62453"/>
                  </a:cubicBezTo>
                  <a:cubicBezTo>
                    <a:pt x="416634" y="64943"/>
                    <a:pt x="415312" y="67403"/>
                    <a:pt x="413928" y="69801"/>
                  </a:cubicBezTo>
                  <a:lnTo>
                    <a:pt x="413928" y="6980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6" name="Google Shape;776;p13"/>
            <p:cNvSpPr/>
            <p:nvPr/>
          </p:nvSpPr>
          <p:spPr>
            <a:xfrm flipH="1">
              <a:off x="8675019" y="3569103"/>
              <a:ext cx="163262" cy="93009"/>
            </a:xfrm>
            <a:custGeom>
              <a:avLst/>
              <a:gdLst/>
              <a:ahLst/>
              <a:cxnLst/>
              <a:rect l="l" t="t" r="r" b="b"/>
              <a:pathLst>
                <a:path w="326524" h="186018" extrusionOk="0">
                  <a:moveTo>
                    <a:pt x="319240" y="61561"/>
                  </a:moveTo>
                  <a:cubicBezTo>
                    <a:pt x="318502" y="61653"/>
                    <a:pt x="316657" y="62084"/>
                    <a:pt x="316534" y="62115"/>
                  </a:cubicBezTo>
                  <a:lnTo>
                    <a:pt x="311336" y="63959"/>
                  </a:lnTo>
                  <a:lnTo>
                    <a:pt x="299618" y="68387"/>
                  </a:lnTo>
                  <a:cubicBezTo>
                    <a:pt x="292822" y="71031"/>
                    <a:pt x="286117" y="73890"/>
                    <a:pt x="279505" y="76872"/>
                  </a:cubicBezTo>
                  <a:cubicBezTo>
                    <a:pt x="272923" y="79855"/>
                    <a:pt x="266403" y="82960"/>
                    <a:pt x="259913" y="86096"/>
                  </a:cubicBezTo>
                  <a:cubicBezTo>
                    <a:pt x="252932" y="89509"/>
                    <a:pt x="245735" y="92952"/>
                    <a:pt x="238723" y="96765"/>
                  </a:cubicBezTo>
                  <a:cubicBezTo>
                    <a:pt x="236017" y="98241"/>
                    <a:pt x="233556" y="100024"/>
                    <a:pt x="230911" y="101561"/>
                  </a:cubicBezTo>
                  <a:cubicBezTo>
                    <a:pt x="234879" y="93875"/>
                    <a:pt x="238446" y="85881"/>
                    <a:pt x="240999" y="77426"/>
                  </a:cubicBezTo>
                  <a:cubicBezTo>
                    <a:pt x="242537" y="72384"/>
                    <a:pt x="243705" y="67218"/>
                    <a:pt x="244536" y="62053"/>
                  </a:cubicBezTo>
                  <a:cubicBezTo>
                    <a:pt x="245397" y="56826"/>
                    <a:pt x="245766" y="51569"/>
                    <a:pt x="246104" y="46404"/>
                  </a:cubicBezTo>
                  <a:cubicBezTo>
                    <a:pt x="246258" y="43298"/>
                    <a:pt x="246381" y="40193"/>
                    <a:pt x="246289" y="37026"/>
                  </a:cubicBezTo>
                  <a:cubicBezTo>
                    <a:pt x="246197" y="33767"/>
                    <a:pt x="245981" y="30539"/>
                    <a:pt x="245489" y="27341"/>
                  </a:cubicBezTo>
                  <a:cubicBezTo>
                    <a:pt x="245428" y="27096"/>
                    <a:pt x="244413" y="25343"/>
                    <a:pt x="243798" y="23806"/>
                  </a:cubicBezTo>
                  <a:cubicBezTo>
                    <a:pt x="243429" y="24359"/>
                    <a:pt x="242998" y="24882"/>
                    <a:pt x="242660" y="25312"/>
                  </a:cubicBezTo>
                  <a:cubicBezTo>
                    <a:pt x="243121" y="24667"/>
                    <a:pt x="243429" y="23990"/>
                    <a:pt x="243613" y="23252"/>
                  </a:cubicBezTo>
                  <a:lnTo>
                    <a:pt x="243798" y="23806"/>
                  </a:lnTo>
                  <a:cubicBezTo>
                    <a:pt x="244751" y="22422"/>
                    <a:pt x="245397" y="21008"/>
                    <a:pt x="243828" y="21377"/>
                  </a:cubicBezTo>
                  <a:lnTo>
                    <a:pt x="243798" y="21377"/>
                  </a:lnTo>
                  <a:cubicBezTo>
                    <a:pt x="243736" y="19932"/>
                    <a:pt x="243029" y="18610"/>
                    <a:pt x="242014" y="17472"/>
                  </a:cubicBezTo>
                  <a:cubicBezTo>
                    <a:pt x="241860" y="16950"/>
                    <a:pt x="242075" y="16212"/>
                    <a:pt x="241829" y="15781"/>
                  </a:cubicBezTo>
                  <a:cubicBezTo>
                    <a:pt x="240814" y="14182"/>
                    <a:pt x="239400" y="12461"/>
                    <a:pt x="236539" y="12184"/>
                  </a:cubicBezTo>
                  <a:cubicBezTo>
                    <a:pt x="233064" y="11692"/>
                    <a:pt x="229804" y="14059"/>
                    <a:pt x="229189" y="17503"/>
                  </a:cubicBezTo>
                  <a:lnTo>
                    <a:pt x="224176" y="20946"/>
                  </a:lnTo>
                  <a:cubicBezTo>
                    <a:pt x="220823" y="22883"/>
                    <a:pt x="217225" y="24421"/>
                    <a:pt x="213504" y="25804"/>
                  </a:cubicBezTo>
                  <a:cubicBezTo>
                    <a:pt x="207752" y="27987"/>
                    <a:pt x="201755" y="29586"/>
                    <a:pt x="195850" y="31031"/>
                  </a:cubicBezTo>
                  <a:cubicBezTo>
                    <a:pt x="186377" y="33521"/>
                    <a:pt x="176659" y="35151"/>
                    <a:pt x="166940" y="36534"/>
                  </a:cubicBezTo>
                  <a:cubicBezTo>
                    <a:pt x="157283" y="37918"/>
                    <a:pt x="147595" y="39025"/>
                    <a:pt x="137846" y="38963"/>
                  </a:cubicBezTo>
                  <a:cubicBezTo>
                    <a:pt x="132740" y="39025"/>
                    <a:pt x="127604" y="38963"/>
                    <a:pt x="122560" y="38287"/>
                  </a:cubicBezTo>
                  <a:cubicBezTo>
                    <a:pt x="117824" y="37641"/>
                    <a:pt x="113180" y="36627"/>
                    <a:pt x="108843" y="34567"/>
                  </a:cubicBezTo>
                  <a:cubicBezTo>
                    <a:pt x="105522" y="32783"/>
                    <a:pt x="101401" y="34044"/>
                    <a:pt x="99617" y="37334"/>
                  </a:cubicBezTo>
                  <a:cubicBezTo>
                    <a:pt x="98817" y="38779"/>
                    <a:pt x="98848" y="40378"/>
                    <a:pt x="99155" y="41884"/>
                  </a:cubicBezTo>
                  <a:cubicBezTo>
                    <a:pt x="99094" y="42007"/>
                    <a:pt x="98940" y="42007"/>
                    <a:pt x="98909" y="42130"/>
                  </a:cubicBezTo>
                  <a:cubicBezTo>
                    <a:pt x="98202" y="44006"/>
                    <a:pt x="98448" y="46035"/>
                    <a:pt x="99401" y="47664"/>
                  </a:cubicBezTo>
                  <a:lnTo>
                    <a:pt x="99494" y="47634"/>
                  </a:lnTo>
                  <a:cubicBezTo>
                    <a:pt x="99893" y="47541"/>
                    <a:pt x="99986" y="47941"/>
                    <a:pt x="99924" y="48464"/>
                  </a:cubicBezTo>
                  <a:cubicBezTo>
                    <a:pt x="100355" y="48986"/>
                    <a:pt x="100878" y="49447"/>
                    <a:pt x="101462" y="49847"/>
                  </a:cubicBezTo>
                  <a:lnTo>
                    <a:pt x="100785" y="49478"/>
                  </a:lnTo>
                  <a:cubicBezTo>
                    <a:pt x="100416" y="49232"/>
                    <a:pt x="100447" y="49263"/>
                    <a:pt x="100047" y="49017"/>
                  </a:cubicBezTo>
                  <a:lnTo>
                    <a:pt x="99863" y="48894"/>
                  </a:lnTo>
                  <a:cubicBezTo>
                    <a:pt x="99770" y="49540"/>
                    <a:pt x="99555" y="50247"/>
                    <a:pt x="99586" y="50462"/>
                  </a:cubicBezTo>
                  <a:lnTo>
                    <a:pt x="101677" y="67034"/>
                  </a:lnTo>
                  <a:cubicBezTo>
                    <a:pt x="102538" y="71492"/>
                    <a:pt x="103523" y="75981"/>
                    <a:pt x="104999" y="80316"/>
                  </a:cubicBezTo>
                  <a:cubicBezTo>
                    <a:pt x="106475" y="84651"/>
                    <a:pt x="108320" y="88863"/>
                    <a:pt x="110535" y="92891"/>
                  </a:cubicBezTo>
                  <a:cubicBezTo>
                    <a:pt x="114102" y="99440"/>
                    <a:pt x="118654" y="105343"/>
                    <a:pt x="123606" y="110908"/>
                  </a:cubicBezTo>
                  <a:cubicBezTo>
                    <a:pt x="119177" y="108940"/>
                    <a:pt x="114810" y="106880"/>
                    <a:pt x="110258" y="105158"/>
                  </a:cubicBezTo>
                  <a:cubicBezTo>
                    <a:pt x="99832" y="101192"/>
                    <a:pt x="89129" y="97841"/>
                    <a:pt x="78580" y="94244"/>
                  </a:cubicBezTo>
                  <a:cubicBezTo>
                    <a:pt x="64463" y="89847"/>
                    <a:pt x="50716" y="85512"/>
                    <a:pt x="36507" y="83052"/>
                  </a:cubicBezTo>
                  <a:cubicBezTo>
                    <a:pt x="26819" y="81392"/>
                    <a:pt x="17008" y="80531"/>
                    <a:pt x="6797" y="80931"/>
                  </a:cubicBezTo>
                  <a:cubicBezTo>
                    <a:pt x="3045" y="80931"/>
                    <a:pt x="0" y="83975"/>
                    <a:pt x="0" y="87726"/>
                  </a:cubicBezTo>
                  <a:cubicBezTo>
                    <a:pt x="-31" y="91477"/>
                    <a:pt x="3045" y="94520"/>
                    <a:pt x="6797" y="94520"/>
                  </a:cubicBezTo>
                  <a:cubicBezTo>
                    <a:pt x="15993" y="94859"/>
                    <a:pt x="24727" y="96396"/>
                    <a:pt x="33308" y="98487"/>
                  </a:cubicBezTo>
                  <a:cubicBezTo>
                    <a:pt x="46656" y="101684"/>
                    <a:pt x="59543" y="106419"/>
                    <a:pt x="72737" y="111338"/>
                  </a:cubicBezTo>
                  <a:cubicBezTo>
                    <a:pt x="84854" y="115489"/>
                    <a:pt x="97064" y="119578"/>
                    <a:pt x="109089" y="124005"/>
                  </a:cubicBezTo>
                  <a:cubicBezTo>
                    <a:pt x="114164" y="125881"/>
                    <a:pt x="119208" y="127725"/>
                    <a:pt x="124159" y="129816"/>
                  </a:cubicBezTo>
                  <a:cubicBezTo>
                    <a:pt x="130434" y="132460"/>
                    <a:pt x="136585" y="135381"/>
                    <a:pt x="142582" y="138609"/>
                  </a:cubicBezTo>
                  <a:cubicBezTo>
                    <a:pt x="148579" y="141838"/>
                    <a:pt x="154423" y="145343"/>
                    <a:pt x="159989" y="149186"/>
                  </a:cubicBezTo>
                  <a:lnTo>
                    <a:pt x="169524" y="156534"/>
                  </a:lnTo>
                  <a:cubicBezTo>
                    <a:pt x="169708" y="156718"/>
                    <a:pt x="171861" y="159270"/>
                    <a:pt x="172722" y="160316"/>
                  </a:cubicBezTo>
                  <a:cubicBezTo>
                    <a:pt x="172784" y="160408"/>
                    <a:pt x="172845" y="160469"/>
                    <a:pt x="172937" y="160562"/>
                  </a:cubicBezTo>
                  <a:cubicBezTo>
                    <a:pt x="173552" y="161453"/>
                    <a:pt x="174752" y="161576"/>
                    <a:pt x="175705" y="162068"/>
                  </a:cubicBezTo>
                  <a:cubicBezTo>
                    <a:pt x="173460" y="166649"/>
                    <a:pt x="171246" y="171230"/>
                    <a:pt x="168724" y="175627"/>
                  </a:cubicBezTo>
                  <a:cubicBezTo>
                    <a:pt x="166725" y="178794"/>
                    <a:pt x="167709" y="183006"/>
                    <a:pt x="170877" y="185004"/>
                  </a:cubicBezTo>
                  <a:cubicBezTo>
                    <a:pt x="174075" y="186972"/>
                    <a:pt x="178258" y="185988"/>
                    <a:pt x="180257" y="182821"/>
                  </a:cubicBezTo>
                  <a:cubicBezTo>
                    <a:pt x="186654" y="173352"/>
                    <a:pt x="191790" y="163144"/>
                    <a:pt x="198126" y="153675"/>
                  </a:cubicBezTo>
                  <a:cubicBezTo>
                    <a:pt x="200617" y="150016"/>
                    <a:pt x="203293" y="146449"/>
                    <a:pt x="206338" y="143129"/>
                  </a:cubicBezTo>
                  <a:cubicBezTo>
                    <a:pt x="212735" y="135996"/>
                    <a:pt x="220424" y="130093"/>
                    <a:pt x="228481" y="124528"/>
                  </a:cubicBezTo>
                  <a:cubicBezTo>
                    <a:pt x="241030" y="115858"/>
                    <a:pt x="254654" y="108325"/>
                    <a:pt x="267787" y="101377"/>
                  </a:cubicBezTo>
                  <a:cubicBezTo>
                    <a:pt x="275230" y="97257"/>
                    <a:pt x="282703" y="93168"/>
                    <a:pt x="290269" y="89232"/>
                  </a:cubicBezTo>
                  <a:cubicBezTo>
                    <a:pt x="295251" y="86650"/>
                    <a:pt x="300264" y="84098"/>
                    <a:pt x="305339" y="81699"/>
                  </a:cubicBezTo>
                  <a:lnTo>
                    <a:pt x="316595" y="76442"/>
                  </a:lnTo>
                  <a:lnTo>
                    <a:pt x="320378" y="74751"/>
                  </a:lnTo>
                  <a:lnTo>
                    <a:pt x="320348" y="74720"/>
                  </a:lnTo>
                  <a:cubicBezTo>
                    <a:pt x="320348" y="74659"/>
                    <a:pt x="320378" y="74628"/>
                    <a:pt x="320409" y="74597"/>
                  </a:cubicBezTo>
                  <a:cubicBezTo>
                    <a:pt x="320286" y="74536"/>
                    <a:pt x="320132" y="74505"/>
                    <a:pt x="320071" y="74474"/>
                  </a:cubicBezTo>
                  <a:cubicBezTo>
                    <a:pt x="320225" y="74505"/>
                    <a:pt x="320409" y="74505"/>
                    <a:pt x="320563" y="74505"/>
                  </a:cubicBezTo>
                  <a:cubicBezTo>
                    <a:pt x="320840" y="74351"/>
                    <a:pt x="321332" y="74259"/>
                    <a:pt x="321362" y="74444"/>
                  </a:cubicBezTo>
                  <a:cubicBezTo>
                    <a:pt x="323454" y="74136"/>
                    <a:pt x="325361" y="72845"/>
                    <a:pt x="326345" y="70816"/>
                  </a:cubicBezTo>
                  <a:cubicBezTo>
                    <a:pt x="326837" y="69924"/>
                    <a:pt x="326837" y="60608"/>
                    <a:pt x="319240" y="61561"/>
                  </a:cubicBezTo>
                  <a:close/>
                  <a:moveTo>
                    <a:pt x="193420" y="131999"/>
                  </a:moveTo>
                  <a:cubicBezTo>
                    <a:pt x="190037" y="136180"/>
                    <a:pt x="187054" y="140577"/>
                    <a:pt x="184409" y="145158"/>
                  </a:cubicBezTo>
                  <a:cubicBezTo>
                    <a:pt x="183425" y="146880"/>
                    <a:pt x="182595" y="148694"/>
                    <a:pt x="181672" y="150446"/>
                  </a:cubicBezTo>
                  <a:cubicBezTo>
                    <a:pt x="180503" y="148848"/>
                    <a:pt x="179242" y="147157"/>
                    <a:pt x="179088" y="146972"/>
                  </a:cubicBezTo>
                  <a:cubicBezTo>
                    <a:pt x="177797" y="145558"/>
                    <a:pt x="176413" y="144236"/>
                    <a:pt x="174998" y="142944"/>
                  </a:cubicBezTo>
                  <a:cubicBezTo>
                    <a:pt x="172968" y="141038"/>
                    <a:pt x="170815" y="139286"/>
                    <a:pt x="168662" y="137533"/>
                  </a:cubicBezTo>
                  <a:cubicBezTo>
                    <a:pt x="162911" y="132952"/>
                    <a:pt x="156883" y="128709"/>
                    <a:pt x="150609" y="124774"/>
                  </a:cubicBezTo>
                  <a:cubicBezTo>
                    <a:pt x="145565" y="121669"/>
                    <a:pt x="140306" y="118932"/>
                    <a:pt x="135047" y="116257"/>
                  </a:cubicBezTo>
                  <a:cubicBezTo>
                    <a:pt x="135508" y="116011"/>
                    <a:pt x="136092" y="116165"/>
                    <a:pt x="136554" y="115796"/>
                  </a:cubicBezTo>
                  <a:cubicBezTo>
                    <a:pt x="139476" y="113429"/>
                    <a:pt x="139906" y="109124"/>
                    <a:pt x="137538" y="106234"/>
                  </a:cubicBezTo>
                  <a:cubicBezTo>
                    <a:pt x="133940" y="100915"/>
                    <a:pt x="131202" y="95197"/>
                    <a:pt x="128527" y="89386"/>
                  </a:cubicBezTo>
                  <a:cubicBezTo>
                    <a:pt x="126528" y="85081"/>
                    <a:pt x="124805" y="80685"/>
                    <a:pt x="123052" y="76288"/>
                  </a:cubicBezTo>
                  <a:cubicBezTo>
                    <a:pt x="121299" y="71830"/>
                    <a:pt x="119392" y="67434"/>
                    <a:pt x="117978" y="62914"/>
                  </a:cubicBezTo>
                  <a:lnTo>
                    <a:pt x="114564" y="51723"/>
                  </a:lnTo>
                  <a:cubicBezTo>
                    <a:pt x="115148" y="51907"/>
                    <a:pt x="115640" y="52276"/>
                    <a:pt x="116225" y="52430"/>
                  </a:cubicBezTo>
                  <a:cubicBezTo>
                    <a:pt x="123052" y="54398"/>
                    <a:pt x="130218" y="55197"/>
                    <a:pt x="137292" y="55781"/>
                  </a:cubicBezTo>
                  <a:cubicBezTo>
                    <a:pt x="148026" y="56396"/>
                    <a:pt x="158821" y="56242"/>
                    <a:pt x="169462" y="54766"/>
                  </a:cubicBezTo>
                  <a:cubicBezTo>
                    <a:pt x="180042" y="53321"/>
                    <a:pt x="190406" y="50616"/>
                    <a:pt x="200556" y="47480"/>
                  </a:cubicBezTo>
                  <a:cubicBezTo>
                    <a:pt x="206953" y="45358"/>
                    <a:pt x="213473" y="43052"/>
                    <a:pt x="219624" y="40070"/>
                  </a:cubicBezTo>
                  <a:cubicBezTo>
                    <a:pt x="223622" y="38164"/>
                    <a:pt x="227436" y="35950"/>
                    <a:pt x="231003" y="33491"/>
                  </a:cubicBezTo>
                  <a:cubicBezTo>
                    <a:pt x="230911" y="34444"/>
                    <a:pt x="230911" y="35366"/>
                    <a:pt x="230788" y="36319"/>
                  </a:cubicBezTo>
                  <a:cubicBezTo>
                    <a:pt x="230450" y="39056"/>
                    <a:pt x="229988" y="41792"/>
                    <a:pt x="229466" y="44467"/>
                  </a:cubicBezTo>
                  <a:cubicBezTo>
                    <a:pt x="228543" y="50155"/>
                    <a:pt x="227159" y="55843"/>
                    <a:pt x="225990" y="61623"/>
                  </a:cubicBezTo>
                  <a:cubicBezTo>
                    <a:pt x="224822" y="67280"/>
                    <a:pt x="223714" y="72968"/>
                    <a:pt x="222392" y="78594"/>
                  </a:cubicBezTo>
                  <a:cubicBezTo>
                    <a:pt x="220608" y="86188"/>
                    <a:pt x="218794" y="93659"/>
                    <a:pt x="216087" y="100823"/>
                  </a:cubicBezTo>
                  <a:cubicBezTo>
                    <a:pt x="214642" y="103867"/>
                    <a:pt x="215964" y="107249"/>
                    <a:pt x="218671" y="109094"/>
                  </a:cubicBezTo>
                  <a:cubicBezTo>
                    <a:pt x="218455" y="109247"/>
                    <a:pt x="218209" y="109370"/>
                    <a:pt x="218025" y="109493"/>
                  </a:cubicBezTo>
                  <a:cubicBezTo>
                    <a:pt x="208829" y="116011"/>
                    <a:pt x="200463" y="123483"/>
                    <a:pt x="193420" y="131999"/>
                  </a:cubicBezTo>
                  <a:close/>
                  <a:moveTo>
                    <a:pt x="317641" y="73859"/>
                  </a:moveTo>
                  <a:cubicBezTo>
                    <a:pt x="316872" y="73460"/>
                    <a:pt x="316165" y="72937"/>
                    <a:pt x="315642" y="72322"/>
                  </a:cubicBezTo>
                  <a:cubicBezTo>
                    <a:pt x="316349" y="73183"/>
                    <a:pt x="317580" y="74321"/>
                    <a:pt x="319763" y="74444"/>
                  </a:cubicBezTo>
                  <a:cubicBezTo>
                    <a:pt x="319056" y="74382"/>
                    <a:pt x="318348" y="74167"/>
                    <a:pt x="317641" y="73859"/>
                  </a:cubicBezTo>
                  <a:close/>
                  <a:moveTo>
                    <a:pt x="321086" y="74474"/>
                  </a:moveTo>
                  <a:lnTo>
                    <a:pt x="321362" y="74444"/>
                  </a:lnTo>
                  <a:cubicBezTo>
                    <a:pt x="321455" y="74813"/>
                    <a:pt x="321055" y="74751"/>
                    <a:pt x="320655" y="74659"/>
                  </a:cubicBezTo>
                  <a:cubicBezTo>
                    <a:pt x="320594" y="74720"/>
                    <a:pt x="320440" y="74843"/>
                    <a:pt x="320378" y="74751"/>
                  </a:cubicBezTo>
                  <a:lnTo>
                    <a:pt x="320624" y="74659"/>
                  </a:lnTo>
                  <a:lnTo>
                    <a:pt x="320409" y="74597"/>
                  </a:lnTo>
                  <a:lnTo>
                    <a:pt x="320471" y="74536"/>
                  </a:lnTo>
                  <a:lnTo>
                    <a:pt x="320563" y="74505"/>
                  </a:lnTo>
                  <a:lnTo>
                    <a:pt x="320778" y="74505"/>
                  </a:lnTo>
                  <a:cubicBezTo>
                    <a:pt x="320901" y="74474"/>
                    <a:pt x="320993" y="74474"/>
                    <a:pt x="321086" y="74474"/>
                  </a:cubicBezTo>
                  <a:close/>
                  <a:moveTo>
                    <a:pt x="99924" y="48464"/>
                  </a:moveTo>
                  <a:cubicBezTo>
                    <a:pt x="99924" y="48587"/>
                    <a:pt x="99893" y="48740"/>
                    <a:pt x="99863" y="48894"/>
                  </a:cubicBezTo>
                  <a:cubicBezTo>
                    <a:pt x="99094" y="48371"/>
                    <a:pt x="98663" y="47849"/>
                    <a:pt x="99401" y="47664"/>
                  </a:cubicBezTo>
                  <a:cubicBezTo>
                    <a:pt x="99555" y="47941"/>
                    <a:pt x="99740" y="48187"/>
                    <a:pt x="99924" y="48464"/>
                  </a:cubicBezTo>
                  <a:close/>
                  <a:moveTo>
                    <a:pt x="122622" y="13660"/>
                  </a:moveTo>
                  <a:cubicBezTo>
                    <a:pt x="121945" y="9970"/>
                    <a:pt x="124375" y="6404"/>
                    <a:pt x="128065" y="5758"/>
                  </a:cubicBezTo>
                  <a:cubicBezTo>
                    <a:pt x="135631" y="3606"/>
                    <a:pt x="143320" y="1792"/>
                    <a:pt x="151255" y="808"/>
                  </a:cubicBezTo>
                  <a:cubicBezTo>
                    <a:pt x="155130" y="316"/>
                    <a:pt x="159005" y="70"/>
                    <a:pt x="162880" y="9"/>
                  </a:cubicBezTo>
                  <a:cubicBezTo>
                    <a:pt x="166786" y="-53"/>
                    <a:pt x="170600" y="224"/>
                    <a:pt x="174414" y="378"/>
                  </a:cubicBezTo>
                  <a:lnTo>
                    <a:pt x="188007" y="1792"/>
                  </a:lnTo>
                  <a:cubicBezTo>
                    <a:pt x="188653" y="1884"/>
                    <a:pt x="190191" y="2899"/>
                    <a:pt x="191206" y="3206"/>
                  </a:cubicBezTo>
                  <a:lnTo>
                    <a:pt x="191083" y="3268"/>
                  </a:lnTo>
                  <a:lnTo>
                    <a:pt x="191237" y="3206"/>
                  </a:lnTo>
                  <a:lnTo>
                    <a:pt x="191206" y="3206"/>
                  </a:lnTo>
                  <a:cubicBezTo>
                    <a:pt x="191606" y="3022"/>
                    <a:pt x="192252" y="2438"/>
                    <a:pt x="192221" y="2837"/>
                  </a:cubicBezTo>
                  <a:lnTo>
                    <a:pt x="192190" y="2930"/>
                  </a:lnTo>
                  <a:cubicBezTo>
                    <a:pt x="195235" y="2253"/>
                    <a:pt x="198372" y="3852"/>
                    <a:pt x="199602" y="6804"/>
                  </a:cubicBezTo>
                  <a:cubicBezTo>
                    <a:pt x="200986" y="10124"/>
                    <a:pt x="199387" y="13936"/>
                    <a:pt x="196065" y="15320"/>
                  </a:cubicBezTo>
                  <a:cubicBezTo>
                    <a:pt x="195173" y="15812"/>
                    <a:pt x="193943" y="15966"/>
                    <a:pt x="192621" y="16150"/>
                  </a:cubicBezTo>
                  <a:cubicBezTo>
                    <a:pt x="190898" y="16396"/>
                    <a:pt x="188561" y="16058"/>
                    <a:pt x="187300" y="16150"/>
                  </a:cubicBezTo>
                  <a:lnTo>
                    <a:pt x="174813" y="17195"/>
                  </a:lnTo>
                  <a:cubicBezTo>
                    <a:pt x="170385" y="17564"/>
                    <a:pt x="165925" y="18179"/>
                    <a:pt x="161373" y="18425"/>
                  </a:cubicBezTo>
                  <a:cubicBezTo>
                    <a:pt x="157252" y="18641"/>
                    <a:pt x="153100" y="18641"/>
                    <a:pt x="148979" y="18702"/>
                  </a:cubicBezTo>
                  <a:cubicBezTo>
                    <a:pt x="142736" y="18794"/>
                    <a:pt x="136615" y="18641"/>
                    <a:pt x="130526" y="19132"/>
                  </a:cubicBezTo>
                  <a:cubicBezTo>
                    <a:pt x="126835" y="19809"/>
                    <a:pt x="123268" y="17349"/>
                    <a:pt x="122622" y="136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7" name="Google Shape;777;p13"/>
            <p:cNvSpPr/>
            <p:nvPr/>
          </p:nvSpPr>
          <p:spPr>
            <a:xfrm flipH="1">
              <a:off x="8659621" y="3662081"/>
              <a:ext cx="217676" cy="1021658"/>
            </a:xfrm>
            <a:custGeom>
              <a:avLst/>
              <a:gdLst/>
              <a:ahLst/>
              <a:cxnLst/>
              <a:rect l="l" t="t" r="r" b="b"/>
              <a:pathLst>
                <a:path w="435352" h="2043315" extrusionOk="0">
                  <a:moveTo>
                    <a:pt x="430765" y="279016"/>
                  </a:moveTo>
                  <a:cubicBezTo>
                    <a:pt x="430765" y="279016"/>
                    <a:pt x="430858" y="278924"/>
                    <a:pt x="430858" y="278924"/>
                  </a:cubicBezTo>
                  <a:lnTo>
                    <a:pt x="430888" y="278985"/>
                  </a:lnTo>
                  <a:cubicBezTo>
                    <a:pt x="430919" y="279047"/>
                    <a:pt x="430796" y="278985"/>
                    <a:pt x="430765" y="279016"/>
                  </a:cubicBezTo>
                  <a:close/>
                  <a:moveTo>
                    <a:pt x="435194" y="271299"/>
                  </a:moveTo>
                  <a:cubicBezTo>
                    <a:pt x="434394" y="267794"/>
                    <a:pt x="430888" y="265580"/>
                    <a:pt x="427382" y="266380"/>
                  </a:cubicBezTo>
                  <a:cubicBezTo>
                    <a:pt x="426029" y="266656"/>
                    <a:pt x="423999" y="267671"/>
                    <a:pt x="421815" y="269301"/>
                  </a:cubicBezTo>
                  <a:cubicBezTo>
                    <a:pt x="418463" y="271822"/>
                    <a:pt x="413911" y="276464"/>
                    <a:pt x="411912" y="277725"/>
                  </a:cubicBezTo>
                  <a:cubicBezTo>
                    <a:pt x="408437" y="279877"/>
                    <a:pt x="404900" y="281875"/>
                    <a:pt x="401302" y="283843"/>
                  </a:cubicBezTo>
                  <a:cubicBezTo>
                    <a:pt x="392629" y="288547"/>
                    <a:pt x="383740" y="292913"/>
                    <a:pt x="375129" y="297679"/>
                  </a:cubicBezTo>
                  <a:cubicBezTo>
                    <a:pt x="358367" y="307210"/>
                    <a:pt x="339207" y="317417"/>
                    <a:pt x="320846" y="329531"/>
                  </a:cubicBezTo>
                  <a:cubicBezTo>
                    <a:pt x="308974" y="337371"/>
                    <a:pt x="297441" y="345980"/>
                    <a:pt x="286830" y="355296"/>
                  </a:cubicBezTo>
                  <a:cubicBezTo>
                    <a:pt x="276497" y="364366"/>
                    <a:pt x="267209" y="374204"/>
                    <a:pt x="259243" y="384688"/>
                  </a:cubicBezTo>
                  <a:cubicBezTo>
                    <a:pt x="259797" y="331683"/>
                    <a:pt x="260289" y="282583"/>
                    <a:pt x="260719" y="238494"/>
                  </a:cubicBezTo>
                  <a:cubicBezTo>
                    <a:pt x="263456" y="234835"/>
                    <a:pt x="265548" y="230131"/>
                    <a:pt x="267116" y="224873"/>
                  </a:cubicBezTo>
                  <a:cubicBezTo>
                    <a:pt x="270100" y="214758"/>
                    <a:pt x="271207" y="202460"/>
                    <a:pt x="273759" y="194497"/>
                  </a:cubicBezTo>
                  <a:cubicBezTo>
                    <a:pt x="280833" y="172299"/>
                    <a:pt x="300301" y="136911"/>
                    <a:pt x="325644" y="118033"/>
                  </a:cubicBezTo>
                  <a:cubicBezTo>
                    <a:pt x="340929" y="106657"/>
                    <a:pt x="358583" y="101553"/>
                    <a:pt x="377159" y="112130"/>
                  </a:cubicBezTo>
                  <a:cubicBezTo>
                    <a:pt x="389246" y="118832"/>
                    <a:pt x="391398" y="134359"/>
                    <a:pt x="387739" y="147548"/>
                  </a:cubicBezTo>
                  <a:cubicBezTo>
                    <a:pt x="384048" y="160769"/>
                    <a:pt x="374268" y="172606"/>
                    <a:pt x="359505" y="171100"/>
                  </a:cubicBezTo>
                  <a:cubicBezTo>
                    <a:pt x="355722" y="170731"/>
                    <a:pt x="351663" y="169439"/>
                    <a:pt x="348095" y="167379"/>
                  </a:cubicBezTo>
                  <a:cubicBezTo>
                    <a:pt x="344773" y="165473"/>
                    <a:pt x="341790" y="162983"/>
                    <a:pt x="340160" y="159816"/>
                  </a:cubicBezTo>
                  <a:cubicBezTo>
                    <a:pt x="338807" y="157172"/>
                    <a:pt x="339237" y="154558"/>
                    <a:pt x="340806" y="152621"/>
                  </a:cubicBezTo>
                  <a:cubicBezTo>
                    <a:pt x="342805" y="150131"/>
                    <a:pt x="346034" y="148440"/>
                    <a:pt x="349510" y="148409"/>
                  </a:cubicBezTo>
                  <a:cubicBezTo>
                    <a:pt x="353262" y="148471"/>
                    <a:pt x="356337" y="145458"/>
                    <a:pt x="356399" y="141707"/>
                  </a:cubicBezTo>
                  <a:cubicBezTo>
                    <a:pt x="356460" y="137956"/>
                    <a:pt x="353446" y="134881"/>
                    <a:pt x="349694" y="134820"/>
                  </a:cubicBezTo>
                  <a:cubicBezTo>
                    <a:pt x="341944" y="134574"/>
                    <a:pt x="334563" y="138079"/>
                    <a:pt x="329888" y="143459"/>
                  </a:cubicBezTo>
                  <a:cubicBezTo>
                    <a:pt x="324629" y="149455"/>
                    <a:pt x="322783" y="157756"/>
                    <a:pt x="326843" y="166365"/>
                  </a:cubicBezTo>
                  <a:cubicBezTo>
                    <a:pt x="329519" y="172083"/>
                    <a:pt x="334378" y="176972"/>
                    <a:pt x="340129" y="180600"/>
                  </a:cubicBezTo>
                  <a:cubicBezTo>
                    <a:pt x="345542" y="183982"/>
                    <a:pt x="351786" y="186165"/>
                    <a:pt x="357629" y="186964"/>
                  </a:cubicBezTo>
                  <a:cubicBezTo>
                    <a:pt x="380972" y="190069"/>
                    <a:pt x="398257" y="173252"/>
                    <a:pt x="404562" y="152437"/>
                  </a:cubicBezTo>
                  <a:cubicBezTo>
                    <a:pt x="410897" y="131438"/>
                    <a:pt x="405392" y="107210"/>
                    <a:pt x="386170" y="96142"/>
                  </a:cubicBezTo>
                  <a:cubicBezTo>
                    <a:pt x="360366" y="81753"/>
                    <a:pt x="335762" y="87779"/>
                    <a:pt x="314941" y="103951"/>
                  </a:cubicBezTo>
                  <a:cubicBezTo>
                    <a:pt x="288676" y="124366"/>
                    <a:pt x="269238" y="161015"/>
                    <a:pt x="261242" y="185980"/>
                  </a:cubicBezTo>
                  <a:cubicBezTo>
                    <a:pt x="262318" y="74712"/>
                    <a:pt x="262934" y="6581"/>
                    <a:pt x="262934" y="6581"/>
                  </a:cubicBezTo>
                  <a:cubicBezTo>
                    <a:pt x="262964" y="2983"/>
                    <a:pt x="260104" y="32"/>
                    <a:pt x="256506" y="1"/>
                  </a:cubicBezTo>
                  <a:cubicBezTo>
                    <a:pt x="252877" y="-61"/>
                    <a:pt x="249924" y="2830"/>
                    <a:pt x="249863" y="6427"/>
                  </a:cubicBezTo>
                  <a:cubicBezTo>
                    <a:pt x="249863" y="6427"/>
                    <a:pt x="248017" y="112622"/>
                    <a:pt x="245341" y="276188"/>
                  </a:cubicBezTo>
                  <a:cubicBezTo>
                    <a:pt x="241251" y="268563"/>
                    <a:pt x="236915" y="261061"/>
                    <a:pt x="231932" y="253959"/>
                  </a:cubicBezTo>
                  <a:cubicBezTo>
                    <a:pt x="226089" y="245596"/>
                    <a:pt x="219692" y="237571"/>
                    <a:pt x="213202" y="229700"/>
                  </a:cubicBezTo>
                  <a:cubicBezTo>
                    <a:pt x="205144" y="220077"/>
                    <a:pt x="196441" y="211099"/>
                    <a:pt x="187091" y="202829"/>
                  </a:cubicBezTo>
                  <a:cubicBezTo>
                    <a:pt x="177834" y="194651"/>
                    <a:pt x="167992" y="187087"/>
                    <a:pt x="157750" y="180016"/>
                  </a:cubicBezTo>
                  <a:cubicBezTo>
                    <a:pt x="145725" y="171684"/>
                    <a:pt x="133115" y="164028"/>
                    <a:pt x="120352" y="156711"/>
                  </a:cubicBezTo>
                  <a:cubicBezTo>
                    <a:pt x="101376" y="145796"/>
                    <a:pt x="81939" y="135681"/>
                    <a:pt x="63178" y="125166"/>
                  </a:cubicBezTo>
                  <a:cubicBezTo>
                    <a:pt x="59948" y="123260"/>
                    <a:pt x="55766" y="124305"/>
                    <a:pt x="53859" y="127533"/>
                  </a:cubicBezTo>
                  <a:cubicBezTo>
                    <a:pt x="51952" y="130761"/>
                    <a:pt x="52998" y="134943"/>
                    <a:pt x="56227" y="136849"/>
                  </a:cubicBezTo>
                  <a:cubicBezTo>
                    <a:pt x="74403" y="148286"/>
                    <a:pt x="93164" y="159478"/>
                    <a:pt x="111648" y="171130"/>
                  </a:cubicBezTo>
                  <a:cubicBezTo>
                    <a:pt x="123766" y="178786"/>
                    <a:pt x="135699" y="186657"/>
                    <a:pt x="147263" y="194958"/>
                  </a:cubicBezTo>
                  <a:cubicBezTo>
                    <a:pt x="156858" y="201814"/>
                    <a:pt x="166177" y="208978"/>
                    <a:pt x="175066" y="216603"/>
                  </a:cubicBezTo>
                  <a:cubicBezTo>
                    <a:pt x="183923" y="224197"/>
                    <a:pt x="192412" y="232160"/>
                    <a:pt x="200162" y="240923"/>
                  </a:cubicBezTo>
                  <a:cubicBezTo>
                    <a:pt x="207974" y="249623"/>
                    <a:pt x="215601" y="258601"/>
                    <a:pt x="222521" y="268071"/>
                  </a:cubicBezTo>
                  <a:cubicBezTo>
                    <a:pt x="227073" y="274281"/>
                    <a:pt x="231348" y="280707"/>
                    <a:pt x="235100" y="287410"/>
                  </a:cubicBezTo>
                  <a:lnTo>
                    <a:pt x="244204" y="304996"/>
                  </a:lnTo>
                  <a:lnTo>
                    <a:pt x="244849" y="306441"/>
                  </a:lnTo>
                  <a:cubicBezTo>
                    <a:pt x="244296" y="339462"/>
                    <a:pt x="243742" y="374450"/>
                    <a:pt x="243158" y="411222"/>
                  </a:cubicBezTo>
                  <a:cubicBezTo>
                    <a:pt x="243004" y="411591"/>
                    <a:pt x="242758" y="411929"/>
                    <a:pt x="242604" y="412298"/>
                  </a:cubicBezTo>
                  <a:cubicBezTo>
                    <a:pt x="241620" y="414358"/>
                    <a:pt x="242051" y="416448"/>
                    <a:pt x="243066" y="418293"/>
                  </a:cubicBezTo>
                  <a:cubicBezTo>
                    <a:pt x="242574" y="449131"/>
                    <a:pt x="242051" y="480983"/>
                    <a:pt x="241528" y="513942"/>
                  </a:cubicBezTo>
                  <a:cubicBezTo>
                    <a:pt x="241313" y="528208"/>
                    <a:pt x="241067" y="542812"/>
                    <a:pt x="240851" y="557416"/>
                  </a:cubicBezTo>
                  <a:cubicBezTo>
                    <a:pt x="236761" y="549207"/>
                    <a:pt x="232455" y="540599"/>
                    <a:pt x="228641" y="532543"/>
                  </a:cubicBezTo>
                  <a:cubicBezTo>
                    <a:pt x="224551" y="523935"/>
                    <a:pt x="221045" y="516064"/>
                    <a:pt x="219015" y="510345"/>
                  </a:cubicBezTo>
                  <a:cubicBezTo>
                    <a:pt x="208804" y="481660"/>
                    <a:pt x="196963" y="443504"/>
                    <a:pt x="176757" y="413835"/>
                  </a:cubicBezTo>
                  <a:cubicBezTo>
                    <a:pt x="162241" y="392498"/>
                    <a:pt x="143418" y="375618"/>
                    <a:pt x="118783" y="368332"/>
                  </a:cubicBezTo>
                  <a:cubicBezTo>
                    <a:pt x="92334" y="360799"/>
                    <a:pt x="75357" y="372513"/>
                    <a:pt x="67391" y="390807"/>
                  </a:cubicBezTo>
                  <a:cubicBezTo>
                    <a:pt x="56781" y="415096"/>
                    <a:pt x="63885" y="452267"/>
                    <a:pt x="86767" y="467578"/>
                  </a:cubicBezTo>
                  <a:cubicBezTo>
                    <a:pt x="103344" y="478616"/>
                    <a:pt x="117584" y="471514"/>
                    <a:pt x="123889" y="461460"/>
                  </a:cubicBezTo>
                  <a:cubicBezTo>
                    <a:pt x="128533" y="454019"/>
                    <a:pt x="128810" y="445011"/>
                    <a:pt x="123981" y="438985"/>
                  </a:cubicBezTo>
                  <a:cubicBezTo>
                    <a:pt x="120567" y="434711"/>
                    <a:pt x="114355" y="431206"/>
                    <a:pt x="104021" y="432159"/>
                  </a:cubicBezTo>
                  <a:cubicBezTo>
                    <a:pt x="100299" y="432467"/>
                    <a:pt x="97470" y="435726"/>
                    <a:pt x="97747" y="439446"/>
                  </a:cubicBezTo>
                  <a:cubicBezTo>
                    <a:pt x="98024" y="443197"/>
                    <a:pt x="101314" y="446026"/>
                    <a:pt x="105036" y="445749"/>
                  </a:cubicBezTo>
                  <a:cubicBezTo>
                    <a:pt x="108819" y="445503"/>
                    <a:pt x="111402" y="445933"/>
                    <a:pt x="112725" y="447501"/>
                  </a:cubicBezTo>
                  <a:cubicBezTo>
                    <a:pt x="113309" y="448178"/>
                    <a:pt x="113217" y="449100"/>
                    <a:pt x="113094" y="450022"/>
                  </a:cubicBezTo>
                  <a:cubicBezTo>
                    <a:pt x="112755" y="452267"/>
                    <a:pt x="111218" y="454481"/>
                    <a:pt x="109126" y="456018"/>
                  </a:cubicBezTo>
                  <a:cubicBezTo>
                    <a:pt x="105835" y="458477"/>
                    <a:pt x="100976" y="458570"/>
                    <a:pt x="95594" y="454757"/>
                  </a:cubicBezTo>
                  <a:cubicBezTo>
                    <a:pt x="81908" y="445072"/>
                    <a:pt x="77141" y="424411"/>
                    <a:pt x="80308" y="407624"/>
                  </a:cubicBezTo>
                  <a:cubicBezTo>
                    <a:pt x="81908" y="399262"/>
                    <a:pt x="85537" y="391791"/>
                    <a:pt x="91811" y="387548"/>
                  </a:cubicBezTo>
                  <a:cubicBezTo>
                    <a:pt x="97193" y="383889"/>
                    <a:pt x="104482" y="383120"/>
                    <a:pt x="113617" y="385887"/>
                  </a:cubicBezTo>
                  <a:cubicBezTo>
                    <a:pt x="134223" y="391883"/>
                    <a:pt x="149569" y="406425"/>
                    <a:pt x="161933" y="424073"/>
                  </a:cubicBezTo>
                  <a:cubicBezTo>
                    <a:pt x="181709" y="452267"/>
                    <a:pt x="193919" y="488485"/>
                    <a:pt x="204345" y="515756"/>
                  </a:cubicBezTo>
                  <a:cubicBezTo>
                    <a:pt x="206682" y="521782"/>
                    <a:pt x="210619" y="530084"/>
                    <a:pt x="215263" y="539123"/>
                  </a:cubicBezTo>
                  <a:cubicBezTo>
                    <a:pt x="223597" y="555449"/>
                    <a:pt x="233931" y="573957"/>
                    <a:pt x="240390" y="586133"/>
                  </a:cubicBezTo>
                  <a:cubicBezTo>
                    <a:pt x="239529" y="639599"/>
                    <a:pt x="238668" y="694941"/>
                    <a:pt x="237806" y="751605"/>
                  </a:cubicBezTo>
                  <a:cubicBezTo>
                    <a:pt x="234362" y="745333"/>
                    <a:pt x="230948" y="738999"/>
                    <a:pt x="226827" y="733065"/>
                  </a:cubicBezTo>
                  <a:cubicBezTo>
                    <a:pt x="221168" y="724918"/>
                    <a:pt x="214955" y="717170"/>
                    <a:pt x="208558" y="709852"/>
                  </a:cubicBezTo>
                  <a:cubicBezTo>
                    <a:pt x="197332" y="697247"/>
                    <a:pt x="184877" y="685840"/>
                    <a:pt x="171436" y="675448"/>
                  </a:cubicBezTo>
                  <a:cubicBezTo>
                    <a:pt x="159257" y="666040"/>
                    <a:pt x="146340" y="657462"/>
                    <a:pt x="133300" y="649007"/>
                  </a:cubicBezTo>
                  <a:cubicBezTo>
                    <a:pt x="114109" y="636586"/>
                    <a:pt x="94548" y="624688"/>
                    <a:pt x="76526" y="611190"/>
                  </a:cubicBezTo>
                  <a:cubicBezTo>
                    <a:pt x="73573" y="608854"/>
                    <a:pt x="69298" y="609376"/>
                    <a:pt x="66961" y="612328"/>
                  </a:cubicBezTo>
                  <a:cubicBezTo>
                    <a:pt x="64654" y="615249"/>
                    <a:pt x="65146" y="619522"/>
                    <a:pt x="68099" y="621859"/>
                  </a:cubicBezTo>
                  <a:cubicBezTo>
                    <a:pt x="85660" y="636494"/>
                    <a:pt x="104667" y="649868"/>
                    <a:pt x="123673" y="663273"/>
                  </a:cubicBezTo>
                  <a:cubicBezTo>
                    <a:pt x="136037" y="672005"/>
                    <a:pt x="148308" y="680829"/>
                    <a:pt x="160180" y="690022"/>
                  </a:cubicBezTo>
                  <a:cubicBezTo>
                    <a:pt x="172759" y="699799"/>
                    <a:pt x="184938" y="709914"/>
                    <a:pt x="195733" y="721505"/>
                  </a:cubicBezTo>
                  <a:cubicBezTo>
                    <a:pt x="202007" y="728146"/>
                    <a:pt x="208097" y="735187"/>
                    <a:pt x="213725" y="742535"/>
                  </a:cubicBezTo>
                  <a:cubicBezTo>
                    <a:pt x="219323" y="749852"/>
                    <a:pt x="224489" y="757477"/>
                    <a:pt x="228887" y="765379"/>
                  </a:cubicBezTo>
                  <a:cubicBezTo>
                    <a:pt x="230364" y="767992"/>
                    <a:pt x="231717" y="770667"/>
                    <a:pt x="232978" y="773403"/>
                  </a:cubicBezTo>
                  <a:cubicBezTo>
                    <a:pt x="234239" y="776140"/>
                    <a:pt x="235408" y="778938"/>
                    <a:pt x="236484" y="781766"/>
                  </a:cubicBezTo>
                  <a:lnTo>
                    <a:pt x="237284" y="784133"/>
                  </a:lnTo>
                  <a:cubicBezTo>
                    <a:pt x="236576" y="830313"/>
                    <a:pt x="235900" y="877139"/>
                    <a:pt x="235223" y="924302"/>
                  </a:cubicBezTo>
                  <a:cubicBezTo>
                    <a:pt x="230364" y="918430"/>
                    <a:pt x="224797" y="913388"/>
                    <a:pt x="218092" y="909698"/>
                  </a:cubicBezTo>
                  <a:cubicBezTo>
                    <a:pt x="196348" y="897830"/>
                    <a:pt x="165839" y="896416"/>
                    <a:pt x="141143" y="888945"/>
                  </a:cubicBezTo>
                  <a:cubicBezTo>
                    <a:pt x="119921" y="882611"/>
                    <a:pt x="99346" y="871389"/>
                    <a:pt x="81200" y="857246"/>
                  </a:cubicBezTo>
                  <a:cubicBezTo>
                    <a:pt x="62932" y="842980"/>
                    <a:pt x="47154" y="825732"/>
                    <a:pt x="36144" y="806885"/>
                  </a:cubicBezTo>
                  <a:cubicBezTo>
                    <a:pt x="32945" y="801505"/>
                    <a:pt x="30024" y="795909"/>
                    <a:pt x="27502" y="790129"/>
                  </a:cubicBezTo>
                  <a:cubicBezTo>
                    <a:pt x="25010" y="784410"/>
                    <a:pt x="22858" y="778538"/>
                    <a:pt x="21228" y="772573"/>
                  </a:cubicBezTo>
                  <a:cubicBezTo>
                    <a:pt x="20090" y="768453"/>
                    <a:pt x="19167" y="764241"/>
                    <a:pt x="18521" y="759998"/>
                  </a:cubicBezTo>
                  <a:cubicBezTo>
                    <a:pt x="17875" y="755755"/>
                    <a:pt x="17445" y="751513"/>
                    <a:pt x="17291" y="747239"/>
                  </a:cubicBezTo>
                  <a:cubicBezTo>
                    <a:pt x="17199" y="744595"/>
                    <a:pt x="17168" y="741920"/>
                    <a:pt x="17383" y="739245"/>
                  </a:cubicBezTo>
                  <a:cubicBezTo>
                    <a:pt x="17568" y="736970"/>
                    <a:pt x="17906" y="734695"/>
                    <a:pt x="18675" y="732543"/>
                  </a:cubicBezTo>
                  <a:cubicBezTo>
                    <a:pt x="20090" y="728423"/>
                    <a:pt x="21966" y="725563"/>
                    <a:pt x="24518" y="724118"/>
                  </a:cubicBezTo>
                  <a:cubicBezTo>
                    <a:pt x="27133" y="722612"/>
                    <a:pt x="30208" y="722612"/>
                    <a:pt x="33314" y="723411"/>
                  </a:cubicBezTo>
                  <a:cubicBezTo>
                    <a:pt x="38850" y="724795"/>
                    <a:pt x="44417" y="728484"/>
                    <a:pt x="48784" y="733127"/>
                  </a:cubicBezTo>
                  <a:cubicBezTo>
                    <a:pt x="54843" y="739583"/>
                    <a:pt x="59303" y="747885"/>
                    <a:pt x="56289" y="754987"/>
                  </a:cubicBezTo>
                  <a:cubicBezTo>
                    <a:pt x="54597" y="758984"/>
                    <a:pt x="50599" y="762243"/>
                    <a:pt x="43956" y="764610"/>
                  </a:cubicBezTo>
                  <a:cubicBezTo>
                    <a:pt x="40419" y="765809"/>
                    <a:pt x="38481" y="769652"/>
                    <a:pt x="39681" y="773219"/>
                  </a:cubicBezTo>
                  <a:cubicBezTo>
                    <a:pt x="40880" y="776755"/>
                    <a:pt x="44755" y="778692"/>
                    <a:pt x="48292" y="777492"/>
                  </a:cubicBezTo>
                  <a:cubicBezTo>
                    <a:pt x="59856" y="773803"/>
                    <a:pt x="66253" y="767592"/>
                    <a:pt x="69421" y="760798"/>
                  </a:cubicBezTo>
                  <a:cubicBezTo>
                    <a:pt x="74896" y="748961"/>
                    <a:pt x="70067" y="734018"/>
                    <a:pt x="60133" y="722796"/>
                  </a:cubicBezTo>
                  <a:cubicBezTo>
                    <a:pt x="50414" y="711789"/>
                    <a:pt x="36052" y="705025"/>
                    <a:pt x="24180" y="707085"/>
                  </a:cubicBezTo>
                  <a:cubicBezTo>
                    <a:pt x="15476" y="708561"/>
                    <a:pt x="7511" y="714280"/>
                    <a:pt x="2805" y="726793"/>
                  </a:cubicBezTo>
                  <a:cubicBezTo>
                    <a:pt x="1729" y="729591"/>
                    <a:pt x="1052" y="732543"/>
                    <a:pt x="621" y="735525"/>
                  </a:cubicBezTo>
                  <a:cubicBezTo>
                    <a:pt x="37" y="739522"/>
                    <a:pt x="-24" y="743642"/>
                    <a:pt x="6" y="747608"/>
                  </a:cubicBezTo>
                  <a:cubicBezTo>
                    <a:pt x="68" y="752589"/>
                    <a:pt x="437" y="757569"/>
                    <a:pt x="1114" y="762519"/>
                  </a:cubicBezTo>
                  <a:cubicBezTo>
                    <a:pt x="1759" y="767439"/>
                    <a:pt x="2744" y="772327"/>
                    <a:pt x="3974" y="777124"/>
                  </a:cubicBezTo>
                  <a:cubicBezTo>
                    <a:pt x="5727" y="783980"/>
                    <a:pt x="8034" y="790744"/>
                    <a:pt x="10832" y="797323"/>
                  </a:cubicBezTo>
                  <a:cubicBezTo>
                    <a:pt x="13569" y="803811"/>
                    <a:pt x="16799" y="810144"/>
                    <a:pt x="20336" y="816201"/>
                  </a:cubicBezTo>
                  <a:cubicBezTo>
                    <a:pt x="32607" y="836893"/>
                    <a:pt x="49953" y="856016"/>
                    <a:pt x="70252" y="871420"/>
                  </a:cubicBezTo>
                  <a:cubicBezTo>
                    <a:pt x="90335" y="886639"/>
                    <a:pt x="113247" y="898261"/>
                    <a:pt x="136621" y="904717"/>
                  </a:cubicBezTo>
                  <a:cubicBezTo>
                    <a:pt x="157258" y="910313"/>
                    <a:pt x="181924" y="911389"/>
                    <a:pt x="202069" y="918276"/>
                  </a:cubicBezTo>
                  <a:cubicBezTo>
                    <a:pt x="214832" y="922642"/>
                    <a:pt x="225720" y="929375"/>
                    <a:pt x="231686" y="942381"/>
                  </a:cubicBezTo>
                  <a:cubicBezTo>
                    <a:pt x="232332" y="943856"/>
                    <a:pt x="233562" y="944840"/>
                    <a:pt x="234915" y="945486"/>
                  </a:cubicBezTo>
                  <a:cubicBezTo>
                    <a:pt x="234546" y="970758"/>
                    <a:pt x="234208" y="996062"/>
                    <a:pt x="233870" y="1021396"/>
                  </a:cubicBezTo>
                  <a:cubicBezTo>
                    <a:pt x="233132" y="1076308"/>
                    <a:pt x="232455" y="1131035"/>
                    <a:pt x="231778" y="1185300"/>
                  </a:cubicBezTo>
                  <a:cubicBezTo>
                    <a:pt x="231379" y="1184470"/>
                    <a:pt x="231102" y="1183579"/>
                    <a:pt x="230671" y="1182749"/>
                  </a:cubicBezTo>
                  <a:cubicBezTo>
                    <a:pt x="222152" y="1166085"/>
                    <a:pt x="209296" y="1151849"/>
                    <a:pt x="187983" y="1136015"/>
                  </a:cubicBezTo>
                  <a:cubicBezTo>
                    <a:pt x="168853" y="1122611"/>
                    <a:pt x="149047" y="1109759"/>
                    <a:pt x="130132" y="1095862"/>
                  </a:cubicBezTo>
                  <a:cubicBezTo>
                    <a:pt x="122166" y="1090020"/>
                    <a:pt x="114293" y="1084056"/>
                    <a:pt x="106789" y="1077630"/>
                  </a:cubicBezTo>
                  <a:cubicBezTo>
                    <a:pt x="102268" y="1073787"/>
                    <a:pt x="95502" y="1068990"/>
                    <a:pt x="90365" y="1063425"/>
                  </a:cubicBezTo>
                  <a:cubicBezTo>
                    <a:pt x="87628" y="1060443"/>
                    <a:pt x="85229" y="1057369"/>
                    <a:pt x="84614" y="1053925"/>
                  </a:cubicBezTo>
                  <a:cubicBezTo>
                    <a:pt x="84091" y="1050359"/>
                    <a:pt x="80770" y="1047899"/>
                    <a:pt x="77233" y="1048422"/>
                  </a:cubicBezTo>
                  <a:cubicBezTo>
                    <a:pt x="73665" y="1048944"/>
                    <a:pt x="71205" y="1052265"/>
                    <a:pt x="71728" y="1055801"/>
                  </a:cubicBezTo>
                  <a:cubicBezTo>
                    <a:pt x="72281" y="1060382"/>
                    <a:pt x="74342" y="1064840"/>
                    <a:pt x="77294" y="1069083"/>
                  </a:cubicBezTo>
                  <a:cubicBezTo>
                    <a:pt x="82615" y="1076769"/>
                    <a:pt x="91227" y="1083656"/>
                    <a:pt x="96732" y="1088852"/>
                  </a:cubicBezTo>
                  <a:cubicBezTo>
                    <a:pt x="106697" y="1098199"/>
                    <a:pt x="117276" y="1106961"/>
                    <a:pt x="128195" y="1115293"/>
                  </a:cubicBezTo>
                  <a:cubicBezTo>
                    <a:pt x="144249" y="1127561"/>
                    <a:pt x="161041" y="1138998"/>
                    <a:pt x="177188" y="1150958"/>
                  </a:cubicBezTo>
                  <a:cubicBezTo>
                    <a:pt x="196256" y="1164301"/>
                    <a:pt x="207882" y="1176384"/>
                    <a:pt x="215909" y="1190681"/>
                  </a:cubicBezTo>
                  <a:cubicBezTo>
                    <a:pt x="222706" y="1202733"/>
                    <a:pt x="227073" y="1216415"/>
                    <a:pt x="231194" y="1233325"/>
                  </a:cubicBezTo>
                  <a:cubicBezTo>
                    <a:pt x="230394" y="1299643"/>
                    <a:pt x="229656" y="1364793"/>
                    <a:pt x="228980" y="1427390"/>
                  </a:cubicBezTo>
                  <a:cubicBezTo>
                    <a:pt x="228887" y="1436399"/>
                    <a:pt x="228795" y="1445161"/>
                    <a:pt x="228703" y="1454077"/>
                  </a:cubicBezTo>
                  <a:cubicBezTo>
                    <a:pt x="223075" y="1425945"/>
                    <a:pt x="217416" y="1397506"/>
                    <a:pt x="208158" y="1370757"/>
                  </a:cubicBezTo>
                  <a:cubicBezTo>
                    <a:pt x="197732" y="1340719"/>
                    <a:pt x="182724" y="1312925"/>
                    <a:pt x="158950" y="1289866"/>
                  </a:cubicBezTo>
                  <a:cubicBezTo>
                    <a:pt x="143049" y="1274708"/>
                    <a:pt x="121305" y="1259582"/>
                    <a:pt x="98639" y="1254201"/>
                  </a:cubicBezTo>
                  <a:cubicBezTo>
                    <a:pt x="82215" y="1250327"/>
                    <a:pt x="65300" y="1251373"/>
                    <a:pt x="49522" y="1260319"/>
                  </a:cubicBezTo>
                  <a:cubicBezTo>
                    <a:pt x="26917" y="1273233"/>
                    <a:pt x="17137" y="1297737"/>
                    <a:pt x="19598" y="1321288"/>
                  </a:cubicBezTo>
                  <a:cubicBezTo>
                    <a:pt x="22027" y="1344408"/>
                    <a:pt x="36082" y="1366361"/>
                    <a:pt x="60410" y="1374662"/>
                  </a:cubicBezTo>
                  <a:cubicBezTo>
                    <a:pt x="75787" y="1379858"/>
                    <a:pt x="89781" y="1374662"/>
                    <a:pt x="99069" y="1364331"/>
                  </a:cubicBezTo>
                  <a:cubicBezTo>
                    <a:pt x="107834" y="1354616"/>
                    <a:pt x="112356" y="1340381"/>
                    <a:pt x="109649" y="1326853"/>
                  </a:cubicBezTo>
                  <a:cubicBezTo>
                    <a:pt x="109434" y="1325807"/>
                    <a:pt x="108450" y="1323501"/>
                    <a:pt x="106358" y="1321042"/>
                  </a:cubicBezTo>
                  <a:cubicBezTo>
                    <a:pt x="102975" y="1317014"/>
                    <a:pt x="96486" y="1310742"/>
                    <a:pt x="96486" y="1310742"/>
                  </a:cubicBezTo>
                  <a:cubicBezTo>
                    <a:pt x="93933" y="1308221"/>
                    <a:pt x="89781" y="1308252"/>
                    <a:pt x="87259" y="1310803"/>
                  </a:cubicBezTo>
                  <a:cubicBezTo>
                    <a:pt x="84737" y="1313386"/>
                    <a:pt x="84768" y="1317506"/>
                    <a:pt x="87321" y="1320027"/>
                  </a:cubicBezTo>
                  <a:cubicBezTo>
                    <a:pt x="87321" y="1320027"/>
                    <a:pt x="94025" y="1326760"/>
                    <a:pt x="96547" y="1330235"/>
                  </a:cubicBezTo>
                  <a:cubicBezTo>
                    <a:pt x="97778" y="1339182"/>
                    <a:pt x="94425" y="1348344"/>
                    <a:pt x="88520" y="1354585"/>
                  </a:cubicBezTo>
                  <a:cubicBezTo>
                    <a:pt x="82830" y="1360580"/>
                    <a:pt x="74526" y="1363655"/>
                    <a:pt x="65484" y="1360334"/>
                  </a:cubicBezTo>
                  <a:cubicBezTo>
                    <a:pt x="47462" y="1353755"/>
                    <a:pt x="37559" y="1336999"/>
                    <a:pt x="36113" y="1319720"/>
                  </a:cubicBezTo>
                  <a:cubicBezTo>
                    <a:pt x="34668" y="1302656"/>
                    <a:pt x="41649" y="1284824"/>
                    <a:pt x="58165" y="1275784"/>
                  </a:cubicBezTo>
                  <a:cubicBezTo>
                    <a:pt x="69852" y="1269359"/>
                    <a:pt x="82308" y="1269020"/>
                    <a:pt x="94364" y="1271972"/>
                  </a:cubicBezTo>
                  <a:cubicBezTo>
                    <a:pt x="113924" y="1276738"/>
                    <a:pt x="132562" y="1289989"/>
                    <a:pt x="146279" y="1303086"/>
                  </a:cubicBezTo>
                  <a:cubicBezTo>
                    <a:pt x="168361" y="1323840"/>
                    <a:pt x="182109" y="1349205"/>
                    <a:pt x="192166" y="1376476"/>
                  </a:cubicBezTo>
                  <a:cubicBezTo>
                    <a:pt x="207789" y="1418843"/>
                    <a:pt x="214525" y="1465761"/>
                    <a:pt x="226735" y="1508435"/>
                  </a:cubicBezTo>
                  <a:cubicBezTo>
                    <a:pt x="226950" y="1509204"/>
                    <a:pt x="227657" y="1509542"/>
                    <a:pt x="228088" y="1510188"/>
                  </a:cubicBezTo>
                  <a:cubicBezTo>
                    <a:pt x="227811" y="1536137"/>
                    <a:pt x="227534" y="1561471"/>
                    <a:pt x="227288" y="1586191"/>
                  </a:cubicBezTo>
                  <a:cubicBezTo>
                    <a:pt x="226950" y="1588281"/>
                    <a:pt x="226458" y="1590311"/>
                    <a:pt x="226119" y="1592401"/>
                  </a:cubicBezTo>
                  <a:cubicBezTo>
                    <a:pt x="225843" y="1594062"/>
                    <a:pt x="226335" y="1595599"/>
                    <a:pt x="227165" y="1596890"/>
                  </a:cubicBezTo>
                  <a:cubicBezTo>
                    <a:pt x="224489" y="1853092"/>
                    <a:pt x="222890" y="2036427"/>
                    <a:pt x="222890" y="2036427"/>
                  </a:cubicBezTo>
                  <a:cubicBezTo>
                    <a:pt x="222829" y="2040178"/>
                    <a:pt x="225843" y="2043253"/>
                    <a:pt x="229595" y="2043314"/>
                  </a:cubicBezTo>
                  <a:cubicBezTo>
                    <a:pt x="233347" y="2043376"/>
                    <a:pt x="236422" y="2040363"/>
                    <a:pt x="236484" y="2036612"/>
                  </a:cubicBezTo>
                  <a:cubicBezTo>
                    <a:pt x="236484" y="2036612"/>
                    <a:pt x="239959" y="1840241"/>
                    <a:pt x="244234" y="1569957"/>
                  </a:cubicBezTo>
                  <a:cubicBezTo>
                    <a:pt x="245065" y="1566206"/>
                    <a:pt x="245741" y="1562425"/>
                    <a:pt x="246633" y="1558674"/>
                  </a:cubicBezTo>
                  <a:cubicBezTo>
                    <a:pt x="249493" y="1546714"/>
                    <a:pt x="252631" y="1534846"/>
                    <a:pt x="255921" y="1523009"/>
                  </a:cubicBezTo>
                  <a:cubicBezTo>
                    <a:pt x="263672" y="1495030"/>
                    <a:pt x="267209" y="1466960"/>
                    <a:pt x="276589" y="1442025"/>
                  </a:cubicBezTo>
                  <a:cubicBezTo>
                    <a:pt x="282586" y="1426099"/>
                    <a:pt x="291075" y="1411526"/>
                    <a:pt x="305191" y="1399320"/>
                  </a:cubicBezTo>
                  <a:cubicBezTo>
                    <a:pt x="331303" y="1376445"/>
                    <a:pt x="353723" y="1370634"/>
                    <a:pt x="371131" y="1374908"/>
                  </a:cubicBezTo>
                  <a:cubicBezTo>
                    <a:pt x="395704" y="1380995"/>
                    <a:pt x="409267" y="1407160"/>
                    <a:pt x="404716" y="1426714"/>
                  </a:cubicBezTo>
                  <a:cubicBezTo>
                    <a:pt x="403085" y="1433878"/>
                    <a:pt x="400656" y="1441994"/>
                    <a:pt x="396627" y="1448881"/>
                  </a:cubicBezTo>
                  <a:cubicBezTo>
                    <a:pt x="393182" y="1454754"/>
                    <a:pt x="388600" y="1459858"/>
                    <a:pt x="381926" y="1461887"/>
                  </a:cubicBezTo>
                  <a:cubicBezTo>
                    <a:pt x="362673" y="1467790"/>
                    <a:pt x="348710" y="1456783"/>
                    <a:pt x="346311" y="1444177"/>
                  </a:cubicBezTo>
                  <a:cubicBezTo>
                    <a:pt x="343974" y="1431879"/>
                    <a:pt x="353416" y="1420196"/>
                    <a:pt x="377405" y="1421118"/>
                  </a:cubicBezTo>
                  <a:cubicBezTo>
                    <a:pt x="381157" y="1421303"/>
                    <a:pt x="384356" y="1418443"/>
                    <a:pt x="384540" y="1414692"/>
                  </a:cubicBezTo>
                  <a:cubicBezTo>
                    <a:pt x="384755" y="1410941"/>
                    <a:pt x="381864" y="1407744"/>
                    <a:pt x="378112" y="1407529"/>
                  </a:cubicBezTo>
                  <a:cubicBezTo>
                    <a:pt x="359505" y="1406299"/>
                    <a:pt x="347203" y="1411526"/>
                    <a:pt x="339883" y="1418843"/>
                  </a:cubicBezTo>
                  <a:cubicBezTo>
                    <a:pt x="332287" y="1426468"/>
                    <a:pt x="329734" y="1436768"/>
                    <a:pt x="331395" y="1446821"/>
                  </a:cubicBezTo>
                  <a:cubicBezTo>
                    <a:pt x="334716" y="1466991"/>
                    <a:pt x="355753" y="1486391"/>
                    <a:pt x="386601" y="1477751"/>
                  </a:cubicBezTo>
                  <a:cubicBezTo>
                    <a:pt x="395427" y="1475230"/>
                    <a:pt x="402378" y="1469758"/>
                    <a:pt x="407791" y="1462748"/>
                  </a:cubicBezTo>
                  <a:cubicBezTo>
                    <a:pt x="414926" y="1453493"/>
                    <a:pt x="419201" y="1441349"/>
                    <a:pt x="421815" y="1430742"/>
                  </a:cubicBezTo>
                  <a:cubicBezTo>
                    <a:pt x="428489" y="1403255"/>
                    <a:pt x="410221" y="1365653"/>
                    <a:pt x="375560" y="1357045"/>
                  </a:cubicBezTo>
                  <a:cubicBezTo>
                    <a:pt x="354000" y="1351695"/>
                    <a:pt x="325551" y="1357383"/>
                    <a:pt x="293412" y="1385945"/>
                  </a:cubicBezTo>
                  <a:cubicBezTo>
                    <a:pt x="277204" y="1400488"/>
                    <a:pt x="267455" y="1417552"/>
                    <a:pt x="260811" y="1436276"/>
                  </a:cubicBezTo>
                  <a:cubicBezTo>
                    <a:pt x="253553" y="1456814"/>
                    <a:pt x="250109" y="1479350"/>
                    <a:pt x="245280" y="1502256"/>
                  </a:cubicBezTo>
                  <a:cubicBezTo>
                    <a:pt x="245649" y="1477782"/>
                    <a:pt x="246049" y="1453001"/>
                    <a:pt x="246449" y="1427636"/>
                  </a:cubicBezTo>
                  <a:cubicBezTo>
                    <a:pt x="246849" y="1401042"/>
                    <a:pt x="247248" y="1373801"/>
                    <a:pt x="247679" y="1346407"/>
                  </a:cubicBezTo>
                  <a:cubicBezTo>
                    <a:pt x="250047" y="1340688"/>
                    <a:pt x="254353" y="1330481"/>
                    <a:pt x="259058" y="1320703"/>
                  </a:cubicBezTo>
                  <a:cubicBezTo>
                    <a:pt x="262595" y="1313386"/>
                    <a:pt x="266224" y="1306530"/>
                    <a:pt x="269208" y="1302963"/>
                  </a:cubicBezTo>
                  <a:cubicBezTo>
                    <a:pt x="280280" y="1289435"/>
                    <a:pt x="291505" y="1276276"/>
                    <a:pt x="302393" y="1262871"/>
                  </a:cubicBezTo>
                  <a:cubicBezTo>
                    <a:pt x="309743" y="1253863"/>
                    <a:pt x="316940" y="1244762"/>
                    <a:pt x="323983" y="1235539"/>
                  </a:cubicBezTo>
                  <a:cubicBezTo>
                    <a:pt x="341544" y="1212510"/>
                    <a:pt x="358152" y="1188744"/>
                    <a:pt x="374022" y="1163902"/>
                  </a:cubicBezTo>
                  <a:cubicBezTo>
                    <a:pt x="376113" y="1160796"/>
                    <a:pt x="375283" y="1156554"/>
                    <a:pt x="372176" y="1154463"/>
                  </a:cubicBezTo>
                  <a:cubicBezTo>
                    <a:pt x="369070" y="1152372"/>
                    <a:pt x="364857" y="1153171"/>
                    <a:pt x="362735" y="1156277"/>
                  </a:cubicBezTo>
                  <a:cubicBezTo>
                    <a:pt x="355968" y="1165685"/>
                    <a:pt x="349018" y="1174786"/>
                    <a:pt x="342036" y="1183855"/>
                  </a:cubicBezTo>
                  <a:cubicBezTo>
                    <a:pt x="327920" y="1202210"/>
                    <a:pt x="313311" y="1219920"/>
                    <a:pt x="298887" y="1237875"/>
                  </a:cubicBezTo>
                  <a:cubicBezTo>
                    <a:pt x="291659" y="1246853"/>
                    <a:pt x="284555" y="1255984"/>
                    <a:pt x="277450" y="1265146"/>
                  </a:cubicBezTo>
                  <a:cubicBezTo>
                    <a:pt x="270346" y="1274278"/>
                    <a:pt x="263395" y="1283532"/>
                    <a:pt x="256383" y="1292848"/>
                  </a:cubicBezTo>
                  <a:cubicBezTo>
                    <a:pt x="253922" y="1296169"/>
                    <a:pt x="251062" y="1301826"/>
                    <a:pt x="248232" y="1308036"/>
                  </a:cubicBezTo>
                  <a:cubicBezTo>
                    <a:pt x="249616" y="1214847"/>
                    <a:pt x="251000" y="1118368"/>
                    <a:pt x="252231" y="1021642"/>
                  </a:cubicBezTo>
                  <a:cubicBezTo>
                    <a:pt x="252631" y="990405"/>
                    <a:pt x="253000" y="959167"/>
                    <a:pt x="253369" y="928053"/>
                  </a:cubicBezTo>
                  <a:cubicBezTo>
                    <a:pt x="255460" y="920613"/>
                    <a:pt x="258843" y="911082"/>
                    <a:pt x="262564" y="901643"/>
                  </a:cubicBezTo>
                  <a:cubicBezTo>
                    <a:pt x="267485" y="889068"/>
                    <a:pt x="272991" y="876677"/>
                    <a:pt x="276835" y="869698"/>
                  </a:cubicBezTo>
                  <a:cubicBezTo>
                    <a:pt x="288983" y="847315"/>
                    <a:pt x="311650" y="821674"/>
                    <a:pt x="338130" y="808330"/>
                  </a:cubicBezTo>
                  <a:cubicBezTo>
                    <a:pt x="354707" y="799998"/>
                    <a:pt x="372822" y="796462"/>
                    <a:pt x="390937" y="802981"/>
                  </a:cubicBezTo>
                  <a:cubicBezTo>
                    <a:pt x="399518" y="805963"/>
                    <a:pt x="405177" y="810298"/>
                    <a:pt x="408129" y="815648"/>
                  </a:cubicBezTo>
                  <a:cubicBezTo>
                    <a:pt x="411543" y="821797"/>
                    <a:pt x="411297" y="828991"/>
                    <a:pt x="408775" y="835817"/>
                  </a:cubicBezTo>
                  <a:cubicBezTo>
                    <a:pt x="403639" y="849621"/>
                    <a:pt x="389676" y="862104"/>
                    <a:pt x="372884" y="864010"/>
                  </a:cubicBezTo>
                  <a:cubicBezTo>
                    <a:pt x="367440" y="864656"/>
                    <a:pt x="362581" y="861858"/>
                    <a:pt x="360582" y="858138"/>
                  </a:cubicBezTo>
                  <a:cubicBezTo>
                    <a:pt x="359844" y="856754"/>
                    <a:pt x="359259" y="855279"/>
                    <a:pt x="359997" y="854018"/>
                  </a:cubicBezTo>
                  <a:cubicBezTo>
                    <a:pt x="360889" y="852542"/>
                    <a:pt x="362673" y="851497"/>
                    <a:pt x="365318" y="850728"/>
                  </a:cubicBezTo>
                  <a:cubicBezTo>
                    <a:pt x="368947" y="849775"/>
                    <a:pt x="371100" y="846024"/>
                    <a:pt x="370147" y="842396"/>
                  </a:cubicBezTo>
                  <a:cubicBezTo>
                    <a:pt x="369162" y="838799"/>
                    <a:pt x="365441" y="836616"/>
                    <a:pt x="361812" y="837600"/>
                  </a:cubicBezTo>
                  <a:cubicBezTo>
                    <a:pt x="348372" y="840890"/>
                    <a:pt x="344589" y="849775"/>
                    <a:pt x="345573" y="858046"/>
                  </a:cubicBezTo>
                  <a:cubicBezTo>
                    <a:pt x="346896" y="868960"/>
                    <a:pt x="359136" y="880521"/>
                    <a:pt x="374391" y="879291"/>
                  </a:cubicBezTo>
                  <a:cubicBezTo>
                    <a:pt x="397519" y="877354"/>
                    <a:pt x="417171" y="860751"/>
                    <a:pt x="424737" y="841996"/>
                  </a:cubicBezTo>
                  <a:cubicBezTo>
                    <a:pt x="429443" y="830344"/>
                    <a:pt x="429474" y="817923"/>
                    <a:pt x="423815" y="807162"/>
                  </a:cubicBezTo>
                  <a:cubicBezTo>
                    <a:pt x="419232" y="798492"/>
                    <a:pt x="410744" y="790774"/>
                    <a:pt x="397119" y="785763"/>
                  </a:cubicBezTo>
                  <a:cubicBezTo>
                    <a:pt x="374022" y="777554"/>
                    <a:pt x="350801" y="781366"/>
                    <a:pt x="329888" y="792281"/>
                  </a:cubicBezTo>
                  <a:cubicBezTo>
                    <a:pt x="300547" y="807654"/>
                    <a:pt x="275974" y="837077"/>
                    <a:pt x="263057" y="862442"/>
                  </a:cubicBezTo>
                  <a:cubicBezTo>
                    <a:pt x="260504" y="867485"/>
                    <a:pt x="257213" y="875171"/>
                    <a:pt x="253922" y="883718"/>
                  </a:cubicBezTo>
                  <a:cubicBezTo>
                    <a:pt x="254537" y="831266"/>
                    <a:pt x="255122" y="779460"/>
                    <a:pt x="255675" y="728607"/>
                  </a:cubicBezTo>
                  <a:cubicBezTo>
                    <a:pt x="261027" y="721997"/>
                    <a:pt x="266163" y="715294"/>
                    <a:pt x="270530" y="708161"/>
                  </a:cubicBezTo>
                  <a:cubicBezTo>
                    <a:pt x="282894" y="687992"/>
                    <a:pt x="292243" y="666132"/>
                    <a:pt x="304422" y="645687"/>
                  </a:cubicBezTo>
                  <a:cubicBezTo>
                    <a:pt x="314633" y="627916"/>
                    <a:pt x="326043" y="611344"/>
                    <a:pt x="337977" y="595141"/>
                  </a:cubicBezTo>
                  <a:cubicBezTo>
                    <a:pt x="349971" y="578846"/>
                    <a:pt x="362519" y="562889"/>
                    <a:pt x="375836" y="547086"/>
                  </a:cubicBezTo>
                  <a:lnTo>
                    <a:pt x="407053" y="509023"/>
                  </a:lnTo>
                  <a:cubicBezTo>
                    <a:pt x="408683" y="507025"/>
                    <a:pt x="411420" y="502536"/>
                    <a:pt x="414342" y="498816"/>
                  </a:cubicBezTo>
                  <a:cubicBezTo>
                    <a:pt x="415480" y="497371"/>
                    <a:pt x="416280" y="495802"/>
                    <a:pt x="417325" y="495434"/>
                  </a:cubicBezTo>
                  <a:cubicBezTo>
                    <a:pt x="420770" y="494327"/>
                    <a:pt x="422646" y="490668"/>
                    <a:pt x="421539" y="487224"/>
                  </a:cubicBezTo>
                  <a:cubicBezTo>
                    <a:pt x="420431" y="483812"/>
                    <a:pt x="416772" y="481936"/>
                    <a:pt x="413358" y="483012"/>
                  </a:cubicBezTo>
                  <a:cubicBezTo>
                    <a:pt x="411020" y="483720"/>
                    <a:pt x="408252" y="485718"/>
                    <a:pt x="405577" y="488516"/>
                  </a:cubicBezTo>
                  <a:cubicBezTo>
                    <a:pt x="402009" y="492236"/>
                    <a:pt x="398380" y="497678"/>
                    <a:pt x="396381" y="499861"/>
                  </a:cubicBezTo>
                  <a:lnTo>
                    <a:pt x="363565" y="536448"/>
                  </a:lnTo>
                  <a:cubicBezTo>
                    <a:pt x="349479" y="552159"/>
                    <a:pt x="335885" y="567808"/>
                    <a:pt x="323429" y="584288"/>
                  </a:cubicBezTo>
                  <a:cubicBezTo>
                    <a:pt x="310820" y="600921"/>
                    <a:pt x="299409" y="618385"/>
                    <a:pt x="288922" y="636863"/>
                  </a:cubicBezTo>
                  <a:cubicBezTo>
                    <a:pt x="277542" y="657739"/>
                    <a:pt x="268962" y="679876"/>
                    <a:pt x="257490" y="700537"/>
                  </a:cubicBezTo>
                  <a:cubicBezTo>
                    <a:pt x="257029" y="701336"/>
                    <a:pt x="256413" y="702074"/>
                    <a:pt x="255952" y="702873"/>
                  </a:cubicBezTo>
                  <a:cubicBezTo>
                    <a:pt x="256659" y="637601"/>
                    <a:pt x="257305" y="574265"/>
                    <a:pt x="257951" y="514158"/>
                  </a:cubicBezTo>
                  <a:cubicBezTo>
                    <a:pt x="258320" y="478677"/>
                    <a:pt x="258689" y="444335"/>
                    <a:pt x="259028" y="411345"/>
                  </a:cubicBezTo>
                  <a:cubicBezTo>
                    <a:pt x="268746" y="395357"/>
                    <a:pt x="282525" y="381337"/>
                    <a:pt x="298148" y="368670"/>
                  </a:cubicBezTo>
                  <a:cubicBezTo>
                    <a:pt x="308574" y="360215"/>
                    <a:pt x="319831" y="352436"/>
                    <a:pt x="331087" y="344934"/>
                  </a:cubicBezTo>
                  <a:cubicBezTo>
                    <a:pt x="349141" y="332913"/>
                    <a:pt x="367317" y="321783"/>
                    <a:pt x="383556" y="311883"/>
                  </a:cubicBezTo>
                  <a:cubicBezTo>
                    <a:pt x="391860" y="306656"/>
                    <a:pt x="400471" y="301860"/>
                    <a:pt x="408837" y="296695"/>
                  </a:cubicBezTo>
                  <a:cubicBezTo>
                    <a:pt x="412558" y="294389"/>
                    <a:pt x="416218" y="291991"/>
                    <a:pt x="419755" y="289470"/>
                  </a:cubicBezTo>
                  <a:cubicBezTo>
                    <a:pt x="422031" y="287871"/>
                    <a:pt x="430612" y="279262"/>
                    <a:pt x="430827" y="279047"/>
                  </a:cubicBezTo>
                  <a:cubicBezTo>
                    <a:pt x="430765" y="279139"/>
                    <a:pt x="430458" y="279108"/>
                    <a:pt x="430335" y="279108"/>
                  </a:cubicBezTo>
                  <a:cubicBezTo>
                    <a:pt x="430550" y="279078"/>
                    <a:pt x="430735" y="279016"/>
                    <a:pt x="430919" y="278955"/>
                  </a:cubicBezTo>
                  <a:cubicBezTo>
                    <a:pt x="434025" y="277909"/>
                    <a:pt x="435932" y="274589"/>
                    <a:pt x="435194" y="27129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8" name="Google Shape;778;p13"/>
            <p:cNvSpPr/>
            <p:nvPr/>
          </p:nvSpPr>
          <p:spPr>
            <a:xfrm flipH="1">
              <a:off x="7604128" y="4670071"/>
              <a:ext cx="617321" cy="242433"/>
            </a:xfrm>
            <a:custGeom>
              <a:avLst/>
              <a:gdLst/>
              <a:ahLst/>
              <a:cxnLst/>
              <a:rect l="l" t="t" r="r" b="b"/>
              <a:pathLst>
                <a:path w="1234641" h="484866" extrusionOk="0">
                  <a:moveTo>
                    <a:pt x="1231773" y="12423"/>
                  </a:moveTo>
                  <a:cubicBezTo>
                    <a:pt x="1228882" y="23245"/>
                    <a:pt x="1226330" y="34190"/>
                    <a:pt x="1223377" y="44982"/>
                  </a:cubicBezTo>
                  <a:cubicBezTo>
                    <a:pt x="1209383" y="96419"/>
                    <a:pt x="1184779" y="144966"/>
                    <a:pt x="1146550" y="181430"/>
                  </a:cubicBezTo>
                  <a:cubicBezTo>
                    <a:pt x="1125268" y="201723"/>
                    <a:pt x="1100633" y="216972"/>
                    <a:pt x="1072953" y="225427"/>
                  </a:cubicBezTo>
                  <a:cubicBezTo>
                    <a:pt x="1065172" y="227795"/>
                    <a:pt x="1050009" y="225981"/>
                    <a:pt x="1044043" y="228410"/>
                  </a:cubicBezTo>
                  <a:lnTo>
                    <a:pt x="1034755" y="234036"/>
                  </a:lnTo>
                  <a:cubicBezTo>
                    <a:pt x="1044074" y="151269"/>
                    <a:pt x="1092975" y="73729"/>
                    <a:pt x="1162789" y="33453"/>
                  </a:cubicBezTo>
                  <a:cubicBezTo>
                    <a:pt x="1180166" y="23430"/>
                    <a:pt x="1198311" y="15005"/>
                    <a:pt x="1217011" y="8057"/>
                  </a:cubicBezTo>
                  <a:cubicBezTo>
                    <a:pt x="1218548" y="7473"/>
                    <a:pt x="1233096" y="586"/>
                    <a:pt x="1234480" y="2000"/>
                  </a:cubicBezTo>
                  <a:cubicBezTo>
                    <a:pt x="1235402" y="2953"/>
                    <a:pt x="1232081" y="11316"/>
                    <a:pt x="1231773" y="12423"/>
                  </a:cubicBezTo>
                  <a:close/>
                  <a:moveTo>
                    <a:pt x="1086208" y="397817"/>
                  </a:moveTo>
                  <a:cubicBezTo>
                    <a:pt x="1057975" y="312806"/>
                    <a:pt x="996741" y="251008"/>
                    <a:pt x="927941" y="236188"/>
                  </a:cubicBezTo>
                  <a:lnTo>
                    <a:pt x="931940" y="247472"/>
                  </a:lnTo>
                  <a:cubicBezTo>
                    <a:pt x="933508" y="254728"/>
                    <a:pt x="930771" y="272683"/>
                    <a:pt x="932124" y="282061"/>
                  </a:cubicBezTo>
                  <a:cubicBezTo>
                    <a:pt x="937014" y="315450"/>
                    <a:pt x="947840" y="345519"/>
                    <a:pt x="963187" y="371776"/>
                  </a:cubicBezTo>
                  <a:cubicBezTo>
                    <a:pt x="990744" y="419032"/>
                    <a:pt x="1029557" y="450515"/>
                    <a:pt x="1071630" y="469546"/>
                  </a:cubicBezTo>
                  <a:cubicBezTo>
                    <a:pt x="1080488" y="473543"/>
                    <a:pt x="1089468" y="477079"/>
                    <a:pt x="1098326" y="481014"/>
                  </a:cubicBezTo>
                  <a:cubicBezTo>
                    <a:pt x="1099249" y="481414"/>
                    <a:pt x="1105984" y="485749"/>
                    <a:pt x="1106845" y="484704"/>
                  </a:cubicBezTo>
                  <a:cubicBezTo>
                    <a:pt x="1108168" y="483136"/>
                    <a:pt x="1103554" y="465457"/>
                    <a:pt x="1103185" y="463582"/>
                  </a:cubicBezTo>
                  <a:cubicBezTo>
                    <a:pt x="1098849" y="440984"/>
                    <a:pt x="1093221" y="419001"/>
                    <a:pt x="1086208" y="397817"/>
                  </a:cubicBezTo>
                  <a:close/>
                  <a:moveTo>
                    <a:pt x="869199" y="423797"/>
                  </a:moveTo>
                  <a:cubicBezTo>
                    <a:pt x="864616" y="400984"/>
                    <a:pt x="857604" y="379923"/>
                    <a:pt x="843703" y="361291"/>
                  </a:cubicBezTo>
                  <a:cubicBezTo>
                    <a:pt x="802368" y="305858"/>
                    <a:pt x="735167" y="269885"/>
                    <a:pt x="668151" y="262906"/>
                  </a:cubicBezTo>
                  <a:lnTo>
                    <a:pt x="654957" y="258479"/>
                  </a:lnTo>
                  <a:cubicBezTo>
                    <a:pt x="650037" y="259186"/>
                    <a:pt x="651728" y="277234"/>
                    <a:pt x="652128" y="279478"/>
                  </a:cubicBezTo>
                  <a:cubicBezTo>
                    <a:pt x="655941" y="300662"/>
                    <a:pt x="669136" y="319970"/>
                    <a:pt x="683775" y="334851"/>
                  </a:cubicBezTo>
                  <a:cubicBezTo>
                    <a:pt x="721635" y="373252"/>
                    <a:pt x="777394" y="394866"/>
                    <a:pt x="822389" y="423428"/>
                  </a:cubicBezTo>
                  <a:cubicBezTo>
                    <a:pt x="836198" y="432191"/>
                    <a:pt x="850315" y="440000"/>
                    <a:pt x="864586" y="447840"/>
                  </a:cubicBezTo>
                  <a:cubicBezTo>
                    <a:pt x="867446" y="449408"/>
                    <a:pt x="874919" y="456326"/>
                    <a:pt x="877995" y="456510"/>
                  </a:cubicBezTo>
                  <a:cubicBezTo>
                    <a:pt x="881316" y="456695"/>
                    <a:pt x="875227" y="450238"/>
                    <a:pt x="874274" y="446918"/>
                  </a:cubicBezTo>
                  <a:cubicBezTo>
                    <a:pt x="872090" y="439354"/>
                    <a:pt x="870767" y="431514"/>
                    <a:pt x="869199" y="423797"/>
                  </a:cubicBezTo>
                  <a:close/>
                  <a:moveTo>
                    <a:pt x="217678" y="394927"/>
                  </a:moveTo>
                  <a:cubicBezTo>
                    <a:pt x="213096" y="372114"/>
                    <a:pt x="206084" y="351053"/>
                    <a:pt x="192151" y="332422"/>
                  </a:cubicBezTo>
                  <a:cubicBezTo>
                    <a:pt x="150816" y="276987"/>
                    <a:pt x="83616" y="241015"/>
                    <a:pt x="16631" y="234067"/>
                  </a:cubicBezTo>
                  <a:lnTo>
                    <a:pt x="3406" y="229639"/>
                  </a:lnTo>
                  <a:cubicBezTo>
                    <a:pt x="-1484" y="230316"/>
                    <a:pt x="208" y="248363"/>
                    <a:pt x="607" y="250608"/>
                  </a:cubicBezTo>
                  <a:cubicBezTo>
                    <a:pt x="4390" y="271792"/>
                    <a:pt x="17584" y="291130"/>
                    <a:pt x="32255" y="305980"/>
                  </a:cubicBezTo>
                  <a:cubicBezTo>
                    <a:pt x="70114" y="344382"/>
                    <a:pt x="125843" y="366026"/>
                    <a:pt x="170869" y="394558"/>
                  </a:cubicBezTo>
                  <a:cubicBezTo>
                    <a:pt x="184647" y="403321"/>
                    <a:pt x="198764" y="411130"/>
                    <a:pt x="213065" y="418970"/>
                  </a:cubicBezTo>
                  <a:cubicBezTo>
                    <a:pt x="215894" y="420538"/>
                    <a:pt x="223368" y="427456"/>
                    <a:pt x="226444" y="427640"/>
                  </a:cubicBezTo>
                  <a:cubicBezTo>
                    <a:pt x="229796" y="427855"/>
                    <a:pt x="223676" y="421368"/>
                    <a:pt x="222722" y="418048"/>
                  </a:cubicBezTo>
                  <a:cubicBezTo>
                    <a:pt x="220569" y="410484"/>
                    <a:pt x="219216" y="402675"/>
                    <a:pt x="217678" y="394927"/>
                  </a:cubicBezTo>
                  <a:close/>
                  <a:moveTo>
                    <a:pt x="728463" y="73422"/>
                  </a:moveTo>
                  <a:cubicBezTo>
                    <a:pt x="735044" y="56204"/>
                    <a:pt x="741441" y="38833"/>
                    <a:pt x="748730" y="21923"/>
                  </a:cubicBezTo>
                  <a:cubicBezTo>
                    <a:pt x="749161" y="20908"/>
                    <a:pt x="756173" y="8180"/>
                    <a:pt x="755496" y="7411"/>
                  </a:cubicBezTo>
                  <a:cubicBezTo>
                    <a:pt x="755373" y="7257"/>
                    <a:pt x="735014" y="19586"/>
                    <a:pt x="733968" y="20140"/>
                  </a:cubicBezTo>
                  <a:cubicBezTo>
                    <a:pt x="708041" y="33606"/>
                    <a:pt x="680699" y="44705"/>
                    <a:pt x="655449" y="59463"/>
                  </a:cubicBezTo>
                  <a:cubicBezTo>
                    <a:pt x="631676" y="73329"/>
                    <a:pt x="608886" y="89809"/>
                    <a:pt x="592524" y="112714"/>
                  </a:cubicBezTo>
                  <a:cubicBezTo>
                    <a:pt x="569119" y="145489"/>
                    <a:pt x="566351" y="186473"/>
                    <a:pt x="546268" y="220508"/>
                  </a:cubicBezTo>
                  <a:lnTo>
                    <a:pt x="555772" y="221676"/>
                  </a:lnTo>
                  <a:cubicBezTo>
                    <a:pt x="569581" y="227795"/>
                    <a:pt x="596491" y="216819"/>
                    <a:pt x="609009" y="212237"/>
                  </a:cubicBezTo>
                  <a:cubicBezTo>
                    <a:pt x="673380" y="188625"/>
                    <a:pt x="704689" y="135773"/>
                    <a:pt x="728463" y="73422"/>
                  </a:cubicBezTo>
                  <a:close/>
                  <a:moveTo>
                    <a:pt x="230780" y="52054"/>
                  </a:moveTo>
                  <a:cubicBezTo>
                    <a:pt x="207006" y="65920"/>
                    <a:pt x="184217" y="82399"/>
                    <a:pt x="167855" y="105305"/>
                  </a:cubicBezTo>
                  <a:cubicBezTo>
                    <a:pt x="144450" y="138079"/>
                    <a:pt x="141682" y="179063"/>
                    <a:pt x="121599" y="213098"/>
                  </a:cubicBezTo>
                  <a:lnTo>
                    <a:pt x="131102" y="214267"/>
                  </a:lnTo>
                  <a:cubicBezTo>
                    <a:pt x="144911" y="220385"/>
                    <a:pt x="171822" y="209409"/>
                    <a:pt x="184340" y="204828"/>
                  </a:cubicBezTo>
                  <a:cubicBezTo>
                    <a:pt x="248710" y="181215"/>
                    <a:pt x="280019" y="128395"/>
                    <a:pt x="303793" y="66012"/>
                  </a:cubicBezTo>
                  <a:cubicBezTo>
                    <a:pt x="310375" y="48795"/>
                    <a:pt x="316772" y="31454"/>
                    <a:pt x="324061" y="14513"/>
                  </a:cubicBezTo>
                  <a:cubicBezTo>
                    <a:pt x="324492" y="13499"/>
                    <a:pt x="331473" y="801"/>
                    <a:pt x="330827" y="1"/>
                  </a:cubicBezTo>
                  <a:cubicBezTo>
                    <a:pt x="330704" y="-152"/>
                    <a:pt x="310344" y="12207"/>
                    <a:pt x="309298" y="12730"/>
                  </a:cubicBezTo>
                  <a:cubicBezTo>
                    <a:pt x="283372" y="26197"/>
                    <a:pt x="256030" y="37327"/>
                    <a:pt x="230780" y="520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79" name="Google Shape;779;p13"/>
            <p:cNvSpPr/>
            <p:nvPr/>
          </p:nvSpPr>
          <p:spPr>
            <a:xfrm flipH="1">
              <a:off x="8487332" y="4459650"/>
              <a:ext cx="358391" cy="382212"/>
            </a:xfrm>
            <a:custGeom>
              <a:avLst/>
              <a:gdLst/>
              <a:ahLst/>
              <a:cxnLst/>
              <a:rect l="l" t="t" r="r" b="b"/>
              <a:pathLst>
                <a:path w="716783" h="764424" extrusionOk="0">
                  <a:moveTo>
                    <a:pt x="5844" y="0"/>
                  </a:moveTo>
                  <a:cubicBezTo>
                    <a:pt x="5844" y="0"/>
                    <a:pt x="320286" y="333558"/>
                    <a:pt x="166417" y="479384"/>
                  </a:cubicBezTo>
                  <a:cubicBezTo>
                    <a:pt x="166417" y="479384"/>
                    <a:pt x="3937" y="540259"/>
                    <a:pt x="0" y="206979"/>
                  </a:cubicBezTo>
                  <a:lnTo>
                    <a:pt x="5844" y="0"/>
                  </a:lnTo>
                  <a:close/>
                  <a:moveTo>
                    <a:pt x="244136" y="584564"/>
                  </a:moveTo>
                  <a:cubicBezTo>
                    <a:pt x="244136" y="584564"/>
                    <a:pt x="176628" y="744932"/>
                    <a:pt x="509646" y="762088"/>
                  </a:cubicBezTo>
                  <a:lnTo>
                    <a:pt x="716783" y="764425"/>
                  </a:lnTo>
                  <a:cubicBezTo>
                    <a:pt x="716783" y="764425"/>
                    <a:pt x="396221" y="436186"/>
                    <a:pt x="244136" y="58456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0" name="Google Shape;780;p13"/>
            <p:cNvSpPr/>
            <p:nvPr/>
          </p:nvSpPr>
          <p:spPr>
            <a:xfrm flipH="1">
              <a:off x="7455887" y="4658239"/>
              <a:ext cx="110025" cy="279596"/>
            </a:xfrm>
            <a:custGeom>
              <a:avLst/>
              <a:gdLst/>
              <a:ahLst/>
              <a:cxnLst/>
              <a:rect l="l" t="t" r="r" b="b"/>
              <a:pathLst>
                <a:path w="220050" h="559192" extrusionOk="0">
                  <a:moveTo>
                    <a:pt x="150228" y="413795"/>
                  </a:moveTo>
                  <a:cubicBezTo>
                    <a:pt x="158132" y="436639"/>
                    <a:pt x="163791" y="459514"/>
                    <a:pt x="166959" y="480482"/>
                  </a:cubicBezTo>
                  <a:cubicBezTo>
                    <a:pt x="168527" y="490628"/>
                    <a:pt x="169019" y="501051"/>
                    <a:pt x="168989" y="511351"/>
                  </a:cubicBezTo>
                  <a:cubicBezTo>
                    <a:pt x="168958" y="519529"/>
                    <a:pt x="168373" y="527800"/>
                    <a:pt x="166313" y="535732"/>
                  </a:cubicBezTo>
                  <a:cubicBezTo>
                    <a:pt x="151458" y="592888"/>
                    <a:pt x="99820" y="530321"/>
                    <a:pt x="83027" y="508953"/>
                  </a:cubicBezTo>
                  <a:cubicBezTo>
                    <a:pt x="71679" y="494502"/>
                    <a:pt x="58731" y="461789"/>
                    <a:pt x="49473" y="443834"/>
                  </a:cubicBezTo>
                  <a:cubicBezTo>
                    <a:pt x="20410" y="387354"/>
                    <a:pt x="-3610" y="323803"/>
                    <a:pt x="449" y="260529"/>
                  </a:cubicBezTo>
                  <a:cubicBezTo>
                    <a:pt x="5124" y="187324"/>
                    <a:pt x="59899" y="14842"/>
                    <a:pt x="77522" y="4665"/>
                  </a:cubicBezTo>
                  <a:cubicBezTo>
                    <a:pt x="98590" y="-7479"/>
                    <a:pt x="117196" y="5373"/>
                    <a:pt x="120426" y="28370"/>
                  </a:cubicBezTo>
                  <a:cubicBezTo>
                    <a:pt x="121348" y="34888"/>
                    <a:pt x="121410" y="41529"/>
                    <a:pt x="121133" y="48109"/>
                  </a:cubicBezTo>
                  <a:cubicBezTo>
                    <a:pt x="120826" y="55979"/>
                    <a:pt x="120087" y="63850"/>
                    <a:pt x="118980" y="71690"/>
                  </a:cubicBezTo>
                  <a:cubicBezTo>
                    <a:pt x="123255" y="64804"/>
                    <a:pt x="127961" y="58193"/>
                    <a:pt x="133282" y="51921"/>
                  </a:cubicBezTo>
                  <a:cubicBezTo>
                    <a:pt x="146906" y="35718"/>
                    <a:pt x="188826" y="822"/>
                    <a:pt x="210477" y="22897"/>
                  </a:cubicBezTo>
                  <a:cubicBezTo>
                    <a:pt x="225855" y="38547"/>
                    <a:pt x="219212" y="71168"/>
                    <a:pt x="214476" y="89861"/>
                  </a:cubicBezTo>
                  <a:cubicBezTo>
                    <a:pt x="206141" y="122636"/>
                    <a:pt x="189748" y="154826"/>
                    <a:pt x="168958" y="183573"/>
                  </a:cubicBezTo>
                  <a:cubicBezTo>
                    <a:pt x="184520" y="190460"/>
                    <a:pt x="191132" y="201836"/>
                    <a:pt x="193531" y="215180"/>
                  </a:cubicBezTo>
                  <a:cubicBezTo>
                    <a:pt x="216782" y="224342"/>
                    <a:pt x="229207" y="264280"/>
                    <a:pt x="201866" y="276793"/>
                  </a:cubicBezTo>
                  <a:cubicBezTo>
                    <a:pt x="198944" y="278115"/>
                    <a:pt x="195869" y="279253"/>
                    <a:pt x="192731" y="280206"/>
                  </a:cubicBezTo>
                  <a:cubicBezTo>
                    <a:pt x="193623" y="294349"/>
                    <a:pt x="195807" y="309322"/>
                    <a:pt x="186458" y="320882"/>
                  </a:cubicBezTo>
                  <a:cubicBezTo>
                    <a:pt x="185965" y="321497"/>
                    <a:pt x="185442" y="322082"/>
                    <a:pt x="184920" y="322635"/>
                  </a:cubicBezTo>
                  <a:cubicBezTo>
                    <a:pt x="187872" y="325464"/>
                    <a:pt x="190702" y="328477"/>
                    <a:pt x="193377" y="331644"/>
                  </a:cubicBezTo>
                  <a:cubicBezTo>
                    <a:pt x="211246" y="353012"/>
                    <a:pt x="224502" y="396148"/>
                    <a:pt x="205218" y="421267"/>
                  </a:cubicBezTo>
                  <a:cubicBezTo>
                    <a:pt x="193685" y="436270"/>
                    <a:pt x="170557" y="424249"/>
                    <a:pt x="157578" y="417761"/>
                  </a:cubicBezTo>
                  <a:cubicBezTo>
                    <a:pt x="155087" y="416470"/>
                    <a:pt x="152627" y="415179"/>
                    <a:pt x="150228" y="413795"/>
                  </a:cubicBezTo>
                  <a:lnTo>
                    <a:pt x="150228" y="41379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1" name="Google Shape;781;p13"/>
            <p:cNvSpPr/>
            <p:nvPr/>
          </p:nvSpPr>
          <p:spPr>
            <a:xfrm flipH="1">
              <a:off x="7465483" y="4700448"/>
              <a:ext cx="93039" cy="163210"/>
            </a:xfrm>
            <a:custGeom>
              <a:avLst/>
              <a:gdLst/>
              <a:ahLst/>
              <a:cxnLst/>
              <a:rect l="l" t="t" r="r" b="b"/>
              <a:pathLst>
                <a:path w="186078" h="326419" extrusionOk="0">
                  <a:moveTo>
                    <a:pt x="111580" y="320983"/>
                  </a:moveTo>
                  <a:lnTo>
                    <a:pt x="111611" y="321260"/>
                  </a:lnTo>
                  <a:cubicBezTo>
                    <a:pt x="111242" y="321352"/>
                    <a:pt x="111303" y="320952"/>
                    <a:pt x="111395" y="320552"/>
                  </a:cubicBezTo>
                  <a:cubicBezTo>
                    <a:pt x="111334" y="320491"/>
                    <a:pt x="111211" y="320337"/>
                    <a:pt x="111303" y="320276"/>
                  </a:cubicBezTo>
                  <a:lnTo>
                    <a:pt x="111395" y="320522"/>
                  </a:lnTo>
                  <a:lnTo>
                    <a:pt x="111457" y="320307"/>
                  </a:lnTo>
                  <a:lnTo>
                    <a:pt x="111519" y="320368"/>
                  </a:lnTo>
                  <a:lnTo>
                    <a:pt x="111549" y="320460"/>
                  </a:lnTo>
                  <a:lnTo>
                    <a:pt x="111549" y="320676"/>
                  </a:lnTo>
                  <a:cubicBezTo>
                    <a:pt x="111580" y="320768"/>
                    <a:pt x="111580" y="320891"/>
                    <a:pt x="111580" y="320983"/>
                  </a:cubicBezTo>
                  <a:close/>
                  <a:moveTo>
                    <a:pt x="138399" y="99369"/>
                  </a:moveTo>
                  <a:cubicBezTo>
                    <a:pt x="138214" y="98632"/>
                    <a:pt x="137691" y="99062"/>
                    <a:pt x="137169" y="99831"/>
                  </a:cubicBezTo>
                  <a:cubicBezTo>
                    <a:pt x="137322" y="99862"/>
                    <a:pt x="137476" y="99892"/>
                    <a:pt x="137599" y="99892"/>
                  </a:cubicBezTo>
                  <a:cubicBezTo>
                    <a:pt x="137876" y="99708"/>
                    <a:pt x="138122" y="99523"/>
                    <a:pt x="138399" y="99369"/>
                  </a:cubicBezTo>
                  <a:close/>
                  <a:moveTo>
                    <a:pt x="173890" y="236463"/>
                  </a:moveTo>
                  <a:cubicBezTo>
                    <a:pt x="173614" y="239323"/>
                    <a:pt x="171891" y="240737"/>
                    <a:pt x="170292" y="241752"/>
                  </a:cubicBezTo>
                  <a:cubicBezTo>
                    <a:pt x="169861" y="242028"/>
                    <a:pt x="169123" y="241813"/>
                    <a:pt x="168600" y="241936"/>
                  </a:cubicBezTo>
                  <a:cubicBezTo>
                    <a:pt x="167463" y="242920"/>
                    <a:pt x="166140" y="243658"/>
                    <a:pt x="164694" y="243719"/>
                  </a:cubicBezTo>
                  <a:lnTo>
                    <a:pt x="164694" y="243750"/>
                  </a:lnTo>
                  <a:cubicBezTo>
                    <a:pt x="165064" y="245318"/>
                    <a:pt x="163649" y="244673"/>
                    <a:pt x="162265" y="243719"/>
                  </a:cubicBezTo>
                  <a:lnTo>
                    <a:pt x="162818" y="243535"/>
                  </a:lnTo>
                  <a:cubicBezTo>
                    <a:pt x="162080" y="243351"/>
                    <a:pt x="161404" y="243043"/>
                    <a:pt x="160758" y="242582"/>
                  </a:cubicBezTo>
                  <a:cubicBezTo>
                    <a:pt x="161188" y="242920"/>
                    <a:pt x="161711" y="243351"/>
                    <a:pt x="162265" y="243719"/>
                  </a:cubicBezTo>
                  <a:cubicBezTo>
                    <a:pt x="160727" y="244334"/>
                    <a:pt x="158974" y="245349"/>
                    <a:pt x="158728" y="245410"/>
                  </a:cubicBezTo>
                  <a:cubicBezTo>
                    <a:pt x="155529" y="245903"/>
                    <a:pt x="152300" y="246118"/>
                    <a:pt x="149040" y="246210"/>
                  </a:cubicBezTo>
                  <a:cubicBezTo>
                    <a:pt x="145872" y="246302"/>
                    <a:pt x="142766" y="246179"/>
                    <a:pt x="139660" y="246025"/>
                  </a:cubicBezTo>
                  <a:cubicBezTo>
                    <a:pt x="134493" y="245687"/>
                    <a:pt x="129234" y="245318"/>
                    <a:pt x="124005" y="244457"/>
                  </a:cubicBezTo>
                  <a:cubicBezTo>
                    <a:pt x="118838" y="243627"/>
                    <a:pt x="113671" y="242459"/>
                    <a:pt x="108628" y="240922"/>
                  </a:cubicBezTo>
                  <a:cubicBezTo>
                    <a:pt x="100170" y="238370"/>
                    <a:pt x="92173" y="234803"/>
                    <a:pt x="84485" y="230837"/>
                  </a:cubicBezTo>
                  <a:cubicBezTo>
                    <a:pt x="86053" y="233481"/>
                    <a:pt x="87837" y="235972"/>
                    <a:pt x="89283" y="238647"/>
                  </a:cubicBezTo>
                  <a:cubicBezTo>
                    <a:pt x="93096" y="245656"/>
                    <a:pt x="96541" y="252851"/>
                    <a:pt x="99955" y="259830"/>
                  </a:cubicBezTo>
                  <a:cubicBezTo>
                    <a:pt x="103092" y="266317"/>
                    <a:pt x="106198" y="272836"/>
                    <a:pt x="109181" y="279415"/>
                  </a:cubicBezTo>
                  <a:cubicBezTo>
                    <a:pt x="112164" y="286025"/>
                    <a:pt x="115025" y="292728"/>
                    <a:pt x="117670" y="299523"/>
                  </a:cubicBezTo>
                  <a:lnTo>
                    <a:pt x="122098" y="311237"/>
                  </a:lnTo>
                  <a:lnTo>
                    <a:pt x="123944" y="316433"/>
                  </a:lnTo>
                  <a:cubicBezTo>
                    <a:pt x="123974" y="316556"/>
                    <a:pt x="124405" y="318400"/>
                    <a:pt x="124497" y="319138"/>
                  </a:cubicBezTo>
                  <a:cubicBezTo>
                    <a:pt x="125451" y="326732"/>
                    <a:pt x="116132" y="326732"/>
                    <a:pt x="115240" y="326240"/>
                  </a:cubicBezTo>
                  <a:cubicBezTo>
                    <a:pt x="113210" y="325256"/>
                    <a:pt x="111918" y="323350"/>
                    <a:pt x="111611" y="321260"/>
                  </a:cubicBezTo>
                  <a:cubicBezTo>
                    <a:pt x="111795" y="321229"/>
                    <a:pt x="111703" y="320737"/>
                    <a:pt x="111549" y="320460"/>
                  </a:cubicBezTo>
                  <a:cubicBezTo>
                    <a:pt x="111549" y="320307"/>
                    <a:pt x="111549" y="320122"/>
                    <a:pt x="111580" y="319968"/>
                  </a:cubicBezTo>
                  <a:cubicBezTo>
                    <a:pt x="111549" y="320030"/>
                    <a:pt x="111519" y="320184"/>
                    <a:pt x="111457" y="320307"/>
                  </a:cubicBezTo>
                  <a:cubicBezTo>
                    <a:pt x="111426" y="320276"/>
                    <a:pt x="111395" y="320245"/>
                    <a:pt x="111334" y="320245"/>
                  </a:cubicBezTo>
                  <a:lnTo>
                    <a:pt x="111303" y="320276"/>
                  </a:lnTo>
                  <a:lnTo>
                    <a:pt x="109612" y="316494"/>
                  </a:lnTo>
                  <a:lnTo>
                    <a:pt x="104353" y="305241"/>
                  </a:lnTo>
                  <a:cubicBezTo>
                    <a:pt x="101954" y="300168"/>
                    <a:pt x="99401" y="295157"/>
                    <a:pt x="96817" y="290176"/>
                  </a:cubicBezTo>
                  <a:cubicBezTo>
                    <a:pt x="92881" y="282613"/>
                    <a:pt x="88790" y="275141"/>
                    <a:pt x="84669" y="267701"/>
                  </a:cubicBezTo>
                  <a:cubicBezTo>
                    <a:pt x="77719" y="254573"/>
                    <a:pt x="70183" y="240952"/>
                    <a:pt x="61510" y="228408"/>
                  </a:cubicBezTo>
                  <a:cubicBezTo>
                    <a:pt x="55944" y="220353"/>
                    <a:pt x="50039" y="212667"/>
                    <a:pt x="42903" y="206272"/>
                  </a:cubicBezTo>
                  <a:cubicBezTo>
                    <a:pt x="39582" y="203228"/>
                    <a:pt x="36014" y="200553"/>
                    <a:pt x="32354" y="198063"/>
                  </a:cubicBezTo>
                  <a:cubicBezTo>
                    <a:pt x="22882" y="191729"/>
                    <a:pt x="12671" y="186595"/>
                    <a:pt x="3198" y="180199"/>
                  </a:cubicBezTo>
                  <a:cubicBezTo>
                    <a:pt x="31" y="178201"/>
                    <a:pt x="-954" y="174019"/>
                    <a:pt x="1015" y="170822"/>
                  </a:cubicBezTo>
                  <a:cubicBezTo>
                    <a:pt x="3014" y="167655"/>
                    <a:pt x="7227" y="166671"/>
                    <a:pt x="10395" y="168670"/>
                  </a:cubicBezTo>
                  <a:cubicBezTo>
                    <a:pt x="14793" y="171191"/>
                    <a:pt x="19376" y="173405"/>
                    <a:pt x="23958" y="175649"/>
                  </a:cubicBezTo>
                  <a:cubicBezTo>
                    <a:pt x="24450" y="174696"/>
                    <a:pt x="24604" y="173497"/>
                    <a:pt x="25465" y="172882"/>
                  </a:cubicBezTo>
                  <a:cubicBezTo>
                    <a:pt x="25558" y="172790"/>
                    <a:pt x="25619" y="172728"/>
                    <a:pt x="25711" y="172667"/>
                  </a:cubicBezTo>
                  <a:cubicBezTo>
                    <a:pt x="26757" y="171806"/>
                    <a:pt x="29310" y="169654"/>
                    <a:pt x="29494" y="169469"/>
                  </a:cubicBezTo>
                  <a:lnTo>
                    <a:pt x="36845" y="159938"/>
                  </a:lnTo>
                  <a:cubicBezTo>
                    <a:pt x="40689" y="154373"/>
                    <a:pt x="44195" y="148532"/>
                    <a:pt x="47425" y="142536"/>
                  </a:cubicBezTo>
                  <a:cubicBezTo>
                    <a:pt x="50654" y="136541"/>
                    <a:pt x="53576" y="130392"/>
                    <a:pt x="56220" y="124120"/>
                  </a:cubicBezTo>
                  <a:cubicBezTo>
                    <a:pt x="58312" y="119170"/>
                    <a:pt x="60157" y="114127"/>
                    <a:pt x="62033" y="109054"/>
                  </a:cubicBezTo>
                  <a:cubicBezTo>
                    <a:pt x="66462" y="97033"/>
                    <a:pt x="70553" y="84827"/>
                    <a:pt x="74705" y="72713"/>
                  </a:cubicBezTo>
                  <a:cubicBezTo>
                    <a:pt x="79625" y="59523"/>
                    <a:pt x="84362" y="46641"/>
                    <a:pt x="87560" y="33298"/>
                  </a:cubicBezTo>
                  <a:cubicBezTo>
                    <a:pt x="89652" y="24720"/>
                    <a:pt x="91189" y="15988"/>
                    <a:pt x="91528" y="6795"/>
                  </a:cubicBezTo>
                  <a:cubicBezTo>
                    <a:pt x="91528" y="3044"/>
                    <a:pt x="94572" y="-31"/>
                    <a:pt x="98325" y="0"/>
                  </a:cubicBezTo>
                  <a:cubicBezTo>
                    <a:pt x="102077" y="0"/>
                    <a:pt x="105122" y="3044"/>
                    <a:pt x="105122" y="6795"/>
                  </a:cubicBezTo>
                  <a:cubicBezTo>
                    <a:pt x="105521" y="17003"/>
                    <a:pt x="104660" y="26810"/>
                    <a:pt x="102999" y="36495"/>
                  </a:cubicBezTo>
                  <a:cubicBezTo>
                    <a:pt x="100539" y="50699"/>
                    <a:pt x="96202" y="64443"/>
                    <a:pt x="91804" y="78555"/>
                  </a:cubicBezTo>
                  <a:cubicBezTo>
                    <a:pt x="88206" y="89100"/>
                    <a:pt x="84854" y="99800"/>
                    <a:pt x="80886" y="110223"/>
                  </a:cubicBezTo>
                  <a:cubicBezTo>
                    <a:pt x="79164" y="114773"/>
                    <a:pt x="77103" y="119139"/>
                    <a:pt x="75135" y="123566"/>
                  </a:cubicBezTo>
                  <a:cubicBezTo>
                    <a:pt x="80702" y="118616"/>
                    <a:pt x="86607" y="114066"/>
                    <a:pt x="93158" y="110499"/>
                  </a:cubicBezTo>
                  <a:cubicBezTo>
                    <a:pt x="97187" y="108286"/>
                    <a:pt x="101400" y="106441"/>
                    <a:pt x="105737" y="104965"/>
                  </a:cubicBezTo>
                  <a:cubicBezTo>
                    <a:pt x="110073" y="103489"/>
                    <a:pt x="114563" y="102506"/>
                    <a:pt x="119023" y="101645"/>
                  </a:cubicBezTo>
                  <a:lnTo>
                    <a:pt x="135600" y="99554"/>
                  </a:lnTo>
                  <a:cubicBezTo>
                    <a:pt x="135815" y="99523"/>
                    <a:pt x="136523" y="99738"/>
                    <a:pt x="137169" y="99831"/>
                  </a:cubicBezTo>
                  <a:lnTo>
                    <a:pt x="137046" y="100015"/>
                  </a:lnTo>
                  <a:cubicBezTo>
                    <a:pt x="136799" y="100415"/>
                    <a:pt x="136830" y="100384"/>
                    <a:pt x="136584" y="100753"/>
                  </a:cubicBezTo>
                  <a:lnTo>
                    <a:pt x="136215" y="101429"/>
                  </a:lnTo>
                  <a:cubicBezTo>
                    <a:pt x="136615" y="100845"/>
                    <a:pt x="137076" y="100323"/>
                    <a:pt x="137599" y="99892"/>
                  </a:cubicBezTo>
                  <a:cubicBezTo>
                    <a:pt x="138122" y="99954"/>
                    <a:pt x="138522" y="99862"/>
                    <a:pt x="138430" y="99462"/>
                  </a:cubicBezTo>
                  <a:lnTo>
                    <a:pt x="138399" y="99369"/>
                  </a:lnTo>
                  <a:cubicBezTo>
                    <a:pt x="140029" y="98416"/>
                    <a:pt x="142059" y="98171"/>
                    <a:pt x="143935" y="98878"/>
                  </a:cubicBezTo>
                  <a:cubicBezTo>
                    <a:pt x="144058" y="98908"/>
                    <a:pt x="144088" y="99062"/>
                    <a:pt x="144181" y="99124"/>
                  </a:cubicBezTo>
                  <a:cubicBezTo>
                    <a:pt x="145688" y="98816"/>
                    <a:pt x="147287" y="98816"/>
                    <a:pt x="148733" y="99585"/>
                  </a:cubicBezTo>
                  <a:cubicBezTo>
                    <a:pt x="152023" y="101368"/>
                    <a:pt x="153284" y="105488"/>
                    <a:pt x="151500" y="108809"/>
                  </a:cubicBezTo>
                  <a:cubicBezTo>
                    <a:pt x="149440" y="113144"/>
                    <a:pt x="148425" y="117786"/>
                    <a:pt x="147779" y="122521"/>
                  </a:cubicBezTo>
                  <a:cubicBezTo>
                    <a:pt x="147102" y="127563"/>
                    <a:pt x="147041" y="132698"/>
                    <a:pt x="147102" y="137801"/>
                  </a:cubicBezTo>
                  <a:cubicBezTo>
                    <a:pt x="147041" y="147548"/>
                    <a:pt x="148148" y="157233"/>
                    <a:pt x="149532" y="166887"/>
                  </a:cubicBezTo>
                  <a:cubicBezTo>
                    <a:pt x="150916" y="176602"/>
                    <a:pt x="152546" y="186318"/>
                    <a:pt x="155037" y="195787"/>
                  </a:cubicBezTo>
                  <a:cubicBezTo>
                    <a:pt x="156483" y="201690"/>
                    <a:pt x="158082" y="207686"/>
                    <a:pt x="160266" y="213435"/>
                  </a:cubicBezTo>
                  <a:cubicBezTo>
                    <a:pt x="161650" y="217155"/>
                    <a:pt x="163188" y="220753"/>
                    <a:pt x="165125" y="224104"/>
                  </a:cubicBezTo>
                  <a:lnTo>
                    <a:pt x="168570" y="229115"/>
                  </a:lnTo>
                  <a:cubicBezTo>
                    <a:pt x="172014" y="229730"/>
                    <a:pt x="174382" y="232989"/>
                    <a:pt x="173890" y="236463"/>
                  </a:cubicBezTo>
                  <a:close/>
                  <a:moveTo>
                    <a:pt x="111611" y="319661"/>
                  </a:moveTo>
                  <a:cubicBezTo>
                    <a:pt x="111734" y="317478"/>
                    <a:pt x="112872" y="316248"/>
                    <a:pt x="113733" y="315541"/>
                  </a:cubicBezTo>
                  <a:cubicBezTo>
                    <a:pt x="113118" y="316064"/>
                    <a:pt x="112595" y="316771"/>
                    <a:pt x="112195" y="317539"/>
                  </a:cubicBezTo>
                  <a:cubicBezTo>
                    <a:pt x="111888" y="318247"/>
                    <a:pt x="111672" y="318923"/>
                    <a:pt x="111611" y="319661"/>
                  </a:cubicBezTo>
                  <a:close/>
                  <a:moveTo>
                    <a:pt x="149747" y="230714"/>
                  </a:moveTo>
                  <a:cubicBezTo>
                    <a:pt x="150701" y="230837"/>
                    <a:pt x="151654" y="230837"/>
                    <a:pt x="152577" y="230929"/>
                  </a:cubicBezTo>
                  <a:cubicBezTo>
                    <a:pt x="150086" y="227332"/>
                    <a:pt x="147902" y="223550"/>
                    <a:pt x="145995" y="219554"/>
                  </a:cubicBezTo>
                  <a:cubicBezTo>
                    <a:pt x="143012" y="213404"/>
                    <a:pt x="140705" y="206886"/>
                    <a:pt x="138583" y="200491"/>
                  </a:cubicBezTo>
                  <a:cubicBezTo>
                    <a:pt x="135446" y="190345"/>
                    <a:pt x="132740" y="179984"/>
                    <a:pt x="131294" y="169408"/>
                  </a:cubicBezTo>
                  <a:cubicBezTo>
                    <a:pt x="129818" y="158770"/>
                    <a:pt x="129664" y="147978"/>
                    <a:pt x="130279" y="137248"/>
                  </a:cubicBezTo>
                  <a:cubicBezTo>
                    <a:pt x="130864" y="130177"/>
                    <a:pt x="131663" y="123013"/>
                    <a:pt x="133632" y="116187"/>
                  </a:cubicBezTo>
                  <a:cubicBezTo>
                    <a:pt x="133785" y="115603"/>
                    <a:pt x="134155" y="115111"/>
                    <a:pt x="134339" y="114527"/>
                  </a:cubicBezTo>
                  <a:lnTo>
                    <a:pt x="123144" y="117940"/>
                  </a:lnTo>
                  <a:cubicBezTo>
                    <a:pt x="118623" y="119354"/>
                    <a:pt x="114225" y="121260"/>
                    <a:pt x="109766" y="123013"/>
                  </a:cubicBezTo>
                  <a:cubicBezTo>
                    <a:pt x="105367" y="124765"/>
                    <a:pt x="100969" y="126487"/>
                    <a:pt x="96664" y="128486"/>
                  </a:cubicBezTo>
                  <a:cubicBezTo>
                    <a:pt x="90851" y="131160"/>
                    <a:pt x="85131" y="133897"/>
                    <a:pt x="79810" y="137494"/>
                  </a:cubicBezTo>
                  <a:cubicBezTo>
                    <a:pt x="76919" y="139861"/>
                    <a:pt x="72613" y="139431"/>
                    <a:pt x="70245" y="136510"/>
                  </a:cubicBezTo>
                  <a:cubicBezTo>
                    <a:pt x="69876" y="136080"/>
                    <a:pt x="70030" y="135495"/>
                    <a:pt x="69784" y="135004"/>
                  </a:cubicBezTo>
                  <a:cubicBezTo>
                    <a:pt x="67108" y="140261"/>
                    <a:pt x="64371" y="145518"/>
                    <a:pt x="61264" y="150561"/>
                  </a:cubicBezTo>
                  <a:cubicBezTo>
                    <a:pt x="57328" y="156833"/>
                    <a:pt x="53083" y="162859"/>
                    <a:pt x="48501" y="168608"/>
                  </a:cubicBezTo>
                  <a:cubicBezTo>
                    <a:pt x="46748" y="170761"/>
                    <a:pt x="44995" y="172913"/>
                    <a:pt x="43088" y="174942"/>
                  </a:cubicBezTo>
                  <a:cubicBezTo>
                    <a:pt x="41796" y="176356"/>
                    <a:pt x="40474" y="177740"/>
                    <a:pt x="39059" y="179031"/>
                  </a:cubicBezTo>
                  <a:cubicBezTo>
                    <a:pt x="38905" y="179185"/>
                    <a:pt x="37214" y="180445"/>
                    <a:pt x="35584" y="181644"/>
                  </a:cubicBezTo>
                  <a:cubicBezTo>
                    <a:pt x="37337" y="182567"/>
                    <a:pt x="39151" y="183366"/>
                    <a:pt x="40874" y="184350"/>
                  </a:cubicBezTo>
                  <a:cubicBezTo>
                    <a:pt x="45456" y="186994"/>
                    <a:pt x="49854" y="189977"/>
                    <a:pt x="54037" y="193359"/>
                  </a:cubicBezTo>
                  <a:cubicBezTo>
                    <a:pt x="62556" y="200399"/>
                    <a:pt x="70030" y="208762"/>
                    <a:pt x="76550" y="217955"/>
                  </a:cubicBezTo>
                  <a:cubicBezTo>
                    <a:pt x="76703" y="218170"/>
                    <a:pt x="76796" y="218385"/>
                    <a:pt x="76950" y="218601"/>
                  </a:cubicBezTo>
                  <a:cubicBezTo>
                    <a:pt x="78795" y="215895"/>
                    <a:pt x="82178" y="214573"/>
                    <a:pt x="85223" y="216018"/>
                  </a:cubicBezTo>
                  <a:cubicBezTo>
                    <a:pt x="92389" y="218723"/>
                    <a:pt x="99862" y="220537"/>
                    <a:pt x="107459" y="222321"/>
                  </a:cubicBezTo>
                  <a:cubicBezTo>
                    <a:pt x="113087" y="223643"/>
                    <a:pt x="118777" y="224750"/>
                    <a:pt x="124436" y="225918"/>
                  </a:cubicBezTo>
                  <a:cubicBezTo>
                    <a:pt x="130218" y="227086"/>
                    <a:pt x="135908" y="228470"/>
                    <a:pt x="141597" y="229392"/>
                  </a:cubicBezTo>
                  <a:cubicBezTo>
                    <a:pt x="144273" y="229884"/>
                    <a:pt x="147010" y="230376"/>
                    <a:pt x="149747" y="230714"/>
                  </a:cubicBezTo>
                  <a:close/>
                  <a:moveTo>
                    <a:pt x="185270" y="151206"/>
                  </a:moveTo>
                  <a:cubicBezTo>
                    <a:pt x="184286" y="143274"/>
                    <a:pt x="182471" y="135588"/>
                    <a:pt x="180318" y="128024"/>
                  </a:cubicBezTo>
                  <a:cubicBezTo>
                    <a:pt x="179672" y="124335"/>
                    <a:pt x="176105" y="121906"/>
                    <a:pt x="172414" y="122582"/>
                  </a:cubicBezTo>
                  <a:cubicBezTo>
                    <a:pt x="168724" y="123228"/>
                    <a:pt x="166263" y="126795"/>
                    <a:pt x="166940" y="130484"/>
                  </a:cubicBezTo>
                  <a:cubicBezTo>
                    <a:pt x="167432" y="136572"/>
                    <a:pt x="167278" y="142690"/>
                    <a:pt x="167370" y="148931"/>
                  </a:cubicBezTo>
                  <a:cubicBezTo>
                    <a:pt x="167432" y="153051"/>
                    <a:pt x="167432" y="157202"/>
                    <a:pt x="167647" y="161322"/>
                  </a:cubicBezTo>
                  <a:cubicBezTo>
                    <a:pt x="167893" y="165872"/>
                    <a:pt x="168508" y="170330"/>
                    <a:pt x="168877" y="174757"/>
                  </a:cubicBezTo>
                  <a:lnTo>
                    <a:pt x="169923" y="187240"/>
                  </a:lnTo>
                  <a:cubicBezTo>
                    <a:pt x="170015" y="188501"/>
                    <a:pt x="169677" y="190837"/>
                    <a:pt x="169923" y="192559"/>
                  </a:cubicBezTo>
                  <a:cubicBezTo>
                    <a:pt x="170107" y="193881"/>
                    <a:pt x="170261" y="195111"/>
                    <a:pt x="170753" y="196003"/>
                  </a:cubicBezTo>
                  <a:cubicBezTo>
                    <a:pt x="172137" y="199323"/>
                    <a:pt x="175951" y="200922"/>
                    <a:pt x="179272" y="199538"/>
                  </a:cubicBezTo>
                  <a:cubicBezTo>
                    <a:pt x="182225" y="198308"/>
                    <a:pt x="183824" y="195172"/>
                    <a:pt x="183148" y="192129"/>
                  </a:cubicBezTo>
                  <a:lnTo>
                    <a:pt x="183240" y="192159"/>
                  </a:lnTo>
                  <a:cubicBezTo>
                    <a:pt x="183640" y="192190"/>
                    <a:pt x="183055" y="191544"/>
                    <a:pt x="182871" y="191145"/>
                  </a:cubicBezTo>
                  <a:lnTo>
                    <a:pt x="182871" y="191175"/>
                  </a:lnTo>
                  <a:lnTo>
                    <a:pt x="182809" y="191022"/>
                  </a:lnTo>
                  <a:lnTo>
                    <a:pt x="182871" y="191145"/>
                  </a:lnTo>
                  <a:cubicBezTo>
                    <a:pt x="183179" y="190130"/>
                    <a:pt x="184193" y="188593"/>
                    <a:pt x="184286" y="187947"/>
                  </a:cubicBezTo>
                  <a:lnTo>
                    <a:pt x="185700" y="174358"/>
                  </a:lnTo>
                  <a:cubicBezTo>
                    <a:pt x="185854" y="170545"/>
                    <a:pt x="186131" y="166733"/>
                    <a:pt x="186069" y="162828"/>
                  </a:cubicBezTo>
                  <a:cubicBezTo>
                    <a:pt x="186008" y="158954"/>
                    <a:pt x="185762" y="155080"/>
                    <a:pt x="185270" y="15120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2" name="Google Shape;782;p13"/>
            <p:cNvSpPr/>
            <p:nvPr/>
          </p:nvSpPr>
          <p:spPr>
            <a:xfrm flipH="1">
              <a:off x="7558490" y="4661398"/>
              <a:ext cx="1021969" cy="216236"/>
            </a:xfrm>
            <a:custGeom>
              <a:avLst/>
              <a:gdLst/>
              <a:ahLst/>
              <a:cxnLst/>
              <a:rect l="l" t="t" r="r" b="b"/>
              <a:pathLst>
                <a:path w="2043938" h="432471" extrusionOk="0">
                  <a:moveTo>
                    <a:pt x="2043938" y="256485"/>
                  </a:moveTo>
                  <a:cubicBezTo>
                    <a:pt x="2043907" y="260082"/>
                    <a:pt x="2040954" y="262942"/>
                    <a:pt x="2037356" y="262911"/>
                  </a:cubicBezTo>
                  <a:cubicBezTo>
                    <a:pt x="2037356" y="262911"/>
                    <a:pt x="1969202" y="262296"/>
                    <a:pt x="1857899" y="261220"/>
                  </a:cubicBezTo>
                  <a:cubicBezTo>
                    <a:pt x="1882872" y="269214"/>
                    <a:pt x="1919532" y="288645"/>
                    <a:pt x="1939954" y="314901"/>
                  </a:cubicBezTo>
                  <a:cubicBezTo>
                    <a:pt x="1956131" y="335716"/>
                    <a:pt x="1962159" y="360313"/>
                    <a:pt x="1947766" y="386108"/>
                  </a:cubicBezTo>
                  <a:cubicBezTo>
                    <a:pt x="1936694" y="405324"/>
                    <a:pt x="1912459" y="410827"/>
                    <a:pt x="1891453" y="404494"/>
                  </a:cubicBezTo>
                  <a:cubicBezTo>
                    <a:pt x="1870631" y="398191"/>
                    <a:pt x="1853808" y="380912"/>
                    <a:pt x="1856914" y="357576"/>
                  </a:cubicBezTo>
                  <a:cubicBezTo>
                    <a:pt x="1857714" y="351734"/>
                    <a:pt x="1859898" y="345493"/>
                    <a:pt x="1863281" y="340082"/>
                  </a:cubicBezTo>
                  <a:cubicBezTo>
                    <a:pt x="1866910" y="334333"/>
                    <a:pt x="1871800" y="329475"/>
                    <a:pt x="1877520" y="326800"/>
                  </a:cubicBezTo>
                  <a:cubicBezTo>
                    <a:pt x="1886132" y="322742"/>
                    <a:pt x="1894436" y="324586"/>
                    <a:pt x="1900433" y="329844"/>
                  </a:cubicBezTo>
                  <a:cubicBezTo>
                    <a:pt x="1905815" y="334517"/>
                    <a:pt x="1909322" y="341896"/>
                    <a:pt x="1909075" y="349644"/>
                  </a:cubicBezTo>
                  <a:cubicBezTo>
                    <a:pt x="1909014" y="353395"/>
                    <a:pt x="1905938" y="356408"/>
                    <a:pt x="1902186" y="356346"/>
                  </a:cubicBezTo>
                  <a:cubicBezTo>
                    <a:pt x="1898434" y="356285"/>
                    <a:pt x="1895420" y="353210"/>
                    <a:pt x="1895482" y="349459"/>
                  </a:cubicBezTo>
                  <a:cubicBezTo>
                    <a:pt x="1895451" y="345985"/>
                    <a:pt x="1893759" y="342757"/>
                    <a:pt x="1891268" y="340758"/>
                  </a:cubicBezTo>
                  <a:cubicBezTo>
                    <a:pt x="1889331" y="339190"/>
                    <a:pt x="1886716" y="338760"/>
                    <a:pt x="1884072" y="340113"/>
                  </a:cubicBezTo>
                  <a:cubicBezTo>
                    <a:pt x="1880904" y="341742"/>
                    <a:pt x="1878412" y="344725"/>
                    <a:pt x="1876506" y="348045"/>
                  </a:cubicBezTo>
                  <a:cubicBezTo>
                    <a:pt x="1874445" y="351612"/>
                    <a:pt x="1873153" y="355670"/>
                    <a:pt x="1872784" y="359452"/>
                  </a:cubicBezTo>
                  <a:cubicBezTo>
                    <a:pt x="1871277" y="374209"/>
                    <a:pt x="1883118" y="383987"/>
                    <a:pt x="1896343" y="387676"/>
                  </a:cubicBezTo>
                  <a:cubicBezTo>
                    <a:pt x="1909537" y="391335"/>
                    <a:pt x="1925068" y="389182"/>
                    <a:pt x="1931773" y="377100"/>
                  </a:cubicBezTo>
                  <a:cubicBezTo>
                    <a:pt x="1942353" y="358529"/>
                    <a:pt x="1937247" y="340881"/>
                    <a:pt x="1925868" y="325601"/>
                  </a:cubicBezTo>
                  <a:cubicBezTo>
                    <a:pt x="1906984" y="300267"/>
                    <a:pt x="1871585" y="280805"/>
                    <a:pt x="1849379" y="273733"/>
                  </a:cubicBezTo>
                  <a:cubicBezTo>
                    <a:pt x="1841414" y="271181"/>
                    <a:pt x="1829112" y="270075"/>
                    <a:pt x="1818993" y="267092"/>
                  </a:cubicBezTo>
                  <a:cubicBezTo>
                    <a:pt x="1813703" y="265524"/>
                    <a:pt x="1808998" y="263434"/>
                    <a:pt x="1805368" y="260697"/>
                  </a:cubicBezTo>
                  <a:cubicBezTo>
                    <a:pt x="1761265" y="260267"/>
                    <a:pt x="1712149" y="259775"/>
                    <a:pt x="1659127" y="259221"/>
                  </a:cubicBezTo>
                  <a:cubicBezTo>
                    <a:pt x="1669615" y="267184"/>
                    <a:pt x="1679456" y="276470"/>
                    <a:pt x="1688529" y="286800"/>
                  </a:cubicBezTo>
                  <a:cubicBezTo>
                    <a:pt x="1697848" y="297407"/>
                    <a:pt x="1706460" y="308937"/>
                    <a:pt x="1714302" y="320805"/>
                  </a:cubicBezTo>
                  <a:cubicBezTo>
                    <a:pt x="1726420" y="339160"/>
                    <a:pt x="1736630" y="358314"/>
                    <a:pt x="1746165" y="375070"/>
                  </a:cubicBezTo>
                  <a:cubicBezTo>
                    <a:pt x="1750932" y="383679"/>
                    <a:pt x="1755299" y="392565"/>
                    <a:pt x="1760004" y="401235"/>
                  </a:cubicBezTo>
                  <a:cubicBezTo>
                    <a:pt x="1761973" y="404832"/>
                    <a:pt x="1763972" y="408368"/>
                    <a:pt x="1766125" y="411842"/>
                  </a:cubicBezTo>
                  <a:cubicBezTo>
                    <a:pt x="1767386" y="413840"/>
                    <a:pt x="1772030" y="418391"/>
                    <a:pt x="1774552" y="421742"/>
                  </a:cubicBezTo>
                  <a:cubicBezTo>
                    <a:pt x="1776182" y="423925"/>
                    <a:pt x="1777812" y="425954"/>
                    <a:pt x="1777473" y="427307"/>
                  </a:cubicBezTo>
                  <a:cubicBezTo>
                    <a:pt x="1773844" y="441604"/>
                    <a:pt x="1756037" y="421926"/>
                    <a:pt x="1754407" y="419620"/>
                  </a:cubicBezTo>
                  <a:cubicBezTo>
                    <a:pt x="1751885" y="416085"/>
                    <a:pt x="1749486" y="412426"/>
                    <a:pt x="1747179" y="408706"/>
                  </a:cubicBezTo>
                  <a:cubicBezTo>
                    <a:pt x="1742013" y="400343"/>
                    <a:pt x="1737215" y="391734"/>
                    <a:pt x="1731987" y="383433"/>
                  </a:cubicBezTo>
                  <a:cubicBezTo>
                    <a:pt x="1722083" y="367200"/>
                    <a:pt x="1710950" y="349029"/>
                    <a:pt x="1698924" y="330981"/>
                  </a:cubicBezTo>
                  <a:cubicBezTo>
                    <a:pt x="1691420" y="319729"/>
                    <a:pt x="1683639" y="308476"/>
                    <a:pt x="1675181" y="298053"/>
                  </a:cubicBezTo>
                  <a:cubicBezTo>
                    <a:pt x="1662510" y="282434"/>
                    <a:pt x="1648486" y="268660"/>
                    <a:pt x="1632493" y="258945"/>
                  </a:cubicBezTo>
                  <a:cubicBezTo>
                    <a:pt x="1599492" y="258606"/>
                    <a:pt x="1565139" y="258238"/>
                    <a:pt x="1529647" y="257869"/>
                  </a:cubicBezTo>
                  <a:cubicBezTo>
                    <a:pt x="1469521" y="257223"/>
                    <a:pt x="1406134" y="256577"/>
                    <a:pt x="1340871" y="255870"/>
                  </a:cubicBezTo>
                  <a:cubicBezTo>
                    <a:pt x="1341671" y="256331"/>
                    <a:pt x="1342409" y="256946"/>
                    <a:pt x="1343209" y="257408"/>
                  </a:cubicBezTo>
                  <a:cubicBezTo>
                    <a:pt x="1363876" y="268875"/>
                    <a:pt x="1386020" y="277454"/>
                    <a:pt x="1406903" y="288829"/>
                  </a:cubicBezTo>
                  <a:cubicBezTo>
                    <a:pt x="1425387" y="299314"/>
                    <a:pt x="1442856" y="310720"/>
                    <a:pt x="1459494" y="323326"/>
                  </a:cubicBezTo>
                  <a:cubicBezTo>
                    <a:pt x="1475979" y="335778"/>
                    <a:pt x="1491634" y="349367"/>
                    <a:pt x="1507350" y="363449"/>
                  </a:cubicBezTo>
                  <a:lnTo>
                    <a:pt x="1543948" y="396254"/>
                  </a:lnTo>
                  <a:cubicBezTo>
                    <a:pt x="1546132" y="398252"/>
                    <a:pt x="1551576" y="401880"/>
                    <a:pt x="1555297" y="405447"/>
                  </a:cubicBezTo>
                  <a:cubicBezTo>
                    <a:pt x="1558096" y="408122"/>
                    <a:pt x="1560095" y="410889"/>
                    <a:pt x="1560802" y="413225"/>
                  </a:cubicBezTo>
                  <a:cubicBezTo>
                    <a:pt x="1561879" y="416638"/>
                    <a:pt x="1560003" y="420297"/>
                    <a:pt x="1556589" y="421404"/>
                  </a:cubicBezTo>
                  <a:cubicBezTo>
                    <a:pt x="1553144" y="422511"/>
                    <a:pt x="1549484" y="420635"/>
                    <a:pt x="1548377" y="417192"/>
                  </a:cubicBezTo>
                  <a:cubicBezTo>
                    <a:pt x="1548008" y="416146"/>
                    <a:pt x="1546440" y="415347"/>
                    <a:pt x="1544994" y="414209"/>
                  </a:cubicBezTo>
                  <a:cubicBezTo>
                    <a:pt x="1541273" y="411289"/>
                    <a:pt x="1536783" y="408552"/>
                    <a:pt x="1534783" y="406923"/>
                  </a:cubicBezTo>
                  <a:lnTo>
                    <a:pt x="1496708" y="375716"/>
                  </a:lnTo>
                  <a:cubicBezTo>
                    <a:pt x="1480900" y="362403"/>
                    <a:pt x="1464938" y="349859"/>
                    <a:pt x="1448638" y="337868"/>
                  </a:cubicBezTo>
                  <a:cubicBezTo>
                    <a:pt x="1432430" y="325939"/>
                    <a:pt x="1415852" y="314532"/>
                    <a:pt x="1398076" y="304325"/>
                  </a:cubicBezTo>
                  <a:cubicBezTo>
                    <a:pt x="1377624" y="292150"/>
                    <a:pt x="1355757" y="282803"/>
                    <a:pt x="1335581" y="270443"/>
                  </a:cubicBezTo>
                  <a:cubicBezTo>
                    <a:pt x="1328446" y="266078"/>
                    <a:pt x="1321741" y="260943"/>
                    <a:pt x="1315129" y="255593"/>
                  </a:cubicBezTo>
                  <a:cubicBezTo>
                    <a:pt x="1264260" y="255040"/>
                    <a:pt x="1212406" y="254456"/>
                    <a:pt x="1159968" y="253841"/>
                  </a:cubicBezTo>
                  <a:cubicBezTo>
                    <a:pt x="1168488" y="257161"/>
                    <a:pt x="1176207" y="260421"/>
                    <a:pt x="1181251" y="262972"/>
                  </a:cubicBezTo>
                  <a:cubicBezTo>
                    <a:pt x="1206624" y="275885"/>
                    <a:pt x="1236057" y="300451"/>
                    <a:pt x="1251435" y="329782"/>
                  </a:cubicBezTo>
                  <a:cubicBezTo>
                    <a:pt x="1262353" y="350689"/>
                    <a:pt x="1266166" y="373902"/>
                    <a:pt x="1257955" y="396992"/>
                  </a:cubicBezTo>
                  <a:cubicBezTo>
                    <a:pt x="1252942" y="410612"/>
                    <a:pt x="1245222" y="419098"/>
                    <a:pt x="1236549" y="423679"/>
                  </a:cubicBezTo>
                  <a:cubicBezTo>
                    <a:pt x="1225785" y="429336"/>
                    <a:pt x="1213360" y="429305"/>
                    <a:pt x="1201703" y="424601"/>
                  </a:cubicBezTo>
                  <a:cubicBezTo>
                    <a:pt x="1182943" y="417038"/>
                    <a:pt x="1166335" y="397391"/>
                    <a:pt x="1164397" y="374271"/>
                  </a:cubicBezTo>
                  <a:cubicBezTo>
                    <a:pt x="1163167" y="359021"/>
                    <a:pt x="1174731" y="346785"/>
                    <a:pt x="1185649" y="345463"/>
                  </a:cubicBezTo>
                  <a:cubicBezTo>
                    <a:pt x="1193922" y="344479"/>
                    <a:pt x="1202810" y="348260"/>
                    <a:pt x="1206101" y="361696"/>
                  </a:cubicBezTo>
                  <a:cubicBezTo>
                    <a:pt x="1207085" y="365324"/>
                    <a:pt x="1204902" y="369044"/>
                    <a:pt x="1201303" y="370028"/>
                  </a:cubicBezTo>
                  <a:cubicBezTo>
                    <a:pt x="1197674" y="370981"/>
                    <a:pt x="1193922" y="368829"/>
                    <a:pt x="1192969" y="365201"/>
                  </a:cubicBezTo>
                  <a:cubicBezTo>
                    <a:pt x="1192200" y="362557"/>
                    <a:pt x="1191154" y="360774"/>
                    <a:pt x="1189678" y="359882"/>
                  </a:cubicBezTo>
                  <a:cubicBezTo>
                    <a:pt x="1188417" y="359144"/>
                    <a:pt x="1186941" y="359728"/>
                    <a:pt x="1185557" y="360466"/>
                  </a:cubicBezTo>
                  <a:cubicBezTo>
                    <a:pt x="1181835" y="362465"/>
                    <a:pt x="1179037" y="367322"/>
                    <a:pt x="1179682" y="372765"/>
                  </a:cubicBezTo>
                  <a:cubicBezTo>
                    <a:pt x="1181589" y="389551"/>
                    <a:pt x="1194076" y="403510"/>
                    <a:pt x="1207885" y="408644"/>
                  </a:cubicBezTo>
                  <a:cubicBezTo>
                    <a:pt x="1214713" y="411166"/>
                    <a:pt x="1221910" y="411411"/>
                    <a:pt x="1228061" y="407999"/>
                  </a:cubicBezTo>
                  <a:cubicBezTo>
                    <a:pt x="1233412" y="405047"/>
                    <a:pt x="1237749" y="399390"/>
                    <a:pt x="1240732" y="390812"/>
                  </a:cubicBezTo>
                  <a:cubicBezTo>
                    <a:pt x="1247252" y="372703"/>
                    <a:pt x="1243715" y="354594"/>
                    <a:pt x="1235380" y="338022"/>
                  </a:cubicBezTo>
                  <a:cubicBezTo>
                    <a:pt x="1222033" y="311550"/>
                    <a:pt x="1196383" y="288891"/>
                    <a:pt x="1173993" y="276746"/>
                  </a:cubicBezTo>
                  <a:cubicBezTo>
                    <a:pt x="1167011" y="272903"/>
                    <a:pt x="1154617" y="267400"/>
                    <a:pt x="1142038" y="262480"/>
                  </a:cubicBezTo>
                  <a:cubicBezTo>
                    <a:pt x="1132596" y="258791"/>
                    <a:pt x="1123062" y="255378"/>
                    <a:pt x="1115619" y="253288"/>
                  </a:cubicBezTo>
                  <a:cubicBezTo>
                    <a:pt x="1084464" y="252919"/>
                    <a:pt x="1053247" y="252550"/>
                    <a:pt x="1022000" y="252150"/>
                  </a:cubicBezTo>
                  <a:cubicBezTo>
                    <a:pt x="925275" y="250920"/>
                    <a:pt x="828764" y="249537"/>
                    <a:pt x="735514" y="248153"/>
                  </a:cubicBezTo>
                  <a:cubicBezTo>
                    <a:pt x="741696" y="250982"/>
                    <a:pt x="747355" y="253841"/>
                    <a:pt x="750707" y="256301"/>
                  </a:cubicBezTo>
                  <a:cubicBezTo>
                    <a:pt x="760026" y="263310"/>
                    <a:pt x="769284" y="270259"/>
                    <a:pt x="778418" y="277361"/>
                  </a:cubicBezTo>
                  <a:cubicBezTo>
                    <a:pt x="787583" y="284463"/>
                    <a:pt x="796717" y="291566"/>
                    <a:pt x="805698" y="298791"/>
                  </a:cubicBezTo>
                  <a:cubicBezTo>
                    <a:pt x="823659" y="313210"/>
                    <a:pt x="841374" y="327814"/>
                    <a:pt x="859735" y="341927"/>
                  </a:cubicBezTo>
                  <a:cubicBezTo>
                    <a:pt x="868808" y="348906"/>
                    <a:pt x="877911" y="355854"/>
                    <a:pt x="887322" y="362618"/>
                  </a:cubicBezTo>
                  <a:cubicBezTo>
                    <a:pt x="890429" y="364740"/>
                    <a:pt x="891228" y="368952"/>
                    <a:pt x="889137" y="372057"/>
                  </a:cubicBezTo>
                  <a:cubicBezTo>
                    <a:pt x="887046" y="375163"/>
                    <a:pt x="882801" y="375993"/>
                    <a:pt x="879695" y="373902"/>
                  </a:cubicBezTo>
                  <a:cubicBezTo>
                    <a:pt x="854845" y="358037"/>
                    <a:pt x="831071" y="341435"/>
                    <a:pt x="808035" y="323879"/>
                  </a:cubicBezTo>
                  <a:cubicBezTo>
                    <a:pt x="798809" y="316838"/>
                    <a:pt x="789705" y="309644"/>
                    <a:pt x="780694" y="302296"/>
                  </a:cubicBezTo>
                  <a:cubicBezTo>
                    <a:pt x="767284" y="291412"/>
                    <a:pt x="754121" y="280190"/>
                    <a:pt x="740589" y="269121"/>
                  </a:cubicBezTo>
                  <a:cubicBezTo>
                    <a:pt x="737021" y="266139"/>
                    <a:pt x="730163" y="262511"/>
                    <a:pt x="722843" y="258975"/>
                  </a:cubicBezTo>
                  <a:cubicBezTo>
                    <a:pt x="713063" y="254241"/>
                    <a:pt x="702852" y="249936"/>
                    <a:pt x="697132" y="247600"/>
                  </a:cubicBezTo>
                  <a:cubicBezTo>
                    <a:pt x="669759" y="247200"/>
                    <a:pt x="642479" y="246770"/>
                    <a:pt x="615876" y="246370"/>
                  </a:cubicBezTo>
                  <a:cubicBezTo>
                    <a:pt x="590503" y="245970"/>
                    <a:pt x="565714" y="245601"/>
                    <a:pt x="541233" y="245201"/>
                  </a:cubicBezTo>
                  <a:cubicBezTo>
                    <a:pt x="564146" y="249998"/>
                    <a:pt x="586689" y="253472"/>
                    <a:pt x="607234" y="260728"/>
                  </a:cubicBezTo>
                  <a:cubicBezTo>
                    <a:pt x="625964" y="267369"/>
                    <a:pt x="643033" y="277115"/>
                    <a:pt x="657580" y="293318"/>
                  </a:cubicBezTo>
                  <a:cubicBezTo>
                    <a:pt x="686152" y="325447"/>
                    <a:pt x="691842" y="353887"/>
                    <a:pt x="686490" y="375439"/>
                  </a:cubicBezTo>
                  <a:cubicBezTo>
                    <a:pt x="677879" y="410089"/>
                    <a:pt x="640265" y="428352"/>
                    <a:pt x="612770" y="421680"/>
                  </a:cubicBezTo>
                  <a:cubicBezTo>
                    <a:pt x="602159" y="419067"/>
                    <a:pt x="590011" y="414793"/>
                    <a:pt x="580754" y="407660"/>
                  </a:cubicBezTo>
                  <a:cubicBezTo>
                    <a:pt x="573741" y="402249"/>
                    <a:pt x="568267" y="395301"/>
                    <a:pt x="565745" y="386477"/>
                  </a:cubicBezTo>
                  <a:cubicBezTo>
                    <a:pt x="557103" y="355639"/>
                    <a:pt x="576509" y="334609"/>
                    <a:pt x="596685" y="331289"/>
                  </a:cubicBezTo>
                  <a:cubicBezTo>
                    <a:pt x="606742" y="329629"/>
                    <a:pt x="617045" y="332180"/>
                    <a:pt x="624672" y="339774"/>
                  </a:cubicBezTo>
                  <a:cubicBezTo>
                    <a:pt x="631992" y="347092"/>
                    <a:pt x="637220" y="359390"/>
                    <a:pt x="635990" y="377991"/>
                  </a:cubicBezTo>
                  <a:cubicBezTo>
                    <a:pt x="635775" y="381742"/>
                    <a:pt x="632576" y="384632"/>
                    <a:pt x="628824" y="384417"/>
                  </a:cubicBezTo>
                  <a:cubicBezTo>
                    <a:pt x="625072" y="384233"/>
                    <a:pt x="622212" y="381035"/>
                    <a:pt x="622396" y="377284"/>
                  </a:cubicBezTo>
                  <a:cubicBezTo>
                    <a:pt x="623319" y="353303"/>
                    <a:pt x="611632" y="343864"/>
                    <a:pt x="599330" y="346200"/>
                  </a:cubicBezTo>
                  <a:cubicBezTo>
                    <a:pt x="586720" y="348598"/>
                    <a:pt x="575710" y="362557"/>
                    <a:pt x="581615" y="381804"/>
                  </a:cubicBezTo>
                  <a:cubicBezTo>
                    <a:pt x="583644" y="388475"/>
                    <a:pt x="588750" y="393056"/>
                    <a:pt x="594624" y="396500"/>
                  </a:cubicBezTo>
                  <a:cubicBezTo>
                    <a:pt x="601513" y="400528"/>
                    <a:pt x="609633" y="402956"/>
                    <a:pt x="616799" y="404586"/>
                  </a:cubicBezTo>
                  <a:cubicBezTo>
                    <a:pt x="636359" y="409136"/>
                    <a:pt x="662532" y="395578"/>
                    <a:pt x="668621" y="371012"/>
                  </a:cubicBezTo>
                  <a:cubicBezTo>
                    <a:pt x="672896" y="353610"/>
                    <a:pt x="667084" y="331196"/>
                    <a:pt x="644202" y="305094"/>
                  </a:cubicBezTo>
                  <a:cubicBezTo>
                    <a:pt x="631992" y="290981"/>
                    <a:pt x="617414" y="282496"/>
                    <a:pt x="601483" y="276500"/>
                  </a:cubicBezTo>
                  <a:cubicBezTo>
                    <a:pt x="576540" y="267123"/>
                    <a:pt x="548460" y="263587"/>
                    <a:pt x="520473" y="255839"/>
                  </a:cubicBezTo>
                  <a:cubicBezTo>
                    <a:pt x="508632" y="252550"/>
                    <a:pt x="496761" y="249414"/>
                    <a:pt x="484797" y="246554"/>
                  </a:cubicBezTo>
                  <a:cubicBezTo>
                    <a:pt x="481076" y="245663"/>
                    <a:pt x="477262" y="244986"/>
                    <a:pt x="473510" y="244156"/>
                  </a:cubicBezTo>
                  <a:cubicBezTo>
                    <a:pt x="203109" y="239883"/>
                    <a:pt x="6706" y="236408"/>
                    <a:pt x="6706" y="236408"/>
                  </a:cubicBezTo>
                  <a:cubicBezTo>
                    <a:pt x="2953" y="236347"/>
                    <a:pt x="-61" y="233272"/>
                    <a:pt x="1" y="229521"/>
                  </a:cubicBezTo>
                  <a:cubicBezTo>
                    <a:pt x="62" y="225770"/>
                    <a:pt x="3138" y="222757"/>
                    <a:pt x="6890" y="222819"/>
                  </a:cubicBezTo>
                  <a:cubicBezTo>
                    <a:pt x="6890" y="222819"/>
                    <a:pt x="190253" y="224417"/>
                    <a:pt x="446537" y="227092"/>
                  </a:cubicBezTo>
                  <a:cubicBezTo>
                    <a:pt x="447860" y="226262"/>
                    <a:pt x="449398" y="225770"/>
                    <a:pt x="451058" y="226047"/>
                  </a:cubicBezTo>
                  <a:cubicBezTo>
                    <a:pt x="453150" y="226385"/>
                    <a:pt x="455180" y="226846"/>
                    <a:pt x="457271" y="227215"/>
                  </a:cubicBezTo>
                  <a:cubicBezTo>
                    <a:pt x="482029" y="227461"/>
                    <a:pt x="507341" y="227738"/>
                    <a:pt x="533298" y="228015"/>
                  </a:cubicBezTo>
                  <a:cubicBezTo>
                    <a:pt x="533913" y="227584"/>
                    <a:pt x="534282" y="226877"/>
                    <a:pt x="535051" y="226662"/>
                  </a:cubicBezTo>
                  <a:cubicBezTo>
                    <a:pt x="577740" y="214456"/>
                    <a:pt x="624672" y="207723"/>
                    <a:pt x="667053" y="192104"/>
                  </a:cubicBezTo>
                  <a:cubicBezTo>
                    <a:pt x="694333" y="182050"/>
                    <a:pt x="719706" y="168307"/>
                    <a:pt x="740466" y="146232"/>
                  </a:cubicBezTo>
                  <a:cubicBezTo>
                    <a:pt x="753568" y="132519"/>
                    <a:pt x="766823" y="113888"/>
                    <a:pt x="771590" y="94334"/>
                  </a:cubicBezTo>
                  <a:cubicBezTo>
                    <a:pt x="774543" y="82281"/>
                    <a:pt x="774204" y="69829"/>
                    <a:pt x="767777" y="58146"/>
                  </a:cubicBezTo>
                  <a:cubicBezTo>
                    <a:pt x="758735" y="41636"/>
                    <a:pt x="740896" y="34656"/>
                    <a:pt x="723827" y="36101"/>
                  </a:cubicBezTo>
                  <a:cubicBezTo>
                    <a:pt x="706543" y="37547"/>
                    <a:pt x="689781" y="47447"/>
                    <a:pt x="683200" y="65463"/>
                  </a:cubicBezTo>
                  <a:cubicBezTo>
                    <a:pt x="679878" y="74503"/>
                    <a:pt x="682953" y="82804"/>
                    <a:pt x="688951" y="88492"/>
                  </a:cubicBezTo>
                  <a:cubicBezTo>
                    <a:pt x="695194" y="94395"/>
                    <a:pt x="704359" y="97746"/>
                    <a:pt x="713309" y="96516"/>
                  </a:cubicBezTo>
                  <a:cubicBezTo>
                    <a:pt x="716784" y="93995"/>
                    <a:pt x="723520" y="87293"/>
                    <a:pt x="723520" y="87293"/>
                  </a:cubicBezTo>
                  <a:cubicBezTo>
                    <a:pt x="726042" y="84741"/>
                    <a:pt x="730163" y="84710"/>
                    <a:pt x="732746" y="87231"/>
                  </a:cubicBezTo>
                  <a:cubicBezTo>
                    <a:pt x="735299" y="89752"/>
                    <a:pt x="735330" y="93903"/>
                    <a:pt x="732808" y="96455"/>
                  </a:cubicBezTo>
                  <a:cubicBezTo>
                    <a:pt x="732808" y="96455"/>
                    <a:pt x="726534" y="102942"/>
                    <a:pt x="722505" y="106324"/>
                  </a:cubicBezTo>
                  <a:cubicBezTo>
                    <a:pt x="720044" y="108415"/>
                    <a:pt x="717738" y="109399"/>
                    <a:pt x="716692" y="109614"/>
                  </a:cubicBezTo>
                  <a:cubicBezTo>
                    <a:pt x="703160" y="112320"/>
                    <a:pt x="688920" y="107800"/>
                    <a:pt x="679201" y="99038"/>
                  </a:cubicBezTo>
                  <a:cubicBezTo>
                    <a:pt x="668867" y="89752"/>
                    <a:pt x="663670" y="75763"/>
                    <a:pt x="668867" y="60390"/>
                  </a:cubicBezTo>
                  <a:cubicBezTo>
                    <a:pt x="677171" y="36071"/>
                    <a:pt x="699131" y="22020"/>
                    <a:pt x="722259" y="19591"/>
                  </a:cubicBezTo>
                  <a:cubicBezTo>
                    <a:pt x="745817" y="17132"/>
                    <a:pt x="770329" y="26909"/>
                    <a:pt x="783247" y="49507"/>
                  </a:cubicBezTo>
                  <a:cubicBezTo>
                    <a:pt x="792196" y="65279"/>
                    <a:pt x="793242" y="82189"/>
                    <a:pt x="789367" y="98607"/>
                  </a:cubicBezTo>
                  <a:cubicBezTo>
                    <a:pt x="783985" y="121267"/>
                    <a:pt x="768853" y="143004"/>
                    <a:pt x="753691" y="158899"/>
                  </a:cubicBezTo>
                  <a:cubicBezTo>
                    <a:pt x="730624" y="182665"/>
                    <a:pt x="702821" y="197669"/>
                    <a:pt x="672773" y="208092"/>
                  </a:cubicBezTo>
                  <a:cubicBezTo>
                    <a:pt x="646047" y="217346"/>
                    <a:pt x="617598" y="222973"/>
                    <a:pt x="589426" y="228630"/>
                  </a:cubicBezTo>
                  <a:cubicBezTo>
                    <a:pt x="598346" y="228722"/>
                    <a:pt x="607080" y="228814"/>
                    <a:pt x="616122" y="228906"/>
                  </a:cubicBezTo>
                  <a:cubicBezTo>
                    <a:pt x="678740" y="229583"/>
                    <a:pt x="743880" y="230321"/>
                    <a:pt x="810250" y="231120"/>
                  </a:cubicBezTo>
                  <a:cubicBezTo>
                    <a:pt x="827165" y="227000"/>
                    <a:pt x="840851" y="222634"/>
                    <a:pt x="852907" y="215839"/>
                  </a:cubicBezTo>
                  <a:cubicBezTo>
                    <a:pt x="867208" y="207815"/>
                    <a:pt x="879295" y="196193"/>
                    <a:pt x="892643" y="177131"/>
                  </a:cubicBezTo>
                  <a:cubicBezTo>
                    <a:pt x="904607" y="160990"/>
                    <a:pt x="916048" y="144202"/>
                    <a:pt x="928319" y="128153"/>
                  </a:cubicBezTo>
                  <a:cubicBezTo>
                    <a:pt x="936654" y="117239"/>
                    <a:pt x="945419" y="106662"/>
                    <a:pt x="954769" y="96701"/>
                  </a:cubicBezTo>
                  <a:cubicBezTo>
                    <a:pt x="959966" y="91197"/>
                    <a:pt x="966856" y="82589"/>
                    <a:pt x="974545" y="77270"/>
                  </a:cubicBezTo>
                  <a:cubicBezTo>
                    <a:pt x="978789" y="74318"/>
                    <a:pt x="983248" y="72258"/>
                    <a:pt x="987831" y="71705"/>
                  </a:cubicBezTo>
                  <a:cubicBezTo>
                    <a:pt x="991368" y="71182"/>
                    <a:pt x="994689" y="73642"/>
                    <a:pt x="995212" y="77208"/>
                  </a:cubicBezTo>
                  <a:cubicBezTo>
                    <a:pt x="995735" y="80744"/>
                    <a:pt x="993274" y="84065"/>
                    <a:pt x="989707" y="84587"/>
                  </a:cubicBezTo>
                  <a:cubicBezTo>
                    <a:pt x="986262" y="85202"/>
                    <a:pt x="983187" y="87600"/>
                    <a:pt x="980204" y="90336"/>
                  </a:cubicBezTo>
                  <a:cubicBezTo>
                    <a:pt x="974637" y="95471"/>
                    <a:pt x="969839" y="102235"/>
                    <a:pt x="965995" y="106755"/>
                  </a:cubicBezTo>
                  <a:cubicBezTo>
                    <a:pt x="959567" y="114256"/>
                    <a:pt x="953600" y="122127"/>
                    <a:pt x="947757" y="130090"/>
                  </a:cubicBezTo>
                  <a:cubicBezTo>
                    <a:pt x="933855" y="148999"/>
                    <a:pt x="921000" y="168799"/>
                    <a:pt x="907590" y="187923"/>
                  </a:cubicBezTo>
                  <a:cubicBezTo>
                    <a:pt x="891751" y="209229"/>
                    <a:pt x="877511" y="222081"/>
                    <a:pt x="860842" y="230597"/>
                  </a:cubicBezTo>
                  <a:cubicBezTo>
                    <a:pt x="860043" y="231028"/>
                    <a:pt x="859120" y="231304"/>
                    <a:pt x="858289" y="231704"/>
                  </a:cubicBezTo>
                  <a:cubicBezTo>
                    <a:pt x="912573" y="232350"/>
                    <a:pt x="967317" y="233057"/>
                    <a:pt x="1022246" y="233795"/>
                  </a:cubicBezTo>
                  <a:cubicBezTo>
                    <a:pt x="1047588" y="234133"/>
                    <a:pt x="1072900" y="234502"/>
                    <a:pt x="1098181" y="234840"/>
                  </a:cubicBezTo>
                  <a:cubicBezTo>
                    <a:pt x="1098827" y="233488"/>
                    <a:pt x="1099811" y="232227"/>
                    <a:pt x="1101287" y="231612"/>
                  </a:cubicBezTo>
                  <a:cubicBezTo>
                    <a:pt x="1114297" y="225647"/>
                    <a:pt x="1121032" y="214764"/>
                    <a:pt x="1125399" y="202004"/>
                  </a:cubicBezTo>
                  <a:cubicBezTo>
                    <a:pt x="1132289" y="181866"/>
                    <a:pt x="1133365" y="157208"/>
                    <a:pt x="1138962" y="136578"/>
                  </a:cubicBezTo>
                  <a:cubicBezTo>
                    <a:pt x="1145421" y="113211"/>
                    <a:pt x="1157047" y="90306"/>
                    <a:pt x="1172270" y="70229"/>
                  </a:cubicBezTo>
                  <a:cubicBezTo>
                    <a:pt x="1187679" y="49937"/>
                    <a:pt x="1206809" y="32596"/>
                    <a:pt x="1227507" y="20329"/>
                  </a:cubicBezTo>
                  <a:cubicBezTo>
                    <a:pt x="1233566" y="16793"/>
                    <a:pt x="1239901" y="13565"/>
                    <a:pt x="1246391" y="10829"/>
                  </a:cubicBezTo>
                  <a:cubicBezTo>
                    <a:pt x="1252972" y="8031"/>
                    <a:pt x="1259739" y="5725"/>
                    <a:pt x="1266597" y="3972"/>
                  </a:cubicBezTo>
                  <a:cubicBezTo>
                    <a:pt x="1271395" y="2743"/>
                    <a:pt x="1276285" y="1759"/>
                    <a:pt x="1281206" y="1113"/>
                  </a:cubicBezTo>
                  <a:cubicBezTo>
                    <a:pt x="1286157" y="437"/>
                    <a:pt x="1291140" y="68"/>
                    <a:pt x="1296122" y="6"/>
                  </a:cubicBezTo>
                  <a:cubicBezTo>
                    <a:pt x="1300090" y="-24"/>
                    <a:pt x="1304211" y="37"/>
                    <a:pt x="1308209" y="621"/>
                  </a:cubicBezTo>
                  <a:cubicBezTo>
                    <a:pt x="1311192" y="1052"/>
                    <a:pt x="1314145" y="1728"/>
                    <a:pt x="1316943" y="2804"/>
                  </a:cubicBezTo>
                  <a:cubicBezTo>
                    <a:pt x="1329461" y="7508"/>
                    <a:pt x="1335181" y="15471"/>
                    <a:pt x="1336658" y="24172"/>
                  </a:cubicBezTo>
                  <a:cubicBezTo>
                    <a:pt x="1338718" y="36040"/>
                    <a:pt x="1331952" y="50398"/>
                    <a:pt x="1320942" y="60114"/>
                  </a:cubicBezTo>
                  <a:cubicBezTo>
                    <a:pt x="1309716" y="70045"/>
                    <a:pt x="1294769" y="74872"/>
                    <a:pt x="1282928" y="69399"/>
                  </a:cubicBezTo>
                  <a:cubicBezTo>
                    <a:pt x="1276131" y="66232"/>
                    <a:pt x="1269919" y="59837"/>
                    <a:pt x="1266228" y="48277"/>
                  </a:cubicBezTo>
                  <a:cubicBezTo>
                    <a:pt x="1265029" y="44741"/>
                    <a:pt x="1266966" y="40867"/>
                    <a:pt x="1270503" y="39668"/>
                  </a:cubicBezTo>
                  <a:cubicBezTo>
                    <a:pt x="1274071" y="38469"/>
                    <a:pt x="1277915" y="40406"/>
                    <a:pt x="1279114" y="43942"/>
                  </a:cubicBezTo>
                  <a:cubicBezTo>
                    <a:pt x="1281483" y="50583"/>
                    <a:pt x="1284743" y="54580"/>
                    <a:pt x="1288741" y="56271"/>
                  </a:cubicBezTo>
                  <a:cubicBezTo>
                    <a:pt x="1295845" y="59284"/>
                    <a:pt x="1304149" y="54825"/>
                    <a:pt x="1310608" y="48769"/>
                  </a:cubicBezTo>
                  <a:cubicBezTo>
                    <a:pt x="1315252" y="44403"/>
                    <a:pt x="1318943" y="38838"/>
                    <a:pt x="1320327" y="33304"/>
                  </a:cubicBezTo>
                  <a:cubicBezTo>
                    <a:pt x="1321126" y="30198"/>
                    <a:pt x="1321126" y="27124"/>
                    <a:pt x="1319619" y="24510"/>
                  </a:cubicBezTo>
                  <a:cubicBezTo>
                    <a:pt x="1318174" y="21959"/>
                    <a:pt x="1315313" y="20083"/>
                    <a:pt x="1311192" y="18669"/>
                  </a:cubicBezTo>
                  <a:cubicBezTo>
                    <a:pt x="1309039" y="17900"/>
                    <a:pt x="1306763" y="17562"/>
                    <a:pt x="1304488" y="17377"/>
                  </a:cubicBezTo>
                  <a:cubicBezTo>
                    <a:pt x="1301812" y="17162"/>
                    <a:pt x="1299136" y="17193"/>
                    <a:pt x="1296491" y="17285"/>
                  </a:cubicBezTo>
                  <a:cubicBezTo>
                    <a:pt x="1292216" y="17439"/>
                    <a:pt x="1287972" y="17870"/>
                    <a:pt x="1283728" y="18515"/>
                  </a:cubicBezTo>
                  <a:cubicBezTo>
                    <a:pt x="1279483" y="19161"/>
                    <a:pt x="1275270" y="20083"/>
                    <a:pt x="1271149" y="21221"/>
                  </a:cubicBezTo>
                  <a:cubicBezTo>
                    <a:pt x="1265182" y="22850"/>
                    <a:pt x="1259308" y="25002"/>
                    <a:pt x="1253588" y="27493"/>
                  </a:cubicBezTo>
                  <a:cubicBezTo>
                    <a:pt x="1247806" y="30014"/>
                    <a:pt x="1242208" y="32935"/>
                    <a:pt x="1236826" y="36132"/>
                  </a:cubicBezTo>
                  <a:cubicBezTo>
                    <a:pt x="1217973" y="47139"/>
                    <a:pt x="1200719" y="62912"/>
                    <a:pt x="1186449" y="81174"/>
                  </a:cubicBezTo>
                  <a:cubicBezTo>
                    <a:pt x="1172301" y="99314"/>
                    <a:pt x="1161076" y="119883"/>
                    <a:pt x="1154740" y="141097"/>
                  </a:cubicBezTo>
                  <a:cubicBezTo>
                    <a:pt x="1147266" y="165786"/>
                    <a:pt x="1145852" y="196285"/>
                    <a:pt x="1133980" y="218022"/>
                  </a:cubicBezTo>
                  <a:cubicBezTo>
                    <a:pt x="1130289" y="224725"/>
                    <a:pt x="1125246" y="230290"/>
                    <a:pt x="1119371" y="235148"/>
                  </a:cubicBezTo>
                  <a:cubicBezTo>
                    <a:pt x="1166550" y="235824"/>
                    <a:pt x="1213390" y="236531"/>
                    <a:pt x="1259585" y="237208"/>
                  </a:cubicBezTo>
                  <a:lnTo>
                    <a:pt x="1261953" y="236408"/>
                  </a:lnTo>
                  <a:cubicBezTo>
                    <a:pt x="1264783" y="235332"/>
                    <a:pt x="1267581" y="234164"/>
                    <a:pt x="1270318" y="232903"/>
                  </a:cubicBezTo>
                  <a:cubicBezTo>
                    <a:pt x="1273056" y="231643"/>
                    <a:pt x="1275731" y="230290"/>
                    <a:pt x="1278346" y="228814"/>
                  </a:cubicBezTo>
                  <a:cubicBezTo>
                    <a:pt x="1286250" y="224417"/>
                    <a:pt x="1293877" y="219252"/>
                    <a:pt x="1301197" y="213657"/>
                  </a:cubicBezTo>
                  <a:cubicBezTo>
                    <a:pt x="1308547" y="208030"/>
                    <a:pt x="1315590" y="201943"/>
                    <a:pt x="1322233" y="195671"/>
                  </a:cubicBezTo>
                  <a:cubicBezTo>
                    <a:pt x="1333828" y="184879"/>
                    <a:pt x="1343947" y="172704"/>
                    <a:pt x="1353727" y="160129"/>
                  </a:cubicBezTo>
                  <a:cubicBezTo>
                    <a:pt x="1362923" y="148261"/>
                    <a:pt x="1371749" y="135993"/>
                    <a:pt x="1380484" y="123634"/>
                  </a:cubicBezTo>
                  <a:cubicBezTo>
                    <a:pt x="1393893" y="104633"/>
                    <a:pt x="1407272" y="85632"/>
                    <a:pt x="1421911" y="68077"/>
                  </a:cubicBezTo>
                  <a:cubicBezTo>
                    <a:pt x="1424249" y="65125"/>
                    <a:pt x="1428524" y="64633"/>
                    <a:pt x="1431446" y="66939"/>
                  </a:cubicBezTo>
                  <a:cubicBezTo>
                    <a:pt x="1434398" y="69276"/>
                    <a:pt x="1434921" y="73549"/>
                    <a:pt x="1432584" y="76501"/>
                  </a:cubicBezTo>
                  <a:cubicBezTo>
                    <a:pt x="1419082" y="94518"/>
                    <a:pt x="1407180" y="114072"/>
                    <a:pt x="1394754" y="133257"/>
                  </a:cubicBezTo>
                  <a:cubicBezTo>
                    <a:pt x="1386297" y="146293"/>
                    <a:pt x="1377716" y="159206"/>
                    <a:pt x="1368305" y="171382"/>
                  </a:cubicBezTo>
                  <a:cubicBezTo>
                    <a:pt x="1357910" y="184817"/>
                    <a:pt x="1346499" y="197269"/>
                    <a:pt x="1333890" y="208491"/>
                  </a:cubicBezTo>
                  <a:cubicBezTo>
                    <a:pt x="1326570" y="214886"/>
                    <a:pt x="1318820" y="221097"/>
                    <a:pt x="1310700" y="226724"/>
                  </a:cubicBezTo>
                  <a:cubicBezTo>
                    <a:pt x="1304764" y="230843"/>
                    <a:pt x="1298459" y="234256"/>
                    <a:pt x="1292155" y="237699"/>
                  </a:cubicBezTo>
                  <a:cubicBezTo>
                    <a:pt x="1348837" y="238560"/>
                    <a:pt x="1404227" y="239421"/>
                    <a:pt x="1457680" y="240282"/>
                  </a:cubicBezTo>
                  <a:cubicBezTo>
                    <a:pt x="1469859" y="233856"/>
                    <a:pt x="1488374" y="223495"/>
                    <a:pt x="1504705" y="215163"/>
                  </a:cubicBezTo>
                  <a:cubicBezTo>
                    <a:pt x="1513747" y="210521"/>
                    <a:pt x="1522051" y="206585"/>
                    <a:pt x="1528079" y="204248"/>
                  </a:cubicBezTo>
                  <a:cubicBezTo>
                    <a:pt x="1555359" y="193826"/>
                    <a:pt x="1591588" y="181620"/>
                    <a:pt x="1619791" y="161851"/>
                  </a:cubicBezTo>
                  <a:cubicBezTo>
                    <a:pt x="1637445" y="149491"/>
                    <a:pt x="1651992" y="134149"/>
                    <a:pt x="1657989" y="113549"/>
                  </a:cubicBezTo>
                  <a:cubicBezTo>
                    <a:pt x="1660757" y="104418"/>
                    <a:pt x="1659988" y="97131"/>
                    <a:pt x="1656328" y="91751"/>
                  </a:cubicBezTo>
                  <a:cubicBezTo>
                    <a:pt x="1652084" y="85479"/>
                    <a:pt x="1644611" y="81851"/>
                    <a:pt x="1636245" y="80252"/>
                  </a:cubicBezTo>
                  <a:cubicBezTo>
                    <a:pt x="1619453" y="77085"/>
                    <a:pt x="1598785" y="81851"/>
                    <a:pt x="1589097" y="95533"/>
                  </a:cubicBezTo>
                  <a:cubicBezTo>
                    <a:pt x="1585284" y="100913"/>
                    <a:pt x="1585376" y="105771"/>
                    <a:pt x="1587836" y="109060"/>
                  </a:cubicBezTo>
                  <a:cubicBezTo>
                    <a:pt x="1589374" y="111151"/>
                    <a:pt x="1591588" y="112689"/>
                    <a:pt x="1593834" y="113027"/>
                  </a:cubicBezTo>
                  <a:cubicBezTo>
                    <a:pt x="1594756" y="113150"/>
                    <a:pt x="1595679" y="113242"/>
                    <a:pt x="1596355" y="112658"/>
                  </a:cubicBezTo>
                  <a:cubicBezTo>
                    <a:pt x="1597924" y="111336"/>
                    <a:pt x="1598355" y="108753"/>
                    <a:pt x="1598108" y="104971"/>
                  </a:cubicBezTo>
                  <a:cubicBezTo>
                    <a:pt x="1597832" y="101251"/>
                    <a:pt x="1600661" y="97961"/>
                    <a:pt x="1604413" y="97685"/>
                  </a:cubicBezTo>
                  <a:cubicBezTo>
                    <a:pt x="1608135" y="97408"/>
                    <a:pt x="1611395" y="100237"/>
                    <a:pt x="1611702" y="103957"/>
                  </a:cubicBezTo>
                  <a:cubicBezTo>
                    <a:pt x="1612656" y="114287"/>
                    <a:pt x="1609150" y="120498"/>
                    <a:pt x="1604875" y="123911"/>
                  </a:cubicBezTo>
                  <a:cubicBezTo>
                    <a:pt x="1598847" y="128738"/>
                    <a:pt x="1589835" y="128461"/>
                    <a:pt x="1582392" y="123818"/>
                  </a:cubicBezTo>
                  <a:cubicBezTo>
                    <a:pt x="1572336" y="117516"/>
                    <a:pt x="1565231" y="103280"/>
                    <a:pt x="1576272" y="86709"/>
                  </a:cubicBezTo>
                  <a:cubicBezTo>
                    <a:pt x="1591588" y="63834"/>
                    <a:pt x="1628772" y="56732"/>
                    <a:pt x="1653068" y="67339"/>
                  </a:cubicBezTo>
                  <a:cubicBezTo>
                    <a:pt x="1671368" y="75302"/>
                    <a:pt x="1683085" y="92274"/>
                    <a:pt x="1675550" y="118715"/>
                  </a:cubicBezTo>
                  <a:cubicBezTo>
                    <a:pt x="1668261" y="143342"/>
                    <a:pt x="1651377" y="162158"/>
                    <a:pt x="1630033" y="176670"/>
                  </a:cubicBezTo>
                  <a:cubicBezTo>
                    <a:pt x="1600354" y="196870"/>
                    <a:pt x="1562186" y="208707"/>
                    <a:pt x="1533492" y="218914"/>
                  </a:cubicBezTo>
                  <a:cubicBezTo>
                    <a:pt x="1527771" y="220943"/>
                    <a:pt x="1519898" y="224448"/>
                    <a:pt x="1511286" y="228537"/>
                  </a:cubicBezTo>
                  <a:cubicBezTo>
                    <a:pt x="1503228" y="232350"/>
                    <a:pt x="1494617" y="236624"/>
                    <a:pt x="1486405" y="240743"/>
                  </a:cubicBezTo>
                  <a:cubicBezTo>
                    <a:pt x="1501014" y="240989"/>
                    <a:pt x="1515623" y="241205"/>
                    <a:pt x="1529893" y="241420"/>
                  </a:cubicBezTo>
                  <a:cubicBezTo>
                    <a:pt x="1562863" y="241942"/>
                    <a:pt x="1704399" y="244218"/>
                    <a:pt x="1737430" y="244771"/>
                  </a:cubicBezTo>
                  <a:lnTo>
                    <a:pt x="1738876" y="244125"/>
                  </a:lnTo>
                  <a:lnTo>
                    <a:pt x="1756468" y="235025"/>
                  </a:lnTo>
                  <a:cubicBezTo>
                    <a:pt x="1763172" y="231274"/>
                    <a:pt x="1769600" y="227000"/>
                    <a:pt x="1775813" y="222450"/>
                  </a:cubicBezTo>
                  <a:cubicBezTo>
                    <a:pt x="1785285" y="215532"/>
                    <a:pt x="1794266" y="207907"/>
                    <a:pt x="1802970" y="200098"/>
                  </a:cubicBezTo>
                  <a:cubicBezTo>
                    <a:pt x="1811735" y="192350"/>
                    <a:pt x="1819701" y="183864"/>
                    <a:pt x="1827297" y="175010"/>
                  </a:cubicBezTo>
                  <a:cubicBezTo>
                    <a:pt x="1834925" y="166124"/>
                    <a:pt x="1842090" y="156808"/>
                    <a:pt x="1848949" y="147216"/>
                  </a:cubicBezTo>
                  <a:cubicBezTo>
                    <a:pt x="1857253" y="135655"/>
                    <a:pt x="1865126" y="123726"/>
                    <a:pt x="1872784" y="111612"/>
                  </a:cubicBezTo>
                  <a:cubicBezTo>
                    <a:pt x="1884440" y="93134"/>
                    <a:pt x="1895635" y="74380"/>
                    <a:pt x="1907076" y="56209"/>
                  </a:cubicBezTo>
                  <a:cubicBezTo>
                    <a:pt x="1908983" y="52981"/>
                    <a:pt x="1913166" y="51935"/>
                    <a:pt x="1916395" y="53842"/>
                  </a:cubicBezTo>
                  <a:cubicBezTo>
                    <a:pt x="1919625" y="55748"/>
                    <a:pt x="1920670" y="59929"/>
                    <a:pt x="1918763" y="63158"/>
                  </a:cubicBezTo>
                  <a:cubicBezTo>
                    <a:pt x="1908245" y="81912"/>
                    <a:pt x="1898126" y="101343"/>
                    <a:pt x="1887208" y="120313"/>
                  </a:cubicBezTo>
                  <a:cubicBezTo>
                    <a:pt x="1879889" y="133073"/>
                    <a:pt x="1872231" y="145678"/>
                    <a:pt x="1863896" y="157700"/>
                  </a:cubicBezTo>
                  <a:cubicBezTo>
                    <a:pt x="1856822" y="167938"/>
                    <a:pt x="1849256" y="177777"/>
                    <a:pt x="1841076" y="187031"/>
                  </a:cubicBezTo>
                  <a:cubicBezTo>
                    <a:pt x="1832802" y="196378"/>
                    <a:pt x="1823822" y="205079"/>
                    <a:pt x="1814195" y="213134"/>
                  </a:cubicBezTo>
                  <a:cubicBezTo>
                    <a:pt x="1806322" y="219621"/>
                    <a:pt x="1798295" y="226016"/>
                    <a:pt x="1789929" y="231858"/>
                  </a:cubicBezTo>
                  <a:cubicBezTo>
                    <a:pt x="1782825" y="236839"/>
                    <a:pt x="1775321" y="241174"/>
                    <a:pt x="1767693" y="245263"/>
                  </a:cubicBezTo>
                  <a:cubicBezTo>
                    <a:pt x="1931312" y="247938"/>
                    <a:pt x="2037540" y="249783"/>
                    <a:pt x="2037540" y="249783"/>
                  </a:cubicBezTo>
                  <a:cubicBezTo>
                    <a:pt x="2041108" y="249936"/>
                    <a:pt x="2043999" y="252888"/>
                    <a:pt x="2043938" y="256485"/>
                  </a:cubicBezTo>
                  <a:close/>
                  <a:moveTo>
                    <a:pt x="1764864" y="430843"/>
                  </a:moveTo>
                  <a:lnTo>
                    <a:pt x="1764925" y="430812"/>
                  </a:lnTo>
                  <a:cubicBezTo>
                    <a:pt x="1764864" y="430627"/>
                    <a:pt x="1764802" y="430443"/>
                    <a:pt x="1764771" y="430228"/>
                  </a:cubicBezTo>
                  <a:cubicBezTo>
                    <a:pt x="1764802" y="430382"/>
                    <a:pt x="1764649" y="430996"/>
                    <a:pt x="1764864" y="4308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3" name="Google Shape;783;p13"/>
            <p:cNvSpPr/>
            <p:nvPr/>
          </p:nvSpPr>
          <p:spPr>
            <a:xfrm flipH="1">
              <a:off x="8551863" y="4525057"/>
              <a:ext cx="273624" cy="296728"/>
            </a:xfrm>
            <a:custGeom>
              <a:avLst/>
              <a:gdLst/>
              <a:ahLst/>
              <a:cxnLst/>
              <a:rect l="l" t="t" r="r" b="b"/>
              <a:pathLst>
                <a:path w="547248" h="593457" extrusionOk="0">
                  <a:moveTo>
                    <a:pt x="94819" y="312074"/>
                  </a:moveTo>
                  <a:cubicBezTo>
                    <a:pt x="88944" y="285418"/>
                    <a:pt x="81071" y="259161"/>
                    <a:pt x="72398" y="233027"/>
                  </a:cubicBezTo>
                  <a:cubicBezTo>
                    <a:pt x="59327" y="193704"/>
                    <a:pt x="44380" y="154719"/>
                    <a:pt x="29864" y="116041"/>
                  </a:cubicBezTo>
                  <a:cubicBezTo>
                    <a:pt x="25250" y="103527"/>
                    <a:pt x="20821" y="90891"/>
                    <a:pt x="16762" y="78132"/>
                  </a:cubicBezTo>
                  <a:cubicBezTo>
                    <a:pt x="12671" y="65341"/>
                    <a:pt x="8981" y="52398"/>
                    <a:pt x="5844" y="39361"/>
                  </a:cubicBezTo>
                  <a:cubicBezTo>
                    <a:pt x="4583" y="34012"/>
                    <a:pt x="4460" y="24481"/>
                    <a:pt x="3106" y="16733"/>
                  </a:cubicBezTo>
                  <a:cubicBezTo>
                    <a:pt x="2645" y="14150"/>
                    <a:pt x="2215" y="11783"/>
                    <a:pt x="1169" y="10215"/>
                  </a:cubicBezTo>
                  <a:cubicBezTo>
                    <a:pt x="-892" y="7263"/>
                    <a:pt x="-154" y="3205"/>
                    <a:pt x="2799" y="1145"/>
                  </a:cubicBezTo>
                  <a:cubicBezTo>
                    <a:pt x="5751" y="-884"/>
                    <a:pt x="9811" y="-146"/>
                    <a:pt x="11872" y="2805"/>
                  </a:cubicBezTo>
                  <a:cubicBezTo>
                    <a:pt x="13840" y="5542"/>
                    <a:pt x="15255" y="9600"/>
                    <a:pt x="16208" y="14243"/>
                  </a:cubicBezTo>
                  <a:cubicBezTo>
                    <a:pt x="17746" y="21652"/>
                    <a:pt x="18084" y="30814"/>
                    <a:pt x="19468" y="35918"/>
                  </a:cubicBezTo>
                  <a:cubicBezTo>
                    <a:pt x="22851" y="48493"/>
                    <a:pt x="26850" y="60976"/>
                    <a:pt x="31186" y="73335"/>
                  </a:cubicBezTo>
                  <a:cubicBezTo>
                    <a:pt x="35523" y="85726"/>
                    <a:pt x="40228" y="98024"/>
                    <a:pt x="45118" y="110168"/>
                  </a:cubicBezTo>
                  <a:cubicBezTo>
                    <a:pt x="60342" y="148877"/>
                    <a:pt x="76581" y="187678"/>
                    <a:pt x="89867" y="227186"/>
                  </a:cubicBezTo>
                  <a:cubicBezTo>
                    <a:pt x="98848" y="253965"/>
                    <a:pt x="106444" y="281052"/>
                    <a:pt x="111949" y="308477"/>
                  </a:cubicBezTo>
                  <a:cubicBezTo>
                    <a:pt x="121115" y="354288"/>
                    <a:pt x="124159" y="401051"/>
                    <a:pt x="117116" y="449045"/>
                  </a:cubicBezTo>
                  <a:cubicBezTo>
                    <a:pt x="116624" y="452765"/>
                    <a:pt x="113210" y="455379"/>
                    <a:pt x="109489" y="454887"/>
                  </a:cubicBezTo>
                  <a:cubicBezTo>
                    <a:pt x="105768" y="454425"/>
                    <a:pt x="103153" y="450982"/>
                    <a:pt x="103646" y="447262"/>
                  </a:cubicBezTo>
                  <a:cubicBezTo>
                    <a:pt x="109120" y="400867"/>
                    <a:pt x="104537" y="356009"/>
                    <a:pt x="94819" y="312074"/>
                  </a:cubicBezTo>
                  <a:close/>
                  <a:moveTo>
                    <a:pt x="544677" y="581743"/>
                  </a:moveTo>
                  <a:cubicBezTo>
                    <a:pt x="542001" y="579683"/>
                    <a:pt x="538003" y="578084"/>
                    <a:pt x="533390" y="576946"/>
                  </a:cubicBezTo>
                  <a:cubicBezTo>
                    <a:pt x="526070" y="575132"/>
                    <a:pt x="516905" y="574425"/>
                    <a:pt x="511861" y="572826"/>
                  </a:cubicBezTo>
                  <a:cubicBezTo>
                    <a:pt x="499405" y="568922"/>
                    <a:pt x="487134" y="564433"/>
                    <a:pt x="474954" y="559606"/>
                  </a:cubicBezTo>
                  <a:cubicBezTo>
                    <a:pt x="462714" y="554748"/>
                    <a:pt x="450627" y="549552"/>
                    <a:pt x="438663" y="544202"/>
                  </a:cubicBezTo>
                  <a:cubicBezTo>
                    <a:pt x="400619" y="527384"/>
                    <a:pt x="362513" y="509583"/>
                    <a:pt x="323546" y="494733"/>
                  </a:cubicBezTo>
                  <a:cubicBezTo>
                    <a:pt x="297158" y="484679"/>
                    <a:pt x="270370" y="475978"/>
                    <a:pt x="243182" y="469398"/>
                  </a:cubicBezTo>
                  <a:cubicBezTo>
                    <a:pt x="197757" y="458392"/>
                    <a:pt x="151132" y="453503"/>
                    <a:pt x="102846" y="458638"/>
                  </a:cubicBezTo>
                  <a:cubicBezTo>
                    <a:pt x="99125" y="458976"/>
                    <a:pt x="96357" y="462296"/>
                    <a:pt x="96726" y="466017"/>
                  </a:cubicBezTo>
                  <a:cubicBezTo>
                    <a:pt x="97064" y="469767"/>
                    <a:pt x="100355" y="472504"/>
                    <a:pt x="104107" y="472166"/>
                  </a:cubicBezTo>
                  <a:cubicBezTo>
                    <a:pt x="150732" y="468538"/>
                    <a:pt x="195358" y="474902"/>
                    <a:pt x="238907" y="486339"/>
                  </a:cubicBezTo>
                  <a:cubicBezTo>
                    <a:pt x="265295" y="493288"/>
                    <a:pt x="291222" y="502204"/>
                    <a:pt x="316995" y="511950"/>
                  </a:cubicBezTo>
                  <a:cubicBezTo>
                    <a:pt x="355747" y="526616"/>
                    <a:pt x="394099" y="543126"/>
                    <a:pt x="432205" y="559175"/>
                  </a:cubicBezTo>
                  <a:cubicBezTo>
                    <a:pt x="444537" y="564279"/>
                    <a:pt x="456963" y="569260"/>
                    <a:pt x="469541" y="573810"/>
                  </a:cubicBezTo>
                  <a:cubicBezTo>
                    <a:pt x="482182" y="578422"/>
                    <a:pt x="494945" y="582634"/>
                    <a:pt x="507863" y="586293"/>
                  </a:cubicBezTo>
                  <a:cubicBezTo>
                    <a:pt x="513153" y="587769"/>
                    <a:pt x="522687" y="588291"/>
                    <a:pt x="530376" y="589921"/>
                  </a:cubicBezTo>
                  <a:cubicBezTo>
                    <a:pt x="532959" y="590474"/>
                    <a:pt x="535296" y="591028"/>
                    <a:pt x="536803" y="592134"/>
                  </a:cubicBezTo>
                  <a:cubicBezTo>
                    <a:pt x="539664" y="594317"/>
                    <a:pt x="543754" y="593733"/>
                    <a:pt x="545938" y="590874"/>
                  </a:cubicBezTo>
                  <a:cubicBezTo>
                    <a:pt x="548091" y="588015"/>
                    <a:pt x="547537" y="583926"/>
                    <a:pt x="544677" y="5817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4" name="Google Shape;784;p13"/>
            <p:cNvSpPr/>
            <p:nvPr/>
          </p:nvSpPr>
          <p:spPr>
            <a:xfrm flipH="1">
              <a:off x="8266016" y="4295007"/>
              <a:ext cx="358906" cy="386640"/>
            </a:xfrm>
            <a:custGeom>
              <a:avLst/>
              <a:gdLst/>
              <a:ahLst/>
              <a:cxnLst/>
              <a:rect l="l" t="t" r="r" b="b"/>
              <a:pathLst>
                <a:path w="717811" h="773280" extrusionOk="0">
                  <a:moveTo>
                    <a:pt x="62659" y="3"/>
                  </a:moveTo>
                  <a:cubicBezTo>
                    <a:pt x="64750" y="741"/>
                    <a:pt x="93506" y="135160"/>
                    <a:pt x="89170" y="245444"/>
                  </a:cubicBezTo>
                  <a:cubicBezTo>
                    <a:pt x="86064" y="325228"/>
                    <a:pt x="57400" y="387027"/>
                    <a:pt x="28182" y="402092"/>
                  </a:cubicBezTo>
                  <a:cubicBezTo>
                    <a:pt x="28305" y="404859"/>
                    <a:pt x="2994" y="325136"/>
                    <a:pt x="687" y="299556"/>
                  </a:cubicBezTo>
                  <a:cubicBezTo>
                    <a:pt x="-7494" y="208980"/>
                    <a:pt x="60045" y="-889"/>
                    <a:pt x="62659" y="3"/>
                  </a:cubicBezTo>
                  <a:close/>
                  <a:moveTo>
                    <a:pt x="540381" y="196497"/>
                  </a:moveTo>
                  <a:cubicBezTo>
                    <a:pt x="538720" y="193791"/>
                    <a:pt x="334382" y="312992"/>
                    <a:pt x="279207" y="392530"/>
                  </a:cubicBezTo>
                  <a:cubicBezTo>
                    <a:pt x="263645" y="414974"/>
                    <a:pt x="231106" y="498571"/>
                    <a:pt x="232890" y="496235"/>
                  </a:cubicBezTo>
                  <a:cubicBezTo>
                    <a:pt x="269119" y="506012"/>
                    <a:pt x="337027" y="477480"/>
                    <a:pt x="394755" y="415220"/>
                  </a:cubicBezTo>
                  <a:cubicBezTo>
                    <a:pt x="474565" y="329133"/>
                    <a:pt x="541734" y="198649"/>
                    <a:pt x="540381" y="196497"/>
                  </a:cubicBezTo>
                  <a:close/>
                  <a:moveTo>
                    <a:pt x="434767" y="674497"/>
                  </a:moveTo>
                  <a:cubicBezTo>
                    <a:pt x="410594" y="676987"/>
                    <a:pt x="335151" y="704843"/>
                    <a:pt x="337734" y="704720"/>
                  </a:cubicBezTo>
                  <a:cubicBezTo>
                    <a:pt x="351913" y="737156"/>
                    <a:pt x="410255" y="769070"/>
                    <a:pt x="485667" y="772729"/>
                  </a:cubicBezTo>
                  <a:cubicBezTo>
                    <a:pt x="589959" y="777802"/>
                    <a:pt x="717101" y="746288"/>
                    <a:pt x="717809" y="743982"/>
                  </a:cubicBezTo>
                  <a:cubicBezTo>
                    <a:pt x="718670" y="741092"/>
                    <a:pt x="520452" y="665673"/>
                    <a:pt x="434767" y="6744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5" name="Google Shape;785;p13"/>
            <p:cNvSpPr/>
            <p:nvPr/>
          </p:nvSpPr>
          <p:spPr>
            <a:xfrm flipH="1">
              <a:off x="8086966" y="4090850"/>
              <a:ext cx="541950" cy="534821"/>
            </a:xfrm>
            <a:custGeom>
              <a:avLst/>
              <a:gdLst/>
              <a:ahLst/>
              <a:cxnLst/>
              <a:rect l="l" t="t" r="r" b="b"/>
              <a:pathLst>
                <a:path w="1083900" h="1069641" extrusionOk="0">
                  <a:moveTo>
                    <a:pt x="226178" y="131301"/>
                  </a:moveTo>
                  <a:cubicBezTo>
                    <a:pt x="260009" y="115436"/>
                    <a:pt x="297930" y="88472"/>
                    <a:pt x="279139" y="52162"/>
                  </a:cubicBezTo>
                  <a:cubicBezTo>
                    <a:pt x="258040" y="11362"/>
                    <a:pt x="215168" y="50225"/>
                    <a:pt x="187334" y="90440"/>
                  </a:cubicBezTo>
                  <a:cubicBezTo>
                    <a:pt x="196591" y="53084"/>
                    <a:pt x="198806" y="5244"/>
                    <a:pt x="151289" y="356"/>
                  </a:cubicBezTo>
                  <a:cubicBezTo>
                    <a:pt x="99558" y="-4963"/>
                    <a:pt x="104418" y="50440"/>
                    <a:pt x="121487" y="95851"/>
                  </a:cubicBezTo>
                  <a:cubicBezTo>
                    <a:pt x="100296" y="63906"/>
                    <a:pt x="69018" y="31286"/>
                    <a:pt x="40293" y="57388"/>
                  </a:cubicBezTo>
                  <a:cubicBezTo>
                    <a:pt x="10645" y="84352"/>
                    <a:pt x="42999" y="117557"/>
                    <a:pt x="80490" y="139786"/>
                  </a:cubicBezTo>
                  <a:cubicBezTo>
                    <a:pt x="45613" y="132961"/>
                    <a:pt x="1972" y="133545"/>
                    <a:pt x="65" y="178464"/>
                  </a:cubicBezTo>
                  <a:cubicBezTo>
                    <a:pt x="-2119" y="228948"/>
                    <a:pt x="51272" y="220186"/>
                    <a:pt x="92792" y="200908"/>
                  </a:cubicBezTo>
                  <a:cubicBezTo>
                    <a:pt x="62806" y="222522"/>
                    <a:pt x="32573" y="254621"/>
                    <a:pt x="55763" y="286043"/>
                  </a:cubicBezTo>
                  <a:cubicBezTo>
                    <a:pt x="79567" y="318295"/>
                    <a:pt x="110661" y="286473"/>
                    <a:pt x="132343" y="247918"/>
                  </a:cubicBezTo>
                  <a:cubicBezTo>
                    <a:pt x="127453" y="293053"/>
                    <a:pt x="134865" y="340647"/>
                    <a:pt x="176108" y="327764"/>
                  </a:cubicBezTo>
                  <a:cubicBezTo>
                    <a:pt x="211538" y="316696"/>
                    <a:pt x="208125" y="279463"/>
                    <a:pt x="196930" y="246688"/>
                  </a:cubicBezTo>
                  <a:cubicBezTo>
                    <a:pt x="218797" y="275958"/>
                    <a:pt x="248906" y="302461"/>
                    <a:pt x="275233" y="276973"/>
                  </a:cubicBezTo>
                  <a:cubicBezTo>
                    <a:pt x="303005" y="250070"/>
                    <a:pt x="273172" y="219294"/>
                    <a:pt x="236942" y="198356"/>
                  </a:cubicBezTo>
                  <a:cubicBezTo>
                    <a:pt x="275755" y="209640"/>
                    <a:pt x="316137" y="208010"/>
                    <a:pt x="311555" y="164321"/>
                  </a:cubicBezTo>
                  <a:cubicBezTo>
                    <a:pt x="306788" y="118664"/>
                    <a:pt x="261116" y="121831"/>
                    <a:pt x="226178" y="131301"/>
                  </a:cubicBezTo>
                  <a:close/>
                  <a:moveTo>
                    <a:pt x="188041" y="177050"/>
                  </a:moveTo>
                  <a:cubicBezTo>
                    <a:pt x="173156" y="172745"/>
                    <a:pt x="170357" y="185443"/>
                    <a:pt x="168665" y="192330"/>
                  </a:cubicBezTo>
                  <a:cubicBezTo>
                    <a:pt x="165805" y="191900"/>
                    <a:pt x="160208" y="189686"/>
                    <a:pt x="154703" y="190117"/>
                  </a:cubicBezTo>
                  <a:cubicBezTo>
                    <a:pt x="152888" y="177265"/>
                    <a:pt x="134681" y="177849"/>
                    <a:pt x="137141" y="174590"/>
                  </a:cubicBezTo>
                  <a:cubicBezTo>
                    <a:pt x="137141" y="174590"/>
                    <a:pt x="132774" y="176619"/>
                    <a:pt x="125977" y="180278"/>
                  </a:cubicBezTo>
                  <a:cubicBezTo>
                    <a:pt x="130744" y="173637"/>
                    <a:pt x="128438" y="166135"/>
                    <a:pt x="125977" y="160570"/>
                  </a:cubicBezTo>
                  <a:cubicBezTo>
                    <a:pt x="145414" y="165674"/>
                    <a:pt x="143169" y="138710"/>
                    <a:pt x="146829" y="141693"/>
                  </a:cubicBezTo>
                  <a:cubicBezTo>
                    <a:pt x="146829" y="141693"/>
                    <a:pt x="146183" y="140217"/>
                    <a:pt x="144953" y="137634"/>
                  </a:cubicBezTo>
                  <a:cubicBezTo>
                    <a:pt x="153319" y="142307"/>
                    <a:pt x="163037" y="137234"/>
                    <a:pt x="168235" y="135174"/>
                  </a:cubicBezTo>
                  <a:cubicBezTo>
                    <a:pt x="172295" y="143291"/>
                    <a:pt x="184351" y="145505"/>
                    <a:pt x="181921" y="147811"/>
                  </a:cubicBezTo>
                  <a:cubicBezTo>
                    <a:pt x="181921" y="147811"/>
                    <a:pt x="183551" y="147380"/>
                    <a:pt x="186411" y="146489"/>
                  </a:cubicBezTo>
                  <a:cubicBezTo>
                    <a:pt x="187457" y="149656"/>
                    <a:pt x="173955" y="166689"/>
                    <a:pt x="188687" y="177234"/>
                  </a:cubicBezTo>
                  <a:cubicBezTo>
                    <a:pt x="188472" y="177173"/>
                    <a:pt x="188257" y="177111"/>
                    <a:pt x="188041" y="177050"/>
                  </a:cubicBezTo>
                  <a:close/>
                  <a:moveTo>
                    <a:pt x="1083544" y="904057"/>
                  </a:moveTo>
                  <a:cubicBezTo>
                    <a:pt x="1078777" y="858400"/>
                    <a:pt x="1033105" y="861598"/>
                    <a:pt x="998167" y="871037"/>
                  </a:cubicBezTo>
                  <a:cubicBezTo>
                    <a:pt x="1031998" y="855172"/>
                    <a:pt x="1069919" y="828239"/>
                    <a:pt x="1051128" y="791898"/>
                  </a:cubicBezTo>
                  <a:cubicBezTo>
                    <a:pt x="1030030" y="751099"/>
                    <a:pt x="987157" y="789961"/>
                    <a:pt x="959323" y="830176"/>
                  </a:cubicBezTo>
                  <a:cubicBezTo>
                    <a:pt x="968580" y="792851"/>
                    <a:pt x="970795" y="744980"/>
                    <a:pt x="923278" y="740092"/>
                  </a:cubicBezTo>
                  <a:cubicBezTo>
                    <a:pt x="871547" y="734804"/>
                    <a:pt x="876407" y="790207"/>
                    <a:pt x="893476" y="835587"/>
                  </a:cubicBezTo>
                  <a:cubicBezTo>
                    <a:pt x="872316" y="803643"/>
                    <a:pt x="841007" y="771022"/>
                    <a:pt x="812282" y="797125"/>
                  </a:cubicBezTo>
                  <a:cubicBezTo>
                    <a:pt x="782634" y="824088"/>
                    <a:pt x="814988" y="857324"/>
                    <a:pt x="852479" y="879522"/>
                  </a:cubicBezTo>
                  <a:cubicBezTo>
                    <a:pt x="817603" y="872697"/>
                    <a:pt x="773992" y="873281"/>
                    <a:pt x="772054" y="918200"/>
                  </a:cubicBezTo>
                  <a:cubicBezTo>
                    <a:pt x="769870" y="968684"/>
                    <a:pt x="823262" y="959953"/>
                    <a:pt x="864781" y="940644"/>
                  </a:cubicBezTo>
                  <a:cubicBezTo>
                    <a:pt x="834795" y="962289"/>
                    <a:pt x="804562" y="994357"/>
                    <a:pt x="827783" y="1025779"/>
                  </a:cubicBezTo>
                  <a:cubicBezTo>
                    <a:pt x="851556" y="1058031"/>
                    <a:pt x="882650" y="1026209"/>
                    <a:pt x="904333" y="987654"/>
                  </a:cubicBezTo>
                  <a:cubicBezTo>
                    <a:pt x="899442" y="1032789"/>
                    <a:pt x="906854" y="1080383"/>
                    <a:pt x="948097" y="1067500"/>
                  </a:cubicBezTo>
                  <a:cubicBezTo>
                    <a:pt x="983527" y="1056432"/>
                    <a:pt x="980114" y="1019199"/>
                    <a:pt x="968919" y="986425"/>
                  </a:cubicBezTo>
                  <a:cubicBezTo>
                    <a:pt x="990786" y="1015694"/>
                    <a:pt x="1020895" y="1042197"/>
                    <a:pt x="1047222" y="1016709"/>
                  </a:cubicBezTo>
                  <a:cubicBezTo>
                    <a:pt x="1074994" y="989837"/>
                    <a:pt x="1045192" y="959061"/>
                    <a:pt x="1008931" y="938092"/>
                  </a:cubicBezTo>
                  <a:cubicBezTo>
                    <a:pt x="1047775" y="949376"/>
                    <a:pt x="1088126" y="947747"/>
                    <a:pt x="1083544" y="904057"/>
                  </a:cubicBezTo>
                  <a:close/>
                  <a:moveTo>
                    <a:pt x="960030" y="916786"/>
                  </a:moveTo>
                  <a:cubicBezTo>
                    <a:pt x="945145" y="912481"/>
                    <a:pt x="942346" y="925179"/>
                    <a:pt x="940655" y="932097"/>
                  </a:cubicBezTo>
                  <a:cubicBezTo>
                    <a:pt x="937794" y="931636"/>
                    <a:pt x="932228" y="929422"/>
                    <a:pt x="926692" y="929853"/>
                  </a:cubicBezTo>
                  <a:cubicBezTo>
                    <a:pt x="924877" y="917001"/>
                    <a:pt x="906670" y="917585"/>
                    <a:pt x="909130" y="914326"/>
                  </a:cubicBezTo>
                  <a:cubicBezTo>
                    <a:pt x="909130" y="914326"/>
                    <a:pt x="904763" y="916355"/>
                    <a:pt x="897966" y="920014"/>
                  </a:cubicBezTo>
                  <a:cubicBezTo>
                    <a:pt x="902764" y="913404"/>
                    <a:pt x="900427" y="905871"/>
                    <a:pt x="897997" y="900337"/>
                  </a:cubicBezTo>
                  <a:cubicBezTo>
                    <a:pt x="917404" y="905441"/>
                    <a:pt x="915189" y="878446"/>
                    <a:pt x="918818" y="881429"/>
                  </a:cubicBezTo>
                  <a:cubicBezTo>
                    <a:pt x="918818" y="881429"/>
                    <a:pt x="918172" y="879953"/>
                    <a:pt x="916942" y="877370"/>
                  </a:cubicBezTo>
                  <a:cubicBezTo>
                    <a:pt x="925338" y="882044"/>
                    <a:pt x="935026" y="876971"/>
                    <a:pt x="940224" y="874911"/>
                  </a:cubicBezTo>
                  <a:cubicBezTo>
                    <a:pt x="944314" y="883058"/>
                    <a:pt x="956340" y="885241"/>
                    <a:pt x="953910" y="887547"/>
                  </a:cubicBezTo>
                  <a:cubicBezTo>
                    <a:pt x="953910" y="887547"/>
                    <a:pt x="955540" y="887117"/>
                    <a:pt x="958431" y="886256"/>
                  </a:cubicBezTo>
                  <a:cubicBezTo>
                    <a:pt x="959446" y="889392"/>
                    <a:pt x="945944" y="906425"/>
                    <a:pt x="960676" y="916970"/>
                  </a:cubicBezTo>
                  <a:cubicBezTo>
                    <a:pt x="960461" y="916909"/>
                    <a:pt x="960246" y="916847"/>
                    <a:pt x="960030" y="9167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6" name="Google Shape;786;p13"/>
            <p:cNvSpPr/>
            <p:nvPr/>
          </p:nvSpPr>
          <p:spPr>
            <a:xfrm flipH="1">
              <a:off x="8145647" y="4153815"/>
              <a:ext cx="426041" cy="410164"/>
            </a:xfrm>
            <a:custGeom>
              <a:avLst/>
              <a:gdLst/>
              <a:ahLst/>
              <a:cxnLst/>
              <a:rect l="l" t="t" r="r" b="b"/>
              <a:pathLst>
                <a:path w="852083" h="820327" extrusionOk="0">
                  <a:moveTo>
                    <a:pt x="80044" y="39066"/>
                  </a:moveTo>
                  <a:cubicBezTo>
                    <a:pt x="80721" y="61295"/>
                    <a:pt x="63344" y="79896"/>
                    <a:pt x="41262" y="80572"/>
                  </a:cubicBezTo>
                  <a:cubicBezTo>
                    <a:pt x="19180" y="81248"/>
                    <a:pt x="696" y="63754"/>
                    <a:pt x="19" y="41525"/>
                  </a:cubicBezTo>
                  <a:cubicBezTo>
                    <a:pt x="-658" y="19296"/>
                    <a:pt x="16750" y="695"/>
                    <a:pt x="38832" y="19"/>
                  </a:cubicBezTo>
                  <a:cubicBezTo>
                    <a:pt x="60915" y="-657"/>
                    <a:pt x="79368" y="16837"/>
                    <a:pt x="80044" y="39066"/>
                  </a:cubicBezTo>
                  <a:close/>
                  <a:moveTo>
                    <a:pt x="810821" y="739755"/>
                  </a:moveTo>
                  <a:cubicBezTo>
                    <a:pt x="788739" y="740431"/>
                    <a:pt x="771362" y="759032"/>
                    <a:pt x="772039" y="781261"/>
                  </a:cubicBezTo>
                  <a:cubicBezTo>
                    <a:pt x="772716" y="803490"/>
                    <a:pt x="791169" y="820985"/>
                    <a:pt x="813251" y="820308"/>
                  </a:cubicBezTo>
                  <a:cubicBezTo>
                    <a:pt x="835333" y="819632"/>
                    <a:pt x="852741" y="801031"/>
                    <a:pt x="852064" y="778802"/>
                  </a:cubicBezTo>
                  <a:cubicBezTo>
                    <a:pt x="851388" y="756573"/>
                    <a:pt x="832904" y="739079"/>
                    <a:pt x="810821" y="73975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7" name="Google Shape;787;p13"/>
            <p:cNvSpPr/>
            <p:nvPr/>
          </p:nvSpPr>
          <p:spPr>
            <a:xfrm flipH="1">
              <a:off x="8319639" y="4343909"/>
              <a:ext cx="192882" cy="227393"/>
            </a:xfrm>
            <a:custGeom>
              <a:avLst/>
              <a:gdLst/>
              <a:ahLst/>
              <a:cxnLst/>
              <a:rect l="l" t="t" r="r" b="b"/>
              <a:pathLst>
                <a:path w="385763" h="454787" extrusionOk="0">
                  <a:moveTo>
                    <a:pt x="84546" y="44396"/>
                  </a:moveTo>
                  <a:cubicBezTo>
                    <a:pt x="84546" y="68931"/>
                    <a:pt x="65601" y="88824"/>
                    <a:pt x="42258" y="88824"/>
                  </a:cubicBezTo>
                  <a:cubicBezTo>
                    <a:pt x="18945" y="88824"/>
                    <a:pt x="0" y="68931"/>
                    <a:pt x="0" y="44396"/>
                  </a:cubicBezTo>
                  <a:cubicBezTo>
                    <a:pt x="0" y="19892"/>
                    <a:pt x="18945" y="0"/>
                    <a:pt x="42258" y="0"/>
                  </a:cubicBezTo>
                  <a:cubicBezTo>
                    <a:pt x="65601" y="0"/>
                    <a:pt x="84546" y="19892"/>
                    <a:pt x="84546" y="44396"/>
                  </a:cubicBezTo>
                  <a:close/>
                  <a:moveTo>
                    <a:pt x="343506" y="365963"/>
                  </a:moveTo>
                  <a:cubicBezTo>
                    <a:pt x="320163" y="365963"/>
                    <a:pt x="301218" y="385856"/>
                    <a:pt x="301218" y="410360"/>
                  </a:cubicBezTo>
                  <a:cubicBezTo>
                    <a:pt x="301218" y="434864"/>
                    <a:pt x="320163" y="454787"/>
                    <a:pt x="343506" y="454787"/>
                  </a:cubicBezTo>
                  <a:cubicBezTo>
                    <a:pt x="366819" y="454787"/>
                    <a:pt x="385764" y="434864"/>
                    <a:pt x="385764" y="410360"/>
                  </a:cubicBezTo>
                  <a:cubicBezTo>
                    <a:pt x="385764" y="385856"/>
                    <a:pt x="366819" y="365963"/>
                    <a:pt x="343506" y="365963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88" name="Google Shape;788;p13"/>
            <p:cNvSpPr/>
            <p:nvPr/>
          </p:nvSpPr>
          <p:spPr>
            <a:xfrm flipH="1">
              <a:off x="8304552" y="4370814"/>
              <a:ext cx="315202" cy="298089"/>
            </a:xfrm>
            <a:custGeom>
              <a:avLst/>
              <a:gdLst/>
              <a:ahLst/>
              <a:cxnLst/>
              <a:rect l="l" t="t" r="r" b="b"/>
              <a:pathLst>
                <a:path w="630405" h="596178" extrusionOk="0">
                  <a:moveTo>
                    <a:pt x="48114" y="5958"/>
                  </a:moveTo>
                  <a:cubicBezTo>
                    <a:pt x="50544" y="28986"/>
                    <a:pt x="51220" y="52999"/>
                    <a:pt x="50298" y="77441"/>
                  </a:cubicBezTo>
                  <a:cubicBezTo>
                    <a:pt x="49437" y="100869"/>
                    <a:pt x="47314" y="124728"/>
                    <a:pt x="43901" y="148463"/>
                  </a:cubicBezTo>
                  <a:cubicBezTo>
                    <a:pt x="41225" y="167279"/>
                    <a:pt x="37719" y="186003"/>
                    <a:pt x="33782" y="204420"/>
                  </a:cubicBezTo>
                  <a:cubicBezTo>
                    <a:pt x="27723" y="232952"/>
                    <a:pt x="20465" y="260715"/>
                    <a:pt x="13391" y="286972"/>
                  </a:cubicBezTo>
                  <a:cubicBezTo>
                    <a:pt x="12499" y="290630"/>
                    <a:pt x="8809" y="292875"/>
                    <a:pt x="5180" y="291983"/>
                  </a:cubicBezTo>
                  <a:cubicBezTo>
                    <a:pt x="1520" y="291091"/>
                    <a:pt x="-695" y="287402"/>
                    <a:pt x="197" y="283743"/>
                  </a:cubicBezTo>
                  <a:cubicBezTo>
                    <a:pt x="7148" y="252321"/>
                    <a:pt x="13791" y="218717"/>
                    <a:pt x="19542" y="184497"/>
                  </a:cubicBezTo>
                  <a:cubicBezTo>
                    <a:pt x="21388" y="173490"/>
                    <a:pt x="23171" y="162422"/>
                    <a:pt x="24863" y="151322"/>
                  </a:cubicBezTo>
                  <a:cubicBezTo>
                    <a:pt x="26555" y="140254"/>
                    <a:pt x="28154" y="129186"/>
                    <a:pt x="29599" y="118148"/>
                  </a:cubicBezTo>
                  <a:cubicBezTo>
                    <a:pt x="34520" y="80177"/>
                    <a:pt x="37257" y="42514"/>
                    <a:pt x="35105" y="7034"/>
                  </a:cubicBezTo>
                  <a:cubicBezTo>
                    <a:pt x="34828" y="3437"/>
                    <a:pt x="37504" y="301"/>
                    <a:pt x="41071" y="24"/>
                  </a:cubicBezTo>
                  <a:cubicBezTo>
                    <a:pt x="44669" y="-283"/>
                    <a:pt x="47807" y="2391"/>
                    <a:pt x="48114" y="5958"/>
                  </a:cubicBezTo>
                  <a:close/>
                  <a:moveTo>
                    <a:pt x="324481" y="262806"/>
                  </a:moveTo>
                  <a:cubicBezTo>
                    <a:pt x="341181" y="247064"/>
                    <a:pt x="357574" y="231076"/>
                    <a:pt x="373874" y="214935"/>
                  </a:cubicBezTo>
                  <a:cubicBezTo>
                    <a:pt x="398233" y="190800"/>
                    <a:pt x="422222" y="166265"/>
                    <a:pt x="446426" y="141699"/>
                  </a:cubicBezTo>
                  <a:cubicBezTo>
                    <a:pt x="449102" y="139086"/>
                    <a:pt x="449133" y="134781"/>
                    <a:pt x="446518" y="132107"/>
                  </a:cubicBezTo>
                  <a:cubicBezTo>
                    <a:pt x="443873" y="129401"/>
                    <a:pt x="439568" y="129370"/>
                    <a:pt x="436892" y="132014"/>
                  </a:cubicBezTo>
                  <a:cubicBezTo>
                    <a:pt x="411919" y="155688"/>
                    <a:pt x="386945" y="179178"/>
                    <a:pt x="362003" y="202637"/>
                  </a:cubicBezTo>
                  <a:cubicBezTo>
                    <a:pt x="345364" y="218286"/>
                    <a:pt x="328664" y="233843"/>
                    <a:pt x="311933" y="249401"/>
                  </a:cubicBezTo>
                  <a:cubicBezTo>
                    <a:pt x="300800" y="259731"/>
                    <a:pt x="289666" y="270092"/>
                    <a:pt x="278441" y="280423"/>
                  </a:cubicBezTo>
                  <a:cubicBezTo>
                    <a:pt x="261710" y="295826"/>
                    <a:pt x="244887" y="311199"/>
                    <a:pt x="227694" y="326295"/>
                  </a:cubicBezTo>
                  <a:lnTo>
                    <a:pt x="170705" y="376318"/>
                  </a:lnTo>
                  <a:cubicBezTo>
                    <a:pt x="167629" y="379147"/>
                    <a:pt x="157511" y="386064"/>
                    <a:pt x="152282" y="391814"/>
                  </a:cubicBezTo>
                  <a:cubicBezTo>
                    <a:pt x="149576" y="394765"/>
                    <a:pt x="147946" y="397686"/>
                    <a:pt x="147546" y="399992"/>
                  </a:cubicBezTo>
                  <a:cubicBezTo>
                    <a:pt x="146869" y="403528"/>
                    <a:pt x="149176" y="406940"/>
                    <a:pt x="152713" y="407617"/>
                  </a:cubicBezTo>
                  <a:cubicBezTo>
                    <a:pt x="156127" y="408293"/>
                    <a:pt x="159418" y="406172"/>
                    <a:pt x="160279" y="402851"/>
                  </a:cubicBezTo>
                  <a:cubicBezTo>
                    <a:pt x="158649" y="402052"/>
                    <a:pt x="163323" y="399469"/>
                    <a:pt x="165753" y="397502"/>
                  </a:cubicBezTo>
                  <a:cubicBezTo>
                    <a:pt x="171074" y="393197"/>
                    <a:pt x="177625" y="388954"/>
                    <a:pt x="180024" y="386894"/>
                  </a:cubicBezTo>
                  <a:lnTo>
                    <a:pt x="238489" y="338870"/>
                  </a:lnTo>
                  <a:cubicBezTo>
                    <a:pt x="256143" y="324081"/>
                    <a:pt x="273581" y="309139"/>
                    <a:pt x="290650" y="293859"/>
                  </a:cubicBezTo>
                  <a:cubicBezTo>
                    <a:pt x="302061" y="283620"/>
                    <a:pt x="313348" y="273290"/>
                    <a:pt x="324481" y="262806"/>
                  </a:cubicBezTo>
                  <a:close/>
                  <a:moveTo>
                    <a:pt x="624715" y="582651"/>
                  </a:moveTo>
                  <a:cubicBezTo>
                    <a:pt x="595712" y="577332"/>
                    <a:pt x="566802" y="571767"/>
                    <a:pt x="537769" y="566694"/>
                  </a:cubicBezTo>
                  <a:cubicBezTo>
                    <a:pt x="518363" y="563312"/>
                    <a:pt x="498925" y="560084"/>
                    <a:pt x="479457" y="557286"/>
                  </a:cubicBezTo>
                  <a:cubicBezTo>
                    <a:pt x="463188" y="554949"/>
                    <a:pt x="446857" y="552889"/>
                    <a:pt x="430495" y="551198"/>
                  </a:cubicBezTo>
                  <a:cubicBezTo>
                    <a:pt x="414133" y="549477"/>
                    <a:pt x="397710" y="548216"/>
                    <a:pt x="381256" y="547232"/>
                  </a:cubicBezTo>
                  <a:lnTo>
                    <a:pt x="302338" y="542559"/>
                  </a:lnTo>
                  <a:cubicBezTo>
                    <a:pt x="298339" y="542405"/>
                    <a:pt x="273243" y="541913"/>
                    <a:pt x="263494" y="542774"/>
                  </a:cubicBezTo>
                  <a:cubicBezTo>
                    <a:pt x="259034" y="543174"/>
                    <a:pt x="256358" y="544649"/>
                    <a:pt x="255682" y="545357"/>
                  </a:cubicBezTo>
                  <a:cubicBezTo>
                    <a:pt x="254113" y="546925"/>
                    <a:pt x="253560" y="548677"/>
                    <a:pt x="253652" y="550368"/>
                  </a:cubicBezTo>
                  <a:cubicBezTo>
                    <a:pt x="253713" y="551844"/>
                    <a:pt x="254113" y="553750"/>
                    <a:pt x="256112" y="555349"/>
                  </a:cubicBezTo>
                  <a:cubicBezTo>
                    <a:pt x="257958" y="556917"/>
                    <a:pt x="260449" y="557255"/>
                    <a:pt x="262602" y="556456"/>
                  </a:cubicBezTo>
                  <a:cubicBezTo>
                    <a:pt x="262540" y="556363"/>
                    <a:pt x="262509" y="556240"/>
                    <a:pt x="262448" y="556087"/>
                  </a:cubicBezTo>
                  <a:cubicBezTo>
                    <a:pt x="262386" y="555748"/>
                    <a:pt x="263032" y="555872"/>
                    <a:pt x="263709" y="555902"/>
                  </a:cubicBezTo>
                  <a:cubicBezTo>
                    <a:pt x="263955" y="555748"/>
                    <a:pt x="264232" y="555564"/>
                    <a:pt x="264447" y="555379"/>
                  </a:cubicBezTo>
                  <a:cubicBezTo>
                    <a:pt x="264324" y="555564"/>
                    <a:pt x="264139" y="555748"/>
                    <a:pt x="263986" y="555933"/>
                  </a:cubicBezTo>
                  <a:cubicBezTo>
                    <a:pt x="264139" y="555933"/>
                    <a:pt x="264262" y="555933"/>
                    <a:pt x="264385" y="555933"/>
                  </a:cubicBezTo>
                  <a:cubicBezTo>
                    <a:pt x="273704" y="555472"/>
                    <a:pt x="297693" y="556917"/>
                    <a:pt x="301476" y="557194"/>
                  </a:cubicBezTo>
                  <a:lnTo>
                    <a:pt x="380025" y="564388"/>
                  </a:lnTo>
                  <a:cubicBezTo>
                    <a:pt x="396233" y="565710"/>
                    <a:pt x="412380" y="567493"/>
                    <a:pt x="428496" y="569338"/>
                  </a:cubicBezTo>
                  <a:cubicBezTo>
                    <a:pt x="444673" y="571213"/>
                    <a:pt x="460820" y="573243"/>
                    <a:pt x="476966" y="575364"/>
                  </a:cubicBezTo>
                  <a:cubicBezTo>
                    <a:pt x="496342" y="577916"/>
                    <a:pt x="515749" y="580560"/>
                    <a:pt x="535124" y="583358"/>
                  </a:cubicBezTo>
                  <a:cubicBezTo>
                    <a:pt x="564250" y="587539"/>
                    <a:pt x="593375" y="591844"/>
                    <a:pt x="622500" y="596087"/>
                  </a:cubicBezTo>
                  <a:cubicBezTo>
                    <a:pt x="626222" y="596701"/>
                    <a:pt x="629728" y="594180"/>
                    <a:pt x="630312" y="590491"/>
                  </a:cubicBezTo>
                  <a:cubicBezTo>
                    <a:pt x="630927" y="586771"/>
                    <a:pt x="628436" y="583266"/>
                    <a:pt x="624715" y="582651"/>
                  </a:cubicBezTo>
                  <a:close/>
                  <a:moveTo>
                    <a:pt x="262602" y="556456"/>
                  </a:moveTo>
                  <a:cubicBezTo>
                    <a:pt x="262878" y="556948"/>
                    <a:pt x="263432" y="556579"/>
                    <a:pt x="263986" y="555933"/>
                  </a:cubicBezTo>
                  <a:lnTo>
                    <a:pt x="263709" y="555902"/>
                  </a:lnTo>
                  <a:cubicBezTo>
                    <a:pt x="263340" y="556148"/>
                    <a:pt x="262971" y="556302"/>
                    <a:pt x="262602" y="55645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89" name="Google Shape;789;p13"/>
          <p:cNvGrpSpPr/>
          <p:nvPr/>
        </p:nvGrpSpPr>
        <p:grpSpPr>
          <a:xfrm>
            <a:off x="15353" y="-36971"/>
            <a:ext cx="1424616" cy="1378325"/>
            <a:chOff x="287590" y="129587"/>
            <a:chExt cx="1424616" cy="1378325"/>
          </a:xfrm>
        </p:grpSpPr>
        <p:sp>
          <p:nvSpPr>
            <p:cNvPr id="790" name="Google Shape;790;p13"/>
            <p:cNvSpPr/>
            <p:nvPr/>
          </p:nvSpPr>
          <p:spPr>
            <a:xfrm rot="10800000" flipH="1">
              <a:off x="475374" y="321467"/>
              <a:ext cx="180661" cy="232128"/>
            </a:xfrm>
            <a:custGeom>
              <a:avLst/>
              <a:gdLst/>
              <a:ahLst/>
              <a:cxnLst/>
              <a:rect l="l" t="t" r="r" b="b"/>
              <a:pathLst>
                <a:path w="361322" h="464257" extrusionOk="0">
                  <a:moveTo>
                    <a:pt x="15169" y="348400"/>
                  </a:moveTo>
                  <a:cubicBezTo>
                    <a:pt x="10771" y="355287"/>
                    <a:pt x="3328" y="234734"/>
                    <a:pt x="991" y="177301"/>
                  </a:cubicBezTo>
                  <a:cubicBezTo>
                    <a:pt x="-2669" y="87617"/>
                    <a:pt x="2559" y="-1637"/>
                    <a:pt x="38082" y="23"/>
                  </a:cubicBezTo>
                  <a:cubicBezTo>
                    <a:pt x="70498" y="1560"/>
                    <a:pt x="70682" y="69661"/>
                    <a:pt x="60564" y="145941"/>
                  </a:cubicBezTo>
                  <a:cubicBezTo>
                    <a:pt x="83538" y="74765"/>
                    <a:pt x="111710" y="15826"/>
                    <a:pt x="140066" y="26679"/>
                  </a:cubicBezTo>
                  <a:cubicBezTo>
                    <a:pt x="167223" y="37102"/>
                    <a:pt x="152984" y="90199"/>
                    <a:pt x="125581" y="151014"/>
                  </a:cubicBezTo>
                  <a:cubicBezTo>
                    <a:pt x="165593" y="98224"/>
                    <a:pt x="204929" y="60345"/>
                    <a:pt x="226458" y="77747"/>
                  </a:cubicBezTo>
                  <a:cubicBezTo>
                    <a:pt x="252969" y="99177"/>
                    <a:pt x="207359" y="158762"/>
                    <a:pt x="150123" y="217055"/>
                  </a:cubicBezTo>
                  <a:cubicBezTo>
                    <a:pt x="213541" y="165157"/>
                    <a:pt x="277420" y="124327"/>
                    <a:pt x="296303" y="151045"/>
                  </a:cubicBezTo>
                  <a:cubicBezTo>
                    <a:pt x="315495" y="178193"/>
                    <a:pt x="258690" y="221636"/>
                    <a:pt x="189951" y="261390"/>
                  </a:cubicBezTo>
                  <a:cubicBezTo>
                    <a:pt x="265210" y="235226"/>
                    <a:pt x="335824" y="219976"/>
                    <a:pt x="344312" y="250752"/>
                  </a:cubicBezTo>
                  <a:cubicBezTo>
                    <a:pt x="352463" y="280206"/>
                    <a:pt x="295596" y="300837"/>
                    <a:pt x="225751" y="314979"/>
                  </a:cubicBezTo>
                  <a:cubicBezTo>
                    <a:pt x="298364" y="310275"/>
                    <a:pt x="360859" y="314918"/>
                    <a:pt x="361320" y="344618"/>
                  </a:cubicBezTo>
                  <a:cubicBezTo>
                    <a:pt x="361843" y="377669"/>
                    <a:pt x="291290" y="381636"/>
                    <a:pt x="212680" y="375856"/>
                  </a:cubicBezTo>
                  <a:cubicBezTo>
                    <a:pt x="288553" y="395348"/>
                    <a:pt x="353939" y="421144"/>
                    <a:pt x="344189" y="451120"/>
                  </a:cubicBezTo>
                  <a:cubicBezTo>
                    <a:pt x="325213" y="509629"/>
                    <a:pt x="16799" y="354057"/>
                    <a:pt x="16092" y="348584"/>
                  </a:cubicBezTo>
                  <a:lnTo>
                    <a:pt x="15169" y="348400"/>
                  </a:lnTo>
                  <a:lnTo>
                    <a:pt x="15169" y="34840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1" name="Google Shape;791;p13"/>
            <p:cNvSpPr/>
            <p:nvPr/>
          </p:nvSpPr>
          <p:spPr>
            <a:xfrm rot="10800000" flipH="1">
              <a:off x="356057" y="288146"/>
              <a:ext cx="93363" cy="65854"/>
            </a:xfrm>
            <a:custGeom>
              <a:avLst/>
              <a:gdLst/>
              <a:ahLst/>
              <a:cxnLst/>
              <a:rect l="l" t="t" r="r" b="b"/>
              <a:pathLst>
                <a:path w="186725" h="131708" extrusionOk="0">
                  <a:moveTo>
                    <a:pt x="176483" y="1077"/>
                  </a:moveTo>
                  <a:cubicBezTo>
                    <a:pt x="179528" y="-922"/>
                    <a:pt x="183649" y="-61"/>
                    <a:pt x="185648" y="3014"/>
                  </a:cubicBezTo>
                  <a:cubicBezTo>
                    <a:pt x="187648" y="6058"/>
                    <a:pt x="186786" y="10178"/>
                    <a:pt x="183711" y="12176"/>
                  </a:cubicBezTo>
                  <a:cubicBezTo>
                    <a:pt x="183711" y="12176"/>
                    <a:pt x="165688" y="25058"/>
                    <a:pt x="140930" y="42399"/>
                  </a:cubicBezTo>
                  <a:cubicBezTo>
                    <a:pt x="127890" y="51530"/>
                    <a:pt x="113066" y="62015"/>
                    <a:pt x="97934" y="72314"/>
                  </a:cubicBezTo>
                  <a:cubicBezTo>
                    <a:pt x="86186" y="80246"/>
                    <a:pt x="74253" y="88056"/>
                    <a:pt x="63027" y="95435"/>
                  </a:cubicBezTo>
                  <a:cubicBezTo>
                    <a:pt x="40576" y="110162"/>
                    <a:pt x="20923" y="122798"/>
                    <a:pt x="11266" y="130146"/>
                  </a:cubicBezTo>
                  <a:cubicBezTo>
                    <a:pt x="8313" y="132575"/>
                    <a:pt x="3946" y="132114"/>
                    <a:pt x="1547" y="129163"/>
                  </a:cubicBezTo>
                  <a:cubicBezTo>
                    <a:pt x="-852" y="126180"/>
                    <a:pt x="-421" y="121845"/>
                    <a:pt x="2562" y="119447"/>
                  </a:cubicBezTo>
                  <a:cubicBezTo>
                    <a:pt x="10435" y="112591"/>
                    <a:pt x="25075" y="101215"/>
                    <a:pt x="42759" y="88210"/>
                  </a:cubicBezTo>
                  <a:cubicBezTo>
                    <a:pt x="51309" y="81937"/>
                    <a:pt x="60536" y="75235"/>
                    <a:pt x="70132" y="68625"/>
                  </a:cubicBezTo>
                  <a:cubicBezTo>
                    <a:pt x="83971" y="59094"/>
                    <a:pt x="98488" y="49593"/>
                    <a:pt x="112174" y="40831"/>
                  </a:cubicBezTo>
                  <a:cubicBezTo>
                    <a:pt x="147051" y="18540"/>
                    <a:pt x="176483" y="1077"/>
                    <a:pt x="176483" y="1077"/>
                  </a:cubicBezTo>
                  <a:lnTo>
                    <a:pt x="176483" y="10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2" name="Google Shape;792;p13"/>
            <p:cNvSpPr/>
            <p:nvPr/>
          </p:nvSpPr>
          <p:spPr>
            <a:xfrm rot="10800000" flipH="1">
              <a:off x="422460" y="335604"/>
              <a:ext cx="98593" cy="82353"/>
            </a:xfrm>
            <a:custGeom>
              <a:avLst/>
              <a:gdLst/>
              <a:ahLst/>
              <a:cxnLst/>
              <a:rect l="l" t="t" r="r" b="b"/>
              <a:pathLst>
                <a:path w="197186" h="164705" extrusionOk="0">
                  <a:moveTo>
                    <a:pt x="1635" y="159275"/>
                  </a:moveTo>
                  <a:cubicBezTo>
                    <a:pt x="-11621" y="141904"/>
                    <a:pt x="59455" y="48038"/>
                    <a:pt x="80461" y="23995"/>
                  </a:cubicBezTo>
                  <a:cubicBezTo>
                    <a:pt x="90241" y="12773"/>
                    <a:pt x="106049" y="-1554"/>
                    <a:pt x="122442" y="137"/>
                  </a:cubicBezTo>
                  <a:cubicBezTo>
                    <a:pt x="138004" y="1766"/>
                    <a:pt x="143386" y="34541"/>
                    <a:pt x="140680" y="46040"/>
                  </a:cubicBezTo>
                  <a:cubicBezTo>
                    <a:pt x="140249" y="47885"/>
                    <a:pt x="133114" y="64487"/>
                    <a:pt x="133514" y="64825"/>
                  </a:cubicBezTo>
                  <a:cubicBezTo>
                    <a:pt x="135482" y="66516"/>
                    <a:pt x="147046" y="63934"/>
                    <a:pt x="149783" y="64057"/>
                  </a:cubicBezTo>
                  <a:cubicBezTo>
                    <a:pt x="165530" y="64887"/>
                    <a:pt x="185582" y="67869"/>
                    <a:pt x="194348" y="82689"/>
                  </a:cubicBezTo>
                  <a:cubicBezTo>
                    <a:pt x="206711" y="103657"/>
                    <a:pt x="175618" y="121551"/>
                    <a:pt x="160025" y="128130"/>
                  </a:cubicBezTo>
                  <a:cubicBezTo>
                    <a:pt x="111431" y="148668"/>
                    <a:pt x="14921" y="176616"/>
                    <a:pt x="1635" y="159275"/>
                  </a:cubicBezTo>
                  <a:lnTo>
                    <a:pt x="1635" y="159275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3" name="Google Shape;793;p13"/>
            <p:cNvSpPr/>
            <p:nvPr/>
          </p:nvSpPr>
          <p:spPr>
            <a:xfrm rot="10800000" flipH="1">
              <a:off x="488071" y="365442"/>
              <a:ext cx="94514" cy="110715"/>
            </a:xfrm>
            <a:custGeom>
              <a:avLst/>
              <a:gdLst/>
              <a:ahLst/>
              <a:cxnLst/>
              <a:rect l="l" t="t" r="r" b="b"/>
              <a:pathLst>
                <a:path w="189028" h="221429" extrusionOk="0">
                  <a:moveTo>
                    <a:pt x="83579" y="215445"/>
                  </a:moveTo>
                  <a:lnTo>
                    <a:pt x="83702" y="215445"/>
                  </a:lnTo>
                  <a:cubicBezTo>
                    <a:pt x="83579" y="215507"/>
                    <a:pt x="83487" y="215476"/>
                    <a:pt x="83364" y="215476"/>
                  </a:cubicBezTo>
                  <a:cubicBezTo>
                    <a:pt x="83425" y="215476"/>
                    <a:pt x="83517" y="215476"/>
                    <a:pt x="83579" y="215445"/>
                  </a:cubicBezTo>
                  <a:close/>
                  <a:moveTo>
                    <a:pt x="82995" y="215538"/>
                  </a:moveTo>
                  <a:cubicBezTo>
                    <a:pt x="83087" y="215599"/>
                    <a:pt x="83241" y="215507"/>
                    <a:pt x="83364" y="215476"/>
                  </a:cubicBezTo>
                  <a:cubicBezTo>
                    <a:pt x="83333" y="215476"/>
                    <a:pt x="83302" y="215507"/>
                    <a:pt x="83271" y="215507"/>
                  </a:cubicBezTo>
                  <a:lnTo>
                    <a:pt x="82995" y="215538"/>
                  </a:lnTo>
                  <a:close/>
                  <a:moveTo>
                    <a:pt x="182857" y="207544"/>
                  </a:moveTo>
                  <a:cubicBezTo>
                    <a:pt x="171539" y="205484"/>
                    <a:pt x="160283" y="203670"/>
                    <a:pt x="148872" y="202440"/>
                  </a:cubicBezTo>
                  <a:cubicBezTo>
                    <a:pt x="144351" y="201948"/>
                    <a:pt x="139800" y="201548"/>
                    <a:pt x="135279" y="201302"/>
                  </a:cubicBezTo>
                  <a:cubicBezTo>
                    <a:pt x="128482" y="200964"/>
                    <a:pt x="121685" y="201026"/>
                    <a:pt x="114888" y="200903"/>
                  </a:cubicBezTo>
                  <a:lnTo>
                    <a:pt x="94067" y="201241"/>
                  </a:lnTo>
                  <a:cubicBezTo>
                    <a:pt x="90960" y="201364"/>
                    <a:pt x="83333" y="201272"/>
                    <a:pt x="81365" y="201641"/>
                  </a:cubicBezTo>
                  <a:cubicBezTo>
                    <a:pt x="76936" y="202440"/>
                    <a:pt x="75490" y="205361"/>
                    <a:pt x="75244" y="206498"/>
                  </a:cubicBezTo>
                  <a:cubicBezTo>
                    <a:pt x="74814" y="208220"/>
                    <a:pt x="74598" y="210126"/>
                    <a:pt x="75890" y="212002"/>
                  </a:cubicBezTo>
                  <a:cubicBezTo>
                    <a:pt x="76290" y="212555"/>
                    <a:pt x="77182" y="214462"/>
                    <a:pt x="80319" y="215230"/>
                  </a:cubicBezTo>
                  <a:cubicBezTo>
                    <a:pt x="81211" y="215538"/>
                    <a:pt x="82133" y="215630"/>
                    <a:pt x="82995" y="215538"/>
                  </a:cubicBezTo>
                  <a:cubicBezTo>
                    <a:pt x="82902" y="215476"/>
                    <a:pt x="82841" y="215322"/>
                    <a:pt x="82841" y="215107"/>
                  </a:cubicBezTo>
                  <a:cubicBezTo>
                    <a:pt x="82810" y="214554"/>
                    <a:pt x="83640" y="214462"/>
                    <a:pt x="84840" y="214615"/>
                  </a:cubicBezTo>
                  <a:cubicBezTo>
                    <a:pt x="84471" y="214923"/>
                    <a:pt x="84071" y="215230"/>
                    <a:pt x="83702" y="215445"/>
                  </a:cubicBezTo>
                  <a:cubicBezTo>
                    <a:pt x="84379" y="215292"/>
                    <a:pt x="85024" y="215046"/>
                    <a:pt x="85609" y="214738"/>
                  </a:cubicBezTo>
                  <a:cubicBezTo>
                    <a:pt x="88254" y="215169"/>
                    <a:pt x="92037" y="216306"/>
                    <a:pt x="93667" y="216460"/>
                  </a:cubicBezTo>
                  <a:lnTo>
                    <a:pt x="113996" y="218520"/>
                  </a:lnTo>
                  <a:cubicBezTo>
                    <a:pt x="120762" y="219073"/>
                    <a:pt x="127498" y="219811"/>
                    <a:pt x="134264" y="220180"/>
                  </a:cubicBezTo>
                  <a:cubicBezTo>
                    <a:pt x="140538" y="220518"/>
                    <a:pt x="146812" y="220580"/>
                    <a:pt x="153086" y="220703"/>
                  </a:cubicBezTo>
                  <a:cubicBezTo>
                    <a:pt x="162497" y="220918"/>
                    <a:pt x="171847" y="220918"/>
                    <a:pt x="181258" y="221379"/>
                  </a:cubicBezTo>
                  <a:cubicBezTo>
                    <a:pt x="185071" y="221840"/>
                    <a:pt x="188547" y="219104"/>
                    <a:pt x="188977" y="215292"/>
                  </a:cubicBezTo>
                  <a:cubicBezTo>
                    <a:pt x="189439" y="211448"/>
                    <a:pt x="186702" y="208005"/>
                    <a:pt x="182857" y="207544"/>
                  </a:cubicBezTo>
                  <a:close/>
                  <a:moveTo>
                    <a:pt x="107322" y="185868"/>
                  </a:moveTo>
                  <a:cubicBezTo>
                    <a:pt x="114826" y="185038"/>
                    <a:pt x="122392" y="184515"/>
                    <a:pt x="129927" y="183593"/>
                  </a:cubicBezTo>
                  <a:cubicBezTo>
                    <a:pt x="135002" y="183009"/>
                    <a:pt x="140046" y="182240"/>
                    <a:pt x="145059" y="181410"/>
                  </a:cubicBezTo>
                  <a:cubicBezTo>
                    <a:pt x="157822" y="179289"/>
                    <a:pt x="170401" y="176614"/>
                    <a:pt x="182949" y="173385"/>
                  </a:cubicBezTo>
                  <a:cubicBezTo>
                    <a:pt x="186732" y="172648"/>
                    <a:pt x="189193" y="168989"/>
                    <a:pt x="188424" y="165207"/>
                  </a:cubicBezTo>
                  <a:cubicBezTo>
                    <a:pt x="187686" y="161425"/>
                    <a:pt x="184026" y="158997"/>
                    <a:pt x="180243" y="159734"/>
                  </a:cubicBezTo>
                  <a:cubicBezTo>
                    <a:pt x="169786" y="161149"/>
                    <a:pt x="159329" y="161918"/>
                    <a:pt x="148811" y="162840"/>
                  </a:cubicBezTo>
                  <a:cubicBezTo>
                    <a:pt x="141768" y="163455"/>
                    <a:pt x="134694" y="164008"/>
                    <a:pt x="127651" y="164869"/>
                  </a:cubicBezTo>
                  <a:cubicBezTo>
                    <a:pt x="120024" y="165761"/>
                    <a:pt x="112458" y="167114"/>
                    <a:pt x="104892" y="168343"/>
                  </a:cubicBezTo>
                  <a:lnTo>
                    <a:pt x="80411" y="172648"/>
                  </a:lnTo>
                  <a:cubicBezTo>
                    <a:pt x="78720" y="172955"/>
                    <a:pt x="74875" y="174400"/>
                    <a:pt x="72169" y="175046"/>
                  </a:cubicBezTo>
                  <a:cubicBezTo>
                    <a:pt x="71615" y="174738"/>
                    <a:pt x="70969" y="174554"/>
                    <a:pt x="70323" y="174431"/>
                  </a:cubicBezTo>
                  <a:cubicBezTo>
                    <a:pt x="70692" y="174615"/>
                    <a:pt x="71092" y="174892"/>
                    <a:pt x="71461" y="175200"/>
                  </a:cubicBezTo>
                  <a:cubicBezTo>
                    <a:pt x="70170" y="175445"/>
                    <a:pt x="69278" y="175415"/>
                    <a:pt x="69278" y="174861"/>
                  </a:cubicBezTo>
                  <a:cubicBezTo>
                    <a:pt x="69278" y="174615"/>
                    <a:pt x="69309" y="174462"/>
                    <a:pt x="69401" y="174339"/>
                  </a:cubicBezTo>
                  <a:cubicBezTo>
                    <a:pt x="68478" y="174339"/>
                    <a:pt x="67525" y="174492"/>
                    <a:pt x="66602" y="174892"/>
                  </a:cubicBezTo>
                  <a:cubicBezTo>
                    <a:pt x="63619" y="175968"/>
                    <a:pt x="62850" y="177874"/>
                    <a:pt x="62481" y="178489"/>
                  </a:cubicBezTo>
                  <a:cubicBezTo>
                    <a:pt x="61066" y="180980"/>
                    <a:pt x="60635" y="187528"/>
                    <a:pt x="68693" y="188389"/>
                  </a:cubicBezTo>
                  <a:cubicBezTo>
                    <a:pt x="70785" y="188605"/>
                    <a:pt x="78781" y="187805"/>
                    <a:pt x="82041" y="187652"/>
                  </a:cubicBezTo>
                  <a:lnTo>
                    <a:pt x="107322" y="185868"/>
                  </a:lnTo>
                  <a:close/>
                  <a:moveTo>
                    <a:pt x="68540" y="162963"/>
                  </a:moveTo>
                  <a:cubicBezTo>
                    <a:pt x="66940" y="163793"/>
                    <a:pt x="62542" y="164223"/>
                    <a:pt x="59621" y="165054"/>
                  </a:cubicBezTo>
                  <a:cubicBezTo>
                    <a:pt x="58636" y="168497"/>
                    <a:pt x="55100" y="170588"/>
                    <a:pt x="51593" y="169727"/>
                  </a:cubicBezTo>
                  <a:cubicBezTo>
                    <a:pt x="47841" y="169050"/>
                    <a:pt x="46673" y="166622"/>
                    <a:pt x="46027" y="165269"/>
                  </a:cubicBezTo>
                  <a:cubicBezTo>
                    <a:pt x="45073" y="163270"/>
                    <a:pt x="45289" y="160964"/>
                    <a:pt x="46826" y="158443"/>
                  </a:cubicBezTo>
                  <a:cubicBezTo>
                    <a:pt x="47441" y="157429"/>
                    <a:pt x="49133" y="155984"/>
                    <a:pt x="51624" y="154600"/>
                  </a:cubicBezTo>
                  <a:cubicBezTo>
                    <a:pt x="54269" y="153094"/>
                    <a:pt x="58636" y="151249"/>
                    <a:pt x="60605" y="149896"/>
                  </a:cubicBezTo>
                  <a:lnTo>
                    <a:pt x="81826" y="135415"/>
                  </a:lnTo>
                  <a:cubicBezTo>
                    <a:pt x="86870" y="132156"/>
                    <a:pt x="91944" y="128958"/>
                    <a:pt x="97173" y="126037"/>
                  </a:cubicBezTo>
                  <a:cubicBezTo>
                    <a:pt x="100648" y="124131"/>
                    <a:pt x="104185" y="122287"/>
                    <a:pt x="107753" y="120565"/>
                  </a:cubicBezTo>
                  <a:cubicBezTo>
                    <a:pt x="121008" y="114201"/>
                    <a:pt x="134664" y="108789"/>
                    <a:pt x="148134" y="102794"/>
                  </a:cubicBezTo>
                  <a:cubicBezTo>
                    <a:pt x="151548" y="101041"/>
                    <a:pt x="155762" y="102394"/>
                    <a:pt x="157515" y="105838"/>
                  </a:cubicBezTo>
                  <a:cubicBezTo>
                    <a:pt x="159268" y="109250"/>
                    <a:pt x="157915" y="113463"/>
                    <a:pt x="154470" y="115215"/>
                  </a:cubicBezTo>
                  <a:cubicBezTo>
                    <a:pt x="143890" y="121395"/>
                    <a:pt x="133372" y="127544"/>
                    <a:pt x="122669" y="133509"/>
                  </a:cubicBezTo>
                  <a:cubicBezTo>
                    <a:pt x="117410" y="136460"/>
                    <a:pt x="112151" y="139412"/>
                    <a:pt x="106861" y="142271"/>
                  </a:cubicBezTo>
                  <a:cubicBezTo>
                    <a:pt x="101602" y="145100"/>
                    <a:pt x="96281" y="147774"/>
                    <a:pt x="91053" y="150726"/>
                  </a:cubicBezTo>
                  <a:lnTo>
                    <a:pt x="68540" y="162963"/>
                  </a:lnTo>
                  <a:close/>
                  <a:moveTo>
                    <a:pt x="58421" y="165423"/>
                  </a:moveTo>
                  <a:cubicBezTo>
                    <a:pt x="57222" y="165914"/>
                    <a:pt x="56545" y="166529"/>
                    <a:pt x="56976" y="167390"/>
                  </a:cubicBezTo>
                  <a:cubicBezTo>
                    <a:pt x="57191" y="167851"/>
                    <a:pt x="57560" y="166652"/>
                    <a:pt x="57744" y="166468"/>
                  </a:cubicBezTo>
                  <a:cubicBezTo>
                    <a:pt x="58021" y="166130"/>
                    <a:pt x="58267" y="165792"/>
                    <a:pt x="58421" y="165423"/>
                  </a:cubicBezTo>
                  <a:close/>
                  <a:moveTo>
                    <a:pt x="80227" y="114077"/>
                  </a:moveTo>
                  <a:cubicBezTo>
                    <a:pt x="85978" y="109681"/>
                    <a:pt x="91514" y="105008"/>
                    <a:pt x="96988" y="100242"/>
                  </a:cubicBezTo>
                  <a:cubicBezTo>
                    <a:pt x="105231" y="93109"/>
                    <a:pt x="113073" y="85577"/>
                    <a:pt x="120977" y="78075"/>
                  </a:cubicBezTo>
                  <a:cubicBezTo>
                    <a:pt x="123930" y="75584"/>
                    <a:pt x="124330" y="71188"/>
                    <a:pt x="121839" y="68236"/>
                  </a:cubicBezTo>
                  <a:cubicBezTo>
                    <a:pt x="119378" y="65315"/>
                    <a:pt x="114949" y="64915"/>
                    <a:pt x="112028" y="67406"/>
                  </a:cubicBezTo>
                  <a:cubicBezTo>
                    <a:pt x="103355" y="73832"/>
                    <a:pt x="94497" y="79888"/>
                    <a:pt x="85824" y="86284"/>
                  </a:cubicBezTo>
                  <a:cubicBezTo>
                    <a:pt x="80011" y="90526"/>
                    <a:pt x="74229" y="94800"/>
                    <a:pt x="68632" y="99258"/>
                  </a:cubicBezTo>
                  <a:cubicBezTo>
                    <a:pt x="61558" y="104854"/>
                    <a:pt x="54761" y="110726"/>
                    <a:pt x="47934" y="116599"/>
                  </a:cubicBezTo>
                  <a:cubicBezTo>
                    <a:pt x="41044" y="122471"/>
                    <a:pt x="34370" y="128497"/>
                    <a:pt x="27574" y="134492"/>
                  </a:cubicBezTo>
                  <a:cubicBezTo>
                    <a:pt x="24683" y="136737"/>
                    <a:pt x="24129" y="140949"/>
                    <a:pt x="26405" y="143839"/>
                  </a:cubicBezTo>
                  <a:cubicBezTo>
                    <a:pt x="28650" y="146760"/>
                    <a:pt x="32863" y="147283"/>
                    <a:pt x="35754" y="145038"/>
                  </a:cubicBezTo>
                  <a:cubicBezTo>
                    <a:pt x="43259" y="139965"/>
                    <a:pt x="50763" y="135046"/>
                    <a:pt x="58206" y="129881"/>
                  </a:cubicBezTo>
                  <a:cubicBezTo>
                    <a:pt x="65618" y="124746"/>
                    <a:pt x="73061" y="119581"/>
                    <a:pt x="80227" y="114077"/>
                  </a:cubicBezTo>
                  <a:close/>
                  <a:moveTo>
                    <a:pt x="25482" y="118905"/>
                  </a:moveTo>
                  <a:cubicBezTo>
                    <a:pt x="25082" y="119458"/>
                    <a:pt x="24590" y="119950"/>
                    <a:pt x="24190" y="120350"/>
                  </a:cubicBezTo>
                  <a:lnTo>
                    <a:pt x="24160" y="119673"/>
                  </a:lnTo>
                  <a:lnTo>
                    <a:pt x="24160" y="119581"/>
                  </a:lnTo>
                  <a:cubicBezTo>
                    <a:pt x="24129" y="119950"/>
                    <a:pt x="24037" y="120288"/>
                    <a:pt x="23914" y="120657"/>
                  </a:cubicBezTo>
                  <a:cubicBezTo>
                    <a:pt x="23575" y="121026"/>
                    <a:pt x="23422" y="121303"/>
                    <a:pt x="23606" y="121426"/>
                  </a:cubicBezTo>
                  <a:lnTo>
                    <a:pt x="23637" y="121426"/>
                  </a:lnTo>
                  <a:lnTo>
                    <a:pt x="23514" y="121702"/>
                  </a:lnTo>
                  <a:cubicBezTo>
                    <a:pt x="21853" y="124992"/>
                    <a:pt x="17824" y="126314"/>
                    <a:pt x="14533" y="124654"/>
                  </a:cubicBezTo>
                  <a:cubicBezTo>
                    <a:pt x="13672" y="124285"/>
                    <a:pt x="9120" y="121026"/>
                    <a:pt x="11765" y="115184"/>
                  </a:cubicBezTo>
                  <a:cubicBezTo>
                    <a:pt x="12042" y="114508"/>
                    <a:pt x="12811" y="113124"/>
                    <a:pt x="13887" y="111280"/>
                  </a:cubicBezTo>
                  <a:cubicBezTo>
                    <a:pt x="19024" y="102363"/>
                    <a:pt x="32740" y="80596"/>
                    <a:pt x="33817" y="78874"/>
                  </a:cubicBezTo>
                  <a:cubicBezTo>
                    <a:pt x="37907" y="72879"/>
                    <a:pt x="41536" y="66576"/>
                    <a:pt x="45319" y="60396"/>
                  </a:cubicBezTo>
                  <a:cubicBezTo>
                    <a:pt x="49225" y="54093"/>
                    <a:pt x="53193" y="47821"/>
                    <a:pt x="57160" y="41580"/>
                  </a:cubicBezTo>
                  <a:cubicBezTo>
                    <a:pt x="62604" y="33063"/>
                    <a:pt x="68201" y="24700"/>
                    <a:pt x="74106" y="16491"/>
                  </a:cubicBezTo>
                  <a:cubicBezTo>
                    <a:pt x="76167" y="13232"/>
                    <a:pt x="80473" y="12279"/>
                    <a:pt x="83702" y="14309"/>
                  </a:cubicBezTo>
                  <a:cubicBezTo>
                    <a:pt x="86962" y="16368"/>
                    <a:pt x="87946" y="20673"/>
                    <a:pt x="85886" y="23932"/>
                  </a:cubicBezTo>
                  <a:cubicBezTo>
                    <a:pt x="78597" y="36937"/>
                    <a:pt x="72415" y="50496"/>
                    <a:pt x="65218" y="63593"/>
                  </a:cubicBezTo>
                  <a:cubicBezTo>
                    <a:pt x="63280" y="67160"/>
                    <a:pt x="61220" y="70665"/>
                    <a:pt x="59036" y="74078"/>
                  </a:cubicBezTo>
                  <a:cubicBezTo>
                    <a:pt x="55745" y="79304"/>
                    <a:pt x="52147" y="84316"/>
                    <a:pt x="48456" y="89266"/>
                  </a:cubicBezTo>
                  <a:cubicBezTo>
                    <a:pt x="47195" y="90803"/>
                    <a:pt x="31541" y="110757"/>
                    <a:pt x="25482" y="118905"/>
                  </a:cubicBezTo>
                  <a:close/>
                  <a:moveTo>
                    <a:pt x="24190" y="119304"/>
                  </a:moveTo>
                  <a:cubicBezTo>
                    <a:pt x="24713" y="116261"/>
                    <a:pt x="23206" y="114570"/>
                    <a:pt x="21730" y="113493"/>
                  </a:cubicBezTo>
                  <a:cubicBezTo>
                    <a:pt x="23483" y="114908"/>
                    <a:pt x="24406" y="117091"/>
                    <a:pt x="24190" y="119304"/>
                  </a:cubicBezTo>
                  <a:close/>
                  <a:moveTo>
                    <a:pt x="23637" y="121426"/>
                  </a:moveTo>
                  <a:cubicBezTo>
                    <a:pt x="24190" y="121764"/>
                    <a:pt x="24221" y="121026"/>
                    <a:pt x="24190" y="120350"/>
                  </a:cubicBezTo>
                  <a:lnTo>
                    <a:pt x="23914" y="120657"/>
                  </a:lnTo>
                  <a:cubicBezTo>
                    <a:pt x="23852" y="120934"/>
                    <a:pt x="23729" y="121180"/>
                    <a:pt x="23637" y="121426"/>
                  </a:cubicBezTo>
                  <a:close/>
                  <a:moveTo>
                    <a:pt x="16686" y="98151"/>
                  </a:moveTo>
                  <a:lnTo>
                    <a:pt x="24498" y="77368"/>
                  </a:lnTo>
                  <a:cubicBezTo>
                    <a:pt x="26805" y="70788"/>
                    <a:pt x="29419" y="64270"/>
                    <a:pt x="31664" y="57567"/>
                  </a:cubicBezTo>
                  <a:cubicBezTo>
                    <a:pt x="33140" y="53048"/>
                    <a:pt x="34463" y="48467"/>
                    <a:pt x="35662" y="43855"/>
                  </a:cubicBezTo>
                  <a:cubicBezTo>
                    <a:pt x="38738" y="32018"/>
                    <a:pt x="40952" y="20058"/>
                    <a:pt x="41967" y="7975"/>
                  </a:cubicBezTo>
                  <a:cubicBezTo>
                    <a:pt x="42521" y="4162"/>
                    <a:pt x="39906" y="627"/>
                    <a:pt x="36093" y="73"/>
                  </a:cubicBezTo>
                  <a:cubicBezTo>
                    <a:pt x="32279" y="-480"/>
                    <a:pt x="28742" y="2164"/>
                    <a:pt x="28189" y="5976"/>
                  </a:cubicBezTo>
                  <a:cubicBezTo>
                    <a:pt x="27235" y="10373"/>
                    <a:pt x="25974" y="14708"/>
                    <a:pt x="24713" y="19043"/>
                  </a:cubicBezTo>
                  <a:cubicBezTo>
                    <a:pt x="22161" y="27806"/>
                    <a:pt x="18962" y="36384"/>
                    <a:pt x="15948" y="45054"/>
                  </a:cubicBezTo>
                  <a:cubicBezTo>
                    <a:pt x="14410" y="49481"/>
                    <a:pt x="12934" y="53909"/>
                    <a:pt x="11581" y="58367"/>
                  </a:cubicBezTo>
                  <a:cubicBezTo>
                    <a:pt x="10166" y="62917"/>
                    <a:pt x="8936" y="67498"/>
                    <a:pt x="7675" y="72018"/>
                  </a:cubicBezTo>
                  <a:lnTo>
                    <a:pt x="2170" y="93970"/>
                  </a:lnTo>
                  <a:cubicBezTo>
                    <a:pt x="1831" y="95630"/>
                    <a:pt x="1954" y="99627"/>
                    <a:pt x="1678" y="102333"/>
                  </a:cubicBezTo>
                  <a:cubicBezTo>
                    <a:pt x="1247" y="102825"/>
                    <a:pt x="909" y="103378"/>
                    <a:pt x="632" y="103993"/>
                  </a:cubicBezTo>
                  <a:lnTo>
                    <a:pt x="939" y="103686"/>
                  </a:lnTo>
                  <a:lnTo>
                    <a:pt x="1585" y="103163"/>
                  </a:lnTo>
                  <a:cubicBezTo>
                    <a:pt x="1401" y="104423"/>
                    <a:pt x="1062" y="105223"/>
                    <a:pt x="478" y="105100"/>
                  </a:cubicBezTo>
                  <a:cubicBezTo>
                    <a:pt x="386" y="105100"/>
                    <a:pt x="324" y="105069"/>
                    <a:pt x="263" y="105008"/>
                  </a:cubicBezTo>
                  <a:cubicBezTo>
                    <a:pt x="140" y="105499"/>
                    <a:pt x="78" y="105992"/>
                    <a:pt x="48" y="106514"/>
                  </a:cubicBezTo>
                  <a:cubicBezTo>
                    <a:pt x="-352" y="110480"/>
                    <a:pt x="1893" y="112048"/>
                    <a:pt x="2231" y="112417"/>
                  </a:cubicBezTo>
                  <a:cubicBezTo>
                    <a:pt x="3246" y="113493"/>
                    <a:pt x="10689" y="116445"/>
                    <a:pt x="13457" y="108943"/>
                  </a:cubicBezTo>
                  <a:cubicBezTo>
                    <a:pt x="14103" y="107221"/>
                    <a:pt x="15763" y="100703"/>
                    <a:pt x="16686" y="9815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4" name="Google Shape;794;p13"/>
            <p:cNvSpPr/>
            <p:nvPr/>
          </p:nvSpPr>
          <p:spPr>
            <a:xfrm rot="10800000" flipH="1">
              <a:off x="299425" y="742595"/>
              <a:ext cx="242510" cy="617123"/>
            </a:xfrm>
            <a:custGeom>
              <a:avLst/>
              <a:gdLst/>
              <a:ahLst/>
              <a:cxnLst/>
              <a:rect l="l" t="t" r="r" b="b"/>
              <a:pathLst>
                <a:path w="485021" h="1234246" extrusionOk="0">
                  <a:moveTo>
                    <a:pt x="8059" y="17625"/>
                  </a:moveTo>
                  <a:cubicBezTo>
                    <a:pt x="7475" y="16087"/>
                    <a:pt x="586" y="1545"/>
                    <a:pt x="2001" y="161"/>
                  </a:cubicBezTo>
                  <a:cubicBezTo>
                    <a:pt x="2954" y="-761"/>
                    <a:pt x="11319" y="2559"/>
                    <a:pt x="12427" y="2867"/>
                  </a:cubicBezTo>
                  <a:cubicBezTo>
                    <a:pt x="23252" y="5757"/>
                    <a:pt x="34201" y="8309"/>
                    <a:pt x="44996" y="11260"/>
                  </a:cubicBezTo>
                  <a:cubicBezTo>
                    <a:pt x="96450" y="25250"/>
                    <a:pt x="145013" y="49846"/>
                    <a:pt x="181489" y="88063"/>
                  </a:cubicBezTo>
                  <a:cubicBezTo>
                    <a:pt x="201787" y="109338"/>
                    <a:pt x="217042" y="133966"/>
                    <a:pt x="225499" y="161637"/>
                  </a:cubicBezTo>
                  <a:cubicBezTo>
                    <a:pt x="227868" y="169415"/>
                    <a:pt x="226053" y="184573"/>
                    <a:pt x="228483" y="190537"/>
                  </a:cubicBezTo>
                  <a:lnTo>
                    <a:pt x="234111" y="199822"/>
                  </a:lnTo>
                  <a:cubicBezTo>
                    <a:pt x="151318" y="190507"/>
                    <a:pt x="73753" y="141621"/>
                    <a:pt x="33463" y="71829"/>
                  </a:cubicBezTo>
                  <a:cubicBezTo>
                    <a:pt x="23437" y="54458"/>
                    <a:pt x="15010" y="36318"/>
                    <a:pt x="8059" y="17625"/>
                  </a:cubicBezTo>
                  <a:close/>
                  <a:moveTo>
                    <a:pt x="463730" y="131414"/>
                  </a:moveTo>
                  <a:cubicBezTo>
                    <a:pt x="441125" y="135749"/>
                    <a:pt x="419135" y="141375"/>
                    <a:pt x="397944" y="148385"/>
                  </a:cubicBezTo>
                  <a:cubicBezTo>
                    <a:pt x="312906" y="176610"/>
                    <a:pt x="251088" y="237824"/>
                    <a:pt x="236264" y="306601"/>
                  </a:cubicBezTo>
                  <a:lnTo>
                    <a:pt x="247551" y="302605"/>
                  </a:lnTo>
                  <a:cubicBezTo>
                    <a:pt x="254809" y="301037"/>
                    <a:pt x="272770" y="303773"/>
                    <a:pt x="282151" y="302420"/>
                  </a:cubicBezTo>
                  <a:cubicBezTo>
                    <a:pt x="315551" y="297532"/>
                    <a:pt x="345630" y="286709"/>
                    <a:pt x="371895" y="271367"/>
                  </a:cubicBezTo>
                  <a:cubicBezTo>
                    <a:pt x="419166" y="243819"/>
                    <a:pt x="450659" y="205018"/>
                    <a:pt x="469697" y="162959"/>
                  </a:cubicBezTo>
                  <a:cubicBezTo>
                    <a:pt x="473695" y="154104"/>
                    <a:pt x="477232" y="145126"/>
                    <a:pt x="481168" y="136272"/>
                  </a:cubicBezTo>
                  <a:cubicBezTo>
                    <a:pt x="481568" y="135349"/>
                    <a:pt x="485905" y="128616"/>
                    <a:pt x="484859" y="127755"/>
                  </a:cubicBezTo>
                  <a:cubicBezTo>
                    <a:pt x="483290" y="126433"/>
                    <a:pt x="465606" y="131045"/>
                    <a:pt x="463730" y="131414"/>
                  </a:cubicBezTo>
                  <a:close/>
                  <a:moveTo>
                    <a:pt x="447061" y="360252"/>
                  </a:moveTo>
                  <a:cubicBezTo>
                    <a:pt x="439495" y="362435"/>
                    <a:pt x="431652" y="363757"/>
                    <a:pt x="423933" y="365325"/>
                  </a:cubicBezTo>
                  <a:cubicBezTo>
                    <a:pt x="401112" y="369906"/>
                    <a:pt x="380045" y="376916"/>
                    <a:pt x="361407" y="390813"/>
                  </a:cubicBezTo>
                  <a:cubicBezTo>
                    <a:pt x="305955" y="432135"/>
                    <a:pt x="269972" y="499314"/>
                    <a:pt x="262990" y="566308"/>
                  </a:cubicBezTo>
                  <a:lnTo>
                    <a:pt x="258561" y="579498"/>
                  </a:lnTo>
                  <a:cubicBezTo>
                    <a:pt x="259269" y="584418"/>
                    <a:pt x="277322" y="582727"/>
                    <a:pt x="279567" y="582327"/>
                  </a:cubicBezTo>
                  <a:cubicBezTo>
                    <a:pt x="300758" y="578514"/>
                    <a:pt x="320072" y="565325"/>
                    <a:pt x="334958" y="550690"/>
                  </a:cubicBezTo>
                  <a:cubicBezTo>
                    <a:pt x="373371" y="512842"/>
                    <a:pt x="394992" y="457101"/>
                    <a:pt x="423564" y="412120"/>
                  </a:cubicBezTo>
                  <a:cubicBezTo>
                    <a:pt x="432329" y="398315"/>
                    <a:pt x="440141" y="384203"/>
                    <a:pt x="447983" y="369937"/>
                  </a:cubicBezTo>
                  <a:cubicBezTo>
                    <a:pt x="449552" y="367078"/>
                    <a:pt x="456472" y="359607"/>
                    <a:pt x="456656" y="356532"/>
                  </a:cubicBezTo>
                  <a:cubicBezTo>
                    <a:pt x="456841" y="353212"/>
                    <a:pt x="450382" y="359299"/>
                    <a:pt x="447061" y="360252"/>
                  </a:cubicBezTo>
                  <a:close/>
                  <a:moveTo>
                    <a:pt x="418181" y="1011595"/>
                  </a:moveTo>
                  <a:cubicBezTo>
                    <a:pt x="410616" y="1013747"/>
                    <a:pt x="402804" y="1015100"/>
                    <a:pt x="395053" y="1016637"/>
                  </a:cubicBezTo>
                  <a:cubicBezTo>
                    <a:pt x="372233" y="1021218"/>
                    <a:pt x="351166" y="1028228"/>
                    <a:pt x="332528" y="1042156"/>
                  </a:cubicBezTo>
                  <a:cubicBezTo>
                    <a:pt x="277076" y="1083478"/>
                    <a:pt x="241092" y="1150657"/>
                    <a:pt x="234142" y="1217621"/>
                  </a:cubicBezTo>
                  <a:lnTo>
                    <a:pt x="229713" y="1230841"/>
                  </a:lnTo>
                  <a:cubicBezTo>
                    <a:pt x="230389" y="1235730"/>
                    <a:pt x="248443" y="1234039"/>
                    <a:pt x="250688" y="1233639"/>
                  </a:cubicBezTo>
                  <a:cubicBezTo>
                    <a:pt x="271878" y="1229857"/>
                    <a:pt x="291223" y="1216668"/>
                    <a:pt x="306078" y="1202002"/>
                  </a:cubicBezTo>
                  <a:cubicBezTo>
                    <a:pt x="344492" y="1164154"/>
                    <a:pt x="366143" y="1108443"/>
                    <a:pt x="394684" y="1063432"/>
                  </a:cubicBezTo>
                  <a:cubicBezTo>
                    <a:pt x="403450" y="1049658"/>
                    <a:pt x="411261" y="1035546"/>
                    <a:pt x="419104" y="1021249"/>
                  </a:cubicBezTo>
                  <a:cubicBezTo>
                    <a:pt x="420673" y="1018421"/>
                    <a:pt x="427593" y="1010949"/>
                    <a:pt x="427777" y="1007875"/>
                  </a:cubicBezTo>
                  <a:cubicBezTo>
                    <a:pt x="427992" y="1004524"/>
                    <a:pt x="421503" y="1010642"/>
                    <a:pt x="418181" y="1011595"/>
                  </a:cubicBezTo>
                  <a:close/>
                  <a:moveTo>
                    <a:pt x="73445" y="506017"/>
                  </a:moveTo>
                  <a:cubicBezTo>
                    <a:pt x="56222" y="499437"/>
                    <a:pt x="38845" y="493042"/>
                    <a:pt x="21930" y="485755"/>
                  </a:cubicBezTo>
                  <a:cubicBezTo>
                    <a:pt x="20915" y="485325"/>
                    <a:pt x="8182" y="478315"/>
                    <a:pt x="7413" y="478991"/>
                  </a:cubicBezTo>
                  <a:cubicBezTo>
                    <a:pt x="7260" y="479114"/>
                    <a:pt x="19593" y="499468"/>
                    <a:pt x="20146" y="500513"/>
                  </a:cubicBezTo>
                  <a:cubicBezTo>
                    <a:pt x="33617" y="526432"/>
                    <a:pt x="44720" y="553764"/>
                    <a:pt x="59482" y="579006"/>
                  </a:cubicBezTo>
                  <a:cubicBezTo>
                    <a:pt x="73353" y="602773"/>
                    <a:pt x="89838" y="625555"/>
                    <a:pt x="112750" y="641912"/>
                  </a:cubicBezTo>
                  <a:cubicBezTo>
                    <a:pt x="145536" y="665309"/>
                    <a:pt x="186532" y="668076"/>
                    <a:pt x="220579" y="688153"/>
                  </a:cubicBezTo>
                  <a:lnTo>
                    <a:pt x="221747" y="678652"/>
                  </a:lnTo>
                  <a:cubicBezTo>
                    <a:pt x="227868" y="664848"/>
                    <a:pt x="216888" y="637945"/>
                    <a:pt x="212305" y="625432"/>
                  </a:cubicBezTo>
                  <a:cubicBezTo>
                    <a:pt x="188685" y="561082"/>
                    <a:pt x="135817" y="529783"/>
                    <a:pt x="73445" y="506017"/>
                  </a:cubicBezTo>
                  <a:close/>
                  <a:moveTo>
                    <a:pt x="66033" y="930550"/>
                  </a:moveTo>
                  <a:cubicBezTo>
                    <a:pt x="48810" y="923971"/>
                    <a:pt x="31464" y="917576"/>
                    <a:pt x="14518" y="910289"/>
                  </a:cubicBezTo>
                  <a:cubicBezTo>
                    <a:pt x="13503" y="909858"/>
                    <a:pt x="801" y="902879"/>
                    <a:pt x="1" y="903525"/>
                  </a:cubicBezTo>
                  <a:cubicBezTo>
                    <a:pt x="-152" y="903648"/>
                    <a:pt x="12211" y="924001"/>
                    <a:pt x="12734" y="925047"/>
                  </a:cubicBezTo>
                  <a:cubicBezTo>
                    <a:pt x="26205" y="950965"/>
                    <a:pt x="37338" y="978298"/>
                    <a:pt x="52070" y="1003540"/>
                  </a:cubicBezTo>
                  <a:cubicBezTo>
                    <a:pt x="65941" y="1027306"/>
                    <a:pt x="82426" y="1050088"/>
                    <a:pt x="105338" y="1066445"/>
                  </a:cubicBezTo>
                  <a:cubicBezTo>
                    <a:pt x="138124" y="1089842"/>
                    <a:pt x="179120" y="1092609"/>
                    <a:pt x="213167" y="1112686"/>
                  </a:cubicBezTo>
                  <a:lnTo>
                    <a:pt x="214335" y="1103186"/>
                  </a:lnTo>
                  <a:cubicBezTo>
                    <a:pt x="220456" y="1089381"/>
                    <a:pt x="209476" y="1062479"/>
                    <a:pt x="204893" y="1049966"/>
                  </a:cubicBezTo>
                  <a:cubicBezTo>
                    <a:pt x="181273" y="985615"/>
                    <a:pt x="128436" y="954316"/>
                    <a:pt x="66033" y="93055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5" name="Google Shape;795;p13"/>
            <p:cNvSpPr/>
            <p:nvPr/>
          </p:nvSpPr>
          <p:spPr>
            <a:xfrm rot="10800000" flipH="1">
              <a:off x="287590" y="1397922"/>
              <a:ext cx="279685" cy="109990"/>
            </a:xfrm>
            <a:custGeom>
              <a:avLst/>
              <a:gdLst/>
              <a:ahLst/>
              <a:cxnLst/>
              <a:rect l="l" t="t" r="r" b="b"/>
              <a:pathLst>
                <a:path w="559371" h="219980" extrusionOk="0">
                  <a:moveTo>
                    <a:pt x="413928" y="69801"/>
                  </a:moveTo>
                  <a:cubicBezTo>
                    <a:pt x="436779" y="61899"/>
                    <a:pt x="459661" y="56242"/>
                    <a:pt x="480636" y="53075"/>
                  </a:cubicBezTo>
                  <a:cubicBezTo>
                    <a:pt x="490785" y="51507"/>
                    <a:pt x="501211" y="51015"/>
                    <a:pt x="511514" y="51046"/>
                  </a:cubicBezTo>
                  <a:cubicBezTo>
                    <a:pt x="519695" y="51077"/>
                    <a:pt x="527968" y="51661"/>
                    <a:pt x="535903" y="53721"/>
                  </a:cubicBezTo>
                  <a:cubicBezTo>
                    <a:pt x="593077" y="68571"/>
                    <a:pt x="530490" y="120193"/>
                    <a:pt x="509115" y="136980"/>
                  </a:cubicBezTo>
                  <a:cubicBezTo>
                    <a:pt x="494660" y="148325"/>
                    <a:pt x="461937" y="161269"/>
                    <a:pt x="443976" y="170523"/>
                  </a:cubicBezTo>
                  <a:cubicBezTo>
                    <a:pt x="387478" y="199578"/>
                    <a:pt x="323907" y="223590"/>
                    <a:pt x="260612" y="219531"/>
                  </a:cubicBezTo>
                  <a:cubicBezTo>
                    <a:pt x="187384" y="214858"/>
                    <a:pt x="14847" y="160100"/>
                    <a:pt x="4667" y="142483"/>
                  </a:cubicBezTo>
                  <a:cubicBezTo>
                    <a:pt x="-7482" y="121423"/>
                    <a:pt x="5374" y="102822"/>
                    <a:pt x="28379" y="99593"/>
                  </a:cubicBezTo>
                  <a:cubicBezTo>
                    <a:pt x="34899" y="98671"/>
                    <a:pt x="41542" y="98609"/>
                    <a:pt x="48124" y="98886"/>
                  </a:cubicBezTo>
                  <a:cubicBezTo>
                    <a:pt x="55997" y="99194"/>
                    <a:pt x="63871" y="99932"/>
                    <a:pt x="71713" y="101038"/>
                  </a:cubicBezTo>
                  <a:cubicBezTo>
                    <a:pt x="64824" y="96765"/>
                    <a:pt x="58212" y="92061"/>
                    <a:pt x="51938" y="86742"/>
                  </a:cubicBezTo>
                  <a:cubicBezTo>
                    <a:pt x="35730" y="73121"/>
                    <a:pt x="822" y="31215"/>
                    <a:pt x="22905" y="9571"/>
                  </a:cubicBezTo>
                  <a:cubicBezTo>
                    <a:pt x="38559" y="-5802"/>
                    <a:pt x="71191" y="839"/>
                    <a:pt x="89890" y="5574"/>
                  </a:cubicBezTo>
                  <a:cubicBezTo>
                    <a:pt x="122675" y="13906"/>
                    <a:pt x="154876" y="30293"/>
                    <a:pt x="183632" y="51077"/>
                  </a:cubicBezTo>
                  <a:cubicBezTo>
                    <a:pt x="190521" y="35520"/>
                    <a:pt x="201901" y="28909"/>
                    <a:pt x="215248" y="26511"/>
                  </a:cubicBezTo>
                  <a:cubicBezTo>
                    <a:pt x="224413" y="3268"/>
                    <a:pt x="264365" y="-9153"/>
                    <a:pt x="276882" y="18179"/>
                  </a:cubicBezTo>
                  <a:cubicBezTo>
                    <a:pt x="278205" y="21100"/>
                    <a:pt x="279342" y="24175"/>
                    <a:pt x="280296" y="27311"/>
                  </a:cubicBezTo>
                  <a:cubicBezTo>
                    <a:pt x="294443" y="26419"/>
                    <a:pt x="309421" y="24236"/>
                    <a:pt x="320985" y="33583"/>
                  </a:cubicBezTo>
                  <a:cubicBezTo>
                    <a:pt x="321600" y="34075"/>
                    <a:pt x="322185" y="34597"/>
                    <a:pt x="322738" y="35120"/>
                  </a:cubicBezTo>
                  <a:cubicBezTo>
                    <a:pt x="325568" y="32168"/>
                    <a:pt x="328582" y="29340"/>
                    <a:pt x="331750" y="26665"/>
                  </a:cubicBezTo>
                  <a:cubicBezTo>
                    <a:pt x="353124" y="8802"/>
                    <a:pt x="396274" y="-4449"/>
                    <a:pt x="421401" y="14828"/>
                  </a:cubicBezTo>
                  <a:cubicBezTo>
                    <a:pt x="436410" y="26358"/>
                    <a:pt x="424385" y="49478"/>
                    <a:pt x="417895" y="62453"/>
                  </a:cubicBezTo>
                  <a:cubicBezTo>
                    <a:pt x="416634" y="64943"/>
                    <a:pt x="415312" y="67403"/>
                    <a:pt x="413928" y="69801"/>
                  </a:cubicBezTo>
                  <a:lnTo>
                    <a:pt x="413928" y="6980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6" name="Google Shape;796;p13"/>
            <p:cNvSpPr/>
            <p:nvPr/>
          </p:nvSpPr>
          <p:spPr>
            <a:xfrm rot="10800000" flipH="1">
              <a:off x="329812" y="1405311"/>
              <a:ext cx="163262" cy="93009"/>
            </a:xfrm>
            <a:custGeom>
              <a:avLst/>
              <a:gdLst/>
              <a:ahLst/>
              <a:cxnLst/>
              <a:rect l="l" t="t" r="r" b="b"/>
              <a:pathLst>
                <a:path w="326524" h="186018" extrusionOk="0">
                  <a:moveTo>
                    <a:pt x="319240" y="61561"/>
                  </a:moveTo>
                  <a:cubicBezTo>
                    <a:pt x="318502" y="61653"/>
                    <a:pt x="316657" y="62084"/>
                    <a:pt x="316534" y="62115"/>
                  </a:cubicBezTo>
                  <a:lnTo>
                    <a:pt x="311336" y="63959"/>
                  </a:lnTo>
                  <a:lnTo>
                    <a:pt x="299618" y="68387"/>
                  </a:lnTo>
                  <a:cubicBezTo>
                    <a:pt x="292822" y="71031"/>
                    <a:pt x="286117" y="73890"/>
                    <a:pt x="279505" y="76872"/>
                  </a:cubicBezTo>
                  <a:cubicBezTo>
                    <a:pt x="272923" y="79855"/>
                    <a:pt x="266403" y="82960"/>
                    <a:pt x="259913" y="86096"/>
                  </a:cubicBezTo>
                  <a:cubicBezTo>
                    <a:pt x="252932" y="89509"/>
                    <a:pt x="245735" y="92952"/>
                    <a:pt x="238723" y="96765"/>
                  </a:cubicBezTo>
                  <a:cubicBezTo>
                    <a:pt x="236017" y="98241"/>
                    <a:pt x="233556" y="100024"/>
                    <a:pt x="230911" y="101561"/>
                  </a:cubicBezTo>
                  <a:cubicBezTo>
                    <a:pt x="234879" y="93875"/>
                    <a:pt x="238446" y="85881"/>
                    <a:pt x="240999" y="77426"/>
                  </a:cubicBezTo>
                  <a:cubicBezTo>
                    <a:pt x="242537" y="72384"/>
                    <a:pt x="243705" y="67218"/>
                    <a:pt x="244536" y="62053"/>
                  </a:cubicBezTo>
                  <a:cubicBezTo>
                    <a:pt x="245397" y="56826"/>
                    <a:pt x="245766" y="51569"/>
                    <a:pt x="246104" y="46404"/>
                  </a:cubicBezTo>
                  <a:cubicBezTo>
                    <a:pt x="246258" y="43298"/>
                    <a:pt x="246381" y="40193"/>
                    <a:pt x="246289" y="37026"/>
                  </a:cubicBezTo>
                  <a:cubicBezTo>
                    <a:pt x="246197" y="33767"/>
                    <a:pt x="245981" y="30539"/>
                    <a:pt x="245489" y="27341"/>
                  </a:cubicBezTo>
                  <a:cubicBezTo>
                    <a:pt x="245428" y="27096"/>
                    <a:pt x="244413" y="25343"/>
                    <a:pt x="243798" y="23806"/>
                  </a:cubicBezTo>
                  <a:cubicBezTo>
                    <a:pt x="243429" y="24359"/>
                    <a:pt x="242998" y="24882"/>
                    <a:pt x="242660" y="25312"/>
                  </a:cubicBezTo>
                  <a:cubicBezTo>
                    <a:pt x="243121" y="24667"/>
                    <a:pt x="243429" y="23990"/>
                    <a:pt x="243613" y="23252"/>
                  </a:cubicBezTo>
                  <a:lnTo>
                    <a:pt x="243798" y="23806"/>
                  </a:lnTo>
                  <a:cubicBezTo>
                    <a:pt x="244751" y="22422"/>
                    <a:pt x="245397" y="21008"/>
                    <a:pt x="243828" y="21377"/>
                  </a:cubicBezTo>
                  <a:lnTo>
                    <a:pt x="243798" y="21377"/>
                  </a:lnTo>
                  <a:cubicBezTo>
                    <a:pt x="243736" y="19932"/>
                    <a:pt x="243029" y="18610"/>
                    <a:pt x="242014" y="17472"/>
                  </a:cubicBezTo>
                  <a:cubicBezTo>
                    <a:pt x="241860" y="16950"/>
                    <a:pt x="242075" y="16212"/>
                    <a:pt x="241829" y="15781"/>
                  </a:cubicBezTo>
                  <a:cubicBezTo>
                    <a:pt x="240814" y="14182"/>
                    <a:pt x="239400" y="12461"/>
                    <a:pt x="236539" y="12184"/>
                  </a:cubicBezTo>
                  <a:cubicBezTo>
                    <a:pt x="233064" y="11692"/>
                    <a:pt x="229804" y="14059"/>
                    <a:pt x="229189" y="17503"/>
                  </a:cubicBezTo>
                  <a:lnTo>
                    <a:pt x="224176" y="20946"/>
                  </a:lnTo>
                  <a:cubicBezTo>
                    <a:pt x="220823" y="22883"/>
                    <a:pt x="217225" y="24421"/>
                    <a:pt x="213504" y="25804"/>
                  </a:cubicBezTo>
                  <a:cubicBezTo>
                    <a:pt x="207752" y="27987"/>
                    <a:pt x="201755" y="29586"/>
                    <a:pt x="195850" y="31031"/>
                  </a:cubicBezTo>
                  <a:cubicBezTo>
                    <a:pt x="186377" y="33521"/>
                    <a:pt x="176659" y="35151"/>
                    <a:pt x="166940" y="36534"/>
                  </a:cubicBezTo>
                  <a:cubicBezTo>
                    <a:pt x="157283" y="37918"/>
                    <a:pt x="147595" y="39025"/>
                    <a:pt x="137846" y="38963"/>
                  </a:cubicBezTo>
                  <a:cubicBezTo>
                    <a:pt x="132740" y="39025"/>
                    <a:pt x="127604" y="38963"/>
                    <a:pt x="122560" y="38287"/>
                  </a:cubicBezTo>
                  <a:cubicBezTo>
                    <a:pt x="117824" y="37641"/>
                    <a:pt x="113180" y="36627"/>
                    <a:pt x="108843" y="34567"/>
                  </a:cubicBezTo>
                  <a:cubicBezTo>
                    <a:pt x="105522" y="32783"/>
                    <a:pt x="101401" y="34044"/>
                    <a:pt x="99617" y="37334"/>
                  </a:cubicBezTo>
                  <a:cubicBezTo>
                    <a:pt x="98817" y="38779"/>
                    <a:pt x="98848" y="40378"/>
                    <a:pt x="99155" y="41884"/>
                  </a:cubicBezTo>
                  <a:cubicBezTo>
                    <a:pt x="99094" y="42007"/>
                    <a:pt x="98940" y="42007"/>
                    <a:pt x="98909" y="42130"/>
                  </a:cubicBezTo>
                  <a:cubicBezTo>
                    <a:pt x="98202" y="44006"/>
                    <a:pt x="98448" y="46035"/>
                    <a:pt x="99401" y="47664"/>
                  </a:cubicBezTo>
                  <a:lnTo>
                    <a:pt x="99494" y="47634"/>
                  </a:lnTo>
                  <a:cubicBezTo>
                    <a:pt x="99893" y="47541"/>
                    <a:pt x="99986" y="47941"/>
                    <a:pt x="99924" y="48464"/>
                  </a:cubicBezTo>
                  <a:cubicBezTo>
                    <a:pt x="100355" y="48986"/>
                    <a:pt x="100878" y="49447"/>
                    <a:pt x="101462" y="49847"/>
                  </a:cubicBezTo>
                  <a:lnTo>
                    <a:pt x="100785" y="49478"/>
                  </a:lnTo>
                  <a:cubicBezTo>
                    <a:pt x="100416" y="49232"/>
                    <a:pt x="100447" y="49263"/>
                    <a:pt x="100047" y="49017"/>
                  </a:cubicBezTo>
                  <a:lnTo>
                    <a:pt x="99863" y="48894"/>
                  </a:lnTo>
                  <a:cubicBezTo>
                    <a:pt x="99770" y="49540"/>
                    <a:pt x="99555" y="50247"/>
                    <a:pt x="99586" y="50462"/>
                  </a:cubicBezTo>
                  <a:lnTo>
                    <a:pt x="101677" y="67034"/>
                  </a:lnTo>
                  <a:cubicBezTo>
                    <a:pt x="102538" y="71492"/>
                    <a:pt x="103523" y="75981"/>
                    <a:pt x="104999" y="80316"/>
                  </a:cubicBezTo>
                  <a:cubicBezTo>
                    <a:pt x="106475" y="84651"/>
                    <a:pt x="108320" y="88863"/>
                    <a:pt x="110535" y="92891"/>
                  </a:cubicBezTo>
                  <a:cubicBezTo>
                    <a:pt x="114102" y="99440"/>
                    <a:pt x="118654" y="105343"/>
                    <a:pt x="123606" y="110908"/>
                  </a:cubicBezTo>
                  <a:cubicBezTo>
                    <a:pt x="119177" y="108940"/>
                    <a:pt x="114810" y="106880"/>
                    <a:pt x="110258" y="105158"/>
                  </a:cubicBezTo>
                  <a:cubicBezTo>
                    <a:pt x="99832" y="101192"/>
                    <a:pt x="89129" y="97841"/>
                    <a:pt x="78580" y="94244"/>
                  </a:cubicBezTo>
                  <a:cubicBezTo>
                    <a:pt x="64463" y="89847"/>
                    <a:pt x="50716" y="85512"/>
                    <a:pt x="36507" y="83052"/>
                  </a:cubicBezTo>
                  <a:cubicBezTo>
                    <a:pt x="26819" y="81392"/>
                    <a:pt x="17008" y="80531"/>
                    <a:pt x="6797" y="80931"/>
                  </a:cubicBezTo>
                  <a:cubicBezTo>
                    <a:pt x="3045" y="80931"/>
                    <a:pt x="0" y="83975"/>
                    <a:pt x="0" y="87726"/>
                  </a:cubicBezTo>
                  <a:cubicBezTo>
                    <a:pt x="-31" y="91477"/>
                    <a:pt x="3045" y="94520"/>
                    <a:pt x="6797" y="94520"/>
                  </a:cubicBezTo>
                  <a:cubicBezTo>
                    <a:pt x="15993" y="94859"/>
                    <a:pt x="24727" y="96396"/>
                    <a:pt x="33308" y="98487"/>
                  </a:cubicBezTo>
                  <a:cubicBezTo>
                    <a:pt x="46656" y="101684"/>
                    <a:pt x="59543" y="106419"/>
                    <a:pt x="72737" y="111338"/>
                  </a:cubicBezTo>
                  <a:cubicBezTo>
                    <a:pt x="84854" y="115489"/>
                    <a:pt x="97064" y="119578"/>
                    <a:pt x="109089" y="124005"/>
                  </a:cubicBezTo>
                  <a:cubicBezTo>
                    <a:pt x="114164" y="125881"/>
                    <a:pt x="119208" y="127725"/>
                    <a:pt x="124159" y="129816"/>
                  </a:cubicBezTo>
                  <a:cubicBezTo>
                    <a:pt x="130434" y="132460"/>
                    <a:pt x="136585" y="135381"/>
                    <a:pt x="142582" y="138609"/>
                  </a:cubicBezTo>
                  <a:cubicBezTo>
                    <a:pt x="148579" y="141838"/>
                    <a:pt x="154423" y="145343"/>
                    <a:pt x="159989" y="149186"/>
                  </a:cubicBezTo>
                  <a:lnTo>
                    <a:pt x="169524" y="156534"/>
                  </a:lnTo>
                  <a:cubicBezTo>
                    <a:pt x="169708" y="156718"/>
                    <a:pt x="171861" y="159270"/>
                    <a:pt x="172722" y="160316"/>
                  </a:cubicBezTo>
                  <a:cubicBezTo>
                    <a:pt x="172784" y="160408"/>
                    <a:pt x="172845" y="160469"/>
                    <a:pt x="172937" y="160562"/>
                  </a:cubicBezTo>
                  <a:cubicBezTo>
                    <a:pt x="173552" y="161453"/>
                    <a:pt x="174752" y="161576"/>
                    <a:pt x="175705" y="162068"/>
                  </a:cubicBezTo>
                  <a:cubicBezTo>
                    <a:pt x="173460" y="166649"/>
                    <a:pt x="171246" y="171230"/>
                    <a:pt x="168724" y="175627"/>
                  </a:cubicBezTo>
                  <a:cubicBezTo>
                    <a:pt x="166725" y="178794"/>
                    <a:pt x="167709" y="183006"/>
                    <a:pt x="170877" y="185004"/>
                  </a:cubicBezTo>
                  <a:cubicBezTo>
                    <a:pt x="174075" y="186972"/>
                    <a:pt x="178258" y="185988"/>
                    <a:pt x="180257" y="182821"/>
                  </a:cubicBezTo>
                  <a:cubicBezTo>
                    <a:pt x="186654" y="173352"/>
                    <a:pt x="191790" y="163144"/>
                    <a:pt x="198126" y="153675"/>
                  </a:cubicBezTo>
                  <a:cubicBezTo>
                    <a:pt x="200617" y="150016"/>
                    <a:pt x="203293" y="146449"/>
                    <a:pt x="206338" y="143129"/>
                  </a:cubicBezTo>
                  <a:cubicBezTo>
                    <a:pt x="212735" y="135996"/>
                    <a:pt x="220424" y="130093"/>
                    <a:pt x="228481" y="124528"/>
                  </a:cubicBezTo>
                  <a:cubicBezTo>
                    <a:pt x="241030" y="115858"/>
                    <a:pt x="254654" y="108325"/>
                    <a:pt x="267787" y="101377"/>
                  </a:cubicBezTo>
                  <a:cubicBezTo>
                    <a:pt x="275230" y="97257"/>
                    <a:pt x="282703" y="93168"/>
                    <a:pt x="290269" y="89232"/>
                  </a:cubicBezTo>
                  <a:cubicBezTo>
                    <a:pt x="295251" y="86650"/>
                    <a:pt x="300264" y="84098"/>
                    <a:pt x="305339" y="81699"/>
                  </a:cubicBezTo>
                  <a:lnTo>
                    <a:pt x="316595" y="76442"/>
                  </a:lnTo>
                  <a:lnTo>
                    <a:pt x="320378" y="74751"/>
                  </a:lnTo>
                  <a:lnTo>
                    <a:pt x="320348" y="74720"/>
                  </a:lnTo>
                  <a:cubicBezTo>
                    <a:pt x="320348" y="74659"/>
                    <a:pt x="320378" y="74628"/>
                    <a:pt x="320409" y="74597"/>
                  </a:cubicBezTo>
                  <a:cubicBezTo>
                    <a:pt x="320286" y="74536"/>
                    <a:pt x="320132" y="74505"/>
                    <a:pt x="320071" y="74474"/>
                  </a:cubicBezTo>
                  <a:cubicBezTo>
                    <a:pt x="320225" y="74505"/>
                    <a:pt x="320409" y="74505"/>
                    <a:pt x="320563" y="74505"/>
                  </a:cubicBezTo>
                  <a:cubicBezTo>
                    <a:pt x="320840" y="74351"/>
                    <a:pt x="321332" y="74259"/>
                    <a:pt x="321362" y="74444"/>
                  </a:cubicBezTo>
                  <a:cubicBezTo>
                    <a:pt x="323454" y="74136"/>
                    <a:pt x="325361" y="72845"/>
                    <a:pt x="326345" y="70816"/>
                  </a:cubicBezTo>
                  <a:cubicBezTo>
                    <a:pt x="326837" y="69924"/>
                    <a:pt x="326837" y="60608"/>
                    <a:pt x="319240" y="61561"/>
                  </a:cubicBezTo>
                  <a:close/>
                  <a:moveTo>
                    <a:pt x="193420" y="131999"/>
                  </a:moveTo>
                  <a:cubicBezTo>
                    <a:pt x="190037" y="136180"/>
                    <a:pt x="187054" y="140577"/>
                    <a:pt x="184409" y="145158"/>
                  </a:cubicBezTo>
                  <a:cubicBezTo>
                    <a:pt x="183425" y="146880"/>
                    <a:pt x="182595" y="148694"/>
                    <a:pt x="181672" y="150446"/>
                  </a:cubicBezTo>
                  <a:cubicBezTo>
                    <a:pt x="180503" y="148848"/>
                    <a:pt x="179242" y="147157"/>
                    <a:pt x="179088" y="146972"/>
                  </a:cubicBezTo>
                  <a:cubicBezTo>
                    <a:pt x="177797" y="145558"/>
                    <a:pt x="176413" y="144236"/>
                    <a:pt x="174998" y="142944"/>
                  </a:cubicBezTo>
                  <a:cubicBezTo>
                    <a:pt x="172968" y="141038"/>
                    <a:pt x="170815" y="139286"/>
                    <a:pt x="168662" y="137533"/>
                  </a:cubicBezTo>
                  <a:cubicBezTo>
                    <a:pt x="162911" y="132952"/>
                    <a:pt x="156883" y="128709"/>
                    <a:pt x="150609" y="124774"/>
                  </a:cubicBezTo>
                  <a:cubicBezTo>
                    <a:pt x="145565" y="121669"/>
                    <a:pt x="140306" y="118932"/>
                    <a:pt x="135047" y="116257"/>
                  </a:cubicBezTo>
                  <a:cubicBezTo>
                    <a:pt x="135508" y="116011"/>
                    <a:pt x="136092" y="116165"/>
                    <a:pt x="136554" y="115796"/>
                  </a:cubicBezTo>
                  <a:cubicBezTo>
                    <a:pt x="139476" y="113429"/>
                    <a:pt x="139906" y="109124"/>
                    <a:pt x="137538" y="106234"/>
                  </a:cubicBezTo>
                  <a:cubicBezTo>
                    <a:pt x="133940" y="100915"/>
                    <a:pt x="131202" y="95197"/>
                    <a:pt x="128527" y="89386"/>
                  </a:cubicBezTo>
                  <a:cubicBezTo>
                    <a:pt x="126528" y="85081"/>
                    <a:pt x="124805" y="80685"/>
                    <a:pt x="123052" y="76288"/>
                  </a:cubicBezTo>
                  <a:cubicBezTo>
                    <a:pt x="121299" y="71830"/>
                    <a:pt x="119392" y="67434"/>
                    <a:pt x="117978" y="62914"/>
                  </a:cubicBezTo>
                  <a:lnTo>
                    <a:pt x="114564" y="51723"/>
                  </a:lnTo>
                  <a:cubicBezTo>
                    <a:pt x="115148" y="51907"/>
                    <a:pt x="115640" y="52276"/>
                    <a:pt x="116225" y="52430"/>
                  </a:cubicBezTo>
                  <a:cubicBezTo>
                    <a:pt x="123052" y="54398"/>
                    <a:pt x="130218" y="55197"/>
                    <a:pt x="137292" y="55781"/>
                  </a:cubicBezTo>
                  <a:cubicBezTo>
                    <a:pt x="148026" y="56396"/>
                    <a:pt x="158821" y="56242"/>
                    <a:pt x="169462" y="54766"/>
                  </a:cubicBezTo>
                  <a:cubicBezTo>
                    <a:pt x="180042" y="53321"/>
                    <a:pt x="190406" y="50616"/>
                    <a:pt x="200556" y="47480"/>
                  </a:cubicBezTo>
                  <a:cubicBezTo>
                    <a:pt x="206953" y="45358"/>
                    <a:pt x="213473" y="43052"/>
                    <a:pt x="219624" y="40070"/>
                  </a:cubicBezTo>
                  <a:cubicBezTo>
                    <a:pt x="223622" y="38164"/>
                    <a:pt x="227436" y="35950"/>
                    <a:pt x="231003" y="33491"/>
                  </a:cubicBezTo>
                  <a:cubicBezTo>
                    <a:pt x="230911" y="34444"/>
                    <a:pt x="230911" y="35366"/>
                    <a:pt x="230788" y="36319"/>
                  </a:cubicBezTo>
                  <a:cubicBezTo>
                    <a:pt x="230450" y="39056"/>
                    <a:pt x="229988" y="41792"/>
                    <a:pt x="229466" y="44467"/>
                  </a:cubicBezTo>
                  <a:cubicBezTo>
                    <a:pt x="228543" y="50155"/>
                    <a:pt x="227159" y="55843"/>
                    <a:pt x="225990" y="61623"/>
                  </a:cubicBezTo>
                  <a:cubicBezTo>
                    <a:pt x="224822" y="67280"/>
                    <a:pt x="223714" y="72968"/>
                    <a:pt x="222392" y="78594"/>
                  </a:cubicBezTo>
                  <a:cubicBezTo>
                    <a:pt x="220608" y="86188"/>
                    <a:pt x="218794" y="93659"/>
                    <a:pt x="216087" y="100823"/>
                  </a:cubicBezTo>
                  <a:cubicBezTo>
                    <a:pt x="214642" y="103867"/>
                    <a:pt x="215964" y="107249"/>
                    <a:pt x="218671" y="109094"/>
                  </a:cubicBezTo>
                  <a:cubicBezTo>
                    <a:pt x="218455" y="109247"/>
                    <a:pt x="218209" y="109370"/>
                    <a:pt x="218025" y="109493"/>
                  </a:cubicBezTo>
                  <a:cubicBezTo>
                    <a:pt x="208829" y="116011"/>
                    <a:pt x="200463" y="123483"/>
                    <a:pt x="193420" y="131999"/>
                  </a:cubicBezTo>
                  <a:close/>
                  <a:moveTo>
                    <a:pt x="317641" y="73859"/>
                  </a:moveTo>
                  <a:cubicBezTo>
                    <a:pt x="316872" y="73460"/>
                    <a:pt x="316165" y="72937"/>
                    <a:pt x="315642" y="72322"/>
                  </a:cubicBezTo>
                  <a:cubicBezTo>
                    <a:pt x="316349" y="73183"/>
                    <a:pt x="317580" y="74321"/>
                    <a:pt x="319763" y="74444"/>
                  </a:cubicBezTo>
                  <a:cubicBezTo>
                    <a:pt x="319056" y="74382"/>
                    <a:pt x="318348" y="74167"/>
                    <a:pt x="317641" y="73859"/>
                  </a:cubicBezTo>
                  <a:close/>
                  <a:moveTo>
                    <a:pt x="321086" y="74474"/>
                  </a:moveTo>
                  <a:lnTo>
                    <a:pt x="321362" y="74444"/>
                  </a:lnTo>
                  <a:cubicBezTo>
                    <a:pt x="321455" y="74813"/>
                    <a:pt x="321055" y="74751"/>
                    <a:pt x="320655" y="74659"/>
                  </a:cubicBezTo>
                  <a:cubicBezTo>
                    <a:pt x="320594" y="74720"/>
                    <a:pt x="320440" y="74843"/>
                    <a:pt x="320378" y="74751"/>
                  </a:cubicBezTo>
                  <a:lnTo>
                    <a:pt x="320624" y="74659"/>
                  </a:lnTo>
                  <a:lnTo>
                    <a:pt x="320409" y="74597"/>
                  </a:lnTo>
                  <a:lnTo>
                    <a:pt x="320471" y="74536"/>
                  </a:lnTo>
                  <a:lnTo>
                    <a:pt x="320563" y="74505"/>
                  </a:lnTo>
                  <a:lnTo>
                    <a:pt x="320778" y="74505"/>
                  </a:lnTo>
                  <a:cubicBezTo>
                    <a:pt x="320901" y="74474"/>
                    <a:pt x="320993" y="74474"/>
                    <a:pt x="321086" y="74474"/>
                  </a:cubicBezTo>
                  <a:close/>
                  <a:moveTo>
                    <a:pt x="99924" y="48464"/>
                  </a:moveTo>
                  <a:cubicBezTo>
                    <a:pt x="99924" y="48587"/>
                    <a:pt x="99893" y="48740"/>
                    <a:pt x="99863" y="48894"/>
                  </a:cubicBezTo>
                  <a:cubicBezTo>
                    <a:pt x="99094" y="48371"/>
                    <a:pt x="98663" y="47849"/>
                    <a:pt x="99401" y="47664"/>
                  </a:cubicBezTo>
                  <a:cubicBezTo>
                    <a:pt x="99555" y="47941"/>
                    <a:pt x="99740" y="48187"/>
                    <a:pt x="99924" y="48464"/>
                  </a:cubicBezTo>
                  <a:close/>
                  <a:moveTo>
                    <a:pt x="122622" y="13660"/>
                  </a:moveTo>
                  <a:cubicBezTo>
                    <a:pt x="121945" y="9970"/>
                    <a:pt x="124375" y="6404"/>
                    <a:pt x="128065" y="5758"/>
                  </a:cubicBezTo>
                  <a:cubicBezTo>
                    <a:pt x="135631" y="3606"/>
                    <a:pt x="143320" y="1792"/>
                    <a:pt x="151255" y="808"/>
                  </a:cubicBezTo>
                  <a:cubicBezTo>
                    <a:pt x="155130" y="316"/>
                    <a:pt x="159005" y="70"/>
                    <a:pt x="162880" y="9"/>
                  </a:cubicBezTo>
                  <a:cubicBezTo>
                    <a:pt x="166786" y="-53"/>
                    <a:pt x="170600" y="224"/>
                    <a:pt x="174414" y="378"/>
                  </a:cubicBezTo>
                  <a:lnTo>
                    <a:pt x="188007" y="1792"/>
                  </a:lnTo>
                  <a:cubicBezTo>
                    <a:pt x="188653" y="1884"/>
                    <a:pt x="190191" y="2899"/>
                    <a:pt x="191206" y="3206"/>
                  </a:cubicBezTo>
                  <a:lnTo>
                    <a:pt x="191083" y="3268"/>
                  </a:lnTo>
                  <a:lnTo>
                    <a:pt x="191237" y="3206"/>
                  </a:lnTo>
                  <a:lnTo>
                    <a:pt x="191206" y="3206"/>
                  </a:lnTo>
                  <a:cubicBezTo>
                    <a:pt x="191606" y="3022"/>
                    <a:pt x="192252" y="2438"/>
                    <a:pt x="192221" y="2837"/>
                  </a:cubicBezTo>
                  <a:lnTo>
                    <a:pt x="192190" y="2930"/>
                  </a:lnTo>
                  <a:cubicBezTo>
                    <a:pt x="195235" y="2253"/>
                    <a:pt x="198372" y="3852"/>
                    <a:pt x="199602" y="6804"/>
                  </a:cubicBezTo>
                  <a:cubicBezTo>
                    <a:pt x="200986" y="10124"/>
                    <a:pt x="199387" y="13936"/>
                    <a:pt x="196065" y="15320"/>
                  </a:cubicBezTo>
                  <a:cubicBezTo>
                    <a:pt x="195173" y="15812"/>
                    <a:pt x="193943" y="15966"/>
                    <a:pt x="192621" y="16150"/>
                  </a:cubicBezTo>
                  <a:cubicBezTo>
                    <a:pt x="190898" y="16396"/>
                    <a:pt x="188561" y="16058"/>
                    <a:pt x="187300" y="16150"/>
                  </a:cubicBezTo>
                  <a:lnTo>
                    <a:pt x="174813" y="17195"/>
                  </a:lnTo>
                  <a:cubicBezTo>
                    <a:pt x="170385" y="17564"/>
                    <a:pt x="165925" y="18179"/>
                    <a:pt x="161373" y="18425"/>
                  </a:cubicBezTo>
                  <a:cubicBezTo>
                    <a:pt x="157252" y="18641"/>
                    <a:pt x="153100" y="18641"/>
                    <a:pt x="148979" y="18702"/>
                  </a:cubicBezTo>
                  <a:cubicBezTo>
                    <a:pt x="142736" y="18794"/>
                    <a:pt x="136615" y="18641"/>
                    <a:pt x="130526" y="19132"/>
                  </a:cubicBezTo>
                  <a:cubicBezTo>
                    <a:pt x="126835" y="19809"/>
                    <a:pt x="123268" y="17349"/>
                    <a:pt x="122622" y="136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7" name="Google Shape;797;p13"/>
            <p:cNvSpPr/>
            <p:nvPr/>
          </p:nvSpPr>
          <p:spPr>
            <a:xfrm rot="10800000" flipH="1">
              <a:off x="290796" y="383684"/>
              <a:ext cx="217676" cy="1021658"/>
            </a:xfrm>
            <a:custGeom>
              <a:avLst/>
              <a:gdLst/>
              <a:ahLst/>
              <a:cxnLst/>
              <a:rect l="l" t="t" r="r" b="b"/>
              <a:pathLst>
                <a:path w="435352" h="2043315" extrusionOk="0">
                  <a:moveTo>
                    <a:pt x="430765" y="279016"/>
                  </a:moveTo>
                  <a:cubicBezTo>
                    <a:pt x="430765" y="279016"/>
                    <a:pt x="430858" y="278924"/>
                    <a:pt x="430858" y="278924"/>
                  </a:cubicBezTo>
                  <a:lnTo>
                    <a:pt x="430888" y="278985"/>
                  </a:lnTo>
                  <a:cubicBezTo>
                    <a:pt x="430919" y="279047"/>
                    <a:pt x="430796" y="278985"/>
                    <a:pt x="430765" y="279016"/>
                  </a:cubicBezTo>
                  <a:close/>
                  <a:moveTo>
                    <a:pt x="435194" y="271299"/>
                  </a:moveTo>
                  <a:cubicBezTo>
                    <a:pt x="434394" y="267794"/>
                    <a:pt x="430888" y="265580"/>
                    <a:pt x="427382" y="266380"/>
                  </a:cubicBezTo>
                  <a:cubicBezTo>
                    <a:pt x="426029" y="266656"/>
                    <a:pt x="423999" y="267671"/>
                    <a:pt x="421815" y="269301"/>
                  </a:cubicBezTo>
                  <a:cubicBezTo>
                    <a:pt x="418463" y="271822"/>
                    <a:pt x="413911" y="276464"/>
                    <a:pt x="411912" y="277725"/>
                  </a:cubicBezTo>
                  <a:cubicBezTo>
                    <a:pt x="408437" y="279877"/>
                    <a:pt x="404900" y="281875"/>
                    <a:pt x="401302" y="283843"/>
                  </a:cubicBezTo>
                  <a:cubicBezTo>
                    <a:pt x="392629" y="288547"/>
                    <a:pt x="383740" y="292913"/>
                    <a:pt x="375129" y="297679"/>
                  </a:cubicBezTo>
                  <a:cubicBezTo>
                    <a:pt x="358367" y="307210"/>
                    <a:pt x="339207" y="317417"/>
                    <a:pt x="320846" y="329531"/>
                  </a:cubicBezTo>
                  <a:cubicBezTo>
                    <a:pt x="308974" y="337371"/>
                    <a:pt x="297441" y="345980"/>
                    <a:pt x="286830" y="355296"/>
                  </a:cubicBezTo>
                  <a:cubicBezTo>
                    <a:pt x="276497" y="364366"/>
                    <a:pt x="267209" y="374204"/>
                    <a:pt x="259243" y="384688"/>
                  </a:cubicBezTo>
                  <a:cubicBezTo>
                    <a:pt x="259797" y="331683"/>
                    <a:pt x="260289" y="282583"/>
                    <a:pt x="260719" y="238494"/>
                  </a:cubicBezTo>
                  <a:cubicBezTo>
                    <a:pt x="263456" y="234835"/>
                    <a:pt x="265548" y="230131"/>
                    <a:pt x="267116" y="224873"/>
                  </a:cubicBezTo>
                  <a:cubicBezTo>
                    <a:pt x="270100" y="214758"/>
                    <a:pt x="271207" y="202460"/>
                    <a:pt x="273759" y="194497"/>
                  </a:cubicBezTo>
                  <a:cubicBezTo>
                    <a:pt x="280833" y="172299"/>
                    <a:pt x="300301" y="136911"/>
                    <a:pt x="325644" y="118033"/>
                  </a:cubicBezTo>
                  <a:cubicBezTo>
                    <a:pt x="340929" y="106657"/>
                    <a:pt x="358583" y="101553"/>
                    <a:pt x="377159" y="112130"/>
                  </a:cubicBezTo>
                  <a:cubicBezTo>
                    <a:pt x="389246" y="118832"/>
                    <a:pt x="391398" y="134359"/>
                    <a:pt x="387739" y="147548"/>
                  </a:cubicBezTo>
                  <a:cubicBezTo>
                    <a:pt x="384048" y="160769"/>
                    <a:pt x="374268" y="172606"/>
                    <a:pt x="359505" y="171100"/>
                  </a:cubicBezTo>
                  <a:cubicBezTo>
                    <a:pt x="355722" y="170731"/>
                    <a:pt x="351663" y="169439"/>
                    <a:pt x="348095" y="167379"/>
                  </a:cubicBezTo>
                  <a:cubicBezTo>
                    <a:pt x="344773" y="165473"/>
                    <a:pt x="341790" y="162983"/>
                    <a:pt x="340160" y="159816"/>
                  </a:cubicBezTo>
                  <a:cubicBezTo>
                    <a:pt x="338807" y="157172"/>
                    <a:pt x="339237" y="154558"/>
                    <a:pt x="340806" y="152621"/>
                  </a:cubicBezTo>
                  <a:cubicBezTo>
                    <a:pt x="342805" y="150131"/>
                    <a:pt x="346034" y="148440"/>
                    <a:pt x="349510" y="148409"/>
                  </a:cubicBezTo>
                  <a:cubicBezTo>
                    <a:pt x="353262" y="148471"/>
                    <a:pt x="356337" y="145458"/>
                    <a:pt x="356399" y="141707"/>
                  </a:cubicBezTo>
                  <a:cubicBezTo>
                    <a:pt x="356460" y="137956"/>
                    <a:pt x="353446" y="134881"/>
                    <a:pt x="349694" y="134820"/>
                  </a:cubicBezTo>
                  <a:cubicBezTo>
                    <a:pt x="341944" y="134574"/>
                    <a:pt x="334563" y="138079"/>
                    <a:pt x="329888" y="143459"/>
                  </a:cubicBezTo>
                  <a:cubicBezTo>
                    <a:pt x="324629" y="149455"/>
                    <a:pt x="322783" y="157756"/>
                    <a:pt x="326843" y="166365"/>
                  </a:cubicBezTo>
                  <a:cubicBezTo>
                    <a:pt x="329519" y="172083"/>
                    <a:pt x="334378" y="176972"/>
                    <a:pt x="340129" y="180600"/>
                  </a:cubicBezTo>
                  <a:cubicBezTo>
                    <a:pt x="345542" y="183982"/>
                    <a:pt x="351786" y="186165"/>
                    <a:pt x="357629" y="186964"/>
                  </a:cubicBezTo>
                  <a:cubicBezTo>
                    <a:pt x="380972" y="190069"/>
                    <a:pt x="398257" y="173252"/>
                    <a:pt x="404562" y="152437"/>
                  </a:cubicBezTo>
                  <a:cubicBezTo>
                    <a:pt x="410897" y="131438"/>
                    <a:pt x="405392" y="107210"/>
                    <a:pt x="386170" y="96142"/>
                  </a:cubicBezTo>
                  <a:cubicBezTo>
                    <a:pt x="360366" y="81753"/>
                    <a:pt x="335762" y="87779"/>
                    <a:pt x="314941" y="103951"/>
                  </a:cubicBezTo>
                  <a:cubicBezTo>
                    <a:pt x="288676" y="124366"/>
                    <a:pt x="269238" y="161015"/>
                    <a:pt x="261242" y="185980"/>
                  </a:cubicBezTo>
                  <a:cubicBezTo>
                    <a:pt x="262318" y="74712"/>
                    <a:pt x="262934" y="6581"/>
                    <a:pt x="262934" y="6581"/>
                  </a:cubicBezTo>
                  <a:cubicBezTo>
                    <a:pt x="262964" y="2983"/>
                    <a:pt x="260104" y="32"/>
                    <a:pt x="256506" y="1"/>
                  </a:cubicBezTo>
                  <a:cubicBezTo>
                    <a:pt x="252877" y="-61"/>
                    <a:pt x="249924" y="2830"/>
                    <a:pt x="249863" y="6427"/>
                  </a:cubicBezTo>
                  <a:cubicBezTo>
                    <a:pt x="249863" y="6427"/>
                    <a:pt x="248017" y="112622"/>
                    <a:pt x="245341" y="276188"/>
                  </a:cubicBezTo>
                  <a:cubicBezTo>
                    <a:pt x="241251" y="268563"/>
                    <a:pt x="236915" y="261061"/>
                    <a:pt x="231932" y="253959"/>
                  </a:cubicBezTo>
                  <a:cubicBezTo>
                    <a:pt x="226089" y="245596"/>
                    <a:pt x="219692" y="237571"/>
                    <a:pt x="213202" y="229700"/>
                  </a:cubicBezTo>
                  <a:cubicBezTo>
                    <a:pt x="205144" y="220077"/>
                    <a:pt x="196441" y="211099"/>
                    <a:pt x="187091" y="202829"/>
                  </a:cubicBezTo>
                  <a:cubicBezTo>
                    <a:pt x="177834" y="194651"/>
                    <a:pt x="167992" y="187087"/>
                    <a:pt x="157750" y="180016"/>
                  </a:cubicBezTo>
                  <a:cubicBezTo>
                    <a:pt x="145725" y="171684"/>
                    <a:pt x="133115" y="164028"/>
                    <a:pt x="120352" y="156711"/>
                  </a:cubicBezTo>
                  <a:cubicBezTo>
                    <a:pt x="101376" y="145796"/>
                    <a:pt x="81939" y="135681"/>
                    <a:pt x="63178" y="125166"/>
                  </a:cubicBezTo>
                  <a:cubicBezTo>
                    <a:pt x="59948" y="123260"/>
                    <a:pt x="55766" y="124305"/>
                    <a:pt x="53859" y="127533"/>
                  </a:cubicBezTo>
                  <a:cubicBezTo>
                    <a:pt x="51952" y="130761"/>
                    <a:pt x="52998" y="134943"/>
                    <a:pt x="56227" y="136849"/>
                  </a:cubicBezTo>
                  <a:cubicBezTo>
                    <a:pt x="74403" y="148286"/>
                    <a:pt x="93164" y="159478"/>
                    <a:pt x="111648" y="171130"/>
                  </a:cubicBezTo>
                  <a:cubicBezTo>
                    <a:pt x="123766" y="178786"/>
                    <a:pt x="135699" y="186657"/>
                    <a:pt x="147263" y="194958"/>
                  </a:cubicBezTo>
                  <a:cubicBezTo>
                    <a:pt x="156858" y="201814"/>
                    <a:pt x="166177" y="208978"/>
                    <a:pt x="175066" y="216603"/>
                  </a:cubicBezTo>
                  <a:cubicBezTo>
                    <a:pt x="183923" y="224197"/>
                    <a:pt x="192412" y="232160"/>
                    <a:pt x="200162" y="240923"/>
                  </a:cubicBezTo>
                  <a:cubicBezTo>
                    <a:pt x="207974" y="249623"/>
                    <a:pt x="215601" y="258601"/>
                    <a:pt x="222521" y="268071"/>
                  </a:cubicBezTo>
                  <a:cubicBezTo>
                    <a:pt x="227073" y="274281"/>
                    <a:pt x="231348" y="280707"/>
                    <a:pt x="235100" y="287410"/>
                  </a:cubicBezTo>
                  <a:lnTo>
                    <a:pt x="244204" y="304996"/>
                  </a:lnTo>
                  <a:lnTo>
                    <a:pt x="244849" y="306441"/>
                  </a:lnTo>
                  <a:cubicBezTo>
                    <a:pt x="244296" y="339462"/>
                    <a:pt x="243742" y="374450"/>
                    <a:pt x="243158" y="411222"/>
                  </a:cubicBezTo>
                  <a:cubicBezTo>
                    <a:pt x="243004" y="411591"/>
                    <a:pt x="242758" y="411929"/>
                    <a:pt x="242604" y="412298"/>
                  </a:cubicBezTo>
                  <a:cubicBezTo>
                    <a:pt x="241620" y="414358"/>
                    <a:pt x="242051" y="416448"/>
                    <a:pt x="243066" y="418293"/>
                  </a:cubicBezTo>
                  <a:cubicBezTo>
                    <a:pt x="242574" y="449131"/>
                    <a:pt x="242051" y="480983"/>
                    <a:pt x="241528" y="513942"/>
                  </a:cubicBezTo>
                  <a:cubicBezTo>
                    <a:pt x="241313" y="528208"/>
                    <a:pt x="241067" y="542812"/>
                    <a:pt x="240851" y="557416"/>
                  </a:cubicBezTo>
                  <a:cubicBezTo>
                    <a:pt x="236761" y="549207"/>
                    <a:pt x="232455" y="540599"/>
                    <a:pt x="228641" y="532543"/>
                  </a:cubicBezTo>
                  <a:cubicBezTo>
                    <a:pt x="224551" y="523935"/>
                    <a:pt x="221045" y="516064"/>
                    <a:pt x="219015" y="510345"/>
                  </a:cubicBezTo>
                  <a:cubicBezTo>
                    <a:pt x="208804" y="481660"/>
                    <a:pt x="196963" y="443504"/>
                    <a:pt x="176757" y="413835"/>
                  </a:cubicBezTo>
                  <a:cubicBezTo>
                    <a:pt x="162241" y="392498"/>
                    <a:pt x="143418" y="375618"/>
                    <a:pt x="118783" y="368332"/>
                  </a:cubicBezTo>
                  <a:cubicBezTo>
                    <a:pt x="92334" y="360799"/>
                    <a:pt x="75357" y="372513"/>
                    <a:pt x="67391" y="390807"/>
                  </a:cubicBezTo>
                  <a:cubicBezTo>
                    <a:pt x="56781" y="415096"/>
                    <a:pt x="63885" y="452267"/>
                    <a:pt x="86767" y="467578"/>
                  </a:cubicBezTo>
                  <a:cubicBezTo>
                    <a:pt x="103344" y="478616"/>
                    <a:pt x="117584" y="471514"/>
                    <a:pt x="123889" y="461460"/>
                  </a:cubicBezTo>
                  <a:cubicBezTo>
                    <a:pt x="128533" y="454019"/>
                    <a:pt x="128810" y="445011"/>
                    <a:pt x="123981" y="438985"/>
                  </a:cubicBezTo>
                  <a:cubicBezTo>
                    <a:pt x="120567" y="434711"/>
                    <a:pt x="114355" y="431206"/>
                    <a:pt x="104021" y="432159"/>
                  </a:cubicBezTo>
                  <a:cubicBezTo>
                    <a:pt x="100299" y="432467"/>
                    <a:pt x="97470" y="435726"/>
                    <a:pt x="97747" y="439446"/>
                  </a:cubicBezTo>
                  <a:cubicBezTo>
                    <a:pt x="98024" y="443197"/>
                    <a:pt x="101314" y="446026"/>
                    <a:pt x="105036" y="445749"/>
                  </a:cubicBezTo>
                  <a:cubicBezTo>
                    <a:pt x="108819" y="445503"/>
                    <a:pt x="111402" y="445933"/>
                    <a:pt x="112725" y="447501"/>
                  </a:cubicBezTo>
                  <a:cubicBezTo>
                    <a:pt x="113309" y="448178"/>
                    <a:pt x="113217" y="449100"/>
                    <a:pt x="113094" y="450022"/>
                  </a:cubicBezTo>
                  <a:cubicBezTo>
                    <a:pt x="112755" y="452267"/>
                    <a:pt x="111218" y="454481"/>
                    <a:pt x="109126" y="456018"/>
                  </a:cubicBezTo>
                  <a:cubicBezTo>
                    <a:pt x="105835" y="458477"/>
                    <a:pt x="100976" y="458570"/>
                    <a:pt x="95594" y="454757"/>
                  </a:cubicBezTo>
                  <a:cubicBezTo>
                    <a:pt x="81908" y="445072"/>
                    <a:pt x="77141" y="424411"/>
                    <a:pt x="80308" y="407624"/>
                  </a:cubicBezTo>
                  <a:cubicBezTo>
                    <a:pt x="81908" y="399262"/>
                    <a:pt x="85537" y="391791"/>
                    <a:pt x="91811" y="387548"/>
                  </a:cubicBezTo>
                  <a:cubicBezTo>
                    <a:pt x="97193" y="383889"/>
                    <a:pt x="104482" y="383120"/>
                    <a:pt x="113617" y="385887"/>
                  </a:cubicBezTo>
                  <a:cubicBezTo>
                    <a:pt x="134223" y="391883"/>
                    <a:pt x="149569" y="406425"/>
                    <a:pt x="161933" y="424073"/>
                  </a:cubicBezTo>
                  <a:cubicBezTo>
                    <a:pt x="181709" y="452267"/>
                    <a:pt x="193919" y="488485"/>
                    <a:pt x="204345" y="515756"/>
                  </a:cubicBezTo>
                  <a:cubicBezTo>
                    <a:pt x="206682" y="521782"/>
                    <a:pt x="210619" y="530084"/>
                    <a:pt x="215263" y="539123"/>
                  </a:cubicBezTo>
                  <a:cubicBezTo>
                    <a:pt x="223597" y="555449"/>
                    <a:pt x="233931" y="573957"/>
                    <a:pt x="240390" y="586133"/>
                  </a:cubicBezTo>
                  <a:cubicBezTo>
                    <a:pt x="239529" y="639599"/>
                    <a:pt x="238668" y="694941"/>
                    <a:pt x="237806" y="751605"/>
                  </a:cubicBezTo>
                  <a:cubicBezTo>
                    <a:pt x="234362" y="745333"/>
                    <a:pt x="230948" y="738999"/>
                    <a:pt x="226827" y="733065"/>
                  </a:cubicBezTo>
                  <a:cubicBezTo>
                    <a:pt x="221168" y="724918"/>
                    <a:pt x="214955" y="717170"/>
                    <a:pt x="208558" y="709852"/>
                  </a:cubicBezTo>
                  <a:cubicBezTo>
                    <a:pt x="197332" y="697247"/>
                    <a:pt x="184877" y="685840"/>
                    <a:pt x="171436" y="675448"/>
                  </a:cubicBezTo>
                  <a:cubicBezTo>
                    <a:pt x="159257" y="666040"/>
                    <a:pt x="146340" y="657462"/>
                    <a:pt x="133300" y="649007"/>
                  </a:cubicBezTo>
                  <a:cubicBezTo>
                    <a:pt x="114109" y="636586"/>
                    <a:pt x="94548" y="624688"/>
                    <a:pt x="76526" y="611190"/>
                  </a:cubicBezTo>
                  <a:cubicBezTo>
                    <a:pt x="73573" y="608854"/>
                    <a:pt x="69298" y="609376"/>
                    <a:pt x="66961" y="612328"/>
                  </a:cubicBezTo>
                  <a:cubicBezTo>
                    <a:pt x="64654" y="615249"/>
                    <a:pt x="65146" y="619522"/>
                    <a:pt x="68099" y="621859"/>
                  </a:cubicBezTo>
                  <a:cubicBezTo>
                    <a:pt x="85660" y="636494"/>
                    <a:pt x="104667" y="649868"/>
                    <a:pt x="123673" y="663273"/>
                  </a:cubicBezTo>
                  <a:cubicBezTo>
                    <a:pt x="136037" y="672005"/>
                    <a:pt x="148308" y="680829"/>
                    <a:pt x="160180" y="690022"/>
                  </a:cubicBezTo>
                  <a:cubicBezTo>
                    <a:pt x="172759" y="699799"/>
                    <a:pt x="184938" y="709914"/>
                    <a:pt x="195733" y="721505"/>
                  </a:cubicBezTo>
                  <a:cubicBezTo>
                    <a:pt x="202007" y="728146"/>
                    <a:pt x="208097" y="735187"/>
                    <a:pt x="213725" y="742535"/>
                  </a:cubicBezTo>
                  <a:cubicBezTo>
                    <a:pt x="219323" y="749852"/>
                    <a:pt x="224489" y="757477"/>
                    <a:pt x="228887" y="765379"/>
                  </a:cubicBezTo>
                  <a:cubicBezTo>
                    <a:pt x="230364" y="767992"/>
                    <a:pt x="231717" y="770667"/>
                    <a:pt x="232978" y="773403"/>
                  </a:cubicBezTo>
                  <a:cubicBezTo>
                    <a:pt x="234239" y="776140"/>
                    <a:pt x="235408" y="778938"/>
                    <a:pt x="236484" y="781766"/>
                  </a:cubicBezTo>
                  <a:lnTo>
                    <a:pt x="237284" y="784133"/>
                  </a:lnTo>
                  <a:cubicBezTo>
                    <a:pt x="236576" y="830313"/>
                    <a:pt x="235900" y="877139"/>
                    <a:pt x="235223" y="924302"/>
                  </a:cubicBezTo>
                  <a:cubicBezTo>
                    <a:pt x="230364" y="918430"/>
                    <a:pt x="224797" y="913388"/>
                    <a:pt x="218092" y="909698"/>
                  </a:cubicBezTo>
                  <a:cubicBezTo>
                    <a:pt x="196348" y="897830"/>
                    <a:pt x="165839" y="896416"/>
                    <a:pt x="141143" y="888945"/>
                  </a:cubicBezTo>
                  <a:cubicBezTo>
                    <a:pt x="119921" y="882611"/>
                    <a:pt x="99346" y="871389"/>
                    <a:pt x="81200" y="857246"/>
                  </a:cubicBezTo>
                  <a:cubicBezTo>
                    <a:pt x="62932" y="842980"/>
                    <a:pt x="47154" y="825732"/>
                    <a:pt x="36144" y="806885"/>
                  </a:cubicBezTo>
                  <a:cubicBezTo>
                    <a:pt x="32945" y="801505"/>
                    <a:pt x="30024" y="795909"/>
                    <a:pt x="27502" y="790129"/>
                  </a:cubicBezTo>
                  <a:cubicBezTo>
                    <a:pt x="25010" y="784410"/>
                    <a:pt x="22858" y="778538"/>
                    <a:pt x="21228" y="772573"/>
                  </a:cubicBezTo>
                  <a:cubicBezTo>
                    <a:pt x="20090" y="768453"/>
                    <a:pt x="19167" y="764241"/>
                    <a:pt x="18521" y="759998"/>
                  </a:cubicBezTo>
                  <a:cubicBezTo>
                    <a:pt x="17875" y="755755"/>
                    <a:pt x="17445" y="751513"/>
                    <a:pt x="17291" y="747239"/>
                  </a:cubicBezTo>
                  <a:cubicBezTo>
                    <a:pt x="17199" y="744595"/>
                    <a:pt x="17168" y="741920"/>
                    <a:pt x="17383" y="739245"/>
                  </a:cubicBezTo>
                  <a:cubicBezTo>
                    <a:pt x="17568" y="736970"/>
                    <a:pt x="17906" y="734695"/>
                    <a:pt x="18675" y="732543"/>
                  </a:cubicBezTo>
                  <a:cubicBezTo>
                    <a:pt x="20090" y="728423"/>
                    <a:pt x="21966" y="725563"/>
                    <a:pt x="24518" y="724118"/>
                  </a:cubicBezTo>
                  <a:cubicBezTo>
                    <a:pt x="27133" y="722612"/>
                    <a:pt x="30208" y="722612"/>
                    <a:pt x="33314" y="723411"/>
                  </a:cubicBezTo>
                  <a:cubicBezTo>
                    <a:pt x="38850" y="724795"/>
                    <a:pt x="44417" y="728484"/>
                    <a:pt x="48784" y="733127"/>
                  </a:cubicBezTo>
                  <a:cubicBezTo>
                    <a:pt x="54843" y="739583"/>
                    <a:pt x="59303" y="747885"/>
                    <a:pt x="56289" y="754987"/>
                  </a:cubicBezTo>
                  <a:cubicBezTo>
                    <a:pt x="54597" y="758984"/>
                    <a:pt x="50599" y="762243"/>
                    <a:pt x="43956" y="764610"/>
                  </a:cubicBezTo>
                  <a:cubicBezTo>
                    <a:pt x="40419" y="765809"/>
                    <a:pt x="38481" y="769652"/>
                    <a:pt x="39681" y="773219"/>
                  </a:cubicBezTo>
                  <a:cubicBezTo>
                    <a:pt x="40880" y="776755"/>
                    <a:pt x="44755" y="778692"/>
                    <a:pt x="48292" y="777492"/>
                  </a:cubicBezTo>
                  <a:cubicBezTo>
                    <a:pt x="59856" y="773803"/>
                    <a:pt x="66253" y="767592"/>
                    <a:pt x="69421" y="760798"/>
                  </a:cubicBezTo>
                  <a:cubicBezTo>
                    <a:pt x="74896" y="748961"/>
                    <a:pt x="70067" y="734018"/>
                    <a:pt x="60133" y="722796"/>
                  </a:cubicBezTo>
                  <a:cubicBezTo>
                    <a:pt x="50414" y="711789"/>
                    <a:pt x="36052" y="705025"/>
                    <a:pt x="24180" y="707085"/>
                  </a:cubicBezTo>
                  <a:cubicBezTo>
                    <a:pt x="15476" y="708561"/>
                    <a:pt x="7511" y="714280"/>
                    <a:pt x="2805" y="726793"/>
                  </a:cubicBezTo>
                  <a:cubicBezTo>
                    <a:pt x="1729" y="729591"/>
                    <a:pt x="1052" y="732543"/>
                    <a:pt x="621" y="735525"/>
                  </a:cubicBezTo>
                  <a:cubicBezTo>
                    <a:pt x="37" y="739522"/>
                    <a:pt x="-24" y="743642"/>
                    <a:pt x="6" y="747608"/>
                  </a:cubicBezTo>
                  <a:cubicBezTo>
                    <a:pt x="68" y="752589"/>
                    <a:pt x="437" y="757569"/>
                    <a:pt x="1114" y="762519"/>
                  </a:cubicBezTo>
                  <a:cubicBezTo>
                    <a:pt x="1759" y="767439"/>
                    <a:pt x="2744" y="772327"/>
                    <a:pt x="3974" y="777124"/>
                  </a:cubicBezTo>
                  <a:cubicBezTo>
                    <a:pt x="5727" y="783980"/>
                    <a:pt x="8034" y="790744"/>
                    <a:pt x="10832" y="797323"/>
                  </a:cubicBezTo>
                  <a:cubicBezTo>
                    <a:pt x="13569" y="803811"/>
                    <a:pt x="16799" y="810144"/>
                    <a:pt x="20336" y="816201"/>
                  </a:cubicBezTo>
                  <a:cubicBezTo>
                    <a:pt x="32607" y="836893"/>
                    <a:pt x="49953" y="856016"/>
                    <a:pt x="70252" y="871420"/>
                  </a:cubicBezTo>
                  <a:cubicBezTo>
                    <a:pt x="90335" y="886639"/>
                    <a:pt x="113247" y="898261"/>
                    <a:pt x="136621" y="904717"/>
                  </a:cubicBezTo>
                  <a:cubicBezTo>
                    <a:pt x="157258" y="910313"/>
                    <a:pt x="181924" y="911389"/>
                    <a:pt x="202069" y="918276"/>
                  </a:cubicBezTo>
                  <a:cubicBezTo>
                    <a:pt x="214832" y="922642"/>
                    <a:pt x="225720" y="929375"/>
                    <a:pt x="231686" y="942381"/>
                  </a:cubicBezTo>
                  <a:cubicBezTo>
                    <a:pt x="232332" y="943856"/>
                    <a:pt x="233562" y="944840"/>
                    <a:pt x="234915" y="945486"/>
                  </a:cubicBezTo>
                  <a:cubicBezTo>
                    <a:pt x="234546" y="970758"/>
                    <a:pt x="234208" y="996062"/>
                    <a:pt x="233870" y="1021396"/>
                  </a:cubicBezTo>
                  <a:cubicBezTo>
                    <a:pt x="233132" y="1076308"/>
                    <a:pt x="232455" y="1131035"/>
                    <a:pt x="231778" y="1185300"/>
                  </a:cubicBezTo>
                  <a:cubicBezTo>
                    <a:pt x="231379" y="1184470"/>
                    <a:pt x="231102" y="1183579"/>
                    <a:pt x="230671" y="1182749"/>
                  </a:cubicBezTo>
                  <a:cubicBezTo>
                    <a:pt x="222152" y="1166085"/>
                    <a:pt x="209296" y="1151849"/>
                    <a:pt x="187983" y="1136015"/>
                  </a:cubicBezTo>
                  <a:cubicBezTo>
                    <a:pt x="168853" y="1122611"/>
                    <a:pt x="149047" y="1109759"/>
                    <a:pt x="130132" y="1095862"/>
                  </a:cubicBezTo>
                  <a:cubicBezTo>
                    <a:pt x="122166" y="1090020"/>
                    <a:pt x="114293" y="1084056"/>
                    <a:pt x="106789" y="1077630"/>
                  </a:cubicBezTo>
                  <a:cubicBezTo>
                    <a:pt x="102268" y="1073787"/>
                    <a:pt x="95502" y="1068990"/>
                    <a:pt x="90365" y="1063425"/>
                  </a:cubicBezTo>
                  <a:cubicBezTo>
                    <a:pt x="87628" y="1060443"/>
                    <a:pt x="85229" y="1057369"/>
                    <a:pt x="84614" y="1053925"/>
                  </a:cubicBezTo>
                  <a:cubicBezTo>
                    <a:pt x="84091" y="1050359"/>
                    <a:pt x="80770" y="1047899"/>
                    <a:pt x="77233" y="1048422"/>
                  </a:cubicBezTo>
                  <a:cubicBezTo>
                    <a:pt x="73665" y="1048944"/>
                    <a:pt x="71205" y="1052265"/>
                    <a:pt x="71728" y="1055801"/>
                  </a:cubicBezTo>
                  <a:cubicBezTo>
                    <a:pt x="72281" y="1060382"/>
                    <a:pt x="74342" y="1064840"/>
                    <a:pt x="77294" y="1069083"/>
                  </a:cubicBezTo>
                  <a:cubicBezTo>
                    <a:pt x="82615" y="1076769"/>
                    <a:pt x="91227" y="1083656"/>
                    <a:pt x="96732" y="1088852"/>
                  </a:cubicBezTo>
                  <a:cubicBezTo>
                    <a:pt x="106697" y="1098199"/>
                    <a:pt x="117276" y="1106961"/>
                    <a:pt x="128195" y="1115293"/>
                  </a:cubicBezTo>
                  <a:cubicBezTo>
                    <a:pt x="144249" y="1127561"/>
                    <a:pt x="161041" y="1138998"/>
                    <a:pt x="177188" y="1150958"/>
                  </a:cubicBezTo>
                  <a:cubicBezTo>
                    <a:pt x="196256" y="1164301"/>
                    <a:pt x="207882" y="1176384"/>
                    <a:pt x="215909" y="1190681"/>
                  </a:cubicBezTo>
                  <a:cubicBezTo>
                    <a:pt x="222706" y="1202733"/>
                    <a:pt x="227073" y="1216415"/>
                    <a:pt x="231194" y="1233325"/>
                  </a:cubicBezTo>
                  <a:cubicBezTo>
                    <a:pt x="230394" y="1299643"/>
                    <a:pt x="229656" y="1364793"/>
                    <a:pt x="228980" y="1427390"/>
                  </a:cubicBezTo>
                  <a:cubicBezTo>
                    <a:pt x="228887" y="1436399"/>
                    <a:pt x="228795" y="1445161"/>
                    <a:pt x="228703" y="1454077"/>
                  </a:cubicBezTo>
                  <a:cubicBezTo>
                    <a:pt x="223075" y="1425945"/>
                    <a:pt x="217416" y="1397506"/>
                    <a:pt x="208158" y="1370757"/>
                  </a:cubicBezTo>
                  <a:cubicBezTo>
                    <a:pt x="197732" y="1340719"/>
                    <a:pt x="182724" y="1312925"/>
                    <a:pt x="158950" y="1289866"/>
                  </a:cubicBezTo>
                  <a:cubicBezTo>
                    <a:pt x="143049" y="1274708"/>
                    <a:pt x="121305" y="1259582"/>
                    <a:pt x="98639" y="1254201"/>
                  </a:cubicBezTo>
                  <a:cubicBezTo>
                    <a:pt x="82215" y="1250327"/>
                    <a:pt x="65300" y="1251373"/>
                    <a:pt x="49522" y="1260319"/>
                  </a:cubicBezTo>
                  <a:cubicBezTo>
                    <a:pt x="26917" y="1273233"/>
                    <a:pt x="17137" y="1297737"/>
                    <a:pt x="19598" y="1321288"/>
                  </a:cubicBezTo>
                  <a:cubicBezTo>
                    <a:pt x="22027" y="1344408"/>
                    <a:pt x="36082" y="1366361"/>
                    <a:pt x="60410" y="1374662"/>
                  </a:cubicBezTo>
                  <a:cubicBezTo>
                    <a:pt x="75787" y="1379858"/>
                    <a:pt x="89781" y="1374662"/>
                    <a:pt x="99069" y="1364331"/>
                  </a:cubicBezTo>
                  <a:cubicBezTo>
                    <a:pt x="107834" y="1354616"/>
                    <a:pt x="112356" y="1340381"/>
                    <a:pt x="109649" y="1326853"/>
                  </a:cubicBezTo>
                  <a:cubicBezTo>
                    <a:pt x="109434" y="1325807"/>
                    <a:pt x="108450" y="1323501"/>
                    <a:pt x="106358" y="1321042"/>
                  </a:cubicBezTo>
                  <a:cubicBezTo>
                    <a:pt x="102975" y="1317014"/>
                    <a:pt x="96486" y="1310742"/>
                    <a:pt x="96486" y="1310742"/>
                  </a:cubicBezTo>
                  <a:cubicBezTo>
                    <a:pt x="93933" y="1308221"/>
                    <a:pt x="89781" y="1308252"/>
                    <a:pt x="87259" y="1310803"/>
                  </a:cubicBezTo>
                  <a:cubicBezTo>
                    <a:pt x="84737" y="1313386"/>
                    <a:pt x="84768" y="1317506"/>
                    <a:pt x="87321" y="1320027"/>
                  </a:cubicBezTo>
                  <a:cubicBezTo>
                    <a:pt x="87321" y="1320027"/>
                    <a:pt x="94025" y="1326760"/>
                    <a:pt x="96547" y="1330235"/>
                  </a:cubicBezTo>
                  <a:cubicBezTo>
                    <a:pt x="97778" y="1339182"/>
                    <a:pt x="94425" y="1348344"/>
                    <a:pt x="88520" y="1354585"/>
                  </a:cubicBezTo>
                  <a:cubicBezTo>
                    <a:pt x="82830" y="1360580"/>
                    <a:pt x="74526" y="1363655"/>
                    <a:pt x="65484" y="1360334"/>
                  </a:cubicBezTo>
                  <a:cubicBezTo>
                    <a:pt x="47462" y="1353755"/>
                    <a:pt x="37559" y="1336999"/>
                    <a:pt x="36113" y="1319720"/>
                  </a:cubicBezTo>
                  <a:cubicBezTo>
                    <a:pt x="34668" y="1302656"/>
                    <a:pt x="41649" y="1284824"/>
                    <a:pt x="58165" y="1275784"/>
                  </a:cubicBezTo>
                  <a:cubicBezTo>
                    <a:pt x="69852" y="1269359"/>
                    <a:pt x="82308" y="1269020"/>
                    <a:pt x="94364" y="1271972"/>
                  </a:cubicBezTo>
                  <a:cubicBezTo>
                    <a:pt x="113924" y="1276738"/>
                    <a:pt x="132562" y="1289989"/>
                    <a:pt x="146279" y="1303086"/>
                  </a:cubicBezTo>
                  <a:cubicBezTo>
                    <a:pt x="168361" y="1323840"/>
                    <a:pt x="182109" y="1349205"/>
                    <a:pt x="192166" y="1376476"/>
                  </a:cubicBezTo>
                  <a:cubicBezTo>
                    <a:pt x="207789" y="1418843"/>
                    <a:pt x="214525" y="1465761"/>
                    <a:pt x="226735" y="1508435"/>
                  </a:cubicBezTo>
                  <a:cubicBezTo>
                    <a:pt x="226950" y="1509204"/>
                    <a:pt x="227657" y="1509542"/>
                    <a:pt x="228088" y="1510188"/>
                  </a:cubicBezTo>
                  <a:cubicBezTo>
                    <a:pt x="227811" y="1536137"/>
                    <a:pt x="227534" y="1561471"/>
                    <a:pt x="227288" y="1586191"/>
                  </a:cubicBezTo>
                  <a:cubicBezTo>
                    <a:pt x="226950" y="1588281"/>
                    <a:pt x="226458" y="1590311"/>
                    <a:pt x="226119" y="1592401"/>
                  </a:cubicBezTo>
                  <a:cubicBezTo>
                    <a:pt x="225843" y="1594062"/>
                    <a:pt x="226335" y="1595599"/>
                    <a:pt x="227165" y="1596890"/>
                  </a:cubicBezTo>
                  <a:cubicBezTo>
                    <a:pt x="224489" y="1853092"/>
                    <a:pt x="222890" y="2036427"/>
                    <a:pt x="222890" y="2036427"/>
                  </a:cubicBezTo>
                  <a:cubicBezTo>
                    <a:pt x="222829" y="2040178"/>
                    <a:pt x="225843" y="2043253"/>
                    <a:pt x="229595" y="2043314"/>
                  </a:cubicBezTo>
                  <a:cubicBezTo>
                    <a:pt x="233347" y="2043376"/>
                    <a:pt x="236422" y="2040363"/>
                    <a:pt x="236484" y="2036612"/>
                  </a:cubicBezTo>
                  <a:cubicBezTo>
                    <a:pt x="236484" y="2036612"/>
                    <a:pt x="239959" y="1840241"/>
                    <a:pt x="244234" y="1569957"/>
                  </a:cubicBezTo>
                  <a:cubicBezTo>
                    <a:pt x="245065" y="1566206"/>
                    <a:pt x="245741" y="1562425"/>
                    <a:pt x="246633" y="1558674"/>
                  </a:cubicBezTo>
                  <a:cubicBezTo>
                    <a:pt x="249493" y="1546714"/>
                    <a:pt x="252631" y="1534846"/>
                    <a:pt x="255921" y="1523009"/>
                  </a:cubicBezTo>
                  <a:cubicBezTo>
                    <a:pt x="263672" y="1495030"/>
                    <a:pt x="267209" y="1466960"/>
                    <a:pt x="276589" y="1442025"/>
                  </a:cubicBezTo>
                  <a:cubicBezTo>
                    <a:pt x="282586" y="1426099"/>
                    <a:pt x="291075" y="1411526"/>
                    <a:pt x="305191" y="1399320"/>
                  </a:cubicBezTo>
                  <a:cubicBezTo>
                    <a:pt x="331303" y="1376445"/>
                    <a:pt x="353723" y="1370634"/>
                    <a:pt x="371131" y="1374908"/>
                  </a:cubicBezTo>
                  <a:cubicBezTo>
                    <a:pt x="395704" y="1380995"/>
                    <a:pt x="409267" y="1407160"/>
                    <a:pt x="404716" y="1426714"/>
                  </a:cubicBezTo>
                  <a:cubicBezTo>
                    <a:pt x="403085" y="1433878"/>
                    <a:pt x="400656" y="1441994"/>
                    <a:pt x="396627" y="1448881"/>
                  </a:cubicBezTo>
                  <a:cubicBezTo>
                    <a:pt x="393182" y="1454754"/>
                    <a:pt x="388600" y="1459858"/>
                    <a:pt x="381926" y="1461887"/>
                  </a:cubicBezTo>
                  <a:cubicBezTo>
                    <a:pt x="362673" y="1467790"/>
                    <a:pt x="348710" y="1456783"/>
                    <a:pt x="346311" y="1444177"/>
                  </a:cubicBezTo>
                  <a:cubicBezTo>
                    <a:pt x="343974" y="1431879"/>
                    <a:pt x="353416" y="1420196"/>
                    <a:pt x="377405" y="1421118"/>
                  </a:cubicBezTo>
                  <a:cubicBezTo>
                    <a:pt x="381157" y="1421303"/>
                    <a:pt x="384356" y="1418443"/>
                    <a:pt x="384540" y="1414692"/>
                  </a:cubicBezTo>
                  <a:cubicBezTo>
                    <a:pt x="384755" y="1410941"/>
                    <a:pt x="381864" y="1407744"/>
                    <a:pt x="378112" y="1407529"/>
                  </a:cubicBezTo>
                  <a:cubicBezTo>
                    <a:pt x="359505" y="1406299"/>
                    <a:pt x="347203" y="1411526"/>
                    <a:pt x="339883" y="1418843"/>
                  </a:cubicBezTo>
                  <a:cubicBezTo>
                    <a:pt x="332287" y="1426468"/>
                    <a:pt x="329734" y="1436768"/>
                    <a:pt x="331395" y="1446821"/>
                  </a:cubicBezTo>
                  <a:cubicBezTo>
                    <a:pt x="334716" y="1466991"/>
                    <a:pt x="355753" y="1486391"/>
                    <a:pt x="386601" y="1477751"/>
                  </a:cubicBezTo>
                  <a:cubicBezTo>
                    <a:pt x="395427" y="1475230"/>
                    <a:pt x="402378" y="1469758"/>
                    <a:pt x="407791" y="1462748"/>
                  </a:cubicBezTo>
                  <a:cubicBezTo>
                    <a:pt x="414926" y="1453493"/>
                    <a:pt x="419201" y="1441349"/>
                    <a:pt x="421815" y="1430742"/>
                  </a:cubicBezTo>
                  <a:cubicBezTo>
                    <a:pt x="428489" y="1403255"/>
                    <a:pt x="410221" y="1365653"/>
                    <a:pt x="375560" y="1357045"/>
                  </a:cubicBezTo>
                  <a:cubicBezTo>
                    <a:pt x="354000" y="1351695"/>
                    <a:pt x="325551" y="1357383"/>
                    <a:pt x="293412" y="1385945"/>
                  </a:cubicBezTo>
                  <a:cubicBezTo>
                    <a:pt x="277204" y="1400488"/>
                    <a:pt x="267455" y="1417552"/>
                    <a:pt x="260811" y="1436276"/>
                  </a:cubicBezTo>
                  <a:cubicBezTo>
                    <a:pt x="253553" y="1456814"/>
                    <a:pt x="250109" y="1479350"/>
                    <a:pt x="245280" y="1502256"/>
                  </a:cubicBezTo>
                  <a:cubicBezTo>
                    <a:pt x="245649" y="1477782"/>
                    <a:pt x="246049" y="1453001"/>
                    <a:pt x="246449" y="1427636"/>
                  </a:cubicBezTo>
                  <a:cubicBezTo>
                    <a:pt x="246849" y="1401042"/>
                    <a:pt x="247248" y="1373801"/>
                    <a:pt x="247679" y="1346407"/>
                  </a:cubicBezTo>
                  <a:cubicBezTo>
                    <a:pt x="250047" y="1340688"/>
                    <a:pt x="254353" y="1330481"/>
                    <a:pt x="259058" y="1320703"/>
                  </a:cubicBezTo>
                  <a:cubicBezTo>
                    <a:pt x="262595" y="1313386"/>
                    <a:pt x="266224" y="1306530"/>
                    <a:pt x="269208" y="1302963"/>
                  </a:cubicBezTo>
                  <a:cubicBezTo>
                    <a:pt x="280280" y="1289435"/>
                    <a:pt x="291505" y="1276276"/>
                    <a:pt x="302393" y="1262871"/>
                  </a:cubicBezTo>
                  <a:cubicBezTo>
                    <a:pt x="309743" y="1253863"/>
                    <a:pt x="316940" y="1244762"/>
                    <a:pt x="323983" y="1235539"/>
                  </a:cubicBezTo>
                  <a:cubicBezTo>
                    <a:pt x="341544" y="1212510"/>
                    <a:pt x="358152" y="1188744"/>
                    <a:pt x="374022" y="1163902"/>
                  </a:cubicBezTo>
                  <a:cubicBezTo>
                    <a:pt x="376113" y="1160796"/>
                    <a:pt x="375283" y="1156554"/>
                    <a:pt x="372176" y="1154463"/>
                  </a:cubicBezTo>
                  <a:cubicBezTo>
                    <a:pt x="369070" y="1152372"/>
                    <a:pt x="364857" y="1153171"/>
                    <a:pt x="362735" y="1156277"/>
                  </a:cubicBezTo>
                  <a:cubicBezTo>
                    <a:pt x="355968" y="1165685"/>
                    <a:pt x="349018" y="1174786"/>
                    <a:pt x="342036" y="1183855"/>
                  </a:cubicBezTo>
                  <a:cubicBezTo>
                    <a:pt x="327920" y="1202210"/>
                    <a:pt x="313311" y="1219920"/>
                    <a:pt x="298887" y="1237875"/>
                  </a:cubicBezTo>
                  <a:cubicBezTo>
                    <a:pt x="291659" y="1246853"/>
                    <a:pt x="284555" y="1255984"/>
                    <a:pt x="277450" y="1265146"/>
                  </a:cubicBezTo>
                  <a:cubicBezTo>
                    <a:pt x="270346" y="1274278"/>
                    <a:pt x="263395" y="1283532"/>
                    <a:pt x="256383" y="1292848"/>
                  </a:cubicBezTo>
                  <a:cubicBezTo>
                    <a:pt x="253922" y="1296169"/>
                    <a:pt x="251062" y="1301826"/>
                    <a:pt x="248232" y="1308036"/>
                  </a:cubicBezTo>
                  <a:cubicBezTo>
                    <a:pt x="249616" y="1214847"/>
                    <a:pt x="251000" y="1118368"/>
                    <a:pt x="252231" y="1021642"/>
                  </a:cubicBezTo>
                  <a:cubicBezTo>
                    <a:pt x="252631" y="990405"/>
                    <a:pt x="253000" y="959167"/>
                    <a:pt x="253369" y="928053"/>
                  </a:cubicBezTo>
                  <a:cubicBezTo>
                    <a:pt x="255460" y="920613"/>
                    <a:pt x="258843" y="911082"/>
                    <a:pt x="262564" y="901643"/>
                  </a:cubicBezTo>
                  <a:cubicBezTo>
                    <a:pt x="267485" y="889068"/>
                    <a:pt x="272991" y="876677"/>
                    <a:pt x="276835" y="869698"/>
                  </a:cubicBezTo>
                  <a:cubicBezTo>
                    <a:pt x="288983" y="847315"/>
                    <a:pt x="311650" y="821674"/>
                    <a:pt x="338130" y="808330"/>
                  </a:cubicBezTo>
                  <a:cubicBezTo>
                    <a:pt x="354707" y="799998"/>
                    <a:pt x="372822" y="796462"/>
                    <a:pt x="390937" y="802981"/>
                  </a:cubicBezTo>
                  <a:cubicBezTo>
                    <a:pt x="399518" y="805963"/>
                    <a:pt x="405177" y="810298"/>
                    <a:pt x="408129" y="815648"/>
                  </a:cubicBezTo>
                  <a:cubicBezTo>
                    <a:pt x="411543" y="821797"/>
                    <a:pt x="411297" y="828991"/>
                    <a:pt x="408775" y="835817"/>
                  </a:cubicBezTo>
                  <a:cubicBezTo>
                    <a:pt x="403639" y="849621"/>
                    <a:pt x="389676" y="862104"/>
                    <a:pt x="372884" y="864010"/>
                  </a:cubicBezTo>
                  <a:cubicBezTo>
                    <a:pt x="367440" y="864656"/>
                    <a:pt x="362581" y="861858"/>
                    <a:pt x="360582" y="858138"/>
                  </a:cubicBezTo>
                  <a:cubicBezTo>
                    <a:pt x="359844" y="856754"/>
                    <a:pt x="359259" y="855279"/>
                    <a:pt x="359997" y="854018"/>
                  </a:cubicBezTo>
                  <a:cubicBezTo>
                    <a:pt x="360889" y="852542"/>
                    <a:pt x="362673" y="851497"/>
                    <a:pt x="365318" y="850728"/>
                  </a:cubicBezTo>
                  <a:cubicBezTo>
                    <a:pt x="368947" y="849775"/>
                    <a:pt x="371100" y="846024"/>
                    <a:pt x="370147" y="842396"/>
                  </a:cubicBezTo>
                  <a:cubicBezTo>
                    <a:pt x="369162" y="838799"/>
                    <a:pt x="365441" y="836616"/>
                    <a:pt x="361812" y="837600"/>
                  </a:cubicBezTo>
                  <a:cubicBezTo>
                    <a:pt x="348372" y="840890"/>
                    <a:pt x="344589" y="849775"/>
                    <a:pt x="345573" y="858046"/>
                  </a:cubicBezTo>
                  <a:cubicBezTo>
                    <a:pt x="346896" y="868960"/>
                    <a:pt x="359136" y="880521"/>
                    <a:pt x="374391" y="879291"/>
                  </a:cubicBezTo>
                  <a:cubicBezTo>
                    <a:pt x="397519" y="877354"/>
                    <a:pt x="417171" y="860751"/>
                    <a:pt x="424737" y="841996"/>
                  </a:cubicBezTo>
                  <a:cubicBezTo>
                    <a:pt x="429443" y="830344"/>
                    <a:pt x="429474" y="817923"/>
                    <a:pt x="423815" y="807162"/>
                  </a:cubicBezTo>
                  <a:cubicBezTo>
                    <a:pt x="419232" y="798492"/>
                    <a:pt x="410744" y="790774"/>
                    <a:pt x="397119" y="785763"/>
                  </a:cubicBezTo>
                  <a:cubicBezTo>
                    <a:pt x="374022" y="777554"/>
                    <a:pt x="350801" y="781366"/>
                    <a:pt x="329888" y="792281"/>
                  </a:cubicBezTo>
                  <a:cubicBezTo>
                    <a:pt x="300547" y="807654"/>
                    <a:pt x="275974" y="837077"/>
                    <a:pt x="263057" y="862442"/>
                  </a:cubicBezTo>
                  <a:cubicBezTo>
                    <a:pt x="260504" y="867485"/>
                    <a:pt x="257213" y="875171"/>
                    <a:pt x="253922" y="883718"/>
                  </a:cubicBezTo>
                  <a:cubicBezTo>
                    <a:pt x="254537" y="831266"/>
                    <a:pt x="255122" y="779460"/>
                    <a:pt x="255675" y="728607"/>
                  </a:cubicBezTo>
                  <a:cubicBezTo>
                    <a:pt x="261027" y="721997"/>
                    <a:pt x="266163" y="715294"/>
                    <a:pt x="270530" y="708161"/>
                  </a:cubicBezTo>
                  <a:cubicBezTo>
                    <a:pt x="282894" y="687992"/>
                    <a:pt x="292243" y="666132"/>
                    <a:pt x="304422" y="645687"/>
                  </a:cubicBezTo>
                  <a:cubicBezTo>
                    <a:pt x="314633" y="627916"/>
                    <a:pt x="326043" y="611344"/>
                    <a:pt x="337977" y="595141"/>
                  </a:cubicBezTo>
                  <a:cubicBezTo>
                    <a:pt x="349971" y="578846"/>
                    <a:pt x="362519" y="562889"/>
                    <a:pt x="375836" y="547086"/>
                  </a:cubicBezTo>
                  <a:lnTo>
                    <a:pt x="407053" y="509023"/>
                  </a:lnTo>
                  <a:cubicBezTo>
                    <a:pt x="408683" y="507025"/>
                    <a:pt x="411420" y="502536"/>
                    <a:pt x="414342" y="498816"/>
                  </a:cubicBezTo>
                  <a:cubicBezTo>
                    <a:pt x="415480" y="497371"/>
                    <a:pt x="416280" y="495802"/>
                    <a:pt x="417325" y="495434"/>
                  </a:cubicBezTo>
                  <a:cubicBezTo>
                    <a:pt x="420770" y="494327"/>
                    <a:pt x="422646" y="490668"/>
                    <a:pt x="421539" y="487224"/>
                  </a:cubicBezTo>
                  <a:cubicBezTo>
                    <a:pt x="420431" y="483812"/>
                    <a:pt x="416772" y="481936"/>
                    <a:pt x="413358" y="483012"/>
                  </a:cubicBezTo>
                  <a:cubicBezTo>
                    <a:pt x="411020" y="483720"/>
                    <a:pt x="408252" y="485718"/>
                    <a:pt x="405577" y="488516"/>
                  </a:cubicBezTo>
                  <a:cubicBezTo>
                    <a:pt x="402009" y="492236"/>
                    <a:pt x="398380" y="497678"/>
                    <a:pt x="396381" y="499861"/>
                  </a:cubicBezTo>
                  <a:lnTo>
                    <a:pt x="363565" y="536448"/>
                  </a:lnTo>
                  <a:cubicBezTo>
                    <a:pt x="349479" y="552159"/>
                    <a:pt x="335885" y="567808"/>
                    <a:pt x="323429" y="584288"/>
                  </a:cubicBezTo>
                  <a:cubicBezTo>
                    <a:pt x="310820" y="600921"/>
                    <a:pt x="299409" y="618385"/>
                    <a:pt x="288922" y="636863"/>
                  </a:cubicBezTo>
                  <a:cubicBezTo>
                    <a:pt x="277542" y="657739"/>
                    <a:pt x="268962" y="679876"/>
                    <a:pt x="257490" y="700537"/>
                  </a:cubicBezTo>
                  <a:cubicBezTo>
                    <a:pt x="257029" y="701336"/>
                    <a:pt x="256413" y="702074"/>
                    <a:pt x="255952" y="702873"/>
                  </a:cubicBezTo>
                  <a:cubicBezTo>
                    <a:pt x="256659" y="637601"/>
                    <a:pt x="257305" y="574265"/>
                    <a:pt x="257951" y="514158"/>
                  </a:cubicBezTo>
                  <a:cubicBezTo>
                    <a:pt x="258320" y="478677"/>
                    <a:pt x="258689" y="444335"/>
                    <a:pt x="259028" y="411345"/>
                  </a:cubicBezTo>
                  <a:cubicBezTo>
                    <a:pt x="268746" y="395357"/>
                    <a:pt x="282525" y="381337"/>
                    <a:pt x="298148" y="368670"/>
                  </a:cubicBezTo>
                  <a:cubicBezTo>
                    <a:pt x="308574" y="360215"/>
                    <a:pt x="319831" y="352436"/>
                    <a:pt x="331087" y="344934"/>
                  </a:cubicBezTo>
                  <a:cubicBezTo>
                    <a:pt x="349141" y="332913"/>
                    <a:pt x="367317" y="321783"/>
                    <a:pt x="383556" y="311883"/>
                  </a:cubicBezTo>
                  <a:cubicBezTo>
                    <a:pt x="391860" y="306656"/>
                    <a:pt x="400471" y="301860"/>
                    <a:pt x="408837" y="296695"/>
                  </a:cubicBezTo>
                  <a:cubicBezTo>
                    <a:pt x="412558" y="294389"/>
                    <a:pt x="416218" y="291991"/>
                    <a:pt x="419755" y="289470"/>
                  </a:cubicBezTo>
                  <a:cubicBezTo>
                    <a:pt x="422031" y="287871"/>
                    <a:pt x="430612" y="279262"/>
                    <a:pt x="430827" y="279047"/>
                  </a:cubicBezTo>
                  <a:cubicBezTo>
                    <a:pt x="430765" y="279139"/>
                    <a:pt x="430458" y="279108"/>
                    <a:pt x="430335" y="279108"/>
                  </a:cubicBezTo>
                  <a:cubicBezTo>
                    <a:pt x="430550" y="279078"/>
                    <a:pt x="430735" y="279016"/>
                    <a:pt x="430919" y="278955"/>
                  </a:cubicBezTo>
                  <a:cubicBezTo>
                    <a:pt x="434025" y="277909"/>
                    <a:pt x="435932" y="274589"/>
                    <a:pt x="435194" y="27129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8" name="Google Shape;798;p13"/>
            <p:cNvSpPr/>
            <p:nvPr/>
          </p:nvSpPr>
          <p:spPr>
            <a:xfrm rot="10800000" flipH="1">
              <a:off x="946645" y="154918"/>
              <a:ext cx="617321" cy="242433"/>
            </a:xfrm>
            <a:custGeom>
              <a:avLst/>
              <a:gdLst/>
              <a:ahLst/>
              <a:cxnLst/>
              <a:rect l="l" t="t" r="r" b="b"/>
              <a:pathLst>
                <a:path w="1234641" h="484866" extrusionOk="0">
                  <a:moveTo>
                    <a:pt x="1231773" y="12423"/>
                  </a:moveTo>
                  <a:cubicBezTo>
                    <a:pt x="1228882" y="23245"/>
                    <a:pt x="1226330" y="34190"/>
                    <a:pt x="1223377" y="44982"/>
                  </a:cubicBezTo>
                  <a:cubicBezTo>
                    <a:pt x="1209383" y="96419"/>
                    <a:pt x="1184779" y="144966"/>
                    <a:pt x="1146550" y="181430"/>
                  </a:cubicBezTo>
                  <a:cubicBezTo>
                    <a:pt x="1125268" y="201723"/>
                    <a:pt x="1100633" y="216972"/>
                    <a:pt x="1072953" y="225427"/>
                  </a:cubicBezTo>
                  <a:cubicBezTo>
                    <a:pt x="1065172" y="227795"/>
                    <a:pt x="1050009" y="225981"/>
                    <a:pt x="1044043" y="228410"/>
                  </a:cubicBezTo>
                  <a:lnTo>
                    <a:pt x="1034755" y="234036"/>
                  </a:lnTo>
                  <a:cubicBezTo>
                    <a:pt x="1044074" y="151269"/>
                    <a:pt x="1092975" y="73729"/>
                    <a:pt x="1162789" y="33453"/>
                  </a:cubicBezTo>
                  <a:cubicBezTo>
                    <a:pt x="1180166" y="23430"/>
                    <a:pt x="1198311" y="15005"/>
                    <a:pt x="1217011" y="8057"/>
                  </a:cubicBezTo>
                  <a:cubicBezTo>
                    <a:pt x="1218548" y="7473"/>
                    <a:pt x="1233096" y="586"/>
                    <a:pt x="1234480" y="2000"/>
                  </a:cubicBezTo>
                  <a:cubicBezTo>
                    <a:pt x="1235402" y="2953"/>
                    <a:pt x="1232081" y="11316"/>
                    <a:pt x="1231773" y="12423"/>
                  </a:cubicBezTo>
                  <a:close/>
                  <a:moveTo>
                    <a:pt x="1086208" y="397817"/>
                  </a:moveTo>
                  <a:cubicBezTo>
                    <a:pt x="1057975" y="312806"/>
                    <a:pt x="996741" y="251008"/>
                    <a:pt x="927941" y="236188"/>
                  </a:cubicBezTo>
                  <a:lnTo>
                    <a:pt x="931940" y="247472"/>
                  </a:lnTo>
                  <a:cubicBezTo>
                    <a:pt x="933508" y="254728"/>
                    <a:pt x="930771" y="272683"/>
                    <a:pt x="932124" y="282061"/>
                  </a:cubicBezTo>
                  <a:cubicBezTo>
                    <a:pt x="937014" y="315450"/>
                    <a:pt x="947840" y="345519"/>
                    <a:pt x="963187" y="371776"/>
                  </a:cubicBezTo>
                  <a:cubicBezTo>
                    <a:pt x="990744" y="419032"/>
                    <a:pt x="1029557" y="450515"/>
                    <a:pt x="1071630" y="469546"/>
                  </a:cubicBezTo>
                  <a:cubicBezTo>
                    <a:pt x="1080488" y="473543"/>
                    <a:pt x="1089468" y="477079"/>
                    <a:pt x="1098326" y="481014"/>
                  </a:cubicBezTo>
                  <a:cubicBezTo>
                    <a:pt x="1099249" y="481414"/>
                    <a:pt x="1105984" y="485749"/>
                    <a:pt x="1106845" y="484704"/>
                  </a:cubicBezTo>
                  <a:cubicBezTo>
                    <a:pt x="1108168" y="483136"/>
                    <a:pt x="1103554" y="465457"/>
                    <a:pt x="1103185" y="463582"/>
                  </a:cubicBezTo>
                  <a:cubicBezTo>
                    <a:pt x="1098849" y="440984"/>
                    <a:pt x="1093221" y="419001"/>
                    <a:pt x="1086208" y="397817"/>
                  </a:cubicBezTo>
                  <a:close/>
                  <a:moveTo>
                    <a:pt x="869199" y="423797"/>
                  </a:moveTo>
                  <a:cubicBezTo>
                    <a:pt x="864616" y="400984"/>
                    <a:pt x="857604" y="379923"/>
                    <a:pt x="843703" y="361291"/>
                  </a:cubicBezTo>
                  <a:cubicBezTo>
                    <a:pt x="802368" y="305858"/>
                    <a:pt x="735167" y="269885"/>
                    <a:pt x="668151" y="262906"/>
                  </a:cubicBezTo>
                  <a:lnTo>
                    <a:pt x="654957" y="258479"/>
                  </a:lnTo>
                  <a:cubicBezTo>
                    <a:pt x="650037" y="259186"/>
                    <a:pt x="651728" y="277234"/>
                    <a:pt x="652128" y="279478"/>
                  </a:cubicBezTo>
                  <a:cubicBezTo>
                    <a:pt x="655941" y="300662"/>
                    <a:pt x="669136" y="319970"/>
                    <a:pt x="683775" y="334851"/>
                  </a:cubicBezTo>
                  <a:cubicBezTo>
                    <a:pt x="721635" y="373252"/>
                    <a:pt x="777394" y="394866"/>
                    <a:pt x="822389" y="423428"/>
                  </a:cubicBezTo>
                  <a:cubicBezTo>
                    <a:pt x="836198" y="432191"/>
                    <a:pt x="850315" y="440000"/>
                    <a:pt x="864586" y="447840"/>
                  </a:cubicBezTo>
                  <a:cubicBezTo>
                    <a:pt x="867446" y="449408"/>
                    <a:pt x="874919" y="456326"/>
                    <a:pt x="877995" y="456510"/>
                  </a:cubicBezTo>
                  <a:cubicBezTo>
                    <a:pt x="881316" y="456695"/>
                    <a:pt x="875227" y="450238"/>
                    <a:pt x="874274" y="446918"/>
                  </a:cubicBezTo>
                  <a:cubicBezTo>
                    <a:pt x="872090" y="439354"/>
                    <a:pt x="870767" y="431514"/>
                    <a:pt x="869199" y="423797"/>
                  </a:cubicBezTo>
                  <a:close/>
                  <a:moveTo>
                    <a:pt x="217678" y="394927"/>
                  </a:moveTo>
                  <a:cubicBezTo>
                    <a:pt x="213096" y="372114"/>
                    <a:pt x="206084" y="351053"/>
                    <a:pt x="192151" y="332422"/>
                  </a:cubicBezTo>
                  <a:cubicBezTo>
                    <a:pt x="150816" y="276987"/>
                    <a:pt x="83616" y="241015"/>
                    <a:pt x="16631" y="234067"/>
                  </a:cubicBezTo>
                  <a:lnTo>
                    <a:pt x="3406" y="229639"/>
                  </a:lnTo>
                  <a:cubicBezTo>
                    <a:pt x="-1484" y="230316"/>
                    <a:pt x="208" y="248363"/>
                    <a:pt x="607" y="250608"/>
                  </a:cubicBezTo>
                  <a:cubicBezTo>
                    <a:pt x="4390" y="271792"/>
                    <a:pt x="17584" y="291130"/>
                    <a:pt x="32255" y="305980"/>
                  </a:cubicBezTo>
                  <a:cubicBezTo>
                    <a:pt x="70114" y="344382"/>
                    <a:pt x="125843" y="366026"/>
                    <a:pt x="170869" y="394558"/>
                  </a:cubicBezTo>
                  <a:cubicBezTo>
                    <a:pt x="184647" y="403321"/>
                    <a:pt x="198764" y="411130"/>
                    <a:pt x="213065" y="418970"/>
                  </a:cubicBezTo>
                  <a:cubicBezTo>
                    <a:pt x="215894" y="420538"/>
                    <a:pt x="223368" y="427456"/>
                    <a:pt x="226444" y="427640"/>
                  </a:cubicBezTo>
                  <a:cubicBezTo>
                    <a:pt x="229796" y="427855"/>
                    <a:pt x="223676" y="421368"/>
                    <a:pt x="222722" y="418048"/>
                  </a:cubicBezTo>
                  <a:cubicBezTo>
                    <a:pt x="220569" y="410484"/>
                    <a:pt x="219216" y="402675"/>
                    <a:pt x="217678" y="394927"/>
                  </a:cubicBezTo>
                  <a:close/>
                  <a:moveTo>
                    <a:pt x="728463" y="73422"/>
                  </a:moveTo>
                  <a:cubicBezTo>
                    <a:pt x="735044" y="56204"/>
                    <a:pt x="741441" y="38833"/>
                    <a:pt x="748730" y="21923"/>
                  </a:cubicBezTo>
                  <a:cubicBezTo>
                    <a:pt x="749161" y="20908"/>
                    <a:pt x="756173" y="8180"/>
                    <a:pt x="755496" y="7411"/>
                  </a:cubicBezTo>
                  <a:cubicBezTo>
                    <a:pt x="755373" y="7257"/>
                    <a:pt x="735014" y="19586"/>
                    <a:pt x="733968" y="20140"/>
                  </a:cubicBezTo>
                  <a:cubicBezTo>
                    <a:pt x="708041" y="33606"/>
                    <a:pt x="680699" y="44705"/>
                    <a:pt x="655449" y="59463"/>
                  </a:cubicBezTo>
                  <a:cubicBezTo>
                    <a:pt x="631676" y="73329"/>
                    <a:pt x="608886" y="89809"/>
                    <a:pt x="592524" y="112714"/>
                  </a:cubicBezTo>
                  <a:cubicBezTo>
                    <a:pt x="569119" y="145489"/>
                    <a:pt x="566351" y="186473"/>
                    <a:pt x="546268" y="220508"/>
                  </a:cubicBezTo>
                  <a:lnTo>
                    <a:pt x="555772" y="221676"/>
                  </a:lnTo>
                  <a:cubicBezTo>
                    <a:pt x="569581" y="227795"/>
                    <a:pt x="596491" y="216819"/>
                    <a:pt x="609009" y="212237"/>
                  </a:cubicBezTo>
                  <a:cubicBezTo>
                    <a:pt x="673380" y="188625"/>
                    <a:pt x="704689" y="135773"/>
                    <a:pt x="728463" y="73422"/>
                  </a:cubicBezTo>
                  <a:close/>
                  <a:moveTo>
                    <a:pt x="230780" y="52054"/>
                  </a:moveTo>
                  <a:cubicBezTo>
                    <a:pt x="207006" y="65920"/>
                    <a:pt x="184217" y="82399"/>
                    <a:pt x="167855" y="105305"/>
                  </a:cubicBezTo>
                  <a:cubicBezTo>
                    <a:pt x="144450" y="138079"/>
                    <a:pt x="141682" y="179063"/>
                    <a:pt x="121599" y="213098"/>
                  </a:cubicBezTo>
                  <a:lnTo>
                    <a:pt x="131102" y="214267"/>
                  </a:lnTo>
                  <a:cubicBezTo>
                    <a:pt x="144911" y="220385"/>
                    <a:pt x="171822" y="209409"/>
                    <a:pt x="184340" y="204828"/>
                  </a:cubicBezTo>
                  <a:cubicBezTo>
                    <a:pt x="248710" y="181215"/>
                    <a:pt x="280019" y="128395"/>
                    <a:pt x="303793" y="66012"/>
                  </a:cubicBezTo>
                  <a:cubicBezTo>
                    <a:pt x="310375" y="48795"/>
                    <a:pt x="316772" y="31454"/>
                    <a:pt x="324061" y="14513"/>
                  </a:cubicBezTo>
                  <a:cubicBezTo>
                    <a:pt x="324492" y="13499"/>
                    <a:pt x="331473" y="801"/>
                    <a:pt x="330827" y="1"/>
                  </a:cubicBezTo>
                  <a:cubicBezTo>
                    <a:pt x="330704" y="-152"/>
                    <a:pt x="310344" y="12207"/>
                    <a:pt x="309298" y="12730"/>
                  </a:cubicBezTo>
                  <a:cubicBezTo>
                    <a:pt x="283372" y="26197"/>
                    <a:pt x="256030" y="37327"/>
                    <a:pt x="230780" y="520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99" name="Google Shape;799;p13"/>
            <p:cNvSpPr/>
            <p:nvPr/>
          </p:nvSpPr>
          <p:spPr>
            <a:xfrm rot="10800000" flipH="1">
              <a:off x="322370" y="225561"/>
              <a:ext cx="358392" cy="382212"/>
            </a:xfrm>
            <a:custGeom>
              <a:avLst/>
              <a:gdLst/>
              <a:ahLst/>
              <a:cxnLst/>
              <a:rect l="l" t="t" r="r" b="b"/>
              <a:pathLst>
                <a:path w="716783" h="764424" extrusionOk="0">
                  <a:moveTo>
                    <a:pt x="5844" y="0"/>
                  </a:moveTo>
                  <a:cubicBezTo>
                    <a:pt x="5844" y="0"/>
                    <a:pt x="320286" y="333558"/>
                    <a:pt x="166417" y="479384"/>
                  </a:cubicBezTo>
                  <a:cubicBezTo>
                    <a:pt x="166417" y="479384"/>
                    <a:pt x="3937" y="540259"/>
                    <a:pt x="0" y="206979"/>
                  </a:cubicBezTo>
                  <a:lnTo>
                    <a:pt x="5844" y="0"/>
                  </a:lnTo>
                  <a:close/>
                  <a:moveTo>
                    <a:pt x="244136" y="584564"/>
                  </a:moveTo>
                  <a:cubicBezTo>
                    <a:pt x="244136" y="584564"/>
                    <a:pt x="176628" y="744932"/>
                    <a:pt x="509646" y="762088"/>
                  </a:cubicBezTo>
                  <a:lnTo>
                    <a:pt x="716783" y="764425"/>
                  </a:lnTo>
                  <a:cubicBezTo>
                    <a:pt x="716783" y="764425"/>
                    <a:pt x="396221" y="436186"/>
                    <a:pt x="244136" y="58456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0" name="Google Shape;800;p13"/>
            <p:cNvSpPr/>
            <p:nvPr/>
          </p:nvSpPr>
          <p:spPr>
            <a:xfrm rot="10800000" flipH="1">
              <a:off x="1602181" y="129587"/>
              <a:ext cx="110025" cy="279596"/>
            </a:xfrm>
            <a:custGeom>
              <a:avLst/>
              <a:gdLst/>
              <a:ahLst/>
              <a:cxnLst/>
              <a:rect l="l" t="t" r="r" b="b"/>
              <a:pathLst>
                <a:path w="220050" h="559192" extrusionOk="0">
                  <a:moveTo>
                    <a:pt x="150228" y="413795"/>
                  </a:moveTo>
                  <a:cubicBezTo>
                    <a:pt x="158132" y="436639"/>
                    <a:pt x="163791" y="459514"/>
                    <a:pt x="166959" y="480482"/>
                  </a:cubicBezTo>
                  <a:cubicBezTo>
                    <a:pt x="168527" y="490628"/>
                    <a:pt x="169019" y="501051"/>
                    <a:pt x="168989" y="511351"/>
                  </a:cubicBezTo>
                  <a:cubicBezTo>
                    <a:pt x="168958" y="519529"/>
                    <a:pt x="168373" y="527800"/>
                    <a:pt x="166313" y="535732"/>
                  </a:cubicBezTo>
                  <a:cubicBezTo>
                    <a:pt x="151458" y="592888"/>
                    <a:pt x="99820" y="530321"/>
                    <a:pt x="83027" y="508953"/>
                  </a:cubicBezTo>
                  <a:cubicBezTo>
                    <a:pt x="71679" y="494502"/>
                    <a:pt x="58731" y="461789"/>
                    <a:pt x="49473" y="443834"/>
                  </a:cubicBezTo>
                  <a:cubicBezTo>
                    <a:pt x="20410" y="387354"/>
                    <a:pt x="-3610" y="323803"/>
                    <a:pt x="449" y="260529"/>
                  </a:cubicBezTo>
                  <a:cubicBezTo>
                    <a:pt x="5124" y="187324"/>
                    <a:pt x="59899" y="14842"/>
                    <a:pt x="77522" y="4665"/>
                  </a:cubicBezTo>
                  <a:cubicBezTo>
                    <a:pt x="98590" y="-7479"/>
                    <a:pt x="117196" y="5373"/>
                    <a:pt x="120426" y="28370"/>
                  </a:cubicBezTo>
                  <a:cubicBezTo>
                    <a:pt x="121348" y="34888"/>
                    <a:pt x="121410" y="41529"/>
                    <a:pt x="121133" y="48109"/>
                  </a:cubicBezTo>
                  <a:cubicBezTo>
                    <a:pt x="120826" y="55979"/>
                    <a:pt x="120087" y="63850"/>
                    <a:pt x="118980" y="71690"/>
                  </a:cubicBezTo>
                  <a:cubicBezTo>
                    <a:pt x="123255" y="64804"/>
                    <a:pt x="127961" y="58193"/>
                    <a:pt x="133282" y="51921"/>
                  </a:cubicBezTo>
                  <a:cubicBezTo>
                    <a:pt x="146906" y="35718"/>
                    <a:pt x="188826" y="822"/>
                    <a:pt x="210477" y="22897"/>
                  </a:cubicBezTo>
                  <a:cubicBezTo>
                    <a:pt x="225855" y="38547"/>
                    <a:pt x="219212" y="71168"/>
                    <a:pt x="214476" y="89861"/>
                  </a:cubicBezTo>
                  <a:cubicBezTo>
                    <a:pt x="206141" y="122636"/>
                    <a:pt x="189748" y="154826"/>
                    <a:pt x="168958" y="183573"/>
                  </a:cubicBezTo>
                  <a:cubicBezTo>
                    <a:pt x="184520" y="190460"/>
                    <a:pt x="191132" y="201836"/>
                    <a:pt x="193531" y="215180"/>
                  </a:cubicBezTo>
                  <a:cubicBezTo>
                    <a:pt x="216782" y="224342"/>
                    <a:pt x="229207" y="264280"/>
                    <a:pt x="201866" y="276793"/>
                  </a:cubicBezTo>
                  <a:cubicBezTo>
                    <a:pt x="198944" y="278115"/>
                    <a:pt x="195869" y="279253"/>
                    <a:pt x="192731" y="280206"/>
                  </a:cubicBezTo>
                  <a:cubicBezTo>
                    <a:pt x="193623" y="294349"/>
                    <a:pt x="195807" y="309322"/>
                    <a:pt x="186458" y="320882"/>
                  </a:cubicBezTo>
                  <a:cubicBezTo>
                    <a:pt x="185965" y="321497"/>
                    <a:pt x="185442" y="322082"/>
                    <a:pt x="184920" y="322635"/>
                  </a:cubicBezTo>
                  <a:cubicBezTo>
                    <a:pt x="187872" y="325464"/>
                    <a:pt x="190702" y="328477"/>
                    <a:pt x="193377" y="331644"/>
                  </a:cubicBezTo>
                  <a:cubicBezTo>
                    <a:pt x="211246" y="353012"/>
                    <a:pt x="224502" y="396148"/>
                    <a:pt x="205218" y="421267"/>
                  </a:cubicBezTo>
                  <a:cubicBezTo>
                    <a:pt x="193685" y="436270"/>
                    <a:pt x="170557" y="424249"/>
                    <a:pt x="157578" y="417761"/>
                  </a:cubicBezTo>
                  <a:cubicBezTo>
                    <a:pt x="155087" y="416470"/>
                    <a:pt x="152627" y="415179"/>
                    <a:pt x="150228" y="413795"/>
                  </a:cubicBezTo>
                  <a:lnTo>
                    <a:pt x="150228" y="41379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1" name="Google Shape;801;p13"/>
            <p:cNvSpPr/>
            <p:nvPr/>
          </p:nvSpPr>
          <p:spPr>
            <a:xfrm rot="10800000" flipH="1">
              <a:off x="1609571" y="203764"/>
              <a:ext cx="93039" cy="163210"/>
            </a:xfrm>
            <a:custGeom>
              <a:avLst/>
              <a:gdLst/>
              <a:ahLst/>
              <a:cxnLst/>
              <a:rect l="l" t="t" r="r" b="b"/>
              <a:pathLst>
                <a:path w="186078" h="326419" extrusionOk="0">
                  <a:moveTo>
                    <a:pt x="111580" y="320983"/>
                  </a:moveTo>
                  <a:lnTo>
                    <a:pt x="111611" y="321260"/>
                  </a:lnTo>
                  <a:cubicBezTo>
                    <a:pt x="111242" y="321352"/>
                    <a:pt x="111303" y="320952"/>
                    <a:pt x="111395" y="320552"/>
                  </a:cubicBezTo>
                  <a:cubicBezTo>
                    <a:pt x="111334" y="320491"/>
                    <a:pt x="111211" y="320337"/>
                    <a:pt x="111303" y="320276"/>
                  </a:cubicBezTo>
                  <a:lnTo>
                    <a:pt x="111395" y="320522"/>
                  </a:lnTo>
                  <a:lnTo>
                    <a:pt x="111457" y="320307"/>
                  </a:lnTo>
                  <a:lnTo>
                    <a:pt x="111519" y="320368"/>
                  </a:lnTo>
                  <a:lnTo>
                    <a:pt x="111549" y="320460"/>
                  </a:lnTo>
                  <a:lnTo>
                    <a:pt x="111549" y="320676"/>
                  </a:lnTo>
                  <a:cubicBezTo>
                    <a:pt x="111580" y="320768"/>
                    <a:pt x="111580" y="320891"/>
                    <a:pt x="111580" y="320983"/>
                  </a:cubicBezTo>
                  <a:close/>
                  <a:moveTo>
                    <a:pt x="138399" y="99369"/>
                  </a:moveTo>
                  <a:cubicBezTo>
                    <a:pt x="138214" y="98632"/>
                    <a:pt x="137691" y="99062"/>
                    <a:pt x="137169" y="99831"/>
                  </a:cubicBezTo>
                  <a:cubicBezTo>
                    <a:pt x="137322" y="99862"/>
                    <a:pt x="137476" y="99892"/>
                    <a:pt x="137599" y="99892"/>
                  </a:cubicBezTo>
                  <a:cubicBezTo>
                    <a:pt x="137876" y="99708"/>
                    <a:pt x="138122" y="99523"/>
                    <a:pt x="138399" y="99369"/>
                  </a:cubicBezTo>
                  <a:close/>
                  <a:moveTo>
                    <a:pt x="173890" y="236463"/>
                  </a:moveTo>
                  <a:cubicBezTo>
                    <a:pt x="173614" y="239323"/>
                    <a:pt x="171891" y="240737"/>
                    <a:pt x="170292" y="241752"/>
                  </a:cubicBezTo>
                  <a:cubicBezTo>
                    <a:pt x="169861" y="242028"/>
                    <a:pt x="169123" y="241813"/>
                    <a:pt x="168600" y="241936"/>
                  </a:cubicBezTo>
                  <a:cubicBezTo>
                    <a:pt x="167463" y="242920"/>
                    <a:pt x="166140" y="243658"/>
                    <a:pt x="164694" y="243719"/>
                  </a:cubicBezTo>
                  <a:lnTo>
                    <a:pt x="164694" y="243750"/>
                  </a:lnTo>
                  <a:cubicBezTo>
                    <a:pt x="165064" y="245318"/>
                    <a:pt x="163649" y="244673"/>
                    <a:pt x="162265" y="243719"/>
                  </a:cubicBezTo>
                  <a:lnTo>
                    <a:pt x="162818" y="243535"/>
                  </a:lnTo>
                  <a:cubicBezTo>
                    <a:pt x="162080" y="243351"/>
                    <a:pt x="161404" y="243043"/>
                    <a:pt x="160758" y="242582"/>
                  </a:cubicBezTo>
                  <a:cubicBezTo>
                    <a:pt x="161188" y="242920"/>
                    <a:pt x="161711" y="243351"/>
                    <a:pt x="162265" y="243719"/>
                  </a:cubicBezTo>
                  <a:cubicBezTo>
                    <a:pt x="160727" y="244334"/>
                    <a:pt x="158974" y="245349"/>
                    <a:pt x="158728" y="245410"/>
                  </a:cubicBezTo>
                  <a:cubicBezTo>
                    <a:pt x="155529" y="245903"/>
                    <a:pt x="152300" y="246118"/>
                    <a:pt x="149040" y="246210"/>
                  </a:cubicBezTo>
                  <a:cubicBezTo>
                    <a:pt x="145872" y="246302"/>
                    <a:pt x="142766" y="246179"/>
                    <a:pt x="139660" y="246025"/>
                  </a:cubicBezTo>
                  <a:cubicBezTo>
                    <a:pt x="134493" y="245687"/>
                    <a:pt x="129234" y="245318"/>
                    <a:pt x="124005" y="244457"/>
                  </a:cubicBezTo>
                  <a:cubicBezTo>
                    <a:pt x="118838" y="243627"/>
                    <a:pt x="113671" y="242459"/>
                    <a:pt x="108628" y="240922"/>
                  </a:cubicBezTo>
                  <a:cubicBezTo>
                    <a:pt x="100170" y="238370"/>
                    <a:pt x="92173" y="234803"/>
                    <a:pt x="84485" y="230837"/>
                  </a:cubicBezTo>
                  <a:cubicBezTo>
                    <a:pt x="86053" y="233481"/>
                    <a:pt x="87837" y="235972"/>
                    <a:pt x="89283" y="238647"/>
                  </a:cubicBezTo>
                  <a:cubicBezTo>
                    <a:pt x="93096" y="245656"/>
                    <a:pt x="96541" y="252851"/>
                    <a:pt x="99955" y="259830"/>
                  </a:cubicBezTo>
                  <a:cubicBezTo>
                    <a:pt x="103092" y="266317"/>
                    <a:pt x="106198" y="272836"/>
                    <a:pt x="109181" y="279415"/>
                  </a:cubicBezTo>
                  <a:cubicBezTo>
                    <a:pt x="112164" y="286025"/>
                    <a:pt x="115025" y="292728"/>
                    <a:pt x="117670" y="299523"/>
                  </a:cubicBezTo>
                  <a:lnTo>
                    <a:pt x="122098" y="311237"/>
                  </a:lnTo>
                  <a:lnTo>
                    <a:pt x="123944" y="316433"/>
                  </a:lnTo>
                  <a:cubicBezTo>
                    <a:pt x="123974" y="316556"/>
                    <a:pt x="124405" y="318400"/>
                    <a:pt x="124497" y="319138"/>
                  </a:cubicBezTo>
                  <a:cubicBezTo>
                    <a:pt x="125451" y="326732"/>
                    <a:pt x="116132" y="326732"/>
                    <a:pt x="115240" y="326240"/>
                  </a:cubicBezTo>
                  <a:cubicBezTo>
                    <a:pt x="113210" y="325256"/>
                    <a:pt x="111918" y="323350"/>
                    <a:pt x="111611" y="321260"/>
                  </a:cubicBezTo>
                  <a:cubicBezTo>
                    <a:pt x="111795" y="321229"/>
                    <a:pt x="111703" y="320737"/>
                    <a:pt x="111549" y="320460"/>
                  </a:cubicBezTo>
                  <a:cubicBezTo>
                    <a:pt x="111549" y="320307"/>
                    <a:pt x="111549" y="320122"/>
                    <a:pt x="111580" y="319968"/>
                  </a:cubicBezTo>
                  <a:cubicBezTo>
                    <a:pt x="111549" y="320030"/>
                    <a:pt x="111519" y="320184"/>
                    <a:pt x="111457" y="320307"/>
                  </a:cubicBezTo>
                  <a:cubicBezTo>
                    <a:pt x="111426" y="320276"/>
                    <a:pt x="111395" y="320245"/>
                    <a:pt x="111334" y="320245"/>
                  </a:cubicBezTo>
                  <a:lnTo>
                    <a:pt x="111303" y="320276"/>
                  </a:lnTo>
                  <a:lnTo>
                    <a:pt x="109612" y="316494"/>
                  </a:lnTo>
                  <a:lnTo>
                    <a:pt x="104353" y="305241"/>
                  </a:lnTo>
                  <a:cubicBezTo>
                    <a:pt x="101954" y="300168"/>
                    <a:pt x="99401" y="295157"/>
                    <a:pt x="96817" y="290176"/>
                  </a:cubicBezTo>
                  <a:cubicBezTo>
                    <a:pt x="92881" y="282613"/>
                    <a:pt x="88790" y="275141"/>
                    <a:pt x="84669" y="267701"/>
                  </a:cubicBezTo>
                  <a:cubicBezTo>
                    <a:pt x="77719" y="254573"/>
                    <a:pt x="70183" y="240952"/>
                    <a:pt x="61510" y="228408"/>
                  </a:cubicBezTo>
                  <a:cubicBezTo>
                    <a:pt x="55944" y="220353"/>
                    <a:pt x="50039" y="212667"/>
                    <a:pt x="42903" y="206272"/>
                  </a:cubicBezTo>
                  <a:cubicBezTo>
                    <a:pt x="39582" y="203228"/>
                    <a:pt x="36014" y="200553"/>
                    <a:pt x="32354" y="198063"/>
                  </a:cubicBezTo>
                  <a:cubicBezTo>
                    <a:pt x="22882" y="191729"/>
                    <a:pt x="12671" y="186595"/>
                    <a:pt x="3198" y="180199"/>
                  </a:cubicBezTo>
                  <a:cubicBezTo>
                    <a:pt x="31" y="178201"/>
                    <a:pt x="-954" y="174019"/>
                    <a:pt x="1015" y="170822"/>
                  </a:cubicBezTo>
                  <a:cubicBezTo>
                    <a:pt x="3014" y="167655"/>
                    <a:pt x="7227" y="166671"/>
                    <a:pt x="10395" y="168670"/>
                  </a:cubicBezTo>
                  <a:cubicBezTo>
                    <a:pt x="14793" y="171191"/>
                    <a:pt x="19376" y="173405"/>
                    <a:pt x="23958" y="175649"/>
                  </a:cubicBezTo>
                  <a:cubicBezTo>
                    <a:pt x="24450" y="174696"/>
                    <a:pt x="24604" y="173497"/>
                    <a:pt x="25465" y="172882"/>
                  </a:cubicBezTo>
                  <a:cubicBezTo>
                    <a:pt x="25558" y="172790"/>
                    <a:pt x="25619" y="172728"/>
                    <a:pt x="25711" y="172667"/>
                  </a:cubicBezTo>
                  <a:cubicBezTo>
                    <a:pt x="26757" y="171806"/>
                    <a:pt x="29310" y="169654"/>
                    <a:pt x="29494" y="169469"/>
                  </a:cubicBezTo>
                  <a:lnTo>
                    <a:pt x="36845" y="159938"/>
                  </a:lnTo>
                  <a:cubicBezTo>
                    <a:pt x="40689" y="154373"/>
                    <a:pt x="44195" y="148532"/>
                    <a:pt x="47425" y="142536"/>
                  </a:cubicBezTo>
                  <a:cubicBezTo>
                    <a:pt x="50654" y="136541"/>
                    <a:pt x="53576" y="130392"/>
                    <a:pt x="56220" y="124120"/>
                  </a:cubicBezTo>
                  <a:cubicBezTo>
                    <a:pt x="58312" y="119170"/>
                    <a:pt x="60157" y="114127"/>
                    <a:pt x="62033" y="109054"/>
                  </a:cubicBezTo>
                  <a:cubicBezTo>
                    <a:pt x="66462" y="97033"/>
                    <a:pt x="70553" y="84827"/>
                    <a:pt x="74705" y="72713"/>
                  </a:cubicBezTo>
                  <a:cubicBezTo>
                    <a:pt x="79625" y="59523"/>
                    <a:pt x="84362" y="46641"/>
                    <a:pt x="87560" y="33298"/>
                  </a:cubicBezTo>
                  <a:cubicBezTo>
                    <a:pt x="89652" y="24720"/>
                    <a:pt x="91189" y="15988"/>
                    <a:pt x="91528" y="6795"/>
                  </a:cubicBezTo>
                  <a:cubicBezTo>
                    <a:pt x="91528" y="3044"/>
                    <a:pt x="94572" y="-31"/>
                    <a:pt x="98325" y="0"/>
                  </a:cubicBezTo>
                  <a:cubicBezTo>
                    <a:pt x="102077" y="0"/>
                    <a:pt x="105122" y="3044"/>
                    <a:pt x="105122" y="6795"/>
                  </a:cubicBezTo>
                  <a:cubicBezTo>
                    <a:pt x="105521" y="17003"/>
                    <a:pt x="104660" y="26810"/>
                    <a:pt x="102999" y="36495"/>
                  </a:cubicBezTo>
                  <a:cubicBezTo>
                    <a:pt x="100539" y="50699"/>
                    <a:pt x="96202" y="64443"/>
                    <a:pt x="91804" y="78555"/>
                  </a:cubicBezTo>
                  <a:cubicBezTo>
                    <a:pt x="88206" y="89100"/>
                    <a:pt x="84854" y="99800"/>
                    <a:pt x="80886" y="110223"/>
                  </a:cubicBezTo>
                  <a:cubicBezTo>
                    <a:pt x="79164" y="114773"/>
                    <a:pt x="77103" y="119139"/>
                    <a:pt x="75135" y="123566"/>
                  </a:cubicBezTo>
                  <a:cubicBezTo>
                    <a:pt x="80702" y="118616"/>
                    <a:pt x="86607" y="114066"/>
                    <a:pt x="93158" y="110499"/>
                  </a:cubicBezTo>
                  <a:cubicBezTo>
                    <a:pt x="97187" y="108286"/>
                    <a:pt x="101400" y="106441"/>
                    <a:pt x="105737" y="104965"/>
                  </a:cubicBezTo>
                  <a:cubicBezTo>
                    <a:pt x="110073" y="103489"/>
                    <a:pt x="114563" y="102506"/>
                    <a:pt x="119023" y="101645"/>
                  </a:cubicBezTo>
                  <a:lnTo>
                    <a:pt x="135600" y="99554"/>
                  </a:lnTo>
                  <a:cubicBezTo>
                    <a:pt x="135815" y="99523"/>
                    <a:pt x="136523" y="99738"/>
                    <a:pt x="137169" y="99831"/>
                  </a:cubicBezTo>
                  <a:lnTo>
                    <a:pt x="137046" y="100015"/>
                  </a:lnTo>
                  <a:cubicBezTo>
                    <a:pt x="136799" y="100415"/>
                    <a:pt x="136830" y="100384"/>
                    <a:pt x="136584" y="100753"/>
                  </a:cubicBezTo>
                  <a:lnTo>
                    <a:pt x="136215" y="101429"/>
                  </a:lnTo>
                  <a:cubicBezTo>
                    <a:pt x="136615" y="100845"/>
                    <a:pt x="137076" y="100323"/>
                    <a:pt x="137599" y="99892"/>
                  </a:cubicBezTo>
                  <a:cubicBezTo>
                    <a:pt x="138122" y="99954"/>
                    <a:pt x="138522" y="99862"/>
                    <a:pt x="138430" y="99462"/>
                  </a:cubicBezTo>
                  <a:lnTo>
                    <a:pt x="138399" y="99369"/>
                  </a:lnTo>
                  <a:cubicBezTo>
                    <a:pt x="140029" y="98416"/>
                    <a:pt x="142059" y="98171"/>
                    <a:pt x="143935" y="98878"/>
                  </a:cubicBezTo>
                  <a:cubicBezTo>
                    <a:pt x="144058" y="98908"/>
                    <a:pt x="144088" y="99062"/>
                    <a:pt x="144181" y="99124"/>
                  </a:cubicBezTo>
                  <a:cubicBezTo>
                    <a:pt x="145688" y="98816"/>
                    <a:pt x="147287" y="98816"/>
                    <a:pt x="148733" y="99585"/>
                  </a:cubicBezTo>
                  <a:cubicBezTo>
                    <a:pt x="152023" y="101368"/>
                    <a:pt x="153284" y="105488"/>
                    <a:pt x="151500" y="108809"/>
                  </a:cubicBezTo>
                  <a:cubicBezTo>
                    <a:pt x="149440" y="113144"/>
                    <a:pt x="148425" y="117786"/>
                    <a:pt x="147779" y="122521"/>
                  </a:cubicBezTo>
                  <a:cubicBezTo>
                    <a:pt x="147102" y="127563"/>
                    <a:pt x="147041" y="132698"/>
                    <a:pt x="147102" y="137801"/>
                  </a:cubicBezTo>
                  <a:cubicBezTo>
                    <a:pt x="147041" y="147548"/>
                    <a:pt x="148148" y="157233"/>
                    <a:pt x="149532" y="166887"/>
                  </a:cubicBezTo>
                  <a:cubicBezTo>
                    <a:pt x="150916" y="176602"/>
                    <a:pt x="152546" y="186318"/>
                    <a:pt x="155037" y="195787"/>
                  </a:cubicBezTo>
                  <a:cubicBezTo>
                    <a:pt x="156483" y="201690"/>
                    <a:pt x="158082" y="207686"/>
                    <a:pt x="160266" y="213435"/>
                  </a:cubicBezTo>
                  <a:cubicBezTo>
                    <a:pt x="161650" y="217155"/>
                    <a:pt x="163188" y="220753"/>
                    <a:pt x="165125" y="224104"/>
                  </a:cubicBezTo>
                  <a:lnTo>
                    <a:pt x="168570" y="229115"/>
                  </a:lnTo>
                  <a:cubicBezTo>
                    <a:pt x="172014" y="229730"/>
                    <a:pt x="174382" y="232989"/>
                    <a:pt x="173890" y="236463"/>
                  </a:cubicBezTo>
                  <a:close/>
                  <a:moveTo>
                    <a:pt x="111611" y="319661"/>
                  </a:moveTo>
                  <a:cubicBezTo>
                    <a:pt x="111734" y="317478"/>
                    <a:pt x="112872" y="316248"/>
                    <a:pt x="113733" y="315541"/>
                  </a:cubicBezTo>
                  <a:cubicBezTo>
                    <a:pt x="113118" y="316064"/>
                    <a:pt x="112595" y="316771"/>
                    <a:pt x="112195" y="317539"/>
                  </a:cubicBezTo>
                  <a:cubicBezTo>
                    <a:pt x="111888" y="318247"/>
                    <a:pt x="111672" y="318923"/>
                    <a:pt x="111611" y="319661"/>
                  </a:cubicBezTo>
                  <a:close/>
                  <a:moveTo>
                    <a:pt x="149747" y="230714"/>
                  </a:moveTo>
                  <a:cubicBezTo>
                    <a:pt x="150701" y="230837"/>
                    <a:pt x="151654" y="230837"/>
                    <a:pt x="152577" y="230929"/>
                  </a:cubicBezTo>
                  <a:cubicBezTo>
                    <a:pt x="150086" y="227332"/>
                    <a:pt x="147902" y="223550"/>
                    <a:pt x="145995" y="219554"/>
                  </a:cubicBezTo>
                  <a:cubicBezTo>
                    <a:pt x="143012" y="213404"/>
                    <a:pt x="140705" y="206886"/>
                    <a:pt x="138583" y="200491"/>
                  </a:cubicBezTo>
                  <a:cubicBezTo>
                    <a:pt x="135446" y="190345"/>
                    <a:pt x="132740" y="179984"/>
                    <a:pt x="131294" y="169408"/>
                  </a:cubicBezTo>
                  <a:cubicBezTo>
                    <a:pt x="129818" y="158770"/>
                    <a:pt x="129664" y="147978"/>
                    <a:pt x="130279" y="137248"/>
                  </a:cubicBezTo>
                  <a:cubicBezTo>
                    <a:pt x="130864" y="130177"/>
                    <a:pt x="131663" y="123013"/>
                    <a:pt x="133632" y="116187"/>
                  </a:cubicBezTo>
                  <a:cubicBezTo>
                    <a:pt x="133785" y="115603"/>
                    <a:pt x="134155" y="115111"/>
                    <a:pt x="134339" y="114527"/>
                  </a:cubicBezTo>
                  <a:lnTo>
                    <a:pt x="123144" y="117940"/>
                  </a:lnTo>
                  <a:cubicBezTo>
                    <a:pt x="118623" y="119354"/>
                    <a:pt x="114225" y="121260"/>
                    <a:pt x="109766" y="123013"/>
                  </a:cubicBezTo>
                  <a:cubicBezTo>
                    <a:pt x="105367" y="124765"/>
                    <a:pt x="100969" y="126487"/>
                    <a:pt x="96664" y="128486"/>
                  </a:cubicBezTo>
                  <a:cubicBezTo>
                    <a:pt x="90851" y="131160"/>
                    <a:pt x="85131" y="133897"/>
                    <a:pt x="79810" y="137494"/>
                  </a:cubicBezTo>
                  <a:cubicBezTo>
                    <a:pt x="76919" y="139861"/>
                    <a:pt x="72613" y="139431"/>
                    <a:pt x="70245" y="136510"/>
                  </a:cubicBezTo>
                  <a:cubicBezTo>
                    <a:pt x="69876" y="136080"/>
                    <a:pt x="70030" y="135495"/>
                    <a:pt x="69784" y="135004"/>
                  </a:cubicBezTo>
                  <a:cubicBezTo>
                    <a:pt x="67108" y="140261"/>
                    <a:pt x="64371" y="145518"/>
                    <a:pt x="61264" y="150561"/>
                  </a:cubicBezTo>
                  <a:cubicBezTo>
                    <a:pt x="57328" y="156833"/>
                    <a:pt x="53083" y="162859"/>
                    <a:pt x="48501" y="168608"/>
                  </a:cubicBezTo>
                  <a:cubicBezTo>
                    <a:pt x="46748" y="170761"/>
                    <a:pt x="44995" y="172913"/>
                    <a:pt x="43088" y="174942"/>
                  </a:cubicBezTo>
                  <a:cubicBezTo>
                    <a:pt x="41796" y="176356"/>
                    <a:pt x="40474" y="177740"/>
                    <a:pt x="39059" y="179031"/>
                  </a:cubicBezTo>
                  <a:cubicBezTo>
                    <a:pt x="38905" y="179185"/>
                    <a:pt x="37214" y="180445"/>
                    <a:pt x="35584" y="181644"/>
                  </a:cubicBezTo>
                  <a:cubicBezTo>
                    <a:pt x="37337" y="182567"/>
                    <a:pt x="39151" y="183366"/>
                    <a:pt x="40874" y="184350"/>
                  </a:cubicBezTo>
                  <a:cubicBezTo>
                    <a:pt x="45456" y="186994"/>
                    <a:pt x="49854" y="189977"/>
                    <a:pt x="54037" y="193359"/>
                  </a:cubicBezTo>
                  <a:cubicBezTo>
                    <a:pt x="62556" y="200399"/>
                    <a:pt x="70030" y="208762"/>
                    <a:pt x="76550" y="217955"/>
                  </a:cubicBezTo>
                  <a:cubicBezTo>
                    <a:pt x="76703" y="218170"/>
                    <a:pt x="76796" y="218385"/>
                    <a:pt x="76950" y="218601"/>
                  </a:cubicBezTo>
                  <a:cubicBezTo>
                    <a:pt x="78795" y="215895"/>
                    <a:pt x="82178" y="214573"/>
                    <a:pt x="85223" y="216018"/>
                  </a:cubicBezTo>
                  <a:cubicBezTo>
                    <a:pt x="92389" y="218723"/>
                    <a:pt x="99862" y="220537"/>
                    <a:pt x="107459" y="222321"/>
                  </a:cubicBezTo>
                  <a:cubicBezTo>
                    <a:pt x="113087" y="223643"/>
                    <a:pt x="118777" y="224750"/>
                    <a:pt x="124436" y="225918"/>
                  </a:cubicBezTo>
                  <a:cubicBezTo>
                    <a:pt x="130218" y="227086"/>
                    <a:pt x="135908" y="228470"/>
                    <a:pt x="141597" y="229392"/>
                  </a:cubicBezTo>
                  <a:cubicBezTo>
                    <a:pt x="144273" y="229884"/>
                    <a:pt x="147010" y="230376"/>
                    <a:pt x="149747" y="230714"/>
                  </a:cubicBezTo>
                  <a:close/>
                  <a:moveTo>
                    <a:pt x="185270" y="151206"/>
                  </a:moveTo>
                  <a:cubicBezTo>
                    <a:pt x="184286" y="143274"/>
                    <a:pt x="182471" y="135588"/>
                    <a:pt x="180318" y="128024"/>
                  </a:cubicBezTo>
                  <a:cubicBezTo>
                    <a:pt x="179672" y="124335"/>
                    <a:pt x="176105" y="121906"/>
                    <a:pt x="172414" y="122582"/>
                  </a:cubicBezTo>
                  <a:cubicBezTo>
                    <a:pt x="168724" y="123228"/>
                    <a:pt x="166263" y="126795"/>
                    <a:pt x="166940" y="130484"/>
                  </a:cubicBezTo>
                  <a:cubicBezTo>
                    <a:pt x="167432" y="136572"/>
                    <a:pt x="167278" y="142690"/>
                    <a:pt x="167370" y="148931"/>
                  </a:cubicBezTo>
                  <a:cubicBezTo>
                    <a:pt x="167432" y="153051"/>
                    <a:pt x="167432" y="157202"/>
                    <a:pt x="167647" y="161322"/>
                  </a:cubicBezTo>
                  <a:cubicBezTo>
                    <a:pt x="167893" y="165872"/>
                    <a:pt x="168508" y="170330"/>
                    <a:pt x="168877" y="174757"/>
                  </a:cubicBezTo>
                  <a:lnTo>
                    <a:pt x="169923" y="187240"/>
                  </a:lnTo>
                  <a:cubicBezTo>
                    <a:pt x="170015" y="188501"/>
                    <a:pt x="169677" y="190837"/>
                    <a:pt x="169923" y="192559"/>
                  </a:cubicBezTo>
                  <a:cubicBezTo>
                    <a:pt x="170107" y="193881"/>
                    <a:pt x="170261" y="195111"/>
                    <a:pt x="170753" y="196003"/>
                  </a:cubicBezTo>
                  <a:cubicBezTo>
                    <a:pt x="172137" y="199323"/>
                    <a:pt x="175951" y="200922"/>
                    <a:pt x="179272" y="199538"/>
                  </a:cubicBezTo>
                  <a:cubicBezTo>
                    <a:pt x="182225" y="198308"/>
                    <a:pt x="183824" y="195172"/>
                    <a:pt x="183148" y="192129"/>
                  </a:cubicBezTo>
                  <a:lnTo>
                    <a:pt x="183240" y="192159"/>
                  </a:lnTo>
                  <a:cubicBezTo>
                    <a:pt x="183640" y="192190"/>
                    <a:pt x="183055" y="191544"/>
                    <a:pt x="182871" y="191145"/>
                  </a:cubicBezTo>
                  <a:lnTo>
                    <a:pt x="182871" y="191175"/>
                  </a:lnTo>
                  <a:lnTo>
                    <a:pt x="182809" y="191022"/>
                  </a:lnTo>
                  <a:lnTo>
                    <a:pt x="182871" y="191145"/>
                  </a:lnTo>
                  <a:cubicBezTo>
                    <a:pt x="183179" y="190130"/>
                    <a:pt x="184193" y="188593"/>
                    <a:pt x="184286" y="187947"/>
                  </a:cubicBezTo>
                  <a:lnTo>
                    <a:pt x="185700" y="174358"/>
                  </a:lnTo>
                  <a:cubicBezTo>
                    <a:pt x="185854" y="170545"/>
                    <a:pt x="186131" y="166733"/>
                    <a:pt x="186069" y="162828"/>
                  </a:cubicBezTo>
                  <a:cubicBezTo>
                    <a:pt x="186008" y="158954"/>
                    <a:pt x="185762" y="155080"/>
                    <a:pt x="185270" y="15120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2" name="Google Shape;802;p13"/>
            <p:cNvSpPr/>
            <p:nvPr/>
          </p:nvSpPr>
          <p:spPr>
            <a:xfrm rot="10800000" flipH="1">
              <a:off x="587633" y="189789"/>
              <a:ext cx="1021969" cy="216236"/>
            </a:xfrm>
            <a:custGeom>
              <a:avLst/>
              <a:gdLst/>
              <a:ahLst/>
              <a:cxnLst/>
              <a:rect l="l" t="t" r="r" b="b"/>
              <a:pathLst>
                <a:path w="2043938" h="432471" extrusionOk="0">
                  <a:moveTo>
                    <a:pt x="2043938" y="256485"/>
                  </a:moveTo>
                  <a:cubicBezTo>
                    <a:pt x="2043907" y="260082"/>
                    <a:pt x="2040954" y="262942"/>
                    <a:pt x="2037356" y="262911"/>
                  </a:cubicBezTo>
                  <a:cubicBezTo>
                    <a:pt x="2037356" y="262911"/>
                    <a:pt x="1969202" y="262296"/>
                    <a:pt x="1857899" y="261220"/>
                  </a:cubicBezTo>
                  <a:cubicBezTo>
                    <a:pt x="1882872" y="269214"/>
                    <a:pt x="1919532" y="288645"/>
                    <a:pt x="1939954" y="314901"/>
                  </a:cubicBezTo>
                  <a:cubicBezTo>
                    <a:pt x="1956131" y="335716"/>
                    <a:pt x="1962159" y="360313"/>
                    <a:pt x="1947766" y="386108"/>
                  </a:cubicBezTo>
                  <a:cubicBezTo>
                    <a:pt x="1936694" y="405324"/>
                    <a:pt x="1912459" y="410827"/>
                    <a:pt x="1891453" y="404494"/>
                  </a:cubicBezTo>
                  <a:cubicBezTo>
                    <a:pt x="1870631" y="398191"/>
                    <a:pt x="1853808" y="380912"/>
                    <a:pt x="1856914" y="357576"/>
                  </a:cubicBezTo>
                  <a:cubicBezTo>
                    <a:pt x="1857714" y="351734"/>
                    <a:pt x="1859898" y="345493"/>
                    <a:pt x="1863281" y="340082"/>
                  </a:cubicBezTo>
                  <a:cubicBezTo>
                    <a:pt x="1866910" y="334333"/>
                    <a:pt x="1871800" y="329475"/>
                    <a:pt x="1877520" y="326800"/>
                  </a:cubicBezTo>
                  <a:cubicBezTo>
                    <a:pt x="1886132" y="322742"/>
                    <a:pt x="1894436" y="324586"/>
                    <a:pt x="1900433" y="329844"/>
                  </a:cubicBezTo>
                  <a:cubicBezTo>
                    <a:pt x="1905815" y="334517"/>
                    <a:pt x="1909322" y="341896"/>
                    <a:pt x="1909075" y="349644"/>
                  </a:cubicBezTo>
                  <a:cubicBezTo>
                    <a:pt x="1909014" y="353395"/>
                    <a:pt x="1905938" y="356408"/>
                    <a:pt x="1902186" y="356346"/>
                  </a:cubicBezTo>
                  <a:cubicBezTo>
                    <a:pt x="1898434" y="356285"/>
                    <a:pt x="1895420" y="353210"/>
                    <a:pt x="1895482" y="349459"/>
                  </a:cubicBezTo>
                  <a:cubicBezTo>
                    <a:pt x="1895451" y="345985"/>
                    <a:pt x="1893759" y="342757"/>
                    <a:pt x="1891268" y="340758"/>
                  </a:cubicBezTo>
                  <a:cubicBezTo>
                    <a:pt x="1889331" y="339190"/>
                    <a:pt x="1886716" y="338760"/>
                    <a:pt x="1884072" y="340113"/>
                  </a:cubicBezTo>
                  <a:cubicBezTo>
                    <a:pt x="1880904" y="341742"/>
                    <a:pt x="1878412" y="344725"/>
                    <a:pt x="1876506" y="348045"/>
                  </a:cubicBezTo>
                  <a:cubicBezTo>
                    <a:pt x="1874445" y="351612"/>
                    <a:pt x="1873153" y="355670"/>
                    <a:pt x="1872784" y="359452"/>
                  </a:cubicBezTo>
                  <a:cubicBezTo>
                    <a:pt x="1871277" y="374209"/>
                    <a:pt x="1883118" y="383987"/>
                    <a:pt x="1896343" y="387676"/>
                  </a:cubicBezTo>
                  <a:cubicBezTo>
                    <a:pt x="1909537" y="391335"/>
                    <a:pt x="1925068" y="389182"/>
                    <a:pt x="1931773" y="377100"/>
                  </a:cubicBezTo>
                  <a:cubicBezTo>
                    <a:pt x="1942353" y="358529"/>
                    <a:pt x="1937247" y="340881"/>
                    <a:pt x="1925868" y="325601"/>
                  </a:cubicBezTo>
                  <a:cubicBezTo>
                    <a:pt x="1906984" y="300267"/>
                    <a:pt x="1871585" y="280805"/>
                    <a:pt x="1849379" y="273733"/>
                  </a:cubicBezTo>
                  <a:cubicBezTo>
                    <a:pt x="1841414" y="271181"/>
                    <a:pt x="1829112" y="270075"/>
                    <a:pt x="1818993" y="267092"/>
                  </a:cubicBezTo>
                  <a:cubicBezTo>
                    <a:pt x="1813703" y="265524"/>
                    <a:pt x="1808998" y="263434"/>
                    <a:pt x="1805368" y="260697"/>
                  </a:cubicBezTo>
                  <a:cubicBezTo>
                    <a:pt x="1761265" y="260267"/>
                    <a:pt x="1712149" y="259775"/>
                    <a:pt x="1659127" y="259221"/>
                  </a:cubicBezTo>
                  <a:cubicBezTo>
                    <a:pt x="1669615" y="267184"/>
                    <a:pt x="1679456" y="276470"/>
                    <a:pt x="1688529" y="286800"/>
                  </a:cubicBezTo>
                  <a:cubicBezTo>
                    <a:pt x="1697848" y="297407"/>
                    <a:pt x="1706460" y="308937"/>
                    <a:pt x="1714302" y="320805"/>
                  </a:cubicBezTo>
                  <a:cubicBezTo>
                    <a:pt x="1726420" y="339160"/>
                    <a:pt x="1736630" y="358314"/>
                    <a:pt x="1746165" y="375070"/>
                  </a:cubicBezTo>
                  <a:cubicBezTo>
                    <a:pt x="1750932" y="383679"/>
                    <a:pt x="1755299" y="392565"/>
                    <a:pt x="1760004" y="401235"/>
                  </a:cubicBezTo>
                  <a:cubicBezTo>
                    <a:pt x="1761973" y="404832"/>
                    <a:pt x="1763972" y="408368"/>
                    <a:pt x="1766125" y="411842"/>
                  </a:cubicBezTo>
                  <a:cubicBezTo>
                    <a:pt x="1767386" y="413840"/>
                    <a:pt x="1772030" y="418391"/>
                    <a:pt x="1774552" y="421742"/>
                  </a:cubicBezTo>
                  <a:cubicBezTo>
                    <a:pt x="1776182" y="423925"/>
                    <a:pt x="1777812" y="425954"/>
                    <a:pt x="1777473" y="427307"/>
                  </a:cubicBezTo>
                  <a:cubicBezTo>
                    <a:pt x="1773844" y="441604"/>
                    <a:pt x="1756037" y="421926"/>
                    <a:pt x="1754407" y="419620"/>
                  </a:cubicBezTo>
                  <a:cubicBezTo>
                    <a:pt x="1751885" y="416085"/>
                    <a:pt x="1749486" y="412426"/>
                    <a:pt x="1747179" y="408706"/>
                  </a:cubicBezTo>
                  <a:cubicBezTo>
                    <a:pt x="1742013" y="400343"/>
                    <a:pt x="1737215" y="391734"/>
                    <a:pt x="1731987" y="383433"/>
                  </a:cubicBezTo>
                  <a:cubicBezTo>
                    <a:pt x="1722083" y="367200"/>
                    <a:pt x="1710950" y="349029"/>
                    <a:pt x="1698924" y="330981"/>
                  </a:cubicBezTo>
                  <a:cubicBezTo>
                    <a:pt x="1691420" y="319729"/>
                    <a:pt x="1683639" y="308476"/>
                    <a:pt x="1675181" y="298053"/>
                  </a:cubicBezTo>
                  <a:cubicBezTo>
                    <a:pt x="1662510" y="282434"/>
                    <a:pt x="1648486" y="268660"/>
                    <a:pt x="1632493" y="258945"/>
                  </a:cubicBezTo>
                  <a:cubicBezTo>
                    <a:pt x="1599492" y="258606"/>
                    <a:pt x="1565139" y="258238"/>
                    <a:pt x="1529647" y="257869"/>
                  </a:cubicBezTo>
                  <a:cubicBezTo>
                    <a:pt x="1469521" y="257223"/>
                    <a:pt x="1406134" y="256577"/>
                    <a:pt x="1340871" y="255870"/>
                  </a:cubicBezTo>
                  <a:cubicBezTo>
                    <a:pt x="1341671" y="256331"/>
                    <a:pt x="1342409" y="256946"/>
                    <a:pt x="1343209" y="257408"/>
                  </a:cubicBezTo>
                  <a:cubicBezTo>
                    <a:pt x="1363876" y="268875"/>
                    <a:pt x="1386020" y="277454"/>
                    <a:pt x="1406903" y="288829"/>
                  </a:cubicBezTo>
                  <a:cubicBezTo>
                    <a:pt x="1425387" y="299314"/>
                    <a:pt x="1442856" y="310720"/>
                    <a:pt x="1459494" y="323326"/>
                  </a:cubicBezTo>
                  <a:cubicBezTo>
                    <a:pt x="1475979" y="335778"/>
                    <a:pt x="1491634" y="349367"/>
                    <a:pt x="1507350" y="363449"/>
                  </a:cubicBezTo>
                  <a:lnTo>
                    <a:pt x="1543948" y="396254"/>
                  </a:lnTo>
                  <a:cubicBezTo>
                    <a:pt x="1546132" y="398252"/>
                    <a:pt x="1551576" y="401880"/>
                    <a:pt x="1555297" y="405447"/>
                  </a:cubicBezTo>
                  <a:cubicBezTo>
                    <a:pt x="1558096" y="408122"/>
                    <a:pt x="1560095" y="410889"/>
                    <a:pt x="1560802" y="413225"/>
                  </a:cubicBezTo>
                  <a:cubicBezTo>
                    <a:pt x="1561879" y="416638"/>
                    <a:pt x="1560003" y="420297"/>
                    <a:pt x="1556589" y="421404"/>
                  </a:cubicBezTo>
                  <a:cubicBezTo>
                    <a:pt x="1553144" y="422511"/>
                    <a:pt x="1549484" y="420635"/>
                    <a:pt x="1548377" y="417192"/>
                  </a:cubicBezTo>
                  <a:cubicBezTo>
                    <a:pt x="1548008" y="416146"/>
                    <a:pt x="1546440" y="415347"/>
                    <a:pt x="1544994" y="414209"/>
                  </a:cubicBezTo>
                  <a:cubicBezTo>
                    <a:pt x="1541273" y="411289"/>
                    <a:pt x="1536783" y="408552"/>
                    <a:pt x="1534783" y="406923"/>
                  </a:cubicBezTo>
                  <a:lnTo>
                    <a:pt x="1496708" y="375716"/>
                  </a:lnTo>
                  <a:cubicBezTo>
                    <a:pt x="1480900" y="362403"/>
                    <a:pt x="1464938" y="349859"/>
                    <a:pt x="1448638" y="337868"/>
                  </a:cubicBezTo>
                  <a:cubicBezTo>
                    <a:pt x="1432430" y="325939"/>
                    <a:pt x="1415852" y="314532"/>
                    <a:pt x="1398076" y="304325"/>
                  </a:cubicBezTo>
                  <a:cubicBezTo>
                    <a:pt x="1377624" y="292150"/>
                    <a:pt x="1355757" y="282803"/>
                    <a:pt x="1335581" y="270443"/>
                  </a:cubicBezTo>
                  <a:cubicBezTo>
                    <a:pt x="1328446" y="266078"/>
                    <a:pt x="1321741" y="260943"/>
                    <a:pt x="1315129" y="255593"/>
                  </a:cubicBezTo>
                  <a:cubicBezTo>
                    <a:pt x="1264260" y="255040"/>
                    <a:pt x="1212406" y="254456"/>
                    <a:pt x="1159968" y="253841"/>
                  </a:cubicBezTo>
                  <a:cubicBezTo>
                    <a:pt x="1168488" y="257161"/>
                    <a:pt x="1176207" y="260421"/>
                    <a:pt x="1181251" y="262972"/>
                  </a:cubicBezTo>
                  <a:cubicBezTo>
                    <a:pt x="1206624" y="275885"/>
                    <a:pt x="1236057" y="300451"/>
                    <a:pt x="1251435" y="329782"/>
                  </a:cubicBezTo>
                  <a:cubicBezTo>
                    <a:pt x="1262353" y="350689"/>
                    <a:pt x="1266166" y="373902"/>
                    <a:pt x="1257955" y="396992"/>
                  </a:cubicBezTo>
                  <a:cubicBezTo>
                    <a:pt x="1252942" y="410612"/>
                    <a:pt x="1245222" y="419098"/>
                    <a:pt x="1236549" y="423679"/>
                  </a:cubicBezTo>
                  <a:cubicBezTo>
                    <a:pt x="1225785" y="429336"/>
                    <a:pt x="1213360" y="429305"/>
                    <a:pt x="1201703" y="424601"/>
                  </a:cubicBezTo>
                  <a:cubicBezTo>
                    <a:pt x="1182943" y="417038"/>
                    <a:pt x="1166335" y="397391"/>
                    <a:pt x="1164397" y="374271"/>
                  </a:cubicBezTo>
                  <a:cubicBezTo>
                    <a:pt x="1163167" y="359021"/>
                    <a:pt x="1174731" y="346785"/>
                    <a:pt x="1185649" y="345463"/>
                  </a:cubicBezTo>
                  <a:cubicBezTo>
                    <a:pt x="1193922" y="344479"/>
                    <a:pt x="1202810" y="348260"/>
                    <a:pt x="1206101" y="361696"/>
                  </a:cubicBezTo>
                  <a:cubicBezTo>
                    <a:pt x="1207085" y="365324"/>
                    <a:pt x="1204902" y="369044"/>
                    <a:pt x="1201303" y="370028"/>
                  </a:cubicBezTo>
                  <a:cubicBezTo>
                    <a:pt x="1197674" y="370981"/>
                    <a:pt x="1193922" y="368829"/>
                    <a:pt x="1192969" y="365201"/>
                  </a:cubicBezTo>
                  <a:cubicBezTo>
                    <a:pt x="1192200" y="362557"/>
                    <a:pt x="1191154" y="360774"/>
                    <a:pt x="1189678" y="359882"/>
                  </a:cubicBezTo>
                  <a:cubicBezTo>
                    <a:pt x="1188417" y="359144"/>
                    <a:pt x="1186941" y="359728"/>
                    <a:pt x="1185557" y="360466"/>
                  </a:cubicBezTo>
                  <a:cubicBezTo>
                    <a:pt x="1181835" y="362465"/>
                    <a:pt x="1179037" y="367322"/>
                    <a:pt x="1179682" y="372765"/>
                  </a:cubicBezTo>
                  <a:cubicBezTo>
                    <a:pt x="1181589" y="389551"/>
                    <a:pt x="1194076" y="403510"/>
                    <a:pt x="1207885" y="408644"/>
                  </a:cubicBezTo>
                  <a:cubicBezTo>
                    <a:pt x="1214713" y="411166"/>
                    <a:pt x="1221910" y="411411"/>
                    <a:pt x="1228061" y="407999"/>
                  </a:cubicBezTo>
                  <a:cubicBezTo>
                    <a:pt x="1233412" y="405047"/>
                    <a:pt x="1237749" y="399390"/>
                    <a:pt x="1240732" y="390812"/>
                  </a:cubicBezTo>
                  <a:cubicBezTo>
                    <a:pt x="1247252" y="372703"/>
                    <a:pt x="1243715" y="354594"/>
                    <a:pt x="1235380" y="338022"/>
                  </a:cubicBezTo>
                  <a:cubicBezTo>
                    <a:pt x="1222033" y="311550"/>
                    <a:pt x="1196383" y="288891"/>
                    <a:pt x="1173993" y="276746"/>
                  </a:cubicBezTo>
                  <a:cubicBezTo>
                    <a:pt x="1167011" y="272903"/>
                    <a:pt x="1154617" y="267400"/>
                    <a:pt x="1142038" y="262480"/>
                  </a:cubicBezTo>
                  <a:cubicBezTo>
                    <a:pt x="1132596" y="258791"/>
                    <a:pt x="1123062" y="255378"/>
                    <a:pt x="1115619" y="253288"/>
                  </a:cubicBezTo>
                  <a:cubicBezTo>
                    <a:pt x="1084464" y="252919"/>
                    <a:pt x="1053247" y="252550"/>
                    <a:pt x="1022000" y="252150"/>
                  </a:cubicBezTo>
                  <a:cubicBezTo>
                    <a:pt x="925275" y="250920"/>
                    <a:pt x="828764" y="249537"/>
                    <a:pt x="735514" y="248153"/>
                  </a:cubicBezTo>
                  <a:cubicBezTo>
                    <a:pt x="741696" y="250982"/>
                    <a:pt x="747355" y="253841"/>
                    <a:pt x="750707" y="256301"/>
                  </a:cubicBezTo>
                  <a:cubicBezTo>
                    <a:pt x="760026" y="263310"/>
                    <a:pt x="769284" y="270259"/>
                    <a:pt x="778418" y="277361"/>
                  </a:cubicBezTo>
                  <a:cubicBezTo>
                    <a:pt x="787583" y="284463"/>
                    <a:pt x="796717" y="291566"/>
                    <a:pt x="805698" y="298791"/>
                  </a:cubicBezTo>
                  <a:cubicBezTo>
                    <a:pt x="823659" y="313210"/>
                    <a:pt x="841374" y="327814"/>
                    <a:pt x="859735" y="341927"/>
                  </a:cubicBezTo>
                  <a:cubicBezTo>
                    <a:pt x="868808" y="348906"/>
                    <a:pt x="877911" y="355854"/>
                    <a:pt x="887322" y="362618"/>
                  </a:cubicBezTo>
                  <a:cubicBezTo>
                    <a:pt x="890429" y="364740"/>
                    <a:pt x="891228" y="368952"/>
                    <a:pt x="889137" y="372057"/>
                  </a:cubicBezTo>
                  <a:cubicBezTo>
                    <a:pt x="887046" y="375163"/>
                    <a:pt x="882801" y="375993"/>
                    <a:pt x="879695" y="373902"/>
                  </a:cubicBezTo>
                  <a:cubicBezTo>
                    <a:pt x="854845" y="358037"/>
                    <a:pt x="831071" y="341435"/>
                    <a:pt x="808035" y="323879"/>
                  </a:cubicBezTo>
                  <a:cubicBezTo>
                    <a:pt x="798809" y="316838"/>
                    <a:pt x="789705" y="309644"/>
                    <a:pt x="780694" y="302296"/>
                  </a:cubicBezTo>
                  <a:cubicBezTo>
                    <a:pt x="767284" y="291412"/>
                    <a:pt x="754121" y="280190"/>
                    <a:pt x="740589" y="269121"/>
                  </a:cubicBezTo>
                  <a:cubicBezTo>
                    <a:pt x="737021" y="266139"/>
                    <a:pt x="730163" y="262511"/>
                    <a:pt x="722843" y="258975"/>
                  </a:cubicBezTo>
                  <a:cubicBezTo>
                    <a:pt x="713063" y="254241"/>
                    <a:pt x="702852" y="249936"/>
                    <a:pt x="697132" y="247600"/>
                  </a:cubicBezTo>
                  <a:cubicBezTo>
                    <a:pt x="669759" y="247200"/>
                    <a:pt x="642479" y="246770"/>
                    <a:pt x="615876" y="246370"/>
                  </a:cubicBezTo>
                  <a:cubicBezTo>
                    <a:pt x="590503" y="245970"/>
                    <a:pt x="565714" y="245601"/>
                    <a:pt x="541233" y="245201"/>
                  </a:cubicBezTo>
                  <a:cubicBezTo>
                    <a:pt x="564146" y="249998"/>
                    <a:pt x="586689" y="253472"/>
                    <a:pt x="607234" y="260728"/>
                  </a:cubicBezTo>
                  <a:cubicBezTo>
                    <a:pt x="625964" y="267369"/>
                    <a:pt x="643033" y="277115"/>
                    <a:pt x="657580" y="293318"/>
                  </a:cubicBezTo>
                  <a:cubicBezTo>
                    <a:pt x="686152" y="325447"/>
                    <a:pt x="691842" y="353887"/>
                    <a:pt x="686490" y="375439"/>
                  </a:cubicBezTo>
                  <a:cubicBezTo>
                    <a:pt x="677879" y="410089"/>
                    <a:pt x="640265" y="428352"/>
                    <a:pt x="612770" y="421680"/>
                  </a:cubicBezTo>
                  <a:cubicBezTo>
                    <a:pt x="602159" y="419067"/>
                    <a:pt x="590011" y="414793"/>
                    <a:pt x="580754" y="407660"/>
                  </a:cubicBezTo>
                  <a:cubicBezTo>
                    <a:pt x="573741" y="402249"/>
                    <a:pt x="568267" y="395301"/>
                    <a:pt x="565745" y="386477"/>
                  </a:cubicBezTo>
                  <a:cubicBezTo>
                    <a:pt x="557103" y="355639"/>
                    <a:pt x="576509" y="334609"/>
                    <a:pt x="596685" y="331289"/>
                  </a:cubicBezTo>
                  <a:cubicBezTo>
                    <a:pt x="606742" y="329629"/>
                    <a:pt x="617045" y="332180"/>
                    <a:pt x="624672" y="339774"/>
                  </a:cubicBezTo>
                  <a:cubicBezTo>
                    <a:pt x="631992" y="347092"/>
                    <a:pt x="637220" y="359390"/>
                    <a:pt x="635990" y="377991"/>
                  </a:cubicBezTo>
                  <a:cubicBezTo>
                    <a:pt x="635775" y="381742"/>
                    <a:pt x="632576" y="384632"/>
                    <a:pt x="628824" y="384417"/>
                  </a:cubicBezTo>
                  <a:cubicBezTo>
                    <a:pt x="625072" y="384233"/>
                    <a:pt x="622212" y="381035"/>
                    <a:pt x="622396" y="377284"/>
                  </a:cubicBezTo>
                  <a:cubicBezTo>
                    <a:pt x="623319" y="353303"/>
                    <a:pt x="611632" y="343864"/>
                    <a:pt x="599330" y="346200"/>
                  </a:cubicBezTo>
                  <a:cubicBezTo>
                    <a:pt x="586720" y="348598"/>
                    <a:pt x="575710" y="362557"/>
                    <a:pt x="581615" y="381804"/>
                  </a:cubicBezTo>
                  <a:cubicBezTo>
                    <a:pt x="583644" y="388475"/>
                    <a:pt x="588750" y="393056"/>
                    <a:pt x="594624" y="396500"/>
                  </a:cubicBezTo>
                  <a:cubicBezTo>
                    <a:pt x="601513" y="400528"/>
                    <a:pt x="609633" y="402956"/>
                    <a:pt x="616799" y="404586"/>
                  </a:cubicBezTo>
                  <a:cubicBezTo>
                    <a:pt x="636359" y="409136"/>
                    <a:pt x="662532" y="395578"/>
                    <a:pt x="668621" y="371012"/>
                  </a:cubicBezTo>
                  <a:cubicBezTo>
                    <a:pt x="672896" y="353610"/>
                    <a:pt x="667084" y="331196"/>
                    <a:pt x="644202" y="305094"/>
                  </a:cubicBezTo>
                  <a:cubicBezTo>
                    <a:pt x="631992" y="290981"/>
                    <a:pt x="617414" y="282496"/>
                    <a:pt x="601483" y="276500"/>
                  </a:cubicBezTo>
                  <a:cubicBezTo>
                    <a:pt x="576540" y="267123"/>
                    <a:pt x="548460" y="263587"/>
                    <a:pt x="520473" y="255839"/>
                  </a:cubicBezTo>
                  <a:cubicBezTo>
                    <a:pt x="508632" y="252550"/>
                    <a:pt x="496761" y="249414"/>
                    <a:pt x="484797" y="246554"/>
                  </a:cubicBezTo>
                  <a:cubicBezTo>
                    <a:pt x="481076" y="245663"/>
                    <a:pt x="477262" y="244986"/>
                    <a:pt x="473510" y="244156"/>
                  </a:cubicBezTo>
                  <a:cubicBezTo>
                    <a:pt x="203109" y="239883"/>
                    <a:pt x="6706" y="236408"/>
                    <a:pt x="6706" y="236408"/>
                  </a:cubicBezTo>
                  <a:cubicBezTo>
                    <a:pt x="2953" y="236347"/>
                    <a:pt x="-61" y="233272"/>
                    <a:pt x="1" y="229521"/>
                  </a:cubicBezTo>
                  <a:cubicBezTo>
                    <a:pt x="62" y="225770"/>
                    <a:pt x="3138" y="222757"/>
                    <a:pt x="6890" y="222819"/>
                  </a:cubicBezTo>
                  <a:cubicBezTo>
                    <a:pt x="6890" y="222819"/>
                    <a:pt x="190253" y="224417"/>
                    <a:pt x="446537" y="227092"/>
                  </a:cubicBezTo>
                  <a:cubicBezTo>
                    <a:pt x="447860" y="226262"/>
                    <a:pt x="449398" y="225770"/>
                    <a:pt x="451058" y="226047"/>
                  </a:cubicBezTo>
                  <a:cubicBezTo>
                    <a:pt x="453150" y="226385"/>
                    <a:pt x="455180" y="226846"/>
                    <a:pt x="457271" y="227215"/>
                  </a:cubicBezTo>
                  <a:cubicBezTo>
                    <a:pt x="482029" y="227461"/>
                    <a:pt x="507341" y="227738"/>
                    <a:pt x="533298" y="228015"/>
                  </a:cubicBezTo>
                  <a:cubicBezTo>
                    <a:pt x="533913" y="227584"/>
                    <a:pt x="534282" y="226877"/>
                    <a:pt x="535051" y="226662"/>
                  </a:cubicBezTo>
                  <a:cubicBezTo>
                    <a:pt x="577740" y="214456"/>
                    <a:pt x="624672" y="207723"/>
                    <a:pt x="667053" y="192104"/>
                  </a:cubicBezTo>
                  <a:cubicBezTo>
                    <a:pt x="694333" y="182050"/>
                    <a:pt x="719706" y="168307"/>
                    <a:pt x="740466" y="146232"/>
                  </a:cubicBezTo>
                  <a:cubicBezTo>
                    <a:pt x="753568" y="132519"/>
                    <a:pt x="766823" y="113888"/>
                    <a:pt x="771590" y="94334"/>
                  </a:cubicBezTo>
                  <a:cubicBezTo>
                    <a:pt x="774543" y="82281"/>
                    <a:pt x="774204" y="69829"/>
                    <a:pt x="767777" y="58146"/>
                  </a:cubicBezTo>
                  <a:cubicBezTo>
                    <a:pt x="758735" y="41636"/>
                    <a:pt x="740896" y="34656"/>
                    <a:pt x="723827" y="36101"/>
                  </a:cubicBezTo>
                  <a:cubicBezTo>
                    <a:pt x="706543" y="37547"/>
                    <a:pt x="689781" y="47447"/>
                    <a:pt x="683200" y="65463"/>
                  </a:cubicBezTo>
                  <a:cubicBezTo>
                    <a:pt x="679878" y="74503"/>
                    <a:pt x="682953" y="82804"/>
                    <a:pt x="688951" y="88492"/>
                  </a:cubicBezTo>
                  <a:cubicBezTo>
                    <a:pt x="695194" y="94395"/>
                    <a:pt x="704359" y="97746"/>
                    <a:pt x="713309" y="96516"/>
                  </a:cubicBezTo>
                  <a:cubicBezTo>
                    <a:pt x="716784" y="93995"/>
                    <a:pt x="723520" y="87293"/>
                    <a:pt x="723520" y="87293"/>
                  </a:cubicBezTo>
                  <a:cubicBezTo>
                    <a:pt x="726042" y="84741"/>
                    <a:pt x="730163" y="84710"/>
                    <a:pt x="732746" y="87231"/>
                  </a:cubicBezTo>
                  <a:cubicBezTo>
                    <a:pt x="735299" y="89752"/>
                    <a:pt x="735330" y="93903"/>
                    <a:pt x="732808" y="96455"/>
                  </a:cubicBezTo>
                  <a:cubicBezTo>
                    <a:pt x="732808" y="96455"/>
                    <a:pt x="726534" y="102942"/>
                    <a:pt x="722505" y="106324"/>
                  </a:cubicBezTo>
                  <a:cubicBezTo>
                    <a:pt x="720044" y="108415"/>
                    <a:pt x="717738" y="109399"/>
                    <a:pt x="716692" y="109614"/>
                  </a:cubicBezTo>
                  <a:cubicBezTo>
                    <a:pt x="703160" y="112320"/>
                    <a:pt x="688920" y="107800"/>
                    <a:pt x="679201" y="99038"/>
                  </a:cubicBezTo>
                  <a:cubicBezTo>
                    <a:pt x="668867" y="89752"/>
                    <a:pt x="663670" y="75763"/>
                    <a:pt x="668867" y="60390"/>
                  </a:cubicBezTo>
                  <a:cubicBezTo>
                    <a:pt x="677171" y="36071"/>
                    <a:pt x="699131" y="22020"/>
                    <a:pt x="722259" y="19591"/>
                  </a:cubicBezTo>
                  <a:cubicBezTo>
                    <a:pt x="745817" y="17132"/>
                    <a:pt x="770329" y="26909"/>
                    <a:pt x="783247" y="49507"/>
                  </a:cubicBezTo>
                  <a:cubicBezTo>
                    <a:pt x="792196" y="65279"/>
                    <a:pt x="793242" y="82189"/>
                    <a:pt x="789367" y="98607"/>
                  </a:cubicBezTo>
                  <a:cubicBezTo>
                    <a:pt x="783985" y="121267"/>
                    <a:pt x="768853" y="143004"/>
                    <a:pt x="753691" y="158899"/>
                  </a:cubicBezTo>
                  <a:cubicBezTo>
                    <a:pt x="730624" y="182665"/>
                    <a:pt x="702821" y="197669"/>
                    <a:pt x="672773" y="208092"/>
                  </a:cubicBezTo>
                  <a:cubicBezTo>
                    <a:pt x="646047" y="217346"/>
                    <a:pt x="617598" y="222973"/>
                    <a:pt x="589426" y="228630"/>
                  </a:cubicBezTo>
                  <a:cubicBezTo>
                    <a:pt x="598346" y="228722"/>
                    <a:pt x="607080" y="228814"/>
                    <a:pt x="616122" y="228906"/>
                  </a:cubicBezTo>
                  <a:cubicBezTo>
                    <a:pt x="678740" y="229583"/>
                    <a:pt x="743880" y="230321"/>
                    <a:pt x="810250" y="231120"/>
                  </a:cubicBezTo>
                  <a:cubicBezTo>
                    <a:pt x="827165" y="227000"/>
                    <a:pt x="840851" y="222634"/>
                    <a:pt x="852907" y="215839"/>
                  </a:cubicBezTo>
                  <a:cubicBezTo>
                    <a:pt x="867208" y="207815"/>
                    <a:pt x="879295" y="196193"/>
                    <a:pt x="892643" y="177131"/>
                  </a:cubicBezTo>
                  <a:cubicBezTo>
                    <a:pt x="904607" y="160990"/>
                    <a:pt x="916048" y="144202"/>
                    <a:pt x="928319" y="128153"/>
                  </a:cubicBezTo>
                  <a:cubicBezTo>
                    <a:pt x="936654" y="117239"/>
                    <a:pt x="945419" y="106662"/>
                    <a:pt x="954769" y="96701"/>
                  </a:cubicBezTo>
                  <a:cubicBezTo>
                    <a:pt x="959966" y="91197"/>
                    <a:pt x="966856" y="82589"/>
                    <a:pt x="974545" y="77270"/>
                  </a:cubicBezTo>
                  <a:cubicBezTo>
                    <a:pt x="978789" y="74318"/>
                    <a:pt x="983248" y="72258"/>
                    <a:pt x="987831" y="71705"/>
                  </a:cubicBezTo>
                  <a:cubicBezTo>
                    <a:pt x="991368" y="71182"/>
                    <a:pt x="994689" y="73642"/>
                    <a:pt x="995212" y="77208"/>
                  </a:cubicBezTo>
                  <a:cubicBezTo>
                    <a:pt x="995735" y="80744"/>
                    <a:pt x="993274" y="84065"/>
                    <a:pt x="989707" y="84587"/>
                  </a:cubicBezTo>
                  <a:cubicBezTo>
                    <a:pt x="986262" y="85202"/>
                    <a:pt x="983187" y="87600"/>
                    <a:pt x="980204" y="90336"/>
                  </a:cubicBezTo>
                  <a:cubicBezTo>
                    <a:pt x="974637" y="95471"/>
                    <a:pt x="969839" y="102235"/>
                    <a:pt x="965995" y="106755"/>
                  </a:cubicBezTo>
                  <a:cubicBezTo>
                    <a:pt x="959567" y="114256"/>
                    <a:pt x="953600" y="122127"/>
                    <a:pt x="947757" y="130090"/>
                  </a:cubicBezTo>
                  <a:cubicBezTo>
                    <a:pt x="933855" y="148999"/>
                    <a:pt x="921000" y="168799"/>
                    <a:pt x="907590" y="187923"/>
                  </a:cubicBezTo>
                  <a:cubicBezTo>
                    <a:pt x="891751" y="209229"/>
                    <a:pt x="877511" y="222081"/>
                    <a:pt x="860842" y="230597"/>
                  </a:cubicBezTo>
                  <a:cubicBezTo>
                    <a:pt x="860043" y="231028"/>
                    <a:pt x="859120" y="231304"/>
                    <a:pt x="858289" y="231704"/>
                  </a:cubicBezTo>
                  <a:cubicBezTo>
                    <a:pt x="912573" y="232350"/>
                    <a:pt x="967317" y="233057"/>
                    <a:pt x="1022246" y="233795"/>
                  </a:cubicBezTo>
                  <a:cubicBezTo>
                    <a:pt x="1047588" y="234133"/>
                    <a:pt x="1072900" y="234502"/>
                    <a:pt x="1098181" y="234840"/>
                  </a:cubicBezTo>
                  <a:cubicBezTo>
                    <a:pt x="1098827" y="233488"/>
                    <a:pt x="1099811" y="232227"/>
                    <a:pt x="1101287" y="231612"/>
                  </a:cubicBezTo>
                  <a:cubicBezTo>
                    <a:pt x="1114297" y="225647"/>
                    <a:pt x="1121032" y="214764"/>
                    <a:pt x="1125399" y="202004"/>
                  </a:cubicBezTo>
                  <a:cubicBezTo>
                    <a:pt x="1132289" y="181866"/>
                    <a:pt x="1133365" y="157208"/>
                    <a:pt x="1138962" y="136578"/>
                  </a:cubicBezTo>
                  <a:cubicBezTo>
                    <a:pt x="1145421" y="113211"/>
                    <a:pt x="1157047" y="90306"/>
                    <a:pt x="1172270" y="70229"/>
                  </a:cubicBezTo>
                  <a:cubicBezTo>
                    <a:pt x="1187679" y="49937"/>
                    <a:pt x="1206809" y="32596"/>
                    <a:pt x="1227507" y="20329"/>
                  </a:cubicBezTo>
                  <a:cubicBezTo>
                    <a:pt x="1233566" y="16793"/>
                    <a:pt x="1239901" y="13565"/>
                    <a:pt x="1246391" y="10829"/>
                  </a:cubicBezTo>
                  <a:cubicBezTo>
                    <a:pt x="1252972" y="8031"/>
                    <a:pt x="1259739" y="5725"/>
                    <a:pt x="1266597" y="3972"/>
                  </a:cubicBezTo>
                  <a:cubicBezTo>
                    <a:pt x="1271395" y="2743"/>
                    <a:pt x="1276285" y="1759"/>
                    <a:pt x="1281206" y="1113"/>
                  </a:cubicBezTo>
                  <a:cubicBezTo>
                    <a:pt x="1286157" y="437"/>
                    <a:pt x="1291140" y="68"/>
                    <a:pt x="1296122" y="6"/>
                  </a:cubicBezTo>
                  <a:cubicBezTo>
                    <a:pt x="1300090" y="-24"/>
                    <a:pt x="1304211" y="37"/>
                    <a:pt x="1308209" y="621"/>
                  </a:cubicBezTo>
                  <a:cubicBezTo>
                    <a:pt x="1311192" y="1052"/>
                    <a:pt x="1314145" y="1728"/>
                    <a:pt x="1316943" y="2804"/>
                  </a:cubicBezTo>
                  <a:cubicBezTo>
                    <a:pt x="1329461" y="7508"/>
                    <a:pt x="1335181" y="15471"/>
                    <a:pt x="1336658" y="24172"/>
                  </a:cubicBezTo>
                  <a:cubicBezTo>
                    <a:pt x="1338718" y="36040"/>
                    <a:pt x="1331952" y="50398"/>
                    <a:pt x="1320942" y="60114"/>
                  </a:cubicBezTo>
                  <a:cubicBezTo>
                    <a:pt x="1309716" y="70045"/>
                    <a:pt x="1294769" y="74872"/>
                    <a:pt x="1282928" y="69399"/>
                  </a:cubicBezTo>
                  <a:cubicBezTo>
                    <a:pt x="1276131" y="66232"/>
                    <a:pt x="1269919" y="59837"/>
                    <a:pt x="1266228" y="48277"/>
                  </a:cubicBezTo>
                  <a:cubicBezTo>
                    <a:pt x="1265029" y="44741"/>
                    <a:pt x="1266966" y="40867"/>
                    <a:pt x="1270503" y="39668"/>
                  </a:cubicBezTo>
                  <a:cubicBezTo>
                    <a:pt x="1274071" y="38469"/>
                    <a:pt x="1277915" y="40406"/>
                    <a:pt x="1279114" y="43942"/>
                  </a:cubicBezTo>
                  <a:cubicBezTo>
                    <a:pt x="1281483" y="50583"/>
                    <a:pt x="1284743" y="54580"/>
                    <a:pt x="1288741" y="56271"/>
                  </a:cubicBezTo>
                  <a:cubicBezTo>
                    <a:pt x="1295845" y="59284"/>
                    <a:pt x="1304149" y="54825"/>
                    <a:pt x="1310608" y="48769"/>
                  </a:cubicBezTo>
                  <a:cubicBezTo>
                    <a:pt x="1315252" y="44403"/>
                    <a:pt x="1318943" y="38838"/>
                    <a:pt x="1320327" y="33304"/>
                  </a:cubicBezTo>
                  <a:cubicBezTo>
                    <a:pt x="1321126" y="30198"/>
                    <a:pt x="1321126" y="27124"/>
                    <a:pt x="1319619" y="24510"/>
                  </a:cubicBezTo>
                  <a:cubicBezTo>
                    <a:pt x="1318174" y="21959"/>
                    <a:pt x="1315313" y="20083"/>
                    <a:pt x="1311192" y="18669"/>
                  </a:cubicBezTo>
                  <a:cubicBezTo>
                    <a:pt x="1309039" y="17900"/>
                    <a:pt x="1306763" y="17562"/>
                    <a:pt x="1304488" y="17377"/>
                  </a:cubicBezTo>
                  <a:cubicBezTo>
                    <a:pt x="1301812" y="17162"/>
                    <a:pt x="1299136" y="17193"/>
                    <a:pt x="1296491" y="17285"/>
                  </a:cubicBezTo>
                  <a:cubicBezTo>
                    <a:pt x="1292216" y="17439"/>
                    <a:pt x="1287972" y="17870"/>
                    <a:pt x="1283728" y="18515"/>
                  </a:cubicBezTo>
                  <a:cubicBezTo>
                    <a:pt x="1279483" y="19161"/>
                    <a:pt x="1275270" y="20083"/>
                    <a:pt x="1271149" y="21221"/>
                  </a:cubicBezTo>
                  <a:cubicBezTo>
                    <a:pt x="1265182" y="22850"/>
                    <a:pt x="1259308" y="25002"/>
                    <a:pt x="1253588" y="27493"/>
                  </a:cubicBezTo>
                  <a:cubicBezTo>
                    <a:pt x="1247806" y="30014"/>
                    <a:pt x="1242208" y="32935"/>
                    <a:pt x="1236826" y="36132"/>
                  </a:cubicBezTo>
                  <a:cubicBezTo>
                    <a:pt x="1217973" y="47139"/>
                    <a:pt x="1200719" y="62912"/>
                    <a:pt x="1186449" y="81174"/>
                  </a:cubicBezTo>
                  <a:cubicBezTo>
                    <a:pt x="1172301" y="99314"/>
                    <a:pt x="1161076" y="119883"/>
                    <a:pt x="1154740" y="141097"/>
                  </a:cubicBezTo>
                  <a:cubicBezTo>
                    <a:pt x="1147266" y="165786"/>
                    <a:pt x="1145852" y="196285"/>
                    <a:pt x="1133980" y="218022"/>
                  </a:cubicBezTo>
                  <a:cubicBezTo>
                    <a:pt x="1130289" y="224725"/>
                    <a:pt x="1125246" y="230290"/>
                    <a:pt x="1119371" y="235148"/>
                  </a:cubicBezTo>
                  <a:cubicBezTo>
                    <a:pt x="1166550" y="235824"/>
                    <a:pt x="1213390" y="236531"/>
                    <a:pt x="1259585" y="237208"/>
                  </a:cubicBezTo>
                  <a:lnTo>
                    <a:pt x="1261953" y="236408"/>
                  </a:lnTo>
                  <a:cubicBezTo>
                    <a:pt x="1264783" y="235332"/>
                    <a:pt x="1267581" y="234164"/>
                    <a:pt x="1270318" y="232903"/>
                  </a:cubicBezTo>
                  <a:cubicBezTo>
                    <a:pt x="1273056" y="231643"/>
                    <a:pt x="1275731" y="230290"/>
                    <a:pt x="1278346" y="228814"/>
                  </a:cubicBezTo>
                  <a:cubicBezTo>
                    <a:pt x="1286250" y="224417"/>
                    <a:pt x="1293877" y="219252"/>
                    <a:pt x="1301197" y="213657"/>
                  </a:cubicBezTo>
                  <a:cubicBezTo>
                    <a:pt x="1308547" y="208030"/>
                    <a:pt x="1315590" y="201943"/>
                    <a:pt x="1322233" y="195671"/>
                  </a:cubicBezTo>
                  <a:cubicBezTo>
                    <a:pt x="1333828" y="184879"/>
                    <a:pt x="1343947" y="172704"/>
                    <a:pt x="1353727" y="160129"/>
                  </a:cubicBezTo>
                  <a:cubicBezTo>
                    <a:pt x="1362923" y="148261"/>
                    <a:pt x="1371749" y="135993"/>
                    <a:pt x="1380484" y="123634"/>
                  </a:cubicBezTo>
                  <a:cubicBezTo>
                    <a:pt x="1393893" y="104633"/>
                    <a:pt x="1407272" y="85632"/>
                    <a:pt x="1421911" y="68077"/>
                  </a:cubicBezTo>
                  <a:cubicBezTo>
                    <a:pt x="1424249" y="65125"/>
                    <a:pt x="1428524" y="64633"/>
                    <a:pt x="1431446" y="66939"/>
                  </a:cubicBezTo>
                  <a:cubicBezTo>
                    <a:pt x="1434398" y="69276"/>
                    <a:pt x="1434921" y="73549"/>
                    <a:pt x="1432584" y="76501"/>
                  </a:cubicBezTo>
                  <a:cubicBezTo>
                    <a:pt x="1419082" y="94518"/>
                    <a:pt x="1407180" y="114072"/>
                    <a:pt x="1394754" y="133257"/>
                  </a:cubicBezTo>
                  <a:cubicBezTo>
                    <a:pt x="1386297" y="146293"/>
                    <a:pt x="1377716" y="159206"/>
                    <a:pt x="1368305" y="171382"/>
                  </a:cubicBezTo>
                  <a:cubicBezTo>
                    <a:pt x="1357910" y="184817"/>
                    <a:pt x="1346499" y="197269"/>
                    <a:pt x="1333890" y="208491"/>
                  </a:cubicBezTo>
                  <a:cubicBezTo>
                    <a:pt x="1326570" y="214886"/>
                    <a:pt x="1318820" y="221097"/>
                    <a:pt x="1310700" y="226724"/>
                  </a:cubicBezTo>
                  <a:cubicBezTo>
                    <a:pt x="1304764" y="230843"/>
                    <a:pt x="1298459" y="234256"/>
                    <a:pt x="1292155" y="237699"/>
                  </a:cubicBezTo>
                  <a:cubicBezTo>
                    <a:pt x="1348837" y="238560"/>
                    <a:pt x="1404227" y="239421"/>
                    <a:pt x="1457680" y="240282"/>
                  </a:cubicBezTo>
                  <a:cubicBezTo>
                    <a:pt x="1469859" y="233856"/>
                    <a:pt x="1488374" y="223495"/>
                    <a:pt x="1504705" y="215163"/>
                  </a:cubicBezTo>
                  <a:cubicBezTo>
                    <a:pt x="1513747" y="210521"/>
                    <a:pt x="1522051" y="206585"/>
                    <a:pt x="1528079" y="204248"/>
                  </a:cubicBezTo>
                  <a:cubicBezTo>
                    <a:pt x="1555359" y="193826"/>
                    <a:pt x="1591588" y="181620"/>
                    <a:pt x="1619791" y="161851"/>
                  </a:cubicBezTo>
                  <a:cubicBezTo>
                    <a:pt x="1637445" y="149491"/>
                    <a:pt x="1651992" y="134149"/>
                    <a:pt x="1657989" y="113549"/>
                  </a:cubicBezTo>
                  <a:cubicBezTo>
                    <a:pt x="1660757" y="104418"/>
                    <a:pt x="1659988" y="97131"/>
                    <a:pt x="1656328" y="91751"/>
                  </a:cubicBezTo>
                  <a:cubicBezTo>
                    <a:pt x="1652084" y="85479"/>
                    <a:pt x="1644611" y="81851"/>
                    <a:pt x="1636245" y="80252"/>
                  </a:cubicBezTo>
                  <a:cubicBezTo>
                    <a:pt x="1619453" y="77085"/>
                    <a:pt x="1598785" y="81851"/>
                    <a:pt x="1589097" y="95533"/>
                  </a:cubicBezTo>
                  <a:cubicBezTo>
                    <a:pt x="1585284" y="100913"/>
                    <a:pt x="1585376" y="105771"/>
                    <a:pt x="1587836" y="109060"/>
                  </a:cubicBezTo>
                  <a:cubicBezTo>
                    <a:pt x="1589374" y="111151"/>
                    <a:pt x="1591588" y="112689"/>
                    <a:pt x="1593834" y="113027"/>
                  </a:cubicBezTo>
                  <a:cubicBezTo>
                    <a:pt x="1594756" y="113150"/>
                    <a:pt x="1595679" y="113242"/>
                    <a:pt x="1596355" y="112658"/>
                  </a:cubicBezTo>
                  <a:cubicBezTo>
                    <a:pt x="1597924" y="111336"/>
                    <a:pt x="1598355" y="108753"/>
                    <a:pt x="1598108" y="104971"/>
                  </a:cubicBezTo>
                  <a:cubicBezTo>
                    <a:pt x="1597832" y="101251"/>
                    <a:pt x="1600661" y="97961"/>
                    <a:pt x="1604413" y="97685"/>
                  </a:cubicBezTo>
                  <a:cubicBezTo>
                    <a:pt x="1608135" y="97408"/>
                    <a:pt x="1611395" y="100237"/>
                    <a:pt x="1611702" y="103957"/>
                  </a:cubicBezTo>
                  <a:cubicBezTo>
                    <a:pt x="1612656" y="114287"/>
                    <a:pt x="1609150" y="120498"/>
                    <a:pt x="1604875" y="123911"/>
                  </a:cubicBezTo>
                  <a:cubicBezTo>
                    <a:pt x="1598847" y="128738"/>
                    <a:pt x="1589835" y="128461"/>
                    <a:pt x="1582392" y="123818"/>
                  </a:cubicBezTo>
                  <a:cubicBezTo>
                    <a:pt x="1572336" y="117516"/>
                    <a:pt x="1565231" y="103280"/>
                    <a:pt x="1576272" y="86709"/>
                  </a:cubicBezTo>
                  <a:cubicBezTo>
                    <a:pt x="1591588" y="63834"/>
                    <a:pt x="1628772" y="56732"/>
                    <a:pt x="1653068" y="67339"/>
                  </a:cubicBezTo>
                  <a:cubicBezTo>
                    <a:pt x="1671368" y="75302"/>
                    <a:pt x="1683085" y="92274"/>
                    <a:pt x="1675550" y="118715"/>
                  </a:cubicBezTo>
                  <a:cubicBezTo>
                    <a:pt x="1668261" y="143342"/>
                    <a:pt x="1651377" y="162158"/>
                    <a:pt x="1630033" y="176670"/>
                  </a:cubicBezTo>
                  <a:cubicBezTo>
                    <a:pt x="1600354" y="196870"/>
                    <a:pt x="1562186" y="208707"/>
                    <a:pt x="1533492" y="218914"/>
                  </a:cubicBezTo>
                  <a:cubicBezTo>
                    <a:pt x="1527771" y="220943"/>
                    <a:pt x="1519898" y="224448"/>
                    <a:pt x="1511286" y="228537"/>
                  </a:cubicBezTo>
                  <a:cubicBezTo>
                    <a:pt x="1503228" y="232350"/>
                    <a:pt x="1494617" y="236624"/>
                    <a:pt x="1486405" y="240743"/>
                  </a:cubicBezTo>
                  <a:cubicBezTo>
                    <a:pt x="1501014" y="240989"/>
                    <a:pt x="1515623" y="241205"/>
                    <a:pt x="1529893" y="241420"/>
                  </a:cubicBezTo>
                  <a:cubicBezTo>
                    <a:pt x="1562863" y="241942"/>
                    <a:pt x="1704399" y="244218"/>
                    <a:pt x="1737430" y="244771"/>
                  </a:cubicBezTo>
                  <a:lnTo>
                    <a:pt x="1738876" y="244125"/>
                  </a:lnTo>
                  <a:lnTo>
                    <a:pt x="1756468" y="235025"/>
                  </a:lnTo>
                  <a:cubicBezTo>
                    <a:pt x="1763172" y="231274"/>
                    <a:pt x="1769600" y="227000"/>
                    <a:pt x="1775813" y="222450"/>
                  </a:cubicBezTo>
                  <a:cubicBezTo>
                    <a:pt x="1785285" y="215532"/>
                    <a:pt x="1794266" y="207907"/>
                    <a:pt x="1802970" y="200098"/>
                  </a:cubicBezTo>
                  <a:cubicBezTo>
                    <a:pt x="1811735" y="192350"/>
                    <a:pt x="1819701" y="183864"/>
                    <a:pt x="1827297" y="175010"/>
                  </a:cubicBezTo>
                  <a:cubicBezTo>
                    <a:pt x="1834925" y="166124"/>
                    <a:pt x="1842090" y="156808"/>
                    <a:pt x="1848949" y="147216"/>
                  </a:cubicBezTo>
                  <a:cubicBezTo>
                    <a:pt x="1857253" y="135655"/>
                    <a:pt x="1865126" y="123726"/>
                    <a:pt x="1872784" y="111612"/>
                  </a:cubicBezTo>
                  <a:cubicBezTo>
                    <a:pt x="1884440" y="93134"/>
                    <a:pt x="1895635" y="74380"/>
                    <a:pt x="1907076" y="56209"/>
                  </a:cubicBezTo>
                  <a:cubicBezTo>
                    <a:pt x="1908983" y="52981"/>
                    <a:pt x="1913166" y="51935"/>
                    <a:pt x="1916395" y="53842"/>
                  </a:cubicBezTo>
                  <a:cubicBezTo>
                    <a:pt x="1919625" y="55748"/>
                    <a:pt x="1920670" y="59929"/>
                    <a:pt x="1918763" y="63158"/>
                  </a:cubicBezTo>
                  <a:cubicBezTo>
                    <a:pt x="1908245" y="81912"/>
                    <a:pt x="1898126" y="101343"/>
                    <a:pt x="1887208" y="120313"/>
                  </a:cubicBezTo>
                  <a:cubicBezTo>
                    <a:pt x="1879889" y="133073"/>
                    <a:pt x="1872231" y="145678"/>
                    <a:pt x="1863896" y="157700"/>
                  </a:cubicBezTo>
                  <a:cubicBezTo>
                    <a:pt x="1856822" y="167938"/>
                    <a:pt x="1849256" y="177777"/>
                    <a:pt x="1841076" y="187031"/>
                  </a:cubicBezTo>
                  <a:cubicBezTo>
                    <a:pt x="1832802" y="196378"/>
                    <a:pt x="1823822" y="205079"/>
                    <a:pt x="1814195" y="213134"/>
                  </a:cubicBezTo>
                  <a:cubicBezTo>
                    <a:pt x="1806322" y="219621"/>
                    <a:pt x="1798295" y="226016"/>
                    <a:pt x="1789929" y="231858"/>
                  </a:cubicBezTo>
                  <a:cubicBezTo>
                    <a:pt x="1782825" y="236839"/>
                    <a:pt x="1775321" y="241174"/>
                    <a:pt x="1767693" y="245263"/>
                  </a:cubicBezTo>
                  <a:cubicBezTo>
                    <a:pt x="1931312" y="247938"/>
                    <a:pt x="2037540" y="249783"/>
                    <a:pt x="2037540" y="249783"/>
                  </a:cubicBezTo>
                  <a:cubicBezTo>
                    <a:pt x="2041108" y="249936"/>
                    <a:pt x="2043999" y="252888"/>
                    <a:pt x="2043938" y="256485"/>
                  </a:cubicBezTo>
                  <a:close/>
                  <a:moveTo>
                    <a:pt x="1764864" y="430843"/>
                  </a:moveTo>
                  <a:lnTo>
                    <a:pt x="1764925" y="430812"/>
                  </a:lnTo>
                  <a:cubicBezTo>
                    <a:pt x="1764864" y="430627"/>
                    <a:pt x="1764802" y="430443"/>
                    <a:pt x="1764771" y="430228"/>
                  </a:cubicBezTo>
                  <a:cubicBezTo>
                    <a:pt x="1764802" y="430382"/>
                    <a:pt x="1764649" y="430996"/>
                    <a:pt x="1764864" y="4308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3" name="Google Shape;803;p13"/>
            <p:cNvSpPr/>
            <p:nvPr/>
          </p:nvSpPr>
          <p:spPr>
            <a:xfrm rot="10800000" flipH="1">
              <a:off x="342606" y="245636"/>
              <a:ext cx="273624" cy="296729"/>
            </a:xfrm>
            <a:custGeom>
              <a:avLst/>
              <a:gdLst/>
              <a:ahLst/>
              <a:cxnLst/>
              <a:rect l="l" t="t" r="r" b="b"/>
              <a:pathLst>
                <a:path w="547248" h="593457" extrusionOk="0">
                  <a:moveTo>
                    <a:pt x="94819" y="312074"/>
                  </a:moveTo>
                  <a:cubicBezTo>
                    <a:pt x="88944" y="285418"/>
                    <a:pt x="81071" y="259161"/>
                    <a:pt x="72398" y="233027"/>
                  </a:cubicBezTo>
                  <a:cubicBezTo>
                    <a:pt x="59327" y="193704"/>
                    <a:pt x="44380" y="154719"/>
                    <a:pt x="29864" y="116041"/>
                  </a:cubicBezTo>
                  <a:cubicBezTo>
                    <a:pt x="25250" y="103527"/>
                    <a:pt x="20821" y="90891"/>
                    <a:pt x="16762" y="78132"/>
                  </a:cubicBezTo>
                  <a:cubicBezTo>
                    <a:pt x="12671" y="65341"/>
                    <a:pt x="8981" y="52398"/>
                    <a:pt x="5844" y="39361"/>
                  </a:cubicBezTo>
                  <a:cubicBezTo>
                    <a:pt x="4583" y="34012"/>
                    <a:pt x="4460" y="24481"/>
                    <a:pt x="3106" y="16733"/>
                  </a:cubicBezTo>
                  <a:cubicBezTo>
                    <a:pt x="2645" y="14150"/>
                    <a:pt x="2215" y="11783"/>
                    <a:pt x="1169" y="10215"/>
                  </a:cubicBezTo>
                  <a:cubicBezTo>
                    <a:pt x="-892" y="7263"/>
                    <a:pt x="-154" y="3205"/>
                    <a:pt x="2799" y="1145"/>
                  </a:cubicBezTo>
                  <a:cubicBezTo>
                    <a:pt x="5751" y="-884"/>
                    <a:pt x="9811" y="-146"/>
                    <a:pt x="11872" y="2805"/>
                  </a:cubicBezTo>
                  <a:cubicBezTo>
                    <a:pt x="13840" y="5542"/>
                    <a:pt x="15255" y="9600"/>
                    <a:pt x="16208" y="14243"/>
                  </a:cubicBezTo>
                  <a:cubicBezTo>
                    <a:pt x="17746" y="21652"/>
                    <a:pt x="18084" y="30814"/>
                    <a:pt x="19468" y="35918"/>
                  </a:cubicBezTo>
                  <a:cubicBezTo>
                    <a:pt x="22851" y="48493"/>
                    <a:pt x="26850" y="60976"/>
                    <a:pt x="31186" y="73335"/>
                  </a:cubicBezTo>
                  <a:cubicBezTo>
                    <a:pt x="35523" y="85726"/>
                    <a:pt x="40228" y="98024"/>
                    <a:pt x="45118" y="110168"/>
                  </a:cubicBezTo>
                  <a:cubicBezTo>
                    <a:pt x="60342" y="148877"/>
                    <a:pt x="76581" y="187678"/>
                    <a:pt x="89867" y="227186"/>
                  </a:cubicBezTo>
                  <a:cubicBezTo>
                    <a:pt x="98848" y="253965"/>
                    <a:pt x="106444" y="281052"/>
                    <a:pt x="111949" y="308477"/>
                  </a:cubicBezTo>
                  <a:cubicBezTo>
                    <a:pt x="121115" y="354288"/>
                    <a:pt x="124159" y="401051"/>
                    <a:pt x="117116" y="449045"/>
                  </a:cubicBezTo>
                  <a:cubicBezTo>
                    <a:pt x="116624" y="452765"/>
                    <a:pt x="113210" y="455379"/>
                    <a:pt x="109489" y="454887"/>
                  </a:cubicBezTo>
                  <a:cubicBezTo>
                    <a:pt x="105768" y="454425"/>
                    <a:pt x="103153" y="450982"/>
                    <a:pt x="103646" y="447262"/>
                  </a:cubicBezTo>
                  <a:cubicBezTo>
                    <a:pt x="109120" y="400867"/>
                    <a:pt x="104537" y="356009"/>
                    <a:pt x="94819" y="312074"/>
                  </a:cubicBezTo>
                  <a:close/>
                  <a:moveTo>
                    <a:pt x="544677" y="581743"/>
                  </a:moveTo>
                  <a:cubicBezTo>
                    <a:pt x="542001" y="579683"/>
                    <a:pt x="538003" y="578084"/>
                    <a:pt x="533390" y="576946"/>
                  </a:cubicBezTo>
                  <a:cubicBezTo>
                    <a:pt x="526070" y="575132"/>
                    <a:pt x="516905" y="574425"/>
                    <a:pt x="511861" y="572826"/>
                  </a:cubicBezTo>
                  <a:cubicBezTo>
                    <a:pt x="499405" y="568922"/>
                    <a:pt x="487134" y="564433"/>
                    <a:pt x="474954" y="559606"/>
                  </a:cubicBezTo>
                  <a:cubicBezTo>
                    <a:pt x="462714" y="554748"/>
                    <a:pt x="450627" y="549552"/>
                    <a:pt x="438663" y="544202"/>
                  </a:cubicBezTo>
                  <a:cubicBezTo>
                    <a:pt x="400619" y="527384"/>
                    <a:pt x="362513" y="509583"/>
                    <a:pt x="323546" y="494733"/>
                  </a:cubicBezTo>
                  <a:cubicBezTo>
                    <a:pt x="297158" y="484679"/>
                    <a:pt x="270370" y="475978"/>
                    <a:pt x="243182" y="469398"/>
                  </a:cubicBezTo>
                  <a:cubicBezTo>
                    <a:pt x="197757" y="458392"/>
                    <a:pt x="151132" y="453503"/>
                    <a:pt x="102846" y="458638"/>
                  </a:cubicBezTo>
                  <a:cubicBezTo>
                    <a:pt x="99125" y="458976"/>
                    <a:pt x="96357" y="462296"/>
                    <a:pt x="96726" y="466017"/>
                  </a:cubicBezTo>
                  <a:cubicBezTo>
                    <a:pt x="97064" y="469767"/>
                    <a:pt x="100355" y="472504"/>
                    <a:pt x="104107" y="472166"/>
                  </a:cubicBezTo>
                  <a:cubicBezTo>
                    <a:pt x="150732" y="468538"/>
                    <a:pt x="195358" y="474902"/>
                    <a:pt x="238907" y="486339"/>
                  </a:cubicBezTo>
                  <a:cubicBezTo>
                    <a:pt x="265295" y="493288"/>
                    <a:pt x="291222" y="502204"/>
                    <a:pt x="316995" y="511950"/>
                  </a:cubicBezTo>
                  <a:cubicBezTo>
                    <a:pt x="355747" y="526616"/>
                    <a:pt x="394099" y="543126"/>
                    <a:pt x="432205" y="559175"/>
                  </a:cubicBezTo>
                  <a:cubicBezTo>
                    <a:pt x="444537" y="564279"/>
                    <a:pt x="456963" y="569260"/>
                    <a:pt x="469541" y="573810"/>
                  </a:cubicBezTo>
                  <a:cubicBezTo>
                    <a:pt x="482182" y="578422"/>
                    <a:pt x="494945" y="582634"/>
                    <a:pt x="507863" y="586293"/>
                  </a:cubicBezTo>
                  <a:cubicBezTo>
                    <a:pt x="513153" y="587769"/>
                    <a:pt x="522687" y="588291"/>
                    <a:pt x="530376" y="589921"/>
                  </a:cubicBezTo>
                  <a:cubicBezTo>
                    <a:pt x="532959" y="590474"/>
                    <a:pt x="535296" y="591028"/>
                    <a:pt x="536803" y="592134"/>
                  </a:cubicBezTo>
                  <a:cubicBezTo>
                    <a:pt x="539664" y="594317"/>
                    <a:pt x="543754" y="593733"/>
                    <a:pt x="545938" y="590874"/>
                  </a:cubicBezTo>
                  <a:cubicBezTo>
                    <a:pt x="548091" y="588015"/>
                    <a:pt x="547537" y="583926"/>
                    <a:pt x="544677" y="5817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4" name="Google Shape;804;p13"/>
            <p:cNvSpPr/>
            <p:nvPr/>
          </p:nvSpPr>
          <p:spPr>
            <a:xfrm rot="10800000" flipH="1">
              <a:off x="543172" y="385776"/>
              <a:ext cx="358906" cy="386640"/>
            </a:xfrm>
            <a:custGeom>
              <a:avLst/>
              <a:gdLst/>
              <a:ahLst/>
              <a:cxnLst/>
              <a:rect l="l" t="t" r="r" b="b"/>
              <a:pathLst>
                <a:path w="717811" h="773280" extrusionOk="0">
                  <a:moveTo>
                    <a:pt x="62659" y="3"/>
                  </a:moveTo>
                  <a:cubicBezTo>
                    <a:pt x="64750" y="741"/>
                    <a:pt x="93506" y="135160"/>
                    <a:pt x="89170" y="245444"/>
                  </a:cubicBezTo>
                  <a:cubicBezTo>
                    <a:pt x="86064" y="325228"/>
                    <a:pt x="57400" y="387027"/>
                    <a:pt x="28182" y="402092"/>
                  </a:cubicBezTo>
                  <a:cubicBezTo>
                    <a:pt x="28305" y="404859"/>
                    <a:pt x="2994" y="325136"/>
                    <a:pt x="687" y="299556"/>
                  </a:cubicBezTo>
                  <a:cubicBezTo>
                    <a:pt x="-7494" y="208980"/>
                    <a:pt x="60045" y="-889"/>
                    <a:pt x="62659" y="3"/>
                  </a:cubicBezTo>
                  <a:close/>
                  <a:moveTo>
                    <a:pt x="540381" y="196497"/>
                  </a:moveTo>
                  <a:cubicBezTo>
                    <a:pt x="538720" y="193791"/>
                    <a:pt x="334382" y="312992"/>
                    <a:pt x="279207" y="392530"/>
                  </a:cubicBezTo>
                  <a:cubicBezTo>
                    <a:pt x="263645" y="414974"/>
                    <a:pt x="231106" y="498571"/>
                    <a:pt x="232890" y="496235"/>
                  </a:cubicBezTo>
                  <a:cubicBezTo>
                    <a:pt x="269119" y="506012"/>
                    <a:pt x="337027" y="477480"/>
                    <a:pt x="394755" y="415220"/>
                  </a:cubicBezTo>
                  <a:cubicBezTo>
                    <a:pt x="474565" y="329133"/>
                    <a:pt x="541734" y="198649"/>
                    <a:pt x="540381" y="196497"/>
                  </a:cubicBezTo>
                  <a:close/>
                  <a:moveTo>
                    <a:pt x="434767" y="674497"/>
                  </a:moveTo>
                  <a:cubicBezTo>
                    <a:pt x="410594" y="676987"/>
                    <a:pt x="335151" y="704843"/>
                    <a:pt x="337734" y="704720"/>
                  </a:cubicBezTo>
                  <a:cubicBezTo>
                    <a:pt x="351913" y="737156"/>
                    <a:pt x="410255" y="769070"/>
                    <a:pt x="485667" y="772729"/>
                  </a:cubicBezTo>
                  <a:cubicBezTo>
                    <a:pt x="589959" y="777802"/>
                    <a:pt x="717101" y="746288"/>
                    <a:pt x="717809" y="743982"/>
                  </a:cubicBezTo>
                  <a:cubicBezTo>
                    <a:pt x="718670" y="741092"/>
                    <a:pt x="520452" y="665673"/>
                    <a:pt x="434767" y="6744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5" name="Google Shape;805;p13"/>
            <p:cNvSpPr/>
            <p:nvPr/>
          </p:nvSpPr>
          <p:spPr>
            <a:xfrm rot="10800000" flipH="1">
              <a:off x="539177" y="441753"/>
              <a:ext cx="541950" cy="534821"/>
            </a:xfrm>
            <a:custGeom>
              <a:avLst/>
              <a:gdLst/>
              <a:ahLst/>
              <a:cxnLst/>
              <a:rect l="l" t="t" r="r" b="b"/>
              <a:pathLst>
                <a:path w="1083900" h="1069641" extrusionOk="0">
                  <a:moveTo>
                    <a:pt x="226178" y="131301"/>
                  </a:moveTo>
                  <a:cubicBezTo>
                    <a:pt x="260009" y="115436"/>
                    <a:pt x="297930" y="88472"/>
                    <a:pt x="279139" y="52162"/>
                  </a:cubicBezTo>
                  <a:cubicBezTo>
                    <a:pt x="258040" y="11362"/>
                    <a:pt x="215168" y="50225"/>
                    <a:pt x="187334" y="90440"/>
                  </a:cubicBezTo>
                  <a:cubicBezTo>
                    <a:pt x="196591" y="53084"/>
                    <a:pt x="198806" y="5244"/>
                    <a:pt x="151289" y="356"/>
                  </a:cubicBezTo>
                  <a:cubicBezTo>
                    <a:pt x="99558" y="-4963"/>
                    <a:pt x="104418" y="50440"/>
                    <a:pt x="121487" y="95851"/>
                  </a:cubicBezTo>
                  <a:cubicBezTo>
                    <a:pt x="100296" y="63906"/>
                    <a:pt x="69018" y="31286"/>
                    <a:pt x="40293" y="57388"/>
                  </a:cubicBezTo>
                  <a:cubicBezTo>
                    <a:pt x="10645" y="84352"/>
                    <a:pt x="42999" y="117557"/>
                    <a:pt x="80490" y="139786"/>
                  </a:cubicBezTo>
                  <a:cubicBezTo>
                    <a:pt x="45613" y="132961"/>
                    <a:pt x="1972" y="133545"/>
                    <a:pt x="65" y="178464"/>
                  </a:cubicBezTo>
                  <a:cubicBezTo>
                    <a:pt x="-2119" y="228948"/>
                    <a:pt x="51272" y="220186"/>
                    <a:pt x="92792" y="200908"/>
                  </a:cubicBezTo>
                  <a:cubicBezTo>
                    <a:pt x="62806" y="222522"/>
                    <a:pt x="32573" y="254621"/>
                    <a:pt x="55763" y="286043"/>
                  </a:cubicBezTo>
                  <a:cubicBezTo>
                    <a:pt x="79567" y="318295"/>
                    <a:pt x="110661" y="286473"/>
                    <a:pt x="132343" y="247918"/>
                  </a:cubicBezTo>
                  <a:cubicBezTo>
                    <a:pt x="127453" y="293053"/>
                    <a:pt x="134865" y="340647"/>
                    <a:pt x="176108" y="327764"/>
                  </a:cubicBezTo>
                  <a:cubicBezTo>
                    <a:pt x="211538" y="316696"/>
                    <a:pt x="208125" y="279463"/>
                    <a:pt x="196930" y="246688"/>
                  </a:cubicBezTo>
                  <a:cubicBezTo>
                    <a:pt x="218797" y="275958"/>
                    <a:pt x="248906" y="302461"/>
                    <a:pt x="275233" y="276973"/>
                  </a:cubicBezTo>
                  <a:cubicBezTo>
                    <a:pt x="303005" y="250070"/>
                    <a:pt x="273172" y="219294"/>
                    <a:pt x="236942" y="198356"/>
                  </a:cubicBezTo>
                  <a:cubicBezTo>
                    <a:pt x="275755" y="209640"/>
                    <a:pt x="316137" y="208010"/>
                    <a:pt x="311555" y="164321"/>
                  </a:cubicBezTo>
                  <a:cubicBezTo>
                    <a:pt x="306788" y="118664"/>
                    <a:pt x="261116" y="121831"/>
                    <a:pt x="226178" y="131301"/>
                  </a:cubicBezTo>
                  <a:close/>
                  <a:moveTo>
                    <a:pt x="188041" y="177050"/>
                  </a:moveTo>
                  <a:cubicBezTo>
                    <a:pt x="173156" y="172745"/>
                    <a:pt x="170357" y="185443"/>
                    <a:pt x="168665" y="192330"/>
                  </a:cubicBezTo>
                  <a:cubicBezTo>
                    <a:pt x="165805" y="191900"/>
                    <a:pt x="160208" y="189686"/>
                    <a:pt x="154703" y="190117"/>
                  </a:cubicBezTo>
                  <a:cubicBezTo>
                    <a:pt x="152888" y="177265"/>
                    <a:pt x="134681" y="177849"/>
                    <a:pt x="137141" y="174590"/>
                  </a:cubicBezTo>
                  <a:cubicBezTo>
                    <a:pt x="137141" y="174590"/>
                    <a:pt x="132774" y="176619"/>
                    <a:pt x="125977" y="180278"/>
                  </a:cubicBezTo>
                  <a:cubicBezTo>
                    <a:pt x="130744" y="173637"/>
                    <a:pt x="128438" y="166135"/>
                    <a:pt x="125977" y="160570"/>
                  </a:cubicBezTo>
                  <a:cubicBezTo>
                    <a:pt x="145414" y="165674"/>
                    <a:pt x="143169" y="138710"/>
                    <a:pt x="146829" y="141693"/>
                  </a:cubicBezTo>
                  <a:cubicBezTo>
                    <a:pt x="146829" y="141693"/>
                    <a:pt x="146183" y="140217"/>
                    <a:pt x="144953" y="137634"/>
                  </a:cubicBezTo>
                  <a:cubicBezTo>
                    <a:pt x="153319" y="142307"/>
                    <a:pt x="163037" y="137234"/>
                    <a:pt x="168235" y="135174"/>
                  </a:cubicBezTo>
                  <a:cubicBezTo>
                    <a:pt x="172295" y="143291"/>
                    <a:pt x="184351" y="145505"/>
                    <a:pt x="181921" y="147811"/>
                  </a:cubicBezTo>
                  <a:cubicBezTo>
                    <a:pt x="181921" y="147811"/>
                    <a:pt x="183551" y="147380"/>
                    <a:pt x="186411" y="146489"/>
                  </a:cubicBezTo>
                  <a:cubicBezTo>
                    <a:pt x="187457" y="149656"/>
                    <a:pt x="173955" y="166689"/>
                    <a:pt x="188687" y="177234"/>
                  </a:cubicBezTo>
                  <a:cubicBezTo>
                    <a:pt x="188472" y="177173"/>
                    <a:pt x="188257" y="177111"/>
                    <a:pt x="188041" y="177050"/>
                  </a:cubicBezTo>
                  <a:close/>
                  <a:moveTo>
                    <a:pt x="1083544" y="904057"/>
                  </a:moveTo>
                  <a:cubicBezTo>
                    <a:pt x="1078777" y="858400"/>
                    <a:pt x="1033105" y="861598"/>
                    <a:pt x="998167" y="871037"/>
                  </a:cubicBezTo>
                  <a:cubicBezTo>
                    <a:pt x="1031998" y="855172"/>
                    <a:pt x="1069919" y="828239"/>
                    <a:pt x="1051128" y="791898"/>
                  </a:cubicBezTo>
                  <a:cubicBezTo>
                    <a:pt x="1030030" y="751099"/>
                    <a:pt x="987157" y="789961"/>
                    <a:pt x="959323" y="830176"/>
                  </a:cubicBezTo>
                  <a:cubicBezTo>
                    <a:pt x="968580" y="792851"/>
                    <a:pt x="970795" y="744980"/>
                    <a:pt x="923278" y="740092"/>
                  </a:cubicBezTo>
                  <a:cubicBezTo>
                    <a:pt x="871547" y="734804"/>
                    <a:pt x="876407" y="790207"/>
                    <a:pt x="893476" y="835587"/>
                  </a:cubicBezTo>
                  <a:cubicBezTo>
                    <a:pt x="872316" y="803643"/>
                    <a:pt x="841007" y="771022"/>
                    <a:pt x="812282" y="797125"/>
                  </a:cubicBezTo>
                  <a:cubicBezTo>
                    <a:pt x="782634" y="824088"/>
                    <a:pt x="814988" y="857324"/>
                    <a:pt x="852479" y="879522"/>
                  </a:cubicBezTo>
                  <a:cubicBezTo>
                    <a:pt x="817603" y="872697"/>
                    <a:pt x="773992" y="873281"/>
                    <a:pt x="772054" y="918200"/>
                  </a:cubicBezTo>
                  <a:cubicBezTo>
                    <a:pt x="769870" y="968684"/>
                    <a:pt x="823262" y="959953"/>
                    <a:pt x="864781" y="940644"/>
                  </a:cubicBezTo>
                  <a:cubicBezTo>
                    <a:pt x="834795" y="962289"/>
                    <a:pt x="804562" y="994357"/>
                    <a:pt x="827783" y="1025779"/>
                  </a:cubicBezTo>
                  <a:cubicBezTo>
                    <a:pt x="851556" y="1058031"/>
                    <a:pt x="882650" y="1026209"/>
                    <a:pt x="904333" y="987654"/>
                  </a:cubicBezTo>
                  <a:cubicBezTo>
                    <a:pt x="899442" y="1032789"/>
                    <a:pt x="906854" y="1080383"/>
                    <a:pt x="948097" y="1067500"/>
                  </a:cubicBezTo>
                  <a:cubicBezTo>
                    <a:pt x="983527" y="1056432"/>
                    <a:pt x="980114" y="1019199"/>
                    <a:pt x="968919" y="986425"/>
                  </a:cubicBezTo>
                  <a:cubicBezTo>
                    <a:pt x="990786" y="1015694"/>
                    <a:pt x="1020895" y="1042197"/>
                    <a:pt x="1047222" y="1016709"/>
                  </a:cubicBezTo>
                  <a:cubicBezTo>
                    <a:pt x="1074994" y="989837"/>
                    <a:pt x="1045192" y="959061"/>
                    <a:pt x="1008931" y="938092"/>
                  </a:cubicBezTo>
                  <a:cubicBezTo>
                    <a:pt x="1047775" y="949376"/>
                    <a:pt x="1088126" y="947747"/>
                    <a:pt x="1083544" y="904057"/>
                  </a:cubicBezTo>
                  <a:close/>
                  <a:moveTo>
                    <a:pt x="960030" y="916786"/>
                  </a:moveTo>
                  <a:cubicBezTo>
                    <a:pt x="945145" y="912481"/>
                    <a:pt x="942346" y="925179"/>
                    <a:pt x="940655" y="932097"/>
                  </a:cubicBezTo>
                  <a:cubicBezTo>
                    <a:pt x="937794" y="931636"/>
                    <a:pt x="932228" y="929422"/>
                    <a:pt x="926692" y="929853"/>
                  </a:cubicBezTo>
                  <a:cubicBezTo>
                    <a:pt x="924877" y="917001"/>
                    <a:pt x="906670" y="917585"/>
                    <a:pt x="909130" y="914326"/>
                  </a:cubicBezTo>
                  <a:cubicBezTo>
                    <a:pt x="909130" y="914326"/>
                    <a:pt x="904763" y="916355"/>
                    <a:pt x="897966" y="920014"/>
                  </a:cubicBezTo>
                  <a:cubicBezTo>
                    <a:pt x="902764" y="913404"/>
                    <a:pt x="900427" y="905871"/>
                    <a:pt x="897997" y="900337"/>
                  </a:cubicBezTo>
                  <a:cubicBezTo>
                    <a:pt x="917404" y="905441"/>
                    <a:pt x="915189" y="878446"/>
                    <a:pt x="918818" y="881429"/>
                  </a:cubicBezTo>
                  <a:cubicBezTo>
                    <a:pt x="918818" y="881429"/>
                    <a:pt x="918172" y="879953"/>
                    <a:pt x="916942" y="877370"/>
                  </a:cubicBezTo>
                  <a:cubicBezTo>
                    <a:pt x="925338" y="882044"/>
                    <a:pt x="935026" y="876971"/>
                    <a:pt x="940224" y="874911"/>
                  </a:cubicBezTo>
                  <a:cubicBezTo>
                    <a:pt x="944314" y="883058"/>
                    <a:pt x="956340" y="885241"/>
                    <a:pt x="953910" y="887547"/>
                  </a:cubicBezTo>
                  <a:cubicBezTo>
                    <a:pt x="953910" y="887547"/>
                    <a:pt x="955540" y="887117"/>
                    <a:pt x="958431" y="886256"/>
                  </a:cubicBezTo>
                  <a:cubicBezTo>
                    <a:pt x="959446" y="889392"/>
                    <a:pt x="945944" y="906425"/>
                    <a:pt x="960676" y="916970"/>
                  </a:cubicBezTo>
                  <a:cubicBezTo>
                    <a:pt x="960461" y="916909"/>
                    <a:pt x="960246" y="916847"/>
                    <a:pt x="960030" y="9167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6" name="Google Shape;806;p13"/>
            <p:cNvSpPr/>
            <p:nvPr/>
          </p:nvSpPr>
          <p:spPr>
            <a:xfrm rot="10800000" flipH="1">
              <a:off x="596405" y="503444"/>
              <a:ext cx="426042" cy="410164"/>
            </a:xfrm>
            <a:custGeom>
              <a:avLst/>
              <a:gdLst/>
              <a:ahLst/>
              <a:cxnLst/>
              <a:rect l="l" t="t" r="r" b="b"/>
              <a:pathLst>
                <a:path w="852083" h="820327" extrusionOk="0">
                  <a:moveTo>
                    <a:pt x="80044" y="39066"/>
                  </a:moveTo>
                  <a:cubicBezTo>
                    <a:pt x="80721" y="61295"/>
                    <a:pt x="63344" y="79896"/>
                    <a:pt x="41262" y="80572"/>
                  </a:cubicBezTo>
                  <a:cubicBezTo>
                    <a:pt x="19180" y="81248"/>
                    <a:pt x="696" y="63754"/>
                    <a:pt x="19" y="41525"/>
                  </a:cubicBezTo>
                  <a:cubicBezTo>
                    <a:pt x="-658" y="19296"/>
                    <a:pt x="16750" y="695"/>
                    <a:pt x="38832" y="19"/>
                  </a:cubicBezTo>
                  <a:cubicBezTo>
                    <a:pt x="60915" y="-657"/>
                    <a:pt x="79368" y="16837"/>
                    <a:pt x="80044" y="39066"/>
                  </a:cubicBezTo>
                  <a:close/>
                  <a:moveTo>
                    <a:pt x="810821" y="739755"/>
                  </a:moveTo>
                  <a:cubicBezTo>
                    <a:pt x="788739" y="740431"/>
                    <a:pt x="771362" y="759032"/>
                    <a:pt x="772039" y="781261"/>
                  </a:cubicBezTo>
                  <a:cubicBezTo>
                    <a:pt x="772716" y="803490"/>
                    <a:pt x="791169" y="820985"/>
                    <a:pt x="813251" y="820308"/>
                  </a:cubicBezTo>
                  <a:cubicBezTo>
                    <a:pt x="835333" y="819632"/>
                    <a:pt x="852741" y="801031"/>
                    <a:pt x="852064" y="778802"/>
                  </a:cubicBezTo>
                  <a:cubicBezTo>
                    <a:pt x="851388" y="756573"/>
                    <a:pt x="832904" y="739079"/>
                    <a:pt x="810821" y="73975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7" name="Google Shape;807;p13"/>
            <p:cNvSpPr/>
            <p:nvPr/>
          </p:nvSpPr>
          <p:spPr>
            <a:xfrm rot="10800000" flipH="1">
              <a:off x="655573" y="496121"/>
              <a:ext cx="192882" cy="227394"/>
            </a:xfrm>
            <a:custGeom>
              <a:avLst/>
              <a:gdLst/>
              <a:ahLst/>
              <a:cxnLst/>
              <a:rect l="l" t="t" r="r" b="b"/>
              <a:pathLst>
                <a:path w="385763" h="454787" extrusionOk="0">
                  <a:moveTo>
                    <a:pt x="84546" y="44396"/>
                  </a:moveTo>
                  <a:cubicBezTo>
                    <a:pt x="84546" y="68931"/>
                    <a:pt x="65601" y="88824"/>
                    <a:pt x="42258" y="88824"/>
                  </a:cubicBezTo>
                  <a:cubicBezTo>
                    <a:pt x="18945" y="88824"/>
                    <a:pt x="0" y="68931"/>
                    <a:pt x="0" y="44396"/>
                  </a:cubicBezTo>
                  <a:cubicBezTo>
                    <a:pt x="0" y="19892"/>
                    <a:pt x="18945" y="0"/>
                    <a:pt x="42258" y="0"/>
                  </a:cubicBezTo>
                  <a:cubicBezTo>
                    <a:pt x="65601" y="0"/>
                    <a:pt x="84546" y="19892"/>
                    <a:pt x="84546" y="44396"/>
                  </a:cubicBezTo>
                  <a:close/>
                  <a:moveTo>
                    <a:pt x="343506" y="365963"/>
                  </a:moveTo>
                  <a:cubicBezTo>
                    <a:pt x="320163" y="365963"/>
                    <a:pt x="301218" y="385856"/>
                    <a:pt x="301218" y="410360"/>
                  </a:cubicBezTo>
                  <a:cubicBezTo>
                    <a:pt x="301218" y="434864"/>
                    <a:pt x="320163" y="454787"/>
                    <a:pt x="343506" y="454787"/>
                  </a:cubicBezTo>
                  <a:cubicBezTo>
                    <a:pt x="366819" y="454787"/>
                    <a:pt x="385764" y="434864"/>
                    <a:pt x="385764" y="410360"/>
                  </a:cubicBezTo>
                  <a:cubicBezTo>
                    <a:pt x="385764" y="385856"/>
                    <a:pt x="366819" y="365963"/>
                    <a:pt x="343506" y="365963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08" name="Google Shape;808;p13"/>
            <p:cNvSpPr/>
            <p:nvPr/>
          </p:nvSpPr>
          <p:spPr>
            <a:xfrm rot="10800000" flipH="1">
              <a:off x="548338" y="398519"/>
              <a:ext cx="315202" cy="298089"/>
            </a:xfrm>
            <a:custGeom>
              <a:avLst/>
              <a:gdLst/>
              <a:ahLst/>
              <a:cxnLst/>
              <a:rect l="l" t="t" r="r" b="b"/>
              <a:pathLst>
                <a:path w="630405" h="596178" extrusionOk="0">
                  <a:moveTo>
                    <a:pt x="48114" y="5958"/>
                  </a:moveTo>
                  <a:cubicBezTo>
                    <a:pt x="50544" y="28986"/>
                    <a:pt x="51220" y="52999"/>
                    <a:pt x="50298" y="77441"/>
                  </a:cubicBezTo>
                  <a:cubicBezTo>
                    <a:pt x="49437" y="100869"/>
                    <a:pt x="47314" y="124728"/>
                    <a:pt x="43901" y="148463"/>
                  </a:cubicBezTo>
                  <a:cubicBezTo>
                    <a:pt x="41225" y="167279"/>
                    <a:pt x="37719" y="186003"/>
                    <a:pt x="33782" y="204420"/>
                  </a:cubicBezTo>
                  <a:cubicBezTo>
                    <a:pt x="27723" y="232952"/>
                    <a:pt x="20465" y="260715"/>
                    <a:pt x="13391" y="286972"/>
                  </a:cubicBezTo>
                  <a:cubicBezTo>
                    <a:pt x="12499" y="290630"/>
                    <a:pt x="8809" y="292875"/>
                    <a:pt x="5180" y="291983"/>
                  </a:cubicBezTo>
                  <a:cubicBezTo>
                    <a:pt x="1520" y="291091"/>
                    <a:pt x="-695" y="287402"/>
                    <a:pt x="197" y="283743"/>
                  </a:cubicBezTo>
                  <a:cubicBezTo>
                    <a:pt x="7148" y="252321"/>
                    <a:pt x="13791" y="218717"/>
                    <a:pt x="19542" y="184497"/>
                  </a:cubicBezTo>
                  <a:cubicBezTo>
                    <a:pt x="21388" y="173490"/>
                    <a:pt x="23171" y="162422"/>
                    <a:pt x="24863" y="151322"/>
                  </a:cubicBezTo>
                  <a:cubicBezTo>
                    <a:pt x="26555" y="140254"/>
                    <a:pt x="28154" y="129186"/>
                    <a:pt x="29599" y="118148"/>
                  </a:cubicBezTo>
                  <a:cubicBezTo>
                    <a:pt x="34520" y="80177"/>
                    <a:pt x="37257" y="42514"/>
                    <a:pt x="35105" y="7034"/>
                  </a:cubicBezTo>
                  <a:cubicBezTo>
                    <a:pt x="34828" y="3437"/>
                    <a:pt x="37504" y="301"/>
                    <a:pt x="41071" y="24"/>
                  </a:cubicBezTo>
                  <a:cubicBezTo>
                    <a:pt x="44669" y="-283"/>
                    <a:pt x="47807" y="2391"/>
                    <a:pt x="48114" y="5958"/>
                  </a:cubicBezTo>
                  <a:close/>
                  <a:moveTo>
                    <a:pt x="324481" y="262806"/>
                  </a:moveTo>
                  <a:cubicBezTo>
                    <a:pt x="341181" y="247064"/>
                    <a:pt x="357574" y="231076"/>
                    <a:pt x="373874" y="214935"/>
                  </a:cubicBezTo>
                  <a:cubicBezTo>
                    <a:pt x="398233" y="190800"/>
                    <a:pt x="422222" y="166265"/>
                    <a:pt x="446426" y="141699"/>
                  </a:cubicBezTo>
                  <a:cubicBezTo>
                    <a:pt x="449102" y="139086"/>
                    <a:pt x="449133" y="134781"/>
                    <a:pt x="446518" y="132107"/>
                  </a:cubicBezTo>
                  <a:cubicBezTo>
                    <a:pt x="443873" y="129401"/>
                    <a:pt x="439568" y="129370"/>
                    <a:pt x="436892" y="132014"/>
                  </a:cubicBezTo>
                  <a:cubicBezTo>
                    <a:pt x="411919" y="155688"/>
                    <a:pt x="386945" y="179178"/>
                    <a:pt x="362003" y="202637"/>
                  </a:cubicBezTo>
                  <a:cubicBezTo>
                    <a:pt x="345364" y="218286"/>
                    <a:pt x="328664" y="233843"/>
                    <a:pt x="311933" y="249401"/>
                  </a:cubicBezTo>
                  <a:cubicBezTo>
                    <a:pt x="300800" y="259731"/>
                    <a:pt x="289666" y="270092"/>
                    <a:pt x="278441" y="280423"/>
                  </a:cubicBezTo>
                  <a:cubicBezTo>
                    <a:pt x="261710" y="295826"/>
                    <a:pt x="244887" y="311199"/>
                    <a:pt x="227694" y="326295"/>
                  </a:cubicBezTo>
                  <a:lnTo>
                    <a:pt x="170705" y="376318"/>
                  </a:lnTo>
                  <a:cubicBezTo>
                    <a:pt x="167629" y="379147"/>
                    <a:pt x="157511" y="386064"/>
                    <a:pt x="152282" y="391814"/>
                  </a:cubicBezTo>
                  <a:cubicBezTo>
                    <a:pt x="149576" y="394765"/>
                    <a:pt x="147946" y="397686"/>
                    <a:pt x="147546" y="399992"/>
                  </a:cubicBezTo>
                  <a:cubicBezTo>
                    <a:pt x="146869" y="403528"/>
                    <a:pt x="149176" y="406940"/>
                    <a:pt x="152713" y="407617"/>
                  </a:cubicBezTo>
                  <a:cubicBezTo>
                    <a:pt x="156127" y="408293"/>
                    <a:pt x="159418" y="406172"/>
                    <a:pt x="160279" y="402851"/>
                  </a:cubicBezTo>
                  <a:cubicBezTo>
                    <a:pt x="158649" y="402052"/>
                    <a:pt x="163323" y="399469"/>
                    <a:pt x="165753" y="397502"/>
                  </a:cubicBezTo>
                  <a:cubicBezTo>
                    <a:pt x="171074" y="393197"/>
                    <a:pt x="177625" y="388954"/>
                    <a:pt x="180024" y="386894"/>
                  </a:cubicBezTo>
                  <a:lnTo>
                    <a:pt x="238489" y="338870"/>
                  </a:lnTo>
                  <a:cubicBezTo>
                    <a:pt x="256143" y="324081"/>
                    <a:pt x="273581" y="309139"/>
                    <a:pt x="290650" y="293859"/>
                  </a:cubicBezTo>
                  <a:cubicBezTo>
                    <a:pt x="302061" y="283620"/>
                    <a:pt x="313348" y="273290"/>
                    <a:pt x="324481" y="262806"/>
                  </a:cubicBezTo>
                  <a:close/>
                  <a:moveTo>
                    <a:pt x="624715" y="582651"/>
                  </a:moveTo>
                  <a:cubicBezTo>
                    <a:pt x="595712" y="577332"/>
                    <a:pt x="566802" y="571767"/>
                    <a:pt x="537769" y="566694"/>
                  </a:cubicBezTo>
                  <a:cubicBezTo>
                    <a:pt x="518363" y="563312"/>
                    <a:pt x="498925" y="560084"/>
                    <a:pt x="479457" y="557286"/>
                  </a:cubicBezTo>
                  <a:cubicBezTo>
                    <a:pt x="463188" y="554949"/>
                    <a:pt x="446857" y="552889"/>
                    <a:pt x="430495" y="551198"/>
                  </a:cubicBezTo>
                  <a:cubicBezTo>
                    <a:pt x="414133" y="549477"/>
                    <a:pt x="397710" y="548216"/>
                    <a:pt x="381256" y="547232"/>
                  </a:cubicBezTo>
                  <a:lnTo>
                    <a:pt x="302338" y="542559"/>
                  </a:lnTo>
                  <a:cubicBezTo>
                    <a:pt x="298339" y="542405"/>
                    <a:pt x="273243" y="541913"/>
                    <a:pt x="263494" y="542774"/>
                  </a:cubicBezTo>
                  <a:cubicBezTo>
                    <a:pt x="259034" y="543174"/>
                    <a:pt x="256358" y="544649"/>
                    <a:pt x="255682" y="545357"/>
                  </a:cubicBezTo>
                  <a:cubicBezTo>
                    <a:pt x="254113" y="546925"/>
                    <a:pt x="253560" y="548677"/>
                    <a:pt x="253652" y="550368"/>
                  </a:cubicBezTo>
                  <a:cubicBezTo>
                    <a:pt x="253713" y="551844"/>
                    <a:pt x="254113" y="553750"/>
                    <a:pt x="256112" y="555349"/>
                  </a:cubicBezTo>
                  <a:cubicBezTo>
                    <a:pt x="257958" y="556917"/>
                    <a:pt x="260449" y="557255"/>
                    <a:pt x="262602" y="556456"/>
                  </a:cubicBezTo>
                  <a:cubicBezTo>
                    <a:pt x="262540" y="556363"/>
                    <a:pt x="262509" y="556240"/>
                    <a:pt x="262448" y="556087"/>
                  </a:cubicBezTo>
                  <a:cubicBezTo>
                    <a:pt x="262386" y="555748"/>
                    <a:pt x="263032" y="555872"/>
                    <a:pt x="263709" y="555902"/>
                  </a:cubicBezTo>
                  <a:cubicBezTo>
                    <a:pt x="263955" y="555748"/>
                    <a:pt x="264232" y="555564"/>
                    <a:pt x="264447" y="555379"/>
                  </a:cubicBezTo>
                  <a:cubicBezTo>
                    <a:pt x="264324" y="555564"/>
                    <a:pt x="264139" y="555748"/>
                    <a:pt x="263986" y="555933"/>
                  </a:cubicBezTo>
                  <a:cubicBezTo>
                    <a:pt x="264139" y="555933"/>
                    <a:pt x="264262" y="555933"/>
                    <a:pt x="264385" y="555933"/>
                  </a:cubicBezTo>
                  <a:cubicBezTo>
                    <a:pt x="273704" y="555472"/>
                    <a:pt x="297693" y="556917"/>
                    <a:pt x="301476" y="557194"/>
                  </a:cubicBezTo>
                  <a:lnTo>
                    <a:pt x="380025" y="564388"/>
                  </a:lnTo>
                  <a:cubicBezTo>
                    <a:pt x="396233" y="565710"/>
                    <a:pt x="412380" y="567493"/>
                    <a:pt x="428496" y="569338"/>
                  </a:cubicBezTo>
                  <a:cubicBezTo>
                    <a:pt x="444673" y="571213"/>
                    <a:pt x="460820" y="573243"/>
                    <a:pt x="476966" y="575364"/>
                  </a:cubicBezTo>
                  <a:cubicBezTo>
                    <a:pt x="496342" y="577916"/>
                    <a:pt x="515749" y="580560"/>
                    <a:pt x="535124" y="583358"/>
                  </a:cubicBezTo>
                  <a:cubicBezTo>
                    <a:pt x="564250" y="587539"/>
                    <a:pt x="593375" y="591844"/>
                    <a:pt x="622500" y="596087"/>
                  </a:cubicBezTo>
                  <a:cubicBezTo>
                    <a:pt x="626222" y="596701"/>
                    <a:pt x="629728" y="594180"/>
                    <a:pt x="630312" y="590491"/>
                  </a:cubicBezTo>
                  <a:cubicBezTo>
                    <a:pt x="630927" y="586771"/>
                    <a:pt x="628436" y="583266"/>
                    <a:pt x="624715" y="582651"/>
                  </a:cubicBezTo>
                  <a:close/>
                  <a:moveTo>
                    <a:pt x="262602" y="556456"/>
                  </a:moveTo>
                  <a:cubicBezTo>
                    <a:pt x="262878" y="556948"/>
                    <a:pt x="263432" y="556579"/>
                    <a:pt x="263986" y="555933"/>
                  </a:cubicBezTo>
                  <a:lnTo>
                    <a:pt x="263709" y="555902"/>
                  </a:lnTo>
                  <a:cubicBezTo>
                    <a:pt x="263340" y="556148"/>
                    <a:pt x="262971" y="556302"/>
                    <a:pt x="262602" y="55645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809" name="Google Shape;809;p13"/>
          <p:cNvGrpSpPr/>
          <p:nvPr/>
        </p:nvGrpSpPr>
        <p:grpSpPr>
          <a:xfrm>
            <a:off x="7715535" y="-36971"/>
            <a:ext cx="1424616" cy="1378325"/>
            <a:chOff x="7455887" y="129587"/>
            <a:chExt cx="1424616" cy="1378325"/>
          </a:xfrm>
        </p:grpSpPr>
        <p:sp>
          <p:nvSpPr>
            <p:cNvPr id="810" name="Google Shape;810;p13"/>
            <p:cNvSpPr/>
            <p:nvPr/>
          </p:nvSpPr>
          <p:spPr>
            <a:xfrm rot="10800000">
              <a:off x="8512058" y="321467"/>
              <a:ext cx="180661" cy="232128"/>
            </a:xfrm>
            <a:custGeom>
              <a:avLst/>
              <a:gdLst/>
              <a:ahLst/>
              <a:cxnLst/>
              <a:rect l="l" t="t" r="r" b="b"/>
              <a:pathLst>
                <a:path w="361322" h="464257" extrusionOk="0">
                  <a:moveTo>
                    <a:pt x="15169" y="348400"/>
                  </a:moveTo>
                  <a:cubicBezTo>
                    <a:pt x="10771" y="355287"/>
                    <a:pt x="3328" y="234734"/>
                    <a:pt x="991" y="177301"/>
                  </a:cubicBezTo>
                  <a:cubicBezTo>
                    <a:pt x="-2669" y="87617"/>
                    <a:pt x="2559" y="-1637"/>
                    <a:pt x="38082" y="23"/>
                  </a:cubicBezTo>
                  <a:cubicBezTo>
                    <a:pt x="70498" y="1560"/>
                    <a:pt x="70682" y="69661"/>
                    <a:pt x="60564" y="145941"/>
                  </a:cubicBezTo>
                  <a:cubicBezTo>
                    <a:pt x="83538" y="74765"/>
                    <a:pt x="111710" y="15826"/>
                    <a:pt x="140066" y="26679"/>
                  </a:cubicBezTo>
                  <a:cubicBezTo>
                    <a:pt x="167223" y="37102"/>
                    <a:pt x="152984" y="90199"/>
                    <a:pt x="125581" y="151014"/>
                  </a:cubicBezTo>
                  <a:cubicBezTo>
                    <a:pt x="165593" y="98224"/>
                    <a:pt x="204929" y="60345"/>
                    <a:pt x="226458" y="77747"/>
                  </a:cubicBezTo>
                  <a:cubicBezTo>
                    <a:pt x="252969" y="99177"/>
                    <a:pt x="207359" y="158762"/>
                    <a:pt x="150123" y="217055"/>
                  </a:cubicBezTo>
                  <a:cubicBezTo>
                    <a:pt x="213541" y="165157"/>
                    <a:pt x="277420" y="124327"/>
                    <a:pt x="296303" y="151045"/>
                  </a:cubicBezTo>
                  <a:cubicBezTo>
                    <a:pt x="315495" y="178193"/>
                    <a:pt x="258690" y="221636"/>
                    <a:pt x="189951" y="261390"/>
                  </a:cubicBezTo>
                  <a:cubicBezTo>
                    <a:pt x="265210" y="235226"/>
                    <a:pt x="335824" y="219976"/>
                    <a:pt x="344312" y="250752"/>
                  </a:cubicBezTo>
                  <a:cubicBezTo>
                    <a:pt x="352463" y="280206"/>
                    <a:pt x="295596" y="300837"/>
                    <a:pt x="225751" y="314979"/>
                  </a:cubicBezTo>
                  <a:cubicBezTo>
                    <a:pt x="298364" y="310275"/>
                    <a:pt x="360859" y="314918"/>
                    <a:pt x="361320" y="344618"/>
                  </a:cubicBezTo>
                  <a:cubicBezTo>
                    <a:pt x="361843" y="377669"/>
                    <a:pt x="291290" y="381636"/>
                    <a:pt x="212680" y="375856"/>
                  </a:cubicBezTo>
                  <a:cubicBezTo>
                    <a:pt x="288553" y="395348"/>
                    <a:pt x="353939" y="421144"/>
                    <a:pt x="344189" y="451120"/>
                  </a:cubicBezTo>
                  <a:cubicBezTo>
                    <a:pt x="325213" y="509629"/>
                    <a:pt x="16799" y="354057"/>
                    <a:pt x="16092" y="348584"/>
                  </a:cubicBezTo>
                  <a:lnTo>
                    <a:pt x="15169" y="348400"/>
                  </a:lnTo>
                  <a:lnTo>
                    <a:pt x="15169" y="348400"/>
                  </a:ln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1" name="Google Shape;811;p13"/>
            <p:cNvSpPr/>
            <p:nvPr/>
          </p:nvSpPr>
          <p:spPr>
            <a:xfrm rot="10800000">
              <a:off x="8718673" y="288146"/>
              <a:ext cx="93363" cy="65854"/>
            </a:xfrm>
            <a:custGeom>
              <a:avLst/>
              <a:gdLst/>
              <a:ahLst/>
              <a:cxnLst/>
              <a:rect l="l" t="t" r="r" b="b"/>
              <a:pathLst>
                <a:path w="186725" h="131708" extrusionOk="0">
                  <a:moveTo>
                    <a:pt x="176483" y="1077"/>
                  </a:moveTo>
                  <a:cubicBezTo>
                    <a:pt x="179528" y="-922"/>
                    <a:pt x="183649" y="-61"/>
                    <a:pt x="185648" y="3014"/>
                  </a:cubicBezTo>
                  <a:cubicBezTo>
                    <a:pt x="187648" y="6058"/>
                    <a:pt x="186786" y="10178"/>
                    <a:pt x="183711" y="12176"/>
                  </a:cubicBezTo>
                  <a:cubicBezTo>
                    <a:pt x="183711" y="12176"/>
                    <a:pt x="165688" y="25058"/>
                    <a:pt x="140930" y="42399"/>
                  </a:cubicBezTo>
                  <a:cubicBezTo>
                    <a:pt x="127890" y="51530"/>
                    <a:pt x="113066" y="62015"/>
                    <a:pt x="97934" y="72314"/>
                  </a:cubicBezTo>
                  <a:cubicBezTo>
                    <a:pt x="86186" y="80246"/>
                    <a:pt x="74253" y="88056"/>
                    <a:pt x="63027" y="95435"/>
                  </a:cubicBezTo>
                  <a:cubicBezTo>
                    <a:pt x="40576" y="110162"/>
                    <a:pt x="20923" y="122798"/>
                    <a:pt x="11266" y="130146"/>
                  </a:cubicBezTo>
                  <a:cubicBezTo>
                    <a:pt x="8313" y="132575"/>
                    <a:pt x="3946" y="132114"/>
                    <a:pt x="1547" y="129163"/>
                  </a:cubicBezTo>
                  <a:cubicBezTo>
                    <a:pt x="-852" y="126180"/>
                    <a:pt x="-421" y="121845"/>
                    <a:pt x="2562" y="119447"/>
                  </a:cubicBezTo>
                  <a:cubicBezTo>
                    <a:pt x="10435" y="112591"/>
                    <a:pt x="25075" y="101215"/>
                    <a:pt x="42759" y="88210"/>
                  </a:cubicBezTo>
                  <a:cubicBezTo>
                    <a:pt x="51309" y="81937"/>
                    <a:pt x="60536" y="75235"/>
                    <a:pt x="70132" y="68625"/>
                  </a:cubicBezTo>
                  <a:cubicBezTo>
                    <a:pt x="83971" y="59094"/>
                    <a:pt x="98488" y="49593"/>
                    <a:pt x="112174" y="40831"/>
                  </a:cubicBezTo>
                  <a:cubicBezTo>
                    <a:pt x="147051" y="18540"/>
                    <a:pt x="176483" y="1077"/>
                    <a:pt x="176483" y="1077"/>
                  </a:cubicBezTo>
                  <a:lnTo>
                    <a:pt x="176483" y="10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2" name="Google Shape;812;p13"/>
            <p:cNvSpPr/>
            <p:nvPr/>
          </p:nvSpPr>
          <p:spPr>
            <a:xfrm rot="10800000">
              <a:off x="8647040" y="335604"/>
              <a:ext cx="98593" cy="82353"/>
            </a:xfrm>
            <a:custGeom>
              <a:avLst/>
              <a:gdLst/>
              <a:ahLst/>
              <a:cxnLst/>
              <a:rect l="l" t="t" r="r" b="b"/>
              <a:pathLst>
                <a:path w="197186" h="164705" extrusionOk="0">
                  <a:moveTo>
                    <a:pt x="1635" y="159275"/>
                  </a:moveTo>
                  <a:cubicBezTo>
                    <a:pt x="-11621" y="141904"/>
                    <a:pt x="59455" y="48038"/>
                    <a:pt x="80461" y="23995"/>
                  </a:cubicBezTo>
                  <a:cubicBezTo>
                    <a:pt x="90241" y="12773"/>
                    <a:pt x="106049" y="-1554"/>
                    <a:pt x="122442" y="137"/>
                  </a:cubicBezTo>
                  <a:cubicBezTo>
                    <a:pt x="138004" y="1766"/>
                    <a:pt x="143386" y="34541"/>
                    <a:pt x="140680" y="46040"/>
                  </a:cubicBezTo>
                  <a:cubicBezTo>
                    <a:pt x="140249" y="47885"/>
                    <a:pt x="133114" y="64487"/>
                    <a:pt x="133514" y="64825"/>
                  </a:cubicBezTo>
                  <a:cubicBezTo>
                    <a:pt x="135482" y="66516"/>
                    <a:pt x="147046" y="63934"/>
                    <a:pt x="149783" y="64057"/>
                  </a:cubicBezTo>
                  <a:cubicBezTo>
                    <a:pt x="165530" y="64887"/>
                    <a:pt x="185582" y="67869"/>
                    <a:pt x="194348" y="82689"/>
                  </a:cubicBezTo>
                  <a:cubicBezTo>
                    <a:pt x="206711" y="103657"/>
                    <a:pt x="175618" y="121551"/>
                    <a:pt x="160025" y="128130"/>
                  </a:cubicBezTo>
                  <a:cubicBezTo>
                    <a:pt x="111431" y="148668"/>
                    <a:pt x="14921" y="176616"/>
                    <a:pt x="1635" y="159275"/>
                  </a:cubicBezTo>
                  <a:lnTo>
                    <a:pt x="1635" y="159275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3" name="Google Shape;813;p13"/>
            <p:cNvSpPr/>
            <p:nvPr/>
          </p:nvSpPr>
          <p:spPr>
            <a:xfrm rot="10800000">
              <a:off x="8585509" y="365442"/>
              <a:ext cx="94514" cy="110715"/>
            </a:xfrm>
            <a:custGeom>
              <a:avLst/>
              <a:gdLst/>
              <a:ahLst/>
              <a:cxnLst/>
              <a:rect l="l" t="t" r="r" b="b"/>
              <a:pathLst>
                <a:path w="189028" h="221429" extrusionOk="0">
                  <a:moveTo>
                    <a:pt x="83579" y="215445"/>
                  </a:moveTo>
                  <a:lnTo>
                    <a:pt x="83702" y="215445"/>
                  </a:lnTo>
                  <a:cubicBezTo>
                    <a:pt x="83579" y="215507"/>
                    <a:pt x="83487" y="215476"/>
                    <a:pt x="83364" y="215476"/>
                  </a:cubicBezTo>
                  <a:cubicBezTo>
                    <a:pt x="83425" y="215476"/>
                    <a:pt x="83517" y="215476"/>
                    <a:pt x="83579" y="215445"/>
                  </a:cubicBezTo>
                  <a:close/>
                  <a:moveTo>
                    <a:pt x="82995" y="215538"/>
                  </a:moveTo>
                  <a:cubicBezTo>
                    <a:pt x="83087" y="215599"/>
                    <a:pt x="83241" y="215507"/>
                    <a:pt x="83364" y="215476"/>
                  </a:cubicBezTo>
                  <a:cubicBezTo>
                    <a:pt x="83333" y="215476"/>
                    <a:pt x="83302" y="215507"/>
                    <a:pt x="83271" y="215507"/>
                  </a:cubicBezTo>
                  <a:lnTo>
                    <a:pt x="82995" y="215538"/>
                  </a:lnTo>
                  <a:close/>
                  <a:moveTo>
                    <a:pt x="182857" y="207544"/>
                  </a:moveTo>
                  <a:cubicBezTo>
                    <a:pt x="171539" y="205484"/>
                    <a:pt x="160283" y="203670"/>
                    <a:pt x="148872" y="202440"/>
                  </a:cubicBezTo>
                  <a:cubicBezTo>
                    <a:pt x="144351" y="201948"/>
                    <a:pt x="139800" y="201548"/>
                    <a:pt x="135279" y="201302"/>
                  </a:cubicBezTo>
                  <a:cubicBezTo>
                    <a:pt x="128482" y="200964"/>
                    <a:pt x="121685" y="201026"/>
                    <a:pt x="114888" y="200903"/>
                  </a:cubicBezTo>
                  <a:lnTo>
                    <a:pt x="94067" y="201241"/>
                  </a:lnTo>
                  <a:cubicBezTo>
                    <a:pt x="90960" y="201364"/>
                    <a:pt x="83333" y="201272"/>
                    <a:pt x="81365" y="201641"/>
                  </a:cubicBezTo>
                  <a:cubicBezTo>
                    <a:pt x="76936" y="202440"/>
                    <a:pt x="75490" y="205361"/>
                    <a:pt x="75244" y="206498"/>
                  </a:cubicBezTo>
                  <a:cubicBezTo>
                    <a:pt x="74814" y="208220"/>
                    <a:pt x="74598" y="210126"/>
                    <a:pt x="75890" y="212002"/>
                  </a:cubicBezTo>
                  <a:cubicBezTo>
                    <a:pt x="76290" y="212555"/>
                    <a:pt x="77182" y="214462"/>
                    <a:pt x="80319" y="215230"/>
                  </a:cubicBezTo>
                  <a:cubicBezTo>
                    <a:pt x="81211" y="215538"/>
                    <a:pt x="82133" y="215630"/>
                    <a:pt x="82995" y="215538"/>
                  </a:cubicBezTo>
                  <a:cubicBezTo>
                    <a:pt x="82902" y="215476"/>
                    <a:pt x="82841" y="215322"/>
                    <a:pt x="82841" y="215107"/>
                  </a:cubicBezTo>
                  <a:cubicBezTo>
                    <a:pt x="82810" y="214554"/>
                    <a:pt x="83640" y="214462"/>
                    <a:pt x="84840" y="214615"/>
                  </a:cubicBezTo>
                  <a:cubicBezTo>
                    <a:pt x="84471" y="214923"/>
                    <a:pt x="84071" y="215230"/>
                    <a:pt x="83702" y="215445"/>
                  </a:cubicBezTo>
                  <a:cubicBezTo>
                    <a:pt x="84379" y="215292"/>
                    <a:pt x="85024" y="215046"/>
                    <a:pt x="85609" y="214738"/>
                  </a:cubicBezTo>
                  <a:cubicBezTo>
                    <a:pt x="88254" y="215169"/>
                    <a:pt x="92037" y="216306"/>
                    <a:pt x="93667" y="216460"/>
                  </a:cubicBezTo>
                  <a:lnTo>
                    <a:pt x="113996" y="218520"/>
                  </a:lnTo>
                  <a:cubicBezTo>
                    <a:pt x="120762" y="219073"/>
                    <a:pt x="127498" y="219811"/>
                    <a:pt x="134264" y="220180"/>
                  </a:cubicBezTo>
                  <a:cubicBezTo>
                    <a:pt x="140538" y="220518"/>
                    <a:pt x="146812" y="220580"/>
                    <a:pt x="153086" y="220703"/>
                  </a:cubicBezTo>
                  <a:cubicBezTo>
                    <a:pt x="162497" y="220918"/>
                    <a:pt x="171847" y="220918"/>
                    <a:pt x="181258" y="221379"/>
                  </a:cubicBezTo>
                  <a:cubicBezTo>
                    <a:pt x="185071" y="221840"/>
                    <a:pt x="188547" y="219104"/>
                    <a:pt x="188977" y="215292"/>
                  </a:cubicBezTo>
                  <a:cubicBezTo>
                    <a:pt x="189439" y="211448"/>
                    <a:pt x="186702" y="208005"/>
                    <a:pt x="182857" y="207544"/>
                  </a:cubicBezTo>
                  <a:close/>
                  <a:moveTo>
                    <a:pt x="107322" y="185868"/>
                  </a:moveTo>
                  <a:cubicBezTo>
                    <a:pt x="114826" y="185038"/>
                    <a:pt x="122392" y="184515"/>
                    <a:pt x="129927" y="183593"/>
                  </a:cubicBezTo>
                  <a:cubicBezTo>
                    <a:pt x="135002" y="183009"/>
                    <a:pt x="140046" y="182240"/>
                    <a:pt x="145059" y="181410"/>
                  </a:cubicBezTo>
                  <a:cubicBezTo>
                    <a:pt x="157822" y="179289"/>
                    <a:pt x="170401" y="176614"/>
                    <a:pt x="182949" y="173385"/>
                  </a:cubicBezTo>
                  <a:cubicBezTo>
                    <a:pt x="186732" y="172648"/>
                    <a:pt x="189193" y="168989"/>
                    <a:pt x="188424" y="165207"/>
                  </a:cubicBezTo>
                  <a:cubicBezTo>
                    <a:pt x="187686" y="161425"/>
                    <a:pt x="184026" y="158997"/>
                    <a:pt x="180243" y="159734"/>
                  </a:cubicBezTo>
                  <a:cubicBezTo>
                    <a:pt x="169786" y="161149"/>
                    <a:pt x="159329" y="161918"/>
                    <a:pt x="148811" y="162840"/>
                  </a:cubicBezTo>
                  <a:cubicBezTo>
                    <a:pt x="141768" y="163455"/>
                    <a:pt x="134694" y="164008"/>
                    <a:pt x="127651" y="164869"/>
                  </a:cubicBezTo>
                  <a:cubicBezTo>
                    <a:pt x="120024" y="165761"/>
                    <a:pt x="112458" y="167114"/>
                    <a:pt x="104892" y="168343"/>
                  </a:cubicBezTo>
                  <a:lnTo>
                    <a:pt x="80411" y="172648"/>
                  </a:lnTo>
                  <a:cubicBezTo>
                    <a:pt x="78720" y="172955"/>
                    <a:pt x="74875" y="174400"/>
                    <a:pt x="72169" y="175046"/>
                  </a:cubicBezTo>
                  <a:cubicBezTo>
                    <a:pt x="71615" y="174738"/>
                    <a:pt x="70969" y="174554"/>
                    <a:pt x="70323" y="174431"/>
                  </a:cubicBezTo>
                  <a:cubicBezTo>
                    <a:pt x="70692" y="174615"/>
                    <a:pt x="71092" y="174892"/>
                    <a:pt x="71461" y="175200"/>
                  </a:cubicBezTo>
                  <a:cubicBezTo>
                    <a:pt x="70170" y="175445"/>
                    <a:pt x="69278" y="175415"/>
                    <a:pt x="69278" y="174861"/>
                  </a:cubicBezTo>
                  <a:cubicBezTo>
                    <a:pt x="69278" y="174615"/>
                    <a:pt x="69309" y="174462"/>
                    <a:pt x="69401" y="174339"/>
                  </a:cubicBezTo>
                  <a:cubicBezTo>
                    <a:pt x="68478" y="174339"/>
                    <a:pt x="67525" y="174492"/>
                    <a:pt x="66602" y="174892"/>
                  </a:cubicBezTo>
                  <a:cubicBezTo>
                    <a:pt x="63619" y="175968"/>
                    <a:pt x="62850" y="177874"/>
                    <a:pt x="62481" y="178489"/>
                  </a:cubicBezTo>
                  <a:cubicBezTo>
                    <a:pt x="61066" y="180980"/>
                    <a:pt x="60635" y="187528"/>
                    <a:pt x="68693" y="188389"/>
                  </a:cubicBezTo>
                  <a:cubicBezTo>
                    <a:pt x="70785" y="188605"/>
                    <a:pt x="78781" y="187805"/>
                    <a:pt x="82041" y="187652"/>
                  </a:cubicBezTo>
                  <a:lnTo>
                    <a:pt x="107322" y="185868"/>
                  </a:lnTo>
                  <a:close/>
                  <a:moveTo>
                    <a:pt x="68540" y="162963"/>
                  </a:moveTo>
                  <a:cubicBezTo>
                    <a:pt x="66940" y="163793"/>
                    <a:pt x="62542" y="164223"/>
                    <a:pt x="59621" y="165054"/>
                  </a:cubicBezTo>
                  <a:cubicBezTo>
                    <a:pt x="58636" y="168497"/>
                    <a:pt x="55100" y="170588"/>
                    <a:pt x="51593" y="169727"/>
                  </a:cubicBezTo>
                  <a:cubicBezTo>
                    <a:pt x="47841" y="169050"/>
                    <a:pt x="46673" y="166622"/>
                    <a:pt x="46027" y="165269"/>
                  </a:cubicBezTo>
                  <a:cubicBezTo>
                    <a:pt x="45073" y="163270"/>
                    <a:pt x="45289" y="160964"/>
                    <a:pt x="46826" y="158443"/>
                  </a:cubicBezTo>
                  <a:cubicBezTo>
                    <a:pt x="47441" y="157429"/>
                    <a:pt x="49133" y="155984"/>
                    <a:pt x="51624" y="154600"/>
                  </a:cubicBezTo>
                  <a:cubicBezTo>
                    <a:pt x="54269" y="153094"/>
                    <a:pt x="58636" y="151249"/>
                    <a:pt x="60605" y="149896"/>
                  </a:cubicBezTo>
                  <a:lnTo>
                    <a:pt x="81826" y="135415"/>
                  </a:lnTo>
                  <a:cubicBezTo>
                    <a:pt x="86870" y="132156"/>
                    <a:pt x="91944" y="128958"/>
                    <a:pt x="97173" y="126037"/>
                  </a:cubicBezTo>
                  <a:cubicBezTo>
                    <a:pt x="100648" y="124131"/>
                    <a:pt x="104185" y="122287"/>
                    <a:pt x="107753" y="120565"/>
                  </a:cubicBezTo>
                  <a:cubicBezTo>
                    <a:pt x="121008" y="114201"/>
                    <a:pt x="134664" y="108789"/>
                    <a:pt x="148134" y="102794"/>
                  </a:cubicBezTo>
                  <a:cubicBezTo>
                    <a:pt x="151548" y="101041"/>
                    <a:pt x="155762" y="102394"/>
                    <a:pt x="157515" y="105838"/>
                  </a:cubicBezTo>
                  <a:cubicBezTo>
                    <a:pt x="159268" y="109250"/>
                    <a:pt x="157915" y="113463"/>
                    <a:pt x="154470" y="115215"/>
                  </a:cubicBezTo>
                  <a:cubicBezTo>
                    <a:pt x="143890" y="121395"/>
                    <a:pt x="133372" y="127544"/>
                    <a:pt x="122669" y="133509"/>
                  </a:cubicBezTo>
                  <a:cubicBezTo>
                    <a:pt x="117410" y="136460"/>
                    <a:pt x="112151" y="139412"/>
                    <a:pt x="106861" y="142271"/>
                  </a:cubicBezTo>
                  <a:cubicBezTo>
                    <a:pt x="101602" y="145100"/>
                    <a:pt x="96281" y="147774"/>
                    <a:pt x="91053" y="150726"/>
                  </a:cubicBezTo>
                  <a:lnTo>
                    <a:pt x="68540" y="162963"/>
                  </a:lnTo>
                  <a:close/>
                  <a:moveTo>
                    <a:pt x="58421" y="165423"/>
                  </a:moveTo>
                  <a:cubicBezTo>
                    <a:pt x="57222" y="165914"/>
                    <a:pt x="56545" y="166529"/>
                    <a:pt x="56976" y="167390"/>
                  </a:cubicBezTo>
                  <a:cubicBezTo>
                    <a:pt x="57191" y="167851"/>
                    <a:pt x="57560" y="166652"/>
                    <a:pt x="57744" y="166468"/>
                  </a:cubicBezTo>
                  <a:cubicBezTo>
                    <a:pt x="58021" y="166130"/>
                    <a:pt x="58267" y="165792"/>
                    <a:pt x="58421" y="165423"/>
                  </a:cubicBezTo>
                  <a:close/>
                  <a:moveTo>
                    <a:pt x="80227" y="114077"/>
                  </a:moveTo>
                  <a:cubicBezTo>
                    <a:pt x="85978" y="109681"/>
                    <a:pt x="91514" y="105008"/>
                    <a:pt x="96988" y="100242"/>
                  </a:cubicBezTo>
                  <a:cubicBezTo>
                    <a:pt x="105231" y="93109"/>
                    <a:pt x="113073" y="85577"/>
                    <a:pt x="120977" y="78075"/>
                  </a:cubicBezTo>
                  <a:cubicBezTo>
                    <a:pt x="123930" y="75584"/>
                    <a:pt x="124330" y="71188"/>
                    <a:pt x="121839" y="68236"/>
                  </a:cubicBezTo>
                  <a:cubicBezTo>
                    <a:pt x="119378" y="65315"/>
                    <a:pt x="114949" y="64915"/>
                    <a:pt x="112028" y="67406"/>
                  </a:cubicBezTo>
                  <a:cubicBezTo>
                    <a:pt x="103355" y="73832"/>
                    <a:pt x="94497" y="79888"/>
                    <a:pt x="85824" y="86284"/>
                  </a:cubicBezTo>
                  <a:cubicBezTo>
                    <a:pt x="80011" y="90526"/>
                    <a:pt x="74229" y="94800"/>
                    <a:pt x="68632" y="99258"/>
                  </a:cubicBezTo>
                  <a:cubicBezTo>
                    <a:pt x="61558" y="104854"/>
                    <a:pt x="54761" y="110726"/>
                    <a:pt x="47934" y="116599"/>
                  </a:cubicBezTo>
                  <a:cubicBezTo>
                    <a:pt x="41044" y="122471"/>
                    <a:pt x="34370" y="128497"/>
                    <a:pt x="27574" y="134492"/>
                  </a:cubicBezTo>
                  <a:cubicBezTo>
                    <a:pt x="24683" y="136737"/>
                    <a:pt x="24129" y="140949"/>
                    <a:pt x="26405" y="143839"/>
                  </a:cubicBezTo>
                  <a:cubicBezTo>
                    <a:pt x="28650" y="146760"/>
                    <a:pt x="32863" y="147283"/>
                    <a:pt x="35754" y="145038"/>
                  </a:cubicBezTo>
                  <a:cubicBezTo>
                    <a:pt x="43259" y="139965"/>
                    <a:pt x="50763" y="135046"/>
                    <a:pt x="58206" y="129881"/>
                  </a:cubicBezTo>
                  <a:cubicBezTo>
                    <a:pt x="65618" y="124746"/>
                    <a:pt x="73061" y="119581"/>
                    <a:pt x="80227" y="114077"/>
                  </a:cubicBezTo>
                  <a:close/>
                  <a:moveTo>
                    <a:pt x="25482" y="118905"/>
                  </a:moveTo>
                  <a:cubicBezTo>
                    <a:pt x="25082" y="119458"/>
                    <a:pt x="24590" y="119950"/>
                    <a:pt x="24190" y="120350"/>
                  </a:cubicBezTo>
                  <a:lnTo>
                    <a:pt x="24160" y="119673"/>
                  </a:lnTo>
                  <a:lnTo>
                    <a:pt x="24160" y="119581"/>
                  </a:lnTo>
                  <a:cubicBezTo>
                    <a:pt x="24129" y="119950"/>
                    <a:pt x="24037" y="120288"/>
                    <a:pt x="23914" y="120657"/>
                  </a:cubicBezTo>
                  <a:cubicBezTo>
                    <a:pt x="23575" y="121026"/>
                    <a:pt x="23422" y="121303"/>
                    <a:pt x="23606" y="121426"/>
                  </a:cubicBezTo>
                  <a:lnTo>
                    <a:pt x="23637" y="121426"/>
                  </a:lnTo>
                  <a:lnTo>
                    <a:pt x="23514" y="121702"/>
                  </a:lnTo>
                  <a:cubicBezTo>
                    <a:pt x="21853" y="124992"/>
                    <a:pt x="17824" y="126314"/>
                    <a:pt x="14533" y="124654"/>
                  </a:cubicBezTo>
                  <a:cubicBezTo>
                    <a:pt x="13672" y="124285"/>
                    <a:pt x="9120" y="121026"/>
                    <a:pt x="11765" y="115184"/>
                  </a:cubicBezTo>
                  <a:cubicBezTo>
                    <a:pt x="12042" y="114508"/>
                    <a:pt x="12811" y="113124"/>
                    <a:pt x="13887" y="111280"/>
                  </a:cubicBezTo>
                  <a:cubicBezTo>
                    <a:pt x="19024" y="102363"/>
                    <a:pt x="32740" y="80596"/>
                    <a:pt x="33817" y="78874"/>
                  </a:cubicBezTo>
                  <a:cubicBezTo>
                    <a:pt x="37907" y="72879"/>
                    <a:pt x="41536" y="66576"/>
                    <a:pt x="45319" y="60396"/>
                  </a:cubicBezTo>
                  <a:cubicBezTo>
                    <a:pt x="49225" y="54093"/>
                    <a:pt x="53193" y="47821"/>
                    <a:pt x="57160" y="41580"/>
                  </a:cubicBezTo>
                  <a:cubicBezTo>
                    <a:pt x="62604" y="33063"/>
                    <a:pt x="68201" y="24700"/>
                    <a:pt x="74106" y="16491"/>
                  </a:cubicBezTo>
                  <a:cubicBezTo>
                    <a:pt x="76167" y="13232"/>
                    <a:pt x="80473" y="12279"/>
                    <a:pt x="83702" y="14309"/>
                  </a:cubicBezTo>
                  <a:cubicBezTo>
                    <a:pt x="86962" y="16368"/>
                    <a:pt x="87946" y="20673"/>
                    <a:pt x="85886" y="23932"/>
                  </a:cubicBezTo>
                  <a:cubicBezTo>
                    <a:pt x="78597" y="36937"/>
                    <a:pt x="72415" y="50496"/>
                    <a:pt x="65218" y="63593"/>
                  </a:cubicBezTo>
                  <a:cubicBezTo>
                    <a:pt x="63280" y="67160"/>
                    <a:pt x="61220" y="70665"/>
                    <a:pt x="59036" y="74078"/>
                  </a:cubicBezTo>
                  <a:cubicBezTo>
                    <a:pt x="55745" y="79304"/>
                    <a:pt x="52147" y="84316"/>
                    <a:pt x="48456" y="89266"/>
                  </a:cubicBezTo>
                  <a:cubicBezTo>
                    <a:pt x="47195" y="90803"/>
                    <a:pt x="31541" y="110757"/>
                    <a:pt x="25482" y="118905"/>
                  </a:cubicBezTo>
                  <a:close/>
                  <a:moveTo>
                    <a:pt x="24190" y="119304"/>
                  </a:moveTo>
                  <a:cubicBezTo>
                    <a:pt x="24713" y="116261"/>
                    <a:pt x="23206" y="114570"/>
                    <a:pt x="21730" y="113493"/>
                  </a:cubicBezTo>
                  <a:cubicBezTo>
                    <a:pt x="23483" y="114908"/>
                    <a:pt x="24406" y="117091"/>
                    <a:pt x="24190" y="119304"/>
                  </a:cubicBezTo>
                  <a:close/>
                  <a:moveTo>
                    <a:pt x="23637" y="121426"/>
                  </a:moveTo>
                  <a:cubicBezTo>
                    <a:pt x="24190" y="121764"/>
                    <a:pt x="24221" y="121026"/>
                    <a:pt x="24190" y="120350"/>
                  </a:cubicBezTo>
                  <a:lnTo>
                    <a:pt x="23914" y="120657"/>
                  </a:lnTo>
                  <a:cubicBezTo>
                    <a:pt x="23852" y="120934"/>
                    <a:pt x="23729" y="121180"/>
                    <a:pt x="23637" y="121426"/>
                  </a:cubicBezTo>
                  <a:close/>
                  <a:moveTo>
                    <a:pt x="16686" y="98151"/>
                  </a:moveTo>
                  <a:lnTo>
                    <a:pt x="24498" y="77368"/>
                  </a:lnTo>
                  <a:cubicBezTo>
                    <a:pt x="26805" y="70788"/>
                    <a:pt x="29419" y="64270"/>
                    <a:pt x="31664" y="57567"/>
                  </a:cubicBezTo>
                  <a:cubicBezTo>
                    <a:pt x="33140" y="53048"/>
                    <a:pt x="34463" y="48467"/>
                    <a:pt x="35662" y="43855"/>
                  </a:cubicBezTo>
                  <a:cubicBezTo>
                    <a:pt x="38738" y="32018"/>
                    <a:pt x="40952" y="20058"/>
                    <a:pt x="41967" y="7975"/>
                  </a:cubicBezTo>
                  <a:cubicBezTo>
                    <a:pt x="42521" y="4162"/>
                    <a:pt x="39906" y="627"/>
                    <a:pt x="36093" y="73"/>
                  </a:cubicBezTo>
                  <a:cubicBezTo>
                    <a:pt x="32279" y="-480"/>
                    <a:pt x="28742" y="2164"/>
                    <a:pt x="28189" y="5976"/>
                  </a:cubicBezTo>
                  <a:cubicBezTo>
                    <a:pt x="27235" y="10373"/>
                    <a:pt x="25974" y="14708"/>
                    <a:pt x="24713" y="19043"/>
                  </a:cubicBezTo>
                  <a:cubicBezTo>
                    <a:pt x="22161" y="27806"/>
                    <a:pt x="18962" y="36384"/>
                    <a:pt x="15948" y="45054"/>
                  </a:cubicBezTo>
                  <a:cubicBezTo>
                    <a:pt x="14410" y="49481"/>
                    <a:pt x="12934" y="53909"/>
                    <a:pt x="11581" y="58367"/>
                  </a:cubicBezTo>
                  <a:cubicBezTo>
                    <a:pt x="10166" y="62917"/>
                    <a:pt x="8936" y="67498"/>
                    <a:pt x="7675" y="72018"/>
                  </a:cubicBezTo>
                  <a:lnTo>
                    <a:pt x="2170" y="93970"/>
                  </a:lnTo>
                  <a:cubicBezTo>
                    <a:pt x="1831" y="95630"/>
                    <a:pt x="1954" y="99627"/>
                    <a:pt x="1678" y="102333"/>
                  </a:cubicBezTo>
                  <a:cubicBezTo>
                    <a:pt x="1247" y="102825"/>
                    <a:pt x="909" y="103378"/>
                    <a:pt x="632" y="103993"/>
                  </a:cubicBezTo>
                  <a:lnTo>
                    <a:pt x="939" y="103686"/>
                  </a:lnTo>
                  <a:lnTo>
                    <a:pt x="1585" y="103163"/>
                  </a:lnTo>
                  <a:cubicBezTo>
                    <a:pt x="1401" y="104423"/>
                    <a:pt x="1062" y="105223"/>
                    <a:pt x="478" y="105100"/>
                  </a:cubicBezTo>
                  <a:cubicBezTo>
                    <a:pt x="386" y="105100"/>
                    <a:pt x="324" y="105069"/>
                    <a:pt x="263" y="105008"/>
                  </a:cubicBezTo>
                  <a:cubicBezTo>
                    <a:pt x="140" y="105499"/>
                    <a:pt x="78" y="105992"/>
                    <a:pt x="48" y="106514"/>
                  </a:cubicBezTo>
                  <a:cubicBezTo>
                    <a:pt x="-352" y="110480"/>
                    <a:pt x="1893" y="112048"/>
                    <a:pt x="2231" y="112417"/>
                  </a:cubicBezTo>
                  <a:cubicBezTo>
                    <a:pt x="3246" y="113493"/>
                    <a:pt x="10689" y="116445"/>
                    <a:pt x="13457" y="108943"/>
                  </a:cubicBezTo>
                  <a:cubicBezTo>
                    <a:pt x="14103" y="107221"/>
                    <a:pt x="15763" y="100703"/>
                    <a:pt x="16686" y="9815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4" name="Google Shape;814;p13"/>
            <p:cNvSpPr/>
            <p:nvPr/>
          </p:nvSpPr>
          <p:spPr>
            <a:xfrm rot="10800000">
              <a:off x="8626157" y="742595"/>
              <a:ext cx="242510" cy="617123"/>
            </a:xfrm>
            <a:custGeom>
              <a:avLst/>
              <a:gdLst/>
              <a:ahLst/>
              <a:cxnLst/>
              <a:rect l="l" t="t" r="r" b="b"/>
              <a:pathLst>
                <a:path w="485021" h="1234246" extrusionOk="0">
                  <a:moveTo>
                    <a:pt x="8059" y="17625"/>
                  </a:moveTo>
                  <a:cubicBezTo>
                    <a:pt x="7475" y="16087"/>
                    <a:pt x="586" y="1545"/>
                    <a:pt x="2001" y="161"/>
                  </a:cubicBezTo>
                  <a:cubicBezTo>
                    <a:pt x="2954" y="-761"/>
                    <a:pt x="11319" y="2559"/>
                    <a:pt x="12427" y="2867"/>
                  </a:cubicBezTo>
                  <a:cubicBezTo>
                    <a:pt x="23252" y="5757"/>
                    <a:pt x="34201" y="8309"/>
                    <a:pt x="44996" y="11260"/>
                  </a:cubicBezTo>
                  <a:cubicBezTo>
                    <a:pt x="96450" y="25250"/>
                    <a:pt x="145013" y="49846"/>
                    <a:pt x="181489" y="88063"/>
                  </a:cubicBezTo>
                  <a:cubicBezTo>
                    <a:pt x="201787" y="109338"/>
                    <a:pt x="217042" y="133966"/>
                    <a:pt x="225499" y="161637"/>
                  </a:cubicBezTo>
                  <a:cubicBezTo>
                    <a:pt x="227868" y="169415"/>
                    <a:pt x="226053" y="184573"/>
                    <a:pt x="228483" y="190537"/>
                  </a:cubicBezTo>
                  <a:lnTo>
                    <a:pt x="234111" y="199822"/>
                  </a:lnTo>
                  <a:cubicBezTo>
                    <a:pt x="151318" y="190507"/>
                    <a:pt x="73753" y="141621"/>
                    <a:pt x="33463" y="71829"/>
                  </a:cubicBezTo>
                  <a:cubicBezTo>
                    <a:pt x="23437" y="54458"/>
                    <a:pt x="15010" y="36318"/>
                    <a:pt x="8059" y="17625"/>
                  </a:cubicBezTo>
                  <a:close/>
                  <a:moveTo>
                    <a:pt x="463730" y="131414"/>
                  </a:moveTo>
                  <a:cubicBezTo>
                    <a:pt x="441125" y="135749"/>
                    <a:pt x="419135" y="141375"/>
                    <a:pt x="397944" y="148385"/>
                  </a:cubicBezTo>
                  <a:cubicBezTo>
                    <a:pt x="312906" y="176610"/>
                    <a:pt x="251088" y="237824"/>
                    <a:pt x="236264" y="306601"/>
                  </a:cubicBezTo>
                  <a:lnTo>
                    <a:pt x="247551" y="302605"/>
                  </a:lnTo>
                  <a:cubicBezTo>
                    <a:pt x="254809" y="301037"/>
                    <a:pt x="272770" y="303773"/>
                    <a:pt x="282151" y="302420"/>
                  </a:cubicBezTo>
                  <a:cubicBezTo>
                    <a:pt x="315551" y="297532"/>
                    <a:pt x="345630" y="286709"/>
                    <a:pt x="371895" y="271367"/>
                  </a:cubicBezTo>
                  <a:cubicBezTo>
                    <a:pt x="419166" y="243819"/>
                    <a:pt x="450659" y="205018"/>
                    <a:pt x="469697" y="162959"/>
                  </a:cubicBezTo>
                  <a:cubicBezTo>
                    <a:pt x="473695" y="154104"/>
                    <a:pt x="477232" y="145126"/>
                    <a:pt x="481168" y="136272"/>
                  </a:cubicBezTo>
                  <a:cubicBezTo>
                    <a:pt x="481568" y="135349"/>
                    <a:pt x="485905" y="128616"/>
                    <a:pt x="484859" y="127755"/>
                  </a:cubicBezTo>
                  <a:cubicBezTo>
                    <a:pt x="483290" y="126433"/>
                    <a:pt x="465606" y="131045"/>
                    <a:pt x="463730" y="131414"/>
                  </a:cubicBezTo>
                  <a:close/>
                  <a:moveTo>
                    <a:pt x="447061" y="360252"/>
                  </a:moveTo>
                  <a:cubicBezTo>
                    <a:pt x="439495" y="362435"/>
                    <a:pt x="431652" y="363757"/>
                    <a:pt x="423933" y="365325"/>
                  </a:cubicBezTo>
                  <a:cubicBezTo>
                    <a:pt x="401112" y="369906"/>
                    <a:pt x="380045" y="376916"/>
                    <a:pt x="361407" y="390813"/>
                  </a:cubicBezTo>
                  <a:cubicBezTo>
                    <a:pt x="305955" y="432135"/>
                    <a:pt x="269972" y="499314"/>
                    <a:pt x="262990" y="566308"/>
                  </a:cubicBezTo>
                  <a:lnTo>
                    <a:pt x="258561" y="579498"/>
                  </a:lnTo>
                  <a:cubicBezTo>
                    <a:pt x="259269" y="584418"/>
                    <a:pt x="277322" y="582727"/>
                    <a:pt x="279567" y="582327"/>
                  </a:cubicBezTo>
                  <a:cubicBezTo>
                    <a:pt x="300758" y="578514"/>
                    <a:pt x="320072" y="565325"/>
                    <a:pt x="334958" y="550690"/>
                  </a:cubicBezTo>
                  <a:cubicBezTo>
                    <a:pt x="373371" y="512842"/>
                    <a:pt x="394992" y="457101"/>
                    <a:pt x="423564" y="412120"/>
                  </a:cubicBezTo>
                  <a:cubicBezTo>
                    <a:pt x="432329" y="398315"/>
                    <a:pt x="440141" y="384203"/>
                    <a:pt x="447983" y="369937"/>
                  </a:cubicBezTo>
                  <a:cubicBezTo>
                    <a:pt x="449552" y="367078"/>
                    <a:pt x="456472" y="359607"/>
                    <a:pt x="456656" y="356532"/>
                  </a:cubicBezTo>
                  <a:cubicBezTo>
                    <a:pt x="456841" y="353212"/>
                    <a:pt x="450382" y="359299"/>
                    <a:pt x="447061" y="360252"/>
                  </a:cubicBezTo>
                  <a:close/>
                  <a:moveTo>
                    <a:pt x="418181" y="1011595"/>
                  </a:moveTo>
                  <a:cubicBezTo>
                    <a:pt x="410616" y="1013747"/>
                    <a:pt x="402804" y="1015100"/>
                    <a:pt x="395053" y="1016637"/>
                  </a:cubicBezTo>
                  <a:cubicBezTo>
                    <a:pt x="372233" y="1021218"/>
                    <a:pt x="351166" y="1028228"/>
                    <a:pt x="332528" y="1042156"/>
                  </a:cubicBezTo>
                  <a:cubicBezTo>
                    <a:pt x="277076" y="1083478"/>
                    <a:pt x="241092" y="1150657"/>
                    <a:pt x="234142" y="1217621"/>
                  </a:cubicBezTo>
                  <a:lnTo>
                    <a:pt x="229713" y="1230841"/>
                  </a:lnTo>
                  <a:cubicBezTo>
                    <a:pt x="230389" y="1235730"/>
                    <a:pt x="248443" y="1234039"/>
                    <a:pt x="250688" y="1233639"/>
                  </a:cubicBezTo>
                  <a:cubicBezTo>
                    <a:pt x="271878" y="1229857"/>
                    <a:pt x="291223" y="1216668"/>
                    <a:pt x="306078" y="1202002"/>
                  </a:cubicBezTo>
                  <a:cubicBezTo>
                    <a:pt x="344492" y="1164154"/>
                    <a:pt x="366143" y="1108443"/>
                    <a:pt x="394684" y="1063432"/>
                  </a:cubicBezTo>
                  <a:cubicBezTo>
                    <a:pt x="403450" y="1049658"/>
                    <a:pt x="411261" y="1035546"/>
                    <a:pt x="419104" y="1021249"/>
                  </a:cubicBezTo>
                  <a:cubicBezTo>
                    <a:pt x="420673" y="1018421"/>
                    <a:pt x="427593" y="1010949"/>
                    <a:pt x="427777" y="1007875"/>
                  </a:cubicBezTo>
                  <a:cubicBezTo>
                    <a:pt x="427992" y="1004524"/>
                    <a:pt x="421503" y="1010642"/>
                    <a:pt x="418181" y="1011595"/>
                  </a:cubicBezTo>
                  <a:close/>
                  <a:moveTo>
                    <a:pt x="73445" y="506017"/>
                  </a:moveTo>
                  <a:cubicBezTo>
                    <a:pt x="56222" y="499437"/>
                    <a:pt x="38845" y="493042"/>
                    <a:pt x="21930" y="485755"/>
                  </a:cubicBezTo>
                  <a:cubicBezTo>
                    <a:pt x="20915" y="485325"/>
                    <a:pt x="8182" y="478315"/>
                    <a:pt x="7413" y="478991"/>
                  </a:cubicBezTo>
                  <a:cubicBezTo>
                    <a:pt x="7260" y="479114"/>
                    <a:pt x="19593" y="499468"/>
                    <a:pt x="20146" y="500513"/>
                  </a:cubicBezTo>
                  <a:cubicBezTo>
                    <a:pt x="33617" y="526432"/>
                    <a:pt x="44720" y="553764"/>
                    <a:pt x="59482" y="579006"/>
                  </a:cubicBezTo>
                  <a:cubicBezTo>
                    <a:pt x="73353" y="602773"/>
                    <a:pt x="89838" y="625555"/>
                    <a:pt x="112750" y="641912"/>
                  </a:cubicBezTo>
                  <a:cubicBezTo>
                    <a:pt x="145536" y="665309"/>
                    <a:pt x="186532" y="668076"/>
                    <a:pt x="220579" y="688153"/>
                  </a:cubicBezTo>
                  <a:lnTo>
                    <a:pt x="221747" y="678652"/>
                  </a:lnTo>
                  <a:cubicBezTo>
                    <a:pt x="227868" y="664848"/>
                    <a:pt x="216888" y="637945"/>
                    <a:pt x="212305" y="625432"/>
                  </a:cubicBezTo>
                  <a:cubicBezTo>
                    <a:pt x="188685" y="561082"/>
                    <a:pt x="135817" y="529783"/>
                    <a:pt x="73445" y="506017"/>
                  </a:cubicBezTo>
                  <a:close/>
                  <a:moveTo>
                    <a:pt x="66033" y="930550"/>
                  </a:moveTo>
                  <a:cubicBezTo>
                    <a:pt x="48810" y="923971"/>
                    <a:pt x="31464" y="917576"/>
                    <a:pt x="14518" y="910289"/>
                  </a:cubicBezTo>
                  <a:cubicBezTo>
                    <a:pt x="13503" y="909858"/>
                    <a:pt x="801" y="902879"/>
                    <a:pt x="1" y="903525"/>
                  </a:cubicBezTo>
                  <a:cubicBezTo>
                    <a:pt x="-152" y="903648"/>
                    <a:pt x="12211" y="924001"/>
                    <a:pt x="12734" y="925047"/>
                  </a:cubicBezTo>
                  <a:cubicBezTo>
                    <a:pt x="26205" y="950965"/>
                    <a:pt x="37338" y="978298"/>
                    <a:pt x="52070" y="1003540"/>
                  </a:cubicBezTo>
                  <a:cubicBezTo>
                    <a:pt x="65941" y="1027306"/>
                    <a:pt x="82426" y="1050088"/>
                    <a:pt x="105338" y="1066445"/>
                  </a:cubicBezTo>
                  <a:cubicBezTo>
                    <a:pt x="138124" y="1089842"/>
                    <a:pt x="179120" y="1092609"/>
                    <a:pt x="213167" y="1112686"/>
                  </a:cubicBezTo>
                  <a:lnTo>
                    <a:pt x="214335" y="1103186"/>
                  </a:lnTo>
                  <a:cubicBezTo>
                    <a:pt x="220456" y="1089381"/>
                    <a:pt x="209476" y="1062479"/>
                    <a:pt x="204893" y="1049966"/>
                  </a:cubicBezTo>
                  <a:cubicBezTo>
                    <a:pt x="181273" y="985615"/>
                    <a:pt x="128436" y="954316"/>
                    <a:pt x="66033" y="930550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5" name="Google Shape;815;p13"/>
            <p:cNvSpPr/>
            <p:nvPr/>
          </p:nvSpPr>
          <p:spPr>
            <a:xfrm rot="10800000">
              <a:off x="8600818" y="1397922"/>
              <a:ext cx="279685" cy="109990"/>
            </a:xfrm>
            <a:custGeom>
              <a:avLst/>
              <a:gdLst/>
              <a:ahLst/>
              <a:cxnLst/>
              <a:rect l="l" t="t" r="r" b="b"/>
              <a:pathLst>
                <a:path w="559371" h="219980" extrusionOk="0">
                  <a:moveTo>
                    <a:pt x="413928" y="69801"/>
                  </a:moveTo>
                  <a:cubicBezTo>
                    <a:pt x="436779" y="61899"/>
                    <a:pt x="459661" y="56242"/>
                    <a:pt x="480636" y="53075"/>
                  </a:cubicBezTo>
                  <a:cubicBezTo>
                    <a:pt x="490785" y="51507"/>
                    <a:pt x="501211" y="51015"/>
                    <a:pt x="511514" y="51046"/>
                  </a:cubicBezTo>
                  <a:cubicBezTo>
                    <a:pt x="519695" y="51077"/>
                    <a:pt x="527968" y="51661"/>
                    <a:pt x="535903" y="53721"/>
                  </a:cubicBezTo>
                  <a:cubicBezTo>
                    <a:pt x="593077" y="68571"/>
                    <a:pt x="530490" y="120193"/>
                    <a:pt x="509115" y="136980"/>
                  </a:cubicBezTo>
                  <a:cubicBezTo>
                    <a:pt x="494660" y="148325"/>
                    <a:pt x="461937" y="161269"/>
                    <a:pt x="443976" y="170523"/>
                  </a:cubicBezTo>
                  <a:cubicBezTo>
                    <a:pt x="387478" y="199578"/>
                    <a:pt x="323907" y="223590"/>
                    <a:pt x="260612" y="219531"/>
                  </a:cubicBezTo>
                  <a:cubicBezTo>
                    <a:pt x="187384" y="214858"/>
                    <a:pt x="14847" y="160100"/>
                    <a:pt x="4667" y="142483"/>
                  </a:cubicBezTo>
                  <a:cubicBezTo>
                    <a:pt x="-7482" y="121423"/>
                    <a:pt x="5374" y="102822"/>
                    <a:pt x="28379" y="99593"/>
                  </a:cubicBezTo>
                  <a:cubicBezTo>
                    <a:pt x="34899" y="98671"/>
                    <a:pt x="41542" y="98609"/>
                    <a:pt x="48124" y="98886"/>
                  </a:cubicBezTo>
                  <a:cubicBezTo>
                    <a:pt x="55997" y="99194"/>
                    <a:pt x="63871" y="99932"/>
                    <a:pt x="71713" y="101038"/>
                  </a:cubicBezTo>
                  <a:cubicBezTo>
                    <a:pt x="64824" y="96765"/>
                    <a:pt x="58212" y="92061"/>
                    <a:pt x="51938" y="86742"/>
                  </a:cubicBezTo>
                  <a:cubicBezTo>
                    <a:pt x="35730" y="73121"/>
                    <a:pt x="822" y="31215"/>
                    <a:pt x="22905" y="9571"/>
                  </a:cubicBezTo>
                  <a:cubicBezTo>
                    <a:pt x="38559" y="-5802"/>
                    <a:pt x="71191" y="839"/>
                    <a:pt x="89890" y="5574"/>
                  </a:cubicBezTo>
                  <a:cubicBezTo>
                    <a:pt x="122675" y="13906"/>
                    <a:pt x="154876" y="30293"/>
                    <a:pt x="183632" y="51077"/>
                  </a:cubicBezTo>
                  <a:cubicBezTo>
                    <a:pt x="190521" y="35520"/>
                    <a:pt x="201901" y="28909"/>
                    <a:pt x="215248" y="26511"/>
                  </a:cubicBezTo>
                  <a:cubicBezTo>
                    <a:pt x="224413" y="3268"/>
                    <a:pt x="264365" y="-9153"/>
                    <a:pt x="276882" y="18179"/>
                  </a:cubicBezTo>
                  <a:cubicBezTo>
                    <a:pt x="278205" y="21100"/>
                    <a:pt x="279342" y="24175"/>
                    <a:pt x="280296" y="27311"/>
                  </a:cubicBezTo>
                  <a:cubicBezTo>
                    <a:pt x="294443" y="26419"/>
                    <a:pt x="309421" y="24236"/>
                    <a:pt x="320985" y="33583"/>
                  </a:cubicBezTo>
                  <a:cubicBezTo>
                    <a:pt x="321600" y="34075"/>
                    <a:pt x="322185" y="34597"/>
                    <a:pt x="322738" y="35120"/>
                  </a:cubicBezTo>
                  <a:cubicBezTo>
                    <a:pt x="325568" y="32168"/>
                    <a:pt x="328582" y="29340"/>
                    <a:pt x="331750" y="26665"/>
                  </a:cubicBezTo>
                  <a:cubicBezTo>
                    <a:pt x="353124" y="8802"/>
                    <a:pt x="396274" y="-4449"/>
                    <a:pt x="421401" y="14828"/>
                  </a:cubicBezTo>
                  <a:cubicBezTo>
                    <a:pt x="436410" y="26358"/>
                    <a:pt x="424385" y="49478"/>
                    <a:pt x="417895" y="62453"/>
                  </a:cubicBezTo>
                  <a:cubicBezTo>
                    <a:pt x="416634" y="64943"/>
                    <a:pt x="415312" y="67403"/>
                    <a:pt x="413928" y="69801"/>
                  </a:cubicBezTo>
                  <a:lnTo>
                    <a:pt x="413928" y="69801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6" name="Google Shape;816;p13"/>
            <p:cNvSpPr/>
            <p:nvPr/>
          </p:nvSpPr>
          <p:spPr>
            <a:xfrm rot="10800000">
              <a:off x="8675019" y="1405311"/>
              <a:ext cx="163262" cy="93009"/>
            </a:xfrm>
            <a:custGeom>
              <a:avLst/>
              <a:gdLst/>
              <a:ahLst/>
              <a:cxnLst/>
              <a:rect l="l" t="t" r="r" b="b"/>
              <a:pathLst>
                <a:path w="326524" h="186018" extrusionOk="0">
                  <a:moveTo>
                    <a:pt x="319240" y="61561"/>
                  </a:moveTo>
                  <a:cubicBezTo>
                    <a:pt x="318502" y="61653"/>
                    <a:pt x="316657" y="62084"/>
                    <a:pt x="316534" y="62115"/>
                  </a:cubicBezTo>
                  <a:lnTo>
                    <a:pt x="311336" y="63959"/>
                  </a:lnTo>
                  <a:lnTo>
                    <a:pt x="299618" y="68387"/>
                  </a:lnTo>
                  <a:cubicBezTo>
                    <a:pt x="292822" y="71031"/>
                    <a:pt x="286117" y="73890"/>
                    <a:pt x="279505" y="76872"/>
                  </a:cubicBezTo>
                  <a:cubicBezTo>
                    <a:pt x="272923" y="79855"/>
                    <a:pt x="266403" y="82960"/>
                    <a:pt x="259913" y="86096"/>
                  </a:cubicBezTo>
                  <a:cubicBezTo>
                    <a:pt x="252932" y="89509"/>
                    <a:pt x="245735" y="92952"/>
                    <a:pt x="238723" y="96765"/>
                  </a:cubicBezTo>
                  <a:cubicBezTo>
                    <a:pt x="236017" y="98241"/>
                    <a:pt x="233556" y="100024"/>
                    <a:pt x="230911" y="101561"/>
                  </a:cubicBezTo>
                  <a:cubicBezTo>
                    <a:pt x="234879" y="93875"/>
                    <a:pt x="238446" y="85881"/>
                    <a:pt x="240999" y="77426"/>
                  </a:cubicBezTo>
                  <a:cubicBezTo>
                    <a:pt x="242537" y="72384"/>
                    <a:pt x="243705" y="67218"/>
                    <a:pt x="244536" y="62053"/>
                  </a:cubicBezTo>
                  <a:cubicBezTo>
                    <a:pt x="245397" y="56826"/>
                    <a:pt x="245766" y="51569"/>
                    <a:pt x="246104" y="46404"/>
                  </a:cubicBezTo>
                  <a:cubicBezTo>
                    <a:pt x="246258" y="43298"/>
                    <a:pt x="246381" y="40193"/>
                    <a:pt x="246289" y="37026"/>
                  </a:cubicBezTo>
                  <a:cubicBezTo>
                    <a:pt x="246197" y="33767"/>
                    <a:pt x="245981" y="30539"/>
                    <a:pt x="245489" y="27341"/>
                  </a:cubicBezTo>
                  <a:cubicBezTo>
                    <a:pt x="245428" y="27096"/>
                    <a:pt x="244413" y="25343"/>
                    <a:pt x="243798" y="23806"/>
                  </a:cubicBezTo>
                  <a:cubicBezTo>
                    <a:pt x="243429" y="24359"/>
                    <a:pt x="242998" y="24882"/>
                    <a:pt x="242660" y="25312"/>
                  </a:cubicBezTo>
                  <a:cubicBezTo>
                    <a:pt x="243121" y="24667"/>
                    <a:pt x="243429" y="23990"/>
                    <a:pt x="243613" y="23252"/>
                  </a:cubicBezTo>
                  <a:lnTo>
                    <a:pt x="243798" y="23806"/>
                  </a:lnTo>
                  <a:cubicBezTo>
                    <a:pt x="244751" y="22422"/>
                    <a:pt x="245397" y="21008"/>
                    <a:pt x="243828" y="21377"/>
                  </a:cubicBezTo>
                  <a:lnTo>
                    <a:pt x="243798" y="21377"/>
                  </a:lnTo>
                  <a:cubicBezTo>
                    <a:pt x="243736" y="19932"/>
                    <a:pt x="243029" y="18610"/>
                    <a:pt x="242014" y="17472"/>
                  </a:cubicBezTo>
                  <a:cubicBezTo>
                    <a:pt x="241860" y="16950"/>
                    <a:pt x="242075" y="16212"/>
                    <a:pt x="241829" y="15781"/>
                  </a:cubicBezTo>
                  <a:cubicBezTo>
                    <a:pt x="240814" y="14182"/>
                    <a:pt x="239400" y="12461"/>
                    <a:pt x="236539" y="12184"/>
                  </a:cubicBezTo>
                  <a:cubicBezTo>
                    <a:pt x="233064" y="11692"/>
                    <a:pt x="229804" y="14059"/>
                    <a:pt x="229189" y="17503"/>
                  </a:cubicBezTo>
                  <a:lnTo>
                    <a:pt x="224176" y="20946"/>
                  </a:lnTo>
                  <a:cubicBezTo>
                    <a:pt x="220823" y="22883"/>
                    <a:pt x="217225" y="24421"/>
                    <a:pt x="213504" y="25804"/>
                  </a:cubicBezTo>
                  <a:cubicBezTo>
                    <a:pt x="207752" y="27987"/>
                    <a:pt x="201755" y="29586"/>
                    <a:pt x="195850" y="31031"/>
                  </a:cubicBezTo>
                  <a:cubicBezTo>
                    <a:pt x="186377" y="33521"/>
                    <a:pt x="176659" y="35151"/>
                    <a:pt x="166940" y="36534"/>
                  </a:cubicBezTo>
                  <a:cubicBezTo>
                    <a:pt x="157283" y="37918"/>
                    <a:pt x="147595" y="39025"/>
                    <a:pt x="137846" y="38963"/>
                  </a:cubicBezTo>
                  <a:cubicBezTo>
                    <a:pt x="132740" y="39025"/>
                    <a:pt x="127604" y="38963"/>
                    <a:pt x="122560" y="38287"/>
                  </a:cubicBezTo>
                  <a:cubicBezTo>
                    <a:pt x="117824" y="37641"/>
                    <a:pt x="113180" y="36627"/>
                    <a:pt x="108843" y="34567"/>
                  </a:cubicBezTo>
                  <a:cubicBezTo>
                    <a:pt x="105522" y="32783"/>
                    <a:pt x="101401" y="34044"/>
                    <a:pt x="99617" y="37334"/>
                  </a:cubicBezTo>
                  <a:cubicBezTo>
                    <a:pt x="98817" y="38779"/>
                    <a:pt x="98848" y="40378"/>
                    <a:pt x="99155" y="41884"/>
                  </a:cubicBezTo>
                  <a:cubicBezTo>
                    <a:pt x="99094" y="42007"/>
                    <a:pt x="98940" y="42007"/>
                    <a:pt x="98909" y="42130"/>
                  </a:cubicBezTo>
                  <a:cubicBezTo>
                    <a:pt x="98202" y="44006"/>
                    <a:pt x="98448" y="46035"/>
                    <a:pt x="99401" y="47664"/>
                  </a:cubicBezTo>
                  <a:lnTo>
                    <a:pt x="99494" y="47634"/>
                  </a:lnTo>
                  <a:cubicBezTo>
                    <a:pt x="99893" y="47541"/>
                    <a:pt x="99986" y="47941"/>
                    <a:pt x="99924" y="48464"/>
                  </a:cubicBezTo>
                  <a:cubicBezTo>
                    <a:pt x="100355" y="48986"/>
                    <a:pt x="100878" y="49447"/>
                    <a:pt x="101462" y="49847"/>
                  </a:cubicBezTo>
                  <a:lnTo>
                    <a:pt x="100785" y="49478"/>
                  </a:lnTo>
                  <a:cubicBezTo>
                    <a:pt x="100416" y="49232"/>
                    <a:pt x="100447" y="49263"/>
                    <a:pt x="100047" y="49017"/>
                  </a:cubicBezTo>
                  <a:lnTo>
                    <a:pt x="99863" y="48894"/>
                  </a:lnTo>
                  <a:cubicBezTo>
                    <a:pt x="99770" y="49540"/>
                    <a:pt x="99555" y="50247"/>
                    <a:pt x="99586" y="50462"/>
                  </a:cubicBezTo>
                  <a:lnTo>
                    <a:pt x="101677" y="67034"/>
                  </a:lnTo>
                  <a:cubicBezTo>
                    <a:pt x="102538" y="71492"/>
                    <a:pt x="103523" y="75981"/>
                    <a:pt x="104999" y="80316"/>
                  </a:cubicBezTo>
                  <a:cubicBezTo>
                    <a:pt x="106475" y="84651"/>
                    <a:pt x="108320" y="88863"/>
                    <a:pt x="110535" y="92891"/>
                  </a:cubicBezTo>
                  <a:cubicBezTo>
                    <a:pt x="114102" y="99440"/>
                    <a:pt x="118654" y="105343"/>
                    <a:pt x="123606" y="110908"/>
                  </a:cubicBezTo>
                  <a:cubicBezTo>
                    <a:pt x="119177" y="108940"/>
                    <a:pt x="114810" y="106880"/>
                    <a:pt x="110258" y="105158"/>
                  </a:cubicBezTo>
                  <a:cubicBezTo>
                    <a:pt x="99832" y="101192"/>
                    <a:pt x="89129" y="97841"/>
                    <a:pt x="78580" y="94244"/>
                  </a:cubicBezTo>
                  <a:cubicBezTo>
                    <a:pt x="64463" y="89847"/>
                    <a:pt x="50716" y="85512"/>
                    <a:pt x="36507" y="83052"/>
                  </a:cubicBezTo>
                  <a:cubicBezTo>
                    <a:pt x="26819" y="81392"/>
                    <a:pt x="17008" y="80531"/>
                    <a:pt x="6797" y="80931"/>
                  </a:cubicBezTo>
                  <a:cubicBezTo>
                    <a:pt x="3045" y="80931"/>
                    <a:pt x="0" y="83975"/>
                    <a:pt x="0" y="87726"/>
                  </a:cubicBezTo>
                  <a:cubicBezTo>
                    <a:pt x="-31" y="91477"/>
                    <a:pt x="3045" y="94520"/>
                    <a:pt x="6797" y="94520"/>
                  </a:cubicBezTo>
                  <a:cubicBezTo>
                    <a:pt x="15993" y="94859"/>
                    <a:pt x="24727" y="96396"/>
                    <a:pt x="33308" y="98487"/>
                  </a:cubicBezTo>
                  <a:cubicBezTo>
                    <a:pt x="46656" y="101684"/>
                    <a:pt x="59543" y="106419"/>
                    <a:pt x="72737" y="111338"/>
                  </a:cubicBezTo>
                  <a:cubicBezTo>
                    <a:pt x="84854" y="115489"/>
                    <a:pt x="97064" y="119578"/>
                    <a:pt x="109089" y="124005"/>
                  </a:cubicBezTo>
                  <a:cubicBezTo>
                    <a:pt x="114164" y="125881"/>
                    <a:pt x="119208" y="127725"/>
                    <a:pt x="124159" y="129816"/>
                  </a:cubicBezTo>
                  <a:cubicBezTo>
                    <a:pt x="130434" y="132460"/>
                    <a:pt x="136585" y="135381"/>
                    <a:pt x="142582" y="138609"/>
                  </a:cubicBezTo>
                  <a:cubicBezTo>
                    <a:pt x="148579" y="141838"/>
                    <a:pt x="154423" y="145343"/>
                    <a:pt x="159989" y="149186"/>
                  </a:cubicBezTo>
                  <a:lnTo>
                    <a:pt x="169524" y="156534"/>
                  </a:lnTo>
                  <a:cubicBezTo>
                    <a:pt x="169708" y="156718"/>
                    <a:pt x="171861" y="159270"/>
                    <a:pt x="172722" y="160316"/>
                  </a:cubicBezTo>
                  <a:cubicBezTo>
                    <a:pt x="172784" y="160408"/>
                    <a:pt x="172845" y="160469"/>
                    <a:pt x="172937" y="160562"/>
                  </a:cubicBezTo>
                  <a:cubicBezTo>
                    <a:pt x="173552" y="161453"/>
                    <a:pt x="174752" y="161576"/>
                    <a:pt x="175705" y="162068"/>
                  </a:cubicBezTo>
                  <a:cubicBezTo>
                    <a:pt x="173460" y="166649"/>
                    <a:pt x="171246" y="171230"/>
                    <a:pt x="168724" y="175627"/>
                  </a:cubicBezTo>
                  <a:cubicBezTo>
                    <a:pt x="166725" y="178794"/>
                    <a:pt x="167709" y="183006"/>
                    <a:pt x="170877" y="185004"/>
                  </a:cubicBezTo>
                  <a:cubicBezTo>
                    <a:pt x="174075" y="186972"/>
                    <a:pt x="178258" y="185988"/>
                    <a:pt x="180257" y="182821"/>
                  </a:cubicBezTo>
                  <a:cubicBezTo>
                    <a:pt x="186654" y="173352"/>
                    <a:pt x="191790" y="163144"/>
                    <a:pt x="198126" y="153675"/>
                  </a:cubicBezTo>
                  <a:cubicBezTo>
                    <a:pt x="200617" y="150016"/>
                    <a:pt x="203293" y="146449"/>
                    <a:pt x="206338" y="143129"/>
                  </a:cubicBezTo>
                  <a:cubicBezTo>
                    <a:pt x="212735" y="135996"/>
                    <a:pt x="220424" y="130093"/>
                    <a:pt x="228481" y="124528"/>
                  </a:cubicBezTo>
                  <a:cubicBezTo>
                    <a:pt x="241030" y="115858"/>
                    <a:pt x="254654" y="108325"/>
                    <a:pt x="267787" y="101377"/>
                  </a:cubicBezTo>
                  <a:cubicBezTo>
                    <a:pt x="275230" y="97257"/>
                    <a:pt x="282703" y="93168"/>
                    <a:pt x="290269" y="89232"/>
                  </a:cubicBezTo>
                  <a:cubicBezTo>
                    <a:pt x="295251" y="86650"/>
                    <a:pt x="300264" y="84098"/>
                    <a:pt x="305339" y="81699"/>
                  </a:cubicBezTo>
                  <a:lnTo>
                    <a:pt x="316595" y="76442"/>
                  </a:lnTo>
                  <a:lnTo>
                    <a:pt x="320378" y="74751"/>
                  </a:lnTo>
                  <a:lnTo>
                    <a:pt x="320348" y="74720"/>
                  </a:lnTo>
                  <a:cubicBezTo>
                    <a:pt x="320348" y="74659"/>
                    <a:pt x="320378" y="74628"/>
                    <a:pt x="320409" y="74597"/>
                  </a:cubicBezTo>
                  <a:cubicBezTo>
                    <a:pt x="320286" y="74536"/>
                    <a:pt x="320132" y="74505"/>
                    <a:pt x="320071" y="74474"/>
                  </a:cubicBezTo>
                  <a:cubicBezTo>
                    <a:pt x="320225" y="74505"/>
                    <a:pt x="320409" y="74505"/>
                    <a:pt x="320563" y="74505"/>
                  </a:cubicBezTo>
                  <a:cubicBezTo>
                    <a:pt x="320840" y="74351"/>
                    <a:pt x="321332" y="74259"/>
                    <a:pt x="321362" y="74444"/>
                  </a:cubicBezTo>
                  <a:cubicBezTo>
                    <a:pt x="323454" y="74136"/>
                    <a:pt x="325361" y="72845"/>
                    <a:pt x="326345" y="70816"/>
                  </a:cubicBezTo>
                  <a:cubicBezTo>
                    <a:pt x="326837" y="69924"/>
                    <a:pt x="326837" y="60608"/>
                    <a:pt x="319240" y="61561"/>
                  </a:cubicBezTo>
                  <a:close/>
                  <a:moveTo>
                    <a:pt x="193420" y="131999"/>
                  </a:moveTo>
                  <a:cubicBezTo>
                    <a:pt x="190037" y="136180"/>
                    <a:pt x="187054" y="140577"/>
                    <a:pt x="184409" y="145158"/>
                  </a:cubicBezTo>
                  <a:cubicBezTo>
                    <a:pt x="183425" y="146880"/>
                    <a:pt x="182595" y="148694"/>
                    <a:pt x="181672" y="150446"/>
                  </a:cubicBezTo>
                  <a:cubicBezTo>
                    <a:pt x="180503" y="148848"/>
                    <a:pt x="179242" y="147157"/>
                    <a:pt x="179088" y="146972"/>
                  </a:cubicBezTo>
                  <a:cubicBezTo>
                    <a:pt x="177797" y="145558"/>
                    <a:pt x="176413" y="144236"/>
                    <a:pt x="174998" y="142944"/>
                  </a:cubicBezTo>
                  <a:cubicBezTo>
                    <a:pt x="172968" y="141038"/>
                    <a:pt x="170815" y="139286"/>
                    <a:pt x="168662" y="137533"/>
                  </a:cubicBezTo>
                  <a:cubicBezTo>
                    <a:pt x="162911" y="132952"/>
                    <a:pt x="156883" y="128709"/>
                    <a:pt x="150609" y="124774"/>
                  </a:cubicBezTo>
                  <a:cubicBezTo>
                    <a:pt x="145565" y="121669"/>
                    <a:pt x="140306" y="118932"/>
                    <a:pt x="135047" y="116257"/>
                  </a:cubicBezTo>
                  <a:cubicBezTo>
                    <a:pt x="135508" y="116011"/>
                    <a:pt x="136092" y="116165"/>
                    <a:pt x="136554" y="115796"/>
                  </a:cubicBezTo>
                  <a:cubicBezTo>
                    <a:pt x="139476" y="113429"/>
                    <a:pt x="139906" y="109124"/>
                    <a:pt x="137538" y="106234"/>
                  </a:cubicBezTo>
                  <a:cubicBezTo>
                    <a:pt x="133940" y="100915"/>
                    <a:pt x="131202" y="95197"/>
                    <a:pt x="128527" y="89386"/>
                  </a:cubicBezTo>
                  <a:cubicBezTo>
                    <a:pt x="126528" y="85081"/>
                    <a:pt x="124805" y="80685"/>
                    <a:pt x="123052" y="76288"/>
                  </a:cubicBezTo>
                  <a:cubicBezTo>
                    <a:pt x="121299" y="71830"/>
                    <a:pt x="119392" y="67434"/>
                    <a:pt x="117978" y="62914"/>
                  </a:cubicBezTo>
                  <a:lnTo>
                    <a:pt x="114564" y="51723"/>
                  </a:lnTo>
                  <a:cubicBezTo>
                    <a:pt x="115148" y="51907"/>
                    <a:pt x="115640" y="52276"/>
                    <a:pt x="116225" y="52430"/>
                  </a:cubicBezTo>
                  <a:cubicBezTo>
                    <a:pt x="123052" y="54398"/>
                    <a:pt x="130218" y="55197"/>
                    <a:pt x="137292" y="55781"/>
                  </a:cubicBezTo>
                  <a:cubicBezTo>
                    <a:pt x="148026" y="56396"/>
                    <a:pt x="158821" y="56242"/>
                    <a:pt x="169462" y="54766"/>
                  </a:cubicBezTo>
                  <a:cubicBezTo>
                    <a:pt x="180042" y="53321"/>
                    <a:pt x="190406" y="50616"/>
                    <a:pt x="200556" y="47480"/>
                  </a:cubicBezTo>
                  <a:cubicBezTo>
                    <a:pt x="206953" y="45358"/>
                    <a:pt x="213473" y="43052"/>
                    <a:pt x="219624" y="40070"/>
                  </a:cubicBezTo>
                  <a:cubicBezTo>
                    <a:pt x="223622" y="38164"/>
                    <a:pt x="227436" y="35950"/>
                    <a:pt x="231003" y="33491"/>
                  </a:cubicBezTo>
                  <a:cubicBezTo>
                    <a:pt x="230911" y="34444"/>
                    <a:pt x="230911" y="35366"/>
                    <a:pt x="230788" y="36319"/>
                  </a:cubicBezTo>
                  <a:cubicBezTo>
                    <a:pt x="230450" y="39056"/>
                    <a:pt x="229988" y="41792"/>
                    <a:pt x="229466" y="44467"/>
                  </a:cubicBezTo>
                  <a:cubicBezTo>
                    <a:pt x="228543" y="50155"/>
                    <a:pt x="227159" y="55843"/>
                    <a:pt x="225990" y="61623"/>
                  </a:cubicBezTo>
                  <a:cubicBezTo>
                    <a:pt x="224822" y="67280"/>
                    <a:pt x="223714" y="72968"/>
                    <a:pt x="222392" y="78594"/>
                  </a:cubicBezTo>
                  <a:cubicBezTo>
                    <a:pt x="220608" y="86188"/>
                    <a:pt x="218794" y="93659"/>
                    <a:pt x="216087" y="100823"/>
                  </a:cubicBezTo>
                  <a:cubicBezTo>
                    <a:pt x="214642" y="103867"/>
                    <a:pt x="215964" y="107249"/>
                    <a:pt x="218671" y="109094"/>
                  </a:cubicBezTo>
                  <a:cubicBezTo>
                    <a:pt x="218455" y="109247"/>
                    <a:pt x="218209" y="109370"/>
                    <a:pt x="218025" y="109493"/>
                  </a:cubicBezTo>
                  <a:cubicBezTo>
                    <a:pt x="208829" y="116011"/>
                    <a:pt x="200463" y="123483"/>
                    <a:pt x="193420" y="131999"/>
                  </a:cubicBezTo>
                  <a:close/>
                  <a:moveTo>
                    <a:pt x="317641" y="73859"/>
                  </a:moveTo>
                  <a:cubicBezTo>
                    <a:pt x="316872" y="73460"/>
                    <a:pt x="316165" y="72937"/>
                    <a:pt x="315642" y="72322"/>
                  </a:cubicBezTo>
                  <a:cubicBezTo>
                    <a:pt x="316349" y="73183"/>
                    <a:pt x="317580" y="74321"/>
                    <a:pt x="319763" y="74444"/>
                  </a:cubicBezTo>
                  <a:cubicBezTo>
                    <a:pt x="319056" y="74382"/>
                    <a:pt x="318348" y="74167"/>
                    <a:pt x="317641" y="73859"/>
                  </a:cubicBezTo>
                  <a:close/>
                  <a:moveTo>
                    <a:pt x="321086" y="74474"/>
                  </a:moveTo>
                  <a:lnTo>
                    <a:pt x="321362" y="74444"/>
                  </a:lnTo>
                  <a:cubicBezTo>
                    <a:pt x="321455" y="74813"/>
                    <a:pt x="321055" y="74751"/>
                    <a:pt x="320655" y="74659"/>
                  </a:cubicBezTo>
                  <a:cubicBezTo>
                    <a:pt x="320594" y="74720"/>
                    <a:pt x="320440" y="74843"/>
                    <a:pt x="320378" y="74751"/>
                  </a:cubicBezTo>
                  <a:lnTo>
                    <a:pt x="320624" y="74659"/>
                  </a:lnTo>
                  <a:lnTo>
                    <a:pt x="320409" y="74597"/>
                  </a:lnTo>
                  <a:lnTo>
                    <a:pt x="320471" y="74536"/>
                  </a:lnTo>
                  <a:lnTo>
                    <a:pt x="320563" y="74505"/>
                  </a:lnTo>
                  <a:lnTo>
                    <a:pt x="320778" y="74505"/>
                  </a:lnTo>
                  <a:cubicBezTo>
                    <a:pt x="320901" y="74474"/>
                    <a:pt x="320993" y="74474"/>
                    <a:pt x="321086" y="74474"/>
                  </a:cubicBezTo>
                  <a:close/>
                  <a:moveTo>
                    <a:pt x="99924" y="48464"/>
                  </a:moveTo>
                  <a:cubicBezTo>
                    <a:pt x="99924" y="48587"/>
                    <a:pt x="99893" y="48740"/>
                    <a:pt x="99863" y="48894"/>
                  </a:cubicBezTo>
                  <a:cubicBezTo>
                    <a:pt x="99094" y="48371"/>
                    <a:pt x="98663" y="47849"/>
                    <a:pt x="99401" y="47664"/>
                  </a:cubicBezTo>
                  <a:cubicBezTo>
                    <a:pt x="99555" y="47941"/>
                    <a:pt x="99740" y="48187"/>
                    <a:pt x="99924" y="48464"/>
                  </a:cubicBezTo>
                  <a:close/>
                  <a:moveTo>
                    <a:pt x="122622" y="13660"/>
                  </a:moveTo>
                  <a:cubicBezTo>
                    <a:pt x="121945" y="9970"/>
                    <a:pt x="124375" y="6404"/>
                    <a:pt x="128065" y="5758"/>
                  </a:cubicBezTo>
                  <a:cubicBezTo>
                    <a:pt x="135631" y="3606"/>
                    <a:pt x="143320" y="1792"/>
                    <a:pt x="151255" y="808"/>
                  </a:cubicBezTo>
                  <a:cubicBezTo>
                    <a:pt x="155130" y="316"/>
                    <a:pt x="159005" y="70"/>
                    <a:pt x="162880" y="9"/>
                  </a:cubicBezTo>
                  <a:cubicBezTo>
                    <a:pt x="166786" y="-53"/>
                    <a:pt x="170600" y="224"/>
                    <a:pt x="174414" y="378"/>
                  </a:cubicBezTo>
                  <a:lnTo>
                    <a:pt x="188007" y="1792"/>
                  </a:lnTo>
                  <a:cubicBezTo>
                    <a:pt x="188653" y="1884"/>
                    <a:pt x="190191" y="2899"/>
                    <a:pt x="191206" y="3206"/>
                  </a:cubicBezTo>
                  <a:lnTo>
                    <a:pt x="191083" y="3268"/>
                  </a:lnTo>
                  <a:lnTo>
                    <a:pt x="191237" y="3206"/>
                  </a:lnTo>
                  <a:lnTo>
                    <a:pt x="191206" y="3206"/>
                  </a:lnTo>
                  <a:cubicBezTo>
                    <a:pt x="191606" y="3022"/>
                    <a:pt x="192252" y="2438"/>
                    <a:pt x="192221" y="2837"/>
                  </a:cubicBezTo>
                  <a:lnTo>
                    <a:pt x="192190" y="2930"/>
                  </a:lnTo>
                  <a:cubicBezTo>
                    <a:pt x="195235" y="2253"/>
                    <a:pt x="198372" y="3852"/>
                    <a:pt x="199602" y="6804"/>
                  </a:cubicBezTo>
                  <a:cubicBezTo>
                    <a:pt x="200986" y="10124"/>
                    <a:pt x="199387" y="13936"/>
                    <a:pt x="196065" y="15320"/>
                  </a:cubicBezTo>
                  <a:cubicBezTo>
                    <a:pt x="195173" y="15812"/>
                    <a:pt x="193943" y="15966"/>
                    <a:pt x="192621" y="16150"/>
                  </a:cubicBezTo>
                  <a:cubicBezTo>
                    <a:pt x="190898" y="16396"/>
                    <a:pt x="188561" y="16058"/>
                    <a:pt x="187300" y="16150"/>
                  </a:cubicBezTo>
                  <a:lnTo>
                    <a:pt x="174813" y="17195"/>
                  </a:lnTo>
                  <a:cubicBezTo>
                    <a:pt x="170385" y="17564"/>
                    <a:pt x="165925" y="18179"/>
                    <a:pt x="161373" y="18425"/>
                  </a:cubicBezTo>
                  <a:cubicBezTo>
                    <a:pt x="157252" y="18641"/>
                    <a:pt x="153100" y="18641"/>
                    <a:pt x="148979" y="18702"/>
                  </a:cubicBezTo>
                  <a:cubicBezTo>
                    <a:pt x="142736" y="18794"/>
                    <a:pt x="136615" y="18641"/>
                    <a:pt x="130526" y="19132"/>
                  </a:cubicBezTo>
                  <a:cubicBezTo>
                    <a:pt x="126835" y="19809"/>
                    <a:pt x="123268" y="17349"/>
                    <a:pt x="122622" y="1366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7" name="Google Shape;817;p13"/>
            <p:cNvSpPr/>
            <p:nvPr/>
          </p:nvSpPr>
          <p:spPr>
            <a:xfrm rot="10800000">
              <a:off x="8659621" y="383684"/>
              <a:ext cx="217676" cy="1021658"/>
            </a:xfrm>
            <a:custGeom>
              <a:avLst/>
              <a:gdLst/>
              <a:ahLst/>
              <a:cxnLst/>
              <a:rect l="l" t="t" r="r" b="b"/>
              <a:pathLst>
                <a:path w="435352" h="2043315" extrusionOk="0">
                  <a:moveTo>
                    <a:pt x="430765" y="279016"/>
                  </a:moveTo>
                  <a:cubicBezTo>
                    <a:pt x="430765" y="279016"/>
                    <a:pt x="430858" y="278924"/>
                    <a:pt x="430858" y="278924"/>
                  </a:cubicBezTo>
                  <a:lnTo>
                    <a:pt x="430888" y="278985"/>
                  </a:lnTo>
                  <a:cubicBezTo>
                    <a:pt x="430919" y="279047"/>
                    <a:pt x="430796" y="278985"/>
                    <a:pt x="430765" y="279016"/>
                  </a:cubicBezTo>
                  <a:close/>
                  <a:moveTo>
                    <a:pt x="435194" y="271299"/>
                  </a:moveTo>
                  <a:cubicBezTo>
                    <a:pt x="434394" y="267794"/>
                    <a:pt x="430888" y="265580"/>
                    <a:pt x="427382" y="266380"/>
                  </a:cubicBezTo>
                  <a:cubicBezTo>
                    <a:pt x="426029" y="266656"/>
                    <a:pt x="423999" y="267671"/>
                    <a:pt x="421815" y="269301"/>
                  </a:cubicBezTo>
                  <a:cubicBezTo>
                    <a:pt x="418463" y="271822"/>
                    <a:pt x="413911" y="276464"/>
                    <a:pt x="411912" y="277725"/>
                  </a:cubicBezTo>
                  <a:cubicBezTo>
                    <a:pt x="408437" y="279877"/>
                    <a:pt x="404900" y="281875"/>
                    <a:pt x="401302" y="283843"/>
                  </a:cubicBezTo>
                  <a:cubicBezTo>
                    <a:pt x="392629" y="288547"/>
                    <a:pt x="383740" y="292913"/>
                    <a:pt x="375129" y="297679"/>
                  </a:cubicBezTo>
                  <a:cubicBezTo>
                    <a:pt x="358367" y="307210"/>
                    <a:pt x="339207" y="317417"/>
                    <a:pt x="320846" y="329531"/>
                  </a:cubicBezTo>
                  <a:cubicBezTo>
                    <a:pt x="308974" y="337371"/>
                    <a:pt x="297441" y="345980"/>
                    <a:pt x="286830" y="355296"/>
                  </a:cubicBezTo>
                  <a:cubicBezTo>
                    <a:pt x="276497" y="364366"/>
                    <a:pt x="267209" y="374204"/>
                    <a:pt x="259243" y="384688"/>
                  </a:cubicBezTo>
                  <a:cubicBezTo>
                    <a:pt x="259797" y="331683"/>
                    <a:pt x="260289" y="282583"/>
                    <a:pt x="260719" y="238494"/>
                  </a:cubicBezTo>
                  <a:cubicBezTo>
                    <a:pt x="263456" y="234835"/>
                    <a:pt x="265548" y="230131"/>
                    <a:pt x="267116" y="224873"/>
                  </a:cubicBezTo>
                  <a:cubicBezTo>
                    <a:pt x="270100" y="214758"/>
                    <a:pt x="271207" y="202460"/>
                    <a:pt x="273759" y="194497"/>
                  </a:cubicBezTo>
                  <a:cubicBezTo>
                    <a:pt x="280833" y="172299"/>
                    <a:pt x="300301" y="136911"/>
                    <a:pt x="325644" y="118033"/>
                  </a:cubicBezTo>
                  <a:cubicBezTo>
                    <a:pt x="340929" y="106657"/>
                    <a:pt x="358583" y="101553"/>
                    <a:pt x="377159" y="112130"/>
                  </a:cubicBezTo>
                  <a:cubicBezTo>
                    <a:pt x="389246" y="118832"/>
                    <a:pt x="391398" y="134359"/>
                    <a:pt x="387739" y="147548"/>
                  </a:cubicBezTo>
                  <a:cubicBezTo>
                    <a:pt x="384048" y="160769"/>
                    <a:pt x="374268" y="172606"/>
                    <a:pt x="359505" y="171100"/>
                  </a:cubicBezTo>
                  <a:cubicBezTo>
                    <a:pt x="355722" y="170731"/>
                    <a:pt x="351663" y="169439"/>
                    <a:pt x="348095" y="167379"/>
                  </a:cubicBezTo>
                  <a:cubicBezTo>
                    <a:pt x="344773" y="165473"/>
                    <a:pt x="341790" y="162983"/>
                    <a:pt x="340160" y="159816"/>
                  </a:cubicBezTo>
                  <a:cubicBezTo>
                    <a:pt x="338807" y="157172"/>
                    <a:pt x="339237" y="154558"/>
                    <a:pt x="340806" y="152621"/>
                  </a:cubicBezTo>
                  <a:cubicBezTo>
                    <a:pt x="342805" y="150131"/>
                    <a:pt x="346034" y="148440"/>
                    <a:pt x="349510" y="148409"/>
                  </a:cubicBezTo>
                  <a:cubicBezTo>
                    <a:pt x="353262" y="148471"/>
                    <a:pt x="356337" y="145458"/>
                    <a:pt x="356399" y="141707"/>
                  </a:cubicBezTo>
                  <a:cubicBezTo>
                    <a:pt x="356460" y="137956"/>
                    <a:pt x="353446" y="134881"/>
                    <a:pt x="349694" y="134820"/>
                  </a:cubicBezTo>
                  <a:cubicBezTo>
                    <a:pt x="341944" y="134574"/>
                    <a:pt x="334563" y="138079"/>
                    <a:pt x="329888" y="143459"/>
                  </a:cubicBezTo>
                  <a:cubicBezTo>
                    <a:pt x="324629" y="149455"/>
                    <a:pt x="322783" y="157756"/>
                    <a:pt x="326843" y="166365"/>
                  </a:cubicBezTo>
                  <a:cubicBezTo>
                    <a:pt x="329519" y="172083"/>
                    <a:pt x="334378" y="176972"/>
                    <a:pt x="340129" y="180600"/>
                  </a:cubicBezTo>
                  <a:cubicBezTo>
                    <a:pt x="345542" y="183982"/>
                    <a:pt x="351786" y="186165"/>
                    <a:pt x="357629" y="186964"/>
                  </a:cubicBezTo>
                  <a:cubicBezTo>
                    <a:pt x="380972" y="190069"/>
                    <a:pt x="398257" y="173252"/>
                    <a:pt x="404562" y="152437"/>
                  </a:cubicBezTo>
                  <a:cubicBezTo>
                    <a:pt x="410897" y="131438"/>
                    <a:pt x="405392" y="107210"/>
                    <a:pt x="386170" y="96142"/>
                  </a:cubicBezTo>
                  <a:cubicBezTo>
                    <a:pt x="360366" y="81753"/>
                    <a:pt x="335762" y="87779"/>
                    <a:pt x="314941" y="103951"/>
                  </a:cubicBezTo>
                  <a:cubicBezTo>
                    <a:pt x="288676" y="124366"/>
                    <a:pt x="269238" y="161015"/>
                    <a:pt x="261242" y="185980"/>
                  </a:cubicBezTo>
                  <a:cubicBezTo>
                    <a:pt x="262318" y="74712"/>
                    <a:pt x="262934" y="6581"/>
                    <a:pt x="262934" y="6581"/>
                  </a:cubicBezTo>
                  <a:cubicBezTo>
                    <a:pt x="262964" y="2983"/>
                    <a:pt x="260104" y="32"/>
                    <a:pt x="256506" y="1"/>
                  </a:cubicBezTo>
                  <a:cubicBezTo>
                    <a:pt x="252877" y="-61"/>
                    <a:pt x="249924" y="2830"/>
                    <a:pt x="249863" y="6427"/>
                  </a:cubicBezTo>
                  <a:cubicBezTo>
                    <a:pt x="249863" y="6427"/>
                    <a:pt x="248017" y="112622"/>
                    <a:pt x="245341" y="276188"/>
                  </a:cubicBezTo>
                  <a:cubicBezTo>
                    <a:pt x="241251" y="268563"/>
                    <a:pt x="236915" y="261061"/>
                    <a:pt x="231932" y="253959"/>
                  </a:cubicBezTo>
                  <a:cubicBezTo>
                    <a:pt x="226089" y="245596"/>
                    <a:pt x="219692" y="237571"/>
                    <a:pt x="213202" y="229700"/>
                  </a:cubicBezTo>
                  <a:cubicBezTo>
                    <a:pt x="205144" y="220077"/>
                    <a:pt x="196441" y="211099"/>
                    <a:pt x="187091" y="202829"/>
                  </a:cubicBezTo>
                  <a:cubicBezTo>
                    <a:pt x="177834" y="194651"/>
                    <a:pt x="167992" y="187087"/>
                    <a:pt x="157750" y="180016"/>
                  </a:cubicBezTo>
                  <a:cubicBezTo>
                    <a:pt x="145725" y="171684"/>
                    <a:pt x="133115" y="164028"/>
                    <a:pt x="120352" y="156711"/>
                  </a:cubicBezTo>
                  <a:cubicBezTo>
                    <a:pt x="101376" y="145796"/>
                    <a:pt x="81939" y="135681"/>
                    <a:pt x="63178" y="125166"/>
                  </a:cubicBezTo>
                  <a:cubicBezTo>
                    <a:pt x="59948" y="123260"/>
                    <a:pt x="55766" y="124305"/>
                    <a:pt x="53859" y="127533"/>
                  </a:cubicBezTo>
                  <a:cubicBezTo>
                    <a:pt x="51952" y="130761"/>
                    <a:pt x="52998" y="134943"/>
                    <a:pt x="56227" y="136849"/>
                  </a:cubicBezTo>
                  <a:cubicBezTo>
                    <a:pt x="74403" y="148286"/>
                    <a:pt x="93164" y="159478"/>
                    <a:pt x="111648" y="171130"/>
                  </a:cubicBezTo>
                  <a:cubicBezTo>
                    <a:pt x="123766" y="178786"/>
                    <a:pt x="135699" y="186657"/>
                    <a:pt x="147263" y="194958"/>
                  </a:cubicBezTo>
                  <a:cubicBezTo>
                    <a:pt x="156858" y="201814"/>
                    <a:pt x="166177" y="208978"/>
                    <a:pt x="175066" y="216603"/>
                  </a:cubicBezTo>
                  <a:cubicBezTo>
                    <a:pt x="183923" y="224197"/>
                    <a:pt x="192412" y="232160"/>
                    <a:pt x="200162" y="240923"/>
                  </a:cubicBezTo>
                  <a:cubicBezTo>
                    <a:pt x="207974" y="249623"/>
                    <a:pt x="215601" y="258601"/>
                    <a:pt x="222521" y="268071"/>
                  </a:cubicBezTo>
                  <a:cubicBezTo>
                    <a:pt x="227073" y="274281"/>
                    <a:pt x="231348" y="280707"/>
                    <a:pt x="235100" y="287410"/>
                  </a:cubicBezTo>
                  <a:lnTo>
                    <a:pt x="244204" y="304996"/>
                  </a:lnTo>
                  <a:lnTo>
                    <a:pt x="244849" y="306441"/>
                  </a:lnTo>
                  <a:cubicBezTo>
                    <a:pt x="244296" y="339462"/>
                    <a:pt x="243742" y="374450"/>
                    <a:pt x="243158" y="411222"/>
                  </a:cubicBezTo>
                  <a:cubicBezTo>
                    <a:pt x="243004" y="411591"/>
                    <a:pt x="242758" y="411929"/>
                    <a:pt x="242604" y="412298"/>
                  </a:cubicBezTo>
                  <a:cubicBezTo>
                    <a:pt x="241620" y="414358"/>
                    <a:pt x="242051" y="416448"/>
                    <a:pt x="243066" y="418293"/>
                  </a:cubicBezTo>
                  <a:cubicBezTo>
                    <a:pt x="242574" y="449131"/>
                    <a:pt x="242051" y="480983"/>
                    <a:pt x="241528" y="513942"/>
                  </a:cubicBezTo>
                  <a:cubicBezTo>
                    <a:pt x="241313" y="528208"/>
                    <a:pt x="241067" y="542812"/>
                    <a:pt x="240851" y="557416"/>
                  </a:cubicBezTo>
                  <a:cubicBezTo>
                    <a:pt x="236761" y="549207"/>
                    <a:pt x="232455" y="540599"/>
                    <a:pt x="228641" y="532543"/>
                  </a:cubicBezTo>
                  <a:cubicBezTo>
                    <a:pt x="224551" y="523935"/>
                    <a:pt x="221045" y="516064"/>
                    <a:pt x="219015" y="510345"/>
                  </a:cubicBezTo>
                  <a:cubicBezTo>
                    <a:pt x="208804" y="481660"/>
                    <a:pt x="196963" y="443504"/>
                    <a:pt x="176757" y="413835"/>
                  </a:cubicBezTo>
                  <a:cubicBezTo>
                    <a:pt x="162241" y="392498"/>
                    <a:pt x="143418" y="375618"/>
                    <a:pt x="118783" y="368332"/>
                  </a:cubicBezTo>
                  <a:cubicBezTo>
                    <a:pt x="92334" y="360799"/>
                    <a:pt x="75357" y="372513"/>
                    <a:pt x="67391" y="390807"/>
                  </a:cubicBezTo>
                  <a:cubicBezTo>
                    <a:pt x="56781" y="415096"/>
                    <a:pt x="63885" y="452267"/>
                    <a:pt x="86767" y="467578"/>
                  </a:cubicBezTo>
                  <a:cubicBezTo>
                    <a:pt x="103344" y="478616"/>
                    <a:pt x="117584" y="471514"/>
                    <a:pt x="123889" y="461460"/>
                  </a:cubicBezTo>
                  <a:cubicBezTo>
                    <a:pt x="128533" y="454019"/>
                    <a:pt x="128810" y="445011"/>
                    <a:pt x="123981" y="438985"/>
                  </a:cubicBezTo>
                  <a:cubicBezTo>
                    <a:pt x="120567" y="434711"/>
                    <a:pt x="114355" y="431206"/>
                    <a:pt x="104021" y="432159"/>
                  </a:cubicBezTo>
                  <a:cubicBezTo>
                    <a:pt x="100299" y="432467"/>
                    <a:pt x="97470" y="435726"/>
                    <a:pt x="97747" y="439446"/>
                  </a:cubicBezTo>
                  <a:cubicBezTo>
                    <a:pt x="98024" y="443197"/>
                    <a:pt x="101314" y="446026"/>
                    <a:pt x="105036" y="445749"/>
                  </a:cubicBezTo>
                  <a:cubicBezTo>
                    <a:pt x="108819" y="445503"/>
                    <a:pt x="111402" y="445933"/>
                    <a:pt x="112725" y="447501"/>
                  </a:cubicBezTo>
                  <a:cubicBezTo>
                    <a:pt x="113309" y="448178"/>
                    <a:pt x="113217" y="449100"/>
                    <a:pt x="113094" y="450022"/>
                  </a:cubicBezTo>
                  <a:cubicBezTo>
                    <a:pt x="112755" y="452267"/>
                    <a:pt x="111218" y="454481"/>
                    <a:pt x="109126" y="456018"/>
                  </a:cubicBezTo>
                  <a:cubicBezTo>
                    <a:pt x="105835" y="458477"/>
                    <a:pt x="100976" y="458570"/>
                    <a:pt x="95594" y="454757"/>
                  </a:cubicBezTo>
                  <a:cubicBezTo>
                    <a:pt x="81908" y="445072"/>
                    <a:pt x="77141" y="424411"/>
                    <a:pt x="80308" y="407624"/>
                  </a:cubicBezTo>
                  <a:cubicBezTo>
                    <a:pt x="81908" y="399262"/>
                    <a:pt x="85537" y="391791"/>
                    <a:pt x="91811" y="387548"/>
                  </a:cubicBezTo>
                  <a:cubicBezTo>
                    <a:pt x="97193" y="383889"/>
                    <a:pt x="104482" y="383120"/>
                    <a:pt x="113617" y="385887"/>
                  </a:cubicBezTo>
                  <a:cubicBezTo>
                    <a:pt x="134223" y="391883"/>
                    <a:pt x="149569" y="406425"/>
                    <a:pt x="161933" y="424073"/>
                  </a:cubicBezTo>
                  <a:cubicBezTo>
                    <a:pt x="181709" y="452267"/>
                    <a:pt x="193919" y="488485"/>
                    <a:pt x="204345" y="515756"/>
                  </a:cubicBezTo>
                  <a:cubicBezTo>
                    <a:pt x="206682" y="521782"/>
                    <a:pt x="210619" y="530084"/>
                    <a:pt x="215263" y="539123"/>
                  </a:cubicBezTo>
                  <a:cubicBezTo>
                    <a:pt x="223597" y="555449"/>
                    <a:pt x="233931" y="573957"/>
                    <a:pt x="240390" y="586133"/>
                  </a:cubicBezTo>
                  <a:cubicBezTo>
                    <a:pt x="239529" y="639599"/>
                    <a:pt x="238668" y="694941"/>
                    <a:pt x="237806" y="751605"/>
                  </a:cubicBezTo>
                  <a:cubicBezTo>
                    <a:pt x="234362" y="745333"/>
                    <a:pt x="230948" y="738999"/>
                    <a:pt x="226827" y="733065"/>
                  </a:cubicBezTo>
                  <a:cubicBezTo>
                    <a:pt x="221168" y="724918"/>
                    <a:pt x="214955" y="717170"/>
                    <a:pt x="208558" y="709852"/>
                  </a:cubicBezTo>
                  <a:cubicBezTo>
                    <a:pt x="197332" y="697247"/>
                    <a:pt x="184877" y="685840"/>
                    <a:pt x="171436" y="675448"/>
                  </a:cubicBezTo>
                  <a:cubicBezTo>
                    <a:pt x="159257" y="666040"/>
                    <a:pt x="146340" y="657462"/>
                    <a:pt x="133300" y="649007"/>
                  </a:cubicBezTo>
                  <a:cubicBezTo>
                    <a:pt x="114109" y="636586"/>
                    <a:pt x="94548" y="624688"/>
                    <a:pt x="76526" y="611190"/>
                  </a:cubicBezTo>
                  <a:cubicBezTo>
                    <a:pt x="73573" y="608854"/>
                    <a:pt x="69298" y="609376"/>
                    <a:pt x="66961" y="612328"/>
                  </a:cubicBezTo>
                  <a:cubicBezTo>
                    <a:pt x="64654" y="615249"/>
                    <a:pt x="65146" y="619522"/>
                    <a:pt x="68099" y="621859"/>
                  </a:cubicBezTo>
                  <a:cubicBezTo>
                    <a:pt x="85660" y="636494"/>
                    <a:pt x="104667" y="649868"/>
                    <a:pt x="123673" y="663273"/>
                  </a:cubicBezTo>
                  <a:cubicBezTo>
                    <a:pt x="136037" y="672005"/>
                    <a:pt x="148308" y="680829"/>
                    <a:pt x="160180" y="690022"/>
                  </a:cubicBezTo>
                  <a:cubicBezTo>
                    <a:pt x="172759" y="699799"/>
                    <a:pt x="184938" y="709914"/>
                    <a:pt x="195733" y="721505"/>
                  </a:cubicBezTo>
                  <a:cubicBezTo>
                    <a:pt x="202007" y="728146"/>
                    <a:pt x="208097" y="735187"/>
                    <a:pt x="213725" y="742535"/>
                  </a:cubicBezTo>
                  <a:cubicBezTo>
                    <a:pt x="219323" y="749852"/>
                    <a:pt x="224489" y="757477"/>
                    <a:pt x="228887" y="765379"/>
                  </a:cubicBezTo>
                  <a:cubicBezTo>
                    <a:pt x="230364" y="767992"/>
                    <a:pt x="231717" y="770667"/>
                    <a:pt x="232978" y="773403"/>
                  </a:cubicBezTo>
                  <a:cubicBezTo>
                    <a:pt x="234239" y="776140"/>
                    <a:pt x="235408" y="778938"/>
                    <a:pt x="236484" y="781766"/>
                  </a:cubicBezTo>
                  <a:lnTo>
                    <a:pt x="237284" y="784133"/>
                  </a:lnTo>
                  <a:cubicBezTo>
                    <a:pt x="236576" y="830313"/>
                    <a:pt x="235900" y="877139"/>
                    <a:pt x="235223" y="924302"/>
                  </a:cubicBezTo>
                  <a:cubicBezTo>
                    <a:pt x="230364" y="918430"/>
                    <a:pt x="224797" y="913388"/>
                    <a:pt x="218092" y="909698"/>
                  </a:cubicBezTo>
                  <a:cubicBezTo>
                    <a:pt x="196348" y="897830"/>
                    <a:pt x="165839" y="896416"/>
                    <a:pt x="141143" y="888945"/>
                  </a:cubicBezTo>
                  <a:cubicBezTo>
                    <a:pt x="119921" y="882611"/>
                    <a:pt x="99346" y="871389"/>
                    <a:pt x="81200" y="857246"/>
                  </a:cubicBezTo>
                  <a:cubicBezTo>
                    <a:pt x="62932" y="842980"/>
                    <a:pt x="47154" y="825732"/>
                    <a:pt x="36144" y="806885"/>
                  </a:cubicBezTo>
                  <a:cubicBezTo>
                    <a:pt x="32945" y="801505"/>
                    <a:pt x="30024" y="795909"/>
                    <a:pt x="27502" y="790129"/>
                  </a:cubicBezTo>
                  <a:cubicBezTo>
                    <a:pt x="25010" y="784410"/>
                    <a:pt x="22858" y="778538"/>
                    <a:pt x="21228" y="772573"/>
                  </a:cubicBezTo>
                  <a:cubicBezTo>
                    <a:pt x="20090" y="768453"/>
                    <a:pt x="19167" y="764241"/>
                    <a:pt x="18521" y="759998"/>
                  </a:cubicBezTo>
                  <a:cubicBezTo>
                    <a:pt x="17875" y="755755"/>
                    <a:pt x="17445" y="751513"/>
                    <a:pt x="17291" y="747239"/>
                  </a:cubicBezTo>
                  <a:cubicBezTo>
                    <a:pt x="17199" y="744595"/>
                    <a:pt x="17168" y="741920"/>
                    <a:pt x="17383" y="739245"/>
                  </a:cubicBezTo>
                  <a:cubicBezTo>
                    <a:pt x="17568" y="736970"/>
                    <a:pt x="17906" y="734695"/>
                    <a:pt x="18675" y="732543"/>
                  </a:cubicBezTo>
                  <a:cubicBezTo>
                    <a:pt x="20090" y="728423"/>
                    <a:pt x="21966" y="725563"/>
                    <a:pt x="24518" y="724118"/>
                  </a:cubicBezTo>
                  <a:cubicBezTo>
                    <a:pt x="27133" y="722612"/>
                    <a:pt x="30208" y="722612"/>
                    <a:pt x="33314" y="723411"/>
                  </a:cubicBezTo>
                  <a:cubicBezTo>
                    <a:pt x="38850" y="724795"/>
                    <a:pt x="44417" y="728484"/>
                    <a:pt x="48784" y="733127"/>
                  </a:cubicBezTo>
                  <a:cubicBezTo>
                    <a:pt x="54843" y="739583"/>
                    <a:pt x="59303" y="747885"/>
                    <a:pt x="56289" y="754987"/>
                  </a:cubicBezTo>
                  <a:cubicBezTo>
                    <a:pt x="54597" y="758984"/>
                    <a:pt x="50599" y="762243"/>
                    <a:pt x="43956" y="764610"/>
                  </a:cubicBezTo>
                  <a:cubicBezTo>
                    <a:pt x="40419" y="765809"/>
                    <a:pt x="38481" y="769652"/>
                    <a:pt x="39681" y="773219"/>
                  </a:cubicBezTo>
                  <a:cubicBezTo>
                    <a:pt x="40880" y="776755"/>
                    <a:pt x="44755" y="778692"/>
                    <a:pt x="48292" y="777492"/>
                  </a:cubicBezTo>
                  <a:cubicBezTo>
                    <a:pt x="59856" y="773803"/>
                    <a:pt x="66253" y="767592"/>
                    <a:pt x="69421" y="760798"/>
                  </a:cubicBezTo>
                  <a:cubicBezTo>
                    <a:pt x="74896" y="748961"/>
                    <a:pt x="70067" y="734018"/>
                    <a:pt x="60133" y="722796"/>
                  </a:cubicBezTo>
                  <a:cubicBezTo>
                    <a:pt x="50414" y="711789"/>
                    <a:pt x="36052" y="705025"/>
                    <a:pt x="24180" y="707085"/>
                  </a:cubicBezTo>
                  <a:cubicBezTo>
                    <a:pt x="15476" y="708561"/>
                    <a:pt x="7511" y="714280"/>
                    <a:pt x="2805" y="726793"/>
                  </a:cubicBezTo>
                  <a:cubicBezTo>
                    <a:pt x="1729" y="729591"/>
                    <a:pt x="1052" y="732543"/>
                    <a:pt x="621" y="735525"/>
                  </a:cubicBezTo>
                  <a:cubicBezTo>
                    <a:pt x="37" y="739522"/>
                    <a:pt x="-24" y="743642"/>
                    <a:pt x="6" y="747608"/>
                  </a:cubicBezTo>
                  <a:cubicBezTo>
                    <a:pt x="68" y="752589"/>
                    <a:pt x="437" y="757569"/>
                    <a:pt x="1114" y="762519"/>
                  </a:cubicBezTo>
                  <a:cubicBezTo>
                    <a:pt x="1759" y="767439"/>
                    <a:pt x="2744" y="772327"/>
                    <a:pt x="3974" y="777124"/>
                  </a:cubicBezTo>
                  <a:cubicBezTo>
                    <a:pt x="5727" y="783980"/>
                    <a:pt x="8034" y="790744"/>
                    <a:pt x="10832" y="797323"/>
                  </a:cubicBezTo>
                  <a:cubicBezTo>
                    <a:pt x="13569" y="803811"/>
                    <a:pt x="16799" y="810144"/>
                    <a:pt x="20336" y="816201"/>
                  </a:cubicBezTo>
                  <a:cubicBezTo>
                    <a:pt x="32607" y="836893"/>
                    <a:pt x="49953" y="856016"/>
                    <a:pt x="70252" y="871420"/>
                  </a:cubicBezTo>
                  <a:cubicBezTo>
                    <a:pt x="90335" y="886639"/>
                    <a:pt x="113247" y="898261"/>
                    <a:pt x="136621" y="904717"/>
                  </a:cubicBezTo>
                  <a:cubicBezTo>
                    <a:pt x="157258" y="910313"/>
                    <a:pt x="181924" y="911389"/>
                    <a:pt x="202069" y="918276"/>
                  </a:cubicBezTo>
                  <a:cubicBezTo>
                    <a:pt x="214832" y="922642"/>
                    <a:pt x="225720" y="929375"/>
                    <a:pt x="231686" y="942381"/>
                  </a:cubicBezTo>
                  <a:cubicBezTo>
                    <a:pt x="232332" y="943856"/>
                    <a:pt x="233562" y="944840"/>
                    <a:pt x="234915" y="945486"/>
                  </a:cubicBezTo>
                  <a:cubicBezTo>
                    <a:pt x="234546" y="970758"/>
                    <a:pt x="234208" y="996062"/>
                    <a:pt x="233870" y="1021396"/>
                  </a:cubicBezTo>
                  <a:cubicBezTo>
                    <a:pt x="233132" y="1076308"/>
                    <a:pt x="232455" y="1131035"/>
                    <a:pt x="231778" y="1185300"/>
                  </a:cubicBezTo>
                  <a:cubicBezTo>
                    <a:pt x="231379" y="1184470"/>
                    <a:pt x="231102" y="1183579"/>
                    <a:pt x="230671" y="1182749"/>
                  </a:cubicBezTo>
                  <a:cubicBezTo>
                    <a:pt x="222152" y="1166085"/>
                    <a:pt x="209296" y="1151849"/>
                    <a:pt x="187983" y="1136015"/>
                  </a:cubicBezTo>
                  <a:cubicBezTo>
                    <a:pt x="168853" y="1122611"/>
                    <a:pt x="149047" y="1109759"/>
                    <a:pt x="130132" y="1095862"/>
                  </a:cubicBezTo>
                  <a:cubicBezTo>
                    <a:pt x="122166" y="1090020"/>
                    <a:pt x="114293" y="1084056"/>
                    <a:pt x="106789" y="1077630"/>
                  </a:cubicBezTo>
                  <a:cubicBezTo>
                    <a:pt x="102268" y="1073787"/>
                    <a:pt x="95502" y="1068990"/>
                    <a:pt x="90365" y="1063425"/>
                  </a:cubicBezTo>
                  <a:cubicBezTo>
                    <a:pt x="87628" y="1060443"/>
                    <a:pt x="85229" y="1057369"/>
                    <a:pt x="84614" y="1053925"/>
                  </a:cubicBezTo>
                  <a:cubicBezTo>
                    <a:pt x="84091" y="1050359"/>
                    <a:pt x="80770" y="1047899"/>
                    <a:pt x="77233" y="1048422"/>
                  </a:cubicBezTo>
                  <a:cubicBezTo>
                    <a:pt x="73665" y="1048944"/>
                    <a:pt x="71205" y="1052265"/>
                    <a:pt x="71728" y="1055801"/>
                  </a:cubicBezTo>
                  <a:cubicBezTo>
                    <a:pt x="72281" y="1060382"/>
                    <a:pt x="74342" y="1064840"/>
                    <a:pt x="77294" y="1069083"/>
                  </a:cubicBezTo>
                  <a:cubicBezTo>
                    <a:pt x="82615" y="1076769"/>
                    <a:pt x="91227" y="1083656"/>
                    <a:pt x="96732" y="1088852"/>
                  </a:cubicBezTo>
                  <a:cubicBezTo>
                    <a:pt x="106697" y="1098199"/>
                    <a:pt x="117276" y="1106961"/>
                    <a:pt x="128195" y="1115293"/>
                  </a:cubicBezTo>
                  <a:cubicBezTo>
                    <a:pt x="144249" y="1127561"/>
                    <a:pt x="161041" y="1138998"/>
                    <a:pt x="177188" y="1150958"/>
                  </a:cubicBezTo>
                  <a:cubicBezTo>
                    <a:pt x="196256" y="1164301"/>
                    <a:pt x="207882" y="1176384"/>
                    <a:pt x="215909" y="1190681"/>
                  </a:cubicBezTo>
                  <a:cubicBezTo>
                    <a:pt x="222706" y="1202733"/>
                    <a:pt x="227073" y="1216415"/>
                    <a:pt x="231194" y="1233325"/>
                  </a:cubicBezTo>
                  <a:cubicBezTo>
                    <a:pt x="230394" y="1299643"/>
                    <a:pt x="229656" y="1364793"/>
                    <a:pt x="228980" y="1427390"/>
                  </a:cubicBezTo>
                  <a:cubicBezTo>
                    <a:pt x="228887" y="1436399"/>
                    <a:pt x="228795" y="1445161"/>
                    <a:pt x="228703" y="1454077"/>
                  </a:cubicBezTo>
                  <a:cubicBezTo>
                    <a:pt x="223075" y="1425945"/>
                    <a:pt x="217416" y="1397506"/>
                    <a:pt x="208158" y="1370757"/>
                  </a:cubicBezTo>
                  <a:cubicBezTo>
                    <a:pt x="197732" y="1340719"/>
                    <a:pt x="182724" y="1312925"/>
                    <a:pt x="158950" y="1289866"/>
                  </a:cubicBezTo>
                  <a:cubicBezTo>
                    <a:pt x="143049" y="1274708"/>
                    <a:pt x="121305" y="1259582"/>
                    <a:pt x="98639" y="1254201"/>
                  </a:cubicBezTo>
                  <a:cubicBezTo>
                    <a:pt x="82215" y="1250327"/>
                    <a:pt x="65300" y="1251373"/>
                    <a:pt x="49522" y="1260319"/>
                  </a:cubicBezTo>
                  <a:cubicBezTo>
                    <a:pt x="26917" y="1273233"/>
                    <a:pt x="17137" y="1297737"/>
                    <a:pt x="19598" y="1321288"/>
                  </a:cubicBezTo>
                  <a:cubicBezTo>
                    <a:pt x="22027" y="1344408"/>
                    <a:pt x="36082" y="1366361"/>
                    <a:pt x="60410" y="1374662"/>
                  </a:cubicBezTo>
                  <a:cubicBezTo>
                    <a:pt x="75787" y="1379858"/>
                    <a:pt x="89781" y="1374662"/>
                    <a:pt x="99069" y="1364331"/>
                  </a:cubicBezTo>
                  <a:cubicBezTo>
                    <a:pt x="107834" y="1354616"/>
                    <a:pt x="112356" y="1340381"/>
                    <a:pt x="109649" y="1326853"/>
                  </a:cubicBezTo>
                  <a:cubicBezTo>
                    <a:pt x="109434" y="1325807"/>
                    <a:pt x="108450" y="1323501"/>
                    <a:pt x="106358" y="1321042"/>
                  </a:cubicBezTo>
                  <a:cubicBezTo>
                    <a:pt x="102975" y="1317014"/>
                    <a:pt x="96486" y="1310742"/>
                    <a:pt x="96486" y="1310742"/>
                  </a:cubicBezTo>
                  <a:cubicBezTo>
                    <a:pt x="93933" y="1308221"/>
                    <a:pt x="89781" y="1308252"/>
                    <a:pt x="87259" y="1310803"/>
                  </a:cubicBezTo>
                  <a:cubicBezTo>
                    <a:pt x="84737" y="1313386"/>
                    <a:pt x="84768" y="1317506"/>
                    <a:pt x="87321" y="1320027"/>
                  </a:cubicBezTo>
                  <a:cubicBezTo>
                    <a:pt x="87321" y="1320027"/>
                    <a:pt x="94025" y="1326760"/>
                    <a:pt x="96547" y="1330235"/>
                  </a:cubicBezTo>
                  <a:cubicBezTo>
                    <a:pt x="97778" y="1339182"/>
                    <a:pt x="94425" y="1348344"/>
                    <a:pt x="88520" y="1354585"/>
                  </a:cubicBezTo>
                  <a:cubicBezTo>
                    <a:pt x="82830" y="1360580"/>
                    <a:pt x="74526" y="1363655"/>
                    <a:pt x="65484" y="1360334"/>
                  </a:cubicBezTo>
                  <a:cubicBezTo>
                    <a:pt x="47462" y="1353755"/>
                    <a:pt x="37559" y="1336999"/>
                    <a:pt x="36113" y="1319720"/>
                  </a:cubicBezTo>
                  <a:cubicBezTo>
                    <a:pt x="34668" y="1302656"/>
                    <a:pt x="41649" y="1284824"/>
                    <a:pt x="58165" y="1275784"/>
                  </a:cubicBezTo>
                  <a:cubicBezTo>
                    <a:pt x="69852" y="1269359"/>
                    <a:pt x="82308" y="1269020"/>
                    <a:pt x="94364" y="1271972"/>
                  </a:cubicBezTo>
                  <a:cubicBezTo>
                    <a:pt x="113924" y="1276738"/>
                    <a:pt x="132562" y="1289989"/>
                    <a:pt x="146279" y="1303086"/>
                  </a:cubicBezTo>
                  <a:cubicBezTo>
                    <a:pt x="168361" y="1323840"/>
                    <a:pt x="182109" y="1349205"/>
                    <a:pt x="192166" y="1376476"/>
                  </a:cubicBezTo>
                  <a:cubicBezTo>
                    <a:pt x="207789" y="1418843"/>
                    <a:pt x="214525" y="1465761"/>
                    <a:pt x="226735" y="1508435"/>
                  </a:cubicBezTo>
                  <a:cubicBezTo>
                    <a:pt x="226950" y="1509204"/>
                    <a:pt x="227657" y="1509542"/>
                    <a:pt x="228088" y="1510188"/>
                  </a:cubicBezTo>
                  <a:cubicBezTo>
                    <a:pt x="227811" y="1536137"/>
                    <a:pt x="227534" y="1561471"/>
                    <a:pt x="227288" y="1586191"/>
                  </a:cubicBezTo>
                  <a:cubicBezTo>
                    <a:pt x="226950" y="1588281"/>
                    <a:pt x="226458" y="1590311"/>
                    <a:pt x="226119" y="1592401"/>
                  </a:cubicBezTo>
                  <a:cubicBezTo>
                    <a:pt x="225843" y="1594062"/>
                    <a:pt x="226335" y="1595599"/>
                    <a:pt x="227165" y="1596890"/>
                  </a:cubicBezTo>
                  <a:cubicBezTo>
                    <a:pt x="224489" y="1853092"/>
                    <a:pt x="222890" y="2036427"/>
                    <a:pt x="222890" y="2036427"/>
                  </a:cubicBezTo>
                  <a:cubicBezTo>
                    <a:pt x="222829" y="2040178"/>
                    <a:pt x="225843" y="2043253"/>
                    <a:pt x="229595" y="2043314"/>
                  </a:cubicBezTo>
                  <a:cubicBezTo>
                    <a:pt x="233347" y="2043376"/>
                    <a:pt x="236422" y="2040363"/>
                    <a:pt x="236484" y="2036612"/>
                  </a:cubicBezTo>
                  <a:cubicBezTo>
                    <a:pt x="236484" y="2036612"/>
                    <a:pt x="239959" y="1840241"/>
                    <a:pt x="244234" y="1569957"/>
                  </a:cubicBezTo>
                  <a:cubicBezTo>
                    <a:pt x="245065" y="1566206"/>
                    <a:pt x="245741" y="1562425"/>
                    <a:pt x="246633" y="1558674"/>
                  </a:cubicBezTo>
                  <a:cubicBezTo>
                    <a:pt x="249493" y="1546714"/>
                    <a:pt x="252631" y="1534846"/>
                    <a:pt x="255921" y="1523009"/>
                  </a:cubicBezTo>
                  <a:cubicBezTo>
                    <a:pt x="263672" y="1495030"/>
                    <a:pt x="267209" y="1466960"/>
                    <a:pt x="276589" y="1442025"/>
                  </a:cubicBezTo>
                  <a:cubicBezTo>
                    <a:pt x="282586" y="1426099"/>
                    <a:pt x="291075" y="1411526"/>
                    <a:pt x="305191" y="1399320"/>
                  </a:cubicBezTo>
                  <a:cubicBezTo>
                    <a:pt x="331303" y="1376445"/>
                    <a:pt x="353723" y="1370634"/>
                    <a:pt x="371131" y="1374908"/>
                  </a:cubicBezTo>
                  <a:cubicBezTo>
                    <a:pt x="395704" y="1380995"/>
                    <a:pt x="409267" y="1407160"/>
                    <a:pt x="404716" y="1426714"/>
                  </a:cubicBezTo>
                  <a:cubicBezTo>
                    <a:pt x="403085" y="1433878"/>
                    <a:pt x="400656" y="1441994"/>
                    <a:pt x="396627" y="1448881"/>
                  </a:cubicBezTo>
                  <a:cubicBezTo>
                    <a:pt x="393182" y="1454754"/>
                    <a:pt x="388600" y="1459858"/>
                    <a:pt x="381926" y="1461887"/>
                  </a:cubicBezTo>
                  <a:cubicBezTo>
                    <a:pt x="362673" y="1467790"/>
                    <a:pt x="348710" y="1456783"/>
                    <a:pt x="346311" y="1444177"/>
                  </a:cubicBezTo>
                  <a:cubicBezTo>
                    <a:pt x="343974" y="1431879"/>
                    <a:pt x="353416" y="1420196"/>
                    <a:pt x="377405" y="1421118"/>
                  </a:cubicBezTo>
                  <a:cubicBezTo>
                    <a:pt x="381157" y="1421303"/>
                    <a:pt x="384356" y="1418443"/>
                    <a:pt x="384540" y="1414692"/>
                  </a:cubicBezTo>
                  <a:cubicBezTo>
                    <a:pt x="384755" y="1410941"/>
                    <a:pt x="381864" y="1407744"/>
                    <a:pt x="378112" y="1407529"/>
                  </a:cubicBezTo>
                  <a:cubicBezTo>
                    <a:pt x="359505" y="1406299"/>
                    <a:pt x="347203" y="1411526"/>
                    <a:pt x="339883" y="1418843"/>
                  </a:cubicBezTo>
                  <a:cubicBezTo>
                    <a:pt x="332287" y="1426468"/>
                    <a:pt x="329734" y="1436768"/>
                    <a:pt x="331395" y="1446821"/>
                  </a:cubicBezTo>
                  <a:cubicBezTo>
                    <a:pt x="334716" y="1466991"/>
                    <a:pt x="355753" y="1486391"/>
                    <a:pt x="386601" y="1477751"/>
                  </a:cubicBezTo>
                  <a:cubicBezTo>
                    <a:pt x="395427" y="1475230"/>
                    <a:pt x="402378" y="1469758"/>
                    <a:pt x="407791" y="1462748"/>
                  </a:cubicBezTo>
                  <a:cubicBezTo>
                    <a:pt x="414926" y="1453493"/>
                    <a:pt x="419201" y="1441349"/>
                    <a:pt x="421815" y="1430742"/>
                  </a:cubicBezTo>
                  <a:cubicBezTo>
                    <a:pt x="428489" y="1403255"/>
                    <a:pt x="410221" y="1365653"/>
                    <a:pt x="375560" y="1357045"/>
                  </a:cubicBezTo>
                  <a:cubicBezTo>
                    <a:pt x="354000" y="1351695"/>
                    <a:pt x="325551" y="1357383"/>
                    <a:pt x="293412" y="1385945"/>
                  </a:cubicBezTo>
                  <a:cubicBezTo>
                    <a:pt x="277204" y="1400488"/>
                    <a:pt x="267455" y="1417552"/>
                    <a:pt x="260811" y="1436276"/>
                  </a:cubicBezTo>
                  <a:cubicBezTo>
                    <a:pt x="253553" y="1456814"/>
                    <a:pt x="250109" y="1479350"/>
                    <a:pt x="245280" y="1502256"/>
                  </a:cubicBezTo>
                  <a:cubicBezTo>
                    <a:pt x="245649" y="1477782"/>
                    <a:pt x="246049" y="1453001"/>
                    <a:pt x="246449" y="1427636"/>
                  </a:cubicBezTo>
                  <a:cubicBezTo>
                    <a:pt x="246849" y="1401042"/>
                    <a:pt x="247248" y="1373801"/>
                    <a:pt x="247679" y="1346407"/>
                  </a:cubicBezTo>
                  <a:cubicBezTo>
                    <a:pt x="250047" y="1340688"/>
                    <a:pt x="254353" y="1330481"/>
                    <a:pt x="259058" y="1320703"/>
                  </a:cubicBezTo>
                  <a:cubicBezTo>
                    <a:pt x="262595" y="1313386"/>
                    <a:pt x="266224" y="1306530"/>
                    <a:pt x="269208" y="1302963"/>
                  </a:cubicBezTo>
                  <a:cubicBezTo>
                    <a:pt x="280280" y="1289435"/>
                    <a:pt x="291505" y="1276276"/>
                    <a:pt x="302393" y="1262871"/>
                  </a:cubicBezTo>
                  <a:cubicBezTo>
                    <a:pt x="309743" y="1253863"/>
                    <a:pt x="316940" y="1244762"/>
                    <a:pt x="323983" y="1235539"/>
                  </a:cubicBezTo>
                  <a:cubicBezTo>
                    <a:pt x="341544" y="1212510"/>
                    <a:pt x="358152" y="1188744"/>
                    <a:pt x="374022" y="1163902"/>
                  </a:cubicBezTo>
                  <a:cubicBezTo>
                    <a:pt x="376113" y="1160796"/>
                    <a:pt x="375283" y="1156554"/>
                    <a:pt x="372176" y="1154463"/>
                  </a:cubicBezTo>
                  <a:cubicBezTo>
                    <a:pt x="369070" y="1152372"/>
                    <a:pt x="364857" y="1153171"/>
                    <a:pt x="362735" y="1156277"/>
                  </a:cubicBezTo>
                  <a:cubicBezTo>
                    <a:pt x="355968" y="1165685"/>
                    <a:pt x="349018" y="1174786"/>
                    <a:pt x="342036" y="1183855"/>
                  </a:cubicBezTo>
                  <a:cubicBezTo>
                    <a:pt x="327920" y="1202210"/>
                    <a:pt x="313311" y="1219920"/>
                    <a:pt x="298887" y="1237875"/>
                  </a:cubicBezTo>
                  <a:cubicBezTo>
                    <a:pt x="291659" y="1246853"/>
                    <a:pt x="284555" y="1255984"/>
                    <a:pt x="277450" y="1265146"/>
                  </a:cubicBezTo>
                  <a:cubicBezTo>
                    <a:pt x="270346" y="1274278"/>
                    <a:pt x="263395" y="1283532"/>
                    <a:pt x="256383" y="1292848"/>
                  </a:cubicBezTo>
                  <a:cubicBezTo>
                    <a:pt x="253922" y="1296169"/>
                    <a:pt x="251062" y="1301826"/>
                    <a:pt x="248232" y="1308036"/>
                  </a:cubicBezTo>
                  <a:cubicBezTo>
                    <a:pt x="249616" y="1214847"/>
                    <a:pt x="251000" y="1118368"/>
                    <a:pt x="252231" y="1021642"/>
                  </a:cubicBezTo>
                  <a:cubicBezTo>
                    <a:pt x="252631" y="990405"/>
                    <a:pt x="253000" y="959167"/>
                    <a:pt x="253369" y="928053"/>
                  </a:cubicBezTo>
                  <a:cubicBezTo>
                    <a:pt x="255460" y="920613"/>
                    <a:pt x="258843" y="911082"/>
                    <a:pt x="262564" y="901643"/>
                  </a:cubicBezTo>
                  <a:cubicBezTo>
                    <a:pt x="267485" y="889068"/>
                    <a:pt x="272991" y="876677"/>
                    <a:pt x="276835" y="869698"/>
                  </a:cubicBezTo>
                  <a:cubicBezTo>
                    <a:pt x="288983" y="847315"/>
                    <a:pt x="311650" y="821674"/>
                    <a:pt x="338130" y="808330"/>
                  </a:cubicBezTo>
                  <a:cubicBezTo>
                    <a:pt x="354707" y="799998"/>
                    <a:pt x="372822" y="796462"/>
                    <a:pt x="390937" y="802981"/>
                  </a:cubicBezTo>
                  <a:cubicBezTo>
                    <a:pt x="399518" y="805963"/>
                    <a:pt x="405177" y="810298"/>
                    <a:pt x="408129" y="815648"/>
                  </a:cubicBezTo>
                  <a:cubicBezTo>
                    <a:pt x="411543" y="821797"/>
                    <a:pt x="411297" y="828991"/>
                    <a:pt x="408775" y="835817"/>
                  </a:cubicBezTo>
                  <a:cubicBezTo>
                    <a:pt x="403639" y="849621"/>
                    <a:pt x="389676" y="862104"/>
                    <a:pt x="372884" y="864010"/>
                  </a:cubicBezTo>
                  <a:cubicBezTo>
                    <a:pt x="367440" y="864656"/>
                    <a:pt x="362581" y="861858"/>
                    <a:pt x="360582" y="858138"/>
                  </a:cubicBezTo>
                  <a:cubicBezTo>
                    <a:pt x="359844" y="856754"/>
                    <a:pt x="359259" y="855279"/>
                    <a:pt x="359997" y="854018"/>
                  </a:cubicBezTo>
                  <a:cubicBezTo>
                    <a:pt x="360889" y="852542"/>
                    <a:pt x="362673" y="851497"/>
                    <a:pt x="365318" y="850728"/>
                  </a:cubicBezTo>
                  <a:cubicBezTo>
                    <a:pt x="368947" y="849775"/>
                    <a:pt x="371100" y="846024"/>
                    <a:pt x="370147" y="842396"/>
                  </a:cubicBezTo>
                  <a:cubicBezTo>
                    <a:pt x="369162" y="838799"/>
                    <a:pt x="365441" y="836616"/>
                    <a:pt x="361812" y="837600"/>
                  </a:cubicBezTo>
                  <a:cubicBezTo>
                    <a:pt x="348372" y="840890"/>
                    <a:pt x="344589" y="849775"/>
                    <a:pt x="345573" y="858046"/>
                  </a:cubicBezTo>
                  <a:cubicBezTo>
                    <a:pt x="346896" y="868960"/>
                    <a:pt x="359136" y="880521"/>
                    <a:pt x="374391" y="879291"/>
                  </a:cubicBezTo>
                  <a:cubicBezTo>
                    <a:pt x="397519" y="877354"/>
                    <a:pt x="417171" y="860751"/>
                    <a:pt x="424737" y="841996"/>
                  </a:cubicBezTo>
                  <a:cubicBezTo>
                    <a:pt x="429443" y="830344"/>
                    <a:pt x="429474" y="817923"/>
                    <a:pt x="423815" y="807162"/>
                  </a:cubicBezTo>
                  <a:cubicBezTo>
                    <a:pt x="419232" y="798492"/>
                    <a:pt x="410744" y="790774"/>
                    <a:pt x="397119" y="785763"/>
                  </a:cubicBezTo>
                  <a:cubicBezTo>
                    <a:pt x="374022" y="777554"/>
                    <a:pt x="350801" y="781366"/>
                    <a:pt x="329888" y="792281"/>
                  </a:cubicBezTo>
                  <a:cubicBezTo>
                    <a:pt x="300547" y="807654"/>
                    <a:pt x="275974" y="837077"/>
                    <a:pt x="263057" y="862442"/>
                  </a:cubicBezTo>
                  <a:cubicBezTo>
                    <a:pt x="260504" y="867485"/>
                    <a:pt x="257213" y="875171"/>
                    <a:pt x="253922" y="883718"/>
                  </a:cubicBezTo>
                  <a:cubicBezTo>
                    <a:pt x="254537" y="831266"/>
                    <a:pt x="255122" y="779460"/>
                    <a:pt x="255675" y="728607"/>
                  </a:cubicBezTo>
                  <a:cubicBezTo>
                    <a:pt x="261027" y="721997"/>
                    <a:pt x="266163" y="715294"/>
                    <a:pt x="270530" y="708161"/>
                  </a:cubicBezTo>
                  <a:cubicBezTo>
                    <a:pt x="282894" y="687992"/>
                    <a:pt x="292243" y="666132"/>
                    <a:pt x="304422" y="645687"/>
                  </a:cubicBezTo>
                  <a:cubicBezTo>
                    <a:pt x="314633" y="627916"/>
                    <a:pt x="326043" y="611344"/>
                    <a:pt x="337977" y="595141"/>
                  </a:cubicBezTo>
                  <a:cubicBezTo>
                    <a:pt x="349971" y="578846"/>
                    <a:pt x="362519" y="562889"/>
                    <a:pt x="375836" y="547086"/>
                  </a:cubicBezTo>
                  <a:lnTo>
                    <a:pt x="407053" y="509023"/>
                  </a:lnTo>
                  <a:cubicBezTo>
                    <a:pt x="408683" y="507025"/>
                    <a:pt x="411420" y="502536"/>
                    <a:pt x="414342" y="498816"/>
                  </a:cubicBezTo>
                  <a:cubicBezTo>
                    <a:pt x="415480" y="497371"/>
                    <a:pt x="416280" y="495802"/>
                    <a:pt x="417325" y="495434"/>
                  </a:cubicBezTo>
                  <a:cubicBezTo>
                    <a:pt x="420770" y="494327"/>
                    <a:pt x="422646" y="490668"/>
                    <a:pt x="421539" y="487224"/>
                  </a:cubicBezTo>
                  <a:cubicBezTo>
                    <a:pt x="420431" y="483812"/>
                    <a:pt x="416772" y="481936"/>
                    <a:pt x="413358" y="483012"/>
                  </a:cubicBezTo>
                  <a:cubicBezTo>
                    <a:pt x="411020" y="483720"/>
                    <a:pt x="408252" y="485718"/>
                    <a:pt x="405577" y="488516"/>
                  </a:cubicBezTo>
                  <a:cubicBezTo>
                    <a:pt x="402009" y="492236"/>
                    <a:pt x="398380" y="497678"/>
                    <a:pt x="396381" y="499861"/>
                  </a:cubicBezTo>
                  <a:lnTo>
                    <a:pt x="363565" y="536448"/>
                  </a:lnTo>
                  <a:cubicBezTo>
                    <a:pt x="349479" y="552159"/>
                    <a:pt x="335885" y="567808"/>
                    <a:pt x="323429" y="584288"/>
                  </a:cubicBezTo>
                  <a:cubicBezTo>
                    <a:pt x="310820" y="600921"/>
                    <a:pt x="299409" y="618385"/>
                    <a:pt x="288922" y="636863"/>
                  </a:cubicBezTo>
                  <a:cubicBezTo>
                    <a:pt x="277542" y="657739"/>
                    <a:pt x="268962" y="679876"/>
                    <a:pt x="257490" y="700537"/>
                  </a:cubicBezTo>
                  <a:cubicBezTo>
                    <a:pt x="257029" y="701336"/>
                    <a:pt x="256413" y="702074"/>
                    <a:pt x="255952" y="702873"/>
                  </a:cubicBezTo>
                  <a:cubicBezTo>
                    <a:pt x="256659" y="637601"/>
                    <a:pt x="257305" y="574265"/>
                    <a:pt x="257951" y="514158"/>
                  </a:cubicBezTo>
                  <a:cubicBezTo>
                    <a:pt x="258320" y="478677"/>
                    <a:pt x="258689" y="444335"/>
                    <a:pt x="259028" y="411345"/>
                  </a:cubicBezTo>
                  <a:cubicBezTo>
                    <a:pt x="268746" y="395357"/>
                    <a:pt x="282525" y="381337"/>
                    <a:pt x="298148" y="368670"/>
                  </a:cubicBezTo>
                  <a:cubicBezTo>
                    <a:pt x="308574" y="360215"/>
                    <a:pt x="319831" y="352436"/>
                    <a:pt x="331087" y="344934"/>
                  </a:cubicBezTo>
                  <a:cubicBezTo>
                    <a:pt x="349141" y="332913"/>
                    <a:pt x="367317" y="321783"/>
                    <a:pt x="383556" y="311883"/>
                  </a:cubicBezTo>
                  <a:cubicBezTo>
                    <a:pt x="391860" y="306656"/>
                    <a:pt x="400471" y="301860"/>
                    <a:pt x="408837" y="296695"/>
                  </a:cubicBezTo>
                  <a:cubicBezTo>
                    <a:pt x="412558" y="294389"/>
                    <a:pt x="416218" y="291991"/>
                    <a:pt x="419755" y="289470"/>
                  </a:cubicBezTo>
                  <a:cubicBezTo>
                    <a:pt x="422031" y="287871"/>
                    <a:pt x="430612" y="279262"/>
                    <a:pt x="430827" y="279047"/>
                  </a:cubicBezTo>
                  <a:cubicBezTo>
                    <a:pt x="430765" y="279139"/>
                    <a:pt x="430458" y="279108"/>
                    <a:pt x="430335" y="279108"/>
                  </a:cubicBezTo>
                  <a:cubicBezTo>
                    <a:pt x="430550" y="279078"/>
                    <a:pt x="430735" y="279016"/>
                    <a:pt x="430919" y="278955"/>
                  </a:cubicBezTo>
                  <a:cubicBezTo>
                    <a:pt x="434025" y="277909"/>
                    <a:pt x="435932" y="274589"/>
                    <a:pt x="435194" y="271299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8" name="Google Shape;818;p13"/>
            <p:cNvSpPr/>
            <p:nvPr/>
          </p:nvSpPr>
          <p:spPr>
            <a:xfrm rot="10800000">
              <a:off x="7604128" y="154918"/>
              <a:ext cx="617321" cy="242433"/>
            </a:xfrm>
            <a:custGeom>
              <a:avLst/>
              <a:gdLst/>
              <a:ahLst/>
              <a:cxnLst/>
              <a:rect l="l" t="t" r="r" b="b"/>
              <a:pathLst>
                <a:path w="1234641" h="484866" extrusionOk="0">
                  <a:moveTo>
                    <a:pt x="1231773" y="12423"/>
                  </a:moveTo>
                  <a:cubicBezTo>
                    <a:pt x="1228882" y="23245"/>
                    <a:pt x="1226330" y="34190"/>
                    <a:pt x="1223377" y="44982"/>
                  </a:cubicBezTo>
                  <a:cubicBezTo>
                    <a:pt x="1209383" y="96419"/>
                    <a:pt x="1184779" y="144966"/>
                    <a:pt x="1146550" y="181430"/>
                  </a:cubicBezTo>
                  <a:cubicBezTo>
                    <a:pt x="1125268" y="201723"/>
                    <a:pt x="1100633" y="216972"/>
                    <a:pt x="1072953" y="225427"/>
                  </a:cubicBezTo>
                  <a:cubicBezTo>
                    <a:pt x="1065172" y="227795"/>
                    <a:pt x="1050009" y="225981"/>
                    <a:pt x="1044043" y="228410"/>
                  </a:cubicBezTo>
                  <a:lnTo>
                    <a:pt x="1034755" y="234036"/>
                  </a:lnTo>
                  <a:cubicBezTo>
                    <a:pt x="1044074" y="151269"/>
                    <a:pt x="1092975" y="73729"/>
                    <a:pt x="1162789" y="33453"/>
                  </a:cubicBezTo>
                  <a:cubicBezTo>
                    <a:pt x="1180166" y="23430"/>
                    <a:pt x="1198311" y="15005"/>
                    <a:pt x="1217011" y="8057"/>
                  </a:cubicBezTo>
                  <a:cubicBezTo>
                    <a:pt x="1218548" y="7473"/>
                    <a:pt x="1233096" y="586"/>
                    <a:pt x="1234480" y="2000"/>
                  </a:cubicBezTo>
                  <a:cubicBezTo>
                    <a:pt x="1235402" y="2953"/>
                    <a:pt x="1232081" y="11316"/>
                    <a:pt x="1231773" y="12423"/>
                  </a:cubicBezTo>
                  <a:close/>
                  <a:moveTo>
                    <a:pt x="1086208" y="397817"/>
                  </a:moveTo>
                  <a:cubicBezTo>
                    <a:pt x="1057975" y="312806"/>
                    <a:pt x="996741" y="251008"/>
                    <a:pt x="927941" y="236188"/>
                  </a:cubicBezTo>
                  <a:lnTo>
                    <a:pt x="931940" y="247472"/>
                  </a:lnTo>
                  <a:cubicBezTo>
                    <a:pt x="933508" y="254728"/>
                    <a:pt x="930771" y="272683"/>
                    <a:pt x="932124" y="282061"/>
                  </a:cubicBezTo>
                  <a:cubicBezTo>
                    <a:pt x="937014" y="315450"/>
                    <a:pt x="947840" y="345519"/>
                    <a:pt x="963187" y="371776"/>
                  </a:cubicBezTo>
                  <a:cubicBezTo>
                    <a:pt x="990744" y="419032"/>
                    <a:pt x="1029557" y="450515"/>
                    <a:pt x="1071630" y="469546"/>
                  </a:cubicBezTo>
                  <a:cubicBezTo>
                    <a:pt x="1080488" y="473543"/>
                    <a:pt x="1089468" y="477079"/>
                    <a:pt x="1098326" y="481014"/>
                  </a:cubicBezTo>
                  <a:cubicBezTo>
                    <a:pt x="1099249" y="481414"/>
                    <a:pt x="1105984" y="485749"/>
                    <a:pt x="1106845" y="484704"/>
                  </a:cubicBezTo>
                  <a:cubicBezTo>
                    <a:pt x="1108168" y="483136"/>
                    <a:pt x="1103554" y="465457"/>
                    <a:pt x="1103185" y="463582"/>
                  </a:cubicBezTo>
                  <a:cubicBezTo>
                    <a:pt x="1098849" y="440984"/>
                    <a:pt x="1093221" y="419001"/>
                    <a:pt x="1086208" y="397817"/>
                  </a:cubicBezTo>
                  <a:close/>
                  <a:moveTo>
                    <a:pt x="869199" y="423797"/>
                  </a:moveTo>
                  <a:cubicBezTo>
                    <a:pt x="864616" y="400984"/>
                    <a:pt x="857604" y="379923"/>
                    <a:pt x="843703" y="361291"/>
                  </a:cubicBezTo>
                  <a:cubicBezTo>
                    <a:pt x="802368" y="305858"/>
                    <a:pt x="735167" y="269885"/>
                    <a:pt x="668151" y="262906"/>
                  </a:cubicBezTo>
                  <a:lnTo>
                    <a:pt x="654957" y="258479"/>
                  </a:lnTo>
                  <a:cubicBezTo>
                    <a:pt x="650037" y="259186"/>
                    <a:pt x="651728" y="277234"/>
                    <a:pt x="652128" y="279478"/>
                  </a:cubicBezTo>
                  <a:cubicBezTo>
                    <a:pt x="655941" y="300662"/>
                    <a:pt x="669136" y="319970"/>
                    <a:pt x="683775" y="334851"/>
                  </a:cubicBezTo>
                  <a:cubicBezTo>
                    <a:pt x="721635" y="373252"/>
                    <a:pt x="777394" y="394866"/>
                    <a:pt x="822389" y="423428"/>
                  </a:cubicBezTo>
                  <a:cubicBezTo>
                    <a:pt x="836198" y="432191"/>
                    <a:pt x="850315" y="440000"/>
                    <a:pt x="864586" y="447840"/>
                  </a:cubicBezTo>
                  <a:cubicBezTo>
                    <a:pt x="867446" y="449408"/>
                    <a:pt x="874919" y="456326"/>
                    <a:pt x="877995" y="456510"/>
                  </a:cubicBezTo>
                  <a:cubicBezTo>
                    <a:pt x="881316" y="456695"/>
                    <a:pt x="875227" y="450238"/>
                    <a:pt x="874274" y="446918"/>
                  </a:cubicBezTo>
                  <a:cubicBezTo>
                    <a:pt x="872090" y="439354"/>
                    <a:pt x="870767" y="431514"/>
                    <a:pt x="869199" y="423797"/>
                  </a:cubicBezTo>
                  <a:close/>
                  <a:moveTo>
                    <a:pt x="217678" y="394927"/>
                  </a:moveTo>
                  <a:cubicBezTo>
                    <a:pt x="213096" y="372114"/>
                    <a:pt x="206084" y="351053"/>
                    <a:pt x="192151" y="332422"/>
                  </a:cubicBezTo>
                  <a:cubicBezTo>
                    <a:pt x="150816" y="276987"/>
                    <a:pt x="83616" y="241015"/>
                    <a:pt x="16631" y="234067"/>
                  </a:cubicBezTo>
                  <a:lnTo>
                    <a:pt x="3406" y="229639"/>
                  </a:lnTo>
                  <a:cubicBezTo>
                    <a:pt x="-1484" y="230316"/>
                    <a:pt x="208" y="248363"/>
                    <a:pt x="607" y="250608"/>
                  </a:cubicBezTo>
                  <a:cubicBezTo>
                    <a:pt x="4390" y="271792"/>
                    <a:pt x="17584" y="291130"/>
                    <a:pt x="32255" y="305980"/>
                  </a:cubicBezTo>
                  <a:cubicBezTo>
                    <a:pt x="70114" y="344382"/>
                    <a:pt x="125843" y="366026"/>
                    <a:pt x="170869" y="394558"/>
                  </a:cubicBezTo>
                  <a:cubicBezTo>
                    <a:pt x="184647" y="403321"/>
                    <a:pt x="198764" y="411130"/>
                    <a:pt x="213065" y="418970"/>
                  </a:cubicBezTo>
                  <a:cubicBezTo>
                    <a:pt x="215894" y="420538"/>
                    <a:pt x="223368" y="427456"/>
                    <a:pt x="226444" y="427640"/>
                  </a:cubicBezTo>
                  <a:cubicBezTo>
                    <a:pt x="229796" y="427855"/>
                    <a:pt x="223676" y="421368"/>
                    <a:pt x="222722" y="418048"/>
                  </a:cubicBezTo>
                  <a:cubicBezTo>
                    <a:pt x="220569" y="410484"/>
                    <a:pt x="219216" y="402675"/>
                    <a:pt x="217678" y="394927"/>
                  </a:cubicBezTo>
                  <a:close/>
                  <a:moveTo>
                    <a:pt x="728463" y="73422"/>
                  </a:moveTo>
                  <a:cubicBezTo>
                    <a:pt x="735044" y="56204"/>
                    <a:pt x="741441" y="38833"/>
                    <a:pt x="748730" y="21923"/>
                  </a:cubicBezTo>
                  <a:cubicBezTo>
                    <a:pt x="749161" y="20908"/>
                    <a:pt x="756173" y="8180"/>
                    <a:pt x="755496" y="7411"/>
                  </a:cubicBezTo>
                  <a:cubicBezTo>
                    <a:pt x="755373" y="7257"/>
                    <a:pt x="735014" y="19586"/>
                    <a:pt x="733968" y="20140"/>
                  </a:cubicBezTo>
                  <a:cubicBezTo>
                    <a:pt x="708041" y="33606"/>
                    <a:pt x="680699" y="44705"/>
                    <a:pt x="655449" y="59463"/>
                  </a:cubicBezTo>
                  <a:cubicBezTo>
                    <a:pt x="631676" y="73329"/>
                    <a:pt x="608886" y="89809"/>
                    <a:pt x="592524" y="112714"/>
                  </a:cubicBezTo>
                  <a:cubicBezTo>
                    <a:pt x="569119" y="145489"/>
                    <a:pt x="566351" y="186473"/>
                    <a:pt x="546268" y="220508"/>
                  </a:cubicBezTo>
                  <a:lnTo>
                    <a:pt x="555772" y="221676"/>
                  </a:lnTo>
                  <a:cubicBezTo>
                    <a:pt x="569581" y="227795"/>
                    <a:pt x="596491" y="216819"/>
                    <a:pt x="609009" y="212237"/>
                  </a:cubicBezTo>
                  <a:cubicBezTo>
                    <a:pt x="673380" y="188625"/>
                    <a:pt x="704689" y="135773"/>
                    <a:pt x="728463" y="73422"/>
                  </a:cubicBezTo>
                  <a:close/>
                  <a:moveTo>
                    <a:pt x="230780" y="52054"/>
                  </a:moveTo>
                  <a:cubicBezTo>
                    <a:pt x="207006" y="65920"/>
                    <a:pt x="184217" y="82399"/>
                    <a:pt x="167855" y="105305"/>
                  </a:cubicBezTo>
                  <a:cubicBezTo>
                    <a:pt x="144450" y="138079"/>
                    <a:pt x="141682" y="179063"/>
                    <a:pt x="121599" y="213098"/>
                  </a:cubicBezTo>
                  <a:lnTo>
                    <a:pt x="131102" y="214267"/>
                  </a:lnTo>
                  <a:cubicBezTo>
                    <a:pt x="144911" y="220385"/>
                    <a:pt x="171822" y="209409"/>
                    <a:pt x="184340" y="204828"/>
                  </a:cubicBezTo>
                  <a:cubicBezTo>
                    <a:pt x="248710" y="181215"/>
                    <a:pt x="280019" y="128395"/>
                    <a:pt x="303793" y="66012"/>
                  </a:cubicBezTo>
                  <a:cubicBezTo>
                    <a:pt x="310375" y="48795"/>
                    <a:pt x="316772" y="31454"/>
                    <a:pt x="324061" y="14513"/>
                  </a:cubicBezTo>
                  <a:cubicBezTo>
                    <a:pt x="324492" y="13499"/>
                    <a:pt x="331473" y="801"/>
                    <a:pt x="330827" y="1"/>
                  </a:cubicBezTo>
                  <a:cubicBezTo>
                    <a:pt x="330704" y="-152"/>
                    <a:pt x="310344" y="12207"/>
                    <a:pt x="309298" y="12730"/>
                  </a:cubicBezTo>
                  <a:cubicBezTo>
                    <a:pt x="283372" y="26197"/>
                    <a:pt x="256030" y="37327"/>
                    <a:pt x="230780" y="520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19" name="Google Shape;819;p13"/>
            <p:cNvSpPr/>
            <p:nvPr/>
          </p:nvSpPr>
          <p:spPr>
            <a:xfrm rot="10800000">
              <a:off x="8487332" y="225561"/>
              <a:ext cx="358391" cy="382212"/>
            </a:xfrm>
            <a:custGeom>
              <a:avLst/>
              <a:gdLst/>
              <a:ahLst/>
              <a:cxnLst/>
              <a:rect l="l" t="t" r="r" b="b"/>
              <a:pathLst>
                <a:path w="716783" h="764424" extrusionOk="0">
                  <a:moveTo>
                    <a:pt x="5844" y="0"/>
                  </a:moveTo>
                  <a:cubicBezTo>
                    <a:pt x="5844" y="0"/>
                    <a:pt x="320286" y="333558"/>
                    <a:pt x="166417" y="479384"/>
                  </a:cubicBezTo>
                  <a:cubicBezTo>
                    <a:pt x="166417" y="479384"/>
                    <a:pt x="3937" y="540259"/>
                    <a:pt x="0" y="206979"/>
                  </a:cubicBezTo>
                  <a:lnTo>
                    <a:pt x="5844" y="0"/>
                  </a:lnTo>
                  <a:close/>
                  <a:moveTo>
                    <a:pt x="244136" y="584564"/>
                  </a:moveTo>
                  <a:cubicBezTo>
                    <a:pt x="244136" y="584564"/>
                    <a:pt x="176628" y="744932"/>
                    <a:pt x="509646" y="762088"/>
                  </a:cubicBezTo>
                  <a:lnTo>
                    <a:pt x="716783" y="764425"/>
                  </a:lnTo>
                  <a:cubicBezTo>
                    <a:pt x="716783" y="764425"/>
                    <a:pt x="396221" y="436186"/>
                    <a:pt x="244136" y="58456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0" name="Google Shape;820;p13"/>
            <p:cNvSpPr/>
            <p:nvPr/>
          </p:nvSpPr>
          <p:spPr>
            <a:xfrm rot="10800000">
              <a:off x="7455887" y="129587"/>
              <a:ext cx="110025" cy="279596"/>
            </a:xfrm>
            <a:custGeom>
              <a:avLst/>
              <a:gdLst/>
              <a:ahLst/>
              <a:cxnLst/>
              <a:rect l="l" t="t" r="r" b="b"/>
              <a:pathLst>
                <a:path w="220050" h="559192" extrusionOk="0">
                  <a:moveTo>
                    <a:pt x="150228" y="413795"/>
                  </a:moveTo>
                  <a:cubicBezTo>
                    <a:pt x="158132" y="436639"/>
                    <a:pt x="163791" y="459514"/>
                    <a:pt x="166959" y="480482"/>
                  </a:cubicBezTo>
                  <a:cubicBezTo>
                    <a:pt x="168527" y="490628"/>
                    <a:pt x="169019" y="501051"/>
                    <a:pt x="168989" y="511351"/>
                  </a:cubicBezTo>
                  <a:cubicBezTo>
                    <a:pt x="168958" y="519529"/>
                    <a:pt x="168373" y="527800"/>
                    <a:pt x="166313" y="535732"/>
                  </a:cubicBezTo>
                  <a:cubicBezTo>
                    <a:pt x="151458" y="592888"/>
                    <a:pt x="99820" y="530321"/>
                    <a:pt x="83027" y="508953"/>
                  </a:cubicBezTo>
                  <a:cubicBezTo>
                    <a:pt x="71679" y="494502"/>
                    <a:pt x="58731" y="461789"/>
                    <a:pt x="49473" y="443834"/>
                  </a:cubicBezTo>
                  <a:cubicBezTo>
                    <a:pt x="20410" y="387354"/>
                    <a:pt x="-3610" y="323803"/>
                    <a:pt x="449" y="260529"/>
                  </a:cubicBezTo>
                  <a:cubicBezTo>
                    <a:pt x="5124" y="187324"/>
                    <a:pt x="59899" y="14842"/>
                    <a:pt x="77522" y="4665"/>
                  </a:cubicBezTo>
                  <a:cubicBezTo>
                    <a:pt x="98590" y="-7479"/>
                    <a:pt x="117196" y="5373"/>
                    <a:pt x="120426" y="28370"/>
                  </a:cubicBezTo>
                  <a:cubicBezTo>
                    <a:pt x="121348" y="34888"/>
                    <a:pt x="121410" y="41529"/>
                    <a:pt x="121133" y="48109"/>
                  </a:cubicBezTo>
                  <a:cubicBezTo>
                    <a:pt x="120826" y="55979"/>
                    <a:pt x="120087" y="63850"/>
                    <a:pt x="118980" y="71690"/>
                  </a:cubicBezTo>
                  <a:cubicBezTo>
                    <a:pt x="123255" y="64804"/>
                    <a:pt x="127961" y="58193"/>
                    <a:pt x="133282" y="51921"/>
                  </a:cubicBezTo>
                  <a:cubicBezTo>
                    <a:pt x="146906" y="35718"/>
                    <a:pt x="188826" y="822"/>
                    <a:pt x="210477" y="22897"/>
                  </a:cubicBezTo>
                  <a:cubicBezTo>
                    <a:pt x="225855" y="38547"/>
                    <a:pt x="219212" y="71168"/>
                    <a:pt x="214476" y="89861"/>
                  </a:cubicBezTo>
                  <a:cubicBezTo>
                    <a:pt x="206141" y="122636"/>
                    <a:pt x="189748" y="154826"/>
                    <a:pt x="168958" y="183573"/>
                  </a:cubicBezTo>
                  <a:cubicBezTo>
                    <a:pt x="184520" y="190460"/>
                    <a:pt x="191132" y="201836"/>
                    <a:pt x="193531" y="215180"/>
                  </a:cubicBezTo>
                  <a:cubicBezTo>
                    <a:pt x="216782" y="224342"/>
                    <a:pt x="229207" y="264280"/>
                    <a:pt x="201866" y="276793"/>
                  </a:cubicBezTo>
                  <a:cubicBezTo>
                    <a:pt x="198944" y="278115"/>
                    <a:pt x="195869" y="279253"/>
                    <a:pt x="192731" y="280206"/>
                  </a:cubicBezTo>
                  <a:cubicBezTo>
                    <a:pt x="193623" y="294349"/>
                    <a:pt x="195807" y="309322"/>
                    <a:pt x="186458" y="320882"/>
                  </a:cubicBezTo>
                  <a:cubicBezTo>
                    <a:pt x="185965" y="321497"/>
                    <a:pt x="185442" y="322082"/>
                    <a:pt x="184920" y="322635"/>
                  </a:cubicBezTo>
                  <a:cubicBezTo>
                    <a:pt x="187872" y="325464"/>
                    <a:pt x="190702" y="328477"/>
                    <a:pt x="193377" y="331644"/>
                  </a:cubicBezTo>
                  <a:cubicBezTo>
                    <a:pt x="211246" y="353012"/>
                    <a:pt x="224502" y="396148"/>
                    <a:pt x="205218" y="421267"/>
                  </a:cubicBezTo>
                  <a:cubicBezTo>
                    <a:pt x="193685" y="436270"/>
                    <a:pt x="170557" y="424249"/>
                    <a:pt x="157578" y="417761"/>
                  </a:cubicBezTo>
                  <a:cubicBezTo>
                    <a:pt x="155087" y="416470"/>
                    <a:pt x="152627" y="415179"/>
                    <a:pt x="150228" y="413795"/>
                  </a:cubicBezTo>
                  <a:lnTo>
                    <a:pt x="150228" y="413795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1" name="Google Shape;821;p13"/>
            <p:cNvSpPr/>
            <p:nvPr/>
          </p:nvSpPr>
          <p:spPr>
            <a:xfrm rot="10800000">
              <a:off x="7465483" y="203764"/>
              <a:ext cx="93039" cy="163210"/>
            </a:xfrm>
            <a:custGeom>
              <a:avLst/>
              <a:gdLst/>
              <a:ahLst/>
              <a:cxnLst/>
              <a:rect l="l" t="t" r="r" b="b"/>
              <a:pathLst>
                <a:path w="186078" h="326419" extrusionOk="0">
                  <a:moveTo>
                    <a:pt x="111580" y="320983"/>
                  </a:moveTo>
                  <a:lnTo>
                    <a:pt x="111611" y="321260"/>
                  </a:lnTo>
                  <a:cubicBezTo>
                    <a:pt x="111242" y="321352"/>
                    <a:pt x="111303" y="320952"/>
                    <a:pt x="111395" y="320552"/>
                  </a:cubicBezTo>
                  <a:cubicBezTo>
                    <a:pt x="111334" y="320491"/>
                    <a:pt x="111211" y="320337"/>
                    <a:pt x="111303" y="320276"/>
                  </a:cubicBezTo>
                  <a:lnTo>
                    <a:pt x="111395" y="320522"/>
                  </a:lnTo>
                  <a:lnTo>
                    <a:pt x="111457" y="320307"/>
                  </a:lnTo>
                  <a:lnTo>
                    <a:pt x="111519" y="320368"/>
                  </a:lnTo>
                  <a:lnTo>
                    <a:pt x="111549" y="320460"/>
                  </a:lnTo>
                  <a:lnTo>
                    <a:pt x="111549" y="320676"/>
                  </a:lnTo>
                  <a:cubicBezTo>
                    <a:pt x="111580" y="320768"/>
                    <a:pt x="111580" y="320891"/>
                    <a:pt x="111580" y="320983"/>
                  </a:cubicBezTo>
                  <a:close/>
                  <a:moveTo>
                    <a:pt x="138399" y="99369"/>
                  </a:moveTo>
                  <a:cubicBezTo>
                    <a:pt x="138214" y="98632"/>
                    <a:pt x="137691" y="99062"/>
                    <a:pt x="137169" y="99831"/>
                  </a:cubicBezTo>
                  <a:cubicBezTo>
                    <a:pt x="137322" y="99862"/>
                    <a:pt x="137476" y="99892"/>
                    <a:pt x="137599" y="99892"/>
                  </a:cubicBezTo>
                  <a:cubicBezTo>
                    <a:pt x="137876" y="99708"/>
                    <a:pt x="138122" y="99523"/>
                    <a:pt x="138399" y="99369"/>
                  </a:cubicBezTo>
                  <a:close/>
                  <a:moveTo>
                    <a:pt x="173890" y="236463"/>
                  </a:moveTo>
                  <a:cubicBezTo>
                    <a:pt x="173614" y="239323"/>
                    <a:pt x="171891" y="240737"/>
                    <a:pt x="170292" y="241752"/>
                  </a:cubicBezTo>
                  <a:cubicBezTo>
                    <a:pt x="169861" y="242028"/>
                    <a:pt x="169123" y="241813"/>
                    <a:pt x="168600" y="241936"/>
                  </a:cubicBezTo>
                  <a:cubicBezTo>
                    <a:pt x="167463" y="242920"/>
                    <a:pt x="166140" y="243658"/>
                    <a:pt x="164694" y="243719"/>
                  </a:cubicBezTo>
                  <a:lnTo>
                    <a:pt x="164694" y="243750"/>
                  </a:lnTo>
                  <a:cubicBezTo>
                    <a:pt x="165064" y="245318"/>
                    <a:pt x="163649" y="244673"/>
                    <a:pt x="162265" y="243719"/>
                  </a:cubicBezTo>
                  <a:lnTo>
                    <a:pt x="162818" y="243535"/>
                  </a:lnTo>
                  <a:cubicBezTo>
                    <a:pt x="162080" y="243351"/>
                    <a:pt x="161404" y="243043"/>
                    <a:pt x="160758" y="242582"/>
                  </a:cubicBezTo>
                  <a:cubicBezTo>
                    <a:pt x="161188" y="242920"/>
                    <a:pt x="161711" y="243351"/>
                    <a:pt x="162265" y="243719"/>
                  </a:cubicBezTo>
                  <a:cubicBezTo>
                    <a:pt x="160727" y="244334"/>
                    <a:pt x="158974" y="245349"/>
                    <a:pt x="158728" y="245410"/>
                  </a:cubicBezTo>
                  <a:cubicBezTo>
                    <a:pt x="155529" y="245903"/>
                    <a:pt x="152300" y="246118"/>
                    <a:pt x="149040" y="246210"/>
                  </a:cubicBezTo>
                  <a:cubicBezTo>
                    <a:pt x="145872" y="246302"/>
                    <a:pt x="142766" y="246179"/>
                    <a:pt x="139660" y="246025"/>
                  </a:cubicBezTo>
                  <a:cubicBezTo>
                    <a:pt x="134493" y="245687"/>
                    <a:pt x="129234" y="245318"/>
                    <a:pt x="124005" y="244457"/>
                  </a:cubicBezTo>
                  <a:cubicBezTo>
                    <a:pt x="118838" y="243627"/>
                    <a:pt x="113671" y="242459"/>
                    <a:pt x="108628" y="240922"/>
                  </a:cubicBezTo>
                  <a:cubicBezTo>
                    <a:pt x="100170" y="238370"/>
                    <a:pt x="92173" y="234803"/>
                    <a:pt x="84485" y="230837"/>
                  </a:cubicBezTo>
                  <a:cubicBezTo>
                    <a:pt x="86053" y="233481"/>
                    <a:pt x="87837" y="235972"/>
                    <a:pt x="89283" y="238647"/>
                  </a:cubicBezTo>
                  <a:cubicBezTo>
                    <a:pt x="93096" y="245656"/>
                    <a:pt x="96541" y="252851"/>
                    <a:pt x="99955" y="259830"/>
                  </a:cubicBezTo>
                  <a:cubicBezTo>
                    <a:pt x="103092" y="266317"/>
                    <a:pt x="106198" y="272836"/>
                    <a:pt x="109181" y="279415"/>
                  </a:cubicBezTo>
                  <a:cubicBezTo>
                    <a:pt x="112164" y="286025"/>
                    <a:pt x="115025" y="292728"/>
                    <a:pt x="117670" y="299523"/>
                  </a:cubicBezTo>
                  <a:lnTo>
                    <a:pt x="122098" y="311237"/>
                  </a:lnTo>
                  <a:lnTo>
                    <a:pt x="123944" y="316433"/>
                  </a:lnTo>
                  <a:cubicBezTo>
                    <a:pt x="123974" y="316556"/>
                    <a:pt x="124405" y="318400"/>
                    <a:pt x="124497" y="319138"/>
                  </a:cubicBezTo>
                  <a:cubicBezTo>
                    <a:pt x="125451" y="326732"/>
                    <a:pt x="116132" y="326732"/>
                    <a:pt x="115240" y="326240"/>
                  </a:cubicBezTo>
                  <a:cubicBezTo>
                    <a:pt x="113210" y="325256"/>
                    <a:pt x="111918" y="323350"/>
                    <a:pt x="111611" y="321260"/>
                  </a:cubicBezTo>
                  <a:cubicBezTo>
                    <a:pt x="111795" y="321229"/>
                    <a:pt x="111703" y="320737"/>
                    <a:pt x="111549" y="320460"/>
                  </a:cubicBezTo>
                  <a:cubicBezTo>
                    <a:pt x="111549" y="320307"/>
                    <a:pt x="111549" y="320122"/>
                    <a:pt x="111580" y="319968"/>
                  </a:cubicBezTo>
                  <a:cubicBezTo>
                    <a:pt x="111549" y="320030"/>
                    <a:pt x="111519" y="320184"/>
                    <a:pt x="111457" y="320307"/>
                  </a:cubicBezTo>
                  <a:cubicBezTo>
                    <a:pt x="111426" y="320276"/>
                    <a:pt x="111395" y="320245"/>
                    <a:pt x="111334" y="320245"/>
                  </a:cubicBezTo>
                  <a:lnTo>
                    <a:pt x="111303" y="320276"/>
                  </a:lnTo>
                  <a:lnTo>
                    <a:pt x="109612" y="316494"/>
                  </a:lnTo>
                  <a:lnTo>
                    <a:pt x="104353" y="305241"/>
                  </a:lnTo>
                  <a:cubicBezTo>
                    <a:pt x="101954" y="300168"/>
                    <a:pt x="99401" y="295157"/>
                    <a:pt x="96817" y="290176"/>
                  </a:cubicBezTo>
                  <a:cubicBezTo>
                    <a:pt x="92881" y="282613"/>
                    <a:pt x="88790" y="275141"/>
                    <a:pt x="84669" y="267701"/>
                  </a:cubicBezTo>
                  <a:cubicBezTo>
                    <a:pt x="77719" y="254573"/>
                    <a:pt x="70183" y="240952"/>
                    <a:pt x="61510" y="228408"/>
                  </a:cubicBezTo>
                  <a:cubicBezTo>
                    <a:pt x="55944" y="220353"/>
                    <a:pt x="50039" y="212667"/>
                    <a:pt x="42903" y="206272"/>
                  </a:cubicBezTo>
                  <a:cubicBezTo>
                    <a:pt x="39582" y="203228"/>
                    <a:pt x="36014" y="200553"/>
                    <a:pt x="32354" y="198063"/>
                  </a:cubicBezTo>
                  <a:cubicBezTo>
                    <a:pt x="22882" y="191729"/>
                    <a:pt x="12671" y="186595"/>
                    <a:pt x="3198" y="180199"/>
                  </a:cubicBezTo>
                  <a:cubicBezTo>
                    <a:pt x="31" y="178201"/>
                    <a:pt x="-954" y="174019"/>
                    <a:pt x="1015" y="170822"/>
                  </a:cubicBezTo>
                  <a:cubicBezTo>
                    <a:pt x="3014" y="167655"/>
                    <a:pt x="7227" y="166671"/>
                    <a:pt x="10395" y="168670"/>
                  </a:cubicBezTo>
                  <a:cubicBezTo>
                    <a:pt x="14793" y="171191"/>
                    <a:pt x="19376" y="173405"/>
                    <a:pt x="23958" y="175649"/>
                  </a:cubicBezTo>
                  <a:cubicBezTo>
                    <a:pt x="24450" y="174696"/>
                    <a:pt x="24604" y="173497"/>
                    <a:pt x="25465" y="172882"/>
                  </a:cubicBezTo>
                  <a:cubicBezTo>
                    <a:pt x="25558" y="172790"/>
                    <a:pt x="25619" y="172728"/>
                    <a:pt x="25711" y="172667"/>
                  </a:cubicBezTo>
                  <a:cubicBezTo>
                    <a:pt x="26757" y="171806"/>
                    <a:pt x="29310" y="169654"/>
                    <a:pt x="29494" y="169469"/>
                  </a:cubicBezTo>
                  <a:lnTo>
                    <a:pt x="36845" y="159938"/>
                  </a:lnTo>
                  <a:cubicBezTo>
                    <a:pt x="40689" y="154373"/>
                    <a:pt x="44195" y="148532"/>
                    <a:pt x="47425" y="142536"/>
                  </a:cubicBezTo>
                  <a:cubicBezTo>
                    <a:pt x="50654" y="136541"/>
                    <a:pt x="53576" y="130392"/>
                    <a:pt x="56220" y="124120"/>
                  </a:cubicBezTo>
                  <a:cubicBezTo>
                    <a:pt x="58312" y="119170"/>
                    <a:pt x="60157" y="114127"/>
                    <a:pt x="62033" y="109054"/>
                  </a:cubicBezTo>
                  <a:cubicBezTo>
                    <a:pt x="66462" y="97033"/>
                    <a:pt x="70553" y="84827"/>
                    <a:pt x="74705" y="72713"/>
                  </a:cubicBezTo>
                  <a:cubicBezTo>
                    <a:pt x="79625" y="59523"/>
                    <a:pt x="84362" y="46641"/>
                    <a:pt x="87560" y="33298"/>
                  </a:cubicBezTo>
                  <a:cubicBezTo>
                    <a:pt x="89652" y="24720"/>
                    <a:pt x="91189" y="15988"/>
                    <a:pt x="91528" y="6795"/>
                  </a:cubicBezTo>
                  <a:cubicBezTo>
                    <a:pt x="91528" y="3044"/>
                    <a:pt x="94572" y="-31"/>
                    <a:pt x="98325" y="0"/>
                  </a:cubicBezTo>
                  <a:cubicBezTo>
                    <a:pt x="102077" y="0"/>
                    <a:pt x="105122" y="3044"/>
                    <a:pt x="105122" y="6795"/>
                  </a:cubicBezTo>
                  <a:cubicBezTo>
                    <a:pt x="105521" y="17003"/>
                    <a:pt x="104660" y="26810"/>
                    <a:pt x="102999" y="36495"/>
                  </a:cubicBezTo>
                  <a:cubicBezTo>
                    <a:pt x="100539" y="50699"/>
                    <a:pt x="96202" y="64443"/>
                    <a:pt x="91804" y="78555"/>
                  </a:cubicBezTo>
                  <a:cubicBezTo>
                    <a:pt x="88206" y="89100"/>
                    <a:pt x="84854" y="99800"/>
                    <a:pt x="80886" y="110223"/>
                  </a:cubicBezTo>
                  <a:cubicBezTo>
                    <a:pt x="79164" y="114773"/>
                    <a:pt x="77103" y="119139"/>
                    <a:pt x="75135" y="123566"/>
                  </a:cubicBezTo>
                  <a:cubicBezTo>
                    <a:pt x="80702" y="118616"/>
                    <a:pt x="86607" y="114066"/>
                    <a:pt x="93158" y="110499"/>
                  </a:cubicBezTo>
                  <a:cubicBezTo>
                    <a:pt x="97187" y="108286"/>
                    <a:pt x="101400" y="106441"/>
                    <a:pt x="105737" y="104965"/>
                  </a:cubicBezTo>
                  <a:cubicBezTo>
                    <a:pt x="110073" y="103489"/>
                    <a:pt x="114563" y="102506"/>
                    <a:pt x="119023" y="101645"/>
                  </a:cubicBezTo>
                  <a:lnTo>
                    <a:pt x="135600" y="99554"/>
                  </a:lnTo>
                  <a:cubicBezTo>
                    <a:pt x="135815" y="99523"/>
                    <a:pt x="136523" y="99738"/>
                    <a:pt x="137169" y="99831"/>
                  </a:cubicBezTo>
                  <a:lnTo>
                    <a:pt x="137046" y="100015"/>
                  </a:lnTo>
                  <a:cubicBezTo>
                    <a:pt x="136799" y="100415"/>
                    <a:pt x="136830" y="100384"/>
                    <a:pt x="136584" y="100753"/>
                  </a:cubicBezTo>
                  <a:lnTo>
                    <a:pt x="136215" y="101429"/>
                  </a:lnTo>
                  <a:cubicBezTo>
                    <a:pt x="136615" y="100845"/>
                    <a:pt x="137076" y="100323"/>
                    <a:pt x="137599" y="99892"/>
                  </a:cubicBezTo>
                  <a:cubicBezTo>
                    <a:pt x="138122" y="99954"/>
                    <a:pt x="138522" y="99862"/>
                    <a:pt x="138430" y="99462"/>
                  </a:cubicBezTo>
                  <a:lnTo>
                    <a:pt x="138399" y="99369"/>
                  </a:lnTo>
                  <a:cubicBezTo>
                    <a:pt x="140029" y="98416"/>
                    <a:pt x="142059" y="98171"/>
                    <a:pt x="143935" y="98878"/>
                  </a:cubicBezTo>
                  <a:cubicBezTo>
                    <a:pt x="144058" y="98908"/>
                    <a:pt x="144088" y="99062"/>
                    <a:pt x="144181" y="99124"/>
                  </a:cubicBezTo>
                  <a:cubicBezTo>
                    <a:pt x="145688" y="98816"/>
                    <a:pt x="147287" y="98816"/>
                    <a:pt x="148733" y="99585"/>
                  </a:cubicBezTo>
                  <a:cubicBezTo>
                    <a:pt x="152023" y="101368"/>
                    <a:pt x="153284" y="105488"/>
                    <a:pt x="151500" y="108809"/>
                  </a:cubicBezTo>
                  <a:cubicBezTo>
                    <a:pt x="149440" y="113144"/>
                    <a:pt x="148425" y="117786"/>
                    <a:pt x="147779" y="122521"/>
                  </a:cubicBezTo>
                  <a:cubicBezTo>
                    <a:pt x="147102" y="127563"/>
                    <a:pt x="147041" y="132698"/>
                    <a:pt x="147102" y="137801"/>
                  </a:cubicBezTo>
                  <a:cubicBezTo>
                    <a:pt x="147041" y="147548"/>
                    <a:pt x="148148" y="157233"/>
                    <a:pt x="149532" y="166887"/>
                  </a:cubicBezTo>
                  <a:cubicBezTo>
                    <a:pt x="150916" y="176602"/>
                    <a:pt x="152546" y="186318"/>
                    <a:pt x="155037" y="195787"/>
                  </a:cubicBezTo>
                  <a:cubicBezTo>
                    <a:pt x="156483" y="201690"/>
                    <a:pt x="158082" y="207686"/>
                    <a:pt x="160266" y="213435"/>
                  </a:cubicBezTo>
                  <a:cubicBezTo>
                    <a:pt x="161650" y="217155"/>
                    <a:pt x="163188" y="220753"/>
                    <a:pt x="165125" y="224104"/>
                  </a:cubicBezTo>
                  <a:lnTo>
                    <a:pt x="168570" y="229115"/>
                  </a:lnTo>
                  <a:cubicBezTo>
                    <a:pt x="172014" y="229730"/>
                    <a:pt x="174382" y="232989"/>
                    <a:pt x="173890" y="236463"/>
                  </a:cubicBezTo>
                  <a:close/>
                  <a:moveTo>
                    <a:pt x="111611" y="319661"/>
                  </a:moveTo>
                  <a:cubicBezTo>
                    <a:pt x="111734" y="317478"/>
                    <a:pt x="112872" y="316248"/>
                    <a:pt x="113733" y="315541"/>
                  </a:cubicBezTo>
                  <a:cubicBezTo>
                    <a:pt x="113118" y="316064"/>
                    <a:pt x="112595" y="316771"/>
                    <a:pt x="112195" y="317539"/>
                  </a:cubicBezTo>
                  <a:cubicBezTo>
                    <a:pt x="111888" y="318247"/>
                    <a:pt x="111672" y="318923"/>
                    <a:pt x="111611" y="319661"/>
                  </a:cubicBezTo>
                  <a:close/>
                  <a:moveTo>
                    <a:pt x="149747" y="230714"/>
                  </a:moveTo>
                  <a:cubicBezTo>
                    <a:pt x="150701" y="230837"/>
                    <a:pt x="151654" y="230837"/>
                    <a:pt x="152577" y="230929"/>
                  </a:cubicBezTo>
                  <a:cubicBezTo>
                    <a:pt x="150086" y="227332"/>
                    <a:pt x="147902" y="223550"/>
                    <a:pt x="145995" y="219554"/>
                  </a:cubicBezTo>
                  <a:cubicBezTo>
                    <a:pt x="143012" y="213404"/>
                    <a:pt x="140705" y="206886"/>
                    <a:pt x="138583" y="200491"/>
                  </a:cubicBezTo>
                  <a:cubicBezTo>
                    <a:pt x="135446" y="190345"/>
                    <a:pt x="132740" y="179984"/>
                    <a:pt x="131294" y="169408"/>
                  </a:cubicBezTo>
                  <a:cubicBezTo>
                    <a:pt x="129818" y="158770"/>
                    <a:pt x="129664" y="147978"/>
                    <a:pt x="130279" y="137248"/>
                  </a:cubicBezTo>
                  <a:cubicBezTo>
                    <a:pt x="130864" y="130177"/>
                    <a:pt x="131663" y="123013"/>
                    <a:pt x="133632" y="116187"/>
                  </a:cubicBezTo>
                  <a:cubicBezTo>
                    <a:pt x="133785" y="115603"/>
                    <a:pt x="134155" y="115111"/>
                    <a:pt x="134339" y="114527"/>
                  </a:cubicBezTo>
                  <a:lnTo>
                    <a:pt x="123144" y="117940"/>
                  </a:lnTo>
                  <a:cubicBezTo>
                    <a:pt x="118623" y="119354"/>
                    <a:pt x="114225" y="121260"/>
                    <a:pt x="109766" y="123013"/>
                  </a:cubicBezTo>
                  <a:cubicBezTo>
                    <a:pt x="105367" y="124765"/>
                    <a:pt x="100969" y="126487"/>
                    <a:pt x="96664" y="128486"/>
                  </a:cubicBezTo>
                  <a:cubicBezTo>
                    <a:pt x="90851" y="131160"/>
                    <a:pt x="85131" y="133897"/>
                    <a:pt x="79810" y="137494"/>
                  </a:cubicBezTo>
                  <a:cubicBezTo>
                    <a:pt x="76919" y="139861"/>
                    <a:pt x="72613" y="139431"/>
                    <a:pt x="70245" y="136510"/>
                  </a:cubicBezTo>
                  <a:cubicBezTo>
                    <a:pt x="69876" y="136080"/>
                    <a:pt x="70030" y="135495"/>
                    <a:pt x="69784" y="135004"/>
                  </a:cubicBezTo>
                  <a:cubicBezTo>
                    <a:pt x="67108" y="140261"/>
                    <a:pt x="64371" y="145518"/>
                    <a:pt x="61264" y="150561"/>
                  </a:cubicBezTo>
                  <a:cubicBezTo>
                    <a:pt x="57328" y="156833"/>
                    <a:pt x="53083" y="162859"/>
                    <a:pt x="48501" y="168608"/>
                  </a:cubicBezTo>
                  <a:cubicBezTo>
                    <a:pt x="46748" y="170761"/>
                    <a:pt x="44995" y="172913"/>
                    <a:pt x="43088" y="174942"/>
                  </a:cubicBezTo>
                  <a:cubicBezTo>
                    <a:pt x="41796" y="176356"/>
                    <a:pt x="40474" y="177740"/>
                    <a:pt x="39059" y="179031"/>
                  </a:cubicBezTo>
                  <a:cubicBezTo>
                    <a:pt x="38905" y="179185"/>
                    <a:pt x="37214" y="180445"/>
                    <a:pt x="35584" y="181644"/>
                  </a:cubicBezTo>
                  <a:cubicBezTo>
                    <a:pt x="37337" y="182567"/>
                    <a:pt x="39151" y="183366"/>
                    <a:pt x="40874" y="184350"/>
                  </a:cubicBezTo>
                  <a:cubicBezTo>
                    <a:pt x="45456" y="186994"/>
                    <a:pt x="49854" y="189977"/>
                    <a:pt x="54037" y="193359"/>
                  </a:cubicBezTo>
                  <a:cubicBezTo>
                    <a:pt x="62556" y="200399"/>
                    <a:pt x="70030" y="208762"/>
                    <a:pt x="76550" y="217955"/>
                  </a:cubicBezTo>
                  <a:cubicBezTo>
                    <a:pt x="76703" y="218170"/>
                    <a:pt x="76796" y="218385"/>
                    <a:pt x="76950" y="218601"/>
                  </a:cubicBezTo>
                  <a:cubicBezTo>
                    <a:pt x="78795" y="215895"/>
                    <a:pt x="82178" y="214573"/>
                    <a:pt x="85223" y="216018"/>
                  </a:cubicBezTo>
                  <a:cubicBezTo>
                    <a:pt x="92389" y="218723"/>
                    <a:pt x="99862" y="220537"/>
                    <a:pt x="107459" y="222321"/>
                  </a:cubicBezTo>
                  <a:cubicBezTo>
                    <a:pt x="113087" y="223643"/>
                    <a:pt x="118777" y="224750"/>
                    <a:pt x="124436" y="225918"/>
                  </a:cubicBezTo>
                  <a:cubicBezTo>
                    <a:pt x="130218" y="227086"/>
                    <a:pt x="135908" y="228470"/>
                    <a:pt x="141597" y="229392"/>
                  </a:cubicBezTo>
                  <a:cubicBezTo>
                    <a:pt x="144273" y="229884"/>
                    <a:pt x="147010" y="230376"/>
                    <a:pt x="149747" y="230714"/>
                  </a:cubicBezTo>
                  <a:close/>
                  <a:moveTo>
                    <a:pt x="185270" y="151206"/>
                  </a:moveTo>
                  <a:cubicBezTo>
                    <a:pt x="184286" y="143274"/>
                    <a:pt x="182471" y="135588"/>
                    <a:pt x="180318" y="128024"/>
                  </a:cubicBezTo>
                  <a:cubicBezTo>
                    <a:pt x="179672" y="124335"/>
                    <a:pt x="176105" y="121906"/>
                    <a:pt x="172414" y="122582"/>
                  </a:cubicBezTo>
                  <a:cubicBezTo>
                    <a:pt x="168724" y="123228"/>
                    <a:pt x="166263" y="126795"/>
                    <a:pt x="166940" y="130484"/>
                  </a:cubicBezTo>
                  <a:cubicBezTo>
                    <a:pt x="167432" y="136572"/>
                    <a:pt x="167278" y="142690"/>
                    <a:pt x="167370" y="148931"/>
                  </a:cubicBezTo>
                  <a:cubicBezTo>
                    <a:pt x="167432" y="153051"/>
                    <a:pt x="167432" y="157202"/>
                    <a:pt x="167647" y="161322"/>
                  </a:cubicBezTo>
                  <a:cubicBezTo>
                    <a:pt x="167893" y="165872"/>
                    <a:pt x="168508" y="170330"/>
                    <a:pt x="168877" y="174757"/>
                  </a:cubicBezTo>
                  <a:lnTo>
                    <a:pt x="169923" y="187240"/>
                  </a:lnTo>
                  <a:cubicBezTo>
                    <a:pt x="170015" y="188501"/>
                    <a:pt x="169677" y="190837"/>
                    <a:pt x="169923" y="192559"/>
                  </a:cubicBezTo>
                  <a:cubicBezTo>
                    <a:pt x="170107" y="193881"/>
                    <a:pt x="170261" y="195111"/>
                    <a:pt x="170753" y="196003"/>
                  </a:cubicBezTo>
                  <a:cubicBezTo>
                    <a:pt x="172137" y="199323"/>
                    <a:pt x="175951" y="200922"/>
                    <a:pt x="179272" y="199538"/>
                  </a:cubicBezTo>
                  <a:cubicBezTo>
                    <a:pt x="182225" y="198308"/>
                    <a:pt x="183824" y="195172"/>
                    <a:pt x="183148" y="192129"/>
                  </a:cubicBezTo>
                  <a:lnTo>
                    <a:pt x="183240" y="192159"/>
                  </a:lnTo>
                  <a:cubicBezTo>
                    <a:pt x="183640" y="192190"/>
                    <a:pt x="183055" y="191544"/>
                    <a:pt x="182871" y="191145"/>
                  </a:cubicBezTo>
                  <a:lnTo>
                    <a:pt x="182871" y="191175"/>
                  </a:lnTo>
                  <a:lnTo>
                    <a:pt x="182809" y="191022"/>
                  </a:lnTo>
                  <a:lnTo>
                    <a:pt x="182871" y="191145"/>
                  </a:lnTo>
                  <a:cubicBezTo>
                    <a:pt x="183179" y="190130"/>
                    <a:pt x="184193" y="188593"/>
                    <a:pt x="184286" y="187947"/>
                  </a:cubicBezTo>
                  <a:lnTo>
                    <a:pt x="185700" y="174358"/>
                  </a:lnTo>
                  <a:cubicBezTo>
                    <a:pt x="185854" y="170545"/>
                    <a:pt x="186131" y="166733"/>
                    <a:pt x="186069" y="162828"/>
                  </a:cubicBezTo>
                  <a:cubicBezTo>
                    <a:pt x="186008" y="158954"/>
                    <a:pt x="185762" y="155080"/>
                    <a:pt x="185270" y="15120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2" name="Google Shape;822;p13"/>
            <p:cNvSpPr/>
            <p:nvPr/>
          </p:nvSpPr>
          <p:spPr>
            <a:xfrm rot="10800000">
              <a:off x="7558490" y="189789"/>
              <a:ext cx="1021969" cy="216236"/>
            </a:xfrm>
            <a:custGeom>
              <a:avLst/>
              <a:gdLst/>
              <a:ahLst/>
              <a:cxnLst/>
              <a:rect l="l" t="t" r="r" b="b"/>
              <a:pathLst>
                <a:path w="2043938" h="432471" extrusionOk="0">
                  <a:moveTo>
                    <a:pt x="2043938" y="256485"/>
                  </a:moveTo>
                  <a:cubicBezTo>
                    <a:pt x="2043907" y="260082"/>
                    <a:pt x="2040954" y="262942"/>
                    <a:pt x="2037356" y="262911"/>
                  </a:cubicBezTo>
                  <a:cubicBezTo>
                    <a:pt x="2037356" y="262911"/>
                    <a:pt x="1969202" y="262296"/>
                    <a:pt x="1857899" y="261220"/>
                  </a:cubicBezTo>
                  <a:cubicBezTo>
                    <a:pt x="1882872" y="269214"/>
                    <a:pt x="1919532" y="288645"/>
                    <a:pt x="1939954" y="314901"/>
                  </a:cubicBezTo>
                  <a:cubicBezTo>
                    <a:pt x="1956131" y="335716"/>
                    <a:pt x="1962159" y="360313"/>
                    <a:pt x="1947766" y="386108"/>
                  </a:cubicBezTo>
                  <a:cubicBezTo>
                    <a:pt x="1936694" y="405324"/>
                    <a:pt x="1912459" y="410827"/>
                    <a:pt x="1891453" y="404494"/>
                  </a:cubicBezTo>
                  <a:cubicBezTo>
                    <a:pt x="1870631" y="398191"/>
                    <a:pt x="1853808" y="380912"/>
                    <a:pt x="1856914" y="357576"/>
                  </a:cubicBezTo>
                  <a:cubicBezTo>
                    <a:pt x="1857714" y="351734"/>
                    <a:pt x="1859898" y="345493"/>
                    <a:pt x="1863281" y="340082"/>
                  </a:cubicBezTo>
                  <a:cubicBezTo>
                    <a:pt x="1866910" y="334333"/>
                    <a:pt x="1871800" y="329475"/>
                    <a:pt x="1877520" y="326800"/>
                  </a:cubicBezTo>
                  <a:cubicBezTo>
                    <a:pt x="1886132" y="322742"/>
                    <a:pt x="1894436" y="324586"/>
                    <a:pt x="1900433" y="329844"/>
                  </a:cubicBezTo>
                  <a:cubicBezTo>
                    <a:pt x="1905815" y="334517"/>
                    <a:pt x="1909322" y="341896"/>
                    <a:pt x="1909075" y="349644"/>
                  </a:cubicBezTo>
                  <a:cubicBezTo>
                    <a:pt x="1909014" y="353395"/>
                    <a:pt x="1905938" y="356408"/>
                    <a:pt x="1902186" y="356346"/>
                  </a:cubicBezTo>
                  <a:cubicBezTo>
                    <a:pt x="1898434" y="356285"/>
                    <a:pt x="1895420" y="353210"/>
                    <a:pt x="1895482" y="349459"/>
                  </a:cubicBezTo>
                  <a:cubicBezTo>
                    <a:pt x="1895451" y="345985"/>
                    <a:pt x="1893759" y="342757"/>
                    <a:pt x="1891268" y="340758"/>
                  </a:cubicBezTo>
                  <a:cubicBezTo>
                    <a:pt x="1889331" y="339190"/>
                    <a:pt x="1886716" y="338760"/>
                    <a:pt x="1884072" y="340113"/>
                  </a:cubicBezTo>
                  <a:cubicBezTo>
                    <a:pt x="1880904" y="341742"/>
                    <a:pt x="1878412" y="344725"/>
                    <a:pt x="1876506" y="348045"/>
                  </a:cubicBezTo>
                  <a:cubicBezTo>
                    <a:pt x="1874445" y="351612"/>
                    <a:pt x="1873153" y="355670"/>
                    <a:pt x="1872784" y="359452"/>
                  </a:cubicBezTo>
                  <a:cubicBezTo>
                    <a:pt x="1871277" y="374209"/>
                    <a:pt x="1883118" y="383987"/>
                    <a:pt x="1896343" y="387676"/>
                  </a:cubicBezTo>
                  <a:cubicBezTo>
                    <a:pt x="1909537" y="391335"/>
                    <a:pt x="1925068" y="389182"/>
                    <a:pt x="1931773" y="377100"/>
                  </a:cubicBezTo>
                  <a:cubicBezTo>
                    <a:pt x="1942353" y="358529"/>
                    <a:pt x="1937247" y="340881"/>
                    <a:pt x="1925868" y="325601"/>
                  </a:cubicBezTo>
                  <a:cubicBezTo>
                    <a:pt x="1906984" y="300267"/>
                    <a:pt x="1871585" y="280805"/>
                    <a:pt x="1849379" y="273733"/>
                  </a:cubicBezTo>
                  <a:cubicBezTo>
                    <a:pt x="1841414" y="271181"/>
                    <a:pt x="1829112" y="270075"/>
                    <a:pt x="1818993" y="267092"/>
                  </a:cubicBezTo>
                  <a:cubicBezTo>
                    <a:pt x="1813703" y="265524"/>
                    <a:pt x="1808998" y="263434"/>
                    <a:pt x="1805368" y="260697"/>
                  </a:cubicBezTo>
                  <a:cubicBezTo>
                    <a:pt x="1761265" y="260267"/>
                    <a:pt x="1712149" y="259775"/>
                    <a:pt x="1659127" y="259221"/>
                  </a:cubicBezTo>
                  <a:cubicBezTo>
                    <a:pt x="1669615" y="267184"/>
                    <a:pt x="1679456" y="276470"/>
                    <a:pt x="1688529" y="286800"/>
                  </a:cubicBezTo>
                  <a:cubicBezTo>
                    <a:pt x="1697848" y="297407"/>
                    <a:pt x="1706460" y="308937"/>
                    <a:pt x="1714302" y="320805"/>
                  </a:cubicBezTo>
                  <a:cubicBezTo>
                    <a:pt x="1726420" y="339160"/>
                    <a:pt x="1736630" y="358314"/>
                    <a:pt x="1746165" y="375070"/>
                  </a:cubicBezTo>
                  <a:cubicBezTo>
                    <a:pt x="1750932" y="383679"/>
                    <a:pt x="1755299" y="392565"/>
                    <a:pt x="1760004" y="401235"/>
                  </a:cubicBezTo>
                  <a:cubicBezTo>
                    <a:pt x="1761973" y="404832"/>
                    <a:pt x="1763972" y="408368"/>
                    <a:pt x="1766125" y="411842"/>
                  </a:cubicBezTo>
                  <a:cubicBezTo>
                    <a:pt x="1767386" y="413840"/>
                    <a:pt x="1772030" y="418391"/>
                    <a:pt x="1774552" y="421742"/>
                  </a:cubicBezTo>
                  <a:cubicBezTo>
                    <a:pt x="1776182" y="423925"/>
                    <a:pt x="1777812" y="425954"/>
                    <a:pt x="1777473" y="427307"/>
                  </a:cubicBezTo>
                  <a:cubicBezTo>
                    <a:pt x="1773844" y="441604"/>
                    <a:pt x="1756037" y="421926"/>
                    <a:pt x="1754407" y="419620"/>
                  </a:cubicBezTo>
                  <a:cubicBezTo>
                    <a:pt x="1751885" y="416085"/>
                    <a:pt x="1749486" y="412426"/>
                    <a:pt x="1747179" y="408706"/>
                  </a:cubicBezTo>
                  <a:cubicBezTo>
                    <a:pt x="1742013" y="400343"/>
                    <a:pt x="1737215" y="391734"/>
                    <a:pt x="1731987" y="383433"/>
                  </a:cubicBezTo>
                  <a:cubicBezTo>
                    <a:pt x="1722083" y="367200"/>
                    <a:pt x="1710950" y="349029"/>
                    <a:pt x="1698924" y="330981"/>
                  </a:cubicBezTo>
                  <a:cubicBezTo>
                    <a:pt x="1691420" y="319729"/>
                    <a:pt x="1683639" y="308476"/>
                    <a:pt x="1675181" y="298053"/>
                  </a:cubicBezTo>
                  <a:cubicBezTo>
                    <a:pt x="1662510" y="282434"/>
                    <a:pt x="1648486" y="268660"/>
                    <a:pt x="1632493" y="258945"/>
                  </a:cubicBezTo>
                  <a:cubicBezTo>
                    <a:pt x="1599492" y="258606"/>
                    <a:pt x="1565139" y="258238"/>
                    <a:pt x="1529647" y="257869"/>
                  </a:cubicBezTo>
                  <a:cubicBezTo>
                    <a:pt x="1469521" y="257223"/>
                    <a:pt x="1406134" y="256577"/>
                    <a:pt x="1340871" y="255870"/>
                  </a:cubicBezTo>
                  <a:cubicBezTo>
                    <a:pt x="1341671" y="256331"/>
                    <a:pt x="1342409" y="256946"/>
                    <a:pt x="1343209" y="257408"/>
                  </a:cubicBezTo>
                  <a:cubicBezTo>
                    <a:pt x="1363876" y="268875"/>
                    <a:pt x="1386020" y="277454"/>
                    <a:pt x="1406903" y="288829"/>
                  </a:cubicBezTo>
                  <a:cubicBezTo>
                    <a:pt x="1425387" y="299314"/>
                    <a:pt x="1442856" y="310720"/>
                    <a:pt x="1459494" y="323326"/>
                  </a:cubicBezTo>
                  <a:cubicBezTo>
                    <a:pt x="1475979" y="335778"/>
                    <a:pt x="1491634" y="349367"/>
                    <a:pt x="1507350" y="363449"/>
                  </a:cubicBezTo>
                  <a:lnTo>
                    <a:pt x="1543948" y="396254"/>
                  </a:lnTo>
                  <a:cubicBezTo>
                    <a:pt x="1546132" y="398252"/>
                    <a:pt x="1551576" y="401880"/>
                    <a:pt x="1555297" y="405447"/>
                  </a:cubicBezTo>
                  <a:cubicBezTo>
                    <a:pt x="1558096" y="408122"/>
                    <a:pt x="1560095" y="410889"/>
                    <a:pt x="1560802" y="413225"/>
                  </a:cubicBezTo>
                  <a:cubicBezTo>
                    <a:pt x="1561879" y="416638"/>
                    <a:pt x="1560003" y="420297"/>
                    <a:pt x="1556589" y="421404"/>
                  </a:cubicBezTo>
                  <a:cubicBezTo>
                    <a:pt x="1553144" y="422511"/>
                    <a:pt x="1549484" y="420635"/>
                    <a:pt x="1548377" y="417192"/>
                  </a:cubicBezTo>
                  <a:cubicBezTo>
                    <a:pt x="1548008" y="416146"/>
                    <a:pt x="1546440" y="415347"/>
                    <a:pt x="1544994" y="414209"/>
                  </a:cubicBezTo>
                  <a:cubicBezTo>
                    <a:pt x="1541273" y="411289"/>
                    <a:pt x="1536783" y="408552"/>
                    <a:pt x="1534783" y="406923"/>
                  </a:cubicBezTo>
                  <a:lnTo>
                    <a:pt x="1496708" y="375716"/>
                  </a:lnTo>
                  <a:cubicBezTo>
                    <a:pt x="1480900" y="362403"/>
                    <a:pt x="1464938" y="349859"/>
                    <a:pt x="1448638" y="337868"/>
                  </a:cubicBezTo>
                  <a:cubicBezTo>
                    <a:pt x="1432430" y="325939"/>
                    <a:pt x="1415852" y="314532"/>
                    <a:pt x="1398076" y="304325"/>
                  </a:cubicBezTo>
                  <a:cubicBezTo>
                    <a:pt x="1377624" y="292150"/>
                    <a:pt x="1355757" y="282803"/>
                    <a:pt x="1335581" y="270443"/>
                  </a:cubicBezTo>
                  <a:cubicBezTo>
                    <a:pt x="1328446" y="266078"/>
                    <a:pt x="1321741" y="260943"/>
                    <a:pt x="1315129" y="255593"/>
                  </a:cubicBezTo>
                  <a:cubicBezTo>
                    <a:pt x="1264260" y="255040"/>
                    <a:pt x="1212406" y="254456"/>
                    <a:pt x="1159968" y="253841"/>
                  </a:cubicBezTo>
                  <a:cubicBezTo>
                    <a:pt x="1168488" y="257161"/>
                    <a:pt x="1176207" y="260421"/>
                    <a:pt x="1181251" y="262972"/>
                  </a:cubicBezTo>
                  <a:cubicBezTo>
                    <a:pt x="1206624" y="275885"/>
                    <a:pt x="1236057" y="300451"/>
                    <a:pt x="1251435" y="329782"/>
                  </a:cubicBezTo>
                  <a:cubicBezTo>
                    <a:pt x="1262353" y="350689"/>
                    <a:pt x="1266166" y="373902"/>
                    <a:pt x="1257955" y="396992"/>
                  </a:cubicBezTo>
                  <a:cubicBezTo>
                    <a:pt x="1252942" y="410612"/>
                    <a:pt x="1245222" y="419098"/>
                    <a:pt x="1236549" y="423679"/>
                  </a:cubicBezTo>
                  <a:cubicBezTo>
                    <a:pt x="1225785" y="429336"/>
                    <a:pt x="1213360" y="429305"/>
                    <a:pt x="1201703" y="424601"/>
                  </a:cubicBezTo>
                  <a:cubicBezTo>
                    <a:pt x="1182943" y="417038"/>
                    <a:pt x="1166335" y="397391"/>
                    <a:pt x="1164397" y="374271"/>
                  </a:cubicBezTo>
                  <a:cubicBezTo>
                    <a:pt x="1163167" y="359021"/>
                    <a:pt x="1174731" y="346785"/>
                    <a:pt x="1185649" y="345463"/>
                  </a:cubicBezTo>
                  <a:cubicBezTo>
                    <a:pt x="1193922" y="344479"/>
                    <a:pt x="1202810" y="348260"/>
                    <a:pt x="1206101" y="361696"/>
                  </a:cubicBezTo>
                  <a:cubicBezTo>
                    <a:pt x="1207085" y="365324"/>
                    <a:pt x="1204902" y="369044"/>
                    <a:pt x="1201303" y="370028"/>
                  </a:cubicBezTo>
                  <a:cubicBezTo>
                    <a:pt x="1197674" y="370981"/>
                    <a:pt x="1193922" y="368829"/>
                    <a:pt x="1192969" y="365201"/>
                  </a:cubicBezTo>
                  <a:cubicBezTo>
                    <a:pt x="1192200" y="362557"/>
                    <a:pt x="1191154" y="360774"/>
                    <a:pt x="1189678" y="359882"/>
                  </a:cubicBezTo>
                  <a:cubicBezTo>
                    <a:pt x="1188417" y="359144"/>
                    <a:pt x="1186941" y="359728"/>
                    <a:pt x="1185557" y="360466"/>
                  </a:cubicBezTo>
                  <a:cubicBezTo>
                    <a:pt x="1181835" y="362465"/>
                    <a:pt x="1179037" y="367322"/>
                    <a:pt x="1179682" y="372765"/>
                  </a:cubicBezTo>
                  <a:cubicBezTo>
                    <a:pt x="1181589" y="389551"/>
                    <a:pt x="1194076" y="403510"/>
                    <a:pt x="1207885" y="408644"/>
                  </a:cubicBezTo>
                  <a:cubicBezTo>
                    <a:pt x="1214713" y="411166"/>
                    <a:pt x="1221910" y="411411"/>
                    <a:pt x="1228061" y="407999"/>
                  </a:cubicBezTo>
                  <a:cubicBezTo>
                    <a:pt x="1233412" y="405047"/>
                    <a:pt x="1237749" y="399390"/>
                    <a:pt x="1240732" y="390812"/>
                  </a:cubicBezTo>
                  <a:cubicBezTo>
                    <a:pt x="1247252" y="372703"/>
                    <a:pt x="1243715" y="354594"/>
                    <a:pt x="1235380" y="338022"/>
                  </a:cubicBezTo>
                  <a:cubicBezTo>
                    <a:pt x="1222033" y="311550"/>
                    <a:pt x="1196383" y="288891"/>
                    <a:pt x="1173993" y="276746"/>
                  </a:cubicBezTo>
                  <a:cubicBezTo>
                    <a:pt x="1167011" y="272903"/>
                    <a:pt x="1154617" y="267400"/>
                    <a:pt x="1142038" y="262480"/>
                  </a:cubicBezTo>
                  <a:cubicBezTo>
                    <a:pt x="1132596" y="258791"/>
                    <a:pt x="1123062" y="255378"/>
                    <a:pt x="1115619" y="253288"/>
                  </a:cubicBezTo>
                  <a:cubicBezTo>
                    <a:pt x="1084464" y="252919"/>
                    <a:pt x="1053247" y="252550"/>
                    <a:pt x="1022000" y="252150"/>
                  </a:cubicBezTo>
                  <a:cubicBezTo>
                    <a:pt x="925275" y="250920"/>
                    <a:pt x="828764" y="249537"/>
                    <a:pt x="735514" y="248153"/>
                  </a:cubicBezTo>
                  <a:cubicBezTo>
                    <a:pt x="741696" y="250982"/>
                    <a:pt x="747355" y="253841"/>
                    <a:pt x="750707" y="256301"/>
                  </a:cubicBezTo>
                  <a:cubicBezTo>
                    <a:pt x="760026" y="263310"/>
                    <a:pt x="769284" y="270259"/>
                    <a:pt x="778418" y="277361"/>
                  </a:cubicBezTo>
                  <a:cubicBezTo>
                    <a:pt x="787583" y="284463"/>
                    <a:pt x="796717" y="291566"/>
                    <a:pt x="805698" y="298791"/>
                  </a:cubicBezTo>
                  <a:cubicBezTo>
                    <a:pt x="823659" y="313210"/>
                    <a:pt x="841374" y="327814"/>
                    <a:pt x="859735" y="341927"/>
                  </a:cubicBezTo>
                  <a:cubicBezTo>
                    <a:pt x="868808" y="348906"/>
                    <a:pt x="877911" y="355854"/>
                    <a:pt x="887322" y="362618"/>
                  </a:cubicBezTo>
                  <a:cubicBezTo>
                    <a:pt x="890429" y="364740"/>
                    <a:pt x="891228" y="368952"/>
                    <a:pt x="889137" y="372057"/>
                  </a:cubicBezTo>
                  <a:cubicBezTo>
                    <a:pt x="887046" y="375163"/>
                    <a:pt x="882801" y="375993"/>
                    <a:pt x="879695" y="373902"/>
                  </a:cubicBezTo>
                  <a:cubicBezTo>
                    <a:pt x="854845" y="358037"/>
                    <a:pt x="831071" y="341435"/>
                    <a:pt x="808035" y="323879"/>
                  </a:cubicBezTo>
                  <a:cubicBezTo>
                    <a:pt x="798809" y="316838"/>
                    <a:pt x="789705" y="309644"/>
                    <a:pt x="780694" y="302296"/>
                  </a:cubicBezTo>
                  <a:cubicBezTo>
                    <a:pt x="767284" y="291412"/>
                    <a:pt x="754121" y="280190"/>
                    <a:pt x="740589" y="269121"/>
                  </a:cubicBezTo>
                  <a:cubicBezTo>
                    <a:pt x="737021" y="266139"/>
                    <a:pt x="730163" y="262511"/>
                    <a:pt x="722843" y="258975"/>
                  </a:cubicBezTo>
                  <a:cubicBezTo>
                    <a:pt x="713063" y="254241"/>
                    <a:pt x="702852" y="249936"/>
                    <a:pt x="697132" y="247600"/>
                  </a:cubicBezTo>
                  <a:cubicBezTo>
                    <a:pt x="669759" y="247200"/>
                    <a:pt x="642479" y="246770"/>
                    <a:pt x="615876" y="246370"/>
                  </a:cubicBezTo>
                  <a:cubicBezTo>
                    <a:pt x="590503" y="245970"/>
                    <a:pt x="565714" y="245601"/>
                    <a:pt x="541233" y="245201"/>
                  </a:cubicBezTo>
                  <a:cubicBezTo>
                    <a:pt x="564146" y="249998"/>
                    <a:pt x="586689" y="253472"/>
                    <a:pt x="607234" y="260728"/>
                  </a:cubicBezTo>
                  <a:cubicBezTo>
                    <a:pt x="625964" y="267369"/>
                    <a:pt x="643033" y="277115"/>
                    <a:pt x="657580" y="293318"/>
                  </a:cubicBezTo>
                  <a:cubicBezTo>
                    <a:pt x="686152" y="325447"/>
                    <a:pt x="691842" y="353887"/>
                    <a:pt x="686490" y="375439"/>
                  </a:cubicBezTo>
                  <a:cubicBezTo>
                    <a:pt x="677879" y="410089"/>
                    <a:pt x="640265" y="428352"/>
                    <a:pt x="612770" y="421680"/>
                  </a:cubicBezTo>
                  <a:cubicBezTo>
                    <a:pt x="602159" y="419067"/>
                    <a:pt x="590011" y="414793"/>
                    <a:pt x="580754" y="407660"/>
                  </a:cubicBezTo>
                  <a:cubicBezTo>
                    <a:pt x="573741" y="402249"/>
                    <a:pt x="568267" y="395301"/>
                    <a:pt x="565745" y="386477"/>
                  </a:cubicBezTo>
                  <a:cubicBezTo>
                    <a:pt x="557103" y="355639"/>
                    <a:pt x="576509" y="334609"/>
                    <a:pt x="596685" y="331289"/>
                  </a:cubicBezTo>
                  <a:cubicBezTo>
                    <a:pt x="606742" y="329629"/>
                    <a:pt x="617045" y="332180"/>
                    <a:pt x="624672" y="339774"/>
                  </a:cubicBezTo>
                  <a:cubicBezTo>
                    <a:pt x="631992" y="347092"/>
                    <a:pt x="637220" y="359390"/>
                    <a:pt x="635990" y="377991"/>
                  </a:cubicBezTo>
                  <a:cubicBezTo>
                    <a:pt x="635775" y="381742"/>
                    <a:pt x="632576" y="384632"/>
                    <a:pt x="628824" y="384417"/>
                  </a:cubicBezTo>
                  <a:cubicBezTo>
                    <a:pt x="625072" y="384233"/>
                    <a:pt x="622212" y="381035"/>
                    <a:pt x="622396" y="377284"/>
                  </a:cubicBezTo>
                  <a:cubicBezTo>
                    <a:pt x="623319" y="353303"/>
                    <a:pt x="611632" y="343864"/>
                    <a:pt x="599330" y="346200"/>
                  </a:cubicBezTo>
                  <a:cubicBezTo>
                    <a:pt x="586720" y="348598"/>
                    <a:pt x="575710" y="362557"/>
                    <a:pt x="581615" y="381804"/>
                  </a:cubicBezTo>
                  <a:cubicBezTo>
                    <a:pt x="583644" y="388475"/>
                    <a:pt x="588750" y="393056"/>
                    <a:pt x="594624" y="396500"/>
                  </a:cubicBezTo>
                  <a:cubicBezTo>
                    <a:pt x="601513" y="400528"/>
                    <a:pt x="609633" y="402956"/>
                    <a:pt x="616799" y="404586"/>
                  </a:cubicBezTo>
                  <a:cubicBezTo>
                    <a:pt x="636359" y="409136"/>
                    <a:pt x="662532" y="395578"/>
                    <a:pt x="668621" y="371012"/>
                  </a:cubicBezTo>
                  <a:cubicBezTo>
                    <a:pt x="672896" y="353610"/>
                    <a:pt x="667084" y="331196"/>
                    <a:pt x="644202" y="305094"/>
                  </a:cubicBezTo>
                  <a:cubicBezTo>
                    <a:pt x="631992" y="290981"/>
                    <a:pt x="617414" y="282496"/>
                    <a:pt x="601483" y="276500"/>
                  </a:cubicBezTo>
                  <a:cubicBezTo>
                    <a:pt x="576540" y="267123"/>
                    <a:pt x="548460" y="263587"/>
                    <a:pt x="520473" y="255839"/>
                  </a:cubicBezTo>
                  <a:cubicBezTo>
                    <a:pt x="508632" y="252550"/>
                    <a:pt x="496761" y="249414"/>
                    <a:pt x="484797" y="246554"/>
                  </a:cubicBezTo>
                  <a:cubicBezTo>
                    <a:pt x="481076" y="245663"/>
                    <a:pt x="477262" y="244986"/>
                    <a:pt x="473510" y="244156"/>
                  </a:cubicBezTo>
                  <a:cubicBezTo>
                    <a:pt x="203109" y="239883"/>
                    <a:pt x="6706" y="236408"/>
                    <a:pt x="6706" y="236408"/>
                  </a:cubicBezTo>
                  <a:cubicBezTo>
                    <a:pt x="2953" y="236347"/>
                    <a:pt x="-61" y="233272"/>
                    <a:pt x="1" y="229521"/>
                  </a:cubicBezTo>
                  <a:cubicBezTo>
                    <a:pt x="62" y="225770"/>
                    <a:pt x="3138" y="222757"/>
                    <a:pt x="6890" y="222819"/>
                  </a:cubicBezTo>
                  <a:cubicBezTo>
                    <a:pt x="6890" y="222819"/>
                    <a:pt x="190253" y="224417"/>
                    <a:pt x="446537" y="227092"/>
                  </a:cubicBezTo>
                  <a:cubicBezTo>
                    <a:pt x="447860" y="226262"/>
                    <a:pt x="449398" y="225770"/>
                    <a:pt x="451058" y="226047"/>
                  </a:cubicBezTo>
                  <a:cubicBezTo>
                    <a:pt x="453150" y="226385"/>
                    <a:pt x="455180" y="226846"/>
                    <a:pt x="457271" y="227215"/>
                  </a:cubicBezTo>
                  <a:cubicBezTo>
                    <a:pt x="482029" y="227461"/>
                    <a:pt x="507341" y="227738"/>
                    <a:pt x="533298" y="228015"/>
                  </a:cubicBezTo>
                  <a:cubicBezTo>
                    <a:pt x="533913" y="227584"/>
                    <a:pt x="534282" y="226877"/>
                    <a:pt x="535051" y="226662"/>
                  </a:cubicBezTo>
                  <a:cubicBezTo>
                    <a:pt x="577740" y="214456"/>
                    <a:pt x="624672" y="207723"/>
                    <a:pt x="667053" y="192104"/>
                  </a:cubicBezTo>
                  <a:cubicBezTo>
                    <a:pt x="694333" y="182050"/>
                    <a:pt x="719706" y="168307"/>
                    <a:pt x="740466" y="146232"/>
                  </a:cubicBezTo>
                  <a:cubicBezTo>
                    <a:pt x="753568" y="132519"/>
                    <a:pt x="766823" y="113888"/>
                    <a:pt x="771590" y="94334"/>
                  </a:cubicBezTo>
                  <a:cubicBezTo>
                    <a:pt x="774543" y="82281"/>
                    <a:pt x="774204" y="69829"/>
                    <a:pt x="767777" y="58146"/>
                  </a:cubicBezTo>
                  <a:cubicBezTo>
                    <a:pt x="758735" y="41636"/>
                    <a:pt x="740896" y="34656"/>
                    <a:pt x="723827" y="36101"/>
                  </a:cubicBezTo>
                  <a:cubicBezTo>
                    <a:pt x="706543" y="37547"/>
                    <a:pt x="689781" y="47447"/>
                    <a:pt x="683200" y="65463"/>
                  </a:cubicBezTo>
                  <a:cubicBezTo>
                    <a:pt x="679878" y="74503"/>
                    <a:pt x="682953" y="82804"/>
                    <a:pt x="688951" y="88492"/>
                  </a:cubicBezTo>
                  <a:cubicBezTo>
                    <a:pt x="695194" y="94395"/>
                    <a:pt x="704359" y="97746"/>
                    <a:pt x="713309" y="96516"/>
                  </a:cubicBezTo>
                  <a:cubicBezTo>
                    <a:pt x="716784" y="93995"/>
                    <a:pt x="723520" y="87293"/>
                    <a:pt x="723520" y="87293"/>
                  </a:cubicBezTo>
                  <a:cubicBezTo>
                    <a:pt x="726042" y="84741"/>
                    <a:pt x="730163" y="84710"/>
                    <a:pt x="732746" y="87231"/>
                  </a:cubicBezTo>
                  <a:cubicBezTo>
                    <a:pt x="735299" y="89752"/>
                    <a:pt x="735330" y="93903"/>
                    <a:pt x="732808" y="96455"/>
                  </a:cubicBezTo>
                  <a:cubicBezTo>
                    <a:pt x="732808" y="96455"/>
                    <a:pt x="726534" y="102942"/>
                    <a:pt x="722505" y="106324"/>
                  </a:cubicBezTo>
                  <a:cubicBezTo>
                    <a:pt x="720044" y="108415"/>
                    <a:pt x="717738" y="109399"/>
                    <a:pt x="716692" y="109614"/>
                  </a:cubicBezTo>
                  <a:cubicBezTo>
                    <a:pt x="703160" y="112320"/>
                    <a:pt x="688920" y="107800"/>
                    <a:pt x="679201" y="99038"/>
                  </a:cubicBezTo>
                  <a:cubicBezTo>
                    <a:pt x="668867" y="89752"/>
                    <a:pt x="663670" y="75763"/>
                    <a:pt x="668867" y="60390"/>
                  </a:cubicBezTo>
                  <a:cubicBezTo>
                    <a:pt x="677171" y="36071"/>
                    <a:pt x="699131" y="22020"/>
                    <a:pt x="722259" y="19591"/>
                  </a:cubicBezTo>
                  <a:cubicBezTo>
                    <a:pt x="745817" y="17132"/>
                    <a:pt x="770329" y="26909"/>
                    <a:pt x="783247" y="49507"/>
                  </a:cubicBezTo>
                  <a:cubicBezTo>
                    <a:pt x="792196" y="65279"/>
                    <a:pt x="793242" y="82189"/>
                    <a:pt x="789367" y="98607"/>
                  </a:cubicBezTo>
                  <a:cubicBezTo>
                    <a:pt x="783985" y="121267"/>
                    <a:pt x="768853" y="143004"/>
                    <a:pt x="753691" y="158899"/>
                  </a:cubicBezTo>
                  <a:cubicBezTo>
                    <a:pt x="730624" y="182665"/>
                    <a:pt x="702821" y="197669"/>
                    <a:pt x="672773" y="208092"/>
                  </a:cubicBezTo>
                  <a:cubicBezTo>
                    <a:pt x="646047" y="217346"/>
                    <a:pt x="617598" y="222973"/>
                    <a:pt x="589426" y="228630"/>
                  </a:cubicBezTo>
                  <a:cubicBezTo>
                    <a:pt x="598346" y="228722"/>
                    <a:pt x="607080" y="228814"/>
                    <a:pt x="616122" y="228906"/>
                  </a:cubicBezTo>
                  <a:cubicBezTo>
                    <a:pt x="678740" y="229583"/>
                    <a:pt x="743880" y="230321"/>
                    <a:pt x="810250" y="231120"/>
                  </a:cubicBezTo>
                  <a:cubicBezTo>
                    <a:pt x="827165" y="227000"/>
                    <a:pt x="840851" y="222634"/>
                    <a:pt x="852907" y="215839"/>
                  </a:cubicBezTo>
                  <a:cubicBezTo>
                    <a:pt x="867208" y="207815"/>
                    <a:pt x="879295" y="196193"/>
                    <a:pt x="892643" y="177131"/>
                  </a:cubicBezTo>
                  <a:cubicBezTo>
                    <a:pt x="904607" y="160990"/>
                    <a:pt x="916048" y="144202"/>
                    <a:pt x="928319" y="128153"/>
                  </a:cubicBezTo>
                  <a:cubicBezTo>
                    <a:pt x="936654" y="117239"/>
                    <a:pt x="945419" y="106662"/>
                    <a:pt x="954769" y="96701"/>
                  </a:cubicBezTo>
                  <a:cubicBezTo>
                    <a:pt x="959966" y="91197"/>
                    <a:pt x="966856" y="82589"/>
                    <a:pt x="974545" y="77270"/>
                  </a:cubicBezTo>
                  <a:cubicBezTo>
                    <a:pt x="978789" y="74318"/>
                    <a:pt x="983248" y="72258"/>
                    <a:pt x="987831" y="71705"/>
                  </a:cubicBezTo>
                  <a:cubicBezTo>
                    <a:pt x="991368" y="71182"/>
                    <a:pt x="994689" y="73642"/>
                    <a:pt x="995212" y="77208"/>
                  </a:cubicBezTo>
                  <a:cubicBezTo>
                    <a:pt x="995735" y="80744"/>
                    <a:pt x="993274" y="84065"/>
                    <a:pt x="989707" y="84587"/>
                  </a:cubicBezTo>
                  <a:cubicBezTo>
                    <a:pt x="986262" y="85202"/>
                    <a:pt x="983187" y="87600"/>
                    <a:pt x="980204" y="90336"/>
                  </a:cubicBezTo>
                  <a:cubicBezTo>
                    <a:pt x="974637" y="95471"/>
                    <a:pt x="969839" y="102235"/>
                    <a:pt x="965995" y="106755"/>
                  </a:cubicBezTo>
                  <a:cubicBezTo>
                    <a:pt x="959567" y="114256"/>
                    <a:pt x="953600" y="122127"/>
                    <a:pt x="947757" y="130090"/>
                  </a:cubicBezTo>
                  <a:cubicBezTo>
                    <a:pt x="933855" y="148999"/>
                    <a:pt x="921000" y="168799"/>
                    <a:pt x="907590" y="187923"/>
                  </a:cubicBezTo>
                  <a:cubicBezTo>
                    <a:pt x="891751" y="209229"/>
                    <a:pt x="877511" y="222081"/>
                    <a:pt x="860842" y="230597"/>
                  </a:cubicBezTo>
                  <a:cubicBezTo>
                    <a:pt x="860043" y="231028"/>
                    <a:pt x="859120" y="231304"/>
                    <a:pt x="858289" y="231704"/>
                  </a:cubicBezTo>
                  <a:cubicBezTo>
                    <a:pt x="912573" y="232350"/>
                    <a:pt x="967317" y="233057"/>
                    <a:pt x="1022246" y="233795"/>
                  </a:cubicBezTo>
                  <a:cubicBezTo>
                    <a:pt x="1047588" y="234133"/>
                    <a:pt x="1072900" y="234502"/>
                    <a:pt x="1098181" y="234840"/>
                  </a:cubicBezTo>
                  <a:cubicBezTo>
                    <a:pt x="1098827" y="233488"/>
                    <a:pt x="1099811" y="232227"/>
                    <a:pt x="1101287" y="231612"/>
                  </a:cubicBezTo>
                  <a:cubicBezTo>
                    <a:pt x="1114297" y="225647"/>
                    <a:pt x="1121032" y="214764"/>
                    <a:pt x="1125399" y="202004"/>
                  </a:cubicBezTo>
                  <a:cubicBezTo>
                    <a:pt x="1132289" y="181866"/>
                    <a:pt x="1133365" y="157208"/>
                    <a:pt x="1138962" y="136578"/>
                  </a:cubicBezTo>
                  <a:cubicBezTo>
                    <a:pt x="1145421" y="113211"/>
                    <a:pt x="1157047" y="90306"/>
                    <a:pt x="1172270" y="70229"/>
                  </a:cubicBezTo>
                  <a:cubicBezTo>
                    <a:pt x="1187679" y="49937"/>
                    <a:pt x="1206809" y="32596"/>
                    <a:pt x="1227507" y="20329"/>
                  </a:cubicBezTo>
                  <a:cubicBezTo>
                    <a:pt x="1233566" y="16793"/>
                    <a:pt x="1239901" y="13565"/>
                    <a:pt x="1246391" y="10829"/>
                  </a:cubicBezTo>
                  <a:cubicBezTo>
                    <a:pt x="1252972" y="8031"/>
                    <a:pt x="1259739" y="5725"/>
                    <a:pt x="1266597" y="3972"/>
                  </a:cubicBezTo>
                  <a:cubicBezTo>
                    <a:pt x="1271395" y="2743"/>
                    <a:pt x="1276285" y="1759"/>
                    <a:pt x="1281206" y="1113"/>
                  </a:cubicBezTo>
                  <a:cubicBezTo>
                    <a:pt x="1286157" y="437"/>
                    <a:pt x="1291140" y="68"/>
                    <a:pt x="1296122" y="6"/>
                  </a:cubicBezTo>
                  <a:cubicBezTo>
                    <a:pt x="1300090" y="-24"/>
                    <a:pt x="1304211" y="37"/>
                    <a:pt x="1308209" y="621"/>
                  </a:cubicBezTo>
                  <a:cubicBezTo>
                    <a:pt x="1311192" y="1052"/>
                    <a:pt x="1314145" y="1728"/>
                    <a:pt x="1316943" y="2804"/>
                  </a:cubicBezTo>
                  <a:cubicBezTo>
                    <a:pt x="1329461" y="7508"/>
                    <a:pt x="1335181" y="15471"/>
                    <a:pt x="1336658" y="24172"/>
                  </a:cubicBezTo>
                  <a:cubicBezTo>
                    <a:pt x="1338718" y="36040"/>
                    <a:pt x="1331952" y="50398"/>
                    <a:pt x="1320942" y="60114"/>
                  </a:cubicBezTo>
                  <a:cubicBezTo>
                    <a:pt x="1309716" y="70045"/>
                    <a:pt x="1294769" y="74872"/>
                    <a:pt x="1282928" y="69399"/>
                  </a:cubicBezTo>
                  <a:cubicBezTo>
                    <a:pt x="1276131" y="66232"/>
                    <a:pt x="1269919" y="59837"/>
                    <a:pt x="1266228" y="48277"/>
                  </a:cubicBezTo>
                  <a:cubicBezTo>
                    <a:pt x="1265029" y="44741"/>
                    <a:pt x="1266966" y="40867"/>
                    <a:pt x="1270503" y="39668"/>
                  </a:cubicBezTo>
                  <a:cubicBezTo>
                    <a:pt x="1274071" y="38469"/>
                    <a:pt x="1277915" y="40406"/>
                    <a:pt x="1279114" y="43942"/>
                  </a:cubicBezTo>
                  <a:cubicBezTo>
                    <a:pt x="1281483" y="50583"/>
                    <a:pt x="1284743" y="54580"/>
                    <a:pt x="1288741" y="56271"/>
                  </a:cubicBezTo>
                  <a:cubicBezTo>
                    <a:pt x="1295845" y="59284"/>
                    <a:pt x="1304149" y="54825"/>
                    <a:pt x="1310608" y="48769"/>
                  </a:cubicBezTo>
                  <a:cubicBezTo>
                    <a:pt x="1315252" y="44403"/>
                    <a:pt x="1318943" y="38838"/>
                    <a:pt x="1320327" y="33304"/>
                  </a:cubicBezTo>
                  <a:cubicBezTo>
                    <a:pt x="1321126" y="30198"/>
                    <a:pt x="1321126" y="27124"/>
                    <a:pt x="1319619" y="24510"/>
                  </a:cubicBezTo>
                  <a:cubicBezTo>
                    <a:pt x="1318174" y="21959"/>
                    <a:pt x="1315313" y="20083"/>
                    <a:pt x="1311192" y="18669"/>
                  </a:cubicBezTo>
                  <a:cubicBezTo>
                    <a:pt x="1309039" y="17900"/>
                    <a:pt x="1306763" y="17562"/>
                    <a:pt x="1304488" y="17377"/>
                  </a:cubicBezTo>
                  <a:cubicBezTo>
                    <a:pt x="1301812" y="17162"/>
                    <a:pt x="1299136" y="17193"/>
                    <a:pt x="1296491" y="17285"/>
                  </a:cubicBezTo>
                  <a:cubicBezTo>
                    <a:pt x="1292216" y="17439"/>
                    <a:pt x="1287972" y="17870"/>
                    <a:pt x="1283728" y="18515"/>
                  </a:cubicBezTo>
                  <a:cubicBezTo>
                    <a:pt x="1279483" y="19161"/>
                    <a:pt x="1275270" y="20083"/>
                    <a:pt x="1271149" y="21221"/>
                  </a:cubicBezTo>
                  <a:cubicBezTo>
                    <a:pt x="1265182" y="22850"/>
                    <a:pt x="1259308" y="25002"/>
                    <a:pt x="1253588" y="27493"/>
                  </a:cubicBezTo>
                  <a:cubicBezTo>
                    <a:pt x="1247806" y="30014"/>
                    <a:pt x="1242208" y="32935"/>
                    <a:pt x="1236826" y="36132"/>
                  </a:cubicBezTo>
                  <a:cubicBezTo>
                    <a:pt x="1217973" y="47139"/>
                    <a:pt x="1200719" y="62912"/>
                    <a:pt x="1186449" y="81174"/>
                  </a:cubicBezTo>
                  <a:cubicBezTo>
                    <a:pt x="1172301" y="99314"/>
                    <a:pt x="1161076" y="119883"/>
                    <a:pt x="1154740" y="141097"/>
                  </a:cubicBezTo>
                  <a:cubicBezTo>
                    <a:pt x="1147266" y="165786"/>
                    <a:pt x="1145852" y="196285"/>
                    <a:pt x="1133980" y="218022"/>
                  </a:cubicBezTo>
                  <a:cubicBezTo>
                    <a:pt x="1130289" y="224725"/>
                    <a:pt x="1125246" y="230290"/>
                    <a:pt x="1119371" y="235148"/>
                  </a:cubicBezTo>
                  <a:cubicBezTo>
                    <a:pt x="1166550" y="235824"/>
                    <a:pt x="1213390" y="236531"/>
                    <a:pt x="1259585" y="237208"/>
                  </a:cubicBezTo>
                  <a:lnTo>
                    <a:pt x="1261953" y="236408"/>
                  </a:lnTo>
                  <a:cubicBezTo>
                    <a:pt x="1264783" y="235332"/>
                    <a:pt x="1267581" y="234164"/>
                    <a:pt x="1270318" y="232903"/>
                  </a:cubicBezTo>
                  <a:cubicBezTo>
                    <a:pt x="1273056" y="231643"/>
                    <a:pt x="1275731" y="230290"/>
                    <a:pt x="1278346" y="228814"/>
                  </a:cubicBezTo>
                  <a:cubicBezTo>
                    <a:pt x="1286250" y="224417"/>
                    <a:pt x="1293877" y="219252"/>
                    <a:pt x="1301197" y="213657"/>
                  </a:cubicBezTo>
                  <a:cubicBezTo>
                    <a:pt x="1308547" y="208030"/>
                    <a:pt x="1315590" y="201943"/>
                    <a:pt x="1322233" y="195671"/>
                  </a:cubicBezTo>
                  <a:cubicBezTo>
                    <a:pt x="1333828" y="184879"/>
                    <a:pt x="1343947" y="172704"/>
                    <a:pt x="1353727" y="160129"/>
                  </a:cubicBezTo>
                  <a:cubicBezTo>
                    <a:pt x="1362923" y="148261"/>
                    <a:pt x="1371749" y="135993"/>
                    <a:pt x="1380484" y="123634"/>
                  </a:cubicBezTo>
                  <a:cubicBezTo>
                    <a:pt x="1393893" y="104633"/>
                    <a:pt x="1407272" y="85632"/>
                    <a:pt x="1421911" y="68077"/>
                  </a:cubicBezTo>
                  <a:cubicBezTo>
                    <a:pt x="1424249" y="65125"/>
                    <a:pt x="1428524" y="64633"/>
                    <a:pt x="1431446" y="66939"/>
                  </a:cubicBezTo>
                  <a:cubicBezTo>
                    <a:pt x="1434398" y="69276"/>
                    <a:pt x="1434921" y="73549"/>
                    <a:pt x="1432584" y="76501"/>
                  </a:cubicBezTo>
                  <a:cubicBezTo>
                    <a:pt x="1419082" y="94518"/>
                    <a:pt x="1407180" y="114072"/>
                    <a:pt x="1394754" y="133257"/>
                  </a:cubicBezTo>
                  <a:cubicBezTo>
                    <a:pt x="1386297" y="146293"/>
                    <a:pt x="1377716" y="159206"/>
                    <a:pt x="1368305" y="171382"/>
                  </a:cubicBezTo>
                  <a:cubicBezTo>
                    <a:pt x="1357910" y="184817"/>
                    <a:pt x="1346499" y="197269"/>
                    <a:pt x="1333890" y="208491"/>
                  </a:cubicBezTo>
                  <a:cubicBezTo>
                    <a:pt x="1326570" y="214886"/>
                    <a:pt x="1318820" y="221097"/>
                    <a:pt x="1310700" y="226724"/>
                  </a:cubicBezTo>
                  <a:cubicBezTo>
                    <a:pt x="1304764" y="230843"/>
                    <a:pt x="1298459" y="234256"/>
                    <a:pt x="1292155" y="237699"/>
                  </a:cubicBezTo>
                  <a:cubicBezTo>
                    <a:pt x="1348837" y="238560"/>
                    <a:pt x="1404227" y="239421"/>
                    <a:pt x="1457680" y="240282"/>
                  </a:cubicBezTo>
                  <a:cubicBezTo>
                    <a:pt x="1469859" y="233856"/>
                    <a:pt x="1488374" y="223495"/>
                    <a:pt x="1504705" y="215163"/>
                  </a:cubicBezTo>
                  <a:cubicBezTo>
                    <a:pt x="1513747" y="210521"/>
                    <a:pt x="1522051" y="206585"/>
                    <a:pt x="1528079" y="204248"/>
                  </a:cubicBezTo>
                  <a:cubicBezTo>
                    <a:pt x="1555359" y="193826"/>
                    <a:pt x="1591588" y="181620"/>
                    <a:pt x="1619791" y="161851"/>
                  </a:cubicBezTo>
                  <a:cubicBezTo>
                    <a:pt x="1637445" y="149491"/>
                    <a:pt x="1651992" y="134149"/>
                    <a:pt x="1657989" y="113549"/>
                  </a:cubicBezTo>
                  <a:cubicBezTo>
                    <a:pt x="1660757" y="104418"/>
                    <a:pt x="1659988" y="97131"/>
                    <a:pt x="1656328" y="91751"/>
                  </a:cubicBezTo>
                  <a:cubicBezTo>
                    <a:pt x="1652084" y="85479"/>
                    <a:pt x="1644611" y="81851"/>
                    <a:pt x="1636245" y="80252"/>
                  </a:cubicBezTo>
                  <a:cubicBezTo>
                    <a:pt x="1619453" y="77085"/>
                    <a:pt x="1598785" y="81851"/>
                    <a:pt x="1589097" y="95533"/>
                  </a:cubicBezTo>
                  <a:cubicBezTo>
                    <a:pt x="1585284" y="100913"/>
                    <a:pt x="1585376" y="105771"/>
                    <a:pt x="1587836" y="109060"/>
                  </a:cubicBezTo>
                  <a:cubicBezTo>
                    <a:pt x="1589374" y="111151"/>
                    <a:pt x="1591588" y="112689"/>
                    <a:pt x="1593834" y="113027"/>
                  </a:cubicBezTo>
                  <a:cubicBezTo>
                    <a:pt x="1594756" y="113150"/>
                    <a:pt x="1595679" y="113242"/>
                    <a:pt x="1596355" y="112658"/>
                  </a:cubicBezTo>
                  <a:cubicBezTo>
                    <a:pt x="1597924" y="111336"/>
                    <a:pt x="1598355" y="108753"/>
                    <a:pt x="1598108" y="104971"/>
                  </a:cubicBezTo>
                  <a:cubicBezTo>
                    <a:pt x="1597832" y="101251"/>
                    <a:pt x="1600661" y="97961"/>
                    <a:pt x="1604413" y="97685"/>
                  </a:cubicBezTo>
                  <a:cubicBezTo>
                    <a:pt x="1608135" y="97408"/>
                    <a:pt x="1611395" y="100237"/>
                    <a:pt x="1611702" y="103957"/>
                  </a:cubicBezTo>
                  <a:cubicBezTo>
                    <a:pt x="1612656" y="114287"/>
                    <a:pt x="1609150" y="120498"/>
                    <a:pt x="1604875" y="123911"/>
                  </a:cubicBezTo>
                  <a:cubicBezTo>
                    <a:pt x="1598847" y="128738"/>
                    <a:pt x="1589835" y="128461"/>
                    <a:pt x="1582392" y="123818"/>
                  </a:cubicBezTo>
                  <a:cubicBezTo>
                    <a:pt x="1572336" y="117516"/>
                    <a:pt x="1565231" y="103280"/>
                    <a:pt x="1576272" y="86709"/>
                  </a:cubicBezTo>
                  <a:cubicBezTo>
                    <a:pt x="1591588" y="63834"/>
                    <a:pt x="1628772" y="56732"/>
                    <a:pt x="1653068" y="67339"/>
                  </a:cubicBezTo>
                  <a:cubicBezTo>
                    <a:pt x="1671368" y="75302"/>
                    <a:pt x="1683085" y="92274"/>
                    <a:pt x="1675550" y="118715"/>
                  </a:cubicBezTo>
                  <a:cubicBezTo>
                    <a:pt x="1668261" y="143342"/>
                    <a:pt x="1651377" y="162158"/>
                    <a:pt x="1630033" y="176670"/>
                  </a:cubicBezTo>
                  <a:cubicBezTo>
                    <a:pt x="1600354" y="196870"/>
                    <a:pt x="1562186" y="208707"/>
                    <a:pt x="1533492" y="218914"/>
                  </a:cubicBezTo>
                  <a:cubicBezTo>
                    <a:pt x="1527771" y="220943"/>
                    <a:pt x="1519898" y="224448"/>
                    <a:pt x="1511286" y="228537"/>
                  </a:cubicBezTo>
                  <a:cubicBezTo>
                    <a:pt x="1503228" y="232350"/>
                    <a:pt x="1494617" y="236624"/>
                    <a:pt x="1486405" y="240743"/>
                  </a:cubicBezTo>
                  <a:cubicBezTo>
                    <a:pt x="1501014" y="240989"/>
                    <a:pt x="1515623" y="241205"/>
                    <a:pt x="1529893" y="241420"/>
                  </a:cubicBezTo>
                  <a:cubicBezTo>
                    <a:pt x="1562863" y="241942"/>
                    <a:pt x="1704399" y="244218"/>
                    <a:pt x="1737430" y="244771"/>
                  </a:cubicBezTo>
                  <a:lnTo>
                    <a:pt x="1738876" y="244125"/>
                  </a:lnTo>
                  <a:lnTo>
                    <a:pt x="1756468" y="235025"/>
                  </a:lnTo>
                  <a:cubicBezTo>
                    <a:pt x="1763172" y="231274"/>
                    <a:pt x="1769600" y="227000"/>
                    <a:pt x="1775813" y="222450"/>
                  </a:cubicBezTo>
                  <a:cubicBezTo>
                    <a:pt x="1785285" y="215532"/>
                    <a:pt x="1794266" y="207907"/>
                    <a:pt x="1802970" y="200098"/>
                  </a:cubicBezTo>
                  <a:cubicBezTo>
                    <a:pt x="1811735" y="192350"/>
                    <a:pt x="1819701" y="183864"/>
                    <a:pt x="1827297" y="175010"/>
                  </a:cubicBezTo>
                  <a:cubicBezTo>
                    <a:pt x="1834925" y="166124"/>
                    <a:pt x="1842090" y="156808"/>
                    <a:pt x="1848949" y="147216"/>
                  </a:cubicBezTo>
                  <a:cubicBezTo>
                    <a:pt x="1857253" y="135655"/>
                    <a:pt x="1865126" y="123726"/>
                    <a:pt x="1872784" y="111612"/>
                  </a:cubicBezTo>
                  <a:cubicBezTo>
                    <a:pt x="1884440" y="93134"/>
                    <a:pt x="1895635" y="74380"/>
                    <a:pt x="1907076" y="56209"/>
                  </a:cubicBezTo>
                  <a:cubicBezTo>
                    <a:pt x="1908983" y="52981"/>
                    <a:pt x="1913166" y="51935"/>
                    <a:pt x="1916395" y="53842"/>
                  </a:cubicBezTo>
                  <a:cubicBezTo>
                    <a:pt x="1919625" y="55748"/>
                    <a:pt x="1920670" y="59929"/>
                    <a:pt x="1918763" y="63158"/>
                  </a:cubicBezTo>
                  <a:cubicBezTo>
                    <a:pt x="1908245" y="81912"/>
                    <a:pt x="1898126" y="101343"/>
                    <a:pt x="1887208" y="120313"/>
                  </a:cubicBezTo>
                  <a:cubicBezTo>
                    <a:pt x="1879889" y="133073"/>
                    <a:pt x="1872231" y="145678"/>
                    <a:pt x="1863896" y="157700"/>
                  </a:cubicBezTo>
                  <a:cubicBezTo>
                    <a:pt x="1856822" y="167938"/>
                    <a:pt x="1849256" y="177777"/>
                    <a:pt x="1841076" y="187031"/>
                  </a:cubicBezTo>
                  <a:cubicBezTo>
                    <a:pt x="1832802" y="196378"/>
                    <a:pt x="1823822" y="205079"/>
                    <a:pt x="1814195" y="213134"/>
                  </a:cubicBezTo>
                  <a:cubicBezTo>
                    <a:pt x="1806322" y="219621"/>
                    <a:pt x="1798295" y="226016"/>
                    <a:pt x="1789929" y="231858"/>
                  </a:cubicBezTo>
                  <a:cubicBezTo>
                    <a:pt x="1782825" y="236839"/>
                    <a:pt x="1775321" y="241174"/>
                    <a:pt x="1767693" y="245263"/>
                  </a:cubicBezTo>
                  <a:cubicBezTo>
                    <a:pt x="1931312" y="247938"/>
                    <a:pt x="2037540" y="249783"/>
                    <a:pt x="2037540" y="249783"/>
                  </a:cubicBezTo>
                  <a:cubicBezTo>
                    <a:pt x="2041108" y="249936"/>
                    <a:pt x="2043999" y="252888"/>
                    <a:pt x="2043938" y="256485"/>
                  </a:cubicBezTo>
                  <a:close/>
                  <a:moveTo>
                    <a:pt x="1764864" y="430843"/>
                  </a:moveTo>
                  <a:lnTo>
                    <a:pt x="1764925" y="430812"/>
                  </a:lnTo>
                  <a:cubicBezTo>
                    <a:pt x="1764864" y="430627"/>
                    <a:pt x="1764802" y="430443"/>
                    <a:pt x="1764771" y="430228"/>
                  </a:cubicBezTo>
                  <a:cubicBezTo>
                    <a:pt x="1764802" y="430382"/>
                    <a:pt x="1764649" y="430996"/>
                    <a:pt x="1764864" y="4308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3" name="Google Shape;823;p13"/>
            <p:cNvSpPr/>
            <p:nvPr/>
          </p:nvSpPr>
          <p:spPr>
            <a:xfrm rot="10800000">
              <a:off x="8551863" y="245636"/>
              <a:ext cx="273624" cy="296729"/>
            </a:xfrm>
            <a:custGeom>
              <a:avLst/>
              <a:gdLst/>
              <a:ahLst/>
              <a:cxnLst/>
              <a:rect l="l" t="t" r="r" b="b"/>
              <a:pathLst>
                <a:path w="547248" h="593457" extrusionOk="0">
                  <a:moveTo>
                    <a:pt x="94819" y="312074"/>
                  </a:moveTo>
                  <a:cubicBezTo>
                    <a:pt x="88944" y="285418"/>
                    <a:pt x="81071" y="259161"/>
                    <a:pt x="72398" y="233027"/>
                  </a:cubicBezTo>
                  <a:cubicBezTo>
                    <a:pt x="59327" y="193704"/>
                    <a:pt x="44380" y="154719"/>
                    <a:pt x="29864" y="116041"/>
                  </a:cubicBezTo>
                  <a:cubicBezTo>
                    <a:pt x="25250" y="103527"/>
                    <a:pt x="20821" y="90891"/>
                    <a:pt x="16762" y="78132"/>
                  </a:cubicBezTo>
                  <a:cubicBezTo>
                    <a:pt x="12671" y="65341"/>
                    <a:pt x="8981" y="52398"/>
                    <a:pt x="5844" y="39361"/>
                  </a:cubicBezTo>
                  <a:cubicBezTo>
                    <a:pt x="4583" y="34012"/>
                    <a:pt x="4460" y="24481"/>
                    <a:pt x="3106" y="16733"/>
                  </a:cubicBezTo>
                  <a:cubicBezTo>
                    <a:pt x="2645" y="14150"/>
                    <a:pt x="2215" y="11783"/>
                    <a:pt x="1169" y="10215"/>
                  </a:cubicBezTo>
                  <a:cubicBezTo>
                    <a:pt x="-892" y="7263"/>
                    <a:pt x="-154" y="3205"/>
                    <a:pt x="2799" y="1145"/>
                  </a:cubicBezTo>
                  <a:cubicBezTo>
                    <a:pt x="5751" y="-884"/>
                    <a:pt x="9811" y="-146"/>
                    <a:pt x="11872" y="2805"/>
                  </a:cubicBezTo>
                  <a:cubicBezTo>
                    <a:pt x="13840" y="5542"/>
                    <a:pt x="15255" y="9600"/>
                    <a:pt x="16208" y="14243"/>
                  </a:cubicBezTo>
                  <a:cubicBezTo>
                    <a:pt x="17746" y="21652"/>
                    <a:pt x="18084" y="30814"/>
                    <a:pt x="19468" y="35918"/>
                  </a:cubicBezTo>
                  <a:cubicBezTo>
                    <a:pt x="22851" y="48493"/>
                    <a:pt x="26850" y="60976"/>
                    <a:pt x="31186" y="73335"/>
                  </a:cubicBezTo>
                  <a:cubicBezTo>
                    <a:pt x="35523" y="85726"/>
                    <a:pt x="40228" y="98024"/>
                    <a:pt x="45118" y="110168"/>
                  </a:cubicBezTo>
                  <a:cubicBezTo>
                    <a:pt x="60342" y="148877"/>
                    <a:pt x="76581" y="187678"/>
                    <a:pt x="89867" y="227186"/>
                  </a:cubicBezTo>
                  <a:cubicBezTo>
                    <a:pt x="98848" y="253965"/>
                    <a:pt x="106444" y="281052"/>
                    <a:pt x="111949" y="308477"/>
                  </a:cubicBezTo>
                  <a:cubicBezTo>
                    <a:pt x="121115" y="354288"/>
                    <a:pt x="124159" y="401051"/>
                    <a:pt x="117116" y="449045"/>
                  </a:cubicBezTo>
                  <a:cubicBezTo>
                    <a:pt x="116624" y="452765"/>
                    <a:pt x="113210" y="455379"/>
                    <a:pt x="109489" y="454887"/>
                  </a:cubicBezTo>
                  <a:cubicBezTo>
                    <a:pt x="105768" y="454425"/>
                    <a:pt x="103153" y="450982"/>
                    <a:pt x="103646" y="447262"/>
                  </a:cubicBezTo>
                  <a:cubicBezTo>
                    <a:pt x="109120" y="400867"/>
                    <a:pt x="104537" y="356009"/>
                    <a:pt x="94819" y="312074"/>
                  </a:cubicBezTo>
                  <a:close/>
                  <a:moveTo>
                    <a:pt x="544677" y="581743"/>
                  </a:moveTo>
                  <a:cubicBezTo>
                    <a:pt x="542001" y="579683"/>
                    <a:pt x="538003" y="578084"/>
                    <a:pt x="533390" y="576946"/>
                  </a:cubicBezTo>
                  <a:cubicBezTo>
                    <a:pt x="526070" y="575132"/>
                    <a:pt x="516905" y="574425"/>
                    <a:pt x="511861" y="572826"/>
                  </a:cubicBezTo>
                  <a:cubicBezTo>
                    <a:pt x="499405" y="568922"/>
                    <a:pt x="487134" y="564433"/>
                    <a:pt x="474954" y="559606"/>
                  </a:cubicBezTo>
                  <a:cubicBezTo>
                    <a:pt x="462714" y="554748"/>
                    <a:pt x="450627" y="549552"/>
                    <a:pt x="438663" y="544202"/>
                  </a:cubicBezTo>
                  <a:cubicBezTo>
                    <a:pt x="400619" y="527384"/>
                    <a:pt x="362513" y="509583"/>
                    <a:pt x="323546" y="494733"/>
                  </a:cubicBezTo>
                  <a:cubicBezTo>
                    <a:pt x="297158" y="484679"/>
                    <a:pt x="270370" y="475978"/>
                    <a:pt x="243182" y="469398"/>
                  </a:cubicBezTo>
                  <a:cubicBezTo>
                    <a:pt x="197757" y="458392"/>
                    <a:pt x="151132" y="453503"/>
                    <a:pt x="102846" y="458638"/>
                  </a:cubicBezTo>
                  <a:cubicBezTo>
                    <a:pt x="99125" y="458976"/>
                    <a:pt x="96357" y="462296"/>
                    <a:pt x="96726" y="466017"/>
                  </a:cubicBezTo>
                  <a:cubicBezTo>
                    <a:pt x="97064" y="469767"/>
                    <a:pt x="100355" y="472504"/>
                    <a:pt x="104107" y="472166"/>
                  </a:cubicBezTo>
                  <a:cubicBezTo>
                    <a:pt x="150732" y="468538"/>
                    <a:pt x="195358" y="474902"/>
                    <a:pt x="238907" y="486339"/>
                  </a:cubicBezTo>
                  <a:cubicBezTo>
                    <a:pt x="265295" y="493288"/>
                    <a:pt x="291222" y="502204"/>
                    <a:pt x="316995" y="511950"/>
                  </a:cubicBezTo>
                  <a:cubicBezTo>
                    <a:pt x="355747" y="526616"/>
                    <a:pt x="394099" y="543126"/>
                    <a:pt x="432205" y="559175"/>
                  </a:cubicBezTo>
                  <a:cubicBezTo>
                    <a:pt x="444537" y="564279"/>
                    <a:pt x="456963" y="569260"/>
                    <a:pt x="469541" y="573810"/>
                  </a:cubicBezTo>
                  <a:cubicBezTo>
                    <a:pt x="482182" y="578422"/>
                    <a:pt x="494945" y="582634"/>
                    <a:pt x="507863" y="586293"/>
                  </a:cubicBezTo>
                  <a:cubicBezTo>
                    <a:pt x="513153" y="587769"/>
                    <a:pt x="522687" y="588291"/>
                    <a:pt x="530376" y="589921"/>
                  </a:cubicBezTo>
                  <a:cubicBezTo>
                    <a:pt x="532959" y="590474"/>
                    <a:pt x="535296" y="591028"/>
                    <a:pt x="536803" y="592134"/>
                  </a:cubicBezTo>
                  <a:cubicBezTo>
                    <a:pt x="539664" y="594317"/>
                    <a:pt x="543754" y="593733"/>
                    <a:pt x="545938" y="590874"/>
                  </a:cubicBezTo>
                  <a:cubicBezTo>
                    <a:pt x="548091" y="588015"/>
                    <a:pt x="547537" y="583926"/>
                    <a:pt x="544677" y="58174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4" name="Google Shape;824;p13"/>
            <p:cNvSpPr/>
            <p:nvPr/>
          </p:nvSpPr>
          <p:spPr>
            <a:xfrm rot="10800000">
              <a:off x="8266016" y="385776"/>
              <a:ext cx="358906" cy="386640"/>
            </a:xfrm>
            <a:custGeom>
              <a:avLst/>
              <a:gdLst/>
              <a:ahLst/>
              <a:cxnLst/>
              <a:rect l="l" t="t" r="r" b="b"/>
              <a:pathLst>
                <a:path w="717811" h="773280" extrusionOk="0">
                  <a:moveTo>
                    <a:pt x="62659" y="3"/>
                  </a:moveTo>
                  <a:cubicBezTo>
                    <a:pt x="64750" y="741"/>
                    <a:pt x="93506" y="135160"/>
                    <a:pt x="89170" y="245444"/>
                  </a:cubicBezTo>
                  <a:cubicBezTo>
                    <a:pt x="86064" y="325228"/>
                    <a:pt x="57400" y="387027"/>
                    <a:pt x="28182" y="402092"/>
                  </a:cubicBezTo>
                  <a:cubicBezTo>
                    <a:pt x="28305" y="404859"/>
                    <a:pt x="2994" y="325136"/>
                    <a:pt x="687" y="299556"/>
                  </a:cubicBezTo>
                  <a:cubicBezTo>
                    <a:pt x="-7494" y="208980"/>
                    <a:pt x="60045" y="-889"/>
                    <a:pt x="62659" y="3"/>
                  </a:cubicBezTo>
                  <a:close/>
                  <a:moveTo>
                    <a:pt x="540381" y="196497"/>
                  </a:moveTo>
                  <a:cubicBezTo>
                    <a:pt x="538720" y="193791"/>
                    <a:pt x="334382" y="312992"/>
                    <a:pt x="279207" y="392530"/>
                  </a:cubicBezTo>
                  <a:cubicBezTo>
                    <a:pt x="263645" y="414974"/>
                    <a:pt x="231106" y="498571"/>
                    <a:pt x="232890" y="496235"/>
                  </a:cubicBezTo>
                  <a:cubicBezTo>
                    <a:pt x="269119" y="506012"/>
                    <a:pt x="337027" y="477480"/>
                    <a:pt x="394755" y="415220"/>
                  </a:cubicBezTo>
                  <a:cubicBezTo>
                    <a:pt x="474565" y="329133"/>
                    <a:pt x="541734" y="198649"/>
                    <a:pt x="540381" y="196497"/>
                  </a:cubicBezTo>
                  <a:close/>
                  <a:moveTo>
                    <a:pt x="434767" y="674497"/>
                  </a:moveTo>
                  <a:cubicBezTo>
                    <a:pt x="410594" y="676987"/>
                    <a:pt x="335151" y="704843"/>
                    <a:pt x="337734" y="704720"/>
                  </a:cubicBezTo>
                  <a:cubicBezTo>
                    <a:pt x="351913" y="737156"/>
                    <a:pt x="410255" y="769070"/>
                    <a:pt x="485667" y="772729"/>
                  </a:cubicBezTo>
                  <a:cubicBezTo>
                    <a:pt x="589959" y="777802"/>
                    <a:pt x="717101" y="746288"/>
                    <a:pt x="717809" y="743982"/>
                  </a:cubicBezTo>
                  <a:cubicBezTo>
                    <a:pt x="718670" y="741092"/>
                    <a:pt x="520452" y="665673"/>
                    <a:pt x="434767" y="674497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5" name="Google Shape;825;p13"/>
            <p:cNvSpPr/>
            <p:nvPr/>
          </p:nvSpPr>
          <p:spPr>
            <a:xfrm rot="10800000">
              <a:off x="8086966" y="441753"/>
              <a:ext cx="541950" cy="534821"/>
            </a:xfrm>
            <a:custGeom>
              <a:avLst/>
              <a:gdLst/>
              <a:ahLst/>
              <a:cxnLst/>
              <a:rect l="l" t="t" r="r" b="b"/>
              <a:pathLst>
                <a:path w="1083900" h="1069641" extrusionOk="0">
                  <a:moveTo>
                    <a:pt x="226178" y="131301"/>
                  </a:moveTo>
                  <a:cubicBezTo>
                    <a:pt x="260009" y="115436"/>
                    <a:pt x="297930" y="88472"/>
                    <a:pt x="279139" y="52162"/>
                  </a:cubicBezTo>
                  <a:cubicBezTo>
                    <a:pt x="258040" y="11362"/>
                    <a:pt x="215168" y="50225"/>
                    <a:pt x="187334" y="90440"/>
                  </a:cubicBezTo>
                  <a:cubicBezTo>
                    <a:pt x="196591" y="53084"/>
                    <a:pt x="198806" y="5244"/>
                    <a:pt x="151289" y="356"/>
                  </a:cubicBezTo>
                  <a:cubicBezTo>
                    <a:pt x="99558" y="-4963"/>
                    <a:pt x="104418" y="50440"/>
                    <a:pt x="121487" y="95851"/>
                  </a:cubicBezTo>
                  <a:cubicBezTo>
                    <a:pt x="100296" y="63906"/>
                    <a:pt x="69018" y="31286"/>
                    <a:pt x="40293" y="57388"/>
                  </a:cubicBezTo>
                  <a:cubicBezTo>
                    <a:pt x="10645" y="84352"/>
                    <a:pt x="42999" y="117557"/>
                    <a:pt x="80490" y="139786"/>
                  </a:cubicBezTo>
                  <a:cubicBezTo>
                    <a:pt x="45613" y="132961"/>
                    <a:pt x="1972" y="133545"/>
                    <a:pt x="65" y="178464"/>
                  </a:cubicBezTo>
                  <a:cubicBezTo>
                    <a:pt x="-2119" y="228948"/>
                    <a:pt x="51272" y="220186"/>
                    <a:pt x="92792" y="200908"/>
                  </a:cubicBezTo>
                  <a:cubicBezTo>
                    <a:pt x="62806" y="222522"/>
                    <a:pt x="32573" y="254621"/>
                    <a:pt x="55763" y="286043"/>
                  </a:cubicBezTo>
                  <a:cubicBezTo>
                    <a:pt x="79567" y="318295"/>
                    <a:pt x="110661" y="286473"/>
                    <a:pt x="132343" y="247918"/>
                  </a:cubicBezTo>
                  <a:cubicBezTo>
                    <a:pt x="127453" y="293053"/>
                    <a:pt x="134865" y="340647"/>
                    <a:pt x="176108" y="327764"/>
                  </a:cubicBezTo>
                  <a:cubicBezTo>
                    <a:pt x="211538" y="316696"/>
                    <a:pt x="208125" y="279463"/>
                    <a:pt x="196930" y="246688"/>
                  </a:cubicBezTo>
                  <a:cubicBezTo>
                    <a:pt x="218797" y="275958"/>
                    <a:pt x="248906" y="302461"/>
                    <a:pt x="275233" y="276973"/>
                  </a:cubicBezTo>
                  <a:cubicBezTo>
                    <a:pt x="303005" y="250070"/>
                    <a:pt x="273172" y="219294"/>
                    <a:pt x="236942" y="198356"/>
                  </a:cubicBezTo>
                  <a:cubicBezTo>
                    <a:pt x="275755" y="209640"/>
                    <a:pt x="316137" y="208010"/>
                    <a:pt x="311555" y="164321"/>
                  </a:cubicBezTo>
                  <a:cubicBezTo>
                    <a:pt x="306788" y="118664"/>
                    <a:pt x="261116" y="121831"/>
                    <a:pt x="226178" y="131301"/>
                  </a:cubicBezTo>
                  <a:close/>
                  <a:moveTo>
                    <a:pt x="188041" y="177050"/>
                  </a:moveTo>
                  <a:cubicBezTo>
                    <a:pt x="173156" y="172745"/>
                    <a:pt x="170357" y="185443"/>
                    <a:pt x="168665" y="192330"/>
                  </a:cubicBezTo>
                  <a:cubicBezTo>
                    <a:pt x="165805" y="191900"/>
                    <a:pt x="160208" y="189686"/>
                    <a:pt x="154703" y="190117"/>
                  </a:cubicBezTo>
                  <a:cubicBezTo>
                    <a:pt x="152888" y="177265"/>
                    <a:pt x="134681" y="177849"/>
                    <a:pt x="137141" y="174590"/>
                  </a:cubicBezTo>
                  <a:cubicBezTo>
                    <a:pt x="137141" y="174590"/>
                    <a:pt x="132774" y="176619"/>
                    <a:pt x="125977" y="180278"/>
                  </a:cubicBezTo>
                  <a:cubicBezTo>
                    <a:pt x="130744" y="173637"/>
                    <a:pt x="128438" y="166135"/>
                    <a:pt x="125977" y="160570"/>
                  </a:cubicBezTo>
                  <a:cubicBezTo>
                    <a:pt x="145414" y="165674"/>
                    <a:pt x="143169" y="138710"/>
                    <a:pt x="146829" y="141693"/>
                  </a:cubicBezTo>
                  <a:cubicBezTo>
                    <a:pt x="146829" y="141693"/>
                    <a:pt x="146183" y="140217"/>
                    <a:pt x="144953" y="137634"/>
                  </a:cubicBezTo>
                  <a:cubicBezTo>
                    <a:pt x="153319" y="142307"/>
                    <a:pt x="163037" y="137234"/>
                    <a:pt x="168235" y="135174"/>
                  </a:cubicBezTo>
                  <a:cubicBezTo>
                    <a:pt x="172295" y="143291"/>
                    <a:pt x="184351" y="145505"/>
                    <a:pt x="181921" y="147811"/>
                  </a:cubicBezTo>
                  <a:cubicBezTo>
                    <a:pt x="181921" y="147811"/>
                    <a:pt x="183551" y="147380"/>
                    <a:pt x="186411" y="146489"/>
                  </a:cubicBezTo>
                  <a:cubicBezTo>
                    <a:pt x="187457" y="149656"/>
                    <a:pt x="173955" y="166689"/>
                    <a:pt x="188687" y="177234"/>
                  </a:cubicBezTo>
                  <a:cubicBezTo>
                    <a:pt x="188472" y="177173"/>
                    <a:pt x="188257" y="177111"/>
                    <a:pt x="188041" y="177050"/>
                  </a:cubicBezTo>
                  <a:close/>
                  <a:moveTo>
                    <a:pt x="1083544" y="904057"/>
                  </a:moveTo>
                  <a:cubicBezTo>
                    <a:pt x="1078777" y="858400"/>
                    <a:pt x="1033105" y="861598"/>
                    <a:pt x="998167" y="871037"/>
                  </a:cubicBezTo>
                  <a:cubicBezTo>
                    <a:pt x="1031998" y="855172"/>
                    <a:pt x="1069919" y="828239"/>
                    <a:pt x="1051128" y="791898"/>
                  </a:cubicBezTo>
                  <a:cubicBezTo>
                    <a:pt x="1030030" y="751099"/>
                    <a:pt x="987157" y="789961"/>
                    <a:pt x="959323" y="830176"/>
                  </a:cubicBezTo>
                  <a:cubicBezTo>
                    <a:pt x="968580" y="792851"/>
                    <a:pt x="970795" y="744980"/>
                    <a:pt x="923278" y="740092"/>
                  </a:cubicBezTo>
                  <a:cubicBezTo>
                    <a:pt x="871547" y="734804"/>
                    <a:pt x="876407" y="790207"/>
                    <a:pt x="893476" y="835587"/>
                  </a:cubicBezTo>
                  <a:cubicBezTo>
                    <a:pt x="872316" y="803643"/>
                    <a:pt x="841007" y="771022"/>
                    <a:pt x="812282" y="797125"/>
                  </a:cubicBezTo>
                  <a:cubicBezTo>
                    <a:pt x="782634" y="824088"/>
                    <a:pt x="814988" y="857324"/>
                    <a:pt x="852479" y="879522"/>
                  </a:cubicBezTo>
                  <a:cubicBezTo>
                    <a:pt x="817603" y="872697"/>
                    <a:pt x="773992" y="873281"/>
                    <a:pt x="772054" y="918200"/>
                  </a:cubicBezTo>
                  <a:cubicBezTo>
                    <a:pt x="769870" y="968684"/>
                    <a:pt x="823262" y="959953"/>
                    <a:pt x="864781" y="940644"/>
                  </a:cubicBezTo>
                  <a:cubicBezTo>
                    <a:pt x="834795" y="962289"/>
                    <a:pt x="804562" y="994357"/>
                    <a:pt x="827783" y="1025779"/>
                  </a:cubicBezTo>
                  <a:cubicBezTo>
                    <a:pt x="851556" y="1058031"/>
                    <a:pt x="882650" y="1026209"/>
                    <a:pt x="904333" y="987654"/>
                  </a:cubicBezTo>
                  <a:cubicBezTo>
                    <a:pt x="899442" y="1032789"/>
                    <a:pt x="906854" y="1080383"/>
                    <a:pt x="948097" y="1067500"/>
                  </a:cubicBezTo>
                  <a:cubicBezTo>
                    <a:pt x="983527" y="1056432"/>
                    <a:pt x="980114" y="1019199"/>
                    <a:pt x="968919" y="986425"/>
                  </a:cubicBezTo>
                  <a:cubicBezTo>
                    <a:pt x="990786" y="1015694"/>
                    <a:pt x="1020895" y="1042197"/>
                    <a:pt x="1047222" y="1016709"/>
                  </a:cubicBezTo>
                  <a:cubicBezTo>
                    <a:pt x="1074994" y="989837"/>
                    <a:pt x="1045192" y="959061"/>
                    <a:pt x="1008931" y="938092"/>
                  </a:cubicBezTo>
                  <a:cubicBezTo>
                    <a:pt x="1047775" y="949376"/>
                    <a:pt x="1088126" y="947747"/>
                    <a:pt x="1083544" y="904057"/>
                  </a:cubicBezTo>
                  <a:close/>
                  <a:moveTo>
                    <a:pt x="960030" y="916786"/>
                  </a:moveTo>
                  <a:cubicBezTo>
                    <a:pt x="945145" y="912481"/>
                    <a:pt x="942346" y="925179"/>
                    <a:pt x="940655" y="932097"/>
                  </a:cubicBezTo>
                  <a:cubicBezTo>
                    <a:pt x="937794" y="931636"/>
                    <a:pt x="932228" y="929422"/>
                    <a:pt x="926692" y="929853"/>
                  </a:cubicBezTo>
                  <a:cubicBezTo>
                    <a:pt x="924877" y="917001"/>
                    <a:pt x="906670" y="917585"/>
                    <a:pt x="909130" y="914326"/>
                  </a:cubicBezTo>
                  <a:cubicBezTo>
                    <a:pt x="909130" y="914326"/>
                    <a:pt x="904763" y="916355"/>
                    <a:pt x="897966" y="920014"/>
                  </a:cubicBezTo>
                  <a:cubicBezTo>
                    <a:pt x="902764" y="913404"/>
                    <a:pt x="900427" y="905871"/>
                    <a:pt x="897997" y="900337"/>
                  </a:cubicBezTo>
                  <a:cubicBezTo>
                    <a:pt x="917404" y="905441"/>
                    <a:pt x="915189" y="878446"/>
                    <a:pt x="918818" y="881429"/>
                  </a:cubicBezTo>
                  <a:cubicBezTo>
                    <a:pt x="918818" y="881429"/>
                    <a:pt x="918172" y="879953"/>
                    <a:pt x="916942" y="877370"/>
                  </a:cubicBezTo>
                  <a:cubicBezTo>
                    <a:pt x="925338" y="882044"/>
                    <a:pt x="935026" y="876971"/>
                    <a:pt x="940224" y="874911"/>
                  </a:cubicBezTo>
                  <a:cubicBezTo>
                    <a:pt x="944314" y="883058"/>
                    <a:pt x="956340" y="885241"/>
                    <a:pt x="953910" y="887547"/>
                  </a:cubicBezTo>
                  <a:cubicBezTo>
                    <a:pt x="953910" y="887547"/>
                    <a:pt x="955540" y="887117"/>
                    <a:pt x="958431" y="886256"/>
                  </a:cubicBezTo>
                  <a:cubicBezTo>
                    <a:pt x="959446" y="889392"/>
                    <a:pt x="945944" y="906425"/>
                    <a:pt x="960676" y="916970"/>
                  </a:cubicBezTo>
                  <a:cubicBezTo>
                    <a:pt x="960461" y="916909"/>
                    <a:pt x="960246" y="916847"/>
                    <a:pt x="960030" y="91678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6" name="Google Shape;826;p13"/>
            <p:cNvSpPr/>
            <p:nvPr/>
          </p:nvSpPr>
          <p:spPr>
            <a:xfrm rot="10800000">
              <a:off x="8145647" y="503444"/>
              <a:ext cx="426041" cy="410164"/>
            </a:xfrm>
            <a:custGeom>
              <a:avLst/>
              <a:gdLst/>
              <a:ahLst/>
              <a:cxnLst/>
              <a:rect l="l" t="t" r="r" b="b"/>
              <a:pathLst>
                <a:path w="852083" h="820327" extrusionOk="0">
                  <a:moveTo>
                    <a:pt x="80044" y="39066"/>
                  </a:moveTo>
                  <a:cubicBezTo>
                    <a:pt x="80721" y="61295"/>
                    <a:pt x="63344" y="79896"/>
                    <a:pt x="41262" y="80572"/>
                  </a:cubicBezTo>
                  <a:cubicBezTo>
                    <a:pt x="19180" y="81248"/>
                    <a:pt x="696" y="63754"/>
                    <a:pt x="19" y="41525"/>
                  </a:cubicBezTo>
                  <a:cubicBezTo>
                    <a:pt x="-658" y="19296"/>
                    <a:pt x="16750" y="695"/>
                    <a:pt x="38832" y="19"/>
                  </a:cubicBezTo>
                  <a:cubicBezTo>
                    <a:pt x="60915" y="-657"/>
                    <a:pt x="79368" y="16837"/>
                    <a:pt x="80044" y="39066"/>
                  </a:cubicBezTo>
                  <a:close/>
                  <a:moveTo>
                    <a:pt x="810821" y="739755"/>
                  </a:moveTo>
                  <a:cubicBezTo>
                    <a:pt x="788739" y="740431"/>
                    <a:pt x="771362" y="759032"/>
                    <a:pt x="772039" y="781261"/>
                  </a:cubicBezTo>
                  <a:cubicBezTo>
                    <a:pt x="772716" y="803490"/>
                    <a:pt x="791169" y="820985"/>
                    <a:pt x="813251" y="820308"/>
                  </a:cubicBezTo>
                  <a:cubicBezTo>
                    <a:pt x="835333" y="819632"/>
                    <a:pt x="852741" y="801031"/>
                    <a:pt x="852064" y="778802"/>
                  </a:cubicBezTo>
                  <a:cubicBezTo>
                    <a:pt x="851388" y="756573"/>
                    <a:pt x="832904" y="739079"/>
                    <a:pt x="810821" y="73975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7" name="Google Shape;827;p13"/>
            <p:cNvSpPr/>
            <p:nvPr/>
          </p:nvSpPr>
          <p:spPr>
            <a:xfrm rot="10800000">
              <a:off x="8319639" y="496121"/>
              <a:ext cx="192882" cy="227394"/>
            </a:xfrm>
            <a:custGeom>
              <a:avLst/>
              <a:gdLst/>
              <a:ahLst/>
              <a:cxnLst/>
              <a:rect l="l" t="t" r="r" b="b"/>
              <a:pathLst>
                <a:path w="385763" h="454787" extrusionOk="0">
                  <a:moveTo>
                    <a:pt x="84546" y="44396"/>
                  </a:moveTo>
                  <a:cubicBezTo>
                    <a:pt x="84546" y="68931"/>
                    <a:pt x="65601" y="88824"/>
                    <a:pt x="42258" y="88824"/>
                  </a:cubicBezTo>
                  <a:cubicBezTo>
                    <a:pt x="18945" y="88824"/>
                    <a:pt x="0" y="68931"/>
                    <a:pt x="0" y="44396"/>
                  </a:cubicBezTo>
                  <a:cubicBezTo>
                    <a:pt x="0" y="19892"/>
                    <a:pt x="18945" y="0"/>
                    <a:pt x="42258" y="0"/>
                  </a:cubicBezTo>
                  <a:cubicBezTo>
                    <a:pt x="65601" y="0"/>
                    <a:pt x="84546" y="19892"/>
                    <a:pt x="84546" y="44396"/>
                  </a:cubicBezTo>
                  <a:close/>
                  <a:moveTo>
                    <a:pt x="343506" y="365963"/>
                  </a:moveTo>
                  <a:cubicBezTo>
                    <a:pt x="320163" y="365963"/>
                    <a:pt x="301218" y="385856"/>
                    <a:pt x="301218" y="410360"/>
                  </a:cubicBezTo>
                  <a:cubicBezTo>
                    <a:pt x="301218" y="434864"/>
                    <a:pt x="320163" y="454787"/>
                    <a:pt x="343506" y="454787"/>
                  </a:cubicBezTo>
                  <a:cubicBezTo>
                    <a:pt x="366819" y="454787"/>
                    <a:pt x="385764" y="434864"/>
                    <a:pt x="385764" y="410360"/>
                  </a:cubicBezTo>
                  <a:cubicBezTo>
                    <a:pt x="385764" y="385856"/>
                    <a:pt x="366819" y="365963"/>
                    <a:pt x="343506" y="365963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28" name="Google Shape;828;p13"/>
            <p:cNvSpPr/>
            <p:nvPr/>
          </p:nvSpPr>
          <p:spPr>
            <a:xfrm rot="10800000">
              <a:off x="8304552" y="398519"/>
              <a:ext cx="315202" cy="298089"/>
            </a:xfrm>
            <a:custGeom>
              <a:avLst/>
              <a:gdLst/>
              <a:ahLst/>
              <a:cxnLst/>
              <a:rect l="l" t="t" r="r" b="b"/>
              <a:pathLst>
                <a:path w="630405" h="596178" extrusionOk="0">
                  <a:moveTo>
                    <a:pt x="48114" y="5958"/>
                  </a:moveTo>
                  <a:cubicBezTo>
                    <a:pt x="50544" y="28986"/>
                    <a:pt x="51220" y="52999"/>
                    <a:pt x="50298" y="77441"/>
                  </a:cubicBezTo>
                  <a:cubicBezTo>
                    <a:pt x="49437" y="100869"/>
                    <a:pt x="47314" y="124728"/>
                    <a:pt x="43901" y="148463"/>
                  </a:cubicBezTo>
                  <a:cubicBezTo>
                    <a:pt x="41225" y="167279"/>
                    <a:pt x="37719" y="186003"/>
                    <a:pt x="33782" y="204420"/>
                  </a:cubicBezTo>
                  <a:cubicBezTo>
                    <a:pt x="27723" y="232952"/>
                    <a:pt x="20465" y="260715"/>
                    <a:pt x="13391" y="286972"/>
                  </a:cubicBezTo>
                  <a:cubicBezTo>
                    <a:pt x="12499" y="290630"/>
                    <a:pt x="8809" y="292875"/>
                    <a:pt x="5180" y="291983"/>
                  </a:cubicBezTo>
                  <a:cubicBezTo>
                    <a:pt x="1520" y="291091"/>
                    <a:pt x="-695" y="287402"/>
                    <a:pt x="197" y="283743"/>
                  </a:cubicBezTo>
                  <a:cubicBezTo>
                    <a:pt x="7148" y="252321"/>
                    <a:pt x="13791" y="218717"/>
                    <a:pt x="19542" y="184497"/>
                  </a:cubicBezTo>
                  <a:cubicBezTo>
                    <a:pt x="21388" y="173490"/>
                    <a:pt x="23171" y="162422"/>
                    <a:pt x="24863" y="151322"/>
                  </a:cubicBezTo>
                  <a:cubicBezTo>
                    <a:pt x="26555" y="140254"/>
                    <a:pt x="28154" y="129186"/>
                    <a:pt x="29599" y="118148"/>
                  </a:cubicBezTo>
                  <a:cubicBezTo>
                    <a:pt x="34520" y="80177"/>
                    <a:pt x="37257" y="42514"/>
                    <a:pt x="35105" y="7034"/>
                  </a:cubicBezTo>
                  <a:cubicBezTo>
                    <a:pt x="34828" y="3437"/>
                    <a:pt x="37504" y="301"/>
                    <a:pt x="41071" y="24"/>
                  </a:cubicBezTo>
                  <a:cubicBezTo>
                    <a:pt x="44669" y="-283"/>
                    <a:pt x="47807" y="2391"/>
                    <a:pt x="48114" y="5958"/>
                  </a:cubicBezTo>
                  <a:close/>
                  <a:moveTo>
                    <a:pt x="324481" y="262806"/>
                  </a:moveTo>
                  <a:cubicBezTo>
                    <a:pt x="341181" y="247064"/>
                    <a:pt x="357574" y="231076"/>
                    <a:pt x="373874" y="214935"/>
                  </a:cubicBezTo>
                  <a:cubicBezTo>
                    <a:pt x="398233" y="190800"/>
                    <a:pt x="422222" y="166265"/>
                    <a:pt x="446426" y="141699"/>
                  </a:cubicBezTo>
                  <a:cubicBezTo>
                    <a:pt x="449102" y="139086"/>
                    <a:pt x="449133" y="134781"/>
                    <a:pt x="446518" y="132107"/>
                  </a:cubicBezTo>
                  <a:cubicBezTo>
                    <a:pt x="443873" y="129401"/>
                    <a:pt x="439568" y="129370"/>
                    <a:pt x="436892" y="132014"/>
                  </a:cubicBezTo>
                  <a:cubicBezTo>
                    <a:pt x="411919" y="155688"/>
                    <a:pt x="386945" y="179178"/>
                    <a:pt x="362003" y="202637"/>
                  </a:cubicBezTo>
                  <a:cubicBezTo>
                    <a:pt x="345364" y="218286"/>
                    <a:pt x="328664" y="233843"/>
                    <a:pt x="311933" y="249401"/>
                  </a:cubicBezTo>
                  <a:cubicBezTo>
                    <a:pt x="300800" y="259731"/>
                    <a:pt x="289666" y="270092"/>
                    <a:pt x="278441" y="280423"/>
                  </a:cubicBezTo>
                  <a:cubicBezTo>
                    <a:pt x="261710" y="295826"/>
                    <a:pt x="244887" y="311199"/>
                    <a:pt x="227694" y="326295"/>
                  </a:cubicBezTo>
                  <a:lnTo>
                    <a:pt x="170705" y="376318"/>
                  </a:lnTo>
                  <a:cubicBezTo>
                    <a:pt x="167629" y="379147"/>
                    <a:pt x="157511" y="386064"/>
                    <a:pt x="152282" y="391814"/>
                  </a:cubicBezTo>
                  <a:cubicBezTo>
                    <a:pt x="149576" y="394765"/>
                    <a:pt x="147946" y="397686"/>
                    <a:pt x="147546" y="399992"/>
                  </a:cubicBezTo>
                  <a:cubicBezTo>
                    <a:pt x="146869" y="403528"/>
                    <a:pt x="149176" y="406940"/>
                    <a:pt x="152713" y="407617"/>
                  </a:cubicBezTo>
                  <a:cubicBezTo>
                    <a:pt x="156127" y="408293"/>
                    <a:pt x="159418" y="406172"/>
                    <a:pt x="160279" y="402851"/>
                  </a:cubicBezTo>
                  <a:cubicBezTo>
                    <a:pt x="158649" y="402052"/>
                    <a:pt x="163323" y="399469"/>
                    <a:pt x="165753" y="397502"/>
                  </a:cubicBezTo>
                  <a:cubicBezTo>
                    <a:pt x="171074" y="393197"/>
                    <a:pt x="177625" y="388954"/>
                    <a:pt x="180024" y="386894"/>
                  </a:cubicBezTo>
                  <a:lnTo>
                    <a:pt x="238489" y="338870"/>
                  </a:lnTo>
                  <a:cubicBezTo>
                    <a:pt x="256143" y="324081"/>
                    <a:pt x="273581" y="309139"/>
                    <a:pt x="290650" y="293859"/>
                  </a:cubicBezTo>
                  <a:cubicBezTo>
                    <a:pt x="302061" y="283620"/>
                    <a:pt x="313348" y="273290"/>
                    <a:pt x="324481" y="262806"/>
                  </a:cubicBezTo>
                  <a:close/>
                  <a:moveTo>
                    <a:pt x="624715" y="582651"/>
                  </a:moveTo>
                  <a:cubicBezTo>
                    <a:pt x="595712" y="577332"/>
                    <a:pt x="566802" y="571767"/>
                    <a:pt x="537769" y="566694"/>
                  </a:cubicBezTo>
                  <a:cubicBezTo>
                    <a:pt x="518363" y="563312"/>
                    <a:pt x="498925" y="560084"/>
                    <a:pt x="479457" y="557286"/>
                  </a:cubicBezTo>
                  <a:cubicBezTo>
                    <a:pt x="463188" y="554949"/>
                    <a:pt x="446857" y="552889"/>
                    <a:pt x="430495" y="551198"/>
                  </a:cubicBezTo>
                  <a:cubicBezTo>
                    <a:pt x="414133" y="549477"/>
                    <a:pt x="397710" y="548216"/>
                    <a:pt x="381256" y="547232"/>
                  </a:cubicBezTo>
                  <a:lnTo>
                    <a:pt x="302338" y="542559"/>
                  </a:lnTo>
                  <a:cubicBezTo>
                    <a:pt x="298339" y="542405"/>
                    <a:pt x="273243" y="541913"/>
                    <a:pt x="263494" y="542774"/>
                  </a:cubicBezTo>
                  <a:cubicBezTo>
                    <a:pt x="259034" y="543174"/>
                    <a:pt x="256358" y="544649"/>
                    <a:pt x="255682" y="545357"/>
                  </a:cubicBezTo>
                  <a:cubicBezTo>
                    <a:pt x="254113" y="546925"/>
                    <a:pt x="253560" y="548677"/>
                    <a:pt x="253652" y="550368"/>
                  </a:cubicBezTo>
                  <a:cubicBezTo>
                    <a:pt x="253713" y="551844"/>
                    <a:pt x="254113" y="553750"/>
                    <a:pt x="256112" y="555349"/>
                  </a:cubicBezTo>
                  <a:cubicBezTo>
                    <a:pt x="257958" y="556917"/>
                    <a:pt x="260449" y="557255"/>
                    <a:pt x="262602" y="556456"/>
                  </a:cubicBezTo>
                  <a:cubicBezTo>
                    <a:pt x="262540" y="556363"/>
                    <a:pt x="262509" y="556240"/>
                    <a:pt x="262448" y="556087"/>
                  </a:cubicBezTo>
                  <a:cubicBezTo>
                    <a:pt x="262386" y="555748"/>
                    <a:pt x="263032" y="555872"/>
                    <a:pt x="263709" y="555902"/>
                  </a:cubicBezTo>
                  <a:cubicBezTo>
                    <a:pt x="263955" y="555748"/>
                    <a:pt x="264232" y="555564"/>
                    <a:pt x="264447" y="555379"/>
                  </a:cubicBezTo>
                  <a:cubicBezTo>
                    <a:pt x="264324" y="555564"/>
                    <a:pt x="264139" y="555748"/>
                    <a:pt x="263986" y="555933"/>
                  </a:cubicBezTo>
                  <a:cubicBezTo>
                    <a:pt x="264139" y="555933"/>
                    <a:pt x="264262" y="555933"/>
                    <a:pt x="264385" y="555933"/>
                  </a:cubicBezTo>
                  <a:cubicBezTo>
                    <a:pt x="273704" y="555472"/>
                    <a:pt x="297693" y="556917"/>
                    <a:pt x="301476" y="557194"/>
                  </a:cubicBezTo>
                  <a:lnTo>
                    <a:pt x="380025" y="564388"/>
                  </a:lnTo>
                  <a:cubicBezTo>
                    <a:pt x="396233" y="565710"/>
                    <a:pt x="412380" y="567493"/>
                    <a:pt x="428496" y="569338"/>
                  </a:cubicBezTo>
                  <a:cubicBezTo>
                    <a:pt x="444673" y="571213"/>
                    <a:pt x="460820" y="573243"/>
                    <a:pt x="476966" y="575364"/>
                  </a:cubicBezTo>
                  <a:cubicBezTo>
                    <a:pt x="496342" y="577916"/>
                    <a:pt x="515749" y="580560"/>
                    <a:pt x="535124" y="583358"/>
                  </a:cubicBezTo>
                  <a:cubicBezTo>
                    <a:pt x="564250" y="587539"/>
                    <a:pt x="593375" y="591844"/>
                    <a:pt x="622500" y="596087"/>
                  </a:cubicBezTo>
                  <a:cubicBezTo>
                    <a:pt x="626222" y="596701"/>
                    <a:pt x="629728" y="594180"/>
                    <a:pt x="630312" y="590491"/>
                  </a:cubicBezTo>
                  <a:cubicBezTo>
                    <a:pt x="630927" y="586771"/>
                    <a:pt x="628436" y="583266"/>
                    <a:pt x="624715" y="582651"/>
                  </a:cubicBezTo>
                  <a:close/>
                  <a:moveTo>
                    <a:pt x="262602" y="556456"/>
                  </a:moveTo>
                  <a:cubicBezTo>
                    <a:pt x="262878" y="556948"/>
                    <a:pt x="263432" y="556579"/>
                    <a:pt x="263986" y="555933"/>
                  </a:cubicBezTo>
                  <a:lnTo>
                    <a:pt x="263709" y="555902"/>
                  </a:lnTo>
                  <a:cubicBezTo>
                    <a:pt x="263340" y="556148"/>
                    <a:pt x="262971" y="556302"/>
                    <a:pt x="262602" y="556456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31" name="Google Shape;831;p13"/>
          <p:cNvSpPr txBox="1">
            <a:spLocks noGrp="1"/>
          </p:cNvSpPr>
          <p:nvPr>
            <p:ph type="sldNum" idx="12"/>
          </p:nvPr>
        </p:nvSpPr>
        <p:spPr>
          <a:xfrm>
            <a:off x="4297650" y="47498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  <p:grpSp>
        <p:nvGrpSpPr>
          <p:cNvPr id="832" name="Google Shape;832;p13"/>
          <p:cNvGrpSpPr/>
          <p:nvPr/>
        </p:nvGrpSpPr>
        <p:grpSpPr>
          <a:xfrm>
            <a:off x="121953" y="1237932"/>
            <a:ext cx="2708818" cy="2549720"/>
            <a:chOff x="3252085" y="1394729"/>
            <a:chExt cx="2708818" cy="2549720"/>
          </a:xfrm>
        </p:grpSpPr>
        <p:sp>
          <p:nvSpPr>
            <p:cNvPr id="833" name="Google Shape;833;p13"/>
            <p:cNvSpPr/>
            <p:nvPr/>
          </p:nvSpPr>
          <p:spPr>
            <a:xfrm>
              <a:off x="3478567" y="1607013"/>
              <a:ext cx="2245784" cy="2120298"/>
            </a:xfrm>
            <a:custGeom>
              <a:avLst/>
              <a:gdLst/>
              <a:ahLst/>
              <a:cxnLst/>
              <a:rect l="l" t="t" r="r" b="b"/>
              <a:pathLst>
                <a:path w="4491567" h="4240596" extrusionOk="0">
                  <a:moveTo>
                    <a:pt x="1170934" y="364832"/>
                  </a:moveTo>
                  <a:cubicBezTo>
                    <a:pt x="988102" y="490158"/>
                    <a:pt x="791223" y="674112"/>
                    <a:pt x="613385" y="897412"/>
                  </a:cubicBezTo>
                  <a:cubicBezTo>
                    <a:pt x="458469" y="1091726"/>
                    <a:pt x="318126" y="1316135"/>
                    <a:pt x="214324" y="1557753"/>
                  </a:cubicBezTo>
                  <a:cubicBezTo>
                    <a:pt x="14948" y="2021895"/>
                    <a:pt x="-49591" y="2550430"/>
                    <a:pt x="180244" y="3054478"/>
                  </a:cubicBezTo>
                  <a:cubicBezTo>
                    <a:pt x="269403" y="3250390"/>
                    <a:pt x="402734" y="3396588"/>
                    <a:pt x="453548" y="3522558"/>
                  </a:cubicBezTo>
                  <a:cubicBezTo>
                    <a:pt x="487018" y="3605579"/>
                    <a:pt x="486588" y="3680331"/>
                    <a:pt x="421487" y="3754271"/>
                  </a:cubicBezTo>
                  <a:cubicBezTo>
                    <a:pt x="340058" y="3846959"/>
                    <a:pt x="236482" y="3835920"/>
                    <a:pt x="179337" y="3790966"/>
                  </a:cubicBezTo>
                  <a:cubicBezTo>
                    <a:pt x="146094" y="3764844"/>
                    <a:pt x="128415" y="3727170"/>
                    <a:pt x="136490" y="3690594"/>
                  </a:cubicBezTo>
                  <a:cubicBezTo>
                    <a:pt x="144648" y="3653421"/>
                    <a:pt x="180065" y="3615364"/>
                    <a:pt x="259118" y="3593144"/>
                  </a:cubicBezTo>
                  <a:cubicBezTo>
                    <a:pt x="266261" y="3591044"/>
                    <a:pt x="273703" y="3595209"/>
                    <a:pt x="275733" y="3602405"/>
                  </a:cubicBezTo>
                  <a:cubicBezTo>
                    <a:pt x="277752" y="3609457"/>
                    <a:pt x="273595" y="3616964"/>
                    <a:pt x="266452" y="3618909"/>
                  </a:cubicBezTo>
                  <a:cubicBezTo>
                    <a:pt x="201471" y="3637525"/>
                    <a:pt x="169996" y="3665903"/>
                    <a:pt x="163414" y="3696441"/>
                  </a:cubicBezTo>
                  <a:cubicBezTo>
                    <a:pt x="157633" y="3723136"/>
                    <a:pt x="172229" y="3750011"/>
                    <a:pt x="196609" y="3768973"/>
                  </a:cubicBezTo>
                  <a:cubicBezTo>
                    <a:pt x="244784" y="3806480"/>
                    <a:pt x="331517" y="3813377"/>
                    <a:pt x="399604" y="3735201"/>
                  </a:cubicBezTo>
                  <a:cubicBezTo>
                    <a:pt x="455853" y="3670736"/>
                    <a:pt x="455077" y="3605687"/>
                    <a:pt x="425740" y="3533847"/>
                  </a:cubicBezTo>
                  <a:cubicBezTo>
                    <a:pt x="374519" y="3408330"/>
                    <a:pt x="240758" y="3263028"/>
                    <a:pt x="151015" y="3067867"/>
                  </a:cubicBezTo>
                  <a:cubicBezTo>
                    <a:pt x="-84387" y="2555192"/>
                    <a:pt x="-21424" y="2016513"/>
                    <a:pt x="181045" y="1543612"/>
                  </a:cubicBezTo>
                  <a:cubicBezTo>
                    <a:pt x="285851" y="1298736"/>
                    <a:pt x="428093" y="1071618"/>
                    <a:pt x="585159" y="874858"/>
                  </a:cubicBezTo>
                  <a:cubicBezTo>
                    <a:pt x="765697" y="648790"/>
                    <a:pt x="965992" y="463068"/>
                    <a:pt x="1151582" y="336585"/>
                  </a:cubicBezTo>
                  <a:cubicBezTo>
                    <a:pt x="1416273" y="156210"/>
                    <a:pt x="1722521" y="64453"/>
                    <a:pt x="2022522" y="24953"/>
                  </a:cubicBezTo>
                  <a:cubicBezTo>
                    <a:pt x="2731522" y="-68378"/>
                    <a:pt x="3404962" y="130159"/>
                    <a:pt x="3404962" y="130159"/>
                  </a:cubicBezTo>
                  <a:cubicBezTo>
                    <a:pt x="3411794" y="132164"/>
                    <a:pt x="3415712" y="139277"/>
                    <a:pt x="3413717" y="146079"/>
                  </a:cubicBezTo>
                  <a:cubicBezTo>
                    <a:pt x="3411723" y="152881"/>
                    <a:pt x="3404555" y="156878"/>
                    <a:pt x="3397735" y="154874"/>
                  </a:cubicBezTo>
                  <a:cubicBezTo>
                    <a:pt x="3397735" y="154874"/>
                    <a:pt x="2729288" y="-38939"/>
                    <a:pt x="2026679" y="55981"/>
                  </a:cubicBezTo>
                  <a:cubicBezTo>
                    <a:pt x="1731743" y="95970"/>
                    <a:pt x="1430679" y="186593"/>
                    <a:pt x="1170934" y="364832"/>
                  </a:cubicBezTo>
                  <a:close/>
                  <a:moveTo>
                    <a:pt x="4346377" y="1160093"/>
                  </a:moveTo>
                  <a:cubicBezTo>
                    <a:pt x="4258354" y="961841"/>
                    <a:pt x="4126002" y="813735"/>
                    <a:pt x="4075940" y="686380"/>
                  </a:cubicBezTo>
                  <a:cubicBezTo>
                    <a:pt x="4047248" y="613335"/>
                    <a:pt x="4047021" y="547570"/>
                    <a:pt x="4103689" y="482914"/>
                  </a:cubicBezTo>
                  <a:cubicBezTo>
                    <a:pt x="4172361" y="404356"/>
                    <a:pt x="4259035" y="412244"/>
                    <a:pt x="4306684" y="450908"/>
                  </a:cubicBezTo>
                  <a:cubicBezTo>
                    <a:pt x="4330681" y="470455"/>
                    <a:pt x="4344824" y="497473"/>
                    <a:pt x="4338875" y="524550"/>
                  </a:cubicBezTo>
                  <a:cubicBezTo>
                    <a:pt x="4332067" y="555350"/>
                    <a:pt x="4300448" y="583764"/>
                    <a:pt x="4235467" y="601986"/>
                  </a:cubicBezTo>
                  <a:cubicBezTo>
                    <a:pt x="4228300" y="603896"/>
                    <a:pt x="4224119" y="611295"/>
                    <a:pt x="4226102" y="618443"/>
                  </a:cubicBezTo>
                  <a:cubicBezTo>
                    <a:pt x="4228085" y="625591"/>
                    <a:pt x="4235503" y="629863"/>
                    <a:pt x="4242658" y="627811"/>
                  </a:cubicBezTo>
                  <a:cubicBezTo>
                    <a:pt x="4321699" y="606068"/>
                    <a:pt x="4357354" y="567916"/>
                    <a:pt x="4365776" y="530564"/>
                  </a:cubicBezTo>
                  <a:cubicBezTo>
                    <a:pt x="4374042" y="493797"/>
                    <a:pt x="4356948" y="455849"/>
                    <a:pt x="4324386" y="429273"/>
                  </a:cubicBezTo>
                  <a:cubicBezTo>
                    <a:pt x="4267778" y="382863"/>
                    <a:pt x="4164107" y="370488"/>
                    <a:pt x="4081829" y="463749"/>
                  </a:cubicBezTo>
                  <a:cubicBezTo>
                    <a:pt x="4016442" y="537892"/>
                    <a:pt x="4015355" y="613311"/>
                    <a:pt x="4047977" y="697252"/>
                  </a:cubicBezTo>
                  <a:cubicBezTo>
                    <a:pt x="4097633" y="825215"/>
                    <a:pt x="4229542" y="974216"/>
                    <a:pt x="4316956" y="1173088"/>
                  </a:cubicBezTo>
                  <a:cubicBezTo>
                    <a:pt x="4541691" y="1683437"/>
                    <a:pt x="4473891" y="2215803"/>
                    <a:pt x="4272616" y="2682558"/>
                  </a:cubicBezTo>
                  <a:cubicBezTo>
                    <a:pt x="4046388" y="3207107"/>
                    <a:pt x="3651305" y="3649303"/>
                    <a:pt x="3307263" y="3883558"/>
                  </a:cubicBezTo>
                  <a:cubicBezTo>
                    <a:pt x="3046896" y="4061081"/>
                    <a:pt x="2746095" y="4150093"/>
                    <a:pt x="2451780" y="4187815"/>
                  </a:cubicBezTo>
                  <a:cubicBezTo>
                    <a:pt x="1749947" y="4277532"/>
                    <a:pt x="1084344" y="4075365"/>
                    <a:pt x="1084344" y="4075365"/>
                  </a:cubicBezTo>
                  <a:cubicBezTo>
                    <a:pt x="1077559" y="4073277"/>
                    <a:pt x="1070344" y="4077108"/>
                    <a:pt x="1068254" y="4083970"/>
                  </a:cubicBezTo>
                  <a:cubicBezTo>
                    <a:pt x="1066175" y="4090688"/>
                    <a:pt x="1070009" y="4097920"/>
                    <a:pt x="1076794" y="4099997"/>
                  </a:cubicBezTo>
                  <a:cubicBezTo>
                    <a:pt x="1076794" y="4099997"/>
                    <a:pt x="1747427" y="4306828"/>
                    <a:pt x="2455710" y="4218771"/>
                  </a:cubicBezTo>
                  <a:cubicBezTo>
                    <a:pt x="2755149" y="4181586"/>
                    <a:pt x="3061206" y="4091619"/>
                    <a:pt x="3326554" y="3911841"/>
                  </a:cubicBezTo>
                  <a:cubicBezTo>
                    <a:pt x="3675279" y="3675032"/>
                    <a:pt x="4077135" y="3228277"/>
                    <a:pt x="4305907" y="2696854"/>
                  </a:cubicBezTo>
                  <a:cubicBezTo>
                    <a:pt x="4510478" y="2221555"/>
                    <a:pt x="4576511" y="1679081"/>
                    <a:pt x="4346377" y="1160093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4" name="Google Shape;834;p13"/>
            <p:cNvSpPr/>
            <p:nvPr/>
          </p:nvSpPr>
          <p:spPr>
            <a:xfrm>
              <a:off x="3252085" y="1467920"/>
              <a:ext cx="2152070" cy="1940183"/>
            </a:xfrm>
            <a:custGeom>
              <a:avLst/>
              <a:gdLst/>
              <a:ahLst/>
              <a:cxnLst/>
              <a:rect l="l" t="t" r="r" b="b"/>
              <a:pathLst>
                <a:path w="4304140" h="3880366" extrusionOk="0">
                  <a:moveTo>
                    <a:pt x="226395" y="2781586"/>
                  </a:moveTo>
                  <a:cubicBezTo>
                    <a:pt x="221868" y="2779032"/>
                    <a:pt x="217449" y="2776467"/>
                    <a:pt x="213113" y="2773757"/>
                  </a:cubicBezTo>
                  <a:cubicBezTo>
                    <a:pt x="101976" y="2704281"/>
                    <a:pt x="52344" y="2590650"/>
                    <a:pt x="25228" y="2476518"/>
                  </a:cubicBezTo>
                  <a:cubicBezTo>
                    <a:pt x="16234" y="2438569"/>
                    <a:pt x="11742" y="2399678"/>
                    <a:pt x="4038" y="2361527"/>
                  </a:cubicBezTo>
                  <a:cubicBezTo>
                    <a:pt x="3668" y="2359796"/>
                    <a:pt x="-4001" y="2329664"/>
                    <a:pt x="2808" y="2330356"/>
                  </a:cubicBezTo>
                  <a:cubicBezTo>
                    <a:pt x="22851" y="2332158"/>
                    <a:pt x="160554" y="2369999"/>
                    <a:pt x="252042" y="2463785"/>
                  </a:cubicBezTo>
                  <a:cubicBezTo>
                    <a:pt x="368052" y="2582654"/>
                    <a:pt x="439305" y="2765858"/>
                    <a:pt x="427204" y="2798555"/>
                  </a:cubicBezTo>
                  <a:cubicBezTo>
                    <a:pt x="420575" y="2816396"/>
                    <a:pt x="271070" y="2807004"/>
                    <a:pt x="226395" y="2781586"/>
                  </a:cubicBezTo>
                  <a:close/>
                  <a:moveTo>
                    <a:pt x="1344025" y="3802736"/>
                  </a:moveTo>
                  <a:cubicBezTo>
                    <a:pt x="1321030" y="3776268"/>
                    <a:pt x="1298622" y="3749334"/>
                    <a:pt x="1274098" y="3724250"/>
                  </a:cubicBezTo>
                  <a:cubicBezTo>
                    <a:pt x="1171550" y="3619617"/>
                    <a:pt x="1023479" y="3571620"/>
                    <a:pt x="882945" y="3599592"/>
                  </a:cubicBezTo>
                  <a:cubicBezTo>
                    <a:pt x="883566" y="3599127"/>
                    <a:pt x="893432" y="3622003"/>
                    <a:pt x="893815" y="3622863"/>
                  </a:cubicBezTo>
                  <a:cubicBezTo>
                    <a:pt x="900026" y="3637589"/>
                    <a:pt x="907086" y="3651849"/>
                    <a:pt x="914742" y="3665776"/>
                  </a:cubicBezTo>
                  <a:cubicBezTo>
                    <a:pt x="938358" y="3708712"/>
                    <a:pt x="967528" y="3749322"/>
                    <a:pt x="1002168" y="3783249"/>
                  </a:cubicBezTo>
                  <a:cubicBezTo>
                    <a:pt x="1076981" y="3856533"/>
                    <a:pt x="1164610" y="3891116"/>
                    <a:pt x="1266346" y="3877428"/>
                  </a:cubicBezTo>
                  <a:cubicBezTo>
                    <a:pt x="1300186" y="3872870"/>
                    <a:pt x="1346653" y="3866234"/>
                    <a:pt x="1364618" y="3831365"/>
                  </a:cubicBezTo>
                  <a:cubicBezTo>
                    <a:pt x="1368691" y="3823441"/>
                    <a:pt x="1348050" y="3807367"/>
                    <a:pt x="1344025" y="3802736"/>
                  </a:cubicBezTo>
                  <a:close/>
                  <a:moveTo>
                    <a:pt x="490836" y="3342771"/>
                  </a:moveTo>
                  <a:cubicBezTo>
                    <a:pt x="456768" y="3339310"/>
                    <a:pt x="422940" y="3341101"/>
                    <a:pt x="389302" y="3347103"/>
                  </a:cubicBezTo>
                  <a:cubicBezTo>
                    <a:pt x="386328" y="3347688"/>
                    <a:pt x="362892" y="3349406"/>
                    <a:pt x="361208" y="3352700"/>
                  </a:cubicBezTo>
                  <a:cubicBezTo>
                    <a:pt x="359631" y="3355838"/>
                    <a:pt x="374204" y="3377164"/>
                    <a:pt x="375566" y="3379729"/>
                  </a:cubicBezTo>
                  <a:cubicBezTo>
                    <a:pt x="392456" y="3412188"/>
                    <a:pt x="407841" y="3445590"/>
                    <a:pt x="428148" y="3475985"/>
                  </a:cubicBezTo>
                  <a:cubicBezTo>
                    <a:pt x="446914" y="3503969"/>
                    <a:pt x="469012" y="3529757"/>
                    <a:pt x="495864" y="3549615"/>
                  </a:cubicBezTo>
                  <a:cubicBezTo>
                    <a:pt x="533575" y="3577563"/>
                    <a:pt x="577019" y="3593995"/>
                    <a:pt x="622841" y="3599497"/>
                  </a:cubicBezTo>
                  <a:cubicBezTo>
                    <a:pt x="668614" y="3605010"/>
                    <a:pt x="717362" y="3601191"/>
                    <a:pt x="759958" y="3582050"/>
                  </a:cubicBezTo>
                  <a:cubicBezTo>
                    <a:pt x="770589" y="3577312"/>
                    <a:pt x="779453" y="3566226"/>
                    <a:pt x="788973" y="3562121"/>
                  </a:cubicBezTo>
                  <a:cubicBezTo>
                    <a:pt x="757701" y="3442070"/>
                    <a:pt x="598795" y="3353881"/>
                    <a:pt x="490836" y="3342771"/>
                  </a:cubicBezTo>
                  <a:close/>
                  <a:moveTo>
                    <a:pt x="818190" y="2563608"/>
                  </a:moveTo>
                  <a:cubicBezTo>
                    <a:pt x="792091" y="2568382"/>
                    <a:pt x="758859" y="2596986"/>
                    <a:pt x="735435" y="2609218"/>
                  </a:cubicBezTo>
                  <a:cubicBezTo>
                    <a:pt x="659428" y="2648658"/>
                    <a:pt x="567702" y="2685951"/>
                    <a:pt x="524318" y="2767146"/>
                  </a:cubicBezTo>
                  <a:cubicBezTo>
                    <a:pt x="505158" y="2803102"/>
                    <a:pt x="494192" y="2847554"/>
                    <a:pt x="495399" y="2888809"/>
                  </a:cubicBezTo>
                  <a:cubicBezTo>
                    <a:pt x="495829" y="2903534"/>
                    <a:pt x="498576" y="2918726"/>
                    <a:pt x="505170" y="2931972"/>
                  </a:cubicBezTo>
                  <a:cubicBezTo>
                    <a:pt x="505731" y="2933118"/>
                    <a:pt x="519635" y="2947330"/>
                    <a:pt x="519719" y="2944836"/>
                  </a:cubicBezTo>
                  <a:lnTo>
                    <a:pt x="522586" y="2952581"/>
                  </a:lnTo>
                  <a:cubicBezTo>
                    <a:pt x="639958" y="2940325"/>
                    <a:pt x="748825" y="2847340"/>
                    <a:pt x="789044" y="2733446"/>
                  </a:cubicBezTo>
                  <a:cubicBezTo>
                    <a:pt x="801419" y="2698409"/>
                    <a:pt x="807165" y="2661057"/>
                    <a:pt x="811585" y="2624207"/>
                  </a:cubicBezTo>
                  <a:cubicBezTo>
                    <a:pt x="813221" y="2610555"/>
                    <a:pt x="814416" y="2596927"/>
                    <a:pt x="815419" y="2583156"/>
                  </a:cubicBezTo>
                  <a:cubicBezTo>
                    <a:pt x="815885" y="2576556"/>
                    <a:pt x="824438" y="2562427"/>
                    <a:pt x="818190" y="2563608"/>
                  </a:cubicBezTo>
                  <a:close/>
                  <a:moveTo>
                    <a:pt x="1228229" y="964244"/>
                  </a:moveTo>
                  <a:cubicBezTo>
                    <a:pt x="1274528" y="905960"/>
                    <a:pt x="1327290" y="838154"/>
                    <a:pt x="1354990" y="768367"/>
                  </a:cubicBezTo>
                  <a:cubicBezTo>
                    <a:pt x="1373207" y="722614"/>
                    <a:pt x="1389380" y="675608"/>
                    <a:pt x="1399581" y="627146"/>
                  </a:cubicBezTo>
                  <a:cubicBezTo>
                    <a:pt x="1410929" y="573123"/>
                    <a:pt x="1419446" y="505985"/>
                    <a:pt x="1399115" y="452797"/>
                  </a:cubicBezTo>
                  <a:cubicBezTo>
                    <a:pt x="1375572" y="391268"/>
                    <a:pt x="1320230" y="417164"/>
                    <a:pt x="1292088" y="457869"/>
                  </a:cubicBezTo>
                  <a:cubicBezTo>
                    <a:pt x="1226987" y="551678"/>
                    <a:pt x="1203120" y="681109"/>
                    <a:pt x="1198175" y="794561"/>
                  </a:cubicBezTo>
                  <a:cubicBezTo>
                    <a:pt x="1196240" y="838882"/>
                    <a:pt x="1197244" y="884826"/>
                    <a:pt x="1209786" y="927727"/>
                  </a:cubicBezTo>
                  <a:cubicBezTo>
                    <a:pt x="1211793" y="934565"/>
                    <a:pt x="1218398" y="962633"/>
                    <a:pt x="1228229" y="964244"/>
                  </a:cubicBezTo>
                  <a:close/>
                  <a:moveTo>
                    <a:pt x="928766" y="1273620"/>
                  </a:moveTo>
                  <a:cubicBezTo>
                    <a:pt x="957781" y="1204286"/>
                    <a:pt x="990474" y="1123950"/>
                    <a:pt x="998573" y="1048864"/>
                  </a:cubicBezTo>
                  <a:cubicBezTo>
                    <a:pt x="1003948" y="999626"/>
                    <a:pt x="1007006" y="949756"/>
                    <a:pt x="1003960" y="900208"/>
                  </a:cubicBezTo>
                  <a:cubicBezTo>
                    <a:pt x="1000532" y="844968"/>
                    <a:pt x="990928" y="777926"/>
                    <a:pt x="957303" y="732555"/>
                  </a:cubicBezTo>
                  <a:cubicBezTo>
                    <a:pt x="918386" y="680071"/>
                    <a:pt x="872099" y="720812"/>
                    <a:pt x="855865" y="768033"/>
                  </a:cubicBezTo>
                  <a:cubicBezTo>
                    <a:pt x="818214" y="876926"/>
                    <a:pt x="829598" y="1008314"/>
                    <a:pt x="854922" y="1118914"/>
                  </a:cubicBezTo>
                  <a:cubicBezTo>
                    <a:pt x="864812" y="1162113"/>
                    <a:pt x="877952" y="1206052"/>
                    <a:pt x="901364" y="1243750"/>
                  </a:cubicBezTo>
                  <a:cubicBezTo>
                    <a:pt x="905115" y="1249765"/>
                    <a:pt x="918899" y="1274873"/>
                    <a:pt x="928766" y="1273620"/>
                  </a:cubicBezTo>
                  <a:close/>
                  <a:moveTo>
                    <a:pt x="1746956" y="921068"/>
                  </a:moveTo>
                  <a:cubicBezTo>
                    <a:pt x="1642938" y="878812"/>
                    <a:pt x="1516225" y="886819"/>
                    <a:pt x="1409209" y="909898"/>
                  </a:cubicBezTo>
                  <a:cubicBezTo>
                    <a:pt x="1367401" y="918908"/>
                    <a:pt x="1324829" y="931271"/>
                    <a:pt x="1288038" y="954494"/>
                  </a:cubicBezTo>
                  <a:cubicBezTo>
                    <a:pt x="1282161" y="958205"/>
                    <a:pt x="1257686" y="971786"/>
                    <a:pt x="1258689" y="982072"/>
                  </a:cubicBezTo>
                  <a:cubicBezTo>
                    <a:pt x="1324805" y="1014209"/>
                    <a:pt x="1401433" y="1050487"/>
                    <a:pt x="1473545" y="1061084"/>
                  </a:cubicBezTo>
                  <a:cubicBezTo>
                    <a:pt x="1520824" y="1068089"/>
                    <a:pt x="1568771" y="1072719"/>
                    <a:pt x="1616528" y="1071001"/>
                  </a:cubicBezTo>
                  <a:cubicBezTo>
                    <a:pt x="1669779" y="1069044"/>
                    <a:pt x="1734521" y="1061024"/>
                    <a:pt x="1778921" y="1027432"/>
                  </a:cubicBezTo>
                  <a:cubicBezTo>
                    <a:pt x="1830285" y="988540"/>
                    <a:pt x="1792061" y="939303"/>
                    <a:pt x="1746956" y="921068"/>
                  </a:cubicBezTo>
                  <a:close/>
                  <a:moveTo>
                    <a:pt x="1422659" y="1194334"/>
                  </a:moveTo>
                  <a:cubicBezTo>
                    <a:pt x="1315763" y="1160825"/>
                    <a:pt x="1190100" y="1179297"/>
                    <a:pt x="1085235" y="1211184"/>
                  </a:cubicBezTo>
                  <a:cubicBezTo>
                    <a:pt x="1044275" y="1223631"/>
                    <a:pt x="1002802" y="1239490"/>
                    <a:pt x="967910" y="1265684"/>
                  </a:cubicBezTo>
                  <a:cubicBezTo>
                    <a:pt x="962344" y="1269873"/>
                    <a:pt x="939003" y="1285446"/>
                    <a:pt x="940783" y="1295613"/>
                  </a:cubicBezTo>
                  <a:cubicBezTo>
                    <a:pt x="1009133" y="1322177"/>
                    <a:pt x="1088293" y="1351999"/>
                    <a:pt x="1160954" y="1356594"/>
                  </a:cubicBezTo>
                  <a:cubicBezTo>
                    <a:pt x="1208615" y="1359660"/>
                    <a:pt x="1256742" y="1360305"/>
                    <a:pt x="1304200" y="1354637"/>
                  </a:cubicBezTo>
                  <a:cubicBezTo>
                    <a:pt x="1357117" y="1348276"/>
                    <a:pt x="1421011" y="1334910"/>
                    <a:pt x="1462687" y="1297738"/>
                  </a:cubicBezTo>
                  <a:cubicBezTo>
                    <a:pt x="1510874" y="1254693"/>
                    <a:pt x="1468994" y="1208773"/>
                    <a:pt x="1422659" y="1194334"/>
                  </a:cubicBezTo>
                  <a:close/>
                  <a:moveTo>
                    <a:pt x="3079657" y="350754"/>
                  </a:moveTo>
                  <a:cubicBezTo>
                    <a:pt x="3043451" y="327042"/>
                    <a:pt x="3004450" y="305192"/>
                    <a:pt x="2962356" y="295263"/>
                  </a:cubicBezTo>
                  <a:cubicBezTo>
                    <a:pt x="2955631" y="293676"/>
                    <a:pt x="2928886" y="285752"/>
                    <a:pt x="2922722" y="293843"/>
                  </a:cubicBezTo>
                  <a:cubicBezTo>
                    <a:pt x="2948941" y="364573"/>
                    <a:pt x="2979987" y="445864"/>
                    <a:pt x="3024936" y="505496"/>
                  </a:cubicBezTo>
                  <a:cubicBezTo>
                    <a:pt x="3054381" y="544638"/>
                    <a:pt x="3085880" y="582538"/>
                    <a:pt x="3121512" y="615785"/>
                  </a:cubicBezTo>
                  <a:cubicBezTo>
                    <a:pt x="3161253" y="652803"/>
                    <a:pt x="3213358" y="693783"/>
                    <a:pt x="3267875" y="701754"/>
                  </a:cubicBezTo>
                  <a:cubicBezTo>
                    <a:pt x="3330957" y="710955"/>
                    <a:pt x="3336308" y="648089"/>
                    <a:pt x="3315954" y="602491"/>
                  </a:cubicBezTo>
                  <a:cubicBezTo>
                    <a:pt x="3269165" y="497130"/>
                    <a:pt x="3172338" y="411424"/>
                    <a:pt x="3079657" y="350754"/>
                  </a:cubicBezTo>
                  <a:close/>
                  <a:moveTo>
                    <a:pt x="3355743" y="434"/>
                  </a:moveTo>
                  <a:cubicBezTo>
                    <a:pt x="3244618" y="10016"/>
                    <a:pt x="3134460" y="75185"/>
                    <a:pt x="3048360" y="144913"/>
                  </a:cubicBezTo>
                  <a:cubicBezTo>
                    <a:pt x="3014723" y="172145"/>
                    <a:pt x="2981826" y="202742"/>
                    <a:pt x="2958701" y="240452"/>
                  </a:cubicBezTo>
                  <a:cubicBezTo>
                    <a:pt x="2955010" y="246479"/>
                    <a:pt x="2938848" y="269892"/>
                    <a:pt x="2944092" y="278687"/>
                  </a:cubicBezTo>
                  <a:cubicBezTo>
                    <a:pt x="3016969" y="277339"/>
                    <a:pt x="3101026" y="274904"/>
                    <a:pt x="3170129" y="251443"/>
                  </a:cubicBezTo>
                  <a:cubicBezTo>
                    <a:pt x="3215472" y="236109"/>
                    <a:pt x="3260386" y="218340"/>
                    <a:pt x="3302456" y="194938"/>
                  </a:cubicBezTo>
                  <a:cubicBezTo>
                    <a:pt x="3349340" y="168815"/>
                    <a:pt x="3403953" y="131977"/>
                    <a:pt x="3429492" y="81450"/>
                  </a:cubicBezTo>
                  <a:cubicBezTo>
                    <a:pt x="3459020" y="22988"/>
                    <a:pt x="3403893" y="-3803"/>
                    <a:pt x="3355743" y="434"/>
                  </a:cubicBezTo>
                  <a:close/>
                  <a:moveTo>
                    <a:pt x="3670281" y="318772"/>
                  </a:moveTo>
                  <a:cubicBezTo>
                    <a:pt x="3716962" y="308593"/>
                    <a:pt x="3763476" y="295955"/>
                    <a:pt x="3807745" y="277398"/>
                  </a:cubicBezTo>
                  <a:cubicBezTo>
                    <a:pt x="3857078" y="256682"/>
                    <a:pt x="3915214" y="226168"/>
                    <a:pt x="3945842" y="178792"/>
                  </a:cubicBezTo>
                  <a:cubicBezTo>
                    <a:pt x="3981259" y="123981"/>
                    <a:pt x="3929190" y="91212"/>
                    <a:pt x="3880872" y="90042"/>
                  </a:cubicBezTo>
                  <a:cubicBezTo>
                    <a:pt x="3769353" y="87166"/>
                    <a:pt x="3653044" y="139638"/>
                    <a:pt x="3560195" y="199306"/>
                  </a:cubicBezTo>
                  <a:cubicBezTo>
                    <a:pt x="3523918" y="222612"/>
                    <a:pt x="3488035" y="249343"/>
                    <a:pt x="3461123" y="284248"/>
                  </a:cubicBezTo>
                  <a:cubicBezTo>
                    <a:pt x="3456822" y="289821"/>
                    <a:pt x="3438331" y="311290"/>
                    <a:pt x="3442644" y="320610"/>
                  </a:cubicBezTo>
                  <a:cubicBezTo>
                    <a:pt x="3515257" y="327412"/>
                    <a:pt x="3599112" y="334369"/>
                    <a:pt x="3670281" y="318772"/>
                  </a:cubicBezTo>
                  <a:close/>
                  <a:moveTo>
                    <a:pt x="4278918" y="583207"/>
                  </a:moveTo>
                  <a:cubicBezTo>
                    <a:pt x="4206627" y="494696"/>
                    <a:pt x="4091297" y="439074"/>
                    <a:pt x="3986407" y="406436"/>
                  </a:cubicBezTo>
                  <a:cubicBezTo>
                    <a:pt x="3945435" y="393679"/>
                    <a:pt x="3902254" y="383488"/>
                    <a:pt x="3859192" y="385671"/>
                  </a:cubicBezTo>
                  <a:cubicBezTo>
                    <a:pt x="3852312" y="386017"/>
                    <a:pt x="3824528" y="385850"/>
                    <a:pt x="3820681" y="395361"/>
                  </a:cubicBezTo>
                  <a:cubicBezTo>
                    <a:pt x="3864209" y="456246"/>
                    <a:pt x="3915119" y="525973"/>
                    <a:pt x="3973793" y="570915"/>
                  </a:cubicBezTo>
                  <a:cubicBezTo>
                    <a:pt x="4012244" y="600439"/>
                    <a:pt x="4052368" y="628196"/>
                    <a:pt x="4095251" y="650309"/>
                  </a:cubicBezTo>
                  <a:cubicBezTo>
                    <a:pt x="4143067" y="674916"/>
                    <a:pt x="4203796" y="699881"/>
                    <a:pt x="4258337" y="692350"/>
                  </a:cubicBezTo>
                  <a:cubicBezTo>
                    <a:pt x="4321419" y="683603"/>
                    <a:pt x="4310298" y="621513"/>
                    <a:pt x="4278918" y="583207"/>
                  </a:cubicBezTo>
                  <a:close/>
                  <a:moveTo>
                    <a:pt x="3638483" y="400672"/>
                  </a:moveTo>
                  <a:cubicBezTo>
                    <a:pt x="3602564" y="376506"/>
                    <a:pt x="3563814" y="354155"/>
                    <a:pt x="3521839" y="343713"/>
                  </a:cubicBezTo>
                  <a:cubicBezTo>
                    <a:pt x="3515138" y="342042"/>
                    <a:pt x="3488477" y="333784"/>
                    <a:pt x="3482217" y="341792"/>
                  </a:cubicBezTo>
                  <a:cubicBezTo>
                    <a:pt x="3507601" y="412844"/>
                    <a:pt x="3537691" y="494517"/>
                    <a:pt x="3581947" y="554709"/>
                  </a:cubicBezTo>
                  <a:cubicBezTo>
                    <a:pt x="3610926" y="594209"/>
                    <a:pt x="3641983" y="632516"/>
                    <a:pt x="3677221" y="666204"/>
                  </a:cubicBezTo>
                  <a:cubicBezTo>
                    <a:pt x="3716520" y="703723"/>
                    <a:pt x="3768147" y="745347"/>
                    <a:pt x="3822580" y="754011"/>
                  </a:cubicBezTo>
                  <a:cubicBezTo>
                    <a:pt x="3885555" y="763999"/>
                    <a:pt x="3891635" y="701229"/>
                    <a:pt x="3871830" y="655369"/>
                  </a:cubicBezTo>
                  <a:cubicBezTo>
                    <a:pt x="3826260" y="549435"/>
                    <a:pt x="3730448" y="462511"/>
                    <a:pt x="3638483" y="400672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5" name="Google Shape;835;p13"/>
            <p:cNvSpPr/>
            <p:nvPr/>
          </p:nvSpPr>
          <p:spPr>
            <a:xfrm>
              <a:off x="3317566" y="2164391"/>
              <a:ext cx="2575916" cy="1009830"/>
            </a:xfrm>
            <a:custGeom>
              <a:avLst/>
              <a:gdLst/>
              <a:ahLst/>
              <a:cxnLst/>
              <a:rect l="l" t="t" r="r" b="b"/>
              <a:pathLst>
                <a:path w="5151831" h="2019660" extrusionOk="0">
                  <a:moveTo>
                    <a:pt x="996353" y="663110"/>
                  </a:moveTo>
                  <a:cubicBezTo>
                    <a:pt x="955656" y="690485"/>
                    <a:pt x="902047" y="697311"/>
                    <a:pt x="854816" y="701643"/>
                  </a:cubicBezTo>
                  <a:cubicBezTo>
                    <a:pt x="796154" y="707121"/>
                    <a:pt x="736369" y="705486"/>
                    <a:pt x="677444" y="697395"/>
                  </a:cubicBezTo>
                  <a:cubicBezTo>
                    <a:pt x="698240" y="719293"/>
                    <a:pt x="717221" y="742313"/>
                    <a:pt x="733597" y="765022"/>
                  </a:cubicBezTo>
                  <a:cubicBezTo>
                    <a:pt x="747955" y="784903"/>
                    <a:pt x="782011" y="832589"/>
                    <a:pt x="753307" y="854559"/>
                  </a:cubicBezTo>
                  <a:cubicBezTo>
                    <a:pt x="733800" y="869512"/>
                    <a:pt x="702791" y="864309"/>
                    <a:pt x="681063" y="858939"/>
                  </a:cubicBezTo>
                  <a:cubicBezTo>
                    <a:pt x="609357" y="841396"/>
                    <a:pt x="554851" y="785512"/>
                    <a:pt x="521560" y="718970"/>
                  </a:cubicBezTo>
                  <a:cubicBezTo>
                    <a:pt x="513067" y="702013"/>
                    <a:pt x="505422" y="684435"/>
                    <a:pt x="498685" y="666523"/>
                  </a:cubicBezTo>
                  <a:cubicBezTo>
                    <a:pt x="444347" y="723159"/>
                    <a:pt x="368162" y="769903"/>
                    <a:pt x="299991" y="792183"/>
                  </a:cubicBezTo>
                  <a:cubicBezTo>
                    <a:pt x="274942" y="800405"/>
                    <a:pt x="217427" y="816754"/>
                    <a:pt x="201002" y="783113"/>
                  </a:cubicBezTo>
                  <a:cubicBezTo>
                    <a:pt x="190335" y="761155"/>
                    <a:pt x="213556" y="737551"/>
                    <a:pt x="227544" y="724914"/>
                  </a:cubicBezTo>
                  <a:cubicBezTo>
                    <a:pt x="275336" y="681141"/>
                    <a:pt x="336662" y="652047"/>
                    <a:pt x="394966" y="626891"/>
                  </a:cubicBezTo>
                  <a:cubicBezTo>
                    <a:pt x="396603" y="626223"/>
                    <a:pt x="398263" y="625567"/>
                    <a:pt x="399900" y="624899"/>
                  </a:cubicBezTo>
                  <a:cubicBezTo>
                    <a:pt x="294389" y="627238"/>
                    <a:pt x="193130" y="605006"/>
                    <a:pt x="96065" y="541698"/>
                  </a:cubicBezTo>
                  <a:cubicBezTo>
                    <a:pt x="59226" y="517652"/>
                    <a:pt x="-20173" y="449846"/>
                    <a:pt x="4756" y="394045"/>
                  </a:cubicBezTo>
                  <a:cubicBezTo>
                    <a:pt x="21420" y="356610"/>
                    <a:pt x="84335" y="385524"/>
                    <a:pt x="108810" y="394546"/>
                  </a:cubicBezTo>
                  <a:cubicBezTo>
                    <a:pt x="198744" y="427697"/>
                    <a:pt x="283602" y="465765"/>
                    <a:pt x="366549" y="515158"/>
                  </a:cubicBezTo>
                  <a:cubicBezTo>
                    <a:pt x="377132" y="521507"/>
                    <a:pt x="387453" y="528154"/>
                    <a:pt x="397630" y="534956"/>
                  </a:cubicBezTo>
                  <a:cubicBezTo>
                    <a:pt x="386390" y="524550"/>
                    <a:pt x="375376" y="513845"/>
                    <a:pt x="364459" y="502998"/>
                  </a:cubicBezTo>
                  <a:cubicBezTo>
                    <a:pt x="282085" y="421313"/>
                    <a:pt x="191661" y="336382"/>
                    <a:pt x="156184" y="220329"/>
                  </a:cubicBezTo>
                  <a:cubicBezTo>
                    <a:pt x="146975" y="190125"/>
                    <a:pt x="128782" y="123584"/>
                    <a:pt x="159457" y="99323"/>
                  </a:cubicBezTo>
                  <a:cubicBezTo>
                    <a:pt x="197801" y="69012"/>
                    <a:pt x="266724" y="144479"/>
                    <a:pt x="288404" y="168239"/>
                  </a:cubicBezTo>
                  <a:cubicBezTo>
                    <a:pt x="333174" y="217441"/>
                    <a:pt x="367732" y="272240"/>
                    <a:pt x="397594" y="329759"/>
                  </a:cubicBezTo>
                  <a:cubicBezTo>
                    <a:pt x="386664" y="252943"/>
                    <a:pt x="382973" y="173144"/>
                    <a:pt x="403173" y="99478"/>
                  </a:cubicBezTo>
                  <a:cubicBezTo>
                    <a:pt x="407473" y="83798"/>
                    <a:pt x="413051" y="68499"/>
                    <a:pt x="420397" y="53988"/>
                  </a:cubicBezTo>
                  <a:cubicBezTo>
                    <a:pt x="426501" y="42018"/>
                    <a:pt x="433836" y="30562"/>
                    <a:pt x="442818" y="20646"/>
                  </a:cubicBezTo>
                  <a:cubicBezTo>
                    <a:pt x="467628" y="-6837"/>
                    <a:pt x="501839" y="-9069"/>
                    <a:pt x="519219" y="27304"/>
                  </a:cubicBezTo>
                  <a:cubicBezTo>
                    <a:pt x="541831" y="74656"/>
                    <a:pt x="540051" y="135756"/>
                    <a:pt x="542285" y="187166"/>
                  </a:cubicBezTo>
                  <a:cubicBezTo>
                    <a:pt x="543217" y="208717"/>
                    <a:pt x="544005" y="230281"/>
                    <a:pt x="544543" y="251857"/>
                  </a:cubicBezTo>
                  <a:cubicBezTo>
                    <a:pt x="558638" y="224172"/>
                    <a:pt x="574728" y="197846"/>
                    <a:pt x="593087" y="173609"/>
                  </a:cubicBezTo>
                  <a:cubicBezTo>
                    <a:pt x="602703" y="160888"/>
                    <a:pt x="613274" y="148549"/>
                    <a:pt x="624778" y="137630"/>
                  </a:cubicBezTo>
                  <a:cubicBezTo>
                    <a:pt x="659323" y="104860"/>
                    <a:pt x="693510" y="103941"/>
                    <a:pt x="694393" y="159206"/>
                  </a:cubicBezTo>
                  <a:cubicBezTo>
                    <a:pt x="695134" y="206164"/>
                    <a:pt x="679856" y="252729"/>
                    <a:pt x="662871" y="295581"/>
                  </a:cubicBezTo>
                  <a:cubicBezTo>
                    <a:pt x="650280" y="327432"/>
                    <a:pt x="635671" y="358495"/>
                    <a:pt x="620191" y="388866"/>
                  </a:cubicBezTo>
                  <a:cubicBezTo>
                    <a:pt x="620836" y="389128"/>
                    <a:pt x="621493" y="389534"/>
                    <a:pt x="622138" y="389797"/>
                  </a:cubicBezTo>
                  <a:cubicBezTo>
                    <a:pt x="626366" y="391777"/>
                    <a:pt x="631765" y="393568"/>
                    <a:pt x="637654" y="395608"/>
                  </a:cubicBezTo>
                  <a:cubicBezTo>
                    <a:pt x="710018" y="341168"/>
                    <a:pt x="802962" y="281787"/>
                    <a:pt x="887330" y="284268"/>
                  </a:cubicBezTo>
                  <a:cubicBezTo>
                    <a:pt x="925268" y="285343"/>
                    <a:pt x="933116" y="316203"/>
                    <a:pt x="918674" y="348137"/>
                  </a:cubicBezTo>
                  <a:cubicBezTo>
                    <a:pt x="895823" y="398568"/>
                    <a:pt x="850671" y="436517"/>
                    <a:pt x="807072" y="466649"/>
                  </a:cubicBezTo>
                  <a:cubicBezTo>
                    <a:pt x="770543" y="491912"/>
                    <a:pt x="731782" y="513344"/>
                    <a:pt x="691837" y="532211"/>
                  </a:cubicBezTo>
                  <a:cubicBezTo>
                    <a:pt x="668055" y="543584"/>
                    <a:pt x="643902" y="553942"/>
                    <a:pt x="619534" y="563883"/>
                  </a:cubicBezTo>
                  <a:cubicBezTo>
                    <a:pt x="670014" y="556914"/>
                    <a:pt x="724615" y="547844"/>
                    <a:pt x="768692" y="544240"/>
                  </a:cubicBezTo>
                  <a:cubicBezTo>
                    <a:pt x="835823" y="538643"/>
                    <a:pt x="918686" y="532736"/>
                    <a:pt x="981254" y="565016"/>
                  </a:cubicBezTo>
                  <a:cubicBezTo>
                    <a:pt x="1023289" y="586783"/>
                    <a:pt x="1041565" y="632608"/>
                    <a:pt x="996353" y="663110"/>
                  </a:cubicBezTo>
                  <a:close/>
                  <a:moveTo>
                    <a:pt x="5057011" y="1475591"/>
                  </a:moveTo>
                  <a:cubicBezTo>
                    <a:pt x="4960685" y="1410708"/>
                    <a:pt x="4859845" y="1387307"/>
                    <a:pt x="4754573" y="1388715"/>
                  </a:cubicBezTo>
                  <a:cubicBezTo>
                    <a:pt x="4756210" y="1388059"/>
                    <a:pt x="4757870" y="1387402"/>
                    <a:pt x="4759507" y="1386746"/>
                  </a:cubicBezTo>
                  <a:cubicBezTo>
                    <a:pt x="4817858" y="1361841"/>
                    <a:pt x="4879268" y="1332997"/>
                    <a:pt x="4927299" y="1289178"/>
                  </a:cubicBezTo>
                  <a:cubicBezTo>
                    <a:pt x="4941347" y="1276528"/>
                    <a:pt x="4964699" y="1252876"/>
                    <a:pt x="4954235" y="1230584"/>
                  </a:cubicBezTo>
                  <a:cubicBezTo>
                    <a:pt x="4938109" y="1196418"/>
                    <a:pt x="4880606" y="1212433"/>
                    <a:pt x="4855557" y="1220512"/>
                  </a:cubicBezTo>
                  <a:cubicBezTo>
                    <a:pt x="4787386" y="1242422"/>
                    <a:pt x="4711010" y="1288975"/>
                    <a:pt x="4656349" y="1345742"/>
                  </a:cubicBezTo>
                  <a:cubicBezTo>
                    <a:pt x="4649767" y="1327568"/>
                    <a:pt x="4642278" y="1309727"/>
                    <a:pt x="4633940" y="1292507"/>
                  </a:cubicBezTo>
                  <a:cubicBezTo>
                    <a:pt x="4601258" y="1224940"/>
                    <a:pt x="4547326" y="1167945"/>
                    <a:pt x="4475930" y="1149555"/>
                  </a:cubicBezTo>
                  <a:cubicBezTo>
                    <a:pt x="4454298" y="1143935"/>
                    <a:pt x="4423396" y="1138386"/>
                    <a:pt x="4403818" y="1153326"/>
                  </a:cubicBezTo>
                  <a:cubicBezTo>
                    <a:pt x="4375007" y="1175272"/>
                    <a:pt x="4408596" y="1223782"/>
                    <a:pt x="4422763" y="1244021"/>
                  </a:cubicBezTo>
                  <a:cubicBezTo>
                    <a:pt x="4438925" y="1267125"/>
                    <a:pt x="4457678" y="1290562"/>
                    <a:pt x="4478248" y="1312889"/>
                  </a:cubicBezTo>
                  <a:cubicBezTo>
                    <a:pt x="4419526" y="1304178"/>
                    <a:pt x="4359896" y="1301982"/>
                    <a:pt x="4301329" y="1306982"/>
                  </a:cubicBezTo>
                  <a:cubicBezTo>
                    <a:pt x="4254182" y="1310932"/>
                    <a:pt x="4200644" y="1317340"/>
                    <a:pt x="4159828" y="1344645"/>
                  </a:cubicBezTo>
                  <a:cubicBezTo>
                    <a:pt x="4114484" y="1375075"/>
                    <a:pt x="4132354" y="1421556"/>
                    <a:pt x="4174126" y="1443931"/>
                  </a:cubicBezTo>
                  <a:cubicBezTo>
                    <a:pt x="4236276" y="1477142"/>
                    <a:pt x="4318996" y="1471915"/>
                    <a:pt x="4386008" y="1466879"/>
                  </a:cubicBezTo>
                  <a:cubicBezTo>
                    <a:pt x="4430001" y="1463645"/>
                    <a:pt x="4484543" y="1454982"/>
                    <a:pt x="4534951" y="1448383"/>
                  </a:cubicBezTo>
                  <a:cubicBezTo>
                    <a:pt x="4510571" y="1458204"/>
                    <a:pt x="4486394" y="1468466"/>
                    <a:pt x="4462576" y="1479744"/>
                  </a:cubicBezTo>
                  <a:cubicBezTo>
                    <a:pt x="4422584" y="1498455"/>
                    <a:pt x="4383738" y="1519769"/>
                    <a:pt x="4347091" y="1544972"/>
                  </a:cubicBezTo>
                  <a:cubicBezTo>
                    <a:pt x="4303360" y="1575033"/>
                    <a:pt x="4258029" y="1612993"/>
                    <a:pt x="4234819" y="1663770"/>
                  </a:cubicBezTo>
                  <a:cubicBezTo>
                    <a:pt x="4220162" y="1695919"/>
                    <a:pt x="4227748" y="1727185"/>
                    <a:pt x="4265578" y="1728617"/>
                  </a:cubicBezTo>
                  <a:cubicBezTo>
                    <a:pt x="4349719" y="1731899"/>
                    <a:pt x="4442914" y="1672709"/>
                    <a:pt x="4515528" y="1618328"/>
                  </a:cubicBezTo>
                  <a:cubicBezTo>
                    <a:pt x="4521382" y="1620452"/>
                    <a:pt x="4526757" y="1622302"/>
                    <a:pt x="4530962" y="1624342"/>
                  </a:cubicBezTo>
                  <a:cubicBezTo>
                    <a:pt x="4531606" y="1624617"/>
                    <a:pt x="4532251" y="1625034"/>
                    <a:pt x="4532897" y="1625297"/>
                  </a:cubicBezTo>
                  <a:cubicBezTo>
                    <a:pt x="4517213" y="1655858"/>
                    <a:pt x="4502389" y="1687136"/>
                    <a:pt x="4489584" y="1719214"/>
                  </a:cubicBezTo>
                  <a:cubicBezTo>
                    <a:pt x="4472299" y="1762377"/>
                    <a:pt x="4456687" y="1809324"/>
                    <a:pt x="4457045" y="1856795"/>
                  </a:cubicBezTo>
                  <a:cubicBezTo>
                    <a:pt x="4457487" y="1912679"/>
                    <a:pt x="4491602" y="1912059"/>
                    <a:pt x="4526327" y="1879242"/>
                  </a:cubicBezTo>
                  <a:cubicBezTo>
                    <a:pt x="4537902" y="1868311"/>
                    <a:pt x="4548545" y="1855936"/>
                    <a:pt x="4558232" y="1843155"/>
                  </a:cubicBezTo>
                  <a:cubicBezTo>
                    <a:pt x="4576735" y="1818810"/>
                    <a:pt x="4592992" y="1792354"/>
                    <a:pt x="4607278" y="1764489"/>
                  </a:cubicBezTo>
                  <a:cubicBezTo>
                    <a:pt x="4607649" y="1786316"/>
                    <a:pt x="4608258" y="1808118"/>
                    <a:pt x="4609011" y="1829909"/>
                  </a:cubicBezTo>
                  <a:cubicBezTo>
                    <a:pt x="4610826" y="1881903"/>
                    <a:pt x="4608569" y="1943647"/>
                    <a:pt x="4630750" y="1991727"/>
                  </a:cubicBezTo>
                  <a:cubicBezTo>
                    <a:pt x="4647796" y="2028649"/>
                    <a:pt x="4681935" y="2026704"/>
                    <a:pt x="4706912" y="1999150"/>
                  </a:cubicBezTo>
                  <a:cubicBezTo>
                    <a:pt x="4715955" y="1989197"/>
                    <a:pt x="4723361" y="1977693"/>
                    <a:pt x="4729548" y="1965653"/>
                  </a:cubicBezTo>
                  <a:cubicBezTo>
                    <a:pt x="4736990" y="1951046"/>
                    <a:pt x="4742676" y="1935628"/>
                    <a:pt x="4747096" y="1919816"/>
                  </a:cubicBezTo>
                  <a:cubicBezTo>
                    <a:pt x="4767832" y="1845530"/>
                    <a:pt x="4764774" y="1764823"/>
                    <a:pt x="4754490" y="1687065"/>
                  </a:cubicBezTo>
                  <a:cubicBezTo>
                    <a:pt x="4783827" y="1745479"/>
                    <a:pt x="4817870" y="1801197"/>
                    <a:pt x="4862139" y="1851341"/>
                  </a:cubicBezTo>
                  <a:cubicBezTo>
                    <a:pt x="4883580" y="1875566"/>
                    <a:pt x="4951727" y="1952478"/>
                    <a:pt x="4990226" y="1922190"/>
                  </a:cubicBezTo>
                  <a:cubicBezTo>
                    <a:pt x="5021020" y="1897954"/>
                    <a:pt x="5003401" y="1830505"/>
                    <a:pt x="4994454" y="1799896"/>
                  </a:cubicBezTo>
                  <a:cubicBezTo>
                    <a:pt x="4959981" y="1682243"/>
                    <a:pt x="4870453" y="1595559"/>
                    <a:pt x="4788927" y="1512239"/>
                  </a:cubicBezTo>
                  <a:cubicBezTo>
                    <a:pt x="4778129" y="1501165"/>
                    <a:pt x="4767223" y="1490245"/>
                    <a:pt x="4756090" y="1479624"/>
                  </a:cubicBezTo>
                  <a:cubicBezTo>
                    <a:pt x="4766196" y="1486594"/>
                    <a:pt x="4776445" y="1493407"/>
                    <a:pt x="4786945" y="1499923"/>
                  </a:cubicBezTo>
                  <a:cubicBezTo>
                    <a:pt x="4869294" y="1550617"/>
                    <a:pt x="4953650" y="1589866"/>
                    <a:pt x="5043094" y="1624199"/>
                  </a:cubicBezTo>
                  <a:cubicBezTo>
                    <a:pt x="5067439" y="1633543"/>
                    <a:pt x="5129983" y="1663353"/>
                    <a:pt x="5146897" y="1625655"/>
                  </a:cubicBezTo>
                  <a:cubicBezTo>
                    <a:pt x="5172233" y="1569508"/>
                    <a:pt x="5093574" y="1500234"/>
                    <a:pt x="5057011" y="1475591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6" name="Google Shape;836;p13"/>
            <p:cNvSpPr/>
            <p:nvPr/>
          </p:nvSpPr>
          <p:spPr>
            <a:xfrm>
              <a:off x="3807295" y="1914132"/>
              <a:ext cx="2153608" cy="1951652"/>
            </a:xfrm>
            <a:custGeom>
              <a:avLst/>
              <a:gdLst/>
              <a:ahLst/>
              <a:cxnLst/>
              <a:rect l="l" t="t" r="r" b="b"/>
              <a:pathLst>
                <a:path w="4307216" h="3903304" extrusionOk="0">
                  <a:moveTo>
                    <a:pt x="4304368" y="1578090"/>
                  </a:moveTo>
                  <a:cubicBezTo>
                    <a:pt x="4284396" y="1576085"/>
                    <a:pt x="4147314" y="1536574"/>
                    <a:pt x="4056794" y="1440926"/>
                  </a:cubicBezTo>
                  <a:cubicBezTo>
                    <a:pt x="3942002" y="1319706"/>
                    <a:pt x="3872386" y="1133841"/>
                    <a:pt x="3884714" y="1100893"/>
                  </a:cubicBezTo>
                  <a:cubicBezTo>
                    <a:pt x="3891475" y="1082933"/>
                    <a:pt x="4040537" y="1093781"/>
                    <a:pt x="4084901" y="1119879"/>
                  </a:cubicBezTo>
                  <a:cubicBezTo>
                    <a:pt x="4089392" y="1122505"/>
                    <a:pt x="4093789" y="1125130"/>
                    <a:pt x="4098089" y="1127911"/>
                  </a:cubicBezTo>
                  <a:cubicBezTo>
                    <a:pt x="4208401" y="1199165"/>
                    <a:pt x="4257018" y="1314479"/>
                    <a:pt x="4283154" y="1430115"/>
                  </a:cubicBezTo>
                  <a:cubicBezTo>
                    <a:pt x="4291826" y="1468552"/>
                    <a:pt x="4295995" y="1507921"/>
                    <a:pt x="4303389" y="1546562"/>
                  </a:cubicBezTo>
                  <a:cubicBezTo>
                    <a:pt x="4303735" y="1548328"/>
                    <a:pt x="4311153" y="1578854"/>
                    <a:pt x="4304368" y="1578090"/>
                  </a:cubicBezTo>
                  <a:close/>
                  <a:moveTo>
                    <a:pt x="2978082" y="77392"/>
                  </a:moveTo>
                  <a:cubicBezTo>
                    <a:pt x="3000814" y="104362"/>
                    <a:pt x="3022960" y="131796"/>
                    <a:pt x="3047208" y="157370"/>
                  </a:cubicBezTo>
                  <a:cubicBezTo>
                    <a:pt x="3148682" y="264091"/>
                    <a:pt x="3296012" y="313950"/>
                    <a:pt x="3436427" y="286956"/>
                  </a:cubicBezTo>
                  <a:cubicBezTo>
                    <a:pt x="3435806" y="287422"/>
                    <a:pt x="3426142" y="264211"/>
                    <a:pt x="3425772" y="263340"/>
                  </a:cubicBezTo>
                  <a:cubicBezTo>
                    <a:pt x="3419692" y="248399"/>
                    <a:pt x="3412763" y="233924"/>
                    <a:pt x="3405238" y="219770"/>
                  </a:cubicBezTo>
                  <a:cubicBezTo>
                    <a:pt x="3382029" y="176153"/>
                    <a:pt x="3353241" y="134828"/>
                    <a:pt x="3318959" y="100208"/>
                  </a:cubicBezTo>
                  <a:cubicBezTo>
                    <a:pt x="3244911" y="25433"/>
                    <a:pt x="3157772" y="-10320"/>
                    <a:pt x="3056167" y="2592"/>
                  </a:cubicBezTo>
                  <a:cubicBezTo>
                    <a:pt x="3022374" y="6889"/>
                    <a:pt x="2975968" y="13177"/>
                    <a:pt x="2957776" y="48274"/>
                  </a:cubicBezTo>
                  <a:cubicBezTo>
                    <a:pt x="2953631" y="56245"/>
                    <a:pt x="2974104" y="72678"/>
                    <a:pt x="2978082" y="77392"/>
                  </a:cubicBezTo>
                  <a:close/>
                  <a:moveTo>
                    <a:pt x="3954963" y="541295"/>
                  </a:moveTo>
                  <a:cubicBezTo>
                    <a:pt x="3956563" y="538133"/>
                    <a:pt x="3942193" y="516437"/>
                    <a:pt x="3940855" y="513836"/>
                  </a:cubicBezTo>
                  <a:cubicBezTo>
                    <a:pt x="3924264" y="480876"/>
                    <a:pt x="3909189" y="446960"/>
                    <a:pt x="3889157" y="416053"/>
                  </a:cubicBezTo>
                  <a:cubicBezTo>
                    <a:pt x="3870654" y="387591"/>
                    <a:pt x="3848831" y="361326"/>
                    <a:pt x="3822181" y="341003"/>
                  </a:cubicBezTo>
                  <a:cubicBezTo>
                    <a:pt x="3784781" y="312410"/>
                    <a:pt x="3741576" y="295405"/>
                    <a:pt x="3695910" y="289414"/>
                  </a:cubicBezTo>
                  <a:cubicBezTo>
                    <a:pt x="3650279" y="283424"/>
                    <a:pt x="3601627" y="286837"/>
                    <a:pt x="3558983" y="305811"/>
                  </a:cubicBezTo>
                  <a:cubicBezTo>
                    <a:pt x="3548340" y="310513"/>
                    <a:pt x="3539417" y="321635"/>
                    <a:pt x="3529873" y="325704"/>
                  </a:cubicBezTo>
                  <a:cubicBezTo>
                    <a:pt x="3560106" y="447366"/>
                    <a:pt x="3717936" y="537966"/>
                    <a:pt x="3825550" y="550174"/>
                  </a:cubicBezTo>
                  <a:cubicBezTo>
                    <a:pt x="3859509" y="553980"/>
                    <a:pt x="3893266" y="552489"/>
                    <a:pt x="3926868" y="546713"/>
                  </a:cubicBezTo>
                  <a:cubicBezTo>
                    <a:pt x="3929866" y="546140"/>
                    <a:pt x="3953255" y="544613"/>
                    <a:pt x="3954963" y="541295"/>
                  </a:cubicBezTo>
                  <a:close/>
                  <a:moveTo>
                    <a:pt x="3793597" y="952190"/>
                  </a:moveTo>
                  <a:lnTo>
                    <a:pt x="3790801" y="944337"/>
                  </a:lnTo>
                  <a:cubicBezTo>
                    <a:pt x="3673608" y="955650"/>
                    <a:pt x="3564275" y="1048672"/>
                    <a:pt x="3523243" y="1163437"/>
                  </a:cubicBezTo>
                  <a:cubicBezTo>
                    <a:pt x="3510618" y="1198748"/>
                    <a:pt x="3504585" y="1236458"/>
                    <a:pt x="3499891" y="1273666"/>
                  </a:cubicBezTo>
                  <a:cubicBezTo>
                    <a:pt x="3498147" y="1287450"/>
                    <a:pt x="3496845" y="1301221"/>
                    <a:pt x="3495734" y="1315123"/>
                  </a:cubicBezTo>
                  <a:cubicBezTo>
                    <a:pt x="3495221" y="1321782"/>
                    <a:pt x="3486560" y="1335995"/>
                    <a:pt x="3492808" y="1334861"/>
                  </a:cubicBezTo>
                  <a:cubicBezTo>
                    <a:pt x="3518884" y="1330279"/>
                    <a:pt x="3552258" y="1301662"/>
                    <a:pt x="3575718" y="1289514"/>
                  </a:cubicBezTo>
                  <a:cubicBezTo>
                    <a:pt x="3651856" y="1250336"/>
                    <a:pt x="3743666" y="1213474"/>
                    <a:pt x="3787576" y="1131777"/>
                  </a:cubicBezTo>
                  <a:cubicBezTo>
                    <a:pt x="3806975" y="1095607"/>
                    <a:pt x="3818263" y="1050761"/>
                    <a:pt x="3817391" y="1009053"/>
                  </a:cubicBezTo>
                  <a:cubicBezTo>
                    <a:pt x="3817080" y="994160"/>
                    <a:pt x="3814453" y="978789"/>
                    <a:pt x="3807990" y="965328"/>
                  </a:cubicBezTo>
                  <a:cubicBezTo>
                    <a:pt x="3807453" y="964171"/>
                    <a:pt x="3793704" y="949672"/>
                    <a:pt x="3793597" y="952190"/>
                  </a:cubicBezTo>
                  <a:close/>
                  <a:moveTo>
                    <a:pt x="3071051" y="2947985"/>
                  </a:moveTo>
                  <a:cubicBezTo>
                    <a:pt x="3024393" y="3006484"/>
                    <a:pt x="2971226" y="3074552"/>
                    <a:pt x="2943035" y="3144853"/>
                  </a:cubicBezTo>
                  <a:cubicBezTo>
                    <a:pt x="2924496" y="3190940"/>
                    <a:pt x="2908000" y="3238316"/>
                    <a:pt x="2897429" y="3287208"/>
                  </a:cubicBezTo>
                  <a:cubicBezTo>
                    <a:pt x="2885687" y="3341720"/>
                    <a:pt x="2876645" y="3409502"/>
                    <a:pt x="2896509" y="3463466"/>
                  </a:cubicBezTo>
                  <a:cubicBezTo>
                    <a:pt x="2919515" y="3525878"/>
                    <a:pt x="2974917" y="3500196"/>
                    <a:pt x="3003322" y="3459313"/>
                  </a:cubicBezTo>
                  <a:cubicBezTo>
                    <a:pt x="3069008" y="3365073"/>
                    <a:pt x="3093854" y="3234449"/>
                    <a:pt x="3099683" y="3119792"/>
                  </a:cubicBezTo>
                  <a:cubicBezTo>
                    <a:pt x="3101965" y="3075006"/>
                    <a:pt x="3101332" y="3028549"/>
                    <a:pt x="3089159" y="2985063"/>
                  </a:cubicBezTo>
                  <a:cubicBezTo>
                    <a:pt x="3087212" y="2978129"/>
                    <a:pt x="3080834" y="2949704"/>
                    <a:pt x="3071051" y="2947985"/>
                  </a:cubicBezTo>
                  <a:close/>
                  <a:moveTo>
                    <a:pt x="3399337" y="2668407"/>
                  </a:moveTo>
                  <a:cubicBezTo>
                    <a:pt x="3395658" y="2662285"/>
                    <a:pt x="3382101" y="2636772"/>
                    <a:pt x="3372246" y="2637953"/>
                  </a:cubicBezTo>
                  <a:cubicBezTo>
                    <a:pt x="3342753" y="2707776"/>
                    <a:pt x="3309498" y="2788697"/>
                    <a:pt x="3300814" y="2864535"/>
                  </a:cubicBezTo>
                  <a:cubicBezTo>
                    <a:pt x="3295069" y="2914261"/>
                    <a:pt x="3291617" y="2964644"/>
                    <a:pt x="3294256" y="3014765"/>
                  </a:cubicBezTo>
                  <a:cubicBezTo>
                    <a:pt x="3297243" y="3070638"/>
                    <a:pt x="3306285" y="3138504"/>
                    <a:pt x="3339481" y="3184687"/>
                  </a:cubicBezTo>
                  <a:cubicBezTo>
                    <a:pt x="3377896" y="3238089"/>
                    <a:pt x="3424386" y="3197325"/>
                    <a:pt x="3440966" y="3149746"/>
                  </a:cubicBezTo>
                  <a:cubicBezTo>
                    <a:pt x="3479393" y="3040005"/>
                    <a:pt x="3469084" y="2907078"/>
                    <a:pt x="3444693" y="2795034"/>
                  </a:cubicBezTo>
                  <a:cubicBezTo>
                    <a:pt x="3435160" y="2751274"/>
                    <a:pt x="3422403" y="2706738"/>
                    <a:pt x="3399337" y="2668407"/>
                  </a:cubicBezTo>
                  <a:close/>
                  <a:moveTo>
                    <a:pt x="3011302" y="2957294"/>
                  </a:moveTo>
                  <a:cubicBezTo>
                    <a:pt x="3017190" y="2953594"/>
                    <a:pt x="3041714" y="2940086"/>
                    <a:pt x="3040806" y="2929679"/>
                  </a:cubicBezTo>
                  <a:cubicBezTo>
                    <a:pt x="2975108" y="2896588"/>
                    <a:pt x="2898946" y="2859224"/>
                    <a:pt x="2827096" y="2847851"/>
                  </a:cubicBezTo>
                  <a:cubicBezTo>
                    <a:pt x="2779985" y="2840333"/>
                    <a:pt x="2732193" y="2835226"/>
                    <a:pt x="2684532" y="2836526"/>
                  </a:cubicBezTo>
                  <a:cubicBezTo>
                    <a:pt x="2631400" y="2838018"/>
                    <a:pt x="2566742" y="2845536"/>
                    <a:pt x="2522186" y="2879093"/>
                  </a:cubicBezTo>
                  <a:cubicBezTo>
                    <a:pt x="2470643" y="2917937"/>
                    <a:pt x="2508390" y="2968046"/>
                    <a:pt x="2553232" y="2986889"/>
                  </a:cubicBezTo>
                  <a:cubicBezTo>
                    <a:pt x="2656652" y="3030553"/>
                    <a:pt x="2783139" y="3023620"/>
                    <a:pt x="2890071" y="3001256"/>
                  </a:cubicBezTo>
                  <a:cubicBezTo>
                    <a:pt x="2931843" y="2992545"/>
                    <a:pt x="2974403" y="2980432"/>
                    <a:pt x="3011302" y="2957294"/>
                  </a:cubicBezTo>
                  <a:close/>
                  <a:moveTo>
                    <a:pt x="3360444" y="2615613"/>
                  </a:moveTo>
                  <a:cubicBezTo>
                    <a:pt x="3292465" y="2588131"/>
                    <a:pt x="3213747" y="2557270"/>
                    <a:pt x="3141288" y="2551960"/>
                  </a:cubicBezTo>
                  <a:cubicBezTo>
                    <a:pt x="3093770" y="2548428"/>
                    <a:pt x="3045763" y="2547342"/>
                    <a:pt x="2998365" y="2552640"/>
                  </a:cubicBezTo>
                  <a:cubicBezTo>
                    <a:pt x="2945532" y="2558583"/>
                    <a:pt x="2881673" y="2571519"/>
                    <a:pt x="2839818" y="2608728"/>
                  </a:cubicBezTo>
                  <a:cubicBezTo>
                    <a:pt x="2791404" y="2651784"/>
                    <a:pt x="2832806" y="2698587"/>
                    <a:pt x="2878926" y="2713611"/>
                  </a:cubicBezTo>
                  <a:cubicBezTo>
                    <a:pt x="2985297" y="2748469"/>
                    <a:pt x="3110804" y="2730927"/>
                    <a:pt x="3215670" y="2699649"/>
                  </a:cubicBezTo>
                  <a:cubicBezTo>
                    <a:pt x="3256630" y="2687441"/>
                    <a:pt x="3298138" y="2671784"/>
                    <a:pt x="3333138" y="2645614"/>
                  </a:cubicBezTo>
                  <a:cubicBezTo>
                    <a:pt x="3338728" y="2641437"/>
                    <a:pt x="3362140" y="2625912"/>
                    <a:pt x="3360444" y="2615613"/>
                  </a:cubicBezTo>
                  <a:close/>
                  <a:moveTo>
                    <a:pt x="1179560" y="3283019"/>
                  </a:moveTo>
                  <a:cubicBezTo>
                    <a:pt x="1140212" y="3245225"/>
                    <a:pt x="1088562" y="3203339"/>
                    <a:pt x="1034224" y="3194783"/>
                  </a:cubicBezTo>
                  <a:cubicBezTo>
                    <a:pt x="971369" y="3184913"/>
                    <a:pt x="965528" y="3248400"/>
                    <a:pt x="985464" y="3294702"/>
                  </a:cubicBezTo>
                  <a:cubicBezTo>
                    <a:pt x="1031321" y="3401614"/>
                    <a:pt x="1127216" y="3489146"/>
                    <a:pt x="1219193" y="3551332"/>
                  </a:cubicBezTo>
                  <a:cubicBezTo>
                    <a:pt x="1255124" y="3575629"/>
                    <a:pt x="1293850" y="3598087"/>
                    <a:pt x="1335765" y="3608493"/>
                  </a:cubicBezTo>
                  <a:cubicBezTo>
                    <a:pt x="1342455" y="3610152"/>
                    <a:pt x="1369080" y="3618410"/>
                    <a:pt x="1375292" y="3610295"/>
                  </a:cubicBezTo>
                  <a:cubicBezTo>
                    <a:pt x="1349705" y="3538551"/>
                    <a:pt x="1319377" y="3456090"/>
                    <a:pt x="1275013" y="3395397"/>
                  </a:cubicBezTo>
                  <a:cubicBezTo>
                    <a:pt x="1245962" y="3355551"/>
                    <a:pt x="1214846" y="3316946"/>
                    <a:pt x="1179560" y="3283019"/>
                  </a:cubicBezTo>
                  <a:close/>
                  <a:moveTo>
                    <a:pt x="1128160" y="3650893"/>
                  </a:moveTo>
                  <a:cubicBezTo>
                    <a:pt x="1082804" y="3665977"/>
                    <a:pt x="1037855" y="3683531"/>
                    <a:pt x="995701" y="3706802"/>
                  </a:cubicBezTo>
                  <a:cubicBezTo>
                    <a:pt x="948721" y="3732781"/>
                    <a:pt x="893953" y="3769524"/>
                    <a:pt x="868068" y="3820373"/>
                  </a:cubicBezTo>
                  <a:cubicBezTo>
                    <a:pt x="838157" y="3879205"/>
                    <a:pt x="892938" y="3906795"/>
                    <a:pt x="941005" y="3902952"/>
                  </a:cubicBezTo>
                  <a:cubicBezTo>
                    <a:pt x="1051939" y="3894277"/>
                    <a:pt x="1162347" y="3829395"/>
                    <a:pt x="1248793" y="3759703"/>
                  </a:cubicBezTo>
                  <a:cubicBezTo>
                    <a:pt x="1282562" y="3732482"/>
                    <a:pt x="1315626" y="3701849"/>
                    <a:pt x="1339002" y="3663936"/>
                  </a:cubicBezTo>
                  <a:cubicBezTo>
                    <a:pt x="1342729" y="3657886"/>
                    <a:pt x="1359046" y="3634353"/>
                    <a:pt x="1353874" y="3625415"/>
                  </a:cubicBezTo>
                  <a:cubicBezTo>
                    <a:pt x="1281165" y="3626107"/>
                    <a:pt x="1197286" y="3627802"/>
                    <a:pt x="1128160" y="3650893"/>
                  </a:cubicBezTo>
                  <a:close/>
                  <a:moveTo>
                    <a:pt x="629764" y="3578266"/>
                  </a:moveTo>
                  <a:cubicBezTo>
                    <a:pt x="583118" y="3588123"/>
                    <a:pt x="536604" y="3600486"/>
                    <a:pt x="492300" y="3618840"/>
                  </a:cubicBezTo>
                  <a:cubicBezTo>
                    <a:pt x="442919" y="3639342"/>
                    <a:pt x="384686" y="3669652"/>
                    <a:pt x="353749" y="3717267"/>
                  </a:cubicBezTo>
                  <a:cubicBezTo>
                    <a:pt x="317985" y="3772352"/>
                    <a:pt x="369659" y="3805957"/>
                    <a:pt x="417858" y="3807580"/>
                  </a:cubicBezTo>
                  <a:cubicBezTo>
                    <a:pt x="529090" y="3811506"/>
                    <a:pt x="645531" y="3759524"/>
                    <a:pt x="738631" y="3700035"/>
                  </a:cubicBezTo>
                  <a:cubicBezTo>
                    <a:pt x="775004" y="3676801"/>
                    <a:pt x="811018" y="3650105"/>
                    <a:pt x="838134" y="3615069"/>
                  </a:cubicBezTo>
                  <a:cubicBezTo>
                    <a:pt x="842458" y="3609472"/>
                    <a:pt x="861092" y="3587944"/>
                    <a:pt x="856863" y="3578481"/>
                  </a:cubicBezTo>
                  <a:cubicBezTo>
                    <a:pt x="784476" y="3570939"/>
                    <a:pt x="700873" y="3563146"/>
                    <a:pt x="629764" y="3578266"/>
                  </a:cubicBezTo>
                  <a:close/>
                  <a:moveTo>
                    <a:pt x="441832" y="3508920"/>
                  </a:moveTo>
                  <a:cubicBezTo>
                    <a:pt x="448700" y="3508634"/>
                    <a:pt x="476425" y="3509063"/>
                    <a:pt x="480319" y="3499480"/>
                  </a:cubicBezTo>
                  <a:cubicBezTo>
                    <a:pt x="437376" y="3437534"/>
                    <a:pt x="387147" y="3366589"/>
                    <a:pt x="328963" y="3320610"/>
                  </a:cubicBezTo>
                  <a:cubicBezTo>
                    <a:pt x="290834" y="3290417"/>
                    <a:pt x="251033" y="3261980"/>
                    <a:pt x="208425" y="3239247"/>
                  </a:cubicBezTo>
                  <a:cubicBezTo>
                    <a:pt x="160919" y="3213936"/>
                    <a:pt x="100525" y="3188136"/>
                    <a:pt x="46067" y="3195260"/>
                  </a:cubicBezTo>
                  <a:cubicBezTo>
                    <a:pt x="-16931" y="3203518"/>
                    <a:pt x="-6336" y="3266395"/>
                    <a:pt x="24674" y="3305406"/>
                  </a:cubicBezTo>
                  <a:cubicBezTo>
                    <a:pt x="96081" y="3395540"/>
                    <a:pt x="210706" y="3452821"/>
                    <a:pt x="315071" y="3486784"/>
                  </a:cubicBezTo>
                  <a:cubicBezTo>
                    <a:pt x="355851" y="3500030"/>
                    <a:pt x="398853" y="3510734"/>
                    <a:pt x="441832" y="3508920"/>
                  </a:cubicBezTo>
                  <a:close/>
                  <a:moveTo>
                    <a:pt x="662135" y="3495758"/>
                  </a:moveTo>
                  <a:cubicBezTo>
                    <a:pt x="697779" y="3520508"/>
                    <a:pt x="736254" y="3543455"/>
                    <a:pt x="778038" y="3554399"/>
                  </a:cubicBezTo>
                  <a:cubicBezTo>
                    <a:pt x="784715" y="3556141"/>
                    <a:pt x="811245" y="3564745"/>
                    <a:pt x="817540" y="3556702"/>
                  </a:cubicBezTo>
                  <a:cubicBezTo>
                    <a:pt x="792778" y="3484636"/>
                    <a:pt x="763405" y="3401793"/>
                    <a:pt x="719746" y="3340550"/>
                  </a:cubicBezTo>
                  <a:cubicBezTo>
                    <a:pt x="691149" y="3300347"/>
                    <a:pt x="660462" y="3261348"/>
                    <a:pt x="625583" y="3226967"/>
                  </a:cubicBezTo>
                  <a:cubicBezTo>
                    <a:pt x="586666" y="3188672"/>
                    <a:pt x="535505" y="3146129"/>
                    <a:pt x="481274" y="3136881"/>
                  </a:cubicBezTo>
                  <a:cubicBezTo>
                    <a:pt x="418527" y="3126201"/>
                    <a:pt x="411957" y="3189616"/>
                    <a:pt x="431368" y="3236156"/>
                  </a:cubicBezTo>
                  <a:cubicBezTo>
                    <a:pt x="475983" y="3343653"/>
                    <a:pt x="570874" y="3432402"/>
                    <a:pt x="662135" y="3495758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7" name="Google Shape;837;p13"/>
            <p:cNvSpPr/>
            <p:nvPr/>
          </p:nvSpPr>
          <p:spPr>
            <a:xfrm>
              <a:off x="4134764" y="1428871"/>
              <a:ext cx="937850" cy="2481939"/>
            </a:xfrm>
            <a:custGeom>
              <a:avLst/>
              <a:gdLst/>
              <a:ahLst/>
              <a:cxnLst/>
              <a:rect l="l" t="t" r="r" b="b"/>
              <a:pathLst>
                <a:path w="1875700" h="4963878" extrusionOk="0">
                  <a:moveTo>
                    <a:pt x="618519" y="332942"/>
                  </a:moveTo>
                  <a:cubicBezTo>
                    <a:pt x="701586" y="271187"/>
                    <a:pt x="785524" y="181148"/>
                    <a:pt x="713554" y="102912"/>
                  </a:cubicBezTo>
                  <a:cubicBezTo>
                    <a:pt x="639244" y="22230"/>
                    <a:pt x="553801" y="115311"/>
                    <a:pt x="498077" y="221698"/>
                  </a:cubicBezTo>
                  <a:cubicBezTo>
                    <a:pt x="513128" y="123712"/>
                    <a:pt x="507669" y="1895"/>
                    <a:pt x="388075" y="21"/>
                  </a:cubicBezTo>
                  <a:cubicBezTo>
                    <a:pt x="253657" y="-2043"/>
                    <a:pt x="281668" y="146433"/>
                    <a:pt x="336652" y="260959"/>
                  </a:cubicBezTo>
                  <a:cubicBezTo>
                    <a:pt x="276496" y="178857"/>
                    <a:pt x="188533" y="96802"/>
                    <a:pt x="107019" y="164179"/>
                  </a:cubicBezTo>
                  <a:cubicBezTo>
                    <a:pt x="23416" y="233166"/>
                    <a:pt x="110806" y="317465"/>
                    <a:pt x="215206" y="375080"/>
                  </a:cubicBezTo>
                  <a:cubicBezTo>
                    <a:pt x="94823" y="364948"/>
                    <a:pt x="-31042" y="389483"/>
                    <a:pt x="6872" y="503580"/>
                  </a:cubicBezTo>
                  <a:cubicBezTo>
                    <a:pt x="39470" y="601769"/>
                    <a:pt x="138160" y="589250"/>
                    <a:pt x="224272" y="555538"/>
                  </a:cubicBezTo>
                  <a:cubicBezTo>
                    <a:pt x="148421" y="618881"/>
                    <a:pt x="80669" y="705161"/>
                    <a:pt x="150774" y="776678"/>
                  </a:cubicBezTo>
                  <a:cubicBezTo>
                    <a:pt x="224738" y="852217"/>
                    <a:pt x="303886" y="766523"/>
                    <a:pt x="356349" y="663477"/>
                  </a:cubicBezTo>
                  <a:cubicBezTo>
                    <a:pt x="329855" y="772871"/>
                    <a:pt x="337739" y="885488"/>
                    <a:pt x="453498" y="869342"/>
                  </a:cubicBezTo>
                  <a:cubicBezTo>
                    <a:pt x="574478" y="852492"/>
                    <a:pt x="561900" y="725018"/>
                    <a:pt x="533638" y="628225"/>
                  </a:cubicBezTo>
                  <a:cubicBezTo>
                    <a:pt x="578862" y="721390"/>
                    <a:pt x="653901" y="825283"/>
                    <a:pt x="748769" y="769995"/>
                  </a:cubicBezTo>
                  <a:cubicBezTo>
                    <a:pt x="855343" y="707905"/>
                    <a:pt x="748231" y="591040"/>
                    <a:pt x="638826" y="516396"/>
                  </a:cubicBezTo>
                  <a:cubicBezTo>
                    <a:pt x="738914" y="539392"/>
                    <a:pt x="866344" y="541719"/>
                    <a:pt x="875064" y="408684"/>
                  </a:cubicBezTo>
                  <a:cubicBezTo>
                    <a:pt x="884560" y="263621"/>
                    <a:pt x="737696" y="281509"/>
                    <a:pt x="618519" y="332942"/>
                  </a:cubicBezTo>
                  <a:close/>
                  <a:moveTo>
                    <a:pt x="485798" y="505871"/>
                  </a:moveTo>
                  <a:cubicBezTo>
                    <a:pt x="485798" y="505871"/>
                    <a:pt x="487112" y="510406"/>
                    <a:pt x="489680" y="518365"/>
                  </a:cubicBezTo>
                  <a:cubicBezTo>
                    <a:pt x="481402" y="521456"/>
                    <a:pt x="434888" y="485011"/>
                    <a:pt x="408167" y="527065"/>
                  </a:cubicBezTo>
                  <a:cubicBezTo>
                    <a:pt x="408310" y="526313"/>
                    <a:pt x="408465" y="525752"/>
                    <a:pt x="408597" y="525191"/>
                  </a:cubicBezTo>
                  <a:cubicBezTo>
                    <a:pt x="418738" y="483233"/>
                    <a:pt x="384706" y="476467"/>
                    <a:pt x="366216" y="472254"/>
                  </a:cubicBezTo>
                  <a:cubicBezTo>
                    <a:pt x="367123" y="464259"/>
                    <a:pt x="372547" y="448435"/>
                    <a:pt x="370874" y="433029"/>
                  </a:cubicBezTo>
                  <a:cubicBezTo>
                    <a:pt x="404918" y="426871"/>
                    <a:pt x="401704" y="376142"/>
                    <a:pt x="410615" y="382801"/>
                  </a:cubicBezTo>
                  <a:cubicBezTo>
                    <a:pt x="410615" y="382801"/>
                    <a:pt x="404822" y="370796"/>
                    <a:pt x="394478" y="352060"/>
                  </a:cubicBezTo>
                  <a:cubicBezTo>
                    <a:pt x="412515" y="364793"/>
                    <a:pt x="432260" y="357669"/>
                    <a:pt x="446845" y="350508"/>
                  </a:cubicBezTo>
                  <a:cubicBezTo>
                    <a:pt x="434995" y="405116"/>
                    <a:pt x="506499" y="396846"/>
                    <a:pt x="498949" y="407276"/>
                  </a:cubicBezTo>
                  <a:cubicBezTo>
                    <a:pt x="498949" y="407276"/>
                    <a:pt x="502796" y="405379"/>
                    <a:pt x="509533" y="401644"/>
                  </a:cubicBezTo>
                  <a:cubicBezTo>
                    <a:pt x="497838" y="425427"/>
                    <a:pt x="512244" y="452218"/>
                    <a:pt x="518157" y="466622"/>
                  </a:cubicBezTo>
                  <a:cubicBezTo>
                    <a:pt x="496919" y="478615"/>
                    <a:pt x="492176" y="512303"/>
                    <a:pt x="485798" y="505871"/>
                  </a:cubicBezTo>
                  <a:close/>
                  <a:moveTo>
                    <a:pt x="1869145" y="4458214"/>
                  </a:moveTo>
                  <a:cubicBezTo>
                    <a:pt x="1837407" y="4358652"/>
                    <a:pt x="1738848" y="4370419"/>
                    <a:pt x="1652677" y="4403713"/>
                  </a:cubicBezTo>
                  <a:cubicBezTo>
                    <a:pt x="1728850" y="4340370"/>
                    <a:pt x="1797128" y="4253768"/>
                    <a:pt x="1727752" y="4180819"/>
                  </a:cubicBezTo>
                  <a:cubicBezTo>
                    <a:pt x="1654564" y="4103788"/>
                    <a:pt x="1574926" y="4189685"/>
                    <a:pt x="1521770" y="4293388"/>
                  </a:cubicBezTo>
                  <a:cubicBezTo>
                    <a:pt x="1549077" y="4183038"/>
                    <a:pt x="1542101" y="4069109"/>
                    <a:pt x="1426485" y="4084396"/>
                  </a:cubicBezTo>
                  <a:cubicBezTo>
                    <a:pt x="1305660" y="4100328"/>
                    <a:pt x="1317199" y="4229305"/>
                    <a:pt x="1344625" y="4327422"/>
                  </a:cubicBezTo>
                  <a:cubicBezTo>
                    <a:pt x="1300249" y="4232825"/>
                    <a:pt x="1226225" y="4127118"/>
                    <a:pt x="1131131" y="4182144"/>
                  </a:cubicBezTo>
                  <a:cubicBezTo>
                    <a:pt x="1024318" y="4243947"/>
                    <a:pt x="1130247" y="4363056"/>
                    <a:pt x="1238792" y="4439514"/>
                  </a:cubicBezTo>
                  <a:cubicBezTo>
                    <a:pt x="1139122" y="4415349"/>
                    <a:pt x="1012026" y="4411852"/>
                    <a:pt x="1002267" y="4546247"/>
                  </a:cubicBezTo>
                  <a:cubicBezTo>
                    <a:pt x="991648" y="4692814"/>
                    <a:pt x="1138298" y="4676071"/>
                    <a:pt x="1257593" y="4625163"/>
                  </a:cubicBezTo>
                  <a:cubicBezTo>
                    <a:pt x="1174240" y="4686836"/>
                    <a:pt x="1089777" y="4777101"/>
                    <a:pt x="1160970" y="4856853"/>
                  </a:cubicBezTo>
                  <a:cubicBezTo>
                    <a:pt x="1234467" y="4939086"/>
                    <a:pt x="1320436" y="4845766"/>
                    <a:pt x="1376877" y="4738722"/>
                  </a:cubicBezTo>
                  <a:cubicBezTo>
                    <a:pt x="1361085" y="4837639"/>
                    <a:pt x="1365565" y="4960841"/>
                    <a:pt x="1484848" y="4963825"/>
                  </a:cubicBezTo>
                  <a:cubicBezTo>
                    <a:pt x="1618920" y="4967142"/>
                    <a:pt x="1592163" y="4816780"/>
                    <a:pt x="1538219" y="4700499"/>
                  </a:cubicBezTo>
                  <a:cubicBezTo>
                    <a:pt x="1597574" y="4784046"/>
                    <a:pt x="1684677" y="4867807"/>
                    <a:pt x="1766525" y="4800431"/>
                  </a:cubicBezTo>
                  <a:cubicBezTo>
                    <a:pt x="1850475" y="4731456"/>
                    <a:pt x="1763957" y="4645439"/>
                    <a:pt x="1660274" y="4586237"/>
                  </a:cubicBezTo>
                  <a:cubicBezTo>
                    <a:pt x="1780298" y="4597550"/>
                    <a:pt x="1906067" y="4573909"/>
                    <a:pt x="1869145" y="4458214"/>
                  </a:cubicBezTo>
                  <a:close/>
                  <a:moveTo>
                    <a:pt x="1505441" y="4526199"/>
                  </a:moveTo>
                  <a:cubicBezTo>
                    <a:pt x="1471434" y="4532106"/>
                    <a:pt x="1474241" y="4583420"/>
                    <a:pt x="1465390" y="4576618"/>
                  </a:cubicBezTo>
                  <a:cubicBezTo>
                    <a:pt x="1465390" y="4576618"/>
                    <a:pt x="1471076" y="4588814"/>
                    <a:pt x="1481241" y="4607848"/>
                  </a:cubicBezTo>
                  <a:cubicBezTo>
                    <a:pt x="1463359" y="4594817"/>
                    <a:pt x="1443590" y="4601833"/>
                    <a:pt x="1428993" y="4608945"/>
                  </a:cubicBezTo>
                  <a:cubicBezTo>
                    <a:pt x="1441249" y="4553848"/>
                    <a:pt x="1369853" y="4561557"/>
                    <a:pt x="1377462" y="4551080"/>
                  </a:cubicBezTo>
                  <a:cubicBezTo>
                    <a:pt x="1377462" y="4551080"/>
                    <a:pt x="1373616" y="4552966"/>
                    <a:pt x="1366867" y="4556677"/>
                  </a:cubicBezTo>
                  <a:cubicBezTo>
                    <a:pt x="1378716" y="4532738"/>
                    <a:pt x="1364561" y="4505518"/>
                    <a:pt x="1358780" y="4490911"/>
                  </a:cubicBezTo>
                  <a:cubicBezTo>
                    <a:pt x="1380066" y="4478966"/>
                    <a:pt x="1385071" y="4444955"/>
                    <a:pt x="1391378" y="4451519"/>
                  </a:cubicBezTo>
                  <a:cubicBezTo>
                    <a:pt x="1391378" y="4451519"/>
                    <a:pt x="1390100" y="4446925"/>
                    <a:pt x="1387603" y="4438857"/>
                  </a:cubicBezTo>
                  <a:cubicBezTo>
                    <a:pt x="1395893" y="4435803"/>
                    <a:pt x="1442001" y="4473071"/>
                    <a:pt x="1468985" y="4430802"/>
                  </a:cubicBezTo>
                  <a:cubicBezTo>
                    <a:pt x="1468842" y="4431554"/>
                    <a:pt x="1468674" y="4432127"/>
                    <a:pt x="1468543" y="4432688"/>
                  </a:cubicBezTo>
                  <a:cubicBezTo>
                    <a:pt x="1458091" y="4475016"/>
                    <a:pt x="1491991" y="4482164"/>
                    <a:pt x="1510399" y="4486591"/>
                  </a:cubicBezTo>
                  <a:cubicBezTo>
                    <a:pt x="1509443" y="4494659"/>
                    <a:pt x="1503913" y="4510626"/>
                    <a:pt x="1505441" y="4526199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8" name="Google Shape;838;p13"/>
            <p:cNvSpPr/>
            <p:nvPr/>
          </p:nvSpPr>
          <p:spPr>
            <a:xfrm>
              <a:off x="4298368" y="1588317"/>
              <a:ext cx="610889" cy="2161067"/>
            </a:xfrm>
            <a:custGeom>
              <a:avLst/>
              <a:gdLst/>
              <a:ahLst/>
              <a:cxnLst/>
              <a:rect l="l" t="t" r="r" b="b"/>
              <a:pathLst>
                <a:path w="1221778" h="4322133" extrusionOk="0">
                  <a:moveTo>
                    <a:pt x="214173" y="105331"/>
                  </a:moveTo>
                  <a:cubicBezTo>
                    <a:pt x="217972" y="167027"/>
                    <a:pt x="173153" y="219988"/>
                    <a:pt x="114073" y="223616"/>
                  </a:cubicBezTo>
                  <a:cubicBezTo>
                    <a:pt x="54993" y="227243"/>
                    <a:pt x="4023" y="180178"/>
                    <a:pt x="225" y="118481"/>
                  </a:cubicBezTo>
                  <a:cubicBezTo>
                    <a:pt x="-3574" y="56785"/>
                    <a:pt x="41244" y="3824"/>
                    <a:pt x="100324" y="196"/>
                  </a:cubicBezTo>
                  <a:cubicBezTo>
                    <a:pt x="159405" y="-3431"/>
                    <a:pt x="210386" y="43634"/>
                    <a:pt x="214173" y="105331"/>
                  </a:cubicBezTo>
                  <a:close/>
                  <a:moveTo>
                    <a:pt x="1221609" y="4203322"/>
                  </a:moveTo>
                  <a:cubicBezTo>
                    <a:pt x="1218312" y="4140922"/>
                    <a:pt x="1167832" y="4092865"/>
                    <a:pt x="1108871" y="4096004"/>
                  </a:cubicBezTo>
                  <a:cubicBezTo>
                    <a:pt x="1049910" y="4099142"/>
                    <a:pt x="1004782" y="4152270"/>
                    <a:pt x="1008079" y="4214671"/>
                  </a:cubicBezTo>
                  <a:cubicBezTo>
                    <a:pt x="1011375" y="4277071"/>
                    <a:pt x="1061855" y="4325127"/>
                    <a:pt x="1120816" y="4321989"/>
                  </a:cubicBezTo>
                  <a:cubicBezTo>
                    <a:pt x="1179777" y="4318862"/>
                    <a:pt x="1224906" y="4265734"/>
                    <a:pt x="1221609" y="4203322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39" name="Google Shape;839;p13"/>
            <p:cNvSpPr/>
            <p:nvPr/>
          </p:nvSpPr>
          <p:spPr>
            <a:xfrm>
              <a:off x="3330371" y="1706636"/>
              <a:ext cx="2552059" cy="1917501"/>
            </a:xfrm>
            <a:custGeom>
              <a:avLst/>
              <a:gdLst/>
              <a:ahLst/>
              <a:cxnLst/>
              <a:rect l="l" t="t" r="r" b="b"/>
              <a:pathLst>
                <a:path w="5104118" h="3835002" extrusionOk="0">
                  <a:moveTo>
                    <a:pt x="143081" y="1760751"/>
                  </a:moveTo>
                  <a:cubicBezTo>
                    <a:pt x="145136" y="1802971"/>
                    <a:pt x="114783" y="1838760"/>
                    <a:pt x="75305" y="1840669"/>
                  </a:cubicBezTo>
                  <a:cubicBezTo>
                    <a:pt x="35826" y="1842579"/>
                    <a:pt x="2153" y="1809905"/>
                    <a:pt x="98" y="1767684"/>
                  </a:cubicBezTo>
                  <a:cubicBezTo>
                    <a:pt x="-1956" y="1725463"/>
                    <a:pt x="28396" y="1689674"/>
                    <a:pt x="67875" y="1687765"/>
                  </a:cubicBezTo>
                  <a:cubicBezTo>
                    <a:pt x="107365" y="1685844"/>
                    <a:pt x="141027" y="1718530"/>
                    <a:pt x="143081" y="1760751"/>
                  </a:cubicBezTo>
                  <a:close/>
                  <a:moveTo>
                    <a:pt x="415763" y="3238059"/>
                  </a:moveTo>
                  <a:cubicBezTo>
                    <a:pt x="376285" y="3239969"/>
                    <a:pt x="345932" y="3275757"/>
                    <a:pt x="347987" y="3317978"/>
                  </a:cubicBezTo>
                  <a:cubicBezTo>
                    <a:pt x="350041" y="3360199"/>
                    <a:pt x="383703" y="3392885"/>
                    <a:pt x="423193" y="3390964"/>
                  </a:cubicBezTo>
                  <a:cubicBezTo>
                    <a:pt x="462672" y="3389054"/>
                    <a:pt x="493024" y="3353266"/>
                    <a:pt x="490970" y="3311045"/>
                  </a:cubicBezTo>
                  <a:cubicBezTo>
                    <a:pt x="488915" y="3268824"/>
                    <a:pt x="455242" y="3236150"/>
                    <a:pt x="415763" y="3238059"/>
                  </a:cubicBezTo>
                  <a:close/>
                  <a:moveTo>
                    <a:pt x="1002995" y="1008438"/>
                  </a:moveTo>
                  <a:cubicBezTo>
                    <a:pt x="963517" y="1010347"/>
                    <a:pt x="933164" y="1046136"/>
                    <a:pt x="935219" y="1088357"/>
                  </a:cubicBezTo>
                  <a:cubicBezTo>
                    <a:pt x="937273" y="1130578"/>
                    <a:pt x="970935" y="1163263"/>
                    <a:pt x="1010425" y="1161342"/>
                  </a:cubicBezTo>
                  <a:cubicBezTo>
                    <a:pt x="1049916" y="1159421"/>
                    <a:pt x="1080256" y="1123644"/>
                    <a:pt x="1078201" y="1081423"/>
                  </a:cubicBezTo>
                  <a:cubicBezTo>
                    <a:pt x="1076147" y="1039203"/>
                    <a:pt x="1042486" y="1006517"/>
                    <a:pt x="1002995" y="1008438"/>
                  </a:cubicBezTo>
                  <a:close/>
                  <a:moveTo>
                    <a:pt x="3276645" y="81"/>
                  </a:moveTo>
                  <a:cubicBezTo>
                    <a:pt x="3237167" y="1990"/>
                    <a:pt x="3206814" y="37778"/>
                    <a:pt x="3208869" y="79999"/>
                  </a:cubicBezTo>
                  <a:cubicBezTo>
                    <a:pt x="3210923" y="122220"/>
                    <a:pt x="3244584" y="154906"/>
                    <a:pt x="3284075" y="152984"/>
                  </a:cubicBezTo>
                  <a:cubicBezTo>
                    <a:pt x="3323554" y="151075"/>
                    <a:pt x="3353906" y="115287"/>
                    <a:pt x="3351851" y="73066"/>
                  </a:cubicBezTo>
                  <a:cubicBezTo>
                    <a:pt x="3349797" y="30845"/>
                    <a:pt x="3316124" y="-1841"/>
                    <a:pt x="3276645" y="81"/>
                  </a:cubicBezTo>
                  <a:close/>
                  <a:moveTo>
                    <a:pt x="5029609" y="2003394"/>
                  </a:moveTo>
                  <a:cubicBezTo>
                    <a:pt x="4990202" y="2004970"/>
                    <a:pt x="4959647" y="2040866"/>
                    <a:pt x="4961355" y="2083576"/>
                  </a:cubicBezTo>
                  <a:cubicBezTo>
                    <a:pt x="4963063" y="2126286"/>
                    <a:pt x="4996390" y="2159628"/>
                    <a:pt x="5035797" y="2158053"/>
                  </a:cubicBezTo>
                  <a:cubicBezTo>
                    <a:pt x="5075204" y="2156478"/>
                    <a:pt x="5105759" y="2120582"/>
                    <a:pt x="5104051" y="2077871"/>
                  </a:cubicBezTo>
                  <a:cubicBezTo>
                    <a:pt x="5102331" y="2035162"/>
                    <a:pt x="5069004" y="2001819"/>
                    <a:pt x="5029609" y="2003394"/>
                  </a:cubicBezTo>
                  <a:close/>
                  <a:moveTo>
                    <a:pt x="4694873" y="432969"/>
                  </a:moveTo>
                  <a:cubicBezTo>
                    <a:pt x="4655466" y="434544"/>
                    <a:pt x="4624910" y="470440"/>
                    <a:pt x="4626618" y="513150"/>
                  </a:cubicBezTo>
                  <a:cubicBezTo>
                    <a:pt x="4628326" y="555860"/>
                    <a:pt x="4661653" y="589202"/>
                    <a:pt x="4701060" y="587627"/>
                  </a:cubicBezTo>
                  <a:cubicBezTo>
                    <a:pt x="4740467" y="586052"/>
                    <a:pt x="4771022" y="550156"/>
                    <a:pt x="4769314" y="507446"/>
                  </a:cubicBezTo>
                  <a:cubicBezTo>
                    <a:pt x="4767606" y="464735"/>
                    <a:pt x="4734279" y="431393"/>
                    <a:pt x="4694873" y="432969"/>
                  </a:cubicBezTo>
                  <a:close/>
                  <a:moveTo>
                    <a:pt x="4091335" y="2681624"/>
                  </a:moveTo>
                  <a:cubicBezTo>
                    <a:pt x="4051928" y="2683199"/>
                    <a:pt x="4021373" y="2719095"/>
                    <a:pt x="4023081" y="2761805"/>
                  </a:cubicBezTo>
                  <a:cubicBezTo>
                    <a:pt x="4024789" y="2804515"/>
                    <a:pt x="4058116" y="2837857"/>
                    <a:pt x="4097523" y="2836282"/>
                  </a:cubicBezTo>
                  <a:cubicBezTo>
                    <a:pt x="4136930" y="2834707"/>
                    <a:pt x="4167485" y="2798811"/>
                    <a:pt x="4165777" y="2756101"/>
                  </a:cubicBezTo>
                  <a:cubicBezTo>
                    <a:pt x="4164069" y="2713391"/>
                    <a:pt x="4130742" y="2680048"/>
                    <a:pt x="4091335" y="2681624"/>
                  </a:cubicBezTo>
                  <a:close/>
                  <a:moveTo>
                    <a:pt x="1815165" y="3680291"/>
                  </a:moveTo>
                  <a:cubicBezTo>
                    <a:pt x="1775758" y="3681867"/>
                    <a:pt x="1745203" y="3717763"/>
                    <a:pt x="1746911" y="3760473"/>
                  </a:cubicBezTo>
                  <a:cubicBezTo>
                    <a:pt x="1748619" y="3803182"/>
                    <a:pt x="1781946" y="3836525"/>
                    <a:pt x="1821353" y="3834949"/>
                  </a:cubicBezTo>
                  <a:cubicBezTo>
                    <a:pt x="1860759" y="3833375"/>
                    <a:pt x="1891315" y="3797479"/>
                    <a:pt x="1889607" y="3754768"/>
                  </a:cubicBezTo>
                  <a:cubicBezTo>
                    <a:pt x="1887899" y="3712058"/>
                    <a:pt x="1854572" y="3678716"/>
                    <a:pt x="1815165" y="3680291"/>
                  </a:cubicBez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0" name="Google Shape;840;p13"/>
            <p:cNvSpPr/>
            <p:nvPr/>
          </p:nvSpPr>
          <p:spPr>
            <a:xfrm>
              <a:off x="3361041" y="1575845"/>
              <a:ext cx="2494431" cy="2177413"/>
            </a:xfrm>
            <a:custGeom>
              <a:avLst/>
              <a:gdLst/>
              <a:ahLst/>
              <a:cxnLst/>
              <a:rect l="l" t="t" r="r" b="b"/>
              <a:pathLst>
                <a:path w="4988861" h="4354826" extrusionOk="0">
                  <a:moveTo>
                    <a:pt x="143081" y="2938087"/>
                  </a:moveTo>
                  <a:cubicBezTo>
                    <a:pt x="145136" y="2980308"/>
                    <a:pt x="114783" y="3016096"/>
                    <a:pt x="75305" y="3018006"/>
                  </a:cubicBezTo>
                  <a:cubicBezTo>
                    <a:pt x="35826" y="3019915"/>
                    <a:pt x="2153" y="2987241"/>
                    <a:pt x="98" y="2945020"/>
                  </a:cubicBezTo>
                  <a:cubicBezTo>
                    <a:pt x="-1956" y="2902799"/>
                    <a:pt x="28396" y="2867011"/>
                    <a:pt x="67875" y="2865101"/>
                  </a:cubicBezTo>
                  <a:cubicBezTo>
                    <a:pt x="107365" y="2863180"/>
                    <a:pt x="141027" y="2895866"/>
                    <a:pt x="143081" y="2938087"/>
                  </a:cubicBezTo>
                  <a:close/>
                  <a:moveTo>
                    <a:pt x="767414" y="3092435"/>
                  </a:moveTo>
                  <a:cubicBezTo>
                    <a:pt x="727936" y="3094344"/>
                    <a:pt x="697583" y="3130133"/>
                    <a:pt x="699638" y="3172353"/>
                  </a:cubicBezTo>
                  <a:cubicBezTo>
                    <a:pt x="701692" y="3214574"/>
                    <a:pt x="735354" y="3247260"/>
                    <a:pt x="774844" y="3245339"/>
                  </a:cubicBezTo>
                  <a:cubicBezTo>
                    <a:pt x="814323" y="3243429"/>
                    <a:pt x="844675" y="3207641"/>
                    <a:pt x="842621" y="3165420"/>
                  </a:cubicBezTo>
                  <a:cubicBezTo>
                    <a:pt x="840566" y="3123199"/>
                    <a:pt x="806893" y="3090513"/>
                    <a:pt x="767414" y="3092435"/>
                  </a:cubicBezTo>
                  <a:close/>
                  <a:moveTo>
                    <a:pt x="423289" y="867229"/>
                  </a:moveTo>
                  <a:cubicBezTo>
                    <a:pt x="383810" y="869138"/>
                    <a:pt x="353458" y="904927"/>
                    <a:pt x="355512" y="947148"/>
                  </a:cubicBezTo>
                  <a:cubicBezTo>
                    <a:pt x="357567" y="989368"/>
                    <a:pt x="391228" y="1022054"/>
                    <a:pt x="430718" y="1020133"/>
                  </a:cubicBezTo>
                  <a:cubicBezTo>
                    <a:pt x="470197" y="1018224"/>
                    <a:pt x="500549" y="982435"/>
                    <a:pt x="498495" y="940214"/>
                  </a:cubicBezTo>
                  <a:cubicBezTo>
                    <a:pt x="496440" y="897994"/>
                    <a:pt x="462767" y="865320"/>
                    <a:pt x="423289" y="867229"/>
                  </a:cubicBezTo>
                  <a:close/>
                  <a:moveTo>
                    <a:pt x="3896714" y="81"/>
                  </a:moveTo>
                  <a:cubicBezTo>
                    <a:pt x="3857236" y="1990"/>
                    <a:pt x="3826883" y="37778"/>
                    <a:pt x="3828938" y="79999"/>
                  </a:cubicBezTo>
                  <a:cubicBezTo>
                    <a:pt x="3830992" y="122220"/>
                    <a:pt x="3864654" y="154906"/>
                    <a:pt x="3904144" y="152984"/>
                  </a:cubicBezTo>
                  <a:cubicBezTo>
                    <a:pt x="3943634" y="151063"/>
                    <a:pt x="3973975" y="115287"/>
                    <a:pt x="3971920" y="73066"/>
                  </a:cubicBezTo>
                  <a:cubicBezTo>
                    <a:pt x="3969878" y="30845"/>
                    <a:pt x="3936204" y="-1841"/>
                    <a:pt x="3896714" y="81"/>
                  </a:cubicBezTo>
                  <a:close/>
                  <a:moveTo>
                    <a:pt x="4914351" y="1338650"/>
                  </a:moveTo>
                  <a:cubicBezTo>
                    <a:pt x="4874944" y="1340225"/>
                    <a:pt x="4844389" y="1376122"/>
                    <a:pt x="4846097" y="1418831"/>
                  </a:cubicBezTo>
                  <a:cubicBezTo>
                    <a:pt x="4847805" y="1461542"/>
                    <a:pt x="4881132" y="1494884"/>
                    <a:pt x="4920539" y="1493308"/>
                  </a:cubicBezTo>
                  <a:cubicBezTo>
                    <a:pt x="4959945" y="1491733"/>
                    <a:pt x="4990501" y="1455837"/>
                    <a:pt x="4988793" y="1413127"/>
                  </a:cubicBezTo>
                  <a:cubicBezTo>
                    <a:pt x="4987085" y="1370417"/>
                    <a:pt x="4953746" y="1337075"/>
                    <a:pt x="4914351" y="1338650"/>
                  </a:cubicBezTo>
                  <a:close/>
                  <a:moveTo>
                    <a:pt x="4218299" y="1102450"/>
                  </a:moveTo>
                  <a:cubicBezTo>
                    <a:pt x="4178893" y="1104025"/>
                    <a:pt x="4148337" y="1139922"/>
                    <a:pt x="4150045" y="1182632"/>
                  </a:cubicBezTo>
                  <a:cubicBezTo>
                    <a:pt x="4151754" y="1225342"/>
                    <a:pt x="4185080" y="1258684"/>
                    <a:pt x="4224487" y="1257109"/>
                  </a:cubicBezTo>
                  <a:cubicBezTo>
                    <a:pt x="4263894" y="1255533"/>
                    <a:pt x="4294449" y="1219638"/>
                    <a:pt x="4292741" y="1176927"/>
                  </a:cubicBezTo>
                  <a:cubicBezTo>
                    <a:pt x="4291033" y="1134217"/>
                    <a:pt x="4257706" y="1100875"/>
                    <a:pt x="4218299" y="1102450"/>
                  </a:cubicBezTo>
                  <a:close/>
                  <a:moveTo>
                    <a:pt x="4543922" y="3355127"/>
                  </a:moveTo>
                  <a:cubicBezTo>
                    <a:pt x="4504515" y="3356702"/>
                    <a:pt x="4473960" y="3392598"/>
                    <a:pt x="4475668" y="3435308"/>
                  </a:cubicBezTo>
                  <a:cubicBezTo>
                    <a:pt x="4477377" y="3478019"/>
                    <a:pt x="4510703" y="3511360"/>
                    <a:pt x="4550110" y="3509785"/>
                  </a:cubicBezTo>
                  <a:cubicBezTo>
                    <a:pt x="4589517" y="3508210"/>
                    <a:pt x="4620072" y="3472314"/>
                    <a:pt x="4618364" y="3429604"/>
                  </a:cubicBezTo>
                  <a:cubicBezTo>
                    <a:pt x="4616656" y="3386894"/>
                    <a:pt x="4583329" y="3353552"/>
                    <a:pt x="4543922" y="3355127"/>
                  </a:cubicBezTo>
                  <a:close/>
                  <a:moveTo>
                    <a:pt x="1071978" y="4200115"/>
                  </a:moveTo>
                  <a:cubicBezTo>
                    <a:pt x="1032571" y="4201690"/>
                    <a:pt x="1002016" y="4237586"/>
                    <a:pt x="1003724" y="4280297"/>
                  </a:cubicBezTo>
                  <a:cubicBezTo>
                    <a:pt x="1005432" y="4323006"/>
                    <a:pt x="1038759" y="4356349"/>
                    <a:pt x="1078166" y="4354773"/>
                  </a:cubicBezTo>
                  <a:cubicBezTo>
                    <a:pt x="1117572" y="4353199"/>
                    <a:pt x="1148128" y="4317302"/>
                    <a:pt x="1146420" y="4274592"/>
                  </a:cubicBezTo>
                  <a:cubicBezTo>
                    <a:pt x="1144712" y="4231882"/>
                    <a:pt x="1111373" y="4198540"/>
                    <a:pt x="1071978" y="4200115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1" name="Google Shape;841;p13"/>
            <p:cNvSpPr/>
            <p:nvPr/>
          </p:nvSpPr>
          <p:spPr>
            <a:xfrm>
              <a:off x="4086404" y="1394729"/>
              <a:ext cx="1033872" cy="2549720"/>
            </a:xfrm>
            <a:custGeom>
              <a:avLst/>
              <a:gdLst/>
              <a:ahLst/>
              <a:cxnLst/>
              <a:rect l="l" t="t" r="r" b="b"/>
              <a:pathLst>
                <a:path w="2067745" h="5099439" extrusionOk="0">
                  <a:moveTo>
                    <a:pt x="100166" y="386655"/>
                  </a:moveTo>
                  <a:cubicBezTo>
                    <a:pt x="101575" y="415582"/>
                    <a:pt x="80301" y="440129"/>
                    <a:pt x="52660" y="441465"/>
                  </a:cubicBezTo>
                  <a:cubicBezTo>
                    <a:pt x="25020" y="442802"/>
                    <a:pt x="1476" y="420439"/>
                    <a:pt x="66" y="391500"/>
                  </a:cubicBezTo>
                  <a:cubicBezTo>
                    <a:pt x="-1343" y="362573"/>
                    <a:pt x="19931" y="338026"/>
                    <a:pt x="47572" y="336689"/>
                  </a:cubicBezTo>
                  <a:cubicBezTo>
                    <a:pt x="75225" y="335353"/>
                    <a:pt x="98768" y="357716"/>
                    <a:pt x="100166" y="386655"/>
                  </a:cubicBezTo>
                  <a:close/>
                  <a:moveTo>
                    <a:pt x="356256" y="906097"/>
                  </a:moveTo>
                  <a:cubicBezTo>
                    <a:pt x="328616" y="907433"/>
                    <a:pt x="307353" y="931980"/>
                    <a:pt x="308751" y="960907"/>
                  </a:cubicBezTo>
                  <a:cubicBezTo>
                    <a:pt x="310148" y="989834"/>
                    <a:pt x="333704" y="1012210"/>
                    <a:pt x="361345" y="1010873"/>
                  </a:cubicBezTo>
                  <a:cubicBezTo>
                    <a:pt x="388986" y="1009536"/>
                    <a:pt x="410248" y="984989"/>
                    <a:pt x="408851" y="956062"/>
                  </a:cubicBezTo>
                  <a:cubicBezTo>
                    <a:pt x="407441" y="927124"/>
                    <a:pt x="383897" y="904760"/>
                    <a:pt x="356256" y="906097"/>
                  </a:cubicBezTo>
                  <a:close/>
                  <a:moveTo>
                    <a:pt x="725455" y="899152"/>
                  </a:moveTo>
                  <a:cubicBezTo>
                    <a:pt x="697814" y="900488"/>
                    <a:pt x="676552" y="925035"/>
                    <a:pt x="677950" y="953962"/>
                  </a:cubicBezTo>
                  <a:cubicBezTo>
                    <a:pt x="679359" y="982889"/>
                    <a:pt x="702903" y="1005264"/>
                    <a:pt x="730544" y="1003928"/>
                  </a:cubicBezTo>
                  <a:cubicBezTo>
                    <a:pt x="758184" y="1002591"/>
                    <a:pt x="779447" y="978044"/>
                    <a:pt x="778049" y="949117"/>
                  </a:cubicBezTo>
                  <a:cubicBezTo>
                    <a:pt x="776640" y="920178"/>
                    <a:pt x="753096" y="897803"/>
                    <a:pt x="725455" y="899152"/>
                  </a:cubicBezTo>
                  <a:close/>
                  <a:moveTo>
                    <a:pt x="986598" y="605838"/>
                  </a:moveTo>
                  <a:cubicBezTo>
                    <a:pt x="958957" y="607174"/>
                    <a:pt x="937695" y="631721"/>
                    <a:pt x="939093" y="660648"/>
                  </a:cubicBezTo>
                  <a:cubicBezTo>
                    <a:pt x="940490" y="689575"/>
                    <a:pt x="964046" y="711950"/>
                    <a:pt x="991687" y="710614"/>
                  </a:cubicBezTo>
                  <a:cubicBezTo>
                    <a:pt x="1019328" y="709277"/>
                    <a:pt x="1040590" y="684730"/>
                    <a:pt x="1039192" y="655803"/>
                  </a:cubicBezTo>
                  <a:cubicBezTo>
                    <a:pt x="1037783" y="626864"/>
                    <a:pt x="1014239" y="604501"/>
                    <a:pt x="986598" y="605838"/>
                  </a:cubicBezTo>
                  <a:close/>
                  <a:moveTo>
                    <a:pt x="985858" y="251770"/>
                  </a:moveTo>
                  <a:cubicBezTo>
                    <a:pt x="984448" y="222843"/>
                    <a:pt x="960904" y="200468"/>
                    <a:pt x="933264" y="201805"/>
                  </a:cubicBezTo>
                  <a:cubicBezTo>
                    <a:pt x="905623" y="203141"/>
                    <a:pt x="884360" y="227689"/>
                    <a:pt x="885758" y="256615"/>
                  </a:cubicBezTo>
                  <a:cubicBezTo>
                    <a:pt x="887155" y="285542"/>
                    <a:pt x="910711" y="307917"/>
                    <a:pt x="938352" y="306581"/>
                  </a:cubicBezTo>
                  <a:cubicBezTo>
                    <a:pt x="965993" y="305244"/>
                    <a:pt x="987255" y="280709"/>
                    <a:pt x="985858" y="251770"/>
                  </a:cubicBezTo>
                  <a:close/>
                  <a:moveTo>
                    <a:pt x="718909" y="50022"/>
                  </a:moveTo>
                  <a:cubicBezTo>
                    <a:pt x="717499" y="21096"/>
                    <a:pt x="693956" y="-1280"/>
                    <a:pt x="666315" y="57"/>
                  </a:cubicBezTo>
                  <a:cubicBezTo>
                    <a:pt x="638674" y="1393"/>
                    <a:pt x="617412" y="25941"/>
                    <a:pt x="618809" y="54868"/>
                  </a:cubicBezTo>
                  <a:cubicBezTo>
                    <a:pt x="620219" y="83794"/>
                    <a:pt x="643763" y="106170"/>
                    <a:pt x="671404" y="104833"/>
                  </a:cubicBezTo>
                  <a:cubicBezTo>
                    <a:pt x="699044" y="103497"/>
                    <a:pt x="720319" y="78961"/>
                    <a:pt x="718909" y="50022"/>
                  </a:cubicBezTo>
                  <a:close/>
                  <a:moveTo>
                    <a:pt x="330825" y="101969"/>
                  </a:moveTo>
                  <a:cubicBezTo>
                    <a:pt x="329416" y="73042"/>
                    <a:pt x="305872" y="50667"/>
                    <a:pt x="278231" y="52003"/>
                  </a:cubicBezTo>
                  <a:cubicBezTo>
                    <a:pt x="250590" y="53340"/>
                    <a:pt x="229328" y="77887"/>
                    <a:pt x="230726" y="106814"/>
                  </a:cubicBezTo>
                  <a:cubicBezTo>
                    <a:pt x="232123" y="135741"/>
                    <a:pt x="255679" y="158116"/>
                    <a:pt x="283320" y="156780"/>
                  </a:cubicBezTo>
                  <a:cubicBezTo>
                    <a:pt x="310961" y="155443"/>
                    <a:pt x="332223" y="130896"/>
                    <a:pt x="330825" y="101969"/>
                  </a:cubicBezTo>
                  <a:close/>
                  <a:moveTo>
                    <a:pt x="2015631" y="4658780"/>
                  </a:moveTo>
                  <a:cubicBezTo>
                    <a:pt x="1988049" y="4659878"/>
                    <a:pt x="1966632" y="4684496"/>
                    <a:pt x="1967803" y="4713758"/>
                  </a:cubicBezTo>
                  <a:cubicBezTo>
                    <a:pt x="1968973" y="4743018"/>
                    <a:pt x="1992290" y="4765847"/>
                    <a:pt x="2019871" y="4764737"/>
                  </a:cubicBezTo>
                  <a:cubicBezTo>
                    <a:pt x="2047453" y="4763640"/>
                    <a:pt x="2068870" y="4739021"/>
                    <a:pt x="2067700" y="4709760"/>
                  </a:cubicBezTo>
                  <a:cubicBezTo>
                    <a:pt x="2066529" y="4680499"/>
                    <a:pt x="2043212" y="4657670"/>
                    <a:pt x="2015631" y="4658780"/>
                  </a:cubicBezTo>
                  <a:close/>
                  <a:moveTo>
                    <a:pt x="1764294" y="4131319"/>
                  </a:moveTo>
                  <a:cubicBezTo>
                    <a:pt x="1763124" y="4102057"/>
                    <a:pt x="1739807" y="4079229"/>
                    <a:pt x="1712226" y="4080338"/>
                  </a:cubicBezTo>
                  <a:cubicBezTo>
                    <a:pt x="1684645" y="4081448"/>
                    <a:pt x="1663227" y="4106055"/>
                    <a:pt x="1664398" y="4135317"/>
                  </a:cubicBezTo>
                  <a:cubicBezTo>
                    <a:pt x="1665568" y="4164577"/>
                    <a:pt x="1688885" y="4187406"/>
                    <a:pt x="1716466" y="4186296"/>
                  </a:cubicBezTo>
                  <a:cubicBezTo>
                    <a:pt x="1744048" y="4185186"/>
                    <a:pt x="1765465" y="4160579"/>
                    <a:pt x="1764294" y="4131319"/>
                  </a:cubicBezTo>
                  <a:close/>
                  <a:moveTo>
                    <a:pt x="1395932" y="4134982"/>
                  </a:moveTo>
                  <a:cubicBezTo>
                    <a:pt x="1394761" y="4105721"/>
                    <a:pt x="1371445" y="4082893"/>
                    <a:pt x="1343864" y="4084002"/>
                  </a:cubicBezTo>
                  <a:cubicBezTo>
                    <a:pt x="1316282" y="4085112"/>
                    <a:pt x="1294865" y="4109719"/>
                    <a:pt x="1296035" y="4138980"/>
                  </a:cubicBezTo>
                  <a:cubicBezTo>
                    <a:pt x="1297206" y="4168241"/>
                    <a:pt x="1320523" y="4191070"/>
                    <a:pt x="1348104" y="4189960"/>
                  </a:cubicBezTo>
                  <a:cubicBezTo>
                    <a:pt x="1375685" y="4188850"/>
                    <a:pt x="1397103" y="4164243"/>
                    <a:pt x="1395932" y="4134982"/>
                  </a:cubicBezTo>
                  <a:close/>
                  <a:moveTo>
                    <a:pt x="1133081" y="4429120"/>
                  </a:moveTo>
                  <a:cubicBezTo>
                    <a:pt x="1131910" y="4399858"/>
                    <a:pt x="1108593" y="4377029"/>
                    <a:pt x="1081012" y="4378139"/>
                  </a:cubicBezTo>
                  <a:cubicBezTo>
                    <a:pt x="1053431" y="4379237"/>
                    <a:pt x="1032013" y="4403856"/>
                    <a:pt x="1033184" y="4433117"/>
                  </a:cubicBezTo>
                  <a:cubicBezTo>
                    <a:pt x="1034354" y="4462378"/>
                    <a:pt x="1057672" y="4485207"/>
                    <a:pt x="1085253" y="4484097"/>
                  </a:cubicBezTo>
                  <a:cubicBezTo>
                    <a:pt x="1112846" y="4482999"/>
                    <a:pt x="1134251" y="4458380"/>
                    <a:pt x="1133081" y="4429120"/>
                  </a:cubicBezTo>
                  <a:close/>
                  <a:moveTo>
                    <a:pt x="1131014" y="4787065"/>
                  </a:moveTo>
                  <a:cubicBezTo>
                    <a:pt x="1103433" y="4788163"/>
                    <a:pt x="1082016" y="4812782"/>
                    <a:pt x="1083186" y="4842043"/>
                  </a:cubicBezTo>
                  <a:cubicBezTo>
                    <a:pt x="1084357" y="4871303"/>
                    <a:pt x="1107673" y="4894133"/>
                    <a:pt x="1135255" y="4893022"/>
                  </a:cubicBezTo>
                  <a:cubicBezTo>
                    <a:pt x="1162836" y="4891925"/>
                    <a:pt x="1184253" y="4867306"/>
                    <a:pt x="1183083" y="4838045"/>
                  </a:cubicBezTo>
                  <a:cubicBezTo>
                    <a:pt x="1181900" y="4808784"/>
                    <a:pt x="1158595" y="4785955"/>
                    <a:pt x="1131014" y="4787065"/>
                  </a:cubicBezTo>
                  <a:close/>
                  <a:moveTo>
                    <a:pt x="1395705" y="4993443"/>
                  </a:moveTo>
                  <a:cubicBezTo>
                    <a:pt x="1368124" y="4994541"/>
                    <a:pt x="1346707" y="5019160"/>
                    <a:pt x="1347877" y="5048421"/>
                  </a:cubicBezTo>
                  <a:cubicBezTo>
                    <a:pt x="1349048" y="5077682"/>
                    <a:pt x="1372364" y="5100511"/>
                    <a:pt x="1399946" y="5099401"/>
                  </a:cubicBezTo>
                  <a:cubicBezTo>
                    <a:pt x="1427527" y="5098303"/>
                    <a:pt x="1448944" y="5073684"/>
                    <a:pt x="1447774" y="5044423"/>
                  </a:cubicBezTo>
                  <a:cubicBezTo>
                    <a:pt x="1446603" y="5015174"/>
                    <a:pt x="1423286" y="4992345"/>
                    <a:pt x="1395705" y="4993443"/>
                  </a:cubicBezTo>
                  <a:close/>
                  <a:moveTo>
                    <a:pt x="1783275" y="4944468"/>
                  </a:moveTo>
                  <a:cubicBezTo>
                    <a:pt x="1755694" y="4945566"/>
                    <a:pt x="1734276" y="4970185"/>
                    <a:pt x="1735447" y="4999446"/>
                  </a:cubicBezTo>
                  <a:cubicBezTo>
                    <a:pt x="1736618" y="5028706"/>
                    <a:pt x="1759934" y="5051536"/>
                    <a:pt x="1787516" y="5050426"/>
                  </a:cubicBezTo>
                  <a:cubicBezTo>
                    <a:pt x="1815097" y="5049315"/>
                    <a:pt x="1836514" y="5024709"/>
                    <a:pt x="1835344" y="4995448"/>
                  </a:cubicBezTo>
                  <a:cubicBezTo>
                    <a:pt x="1834173" y="4966199"/>
                    <a:pt x="1810856" y="4943370"/>
                    <a:pt x="1783275" y="4944468"/>
                  </a:cubicBezTo>
                  <a:close/>
                </a:path>
              </a:pathLst>
            </a:custGeom>
            <a:solidFill>
              <a:srgbClr val="1C3B3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42" name="Google Shape;842;p13"/>
            <p:cNvSpPr/>
            <p:nvPr/>
          </p:nvSpPr>
          <p:spPr>
            <a:xfrm>
              <a:off x="3282126" y="1498320"/>
              <a:ext cx="2649184" cy="2335657"/>
            </a:xfrm>
            <a:custGeom>
              <a:avLst/>
              <a:gdLst/>
              <a:ahLst/>
              <a:cxnLst/>
              <a:rect l="l" t="t" r="r" b="b"/>
              <a:pathLst>
                <a:path w="5298367" h="4671314" extrusionOk="0">
                  <a:moveTo>
                    <a:pt x="513819" y="1916850"/>
                  </a:moveTo>
                  <a:cubicBezTo>
                    <a:pt x="497502" y="1925956"/>
                    <a:pt x="472023" y="1937412"/>
                    <a:pt x="472023" y="1937412"/>
                  </a:cubicBezTo>
                  <a:cubicBezTo>
                    <a:pt x="465490" y="1940204"/>
                    <a:pt x="462444" y="1947651"/>
                    <a:pt x="465239" y="1954226"/>
                  </a:cubicBezTo>
                  <a:cubicBezTo>
                    <a:pt x="468034" y="1960801"/>
                    <a:pt x="475607" y="1963797"/>
                    <a:pt x="482153" y="1960992"/>
                  </a:cubicBezTo>
                  <a:cubicBezTo>
                    <a:pt x="482153" y="1960992"/>
                    <a:pt x="525502" y="1943283"/>
                    <a:pt x="539406" y="1933999"/>
                  </a:cubicBezTo>
                  <a:cubicBezTo>
                    <a:pt x="544972" y="1930371"/>
                    <a:pt x="547600" y="1926159"/>
                    <a:pt x="548532" y="1923927"/>
                  </a:cubicBezTo>
                  <a:cubicBezTo>
                    <a:pt x="550025" y="1920060"/>
                    <a:pt x="549714" y="1916719"/>
                    <a:pt x="548771" y="1913700"/>
                  </a:cubicBezTo>
                  <a:cubicBezTo>
                    <a:pt x="547922" y="1910967"/>
                    <a:pt x="546262" y="1908569"/>
                    <a:pt x="543431" y="1906373"/>
                  </a:cubicBezTo>
                  <a:cubicBezTo>
                    <a:pt x="542691" y="1905681"/>
                    <a:pt x="540433" y="1903449"/>
                    <a:pt x="538343" y="1901074"/>
                  </a:cubicBezTo>
                  <a:cubicBezTo>
                    <a:pt x="527293" y="1888914"/>
                    <a:pt x="504968" y="1861383"/>
                    <a:pt x="494516" y="1830380"/>
                  </a:cubicBezTo>
                  <a:cubicBezTo>
                    <a:pt x="489834" y="1816537"/>
                    <a:pt x="488890" y="1801406"/>
                    <a:pt x="489583" y="1788434"/>
                  </a:cubicBezTo>
                  <a:cubicBezTo>
                    <a:pt x="498434" y="1797408"/>
                    <a:pt x="513568" y="1806334"/>
                    <a:pt x="531546" y="1814425"/>
                  </a:cubicBezTo>
                  <a:cubicBezTo>
                    <a:pt x="545127" y="1820475"/>
                    <a:pt x="560429" y="1825869"/>
                    <a:pt x="575205" y="1830691"/>
                  </a:cubicBezTo>
                  <a:cubicBezTo>
                    <a:pt x="585215" y="1833423"/>
                    <a:pt x="596288" y="1835798"/>
                    <a:pt x="607516" y="1837003"/>
                  </a:cubicBezTo>
                  <a:cubicBezTo>
                    <a:pt x="625207" y="1838925"/>
                    <a:pt x="643113" y="1838638"/>
                    <a:pt x="657411" y="1836048"/>
                  </a:cubicBezTo>
                  <a:cubicBezTo>
                    <a:pt x="658570" y="1835834"/>
                    <a:pt x="659609" y="1835524"/>
                    <a:pt x="660720" y="1835273"/>
                  </a:cubicBezTo>
                  <a:cubicBezTo>
                    <a:pt x="659059" y="1838375"/>
                    <a:pt x="657256" y="1841347"/>
                    <a:pt x="655273" y="1844032"/>
                  </a:cubicBezTo>
                  <a:cubicBezTo>
                    <a:pt x="652335" y="1848412"/>
                    <a:pt x="649121" y="1852505"/>
                    <a:pt x="645657" y="1856323"/>
                  </a:cubicBezTo>
                  <a:cubicBezTo>
                    <a:pt x="642181" y="1860285"/>
                    <a:pt x="638478" y="1863973"/>
                    <a:pt x="634620" y="1867374"/>
                  </a:cubicBezTo>
                  <a:cubicBezTo>
                    <a:pt x="628289" y="1872935"/>
                    <a:pt x="621444" y="1877637"/>
                    <a:pt x="614289" y="1881790"/>
                  </a:cubicBezTo>
                  <a:cubicBezTo>
                    <a:pt x="606621" y="1886396"/>
                    <a:pt x="598617" y="1890286"/>
                    <a:pt x="590554" y="1894177"/>
                  </a:cubicBezTo>
                  <a:cubicBezTo>
                    <a:pt x="585573" y="1896456"/>
                    <a:pt x="582121" y="1901146"/>
                    <a:pt x="581405" y="1906444"/>
                  </a:cubicBezTo>
                  <a:cubicBezTo>
                    <a:pt x="580688" y="1911874"/>
                    <a:pt x="582802" y="1917328"/>
                    <a:pt x="587019" y="1920764"/>
                  </a:cubicBezTo>
                  <a:cubicBezTo>
                    <a:pt x="587019" y="1920764"/>
                    <a:pt x="620011" y="1947328"/>
                    <a:pt x="649217" y="1971458"/>
                  </a:cubicBezTo>
                  <a:cubicBezTo>
                    <a:pt x="666370" y="1985659"/>
                    <a:pt x="682233" y="1999048"/>
                    <a:pt x="688898" y="2005588"/>
                  </a:cubicBezTo>
                  <a:cubicBezTo>
                    <a:pt x="694070" y="2011030"/>
                    <a:pt x="702587" y="2011053"/>
                    <a:pt x="707915" y="2005982"/>
                  </a:cubicBezTo>
                  <a:cubicBezTo>
                    <a:pt x="713242" y="2000767"/>
                    <a:pt x="713374" y="1992294"/>
                    <a:pt x="708214" y="1986996"/>
                  </a:cubicBezTo>
                  <a:cubicBezTo>
                    <a:pt x="702814" y="1981124"/>
                    <a:pt x="691467" y="1970587"/>
                    <a:pt x="678148" y="1958534"/>
                  </a:cubicBezTo>
                  <a:cubicBezTo>
                    <a:pt x="660995" y="1943021"/>
                    <a:pt x="640569" y="1925192"/>
                    <a:pt x="626067" y="1912602"/>
                  </a:cubicBezTo>
                  <a:cubicBezTo>
                    <a:pt x="629340" y="1910836"/>
                    <a:pt x="632589" y="1909070"/>
                    <a:pt x="635767" y="1907172"/>
                  </a:cubicBezTo>
                  <a:cubicBezTo>
                    <a:pt x="642969" y="1903019"/>
                    <a:pt x="649874" y="1898318"/>
                    <a:pt x="656420" y="1892888"/>
                  </a:cubicBezTo>
                  <a:cubicBezTo>
                    <a:pt x="661425" y="1888699"/>
                    <a:pt x="666227" y="1884093"/>
                    <a:pt x="670766" y="1879355"/>
                  </a:cubicBezTo>
                  <a:cubicBezTo>
                    <a:pt x="675293" y="1874463"/>
                    <a:pt x="679522" y="1869438"/>
                    <a:pt x="683392" y="1864152"/>
                  </a:cubicBezTo>
                  <a:cubicBezTo>
                    <a:pt x="686211" y="1860214"/>
                    <a:pt x="688827" y="1856300"/>
                    <a:pt x="691204" y="1852099"/>
                  </a:cubicBezTo>
                  <a:cubicBezTo>
                    <a:pt x="693629" y="1847743"/>
                    <a:pt x="695779" y="1843411"/>
                    <a:pt x="697666" y="1838948"/>
                  </a:cubicBezTo>
                  <a:cubicBezTo>
                    <a:pt x="707927" y="1814043"/>
                    <a:pt x="706254" y="1796286"/>
                    <a:pt x="698574" y="1782885"/>
                  </a:cubicBezTo>
                  <a:cubicBezTo>
                    <a:pt x="700891" y="1782085"/>
                    <a:pt x="703065" y="1780844"/>
                    <a:pt x="704654" y="1778768"/>
                  </a:cubicBezTo>
                  <a:cubicBezTo>
                    <a:pt x="704654" y="1778768"/>
                    <a:pt x="709480" y="1775033"/>
                    <a:pt x="716862" y="1768111"/>
                  </a:cubicBezTo>
                  <a:cubicBezTo>
                    <a:pt x="720230" y="1764889"/>
                    <a:pt x="724232" y="1761333"/>
                    <a:pt x="727971" y="1756631"/>
                  </a:cubicBezTo>
                  <a:cubicBezTo>
                    <a:pt x="730491" y="1753445"/>
                    <a:pt x="732725" y="1749841"/>
                    <a:pt x="734911" y="1746082"/>
                  </a:cubicBezTo>
                  <a:cubicBezTo>
                    <a:pt x="738016" y="1740533"/>
                    <a:pt x="740382" y="1734721"/>
                    <a:pt x="743332" y="1728587"/>
                  </a:cubicBezTo>
                  <a:cubicBezTo>
                    <a:pt x="747811" y="1722680"/>
                    <a:pt x="746641" y="1714279"/>
                    <a:pt x="740728" y="1709744"/>
                  </a:cubicBezTo>
                  <a:cubicBezTo>
                    <a:pt x="734803" y="1705209"/>
                    <a:pt x="726370" y="1706498"/>
                    <a:pt x="721891" y="1712405"/>
                  </a:cubicBezTo>
                  <a:cubicBezTo>
                    <a:pt x="716814" y="1716880"/>
                    <a:pt x="711845" y="1720771"/>
                    <a:pt x="707377" y="1725222"/>
                  </a:cubicBezTo>
                  <a:cubicBezTo>
                    <a:pt x="704236" y="1728289"/>
                    <a:pt x="701357" y="1731487"/>
                    <a:pt x="699016" y="1734817"/>
                  </a:cubicBezTo>
                  <a:cubicBezTo>
                    <a:pt x="695516" y="1739650"/>
                    <a:pt x="693163" y="1744447"/>
                    <a:pt x="691013" y="1748480"/>
                  </a:cubicBezTo>
                  <a:cubicBezTo>
                    <a:pt x="686282" y="1757466"/>
                    <a:pt x="684108" y="1763123"/>
                    <a:pt x="684108" y="1763123"/>
                  </a:cubicBezTo>
                  <a:cubicBezTo>
                    <a:pt x="683451" y="1764006"/>
                    <a:pt x="683165" y="1764996"/>
                    <a:pt x="682759" y="1765951"/>
                  </a:cubicBezTo>
                  <a:cubicBezTo>
                    <a:pt x="672641" y="1758898"/>
                    <a:pt x="659227" y="1753457"/>
                    <a:pt x="643423" y="1749029"/>
                  </a:cubicBezTo>
                  <a:cubicBezTo>
                    <a:pt x="630726" y="1745533"/>
                    <a:pt x="617933" y="1742705"/>
                    <a:pt x="605080" y="1740175"/>
                  </a:cubicBezTo>
                  <a:cubicBezTo>
                    <a:pt x="606955" y="1730401"/>
                    <a:pt x="612450" y="1711343"/>
                    <a:pt x="617574" y="1689708"/>
                  </a:cubicBezTo>
                  <a:cubicBezTo>
                    <a:pt x="619008" y="1683658"/>
                    <a:pt x="620345" y="1677309"/>
                    <a:pt x="621504" y="1671128"/>
                  </a:cubicBezTo>
                  <a:cubicBezTo>
                    <a:pt x="622663" y="1664791"/>
                    <a:pt x="623618" y="1658478"/>
                    <a:pt x="624443" y="1652153"/>
                  </a:cubicBezTo>
                  <a:cubicBezTo>
                    <a:pt x="626760" y="1635255"/>
                    <a:pt x="628313" y="1619276"/>
                    <a:pt x="629221" y="1607414"/>
                  </a:cubicBezTo>
                  <a:cubicBezTo>
                    <a:pt x="630236" y="1594228"/>
                    <a:pt x="629961" y="1585039"/>
                    <a:pt x="629089" y="1582760"/>
                  </a:cubicBezTo>
                  <a:cubicBezTo>
                    <a:pt x="627178" y="1575993"/>
                    <a:pt x="620059" y="1571960"/>
                    <a:pt x="613214" y="1573893"/>
                  </a:cubicBezTo>
                  <a:cubicBezTo>
                    <a:pt x="606967" y="1575659"/>
                    <a:pt x="603085" y="1581829"/>
                    <a:pt x="603921" y="1588058"/>
                  </a:cubicBezTo>
                  <a:lnTo>
                    <a:pt x="603813" y="1587915"/>
                  </a:lnTo>
                  <a:cubicBezTo>
                    <a:pt x="603252" y="1587939"/>
                    <a:pt x="603670" y="1588655"/>
                    <a:pt x="603993" y="1589216"/>
                  </a:cubicBezTo>
                  <a:lnTo>
                    <a:pt x="604076" y="1588917"/>
                  </a:lnTo>
                  <a:cubicBezTo>
                    <a:pt x="604136" y="1589204"/>
                    <a:pt x="604208" y="1589490"/>
                    <a:pt x="604291" y="1589789"/>
                  </a:cubicBezTo>
                  <a:cubicBezTo>
                    <a:pt x="604267" y="1589645"/>
                    <a:pt x="604148" y="1589359"/>
                    <a:pt x="603993" y="1589216"/>
                  </a:cubicBezTo>
                  <a:cubicBezTo>
                    <a:pt x="603718" y="1590111"/>
                    <a:pt x="603133" y="1591304"/>
                    <a:pt x="602918" y="1592331"/>
                  </a:cubicBezTo>
                  <a:cubicBezTo>
                    <a:pt x="601592" y="1598966"/>
                    <a:pt x="598820" y="1609013"/>
                    <a:pt x="595775" y="1621138"/>
                  </a:cubicBezTo>
                  <a:cubicBezTo>
                    <a:pt x="593254" y="1631329"/>
                    <a:pt x="590292" y="1642714"/>
                    <a:pt x="587747" y="1654504"/>
                  </a:cubicBezTo>
                  <a:cubicBezTo>
                    <a:pt x="586123" y="1661879"/>
                    <a:pt x="584630" y="1669397"/>
                    <a:pt x="583519" y="1676891"/>
                  </a:cubicBezTo>
                  <a:cubicBezTo>
                    <a:pt x="579935" y="1700890"/>
                    <a:pt x="578120" y="1723145"/>
                    <a:pt x="577737" y="1735592"/>
                  </a:cubicBezTo>
                  <a:cubicBezTo>
                    <a:pt x="563069" y="1733599"/>
                    <a:pt x="548329" y="1732072"/>
                    <a:pt x="533517" y="1731272"/>
                  </a:cubicBezTo>
                  <a:cubicBezTo>
                    <a:pt x="528356" y="1731010"/>
                    <a:pt x="522802" y="1730652"/>
                    <a:pt x="517128" y="1730437"/>
                  </a:cubicBezTo>
                  <a:cubicBezTo>
                    <a:pt x="517104" y="1730401"/>
                    <a:pt x="517116" y="1730353"/>
                    <a:pt x="517092" y="1730318"/>
                  </a:cubicBezTo>
                  <a:cubicBezTo>
                    <a:pt x="514799" y="1723718"/>
                    <a:pt x="511705" y="1713360"/>
                    <a:pt x="506306" y="1703109"/>
                  </a:cubicBezTo>
                  <a:cubicBezTo>
                    <a:pt x="503797" y="1698276"/>
                    <a:pt x="500536" y="1693610"/>
                    <a:pt x="497443" y="1689243"/>
                  </a:cubicBezTo>
                  <a:cubicBezTo>
                    <a:pt x="492282" y="1682046"/>
                    <a:pt x="486561" y="1676342"/>
                    <a:pt x="484291" y="1671342"/>
                  </a:cubicBezTo>
                  <a:cubicBezTo>
                    <a:pt x="482523" y="1664421"/>
                    <a:pt x="475499" y="1660375"/>
                    <a:pt x="468607" y="1662034"/>
                  </a:cubicBezTo>
                  <a:cubicBezTo>
                    <a:pt x="461715" y="1663824"/>
                    <a:pt x="457570" y="1670889"/>
                    <a:pt x="459338" y="1677810"/>
                  </a:cubicBezTo>
                  <a:cubicBezTo>
                    <a:pt x="459708" y="1683335"/>
                    <a:pt x="461500" y="1690257"/>
                    <a:pt x="464223" y="1698300"/>
                  </a:cubicBezTo>
                  <a:cubicBezTo>
                    <a:pt x="466123" y="1703766"/>
                    <a:pt x="468416" y="1709780"/>
                    <a:pt x="471546" y="1715460"/>
                  </a:cubicBezTo>
                  <a:cubicBezTo>
                    <a:pt x="473935" y="1719721"/>
                    <a:pt x="476837" y="1723671"/>
                    <a:pt x="479704" y="1727322"/>
                  </a:cubicBezTo>
                  <a:cubicBezTo>
                    <a:pt x="481221" y="1729267"/>
                    <a:pt x="482738" y="1731034"/>
                    <a:pt x="484219" y="1732728"/>
                  </a:cubicBezTo>
                  <a:cubicBezTo>
                    <a:pt x="481078" y="1733408"/>
                    <a:pt x="477936" y="1734077"/>
                    <a:pt x="475022" y="1735139"/>
                  </a:cubicBezTo>
                  <a:cubicBezTo>
                    <a:pt x="472179" y="1736153"/>
                    <a:pt x="467090" y="1738743"/>
                    <a:pt x="463746" y="1745760"/>
                  </a:cubicBezTo>
                  <a:cubicBezTo>
                    <a:pt x="461572" y="1750390"/>
                    <a:pt x="458669" y="1760605"/>
                    <a:pt x="457367" y="1774102"/>
                  </a:cubicBezTo>
                  <a:cubicBezTo>
                    <a:pt x="455527" y="1793016"/>
                    <a:pt x="456316" y="1818518"/>
                    <a:pt x="464630" y="1840881"/>
                  </a:cubicBezTo>
                  <a:cubicBezTo>
                    <a:pt x="476718" y="1873269"/>
                    <a:pt x="499891" y="1901922"/>
                    <a:pt x="513819" y="1916850"/>
                  </a:cubicBezTo>
                  <a:close/>
                  <a:moveTo>
                    <a:pt x="528082" y="1905370"/>
                  </a:moveTo>
                  <a:lnTo>
                    <a:pt x="528464" y="1905203"/>
                  </a:lnTo>
                  <a:lnTo>
                    <a:pt x="527950" y="1905526"/>
                  </a:lnTo>
                  <a:lnTo>
                    <a:pt x="528082" y="1905370"/>
                  </a:lnTo>
                  <a:close/>
                  <a:moveTo>
                    <a:pt x="522169" y="1911492"/>
                  </a:moveTo>
                  <a:cubicBezTo>
                    <a:pt x="522324" y="1911194"/>
                    <a:pt x="522468" y="1911039"/>
                    <a:pt x="522623" y="1910740"/>
                  </a:cubicBezTo>
                  <a:lnTo>
                    <a:pt x="522910" y="1910287"/>
                  </a:lnTo>
                  <a:lnTo>
                    <a:pt x="522527" y="1911027"/>
                  </a:lnTo>
                  <a:lnTo>
                    <a:pt x="521990" y="1911934"/>
                  </a:lnTo>
                  <a:lnTo>
                    <a:pt x="521882" y="1912089"/>
                  </a:lnTo>
                  <a:lnTo>
                    <a:pt x="522169" y="1911492"/>
                  </a:lnTo>
                  <a:close/>
                  <a:moveTo>
                    <a:pt x="582957" y="1772813"/>
                  </a:moveTo>
                  <a:cubicBezTo>
                    <a:pt x="600003" y="1775641"/>
                    <a:pt x="616929" y="1779341"/>
                    <a:pt x="633664" y="1784078"/>
                  </a:cubicBezTo>
                  <a:cubicBezTo>
                    <a:pt x="647831" y="1787921"/>
                    <a:pt x="659848" y="1791429"/>
                    <a:pt x="666215" y="1798995"/>
                  </a:cubicBezTo>
                  <a:cubicBezTo>
                    <a:pt x="667087" y="1800033"/>
                    <a:pt x="667552" y="1801250"/>
                    <a:pt x="668054" y="1802456"/>
                  </a:cubicBezTo>
                  <a:cubicBezTo>
                    <a:pt x="666394" y="1803363"/>
                    <a:pt x="664303" y="1803768"/>
                    <a:pt x="661986" y="1804162"/>
                  </a:cubicBezTo>
                  <a:cubicBezTo>
                    <a:pt x="654413" y="1805845"/>
                    <a:pt x="644702" y="1805582"/>
                    <a:pt x="634214" y="1804783"/>
                  </a:cubicBezTo>
                  <a:cubicBezTo>
                    <a:pt x="618052" y="1803661"/>
                    <a:pt x="600218" y="1800582"/>
                    <a:pt x="585370" y="1795761"/>
                  </a:cubicBezTo>
                  <a:cubicBezTo>
                    <a:pt x="567716" y="1791214"/>
                    <a:pt x="549380" y="1785832"/>
                    <a:pt x="533994" y="1779711"/>
                  </a:cubicBezTo>
                  <a:cubicBezTo>
                    <a:pt x="527126" y="1776978"/>
                    <a:pt x="520831" y="1774507"/>
                    <a:pt x="515623" y="1771548"/>
                  </a:cubicBezTo>
                  <a:cubicBezTo>
                    <a:pt x="512338" y="1769674"/>
                    <a:pt x="509424" y="1767920"/>
                    <a:pt x="507261" y="1765975"/>
                  </a:cubicBezTo>
                  <a:cubicBezTo>
                    <a:pt x="506975" y="1765712"/>
                    <a:pt x="506509" y="1765438"/>
                    <a:pt x="506079" y="1765164"/>
                  </a:cubicBezTo>
                  <a:cubicBezTo>
                    <a:pt x="514763" y="1765187"/>
                    <a:pt x="523531" y="1765927"/>
                    <a:pt x="531319" y="1766560"/>
                  </a:cubicBezTo>
                  <a:cubicBezTo>
                    <a:pt x="548651" y="1767753"/>
                    <a:pt x="565864" y="1769842"/>
                    <a:pt x="582957" y="1772813"/>
                  </a:cubicBezTo>
                  <a:close/>
                  <a:moveTo>
                    <a:pt x="326246" y="2713627"/>
                  </a:moveTo>
                  <a:cubicBezTo>
                    <a:pt x="289682" y="2678184"/>
                    <a:pt x="249917" y="2644938"/>
                    <a:pt x="211573" y="2610605"/>
                  </a:cubicBezTo>
                  <a:cubicBezTo>
                    <a:pt x="172035" y="2575306"/>
                    <a:pt x="134181" y="2538467"/>
                    <a:pt x="100985" y="2498764"/>
                  </a:cubicBezTo>
                  <a:cubicBezTo>
                    <a:pt x="90617" y="2486270"/>
                    <a:pt x="80392" y="2473489"/>
                    <a:pt x="70287" y="2460696"/>
                  </a:cubicBezTo>
                  <a:cubicBezTo>
                    <a:pt x="55224" y="2441579"/>
                    <a:pt x="40400" y="2422306"/>
                    <a:pt x="25505" y="2403034"/>
                  </a:cubicBezTo>
                  <a:cubicBezTo>
                    <a:pt x="22984" y="2399656"/>
                    <a:pt x="13237" y="2372973"/>
                    <a:pt x="8471" y="2379047"/>
                  </a:cubicBezTo>
                  <a:lnTo>
                    <a:pt x="8387" y="2379345"/>
                  </a:lnTo>
                  <a:cubicBezTo>
                    <a:pt x="3287" y="2377400"/>
                    <a:pt x="-249" y="2372317"/>
                    <a:pt x="14" y="2366613"/>
                  </a:cubicBezTo>
                  <a:cubicBezTo>
                    <a:pt x="348" y="2359595"/>
                    <a:pt x="6369" y="2354046"/>
                    <a:pt x="13476" y="2354428"/>
                  </a:cubicBezTo>
                  <a:cubicBezTo>
                    <a:pt x="17286" y="2354392"/>
                    <a:pt x="22805" y="2356755"/>
                    <a:pt x="28156" y="2361887"/>
                  </a:cubicBezTo>
                  <a:cubicBezTo>
                    <a:pt x="35276" y="2368701"/>
                    <a:pt x="44151" y="2382568"/>
                    <a:pt x="46874" y="2385646"/>
                  </a:cubicBezTo>
                  <a:lnTo>
                    <a:pt x="125783" y="2477558"/>
                  </a:lnTo>
                  <a:cubicBezTo>
                    <a:pt x="158955" y="2515209"/>
                    <a:pt x="197430" y="2549100"/>
                    <a:pt x="235893" y="2583588"/>
                  </a:cubicBezTo>
                  <a:cubicBezTo>
                    <a:pt x="274751" y="2618338"/>
                    <a:pt x="313775" y="2653220"/>
                    <a:pt x="349574" y="2690452"/>
                  </a:cubicBezTo>
                  <a:cubicBezTo>
                    <a:pt x="381325" y="2723508"/>
                    <a:pt x="410160" y="2758592"/>
                    <a:pt x="433859" y="2796995"/>
                  </a:cubicBezTo>
                  <a:cubicBezTo>
                    <a:pt x="437884" y="2803224"/>
                    <a:pt x="436105" y="2811625"/>
                    <a:pt x="429869" y="2815575"/>
                  </a:cubicBezTo>
                  <a:cubicBezTo>
                    <a:pt x="423646" y="2819680"/>
                    <a:pt x="415308" y="2817890"/>
                    <a:pt x="411283" y="2811661"/>
                  </a:cubicBezTo>
                  <a:cubicBezTo>
                    <a:pt x="387010" y="2775908"/>
                    <a:pt x="357614" y="2744201"/>
                    <a:pt x="326246" y="2713627"/>
                  </a:cubicBezTo>
                  <a:close/>
                  <a:moveTo>
                    <a:pt x="8387" y="2379345"/>
                  </a:moveTo>
                  <a:cubicBezTo>
                    <a:pt x="9618" y="2379715"/>
                    <a:pt x="10920" y="2379954"/>
                    <a:pt x="12293" y="2380026"/>
                  </a:cubicBezTo>
                  <a:cubicBezTo>
                    <a:pt x="11302" y="2379930"/>
                    <a:pt x="7802" y="2380396"/>
                    <a:pt x="8387" y="2379345"/>
                  </a:cubicBezTo>
                  <a:close/>
                  <a:moveTo>
                    <a:pt x="462599" y="2919361"/>
                  </a:moveTo>
                  <a:lnTo>
                    <a:pt x="462587" y="2919074"/>
                  </a:lnTo>
                  <a:cubicBezTo>
                    <a:pt x="464665" y="2920721"/>
                    <a:pt x="466505" y="2922678"/>
                    <a:pt x="464080" y="2923239"/>
                  </a:cubicBezTo>
                  <a:cubicBezTo>
                    <a:pt x="463805" y="2921926"/>
                    <a:pt x="463292" y="2920638"/>
                    <a:pt x="462599" y="2919361"/>
                  </a:cubicBezTo>
                  <a:close/>
                  <a:moveTo>
                    <a:pt x="721508" y="2585437"/>
                  </a:moveTo>
                  <a:cubicBezTo>
                    <a:pt x="705645" y="2612037"/>
                    <a:pt x="686712" y="2635283"/>
                    <a:pt x="666083" y="2657014"/>
                  </a:cubicBezTo>
                  <a:cubicBezTo>
                    <a:pt x="637881" y="2686836"/>
                    <a:pt x="607027" y="2713734"/>
                    <a:pt x="577618" y="2742303"/>
                  </a:cubicBezTo>
                  <a:cubicBezTo>
                    <a:pt x="558924" y="2760573"/>
                    <a:pt x="540481" y="2779130"/>
                    <a:pt x="524522" y="2800336"/>
                  </a:cubicBezTo>
                  <a:cubicBezTo>
                    <a:pt x="512900" y="2815646"/>
                    <a:pt x="501480" y="2831089"/>
                    <a:pt x="491375" y="2847485"/>
                  </a:cubicBezTo>
                  <a:cubicBezTo>
                    <a:pt x="484817" y="2858165"/>
                    <a:pt x="478737" y="2868965"/>
                    <a:pt x="473612" y="2880457"/>
                  </a:cubicBezTo>
                  <a:cubicBezTo>
                    <a:pt x="471283" y="2885684"/>
                    <a:pt x="468989" y="2890899"/>
                    <a:pt x="467090" y="2896389"/>
                  </a:cubicBezTo>
                  <a:cubicBezTo>
                    <a:pt x="465334" y="2901436"/>
                    <a:pt x="463829" y="2906616"/>
                    <a:pt x="463029" y="2911759"/>
                  </a:cubicBezTo>
                  <a:cubicBezTo>
                    <a:pt x="462802" y="2913227"/>
                    <a:pt x="462515" y="2916306"/>
                    <a:pt x="462575" y="2919074"/>
                  </a:cubicBezTo>
                  <a:lnTo>
                    <a:pt x="462181" y="2918656"/>
                  </a:lnTo>
                  <a:lnTo>
                    <a:pt x="462157" y="2918656"/>
                  </a:lnTo>
                  <a:cubicBezTo>
                    <a:pt x="462312" y="2918943"/>
                    <a:pt x="462456" y="2919074"/>
                    <a:pt x="462599" y="2919361"/>
                  </a:cubicBezTo>
                  <a:cubicBezTo>
                    <a:pt x="462659" y="2921700"/>
                    <a:pt x="463005" y="2923573"/>
                    <a:pt x="463877" y="2923382"/>
                  </a:cubicBezTo>
                  <a:lnTo>
                    <a:pt x="464080" y="2923227"/>
                  </a:lnTo>
                  <a:cubicBezTo>
                    <a:pt x="464188" y="2923812"/>
                    <a:pt x="464259" y="2924241"/>
                    <a:pt x="464295" y="2924683"/>
                  </a:cubicBezTo>
                  <a:cubicBezTo>
                    <a:pt x="466421" y="2942535"/>
                    <a:pt x="444908" y="2938025"/>
                    <a:pt x="443558" y="2937070"/>
                  </a:cubicBezTo>
                  <a:cubicBezTo>
                    <a:pt x="442973" y="2936664"/>
                    <a:pt x="440047" y="2934468"/>
                    <a:pt x="438649" y="2929134"/>
                  </a:cubicBezTo>
                  <a:cubicBezTo>
                    <a:pt x="437765" y="2925673"/>
                    <a:pt x="435890" y="2913513"/>
                    <a:pt x="436332" y="2908525"/>
                  </a:cubicBezTo>
                  <a:cubicBezTo>
                    <a:pt x="436833" y="2902952"/>
                    <a:pt x="437908" y="2897499"/>
                    <a:pt x="439258" y="2891890"/>
                  </a:cubicBezTo>
                  <a:cubicBezTo>
                    <a:pt x="441181" y="2884204"/>
                    <a:pt x="443845" y="2876639"/>
                    <a:pt x="446616" y="2869347"/>
                  </a:cubicBezTo>
                  <a:cubicBezTo>
                    <a:pt x="452780" y="2853142"/>
                    <a:pt x="460544" y="2837592"/>
                    <a:pt x="469216" y="2822711"/>
                  </a:cubicBezTo>
                  <a:cubicBezTo>
                    <a:pt x="477745" y="2808140"/>
                    <a:pt x="487218" y="2794107"/>
                    <a:pt x="496810" y="2780216"/>
                  </a:cubicBezTo>
                  <a:cubicBezTo>
                    <a:pt x="508599" y="2763449"/>
                    <a:pt x="521464" y="2747780"/>
                    <a:pt x="535380" y="2733258"/>
                  </a:cubicBezTo>
                  <a:cubicBezTo>
                    <a:pt x="557204" y="2710453"/>
                    <a:pt x="581070" y="2689736"/>
                    <a:pt x="604745" y="2669031"/>
                  </a:cubicBezTo>
                  <a:cubicBezTo>
                    <a:pt x="638693" y="2639222"/>
                    <a:pt x="672629" y="2609555"/>
                    <a:pt x="698872" y="2570926"/>
                  </a:cubicBezTo>
                  <a:cubicBezTo>
                    <a:pt x="702874" y="2564745"/>
                    <a:pt x="711188" y="2562883"/>
                    <a:pt x="717435" y="2566964"/>
                  </a:cubicBezTo>
                  <a:cubicBezTo>
                    <a:pt x="723682" y="2570890"/>
                    <a:pt x="725522" y="2579256"/>
                    <a:pt x="721508" y="2585437"/>
                  </a:cubicBezTo>
                  <a:close/>
                  <a:moveTo>
                    <a:pt x="767796" y="3613127"/>
                  </a:moveTo>
                  <a:lnTo>
                    <a:pt x="767736" y="3613569"/>
                  </a:lnTo>
                  <a:cubicBezTo>
                    <a:pt x="765920" y="3613509"/>
                    <a:pt x="766494" y="3612029"/>
                    <a:pt x="767700" y="3610359"/>
                  </a:cubicBezTo>
                  <a:lnTo>
                    <a:pt x="767760" y="3610943"/>
                  </a:lnTo>
                  <a:cubicBezTo>
                    <a:pt x="767807" y="3611230"/>
                    <a:pt x="767927" y="3611671"/>
                    <a:pt x="768034" y="3612101"/>
                  </a:cubicBezTo>
                  <a:cubicBezTo>
                    <a:pt x="767939" y="3612399"/>
                    <a:pt x="767867" y="3612841"/>
                    <a:pt x="767796" y="3613127"/>
                  </a:cubicBezTo>
                  <a:close/>
                  <a:moveTo>
                    <a:pt x="3180056" y="529854"/>
                  </a:moveTo>
                  <a:cubicBezTo>
                    <a:pt x="3184942" y="535463"/>
                    <a:pt x="3184356" y="543948"/>
                    <a:pt x="3178766" y="548900"/>
                  </a:cubicBezTo>
                  <a:cubicBezTo>
                    <a:pt x="3173164" y="553697"/>
                    <a:pt x="3164671" y="553077"/>
                    <a:pt x="3159797" y="547635"/>
                  </a:cubicBezTo>
                  <a:cubicBezTo>
                    <a:pt x="3128191" y="513111"/>
                    <a:pt x="3099069" y="475855"/>
                    <a:pt x="3069636" y="438897"/>
                  </a:cubicBezTo>
                  <a:cubicBezTo>
                    <a:pt x="3050440" y="414875"/>
                    <a:pt x="3030958" y="390996"/>
                    <a:pt x="3010508" y="368346"/>
                  </a:cubicBezTo>
                  <a:cubicBezTo>
                    <a:pt x="2988887" y="344300"/>
                    <a:pt x="2966335" y="321448"/>
                    <a:pt x="2940569" y="301686"/>
                  </a:cubicBezTo>
                  <a:cubicBezTo>
                    <a:pt x="2926283" y="290552"/>
                    <a:pt x="2911411" y="280468"/>
                    <a:pt x="2895763" y="271744"/>
                  </a:cubicBezTo>
                  <a:cubicBezTo>
                    <a:pt x="2880235" y="263307"/>
                    <a:pt x="2864049" y="256064"/>
                    <a:pt x="2846920" y="251052"/>
                  </a:cubicBezTo>
                  <a:cubicBezTo>
                    <a:pt x="2841234" y="249429"/>
                    <a:pt x="2835453" y="247818"/>
                    <a:pt x="2829599" y="246493"/>
                  </a:cubicBezTo>
                  <a:cubicBezTo>
                    <a:pt x="2823902" y="245312"/>
                    <a:pt x="2818156" y="244273"/>
                    <a:pt x="2812410" y="243677"/>
                  </a:cubicBezTo>
                  <a:cubicBezTo>
                    <a:pt x="2808839" y="243271"/>
                    <a:pt x="2801290" y="245383"/>
                    <a:pt x="2797778" y="245407"/>
                  </a:cubicBezTo>
                  <a:cubicBezTo>
                    <a:pt x="2793669" y="245312"/>
                    <a:pt x="2790659" y="244154"/>
                    <a:pt x="2788903" y="242913"/>
                  </a:cubicBezTo>
                  <a:cubicBezTo>
                    <a:pt x="2785188" y="240467"/>
                    <a:pt x="2783038" y="237221"/>
                    <a:pt x="2782679" y="233139"/>
                  </a:cubicBezTo>
                  <a:cubicBezTo>
                    <a:pt x="2782464" y="230669"/>
                    <a:pt x="2782393" y="226886"/>
                    <a:pt x="2785701" y="222638"/>
                  </a:cubicBezTo>
                  <a:cubicBezTo>
                    <a:pt x="2788592" y="218712"/>
                    <a:pt x="2793287" y="217017"/>
                    <a:pt x="2797766" y="217530"/>
                  </a:cubicBezTo>
                  <a:cubicBezTo>
                    <a:pt x="2797431" y="217841"/>
                    <a:pt x="2797264" y="218437"/>
                    <a:pt x="2797324" y="219309"/>
                  </a:cubicBezTo>
                  <a:cubicBezTo>
                    <a:pt x="2797431" y="221051"/>
                    <a:pt x="2799593" y="220955"/>
                    <a:pt x="2802401" y="220227"/>
                  </a:cubicBezTo>
                  <a:cubicBezTo>
                    <a:pt x="2801469" y="219392"/>
                    <a:pt x="2800537" y="218569"/>
                    <a:pt x="2799737" y="218020"/>
                  </a:cubicBezTo>
                  <a:cubicBezTo>
                    <a:pt x="2801087" y="218390"/>
                    <a:pt x="2802401" y="219058"/>
                    <a:pt x="2803595" y="219881"/>
                  </a:cubicBezTo>
                  <a:cubicBezTo>
                    <a:pt x="2807501" y="218819"/>
                    <a:pt x="2812195" y="216838"/>
                    <a:pt x="2814453" y="216874"/>
                  </a:cubicBezTo>
                  <a:cubicBezTo>
                    <a:pt x="2821226" y="217268"/>
                    <a:pt x="2828011" y="218115"/>
                    <a:pt x="2834784" y="219094"/>
                  </a:cubicBezTo>
                  <a:cubicBezTo>
                    <a:pt x="2836695" y="219428"/>
                    <a:pt x="2838547" y="219893"/>
                    <a:pt x="2840446" y="220251"/>
                  </a:cubicBezTo>
                  <a:cubicBezTo>
                    <a:pt x="2840541" y="220227"/>
                    <a:pt x="2840613" y="220144"/>
                    <a:pt x="2840720" y="220120"/>
                  </a:cubicBezTo>
                  <a:cubicBezTo>
                    <a:pt x="2868947" y="212184"/>
                    <a:pt x="2895118" y="200692"/>
                    <a:pt x="2920502" y="187792"/>
                  </a:cubicBezTo>
                  <a:cubicBezTo>
                    <a:pt x="2956838" y="169104"/>
                    <a:pt x="2990965" y="146431"/>
                    <a:pt x="3025845" y="124306"/>
                  </a:cubicBezTo>
                  <a:cubicBezTo>
                    <a:pt x="3049377" y="109294"/>
                    <a:pt x="3073446" y="94997"/>
                    <a:pt x="3098005" y="81262"/>
                  </a:cubicBezTo>
                  <a:cubicBezTo>
                    <a:pt x="3114060" y="72455"/>
                    <a:pt x="3130365" y="64221"/>
                    <a:pt x="3147040" y="56846"/>
                  </a:cubicBezTo>
                  <a:cubicBezTo>
                    <a:pt x="3163763" y="49614"/>
                    <a:pt x="3180773" y="42955"/>
                    <a:pt x="3198117" y="37156"/>
                  </a:cubicBezTo>
                  <a:lnTo>
                    <a:pt x="3231277" y="27513"/>
                  </a:lnTo>
                  <a:cubicBezTo>
                    <a:pt x="3234777" y="26618"/>
                    <a:pt x="3241908" y="23348"/>
                    <a:pt x="3245372" y="22752"/>
                  </a:cubicBezTo>
                  <a:cubicBezTo>
                    <a:pt x="3249469" y="22119"/>
                    <a:pt x="3252634" y="22692"/>
                    <a:pt x="3254581" y="23468"/>
                  </a:cubicBezTo>
                  <a:cubicBezTo>
                    <a:pt x="3258559" y="25317"/>
                    <a:pt x="3261259" y="28110"/>
                    <a:pt x="3262310" y="32143"/>
                  </a:cubicBezTo>
                  <a:cubicBezTo>
                    <a:pt x="3262919" y="34447"/>
                    <a:pt x="3263648" y="38062"/>
                    <a:pt x="3261259" y="42561"/>
                  </a:cubicBezTo>
                  <a:cubicBezTo>
                    <a:pt x="3259228" y="46738"/>
                    <a:pt x="3255203" y="49423"/>
                    <a:pt x="3250855" y="49781"/>
                  </a:cubicBezTo>
                  <a:cubicBezTo>
                    <a:pt x="3250998" y="49483"/>
                    <a:pt x="3250986" y="48898"/>
                    <a:pt x="3250795" y="48170"/>
                  </a:cubicBezTo>
                  <a:cubicBezTo>
                    <a:pt x="3250413" y="46738"/>
                    <a:pt x="3248490" y="47418"/>
                    <a:pt x="3246244" y="48838"/>
                  </a:cubicBezTo>
                  <a:cubicBezTo>
                    <a:pt x="3246793" y="49101"/>
                    <a:pt x="3247343" y="49507"/>
                    <a:pt x="3247844" y="49781"/>
                  </a:cubicBezTo>
                  <a:cubicBezTo>
                    <a:pt x="3247104" y="49674"/>
                    <a:pt x="3246351" y="49423"/>
                    <a:pt x="3245623" y="49161"/>
                  </a:cubicBezTo>
                  <a:cubicBezTo>
                    <a:pt x="3243066" y="50748"/>
                    <a:pt x="3240223" y="52920"/>
                    <a:pt x="3238695" y="53290"/>
                  </a:cubicBezTo>
                  <a:lnTo>
                    <a:pt x="3207996" y="64412"/>
                  </a:lnTo>
                  <a:cubicBezTo>
                    <a:pt x="3191858" y="70736"/>
                    <a:pt x="3176126" y="77920"/>
                    <a:pt x="3160621" y="85677"/>
                  </a:cubicBezTo>
                  <a:cubicBezTo>
                    <a:pt x="3145153" y="93577"/>
                    <a:pt x="3129994" y="101907"/>
                    <a:pt x="3115146" y="110940"/>
                  </a:cubicBezTo>
                  <a:cubicBezTo>
                    <a:pt x="3089620" y="126048"/>
                    <a:pt x="3065156" y="142552"/>
                    <a:pt x="3040287" y="158209"/>
                  </a:cubicBezTo>
                  <a:cubicBezTo>
                    <a:pt x="3014641" y="174343"/>
                    <a:pt x="2988720" y="189749"/>
                    <a:pt x="2962047" y="203449"/>
                  </a:cubicBezTo>
                  <a:cubicBezTo>
                    <a:pt x="2938634" y="215538"/>
                    <a:pt x="2914457" y="225884"/>
                    <a:pt x="2889313" y="234297"/>
                  </a:cubicBezTo>
                  <a:cubicBezTo>
                    <a:pt x="2896492" y="237149"/>
                    <a:pt x="2903587" y="240204"/>
                    <a:pt x="2910528" y="243605"/>
                  </a:cubicBezTo>
                  <a:cubicBezTo>
                    <a:pt x="2928111" y="252388"/>
                    <a:pt x="2944858" y="262818"/>
                    <a:pt x="2961031" y="274429"/>
                  </a:cubicBezTo>
                  <a:cubicBezTo>
                    <a:pt x="2989102" y="294824"/>
                    <a:pt x="3014474" y="318249"/>
                    <a:pt x="3037599" y="343978"/>
                  </a:cubicBezTo>
                  <a:cubicBezTo>
                    <a:pt x="3058646" y="367475"/>
                    <a:pt x="3077902" y="392667"/>
                    <a:pt x="3096715" y="418181"/>
                  </a:cubicBezTo>
                  <a:cubicBezTo>
                    <a:pt x="3124344" y="455783"/>
                    <a:pt x="3150635" y="494352"/>
                    <a:pt x="3180056" y="529854"/>
                  </a:cubicBezTo>
                  <a:close/>
                  <a:moveTo>
                    <a:pt x="2799713" y="218008"/>
                  </a:moveTo>
                  <a:cubicBezTo>
                    <a:pt x="2799068" y="217745"/>
                    <a:pt x="2798411" y="217638"/>
                    <a:pt x="2797754" y="217519"/>
                  </a:cubicBezTo>
                  <a:cubicBezTo>
                    <a:pt x="2798184" y="217208"/>
                    <a:pt x="2798889" y="217471"/>
                    <a:pt x="2799713" y="218008"/>
                  </a:cubicBezTo>
                  <a:close/>
                  <a:moveTo>
                    <a:pt x="3247821" y="49757"/>
                  </a:moveTo>
                  <a:cubicBezTo>
                    <a:pt x="3248824" y="49853"/>
                    <a:pt x="3249827" y="49805"/>
                    <a:pt x="3250831" y="49757"/>
                  </a:cubicBezTo>
                  <a:cubicBezTo>
                    <a:pt x="3250520" y="50652"/>
                    <a:pt x="3249326" y="50426"/>
                    <a:pt x="3247821" y="49757"/>
                  </a:cubicBezTo>
                  <a:close/>
                  <a:moveTo>
                    <a:pt x="3606639" y="484662"/>
                  </a:moveTo>
                  <a:cubicBezTo>
                    <a:pt x="3639309" y="524090"/>
                    <a:pt x="3672086" y="563364"/>
                    <a:pt x="3706607" y="601682"/>
                  </a:cubicBezTo>
                  <a:cubicBezTo>
                    <a:pt x="3711433" y="607279"/>
                    <a:pt x="3719926" y="607887"/>
                    <a:pt x="3725564" y="603090"/>
                  </a:cubicBezTo>
                  <a:cubicBezTo>
                    <a:pt x="3731202" y="598293"/>
                    <a:pt x="3731871" y="589796"/>
                    <a:pt x="3727045" y="584188"/>
                  </a:cubicBezTo>
                  <a:cubicBezTo>
                    <a:pt x="3702952" y="554425"/>
                    <a:pt x="3680232" y="523708"/>
                    <a:pt x="3657214" y="493445"/>
                  </a:cubicBezTo>
                  <a:cubicBezTo>
                    <a:pt x="3641674" y="472896"/>
                    <a:pt x="3626133" y="452477"/>
                    <a:pt x="3610007" y="432536"/>
                  </a:cubicBezTo>
                  <a:cubicBezTo>
                    <a:pt x="3596486" y="415830"/>
                    <a:pt x="3582557" y="399278"/>
                    <a:pt x="3568080" y="383335"/>
                  </a:cubicBezTo>
                  <a:cubicBezTo>
                    <a:pt x="3553579" y="367403"/>
                    <a:pt x="3538385" y="351938"/>
                    <a:pt x="3522665" y="336794"/>
                  </a:cubicBezTo>
                  <a:cubicBezTo>
                    <a:pt x="3506408" y="321388"/>
                    <a:pt x="3489481" y="306005"/>
                    <a:pt x="3470931" y="293177"/>
                  </a:cubicBezTo>
                  <a:cubicBezTo>
                    <a:pt x="3457899" y="284322"/>
                    <a:pt x="3444150" y="276673"/>
                    <a:pt x="3429398" y="271112"/>
                  </a:cubicBezTo>
                  <a:cubicBezTo>
                    <a:pt x="3426065" y="269883"/>
                    <a:pt x="3422673" y="268892"/>
                    <a:pt x="3419268" y="267854"/>
                  </a:cubicBezTo>
                  <a:cubicBezTo>
                    <a:pt x="3437497" y="263296"/>
                    <a:pt x="3455307" y="257305"/>
                    <a:pt x="3472794" y="250181"/>
                  </a:cubicBezTo>
                  <a:cubicBezTo>
                    <a:pt x="3496911" y="240407"/>
                    <a:pt x="3520479" y="228605"/>
                    <a:pt x="3543724" y="215955"/>
                  </a:cubicBezTo>
                  <a:cubicBezTo>
                    <a:pt x="3577182" y="197697"/>
                    <a:pt x="3609947" y="177720"/>
                    <a:pt x="3644624" y="161885"/>
                  </a:cubicBezTo>
                  <a:cubicBezTo>
                    <a:pt x="3656820" y="156180"/>
                    <a:pt x="3669135" y="150631"/>
                    <a:pt x="3681642" y="145500"/>
                  </a:cubicBezTo>
                  <a:cubicBezTo>
                    <a:pt x="3689848" y="142039"/>
                    <a:pt x="3698102" y="138865"/>
                    <a:pt x="3706476" y="136120"/>
                  </a:cubicBezTo>
                  <a:lnTo>
                    <a:pt x="3726950" y="129879"/>
                  </a:lnTo>
                  <a:cubicBezTo>
                    <a:pt x="3729159" y="129927"/>
                    <a:pt x="3736159" y="130308"/>
                    <a:pt x="3738369" y="129616"/>
                  </a:cubicBezTo>
                  <a:cubicBezTo>
                    <a:pt x="3742490" y="128542"/>
                    <a:pt x="3745357" y="126358"/>
                    <a:pt x="3747041" y="123650"/>
                  </a:cubicBezTo>
                  <a:cubicBezTo>
                    <a:pt x="3748904" y="120642"/>
                    <a:pt x="3750541" y="116764"/>
                    <a:pt x="3748750" y="111454"/>
                  </a:cubicBezTo>
                  <a:cubicBezTo>
                    <a:pt x="3746707" y="104687"/>
                    <a:pt x="3739540" y="100809"/>
                    <a:pt x="3732719" y="102885"/>
                  </a:cubicBezTo>
                  <a:cubicBezTo>
                    <a:pt x="3731106" y="103255"/>
                    <a:pt x="3729685" y="104055"/>
                    <a:pt x="3728455" y="104997"/>
                  </a:cubicBezTo>
                  <a:cubicBezTo>
                    <a:pt x="3725863" y="104389"/>
                    <a:pt x="3723032" y="103506"/>
                    <a:pt x="3721538" y="103720"/>
                  </a:cubicBezTo>
                  <a:lnTo>
                    <a:pt x="3698425" y="109222"/>
                  </a:lnTo>
                  <a:cubicBezTo>
                    <a:pt x="3689239" y="111561"/>
                    <a:pt x="3680161" y="114485"/>
                    <a:pt x="3671118" y="117552"/>
                  </a:cubicBezTo>
                  <a:cubicBezTo>
                    <a:pt x="3657847" y="121991"/>
                    <a:pt x="3644744" y="127146"/>
                    <a:pt x="3631747" y="132301"/>
                  </a:cubicBezTo>
                  <a:cubicBezTo>
                    <a:pt x="3596617" y="146705"/>
                    <a:pt x="3562645" y="164402"/>
                    <a:pt x="3529211" y="182362"/>
                  </a:cubicBezTo>
                  <a:cubicBezTo>
                    <a:pt x="3496601" y="200000"/>
                    <a:pt x="3464456" y="217900"/>
                    <a:pt x="3430497" y="230633"/>
                  </a:cubicBezTo>
                  <a:cubicBezTo>
                    <a:pt x="3402246" y="241207"/>
                    <a:pt x="3373005" y="248892"/>
                    <a:pt x="3341303" y="250133"/>
                  </a:cubicBezTo>
                  <a:cubicBezTo>
                    <a:pt x="3333873" y="250204"/>
                    <a:pt x="3327889" y="256183"/>
                    <a:pt x="3327924" y="263618"/>
                  </a:cubicBezTo>
                  <a:cubicBezTo>
                    <a:pt x="3327960" y="270909"/>
                    <a:pt x="3334028" y="277043"/>
                    <a:pt x="3341446" y="276983"/>
                  </a:cubicBezTo>
                  <a:cubicBezTo>
                    <a:pt x="3348386" y="277150"/>
                    <a:pt x="3355219" y="276959"/>
                    <a:pt x="3362004" y="276613"/>
                  </a:cubicBezTo>
                  <a:cubicBezTo>
                    <a:pt x="3363210" y="279978"/>
                    <a:pt x="3365945" y="283010"/>
                    <a:pt x="3371655" y="284131"/>
                  </a:cubicBezTo>
                  <a:cubicBezTo>
                    <a:pt x="3372444" y="284382"/>
                    <a:pt x="3375322" y="284537"/>
                    <a:pt x="3376481" y="284919"/>
                  </a:cubicBezTo>
                  <a:lnTo>
                    <a:pt x="3389023" y="288105"/>
                  </a:lnTo>
                  <a:cubicBezTo>
                    <a:pt x="3395175" y="289847"/>
                    <a:pt x="3401315" y="291590"/>
                    <a:pt x="3407371" y="293642"/>
                  </a:cubicBezTo>
                  <a:cubicBezTo>
                    <a:pt x="3411170" y="294919"/>
                    <a:pt x="3414920" y="296339"/>
                    <a:pt x="3418623" y="297915"/>
                  </a:cubicBezTo>
                  <a:cubicBezTo>
                    <a:pt x="3430831" y="303153"/>
                    <a:pt x="3442024" y="310349"/>
                    <a:pt x="3452655" y="318452"/>
                  </a:cubicBezTo>
                  <a:cubicBezTo>
                    <a:pt x="3469234" y="331078"/>
                    <a:pt x="3484238" y="346114"/>
                    <a:pt x="3498643" y="361031"/>
                  </a:cubicBezTo>
                  <a:cubicBezTo>
                    <a:pt x="3513360" y="376079"/>
                    <a:pt x="3527252" y="391760"/>
                    <a:pt x="3541084" y="407428"/>
                  </a:cubicBezTo>
                  <a:cubicBezTo>
                    <a:pt x="3563493" y="432751"/>
                    <a:pt x="3585090" y="458695"/>
                    <a:pt x="3606639" y="484662"/>
                  </a:cubicBezTo>
                  <a:close/>
                  <a:moveTo>
                    <a:pt x="3733806" y="104138"/>
                  </a:moveTo>
                  <a:cubicBezTo>
                    <a:pt x="3733758" y="105749"/>
                    <a:pt x="3731883" y="105690"/>
                    <a:pt x="3729578" y="105212"/>
                  </a:cubicBezTo>
                  <a:cubicBezTo>
                    <a:pt x="3731501" y="103673"/>
                    <a:pt x="3733878" y="102098"/>
                    <a:pt x="3733806" y="104138"/>
                  </a:cubicBezTo>
                  <a:close/>
                  <a:moveTo>
                    <a:pt x="3748558" y="332999"/>
                  </a:moveTo>
                  <a:cubicBezTo>
                    <a:pt x="3757875" y="335028"/>
                    <a:pt x="3768267" y="335983"/>
                    <a:pt x="3774312" y="337581"/>
                  </a:cubicBezTo>
                  <a:cubicBezTo>
                    <a:pt x="3794833" y="342856"/>
                    <a:pt x="3815188" y="348441"/>
                    <a:pt x="3835292" y="354909"/>
                  </a:cubicBezTo>
                  <a:cubicBezTo>
                    <a:pt x="3848861" y="359348"/>
                    <a:pt x="3862251" y="364396"/>
                    <a:pt x="3875546" y="369886"/>
                  </a:cubicBezTo>
                  <a:cubicBezTo>
                    <a:pt x="3903271" y="381676"/>
                    <a:pt x="3930780" y="394934"/>
                    <a:pt x="3957298" y="410149"/>
                  </a:cubicBezTo>
                  <a:cubicBezTo>
                    <a:pt x="3974786" y="420245"/>
                    <a:pt x="3991844" y="431248"/>
                    <a:pt x="4008507" y="442692"/>
                  </a:cubicBezTo>
                  <a:cubicBezTo>
                    <a:pt x="4050028" y="471619"/>
                    <a:pt x="4088921" y="504316"/>
                    <a:pt x="4125043" y="538912"/>
                  </a:cubicBezTo>
                  <a:cubicBezTo>
                    <a:pt x="4130550" y="543900"/>
                    <a:pt x="4130968" y="552337"/>
                    <a:pt x="4125987" y="557838"/>
                  </a:cubicBezTo>
                  <a:cubicBezTo>
                    <a:pt x="4120994" y="563340"/>
                    <a:pt x="4112489" y="563757"/>
                    <a:pt x="4106994" y="558757"/>
                  </a:cubicBezTo>
                  <a:cubicBezTo>
                    <a:pt x="4070156" y="527277"/>
                    <a:pt x="4030319" y="498409"/>
                    <a:pt x="3988989" y="471953"/>
                  </a:cubicBezTo>
                  <a:cubicBezTo>
                    <a:pt x="3972564" y="461511"/>
                    <a:pt x="3955865" y="451523"/>
                    <a:pt x="3939058" y="441678"/>
                  </a:cubicBezTo>
                  <a:cubicBezTo>
                    <a:pt x="3913663" y="426999"/>
                    <a:pt x="3888029" y="413061"/>
                    <a:pt x="3861750" y="400913"/>
                  </a:cubicBezTo>
                  <a:cubicBezTo>
                    <a:pt x="3846400" y="393633"/>
                    <a:pt x="3830812" y="387380"/>
                    <a:pt x="3815021" y="381580"/>
                  </a:cubicBezTo>
                  <a:cubicBezTo>
                    <a:pt x="3798954" y="375649"/>
                    <a:pt x="3782733" y="370148"/>
                    <a:pt x="3766368" y="364969"/>
                  </a:cubicBezTo>
                  <a:cubicBezTo>
                    <a:pt x="3759608" y="362809"/>
                    <a:pt x="3747053" y="360935"/>
                    <a:pt x="3737186" y="357475"/>
                  </a:cubicBezTo>
                  <a:cubicBezTo>
                    <a:pt x="3730473" y="355172"/>
                    <a:pt x="3724692" y="352248"/>
                    <a:pt x="3720989" y="348477"/>
                  </a:cubicBezTo>
                  <a:cubicBezTo>
                    <a:pt x="3715805" y="343620"/>
                    <a:pt x="3715542" y="335469"/>
                    <a:pt x="3720404" y="330266"/>
                  </a:cubicBezTo>
                  <a:cubicBezTo>
                    <a:pt x="3725289" y="325207"/>
                    <a:pt x="3733436" y="324813"/>
                    <a:pt x="3738620" y="329825"/>
                  </a:cubicBezTo>
                  <a:cubicBezTo>
                    <a:pt x="3740770" y="331627"/>
                    <a:pt x="3744628" y="332164"/>
                    <a:pt x="3748558" y="332999"/>
                  </a:cubicBezTo>
                  <a:close/>
                  <a:moveTo>
                    <a:pt x="431601" y="3027108"/>
                  </a:moveTo>
                  <a:lnTo>
                    <a:pt x="409192" y="2997406"/>
                  </a:lnTo>
                  <a:cubicBezTo>
                    <a:pt x="392266" y="2975162"/>
                    <a:pt x="361973" y="2937667"/>
                    <a:pt x="329005" y="2918108"/>
                  </a:cubicBezTo>
                  <a:cubicBezTo>
                    <a:pt x="310681" y="2907320"/>
                    <a:pt x="291378" y="2901830"/>
                    <a:pt x="273293" y="2914969"/>
                  </a:cubicBezTo>
                  <a:cubicBezTo>
                    <a:pt x="256690" y="2926724"/>
                    <a:pt x="258004" y="2947524"/>
                    <a:pt x="266652" y="2963013"/>
                  </a:cubicBezTo>
                  <a:cubicBezTo>
                    <a:pt x="275754" y="2979362"/>
                    <a:pt x="293397" y="2991487"/>
                    <a:pt x="311816" y="2980818"/>
                  </a:cubicBezTo>
                  <a:cubicBezTo>
                    <a:pt x="318111" y="2976868"/>
                    <a:pt x="326413" y="2978801"/>
                    <a:pt x="330331" y="2985031"/>
                  </a:cubicBezTo>
                  <a:cubicBezTo>
                    <a:pt x="334249" y="2991260"/>
                    <a:pt x="332338" y="2999673"/>
                    <a:pt x="326031" y="3003480"/>
                  </a:cubicBezTo>
                  <a:cubicBezTo>
                    <a:pt x="293134" y="3025211"/>
                    <a:pt x="258147" y="3007943"/>
                    <a:pt x="239931" y="2978897"/>
                  </a:cubicBezTo>
                  <a:cubicBezTo>
                    <a:pt x="222085" y="2950280"/>
                    <a:pt x="222168" y="2911162"/>
                    <a:pt x="252736" y="2887355"/>
                  </a:cubicBezTo>
                  <a:cubicBezTo>
                    <a:pt x="282885" y="2864442"/>
                    <a:pt x="316260" y="2868667"/>
                    <a:pt x="347484" y="2886854"/>
                  </a:cubicBezTo>
                  <a:cubicBezTo>
                    <a:pt x="361950" y="2895351"/>
                    <a:pt x="375901" y="2906926"/>
                    <a:pt x="388551" y="2919456"/>
                  </a:cubicBezTo>
                  <a:cubicBezTo>
                    <a:pt x="408428" y="2939218"/>
                    <a:pt x="425127" y="2961605"/>
                    <a:pt x="436344" y="2977119"/>
                  </a:cubicBezTo>
                  <a:lnTo>
                    <a:pt x="458299" y="3008599"/>
                  </a:lnTo>
                  <a:cubicBezTo>
                    <a:pt x="463757" y="3016941"/>
                    <a:pt x="469013" y="3025294"/>
                    <a:pt x="474054" y="3033815"/>
                  </a:cubicBezTo>
                  <a:cubicBezTo>
                    <a:pt x="479071" y="3042335"/>
                    <a:pt x="483897" y="3050999"/>
                    <a:pt x="488508" y="3059818"/>
                  </a:cubicBezTo>
                  <a:cubicBezTo>
                    <a:pt x="494994" y="3072205"/>
                    <a:pt x="506784" y="3090607"/>
                    <a:pt x="513377" y="3107946"/>
                  </a:cubicBezTo>
                  <a:cubicBezTo>
                    <a:pt x="516973" y="3117409"/>
                    <a:pt x="519218" y="3126646"/>
                    <a:pt x="519027" y="3134820"/>
                  </a:cubicBezTo>
                  <a:cubicBezTo>
                    <a:pt x="519051" y="3141968"/>
                    <a:pt x="513294" y="3147649"/>
                    <a:pt x="506186" y="3147697"/>
                  </a:cubicBezTo>
                  <a:cubicBezTo>
                    <a:pt x="499079" y="3147744"/>
                    <a:pt x="493286" y="3142040"/>
                    <a:pt x="493262" y="3134892"/>
                  </a:cubicBezTo>
                  <a:cubicBezTo>
                    <a:pt x="493047" y="3127899"/>
                    <a:pt x="489559" y="3120034"/>
                    <a:pt x="485474" y="3112063"/>
                  </a:cubicBezTo>
                  <a:cubicBezTo>
                    <a:pt x="478283" y="3097969"/>
                    <a:pt x="468380" y="3084138"/>
                    <a:pt x="462527" y="3074210"/>
                  </a:cubicBezTo>
                  <a:cubicBezTo>
                    <a:pt x="457737" y="3066131"/>
                    <a:pt x="452768" y="3058195"/>
                    <a:pt x="447608" y="3050271"/>
                  </a:cubicBezTo>
                  <a:cubicBezTo>
                    <a:pt x="442483" y="3042491"/>
                    <a:pt x="437132" y="3034722"/>
                    <a:pt x="431601" y="3027108"/>
                  </a:cubicBezTo>
                  <a:close/>
                  <a:moveTo>
                    <a:pt x="640664" y="3011869"/>
                  </a:moveTo>
                  <a:cubicBezTo>
                    <a:pt x="639434" y="3012943"/>
                    <a:pt x="637821" y="3014781"/>
                    <a:pt x="636316" y="3016308"/>
                  </a:cubicBezTo>
                  <a:cubicBezTo>
                    <a:pt x="633545" y="3012359"/>
                    <a:pt x="628659" y="3009972"/>
                    <a:pt x="623499" y="3010652"/>
                  </a:cubicBezTo>
                  <a:cubicBezTo>
                    <a:pt x="616141" y="3011595"/>
                    <a:pt x="610969" y="3018409"/>
                    <a:pt x="611936" y="3025807"/>
                  </a:cubicBezTo>
                  <a:cubicBezTo>
                    <a:pt x="612760" y="3033505"/>
                    <a:pt x="616057" y="3038016"/>
                    <a:pt x="619450" y="3041059"/>
                  </a:cubicBezTo>
                  <a:cubicBezTo>
                    <a:pt x="624383" y="3045498"/>
                    <a:pt x="631072" y="3046775"/>
                    <a:pt x="638824" y="3045092"/>
                  </a:cubicBezTo>
                  <a:cubicBezTo>
                    <a:pt x="647270" y="3043075"/>
                    <a:pt x="658200" y="3035247"/>
                    <a:pt x="665617" y="3027741"/>
                  </a:cubicBezTo>
                  <a:cubicBezTo>
                    <a:pt x="670467" y="3022836"/>
                    <a:pt x="673668" y="3017860"/>
                    <a:pt x="674946" y="3014877"/>
                  </a:cubicBezTo>
                  <a:cubicBezTo>
                    <a:pt x="689316" y="2980460"/>
                    <a:pt x="675807" y="2938800"/>
                    <a:pt x="651749" y="2921425"/>
                  </a:cubicBezTo>
                  <a:cubicBezTo>
                    <a:pt x="632864" y="2907893"/>
                    <a:pt x="607278" y="2906353"/>
                    <a:pt x="580843" y="2931437"/>
                  </a:cubicBezTo>
                  <a:cubicBezTo>
                    <a:pt x="551876" y="2959541"/>
                    <a:pt x="535285" y="2996105"/>
                    <a:pt x="528189" y="3035856"/>
                  </a:cubicBezTo>
                  <a:cubicBezTo>
                    <a:pt x="518358" y="3091203"/>
                    <a:pt x="526780" y="3152386"/>
                    <a:pt x="538653" y="3203187"/>
                  </a:cubicBezTo>
                  <a:cubicBezTo>
                    <a:pt x="542225" y="3218044"/>
                    <a:pt x="546310" y="3232734"/>
                    <a:pt x="550921" y="3247258"/>
                  </a:cubicBezTo>
                  <a:cubicBezTo>
                    <a:pt x="555508" y="3261626"/>
                    <a:pt x="560560" y="3275982"/>
                    <a:pt x="565971" y="3290159"/>
                  </a:cubicBezTo>
                  <a:cubicBezTo>
                    <a:pt x="566366" y="3291161"/>
                    <a:pt x="573640" y="3300147"/>
                    <a:pt x="576196" y="3306305"/>
                  </a:cubicBezTo>
                  <a:cubicBezTo>
                    <a:pt x="576913" y="3305100"/>
                    <a:pt x="577606" y="3304049"/>
                    <a:pt x="577833" y="3303751"/>
                  </a:cubicBezTo>
                  <a:cubicBezTo>
                    <a:pt x="577188" y="3304658"/>
                    <a:pt x="576686" y="3305553"/>
                    <a:pt x="576316" y="3306591"/>
                  </a:cubicBezTo>
                  <a:cubicBezTo>
                    <a:pt x="577379" y="3309312"/>
                    <a:pt x="577475" y="3311353"/>
                    <a:pt x="575647" y="3311878"/>
                  </a:cubicBezTo>
                  <a:lnTo>
                    <a:pt x="575551" y="3311878"/>
                  </a:lnTo>
                  <a:cubicBezTo>
                    <a:pt x="575778" y="3315660"/>
                    <a:pt x="577690" y="3319360"/>
                    <a:pt x="581034" y="3321687"/>
                  </a:cubicBezTo>
                  <a:cubicBezTo>
                    <a:pt x="586887" y="3325780"/>
                    <a:pt x="594902" y="3324229"/>
                    <a:pt x="598976" y="3318477"/>
                  </a:cubicBezTo>
                  <a:cubicBezTo>
                    <a:pt x="600230" y="3316818"/>
                    <a:pt x="602356" y="3311890"/>
                    <a:pt x="600624" y="3304968"/>
                  </a:cubicBezTo>
                  <a:cubicBezTo>
                    <a:pt x="598964" y="3298333"/>
                    <a:pt x="592095" y="3282760"/>
                    <a:pt x="591546" y="3281041"/>
                  </a:cubicBezTo>
                  <a:cubicBezTo>
                    <a:pt x="586995" y="3267246"/>
                    <a:pt x="582826" y="3253153"/>
                    <a:pt x="579051" y="3239036"/>
                  </a:cubicBezTo>
                  <a:cubicBezTo>
                    <a:pt x="575301" y="3225061"/>
                    <a:pt x="571992" y="3210920"/>
                    <a:pt x="569209" y="3196600"/>
                  </a:cubicBezTo>
                  <a:cubicBezTo>
                    <a:pt x="559724" y="3149474"/>
                    <a:pt x="554301" y="3093113"/>
                    <a:pt x="563857" y="3042443"/>
                  </a:cubicBezTo>
                  <a:cubicBezTo>
                    <a:pt x="569949" y="3010031"/>
                    <a:pt x="582026" y="2979673"/>
                    <a:pt x="605426" y="2956366"/>
                  </a:cubicBezTo>
                  <a:cubicBezTo>
                    <a:pt x="611769" y="2949923"/>
                    <a:pt x="617634" y="2946139"/>
                    <a:pt x="623451" y="2945996"/>
                  </a:cubicBezTo>
                  <a:cubicBezTo>
                    <a:pt x="629746" y="2945686"/>
                    <a:pt x="635181" y="2949373"/>
                    <a:pt x="639410" y="2954564"/>
                  </a:cubicBezTo>
                  <a:cubicBezTo>
                    <a:pt x="649348" y="2966629"/>
                    <a:pt x="653887" y="2986558"/>
                    <a:pt x="647664" y="3003790"/>
                  </a:cubicBezTo>
                  <a:cubicBezTo>
                    <a:pt x="646852" y="3004864"/>
                    <a:pt x="643447" y="3009399"/>
                    <a:pt x="640664" y="3011869"/>
                  </a:cubicBezTo>
                  <a:close/>
                  <a:moveTo>
                    <a:pt x="631837" y="3018278"/>
                  </a:moveTo>
                  <a:cubicBezTo>
                    <a:pt x="631574" y="3017418"/>
                    <a:pt x="632792" y="3017800"/>
                    <a:pt x="633939" y="3018468"/>
                  </a:cubicBezTo>
                  <a:cubicBezTo>
                    <a:pt x="632900" y="3019101"/>
                    <a:pt x="632123" y="3019292"/>
                    <a:pt x="631837" y="3018278"/>
                  </a:cubicBezTo>
                  <a:close/>
                  <a:moveTo>
                    <a:pt x="576304" y="3306591"/>
                  </a:moveTo>
                  <a:cubicBezTo>
                    <a:pt x="575671" y="3308369"/>
                    <a:pt x="575420" y="3310135"/>
                    <a:pt x="575540" y="3311878"/>
                  </a:cubicBezTo>
                  <a:cubicBezTo>
                    <a:pt x="572733" y="3312737"/>
                    <a:pt x="574560" y="3309002"/>
                    <a:pt x="576196" y="3306305"/>
                  </a:cubicBezTo>
                  <a:lnTo>
                    <a:pt x="576304" y="3306591"/>
                  </a:lnTo>
                  <a:close/>
                  <a:moveTo>
                    <a:pt x="435579" y="2613600"/>
                  </a:moveTo>
                  <a:cubicBezTo>
                    <a:pt x="435352" y="2613027"/>
                    <a:pt x="435089" y="2612455"/>
                    <a:pt x="434803" y="2612037"/>
                  </a:cubicBezTo>
                  <a:cubicBezTo>
                    <a:pt x="435388" y="2612586"/>
                    <a:pt x="435758" y="2613159"/>
                    <a:pt x="435579" y="2613600"/>
                  </a:cubicBezTo>
                  <a:close/>
                  <a:moveTo>
                    <a:pt x="269961" y="2327256"/>
                  </a:moveTo>
                  <a:cubicBezTo>
                    <a:pt x="258553" y="2309857"/>
                    <a:pt x="255435" y="2287672"/>
                    <a:pt x="258780" y="2265190"/>
                  </a:cubicBezTo>
                  <a:cubicBezTo>
                    <a:pt x="263200" y="2235356"/>
                    <a:pt x="279266" y="2205092"/>
                    <a:pt x="299740" y="2185999"/>
                  </a:cubicBezTo>
                  <a:cubicBezTo>
                    <a:pt x="315531" y="2171368"/>
                    <a:pt x="334106" y="2163456"/>
                    <a:pt x="352274" y="2164483"/>
                  </a:cubicBezTo>
                  <a:cubicBezTo>
                    <a:pt x="369200" y="2165556"/>
                    <a:pt x="386592" y="2174053"/>
                    <a:pt x="401631" y="2194782"/>
                  </a:cubicBezTo>
                  <a:cubicBezTo>
                    <a:pt x="409252" y="2205510"/>
                    <a:pt x="414950" y="2217491"/>
                    <a:pt x="419178" y="2230415"/>
                  </a:cubicBezTo>
                  <a:cubicBezTo>
                    <a:pt x="424876" y="2247659"/>
                    <a:pt x="428006" y="2266180"/>
                    <a:pt x="430789" y="2283269"/>
                  </a:cubicBezTo>
                  <a:cubicBezTo>
                    <a:pt x="435615" y="2313974"/>
                    <a:pt x="438076" y="2344941"/>
                    <a:pt x="438792" y="2375992"/>
                  </a:cubicBezTo>
                  <a:cubicBezTo>
                    <a:pt x="439115" y="2390169"/>
                    <a:pt x="439019" y="2404358"/>
                    <a:pt x="438745" y="2418571"/>
                  </a:cubicBezTo>
                  <a:cubicBezTo>
                    <a:pt x="442436" y="2409657"/>
                    <a:pt x="446354" y="2400838"/>
                    <a:pt x="450630" y="2392198"/>
                  </a:cubicBezTo>
                  <a:cubicBezTo>
                    <a:pt x="466290" y="2360503"/>
                    <a:pt x="485975" y="2331086"/>
                    <a:pt x="509113" y="2305441"/>
                  </a:cubicBezTo>
                  <a:cubicBezTo>
                    <a:pt x="520282" y="2293078"/>
                    <a:pt x="533027" y="2280357"/>
                    <a:pt x="547182" y="2270321"/>
                  </a:cubicBezTo>
                  <a:cubicBezTo>
                    <a:pt x="557717" y="2262946"/>
                    <a:pt x="569030" y="2257003"/>
                    <a:pt x="580975" y="2253507"/>
                  </a:cubicBezTo>
                  <a:cubicBezTo>
                    <a:pt x="620274" y="2242253"/>
                    <a:pt x="649121" y="2257647"/>
                    <a:pt x="666585" y="2284677"/>
                  </a:cubicBezTo>
                  <a:cubicBezTo>
                    <a:pt x="688898" y="2319200"/>
                    <a:pt x="690642" y="2374727"/>
                    <a:pt x="669918" y="2410468"/>
                  </a:cubicBezTo>
                  <a:cubicBezTo>
                    <a:pt x="666740" y="2415886"/>
                    <a:pt x="663145" y="2421160"/>
                    <a:pt x="659048" y="2425886"/>
                  </a:cubicBezTo>
                  <a:cubicBezTo>
                    <a:pt x="654819" y="2430612"/>
                    <a:pt x="650148" y="2435075"/>
                    <a:pt x="645012" y="2438834"/>
                  </a:cubicBezTo>
                  <a:cubicBezTo>
                    <a:pt x="640796" y="2441949"/>
                    <a:pt x="636209" y="2444801"/>
                    <a:pt x="631371" y="2446937"/>
                  </a:cubicBezTo>
                  <a:cubicBezTo>
                    <a:pt x="626103" y="2449085"/>
                    <a:pt x="620596" y="2450815"/>
                    <a:pt x="614946" y="2451245"/>
                  </a:cubicBezTo>
                  <a:cubicBezTo>
                    <a:pt x="584331" y="2454180"/>
                    <a:pt x="566318" y="2433309"/>
                    <a:pt x="563140" y="2411578"/>
                  </a:cubicBezTo>
                  <a:cubicBezTo>
                    <a:pt x="561205" y="2398248"/>
                    <a:pt x="564741" y="2384942"/>
                    <a:pt x="573485" y="2376338"/>
                  </a:cubicBezTo>
                  <a:cubicBezTo>
                    <a:pt x="581118" y="2368808"/>
                    <a:pt x="592633" y="2363880"/>
                    <a:pt x="608854" y="2366887"/>
                  </a:cubicBezTo>
                  <a:cubicBezTo>
                    <a:pt x="616153" y="2367997"/>
                    <a:pt x="621122" y="2374906"/>
                    <a:pt x="619903" y="2382269"/>
                  </a:cubicBezTo>
                  <a:cubicBezTo>
                    <a:pt x="618685" y="2389620"/>
                    <a:pt x="611769" y="2394632"/>
                    <a:pt x="604435" y="2393379"/>
                  </a:cubicBezTo>
                  <a:cubicBezTo>
                    <a:pt x="599442" y="2392592"/>
                    <a:pt x="595727" y="2393355"/>
                    <a:pt x="593469" y="2395659"/>
                  </a:cubicBezTo>
                  <a:cubicBezTo>
                    <a:pt x="590901" y="2398559"/>
                    <a:pt x="590853" y="2402795"/>
                    <a:pt x="591594" y="2406840"/>
                  </a:cubicBezTo>
                  <a:cubicBezTo>
                    <a:pt x="593087" y="2414943"/>
                    <a:pt x="600099" y="2422330"/>
                    <a:pt x="611458" y="2420910"/>
                  </a:cubicBezTo>
                  <a:cubicBezTo>
                    <a:pt x="613907" y="2420504"/>
                    <a:pt x="616272" y="2419657"/>
                    <a:pt x="618542" y="2418666"/>
                  </a:cubicBezTo>
                  <a:cubicBezTo>
                    <a:pt x="621158" y="2417366"/>
                    <a:pt x="623595" y="2415647"/>
                    <a:pt x="625852" y="2413941"/>
                  </a:cubicBezTo>
                  <a:cubicBezTo>
                    <a:pt x="629065" y="2411303"/>
                    <a:pt x="631932" y="2408392"/>
                    <a:pt x="634536" y="2405194"/>
                  </a:cubicBezTo>
                  <a:cubicBezTo>
                    <a:pt x="637224" y="2401995"/>
                    <a:pt x="639529" y="2398391"/>
                    <a:pt x="641560" y="2394644"/>
                  </a:cubicBezTo>
                  <a:cubicBezTo>
                    <a:pt x="653421" y="2372901"/>
                    <a:pt x="653469" y="2341672"/>
                    <a:pt x="643913" y="2317470"/>
                  </a:cubicBezTo>
                  <a:cubicBezTo>
                    <a:pt x="635432" y="2296145"/>
                    <a:pt x="617909" y="2280345"/>
                    <a:pt x="591247" y="2288352"/>
                  </a:cubicBezTo>
                  <a:cubicBezTo>
                    <a:pt x="580879" y="2291479"/>
                    <a:pt x="571323" y="2297350"/>
                    <a:pt x="562436" y="2304200"/>
                  </a:cubicBezTo>
                  <a:cubicBezTo>
                    <a:pt x="552593" y="2311969"/>
                    <a:pt x="543574" y="2320883"/>
                    <a:pt x="535464" y="2329583"/>
                  </a:cubicBezTo>
                  <a:cubicBezTo>
                    <a:pt x="513867" y="2352519"/>
                    <a:pt x="495484" y="2378952"/>
                    <a:pt x="480445" y="2407413"/>
                  </a:cubicBezTo>
                  <a:cubicBezTo>
                    <a:pt x="465382" y="2435874"/>
                    <a:pt x="453580" y="2466221"/>
                    <a:pt x="445541" y="2497261"/>
                  </a:cubicBezTo>
                  <a:cubicBezTo>
                    <a:pt x="442244" y="2509827"/>
                    <a:pt x="439354" y="2522512"/>
                    <a:pt x="437144" y="2535472"/>
                  </a:cubicBezTo>
                  <a:cubicBezTo>
                    <a:pt x="435770" y="2543443"/>
                    <a:pt x="434767" y="2551474"/>
                    <a:pt x="433966" y="2559541"/>
                  </a:cubicBezTo>
                  <a:cubicBezTo>
                    <a:pt x="433966" y="2559649"/>
                    <a:pt x="433943" y="2559744"/>
                    <a:pt x="433943" y="2559852"/>
                  </a:cubicBezTo>
                  <a:cubicBezTo>
                    <a:pt x="433489" y="2564482"/>
                    <a:pt x="433011" y="2569124"/>
                    <a:pt x="432796" y="2573790"/>
                  </a:cubicBezTo>
                  <a:cubicBezTo>
                    <a:pt x="432569" y="2578766"/>
                    <a:pt x="432438" y="2583874"/>
                    <a:pt x="432533" y="2588826"/>
                  </a:cubicBezTo>
                  <a:cubicBezTo>
                    <a:pt x="432629" y="2593779"/>
                    <a:pt x="432867" y="2598588"/>
                    <a:pt x="433381" y="2603385"/>
                  </a:cubicBezTo>
                  <a:cubicBezTo>
                    <a:pt x="433513" y="2604686"/>
                    <a:pt x="433202" y="2607335"/>
                    <a:pt x="433142" y="2609674"/>
                  </a:cubicBezTo>
                  <a:cubicBezTo>
                    <a:pt x="433775" y="2610366"/>
                    <a:pt x="434361" y="2611213"/>
                    <a:pt x="434827" y="2612073"/>
                  </a:cubicBezTo>
                  <a:cubicBezTo>
                    <a:pt x="434349" y="2611512"/>
                    <a:pt x="433751" y="2611094"/>
                    <a:pt x="433118" y="2610557"/>
                  </a:cubicBezTo>
                  <a:cubicBezTo>
                    <a:pt x="433118" y="2612741"/>
                    <a:pt x="433417" y="2614483"/>
                    <a:pt x="434671" y="2614269"/>
                  </a:cubicBezTo>
                  <a:cubicBezTo>
                    <a:pt x="435197" y="2614101"/>
                    <a:pt x="435483" y="2613935"/>
                    <a:pt x="435591" y="2613636"/>
                  </a:cubicBezTo>
                  <a:cubicBezTo>
                    <a:pt x="436666" y="2616357"/>
                    <a:pt x="436821" y="2619412"/>
                    <a:pt x="435842" y="2622526"/>
                  </a:cubicBezTo>
                  <a:cubicBezTo>
                    <a:pt x="432879" y="2631871"/>
                    <a:pt x="425748" y="2632216"/>
                    <a:pt x="422714" y="2632073"/>
                  </a:cubicBezTo>
                  <a:cubicBezTo>
                    <a:pt x="419393" y="2632085"/>
                    <a:pt x="415010" y="2630832"/>
                    <a:pt x="411689" y="2625749"/>
                  </a:cubicBezTo>
                  <a:cubicBezTo>
                    <a:pt x="410208" y="2623481"/>
                    <a:pt x="407938" y="2611631"/>
                    <a:pt x="407233" y="2606846"/>
                  </a:cubicBezTo>
                  <a:cubicBezTo>
                    <a:pt x="406409" y="2601201"/>
                    <a:pt x="405896" y="2595533"/>
                    <a:pt x="405597" y="2589853"/>
                  </a:cubicBezTo>
                  <a:cubicBezTo>
                    <a:pt x="405274" y="2584172"/>
                    <a:pt x="405203" y="2578635"/>
                    <a:pt x="405262" y="2573086"/>
                  </a:cubicBezTo>
                  <a:cubicBezTo>
                    <a:pt x="405322" y="2566546"/>
                    <a:pt x="405645" y="2560007"/>
                    <a:pt x="406122" y="2553467"/>
                  </a:cubicBezTo>
                  <a:cubicBezTo>
                    <a:pt x="404689" y="2546832"/>
                    <a:pt x="403913" y="2539612"/>
                    <a:pt x="403745" y="2531856"/>
                  </a:cubicBezTo>
                  <a:cubicBezTo>
                    <a:pt x="403256" y="2509850"/>
                    <a:pt x="407389" y="2484396"/>
                    <a:pt x="407639" y="2467009"/>
                  </a:cubicBezTo>
                  <a:cubicBezTo>
                    <a:pt x="408261" y="2431232"/>
                    <a:pt x="407843" y="2395193"/>
                    <a:pt x="405143" y="2359572"/>
                  </a:cubicBezTo>
                  <a:cubicBezTo>
                    <a:pt x="403363" y="2336015"/>
                    <a:pt x="400568" y="2312506"/>
                    <a:pt x="396256" y="2289355"/>
                  </a:cubicBezTo>
                  <a:cubicBezTo>
                    <a:pt x="393473" y="2273877"/>
                    <a:pt x="390391" y="2257385"/>
                    <a:pt x="385051" y="2241884"/>
                  </a:cubicBezTo>
                  <a:cubicBezTo>
                    <a:pt x="381850" y="2232706"/>
                    <a:pt x="377813" y="2223852"/>
                    <a:pt x="372199" y="2216095"/>
                  </a:cubicBezTo>
                  <a:cubicBezTo>
                    <a:pt x="365211" y="2206512"/>
                    <a:pt x="357924" y="2201321"/>
                    <a:pt x="350040" y="2200677"/>
                  </a:cubicBezTo>
                  <a:cubicBezTo>
                    <a:pt x="335790" y="2199770"/>
                    <a:pt x="322387" y="2211357"/>
                    <a:pt x="311625" y="2225892"/>
                  </a:cubicBezTo>
                  <a:cubicBezTo>
                    <a:pt x="300695" y="2240869"/>
                    <a:pt x="292728" y="2259652"/>
                    <a:pt x="291091" y="2277827"/>
                  </a:cubicBezTo>
                  <a:cubicBezTo>
                    <a:pt x="290040" y="2289546"/>
                    <a:pt x="291354" y="2300871"/>
                    <a:pt x="297040" y="2310227"/>
                  </a:cubicBezTo>
                  <a:cubicBezTo>
                    <a:pt x="302081" y="2318449"/>
                    <a:pt x="311052" y="2322387"/>
                    <a:pt x="319616" y="2321683"/>
                  </a:cubicBezTo>
                  <a:cubicBezTo>
                    <a:pt x="328121" y="2320979"/>
                    <a:pt x="336327" y="2316062"/>
                    <a:pt x="339469" y="2306563"/>
                  </a:cubicBezTo>
                  <a:cubicBezTo>
                    <a:pt x="340341" y="2303890"/>
                    <a:pt x="340472" y="2300823"/>
                    <a:pt x="339672" y="2298090"/>
                  </a:cubicBezTo>
                  <a:cubicBezTo>
                    <a:pt x="339170" y="2296360"/>
                    <a:pt x="338693" y="2294200"/>
                    <a:pt x="336638" y="2294594"/>
                  </a:cubicBezTo>
                  <a:cubicBezTo>
                    <a:pt x="329411" y="2296253"/>
                    <a:pt x="322184" y="2291789"/>
                    <a:pt x="320488" y="2284570"/>
                  </a:cubicBezTo>
                  <a:cubicBezTo>
                    <a:pt x="318792" y="2277350"/>
                    <a:pt x="323283" y="2270130"/>
                    <a:pt x="330510" y="2268471"/>
                  </a:cubicBezTo>
                  <a:cubicBezTo>
                    <a:pt x="343196" y="2265225"/>
                    <a:pt x="352871" y="2269868"/>
                    <a:pt x="359620" y="2277577"/>
                  </a:cubicBezTo>
                  <a:cubicBezTo>
                    <a:pt x="367731" y="2286813"/>
                    <a:pt x="370443" y="2302446"/>
                    <a:pt x="366895" y="2314880"/>
                  </a:cubicBezTo>
                  <a:cubicBezTo>
                    <a:pt x="360528" y="2337363"/>
                    <a:pt x="342192" y="2349643"/>
                    <a:pt x="322591" y="2351898"/>
                  </a:cubicBezTo>
                  <a:cubicBezTo>
                    <a:pt x="303013" y="2354118"/>
                    <a:pt x="282204" y="2345777"/>
                    <a:pt x="269961" y="2327256"/>
                  </a:cubicBezTo>
                  <a:close/>
                  <a:moveTo>
                    <a:pt x="1120988" y="946656"/>
                  </a:moveTo>
                  <a:lnTo>
                    <a:pt x="1120773" y="946811"/>
                  </a:lnTo>
                  <a:cubicBezTo>
                    <a:pt x="1120438" y="946393"/>
                    <a:pt x="1121370" y="946059"/>
                    <a:pt x="1122039" y="946023"/>
                  </a:cubicBezTo>
                  <a:lnTo>
                    <a:pt x="1121525" y="946346"/>
                  </a:lnTo>
                  <a:cubicBezTo>
                    <a:pt x="1121346" y="946501"/>
                    <a:pt x="1121167" y="946501"/>
                    <a:pt x="1120988" y="946656"/>
                  </a:cubicBezTo>
                  <a:close/>
                  <a:moveTo>
                    <a:pt x="1406176" y="700050"/>
                  </a:moveTo>
                  <a:cubicBezTo>
                    <a:pt x="1406714" y="699585"/>
                    <a:pt x="1407216" y="698976"/>
                    <a:pt x="1407646" y="698236"/>
                  </a:cubicBezTo>
                  <a:cubicBezTo>
                    <a:pt x="1407275" y="699406"/>
                    <a:pt x="1406785" y="700014"/>
                    <a:pt x="1406176" y="700050"/>
                  </a:cubicBezTo>
                  <a:close/>
                  <a:moveTo>
                    <a:pt x="1366996" y="702389"/>
                  </a:moveTo>
                  <a:cubicBezTo>
                    <a:pt x="1366328" y="702854"/>
                    <a:pt x="1365730" y="703332"/>
                    <a:pt x="1365169" y="703785"/>
                  </a:cubicBezTo>
                  <a:cubicBezTo>
                    <a:pt x="1365193" y="703200"/>
                    <a:pt x="1365921" y="702735"/>
                    <a:pt x="1366996" y="702389"/>
                  </a:cubicBezTo>
                  <a:close/>
                  <a:moveTo>
                    <a:pt x="980024" y="1116040"/>
                  </a:moveTo>
                  <a:cubicBezTo>
                    <a:pt x="979964" y="1115980"/>
                    <a:pt x="979809" y="1115814"/>
                    <a:pt x="979809" y="1115802"/>
                  </a:cubicBezTo>
                  <a:cubicBezTo>
                    <a:pt x="978483" y="1111339"/>
                    <a:pt x="979606" y="1106899"/>
                    <a:pt x="982377" y="1103701"/>
                  </a:cubicBezTo>
                  <a:lnTo>
                    <a:pt x="982652" y="1103248"/>
                  </a:lnTo>
                  <a:cubicBezTo>
                    <a:pt x="983930" y="1101577"/>
                    <a:pt x="987059" y="1097341"/>
                    <a:pt x="987418" y="1096887"/>
                  </a:cubicBezTo>
                  <a:lnTo>
                    <a:pt x="998861" y="1079691"/>
                  </a:lnTo>
                  <a:lnTo>
                    <a:pt x="1032821" y="1024331"/>
                  </a:lnTo>
                  <a:cubicBezTo>
                    <a:pt x="1051216" y="992791"/>
                    <a:pt x="1073733" y="953172"/>
                    <a:pt x="1083731" y="912848"/>
                  </a:cubicBezTo>
                  <a:cubicBezTo>
                    <a:pt x="1089847" y="888325"/>
                    <a:pt x="1091340" y="863444"/>
                    <a:pt x="1082071" y="840245"/>
                  </a:cubicBezTo>
                  <a:cubicBezTo>
                    <a:pt x="1080446" y="835937"/>
                    <a:pt x="1078368" y="831963"/>
                    <a:pt x="1075835" y="828144"/>
                  </a:cubicBezTo>
                  <a:cubicBezTo>
                    <a:pt x="1073315" y="824481"/>
                    <a:pt x="1070424" y="820960"/>
                    <a:pt x="1067151" y="817917"/>
                  </a:cubicBezTo>
                  <a:cubicBezTo>
                    <a:pt x="1061131" y="812225"/>
                    <a:pt x="1055158" y="809301"/>
                    <a:pt x="1049198" y="809445"/>
                  </a:cubicBezTo>
                  <a:cubicBezTo>
                    <a:pt x="1042305" y="809492"/>
                    <a:pt x="1035891" y="812857"/>
                    <a:pt x="1030551" y="818084"/>
                  </a:cubicBezTo>
                  <a:cubicBezTo>
                    <a:pt x="1018690" y="829314"/>
                    <a:pt x="1011081" y="848073"/>
                    <a:pt x="1014115" y="865293"/>
                  </a:cubicBezTo>
                  <a:cubicBezTo>
                    <a:pt x="1015094" y="871093"/>
                    <a:pt x="1017806" y="877967"/>
                    <a:pt x="1022046" y="882716"/>
                  </a:cubicBezTo>
                  <a:cubicBezTo>
                    <a:pt x="1024316" y="885378"/>
                    <a:pt x="1026789" y="888182"/>
                    <a:pt x="1030217" y="886690"/>
                  </a:cubicBezTo>
                  <a:cubicBezTo>
                    <a:pt x="1036882" y="883456"/>
                    <a:pt x="1044933" y="886272"/>
                    <a:pt x="1048158" y="892824"/>
                  </a:cubicBezTo>
                  <a:cubicBezTo>
                    <a:pt x="1051408" y="899530"/>
                    <a:pt x="1048612" y="907550"/>
                    <a:pt x="1041935" y="910784"/>
                  </a:cubicBezTo>
                  <a:cubicBezTo>
                    <a:pt x="1029190" y="917383"/>
                    <a:pt x="1017173" y="914614"/>
                    <a:pt x="1006996" y="907228"/>
                  </a:cubicBezTo>
                  <a:cubicBezTo>
                    <a:pt x="995875" y="899006"/>
                    <a:pt x="987693" y="883647"/>
                    <a:pt x="984862" y="871224"/>
                  </a:cubicBezTo>
                  <a:cubicBezTo>
                    <a:pt x="977336" y="837584"/>
                    <a:pt x="994943" y="799659"/>
                    <a:pt x="1020888" y="783668"/>
                  </a:cubicBezTo>
                  <a:cubicBezTo>
                    <a:pt x="1041242" y="771007"/>
                    <a:pt x="1066530" y="770219"/>
                    <a:pt x="1090910" y="791652"/>
                  </a:cubicBezTo>
                  <a:cubicBezTo>
                    <a:pt x="1096333" y="796353"/>
                    <a:pt x="1101219" y="801950"/>
                    <a:pt x="1105423" y="807881"/>
                  </a:cubicBezTo>
                  <a:cubicBezTo>
                    <a:pt x="1109592" y="813812"/>
                    <a:pt x="1113044" y="820208"/>
                    <a:pt x="1115768" y="826939"/>
                  </a:cubicBezTo>
                  <a:cubicBezTo>
                    <a:pt x="1127617" y="857453"/>
                    <a:pt x="1126841" y="890043"/>
                    <a:pt x="1118133" y="921834"/>
                  </a:cubicBezTo>
                  <a:cubicBezTo>
                    <a:pt x="1106319" y="965022"/>
                    <a:pt x="1080147" y="1006873"/>
                    <a:pt x="1058993" y="1040143"/>
                  </a:cubicBezTo>
                  <a:cubicBezTo>
                    <a:pt x="1055672" y="1045298"/>
                    <a:pt x="1052220" y="1050346"/>
                    <a:pt x="1048827" y="1055454"/>
                  </a:cubicBezTo>
                  <a:cubicBezTo>
                    <a:pt x="1064535" y="1044511"/>
                    <a:pt x="1081210" y="1034761"/>
                    <a:pt x="1098423" y="1027577"/>
                  </a:cubicBezTo>
                  <a:cubicBezTo>
                    <a:pt x="1111348" y="1021980"/>
                    <a:pt x="1124631" y="1017983"/>
                    <a:pt x="1137902" y="1015739"/>
                  </a:cubicBezTo>
                  <a:cubicBezTo>
                    <a:pt x="1159427" y="1012064"/>
                    <a:pt x="1180952" y="1012780"/>
                    <a:pt x="1201545" y="1019223"/>
                  </a:cubicBezTo>
                  <a:cubicBezTo>
                    <a:pt x="1212272" y="1022792"/>
                    <a:pt x="1230034" y="1027470"/>
                    <a:pt x="1242947" y="1035310"/>
                  </a:cubicBezTo>
                  <a:cubicBezTo>
                    <a:pt x="1250747" y="1040036"/>
                    <a:pt x="1257161" y="1045716"/>
                    <a:pt x="1260709" y="1052554"/>
                  </a:cubicBezTo>
                  <a:cubicBezTo>
                    <a:pt x="1264472" y="1058938"/>
                    <a:pt x="1262346" y="1067208"/>
                    <a:pt x="1255931" y="1070884"/>
                  </a:cubicBezTo>
                  <a:cubicBezTo>
                    <a:pt x="1249540" y="1074703"/>
                    <a:pt x="1241299" y="1072471"/>
                    <a:pt x="1237536" y="1066086"/>
                  </a:cubicBezTo>
                  <a:cubicBezTo>
                    <a:pt x="1235075" y="1062411"/>
                    <a:pt x="1230010" y="1060621"/>
                    <a:pt x="1224850" y="1058676"/>
                  </a:cubicBezTo>
                  <a:cubicBezTo>
                    <a:pt x="1213920" y="1054392"/>
                    <a:pt x="1201103" y="1052244"/>
                    <a:pt x="1192921" y="1050442"/>
                  </a:cubicBezTo>
                  <a:cubicBezTo>
                    <a:pt x="1177034" y="1046539"/>
                    <a:pt x="1160813" y="1047613"/>
                    <a:pt x="1144603" y="1051026"/>
                  </a:cubicBezTo>
                  <a:cubicBezTo>
                    <a:pt x="1133745" y="1053306"/>
                    <a:pt x="1122911" y="1056743"/>
                    <a:pt x="1112124" y="1061063"/>
                  </a:cubicBezTo>
                  <a:cubicBezTo>
                    <a:pt x="1091806" y="1069058"/>
                    <a:pt x="1071810" y="1079798"/>
                    <a:pt x="1053259" y="1091935"/>
                  </a:cubicBezTo>
                  <a:cubicBezTo>
                    <a:pt x="1033000" y="1105324"/>
                    <a:pt x="1014246" y="1119656"/>
                    <a:pt x="998682" y="1133404"/>
                  </a:cubicBezTo>
                  <a:cubicBezTo>
                    <a:pt x="993558" y="1138320"/>
                    <a:pt x="985399" y="1138129"/>
                    <a:pt x="980466" y="1132974"/>
                  </a:cubicBezTo>
                  <a:cubicBezTo>
                    <a:pt x="975903" y="1128189"/>
                    <a:pt x="975903" y="1120885"/>
                    <a:pt x="980024" y="1116040"/>
                  </a:cubicBezTo>
                  <a:close/>
                  <a:moveTo>
                    <a:pt x="1122039" y="946023"/>
                  </a:moveTo>
                  <a:cubicBezTo>
                    <a:pt x="1122290" y="945868"/>
                    <a:pt x="1122505" y="945857"/>
                    <a:pt x="1122576" y="945857"/>
                  </a:cubicBezTo>
                  <a:lnTo>
                    <a:pt x="1123090" y="945677"/>
                  </a:lnTo>
                  <a:cubicBezTo>
                    <a:pt x="1122063" y="946608"/>
                    <a:pt x="1121167" y="947372"/>
                    <a:pt x="1120820" y="946954"/>
                  </a:cubicBezTo>
                  <a:lnTo>
                    <a:pt x="1120773" y="946811"/>
                  </a:lnTo>
                  <a:cubicBezTo>
                    <a:pt x="1120319" y="947121"/>
                    <a:pt x="1119913" y="947587"/>
                    <a:pt x="1119507" y="947897"/>
                  </a:cubicBezTo>
                  <a:cubicBezTo>
                    <a:pt x="1112937" y="954055"/>
                    <a:pt x="1115744" y="960332"/>
                    <a:pt x="1115887" y="960917"/>
                  </a:cubicBezTo>
                  <a:cubicBezTo>
                    <a:pt x="1116198" y="962217"/>
                    <a:pt x="1124762" y="975666"/>
                    <a:pt x="1136277" y="967516"/>
                  </a:cubicBezTo>
                  <a:cubicBezTo>
                    <a:pt x="1137137" y="966895"/>
                    <a:pt x="1140100" y="964556"/>
                    <a:pt x="1141378" y="963768"/>
                  </a:cubicBezTo>
                  <a:lnTo>
                    <a:pt x="1150659" y="957921"/>
                  </a:lnTo>
                  <a:cubicBezTo>
                    <a:pt x="1155533" y="955057"/>
                    <a:pt x="1160466" y="952181"/>
                    <a:pt x="1165483" y="949616"/>
                  </a:cubicBezTo>
                  <a:cubicBezTo>
                    <a:pt x="1170392" y="947038"/>
                    <a:pt x="1175386" y="944615"/>
                    <a:pt x="1180486" y="942312"/>
                  </a:cubicBezTo>
                  <a:cubicBezTo>
                    <a:pt x="1196146" y="935570"/>
                    <a:pt x="1212320" y="931572"/>
                    <a:pt x="1228744" y="928887"/>
                  </a:cubicBezTo>
                  <a:cubicBezTo>
                    <a:pt x="1245730" y="926166"/>
                    <a:pt x="1262979" y="925044"/>
                    <a:pt x="1280359" y="924627"/>
                  </a:cubicBezTo>
                  <a:cubicBezTo>
                    <a:pt x="1319156" y="923039"/>
                    <a:pt x="1357763" y="924961"/>
                    <a:pt x="1396357" y="926739"/>
                  </a:cubicBezTo>
                  <a:cubicBezTo>
                    <a:pt x="1435585" y="928481"/>
                    <a:pt x="1474813" y="930379"/>
                    <a:pt x="1514052" y="931393"/>
                  </a:cubicBezTo>
                  <a:cubicBezTo>
                    <a:pt x="1548084" y="932228"/>
                    <a:pt x="1582080" y="931894"/>
                    <a:pt x="1616171" y="929806"/>
                  </a:cubicBezTo>
                  <a:cubicBezTo>
                    <a:pt x="1623589" y="929591"/>
                    <a:pt x="1629406" y="923326"/>
                    <a:pt x="1629143" y="915891"/>
                  </a:cubicBezTo>
                  <a:cubicBezTo>
                    <a:pt x="1628892" y="908457"/>
                    <a:pt x="1622657" y="902633"/>
                    <a:pt x="1615251" y="902991"/>
                  </a:cubicBezTo>
                  <a:cubicBezTo>
                    <a:pt x="1568462" y="903361"/>
                    <a:pt x="1522032" y="899626"/>
                    <a:pt x="1475494" y="895903"/>
                  </a:cubicBezTo>
                  <a:cubicBezTo>
                    <a:pt x="1444090" y="893480"/>
                    <a:pt x="1412663" y="890915"/>
                    <a:pt x="1381175" y="889673"/>
                  </a:cubicBezTo>
                  <a:cubicBezTo>
                    <a:pt x="1347084" y="888265"/>
                    <a:pt x="1312933" y="888612"/>
                    <a:pt x="1278710" y="890700"/>
                  </a:cubicBezTo>
                  <a:cubicBezTo>
                    <a:pt x="1259909" y="892048"/>
                    <a:pt x="1241239" y="893981"/>
                    <a:pt x="1222987" y="897788"/>
                  </a:cubicBezTo>
                  <a:cubicBezTo>
                    <a:pt x="1209118" y="900724"/>
                    <a:pt x="1195489" y="904638"/>
                    <a:pt x="1182194" y="909996"/>
                  </a:cubicBezTo>
                  <a:cubicBezTo>
                    <a:pt x="1185300" y="903373"/>
                    <a:pt x="1188238" y="896666"/>
                    <a:pt x="1190902" y="889853"/>
                  </a:cubicBezTo>
                  <a:cubicBezTo>
                    <a:pt x="1201163" y="863384"/>
                    <a:pt x="1208330" y="835734"/>
                    <a:pt x="1215593" y="807953"/>
                  </a:cubicBezTo>
                  <a:cubicBezTo>
                    <a:pt x="1223070" y="777522"/>
                    <a:pt x="1230488" y="747247"/>
                    <a:pt x="1236843" y="716578"/>
                  </a:cubicBezTo>
                  <a:cubicBezTo>
                    <a:pt x="1243186" y="686052"/>
                    <a:pt x="1248477" y="655299"/>
                    <a:pt x="1254020" y="624666"/>
                  </a:cubicBezTo>
                  <a:cubicBezTo>
                    <a:pt x="1257090" y="606563"/>
                    <a:pt x="1260602" y="588734"/>
                    <a:pt x="1264639" y="571037"/>
                  </a:cubicBezTo>
                  <a:cubicBezTo>
                    <a:pt x="1268653" y="553328"/>
                    <a:pt x="1273144" y="535738"/>
                    <a:pt x="1278436" y="518410"/>
                  </a:cubicBezTo>
                  <a:lnTo>
                    <a:pt x="1288720" y="487264"/>
                  </a:lnTo>
                  <a:lnTo>
                    <a:pt x="1294884" y="470616"/>
                  </a:lnTo>
                  <a:cubicBezTo>
                    <a:pt x="1296688" y="464697"/>
                    <a:pt x="1294514" y="460568"/>
                    <a:pt x="1294048" y="459864"/>
                  </a:cubicBezTo>
                  <a:cubicBezTo>
                    <a:pt x="1291719" y="455890"/>
                    <a:pt x="1288541" y="453850"/>
                    <a:pt x="1284695" y="453313"/>
                  </a:cubicBezTo>
                  <a:cubicBezTo>
                    <a:pt x="1282485" y="453122"/>
                    <a:pt x="1277934" y="452322"/>
                    <a:pt x="1273610" y="457060"/>
                  </a:cubicBezTo>
                  <a:cubicBezTo>
                    <a:pt x="1272057" y="458599"/>
                    <a:pt x="1270982" y="460401"/>
                    <a:pt x="1270397" y="462322"/>
                  </a:cubicBezTo>
                  <a:lnTo>
                    <a:pt x="1270444" y="462466"/>
                  </a:lnTo>
                  <a:cubicBezTo>
                    <a:pt x="1270898" y="462597"/>
                    <a:pt x="1270504" y="463337"/>
                    <a:pt x="1269979" y="464244"/>
                  </a:cubicBezTo>
                  <a:cubicBezTo>
                    <a:pt x="1269644" y="466452"/>
                    <a:pt x="1269919" y="468767"/>
                    <a:pt x="1270767" y="470915"/>
                  </a:cubicBezTo>
                  <a:cubicBezTo>
                    <a:pt x="1270158" y="469638"/>
                    <a:pt x="1269298" y="467776"/>
                    <a:pt x="1268772" y="466189"/>
                  </a:cubicBezTo>
                  <a:lnTo>
                    <a:pt x="1263863" y="477228"/>
                  </a:lnTo>
                  <a:lnTo>
                    <a:pt x="1251177" y="509364"/>
                  </a:lnTo>
                  <a:cubicBezTo>
                    <a:pt x="1244727" y="527181"/>
                    <a:pt x="1239017" y="545117"/>
                    <a:pt x="1233952" y="563316"/>
                  </a:cubicBezTo>
                  <a:cubicBezTo>
                    <a:pt x="1228911" y="581371"/>
                    <a:pt x="1224575" y="599677"/>
                    <a:pt x="1220586" y="618258"/>
                  </a:cubicBezTo>
                  <a:lnTo>
                    <a:pt x="1182242" y="800065"/>
                  </a:lnTo>
                  <a:cubicBezTo>
                    <a:pt x="1176592" y="827047"/>
                    <a:pt x="1170990" y="853885"/>
                    <a:pt x="1162521" y="879685"/>
                  </a:cubicBezTo>
                  <a:cubicBezTo>
                    <a:pt x="1157002" y="896296"/>
                    <a:pt x="1150420" y="912669"/>
                    <a:pt x="1141581" y="928278"/>
                  </a:cubicBezTo>
                  <a:cubicBezTo>
                    <a:pt x="1140673" y="929770"/>
                    <a:pt x="1140148" y="931369"/>
                    <a:pt x="1139873" y="932992"/>
                  </a:cubicBezTo>
                  <a:cubicBezTo>
                    <a:pt x="1138642" y="933816"/>
                    <a:pt x="1137376" y="934579"/>
                    <a:pt x="1136146" y="935403"/>
                  </a:cubicBezTo>
                  <a:lnTo>
                    <a:pt x="1126411" y="942300"/>
                  </a:lnTo>
                  <a:cubicBezTo>
                    <a:pt x="1125718" y="942766"/>
                    <a:pt x="1124547" y="944138"/>
                    <a:pt x="1123448" y="945212"/>
                  </a:cubicBezTo>
                  <a:cubicBezTo>
                    <a:pt x="1122958" y="945546"/>
                    <a:pt x="1122481" y="945701"/>
                    <a:pt x="1122039" y="946023"/>
                  </a:cubicBezTo>
                  <a:close/>
                  <a:moveTo>
                    <a:pt x="1141426" y="957921"/>
                  </a:moveTo>
                  <a:cubicBezTo>
                    <a:pt x="1141390" y="959532"/>
                    <a:pt x="1140984" y="961454"/>
                    <a:pt x="1139741" y="963554"/>
                  </a:cubicBezTo>
                  <a:cubicBezTo>
                    <a:pt x="1140733" y="961752"/>
                    <a:pt x="1141306" y="959974"/>
                    <a:pt x="1141426" y="957921"/>
                  </a:cubicBezTo>
                  <a:close/>
                  <a:moveTo>
                    <a:pt x="1367128" y="702377"/>
                  </a:moveTo>
                  <a:lnTo>
                    <a:pt x="1366996" y="702389"/>
                  </a:lnTo>
                  <a:lnTo>
                    <a:pt x="1367295" y="702294"/>
                  </a:lnTo>
                  <a:cubicBezTo>
                    <a:pt x="1367247" y="702329"/>
                    <a:pt x="1367176" y="702341"/>
                    <a:pt x="1367128" y="702377"/>
                  </a:cubicBezTo>
                  <a:close/>
                  <a:moveTo>
                    <a:pt x="1268892" y="465891"/>
                  </a:moveTo>
                  <a:lnTo>
                    <a:pt x="1268748" y="466189"/>
                  </a:lnTo>
                  <a:cubicBezTo>
                    <a:pt x="1267912" y="463611"/>
                    <a:pt x="1267805" y="461428"/>
                    <a:pt x="1270373" y="462322"/>
                  </a:cubicBezTo>
                  <a:cubicBezTo>
                    <a:pt x="1270194" y="462919"/>
                    <a:pt x="1270062" y="463647"/>
                    <a:pt x="1269955" y="464244"/>
                  </a:cubicBezTo>
                  <a:lnTo>
                    <a:pt x="1269322" y="465151"/>
                  </a:lnTo>
                  <a:cubicBezTo>
                    <a:pt x="1269071" y="465449"/>
                    <a:pt x="1269095" y="465449"/>
                    <a:pt x="1268892" y="465891"/>
                  </a:cubicBezTo>
                  <a:close/>
                  <a:moveTo>
                    <a:pt x="828930" y="1098438"/>
                  </a:moveTo>
                  <a:cubicBezTo>
                    <a:pt x="827485" y="1056623"/>
                    <a:pt x="829611" y="1014486"/>
                    <a:pt x="833350" y="972122"/>
                  </a:cubicBezTo>
                  <a:cubicBezTo>
                    <a:pt x="836993" y="931083"/>
                    <a:pt x="842022" y="889972"/>
                    <a:pt x="844125" y="849004"/>
                  </a:cubicBezTo>
                  <a:cubicBezTo>
                    <a:pt x="845904" y="814182"/>
                    <a:pt x="846060" y="779587"/>
                    <a:pt x="841736" y="745051"/>
                  </a:cubicBezTo>
                  <a:cubicBezTo>
                    <a:pt x="840625" y="737807"/>
                    <a:pt x="845689" y="730994"/>
                    <a:pt x="853024" y="729765"/>
                  </a:cubicBezTo>
                  <a:cubicBezTo>
                    <a:pt x="860358" y="728679"/>
                    <a:pt x="867214" y="733750"/>
                    <a:pt x="868325" y="741137"/>
                  </a:cubicBezTo>
                  <a:cubicBezTo>
                    <a:pt x="874716" y="777021"/>
                    <a:pt x="876818" y="813407"/>
                    <a:pt x="876472" y="850054"/>
                  </a:cubicBezTo>
                  <a:cubicBezTo>
                    <a:pt x="876042" y="891666"/>
                    <a:pt x="872888" y="933422"/>
                    <a:pt x="869496" y="975177"/>
                  </a:cubicBezTo>
                  <a:cubicBezTo>
                    <a:pt x="866175" y="1016204"/>
                    <a:pt x="862365" y="1056958"/>
                    <a:pt x="863070" y="1097496"/>
                  </a:cubicBezTo>
                  <a:cubicBezTo>
                    <a:pt x="863213" y="1120694"/>
                    <a:pt x="863870" y="1143869"/>
                    <a:pt x="865877" y="1166829"/>
                  </a:cubicBezTo>
                  <a:cubicBezTo>
                    <a:pt x="867202" y="1182092"/>
                    <a:pt x="869042" y="1197176"/>
                    <a:pt x="871813" y="1212069"/>
                  </a:cubicBezTo>
                  <a:cubicBezTo>
                    <a:pt x="872219" y="1214301"/>
                    <a:pt x="872757" y="1216473"/>
                    <a:pt x="873187" y="1218692"/>
                  </a:cubicBezTo>
                  <a:cubicBezTo>
                    <a:pt x="875863" y="1216878"/>
                    <a:pt x="878180" y="1215506"/>
                    <a:pt x="879363" y="1214921"/>
                  </a:cubicBezTo>
                  <a:cubicBezTo>
                    <a:pt x="890221" y="1209289"/>
                    <a:pt x="901915" y="1204921"/>
                    <a:pt x="913956" y="1201424"/>
                  </a:cubicBezTo>
                  <a:cubicBezTo>
                    <a:pt x="931001" y="1196520"/>
                    <a:pt x="948692" y="1193167"/>
                    <a:pt x="965367" y="1189586"/>
                  </a:cubicBezTo>
                  <a:cubicBezTo>
                    <a:pt x="999841" y="1182665"/>
                    <a:pt x="1034457" y="1178643"/>
                    <a:pt x="1069277" y="1177402"/>
                  </a:cubicBezTo>
                  <a:cubicBezTo>
                    <a:pt x="1103560" y="1176030"/>
                    <a:pt x="1137962" y="1177283"/>
                    <a:pt x="1172435" y="1178381"/>
                  </a:cubicBezTo>
                  <a:cubicBezTo>
                    <a:pt x="1200554" y="1179801"/>
                    <a:pt x="1228935" y="1182069"/>
                    <a:pt x="1257233" y="1182152"/>
                  </a:cubicBezTo>
                  <a:cubicBezTo>
                    <a:pt x="1275521" y="1182295"/>
                    <a:pt x="1293737" y="1181555"/>
                    <a:pt x="1311822" y="1178631"/>
                  </a:cubicBezTo>
                  <a:cubicBezTo>
                    <a:pt x="1319109" y="1177259"/>
                    <a:pt x="1326156" y="1182164"/>
                    <a:pt x="1327530" y="1189395"/>
                  </a:cubicBezTo>
                  <a:cubicBezTo>
                    <a:pt x="1328904" y="1196627"/>
                    <a:pt x="1324114" y="1203728"/>
                    <a:pt x="1316827" y="1205088"/>
                  </a:cubicBezTo>
                  <a:cubicBezTo>
                    <a:pt x="1297440" y="1209384"/>
                    <a:pt x="1277755" y="1211508"/>
                    <a:pt x="1257950" y="1212618"/>
                  </a:cubicBezTo>
                  <a:cubicBezTo>
                    <a:pt x="1229198" y="1214014"/>
                    <a:pt x="1200231" y="1212929"/>
                    <a:pt x="1171623" y="1213000"/>
                  </a:cubicBezTo>
                  <a:cubicBezTo>
                    <a:pt x="1147231" y="1212726"/>
                    <a:pt x="1122899" y="1212737"/>
                    <a:pt x="1098603" y="1213036"/>
                  </a:cubicBezTo>
                  <a:cubicBezTo>
                    <a:pt x="1082524" y="1213227"/>
                    <a:pt x="1066470" y="1213430"/>
                    <a:pt x="1050428" y="1214050"/>
                  </a:cubicBezTo>
                  <a:cubicBezTo>
                    <a:pt x="1023982" y="1215041"/>
                    <a:pt x="997571" y="1217057"/>
                    <a:pt x="971208" y="1221401"/>
                  </a:cubicBezTo>
                  <a:cubicBezTo>
                    <a:pt x="955094" y="1223931"/>
                    <a:pt x="937989" y="1226222"/>
                    <a:pt x="921433" y="1229946"/>
                  </a:cubicBezTo>
                  <a:cubicBezTo>
                    <a:pt x="911017" y="1232344"/>
                    <a:pt x="900804" y="1235328"/>
                    <a:pt x="891284" y="1239576"/>
                  </a:cubicBezTo>
                  <a:cubicBezTo>
                    <a:pt x="889970" y="1240077"/>
                    <a:pt x="882922" y="1242464"/>
                    <a:pt x="879816" y="1244803"/>
                  </a:cubicBezTo>
                  <a:lnTo>
                    <a:pt x="879590" y="1243645"/>
                  </a:lnTo>
                  <a:lnTo>
                    <a:pt x="879506" y="1243359"/>
                  </a:lnTo>
                  <a:lnTo>
                    <a:pt x="879578" y="1243800"/>
                  </a:lnTo>
                  <a:cubicBezTo>
                    <a:pt x="879613" y="1243944"/>
                    <a:pt x="879637" y="1244230"/>
                    <a:pt x="879661" y="1244385"/>
                  </a:cubicBezTo>
                  <a:lnTo>
                    <a:pt x="879697" y="1244815"/>
                  </a:lnTo>
                  <a:cubicBezTo>
                    <a:pt x="879554" y="1244934"/>
                    <a:pt x="879542" y="1245029"/>
                    <a:pt x="879422" y="1245149"/>
                  </a:cubicBezTo>
                  <a:cubicBezTo>
                    <a:pt x="879506" y="1245435"/>
                    <a:pt x="879578" y="1245722"/>
                    <a:pt x="879649" y="1246008"/>
                  </a:cubicBezTo>
                  <a:cubicBezTo>
                    <a:pt x="879649" y="1245614"/>
                    <a:pt x="879733" y="1245209"/>
                    <a:pt x="879697" y="1244815"/>
                  </a:cubicBezTo>
                  <a:lnTo>
                    <a:pt x="879805" y="1244815"/>
                  </a:lnTo>
                  <a:cubicBezTo>
                    <a:pt x="879972" y="1245686"/>
                    <a:pt x="880008" y="1246485"/>
                    <a:pt x="879924" y="1247094"/>
                  </a:cubicBezTo>
                  <a:cubicBezTo>
                    <a:pt x="880414" y="1248824"/>
                    <a:pt x="880796" y="1250602"/>
                    <a:pt x="881322" y="1252333"/>
                  </a:cubicBezTo>
                  <a:cubicBezTo>
                    <a:pt x="881584" y="1253192"/>
                    <a:pt x="885909" y="1263932"/>
                    <a:pt x="887676" y="1268372"/>
                  </a:cubicBezTo>
                  <a:lnTo>
                    <a:pt x="888214" y="1269660"/>
                  </a:lnTo>
                  <a:cubicBezTo>
                    <a:pt x="890352" y="1273944"/>
                    <a:pt x="889994" y="1279207"/>
                    <a:pt x="886876" y="1283300"/>
                  </a:cubicBezTo>
                  <a:cubicBezTo>
                    <a:pt x="884654" y="1286176"/>
                    <a:pt x="881811" y="1287632"/>
                    <a:pt x="878574" y="1288074"/>
                  </a:cubicBezTo>
                  <a:cubicBezTo>
                    <a:pt x="876197" y="1288480"/>
                    <a:pt x="872924" y="1288348"/>
                    <a:pt x="869233" y="1285902"/>
                  </a:cubicBezTo>
                  <a:cubicBezTo>
                    <a:pt x="868612" y="1285496"/>
                    <a:pt x="867155" y="1284386"/>
                    <a:pt x="865626" y="1281988"/>
                  </a:cubicBezTo>
                  <a:lnTo>
                    <a:pt x="863977" y="1278706"/>
                  </a:lnTo>
                  <a:cubicBezTo>
                    <a:pt x="861672" y="1273861"/>
                    <a:pt x="856153" y="1261581"/>
                    <a:pt x="855795" y="1260722"/>
                  </a:cubicBezTo>
                  <a:cubicBezTo>
                    <a:pt x="853287" y="1253693"/>
                    <a:pt x="851005" y="1246653"/>
                    <a:pt x="848915" y="1239457"/>
                  </a:cubicBezTo>
                  <a:cubicBezTo>
                    <a:pt x="846836" y="1232404"/>
                    <a:pt x="844985" y="1225351"/>
                    <a:pt x="843265" y="1218131"/>
                  </a:cubicBezTo>
                  <a:cubicBezTo>
                    <a:pt x="838654" y="1198358"/>
                    <a:pt x="835452" y="1178381"/>
                    <a:pt x="833207" y="1158189"/>
                  </a:cubicBezTo>
                  <a:cubicBezTo>
                    <a:pt x="831057" y="1138475"/>
                    <a:pt x="829826" y="1118391"/>
                    <a:pt x="828930" y="1098438"/>
                  </a:cubicBezTo>
                  <a:close/>
                  <a:moveTo>
                    <a:pt x="1363031" y="720086"/>
                  </a:moveTo>
                  <a:cubicBezTo>
                    <a:pt x="1359710" y="714705"/>
                    <a:pt x="1360761" y="707938"/>
                    <a:pt x="1365181" y="703785"/>
                  </a:cubicBezTo>
                  <a:cubicBezTo>
                    <a:pt x="1365169" y="704227"/>
                    <a:pt x="1365456" y="704644"/>
                    <a:pt x="1366160" y="705050"/>
                  </a:cubicBezTo>
                  <a:cubicBezTo>
                    <a:pt x="1367582" y="705861"/>
                    <a:pt x="1368573" y="704060"/>
                    <a:pt x="1369457" y="701828"/>
                  </a:cubicBezTo>
                  <a:lnTo>
                    <a:pt x="1368573" y="702019"/>
                  </a:lnTo>
                  <a:cubicBezTo>
                    <a:pt x="1368239" y="702031"/>
                    <a:pt x="1367916" y="702198"/>
                    <a:pt x="1367582" y="702210"/>
                  </a:cubicBezTo>
                  <a:lnTo>
                    <a:pt x="1367307" y="702294"/>
                  </a:lnTo>
                  <a:cubicBezTo>
                    <a:pt x="1368072" y="701745"/>
                    <a:pt x="1368872" y="701398"/>
                    <a:pt x="1369684" y="701088"/>
                  </a:cubicBezTo>
                  <a:cubicBezTo>
                    <a:pt x="1370520" y="698857"/>
                    <a:pt x="1371249" y="696195"/>
                    <a:pt x="1372133" y="695277"/>
                  </a:cubicBezTo>
                  <a:lnTo>
                    <a:pt x="1391400" y="673772"/>
                  </a:lnTo>
                  <a:lnTo>
                    <a:pt x="1452499" y="609654"/>
                  </a:lnTo>
                  <a:cubicBezTo>
                    <a:pt x="1482171" y="578006"/>
                    <a:pt x="1526284" y="535010"/>
                    <a:pt x="1556290" y="487860"/>
                  </a:cubicBezTo>
                  <a:cubicBezTo>
                    <a:pt x="1574984" y="458647"/>
                    <a:pt x="1588542" y="428073"/>
                    <a:pt x="1586428" y="396939"/>
                  </a:cubicBezTo>
                  <a:cubicBezTo>
                    <a:pt x="1585126" y="373501"/>
                    <a:pt x="1571305" y="362642"/>
                    <a:pt x="1554881" y="362713"/>
                  </a:cubicBezTo>
                  <a:cubicBezTo>
                    <a:pt x="1536067" y="362749"/>
                    <a:pt x="1515283" y="373967"/>
                    <a:pt x="1505428" y="393562"/>
                  </a:cubicBezTo>
                  <a:cubicBezTo>
                    <a:pt x="1500805" y="402548"/>
                    <a:pt x="1499742" y="411641"/>
                    <a:pt x="1503338" y="418181"/>
                  </a:cubicBezTo>
                  <a:cubicBezTo>
                    <a:pt x="1506622" y="424302"/>
                    <a:pt x="1513682" y="427023"/>
                    <a:pt x="1523059" y="425245"/>
                  </a:cubicBezTo>
                  <a:cubicBezTo>
                    <a:pt x="1530298" y="423586"/>
                    <a:pt x="1537465" y="428193"/>
                    <a:pt x="1539018" y="435413"/>
                  </a:cubicBezTo>
                  <a:cubicBezTo>
                    <a:pt x="1540582" y="442787"/>
                    <a:pt x="1535972" y="449864"/>
                    <a:pt x="1528709" y="451380"/>
                  </a:cubicBezTo>
                  <a:cubicBezTo>
                    <a:pt x="1504879" y="457215"/>
                    <a:pt x="1487546" y="447537"/>
                    <a:pt x="1478432" y="432513"/>
                  </a:cubicBezTo>
                  <a:cubicBezTo>
                    <a:pt x="1470274" y="419195"/>
                    <a:pt x="1469103" y="399839"/>
                    <a:pt x="1478002" y="380280"/>
                  </a:cubicBezTo>
                  <a:cubicBezTo>
                    <a:pt x="1492312" y="349085"/>
                    <a:pt x="1524600" y="330302"/>
                    <a:pt x="1554188" y="329157"/>
                  </a:cubicBezTo>
                  <a:cubicBezTo>
                    <a:pt x="1587347" y="327987"/>
                    <a:pt x="1618058" y="347081"/>
                    <a:pt x="1622000" y="394314"/>
                  </a:cubicBezTo>
                  <a:cubicBezTo>
                    <a:pt x="1624747" y="432859"/>
                    <a:pt x="1610115" y="471666"/>
                    <a:pt x="1586571" y="507395"/>
                  </a:cubicBezTo>
                  <a:cubicBezTo>
                    <a:pt x="1556852" y="552743"/>
                    <a:pt x="1513515" y="593174"/>
                    <a:pt x="1481956" y="624427"/>
                  </a:cubicBezTo>
                  <a:cubicBezTo>
                    <a:pt x="1485480" y="622685"/>
                    <a:pt x="1488920" y="620764"/>
                    <a:pt x="1492480" y="619081"/>
                  </a:cubicBezTo>
                  <a:lnTo>
                    <a:pt x="1536270" y="600023"/>
                  </a:lnTo>
                  <a:cubicBezTo>
                    <a:pt x="1569430" y="586885"/>
                    <a:pt x="1620734" y="566741"/>
                    <a:pt x="1666603" y="566275"/>
                  </a:cubicBezTo>
                  <a:cubicBezTo>
                    <a:pt x="1702462" y="566001"/>
                    <a:pt x="1734965" y="577409"/>
                    <a:pt x="1756454" y="608186"/>
                  </a:cubicBezTo>
                  <a:cubicBezTo>
                    <a:pt x="1765938" y="621885"/>
                    <a:pt x="1769044" y="637053"/>
                    <a:pt x="1767658" y="652161"/>
                  </a:cubicBezTo>
                  <a:cubicBezTo>
                    <a:pt x="1765819" y="671947"/>
                    <a:pt x="1755761" y="691852"/>
                    <a:pt x="1743673" y="707174"/>
                  </a:cubicBezTo>
                  <a:cubicBezTo>
                    <a:pt x="1724083" y="731757"/>
                    <a:pt x="1688570" y="760637"/>
                    <a:pt x="1651361" y="774694"/>
                  </a:cubicBezTo>
                  <a:cubicBezTo>
                    <a:pt x="1623194" y="785255"/>
                    <a:pt x="1594192" y="787391"/>
                    <a:pt x="1569764" y="775589"/>
                  </a:cubicBezTo>
                  <a:cubicBezTo>
                    <a:pt x="1536796" y="759527"/>
                    <a:pt x="1536688" y="726113"/>
                    <a:pt x="1554021" y="701040"/>
                  </a:cubicBezTo>
                  <a:cubicBezTo>
                    <a:pt x="1570373" y="677185"/>
                    <a:pt x="1601216" y="663438"/>
                    <a:pt x="1626384" y="681195"/>
                  </a:cubicBezTo>
                  <a:cubicBezTo>
                    <a:pt x="1632524" y="685276"/>
                    <a:pt x="1634124" y="693666"/>
                    <a:pt x="1629955" y="699847"/>
                  </a:cubicBezTo>
                  <a:cubicBezTo>
                    <a:pt x="1625799" y="705898"/>
                    <a:pt x="1617437" y="707604"/>
                    <a:pt x="1611285" y="703380"/>
                  </a:cubicBezTo>
                  <a:cubicBezTo>
                    <a:pt x="1599006" y="695360"/>
                    <a:pt x="1585735" y="705492"/>
                    <a:pt x="1578389" y="717091"/>
                  </a:cubicBezTo>
                  <a:cubicBezTo>
                    <a:pt x="1571854" y="727330"/>
                    <a:pt x="1569669" y="741161"/>
                    <a:pt x="1583023" y="747080"/>
                  </a:cubicBezTo>
                  <a:cubicBezTo>
                    <a:pt x="1600093" y="754718"/>
                    <a:pt x="1619910" y="751126"/>
                    <a:pt x="1639117" y="743345"/>
                  </a:cubicBezTo>
                  <a:cubicBezTo>
                    <a:pt x="1670019" y="730898"/>
                    <a:pt x="1699333" y="706124"/>
                    <a:pt x="1715303" y="685217"/>
                  </a:cubicBezTo>
                  <a:cubicBezTo>
                    <a:pt x="1722004" y="676422"/>
                    <a:pt x="1727977" y="665777"/>
                    <a:pt x="1730461" y="654703"/>
                  </a:cubicBezTo>
                  <a:cubicBezTo>
                    <a:pt x="1732456" y="646003"/>
                    <a:pt x="1732110" y="636814"/>
                    <a:pt x="1726531" y="628771"/>
                  </a:cubicBezTo>
                  <a:cubicBezTo>
                    <a:pt x="1712544" y="608138"/>
                    <a:pt x="1690398" y="601622"/>
                    <a:pt x="1666567" y="601324"/>
                  </a:cubicBezTo>
                  <a:cubicBezTo>
                    <a:pt x="1624915" y="600859"/>
                    <a:pt x="1578030" y="618317"/>
                    <a:pt x="1547618" y="629571"/>
                  </a:cubicBezTo>
                  <a:lnTo>
                    <a:pt x="1504855" y="646528"/>
                  </a:lnTo>
                  <a:cubicBezTo>
                    <a:pt x="1493519" y="651457"/>
                    <a:pt x="1482326" y="656672"/>
                    <a:pt x="1471277" y="662161"/>
                  </a:cubicBezTo>
                  <a:cubicBezTo>
                    <a:pt x="1460240" y="667806"/>
                    <a:pt x="1449322" y="673581"/>
                    <a:pt x="1438583" y="679799"/>
                  </a:cubicBezTo>
                  <a:lnTo>
                    <a:pt x="1416652" y="693117"/>
                  </a:lnTo>
                  <a:cubicBezTo>
                    <a:pt x="1415278" y="694059"/>
                    <a:pt x="1411791" y="694811"/>
                    <a:pt x="1408936" y="695826"/>
                  </a:cubicBezTo>
                  <a:cubicBezTo>
                    <a:pt x="1408601" y="696720"/>
                    <a:pt x="1408171" y="697461"/>
                    <a:pt x="1407669" y="698224"/>
                  </a:cubicBezTo>
                  <a:lnTo>
                    <a:pt x="1407908" y="697341"/>
                  </a:lnTo>
                  <a:cubicBezTo>
                    <a:pt x="1407992" y="697043"/>
                    <a:pt x="1408064" y="696601"/>
                    <a:pt x="1408159" y="696303"/>
                  </a:cubicBezTo>
                  <a:lnTo>
                    <a:pt x="1408183" y="696112"/>
                  </a:lnTo>
                  <a:lnTo>
                    <a:pt x="1405089" y="699286"/>
                  </a:lnTo>
                  <a:cubicBezTo>
                    <a:pt x="1405495" y="699716"/>
                    <a:pt x="1405878" y="700062"/>
                    <a:pt x="1406200" y="700050"/>
                  </a:cubicBezTo>
                  <a:cubicBezTo>
                    <a:pt x="1404862" y="701482"/>
                    <a:pt x="1403166" y="702425"/>
                    <a:pt x="1401375" y="703093"/>
                  </a:cubicBezTo>
                  <a:lnTo>
                    <a:pt x="1391675" y="713022"/>
                  </a:lnTo>
                  <a:cubicBezTo>
                    <a:pt x="1390839" y="714370"/>
                    <a:pt x="1386957" y="720838"/>
                    <a:pt x="1385213" y="722533"/>
                  </a:cubicBezTo>
                  <a:cubicBezTo>
                    <a:pt x="1382059" y="725612"/>
                    <a:pt x="1378703" y="726793"/>
                    <a:pt x="1375812" y="726781"/>
                  </a:cubicBezTo>
                  <a:cubicBezTo>
                    <a:pt x="1371607" y="726972"/>
                    <a:pt x="1366638" y="726196"/>
                    <a:pt x="1363031" y="720086"/>
                  </a:cubicBezTo>
                  <a:close/>
                  <a:moveTo>
                    <a:pt x="2856918" y="381616"/>
                  </a:moveTo>
                  <a:cubicBezTo>
                    <a:pt x="2857252" y="386569"/>
                    <a:pt x="2857288" y="391521"/>
                    <a:pt x="2856846" y="396366"/>
                  </a:cubicBezTo>
                  <a:cubicBezTo>
                    <a:pt x="2856392" y="401497"/>
                    <a:pt x="2855508" y="406641"/>
                    <a:pt x="2854075" y="411534"/>
                  </a:cubicBezTo>
                  <a:cubicBezTo>
                    <a:pt x="2848293" y="431379"/>
                    <a:pt x="2837507" y="442847"/>
                    <a:pt x="2825001" y="448408"/>
                  </a:cubicBezTo>
                  <a:cubicBezTo>
                    <a:pt x="2805817" y="457072"/>
                    <a:pt x="2780876" y="452298"/>
                    <a:pt x="2761142" y="437787"/>
                  </a:cubicBezTo>
                  <a:cubicBezTo>
                    <a:pt x="2730611" y="415328"/>
                    <a:pt x="2713637" y="373680"/>
                    <a:pt x="2745888" y="344384"/>
                  </a:cubicBezTo>
                  <a:cubicBezTo>
                    <a:pt x="2751228" y="339169"/>
                    <a:pt x="2759733" y="339336"/>
                    <a:pt x="2764893" y="344634"/>
                  </a:cubicBezTo>
                  <a:cubicBezTo>
                    <a:pt x="2770053" y="349933"/>
                    <a:pt x="2769910" y="358549"/>
                    <a:pt x="2764582" y="363620"/>
                  </a:cubicBezTo>
                  <a:cubicBezTo>
                    <a:pt x="2748481" y="380160"/>
                    <a:pt x="2762635" y="400495"/>
                    <a:pt x="2779418" y="411498"/>
                  </a:cubicBezTo>
                  <a:cubicBezTo>
                    <a:pt x="2789345" y="418025"/>
                    <a:pt x="2801099" y="421975"/>
                    <a:pt x="2810201" y="417453"/>
                  </a:cubicBezTo>
                  <a:cubicBezTo>
                    <a:pt x="2814883" y="415042"/>
                    <a:pt x="2817798" y="409791"/>
                    <a:pt x="2819733" y="402249"/>
                  </a:cubicBezTo>
                  <a:cubicBezTo>
                    <a:pt x="2820450" y="399445"/>
                    <a:pt x="2820784" y="396509"/>
                    <a:pt x="2820987" y="393717"/>
                  </a:cubicBezTo>
                  <a:cubicBezTo>
                    <a:pt x="2821178" y="390638"/>
                    <a:pt x="2821095" y="387440"/>
                    <a:pt x="2820832" y="384385"/>
                  </a:cubicBezTo>
                  <a:cubicBezTo>
                    <a:pt x="2820438" y="379731"/>
                    <a:pt x="2819554" y="374957"/>
                    <a:pt x="2818395" y="370339"/>
                  </a:cubicBezTo>
                  <a:cubicBezTo>
                    <a:pt x="2817200" y="365578"/>
                    <a:pt x="2815660" y="360983"/>
                    <a:pt x="2813844" y="356413"/>
                  </a:cubicBezTo>
                  <a:cubicBezTo>
                    <a:pt x="2810774" y="348680"/>
                    <a:pt x="2804527" y="341102"/>
                    <a:pt x="2796667" y="333739"/>
                  </a:cubicBezTo>
                  <a:cubicBezTo>
                    <a:pt x="2785451" y="323047"/>
                    <a:pt x="2771069" y="312951"/>
                    <a:pt x="2755492" y="303488"/>
                  </a:cubicBezTo>
                  <a:cubicBezTo>
                    <a:pt x="2707007" y="274167"/>
                    <a:pt x="2647736" y="251947"/>
                    <a:pt x="2636101" y="251338"/>
                  </a:cubicBezTo>
                  <a:cubicBezTo>
                    <a:pt x="2635181" y="251326"/>
                    <a:pt x="2634369" y="250968"/>
                    <a:pt x="2633509" y="250777"/>
                  </a:cubicBezTo>
                  <a:cubicBezTo>
                    <a:pt x="2624861" y="251994"/>
                    <a:pt x="2616499" y="253116"/>
                    <a:pt x="2609284" y="254381"/>
                  </a:cubicBezTo>
                  <a:cubicBezTo>
                    <a:pt x="2602321" y="255742"/>
                    <a:pt x="2595512" y="251255"/>
                    <a:pt x="2594102" y="244321"/>
                  </a:cubicBezTo>
                  <a:cubicBezTo>
                    <a:pt x="2592693" y="237388"/>
                    <a:pt x="2597196" y="230598"/>
                    <a:pt x="2604172" y="229237"/>
                  </a:cubicBezTo>
                  <a:cubicBezTo>
                    <a:pt x="2617706" y="226099"/>
                    <a:pt x="2635385" y="223199"/>
                    <a:pt x="2651247" y="219511"/>
                  </a:cubicBezTo>
                  <a:cubicBezTo>
                    <a:pt x="2657805" y="218032"/>
                    <a:pt x="2664017" y="216265"/>
                    <a:pt x="2669380" y="214261"/>
                  </a:cubicBezTo>
                  <a:cubicBezTo>
                    <a:pt x="2703089" y="202124"/>
                    <a:pt x="2757822" y="186038"/>
                    <a:pt x="2795257" y="158102"/>
                  </a:cubicBezTo>
                  <a:cubicBezTo>
                    <a:pt x="2816854" y="142027"/>
                    <a:pt x="2832574" y="121704"/>
                    <a:pt x="2829827" y="93374"/>
                  </a:cubicBezTo>
                  <a:cubicBezTo>
                    <a:pt x="2827844" y="68218"/>
                    <a:pt x="2808839" y="52800"/>
                    <a:pt x="2787063" y="47717"/>
                  </a:cubicBezTo>
                  <a:cubicBezTo>
                    <a:pt x="2763878" y="42275"/>
                    <a:pt x="2737061" y="47227"/>
                    <a:pt x="2720816" y="65963"/>
                  </a:cubicBezTo>
                  <a:cubicBezTo>
                    <a:pt x="2716790" y="70534"/>
                    <a:pt x="2716325" y="76548"/>
                    <a:pt x="2718630" y="81095"/>
                  </a:cubicBezTo>
                  <a:cubicBezTo>
                    <a:pt x="2720828" y="85367"/>
                    <a:pt x="2725295" y="88649"/>
                    <a:pt x="2731065" y="87360"/>
                  </a:cubicBezTo>
                  <a:cubicBezTo>
                    <a:pt x="2738220" y="85403"/>
                    <a:pt x="2745614" y="89723"/>
                    <a:pt x="2747537" y="96775"/>
                  </a:cubicBezTo>
                  <a:cubicBezTo>
                    <a:pt x="2749472" y="103983"/>
                    <a:pt x="2745219" y="111334"/>
                    <a:pt x="2738052" y="113291"/>
                  </a:cubicBezTo>
                  <a:cubicBezTo>
                    <a:pt x="2718307" y="119210"/>
                    <a:pt x="2701787" y="109353"/>
                    <a:pt x="2693366" y="94735"/>
                  </a:cubicBezTo>
                  <a:cubicBezTo>
                    <a:pt x="2685339" y="80677"/>
                    <a:pt x="2685494" y="61691"/>
                    <a:pt x="2697475" y="46523"/>
                  </a:cubicBezTo>
                  <a:cubicBezTo>
                    <a:pt x="2720398" y="17823"/>
                    <a:pt x="2759649" y="7453"/>
                    <a:pt x="2794350" y="14386"/>
                  </a:cubicBezTo>
                  <a:cubicBezTo>
                    <a:pt x="2830926" y="21654"/>
                    <a:pt x="2861720" y="48194"/>
                    <a:pt x="2866020" y="90152"/>
                  </a:cubicBezTo>
                  <a:cubicBezTo>
                    <a:pt x="2869520" y="132015"/>
                    <a:pt x="2848425" y="163388"/>
                    <a:pt x="2815839" y="186432"/>
                  </a:cubicBezTo>
                  <a:cubicBezTo>
                    <a:pt x="2778296" y="212865"/>
                    <a:pt x="2725450" y="227626"/>
                    <a:pt x="2688636" y="238915"/>
                  </a:cubicBezTo>
                  <a:cubicBezTo>
                    <a:pt x="2713995" y="247424"/>
                    <a:pt x="2744598" y="259656"/>
                    <a:pt x="2772108" y="274513"/>
                  </a:cubicBezTo>
                  <a:cubicBezTo>
                    <a:pt x="2790527" y="284418"/>
                    <a:pt x="2807501" y="295707"/>
                    <a:pt x="2820760" y="307473"/>
                  </a:cubicBezTo>
                  <a:cubicBezTo>
                    <a:pt x="2833314" y="318691"/>
                    <a:pt x="2842488" y="330791"/>
                    <a:pt x="2847505" y="342808"/>
                  </a:cubicBezTo>
                  <a:cubicBezTo>
                    <a:pt x="2849990" y="348811"/>
                    <a:pt x="2852128" y="355136"/>
                    <a:pt x="2853729" y="361628"/>
                  </a:cubicBezTo>
                  <a:cubicBezTo>
                    <a:pt x="2855341" y="368119"/>
                    <a:pt x="2856440" y="374922"/>
                    <a:pt x="2856918" y="381616"/>
                  </a:cubicBezTo>
                  <a:close/>
                  <a:moveTo>
                    <a:pt x="3162724" y="236899"/>
                  </a:moveTo>
                  <a:cubicBezTo>
                    <a:pt x="3162939" y="236887"/>
                    <a:pt x="3163429" y="236576"/>
                    <a:pt x="3163620" y="236708"/>
                  </a:cubicBezTo>
                  <a:lnTo>
                    <a:pt x="3162724" y="236899"/>
                  </a:lnTo>
                  <a:close/>
                  <a:moveTo>
                    <a:pt x="3350202" y="181981"/>
                  </a:moveTo>
                  <a:cubicBezTo>
                    <a:pt x="3329656" y="197136"/>
                    <a:pt x="3308071" y="210728"/>
                    <a:pt x="3285926" y="222901"/>
                  </a:cubicBezTo>
                  <a:cubicBezTo>
                    <a:pt x="3273084" y="229798"/>
                    <a:pt x="3259921" y="236278"/>
                    <a:pt x="3246423" y="241887"/>
                  </a:cubicBezTo>
                  <a:cubicBezTo>
                    <a:pt x="3232770" y="247507"/>
                    <a:pt x="3218830" y="252412"/>
                    <a:pt x="3204603" y="256028"/>
                  </a:cubicBezTo>
                  <a:cubicBezTo>
                    <a:pt x="3199790" y="257281"/>
                    <a:pt x="3194952" y="258391"/>
                    <a:pt x="3190078" y="259357"/>
                  </a:cubicBezTo>
                  <a:cubicBezTo>
                    <a:pt x="3185157" y="260467"/>
                    <a:pt x="3180212" y="261291"/>
                    <a:pt x="3175231" y="261828"/>
                  </a:cubicBezTo>
                  <a:lnTo>
                    <a:pt x="3164671" y="262925"/>
                  </a:lnTo>
                  <a:cubicBezTo>
                    <a:pt x="3163990" y="262961"/>
                    <a:pt x="3162664" y="262436"/>
                    <a:pt x="3161326" y="262066"/>
                  </a:cubicBezTo>
                  <a:lnTo>
                    <a:pt x="3161171" y="262078"/>
                  </a:lnTo>
                  <a:lnTo>
                    <a:pt x="3160992" y="262090"/>
                  </a:lnTo>
                  <a:lnTo>
                    <a:pt x="3161087" y="261935"/>
                  </a:lnTo>
                  <a:cubicBezTo>
                    <a:pt x="3159284" y="261434"/>
                    <a:pt x="3157504" y="261088"/>
                    <a:pt x="3157313" y="262114"/>
                  </a:cubicBezTo>
                  <a:lnTo>
                    <a:pt x="3157289" y="262269"/>
                  </a:lnTo>
                  <a:cubicBezTo>
                    <a:pt x="3156274" y="262174"/>
                    <a:pt x="3155258" y="261923"/>
                    <a:pt x="3154255" y="261541"/>
                  </a:cubicBezTo>
                  <a:cubicBezTo>
                    <a:pt x="3148151" y="259501"/>
                    <a:pt x="3147016" y="255467"/>
                    <a:pt x="3146646" y="254751"/>
                  </a:cubicBezTo>
                  <a:cubicBezTo>
                    <a:pt x="3145141" y="251756"/>
                    <a:pt x="3145260" y="248844"/>
                    <a:pt x="3145810" y="246338"/>
                  </a:cubicBezTo>
                  <a:cubicBezTo>
                    <a:pt x="3146479" y="243092"/>
                    <a:pt x="3148497" y="239488"/>
                    <a:pt x="3153849" y="237328"/>
                  </a:cubicBezTo>
                  <a:cubicBezTo>
                    <a:pt x="3154601" y="236994"/>
                    <a:pt x="3156584" y="236314"/>
                    <a:pt x="3159654" y="236457"/>
                  </a:cubicBezTo>
                  <a:cubicBezTo>
                    <a:pt x="3160144" y="236433"/>
                    <a:pt x="3162151" y="237507"/>
                    <a:pt x="3163130" y="237459"/>
                  </a:cubicBezTo>
                  <a:lnTo>
                    <a:pt x="3163058" y="237316"/>
                  </a:lnTo>
                  <a:lnTo>
                    <a:pt x="3163154" y="237459"/>
                  </a:lnTo>
                  <a:cubicBezTo>
                    <a:pt x="3163464" y="237448"/>
                    <a:pt x="3163667" y="237292"/>
                    <a:pt x="3163692" y="236851"/>
                  </a:cubicBezTo>
                  <a:cubicBezTo>
                    <a:pt x="3163692" y="236851"/>
                    <a:pt x="3163655" y="236708"/>
                    <a:pt x="3163596" y="236708"/>
                  </a:cubicBezTo>
                  <a:lnTo>
                    <a:pt x="3171097" y="235610"/>
                  </a:lnTo>
                  <a:lnTo>
                    <a:pt x="3196684" y="228975"/>
                  </a:lnTo>
                  <a:cubicBezTo>
                    <a:pt x="3209429" y="224846"/>
                    <a:pt x="3221852" y="219726"/>
                    <a:pt x="3233988" y="214022"/>
                  </a:cubicBezTo>
                  <a:cubicBezTo>
                    <a:pt x="3246196" y="208175"/>
                    <a:pt x="3258058" y="201623"/>
                    <a:pt x="3269597" y="194642"/>
                  </a:cubicBezTo>
                  <a:cubicBezTo>
                    <a:pt x="3290047" y="182267"/>
                    <a:pt x="3309720" y="168472"/>
                    <a:pt x="3328772" y="153686"/>
                  </a:cubicBezTo>
                  <a:cubicBezTo>
                    <a:pt x="3347705" y="139056"/>
                    <a:pt x="3365993" y="123423"/>
                    <a:pt x="3383135" y="106835"/>
                  </a:cubicBezTo>
                  <a:cubicBezTo>
                    <a:pt x="3403787" y="87443"/>
                    <a:pt x="3422887" y="65354"/>
                    <a:pt x="3443791" y="45807"/>
                  </a:cubicBezTo>
                  <a:cubicBezTo>
                    <a:pt x="3453324" y="36881"/>
                    <a:pt x="3463226" y="28516"/>
                    <a:pt x="3473678" y="21009"/>
                  </a:cubicBezTo>
                  <a:cubicBezTo>
                    <a:pt x="3483222" y="14124"/>
                    <a:pt x="3494379" y="7011"/>
                    <a:pt x="3506145" y="3229"/>
                  </a:cubicBezTo>
                  <a:cubicBezTo>
                    <a:pt x="3515546" y="293"/>
                    <a:pt x="3525245" y="-1056"/>
                    <a:pt x="3534909" y="961"/>
                  </a:cubicBezTo>
                  <a:cubicBezTo>
                    <a:pt x="3543270" y="2739"/>
                    <a:pt x="3554463" y="10078"/>
                    <a:pt x="3559647" y="19613"/>
                  </a:cubicBezTo>
                  <a:cubicBezTo>
                    <a:pt x="3564031" y="27716"/>
                    <a:pt x="3565130" y="36857"/>
                    <a:pt x="3560304" y="45270"/>
                  </a:cubicBezTo>
                  <a:cubicBezTo>
                    <a:pt x="3556828" y="51858"/>
                    <a:pt x="3548681" y="54304"/>
                    <a:pt x="3542124" y="50831"/>
                  </a:cubicBezTo>
                  <a:cubicBezTo>
                    <a:pt x="3536007" y="47621"/>
                    <a:pt x="3533439" y="40306"/>
                    <a:pt x="3535936" y="34053"/>
                  </a:cubicBezTo>
                  <a:lnTo>
                    <a:pt x="3536019" y="34053"/>
                  </a:lnTo>
                  <a:cubicBezTo>
                    <a:pt x="3536641" y="33874"/>
                    <a:pt x="3536700" y="33432"/>
                    <a:pt x="3536414" y="33003"/>
                  </a:cubicBezTo>
                  <a:lnTo>
                    <a:pt x="3536557" y="32704"/>
                  </a:lnTo>
                  <a:lnTo>
                    <a:pt x="3536402" y="33003"/>
                  </a:lnTo>
                  <a:cubicBezTo>
                    <a:pt x="3535518" y="31582"/>
                    <a:pt x="3531421" y="29601"/>
                    <a:pt x="3529820" y="29387"/>
                  </a:cubicBezTo>
                  <a:cubicBezTo>
                    <a:pt x="3523764" y="28516"/>
                    <a:pt x="3517923" y="30544"/>
                    <a:pt x="3512356" y="33301"/>
                  </a:cubicBezTo>
                  <a:cubicBezTo>
                    <a:pt x="3505249" y="36714"/>
                    <a:pt x="3498715" y="41702"/>
                    <a:pt x="3492922" y="46356"/>
                  </a:cubicBezTo>
                  <a:cubicBezTo>
                    <a:pt x="3483879" y="53504"/>
                    <a:pt x="3475470" y="61655"/>
                    <a:pt x="3467228" y="69937"/>
                  </a:cubicBezTo>
                  <a:cubicBezTo>
                    <a:pt x="3447077" y="90319"/>
                    <a:pt x="3428418" y="112826"/>
                    <a:pt x="3408315" y="132779"/>
                  </a:cubicBezTo>
                  <a:cubicBezTo>
                    <a:pt x="3390003" y="150285"/>
                    <a:pt x="3370652" y="166980"/>
                    <a:pt x="3350202" y="181981"/>
                  </a:cubicBezTo>
                  <a:close/>
                  <a:moveTo>
                    <a:pt x="3157313" y="262269"/>
                  </a:moveTo>
                  <a:cubicBezTo>
                    <a:pt x="3158567" y="262353"/>
                    <a:pt x="3159797" y="262293"/>
                    <a:pt x="3161016" y="262090"/>
                  </a:cubicBezTo>
                  <a:cubicBezTo>
                    <a:pt x="3158364" y="266160"/>
                    <a:pt x="3156393" y="267711"/>
                    <a:pt x="3157313" y="262269"/>
                  </a:cubicBezTo>
                  <a:close/>
                  <a:moveTo>
                    <a:pt x="3536450" y="32991"/>
                  </a:moveTo>
                  <a:cubicBezTo>
                    <a:pt x="3536270" y="33289"/>
                    <a:pt x="3536115" y="33742"/>
                    <a:pt x="3535972" y="34041"/>
                  </a:cubicBezTo>
                  <a:lnTo>
                    <a:pt x="3535948" y="34041"/>
                  </a:lnTo>
                  <a:cubicBezTo>
                    <a:pt x="3535900" y="33898"/>
                    <a:pt x="3536007" y="33742"/>
                    <a:pt x="3536067" y="33599"/>
                  </a:cubicBezTo>
                  <a:lnTo>
                    <a:pt x="3536450" y="32991"/>
                  </a:lnTo>
                  <a:lnTo>
                    <a:pt x="3536450" y="32991"/>
                  </a:lnTo>
                  <a:close/>
                  <a:moveTo>
                    <a:pt x="3869705" y="514663"/>
                  </a:moveTo>
                  <a:cubicBezTo>
                    <a:pt x="3887169" y="539795"/>
                    <a:pt x="3904083" y="565106"/>
                    <a:pt x="3922240" y="589617"/>
                  </a:cubicBezTo>
                  <a:cubicBezTo>
                    <a:pt x="3926862" y="595381"/>
                    <a:pt x="3925895" y="603890"/>
                    <a:pt x="3920090" y="608544"/>
                  </a:cubicBezTo>
                  <a:cubicBezTo>
                    <a:pt x="3914284" y="613055"/>
                    <a:pt x="3905815" y="612160"/>
                    <a:pt x="3901204" y="606396"/>
                  </a:cubicBezTo>
                  <a:cubicBezTo>
                    <a:pt x="3877912" y="579068"/>
                    <a:pt x="3855753" y="550666"/>
                    <a:pt x="3833512" y="522396"/>
                  </a:cubicBezTo>
                  <a:cubicBezTo>
                    <a:pt x="3818951" y="503839"/>
                    <a:pt x="3804187" y="485581"/>
                    <a:pt x="3789040" y="467776"/>
                  </a:cubicBezTo>
                  <a:cubicBezTo>
                    <a:pt x="3773046" y="448850"/>
                    <a:pt x="3756753" y="430233"/>
                    <a:pt x="3738512" y="413312"/>
                  </a:cubicBezTo>
                  <a:cubicBezTo>
                    <a:pt x="3726747" y="402213"/>
                    <a:pt x="3714574" y="391414"/>
                    <a:pt x="3701817" y="381234"/>
                  </a:cubicBezTo>
                  <a:cubicBezTo>
                    <a:pt x="3693384" y="374635"/>
                    <a:pt x="3684796" y="368346"/>
                    <a:pt x="3675825" y="362499"/>
                  </a:cubicBezTo>
                  <a:lnTo>
                    <a:pt x="3648685" y="346448"/>
                  </a:lnTo>
                  <a:cubicBezTo>
                    <a:pt x="3646237" y="346138"/>
                    <a:pt x="3639070" y="344873"/>
                    <a:pt x="3636764" y="343524"/>
                  </a:cubicBezTo>
                  <a:cubicBezTo>
                    <a:pt x="3630756" y="340171"/>
                    <a:pt x="3627196" y="335386"/>
                    <a:pt x="3628928" y="327414"/>
                  </a:cubicBezTo>
                  <a:cubicBezTo>
                    <a:pt x="3630182" y="320349"/>
                    <a:pt x="3636908" y="315791"/>
                    <a:pt x="3643895" y="317056"/>
                  </a:cubicBezTo>
                  <a:cubicBezTo>
                    <a:pt x="3646380" y="317509"/>
                    <a:pt x="3648554" y="318572"/>
                    <a:pt x="3650286" y="320242"/>
                  </a:cubicBezTo>
                  <a:cubicBezTo>
                    <a:pt x="3653380" y="320529"/>
                    <a:pt x="3657943" y="321185"/>
                    <a:pt x="3660021" y="322104"/>
                  </a:cubicBezTo>
                  <a:lnTo>
                    <a:pt x="3690864" y="337534"/>
                  </a:lnTo>
                  <a:cubicBezTo>
                    <a:pt x="3703561" y="344503"/>
                    <a:pt x="3715793" y="352534"/>
                    <a:pt x="3727631" y="361150"/>
                  </a:cubicBezTo>
                  <a:cubicBezTo>
                    <a:pt x="3739265" y="369492"/>
                    <a:pt x="3750434" y="378585"/>
                    <a:pt x="3761387" y="387977"/>
                  </a:cubicBezTo>
                  <a:cubicBezTo>
                    <a:pt x="3774766" y="399588"/>
                    <a:pt x="3787487" y="411665"/>
                    <a:pt x="3799480" y="424660"/>
                  </a:cubicBezTo>
                  <a:cubicBezTo>
                    <a:pt x="3811330" y="437369"/>
                    <a:pt x="3822522" y="450699"/>
                    <a:pt x="3833249" y="464626"/>
                  </a:cubicBezTo>
                  <a:cubicBezTo>
                    <a:pt x="3845910" y="480796"/>
                    <a:pt x="3857868" y="497729"/>
                    <a:pt x="3869705" y="514663"/>
                  </a:cubicBezTo>
                  <a:close/>
                  <a:moveTo>
                    <a:pt x="1228446" y="3742880"/>
                  </a:moveTo>
                  <a:cubicBezTo>
                    <a:pt x="1229652" y="3735672"/>
                    <a:pt x="1224695" y="3728763"/>
                    <a:pt x="1217384" y="3727498"/>
                  </a:cubicBezTo>
                  <a:cubicBezTo>
                    <a:pt x="1192551" y="3722724"/>
                    <a:pt x="1170142" y="3712282"/>
                    <a:pt x="1148760" y="3699442"/>
                  </a:cubicBezTo>
                  <a:cubicBezTo>
                    <a:pt x="1115242" y="3679322"/>
                    <a:pt x="1084448" y="3653235"/>
                    <a:pt x="1052841" y="3630681"/>
                  </a:cubicBezTo>
                  <a:cubicBezTo>
                    <a:pt x="1035783" y="3618808"/>
                    <a:pt x="1018081" y="3607841"/>
                    <a:pt x="999829" y="3597924"/>
                  </a:cubicBezTo>
                  <a:cubicBezTo>
                    <a:pt x="972940" y="3583317"/>
                    <a:pt x="945001" y="3570668"/>
                    <a:pt x="917491" y="3557696"/>
                  </a:cubicBezTo>
                  <a:cubicBezTo>
                    <a:pt x="897149" y="3548316"/>
                    <a:pt x="877666" y="3542552"/>
                    <a:pt x="858172" y="3538674"/>
                  </a:cubicBezTo>
                  <a:cubicBezTo>
                    <a:pt x="832550" y="3533566"/>
                    <a:pt x="806916" y="3531442"/>
                    <a:pt x="779490" y="3527003"/>
                  </a:cubicBezTo>
                  <a:cubicBezTo>
                    <a:pt x="778092" y="3520619"/>
                    <a:pt x="776790" y="3514187"/>
                    <a:pt x="775333" y="3507802"/>
                  </a:cubicBezTo>
                  <a:cubicBezTo>
                    <a:pt x="770053" y="3484854"/>
                    <a:pt x="764403" y="3462073"/>
                    <a:pt x="758634" y="3439292"/>
                  </a:cubicBezTo>
                  <a:cubicBezTo>
                    <a:pt x="741278" y="3371390"/>
                    <a:pt x="722118" y="3299061"/>
                    <a:pt x="717160" y="3227054"/>
                  </a:cubicBezTo>
                  <a:cubicBezTo>
                    <a:pt x="713935" y="3180359"/>
                    <a:pt x="716635" y="3133961"/>
                    <a:pt x="730849" y="3088912"/>
                  </a:cubicBezTo>
                  <a:cubicBezTo>
                    <a:pt x="733919" y="3079127"/>
                    <a:pt x="737718" y="3069162"/>
                    <a:pt x="742341" y="3059746"/>
                  </a:cubicBezTo>
                  <a:cubicBezTo>
                    <a:pt x="746832" y="3050486"/>
                    <a:pt x="752088" y="3041763"/>
                    <a:pt x="758323" y="3034018"/>
                  </a:cubicBezTo>
                  <a:cubicBezTo>
                    <a:pt x="762301" y="3029018"/>
                    <a:pt x="767186" y="3024543"/>
                    <a:pt x="772478" y="3020640"/>
                  </a:cubicBezTo>
                  <a:cubicBezTo>
                    <a:pt x="778271" y="3016416"/>
                    <a:pt x="784483" y="3012764"/>
                    <a:pt x="790563" y="3009685"/>
                  </a:cubicBezTo>
                  <a:cubicBezTo>
                    <a:pt x="813378" y="2998074"/>
                    <a:pt x="837722" y="3002298"/>
                    <a:pt x="856918" y="3015521"/>
                  </a:cubicBezTo>
                  <a:cubicBezTo>
                    <a:pt x="876687" y="3029018"/>
                    <a:pt x="891415" y="3051799"/>
                    <a:pt x="894366" y="3077491"/>
                  </a:cubicBezTo>
                  <a:cubicBezTo>
                    <a:pt x="896348" y="3094616"/>
                    <a:pt x="894891" y="3113221"/>
                    <a:pt x="888357" y="3128567"/>
                  </a:cubicBezTo>
                  <a:cubicBezTo>
                    <a:pt x="882313" y="3142875"/>
                    <a:pt x="871885" y="3154475"/>
                    <a:pt x="855198" y="3157899"/>
                  </a:cubicBezTo>
                  <a:cubicBezTo>
                    <a:pt x="847899" y="3159284"/>
                    <a:pt x="843097" y="3166229"/>
                    <a:pt x="844471" y="3173604"/>
                  </a:cubicBezTo>
                  <a:cubicBezTo>
                    <a:pt x="845845" y="3180836"/>
                    <a:pt x="852880" y="3185597"/>
                    <a:pt x="860179" y="3184237"/>
                  </a:cubicBezTo>
                  <a:cubicBezTo>
                    <a:pt x="881596" y="3180573"/>
                    <a:pt x="897161" y="3168723"/>
                    <a:pt x="907864" y="3152589"/>
                  </a:cubicBezTo>
                  <a:cubicBezTo>
                    <a:pt x="922114" y="3131181"/>
                    <a:pt x="926999" y="3101454"/>
                    <a:pt x="924646" y="3074425"/>
                  </a:cubicBezTo>
                  <a:cubicBezTo>
                    <a:pt x="921553" y="3039257"/>
                    <a:pt x="902285" y="3007931"/>
                    <a:pt x="875815" y="2988778"/>
                  </a:cubicBezTo>
                  <a:cubicBezTo>
                    <a:pt x="847171" y="2967978"/>
                    <a:pt x="810224" y="2961749"/>
                    <a:pt x="775189" y="2978623"/>
                  </a:cubicBezTo>
                  <a:cubicBezTo>
                    <a:pt x="767354" y="2982358"/>
                    <a:pt x="759327" y="2986976"/>
                    <a:pt x="751837" y="2992298"/>
                  </a:cubicBezTo>
                  <a:cubicBezTo>
                    <a:pt x="743929" y="2997788"/>
                    <a:pt x="736655" y="3004423"/>
                    <a:pt x="730682" y="3011714"/>
                  </a:cubicBezTo>
                  <a:cubicBezTo>
                    <a:pt x="722727" y="3021440"/>
                    <a:pt x="715858" y="3032276"/>
                    <a:pt x="710077" y="3043791"/>
                  </a:cubicBezTo>
                  <a:cubicBezTo>
                    <a:pt x="704475" y="3054854"/>
                    <a:pt x="699912" y="3066465"/>
                    <a:pt x="696221" y="3078172"/>
                  </a:cubicBezTo>
                  <a:cubicBezTo>
                    <a:pt x="680859" y="3127517"/>
                    <a:pt x="677527" y="3178616"/>
                    <a:pt x="681731" y="3229775"/>
                  </a:cubicBezTo>
                  <a:cubicBezTo>
                    <a:pt x="687823" y="3303763"/>
                    <a:pt x="709504" y="3377727"/>
                    <a:pt x="728855" y="3447132"/>
                  </a:cubicBezTo>
                  <a:cubicBezTo>
                    <a:pt x="734134" y="3465856"/>
                    <a:pt x="739295" y="3484568"/>
                    <a:pt x="744276" y="3503446"/>
                  </a:cubicBezTo>
                  <a:cubicBezTo>
                    <a:pt x="744598" y="3504652"/>
                    <a:pt x="744873" y="3505893"/>
                    <a:pt x="745195" y="3507110"/>
                  </a:cubicBezTo>
                  <a:cubicBezTo>
                    <a:pt x="743690" y="3504866"/>
                    <a:pt x="742233" y="3502599"/>
                    <a:pt x="740644" y="3500415"/>
                  </a:cubicBezTo>
                  <a:cubicBezTo>
                    <a:pt x="730049" y="3485892"/>
                    <a:pt x="717435" y="3472932"/>
                    <a:pt x="703674" y="3462359"/>
                  </a:cubicBezTo>
                  <a:cubicBezTo>
                    <a:pt x="679593" y="3444113"/>
                    <a:pt x="654353" y="3430449"/>
                    <a:pt x="628134" y="3420043"/>
                  </a:cubicBezTo>
                  <a:cubicBezTo>
                    <a:pt x="603766" y="3410138"/>
                    <a:pt x="578657" y="3403026"/>
                    <a:pt x="553465" y="3395937"/>
                  </a:cubicBezTo>
                  <a:cubicBezTo>
                    <a:pt x="517618" y="3385854"/>
                    <a:pt x="481460" y="3376366"/>
                    <a:pt x="446545" y="3359970"/>
                  </a:cubicBezTo>
                  <a:cubicBezTo>
                    <a:pt x="439939" y="3356640"/>
                    <a:pt x="431840" y="3359218"/>
                    <a:pt x="428460" y="3365805"/>
                  </a:cubicBezTo>
                  <a:cubicBezTo>
                    <a:pt x="425103" y="3372536"/>
                    <a:pt x="427731" y="3380591"/>
                    <a:pt x="434337" y="3383908"/>
                  </a:cubicBezTo>
                  <a:cubicBezTo>
                    <a:pt x="469682" y="3403348"/>
                    <a:pt x="506557" y="3416164"/>
                    <a:pt x="543467" y="3428385"/>
                  </a:cubicBezTo>
                  <a:cubicBezTo>
                    <a:pt x="567333" y="3436272"/>
                    <a:pt x="591092" y="3444173"/>
                    <a:pt x="614493" y="3453696"/>
                  </a:cubicBezTo>
                  <a:cubicBezTo>
                    <a:pt x="638024" y="3463207"/>
                    <a:pt x="661305" y="3474197"/>
                    <a:pt x="683344" y="3489914"/>
                  </a:cubicBezTo>
                  <a:cubicBezTo>
                    <a:pt x="695122" y="3498100"/>
                    <a:pt x="705932" y="3508375"/>
                    <a:pt x="715333" y="3519891"/>
                  </a:cubicBezTo>
                  <a:cubicBezTo>
                    <a:pt x="715369" y="3519926"/>
                    <a:pt x="715392" y="3519974"/>
                    <a:pt x="715428" y="3520010"/>
                  </a:cubicBezTo>
                  <a:cubicBezTo>
                    <a:pt x="714927" y="3525917"/>
                    <a:pt x="718212" y="3533113"/>
                    <a:pt x="726633" y="3538602"/>
                  </a:cubicBezTo>
                  <a:cubicBezTo>
                    <a:pt x="727588" y="3539235"/>
                    <a:pt x="728735" y="3539843"/>
                    <a:pt x="729858" y="3540452"/>
                  </a:cubicBezTo>
                  <a:cubicBezTo>
                    <a:pt x="733286" y="3546061"/>
                    <a:pt x="736452" y="3551801"/>
                    <a:pt x="739175" y="3557696"/>
                  </a:cubicBezTo>
                  <a:lnTo>
                    <a:pt x="751049" y="3586014"/>
                  </a:lnTo>
                  <a:cubicBezTo>
                    <a:pt x="752267" y="3589451"/>
                    <a:pt x="754620" y="3597960"/>
                    <a:pt x="755480" y="3600239"/>
                  </a:cubicBezTo>
                  <a:cubicBezTo>
                    <a:pt x="756268" y="3602387"/>
                    <a:pt x="757069" y="3603807"/>
                    <a:pt x="757475" y="3604237"/>
                  </a:cubicBezTo>
                  <a:cubicBezTo>
                    <a:pt x="761011" y="3608915"/>
                    <a:pt x="764977" y="3609666"/>
                    <a:pt x="767616" y="3609666"/>
                  </a:cubicBezTo>
                  <a:cubicBezTo>
                    <a:pt x="767640" y="3609869"/>
                    <a:pt x="767676" y="3610108"/>
                    <a:pt x="767700" y="3610311"/>
                  </a:cubicBezTo>
                  <a:cubicBezTo>
                    <a:pt x="767855" y="3610108"/>
                    <a:pt x="768070" y="3609905"/>
                    <a:pt x="768249" y="3609690"/>
                  </a:cubicBezTo>
                  <a:cubicBezTo>
                    <a:pt x="768261" y="3609690"/>
                    <a:pt x="768285" y="3609690"/>
                    <a:pt x="768309" y="3609690"/>
                  </a:cubicBezTo>
                  <a:cubicBezTo>
                    <a:pt x="768656" y="3609678"/>
                    <a:pt x="768978" y="3609523"/>
                    <a:pt x="769324" y="3609487"/>
                  </a:cubicBezTo>
                  <a:cubicBezTo>
                    <a:pt x="768882" y="3610335"/>
                    <a:pt x="768285" y="3611122"/>
                    <a:pt x="768046" y="3612041"/>
                  </a:cubicBezTo>
                  <a:cubicBezTo>
                    <a:pt x="768261" y="3612912"/>
                    <a:pt x="768465" y="3613628"/>
                    <a:pt x="768023" y="3613509"/>
                  </a:cubicBezTo>
                  <a:lnTo>
                    <a:pt x="767748" y="3613521"/>
                  </a:lnTo>
                  <a:cubicBezTo>
                    <a:pt x="766792" y="3620418"/>
                    <a:pt x="771439" y="3626767"/>
                    <a:pt x="778319" y="3628032"/>
                  </a:cubicBezTo>
                  <a:cubicBezTo>
                    <a:pt x="783336" y="3628963"/>
                    <a:pt x="790862" y="3628008"/>
                    <a:pt x="793406" y="3617817"/>
                  </a:cubicBezTo>
                  <a:cubicBezTo>
                    <a:pt x="793752" y="3616337"/>
                    <a:pt x="793991" y="3612972"/>
                    <a:pt x="793609" y="3608318"/>
                  </a:cubicBezTo>
                  <a:cubicBezTo>
                    <a:pt x="792558" y="3595812"/>
                    <a:pt x="787744" y="3567458"/>
                    <a:pt x="785976" y="3557398"/>
                  </a:cubicBezTo>
                  <a:cubicBezTo>
                    <a:pt x="808421" y="3561765"/>
                    <a:pt x="829826" y="3564964"/>
                    <a:pt x="851196" y="3570214"/>
                  </a:cubicBezTo>
                  <a:cubicBezTo>
                    <a:pt x="868098" y="3574355"/>
                    <a:pt x="884989" y="3579809"/>
                    <a:pt x="902488" y="3588747"/>
                  </a:cubicBezTo>
                  <a:cubicBezTo>
                    <a:pt x="929174" y="3601898"/>
                    <a:pt x="956050" y="3615478"/>
                    <a:pt x="982365" y="3629822"/>
                  </a:cubicBezTo>
                  <a:cubicBezTo>
                    <a:pt x="999518" y="3639357"/>
                    <a:pt x="1016504" y="3649035"/>
                    <a:pt x="1032725" y="3659930"/>
                  </a:cubicBezTo>
                  <a:cubicBezTo>
                    <a:pt x="1065897" y="3681816"/>
                    <a:pt x="1098292" y="3707390"/>
                    <a:pt x="1133446" y="3726269"/>
                  </a:cubicBezTo>
                  <a:cubicBezTo>
                    <a:pt x="1158364" y="3739801"/>
                    <a:pt x="1184547" y="3750064"/>
                    <a:pt x="1213012" y="3753942"/>
                  </a:cubicBezTo>
                  <a:cubicBezTo>
                    <a:pt x="1220311" y="3755243"/>
                    <a:pt x="1227239" y="3750243"/>
                    <a:pt x="1228446" y="3742880"/>
                  </a:cubicBezTo>
                  <a:close/>
                  <a:moveTo>
                    <a:pt x="779705" y="3602697"/>
                  </a:moveTo>
                  <a:cubicBezTo>
                    <a:pt x="779705" y="3602697"/>
                    <a:pt x="779705" y="3602685"/>
                    <a:pt x="779705" y="3602685"/>
                  </a:cubicBezTo>
                  <a:cubicBezTo>
                    <a:pt x="780039" y="3602673"/>
                    <a:pt x="780338" y="3602566"/>
                    <a:pt x="780672" y="3602578"/>
                  </a:cubicBezTo>
                  <a:cubicBezTo>
                    <a:pt x="780338" y="3602566"/>
                    <a:pt x="780027" y="3602697"/>
                    <a:pt x="779705" y="3602697"/>
                  </a:cubicBezTo>
                  <a:close/>
                  <a:moveTo>
                    <a:pt x="4782047" y="2760931"/>
                  </a:moveTo>
                  <a:cubicBezTo>
                    <a:pt x="4798387" y="2752029"/>
                    <a:pt x="4824093" y="2740668"/>
                    <a:pt x="4824093" y="2740668"/>
                  </a:cubicBezTo>
                  <a:cubicBezTo>
                    <a:pt x="4830651" y="2737900"/>
                    <a:pt x="4833709" y="2730250"/>
                    <a:pt x="4830938" y="2723735"/>
                  </a:cubicBezTo>
                  <a:cubicBezTo>
                    <a:pt x="4828178" y="2717207"/>
                    <a:pt x="4820617" y="2714116"/>
                    <a:pt x="4814059" y="2716885"/>
                  </a:cubicBezTo>
                  <a:cubicBezTo>
                    <a:pt x="4814059" y="2716885"/>
                    <a:pt x="4770627" y="2734546"/>
                    <a:pt x="4756687" y="2743663"/>
                  </a:cubicBezTo>
                  <a:cubicBezTo>
                    <a:pt x="4751073" y="2747422"/>
                    <a:pt x="4748457" y="2751516"/>
                    <a:pt x="4747525" y="2753914"/>
                  </a:cubicBezTo>
                  <a:cubicBezTo>
                    <a:pt x="4746056" y="2757518"/>
                    <a:pt x="4746367" y="2760895"/>
                    <a:pt x="4747274" y="2763963"/>
                  </a:cubicBezTo>
                  <a:cubicBezTo>
                    <a:pt x="4748099" y="2766576"/>
                    <a:pt x="4749723" y="2769034"/>
                    <a:pt x="4752482" y="2771134"/>
                  </a:cubicBezTo>
                  <a:cubicBezTo>
                    <a:pt x="4753223" y="2771994"/>
                    <a:pt x="4755457" y="2774261"/>
                    <a:pt x="4757535" y="2776684"/>
                  </a:cubicBezTo>
                  <a:cubicBezTo>
                    <a:pt x="4768465" y="2789082"/>
                    <a:pt x="4790527" y="2817102"/>
                    <a:pt x="4800717" y="2848702"/>
                  </a:cubicBezTo>
                  <a:cubicBezTo>
                    <a:pt x="4805279" y="2862700"/>
                    <a:pt x="4806104" y="2878011"/>
                    <a:pt x="4805304" y="2891162"/>
                  </a:cubicBezTo>
                  <a:cubicBezTo>
                    <a:pt x="4796548" y="2882080"/>
                    <a:pt x="4781652" y="2872891"/>
                    <a:pt x="4763926" y="2864777"/>
                  </a:cubicBezTo>
                  <a:cubicBezTo>
                    <a:pt x="4750368" y="2858380"/>
                    <a:pt x="4735126" y="2852951"/>
                    <a:pt x="4720374" y="2847926"/>
                  </a:cubicBezTo>
                  <a:cubicBezTo>
                    <a:pt x="4710388" y="2844931"/>
                    <a:pt x="4699351" y="2842569"/>
                    <a:pt x="4688134" y="2841101"/>
                  </a:cubicBezTo>
                  <a:cubicBezTo>
                    <a:pt x="4670456" y="2839000"/>
                    <a:pt x="4652538" y="2839131"/>
                    <a:pt x="4638240" y="2841769"/>
                  </a:cubicBezTo>
                  <a:cubicBezTo>
                    <a:pt x="4637057" y="2841984"/>
                    <a:pt x="4635994" y="2842270"/>
                    <a:pt x="4634859" y="2842521"/>
                  </a:cubicBezTo>
                  <a:cubicBezTo>
                    <a:pt x="4634919" y="2842413"/>
                    <a:pt x="4634955" y="2842306"/>
                    <a:pt x="4635014" y="2842199"/>
                  </a:cubicBezTo>
                  <a:cubicBezTo>
                    <a:pt x="4636711" y="2839036"/>
                    <a:pt x="4638574" y="2836005"/>
                    <a:pt x="4640593" y="2833129"/>
                  </a:cubicBezTo>
                  <a:cubicBezTo>
                    <a:pt x="4643567" y="2828881"/>
                    <a:pt x="4646804" y="2824776"/>
                    <a:pt x="4650280" y="2820790"/>
                  </a:cubicBezTo>
                  <a:cubicBezTo>
                    <a:pt x="4653792" y="2816959"/>
                    <a:pt x="4657519" y="2813272"/>
                    <a:pt x="4661401" y="2809871"/>
                  </a:cubicBezTo>
                  <a:cubicBezTo>
                    <a:pt x="4667744" y="2804310"/>
                    <a:pt x="4674612" y="2799608"/>
                    <a:pt x="4681755" y="2795491"/>
                  </a:cubicBezTo>
                  <a:cubicBezTo>
                    <a:pt x="4689460" y="2790908"/>
                    <a:pt x="4697463" y="2787042"/>
                    <a:pt x="4705526" y="2783187"/>
                  </a:cubicBezTo>
                  <a:cubicBezTo>
                    <a:pt x="4710495" y="2780920"/>
                    <a:pt x="4713959" y="2776361"/>
                    <a:pt x="4714712" y="2770872"/>
                  </a:cubicBezTo>
                  <a:cubicBezTo>
                    <a:pt x="4715488" y="2765538"/>
                    <a:pt x="4713446" y="2760156"/>
                    <a:pt x="4709325" y="2756635"/>
                  </a:cubicBezTo>
                  <a:cubicBezTo>
                    <a:pt x="4709325" y="2756635"/>
                    <a:pt x="4676607" y="2729630"/>
                    <a:pt x="4647652" y="2704820"/>
                  </a:cubicBezTo>
                  <a:cubicBezTo>
                    <a:pt x="4630655" y="2690309"/>
                    <a:pt x="4614935" y="2676633"/>
                    <a:pt x="4608341" y="2669962"/>
                  </a:cubicBezTo>
                  <a:cubicBezTo>
                    <a:pt x="4603264" y="2664556"/>
                    <a:pt x="4594747" y="2664306"/>
                    <a:pt x="4589336" y="2669389"/>
                  </a:cubicBezTo>
                  <a:cubicBezTo>
                    <a:pt x="4583937" y="2674473"/>
                    <a:pt x="4583674" y="2682898"/>
                    <a:pt x="4588751" y="2688292"/>
                  </a:cubicBezTo>
                  <a:cubicBezTo>
                    <a:pt x="4594091" y="2694271"/>
                    <a:pt x="4605331" y="2705035"/>
                    <a:pt x="4618482" y="2717338"/>
                  </a:cubicBezTo>
                  <a:cubicBezTo>
                    <a:pt x="4635600" y="2733174"/>
                    <a:pt x="4655990" y="2751683"/>
                    <a:pt x="4670372" y="2764535"/>
                  </a:cubicBezTo>
                  <a:cubicBezTo>
                    <a:pt x="4666991" y="2766290"/>
                    <a:pt x="4663659" y="2768044"/>
                    <a:pt x="4660374" y="2769941"/>
                  </a:cubicBezTo>
                  <a:cubicBezTo>
                    <a:pt x="4653159" y="2774214"/>
                    <a:pt x="4646231" y="2778915"/>
                    <a:pt x="4639661" y="2784333"/>
                  </a:cubicBezTo>
                  <a:cubicBezTo>
                    <a:pt x="4634632" y="2788521"/>
                    <a:pt x="4629795" y="2792985"/>
                    <a:pt x="4625231" y="2797889"/>
                  </a:cubicBezTo>
                  <a:cubicBezTo>
                    <a:pt x="4620681" y="2802639"/>
                    <a:pt x="4616452" y="2807830"/>
                    <a:pt x="4612546" y="2813141"/>
                  </a:cubicBezTo>
                  <a:cubicBezTo>
                    <a:pt x="4609703" y="2816947"/>
                    <a:pt x="4607063" y="2821028"/>
                    <a:pt x="4604650" y="2825265"/>
                  </a:cubicBezTo>
                  <a:cubicBezTo>
                    <a:pt x="4602202" y="2829489"/>
                    <a:pt x="4600015" y="2833857"/>
                    <a:pt x="4598116" y="2838356"/>
                  </a:cubicBezTo>
                  <a:cubicBezTo>
                    <a:pt x="4587688" y="2863488"/>
                    <a:pt x="4589265" y="2881472"/>
                    <a:pt x="4596886" y="2895028"/>
                  </a:cubicBezTo>
                  <a:cubicBezTo>
                    <a:pt x="4594521" y="2895828"/>
                    <a:pt x="4592299" y="2897104"/>
                    <a:pt x="4590686" y="2899276"/>
                  </a:cubicBezTo>
                  <a:cubicBezTo>
                    <a:pt x="4590686" y="2899276"/>
                    <a:pt x="4585825" y="2902857"/>
                    <a:pt x="4578395" y="2909790"/>
                  </a:cubicBezTo>
                  <a:cubicBezTo>
                    <a:pt x="4575002" y="2913024"/>
                    <a:pt x="4570977" y="2916580"/>
                    <a:pt x="4567214" y="2921294"/>
                  </a:cubicBezTo>
                  <a:cubicBezTo>
                    <a:pt x="4564682" y="2924492"/>
                    <a:pt x="4562424" y="2928120"/>
                    <a:pt x="4560214" y="2932046"/>
                  </a:cubicBezTo>
                  <a:cubicBezTo>
                    <a:pt x="4557085" y="2937488"/>
                    <a:pt x="4554684" y="2943323"/>
                    <a:pt x="4551697" y="2949493"/>
                  </a:cubicBezTo>
                  <a:cubicBezTo>
                    <a:pt x="4547218" y="2955424"/>
                    <a:pt x="4548365" y="2963789"/>
                    <a:pt x="4554278" y="2968419"/>
                  </a:cubicBezTo>
                  <a:cubicBezTo>
                    <a:pt x="4560191" y="2972894"/>
                    <a:pt x="4568612" y="2971689"/>
                    <a:pt x="4573115" y="2965746"/>
                  </a:cubicBezTo>
                  <a:cubicBezTo>
                    <a:pt x="4578215" y="2961259"/>
                    <a:pt x="4583233" y="2957381"/>
                    <a:pt x="4587712" y="2952918"/>
                  </a:cubicBezTo>
                  <a:cubicBezTo>
                    <a:pt x="4590878" y="2949696"/>
                    <a:pt x="4593768" y="2946485"/>
                    <a:pt x="4596145" y="2943287"/>
                  </a:cubicBezTo>
                  <a:cubicBezTo>
                    <a:pt x="4599657" y="2938418"/>
                    <a:pt x="4602058" y="2933609"/>
                    <a:pt x="4604220" y="2929397"/>
                  </a:cubicBezTo>
                  <a:cubicBezTo>
                    <a:pt x="4608998" y="2920351"/>
                    <a:pt x="4611220" y="2914802"/>
                    <a:pt x="4611220" y="2914802"/>
                  </a:cubicBezTo>
                  <a:cubicBezTo>
                    <a:pt x="4611877" y="2913931"/>
                    <a:pt x="4612176" y="2912941"/>
                    <a:pt x="4612582" y="2911974"/>
                  </a:cubicBezTo>
                  <a:cubicBezTo>
                    <a:pt x="4622615" y="2919122"/>
                    <a:pt x="4635886" y="2924755"/>
                    <a:pt x="4651523" y="2929421"/>
                  </a:cubicBezTo>
                  <a:cubicBezTo>
                    <a:pt x="4664184" y="2932977"/>
                    <a:pt x="4676965" y="2935972"/>
                    <a:pt x="4689794" y="2938633"/>
                  </a:cubicBezTo>
                  <a:cubicBezTo>
                    <a:pt x="4687907" y="2948407"/>
                    <a:pt x="4682221" y="2967763"/>
                    <a:pt x="4676882" y="2989911"/>
                  </a:cubicBezTo>
                  <a:cubicBezTo>
                    <a:pt x="4675401" y="2996021"/>
                    <a:pt x="4674015" y="3002275"/>
                    <a:pt x="4672809" y="3008659"/>
                  </a:cubicBezTo>
                  <a:cubicBezTo>
                    <a:pt x="4671602" y="3015055"/>
                    <a:pt x="4670599" y="3021440"/>
                    <a:pt x="4669715" y="3027669"/>
                  </a:cubicBezTo>
                  <a:cubicBezTo>
                    <a:pt x="4667290" y="3044877"/>
                    <a:pt x="4665618" y="3061023"/>
                    <a:pt x="4664603" y="3072862"/>
                  </a:cubicBezTo>
                  <a:cubicBezTo>
                    <a:pt x="4663491" y="3086179"/>
                    <a:pt x="4663682" y="3095320"/>
                    <a:pt x="4664531" y="3097647"/>
                  </a:cubicBezTo>
                  <a:cubicBezTo>
                    <a:pt x="4666370" y="3104497"/>
                    <a:pt x="4673454" y="3108650"/>
                    <a:pt x="4680310" y="3106753"/>
                  </a:cubicBezTo>
                  <a:cubicBezTo>
                    <a:pt x="4686605" y="3105022"/>
                    <a:pt x="4690547" y="3098972"/>
                    <a:pt x="4689747" y="3092659"/>
                  </a:cubicBezTo>
                  <a:cubicBezTo>
                    <a:pt x="4689448" y="3092671"/>
                    <a:pt x="4689448" y="3092229"/>
                    <a:pt x="4689579" y="3091776"/>
                  </a:cubicBezTo>
                  <a:cubicBezTo>
                    <a:pt x="4689544" y="3091478"/>
                    <a:pt x="4689472" y="3091191"/>
                    <a:pt x="4689400" y="3090893"/>
                  </a:cubicBezTo>
                  <a:cubicBezTo>
                    <a:pt x="4689424" y="3091048"/>
                    <a:pt x="4689532" y="3091334"/>
                    <a:pt x="4689663" y="3091478"/>
                  </a:cubicBezTo>
                  <a:cubicBezTo>
                    <a:pt x="4689950" y="3090583"/>
                    <a:pt x="4690547" y="3089377"/>
                    <a:pt x="4690774" y="3088339"/>
                  </a:cubicBezTo>
                  <a:cubicBezTo>
                    <a:pt x="4692160" y="3081645"/>
                    <a:pt x="4695015" y="3071358"/>
                    <a:pt x="4698132" y="3059138"/>
                  </a:cubicBezTo>
                  <a:cubicBezTo>
                    <a:pt x="4700736" y="3048851"/>
                    <a:pt x="4703794" y="3037383"/>
                    <a:pt x="4706434" y="3025617"/>
                  </a:cubicBezTo>
                  <a:cubicBezTo>
                    <a:pt x="4708094" y="3018027"/>
                    <a:pt x="4709647" y="3010449"/>
                    <a:pt x="4710818" y="3002883"/>
                  </a:cubicBezTo>
                  <a:cubicBezTo>
                    <a:pt x="4714593" y="2978634"/>
                    <a:pt x="4716587" y="2956044"/>
                    <a:pt x="4717053" y="2943514"/>
                  </a:cubicBezTo>
                  <a:cubicBezTo>
                    <a:pt x="4731650" y="2945722"/>
                    <a:pt x="4746307" y="2947428"/>
                    <a:pt x="4761035" y="2948359"/>
                  </a:cubicBezTo>
                  <a:cubicBezTo>
                    <a:pt x="4766171" y="2948669"/>
                    <a:pt x="4771690" y="2949075"/>
                    <a:pt x="4777352" y="2949338"/>
                  </a:cubicBezTo>
                  <a:cubicBezTo>
                    <a:pt x="4777376" y="2949385"/>
                    <a:pt x="4777364" y="2949433"/>
                    <a:pt x="4777388" y="2949469"/>
                  </a:cubicBezTo>
                  <a:cubicBezTo>
                    <a:pt x="4779622" y="2956163"/>
                    <a:pt x="4782632" y="2966665"/>
                    <a:pt x="4787923" y="2977083"/>
                  </a:cubicBezTo>
                  <a:cubicBezTo>
                    <a:pt x="4790408" y="2982000"/>
                    <a:pt x="4793609" y="2986582"/>
                    <a:pt x="4796667" y="2991188"/>
                  </a:cubicBezTo>
                  <a:cubicBezTo>
                    <a:pt x="4801768" y="2998659"/>
                    <a:pt x="4807454" y="3004327"/>
                    <a:pt x="4809675" y="3009542"/>
                  </a:cubicBezTo>
                  <a:cubicBezTo>
                    <a:pt x="4811384" y="3016404"/>
                    <a:pt x="4818359" y="3020557"/>
                    <a:pt x="4825264" y="3018946"/>
                  </a:cubicBezTo>
                  <a:cubicBezTo>
                    <a:pt x="4832156" y="3017192"/>
                    <a:pt x="4836397" y="3010246"/>
                    <a:pt x="4834688" y="3003372"/>
                  </a:cubicBezTo>
                  <a:cubicBezTo>
                    <a:pt x="4834378" y="2997776"/>
                    <a:pt x="4832658" y="2990771"/>
                    <a:pt x="4830018" y="2982763"/>
                  </a:cubicBezTo>
                  <a:cubicBezTo>
                    <a:pt x="4828178" y="2977083"/>
                    <a:pt x="4825933" y="2970973"/>
                    <a:pt x="4822851" y="2965209"/>
                  </a:cubicBezTo>
                  <a:cubicBezTo>
                    <a:pt x="4820521" y="2960877"/>
                    <a:pt x="4817643" y="2956856"/>
                    <a:pt x="4814800" y="2953132"/>
                  </a:cubicBezTo>
                  <a:cubicBezTo>
                    <a:pt x="4813223" y="2951044"/>
                    <a:pt x="4811646" y="2949170"/>
                    <a:pt x="4810094" y="2947368"/>
                  </a:cubicBezTo>
                  <a:cubicBezTo>
                    <a:pt x="4813307" y="2946712"/>
                    <a:pt x="4816508" y="2946056"/>
                    <a:pt x="4819506" y="2944970"/>
                  </a:cubicBezTo>
                  <a:cubicBezTo>
                    <a:pt x="4822349" y="2943967"/>
                    <a:pt x="4827485" y="2941414"/>
                    <a:pt x="4830878" y="2934337"/>
                  </a:cubicBezTo>
                  <a:cubicBezTo>
                    <a:pt x="4833076" y="2929671"/>
                    <a:pt x="4836026" y="2919384"/>
                    <a:pt x="4837412" y="2905899"/>
                  </a:cubicBezTo>
                  <a:cubicBezTo>
                    <a:pt x="4839383" y="2886806"/>
                    <a:pt x="4838797" y="2861018"/>
                    <a:pt x="4830699" y="2838320"/>
                  </a:cubicBezTo>
                  <a:cubicBezTo>
                    <a:pt x="4818849" y="2805479"/>
                    <a:pt x="4795819" y="2776170"/>
                    <a:pt x="4782047" y="2760931"/>
                  </a:cubicBezTo>
                  <a:close/>
                  <a:moveTo>
                    <a:pt x="4763293" y="2773927"/>
                  </a:moveTo>
                  <a:cubicBezTo>
                    <a:pt x="4765347" y="2773700"/>
                    <a:pt x="4767330" y="2772877"/>
                    <a:pt x="4769074" y="2771636"/>
                  </a:cubicBezTo>
                  <a:cubicBezTo>
                    <a:pt x="4767509" y="2772877"/>
                    <a:pt x="4765610" y="2773688"/>
                    <a:pt x="4763293" y="2773927"/>
                  </a:cubicBezTo>
                  <a:close/>
                  <a:moveTo>
                    <a:pt x="4773518" y="2766886"/>
                  </a:moveTo>
                  <a:lnTo>
                    <a:pt x="4773995" y="2765824"/>
                  </a:lnTo>
                  <a:lnTo>
                    <a:pt x="4774055" y="2765681"/>
                  </a:lnTo>
                  <a:lnTo>
                    <a:pt x="4774151" y="2765681"/>
                  </a:lnTo>
                  <a:cubicBezTo>
                    <a:pt x="4773948" y="2766122"/>
                    <a:pt x="4773721" y="2766433"/>
                    <a:pt x="4773518" y="2766886"/>
                  </a:cubicBezTo>
                  <a:close/>
                  <a:moveTo>
                    <a:pt x="4712132" y="2906365"/>
                  </a:moveTo>
                  <a:cubicBezTo>
                    <a:pt x="4695158" y="2903203"/>
                    <a:pt x="4678315" y="2899301"/>
                    <a:pt x="4661676" y="2894515"/>
                  </a:cubicBezTo>
                  <a:cubicBezTo>
                    <a:pt x="4647545" y="2890362"/>
                    <a:pt x="4635528" y="2886866"/>
                    <a:pt x="4629281" y="2879001"/>
                  </a:cubicBezTo>
                  <a:cubicBezTo>
                    <a:pt x="4628373" y="2877856"/>
                    <a:pt x="4627883" y="2876543"/>
                    <a:pt x="4627382" y="2875231"/>
                  </a:cubicBezTo>
                  <a:cubicBezTo>
                    <a:pt x="4629030" y="2874300"/>
                    <a:pt x="4631156" y="2873906"/>
                    <a:pt x="4633486" y="2873381"/>
                  </a:cubicBezTo>
                  <a:cubicBezTo>
                    <a:pt x="4641047" y="2871758"/>
                    <a:pt x="4650698" y="2872259"/>
                    <a:pt x="4661162" y="2873011"/>
                  </a:cubicBezTo>
                  <a:cubicBezTo>
                    <a:pt x="4677252" y="2874288"/>
                    <a:pt x="4695003" y="2877713"/>
                    <a:pt x="4709779" y="2882582"/>
                  </a:cubicBezTo>
                  <a:cubicBezTo>
                    <a:pt x="4727398" y="2887331"/>
                    <a:pt x="4745686" y="2893095"/>
                    <a:pt x="4761011" y="2899408"/>
                  </a:cubicBezTo>
                  <a:cubicBezTo>
                    <a:pt x="4767832" y="2902236"/>
                    <a:pt x="4774115" y="2904933"/>
                    <a:pt x="4779251" y="2907821"/>
                  </a:cubicBezTo>
                  <a:cubicBezTo>
                    <a:pt x="4782512" y="2909754"/>
                    <a:pt x="4785403" y="2911556"/>
                    <a:pt x="4787505" y="2913537"/>
                  </a:cubicBezTo>
                  <a:cubicBezTo>
                    <a:pt x="4787947" y="2913955"/>
                    <a:pt x="4788772" y="2914396"/>
                    <a:pt x="4789261" y="2914790"/>
                  </a:cubicBezTo>
                  <a:cubicBezTo>
                    <a:pt x="4780422" y="2914623"/>
                    <a:pt x="4771499" y="2913752"/>
                    <a:pt x="4763591" y="2913155"/>
                  </a:cubicBezTo>
                  <a:cubicBezTo>
                    <a:pt x="4746307" y="2911783"/>
                    <a:pt x="4729142" y="2909372"/>
                    <a:pt x="4712132" y="2906365"/>
                  </a:cubicBezTo>
                  <a:close/>
                  <a:moveTo>
                    <a:pt x="4689579" y="3091776"/>
                  </a:moveTo>
                  <a:lnTo>
                    <a:pt x="4689663" y="3091478"/>
                  </a:lnTo>
                  <a:cubicBezTo>
                    <a:pt x="4689986" y="3092050"/>
                    <a:pt x="4690404" y="3092778"/>
                    <a:pt x="4689842" y="3092647"/>
                  </a:cubicBezTo>
                  <a:lnTo>
                    <a:pt x="4689747" y="3092647"/>
                  </a:lnTo>
                  <a:lnTo>
                    <a:pt x="4689687" y="3092205"/>
                  </a:lnTo>
                  <a:lnTo>
                    <a:pt x="4689579" y="3091776"/>
                  </a:lnTo>
                  <a:close/>
                  <a:moveTo>
                    <a:pt x="5290166" y="2298436"/>
                  </a:moveTo>
                  <a:cubicBezTo>
                    <a:pt x="5288924" y="2297899"/>
                    <a:pt x="5287598" y="2297505"/>
                    <a:pt x="5286189" y="2297565"/>
                  </a:cubicBezTo>
                  <a:cubicBezTo>
                    <a:pt x="5287216" y="2297517"/>
                    <a:pt x="5290787" y="2297231"/>
                    <a:pt x="5290166" y="2298436"/>
                  </a:cubicBezTo>
                  <a:close/>
                  <a:moveTo>
                    <a:pt x="5298348" y="2311086"/>
                  </a:moveTo>
                  <a:cubicBezTo>
                    <a:pt x="5297954" y="2318186"/>
                    <a:pt x="5291874" y="2323580"/>
                    <a:pt x="5284779" y="2323282"/>
                  </a:cubicBezTo>
                  <a:cubicBezTo>
                    <a:pt x="5280945" y="2323139"/>
                    <a:pt x="5275414" y="2320704"/>
                    <a:pt x="5270098" y="2315453"/>
                  </a:cubicBezTo>
                  <a:cubicBezTo>
                    <a:pt x="5263051" y="2308365"/>
                    <a:pt x="5254319" y="2294403"/>
                    <a:pt x="5251632" y="2291121"/>
                  </a:cubicBezTo>
                  <a:lnTo>
                    <a:pt x="5173618" y="2197622"/>
                  </a:lnTo>
                  <a:cubicBezTo>
                    <a:pt x="5140817" y="2159113"/>
                    <a:pt x="5102676" y="2124494"/>
                    <a:pt x="5064571" y="2089445"/>
                  </a:cubicBezTo>
                  <a:cubicBezTo>
                    <a:pt x="5026060" y="2053954"/>
                    <a:pt x="4987370" y="2018190"/>
                    <a:pt x="4951953" y="1980229"/>
                  </a:cubicBezTo>
                  <a:cubicBezTo>
                    <a:pt x="4920598" y="1946529"/>
                    <a:pt x="4892168" y="1910943"/>
                    <a:pt x="4868863" y="1871897"/>
                  </a:cubicBezTo>
                  <a:cubicBezTo>
                    <a:pt x="4864909" y="1865560"/>
                    <a:pt x="4866821" y="1857231"/>
                    <a:pt x="4873104" y="1853292"/>
                  </a:cubicBezTo>
                  <a:cubicBezTo>
                    <a:pt x="4879387" y="1849354"/>
                    <a:pt x="4887701" y="1851371"/>
                    <a:pt x="4891630" y="1857565"/>
                  </a:cubicBezTo>
                  <a:cubicBezTo>
                    <a:pt x="4915545" y="1893926"/>
                    <a:pt x="4944595" y="1926242"/>
                    <a:pt x="4975604" y="1957305"/>
                  </a:cubicBezTo>
                  <a:cubicBezTo>
                    <a:pt x="5011834" y="1993619"/>
                    <a:pt x="5051265" y="2027593"/>
                    <a:pt x="5089274" y="2062654"/>
                  </a:cubicBezTo>
                  <a:cubicBezTo>
                    <a:pt x="5128454" y="2098848"/>
                    <a:pt x="5165937" y="2136439"/>
                    <a:pt x="5198727" y="2176715"/>
                  </a:cubicBezTo>
                  <a:cubicBezTo>
                    <a:pt x="5208975" y="2189579"/>
                    <a:pt x="5219069" y="2202455"/>
                    <a:pt x="5229043" y="2215475"/>
                  </a:cubicBezTo>
                  <a:cubicBezTo>
                    <a:pt x="5243915" y="2234950"/>
                    <a:pt x="5258536" y="2254712"/>
                    <a:pt x="5273240" y="2274188"/>
                  </a:cubicBezTo>
                  <a:cubicBezTo>
                    <a:pt x="5275737" y="2277636"/>
                    <a:pt x="5285161" y="2304690"/>
                    <a:pt x="5290047" y="2298591"/>
                  </a:cubicBezTo>
                  <a:lnTo>
                    <a:pt x="5290143" y="2298436"/>
                  </a:lnTo>
                  <a:cubicBezTo>
                    <a:pt x="5295219" y="2300298"/>
                    <a:pt x="5298659" y="2305322"/>
                    <a:pt x="5298348" y="2311086"/>
                  </a:cubicBezTo>
                  <a:close/>
                  <a:moveTo>
                    <a:pt x="4580234" y="2083442"/>
                  </a:moveTo>
                  <a:cubicBezTo>
                    <a:pt x="4596253" y="2056842"/>
                    <a:pt x="4615305" y="2033369"/>
                    <a:pt x="4636006" y="2011603"/>
                  </a:cubicBezTo>
                  <a:cubicBezTo>
                    <a:pt x="4664411" y="1981852"/>
                    <a:pt x="4695409" y="1954799"/>
                    <a:pt x="4725021" y="1926182"/>
                  </a:cubicBezTo>
                  <a:cubicBezTo>
                    <a:pt x="4743810" y="1908031"/>
                    <a:pt x="4762337" y="1889439"/>
                    <a:pt x="4778415" y="1868006"/>
                  </a:cubicBezTo>
                  <a:cubicBezTo>
                    <a:pt x="4790145" y="1852791"/>
                    <a:pt x="4801672" y="1837134"/>
                    <a:pt x="4811897" y="1820642"/>
                  </a:cubicBezTo>
                  <a:cubicBezTo>
                    <a:pt x="4818515" y="1809902"/>
                    <a:pt x="4824679" y="1799043"/>
                    <a:pt x="4829875" y="1787479"/>
                  </a:cubicBezTo>
                  <a:cubicBezTo>
                    <a:pt x="4832240" y="1782216"/>
                    <a:pt x="4834581" y="1776823"/>
                    <a:pt x="4836516" y="1771429"/>
                  </a:cubicBezTo>
                  <a:cubicBezTo>
                    <a:pt x="4838308" y="1766345"/>
                    <a:pt x="4839861" y="1761118"/>
                    <a:pt x="4840709" y="1755772"/>
                  </a:cubicBezTo>
                  <a:cubicBezTo>
                    <a:pt x="4840948" y="1754280"/>
                    <a:pt x="4841258" y="1751034"/>
                    <a:pt x="4841234" y="1748373"/>
                  </a:cubicBezTo>
                  <a:lnTo>
                    <a:pt x="4841485" y="1748480"/>
                  </a:lnTo>
                  <a:lnTo>
                    <a:pt x="4841258" y="1748075"/>
                  </a:lnTo>
                  <a:lnTo>
                    <a:pt x="4841234" y="1748075"/>
                  </a:lnTo>
                  <a:cubicBezTo>
                    <a:pt x="4841199" y="1745712"/>
                    <a:pt x="4840864" y="1743815"/>
                    <a:pt x="4839980" y="1743993"/>
                  </a:cubicBezTo>
                  <a:lnTo>
                    <a:pt x="4839753" y="1744005"/>
                  </a:lnTo>
                  <a:cubicBezTo>
                    <a:pt x="4839669" y="1743564"/>
                    <a:pt x="4839610" y="1743122"/>
                    <a:pt x="4839574" y="1742537"/>
                  </a:cubicBezTo>
                  <a:cubicBezTo>
                    <a:pt x="4837603" y="1724769"/>
                    <a:pt x="4859176" y="1729506"/>
                    <a:pt x="4860502" y="1730485"/>
                  </a:cubicBezTo>
                  <a:cubicBezTo>
                    <a:pt x="4861063" y="1730914"/>
                    <a:pt x="4863942" y="1733146"/>
                    <a:pt x="4865268" y="1738552"/>
                  </a:cubicBezTo>
                  <a:cubicBezTo>
                    <a:pt x="4866116" y="1741905"/>
                    <a:pt x="4867884" y="1754220"/>
                    <a:pt x="4867406" y="1759113"/>
                  </a:cubicBezTo>
                  <a:cubicBezTo>
                    <a:pt x="4866880" y="1764889"/>
                    <a:pt x="4865769" y="1770390"/>
                    <a:pt x="4864384" y="1775904"/>
                  </a:cubicBezTo>
                  <a:cubicBezTo>
                    <a:pt x="4862413" y="1783648"/>
                    <a:pt x="4859701" y="1791274"/>
                    <a:pt x="4856870" y="1798625"/>
                  </a:cubicBezTo>
                  <a:cubicBezTo>
                    <a:pt x="4850599" y="1814950"/>
                    <a:pt x="4842763" y="1830452"/>
                    <a:pt x="4833996" y="1845548"/>
                  </a:cubicBezTo>
                  <a:cubicBezTo>
                    <a:pt x="4825371" y="1860202"/>
                    <a:pt x="4815815" y="1874295"/>
                    <a:pt x="4806128" y="1888257"/>
                  </a:cubicBezTo>
                  <a:cubicBezTo>
                    <a:pt x="4794230" y="1904953"/>
                    <a:pt x="4781282" y="1920669"/>
                    <a:pt x="4767318" y="1935228"/>
                  </a:cubicBezTo>
                  <a:cubicBezTo>
                    <a:pt x="4745339" y="1958236"/>
                    <a:pt x="4721353" y="1978964"/>
                    <a:pt x="4697547" y="1999669"/>
                  </a:cubicBezTo>
                  <a:cubicBezTo>
                    <a:pt x="4663444" y="2029503"/>
                    <a:pt x="4629352" y="2059181"/>
                    <a:pt x="4602870" y="2098001"/>
                  </a:cubicBezTo>
                  <a:cubicBezTo>
                    <a:pt x="4598857" y="2104206"/>
                    <a:pt x="4590519" y="2106008"/>
                    <a:pt x="4584284" y="2101987"/>
                  </a:cubicBezTo>
                  <a:cubicBezTo>
                    <a:pt x="4578024" y="2097989"/>
                    <a:pt x="4576221" y="2089647"/>
                    <a:pt x="4580234" y="2083442"/>
                  </a:cubicBezTo>
                  <a:close/>
                  <a:moveTo>
                    <a:pt x="4841234" y="1748075"/>
                  </a:moveTo>
                  <a:lnTo>
                    <a:pt x="4841246" y="1748373"/>
                  </a:lnTo>
                  <a:cubicBezTo>
                    <a:pt x="4839215" y="1746679"/>
                    <a:pt x="4837352" y="1744542"/>
                    <a:pt x="4839753" y="1744005"/>
                  </a:cubicBezTo>
                  <a:cubicBezTo>
                    <a:pt x="4840040" y="1745473"/>
                    <a:pt x="4840541" y="1746786"/>
                    <a:pt x="4841234" y="1748075"/>
                  </a:cubicBezTo>
                  <a:close/>
                  <a:moveTo>
                    <a:pt x="4461369" y="3585573"/>
                  </a:moveTo>
                  <a:cubicBezTo>
                    <a:pt x="4462468" y="3627722"/>
                    <a:pt x="4460019" y="3670432"/>
                    <a:pt x="4455958" y="3713082"/>
                  </a:cubicBezTo>
                  <a:cubicBezTo>
                    <a:pt x="4452004" y="3754682"/>
                    <a:pt x="4446664" y="3796199"/>
                    <a:pt x="4444240" y="3837585"/>
                  </a:cubicBezTo>
                  <a:cubicBezTo>
                    <a:pt x="4442173" y="3872776"/>
                    <a:pt x="4441743" y="3907741"/>
                    <a:pt x="4445792" y="3942695"/>
                  </a:cubicBezTo>
                  <a:cubicBezTo>
                    <a:pt x="4446832" y="3950034"/>
                    <a:pt x="4441719" y="3956860"/>
                    <a:pt x="4434361" y="3957898"/>
                  </a:cubicBezTo>
                  <a:cubicBezTo>
                    <a:pt x="4427015" y="3958924"/>
                    <a:pt x="4420206" y="3953733"/>
                    <a:pt x="4419155" y="3946406"/>
                  </a:cubicBezTo>
                  <a:cubicBezTo>
                    <a:pt x="4413075" y="3910069"/>
                    <a:pt x="4411247" y="3873266"/>
                    <a:pt x="4411892" y="3836224"/>
                  </a:cubicBezTo>
                  <a:cubicBezTo>
                    <a:pt x="4412633" y="3794302"/>
                    <a:pt x="4416121" y="3751974"/>
                    <a:pt x="4419836" y="3709789"/>
                  </a:cubicBezTo>
                  <a:cubicBezTo>
                    <a:pt x="4423491" y="3668344"/>
                    <a:pt x="4427612" y="3627173"/>
                    <a:pt x="4427230" y="3586193"/>
                  </a:cubicBezTo>
                  <a:cubicBezTo>
                    <a:pt x="4427266" y="3562744"/>
                    <a:pt x="4426800" y="3539306"/>
                    <a:pt x="4424984" y="3516072"/>
                  </a:cubicBezTo>
                  <a:cubicBezTo>
                    <a:pt x="4423790" y="3500630"/>
                    <a:pt x="4422070" y="3485367"/>
                    <a:pt x="4419430" y="3470128"/>
                  </a:cubicBezTo>
                  <a:cubicBezTo>
                    <a:pt x="4419048" y="3467896"/>
                    <a:pt x="4418534" y="3465700"/>
                    <a:pt x="4418116" y="3463493"/>
                  </a:cubicBezTo>
                  <a:cubicBezTo>
                    <a:pt x="4415464" y="3465259"/>
                    <a:pt x="4413195" y="3466619"/>
                    <a:pt x="4412012" y="3467192"/>
                  </a:cubicBezTo>
                  <a:cubicBezTo>
                    <a:pt x="4401142" y="3472789"/>
                    <a:pt x="4389424" y="3477085"/>
                    <a:pt x="4377371" y="3480522"/>
                  </a:cubicBezTo>
                  <a:cubicBezTo>
                    <a:pt x="4360325" y="3485331"/>
                    <a:pt x="4342635" y="3488541"/>
                    <a:pt x="4325972" y="3492014"/>
                  </a:cubicBezTo>
                  <a:cubicBezTo>
                    <a:pt x="4291522" y="3498709"/>
                    <a:pt x="4256929" y="3502444"/>
                    <a:pt x="4222169" y="3503398"/>
                  </a:cubicBezTo>
                  <a:cubicBezTo>
                    <a:pt x="4187970" y="3504473"/>
                    <a:pt x="4153640" y="3502742"/>
                    <a:pt x="4119274" y="3501465"/>
                  </a:cubicBezTo>
                  <a:cubicBezTo>
                    <a:pt x="4091239" y="3499783"/>
                    <a:pt x="4062941" y="3497229"/>
                    <a:pt x="4034726" y="3496883"/>
                  </a:cubicBezTo>
                  <a:cubicBezTo>
                    <a:pt x="4016498" y="3496585"/>
                    <a:pt x="3998318" y="3497157"/>
                    <a:pt x="3980269" y="3499806"/>
                  </a:cubicBezTo>
                  <a:cubicBezTo>
                    <a:pt x="3972982" y="3501274"/>
                    <a:pt x="3965971" y="3496394"/>
                    <a:pt x="3964633" y="3489078"/>
                  </a:cubicBezTo>
                  <a:cubicBezTo>
                    <a:pt x="3963307" y="3481751"/>
                    <a:pt x="3968156" y="3474782"/>
                    <a:pt x="3975443" y="3473445"/>
                  </a:cubicBezTo>
                  <a:cubicBezTo>
                    <a:pt x="3994842" y="3469281"/>
                    <a:pt x="4014491" y="3467312"/>
                    <a:pt x="4034285" y="3466524"/>
                  </a:cubicBezTo>
                  <a:cubicBezTo>
                    <a:pt x="4062977" y="3465235"/>
                    <a:pt x="4091860" y="3466584"/>
                    <a:pt x="4120408" y="3466774"/>
                  </a:cubicBezTo>
                  <a:cubicBezTo>
                    <a:pt x="4144729" y="3467276"/>
                    <a:pt x="4169001" y="3467491"/>
                    <a:pt x="4193238" y="3467407"/>
                  </a:cubicBezTo>
                  <a:cubicBezTo>
                    <a:pt x="4209268" y="3467502"/>
                    <a:pt x="4225286" y="3467455"/>
                    <a:pt x="4241293" y="3466966"/>
                  </a:cubicBezTo>
                  <a:cubicBezTo>
                    <a:pt x="4267668" y="3466058"/>
                    <a:pt x="4294006" y="3464268"/>
                    <a:pt x="4320345" y="3460116"/>
                  </a:cubicBezTo>
                  <a:cubicBezTo>
                    <a:pt x="4336447" y="3457705"/>
                    <a:pt x="4353517" y="3455688"/>
                    <a:pt x="4370073" y="3451929"/>
                  </a:cubicBezTo>
                  <a:cubicBezTo>
                    <a:pt x="4380477" y="3449602"/>
                    <a:pt x="4390666" y="3446678"/>
                    <a:pt x="4400186" y="3442478"/>
                  </a:cubicBezTo>
                  <a:cubicBezTo>
                    <a:pt x="4401500" y="3441977"/>
                    <a:pt x="4408619" y="3439626"/>
                    <a:pt x="4411725" y="3437287"/>
                  </a:cubicBezTo>
                  <a:lnTo>
                    <a:pt x="4411904" y="3438313"/>
                  </a:lnTo>
                  <a:lnTo>
                    <a:pt x="4412024" y="3438743"/>
                  </a:lnTo>
                  <a:lnTo>
                    <a:pt x="4411916" y="3438158"/>
                  </a:lnTo>
                  <a:cubicBezTo>
                    <a:pt x="4411892" y="3438015"/>
                    <a:pt x="4411868" y="3437716"/>
                    <a:pt x="4411833" y="3437573"/>
                  </a:cubicBezTo>
                  <a:lnTo>
                    <a:pt x="4411821" y="3437275"/>
                  </a:lnTo>
                  <a:cubicBezTo>
                    <a:pt x="4411976" y="3437143"/>
                    <a:pt x="4411988" y="3437036"/>
                    <a:pt x="4412119" y="3436905"/>
                  </a:cubicBezTo>
                  <a:cubicBezTo>
                    <a:pt x="4412036" y="3436583"/>
                    <a:pt x="4411952" y="3436261"/>
                    <a:pt x="4411868" y="3435938"/>
                  </a:cubicBezTo>
                  <a:cubicBezTo>
                    <a:pt x="4411856" y="3436380"/>
                    <a:pt x="4411773" y="3436834"/>
                    <a:pt x="4411809" y="3437275"/>
                  </a:cubicBezTo>
                  <a:lnTo>
                    <a:pt x="4411713" y="3437275"/>
                  </a:lnTo>
                  <a:cubicBezTo>
                    <a:pt x="4411534" y="3436272"/>
                    <a:pt x="4411498" y="3435461"/>
                    <a:pt x="4411594" y="3434888"/>
                  </a:cubicBezTo>
                  <a:cubicBezTo>
                    <a:pt x="4411116" y="3433098"/>
                    <a:pt x="4410734" y="3431308"/>
                    <a:pt x="4410220" y="3429518"/>
                  </a:cubicBezTo>
                  <a:cubicBezTo>
                    <a:pt x="4409957" y="3428647"/>
                    <a:pt x="4405741" y="3417596"/>
                    <a:pt x="4403997" y="3413241"/>
                  </a:cubicBezTo>
                  <a:cubicBezTo>
                    <a:pt x="4403734" y="3412513"/>
                    <a:pt x="4403447" y="3411785"/>
                    <a:pt x="4403447" y="3411785"/>
                  </a:cubicBezTo>
                  <a:cubicBezTo>
                    <a:pt x="4401416" y="3407584"/>
                    <a:pt x="4401787" y="3402262"/>
                    <a:pt x="4404893" y="3398312"/>
                  </a:cubicBezTo>
                  <a:cubicBezTo>
                    <a:pt x="4407150" y="3395412"/>
                    <a:pt x="4410017" y="3393968"/>
                    <a:pt x="4413266" y="3393551"/>
                  </a:cubicBezTo>
                  <a:cubicBezTo>
                    <a:pt x="4415655" y="3393157"/>
                    <a:pt x="4418964" y="3393324"/>
                    <a:pt x="4422667" y="3395830"/>
                  </a:cubicBezTo>
                  <a:cubicBezTo>
                    <a:pt x="4423288" y="3396248"/>
                    <a:pt x="4424733" y="3397369"/>
                    <a:pt x="4426215" y="3399816"/>
                  </a:cubicBezTo>
                  <a:lnTo>
                    <a:pt x="4427803" y="3403145"/>
                  </a:lnTo>
                  <a:cubicBezTo>
                    <a:pt x="4430061" y="3408074"/>
                    <a:pt x="4435472" y="3420389"/>
                    <a:pt x="4435818" y="3421415"/>
                  </a:cubicBezTo>
                  <a:cubicBezTo>
                    <a:pt x="4438267" y="3428540"/>
                    <a:pt x="4440477" y="3435688"/>
                    <a:pt x="4442508" y="3442824"/>
                  </a:cubicBezTo>
                  <a:cubicBezTo>
                    <a:pt x="4444514" y="3449972"/>
                    <a:pt x="4446318" y="3457275"/>
                    <a:pt x="4447978" y="3464591"/>
                  </a:cubicBezTo>
                  <a:cubicBezTo>
                    <a:pt x="4452422" y="3484472"/>
                    <a:pt x="4455456" y="3504699"/>
                    <a:pt x="4457523" y="3525129"/>
                  </a:cubicBezTo>
                  <a:cubicBezTo>
                    <a:pt x="4459577" y="3545225"/>
                    <a:pt x="4460628" y="3565393"/>
                    <a:pt x="4461369" y="3585573"/>
                  </a:cubicBezTo>
                  <a:close/>
                  <a:moveTo>
                    <a:pt x="4167759" y="3736842"/>
                  </a:moveTo>
                  <a:cubicBezTo>
                    <a:pt x="4168213" y="3736675"/>
                    <a:pt x="4168655" y="3736364"/>
                    <a:pt x="4169073" y="3736054"/>
                  </a:cubicBezTo>
                  <a:cubicBezTo>
                    <a:pt x="4169419" y="3736627"/>
                    <a:pt x="4168440" y="3736806"/>
                    <a:pt x="4167759" y="3736842"/>
                  </a:cubicBezTo>
                  <a:close/>
                  <a:moveTo>
                    <a:pt x="4166397" y="3737486"/>
                  </a:moveTo>
                  <a:lnTo>
                    <a:pt x="4166660" y="3737474"/>
                  </a:lnTo>
                  <a:cubicBezTo>
                    <a:pt x="4166839" y="3737319"/>
                    <a:pt x="4167030" y="3737319"/>
                    <a:pt x="4167221" y="3737152"/>
                  </a:cubicBezTo>
                  <a:lnTo>
                    <a:pt x="4167759" y="3736830"/>
                  </a:lnTo>
                  <a:cubicBezTo>
                    <a:pt x="4167496" y="3736997"/>
                    <a:pt x="4167281" y="3736997"/>
                    <a:pt x="4167209" y="3737009"/>
                  </a:cubicBezTo>
                  <a:lnTo>
                    <a:pt x="4166743" y="3737176"/>
                  </a:lnTo>
                  <a:cubicBezTo>
                    <a:pt x="4167771" y="3736257"/>
                    <a:pt x="4168679" y="3735481"/>
                    <a:pt x="4169037" y="3735911"/>
                  </a:cubicBezTo>
                  <a:lnTo>
                    <a:pt x="4169085" y="3736054"/>
                  </a:lnTo>
                  <a:cubicBezTo>
                    <a:pt x="4169527" y="3735601"/>
                    <a:pt x="4169945" y="3735290"/>
                    <a:pt x="4170351" y="3734825"/>
                  </a:cubicBezTo>
                  <a:cubicBezTo>
                    <a:pt x="4175845" y="3729741"/>
                    <a:pt x="4174460" y="3724777"/>
                    <a:pt x="4174424" y="3724192"/>
                  </a:cubicBezTo>
                  <a:cubicBezTo>
                    <a:pt x="4174341" y="3722724"/>
                    <a:pt x="4166051" y="3706531"/>
                    <a:pt x="4153640" y="3715290"/>
                  </a:cubicBezTo>
                  <a:cubicBezTo>
                    <a:pt x="4152780" y="3715910"/>
                    <a:pt x="4149805" y="3718249"/>
                    <a:pt x="4148527" y="3719037"/>
                  </a:cubicBezTo>
                  <a:lnTo>
                    <a:pt x="4139222" y="3724873"/>
                  </a:lnTo>
                  <a:cubicBezTo>
                    <a:pt x="4134337" y="3727713"/>
                    <a:pt x="4129391" y="3730577"/>
                    <a:pt x="4124374" y="3733130"/>
                  </a:cubicBezTo>
                  <a:cubicBezTo>
                    <a:pt x="4119441" y="3735684"/>
                    <a:pt x="4114460" y="3738095"/>
                    <a:pt x="4109347" y="3740362"/>
                  </a:cubicBezTo>
                  <a:cubicBezTo>
                    <a:pt x="4093687" y="3747033"/>
                    <a:pt x="4077538" y="3750936"/>
                    <a:pt x="4061149" y="3753501"/>
                  </a:cubicBezTo>
                  <a:cubicBezTo>
                    <a:pt x="4044199" y="3756090"/>
                    <a:pt x="4026974" y="3757081"/>
                    <a:pt x="4009642" y="3757331"/>
                  </a:cubicBezTo>
                  <a:cubicBezTo>
                    <a:pt x="3970916" y="3758585"/>
                    <a:pt x="3932453" y="3756282"/>
                    <a:pt x="3893978" y="3754288"/>
                  </a:cubicBezTo>
                  <a:cubicBezTo>
                    <a:pt x="3854846" y="3752009"/>
                    <a:pt x="3815737" y="3749742"/>
                    <a:pt x="3776605" y="3748501"/>
                  </a:cubicBezTo>
                  <a:cubicBezTo>
                    <a:pt x="3742645" y="3747355"/>
                    <a:pt x="3708709" y="3747236"/>
                    <a:pt x="3674690" y="3749038"/>
                  </a:cubicBezTo>
                  <a:cubicBezTo>
                    <a:pt x="3667272" y="3749181"/>
                    <a:pt x="3661407" y="3755327"/>
                    <a:pt x="3661598" y="3762833"/>
                  </a:cubicBezTo>
                  <a:cubicBezTo>
                    <a:pt x="3661801" y="3770196"/>
                    <a:pt x="3667977" y="3776151"/>
                    <a:pt x="3675395" y="3775852"/>
                  </a:cubicBezTo>
                  <a:cubicBezTo>
                    <a:pt x="3722076" y="3775912"/>
                    <a:pt x="3768351" y="3780101"/>
                    <a:pt x="3814722" y="3784146"/>
                  </a:cubicBezTo>
                  <a:cubicBezTo>
                    <a:pt x="3846042" y="3787034"/>
                    <a:pt x="3877350" y="3789898"/>
                    <a:pt x="3908754" y="3791449"/>
                  </a:cubicBezTo>
                  <a:cubicBezTo>
                    <a:pt x="3942761" y="3793192"/>
                    <a:pt x="3976840" y="3793001"/>
                    <a:pt x="4011027" y="3791342"/>
                  </a:cubicBezTo>
                  <a:cubicBezTo>
                    <a:pt x="4029829" y="3790149"/>
                    <a:pt x="4048463" y="3788228"/>
                    <a:pt x="4066715" y="3784552"/>
                  </a:cubicBezTo>
                  <a:cubicBezTo>
                    <a:pt x="4080607" y="3781807"/>
                    <a:pt x="4094261" y="3777929"/>
                    <a:pt x="4107591" y="3772631"/>
                  </a:cubicBezTo>
                  <a:cubicBezTo>
                    <a:pt x="4104366" y="3779469"/>
                    <a:pt x="4101320" y="3786378"/>
                    <a:pt x="4098561" y="3793455"/>
                  </a:cubicBezTo>
                  <a:cubicBezTo>
                    <a:pt x="4088109" y="3819982"/>
                    <a:pt x="4080763" y="3847847"/>
                    <a:pt x="4073297" y="3875879"/>
                  </a:cubicBezTo>
                  <a:cubicBezTo>
                    <a:pt x="4065604" y="3906560"/>
                    <a:pt x="4057960" y="3937110"/>
                    <a:pt x="4051378" y="3968054"/>
                  </a:cubicBezTo>
                  <a:cubicBezTo>
                    <a:pt x="4044796" y="3998699"/>
                    <a:pt x="4039278" y="4029750"/>
                    <a:pt x="4033532" y="4060800"/>
                  </a:cubicBezTo>
                  <a:cubicBezTo>
                    <a:pt x="4030307" y="4078928"/>
                    <a:pt x="4026652" y="4096924"/>
                    <a:pt x="4022518" y="4114931"/>
                  </a:cubicBezTo>
                  <a:cubicBezTo>
                    <a:pt x="4018362" y="4132796"/>
                    <a:pt x="4013751" y="4150386"/>
                    <a:pt x="4008316" y="4168011"/>
                  </a:cubicBezTo>
                  <a:lnTo>
                    <a:pt x="3997792" y="4199409"/>
                  </a:lnTo>
                  <a:lnTo>
                    <a:pt x="3991545" y="4216175"/>
                  </a:lnTo>
                  <a:cubicBezTo>
                    <a:pt x="3989765" y="4221856"/>
                    <a:pt x="3991748" y="4225901"/>
                    <a:pt x="3992178" y="4226617"/>
                  </a:cubicBezTo>
                  <a:cubicBezTo>
                    <a:pt x="3994412" y="4230662"/>
                    <a:pt x="3997577" y="4232894"/>
                    <a:pt x="4001340" y="4233335"/>
                  </a:cubicBezTo>
                  <a:cubicBezTo>
                    <a:pt x="4003598" y="4233681"/>
                    <a:pt x="4008292" y="4234529"/>
                    <a:pt x="4012772" y="4229779"/>
                  </a:cubicBezTo>
                  <a:cubicBezTo>
                    <a:pt x="4014324" y="4228252"/>
                    <a:pt x="4015399" y="4226438"/>
                    <a:pt x="4015997" y="4224493"/>
                  </a:cubicBezTo>
                  <a:lnTo>
                    <a:pt x="4015961" y="4224493"/>
                  </a:lnTo>
                  <a:cubicBezTo>
                    <a:pt x="4015483" y="4224218"/>
                    <a:pt x="4015889" y="4223454"/>
                    <a:pt x="4016427" y="4222703"/>
                  </a:cubicBezTo>
                  <a:cubicBezTo>
                    <a:pt x="4016761" y="4220483"/>
                    <a:pt x="4016510" y="4218132"/>
                    <a:pt x="4015686" y="4216091"/>
                  </a:cubicBezTo>
                  <a:cubicBezTo>
                    <a:pt x="4016247" y="4217249"/>
                    <a:pt x="4017096" y="4218992"/>
                    <a:pt x="4017621" y="4220734"/>
                  </a:cubicBezTo>
                  <a:lnTo>
                    <a:pt x="4022650" y="4209468"/>
                  </a:lnTo>
                  <a:lnTo>
                    <a:pt x="4035563" y="4177236"/>
                  </a:lnTo>
                  <a:cubicBezTo>
                    <a:pt x="4042132" y="4159121"/>
                    <a:pt x="4047974" y="4141041"/>
                    <a:pt x="4053158" y="4122700"/>
                  </a:cubicBezTo>
                  <a:cubicBezTo>
                    <a:pt x="4058318" y="4104502"/>
                    <a:pt x="4062797" y="4086028"/>
                    <a:pt x="4066918" y="4067424"/>
                  </a:cubicBezTo>
                  <a:lnTo>
                    <a:pt x="4106612" y="3883827"/>
                  </a:lnTo>
                  <a:cubicBezTo>
                    <a:pt x="4112453" y="3856594"/>
                    <a:pt x="4118270" y="3829530"/>
                    <a:pt x="4126919" y="3803669"/>
                  </a:cubicBezTo>
                  <a:cubicBezTo>
                    <a:pt x="4132545" y="3786772"/>
                    <a:pt x="4139258" y="3770280"/>
                    <a:pt x="4148217" y="3754587"/>
                  </a:cubicBezTo>
                  <a:cubicBezTo>
                    <a:pt x="4149124" y="3753084"/>
                    <a:pt x="4149650" y="3751484"/>
                    <a:pt x="4149937" y="3749861"/>
                  </a:cubicBezTo>
                  <a:cubicBezTo>
                    <a:pt x="4151179" y="3749050"/>
                    <a:pt x="4152469" y="3748263"/>
                    <a:pt x="4153699" y="3747439"/>
                  </a:cubicBezTo>
                  <a:lnTo>
                    <a:pt x="4163471" y="3740565"/>
                  </a:lnTo>
                  <a:cubicBezTo>
                    <a:pt x="4164115" y="3740088"/>
                    <a:pt x="4165298" y="3738704"/>
                    <a:pt x="4166397" y="3737486"/>
                  </a:cubicBezTo>
                  <a:close/>
                  <a:moveTo>
                    <a:pt x="3997099" y="4209600"/>
                  </a:moveTo>
                  <a:cubicBezTo>
                    <a:pt x="4000349" y="4207559"/>
                    <a:pt x="4003287" y="4207583"/>
                    <a:pt x="4005186" y="4207941"/>
                  </a:cubicBezTo>
                  <a:cubicBezTo>
                    <a:pt x="4002415" y="4207619"/>
                    <a:pt x="3999560" y="4208167"/>
                    <a:pt x="3997099" y="4209600"/>
                  </a:cubicBezTo>
                  <a:close/>
                  <a:moveTo>
                    <a:pt x="4012616" y="4211533"/>
                  </a:moveTo>
                  <a:cubicBezTo>
                    <a:pt x="4011708" y="4210602"/>
                    <a:pt x="4010717" y="4209922"/>
                    <a:pt x="4009666" y="4209397"/>
                  </a:cubicBezTo>
                  <a:cubicBezTo>
                    <a:pt x="4010741" y="4209874"/>
                    <a:pt x="4011708" y="4210638"/>
                    <a:pt x="4012616" y="4211533"/>
                  </a:cubicBezTo>
                  <a:close/>
                  <a:moveTo>
                    <a:pt x="4017466" y="4221032"/>
                  </a:moveTo>
                  <a:lnTo>
                    <a:pt x="4017562" y="4220734"/>
                  </a:lnTo>
                  <a:cubicBezTo>
                    <a:pt x="4018350" y="4223204"/>
                    <a:pt x="4018433" y="4225411"/>
                    <a:pt x="4015949" y="4224481"/>
                  </a:cubicBezTo>
                  <a:cubicBezTo>
                    <a:pt x="4016140" y="4223884"/>
                    <a:pt x="4016259" y="4223288"/>
                    <a:pt x="4016367" y="4222691"/>
                  </a:cubicBezTo>
                  <a:lnTo>
                    <a:pt x="4017012" y="4221641"/>
                  </a:lnTo>
                  <a:cubicBezTo>
                    <a:pt x="4017287" y="4221330"/>
                    <a:pt x="4017251" y="4221330"/>
                    <a:pt x="4017466" y="4221032"/>
                  </a:cubicBezTo>
                  <a:close/>
                  <a:moveTo>
                    <a:pt x="4542321" y="1043938"/>
                  </a:moveTo>
                  <a:lnTo>
                    <a:pt x="4542380" y="1043485"/>
                  </a:lnTo>
                  <a:cubicBezTo>
                    <a:pt x="4544172" y="1043568"/>
                    <a:pt x="4543599" y="1045060"/>
                    <a:pt x="4542380" y="1046587"/>
                  </a:cubicBezTo>
                  <a:lnTo>
                    <a:pt x="4542345" y="1046289"/>
                  </a:lnTo>
                  <a:cubicBezTo>
                    <a:pt x="4542297" y="1045847"/>
                    <a:pt x="4542177" y="1045406"/>
                    <a:pt x="4542070" y="1044976"/>
                  </a:cubicBezTo>
                  <a:cubicBezTo>
                    <a:pt x="4542166" y="1044523"/>
                    <a:pt x="4542249" y="1044236"/>
                    <a:pt x="4542321" y="1043938"/>
                  </a:cubicBezTo>
                  <a:close/>
                  <a:moveTo>
                    <a:pt x="4574632" y="1652094"/>
                  </a:moveTo>
                  <a:cubicBezTo>
                    <a:pt x="4582647" y="1642332"/>
                    <a:pt x="4589588" y="1631436"/>
                    <a:pt x="4595440" y="1619849"/>
                  </a:cubicBezTo>
                  <a:cubicBezTo>
                    <a:pt x="4601090" y="1608703"/>
                    <a:pt x="4605737" y="1597020"/>
                    <a:pt x="4609512" y="1585218"/>
                  </a:cubicBezTo>
                  <a:cubicBezTo>
                    <a:pt x="4625208" y="1535479"/>
                    <a:pt x="4628946" y="1483998"/>
                    <a:pt x="4625148" y="1432230"/>
                  </a:cubicBezTo>
                  <a:cubicBezTo>
                    <a:pt x="4619653" y="1357371"/>
                    <a:pt x="4598630" y="1282405"/>
                    <a:pt x="4579876" y="1212057"/>
                  </a:cubicBezTo>
                  <a:cubicBezTo>
                    <a:pt x="4574775" y="1193083"/>
                    <a:pt x="4569759" y="1174109"/>
                    <a:pt x="4564945" y="1155122"/>
                  </a:cubicBezTo>
                  <a:cubicBezTo>
                    <a:pt x="4564622" y="1153846"/>
                    <a:pt x="4564347" y="1152557"/>
                    <a:pt x="4564025" y="1151280"/>
                  </a:cubicBezTo>
                  <a:cubicBezTo>
                    <a:pt x="4565446" y="1153464"/>
                    <a:pt x="4566832" y="1155672"/>
                    <a:pt x="4568325" y="1157784"/>
                  </a:cubicBezTo>
                  <a:cubicBezTo>
                    <a:pt x="4578801" y="1172701"/>
                    <a:pt x="4591272" y="1185780"/>
                    <a:pt x="4604937" y="1196734"/>
                  </a:cubicBezTo>
                  <a:cubicBezTo>
                    <a:pt x="4628803" y="1215244"/>
                    <a:pt x="4653840" y="1229289"/>
                    <a:pt x="4679904" y="1240196"/>
                  </a:cubicBezTo>
                  <a:cubicBezTo>
                    <a:pt x="4704141" y="1250292"/>
                    <a:pt x="4729166" y="1257846"/>
                    <a:pt x="4754262" y="1265245"/>
                  </a:cubicBezTo>
                  <a:cubicBezTo>
                    <a:pt x="4789954" y="1275770"/>
                    <a:pt x="4825957" y="1285544"/>
                    <a:pt x="4860681" y="1302585"/>
                  </a:cubicBezTo>
                  <a:cubicBezTo>
                    <a:pt x="4867239" y="1306010"/>
                    <a:pt x="4875373" y="1303480"/>
                    <a:pt x="4878838" y="1296845"/>
                  </a:cubicBezTo>
                  <a:cubicBezTo>
                    <a:pt x="4882301" y="1290365"/>
                    <a:pt x="4879793" y="1282202"/>
                    <a:pt x="4873223" y="1278789"/>
                  </a:cubicBezTo>
                  <a:cubicBezTo>
                    <a:pt x="4838105" y="1258801"/>
                    <a:pt x="4801421" y="1245674"/>
                    <a:pt x="4764666" y="1232834"/>
                  </a:cubicBezTo>
                  <a:cubicBezTo>
                    <a:pt x="4740908" y="1224635"/>
                    <a:pt x="4717268" y="1216437"/>
                    <a:pt x="4693999" y="1206604"/>
                  </a:cubicBezTo>
                  <a:cubicBezTo>
                    <a:pt x="4670623" y="1196771"/>
                    <a:pt x="4647533" y="1185446"/>
                    <a:pt x="4625697" y="1169359"/>
                  </a:cubicBezTo>
                  <a:cubicBezTo>
                    <a:pt x="4613979" y="1160982"/>
                    <a:pt x="4603264" y="1150492"/>
                    <a:pt x="4593947" y="1138618"/>
                  </a:cubicBezTo>
                  <a:cubicBezTo>
                    <a:pt x="4593900" y="1138571"/>
                    <a:pt x="4593864" y="1138511"/>
                    <a:pt x="4593828" y="1138451"/>
                  </a:cubicBezTo>
                  <a:cubicBezTo>
                    <a:pt x="4594353" y="1132508"/>
                    <a:pt x="4591140" y="1125360"/>
                    <a:pt x="4582910" y="1119740"/>
                  </a:cubicBezTo>
                  <a:cubicBezTo>
                    <a:pt x="4581930" y="1119071"/>
                    <a:pt x="4580760" y="1118427"/>
                    <a:pt x="4579613" y="1117782"/>
                  </a:cubicBezTo>
                  <a:cubicBezTo>
                    <a:pt x="4576245" y="1112114"/>
                    <a:pt x="4573139" y="1106302"/>
                    <a:pt x="4570475" y="1100324"/>
                  </a:cubicBezTo>
                  <a:lnTo>
                    <a:pt x="4558853" y="1071433"/>
                  </a:lnTo>
                  <a:cubicBezTo>
                    <a:pt x="4557658" y="1068091"/>
                    <a:pt x="4555365" y="1059332"/>
                    <a:pt x="4554528" y="1057005"/>
                  </a:cubicBezTo>
                  <a:cubicBezTo>
                    <a:pt x="4553764" y="1054821"/>
                    <a:pt x="4552987" y="1053521"/>
                    <a:pt x="4552605" y="1053103"/>
                  </a:cubicBezTo>
                  <a:cubicBezTo>
                    <a:pt x="4549153" y="1048425"/>
                    <a:pt x="4545235" y="1047506"/>
                    <a:pt x="4542512" y="1047506"/>
                  </a:cubicBezTo>
                  <a:cubicBezTo>
                    <a:pt x="4542476" y="1047208"/>
                    <a:pt x="4542428" y="1046862"/>
                    <a:pt x="4542404" y="1046575"/>
                  </a:cubicBezTo>
                  <a:cubicBezTo>
                    <a:pt x="4542154" y="1046945"/>
                    <a:pt x="4541855" y="1047160"/>
                    <a:pt x="4541568" y="1047506"/>
                  </a:cubicBezTo>
                  <a:cubicBezTo>
                    <a:pt x="4541532" y="1047506"/>
                    <a:pt x="4541473" y="1047506"/>
                    <a:pt x="4541437" y="1047506"/>
                  </a:cubicBezTo>
                  <a:cubicBezTo>
                    <a:pt x="4541174" y="1047530"/>
                    <a:pt x="4540935" y="1047637"/>
                    <a:pt x="4540672" y="1047673"/>
                  </a:cubicBezTo>
                  <a:cubicBezTo>
                    <a:pt x="4541174" y="1046802"/>
                    <a:pt x="4541807" y="1046015"/>
                    <a:pt x="4542094" y="1044976"/>
                  </a:cubicBezTo>
                  <a:cubicBezTo>
                    <a:pt x="4541879" y="1044105"/>
                    <a:pt x="4541688" y="1043377"/>
                    <a:pt x="4542129" y="1043353"/>
                  </a:cubicBezTo>
                  <a:lnTo>
                    <a:pt x="4542416" y="1043485"/>
                  </a:lnTo>
                  <a:cubicBezTo>
                    <a:pt x="4543432" y="1036658"/>
                    <a:pt x="4538857" y="1030202"/>
                    <a:pt x="4532012" y="1028854"/>
                  </a:cubicBezTo>
                  <a:cubicBezTo>
                    <a:pt x="4527031" y="1027875"/>
                    <a:pt x="4519374" y="1028627"/>
                    <a:pt x="4516794" y="1039045"/>
                  </a:cubicBezTo>
                  <a:cubicBezTo>
                    <a:pt x="4516436" y="1040537"/>
                    <a:pt x="4516185" y="1043795"/>
                    <a:pt x="4516531" y="1048496"/>
                  </a:cubicBezTo>
                  <a:cubicBezTo>
                    <a:pt x="4517475" y="1061206"/>
                    <a:pt x="4522086" y="1090109"/>
                    <a:pt x="4523758" y="1100181"/>
                  </a:cubicBezTo>
                  <a:cubicBezTo>
                    <a:pt x="4501421" y="1095574"/>
                    <a:pt x="4480123" y="1092137"/>
                    <a:pt x="4458849" y="1086648"/>
                  </a:cubicBezTo>
                  <a:cubicBezTo>
                    <a:pt x="4442054" y="1082447"/>
                    <a:pt x="4425247" y="1076636"/>
                    <a:pt x="4407903" y="1067590"/>
                  </a:cubicBezTo>
                  <a:cubicBezTo>
                    <a:pt x="4381361" y="1053902"/>
                    <a:pt x="4354663" y="1040071"/>
                    <a:pt x="4328528" y="1025190"/>
                  </a:cubicBezTo>
                  <a:cubicBezTo>
                    <a:pt x="4311506" y="1015548"/>
                    <a:pt x="4294664" y="1005595"/>
                    <a:pt x="4278573" y="994295"/>
                  </a:cubicBezTo>
                  <a:cubicBezTo>
                    <a:pt x="4245689" y="972003"/>
                    <a:pt x="4213592" y="945857"/>
                    <a:pt x="4178724" y="926297"/>
                  </a:cubicBezTo>
                  <a:cubicBezTo>
                    <a:pt x="4153914" y="912538"/>
                    <a:pt x="4127814" y="901941"/>
                    <a:pt x="4099385" y="897609"/>
                  </a:cubicBezTo>
                  <a:cubicBezTo>
                    <a:pt x="4092075" y="896284"/>
                    <a:pt x="4085099" y="901130"/>
                    <a:pt x="4083809" y="908552"/>
                  </a:cubicBezTo>
                  <a:cubicBezTo>
                    <a:pt x="4082507" y="915832"/>
                    <a:pt x="4087392" y="922718"/>
                    <a:pt x="4094691" y="924054"/>
                  </a:cubicBezTo>
                  <a:cubicBezTo>
                    <a:pt x="4119453" y="929114"/>
                    <a:pt x="4141730" y="939878"/>
                    <a:pt x="4162969" y="953040"/>
                  </a:cubicBezTo>
                  <a:cubicBezTo>
                    <a:pt x="4196200" y="973697"/>
                    <a:pt x="4226672" y="1000202"/>
                    <a:pt x="4257980" y="1023281"/>
                  </a:cubicBezTo>
                  <a:cubicBezTo>
                    <a:pt x="4274906" y="1035441"/>
                    <a:pt x="4292465" y="1046683"/>
                    <a:pt x="4310598" y="1056874"/>
                  </a:cubicBezTo>
                  <a:cubicBezTo>
                    <a:pt x="4337319" y="1071886"/>
                    <a:pt x="4365104" y="1084930"/>
                    <a:pt x="4392458" y="1098295"/>
                  </a:cubicBezTo>
                  <a:cubicBezTo>
                    <a:pt x="4412681" y="1108104"/>
                    <a:pt x="4432056" y="1113964"/>
                    <a:pt x="4451478" y="1118200"/>
                  </a:cubicBezTo>
                  <a:cubicBezTo>
                    <a:pt x="4477029" y="1123606"/>
                    <a:pt x="4502591" y="1125981"/>
                    <a:pt x="4529922" y="1130707"/>
                  </a:cubicBezTo>
                  <a:cubicBezTo>
                    <a:pt x="4531283" y="1137246"/>
                    <a:pt x="4532526" y="1143798"/>
                    <a:pt x="4533947" y="1150301"/>
                  </a:cubicBezTo>
                  <a:cubicBezTo>
                    <a:pt x="4539012" y="1173405"/>
                    <a:pt x="4544471" y="1196639"/>
                    <a:pt x="4550061" y="1219719"/>
                  </a:cubicBezTo>
                  <a:cubicBezTo>
                    <a:pt x="4566832" y="1288372"/>
                    <a:pt x="4585359" y="1361823"/>
                    <a:pt x="4589743" y="1434653"/>
                  </a:cubicBezTo>
                  <a:cubicBezTo>
                    <a:pt x="4592574" y="1481886"/>
                    <a:pt x="4589539" y="1528916"/>
                    <a:pt x="4574978" y="1574335"/>
                  </a:cubicBezTo>
                  <a:cubicBezTo>
                    <a:pt x="4571837" y="1584192"/>
                    <a:pt x="4567967" y="1594228"/>
                    <a:pt x="4563260" y="1603715"/>
                  </a:cubicBezTo>
                  <a:cubicBezTo>
                    <a:pt x="4558686" y="1613047"/>
                    <a:pt x="4553382" y="1621818"/>
                    <a:pt x="4547087" y="1629730"/>
                  </a:cubicBezTo>
                  <a:cubicBezTo>
                    <a:pt x="4543097" y="1634754"/>
                    <a:pt x="4538176" y="1639086"/>
                    <a:pt x="4532872" y="1642976"/>
                  </a:cubicBezTo>
                  <a:cubicBezTo>
                    <a:pt x="4527067" y="1647332"/>
                    <a:pt x="4520832" y="1650972"/>
                    <a:pt x="4514739" y="1654027"/>
                  </a:cubicBezTo>
                  <a:cubicBezTo>
                    <a:pt x="4491853" y="1665566"/>
                    <a:pt x="4467557" y="1660936"/>
                    <a:pt x="4448528" y="1647236"/>
                  </a:cubicBezTo>
                  <a:cubicBezTo>
                    <a:pt x="4429010" y="1633262"/>
                    <a:pt x="4414592" y="1610243"/>
                    <a:pt x="4411845" y="1584252"/>
                  </a:cubicBezTo>
                  <a:cubicBezTo>
                    <a:pt x="4410017" y="1566912"/>
                    <a:pt x="4411594" y="1548117"/>
                    <a:pt x="4418188" y="1532675"/>
                  </a:cubicBezTo>
                  <a:cubicBezTo>
                    <a:pt x="4424327" y="1518116"/>
                    <a:pt x="4434803" y="1506493"/>
                    <a:pt x="4451550" y="1503163"/>
                  </a:cubicBezTo>
                  <a:cubicBezTo>
                    <a:pt x="4458849" y="1501839"/>
                    <a:pt x="4463698" y="1494869"/>
                    <a:pt x="4462384" y="1487542"/>
                  </a:cubicBezTo>
                  <a:cubicBezTo>
                    <a:pt x="4461058" y="1480215"/>
                    <a:pt x="4454047" y="1475334"/>
                    <a:pt x="4446748" y="1476814"/>
                  </a:cubicBezTo>
                  <a:cubicBezTo>
                    <a:pt x="4425223" y="1480335"/>
                    <a:pt x="4409539" y="1492304"/>
                    <a:pt x="4398729" y="1508677"/>
                  </a:cubicBezTo>
                  <a:cubicBezTo>
                    <a:pt x="4384502" y="1530193"/>
                    <a:pt x="4379426" y="1559895"/>
                    <a:pt x="4381528" y="1586948"/>
                  </a:cubicBezTo>
                  <a:cubicBezTo>
                    <a:pt x="4384323" y="1622379"/>
                    <a:pt x="4403137" y="1654074"/>
                    <a:pt x="4429141" y="1673681"/>
                  </a:cubicBezTo>
                  <a:cubicBezTo>
                    <a:pt x="4457642" y="1695114"/>
                    <a:pt x="4494696" y="1701892"/>
                    <a:pt x="4529981" y="1685137"/>
                  </a:cubicBezTo>
                  <a:cubicBezTo>
                    <a:pt x="4537865" y="1681426"/>
                    <a:pt x="4545916" y="1676832"/>
                    <a:pt x="4553442" y="1671509"/>
                  </a:cubicBezTo>
                  <a:cubicBezTo>
                    <a:pt x="4561325" y="1665900"/>
                    <a:pt x="4568612" y="1659421"/>
                    <a:pt x="4574632" y="1652094"/>
                  </a:cubicBezTo>
                  <a:close/>
                  <a:moveTo>
                    <a:pt x="4530435" y="1054213"/>
                  </a:moveTo>
                  <a:cubicBezTo>
                    <a:pt x="4530435" y="1054225"/>
                    <a:pt x="4530424" y="1054225"/>
                    <a:pt x="4530424" y="1054225"/>
                  </a:cubicBezTo>
                  <a:cubicBezTo>
                    <a:pt x="4530041" y="1054237"/>
                    <a:pt x="4529695" y="1054368"/>
                    <a:pt x="4529300" y="1054332"/>
                  </a:cubicBezTo>
                  <a:cubicBezTo>
                    <a:pt x="4529695" y="1054368"/>
                    <a:pt x="4530053" y="1054225"/>
                    <a:pt x="4530435" y="1054213"/>
                  </a:cubicBezTo>
                  <a:close/>
                  <a:moveTo>
                    <a:pt x="4529086" y="1054344"/>
                  </a:moveTo>
                  <a:lnTo>
                    <a:pt x="4528871" y="1054356"/>
                  </a:lnTo>
                  <a:lnTo>
                    <a:pt x="4528811" y="1054356"/>
                  </a:lnTo>
                  <a:lnTo>
                    <a:pt x="4529086" y="1054344"/>
                  </a:lnTo>
                  <a:close/>
                  <a:moveTo>
                    <a:pt x="2488185" y="4457531"/>
                  </a:moveTo>
                  <a:cubicBezTo>
                    <a:pt x="2488866" y="4457649"/>
                    <a:pt x="2489559" y="4457924"/>
                    <a:pt x="2490252" y="4458044"/>
                  </a:cubicBezTo>
                  <a:cubicBezTo>
                    <a:pt x="2489810" y="4458354"/>
                    <a:pt x="2489069" y="4458079"/>
                    <a:pt x="2488185" y="4457531"/>
                  </a:cubicBezTo>
                  <a:close/>
                  <a:moveTo>
                    <a:pt x="2040006" y="4623824"/>
                  </a:moveTo>
                  <a:cubicBezTo>
                    <a:pt x="2038967" y="4623716"/>
                    <a:pt x="2037927" y="4623764"/>
                    <a:pt x="2036900" y="4623800"/>
                  </a:cubicBezTo>
                  <a:cubicBezTo>
                    <a:pt x="2037199" y="4622905"/>
                    <a:pt x="2038441" y="4623156"/>
                    <a:pt x="2040006" y="4623824"/>
                  </a:cubicBezTo>
                  <a:close/>
                  <a:moveTo>
                    <a:pt x="2447489" y="4455024"/>
                  </a:moveTo>
                  <a:cubicBezTo>
                    <a:pt x="2419239" y="4462782"/>
                    <a:pt x="2393019" y="4474166"/>
                    <a:pt x="2367600" y="4487126"/>
                  </a:cubicBezTo>
                  <a:cubicBezTo>
                    <a:pt x="2331203" y="4505539"/>
                    <a:pt x="2297016" y="4528141"/>
                    <a:pt x="2262065" y="4550194"/>
                  </a:cubicBezTo>
                  <a:cubicBezTo>
                    <a:pt x="2238462" y="4565146"/>
                    <a:pt x="2214356" y="4579384"/>
                    <a:pt x="2189773" y="4593060"/>
                  </a:cubicBezTo>
                  <a:cubicBezTo>
                    <a:pt x="2173684" y="4601806"/>
                    <a:pt x="2157367" y="4609838"/>
                    <a:pt x="2140679" y="4617141"/>
                  </a:cubicBezTo>
                  <a:cubicBezTo>
                    <a:pt x="2123932" y="4624445"/>
                    <a:pt x="2106874" y="4631020"/>
                    <a:pt x="2089530" y="4636581"/>
                  </a:cubicBezTo>
                  <a:lnTo>
                    <a:pt x="2056359" y="4646163"/>
                  </a:lnTo>
                  <a:cubicBezTo>
                    <a:pt x="2052847" y="4647034"/>
                    <a:pt x="2045692" y="4650281"/>
                    <a:pt x="2042216" y="4650865"/>
                  </a:cubicBezTo>
                  <a:cubicBezTo>
                    <a:pt x="2037976" y="4651617"/>
                    <a:pt x="2034714" y="4650865"/>
                    <a:pt x="2032731" y="4649911"/>
                  </a:cubicBezTo>
                  <a:cubicBezTo>
                    <a:pt x="2028861" y="4648001"/>
                    <a:pt x="2026233" y="4645161"/>
                    <a:pt x="2025290" y="4641056"/>
                  </a:cubicBezTo>
                  <a:cubicBezTo>
                    <a:pt x="2024764" y="4638717"/>
                    <a:pt x="2024167" y="4635352"/>
                    <a:pt x="2026472" y="4630984"/>
                  </a:cubicBezTo>
                  <a:cubicBezTo>
                    <a:pt x="2028527" y="4626771"/>
                    <a:pt x="2032576" y="4624098"/>
                    <a:pt x="2036912" y="4623776"/>
                  </a:cubicBezTo>
                  <a:cubicBezTo>
                    <a:pt x="2036781" y="4624075"/>
                    <a:pt x="2036805" y="4624671"/>
                    <a:pt x="2036996" y="4625399"/>
                  </a:cubicBezTo>
                  <a:cubicBezTo>
                    <a:pt x="2037366" y="4626855"/>
                    <a:pt x="2039277" y="4626044"/>
                    <a:pt x="2041547" y="4624778"/>
                  </a:cubicBezTo>
                  <a:lnTo>
                    <a:pt x="2040544" y="4624230"/>
                  </a:lnTo>
                  <a:lnTo>
                    <a:pt x="2040018" y="4623800"/>
                  </a:lnTo>
                  <a:cubicBezTo>
                    <a:pt x="2040735" y="4623920"/>
                    <a:pt x="2041451" y="4624193"/>
                    <a:pt x="2042144" y="4624456"/>
                  </a:cubicBezTo>
                  <a:cubicBezTo>
                    <a:pt x="2044700" y="4622881"/>
                    <a:pt x="2047543" y="4620852"/>
                    <a:pt x="2049072" y="4620339"/>
                  </a:cubicBezTo>
                  <a:lnTo>
                    <a:pt x="2079759" y="4609373"/>
                  </a:lnTo>
                  <a:cubicBezTo>
                    <a:pt x="2095897" y="4603119"/>
                    <a:pt x="2111677" y="4596007"/>
                    <a:pt x="2127205" y="4588310"/>
                  </a:cubicBezTo>
                  <a:cubicBezTo>
                    <a:pt x="2142674" y="4580613"/>
                    <a:pt x="2157856" y="4572331"/>
                    <a:pt x="2172740" y="4563333"/>
                  </a:cubicBezTo>
                  <a:cubicBezTo>
                    <a:pt x="2198302" y="4548297"/>
                    <a:pt x="2222814" y="4531828"/>
                    <a:pt x="2247743" y="4516231"/>
                  </a:cubicBezTo>
                  <a:cubicBezTo>
                    <a:pt x="2273437" y="4500157"/>
                    <a:pt x="2299405" y="4484823"/>
                    <a:pt x="2326114" y="4471218"/>
                  </a:cubicBezTo>
                  <a:cubicBezTo>
                    <a:pt x="2349754" y="4459130"/>
                    <a:pt x="2374134" y="4448759"/>
                    <a:pt x="2399481" y="4440430"/>
                  </a:cubicBezTo>
                  <a:cubicBezTo>
                    <a:pt x="2392159" y="4437410"/>
                    <a:pt x="2384920" y="4434141"/>
                    <a:pt x="2377837" y="4430513"/>
                  </a:cubicBezTo>
                  <a:cubicBezTo>
                    <a:pt x="2360397" y="4421622"/>
                    <a:pt x="2343769" y="4410775"/>
                    <a:pt x="2327763" y="4399032"/>
                  </a:cubicBezTo>
                  <a:cubicBezTo>
                    <a:pt x="2299883" y="4378018"/>
                    <a:pt x="2274703" y="4354102"/>
                    <a:pt x="2251816" y="4327885"/>
                  </a:cubicBezTo>
                  <a:cubicBezTo>
                    <a:pt x="2231020" y="4303934"/>
                    <a:pt x="2212039" y="4278289"/>
                    <a:pt x="2193488" y="4252334"/>
                  </a:cubicBezTo>
                  <a:cubicBezTo>
                    <a:pt x="2166254" y="4214194"/>
                    <a:pt x="2140333" y="4174813"/>
                    <a:pt x="2111318" y="4138798"/>
                  </a:cubicBezTo>
                  <a:cubicBezTo>
                    <a:pt x="2106516" y="4133094"/>
                    <a:pt x="2107233" y="4124657"/>
                    <a:pt x="2112895" y="4119860"/>
                  </a:cubicBezTo>
                  <a:cubicBezTo>
                    <a:pt x="2118557" y="4115063"/>
                    <a:pt x="2127050" y="4115755"/>
                    <a:pt x="2131828" y="4121459"/>
                  </a:cubicBezTo>
                  <a:cubicBezTo>
                    <a:pt x="2163076" y="4156496"/>
                    <a:pt x="2191816" y="4194432"/>
                    <a:pt x="2220878" y="4232059"/>
                  </a:cubicBezTo>
                  <a:cubicBezTo>
                    <a:pt x="2239835" y="4256522"/>
                    <a:pt x="2259079" y="4280831"/>
                    <a:pt x="2279290" y="4303910"/>
                  </a:cubicBezTo>
                  <a:cubicBezTo>
                    <a:pt x="2300683" y="4328433"/>
                    <a:pt x="2323033" y="4351871"/>
                    <a:pt x="2348595" y="4371943"/>
                  </a:cubicBezTo>
                  <a:cubicBezTo>
                    <a:pt x="2362738" y="4383328"/>
                    <a:pt x="2377490" y="4393794"/>
                    <a:pt x="2392995" y="4402612"/>
                  </a:cubicBezTo>
                  <a:cubicBezTo>
                    <a:pt x="2408428" y="4411444"/>
                    <a:pt x="2424518" y="4418759"/>
                    <a:pt x="2441576" y="4423974"/>
                  </a:cubicBezTo>
                  <a:cubicBezTo>
                    <a:pt x="2447238" y="4425668"/>
                    <a:pt x="2452983" y="4427363"/>
                    <a:pt x="2458800" y="4428747"/>
                  </a:cubicBezTo>
                  <a:cubicBezTo>
                    <a:pt x="2464474" y="4430000"/>
                    <a:pt x="2470184" y="4431098"/>
                    <a:pt x="2475918" y="4431754"/>
                  </a:cubicBezTo>
                  <a:cubicBezTo>
                    <a:pt x="2479489" y="4432195"/>
                    <a:pt x="2487051" y="4430131"/>
                    <a:pt x="2490539" y="4430143"/>
                  </a:cubicBezTo>
                  <a:cubicBezTo>
                    <a:pt x="2494791" y="4430262"/>
                    <a:pt x="2497849" y="4431468"/>
                    <a:pt x="2499629" y="4432876"/>
                  </a:cubicBezTo>
                  <a:cubicBezTo>
                    <a:pt x="2503188" y="4435382"/>
                    <a:pt x="2505267" y="4438687"/>
                    <a:pt x="2505506" y="4442816"/>
                  </a:cubicBezTo>
                  <a:cubicBezTo>
                    <a:pt x="2505661" y="4445323"/>
                    <a:pt x="2505625" y="4448855"/>
                    <a:pt x="2502424" y="4452960"/>
                  </a:cubicBezTo>
                  <a:cubicBezTo>
                    <a:pt x="2499509" y="4456767"/>
                    <a:pt x="2494791" y="4458580"/>
                    <a:pt x="2490288" y="4458020"/>
                  </a:cubicBezTo>
                  <a:cubicBezTo>
                    <a:pt x="2490610" y="4457709"/>
                    <a:pt x="2490789" y="4457113"/>
                    <a:pt x="2490730" y="4456230"/>
                  </a:cubicBezTo>
                  <a:cubicBezTo>
                    <a:pt x="2490646" y="4454464"/>
                    <a:pt x="2488472" y="4454559"/>
                    <a:pt x="2485665" y="4455263"/>
                  </a:cubicBezTo>
                  <a:cubicBezTo>
                    <a:pt x="2486549" y="4456110"/>
                    <a:pt x="2487445" y="4456958"/>
                    <a:pt x="2488221" y="4457518"/>
                  </a:cubicBezTo>
                  <a:cubicBezTo>
                    <a:pt x="2486907" y="4457137"/>
                    <a:pt x="2485641" y="4456445"/>
                    <a:pt x="2484471" y="4455609"/>
                  </a:cubicBezTo>
                  <a:cubicBezTo>
                    <a:pt x="2480564" y="4456791"/>
                    <a:pt x="2475870" y="4458604"/>
                    <a:pt x="2473613" y="4458545"/>
                  </a:cubicBezTo>
                  <a:cubicBezTo>
                    <a:pt x="2466852" y="4458079"/>
                    <a:pt x="2460078" y="4457172"/>
                    <a:pt x="2453342" y="4456110"/>
                  </a:cubicBezTo>
                  <a:cubicBezTo>
                    <a:pt x="2451454" y="4455764"/>
                    <a:pt x="2449627" y="4455275"/>
                    <a:pt x="2447763" y="4454905"/>
                  </a:cubicBezTo>
                  <a:cubicBezTo>
                    <a:pt x="2447644" y="4454941"/>
                    <a:pt x="2447572" y="4455000"/>
                    <a:pt x="2447489" y="4455024"/>
                  </a:cubicBezTo>
                  <a:close/>
                  <a:moveTo>
                    <a:pt x="1859086" y="4439022"/>
                  </a:moveTo>
                  <a:cubicBezTo>
                    <a:pt x="1887360" y="4428604"/>
                    <a:pt x="1916601" y="4421086"/>
                    <a:pt x="1948256" y="4420119"/>
                  </a:cubicBezTo>
                  <a:cubicBezTo>
                    <a:pt x="1955674" y="4420119"/>
                    <a:pt x="1961730" y="4414272"/>
                    <a:pt x="1961742" y="4406754"/>
                  </a:cubicBezTo>
                  <a:cubicBezTo>
                    <a:pt x="1961766" y="4399378"/>
                    <a:pt x="1955769" y="4393269"/>
                    <a:pt x="1948351" y="4393269"/>
                  </a:cubicBezTo>
                  <a:cubicBezTo>
                    <a:pt x="1941447" y="4393041"/>
                    <a:pt x="1934638" y="4393161"/>
                    <a:pt x="1927878" y="4393460"/>
                  </a:cubicBezTo>
                  <a:cubicBezTo>
                    <a:pt x="1926707" y="4390095"/>
                    <a:pt x="1924007" y="4387027"/>
                    <a:pt x="1918309" y="4385775"/>
                  </a:cubicBezTo>
                  <a:cubicBezTo>
                    <a:pt x="1917545" y="4385512"/>
                    <a:pt x="1914654" y="4385332"/>
                    <a:pt x="1913508" y="4384927"/>
                  </a:cubicBezTo>
                  <a:lnTo>
                    <a:pt x="1901013" y="4381597"/>
                  </a:lnTo>
                  <a:cubicBezTo>
                    <a:pt x="1894897" y="4379927"/>
                    <a:pt x="1888769" y="4377958"/>
                    <a:pt x="1882749" y="4375977"/>
                  </a:cubicBezTo>
                  <a:cubicBezTo>
                    <a:pt x="1878963" y="4374509"/>
                    <a:pt x="1875248" y="4373041"/>
                    <a:pt x="1871580" y="4371406"/>
                  </a:cubicBezTo>
                  <a:cubicBezTo>
                    <a:pt x="1859420" y="4365989"/>
                    <a:pt x="1848311" y="4358614"/>
                    <a:pt x="1837752" y="4350343"/>
                  </a:cubicBezTo>
                  <a:cubicBezTo>
                    <a:pt x="1821328" y="4337432"/>
                    <a:pt x="1806504" y="4322097"/>
                    <a:pt x="1792265" y="4306882"/>
                  </a:cubicBezTo>
                  <a:cubicBezTo>
                    <a:pt x="1777692" y="4291535"/>
                    <a:pt x="1763955" y="4275712"/>
                    <a:pt x="1750290" y="4259733"/>
                  </a:cubicBezTo>
                  <a:cubicBezTo>
                    <a:pt x="1728144" y="4233765"/>
                    <a:pt x="1706822" y="4207488"/>
                    <a:pt x="1685512" y="4180900"/>
                  </a:cubicBezTo>
                  <a:cubicBezTo>
                    <a:pt x="1653248" y="4140743"/>
                    <a:pt x="1620853" y="4100730"/>
                    <a:pt x="1586714" y="4061684"/>
                  </a:cubicBezTo>
                  <a:cubicBezTo>
                    <a:pt x="1581972" y="4055979"/>
                    <a:pt x="1573491" y="4055276"/>
                    <a:pt x="1567781" y="4059929"/>
                  </a:cubicBezTo>
                  <a:cubicBezTo>
                    <a:pt x="1562071" y="4064727"/>
                    <a:pt x="1561283" y="4073164"/>
                    <a:pt x="1566013" y="4078880"/>
                  </a:cubicBezTo>
                  <a:cubicBezTo>
                    <a:pt x="1589820" y="4109203"/>
                    <a:pt x="1612205" y="4140314"/>
                    <a:pt x="1634924" y="4171258"/>
                  </a:cubicBezTo>
                  <a:cubicBezTo>
                    <a:pt x="1650250" y="4192033"/>
                    <a:pt x="1665564" y="4212810"/>
                    <a:pt x="1681498" y="4233109"/>
                  </a:cubicBezTo>
                  <a:cubicBezTo>
                    <a:pt x="1694865" y="4250281"/>
                    <a:pt x="1708626" y="4266988"/>
                    <a:pt x="1722936" y="4283230"/>
                  </a:cubicBezTo>
                  <a:cubicBezTo>
                    <a:pt x="1737294" y="4299614"/>
                    <a:pt x="1752345" y="4315391"/>
                    <a:pt x="1767909" y="4330689"/>
                  </a:cubicBezTo>
                  <a:cubicBezTo>
                    <a:pt x="1783999" y="4346417"/>
                    <a:pt x="1800746" y="4362265"/>
                    <a:pt x="1819118" y="4375249"/>
                  </a:cubicBezTo>
                  <a:cubicBezTo>
                    <a:pt x="1832066" y="4384461"/>
                    <a:pt x="1845755" y="4392325"/>
                    <a:pt x="1860460" y="4397935"/>
                  </a:cubicBezTo>
                  <a:cubicBezTo>
                    <a:pt x="1864043" y="4399307"/>
                    <a:pt x="1867698" y="4400477"/>
                    <a:pt x="1871353" y="4401586"/>
                  </a:cubicBezTo>
                  <a:cubicBezTo>
                    <a:pt x="1852803" y="4406073"/>
                    <a:pt x="1834682" y="4412076"/>
                    <a:pt x="1816884" y="4419295"/>
                  </a:cubicBezTo>
                  <a:cubicBezTo>
                    <a:pt x="1792767" y="4428961"/>
                    <a:pt x="1769175" y="4440668"/>
                    <a:pt x="1745882" y="4453258"/>
                  </a:cubicBezTo>
                  <a:cubicBezTo>
                    <a:pt x="1712388" y="4471409"/>
                    <a:pt x="1679587" y="4491302"/>
                    <a:pt x="1644887" y="4506852"/>
                  </a:cubicBezTo>
                  <a:cubicBezTo>
                    <a:pt x="1632679" y="4512508"/>
                    <a:pt x="1620376" y="4518165"/>
                    <a:pt x="1607845" y="4523236"/>
                  </a:cubicBezTo>
                  <a:cubicBezTo>
                    <a:pt x="1599639" y="4526506"/>
                    <a:pt x="1591385" y="4529645"/>
                    <a:pt x="1582999" y="4532342"/>
                  </a:cubicBezTo>
                  <a:lnTo>
                    <a:pt x="1562561" y="4538464"/>
                  </a:lnTo>
                  <a:cubicBezTo>
                    <a:pt x="1560304" y="4538416"/>
                    <a:pt x="1553280" y="4537950"/>
                    <a:pt x="1551058" y="4538630"/>
                  </a:cubicBezTo>
                  <a:cubicBezTo>
                    <a:pt x="1546889" y="4539836"/>
                    <a:pt x="1543987" y="4542008"/>
                    <a:pt x="1542279" y="4544741"/>
                  </a:cubicBezTo>
                  <a:cubicBezTo>
                    <a:pt x="1540499" y="4547616"/>
                    <a:pt x="1538934" y="4551519"/>
                    <a:pt x="1540630" y="4556614"/>
                  </a:cubicBezTo>
                  <a:cubicBezTo>
                    <a:pt x="1542589" y="4563464"/>
                    <a:pt x="1549720" y="4567462"/>
                    <a:pt x="1556553" y="4565565"/>
                  </a:cubicBezTo>
                  <a:cubicBezTo>
                    <a:pt x="1558178" y="4565051"/>
                    <a:pt x="1559623" y="4564264"/>
                    <a:pt x="1560889" y="4563321"/>
                  </a:cubicBezTo>
                  <a:cubicBezTo>
                    <a:pt x="1563445" y="4563953"/>
                    <a:pt x="1566288" y="4564873"/>
                    <a:pt x="1567769" y="4564669"/>
                  </a:cubicBezTo>
                  <a:lnTo>
                    <a:pt x="1590895" y="4559323"/>
                  </a:lnTo>
                  <a:cubicBezTo>
                    <a:pt x="1600081" y="4557044"/>
                    <a:pt x="1609171" y="4554168"/>
                    <a:pt x="1618213" y="4551149"/>
                  </a:cubicBezTo>
                  <a:cubicBezTo>
                    <a:pt x="1631508" y="4546781"/>
                    <a:pt x="1644612" y="4541686"/>
                    <a:pt x="1657620" y="4536590"/>
                  </a:cubicBezTo>
                  <a:cubicBezTo>
                    <a:pt x="1692763" y="4522198"/>
                    <a:pt x="1726782" y="4504763"/>
                    <a:pt x="1760252" y="4486767"/>
                  </a:cubicBezTo>
                  <a:cubicBezTo>
                    <a:pt x="1792958" y="4469392"/>
                    <a:pt x="1825126" y="4451587"/>
                    <a:pt x="1859086" y="4439022"/>
                  </a:cubicBezTo>
                  <a:close/>
                  <a:moveTo>
                    <a:pt x="1555538" y="4564133"/>
                  </a:moveTo>
                  <a:cubicBezTo>
                    <a:pt x="1555597" y="4562510"/>
                    <a:pt x="1557497" y="4562581"/>
                    <a:pt x="1559814" y="4563071"/>
                  </a:cubicBezTo>
                  <a:cubicBezTo>
                    <a:pt x="1557843" y="4564634"/>
                    <a:pt x="1555454" y="4566209"/>
                    <a:pt x="1555538" y="4564133"/>
                  </a:cubicBezTo>
                  <a:close/>
                  <a:moveTo>
                    <a:pt x="1542613" y="4332646"/>
                  </a:moveTo>
                  <a:cubicBezTo>
                    <a:pt x="1533332" y="4330510"/>
                    <a:pt x="1522963" y="4329293"/>
                    <a:pt x="1516931" y="4327777"/>
                  </a:cubicBezTo>
                  <a:cubicBezTo>
                    <a:pt x="1496481" y="4322109"/>
                    <a:pt x="1476222" y="4316417"/>
                    <a:pt x="1456202" y="4309555"/>
                  </a:cubicBezTo>
                  <a:cubicBezTo>
                    <a:pt x="1442704" y="4304936"/>
                    <a:pt x="1429386" y="4299865"/>
                    <a:pt x="1416174" y="4294197"/>
                  </a:cubicBezTo>
                  <a:cubicBezTo>
                    <a:pt x="1388569" y="4281881"/>
                    <a:pt x="1361191" y="4268229"/>
                    <a:pt x="1334804" y="4252608"/>
                  </a:cubicBezTo>
                  <a:cubicBezTo>
                    <a:pt x="1317425" y="4242238"/>
                    <a:pt x="1300486" y="4230973"/>
                    <a:pt x="1283954" y="4219099"/>
                  </a:cubicBezTo>
                  <a:cubicBezTo>
                    <a:pt x="1242827" y="4189611"/>
                    <a:pt x="1204352" y="4156352"/>
                    <a:pt x="1168613" y="4121053"/>
                  </a:cubicBezTo>
                  <a:cubicBezTo>
                    <a:pt x="1163201" y="4115957"/>
                    <a:pt x="1162903" y="4107556"/>
                    <a:pt x="1167968" y="4102055"/>
                  </a:cubicBezTo>
                  <a:cubicBezTo>
                    <a:pt x="1173032" y="4096685"/>
                    <a:pt x="1181537" y="4096350"/>
                    <a:pt x="1186972" y="4101434"/>
                  </a:cubicBezTo>
                  <a:cubicBezTo>
                    <a:pt x="1223440" y="4133607"/>
                    <a:pt x="1262931" y="4163154"/>
                    <a:pt x="1303914" y="4190267"/>
                  </a:cubicBezTo>
                  <a:cubicBezTo>
                    <a:pt x="1320231" y="4200972"/>
                    <a:pt x="1336811" y="4211223"/>
                    <a:pt x="1353499" y="4221330"/>
                  </a:cubicBezTo>
                  <a:cubicBezTo>
                    <a:pt x="1378750" y="4236391"/>
                    <a:pt x="1404241" y="4250866"/>
                    <a:pt x="1430377" y="4263241"/>
                  </a:cubicBezTo>
                  <a:cubicBezTo>
                    <a:pt x="1445619" y="4270747"/>
                    <a:pt x="1461124" y="4277203"/>
                    <a:pt x="1476796" y="4283217"/>
                  </a:cubicBezTo>
                  <a:cubicBezTo>
                    <a:pt x="1492790" y="4289376"/>
                    <a:pt x="1508928" y="4295068"/>
                    <a:pt x="1525209" y="4300461"/>
                  </a:cubicBezTo>
                  <a:cubicBezTo>
                    <a:pt x="1531946" y="4302848"/>
                    <a:pt x="1544464" y="4304710"/>
                    <a:pt x="1554283" y="4308290"/>
                  </a:cubicBezTo>
                  <a:cubicBezTo>
                    <a:pt x="1560949" y="4310677"/>
                    <a:pt x="1566694" y="4313696"/>
                    <a:pt x="1570361" y="4317526"/>
                  </a:cubicBezTo>
                  <a:cubicBezTo>
                    <a:pt x="1575474" y="4322491"/>
                    <a:pt x="1575605" y="4330594"/>
                    <a:pt x="1570672" y="4335654"/>
                  </a:cubicBezTo>
                  <a:cubicBezTo>
                    <a:pt x="1565727" y="4340869"/>
                    <a:pt x="1557568" y="4340904"/>
                    <a:pt x="1552456" y="4335940"/>
                  </a:cubicBezTo>
                  <a:cubicBezTo>
                    <a:pt x="1550341" y="4334102"/>
                    <a:pt x="1546507" y="4333517"/>
                    <a:pt x="1542613" y="4332646"/>
                  </a:cubicBezTo>
                  <a:close/>
                  <a:moveTo>
                    <a:pt x="4873128" y="1639575"/>
                  </a:moveTo>
                  <a:lnTo>
                    <a:pt x="4895250" y="1669815"/>
                  </a:lnTo>
                  <a:cubicBezTo>
                    <a:pt x="4911937" y="1692309"/>
                    <a:pt x="4941764" y="1730640"/>
                    <a:pt x="4974434" y="1750724"/>
                  </a:cubicBezTo>
                  <a:cubicBezTo>
                    <a:pt x="4992614" y="1761798"/>
                    <a:pt x="5011822" y="1767514"/>
                    <a:pt x="5029955" y="1754400"/>
                  </a:cubicBezTo>
                  <a:cubicBezTo>
                    <a:pt x="5046678" y="1742669"/>
                    <a:pt x="5045567" y="1721475"/>
                    <a:pt x="5037098" y="1705735"/>
                  </a:cubicBezTo>
                  <a:cubicBezTo>
                    <a:pt x="5028211" y="1689123"/>
                    <a:pt x="5010723" y="1676545"/>
                    <a:pt x="4992232" y="1687166"/>
                  </a:cubicBezTo>
                  <a:cubicBezTo>
                    <a:pt x="4985925" y="1691104"/>
                    <a:pt x="4977635" y="1689231"/>
                    <a:pt x="4973729" y="1682894"/>
                  </a:cubicBezTo>
                  <a:cubicBezTo>
                    <a:pt x="4969823" y="1676557"/>
                    <a:pt x="4971770" y="1668228"/>
                    <a:pt x="4978077" y="1664433"/>
                  </a:cubicBezTo>
                  <a:cubicBezTo>
                    <a:pt x="5011213" y="1642606"/>
                    <a:pt x="5046176" y="1660531"/>
                    <a:pt x="5064105" y="1690495"/>
                  </a:cubicBezTo>
                  <a:cubicBezTo>
                    <a:pt x="5081438" y="1719303"/>
                    <a:pt x="5080912" y="1758409"/>
                    <a:pt x="5050452" y="1782049"/>
                  </a:cubicBezTo>
                  <a:cubicBezTo>
                    <a:pt x="5020040" y="1805236"/>
                    <a:pt x="4986582" y="1800534"/>
                    <a:pt x="4955429" y="1781572"/>
                  </a:cubicBezTo>
                  <a:cubicBezTo>
                    <a:pt x="4941107" y="1773004"/>
                    <a:pt x="4927298" y="1761166"/>
                    <a:pt x="4914804" y="1748242"/>
                  </a:cubicBezTo>
                  <a:cubicBezTo>
                    <a:pt x="4895226" y="1728086"/>
                    <a:pt x="4878813" y="1705436"/>
                    <a:pt x="4867788" y="1689648"/>
                  </a:cubicBezTo>
                  <a:lnTo>
                    <a:pt x="4846132" y="1657619"/>
                  </a:lnTo>
                  <a:cubicBezTo>
                    <a:pt x="4840768" y="1649277"/>
                    <a:pt x="4835596" y="1640781"/>
                    <a:pt x="4830639" y="1632129"/>
                  </a:cubicBezTo>
                  <a:cubicBezTo>
                    <a:pt x="4825706" y="1623334"/>
                    <a:pt x="4820975" y="1614670"/>
                    <a:pt x="4816424" y="1605708"/>
                  </a:cubicBezTo>
                  <a:cubicBezTo>
                    <a:pt x="4810069" y="1593130"/>
                    <a:pt x="4798459" y="1574573"/>
                    <a:pt x="4792009" y="1556828"/>
                  </a:cubicBezTo>
                  <a:cubicBezTo>
                    <a:pt x="4788533" y="1547234"/>
                    <a:pt x="4786382" y="1538021"/>
                    <a:pt x="4786633" y="1529751"/>
                  </a:cubicBezTo>
                  <a:cubicBezTo>
                    <a:pt x="4786669" y="1522675"/>
                    <a:pt x="4792474" y="1516982"/>
                    <a:pt x="4799570" y="1516994"/>
                  </a:cubicBezTo>
                  <a:cubicBezTo>
                    <a:pt x="4806677" y="1516994"/>
                    <a:pt x="4812423" y="1522818"/>
                    <a:pt x="4812387" y="1529894"/>
                  </a:cubicBezTo>
                  <a:cubicBezTo>
                    <a:pt x="4812554" y="1536971"/>
                    <a:pt x="4815971" y="1544943"/>
                    <a:pt x="4819984" y="1553045"/>
                  </a:cubicBezTo>
                  <a:cubicBezTo>
                    <a:pt x="4827055" y="1567366"/>
                    <a:pt x="4836838" y="1581579"/>
                    <a:pt x="4842608" y="1591662"/>
                  </a:cubicBezTo>
                  <a:cubicBezTo>
                    <a:pt x="4847326" y="1599884"/>
                    <a:pt x="4852224" y="1607939"/>
                    <a:pt x="4857312" y="1615995"/>
                  </a:cubicBezTo>
                  <a:cubicBezTo>
                    <a:pt x="4862389" y="1624073"/>
                    <a:pt x="4867657" y="1631830"/>
                    <a:pt x="4873128" y="1639575"/>
                  </a:cubicBezTo>
                  <a:close/>
                  <a:moveTo>
                    <a:pt x="4730886" y="1355581"/>
                  </a:moveTo>
                  <a:cubicBezTo>
                    <a:pt x="4731542" y="1353935"/>
                    <a:pt x="4731841" y="1352014"/>
                    <a:pt x="4731734" y="1350235"/>
                  </a:cubicBezTo>
                  <a:cubicBezTo>
                    <a:pt x="4734553" y="1349531"/>
                    <a:pt x="4732642" y="1353290"/>
                    <a:pt x="4730993" y="1355868"/>
                  </a:cubicBezTo>
                  <a:lnTo>
                    <a:pt x="4730886" y="1355581"/>
                  </a:lnTo>
                  <a:close/>
                  <a:moveTo>
                    <a:pt x="4664435" y="1652786"/>
                  </a:moveTo>
                  <a:cubicBezTo>
                    <a:pt x="4665630" y="1651556"/>
                    <a:pt x="4667206" y="1649874"/>
                    <a:pt x="4668700" y="1648334"/>
                  </a:cubicBezTo>
                  <a:cubicBezTo>
                    <a:pt x="4671447" y="1652356"/>
                    <a:pt x="4676296" y="1654814"/>
                    <a:pt x="4681457" y="1654170"/>
                  </a:cubicBezTo>
                  <a:cubicBezTo>
                    <a:pt x="4688815" y="1653287"/>
                    <a:pt x="4694071" y="1646592"/>
                    <a:pt x="4693163" y="1639253"/>
                  </a:cubicBezTo>
                  <a:cubicBezTo>
                    <a:pt x="4692422" y="1631616"/>
                    <a:pt x="4689233" y="1626866"/>
                    <a:pt x="4685960" y="1623907"/>
                  </a:cubicBezTo>
                  <a:cubicBezTo>
                    <a:pt x="4681027" y="1619384"/>
                    <a:pt x="4674290" y="1617880"/>
                    <a:pt x="4666442" y="1619670"/>
                  </a:cubicBezTo>
                  <a:cubicBezTo>
                    <a:pt x="4659048" y="1621293"/>
                    <a:pt x="4649755" y="1627415"/>
                    <a:pt x="4642504" y="1633907"/>
                  </a:cubicBezTo>
                  <a:cubicBezTo>
                    <a:pt x="4636137" y="1639766"/>
                    <a:pt x="4631670" y="1646282"/>
                    <a:pt x="4630141" y="1649731"/>
                  </a:cubicBezTo>
                  <a:cubicBezTo>
                    <a:pt x="4615640" y="1684087"/>
                    <a:pt x="4628588" y="1726057"/>
                    <a:pt x="4652144" y="1743850"/>
                  </a:cubicBezTo>
                  <a:cubicBezTo>
                    <a:pt x="4670957" y="1757991"/>
                    <a:pt x="4696699" y="1759913"/>
                    <a:pt x="4723515" y="1734506"/>
                  </a:cubicBezTo>
                  <a:cubicBezTo>
                    <a:pt x="4752650" y="1706355"/>
                    <a:pt x="4769504" y="1669540"/>
                    <a:pt x="4776851" y="1629420"/>
                  </a:cubicBezTo>
                  <a:cubicBezTo>
                    <a:pt x="4787028" y="1573702"/>
                    <a:pt x="4779120" y="1511923"/>
                    <a:pt x="4767700" y="1460465"/>
                  </a:cubicBezTo>
                  <a:cubicBezTo>
                    <a:pt x="4764272" y="1445560"/>
                    <a:pt x="4760294" y="1430667"/>
                    <a:pt x="4755815" y="1415953"/>
                  </a:cubicBezTo>
                  <a:cubicBezTo>
                    <a:pt x="4751360" y="1401227"/>
                    <a:pt x="4746426" y="1386824"/>
                    <a:pt x="4741134" y="1372432"/>
                  </a:cubicBezTo>
                  <a:cubicBezTo>
                    <a:pt x="4740740" y="1371274"/>
                    <a:pt x="4733478" y="1362121"/>
                    <a:pt x="4731005" y="1355880"/>
                  </a:cubicBezTo>
                  <a:lnTo>
                    <a:pt x="4730683" y="1356489"/>
                  </a:lnTo>
                  <a:lnTo>
                    <a:pt x="4729823" y="1357706"/>
                  </a:lnTo>
                  <a:cubicBezTo>
                    <a:pt x="4730264" y="1357097"/>
                    <a:pt x="4730623" y="1356345"/>
                    <a:pt x="4730898" y="1355593"/>
                  </a:cubicBezTo>
                  <a:cubicBezTo>
                    <a:pt x="4729882" y="1352980"/>
                    <a:pt x="4729823" y="1350916"/>
                    <a:pt x="4731674" y="1350402"/>
                  </a:cubicBezTo>
                  <a:lnTo>
                    <a:pt x="4731758" y="1350259"/>
                  </a:lnTo>
                  <a:cubicBezTo>
                    <a:pt x="4731579" y="1346441"/>
                    <a:pt x="4729679" y="1342825"/>
                    <a:pt x="4726287" y="1340450"/>
                  </a:cubicBezTo>
                  <a:cubicBezTo>
                    <a:pt x="4720458" y="1336261"/>
                    <a:pt x="4712419" y="1337765"/>
                    <a:pt x="4708345" y="1343529"/>
                  </a:cubicBezTo>
                  <a:cubicBezTo>
                    <a:pt x="4707103" y="1345199"/>
                    <a:pt x="4704977" y="1350009"/>
                    <a:pt x="4706625" y="1357025"/>
                  </a:cubicBezTo>
                  <a:cubicBezTo>
                    <a:pt x="4708202" y="1363601"/>
                    <a:pt x="4714939" y="1379556"/>
                    <a:pt x="4715465" y="1381155"/>
                  </a:cubicBezTo>
                  <a:cubicBezTo>
                    <a:pt x="4719896" y="1395284"/>
                    <a:pt x="4723946" y="1409437"/>
                    <a:pt x="4727601" y="1423746"/>
                  </a:cubicBezTo>
                  <a:cubicBezTo>
                    <a:pt x="4731232" y="1438054"/>
                    <a:pt x="4734422" y="1452386"/>
                    <a:pt x="4737073" y="1466874"/>
                  </a:cubicBezTo>
                  <a:cubicBezTo>
                    <a:pt x="4746152" y="1514453"/>
                    <a:pt x="4751097" y="1571471"/>
                    <a:pt x="4741230" y="1622761"/>
                  </a:cubicBezTo>
                  <a:cubicBezTo>
                    <a:pt x="4734899" y="1655614"/>
                    <a:pt x="4722596" y="1686188"/>
                    <a:pt x="4698992" y="1709697"/>
                  </a:cubicBezTo>
                  <a:cubicBezTo>
                    <a:pt x="4692614" y="1716152"/>
                    <a:pt x="4686760" y="1719780"/>
                    <a:pt x="4680967" y="1720007"/>
                  </a:cubicBezTo>
                  <a:cubicBezTo>
                    <a:pt x="4674660" y="1720103"/>
                    <a:pt x="4669321" y="1716344"/>
                    <a:pt x="4665140" y="1711045"/>
                  </a:cubicBezTo>
                  <a:cubicBezTo>
                    <a:pt x="4655345" y="1698455"/>
                    <a:pt x="4651021" y="1678419"/>
                    <a:pt x="4657388" y="1660912"/>
                  </a:cubicBezTo>
                  <a:cubicBezTo>
                    <a:pt x="4658164" y="1659815"/>
                    <a:pt x="4661604" y="1655256"/>
                    <a:pt x="4664435" y="1652786"/>
                  </a:cubicBezTo>
                  <a:close/>
                  <a:moveTo>
                    <a:pt x="4673239" y="1646377"/>
                  </a:moveTo>
                  <a:cubicBezTo>
                    <a:pt x="4673502" y="1647248"/>
                    <a:pt x="4672283" y="1646866"/>
                    <a:pt x="4671124" y="1646318"/>
                  </a:cubicBezTo>
                  <a:cubicBezTo>
                    <a:pt x="4672164" y="1645542"/>
                    <a:pt x="4672964" y="1645363"/>
                    <a:pt x="4673239" y="1646377"/>
                  </a:cubicBezTo>
                  <a:close/>
                  <a:moveTo>
                    <a:pt x="4865961" y="2057857"/>
                  </a:moveTo>
                  <a:cubicBezTo>
                    <a:pt x="4866032" y="2058000"/>
                    <a:pt x="4866128" y="2058286"/>
                    <a:pt x="4866224" y="2058429"/>
                  </a:cubicBezTo>
                  <a:cubicBezTo>
                    <a:pt x="4865973" y="2058048"/>
                    <a:pt x="4865674" y="2057630"/>
                    <a:pt x="4865769" y="2057427"/>
                  </a:cubicBezTo>
                  <a:lnTo>
                    <a:pt x="4865961" y="2057857"/>
                  </a:lnTo>
                  <a:close/>
                  <a:moveTo>
                    <a:pt x="4866224" y="2058441"/>
                  </a:moveTo>
                  <a:lnTo>
                    <a:pt x="4866427" y="2058883"/>
                  </a:lnTo>
                  <a:cubicBezTo>
                    <a:pt x="4866271" y="2058704"/>
                    <a:pt x="4866331" y="2058597"/>
                    <a:pt x="4866224" y="2058441"/>
                  </a:cubicBezTo>
                  <a:cubicBezTo>
                    <a:pt x="4866224" y="2058429"/>
                    <a:pt x="4866224" y="2058441"/>
                    <a:pt x="4866224" y="2058441"/>
                  </a:cubicBezTo>
                  <a:close/>
                  <a:moveTo>
                    <a:pt x="5028796" y="2348557"/>
                  </a:moveTo>
                  <a:cubicBezTo>
                    <a:pt x="5039952" y="2366099"/>
                    <a:pt x="5042903" y="2388403"/>
                    <a:pt x="5039463" y="2410957"/>
                  </a:cubicBezTo>
                  <a:cubicBezTo>
                    <a:pt x="5034900" y="2440934"/>
                    <a:pt x="5018774" y="2471222"/>
                    <a:pt x="4998336" y="2490327"/>
                  </a:cubicBezTo>
                  <a:cubicBezTo>
                    <a:pt x="4982413" y="2505125"/>
                    <a:pt x="4963683" y="2513108"/>
                    <a:pt x="4945467" y="2511903"/>
                  </a:cubicBezTo>
                  <a:cubicBezTo>
                    <a:pt x="4928529" y="2510817"/>
                    <a:pt x="4911113" y="2502070"/>
                    <a:pt x="4896205" y="2480840"/>
                  </a:cubicBezTo>
                  <a:cubicBezTo>
                    <a:pt x="4888704" y="2470076"/>
                    <a:pt x="4883114" y="2457761"/>
                    <a:pt x="4879016" y="2444801"/>
                  </a:cubicBezTo>
                  <a:cubicBezTo>
                    <a:pt x="4873474" y="2427330"/>
                    <a:pt x="4870500" y="2408714"/>
                    <a:pt x="4867860" y="2391267"/>
                  </a:cubicBezTo>
                  <a:cubicBezTo>
                    <a:pt x="4863297" y="2360180"/>
                    <a:pt x="4861111" y="2328998"/>
                    <a:pt x="4860633" y="2297601"/>
                  </a:cubicBezTo>
                  <a:cubicBezTo>
                    <a:pt x="4860418" y="2283328"/>
                    <a:pt x="4860633" y="2269044"/>
                    <a:pt x="4861027" y="2254760"/>
                  </a:cubicBezTo>
                  <a:cubicBezTo>
                    <a:pt x="4857336" y="2263579"/>
                    <a:pt x="4853418" y="2272278"/>
                    <a:pt x="4849166" y="2280799"/>
                  </a:cubicBezTo>
                  <a:cubicBezTo>
                    <a:pt x="4833279" y="2312697"/>
                    <a:pt x="4813402" y="2342256"/>
                    <a:pt x="4790097" y="2368116"/>
                  </a:cubicBezTo>
                  <a:cubicBezTo>
                    <a:pt x="4778857" y="2380372"/>
                    <a:pt x="4766064" y="2393117"/>
                    <a:pt x="4751873" y="2403129"/>
                  </a:cubicBezTo>
                  <a:cubicBezTo>
                    <a:pt x="4741290" y="2410635"/>
                    <a:pt x="4729918" y="2416399"/>
                    <a:pt x="4717937" y="2419979"/>
                  </a:cubicBezTo>
                  <a:cubicBezTo>
                    <a:pt x="4678375" y="2430994"/>
                    <a:pt x="4649540" y="2415038"/>
                    <a:pt x="4632363" y="2387257"/>
                  </a:cubicBezTo>
                  <a:cubicBezTo>
                    <a:pt x="4610682" y="2352137"/>
                    <a:pt x="4609500" y="2296419"/>
                    <a:pt x="4630332" y="2260786"/>
                  </a:cubicBezTo>
                  <a:cubicBezTo>
                    <a:pt x="4633521" y="2255344"/>
                    <a:pt x="4637153" y="2250189"/>
                    <a:pt x="4641262" y="2245451"/>
                  </a:cubicBezTo>
                  <a:cubicBezTo>
                    <a:pt x="4645502" y="2240559"/>
                    <a:pt x="4650209" y="2236096"/>
                    <a:pt x="4655381" y="2232349"/>
                  </a:cubicBezTo>
                  <a:cubicBezTo>
                    <a:pt x="4659621" y="2229222"/>
                    <a:pt x="4664208" y="2226537"/>
                    <a:pt x="4669058" y="2224425"/>
                  </a:cubicBezTo>
                  <a:cubicBezTo>
                    <a:pt x="4674350" y="2222145"/>
                    <a:pt x="4679892" y="2220606"/>
                    <a:pt x="4685554" y="2220081"/>
                  </a:cubicBezTo>
                  <a:cubicBezTo>
                    <a:pt x="4716110" y="2217384"/>
                    <a:pt x="4733979" y="2238494"/>
                    <a:pt x="4736954" y="2260500"/>
                  </a:cubicBezTo>
                  <a:cubicBezTo>
                    <a:pt x="4739163" y="2276932"/>
                    <a:pt x="4733239" y="2293102"/>
                    <a:pt x="4719944" y="2301002"/>
                  </a:cubicBezTo>
                  <a:cubicBezTo>
                    <a:pt x="4712705" y="2305274"/>
                    <a:pt x="4703125" y="2307577"/>
                    <a:pt x="4690918" y="2305107"/>
                  </a:cubicBezTo>
                  <a:cubicBezTo>
                    <a:pt x="4683631" y="2303926"/>
                    <a:pt x="4678745" y="2296897"/>
                    <a:pt x="4680036" y="2289606"/>
                  </a:cubicBezTo>
                  <a:cubicBezTo>
                    <a:pt x="4681338" y="2282326"/>
                    <a:pt x="4688313" y="2277338"/>
                    <a:pt x="4695624" y="2278663"/>
                  </a:cubicBezTo>
                  <a:cubicBezTo>
                    <a:pt x="4700557" y="2279498"/>
                    <a:pt x="4704248" y="2278758"/>
                    <a:pt x="4706470" y="2276455"/>
                  </a:cubicBezTo>
                  <a:cubicBezTo>
                    <a:pt x="4709086" y="2273543"/>
                    <a:pt x="4709170" y="2269128"/>
                    <a:pt x="4708441" y="2264879"/>
                  </a:cubicBezTo>
                  <a:cubicBezTo>
                    <a:pt x="4707043" y="2256824"/>
                    <a:pt x="4700139" y="2248984"/>
                    <a:pt x="4688791" y="2250464"/>
                  </a:cubicBezTo>
                  <a:cubicBezTo>
                    <a:pt x="4686354" y="2250714"/>
                    <a:pt x="4684025" y="2251693"/>
                    <a:pt x="4681755" y="2252659"/>
                  </a:cubicBezTo>
                  <a:cubicBezTo>
                    <a:pt x="4679127" y="2253948"/>
                    <a:pt x="4676703" y="2255523"/>
                    <a:pt x="4674445" y="2257385"/>
                  </a:cubicBezTo>
                  <a:cubicBezTo>
                    <a:pt x="4671208" y="2259867"/>
                    <a:pt x="4668317" y="2262934"/>
                    <a:pt x="4665701" y="2266144"/>
                  </a:cubicBezTo>
                  <a:cubicBezTo>
                    <a:pt x="4663002" y="2269354"/>
                    <a:pt x="4660660" y="2272982"/>
                    <a:pt x="4658606" y="2276753"/>
                  </a:cubicBezTo>
                  <a:cubicBezTo>
                    <a:pt x="4646613" y="2298615"/>
                    <a:pt x="4646291" y="2330191"/>
                    <a:pt x="4655536" y="2354750"/>
                  </a:cubicBezTo>
                  <a:cubicBezTo>
                    <a:pt x="4663790" y="2376541"/>
                    <a:pt x="4681075" y="2392818"/>
                    <a:pt x="4707832" y="2384966"/>
                  </a:cubicBezTo>
                  <a:cubicBezTo>
                    <a:pt x="4718212" y="2382043"/>
                    <a:pt x="4727780" y="2376207"/>
                    <a:pt x="4736679" y="2369214"/>
                  </a:cubicBezTo>
                  <a:cubicBezTo>
                    <a:pt x="4746558" y="2361588"/>
                    <a:pt x="4755600" y="2352531"/>
                    <a:pt x="4763747" y="2343795"/>
                  </a:cubicBezTo>
                  <a:cubicBezTo>
                    <a:pt x="4785522" y="2320800"/>
                    <a:pt x="4804097" y="2294093"/>
                    <a:pt x="4819363" y="2265464"/>
                  </a:cubicBezTo>
                  <a:cubicBezTo>
                    <a:pt x="4834581" y="2236836"/>
                    <a:pt x="4846586" y="2206262"/>
                    <a:pt x="4854864" y="2175103"/>
                  </a:cubicBezTo>
                  <a:cubicBezTo>
                    <a:pt x="4858256" y="2162442"/>
                    <a:pt x="4861230" y="2149482"/>
                    <a:pt x="4863548" y="2136558"/>
                  </a:cubicBezTo>
                  <a:cubicBezTo>
                    <a:pt x="4864993" y="2128408"/>
                    <a:pt x="4866056" y="2120257"/>
                    <a:pt x="4866916" y="2112095"/>
                  </a:cubicBezTo>
                  <a:cubicBezTo>
                    <a:pt x="4866916" y="2112035"/>
                    <a:pt x="4866928" y="2111975"/>
                    <a:pt x="4866928" y="2111915"/>
                  </a:cubicBezTo>
                  <a:cubicBezTo>
                    <a:pt x="4867430" y="2107190"/>
                    <a:pt x="4867932" y="2102476"/>
                    <a:pt x="4868194" y="2097739"/>
                  </a:cubicBezTo>
                  <a:cubicBezTo>
                    <a:pt x="4868469" y="2092715"/>
                    <a:pt x="4868624" y="2087547"/>
                    <a:pt x="4868577" y="2082535"/>
                  </a:cubicBezTo>
                  <a:cubicBezTo>
                    <a:pt x="4868541" y="2077523"/>
                    <a:pt x="4868338" y="2072666"/>
                    <a:pt x="4867836" y="2067666"/>
                  </a:cubicBezTo>
                  <a:cubicBezTo>
                    <a:pt x="4867717" y="2066496"/>
                    <a:pt x="4868075" y="2063823"/>
                    <a:pt x="4868158" y="2061317"/>
                  </a:cubicBezTo>
                  <a:cubicBezTo>
                    <a:pt x="4867466" y="2060601"/>
                    <a:pt x="4866880" y="2059754"/>
                    <a:pt x="4866390" y="2058883"/>
                  </a:cubicBezTo>
                  <a:cubicBezTo>
                    <a:pt x="4866868" y="2059301"/>
                    <a:pt x="4867525" y="2059873"/>
                    <a:pt x="4868170" y="2060434"/>
                  </a:cubicBezTo>
                  <a:cubicBezTo>
                    <a:pt x="4868194" y="2058227"/>
                    <a:pt x="4867884" y="2056460"/>
                    <a:pt x="4866630" y="2056807"/>
                  </a:cubicBezTo>
                  <a:cubicBezTo>
                    <a:pt x="4866092" y="2056973"/>
                    <a:pt x="4865805" y="2057141"/>
                    <a:pt x="4865734" y="2057427"/>
                  </a:cubicBezTo>
                  <a:cubicBezTo>
                    <a:pt x="4864671" y="2054670"/>
                    <a:pt x="4864515" y="2051580"/>
                    <a:pt x="4865518" y="2048584"/>
                  </a:cubicBezTo>
                  <a:cubicBezTo>
                    <a:pt x="4868589" y="2038870"/>
                    <a:pt x="4875970" y="2038870"/>
                    <a:pt x="4879053" y="2039049"/>
                  </a:cubicBezTo>
                  <a:cubicBezTo>
                    <a:pt x="4882278" y="2039062"/>
                    <a:pt x="4886590" y="2040517"/>
                    <a:pt x="4889779" y="2045553"/>
                  </a:cubicBezTo>
                  <a:cubicBezTo>
                    <a:pt x="4891248" y="2048012"/>
                    <a:pt x="4893363" y="2059718"/>
                    <a:pt x="4894020" y="2064706"/>
                  </a:cubicBezTo>
                  <a:cubicBezTo>
                    <a:pt x="4894808" y="2070280"/>
                    <a:pt x="4895262" y="2076019"/>
                    <a:pt x="4895525" y="2081760"/>
                  </a:cubicBezTo>
                  <a:cubicBezTo>
                    <a:pt x="4895787" y="2087500"/>
                    <a:pt x="4895823" y="2093108"/>
                    <a:pt x="4895728" y="2098717"/>
                  </a:cubicBezTo>
                  <a:cubicBezTo>
                    <a:pt x="4895620" y="2105340"/>
                    <a:pt x="4895238" y="2111975"/>
                    <a:pt x="4894712" y="2118586"/>
                  </a:cubicBezTo>
                  <a:cubicBezTo>
                    <a:pt x="4896086" y="2125305"/>
                    <a:pt x="4896791" y="2132656"/>
                    <a:pt x="4896910" y="2140413"/>
                  </a:cubicBezTo>
                  <a:cubicBezTo>
                    <a:pt x="4897245" y="2162669"/>
                    <a:pt x="4892921" y="2188362"/>
                    <a:pt x="4892527" y="2205928"/>
                  </a:cubicBezTo>
                  <a:cubicBezTo>
                    <a:pt x="4891630" y="2242098"/>
                    <a:pt x="4891750" y="2278531"/>
                    <a:pt x="4894163" y="2314559"/>
                  </a:cubicBezTo>
                  <a:cubicBezTo>
                    <a:pt x="4895764" y="2338390"/>
                    <a:pt x="4898367" y="2362185"/>
                    <a:pt x="4902489" y="2385766"/>
                  </a:cubicBezTo>
                  <a:cubicBezTo>
                    <a:pt x="4905141" y="2401291"/>
                    <a:pt x="4908091" y="2418141"/>
                    <a:pt x="4913275" y="2433714"/>
                  </a:cubicBezTo>
                  <a:cubicBezTo>
                    <a:pt x="4916417" y="2443178"/>
                    <a:pt x="4920394" y="2452164"/>
                    <a:pt x="4925949" y="2460052"/>
                  </a:cubicBezTo>
                  <a:cubicBezTo>
                    <a:pt x="4932865" y="2469957"/>
                    <a:pt x="4940068" y="2475267"/>
                    <a:pt x="4947940" y="2475840"/>
                  </a:cubicBezTo>
                  <a:cubicBezTo>
                    <a:pt x="4962190" y="2476890"/>
                    <a:pt x="4975640" y="2465290"/>
                    <a:pt x="4986474" y="2450398"/>
                  </a:cubicBezTo>
                  <a:cubicBezTo>
                    <a:pt x="4997464" y="2435361"/>
                    <a:pt x="5005503" y="2416447"/>
                    <a:pt x="5007235" y="2398093"/>
                  </a:cubicBezTo>
                  <a:cubicBezTo>
                    <a:pt x="5008358" y="2386255"/>
                    <a:pt x="5007103" y="2374787"/>
                    <a:pt x="5001513" y="2365276"/>
                  </a:cubicBezTo>
                  <a:cubicBezTo>
                    <a:pt x="4996568" y="2356922"/>
                    <a:pt x="4987681" y="2352853"/>
                    <a:pt x="4979152" y="2353486"/>
                  </a:cubicBezTo>
                  <a:cubicBezTo>
                    <a:pt x="4970659" y="2354118"/>
                    <a:pt x="4962477" y="2359023"/>
                    <a:pt x="4959287" y="2368593"/>
                  </a:cubicBezTo>
                  <a:cubicBezTo>
                    <a:pt x="4958392" y="2371278"/>
                    <a:pt x="4958224" y="2374536"/>
                    <a:pt x="4959001" y="2377305"/>
                  </a:cubicBezTo>
                  <a:cubicBezTo>
                    <a:pt x="4959478" y="2379059"/>
                    <a:pt x="4959837" y="2381398"/>
                    <a:pt x="4961927" y="2381016"/>
                  </a:cubicBezTo>
                  <a:cubicBezTo>
                    <a:pt x="4969166" y="2379405"/>
                    <a:pt x="4976369" y="2383832"/>
                    <a:pt x="4978029" y="2391148"/>
                  </a:cubicBezTo>
                  <a:cubicBezTo>
                    <a:pt x="4979678" y="2398308"/>
                    <a:pt x="4975151" y="2405563"/>
                    <a:pt x="4967912" y="2407186"/>
                  </a:cubicBezTo>
                  <a:cubicBezTo>
                    <a:pt x="4955107" y="2410361"/>
                    <a:pt x="4945419" y="2405575"/>
                    <a:pt x="4938718" y="2397580"/>
                  </a:cubicBezTo>
                  <a:cubicBezTo>
                    <a:pt x="4930834" y="2388164"/>
                    <a:pt x="4928314" y="2372627"/>
                    <a:pt x="4931897" y="2360097"/>
                  </a:cubicBezTo>
                  <a:cubicBezTo>
                    <a:pt x="4938431" y="2337566"/>
                    <a:pt x="4956839" y="2325477"/>
                    <a:pt x="4976393" y="2323210"/>
                  </a:cubicBezTo>
                  <a:cubicBezTo>
                    <a:pt x="4995959" y="2321110"/>
                    <a:pt x="5016707" y="2329726"/>
                    <a:pt x="5028796" y="2348557"/>
                  </a:cubicBezTo>
                  <a:close/>
                  <a:moveTo>
                    <a:pt x="4310682" y="3566443"/>
                  </a:moveTo>
                  <a:cubicBezTo>
                    <a:pt x="4310789" y="3566574"/>
                    <a:pt x="4311004" y="3566789"/>
                    <a:pt x="4311004" y="3566801"/>
                  </a:cubicBezTo>
                  <a:cubicBezTo>
                    <a:pt x="4312271" y="3571169"/>
                    <a:pt x="4311136" y="3575644"/>
                    <a:pt x="4308388" y="3578699"/>
                  </a:cubicBezTo>
                  <a:lnTo>
                    <a:pt x="4308102" y="3579153"/>
                  </a:lnTo>
                  <a:cubicBezTo>
                    <a:pt x="4306812" y="3580823"/>
                    <a:pt x="4303670" y="3585072"/>
                    <a:pt x="4303312" y="3585537"/>
                  </a:cubicBezTo>
                  <a:lnTo>
                    <a:pt x="4291761" y="3602805"/>
                  </a:lnTo>
                  <a:lnTo>
                    <a:pt x="4257443" y="3658463"/>
                  </a:lnTo>
                  <a:cubicBezTo>
                    <a:pt x="4238820" y="3690182"/>
                    <a:pt x="4216005" y="3730183"/>
                    <a:pt x="4205708" y="3770852"/>
                  </a:cubicBezTo>
                  <a:cubicBezTo>
                    <a:pt x="4199425" y="3795590"/>
                    <a:pt x="4197753" y="3820722"/>
                    <a:pt x="4206819" y="3844410"/>
                  </a:cubicBezTo>
                  <a:cubicBezTo>
                    <a:pt x="4208408" y="3848767"/>
                    <a:pt x="4210463" y="3852812"/>
                    <a:pt x="4212959" y="3856702"/>
                  </a:cubicBezTo>
                  <a:cubicBezTo>
                    <a:pt x="4215468" y="3860581"/>
                    <a:pt x="4218334" y="3864160"/>
                    <a:pt x="4221595" y="3867275"/>
                  </a:cubicBezTo>
                  <a:cubicBezTo>
                    <a:pt x="4227556" y="3872931"/>
                    <a:pt x="4233469" y="3876094"/>
                    <a:pt x="4239406" y="3876010"/>
                  </a:cubicBezTo>
                  <a:cubicBezTo>
                    <a:pt x="4246286" y="3875879"/>
                    <a:pt x="4252664" y="3872382"/>
                    <a:pt x="4258040" y="3867299"/>
                  </a:cubicBezTo>
                  <a:cubicBezTo>
                    <a:pt x="4269925" y="3855902"/>
                    <a:pt x="4277594" y="3837024"/>
                    <a:pt x="4274703" y="3819434"/>
                  </a:cubicBezTo>
                  <a:cubicBezTo>
                    <a:pt x="4273771" y="3813718"/>
                    <a:pt x="4271132" y="3806748"/>
                    <a:pt x="4266927" y="3801748"/>
                  </a:cubicBezTo>
                  <a:cubicBezTo>
                    <a:pt x="4264705" y="3799182"/>
                    <a:pt x="4262316" y="3796175"/>
                    <a:pt x="4258936" y="3797643"/>
                  </a:cubicBezTo>
                  <a:cubicBezTo>
                    <a:pt x="4252246" y="3800865"/>
                    <a:pt x="4244196" y="3798085"/>
                    <a:pt x="4240994" y="3791425"/>
                  </a:cubicBezTo>
                  <a:cubicBezTo>
                    <a:pt x="4237781" y="3784624"/>
                    <a:pt x="4240612" y="3776688"/>
                    <a:pt x="4247301" y="3773466"/>
                  </a:cubicBezTo>
                  <a:cubicBezTo>
                    <a:pt x="4260190" y="3766759"/>
                    <a:pt x="4272267" y="3769814"/>
                    <a:pt x="4282420" y="3777523"/>
                  </a:cubicBezTo>
                  <a:cubicBezTo>
                    <a:pt x="4293326" y="3785793"/>
                    <a:pt x="4301305" y="3801402"/>
                    <a:pt x="4304016" y="3813968"/>
                  </a:cubicBezTo>
                  <a:cubicBezTo>
                    <a:pt x="4311231" y="3847752"/>
                    <a:pt x="4293505" y="3885629"/>
                    <a:pt x="4267727" y="3901703"/>
                  </a:cubicBezTo>
                  <a:cubicBezTo>
                    <a:pt x="4247230" y="3914472"/>
                    <a:pt x="4221786" y="3915045"/>
                    <a:pt x="4197442" y="3893159"/>
                  </a:cubicBezTo>
                  <a:cubicBezTo>
                    <a:pt x="4192055" y="3888207"/>
                    <a:pt x="4187253" y="3882657"/>
                    <a:pt x="4183108" y="3876619"/>
                  </a:cubicBezTo>
                  <a:cubicBezTo>
                    <a:pt x="4179011" y="3870593"/>
                    <a:pt x="4175631" y="3864089"/>
                    <a:pt x="4172991" y="3857263"/>
                  </a:cubicBezTo>
                  <a:cubicBezTo>
                    <a:pt x="4161464" y="3826450"/>
                    <a:pt x="4162467" y="3793669"/>
                    <a:pt x="4171354" y="3761747"/>
                  </a:cubicBezTo>
                  <a:cubicBezTo>
                    <a:pt x="4183466" y="3718046"/>
                    <a:pt x="4209925" y="3675981"/>
                    <a:pt x="4231319" y="3642531"/>
                  </a:cubicBezTo>
                  <a:cubicBezTo>
                    <a:pt x="4234759" y="3637209"/>
                    <a:pt x="4238343" y="3631982"/>
                    <a:pt x="4241866" y="3626707"/>
                  </a:cubicBezTo>
                  <a:cubicBezTo>
                    <a:pt x="4226135" y="3637615"/>
                    <a:pt x="4209435" y="3647340"/>
                    <a:pt x="4192234" y="3654560"/>
                  </a:cubicBezTo>
                  <a:cubicBezTo>
                    <a:pt x="4179250" y="3659942"/>
                    <a:pt x="4165943" y="3663869"/>
                    <a:pt x="4152648" y="3666172"/>
                  </a:cubicBezTo>
                  <a:cubicBezTo>
                    <a:pt x="4131040" y="3669680"/>
                    <a:pt x="4109491" y="3668630"/>
                    <a:pt x="4088921" y="3662079"/>
                  </a:cubicBezTo>
                  <a:cubicBezTo>
                    <a:pt x="4078230" y="3658379"/>
                    <a:pt x="4060516" y="3653474"/>
                    <a:pt x="4047675" y="3645431"/>
                  </a:cubicBezTo>
                  <a:cubicBezTo>
                    <a:pt x="4039959" y="3640431"/>
                    <a:pt x="4033639" y="3634786"/>
                    <a:pt x="4030176" y="3627841"/>
                  </a:cubicBezTo>
                  <a:cubicBezTo>
                    <a:pt x="4026508" y="3621504"/>
                    <a:pt x="4028766" y="3613294"/>
                    <a:pt x="4035204" y="3609499"/>
                  </a:cubicBezTo>
                  <a:cubicBezTo>
                    <a:pt x="4041655" y="3605848"/>
                    <a:pt x="4049873" y="3608175"/>
                    <a:pt x="4053552" y="3614523"/>
                  </a:cubicBezTo>
                  <a:cubicBezTo>
                    <a:pt x="4055965" y="3618414"/>
                    <a:pt x="4061018" y="3620263"/>
                    <a:pt x="4066142" y="3622280"/>
                  </a:cubicBezTo>
                  <a:cubicBezTo>
                    <a:pt x="4077000" y="3626707"/>
                    <a:pt x="4089781" y="3628999"/>
                    <a:pt x="4097964" y="3630884"/>
                  </a:cubicBezTo>
                  <a:cubicBezTo>
                    <a:pt x="4113779" y="3634966"/>
                    <a:pt x="4129953" y="3634023"/>
                    <a:pt x="4146150" y="3630717"/>
                  </a:cubicBezTo>
                  <a:cubicBezTo>
                    <a:pt x="4157020" y="3628521"/>
                    <a:pt x="4167854" y="3625132"/>
                    <a:pt x="4178653" y="3621015"/>
                  </a:cubicBezTo>
                  <a:cubicBezTo>
                    <a:pt x="4198971" y="3612984"/>
                    <a:pt x="4218991" y="3602292"/>
                    <a:pt x="4237566" y="3590048"/>
                  </a:cubicBezTo>
                  <a:cubicBezTo>
                    <a:pt x="4257849" y="3576849"/>
                    <a:pt x="4276626" y="3562529"/>
                    <a:pt x="4292251" y="3548925"/>
                  </a:cubicBezTo>
                  <a:cubicBezTo>
                    <a:pt x="4297387" y="3543996"/>
                    <a:pt x="4305557" y="3544116"/>
                    <a:pt x="4310467" y="3549235"/>
                  </a:cubicBezTo>
                  <a:cubicBezTo>
                    <a:pt x="4315018" y="3554092"/>
                    <a:pt x="4314958" y="3561479"/>
                    <a:pt x="4310682" y="3566443"/>
                  </a:cubicBezTo>
                  <a:close/>
                  <a:moveTo>
                    <a:pt x="3921511" y="3980906"/>
                  </a:moveTo>
                  <a:cubicBezTo>
                    <a:pt x="3922168" y="3980428"/>
                    <a:pt x="3922777" y="3979975"/>
                    <a:pt x="3923327" y="3979498"/>
                  </a:cubicBezTo>
                  <a:cubicBezTo>
                    <a:pt x="3923303" y="3979951"/>
                    <a:pt x="3922586" y="3980417"/>
                    <a:pt x="3921511" y="3980906"/>
                  </a:cubicBezTo>
                  <a:close/>
                  <a:moveTo>
                    <a:pt x="3925584" y="3963340"/>
                  </a:moveTo>
                  <a:cubicBezTo>
                    <a:pt x="3928809" y="3968674"/>
                    <a:pt x="3927722" y="3975345"/>
                    <a:pt x="3923327" y="3979510"/>
                  </a:cubicBezTo>
                  <a:cubicBezTo>
                    <a:pt x="3923339" y="3979068"/>
                    <a:pt x="3923040" y="3978639"/>
                    <a:pt x="3922347" y="3978221"/>
                  </a:cubicBezTo>
                  <a:cubicBezTo>
                    <a:pt x="3920938" y="3977385"/>
                    <a:pt x="3919922" y="3979200"/>
                    <a:pt x="3919026" y="3981455"/>
                  </a:cubicBezTo>
                  <a:lnTo>
                    <a:pt x="3919910" y="3981276"/>
                  </a:lnTo>
                  <a:cubicBezTo>
                    <a:pt x="3920245" y="3981264"/>
                    <a:pt x="3920567" y="3981097"/>
                    <a:pt x="3920902" y="3981085"/>
                  </a:cubicBezTo>
                  <a:lnTo>
                    <a:pt x="3921499" y="3980918"/>
                  </a:lnTo>
                  <a:lnTo>
                    <a:pt x="3921224" y="3981073"/>
                  </a:lnTo>
                  <a:cubicBezTo>
                    <a:pt x="3920448" y="3981550"/>
                    <a:pt x="3919612" y="3981884"/>
                    <a:pt x="3918788" y="3982206"/>
                  </a:cubicBezTo>
                  <a:cubicBezTo>
                    <a:pt x="3917951" y="3984450"/>
                    <a:pt x="3917211" y="3987135"/>
                    <a:pt x="3916315" y="3988054"/>
                  </a:cubicBezTo>
                  <a:lnTo>
                    <a:pt x="3896916" y="4009630"/>
                  </a:lnTo>
                  <a:lnTo>
                    <a:pt x="3835459" y="4073737"/>
                  </a:lnTo>
                  <a:cubicBezTo>
                    <a:pt x="3805572" y="4105599"/>
                    <a:pt x="3761124" y="4148822"/>
                    <a:pt x="3730796" y="4196211"/>
                  </a:cubicBezTo>
                  <a:cubicBezTo>
                    <a:pt x="3711983" y="4225579"/>
                    <a:pt x="3698269" y="4256510"/>
                    <a:pt x="3700121" y="4287848"/>
                  </a:cubicBezTo>
                  <a:cubicBezTo>
                    <a:pt x="3701232" y="4311703"/>
                    <a:pt x="3714814" y="4322956"/>
                    <a:pt x="3731202" y="4323028"/>
                  </a:cubicBezTo>
                  <a:cubicBezTo>
                    <a:pt x="3749968" y="4323159"/>
                    <a:pt x="3770788" y="4311858"/>
                    <a:pt x="3780774" y="4292287"/>
                  </a:cubicBezTo>
                  <a:cubicBezTo>
                    <a:pt x="3785480" y="4282955"/>
                    <a:pt x="3786615" y="4273766"/>
                    <a:pt x="3783103" y="4266976"/>
                  </a:cubicBezTo>
                  <a:cubicBezTo>
                    <a:pt x="3779902" y="4260902"/>
                    <a:pt x="3772902" y="4257942"/>
                    <a:pt x="3763537" y="4259637"/>
                  </a:cubicBezTo>
                  <a:cubicBezTo>
                    <a:pt x="3756275" y="4261260"/>
                    <a:pt x="3749144" y="4256522"/>
                    <a:pt x="3747626" y="4249362"/>
                  </a:cubicBezTo>
                  <a:cubicBezTo>
                    <a:pt x="3746098" y="4242047"/>
                    <a:pt x="3750780" y="4234922"/>
                    <a:pt x="3758031" y="4233455"/>
                  </a:cubicBezTo>
                  <a:cubicBezTo>
                    <a:pt x="3782016" y="4227774"/>
                    <a:pt x="3799325" y="4237715"/>
                    <a:pt x="3808284" y="4253133"/>
                  </a:cubicBezTo>
                  <a:cubicBezTo>
                    <a:pt x="3816155" y="4266678"/>
                    <a:pt x="3817099" y="4285963"/>
                    <a:pt x="3808164" y="4305497"/>
                  </a:cubicBezTo>
                  <a:cubicBezTo>
                    <a:pt x="3793603" y="4337050"/>
                    <a:pt x="3761112" y="4355762"/>
                    <a:pt x="3731501" y="4356502"/>
                  </a:cubicBezTo>
                  <a:cubicBezTo>
                    <a:pt x="3698532" y="4357384"/>
                    <a:pt x="3668060" y="4337658"/>
                    <a:pt x="3664489" y="4290008"/>
                  </a:cubicBezTo>
                  <a:cubicBezTo>
                    <a:pt x="3662076" y="4251319"/>
                    <a:pt x="3676888" y="4212524"/>
                    <a:pt x="3700515" y="4176615"/>
                  </a:cubicBezTo>
                  <a:cubicBezTo>
                    <a:pt x="3730712" y="4130767"/>
                    <a:pt x="3774718" y="4089918"/>
                    <a:pt x="3806552" y="4058402"/>
                  </a:cubicBezTo>
                  <a:cubicBezTo>
                    <a:pt x="3802884" y="4060216"/>
                    <a:pt x="3799301" y="4062233"/>
                    <a:pt x="3795598" y="4063963"/>
                  </a:cubicBezTo>
                  <a:lnTo>
                    <a:pt x="3751759" y="4082675"/>
                  </a:lnTo>
                  <a:cubicBezTo>
                    <a:pt x="3718528" y="4095802"/>
                    <a:pt x="3667081" y="4115707"/>
                    <a:pt x="3621224" y="4115624"/>
                  </a:cubicBezTo>
                  <a:cubicBezTo>
                    <a:pt x="3585508" y="4115576"/>
                    <a:pt x="3553197" y="4103749"/>
                    <a:pt x="3532018" y="4072579"/>
                  </a:cubicBezTo>
                  <a:cubicBezTo>
                    <a:pt x="3522701" y="4058653"/>
                    <a:pt x="3519750" y="4043425"/>
                    <a:pt x="3521231" y="4028318"/>
                  </a:cubicBezTo>
                  <a:cubicBezTo>
                    <a:pt x="3523202" y="4008329"/>
                    <a:pt x="3533379" y="3988305"/>
                    <a:pt x="3545552" y="3972923"/>
                  </a:cubicBezTo>
                  <a:cubicBezTo>
                    <a:pt x="3565261" y="3948387"/>
                    <a:pt x="3600857" y="3919532"/>
                    <a:pt x="3638042" y="3905653"/>
                  </a:cubicBezTo>
                  <a:cubicBezTo>
                    <a:pt x="3666340" y="3895080"/>
                    <a:pt x="3695414" y="3893183"/>
                    <a:pt x="3719770" y="3905343"/>
                  </a:cubicBezTo>
                  <a:cubicBezTo>
                    <a:pt x="3752273" y="3921740"/>
                    <a:pt x="3752273" y="3955225"/>
                    <a:pt x="3735024" y="3980393"/>
                  </a:cubicBezTo>
                  <a:cubicBezTo>
                    <a:pt x="3718516" y="4004355"/>
                    <a:pt x="3687435" y="4018282"/>
                    <a:pt x="3662339" y="3999964"/>
                  </a:cubicBezTo>
                  <a:cubicBezTo>
                    <a:pt x="3656259" y="3995787"/>
                    <a:pt x="3654778" y="3987434"/>
                    <a:pt x="3659030" y="3981359"/>
                  </a:cubicBezTo>
                  <a:cubicBezTo>
                    <a:pt x="3663294" y="3975142"/>
                    <a:pt x="3671692" y="3973770"/>
                    <a:pt x="3677760" y="3977959"/>
                  </a:cubicBezTo>
                  <a:cubicBezTo>
                    <a:pt x="3689944" y="3986180"/>
                    <a:pt x="3703227" y="3975906"/>
                    <a:pt x="3710621" y="3964259"/>
                  </a:cubicBezTo>
                  <a:cubicBezTo>
                    <a:pt x="3717214" y="3953817"/>
                    <a:pt x="3719496" y="3939867"/>
                    <a:pt x="3706129" y="3933756"/>
                  </a:cubicBezTo>
                  <a:cubicBezTo>
                    <a:pt x="3689167" y="3925881"/>
                    <a:pt x="3669386" y="3929329"/>
                    <a:pt x="3650167" y="3937027"/>
                  </a:cubicBezTo>
                  <a:cubicBezTo>
                    <a:pt x="3619301" y="3949318"/>
                    <a:pt x="3589940" y="3974092"/>
                    <a:pt x="3573873" y="3995095"/>
                  </a:cubicBezTo>
                  <a:cubicBezTo>
                    <a:pt x="3567089" y="4003770"/>
                    <a:pt x="3561021" y="4014642"/>
                    <a:pt x="3558440" y="4025800"/>
                  </a:cubicBezTo>
                  <a:cubicBezTo>
                    <a:pt x="3556386" y="4034726"/>
                    <a:pt x="3556672" y="4044154"/>
                    <a:pt x="3562215" y="4052495"/>
                  </a:cubicBezTo>
                  <a:cubicBezTo>
                    <a:pt x="3575964" y="4073331"/>
                    <a:pt x="3597919" y="4080121"/>
                    <a:pt x="3621618" y="4080646"/>
                  </a:cubicBezTo>
                  <a:cubicBezTo>
                    <a:pt x="3663175" y="4081493"/>
                    <a:pt x="3710107" y="4064286"/>
                    <a:pt x="3740543" y="4053175"/>
                  </a:cubicBezTo>
                  <a:lnTo>
                    <a:pt x="3783318" y="4036421"/>
                  </a:lnTo>
                  <a:cubicBezTo>
                    <a:pt x="3794690" y="4031683"/>
                    <a:pt x="3805883" y="4026385"/>
                    <a:pt x="3816956" y="4020919"/>
                  </a:cubicBezTo>
                  <a:cubicBezTo>
                    <a:pt x="3828017" y="4015466"/>
                    <a:pt x="3838935" y="4009570"/>
                    <a:pt x="3849697" y="4003389"/>
                  </a:cubicBezTo>
                  <a:lnTo>
                    <a:pt x="3871688" y="3990119"/>
                  </a:lnTo>
                  <a:cubicBezTo>
                    <a:pt x="3873062" y="3989176"/>
                    <a:pt x="3876574" y="3988448"/>
                    <a:pt x="3879440" y="3987457"/>
                  </a:cubicBezTo>
                  <a:lnTo>
                    <a:pt x="3879452" y="3987457"/>
                  </a:lnTo>
                  <a:cubicBezTo>
                    <a:pt x="3879799" y="3986563"/>
                    <a:pt x="3880217" y="3985799"/>
                    <a:pt x="3880718" y="3985047"/>
                  </a:cubicBezTo>
                  <a:lnTo>
                    <a:pt x="3880444" y="3985942"/>
                  </a:lnTo>
                  <a:cubicBezTo>
                    <a:pt x="3880372" y="3986240"/>
                    <a:pt x="3880289" y="3986681"/>
                    <a:pt x="3880205" y="3986980"/>
                  </a:cubicBezTo>
                  <a:lnTo>
                    <a:pt x="3880181" y="3987171"/>
                  </a:lnTo>
                  <a:lnTo>
                    <a:pt x="3883299" y="3984021"/>
                  </a:lnTo>
                  <a:cubicBezTo>
                    <a:pt x="3882880" y="3983555"/>
                    <a:pt x="3882474" y="3983197"/>
                    <a:pt x="3882128" y="3983209"/>
                  </a:cubicBezTo>
                  <a:cubicBezTo>
                    <a:pt x="3883538" y="3981741"/>
                    <a:pt x="3885305" y="3980751"/>
                    <a:pt x="3887181" y="3980082"/>
                  </a:cubicBezTo>
                  <a:lnTo>
                    <a:pt x="3896773" y="3970381"/>
                  </a:lnTo>
                  <a:cubicBezTo>
                    <a:pt x="3897609" y="3968865"/>
                    <a:pt x="3901515" y="3962373"/>
                    <a:pt x="3903259" y="3960691"/>
                  </a:cubicBezTo>
                  <a:cubicBezTo>
                    <a:pt x="3906448" y="3957755"/>
                    <a:pt x="3909817" y="3956442"/>
                    <a:pt x="3912732" y="3956478"/>
                  </a:cubicBezTo>
                  <a:cubicBezTo>
                    <a:pt x="3916996" y="3956311"/>
                    <a:pt x="3922013" y="3957135"/>
                    <a:pt x="3925584" y="3963340"/>
                  </a:cubicBezTo>
                  <a:close/>
                  <a:moveTo>
                    <a:pt x="3882200" y="3983209"/>
                  </a:moveTo>
                  <a:cubicBezTo>
                    <a:pt x="3881686" y="3983818"/>
                    <a:pt x="3881208" y="3984426"/>
                    <a:pt x="3880790" y="3985035"/>
                  </a:cubicBezTo>
                  <a:cubicBezTo>
                    <a:pt x="3881149" y="3983997"/>
                    <a:pt x="3881614" y="3983233"/>
                    <a:pt x="3882200" y="3983209"/>
                  </a:cubicBezTo>
                  <a:close/>
                  <a:moveTo>
                    <a:pt x="2693688" y="4432948"/>
                  </a:moveTo>
                  <a:cubicBezTo>
                    <a:pt x="2695062" y="4439833"/>
                    <a:pt x="2690499" y="4446647"/>
                    <a:pt x="2683535" y="4448103"/>
                  </a:cubicBezTo>
                  <a:cubicBezTo>
                    <a:pt x="2669989" y="4451002"/>
                    <a:pt x="2652335" y="4453772"/>
                    <a:pt x="2636471" y="4457363"/>
                  </a:cubicBezTo>
                  <a:cubicBezTo>
                    <a:pt x="2629926" y="4458808"/>
                    <a:pt x="2623738" y="4460526"/>
                    <a:pt x="2618363" y="4462507"/>
                  </a:cubicBezTo>
                  <a:cubicBezTo>
                    <a:pt x="2584558" y="4474476"/>
                    <a:pt x="2529635" y="4490240"/>
                    <a:pt x="2492067" y="4518296"/>
                  </a:cubicBezTo>
                  <a:cubicBezTo>
                    <a:pt x="2470507" y="4534346"/>
                    <a:pt x="2454823" y="4554884"/>
                    <a:pt x="2457343" y="4583405"/>
                  </a:cubicBezTo>
                  <a:cubicBezTo>
                    <a:pt x="2459099" y="4608848"/>
                    <a:pt x="2477817" y="4624623"/>
                    <a:pt x="2499473" y="4630101"/>
                  </a:cubicBezTo>
                  <a:cubicBezTo>
                    <a:pt x="2522539" y="4635817"/>
                    <a:pt x="2549380" y="4631055"/>
                    <a:pt x="2565733" y="4612260"/>
                  </a:cubicBezTo>
                  <a:cubicBezTo>
                    <a:pt x="2569854" y="4607678"/>
                    <a:pt x="2570367" y="4601449"/>
                    <a:pt x="2568086" y="4596830"/>
                  </a:cubicBezTo>
                  <a:cubicBezTo>
                    <a:pt x="2565948" y="4592344"/>
                    <a:pt x="2561576" y="4588835"/>
                    <a:pt x="2555818" y="4590243"/>
                  </a:cubicBezTo>
                  <a:cubicBezTo>
                    <a:pt x="2548651" y="4592152"/>
                    <a:pt x="2541293" y="4587869"/>
                    <a:pt x="2539394" y="4580720"/>
                  </a:cubicBezTo>
                  <a:cubicBezTo>
                    <a:pt x="2537507" y="4573560"/>
                    <a:pt x="2541795" y="4566173"/>
                    <a:pt x="2548962" y="4564264"/>
                  </a:cubicBezTo>
                  <a:cubicBezTo>
                    <a:pt x="2568839" y="4558452"/>
                    <a:pt x="2585323" y="4568560"/>
                    <a:pt x="2593613" y="4583715"/>
                  </a:cubicBezTo>
                  <a:cubicBezTo>
                    <a:pt x="2601365" y="4597713"/>
                    <a:pt x="2600983" y="4616747"/>
                    <a:pt x="2589061" y="4631688"/>
                  </a:cubicBezTo>
                  <a:cubicBezTo>
                    <a:pt x="2565864" y="4660794"/>
                    <a:pt x="2526386" y="4670925"/>
                    <a:pt x="2491697" y="4663312"/>
                  </a:cubicBezTo>
                  <a:cubicBezTo>
                    <a:pt x="2455432" y="4655627"/>
                    <a:pt x="2425067" y="4628657"/>
                    <a:pt x="2421114" y="4586340"/>
                  </a:cubicBezTo>
                  <a:cubicBezTo>
                    <a:pt x="2417984" y="4544275"/>
                    <a:pt x="2439079" y="4512902"/>
                    <a:pt x="2471474" y="4489930"/>
                  </a:cubicBezTo>
                  <a:cubicBezTo>
                    <a:pt x="2509340" y="4463306"/>
                    <a:pt x="2562687" y="4448699"/>
                    <a:pt x="2599669" y="4437577"/>
                  </a:cubicBezTo>
                  <a:cubicBezTo>
                    <a:pt x="2574273" y="4428723"/>
                    <a:pt x="2543539" y="4415978"/>
                    <a:pt x="2515982" y="4400536"/>
                  </a:cubicBezTo>
                  <a:cubicBezTo>
                    <a:pt x="2497694" y="4390202"/>
                    <a:pt x="2480863" y="4378782"/>
                    <a:pt x="2467747" y="4366633"/>
                  </a:cubicBezTo>
                  <a:cubicBezTo>
                    <a:pt x="2455408" y="4355320"/>
                    <a:pt x="2446437" y="4343148"/>
                    <a:pt x="2441540" y="4330951"/>
                  </a:cubicBezTo>
                  <a:cubicBezTo>
                    <a:pt x="2439127" y="4324854"/>
                    <a:pt x="2437049" y="4318445"/>
                    <a:pt x="2435496" y="4312025"/>
                  </a:cubicBezTo>
                  <a:cubicBezTo>
                    <a:pt x="2433919" y="4305306"/>
                    <a:pt x="2432891" y="4298564"/>
                    <a:pt x="2432474" y="4291798"/>
                  </a:cubicBezTo>
                  <a:cubicBezTo>
                    <a:pt x="2432175" y="4286786"/>
                    <a:pt x="2432187" y="4281774"/>
                    <a:pt x="2432653" y="4276893"/>
                  </a:cubicBezTo>
                  <a:cubicBezTo>
                    <a:pt x="2433143" y="4271714"/>
                    <a:pt x="2434074" y="4266666"/>
                    <a:pt x="2435531" y="4261737"/>
                  </a:cubicBezTo>
                  <a:cubicBezTo>
                    <a:pt x="2441444" y="4241880"/>
                    <a:pt x="2452279" y="4230388"/>
                    <a:pt x="2464773" y="4224731"/>
                  </a:cubicBezTo>
                  <a:cubicBezTo>
                    <a:pt x="2484112" y="4216139"/>
                    <a:pt x="2509185" y="4221187"/>
                    <a:pt x="2528870" y="4236331"/>
                  </a:cubicBezTo>
                  <a:cubicBezTo>
                    <a:pt x="2558888" y="4259315"/>
                    <a:pt x="2575277" y="4301142"/>
                    <a:pt x="2543073" y="4330308"/>
                  </a:cubicBezTo>
                  <a:cubicBezTo>
                    <a:pt x="2537734" y="4335546"/>
                    <a:pt x="2529217" y="4335295"/>
                    <a:pt x="2524057" y="4330033"/>
                  </a:cubicBezTo>
                  <a:cubicBezTo>
                    <a:pt x="2518908" y="4324639"/>
                    <a:pt x="2519076" y="4316214"/>
                    <a:pt x="2524415" y="4310987"/>
                  </a:cubicBezTo>
                  <a:cubicBezTo>
                    <a:pt x="2540648" y="4294412"/>
                    <a:pt x="2526804" y="4273575"/>
                    <a:pt x="2510117" y="4262143"/>
                  </a:cubicBezTo>
                  <a:cubicBezTo>
                    <a:pt x="2500298" y="4255460"/>
                    <a:pt x="2488615" y="4251355"/>
                    <a:pt x="2479501" y="4255854"/>
                  </a:cubicBezTo>
                  <a:cubicBezTo>
                    <a:pt x="2474783" y="4258253"/>
                    <a:pt x="2471845" y="4263539"/>
                    <a:pt x="2469861" y="4271284"/>
                  </a:cubicBezTo>
                  <a:cubicBezTo>
                    <a:pt x="2469109" y="4274112"/>
                    <a:pt x="2468727" y="4276929"/>
                    <a:pt x="2468524" y="4279888"/>
                  </a:cubicBezTo>
                  <a:cubicBezTo>
                    <a:pt x="2468297" y="4282991"/>
                    <a:pt x="2468357" y="4286237"/>
                    <a:pt x="2468595" y="4289316"/>
                  </a:cubicBezTo>
                  <a:cubicBezTo>
                    <a:pt x="2468954" y="4294029"/>
                    <a:pt x="2469790" y="4298850"/>
                    <a:pt x="2470913" y="4303528"/>
                  </a:cubicBezTo>
                  <a:cubicBezTo>
                    <a:pt x="2472083" y="4308350"/>
                    <a:pt x="2473576" y="4313147"/>
                    <a:pt x="2475368" y="4317801"/>
                  </a:cubicBezTo>
                  <a:cubicBezTo>
                    <a:pt x="2479107" y="4327682"/>
                    <a:pt x="2487612" y="4337073"/>
                    <a:pt x="2498291" y="4346525"/>
                  </a:cubicBezTo>
                  <a:cubicBezTo>
                    <a:pt x="2508337" y="4355272"/>
                    <a:pt x="2520258" y="4363793"/>
                    <a:pt x="2533015" y="4371836"/>
                  </a:cubicBezTo>
                  <a:cubicBezTo>
                    <a:pt x="2581130" y="4401920"/>
                    <a:pt x="2640186" y="4424928"/>
                    <a:pt x="2651821" y="4425644"/>
                  </a:cubicBezTo>
                  <a:cubicBezTo>
                    <a:pt x="2652729" y="4425668"/>
                    <a:pt x="2653529" y="4426026"/>
                    <a:pt x="2654377" y="4426229"/>
                  </a:cubicBezTo>
                  <a:cubicBezTo>
                    <a:pt x="2662989" y="4425083"/>
                    <a:pt x="2671327" y="4424021"/>
                    <a:pt x="2678518" y="4422804"/>
                  </a:cubicBezTo>
                  <a:cubicBezTo>
                    <a:pt x="2685530" y="4421467"/>
                    <a:pt x="2692315" y="4425918"/>
                    <a:pt x="2693688" y="4432948"/>
                  </a:cubicBezTo>
                  <a:close/>
                  <a:moveTo>
                    <a:pt x="2126321" y="4435119"/>
                  </a:moveTo>
                  <a:cubicBezTo>
                    <a:pt x="2126106" y="4435131"/>
                    <a:pt x="2125605" y="4435442"/>
                    <a:pt x="2125402" y="4435311"/>
                  </a:cubicBezTo>
                  <a:lnTo>
                    <a:pt x="2126321" y="4435119"/>
                  </a:lnTo>
                  <a:close/>
                  <a:moveTo>
                    <a:pt x="2131971" y="4409820"/>
                  </a:moveTo>
                  <a:cubicBezTo>
                    <a:pt x="2130777" y="4409713"/>
                    <a:pt x="2129582" y="4409760"/>
                    <a:pt x="2128447" y="4409964"/>
                  </a:cubicBezTo>
                  <a:cubicBezTo>
                    <a:pt x="2131039" y="4405883"/>
                    <a:pt x="2132963" y="4404331"/>
                    <a:pt x="2131971" y="4409820"/>
                  </a:cubicBezTo>
                  <a:close/>
                  <a:moveTo>
                    <a:pt x="1752106" y="4637547"/>
                  </a:moveTo>
                  <a:lnTo>
                    <a:pt x="1752321" y="4637094"/>
                  </a:lnTo>
                  <a:cubicBezTo>
                    <a:pt x="1752679" y="4636927"/>
                    <a:pt x="1752106" y="4637691"/>
                    <a:pt x="1751855" y="4638001"/>
                  </a:cubicBezTo>
                  <a:lnTo>
                    <a:pt x="1752106" y="4637547"/>
                  </a:lnTo>
                  <a:close/>
                  <a:moveTo>
                    <a:pt x="2055069" y="4457590"/>
                  </a:moveTo>
                  <a:cubicBezTo>
                    <a:pt x="2042861" y="4463390"/>
                    <a:pt x="2030987" y="4469906"/>
                    <a:pt x="2019425" y="4476863"/>
                  </a:cubicBezTo>
                  <a:cubicBezTo>
                    <a:pt x="1998927" y="4489035"/>
                    <a:pt x="1979182" y="4502961"/>
                    <a:pt x="1960046" y="4517592"/>
                  </a:cubicBezTo>
                  <a:cubicBezTo>
                    <a:pt x="1941065" y="4532366"/>
                    <a:pt x="1922693" y="4547855"/>
                    <a:pt x="1905492" y="4564610"/>
                  </a:cubicBezTo>
                  <a:cubicBezTo>
                    <a:pt x="1884744" y="4584026"/>
                    <a:pt x="1865512" y="4606031"/>
                    <a:pt x="1844513" y="4625602"/>
                  </a:cubicBezTo>
                  <a:cubicBezTo>
                    <a:pt x="1834909" y="4634540"/>
                    <a:pt x="1824971" y="4642893"/>
                    <a:pt x="1814471" y="4650543"/>
                  </a:cubicBezTo>
                  <a:cubicBezTo>
                    <a:pt x="1804879" y="4657262"/>
                    <a:pt x="1793687" y="4664505"/>
                    <a:pt x="1781933" y="4668217"/>
                  </a:cubicBezTo>
                  <a:cubicBezTo>
                    <a:pt x="1772496" y="4671104"/>
                    <a:pt x="1762749" y="4672381"/>
                    <a:pt x="1753085" y="4670257"/>
                  </a:cubicBezTo>
                  <a:cubicBezTo>
                    <a:pt x="1744712" y="4668383"/>
                    <a:pt x="1733567" y="4660866"/>
                    <a:pt x="1728490" y="4651032"/>
                  </a:cubicBezTo>
                  <a:cubicBezTo>
                    <a:pt x="1724274" y="4642942"/>
                    <a:pt x="1723258" y="4633836"/>
                    <a:pt x="1728084" y="4625530"/>
                  </a:cubicBezTo>
                  <a:cubicBezTo>
                    <a:pt x="1731572" y="4618907"/>
                    <a:pt x="1739731" y="4616509"/>
                    <a:pt x="1746277" y="4619933"/>
                  </a:cubicBezTo>
                  <a:cubicBezTo>
                    <a:pt x="1752464" y="4623227"/>
                    <a:pt x="1755020" y="4630793"/>
                    <a:pt x="1752333" y="4637094"/>
                  </a:cubicBezTo>
                  <a:cubicBezTo>
                    <a:pt x="1751735" y="4637261"/>
                    <a:pt x="1751640" y="4637560"/>
                    <a:pt x="1751867" y="4638001"/>
                  </a:cubicBezTo>
                  <a:cubicBezTo>
                    <a:pt x="1752607" y="4639445"/>
                    <a:pt x="1756860" y="4641629"/>
                    <a:pt x="1758496" y="4641867"/>
                  </a:cubicBezTo>
                  <a:cubicBezTo>
                    <a:pt x="1764493" y="4642810"/>
                    <a:pt x="1770298" y="4640805"/>
                    <a:pt x="1775829" y="4638072"/>
                  </a:cubicBezTo>
                  <a:cubicBezTo>
                    <a:pt x="1782936" y="4634695"/>
                    <a:pt x="1789458" y="4629707"/>
                    <a:pt x="1795263" y="4625053"/>
                  </a:cubicBezTo>
                  <a:cubicBezTo>
                    <a:pt x="1804354" y="4617905"/>
                    <a:pt x="1812811" y="4609897"/>
                    <a:pt x="1821100" y="4601461"/>
                  </a:cubicBezTo>
                  <a:cubicBezTo>
                    <a:pt x="1841371" y="4581031"/>
                    <a:pt x="1860149" y="4558452"/>
                    <a:pt x="1880360" y="4538475"/>
                  </a:cubicBezTo>
                  <a:cubicBezTo>
                    <a:pt x="1898779" y="4520921"/>
                    <a:pt x="1918214" y="4504370"/>
                    <a:pt x="1938724" y="4489381"/>
                  </a:cubicBezTo>
                  <a:cubicBezTo>
                    <a:pt x="1959365" y="4474250"/>
                    <a:pt x="1981021" y="4460705"/>
                    <a:pt x="2003215" y="4448461"/>
                  </a:cubicBezTo>
                  <a:cubicBezTo>
                    <a:pt x="2016080" y="4441599"/>
                    <a:pt x="2029268" y="4435179"/>
                    <a:pt x="2042777" y="4429630"/>
                  </a:cubicBezTo>
                  <a:cubicBezTo>
                    <a:pt x="2056455" y="4424069"/>
                    <a:pt x="2070418" y="4419379"/>
                    <a:pt x="2084657" y="4415715"/>
                  </a:cubicBezTo>
                  <a:cubicBezTo>
                    <a:pt x="2089470" y="4414486"/>
                    <a:pt x="2094297" y="4413412"/>
                    <a:pt x="2099182" y="4412481"/>
                  </a:cubicBezTo>
                  <a:cubicBezTo>
                    <a:pt x="2104103" y="4411551"/>
                    <a:pt x="2109037" y="4410608"/>
                    <a:pt x="2114006" y="4410119"/>
                  </a:cubicBezTo>
                  <a:lnTo>
                    <a:pt x="2124553" y="4409104"/>
                  </a:lnTo>
                  <a:cubicBezTo>
                    <a:pt x="2125258" y="4409081"/>
                    <a:pt x="2126572" y="4409618"/>
                    <a:pt x="2127910" y="4410011"/>
                  </a:cubicBezTo>
                  <a:lnTo>
                    <a:pt x="2128101" y="4409999"/>
                  </a:lnTo>
                  <a:lnTo>
                    <a:pt x="2128436" y="4409988"/>
                  </a:lnTo>
                  <a:lnTo>
                    <a:pt x="2128292" y="4410143"/>
                  </a:lnTo>
                  <a:cubicBezTo>
                    <a:pt x="2130048" y="4410668"/>
                    <a:pt x="2131744" y="4411037"/>
                    <a:pt x="2131947" y="4409999"/>
                  </a:cubicBezTo>
                  <a:lnTo>
                    <a:pt x="2131971" y="4409856"/>
                  </a:lnTo>
                  <a:cubicBezTo>
                    <a:pt x="2132986" y="4409964"/>
                    <a:pt x="2134014" y="4410214"/>
                    <a:pt x="2135017" y="4410620"/>
                  </a:cubicBezTo>
                  <a:cubicBezTo>
                    <a:pt x="2140810" y="4412601"/>
                    <a:pt x="2141969" y="4416384"/>
                    <a:pt x="2142351" y="4417112"/>
                  </a:cubicBezTo>
                  <a:cubicBezTo>
                    <a:pt x="2144394" y="4421014"/>
                    <a:pt x="2143869" y="4424570"/>
                    <a:pt x="2142650" y="4427720"/>
                  </a:cubicBezTo>
                  <a:cubicBezTo>
                    <a:pt x="2141682" y="4430262"/>
                    <a:pt x="2139628" y="4433007"/>
                    <a:pt x="2135423" y="4434797"/>
                  </a:cubicBezTo>
                  <a:cubicBezTo>
                    <a:pt x="2134647" y="4435119"/>
                    <a:pt x="2132568" y="4435799"/>
                    <a:pt x="2129319" y="4435633"/>
                  </a:cubicBezTo>
                  <a:cubicBezTo>
                    <a:pt x="2128842" y="4435657"/>
                    <a:pt x="2126835" y="4434547"/>
                    <a:pt x="2125843" y="4434594"/>
                  </a:cubicBezTo>
                  <a:cubicBezTo>
                    <a:pt x="2125545" y="4434761"/>
                    <a:pt x="2125330" y="4434761"/>
                    <a:pt x="2125306" y="4435203"/>
                  </a:cubicBezTo>
                  <a:cubicBezTo>
                    <a:pt x="2125306" y="4435203"/>
                    <a:pt x="2125342" y="4435358"/>
                    <a:pt x="2125402" y="4435346"/>
                  </a:cubicBezTo>
                  <a:lnTo>
                    <a:pt x="2117948" y="4436384"/>
                  </a:lnTo>
                  <a:lnTo>
                    <a:pt x="2092397" y="4442864"/>
                  </a:lnTo>
                  <a:cubicBezTo>
                    <a:pt x="2079652" y="4446862"/>
                    <a:pt x="2067229" y="4451933"/>
                    <a:pt x="2055069" y="4457590"/>
                  </a:cubicBezTo>
                  <a:close/>
                  <a:moveTo>
                    <a:pt x="1503409" y="4196294"/>
                  </a:moveTo>
                  <a:cubicBezTo>
                    <a:pt x="1519225" y="4215579"/>
                    <a:pt x="1535338" y="4234553"/>
                    <a:pt x="1553411" y="4251820"/>
                  </a:cubicBezTo>
                  <a:cubicBezTo>
                    <a:pt x="1565070" y="4263301"/>
                    <a:pt x="1577122" y="4274327"/>
                    <a:pt x="1589748" y="4284590"/>
                  </a:cubicBezTo>
                  <a:cubicBezTo>
                    <a:pt x="1598086" y="4291333"/>
                    <a:pt x="1606639" y="4297920"/>
                    <a:pt x="1615538" y="4303755"/>
                  </a:cubicBezTo>
                  <a:lnTo>
                    <a:pt x="1642462" y="4320236"/>
                  </a:lnTo>
                  <a:cubicBezTo>
                    <a:pt x="1644935" y="4320724"/>
                    <a:pt x="1652125" y="4321906"/>
                    <a:pt x="1654407" y="4323290"/>
                  </a:cubicBezTo>
                  <a:cubicBezTo>
                    <a:pt x="1660236" y="4326739"/>
                    <a:pt x="1663748" y="4331620"/>
                    <a:pt x="1661980" y="4339508"/>
                  </a:cubicBezTo>
                  <a:cubicBezTo>
                    <a:pt x="1660678" y="4346489"/>
                    <a:pt x="1653941" y="4351036"/>
                    <a:pt x="1646941" y="4349699"/>
                  </a:cubicBezTo>
                  <a:cubicBezTo>
                    <a:pt x="1644433" y="4349365"/>
                    <a:pt x="1642211" y="4348112"/>
                    <a:pt x="1640479" y="4346417"/>
                  </a:cubicBezTo>
                  <a:cubicBezTo>
                    <a:pt x="1637397" y="4346107"/>
                    <a:pt x="1632858" y="4345391"/>
                    <a:pt x="1630803" y="4344449"/>
                  </a:cubicBezTo>
                  <a:lnTo>
                    <a:pt x="1600129" y="4328565"/>
                  </a:lnTo>
                  <a:cubicBezTo>
                    <a:pt x="1587503" y="4321250"/>
                    <a:pt x="1575366" y="4313183"/>
                    <a:pt x="1563624" y="4304364"/>
                  </a:cubicBezTo>
                  <a:cubicBezTo>
                    <a:pt x="1552085" y="4295676"/>
                    <a:pt x="1541000" y="4286380"/>
                    <a:pt x="1530166" y="4276798"/>
                  </a:cubicBezTo>
                  <a:cubicBezTo>
                    <a:pt x="1516907" y="4265079"/>
                    <a:pt x="1504269" y="4252608"/>
                    <a:pt x="1492408" y="4239362"/>
                  </a:cubicBezTo>
                  <a:cubicBezTo>
                    <a:pt x="1480690" y="4226402"/>
                    <a:pt x="1469629" y="4212846"/>
                    <a:pt x="1459045" y="4198800"/>
                  </a:cubicBezTo>
                  <a:cubicBezTo>
                    <a:pt x="1446563" y="4182200"/>
                    <a:pt x="1434785" y="4165112"/>
                    <a:pt x="1423114" y="4147736"/>
                  </a:cubicBezTo>
                  <a:cubicBezTo>
                    <a:pt x="1405902" y="4122318"/>
                    <a:pt x="1389238" y="4096578"/>
                    <a:pt x="1371344" y="4071625"/>
                  </a:cubicBezTo>
                  <a:cubicBezTo>
                    <a:pt x="1366805" y="4065765"/>
                    <a:pt x="1367880" y="4057304"/>
                    <a:pt x="1373757" y="4052794"/>
                  </a:cubicBezTo>
                  <a:cubicBezTo>
                    <a:pt x="1379634" y="4048283"/>
                    <a:pt x="1388080" y="4049273"/>
                    <a:pt x="1392607" y="4055132"/>
                  </a:cubicBezTo>
                  <a:cubicBezTo>
                    <a:pt x="1415625" y="4082973"/>
                    <a:pt x="1437508" y="4111900"/>
                    <a:pt x="1459451" y="4140660"/>
                  </a:cubicBezTo>
                  <a:cubicBezTo>
                    <a:pt x="1473857" y="4159575"/>
                    <a:pt x="1488430" y="4178167"/>
                    <a:pt x="1503409" y="4196294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2A5E2C39-6D96-0343-A652-1178C3965238}"/>
              </a:ext>
            </a:extLst>
          </p:cNvPr>
          <p:cNvGrpSpPr/>
          <p:nvPr/>
        </p:nvGrpSpPr>
        <p:grpSpPr>
          <a:xfrm>
            <a:off x="2042240" y="179116"/>
            <a:ext cx="5821600" cy="1539632"/>
            <a:chOff x="2042240" y="179116"/>
            <a:chExt cx="5064318" cy="1539632"/>
          </a:xfrm>
        </p:grpSpPr>
        <p:sp>
          <p:nvSpPr>
            <p:cNvPr id="4" name="Rounded Rectangle 3">
              <a:extLst>
                <a:ext uri="{FF2B5EF4-FFF2-40B4-BE49-F238E27FC236}">
                  <a16:creationId xmlns:a16="http://schemas.microsoft.com/office/drawing/2014/main" id="{E80557DC-F667-4840-BF80-B171706B0DE5}"/>
                </a:ext>
              </a:extLst>
            </p:cNvPr>
            <p:cNvSpPr/>
            <p:nvPr/>
          </p:nvSpPr>
          <p:spPr>
            <a:xfrm>
              <a:off x="2042240" y="179116"/>
              <a:ext cx="5064318" cy="1127375"/>
            </a:xfrm>
            <a:prstGeom prst="roundRect">
              <a:avLst/>
            </a:prstGeom>
            <a:noFill/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80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B680884-5A5B-574D-91B0-253E1BBA8C42}"/>
                </a:ext>
              </a:extLst>
            </p:cNvPr>
            <p:cNvSpPr/>
            <p:nvPr/>
          </p:nvSpPr>
          <p:spPr>
            <a:xfrm>
              <a:off x="2221289" y="333753"/>
              <a:ext cx="4801693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I.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Việt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Nam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trong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thời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kì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khủng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hoảng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kinh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tế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thế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giới</a:t>
              </a:r>
              <a:r>
                <a:rPr lang="en-US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(1929 -1933).</a:t>
              </a:r>
              <a:endParaRPr lang="en-VN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EFEDCF0-B9EE-BE41-A586-8A5FC664CA17}"/>
              </a:ext>
            </a:extLst>
          </p:cNvPr>
          <p:cNvGrpSpPr/>
          <p:nvPr/>
        </p:nvGrpSpPr>
        <p:grpSpPr>
          <a:xfrm>
            <a:off x="2989382" y="1515960"/>
            <a:ext cx="5583384" cy="1482482"/>
            <a:chOff x="3224382" y="1714453"/>
            <a:chExt cx="5064318" cy="1482482"/>
          </a:xfrm>
        </p:grpSpPr>
        <p:sp>
          <p:nvSpPr>
            <p:cNvPr id="101" name="Rounded Rectangle 100">
              <a:extLst>
                <a:ext uri="{FF2B5EF4-FFF2-40B4-BE49-F238E27FC236}">
                  <a16:creationId xmlns:a16="http://schemas.microsoft.com/office/drawing/2014/main" id="{C91E95EC-3D3A-154A-B3F1-ADB9066EC31C}"/>
                </a:ext>
              </a:extLst>
            </p:cNvPr>
            <p:cNvSpPr/>
            <p:nvPr/>
          </p:nvSpPr>
          <p:spPr>
            <a:xfrm>
              <a:off x="3224382" y="1714453"/>
              <a:ext cx="5064318" cy="1127375"/>
            </a:xfrm>
            <a:prstGeom prst="roundRect">
              <a:avLst/>
            </a:prstGeom>
            <a:noFill/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800"/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CBB1C78D-3D18-5444-B0B9-1707BCADEF8D}"/>
                </a:ext>
              </a:extLst>
            </p:cNvPr>
            <p:cNvSpPr/>
            <p:nvPr/>
          </p:nvSpPr>
          <p:spPr>
            <a:xfrm>
              <a:off x="3225290" y="1811940"/>
              <a:ext cx="5063410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28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II . </a:t>
              </a:r>
              <a:r>
                <a:rPr lang="en-US" sz="2800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Phong</a:t>
              </a:r>
              <a:r>
                <a:rPr lang="en-US" sz="28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trào</a:t>
              </a:r>
              <a:r>
                <a:rPr lang="en-US" sz="28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vi-VN" sz="28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cách mạng</a:t>
              </a:r>
              <a:r>
                <a:rPr lang="en-US" sz="28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1930 -1931 </a:t>
              </a:r>
              <a:r>
                <a:rPr lang="en-US" sz="2800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với</a:t>
              </a:r>
              <a:r>
                <a:rPr lang="en-US" sz="28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đỉnh</a:t>
              </a:r>
              <a:r>
                <a:rPr lang="en-US" sz="28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cao</a:t>
              </a:r>
              <a:r>
                <a:rPr lang="en-US" sz="28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Xô</a:t>
              </a:r>
              <a:r>
                <a:rPr lang="en-US" sz="28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viết</a:t>
              </a:r>
              <a:r>
                <a:rPr lang="en-US" sz="28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Nghệ</a:t>
              </a:r>
              <a:r>
                <a:rPr lang="en-US" sz="28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Tĩnh</a:t>
              </a:r>
              <a:r>
                <a:rPr lang="en-US" sz="2800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VN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69F5B3C2-4133-0849-856E-EF79AAB1622C}"/>
              </a:ext>
            </a:extLst>
          </p:cNvPr>
          <p:cNvGrpSpPr/>
          <p:nvPr/>
        </p:nvGrpSpPr>
        <p:grpSpPr>
          <a:xfrm>
            <a:off x="3896022" y="2873172"/>
            <a:ext cx="5064318" cy="1127375"/>
            <a:chOff x="3682662" y="3177976"/>
            <a:chExt cx="5064318" cy="1127375"/>
          </a:xfrm>
        </p:grpSpPr>
        <p:sp>
          <p:nvSpPr>
            <p:cNvPr id="103" name="Rounded Rectangle 102">
              <a:extLst>
                <a:ext uri="{FF2B5EF4-FFF2-40B4-BE49-F238E27FC236}">
                  <a16:creationId xmlns:a16="http://schemas.microsoft.com/office/drawing/2014/main" id="{805D60EB-C287-BF47-9E48-836247A4217C}"/>
                </a:ext>
              </a:extLst>
            </p:cNvPr>
            <p:cNvSpPr/>
            <p:nvPr/>
          </p:nvSpPr>
          <p:spPr>
            <a:xfrm>
              <a:off x="3682662" y="3177976"/>
              <a:ext cx="5064318" cy="1127375"/>
            </a:xfrm>
            <a:prstGeom prst="roundRect">
              <a:avLst/>
            </a:prstGeom>
            <a:noFill/>
            <a:ln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VN" sz="2800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B72FE3E0-10B0-274A-AA39-4CE67B7B197B}"/>
                </a:ext>
              </a:extLst>
            </p:cNvPr>
            <p:cNvSpPr/>
            <p:nvPr/>
          </p:nvSpPr>
          <p:spPr>
            <a:xfrm>
              <a:off x="3861711" y="3332613"/>
              <a:ext cx="4801693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vi-VN" sz="2800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III. Lực lượng cách mạng được phục hồi. (Giảm tải)</a:t>
              </a:r>
              <a:endParaRPr lang="en-VN" sz="2800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6" name="!!1">
            <a:extLst>
              <a:ext uri="{FF2B5EF4-FFF2-40B4-BE49-F238E27FC236}">
                <a16:creationId xmlns:a16="http://schemas.microsoft.com/office/drawing/2014/main" id="{492A20C2-A96B-B24E-A3F7-3B6B725A0887}"/>
              </a:ext>
            </a:extLst>
          </p:cNvPr>
          <p:cNvSpPr/>
          <p:nvPr/>
        </p:nvSpPr>
        <p:spPr>
          <a:xfrm>
            <a:off x="571234" y="1775416"/>
            <a:ext cx="1796759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0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NỘI DUNG</a:t>
            </a:r>
          </a:p>
        </p:txBody>
      </p:sp>
      <p:grpSp>
        <p:nvGrpSpPr>
          <p:cNvPr id="114" name="Google Shape;1841;p28">
            <a:extLst>
              <a:ext uri="{FF2B5EF4-FFF2-40B4-BE49-F238E27FC236}">
                <a16:creationId xmlns:a16="http://schemas.microsoft.com/office/drawing/2014/main" id="{E2C70DFD-2CBF-E44A-A2EC-1DC7E5286777}"/>
              </a:ext>
            </a:extLst>
          </p:cNvPr>
          <p:cNvGrpSpPr/>
          <p:nvPr/>
        </p:nvGrpSpPr>
        <p:grpSpPr>
          <a:xfrm rot="16200000">
            <a:off x="4069439" y="2324816"/>
            <a:ext cx="960255" cy="4877986"/>
            <a:chOff x="226319" y="132757"/>
            <a:chExt cx="960255" cy="4877986"/>
          </a:xfrm>
        </p:grpSpPr>
        <p:sp>
          <p:nvSpPr>
            <p:cNvPr id="115" name="Google Shape;1842;p28">
              <a:extLst>
                <a:ext uri="{FF2B5EF4-FFF2-40B4-BE49-F238E27FC236}">
                  <a16:creationId xmlns:a16="http://schemas.microsoft.com/office/drawing/2014/main" id="{C5D75178-B11E-904D-B170-74E54612D9F6}"/>
                </a:ext>
              </a:extLst>
            </p:cNvPr>
            <p:cNvSpPr/>
            <p:nvPr/>
          </p:nvSpPr>
          <p:spPr>
            <a:xfrm>
              <a:off x="830848" y="132757"/>
              <a:ext cx="355726" cy="368944"/>
            </a:xfrm>
            <a:custGeom>
              <a:avLst/>
              <a:gdLst/>
              <a:ahLst/>
              <a:cxnLst/>
              <a:rect l="l" t="t" r="r" b="b"/>
              <a:pathLst>
                <a:path w="711452" h="737888" extrusionOk="0">
                  <a:moveTo>
                    <a:pt x="21697" y="600356"/>
                  </a:moveTo>
                  <a:cubicBezTo>
                    <a:pt x="16839" y="566248"/>
                    <a:pt x="18777" y="528898"/>
                    <a:pt x="32041" y="496723"/>
                  </a:cubicBezTo>
                  <a:cubicBezTo>
                    <a:pt x="35971" y="487188"/>
                    <a:pt x="43531" y="470325"/>
                    <a:pt x="55839" y="469426"/>
                  </a:cubicBezTo>
                  <a:cubicBezTo>
                    <a:pt x="73033" y="468145"/>
                    <a:pt x="76936" y="499421"/>
                    <a:pt x="78464" y="510672"/>
                  </a:cubicBezTo>
                  <a:cubicBezTo>
                    <a:pt x="84086" y="552299"/>
                    <a:pt x="74534" y="596106"/>
                    <a:pt x="57504" y="634192"/>
                  </a:cubicBezTo>
                  <a:lnTo>
                    <a:pt x="39273" y="649584"/>
                  </a:lnTo>
                  <a:cubicBezTo>
                    <a:pt x="38918" y="648794"/>
                    <a:pt x="36899" y="646724"/>
                    <a:pt x="36271" y="645716"/>
                  </a:cubicBezTo>
                  <a:cubicBezTo>
                    <a:pt x="34251" y="642392"/>
                    <a:pt x="32259" y="639123"/>
                    <a:pt x="30703" y="635554"/>
                  </a:cubicBezTo>
                  <a:cubicBezTo>
                    <a:pt x="25818" y="624412"/>
                    <a:pt x="23416" y="612343"/>
                    <a:pt x="21697" y="600356"/>
                  </a:cubicBezTo>
                  <a:close/>
                  <a:moveTo>
                    <a:pt x="134549" y="652636"/>
                  </a:moveTo>
                  <a:cubicBezTo>
                    <a:pt x="100216" y="656368"/>
                    <a:pt x="66592" y="672251"/>
                    <a:pt x="39000" y="692492"/>
                  </a:cubicBezTo>
                  <a:cubicBezTo>
                    <a:pt x="29039" y="699793"/>
                    <a:pt x="19377" y="707857"/>
                    <a:pt x="11081" y="717038"/>
                  </a:cubicBezTo>
                  <a:cubicBezTo>
                    <a:pt x="8078" y="720335"/>
                    <a:pt x="5240" y="723794"/>
                    <a:pt x="2729" y="727472"/>
                  </a:cubicBezTo>
                  <a:cubicBezTo>
                    <a:pt x="1610" y="729134"/>
                    <a:pt x="1556" y="734011"/>
                    <a:pt x="0" y="732785"/>
                  </a:cubicBezTo>
                  <a:lnTo>
                    <a:pt x="1556" y="735291"/>
                  </a:lnTo>
                  <a:cubicBezTo>
                    <a:pt x="12418" y="740631"/>
                    <a:pt x="28793" y="736353"/>
                    <a:pt x="40010" y="734664"/>
                  </a:cubicBezTo>
                  <a:cubicBezTo>
                    <a:pt x="74152" y="729488"/>
                    <a:pt x="109932" y="721315"/>
                    <a:pt x="139489" y="702763"/>
                  </a:cubicBezTo>
                  <a:cubicBezTo>
                    <a:pt x="149478" y="696497"/>
                    <a:pt x="178926" y="676800"/>
                    <a:pt x="170520" y="661163"/>
                  </a:cubicBezTo>
                  <a:cubicBezTo>
                    <a:pt x="164434" y="649911"/>
                    <a:pt x="144838" y="651491"/>
                    <a:pt x="134549" y="652636"/>
                  </a:cubicBezTo>
                  <a:close/>
                  <a:moveTo>
                    <a:pt x="277477" y="366556"/>
                  </a:moveTo>
                  <a:lnTo>
                    <a:pt x="299092" y="356531"/>
                  </a:lnTo>
                  <a:cubicBezTo>
                    <a:pt x="328977" y="310681"/>
                    <a:pt x="359462" y="266465"/>
                    <a:pt x="364156" y="210208"/>
                  </a:cubicBezTo>
                  <a:cubicBezTo>
                    <a:pt x="364893" y="201082"/>
                    <a:pt x="368441" y="156648"/>
                    <a:pt x="354658" y="153379"/>
                  </a:cubicBezTo>
                  <a:cubicBezTo>
                    <a:pt x="343114" y="150655"/>
                    <a:pt x="327940" y="173158"/>
                    <a:pt x="322590" y="180050"/>
                  </a:cubicBezTo>
                  <a:cubicBezTo>
                    <a:pt x="294944" y="215493"/>
                    <a:pt x="276576" y="257693"/>
                    <a:pt x="270053" y="302181"/>
                  </a:cubicBezTo>
                  <a:cubicBezTo>
                    <a:pt x="267597" y="318908"/>
                    <a:pt x="265796" y="337052"/>
                    <a:pt x="268880" y="353834"/>
                  </a:cubicBezTo>
                  <a:cubicBezTo>
                    <a:pt x="269016" y="354596"/>
                    <a:pt x="273847" y="373013"/>
                    <a:pt x="277477" y="366556"/>
                  </a:cubicBezTo>
                  <a:close/>
                  <a:moveTo>
                    <a:pt x="422124" y="248975"/>
                  </a:moveTo>
                  <a:cubicBezTo>
                    <a:pt x="441092" y="228515"/>
                    <a:pt x="461206" y="208574"/>
                    <a:pt x="477172" y="185580"/>
                  </a:cubicBezTo>
                  <a:cubicBezTo>
                    <a:pt x="496085" y="158365"/>
                    <a:pt x="510550" y="125809"/>
                    <a:pt x="512542" y="92327"/>
                  </a:cubicBezTo>
                  <a:cubicBezTo>
                    <a:pt x="515162" y="48221"/>
                    <a:pt x="480228" y="57865"/>
                    <a:pt x="459568" y="83746"/>
                  </a:cubicBezTo>
                  <a:cubicBezTo>
                    <a:pt x="452936" y="92055"/>
                    <a:pt x="447069" y="100909"/>
                    <a:pt x="441719" y="110090"/>
                  </a:cubicBezTo>
                  <a:cubicBezTo>
                    <a:pt x="431622" y="127525"/>
                    <a:pt x="423461" y="145833"/>
                    <a:pt x="416747" y="164821"/>
                  </a:cubicBezTo>
                  <a:cubicBezTo>
                    <a:pt x="405285" y="197186"/>
                    <a:pt x="398244" y="231866"/>
                    <a:pt x="404248" y="262351"/>
                  </a:cubicBezTo>
                  <a:lnTo>
                    <a:pt x="422124" y="248975"/>
                  </a:lnTo>
                  <a:close/>
                  <a:moveTo>
                    <a:pt x="540762" y="175827"/>
                  </a:moveTo>
                  <a:lnTo>
                    <a:pt x="549277" y="173594"/>
                  </a:lnTo>
                  <a:cubicBezTo>
                    <a:pt x="584484" y="139758"/>
                    <a:pt x="622747" y="102571"/>
                    <a:pt x="638740" y="55277"/>
                  </a:cubicBezTo>
                  <a:cubicBezTo>
                    <a:pt x="643134" y="42255"/>
                    <a:pt x="653423" y="9536"/>
                    <a:pt x="635574" y="1336"/>
                  </a:cubicBezTo>
                  <a:cubicBezTo>
                    <a:pt x="623511" y="-4195"/>
                    <a:pt x="608855" y="8773"/>
                    <a:pt x="600859" y="16074"/>
                  </a:cubicBezTo>
                  <a:cubicBezTo>
                    <a:pt x="572202" y="42146"/>
                    <a:pt x="553398" y="78488"/>
                    <a:pt x="544119" y="115784"/>
                  </a:cubicBezTo>
                  <a:cubicBezTo>
                    <a:pt x="540434" y="130604"/>
                    <a:pt x="538005" y="145915"/>
                    <a:pt x="537569" y="161225"/>
                  </a:cubicBezTo>
                  <a:cubicBezTo>
                    <a:pt x="537514" y="162724"/>
                    <a:pt x="536586" y="178443"/>
                    <a:pt x="540762" y="175827"/>
                  </a:cubicBezTo>
                  <a:close/>
                  <a:moveTo>
                    <a:pt x="698618" y="193999"/>
                  </a:moveTo>
                  <a:cubicBezTo>
                    <a:pt x="693624" y="191519"/>
                    <a:pt x="688329" y="189640"/>
                    <a:pt x="682953" y="188114"/>
                  </a:cubicBezTo>
                  <a:cubicBezTo>
                    <a:pt x="640077" y="175827"/>
                    <a:pt x="593954" y="181004"/>
                    <a:pt x="550996" y="189912"/>
                  </a:cubicBezTo>
                  <a:cubicBezTo>
                    <a:pt x="535440" y="193127"/>
                    <a:pt x="519993" y="196995"/>
                    <a:pt x="505119" y="202607"/>
                  </a:cubicBezTo>
                  <a:cubicBezTo>
                    <a:pt x="503290" y="203288"/>
                    <a:pt x="492482" y="206476"/>
                    <a:pt x="492373" y="209663"/>
                  </a:cubicBezTo>
                  <a:lnTo>
                    <a:pt x="487897" y="215793"/>
                  </a:lnTo>
                  <a:cubicBezTo>
                    <a:pt x="516772" y="225355"/>
                    <a:pt x="543682" y="237969"/>
                    <a:pt x="573949" y="243472"/>
                  </a:cubicBezTo>
                  <a:cubicBezTo>
                    <a:pt x="594090" y="247123"/>
                    <a:pt x="614559" y="247804"/>
                    <a:pt x="634946" y="245815"/>
                  </a:cubicBezTo>
                  <a:cubicBezTo>
                    <a:pt x="656370" y="243717"/>
                    <a:pt x="680196" y="239004"/>
                    <a:pt x="698509" y="227072"/>
                  </a:cubicBezTo>
                  <a:cubicBezTo>
                    <a:pt x="714666" y="216556"/>
                    <a:pt x="716795" y="203070"/>
                    <a:pt x="698618" y="193999"/>
                  </a:cubicBezTo>
                  <a:close/>
                  <a:moveTo>
                    <a:pt x="531947" y="275074"/>
                  </a:moveTo>
                  <a:cubicBezTo>
                    <a:pt x="492865" y="263278"/>
                    <a:pt x="450698" y="272813"/>
                    <a:pt x="412899" y="284854"/>
                  </a:cubicBezTo>
                  <a:cubicBezTo>
                    <a:pt x="399499" y="289104"/>
                    <a:pt x="386017" y="293763"/>
                    <a:pt x="373408" y="300001"/>
                  </a:cubicBezTo>
                  <a:cubicBezTo>
                    <a:pt x="373135" y="300138"/>
                    <a:pt x="359816" y="307112"/>
                    <a:pt x="362327" y="308910"/>
                  </a:cubicBezTo>
                  <a:lnTo>
                    <a:pt x="352639" y="326945"/>
                  </a:lnTo>
                  <a:cubicBezTo>
                    <a:pt x="407141" y="327462"/>
                    <a:pt x="462052" y="340975"/>
                    <a:pt x="516308" y="328498"/>
                  </a:cubicBezTo>
                  <a:cubicBezTo>
                    <a:pt x="528153" y="325773"/>
                    <a:pt x="565952" y="316538"/>
                    <a:pt x="565516" y="298939"/>
                  </a:cubicBezTo>
                  <a:cubicBezTo>
                    <a:pt x="565161" y="285671"/>
                    <a:pt x="541663" y="277989"/>
                    <a:pt x="531947" y="275074"/>
                  </a:cubicBezTo>
                  <a:close/>
                  <a:moveTo>
                    <a:pt x="166290" y="489967"/>
                  </a:moveTo>
                  <a:lnTo>
                    <a:pt x="194264" y="460054"/>
                  </a:lnTo>
                  <a:cubicBezTo>
                    <a:pt x="203680" y="439922"/>
                    <a:pt x="212904" y="419735"/>
                    <a:pt x="218526" y="398158"/>
                  </a:cubicBezTo>
                  <a:cubicBezTo>
                    <a:pt x="222183" y="384019"/>
                    <a:pt x="224858" y="369580"/>
                    <a:pt x="225977" y="355005"/>
                  </a:cubicBezTo>
                  <a:cubicBezTo>
                    <a:pt x="227560" y="334655"/>
                    <a:pt x="222456" y="267528"/>
                    <a:pt x="189379" y="304360"/>
                  </a:cubicBezTo>
                  <a:cubicBezTo>
                    <a:pt x="185367" y="308828"/>
                    <a:pt x="181873" y="313759"/>
                    <a:pt x="178735" y="318908"/>
                  </a:cubicBezTo>
                  <a:cubicBezTo>
                    <a:pt x="160695" y="348467"/>
                    <a:pt x="154827" y="384754"/>
                    <a:pt x="153408" y="418836"/>
                  </a:cubicBezTo>
                  <a:cubicBezTo>
                    <a:pt x="152644" y="437361"/>
                    <a:pt x="152071" y="457003"/>
                    <a:pt x="156164" y="475256"/>
                  </a:cubicBezTo>
                  <a:cubicBezTo>
                    <a:pt x="156847" y="478307"/>
                    <a:pt x="160149" y="492283"/>
                    <a:pt x="166290" y="489967"/>
                  </a:cubicBezTo>
                  <a:close/>
                  <a:moveTo>
                    <a:pt x="290140" y="474302"/>
                  </a:moveTo>
                  <a:cubicBezTo>
                    <a:pt x="247701" y="471088"/>
                    <a:pt x="204853" y="493073"/>
                    <a:pt x="170902" y="516284"/>
                  </a:cubicBezTo>
                  <a:cubicBezTo>
                    <a:pt x="159221" y="524293"/>
                    <a:pt x="148359" y="533284"/>
                    <a:pt x="137933" y="542846"/>
                  </a:cubicBezTo>
                  <a:cubicBezTo>
                    <a:pt x="136760" y="543936"/>
                    <a:pt x="125133" y="557748"/>
                    <a:pt x="125243" y="557721"/>
                  </a:cubicBezTo>
                  <a:lnTo>
                    <a:pt x="102427" y="586435"/>
                  </a:lnTo>
                  <a:cubicBezTo>
                    <a:pt x="113998" y="590957"/>
                    <a:pt x="138343" y="582675"/>
                    <a:pt x="149642" y="580523"/>
                  </a:cubicBezTo>
                  <a:cubicBezTo>
                    <a:pt x="194782" y="571914"/>
                    <a:pt x="242161" y="559682"/>
                    <a:pt x="283345" y="539086"/>
                  </a:cubicBezTo>
                  <a:cubicBezTo>
                    <a:pt x="297427" y="532030"/>
                    <a:pt x="333098" y="514459"/>
                    <a:pt x="328922" y="493536"/>
                  </a:cubicBezTo>
                  <a:cubicBezTo>
                    <a:pt x="325865" y="478171"/>
                    <a:pt x="302476" y="475229"/>
                    <a:pt x="290140" y="474302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843;p28">
              <a:extLst>
                <a:ext uri="{FF2B5EF4-FFF2-40B4-BE49-F238E27FC236}">
                  <a16:creationId xmlns:a16="http://schemas.microsoft.com/office/drawing/2014/main" id="{FA29C757-A4D9-F04F-B496-5EC7553A22FA}"/>
                </a:ext>
              </a:extLst>
            </p:cNvPr>
            <p:cNvSpPr/>
            <p:nvPr/>
          </p:nvSpPr>
          <p:spPr>
            <a:xfrm>
              <a:off x="259755" y="159670"/>
              <a:ext cx="884420" cy="1057621"/>
            </a:xfrm>
            <a:custGeom>
              <a:avLst/>
              <a:gdLst/>
              <a:ahLst/>
              <a:cxnLst/>
              <a:rect l="l" t="t" r="r" b="b"/>
              <a:pathLst>
                <a:path w="1768839" h="2115242" extrusionOk="0">
                  <a:moveTo>
                    <a:pt x="928407" y="1401798"/>
                  </a:moveTo>
                  <a:cubicBezTo>
                    <a:pt x="929281" y="1402043"/>
                    <a:pt x="930154" y="1402125"/>
                    <a:pt x="931000" y="1402071"/>
                  </a:cubicBezTo>
                  <a:cubicBezTo>
                    <a:pt x="931246" y="1402888"/>
                    <a:pt x="929144" y="1402043"/>
                    <a:pt x="928380" y="1401798"/>
                  </a:cubicBezTo>
                  <a:cubicBezTo>
                    <a:pt x="928380" y="1401798"/>
                    <a:pt x="928380" y="1401798"/>
                    <a:pt x="928407" y="1401798"/>
                  </a:cubicBezTo>
                  <a:close/>
                  <a:moveTo>
                    <a:pt x="39974" y="1328732"/>
                  </a:moveTo>
                  <a:cubicBezTo>
                    <a:pt x="39346" y="1329631"/>
                    <a:pt x="38609" y="1330367"/>
                    <a:pt x="37763" y="1330939"/>
                  </a:cubicBezTo>
                  <a:cubicBezTo>
                    <a:pt x="38227" y="1331838"/>
                    <a:pt x="39456" y="1329522"/>
                    <a:pt x="39974" y="1328732"/>
                  </a:cubicBezTo>
                  <a:close/>
                  <a:moveTo>
                    <a:pt x="1241555" y="543914"/>
                  </a:moveTo>
                  <a:lnTo>
                    <a:pt x="1241555" y="543914"/>
                  </a:lnTo>
                  <a:cubicBezTo>
                    <a:pt x="1241773" y="544023"/>
                    <a:pt x="1241664" y="543533"/>
                    <a:pt x="1241691" y="543342"/>
                  </a:cubicBezTo>
                  <a:lnTo>
                    <a:pt x="1241609" y="543723"/>
                  </a:lnTo>
                  <a:lnTo>
                    <a:pt x="1241555" y="543914"/>
                  </a:lnTo>
                  <a:close/>
                  <a:moveTo>
                    <a:pt x="1760565" y="141915"/>
                  </a:moveTo>
                  <a:cubicBezTo>
                    <a:pt x="1741679" y="140117"/>
                    <a:pt x="1722875" y="137556"/>
                    <a:pt x="1703961" y="137311"/>
                  </a:cubicBezTo>
                  <a:cubicBezTo>
                    <a:pt x="1698776" y="137230"/>
                    <a:pt x="1693590" y="137393"/>
                    <a:pt x="1688432" y="137802"/>
                  </a:cubicBezTo>
                  <a:cubicBezTo>
                    <a:pt x="1680599" y="138374"/>
                    <a:pt x="1672849" y="139600"/>
                    <a:pt x="1665070" y="141153"/>
                  </a:cubicBezTo>
                  <a:cubicBezTo>
                    <a:pt x="1664934" y="141180"/>
                    <a:pt x="1664825" y="141234"/>
                    <a:pt x="1664688" y="141262"/>
                  </a:cubicBezTo>
                  <a:cubicBezTo>
                    <a:pt x="1668782" y="138592"/>
                    <a:pt x="1673094" y="136167"/>
                    <a:pt x="1677215" y="133524"/>
                  </a:cubicBezTo>
                  <a:cubicBezTo>
                    <a:pt x="1677925" y="133061"/>
                    <a:pt x="1678853" y="133089"/>
                    <a:pt x="1679426" y="132408"/>
                  </a:cubicBezTo>
                  <a:cubicBezTo>
                    <a:pt x="1679590" y="132244"/>
                    <a:pt x="1679753" y="132026"/>
                    <a:pt x="1679917" y="131863"/>
                  </a:cubicBezTo>
                  <a:cubicBezTo>
                    <a:pt x="1698476" y="120066"/>
                    <a:pt x="1717007" y="108216"/>
                    <a:pt x="1736220" y="97155"/>
                  </a:cubicBezTo>
                  <a:cubicBezTo>
                    <a:pt x="1740342" y="94785"/>
                    <a:pt x="1741788" y="89554"/>
                    <a:pt x="1739441" y="85440"/>
                  </a:cubicBezTo>
                  <a:cubicBezTo>
                    <a:pt x="1737066" y="81327"/>
                    <a:pt x="1731826" y="79883"/>
                    <a:pt x="1727705" y="82226"/>
                  </a:cubicBezTo>
                  <a:cubicBezTo>
                    <a:pt x="1723120" y="84814"/>
                    <a:pt x="1718835" y="87729"/>
                    <a:pt x="1714278" y="90371"/>
                  </a:cubicBezTo>
                  <a:cubicBezTo>
                    <a:pt x="1717253" y="86094"/>
                    <a:pt x="1720337" y="81844"/>
                    <a:pt x="1722984" y="77404"/>
                  </a:cubicBezTo>
                  <a:cubicBezTo>
                    <a:pt x="1727078" y="70620"/>
                    <a:pt x="1730626" y="63592"/>
                    <a:pt x="1734037" y="56645"/>
                  </a:cubicBezTo>
                  <a:cubicBezTo>
                    <a:pt x="1735920" y="52667"/>
                    <a:pt x="1737667" y="48662"/>
                    <a:pt x="1739277" y="44576"/>
                  </a:cubicBezTo>
                  <a:cubicBezTo>
                    <a:pt x="1741624" y="38664"/>
                    <a:pt x="1743698" y="32698"/>
                    <a:pt x="1745882" y="26732"/>
                  </a:cubicBezTo>
                  <a:lnTo>
                    <a:pt x="1750030" y="14254"/>
                  </a:lnTo>
                  <a:cubicBezTo>
                    <a:pt x="1753387" y="11176"/>
                    <a:pt x="1753578" y="5972"/>
                    <a:pt x="1750494" y="2649"/>
                  </a:cubicBezTo>
                  <a:cubicBezTo>
                    <a:pt x="1747410" y="-702"/>
                    <a:pt x="1742170" y="-893"/>
                    <a:pt x="1738840" y="2186"/>
                  </a:cubicBezTo>
                  <a:cubicBezTo>
                    <a:pt x="1736957" y="3739"/>
                    <a:pt x="1735402" y="5945"/>
                    <a:pt x="1733955" y="8397"/>
                  </a:cubicBezTo>
                  <a:cubicBezTo>
                    <a:pt x="1731854" y="11939"/>
                    <a:pt x="1730353" y="16352"/>
                    <a:pt x="1728797" y="19349"/>
                  </a:cubicBezTo>
                  <a:lnTo>
                    <a:pt x="1714633" y="46428"/>
                  </a:lnTo>
                  <a:cubicBezTo>
                    <a:pt x="1710375" y="54056"/>
                    <a:pt x="1705490" y="61494"/>
                    <a:pt x="1700768" y="69122"/>
                  </a:cubicBezTo>
                  <a:cubicBezTo>
                    <a:pt x="1696101" y="76668"/>
                    <a:pt x="1691462" y="84296"/>
                    <a:pt x="1686604" y="91761"/>
                  </a:cubicBezTo>
                  <a:cubicBezTo>
                    <a:pt x="1680709" y="100833"/>
                    <a:pt x="1674704" y="109660"/>
                    <a:pt x="1668455" y="118159"/>
                  </a:cubicBezTo>
                  <a:cubicBezTo>
                    <a:pt x="1637369" y="137693"/>
                    <a:pt x="1606884" y="157907"/>
                    <a:pt x="1577545" y="179429"/>
                  </a:cubicBezTo>
                  <a:cubicBezTo>
                    <a:pt x="1579210" y="176650"/>
                    <a:pt x="1581039" y="173899"/>
                    <a:pt x="1582512" y="171065"/>
                  </a:cubicBezTo>
                  <a:cubicBezTo>
                    <a:pt x="1587043" y="162402"/>
                    <a:pt x="1590618" y="153575"/>
                    <a:pt x="1593757" y="145239"/>
                  </a:cubicBezTo>
                  <a:cubicBezTo>
                    <a:pt x="1596486" y="137447"/>
                    <a:pt x="1597878" y="125188"/>
                    <a:pt x="1600907" y="115108"/>
                  </a:cubicBezTo>
                  <a:cubicBezTo>
                    <a:pt x="1601917" y="111703"/>
                    <a:pt x="1602845" y="108515"/>
                    <a:pt x="1604646" y="106336"/>
                  </a:cubicBezTo>
                  <a:cubicBezTo>
                    <a:pt x="1607785" y="103039"/>
                    <a:pt x="1607648" y="97836"/>
                    <a:pt x="1604346" y="94703"/>
                  </a:cubicBezTo>
                  <a:cubicBezTo>
                    <a:pt x="1601071" y="91570"/>
                    <a:pt x="1595831" y="91706"/>
                    <a:pt x="1592720" y="95003"/>
                  </a:cubicBezTo>
                  <a:cubicBezTo>
                    <a:pt x="1589090" y="98299"/>
                    <a:pt x="1586251" y="103203"/>
                    <a:pt x="1583768" y="108815"/>
                  </a:cubicBezTo>
                  <a:cubicBezTo>
                    <a:pt x="1579674" y="118105"/>
                    <a:pt x="1577191" y="129819"/>
                    <a:pt x="1573724" y="136984"/>
                  </a:cubicBezTo>
                  <a:cubicBezTo>
                    <a:pt x="1570368" y="144503"/>
                    <a:pt x="1566083" y="152213"/>
                    <a:pt x="1561880" y="160195"/>
                  </a:cubicBezTo>
                  <a:cubicBezTo>
                    <a:pt x="1557840" y="167823"/>
                    <a:pt x="1553774" y="175615"/>
                    <a:pt x="1549380" y="183134"/>
                  </a:cubicBezTo>
                  <a:cubicBezTo>
                    <a:pt x="1543321" y="193514"/>
                    <a:pt x="1537126" y="203512"/>
                    <a:pt x="1530303" y="212039"/>
                  </a:cubicBezTo>
                  <a:cubicBezTo>
                    <a:pt x="1528857" y="213619"/>
                    <a:pt x="1528365" y="215635"/>
                    <a:pt x="1528311" y="217597"/>
                  </a:cubicBezTo>
                  <a:cubicBezTo>
                    <a:pt x="1503284" y="237484"/>
                    <a:pt x="1478858" y="257998"/>
                    <a:pt x="1455114" y="279275"/>
                  </a:cubicBezTo>
                  <a:cubicBezTo>
                    <a:pt x="1455578" y="277804"/>
                    <a:pt x="1456315" y="276469"/>
                    <a:pt x="1456751" y="274970"/>
                  </a:cubicBezTo>
                  <a:cubicBezTo>
                    <a:pt x="1459863" y="264591"/>
                    <a:pt x="1462019" y="253857"/>
                    <a:pt x="1464038" y="243178"/>
                  </a:cubicBezTo>
                  <a:cubicBezTo>
                    <a:pt x="1467013" y="227540"/>
                    <a:pt x="1469196" y="211903"/>
                    <a:pt x="1473427" y="196946"/>
                  </a:cubicBezTo>
                  <a:cubicBezTo>
                    <a:pt x="1474900" y="192669"/>
                    <a:pt x="1472635" y="187983"/>
                    <a:pt x="1468323" y="186485"/>
                  </a:cubicBezTo>
                  <a:cubicBezTo>
                    <a:pt x="1464038" y="185014"/>
                    <a:pt x="1459344" y="187275"/>
                    <a:pt x="1457843" y="191579"/>
                  </a:cubicBezTo>
                  <a:cubicBezTo>
                    <a:pt x="1453613" y="201632"/>
                    <a:pt x="1450038" y="212039"/>
                    <a:pt x="1446872" y="222718"/>
                  </a:cubicBezTo>
                  <a:cubicBezTo>
                    <a:pt x="1443842" y="232934"/>
                    <a:pt x="1441058" y="243287"/>
                    <a:pt x="1438357" y="253666"/>
                  </a:cubicBezTo>
                  <a:cubicBezTo>
                    <a:pt x="1436965" y="259061"/>
                    <a:pt x="1435655" y="264455"/>
                    <a:pt x="1434290" y="269822"/>
                  </a:cubicBezTo>
                  <a:cubicBezTo>
                    <a:pt x="1432243" y="277777"/>
                    <a:pt x="1430224" y="285677"/>
                    <a:pt x="1427604" y="293414"/>
                  </a:cubicBezTo>
                  <a:cubicBezTo>
                    <a:pt x="1425557" y="299380"/>
                    <a:pt x="1423210" y="305238"/>
                    <a:pt x="1420508" y="310986"/>
                  </a:cubicBezTo>
                  <a:cubicBezTo>
                    <a:pt x="1386966" y="342724"/>
                    <a:pt x="1354707" y="375743"/>
                    <a:pt x="1323703" y="409987"/>
                  </a:cubicBezTo>
                  <a:cubicBezTo>
                    <a:pt x="1324768" y="405655"/>
                    <a:pt x="1326241" y="401433"/>
                    <a:pt x="1327006" y="397047"/>
                  </a:cubicBezTo>
                  <a:cubicBezTo>
                    <a:pt x="1328943" y="385959"/>
                    <a:pt x="1329844" y="374707"/>
                    <a:pt x="1330690" y="363456"/>
                  </a:cubicBezTo>
                  <a:cubicBezTo>
                    <a:pt x="1331918" y="347301"/>
                    <a:pt x="1332491" y="331118"/>
                    <a:pt x="1335603" y="314991"/>
                  </a:cubicBezTo>
                  <a:cubicBezTo>
                    <a:pt x="1336694" y="310577"/>
                    <a:pt x="1334020" y="306109"/>
                    <a:pt x="1329598" y="304992"/>
                  </a:cubicBezTo>
                  <a:cubicBezTo>
                    <a:pt x="1325204" y="303903"/>
                    <a:pt x="1320728" y="306572"/>
                    <a:pt x="1319609" y="310986"/>
                  </a:cubicBezTo>
                  <a:cubicBezTo>
                    <a:pt x="1316089" y="322019"/>
                    <a:pt x="1313496" y="333134"/>
                    <a:pt x="1311449" y="344386"/>
                  </a:cubicBezTo>
                  <a:cubicBezTo>
                    <a:pt x="1309457" y="355365"/>
                    <a:pt x="1307847" y="366398"/>
                    <a:pt x="1306346" y="377404"/>
                  </a:cubicBezTo>
                  <a:cubicBezTo>
                    <a:pt x="1305554" y="383125"/>
                    <a:pt x="1304845" y="388846"/>
                    <a:pt x="1304080" y="394568"/>
                  </a:cubicBezTo>
                  <a:cubicBezTo>
                    <a:pt x="1302934" y="402958"/>
                    <a:pt x="1301761" y="411295"/>
                    <a:pt x="1299905" y="419604"/>
                  </a:cubicBezTo>
                  <a:cubicBezTo>
                    <a:pt x="1298022" y="427968"/>
                    <a:pt x="1295784" y="436304"/>
                    <a:pt x="1292372" y="444559"/>
                  </a:cubicBezTo>
                  <a:cubicBezTo>
                    <a:pt x="1292208" y="444913"/>
                    <a:pt x="1292427" y="445267"/>
                    <a:pt x="1292318" y="445621"/>
                  </a:cubicBezTo>
                  <a:cubicBezTo>
                    <a:pt x="1261778" y="481091"/>
                    <a:pt x="1232357" y="517597"/>
                    <a:pt x="1204247" y="555247"/>
                  </a:cubicBezTo>
                  <a:cubicBezTo>
                    <a:pt x="1204165" y="546856"/>
                    <a:pt x="1203455" y="538411"/>
                    <a:pt x="1202418" y="530047"/>
                  </a:cubicBezTo>
                  <a:cubicBezTo>
                    <a:pt x="1200508" y="515363"/>
                    <a:pt x="1197478" y="501088"/>
                    <a:pt x="1196468" y="487575"/>
                  </a:cubicBezTo>
                  <a:cubicBezTo>
                    <a:pt x="1196441" y="483053"/>
                    <a:pt x="1192702" y="479402"/>
                    <a:pt x="1188172" y="479430"/>
                  </a:cubicBezTo>
                  <a:cubicBezTo>
                    <a:pt x="1183614" y="479484"/>
                    <a:pt x="1179957" y="483189"/>
                    <a:pt x="1180011" y="487739"/>
                  </a:cubicBezTo>
                  <a:cubicBezTo>
                    <a:pt x="1179165" y="503839"/>
                    <a:pt x="1180039" y="521411"/>
                    <a:pt x="1180639" y="539065"/>
                  </a:cubicBezTo>
                  <a:cubicBezTo>
                    <a:pt x="1180776" y="543424"/>
                    <a:pt x="1180912" y="547783"/>
                    <a:pt x="1181076" y="552114"/>
                  </a:cubicBezTo>
                  <a:cubicBezTo>
                    <a:pt x="1181321" y="558516"/>
                    <a:pt x="1181567" y="564864"/>
                    <a:pt x="1181376" y="571130"/>
                  </a:cubicBezTo>
                  <a:cubicBezTo>
                    <a:pt x="1181185" y="577423"/>
                    <a:pt x="1180530" y="583580"/>
                    <a:pt x="1179438" y="589601"/>
                  </a:cubicBezTo>
                  <a:cubicBezTo>
                    <a:pt x="1130722" y="657572"/>
                    <a:pt x="1085718" y="728486"/>
                    <a:pt x="1043989" y="801579"/>
                  </a:cubicBezTo>
                  <a:cubicBezTo>
                    <a:pt x="1050020" y="775235"/>
                    <a:pt x="1055779" y="748646"/>
                    <a:pt x="1061128" y="726334"/>
                  </a:cubicBezTo>
                  <a:cubicBezTo>
                    <a:pt x="1079932" y="646947"/>
                    <a:pt x="1094479" y="564564"/>
                    <a:pt x="1093987" y="482808"/>
                  </a:cubicBezTo>
                  <a:cubicBezTo>
                    <a:pt x="1093660" y="427668"/>
                    <a:pt x="1086455" y="372800"/>
                    <a:pt x="1069425" y="319349"/>
                  </a:cubicBezTo>
                  <a:cubicBezTo>
                    <a:pt x="1059409" y="288129"/>
                    <a:pt x="1043716" y="257017"/>
                    <a:pt x="1020326" y="234596"/>
                  </a:cubicBezTo>
                  <a:cubicBezTo>
                    <a:pt x="1004170" y="219095"/>
                    <a:pt x="984356" y="207707"/>
                    <a:pt x="960339" y="202913"/>
                  </a:cubicBezTo>
                  <a:cubicBezTo>
                    <a:pt x="914898" y="193977"/>
                    <a:pt x="875379" y="218659"/>
                    <a:pt x="849752" y="256037"/>
                  </a:cubicBezTo>
                  <a:cubicBezTo>
                    <a:pt x="825353" y="291616"/>
                    <a:pt x="813891" y="338392"/>
                    <a:pt x="821259" y="375116"/>
                  </a:cubicBezTo>
                  <a:cubicBezTo>
                    <a:pt x="823006" y="383888"/>
                    <a:pt x="826254" y="392851"/>
                    <a:pt x="830975" y="400915"/>
                  </a:cubicBezTo>
                  <a:cubicBezTo>
                    <a:pt x="835888" y="409361"/>
                    <a:pt x="842383" y="416798"/>
                    <a:pt x="850325" y="422110"/>
                  </a:cubicBezTo>
                  <a:cubicBezTo>
                    <a:pt x="858131" y="427314"/>
                    <a:pt x="866427" y="430774"/>
                    <a:pt x="875079" y="432626"/>
                  </a:cubicBezTo>
                  <a:cubicBezTo>
                    <a:pt x="883567" y="434424"/>
                    <a:pt x="892409" y="434724"/>
                    <a:pt x="901470" y="433580"/>
                  </a:cubicBezTo>
                  <a:cubicBezTo>
                    <a:pt x="955345" y="426796"/>
                    <a:pt x="978188" y="391162"/>
                    <a:pt x="980726" y="359070"/>
                  </a:cubicBezTo>
                  <a:cubicBezTo>
                    <a:pt x="982609" y="335232"/>
                    <a:pt x="972975" y="313329"/>
                    <a:pt x="957009" y="304311"/>
                  </a:cubicBezTo>
                  <a:cubicBezTo>
                    <a:pt x="942681" y="296247"/>
                    <a:pt x="922294" y="297037"/>
                    <a:pt x="899260" y="318069"/>
                  </a:cubicBezTo>
                  <a:cubicBezTo>
                    <a:pt x="895739" y="321229"/>
                    <a:pt x="895466" y="326651"/>
                    <a:pt x="898632" y="330192"/>
                  </a:cubicBezTo>
                  <a:cubicBezTo>
                    <a:pt x="901798" y="333707"/>
                    <a:pt x="907256" y="333979"/>
                    <a:pt x="910777" y="330819"/>
                  </a:cubicBezTo>
                  <a:cubicBezTo>
                    <a:pt x="926060" y="317306"/>
                    <a:pt x="938751" y="314500"/>
                    <a:pt x="948030" y="319922"/>
                  </a:cubicBezTo>
                  <a:cubicBezTo>
                    <a:pt x="958674" y="326133"/>
                    <a:pt x="963532" y="341471"/>
                    <a:pt x="962031" y="357462"/>
                  </a:cubicBezTo>
                  <a:cubicBezTo>
                    <a:pt x="959711" y="382308"/>
                    <a:pt x="940880" y="408843"/>
                    <a:pt x="899096" y="413556"/>
                  </a:cubicBezTo>
                  <a:cubicBezTo>
                    <a:pt x="892355" y="414319"/>
                    <a:pt x="885777" y="414046"/>
                    <a:pt x="879473" y="412630"/>
                  </a:cubicBezTo>
                  <a:cubicBezTo>
                    <a:pt x="873332" y="411240"/>
                    <a:pt x="867492" y="408707"/>
                    <a:pt x="862006" y="404947"/>
                  </a:cubicBezTo>
                  <a:cubicBezTo>
                    <a:pt x="856684" y="401297"/>
                    <a:pt x="852481" y="396148"/>
                    <a:pt x="849234" y="390427"/>
                  </a:cubicBezTo>
                  <a:cubicBezTo>
                    <a:pt x="845795" y="384351"/>
                    <a:pt x="843475" y="377595"/>
                    <a:pt x="842220" y="371030"/>
                  </a:cubicBezTo>
                  <a:cubicBezTo>
                    <a:pt x="836188" y="339319"/>
                    <a:pt x="847023" y="299299"/>
                    <a:pt x="868283" y="268786"/>
                  </a:cubicBezTo>
                  <a:cubicBezTo>
                    <a:pt x="888889" y="239228"/>
                    <a:pt x="919674" y="218305"/>
                    <a:pt x="955781" y="225633"/>
                  </a:cubicBezTo>
                  <a:cubicBezTo>
                    <a:pt x="980262" y="230510"/>
                    <a:pt x="999203" y="244077"/>
                    <a:pt x="1013886" y="261785"/>
                  </a:cubicBezTo>
                  <a:cubicBezTo>
                    <a:pt x="1029278" y="280310"/>
                    <a:pt x="1040086" y="303358"/>
                    <a:pt x="1047591" y="326378"/>
                  </a:cubicBezTo>
                  <a:cubicBezTo>
                    <a:pt x="1064376" y="377541"/>
                    <a:pt x="1071581" y="430120"/>
                    <a:pt x="1072427" y="483053"/>
                  </a:cubicBezTo>
                  <a:cubicBezTo>
                    <a:pt x="1073737" y="563202"/>
                    <a:pt x="1060473" y="644114"/>
                    <a:pt x="1042952" y="722165"/>
                  </a:cubicBezTo>
                  <a:cubicBezTo>
                    <a:pt x="1036265" y="752105"/>
                    <a:pt x="1028896" y="789619"/>
                    <a:pt x="1021145" y="824082"/>
                  </a:cubicBezTo>
                  <a:cubicBezTo>
                    <a:pt x="1018634" y="835224"/>
                    <a:pt x="1016069" y="845822"/>
                    <a:pt x="1013476" y="855983"/>
                  </a:cubicBezTo>
                  <a:cubicBezTo>
                    <a:pt x="999093" y="882545"/>
                    <a:pt x="984902" y="909216"/>
                    <a:pt x="971338" y="936214"/>
                  </a:cubicBezTo>
                  <a:cubicBezTo>
                    <a:pt x="957200" y="964411"/>
                    <a:pt x="943609" y="992880"/>
                    <a:pt x="930318" y="1021485"/>
                  </a:cubicBezTo>
                  <a:cubicBezTo>
                    <a:pt x="929963" y="1020177"/>
                    <a:pt x="929717" y="1019197"/>
                    <a:pt x="929636" y="1018951"/>
                  </a:cubicBezTo>
                  <a:lnTo>
                    <a:pt x="923276" y="989038"/>
                  </a:lnTo>
                  <a:cubicBezTo>
                    <a:pt x="920056" y="973074"/>
                    <a:pt x="917272" y="956973"/>
                    <a:pt x="914843" y="940818"/>
                  </a:cubicBezTo>
                  <a:cubicBezTo>
                    <a:pt x="912387" y="924690"/>
                    <a:pt x="910313" y="908481"/>
                    <a:pt x="908621" y="892271"/>
                  </a:cubicBezTo>
                  <a:cubicBezTo>
                    <a:pt x="906437" y="872520"/>
                    <a:pt x="905127" y="852278"/>
                    <a:pt x="903872" y="831982"/>
                  </a:cubicBezTo>
                  <a:cubicBezTo>
                    <a:pt x="904527" y="827378"/>
                    <a:pt x="905564" y="822638"/>
                    <a:pt x="906956" y="817734"/>
                  </a:cubicBezTo>
                  <a:cubicBezTo>
                    <a:pt x="913206" y="795967"/>
                    <a:pt x="925187" y="772483"/>
                    <a:pt x="930727" y="755320"/>
                  </a:cubicBezTo>
                  <a:cubicBezTo>
                    <a:pt x="934957" y="741617"/>
                    <a:pt x="939106" y="727914"/>
                    <a:pt x="942626" y="714047"/>
                  </a:cubicBezTo>
                  <a:cubicBezTo>
                    <a:pt x="946174" y="700126"/>
                    <a:pt x="949204" y="686096"/>
                    <a:pt x="951769" y="672011"/>
                  </a:cubicBezTo>
                  <a:cubicBezTo>
                    <a:pt x="956955" y="643787"/>
                    <a:pt x="960230" y="615291"/>
                    <a:pt x="961922" y="586468"/>
                  </a:cubicBezTo>
                  <a:cubicBezTo>
                    <a:pt x="962331" y="581727"/>
                    <a:pt x="958838" y="577559"/>
                    <a:pt x="954089" y="577151"/>
                  </a:cubicBezTo>
                  <a:cubicBezTo>
                    <a:pt x="949368" y="576742"/>
                    <a:pt x="945192" y="580229"/>
                    <a:pt x="944783" y="584942"/>
                  </a:cubicBezTo>
                  <a:cubicBezTo>
                    <a:pt x="942081" y="607281"/>
                    <a:pt x="938069" y="629267"/>
                    <a:pt x="933484" y="651143"/>
                  </a:cubicBezTo>
                  <a:cubicBezTo>
                    <a:pt x="930072" y="667570"/>
                    <a:pt x="926115" y="683889"/>
                    <a:pt x="922076" y="700207"/>
                  </a:cubicBezTo>
                  <a:cubicBezTo>
                    <a:pt x="918064" y="716526"/>
                    <a:pt x="914079" y="732872"/>
                    <a:pt x="909494" y="749136"/>
                  </a:cubicBezTo>
                  <a:cubicBezTo>
                    <a:pt x="907256" y="757690"/>
                    <a:pt x="903517" y="767825"/>
                    <a:pt x="899724" y="778504"/>
                  </a:cubicBezTo>
                  <a:cubicBezTo>
                    <a:pt x="897458" y="753985"/>
                    <a:pt x="894647" y="729548"/>
                    <a:pt x="889762" y="705711"/>
                  </a:cubicBezTo>
                  <a:cubicBezTo>
                    <a:pt x="881165" y="663783"/>
                    <a:pt x="866837" y="623682"/>
                    <a:pt x="841455" y="587612"/>
                  </a:cubicBezTo>
                  <a:cubicBezTo>
                    <a:pt x="838808" y="583689"/>
                    <a:pt x="833459" y="582654"/>
                    <a:pt x="829529" y="585296"/>
                  </a:cubicBezTo>
                  <a:cubicBezTo>
                    <a:pt x="825599" y="587939"/>
                    <a:pt x="824562" y="593278"/>
                    <a:pt x="827209" y="597201"/>
                  </a:cubicBezTo>
                  <a:cubicBezTo>
                    <a:pt x="849779" y="631936"/>
                    <a:pt x="861406" y="670186"/>
                    <a:pt x="868420" y="709770"/>
                  </a:cubicBezTo>
                  <a:cubicBezTo>
                    <a:pt x="873742" y="739764"/>
                    <a:pt x="876171" y="770576"/>
                    <a:pt x="878463" y="801306"/>
                  </a:cubicBezTo>
                  <a:cubicBezTo>
                    <a:pt x="880838" y="832854"/>
                    <a:pt x="883212" y="864292"/>
                    <a:pt x="887115" y="894805"/>
                  </a:cubicBezTo>
                  <a:cubicBezTo>
                    <a:pt x="889325" y="911287"/>
                    <a:pt x="891918" y="927741"/>
                    <a:pt x="894948" y="944115"/>
                  </a:cubicBezTo>
                  <a:cubicBezTo>
                    <a:pt x="897977" y="960515"/>
                    <a:pt x="901416" y="976779"/>
                    <a:pt x="905291" y="992961"/>
                  </a:cubicBezTo>
                  <a:lnTo>
                    <a:pt x="912987" y="1023147"/>
                  </a:lnTo>
                  <a:cubicBezTo>
                    <a:pt x="913260" y="1024127"/>
                    <a:pt x="916563" y="1034698"/>
                    <a:pt x="917927" y="1038920"/>
                  </a:cubicBezTo>
                  <a:lnTo>
                    <a:pt x="918691" y="1041209"/>
                  </a:lnTo>
                  <a:cubicBezTo>
                    <a:pt x="919019" y="1042026"/>
                    <a:pt x="919319" y="1042517"/>
                    <a:pt x="919456" y="1042734"/>
                  </a:cubicBezTo>
                  <a:cubicBezTo>
                    <a:pt x="919729" y="1043116"/>
                    <a:pt x="920001" y="1043170"/>
                    <a:pt x="920274" y="1043497"/>
                  </a:cubicBezTo>
                  <a:cubicBezTo>
                    <a:pt x="845958" y="1206465"/>
                    <a:pt x="784606" y="1374582"/>
                    <a:pt x="732479" y="1539212"/>
                  </a:cubicBezTo>
                  <a:cubicBezTo>
                    <a:pt x="725274" y="1562151"/>
                    <a:pt x="710045" y="1622167"/>
                    <a:pt x="692687" y="1693598"/>
                  </a:cubicBezTo>
                  <a:cubicBezTo>
                    <a:pt x="674675" y="1767645"/>
                    <a:pt x="654315" y="1853788"/>
                    <a:pt x="638022" y="1923394"/>
                  </a:cubicBezTo>
                  <a:cubicBezTo>
                    <a:pt x="642252" y="1850954"/>
                    <a:pt x="644435" y="1778025"/>
                    <a:pt x="643671" y="1705095"/>
                  </a:cubicBezTo>
                  <a:cubicBezTo>
                    <a:pt x="643152" y="1657692"/>
                    <a:pt x="641488" y="1610344"/>
                    <a:pt x="638649" y="1563213"/>
                  </a:cubicBezTo>
                  <a:cubicBezTo>
                    <a:pt x="634337" y="1491864"/>
                    <a:pt x="627269" y="1421032"/>
                    <a:pt x="618071" y="1351262"/>
                  </a:cubicBezTo>
                  <a:cubicBezTo>
                    <a:pt x="610075" y="1292117"/>
                    <a:pt x="592007" y="1186115"/>
                    <a:pt x="581909" y="1139747"/>
                  </a:cubicBezTo>
                  <a:cubicBezTo>
                    <a:pt x="579562" y="1129040"/>
                    <a:pt x="577597" y="1121358"/>
                    <a:pt x="576287" y="1117871"/>
                  </a:cubicBezTo>
                  <a:cubicBezTo>
                    <a:pt x="573831" y="1111441"/>
                    <a:pt x="568973" y="1110515"/>
                    <a:pt x="567472" y="1110488"/>
                  </a:cubicBezTo>
                  <a:cubicBezTo>
                    <a:pt x="562914" y="1110434"/>
                    <a:pt x="559175" y="1114057"/>
                    <a:pt x="559121" y="1118606"/>
                  </a:cubicBezTo>
                  <a:cubicBezTo>
                    <a:pt x="559066" y="1120541"/>
                    <a:pt x="559721" y="1122339"/>
                    <a:pt x="560840" y="1123755"/>
                  </a:cubicBezTo>
                  <a:cubicBezTo>
                    <a:pt x="561959" y="1126970"/>
                    <a:pt x="563460" y="1133781"/>
                    <a:pt x="565316" y="1143180"/>
                  </a:cubicBezTo>
                  <a:cubicBezTo>
                    <a:pt x="574513" y="1189411"/>
                    <a:pt x="590588" y="1294978"/>
                    <a:pt x="597466" y="1353850"/>
                  </a:cubicBezTo>
                  <a:cubicBezTo>
                    <a:pt x="605817" y="1423238"/>
                    <a:pt x="611603" y="1493662"/>
                    <a:pt x="615533" y="1564548"/>
                  </a:cubicBezTo>
                  <a:cubicBezTo>
                    <a:pt x="618153" y="1611379"/>
                    <a:pt x="619900" y="1658373"/>
                    <a:pt x="620828" y="1705449"/>
                  </a:cubicBezTo>
                  <a:cubicBezTo>
                    <a:pt x="621810" y="1755604"/>
                    <a:pt x="621592" y="1805758"/>
                    <a:pt x="620555" y="1855777"/>
                  </a:cubicBezTo>
                  <a:cubicBezTo>
                    <a:pt x="605899" y="1779387"/>
                    <a:pt x="584175" y="1704278"/>
                    <a:pt x="545638" y="1640284"/>
                  </a:cubicBezTo>
                  <a:cubicBezTo>
                    <a:pt x="508385" y="1578388"/>
                    <a:pt x="455657" y="1526817"/>
                    <a:pt x="379567" y="1493798"/>
                  </a:cubicBezTo>
                  <a:cubicBezTo>
                    <a:pt x="369278" y="1489385"/>
                    <a:pt x="358634" y="1485598"/>
                    <a:pt x="347854" y="1482274"/>
                  </a:cubicBezTo>
                  <a:cubicBezTo>
                    <a:pt x="347718" y="1482138"/>
                    <a:pt x="347745" y="1481947"/>
                    <a:pt x="347581" y="1481811"/>
                  </a:cubicBezTo>
                  <a:cubicBezTo>
                    <a:pt x="342423" y="1477724"/>
                    <a:pt x="337756" y="1472412"/>
                    <a:pt x="333253" y="1466691"/>
                  </a:cubicBezTo>
                  <a:cubicBezTo>
                    <a:pt x="322063" y="1452497"/>
                    <a:pt x="312047" y="1435525"/>
                    <a:pt x="301130" y="1423375"/>
                  </a:cubicBezTo>
                  <a:cubicBezTo>
                    <a:pt x="292806" y="1414248"/>
                    <a:pt x="283991" y="1405421"/>
                    <a:pt x="274957" y="1396813"/>
                  </a:cubicBezTo>
                  <a:cubicBezTo>
                    <a:pt x="274657" y="1394797"/>
                    <a:pt x="273757" y="1391991"/>
                    <a:pt x="271600" y="1388612"/>
                  </a:cubicBezTo>
                  <a:cubicBezTo>
                    <a:pt x="267834" y="1382782"/>
                    <a:pt x="260411" y="1374065"/>
                    <a:pt x="259128" y="1371776"/>
                  </a:cubicBezTo>
                  <a:cubicBezTo>
                    <a:pt x="254598" y="1363740"/>
                    <a:pt x="250477" y="1355485"/>
                    <a:pt x="246574" y="1347094"/>
                  </a:cubicBezTo>
                  <a:cubicBezTo>
                    <a:pt x="240624" y="1334344"/>
                    <a:pt x="235275" y="1321322"/>
                    <a:pt x="230062" y="1308354"/>
                  </a:cubicBezTo>
                  <a:cubicBezTo>
                    <a:pt x="221984" y="1288685"/>
                    <a:pt x="215134" y="1268607"/>
                    <a:pt x="208583" y="1248447"/>
                  </a:cubicBezTo>
                  <a:cubicBezTo>
                    <a:pt x="204189" y="1234962"/>
                    <a:pt x="199959" y="1221422"/>
                    <a:pt x="195893" y="1207800"/>
                  </a:cubicBezTo>
                  <a:cubicBezTo>
                    <a:pt x="185686" y="1173583"/>
                    <a:pt x="176543" y="1139011"/>
                    <a:pt x="168110" y="1104358"/>
                  </a:cubicBezTo>
                  <a:cubicBezTo>
                    <a:pt x="167100" y="1099727"/>
                    <a:pt x="162515" y="1096785"/>
                    <a:pt x="157902" y="1097793"/>
                  </a:cubicBezTo>
                  <a:cubicBezTo>
                    <a:pt x="153263" y="1098773"/>
                    <a:pt x="150288" y="1103350"/>
                    <a:pt x="151298" y="1107982"/>
                  </a:cubicBezTo>
                  <a:cubicBezTo>
                    <a:pt x="156101" y="1133481"/>
                    <a:pt x="161014" y="1159008"/>
                    <a:pt x="166881" y="1184344"/>
                  </a:cubicBezTo>
                  <a:cubicBezTo>
                    <a:pt x="170784" y="1201289"/>
                    <a:pt x="175069" y="1218153"/>
                    <a:pt x="179982" y="1234853"/>
                  </a:cubicBezTo>
                  <a:cubicBezTo>
                    <a:pt x="184075" y="1248801"/>
                    <a:pt x="188633" y="1262641"/>
                    <a:pt x="193655" y="1276289"/>
                  </a:cubicBezTo>
                  <a:cubicBezTo>
                    <a:pt x="198676" y="1289993"/>
                    <a:pt x="204299" y="1303451"/>
                    <a:pt x="210276" y="1316773"/>
                  </a:cubicBezTo>
                  <a:cubicBezTo>
                    <a:pt x="216225" y="1329849"/>
                    <a:pt x="222311" y="1342980"/>
                    <a:pt x="229052" y="1355757"/>
                  </a:cubicBezTo>
                  <a:cubicBezTo>
                    <a:pt x="230062" y="1357664"/>
                    <a:pt x="231236" y="1359435"/>
                    <a:pt x="232273" y="1361342"/>
                  </a:cubicBezTo>
                  <a:cubicBezTo>
                    <a:pt x="228998" y="1358999"/>
                    <a:pt x="225859" y="1356520"/>
                    <a:pt x="222502" y="1354313"/>
                  </a:cubicBezTo>
                  <a:cubicBezTo>
                    <a:pt x="210658" y="1346467"/>
                    <a:pt x="198294" y="1339493"/>
                    <a:pt x="185467" y="1333554"/>
                  </a:cubicBezTo>
                  <a:cubicBezTo>
                    <a:pt x="173704" y="1328078"/>
                    <a:pt x="161396" y="1323801"/>
                    <a:pt x="148896" y="1320151"/>
                  </a:cubicBezTo>
                  <a:cubicBezTo>
                    <a:pt x="148896" y="1319524"/>
                    <a:pt x="149333" y="1318979"/>
                    <a:pt x="149169" y="1318325"/>
                  </a:cubicBezTo>
                  <a:cubicBezTo>
                    <a:pt x="144884" y="1297048"/>
                    <a:pt x="132275" y="1274001"/>
                    <a:pt x="116364" y="1253187"/>
                  </a:cubicBezTo>
                  <a:cubicBezTo>
                    <a:pt x="110496" y="1245532"/>
                    <a:pt x="104192" y="1238203"/>
                    <a:pt x="97669" y="1231474"/>
                  </a:cubicBezTo>
                  <a:cubicBezTo>
                    <a:pt x="86862" y="1220278"/>
                    <a:pt x="75535" y="1210688"/>
                    <a:pt x="65683" y="1202951"/>
                  </a:cubicBezTo>
                  <a:cubicBezTo>
                    <a:pt x="60061" y="1198619"/>
                    <a:pt x="54302" y="1194424"/>
                    <a:pt x="48380" y="1190446"/>
                  </a:cubicBezTo>
                  <a:cubicBezTo>
                    <a:pt x="42458" y="1186469"/>
                    <a:pt x="36372" y="1182682"/>
                    <a:pt x="30149" y="1179168"/>
                  </a:cubicBezTo>
                  <a:cubicBezTo>
                    <a:pt x="29439" y="1178786"/>
                    <a:pt x="17868" y="1172384"/>
                    <a:pt x="13310" y="1169687"/>
                  </a:cubicBezTo>
                  <a:cubicBezTo>
                    <a:pt x="13010" y="1169524"/>
                    <a:pt x="12737" y="1169388"/>
                    <a:pt x="12491" y="1169279"/>
                  </a:cubicBezTo>
                  <a:cubicBezTo>
                    <a:pt x="9516" y="1166636"/>
                    <a:pt x="4959" y="1166472"/>
                    <a:pt x="1765" y="1169061"/>
                  </a:cubicBezTo>
                  <a:cubicBezTo>
                    <a:pt x="1438" y="1169306"/>
                    <a:pt x="-3284" y="1178269"/>
                    <a:pt x="4222" y="1183636"/>
                  </a:cubicBezTo>
                  <a:cubicBezTo>
                    <a:pt x="8588" y="1186769"/>
                    <a:pt x="19751" y="1194342"/>
                    <a:pt x="20433" y="1194805"/>
                  </a:cubicBezTo>
                  <a:cubicBezTo>
                    <a:pt x="25973" y="1198538"/>
                    <a:pt x="31295" y="1202542"/>
                    <a:pt x="36563" y="1206683"/>
                  </a:cubicBezTo>
                  <a:cubicBezTo>
                    <a:pt x="41830" y="1210824"/>
                    <a:pt x="46988" y="1215101"/>
                    <a:pt x="52010" y="1219542"/>
                  </a:cubicBezTo>
                  <a:cubicBezTo>
                    <a:pt x="60934" y="1227197"/>
                    <a:pt x="70759" y="1237005"/>
                    <a:pt x="80830" y="1247548"/>
                  </a:cubicBezTo>
                  <a:cubicBezTo>
                    <a:pt x="89864" y="1257001"/>
                    <a:pt x="99061" y="1267081"/>
                    <a:pt x="107167" y="1277624"/>
                  </a:cubicBezTo>
                  <a:cubicBezTo>
                    <a:pt x="116719" y="1289993"/>
                    <a:pt x="124879" y="1302715"/>
                    <a:pt x="129846" y="1315329"/>
                  </a:cubicBezTo>
                  <a:cubicBezTo>
                    <a:pt x="128072" y="1314947"/>
                    <a:pt x="126353" y="1314321"/>
                    <a:pt x="124552" y="1313994"/>
                  </a:cubicBezTo>
                  <a:cubicBezTo>
                    <a:pt x="112953" y="1311923"/>
                    <a:pt x="101190" y="1310752"/>
                    <a:pt x="89372" y="1310425"/>
                  </a:cubicBezTo>
                  <a:cubicBezTo>
                    <a:pt x="77691" y="1310125"/>
                    <a:pt x="65983" y="1310588"/>
                    <a:pt x="54411" y="1311733"/>
                  </a:cubicBezTo>
                  <a:cubicBezTo>
                    <a:pt x="52010" y="1311978"/>
                    <a:pt x="41448" y="1312087"/>
                    <a:pt x="35280" y="1313503"/>
                  </a:cubicBezTo>
                  <a:cubicBezTo>
                    <a:pt x="30313" y="1314647"/>
                    <a:pt x="27065" y="1317018"/>
                    <a:pt x="25782" y="1319061"/>
                  </a:cubicBezTo>
                  <a:cubicBezTo>
                    <a:pt x="23162" y="1322984"/>
                    <a:pt x="24227" y="1328324"/>
                    <a:pt x="28184" y="1330966"/>
                  </a:cubicBezTo>
                  <a:cubicBezTo>
                    <a:pt x="31186" y="1332955"/>
                    <a:pt x="35007" y="1332819"/>
                    <a:pt x="37818" y="1330884"/>
                  </a:cubicBezTo>
                  <a:lnTo>
                    <a:pt x="37763" y="1330748"/>
                  </a:lnTo>
                  <a:cubicBezTo>
                    <a:pt x="37354" y="1329522"/>
                    <a:pt x="38337" y="1328923"/>
                    <a:pt x="40029" y="1328678"/>
                  </a:cubicBezTo>
                  <a:cubicBezTo>
                    <a:pt x="44532" y="1328051"/>
                    <a:pt x="54111" y="1330094"/>
                    <a:pt x="55776" y="1330013"/>
                  </a:cubicBezTo>
                  <a:cubicBezTo>
                    <a:pt x="66611" y="1329468"/>
                    <a:pt x="77528" y="1329549"/>
                    <a:pt x="88417" y="1330312"/>
                  </a:cubicBezTo>
                  <a:cubicBezTo>
                    <a:pt x="99170" y="1331075"/>
                    <a:pt x="109841" y="1332573"/>
                    <a:pt x="120349" y="1334916"/>
                  </a:cubicBezTo>
                  <a:cubicBezTo>
                    <a:pt x="139671" y="1339085"/>
                    <a:pt x="158012" y="1345923"/>
                    <a:pt x="175560" y="1354395"/>
                  </a:cubicBezTo>
                  <a:cubicBezTo>
                    <a:pt x="187378" y="1360089"/>
                    <a:pt x="198786" y="1366600"/>
                    <a:pt x="209866" y="1373683"/>
                  </a:cubicBezTo>
                  <a:cubicBezTo>
                    <a:pt x="237840" y="1391582"/>
                    <a:pt x="263604" y="1413404"/>
                    <a:pt x="286529" y="1437051"/>
                  </a:cubicBezTo>
                  <a:cubicBezTo>
                    <a:pt x="296818" y="1447485"/>
                    <a:pt x="306507" y="1461924"/>
                    <a:pt x="316932" y="1474510"/>
                  </a:cubicBezTo>
                  <a:cubicBezTo>
                    <a:pt x="299165" y="1471023"/>
                    <a:pt x="281125" y="1468952"/>
                    <a:pt x="263195" y="1469116"/>
                  </a:cubicBezTo>
                  <a:cubicBezTo>
                    <a:pt x="222693" y="1469470"/>
                    <a:pt x="182847" y="1479931"/>
                    <a:pt x="148241" y="1503578"/>
                  </a:cubicBezTo>
                  <a:cubicBezTo>
                    <a:pt x="96032" y="1539403"/>
                    <a:pt x="52583" y="1626771"/>
                    <a:pt x="58396" y="1696514"/>
                  </a:cubicBezTo>
                  <a:cubicBezTo>
                    <a:pt x="62544" y="1746559"/>
                    <a:pt x="90628" y="1788105"/>
                    <a:pt x="156592" y="1797122"/>
                  </a:cubicBezTo>
                  <a:cubicBezTo>
                    <a:pt x="179299" y="1800201"/>
                    <a:pt x="201924" y="1793608"/>
                    <a:pt x="218572" y="1780667"/>
                  </a:cubicBezTo>
                  <a:cubicBezTo>
                    <a:pt x="236421" y="1766801"/>
                    <a:pt x="247556" y="1745878"/>
                    <a:pt x="245318" y="1721931"/>
                  </a:cubicBezTo>
                  <a:cubicBezTo>
                    <a:pt x="240706" y="1672485"/>
                    <a:pt x="216143" y="1655758"/>
                    <a:pt x="193764" y="1655295"/>
                  </a:cubicBezTo>
                  <a:cubicBezTo>
                    <a:pt x="160168" y="1654586"/>
                    <a:pt x="128591" y="1691337"/>
                    <a:pt x="153208" y="1722994"/>
                  </a:cubicBezTo>
                  <a:cubicBezTo>
                    <a:pt x="155965" y="1726590"/>
                    <a:pt x="161150" y="1727271"/>
                    <a:pt x="164753" y="1724519"/>
                  </a:cubicBezTo>
                  <a:cubicBezTo>
                    <a:pt x="168355" y="1721768"/>
                    <a:pt x="169037" y="1716592"/>
                    <a:pt x="166281" y="1712995"/>
                  </a:cubicBezTo>
                  <a:cubicBezTo>
                    <a:pt x="151434" y="1693381"/>
                    <a:pt x="172667" y="1672077"/>
                    <a:pt x="193273" y="1672758"/>
                  </a:cubicBezTo>
                  <a:cubicBezTo>
                    <a:pt x="209429" y="1673302"/>
                    <a:pt x="223976" y="1687769"/>
                    <a:pt x="226842" y="1723511"/>
                  </a:cubicBezTo>
                  <a:cubicBezTo>
                    <a:pt x="228261" y="1740784"/>
                    <a:pt x="219828" y="1755631"/>
                    <a:pt x="206864" y="1765466"/>
                  </a:cubicBezTo>
                  <a:cubicBezTo>
                    <a:pt x="194037" y="1775192"/>
                    <a:pt x="176707" y="1780014"/>
                    <a:pt x="159403" y="1777453"/>
                  </a:cubicBezTo>
                  <a:cubicBezTo>
                    <a:pt x="105611" y="1769552"/>
                    <a:pt x="82686" y="1735744"/>
                    <a:pt x="79656" y="1694852"/>
                  </a:cubicBezTo>
                  <a:cubicBezTo>
                    <a:pt x="75017" y="1632329"/>
                    <a:pt x="114181" y="1554250"/>
                    <a:pt x="161177" y="1522512"/>
                  </a:cubicBezTo>
                  <a:cubicBezTo>
                    <a:pt x="191963" y="1501617"/>
                    <a:pt x="227442" y="1492708"/>
                    <a:pt x="263413" y="1492409"/>
                  </a:cubicBezTo>
                  <a:cubicBezTo>
                    <a:pt x="299902" y="1492082"/>
                    <a:pt x="336965" y="1500554"/>
                    <a:pt x="370479" y="1514884"/>
                  </a:cubicBezTo>
                  <a:cubicBezTo>
                    <a:pt x="442202" y="1545315"/>
                    <a:pt x="491928" y="1593507"/>
                    <a:pt x="527517" y="1651290"/>
                  </a:cubicBezTo>
                  <a:cubicBezTo>
                    <a:pt x="580190" y="1736833"/>
                    <a:pt x="602160" y="1843163"/>
                    <a:pt x="617525" y="1945188"/>
                  </a:cubicBezTo>
                  <a:cubicBezTo>
                    <a:pt x="616106" y="1975265"/>
                    <a:pt x="614305" y="2005232"/>
                    <a:pt x="612040" y="2035063"/>
                  </a:cubicBezTo>
                  <a:cubicBezTo>
                    <a:pt x="609229" y="2047214"/>
                    <a:pt x="607618" y="2054215"/>
                    <a:pt x="607618" y="2054215"/>
                  </a:cubicBezTo>
                  <a:cubicBezTo>
                    <a:pt x="606745" y="2057920"/>
                    <a:pt x="608874" y="2061162"/>
                    <a:pt x="612067" y="2062878"/>
                  </a:cubicBezTo>
                  <a:cubicBezTo>
                    <a:pt x="613432" y="2065112"/>
                    <a:pt x="615451" y="2066883"/>
                    <a:pt x="618262" y="2067128"/>
                  </a:cubicBezTo>
                  <a:cubicBezTo>
                    <a:pt x="622984" y="2067537"/>
                    <a:pt x="627187" y="2064050"/>
                    <a:pt x="627623" y="2059337"/>
                  </a:cubicBezTo>
                  <a:cubicBezTo>
                    <a:pt x="628551" y="2050074"/>
                    <a:pt x="629179" y="2040675"/>
                    <a:pt x="630025" y="2031385"/>
                  </a:cubicBezTo>
                  <a:cubicBezTo>
                    <a:pt x="630462" y="2029533"/>
                    <a:pt x="630898" y="2027789"/>
                    <a:pt x="631362" y="2025773"/>
                  </a:cubicBezTo>
                  <a:cubicBezTo>
                    <a:pt x="639632" y="1995043"/>
                    <a:pt x="649102" y="1966165"/>
                    <a:pt x="659582" y="1938977"/>
                  </a:cubicBezTo>
                  <a:cubicBezTo>
                    <a:pt x="715203" y="1869997"/>
                    <a:pt x="819540" y="1821069"/>
                    <a:pt x="923195" y="1804587"/>
                  </a:cubicBezTo>
                  <a:cubicBezTo>
                    <a:pt x="992898" y="1793499"/>
                    <a:pt x="1062110" y="1797041"/>
                    <a:pt x="1115493" y="1819679"/>
                  </a:cubicBezTo>
                  <a:cubicBezTo>
                    <a:pt x="1155449" y="1836625"/>
                    <a:pt x="1186343" y="1864385"/>
                    <a:pt x="1200726" y="1905332"/>
                  </a:cubicBezTo>
                  <a:cubicBezTo>
                    <a:pt x="1219039" y="1956821"/>
                    <a:pt x="1211452" y="2012152"/>
                    <a:pt x="1184269" y="2049693"/>
                  </a:cubicBezTo>
                  <a:cubicBezTo>
                    <a:pt x="1157305" y="2086907"/>
                    <a:pt x="1110745" y="2105841"/>
                    <a:pt x="1051494" y="2085408"/>
                  </a:cubicBezTo>
                  <a:cubicBezTo>
                    <a:pt x="1002014" y="2068436"/>
                    <a:pt x="989105" y="2030704"/>
                    <a:pt x="998548" y="2001009"/>
                  </a:cubicBezTo>
                  <a:cubicBezTo>
                    <a:pt x="1004170" y="1983383"/>
                    <a:pt x="1017324" y="1968726"/>
                    <a:pt x="1034900" y="1963986"/>
                  </a:cubicBezTo>
                  <a:cubicBezTo>
                    <a:pt x="1049938" y="1959927"/>
                    <a:pt x="1067924" y="1963223"/>
                    <a:pt x="1086864" y="1977090"/>
                  </a:cubicBezTo>
                  <a:cubicBezTo>
                    <a:pt x="1090685" y="1979923"/>
                    <a:pt x="1096062" y="1979133"/>
                    <a:pt x="1098900" y="1975319"/>
                  </a:cubicBezTo>
                  <a:cubicBezTo>
                    <a:pt x="1101738" y="1971532"/>
                    <a:pt x="1100947" y="1966138"/>
                    <a:pt x="1097126" y="1963305"/>
                  </a:cubicBezTo>
                  <a:cubicBezTo>
                    <a:pt x="1073027" y="1945106"/>
                    <a:pt x="1049720" y="1941483"/>
                    <a:pt x="1030288" y="1946414"/>
                  </a:cubicBezTo>
                  <a:cubicBezTo>
                    <a:pt x="1006599" y="1952435"/>
                    <a:pt x="988286" y="1971560"/>
                    <a:pt x="980426" y="1995125"/>
                  </a:cubicBezTo>
                  <a:cubicBezTo>
                    <a:pt x="967844" y="2032856"/>
                    <a:pt x="981708" y="2082466"/>
                    <a:pt x="1044616" y="2104969"/>
                  </a:cubicBezTo>
                  <a:cubicBezTo>
                    <a:pt x="1114729" y="2129951"/>
                    <a:pt x="1170050" y="2106849"/>
                    <a:pt x="1202418" y="2062905"/>
                  </a:cubicBezTo>
                  <a:cubicBezTo>
                    <a:pt x="1233940" y="2020134"/>
                    <a:pt x="1243383" y="1956739"/>
                    <a:pt x="1222696" y="1897622"/>
                  </a:cubicBezTo>
                  <a:cubicBezTo>
                    <a:pt x="1209186" y="1859454"/>
                    <a:pt x="1183532" y="1830958"/>
                    <a:pt x="1149772" y="1811261"/>
                  </a:cubicBezTo>
                  <a:cubicBezTo>
                    <a:pt x="1106269" y="1785871"/>
                    <a:pt x="1049092" y="1775110"/>
                    <a:pt x="988013" y="1776990"/>
                  </a:cubicBezTo>
                  <a:cubicBezTo>
                    <a:pt x="877754" y="1780395"/>
                    <a:pt x="755049" y="1824910"/>
                    <a:pt x="678741" y="1893726"/>
                  </a:cubicBezTo>
                  <a:cubicBezTo>
                    <a:pt x="683817" y="1882638"/>
                    <a:pt x="688976" y="1871714"/>
                    <a:pt x="694325" y="1861225"/>
                  </a:cubicBezTo>
                  <a:cubicBezTo>
                    <a:pt x="723718" y="1804042"/>
                    <a:pt x="757778" y="1756203"/>
                    <a:pt x="793776" y="1715965"/>
                  </a:cubicBezTo>
                  <a:cubicBezTo>
                    <a:pt x="827536" y="1678206"/>
                    <a:pt x="862961" y="1647149"/>
                    <a:pt x="898359" y="1621786"/>
                  </a:cubicBezTo>
                  <a:cubicBezTo>
                    <a:pt x="967189" y="1572449"/>
                    <a:pt x="1035473" y="1544361"/>
                    <a:pt x="1088229" y="1529868"/>
                  </a:cubicBezTo>
                  <a:cubicBezTo>
                    <a:pt x="1092814" y="1528669"/>
                    <a:pt x="1095543" y="1523983"/>
                    <a:pt x="1094342" y="1519379"/>
                  </a:cubicBezTo>
                  <a:cubicBezTo>
                    <a:pt x="1093141" y="1514802"/>
                    <a:pt x="1088420" y="1512051"/>
                    <a:pt x="1083835" y="1513277"/>
                  </a:cubicBezTo>
                  <a:cubicBezTo>
                    <a:pt x="1029333" y="1526925"/>
                    <a:pt x="958292" y="1553651"/>
                    <a:pt x="886815" y="1602988"/>
                  </a:cubicBezTo>
                  <a:cubicBezTo>
                    <a:pt x="908211" y="1572067"/>
                    <a:pt x="930482" y="1540983"/>
                    <a:pt x="950023" y="1508618"/>
                  </a:cubicBezTo>
                  <a:cubicBezTo>
                    <a:pt x="969373" y="1476553"/>
                    <a:pt x="985884" y="1443208"/>
                    <a:pt x="996801" y="1407928"/>
                  </a:cubicBezTo>
                  <a:cubicBezTo>
                    <a:pt x="1005016" y="1380222"/>
                    <a:pt x="1002887" y="1345923"/>
                    <a:pt x="987467" y="1322058"/>
                  </a:cubicBezTo>
                  <a:cubicBezTo>
                    <a:pt x="976605" y="1305249"/>
                    <a:pt x="959520" y="1293207"/>
                    <a:pt x="935121" y="1291491"/>
                  </a:cubicBezTo>
                  <a:cubicBezTo>
                    <a:pt x="909985" y="1289747"/>
                    <a:pt x="886323" y="1307455"/>
                    <a:pt x="874315" y="1331266"/>
                  </a:cubicBezTo>
                  <a:cubicBezTo>
                    <a:pt x="862334" y="1354967"/>
                    <a:pt x="861952" y="1383736"/>
                    <a:pt x="880701" y="1402452"/>
                  </a:cubicBezTo>
                  <a:cubicBezTo>
                    <a:pt x="886187" y="1407900"/>
                    <a:pt x="892982" y="1411033"/>
                    <a:pt x="900187" y="1411933"/>
                  </a:cubicBezTo>
                  <a:cubicBezTo>
                    <a:pt x="906956" y="1412750"/>
                    <a:pt x="914052" y="1411687"/>
                    <a:pt x="920547" y="1408827"/>
                  </a:cubicBezTo>
                  <a:cubicBezTo>
                    <a:pt x="922021" y="1408173"/>
                    <a:pt x="937496" y="1399482"/>
                    <a:pt x="938478" y="1396023"/>
                  </a:cubicBezTo>
                  <a:cubicBezTo>
                    <a:pt x="939706" y="1391664"/>
                    <a:pt x="937168" y="1387114"/>
                    <a:pt x="932801" y="1385861"/>
                  </a:cubicBezTo>
                  <a:cubicBezTo>
                    <a:pt x="930563" y="1385207"/>
                    <a:pt x="927507" y="1385343"/>
                    <a:pt x="924150" y="1386814"/>
                  </a:cubicBezTo>
                  <a:cubicBezTo>
                    <a:pt x="920629" y="1388367"/>
                    <a:pt x="915962" y="1392399"/>
                    <a:pt x="913915" y="1393244"/>
                  </a:cubicBezTo>
                  <a:cubicBezTo>
                    <a:pt x="910258" y="1394715"/>
                    <a:pt x="906301" y="1395232"/>
                    <a:pt x="902562" y="1394633"/>
                  </a:cubicBezTo>
                  <a:cubicBezTo>
                    <a:pt x="899205" y="1394143"/>
                    <a:pt x="896066" y="1392590"/>
                    <a:pt x="893583" y="1389947"/>
                  </a:cubicBezTo>
                  <a:cubicBezTo>
                    <a:pt x="880974" y="1376598"/>
                    <a:pt x="883157" y="1356629"/>
                    <a:pt x="891891" y="1340419"/>
                  </a:cubicBezTo>
                  <a:cubicBezTo>
                    <a:pt x="900570" y="1324319"/>
                    <a:pt x="916181" y="1311215"/>
                    <a:pt x="933375" y="1312822"/>
                  </a:cubicBezTo>
                  <a:cubicBezTo>
                    <a:pt x="954280" y="1314729"/>
                    <a:pt x="966971" y="1327615"/>
                    <a:pt x="973303" y="1344016"/>
                  </a:cubicBezTo>
                  <a:cubicBezTo>
                    <a:pt x="980153" y="1361642"/>
                    <a:pt x="979962" y="1383218"/>
                    <a:pt x="974449" y="1401226"/>
                  </a:cubicBezTo>
                  <a:cubicBezTo>
                    <a:pt x="964542" y="1434898"/>
                    <a:pt x="948958" y="1466664"/>
                    <a:pt x="931191" y="1497557"/>
                  </a:cubicBezTo>
                  <a:cubicBezTo>
                    <a:pt x="904090" y="1544715"/>
                    <a:pt x="871804" y="1589748"/>
                    <a:pt x="844512" y="1635080"/>
                  </a:cubicBezTo>
                  <a:cubicBezTo>
                    <a:pt x="844485" y="1635135"/>
                    <a:pt x="844512" y="1635217"/>
                    <a:pt x="844485" y="1635271"/>
                  </a:cubicBezTo>
                  <a:cubicBezTo>
                    <a:pt x="821287" y="1654423"/>
                    <a:pt x="798361" y="1675863"/>
                    <a:pt x="776419" y="1700546"/>
                  </a:cubicBezTo>
                  <a:cubicBezTo>
                    <a:pt x="739384" y="1742227"/>
                    <a:pt x="705023" y="1792327"/>
                    <a:pt x="675794" y="1851962"/>
                  </a:cubicBezTo>
                  <a:cubicBezTo>
                    <a:pt x="674020" y="1855586"/>
                    <a:pt x="672409" y="1859536"/>
                    <a:pt x="670663" y="1863214"/>
                  </a:cubicBezTo>
                  <a:cubicBezTo>
                    <a:pt x="683899" y="1808864"/>
                    <a:pt x="698255" y="1750509"/>
                    <a:pt x="711409" y="1698175"/>
                  </a:cubicBezTo>
                  <a:cubicBezTo>
                    <a:pt x="729149" y="1627480"/>
                    <a:pt x="744596" y="1568035"/>
                    <a:pt x="751911" y="1545369"/>
                  </a:cubicBezTo>
                  <a:cubicBezTo>
                    <a:pt x="783214" y="1447975"/>
                    <a:pt x="817930" y="1349437"/>
                    <a:pt x="856548" y="1251444"/>
                  </a:cubicBezTo>
                  <a:cubicBezTo>
                    <a:pt x="875188" y="1225535"/>
                    <a:pt x="896994" y="1200635"/>
                    <a:pt x="919265" y="1178432"/>
                  </a:cubicBezTo>
                  <a:cubicBezTo>
                    <a:pt x="933975" y="1163775"/>
                    <a:pt x="948713" y="1150454"/>
                    <a:pt x="962795" y="1138603"/>
                  </a:cubicBezTo>
                  <a:cubicBezTo>
                    <a:pt x="963750" y="1138576"/>
                    <a:pt x="964651" y="1139011"/>
                    <a:pt x="965579" y="1138657"/>
                  </a:cubicBezTo>
                  <a:cubicBezTo>
                    <a:pt x="973521" y="1135661"/>
                    <a:pt x="991725" y="1128278"/>
                    <a:pt x="1006571" y="1122720"/>
                  </a:cubicBezTo>
                  <a:cubicBezTo>
                    <a:pt x="1013558" y="1120078"/>
                    <a:pt x="1019753" y="1117871"/>
                    <a:pt x="1023602" y="1116808"/>
                  </a:cubicBezTo>
                  <a:cubicBezTo>
                    <a:pt x="1041259" y="1111877"/>
                    <a:pt x="1059190" y="1107873"/>
                    <a:pt x="1077230" y="1104576"/>
                  </a:cubicBezTo>
                  <a:cubicBezTo>
                    <a:pt x="1095297" y="1101280"/>
                    <a:pt x="1113474" y="1098746"/>
                    <a:pt x="1131732" y="1097003"/>
                  </a:cubicBezTo>
                  <a:cubicBezTo>
                    <a:pt x="1159843" y="1094169"/>
                    <a:pt x="1187271" y="1093924"/>
                    <a:pt x="1214263" y="1095341"/>
                  </a:cubicBezTo>
                  <a:cubicBezTo>
                    <a:pt x="1242019" y="1096785"/>
                    <a:pt x="1269311" y="1100217"/>
                    <a:pt x="1296302" y="1105339"/>
                  </a:cubicBezTo>
                  <a:cubicBezTo>
                    <a:pt x="1350095" y="1115555"/>
                    <a:pt x="1402795" y="1132337"/>
                    <a:pt x="1455578" y="1153804"/>
                  </a:cubicBezTo>
                  <a:cubicBezTo>
                    <a:pt x="1459944" y="1155657"/>
                    <a:pt x="1464994" y="1153614"/>
                    <a:pt x="1466877" y="1149255"/>
                  </a:cubicBezTo>
                  <a:cubicBezTo>
                    <a:pt x="1468732" y="1144896"/>
                    <a:pt x="1466686" y="1139856"/>
                    <a:pt x="1462319" y="1138004"/>
                  </a:cubicBezTo>
                  <a:cubicBezTo>
                    <a:pt x="1408936" y="1114329"/>
                    <a:pt x="1355607" y="1094959"/>
                    <a:pt x="1300724" y="1083381"/>
                  </a:cubicBezTo>
                  <a:cubicBezTo>
                    <a:pt x="1272722" y="1077469"/>
                    <a:pt x="1244338" y="1073574"/>
                    <a:pt x="1215436" y="1072157"/>
                  </a:cubicBezTo>
                  <a:cubicBezTo>
                    <a:pt x="1187271" y="1070768"/>
                    <a:pt x="1158642" y="1071857"/>
                    <a:pt x="1129358" y="1075290"/>
                  </a:cubicBezTo>
                  <a:cubicBezTo>
                    <a:pt x="1110554" y="1077578"/>
                    <a:pt x="1091831" y="1080602"/>
                    <a:pt x="1073273" y="1084525"/>
                  </a:cubicBezTo>
                  <a:cubicBezTo>
                    <a:pt x="1054742" y="1088476"/>
                    <a:pt x="1036374" y="1093270"/>
                    <a:pt x="1018280" y="1098937"/>
                  </a:cubicBezTo>
                  <a:cubicBezTo>
                    <a:pt x="1017352" y="1099237"/>
                    <a:pt x="1015878" y="1099809"/>
                    <a:pt x="1014704" y="1100217"/>
                  </a:cubicBezTo>
                  <a:cubicBezTo>
                    <a:pt x="1052204" y="1076135"/>
                    <a:pt x="1091804" y="1056819"/>
                    <a:pt x="1132851" y="1041400"/>
                  </a:cubicBezTo>
                  <a:cubicBezTo>
                    <a:pt x="1162272" y="1030339"/>
                    <a:pt x="1192375" y="1021158"/>
                    <a:pt x="1222996" y="1013748"/>
                  </a:cubicBezTo>
                  <a:cubicBezTo>
                    <a:pt x="1299632" y="995195"/>
                    <a:pt x="1379352" y="987431"/>
                    <a:pt x="1458225" y="987159"/>
                  </a:cubicBezTo>
                  <a:cubicBezTo>
                    <a:pt x="1462974" y="987186"/>
                    <a:pt x="1466849" y="983372"/>
                    <a:pt x="1466904" y="978632"/>
                  </a:cubicBezTo>
                  <a:cubicBezTo>
                    <a:pt x="1466931" y="973918"/>
                    <a:pt x="1463110" y="970023"/>
                    <a:pt x="1458362" y="969996"/>
                  </a:cubicBezTo>
                  <a:cubicBezTo>
                    <a:pt x="1377905" y="968497"/>
                    <a:pt x="1296330" y="974164"/>
                    <a:pt x="1217865" y="991872"/>
                  </a:cubicBezTo>
                  <a:cubicBezTo>
                    <a:pt x="1191529" y="997811"/>
                    <a:pt x="1165683" y="1005493"/>
                    <a:pt x="1140274" y="1014347"/>
                  </a:cubicBezTo>
                  <a:cubicBezTo>
                    <a:pt x="1156349" y="1003178"/>
                    <a:pt x="1172670" y="992335"/>
                    <a:pt x="1189209" y="981765"/>
                  </a:cubicBezTo>
                  <a:cubicBezTo>
                    <a:pt x="1205748" y="971194"/>
                    <a:pt x="1222478" y="960951"/>
                    <a:pt x="1239481" y="951116"/>
                  </a:cubicBezTo>
                  <a:cubicBezTo>
                    <a:pt x="1269747" y="933435"/>
                    <a:pt x="1302279" y="918479"/>
                    <a:pt x="1336012" y="905838"/>
                  </a:cubicBezTo>
                  <a:cubicBezTo>
                    <a:pt x="1358146" y="897529"/>
                    <a:pt x="1380825" y="890228"/>
                    <a:pt x="1403832" y="884153"/>
                  </a:cubicBezTo>
                  <a:cubicBezTo>
                    <a:pt x="1461800" y="868842"/>
                    <a:pt x="1521843" y="861051"/>
                    <a:pt x="1580302" y="863012"/>
                  </a:cubicBezTo>
                  <a:cubicBezTo>
                    <a:pt x="1585051" y="863257"/>
                    <a:pt x="1589062" y="859579"/>
                    <a:pt x="1589308" y="854866"/>
                  </a:cubicBezTo>
                  <a:cubicBezTo>
                    <a:pt x="1589526" y="850126"/>
                    <a:pt x="1585869" y="846094"/>
                    <a:pt x="1581120" y="845876"/>
                  </a:cubicBezTo>
                  <a:cubicBezTo>
                    <a:pt x="1520833" y="842089"/>
                    <a:pt x="1458471" y="847810"/>
                    <a:pt x="1398292" y="862413"/>
                  </a:cubicBezTo>
                  <a:cubicBezTo>
                    <a:pt x="1374330" y="868215"/>
                    <a:pt x="1350722" y="875408"/>
                    <a:pt x="1327797" y="884044"/>
                  </a:cubicBezTo>
                  <a:cubicBezTo>
                    <a:pt x="1292836" y="897202"/>
                    <a:pt x="1259458" y="913657"/>
                    <a:pt x="1228345" y="932455"/>
                  </a:cubicBezTo>
                  <a:cubicBezTo>
                    <a:pt x="1211315" y="942834"/>
                    <a:pt x="1194531" y="953622"/>
                    <a:pt x="1178019" y="964819"/>
                  </a:cubicBezTo>
                  <a:cubicBezTo>
                    <a:pt x="1161507" y="976016"/>
                    <a:pt x="1145296" y="987595"/>
                    <a:pt x="1129276" y="999418"/>
                  </a:cubicBezTo>
                  <a:lnTo>
                    <a:pt x="1096607" y="1024536"/>
                  </a:lnTo>
                  <a:cubicBezTo>
                    <a:pt x="1096034" y="1024999"/>
                    <a:pt x="1086646" y="1033227"/>
                    <a:pt x="1082497" y="1037504"/>
                  </a:cubicBezTo>
                  <a:cubicBezTo>
                    <a:pt x="1052285" y="1051507"/>
                    <a:pt x="1023001" y="1067825"/>
                    <a:pt x="995000" y="1086923"/>
                  </a:cubicBezTo>
                  <a:cubicBezTo>
                    <a:pt x="970328" y="1103895"/>
                    <a:pt x="937441" y="1131547"/>
                    <a:pt x="905428" y="1164920"/>
                  </a:cubicBezTo>
                  <a:cubicBezTo>
                    <a:pt x="896912" y="1173801"/>
                    <a:pt x="888534" y="1183200"/>
                    <a:pt x="880292" y="1192789"/>
                  </a:cubicBezTo>
                  <a:cubicBezTo>
                    <a:pt x="914516" y="1109698"/>
                    <a:pt x="951551" y="1027233"/>
                    <a:pt x="992134" y="946566"/>
                  </a:cubicBezTo>
                  <a:cubicBezTo>
                    <a:pt x="1036320" y="858762"/>
                    <a:pt x="1084845" y="773246"/>
                    <a:pt x="1137736" y="690999"/>
                  </a:cubicBezTo>
                  <a:lnTo>
                    <a:pt x="1142540" y="688084"/>
                  </a:lnTo>
                  <a:lnTo>
                    <a:pt x="1166802" y="675280"/>
                  </a:lnTo>
                  <a:lnTo>
                    <a:pt x="1245567" y="640899"/>
                  </a:lnTo>
                  <a:cubicBezTo>
                    <a:pt x="1250042" y="639292"/>
                    <a:pt x="1252362" y="634388"/>
                    <a:pt x="1250752" y="629920"/>
                  </a:cubicBezTo>
                  <a:cubicBezTo>
                    <a:pt x="1249142" y="625452"/>
                    <a:pt x="1244202" y="623137"/>
                    <a:pt x="1239753" y="624744"/>
                  </a:cubicBezTo>
                  <a:cubicBezTo>
                    <a:pt x="1229519" y="627686"/>
                    <a:pt x="1219366" y="630356"/>
                    <a:pt x="1209296" y="633435"/>
                  </a:cubicBezTo>
                  <a:cubicBezTo>
                    <a:pt x="1202473" y="635532"/>
                    <a:pt x="1195677" y="637712"/>
                    <a:pt x="1188990" y="640245"/>
                  </a:cubicBezTo>
                  <a:cubicBezTo>
                    <a:pt x="1183368" y="642398"/>
                    <a:pt x="1177828" y="644768"/>
                    <a:pt x="1172397" y="647410"/>
                  </a:cubicBezTo>
                  <a:cubicBezTo>
                    <a:pt x="1169149" y="648991"/>
                    <a:pt x="1165983" y="650870"/>
                    <a:pt x="1162790" y="652641"/>
                  </a:cubicBezTo>
                  <a:cubicBezTo>
                    <a:pt x="1179466" y="627768"/>
                    <a:pt x="1196332" y="603031"/>
                    <a:pt x="1213963" y="578894"/>
                  </a:cubicBezTo>
                  <a:cubicBezTo>
                    <a:pt x="1221386" y="568732"/>
                    <a:pt x="1229246" y="558925"/>
                    <a:pt x="1236833" y="548900"/>
                  </a:cubicBezTo>
                  <a:cubicBezTo>
                    <a:pt x="1239071" y="547919"/>
                    <a:pt x="1240954" y="546311"/>
                    <a:pt x="1241609" y="543832"/>
                  </a:cubicBezTo>
                  <a:cubicBezTo>
                    <a:pt x="1241391" y="543669"/>
                    <a:pt x="1241473" y="543478"/>
                    <a:pt x="1241746" y="543260"/>
                  </a:cubicBezTo>
                  <a:cubicBezTo>
                    <a:pt x="1242237" y="542797"/>
                    <a:pt x="1243356" y="542225"/>
                    <a:pt x="1244011" y="541707"/>
                  </a:cubicBezTo>
                  <a:cubicBezTo>
                    <a:pt x="1246331" y="539800"/>
                    <a:pt x="1249442" y="537921"/>
                    <a:pt x="1252744" y="536013"/>
                  </a:cubicBezTo>
                  <a:cubicBezTo>
                    <a:pt x="1262979" y="530102"/>
                    <a:pt x="1275369" y="524680"/>
                    <a:pt x="1279299" y="522474"/>
                  </a:cubicBezTo>
                  <a:cubicBezTo>
                    <a:pt x="1293573" y="514083"/>
                    <a:pt x="1308147" y="506618"/>
                    <a:pt x="1322666" y="499263"/>
                  </a:cubicBezTo>
                  <a:cubicBezTo>
                    <a:pt x="1332382" y="494332"/>
                    <a:pt x="1342043" y="489455"/>
                    <a:pt x="1351923" y="484960"/>
                  </a:cubicBezTo>
                  <a:cubicBezTo>
                    <a:pt x="1368298" y="477495"/>
                    <a:pt x="1384974" y="470712"/>
                    <a:pt x="1402577" y="465508"/>
                  </a:cubicBezTo>
                  <a:cubicBezTo>
                    <a:pt x="1407189" y="464364"/>
                    <a:pt x="1410000" y="459678"/>
                    <a:pt x="1408827" y="455102"/>
                  </a:cubicBezTo>
                  <a:cubicBezTo>
                    <a:pt x="1407680" y="450498"/>
                    <a:pt x="1403014" y="447692"/>
                    <a:pt x="1398401" y="448836"/>
                  </a:cubicBezTo>
                  <a:cubicBezTo>
                    <a:pt x="1374657" y="453794"/>
                    <a:pt x="1351978" y="460714"/>
                    <a:pt x="1330171" y="470058"/>
                  </a:cubicBezTo>
                  <a:cubicBezTo>
                    <a:pt x="1321465" y="473790"/>
                    <a:pt x="1312896" y="477959"/>
                    <a:pt x="1304517" y="482508"/>
                  </a:cubicBezTo>
                  <a:cubicBezTo>
                    <a:pt x="1293846" y="488311"/>
                    <a:pt x="1283584" y="494958"/>
                    <a:pt x="1273268" y="501687"/>
                  </a:cubicBezTo>
                  <a:cubicBezTo>
                    <a:pt x="1309675" y="456355"/>
                    <a:pt x="1347911" y="412657"/>
                    <a:pt x="1388194" y="371002"/>
                  </a:cubicBezTo>
                  <a:cubicBezTo>
                    <a:pt x="1390459" y="372364"/>
                    <a:pt x="1393052" y="373018"/>
                    <a:pt x="1395699" y="371956"/>
                  </a:cubicBezTo>
                  <a:cubicBezTo>
                    <a:pt x="1459289" y="346783"/>
                    <a:pt x="1548616" y="314854"/>
                    <a:pt x="1621867" y="322918"/>
                  </a:cubicBezTo>
                  <a:cubicBezTo>
                    <a:pt x="1669601" y="328176"/>
                    <a:pt x="1710184" y="351251"/>
                    <a:pt x="1730489" y="407508"/>
                  </a:cubicBezTo>
                  <a:cubicBezTo>
                    <a:pt x="1740642" y="434915"/>
                    <a:pt x="1737148" y="471012"/>
                    <a:pt x="1722547" y="498908"/>
                  </a:cubicBezTo>
                  <a:cubicBezTo>
                    <a:pt x="1708383" y="526015"/>
                    <a:pt x="1683356" y="545467"/>
                    <a:pt x="1648914" y="539555"/>
                  </a:cubicBezTo>
                  <a:cubicBezTo>
                    <a:pt x="1637042" y="537539"/>
                    <a:pt x="1622959" y="530837"/>
                    <a:pt x="1612370" y="521248"/>
                  </a:cubicBezTo>
                  <a:cubicBezTo>
                    <a:pt x="1602599" y="512367"/>
                    <a:pt x="1595476" y="501033"/>
                    <a:pt x="1597632" y="488284"/>
                  </a:cubicBezTo>
                  <a:cubicBezTo>
                    <a:pt x="1598642" y="482372"/>
                    <a:pt x="1601289" y="477386"/>
                    <a:pt x="1605028" y="473273"/>
                  </a:cubicBezTo>
                  <a:cubicBezTo>
                    <a:pt x="1609122" y="468750"/>
                    <a:pt x="1614417" y="465182"/>
                    <a:pt x="1620148" y="462430"/>
                  </a:cubicBezTo>
                  <a:cubicBezTo>
                    <a:pt x="1623150" y="461013"/>
                    <a:pt x="1631747" y="461095"/>
                    <a:pt x="1635404" y="461095"/>
                  </a:cubicBezTo>
                  <a:cubicBezTo>
                    <a:pt x="1635732" y="461122"/>
                    <a:pt x="1636005" y="461095"/>
                    <a:pt x="1636305" y="461068"/>
                  </a:cubicBezTo>
                  <a:cubicBezTo>
                    <a:pt x="1637806" y="461313"/>
                    <a:pt x="1639416" y="461150"/>
                    <a:pt x="1640944" y="460496"/>
                  </a:cubicBezTo>
                  <a:cubicBezTo>
                    <a:pt x="1641545" y="460223"/>
                    <a:pt x="1646457" y="444885"/>
                    <a:pt x="1635622" y="444613"/>
                  </a:cubicBezTo>
                  <a:cubicBezTo>
                    <a:pt x="1630164" y="444477"/>
                    <a:pt x="1617501" y="445049"/>
                    <a:pt x="1612997" y="447065"/>
                  </a:cubicBezTo>
                  <a:cubicBezTo>
                    <a:pt x="1605110" y="450607"/>
                    <a:pt x="1597905" y="455374"/>
                    <a:pt x="1592201" y="461367"/>
                  </a:cubicBezTo>
                  <a:cubicBezTo>
                    <a:pt x="1586088" y="467824"/>
                    <a:pt x="1581694" y="475697"/>
                    <a:pt x="1579892" y="485096"/>
                  </a:cubicBezTo>
                  <a:cubicBezTo>
                    <a:pt x="1576918" y="500570"/>
                    <a:pt x="1582267" y="515173"/>
                    <a:pt x="1592146" y="527377"/>
                  </a:cubicBezTo>
                  <a:cubicBezTo>
                    <a:pt x="1605465" y="543941"/>
                    <a:pt x="1627353" y="555819"/>
                    <a:pt x="1645338" y="559279"/>
                  </a:cubicBezTo>
                  <a:cubicBezTo>
                    <a:pt x="1689742" y="567724"/>
                    <a:pt x="1723066" y="543941"/>
                    <a:pt x="1741924" y="509206"/>
                  </a:cubicBezTo>
                  <a:cubicBezTo>
                    <a:pt x="1759937" y="475970"/>
                    <a:pt x="1764058" y="432626"/>
                    <a:pt x="1752268" y="399607"/>
                  </a:cubicBezTo>
                  <a:cubicBezTo>
                    <a:pt x="1728033" y="333652"/>
                    <a:pt x="1680299" y="306273"/>
                    <a:pt x="1624160" y="300851"/>
                  </a:cubicBezTo>
                  <a:cubicBezTo>
                    <a:pt x="1556612" y="294340"/>
                    <a:pt x="1476511" y="320793"/>
                    <a:pt x="1413412" y="346129"/>
                  </a:cubicBezTo>
                  <a:cubicBezTo>
                    <a:pt x="1437674" y="322019"/>
                    <a:pt x="1462646" y="298672"/>
                    <a:pt x="1488355" y="276060"/>
                  </a:cubicBezTo>
                  <a:cubicBezTo>
                    <a:pt x="1488437" y="276060"/>
                    <a:pt x="1488601" y="276060"/>
                    <a:pt x="1488683" y="276033"/>
                  </a:cubicBezTo>
                  <a:lnTo>
                    <a:pt x="1497962" y="273418"/>
                  </a:lnTo>
                  <a:lnTo>
                    <a:pt x="1526919" y="265217"/>
                  </a:lnTo>
                  <a:cubicBezTo>
                    <a:pt x="1535434" y="262738"/>
                    <a:pt x="1544003" y="261077"/>
                    <a:pt x="1552519" y="259496"/>
                  </a:cubicBezTo>
                  <a:cubicBezTo>
                    <a:pt x="1558277" y="258434"/>
                    <a:pt x="1564008" y="257399"/>
                    <a:pt x="1569767" y="256554"/>
                  </a:cubicBezTo>
                  <a:cubicBezTo>
                    <a:pt x="1584314" y="254402"/>
                    <a:pt x="1598915" y="253122"/>
                    <a:pt x="1613980" y="253367"/>
                  </a:cubicBezTo>
                  <a:cubicBezTo>
                    <a:pt x="1618702" y="253721"/>
                    <a:pt x="1622823" y="250179"/>
                    <a:pt x="1623177" y="245439"/>
                  </a:cubicBezTo>
                  <a:cubicBezTo>
                    <a:pt x="1623532" y="240726"/>
                    <a:pt x="1619984" y="236612"/>
                    <a:pt x="1615263" y="236258"/>
                  </a:cubicBezTo>
                  <a:cubicBezTo>
                    <a:pt x="1599106" y="234106"/>
                    <a:pt x="1583222" y="233180"/>
                    <a:pt x="1567393" y="234215"/>
                  </a:cubicBezTo>
                  <a:cubicBezTo>
                    <a:pt x="1560952" y="234651"/>
                    <a:pt x="1554538" y="235414"/>
                    <a:pt x="1548179" y="236639"/>
                  </a:cubicBezTo>
                  <a:cubicBezTo>
                    <a:pt x="1541411" y="237947"/>
                    <a:pt x="1534697" y="239881"/>
                    <a:pt x="1528010" y="242034"/>
                  </a:cubicBezTo>
                  <a:cubicBezTo>
                    <a:pt x="1557022" y="218141"/>
                    <a:pt x="1587097" y="195448"/>
                    <a:pt x="1617965" y="173599"/>
                  </a:cubicBezTo>
                  <a:cubicBezTo>
                    <a:pt x="1619193" y="173735"/>
                    <a:pt x="1620421" y="173926"/>
                    <a:pt x="1622195" y="173354"/>
                  </a:cubicBezTo>
                  <a:cubicBezTo>
                    <a:pt x="1623095" y="173081"/>
                    <a:pt x="1625415" y="171801"/>
                    <a:pt x="1626452" y="171229"/>
                  </a:cubicBezTo>
                  <a:lnTo>
                    <a:pt x="1637260" y="168695"/>
                  </a:lnTo>
                  <a:cubicBezTo>
                    <a:pt x="1643592" y="167224"/>
                    <a:pt x="1649923" y="165944"/>
                    <a:pt x="1656310" y="164772"/>
                  </a:cubicBezTo>
                  <a:cubicBezTo>
                    <a:pt x="1660513" y="164037"/>
                    <a:pt x="1664688" y="163356"/>
                    <a:pt x="1668891" y="162811"/>
                  </a:cubicBezTo>
                  <a:cubicBezTo>
                    <a:pt x="1674759" y="161966"/>
                    <a:pt x="1680654" y="161558"/>
                    <a:pt x="1686522" y="161149"/>
                  </a:cubicBezTo>
                  <a:cubicBezTo>
                    <a:pt x="1692471" y="160740"/>
                    <a:pt x="1698448" y="160468"/>
                    <a:pt x="1704398" y="160195"/>
                  </a:cubicBezTo>
                  <a:cubicBezTo>
                    <a:pt x="1722875" y="159351"/>
                    <a:pt x="1741324" y="159187"/>
                    <a:pt x="1759855" y="159051"/>
                  </a:cubicBezTo>
                  <a:cubicBezTo>
                    <a:pt x="1764604" y="159269"/>
                    <a:pt x="1768616" y="155591"/>
                    <a:pt x="1768834" y="150851"/>
                  </a:cubicBezTo>
                  <a:cubicBezTo>
                    <a:pt x="1768998" y="146165"/>
                    <a:pt x="1765314" y="142133"/>
                    <a:pt x="1760565" y="14191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" name="Google Shape;1844;p28">
              <a:extLst>
                <a:ext uri="{FF2B5EF4-FFF2-40B4-BE49-F238E27FC236}">
                  <a16:creationId xmlns:a16="http://schemas.microsoft.com/office/drawing/2014/main" id="{CE407C36-0412-9042-93F2-3D34B4161668}"/>
                </a:ext>
              </a:extLst>
            </p:cNvPr>
            <p:cNvSpPr/>
            <p:nvPr/>
          </p:nvSpPr>
          <p:spPr>
            <a:xfrm>
              <a:off x="397433" y="689861"/>
              <a:ext cx="548192" cy="339423"/>
            </a:xfrm>
            <a:custGeom>
              <a:avLst/>
              <a:gdLst/>
              <a:ahLst/>
              <a:cxnLst/>
              <a:rect l="l" t="t" r="r" b="b"/>
              <a:pathLst>
                <a:path w="1096384" h="678845" extrusionOk="0">
                  <a:moveTo>
                    <a:pt x="344927" y="458398"/>
                  </a:moveTo>
                  <a:cubicBezTo>
                    <a:pt x="348093" y="459624"/>
                    <a:pt x="338159" y="457908"/>
                    <a:pt x="334829" y="457336"/>
                  </a:cubicBezTo>
                  <a:cubicBezTo>
                    <a:pt x="328143" y="456164"/>
                    <a:pt x="321675" y="454203"/>
                    <a:pt x="315316" y="451751"/>
                  </a:cubicBezTo>
                  <a:cubicBezTo>
                    <a:pt x="293209" y="443142"/>
                    <a:pt x="272767" y="431400"/>
                    <a:pt x="253909" y="417070"/>
                  </a:cubicBezTo>
                  <a:cubicBezTo>
                    <a:pt x="198779" y="375171"/>
                    <a:pt x="148562" y="318369"/>
                    <a:pt x="117313" y="256418"/>
                  </a:cubicBezTo>
                  <a:cubicBezTo>
                    <a:pt x="113874" y="249607"/>
                    <a:pt x="88329" y="203675"/>
                    <a:pt x="94087" y="195584"/>
                  </a:cubicBezTo>
                  <a:cubicBezTo>
                    <a:pt x="96353" y="192397"/>
                    <a:pt x="111418" y="198063"/>
                    <a:pt x="114010" y="198717"/>
                  </a:cubicBezTo>
                  <a:cubicBezTo>
                    <a:pt x="138328" y="204656"/>
                    <a:pt x="161880" y="213183"/>
                    <a:pt x="184505" y="223754"/>
                  </a:cubicBezTo>
                  <a:cubicBezTo>
                    <a:pt x="240890" y="250152"/>
                    <a:pt x="303744" y="295212"/>
                    <a:pt x="326642" y="355828"/>
                  </a:cubicBezTo>
                  <a:cubicBezTo>
                    <a:pt x="337067" y="383425"/>
                    <a:pt x="334447" y="413583"/>
                    <a:pt x="342908" y="441644"/>
                  </a:cubicBezTo>
                  <a:lnTo>
                    <a:pt x="344927" y="458398"/>
                  </a:lnTo>
                  <a:close/>
                  <a:moveTo>
                    <a:pt x="500764" y="6"/>
                  </a:moveTo>
                  <a:cubicBezTo>
                    <a:pt x="499918" y="-538"/>
                    <a:pt x="461191" y="34387"/>
                    <a:pt x="459062" y="36076"/>
                  </a:cubicBezTo>
                  <a:cubicBezTo>
                    <a:pt x="414685" y="71492"/>
                    <a:pt x="368562" y="110531"/>
                    <a:pt x="343672" y="162756"/>
                  </a:cubicBezTo>
                  <a:cubicBezTo>
                    <a:pt x="335730" y="179429"/>
                    <a:pt x="329153" y="197873"/>
                    <a:pt x="327706" y="216453"/>
                  </a:cubicBezTo>
                  <a:cubicBezTo>
                    <a:pt x="327215" y="222419"/>
                    <a:pt x="327460" y="228521"/>
                    <a:pt x="328088" y="234487"/>
                  </a:cubicBezTo>
                  <a:cubicBezTo>
                    <a:pt x="328361" y="237157"/>
                    <a:pt x="331991" y="244431"/>
                    <a:pt x="330463" y="242224"/>
                  </a:cubicBezTo>
                  <a:lnTo>
                    <a:pt x="338459" y="266144"/>
                  </a:lnTo>
                  <a:cubicBezTo>
                    <a:pt x="424319" y="248490"/>
                    <a:pt x="490366" y="166298"/>
                    <a:pt x="500819" y="82253"/>
                  </a:cubicBezTo>
                  <a:cubicBezTo>
                    <a:pt x="503548" y="60295"/>
                    <a:pt x="500928" y="38773"/>
                    <a:pt x="499563" y="16870"/>
                  </a:cubicBezTo>
                  <a:cubicBezTo>
                    <a:pt x="499481" y="15671"/>
                    <a:pt x="501091" y="197"/>
                    <a:pt x="500764" y="6"/>
                  </a:cubicBezTo>
                  <a:close/>
                  <a:moveTo>
                    <a:pt x="185406" y="548300"/>
                  </a:moveTo>
                  <a:cubicBezTo>
                    <a:pt x="147170" y="551025"/>
                    <a:pt x="78722" y="574835"/>
                    <a:pt x="35710" y="607527"/>
                  </a:cubicBezTo>
                  <a:cubicBezTo>
                    <a:pt x="32244" y="610169"/>
                    <a:pt x="-725" y="631610"/>
                    <a:pt x="12" y="637058"/>
                  </a:cubicBezTo>
                  <a:cubicBezTo>
                    <a:pt x="885" y="643379"/>
                    <a:pt x="44362" y="659452"/>
                    <a:pt x="49247" y="661550"/>
                  </a:cubicBezTo>
                  <a:cubicBezTo>
                    <a:pt x="106915" y="686205"/>
                    <a:pt x="166247" y="686096"/>
                    <a:pt x="219903" y="650843"/>
                  </a:cubicBezTo>
                  <a:cubicBezTo>
                    <a:pt x="233003" y="642234"/>
                    <a:pt x="279809" y="612512"/>
                    <a:pt x="265208" y="591126"/>
                  </a:cubicBezTo>
                  <a:cubicBezTo>
                    <a:pt x="265208" y="591126"/>
                    <a:pt x="215536" y="546148"/>
                    <a:pt x="185406" y="548300"/>
                  </a:cubicBezTo>
                  <a:close/>
                  <a:moveTo>
                    <a:pt x="766014" y="616544"/>
                  </a:moveTo>
                  <a:cubicBezTo>
                    <a:pt x="752095" y="607935"/>
                    <a:pt x="737439" y="600335"/>
                    <a:pt x="722429" y="593878"/>
                  </a:cubicBezTo>
                  <a:cubicBezTo>
                    <a:pt x="683238" y="577014"/>
                    <a:pt x="640499" y="572138"/>
                    <a:pt x="599124" y="583716"/>
                  </a:cubicBezTo>
                  <a:cubicBezTo>
                    <a:pt x="586788" y="587149"/>
                    <a:pt x="564682" y="592788"/>
                    <a:pt x="558486" y="605402"/>
                  </a:cubicBezTo>
                  <a:lnTo>
                    <a:pt x="551090" y="610006"/>
                  </a:lnTo>
                  <a:cubicBezTo>
                    <a:pt x="567875" y="638039"/>
                    <a:pt x="593393" y="653676"/>
                    <a:pt x="625570" y="660433"/>
                  </a:cubicBezTo>
                  <a:cubicBezTo>
                    <a:pt x="647840" y="665119"/>
                    <a:pt x="671502" y="665554"/>
                    <a:pt x="693963" y="661958"/>
                  </a:cubicBezTo>
                  <a:cubicBezTo>
                    <a:pt x="706217" y="660024"/>
                    <a:pt x="718199" y="656646"/>
                    <a:pt x="729798" y="652205"/>
                  </a:cubicBezTo>
                  <a:cubicBezTo>
                    <a:pt x="737767" y="649154"/>
                    <a:pt x="745572" y="645721"/>
                    <a:pt x="753105" y="641717"/>
                  </a:cubicBezTo>
                  <a:cubicBezTo>
                    <a:pt x="760146" y="637984"/>
                    <a:pt x="766942" y="633735"/>
                    <a:pt x="773465" y="629185"/>
                  </a:cubicBezTo>
                  <a:cubicBezTo>
                    <a:pt x="774147" y="628695"/>
                    <a:pt x="778596" y="626624"/>
                    <a:pt x="778596" y="625562"/>
                  </a:cubicBezTo>
                  <a:cubicBezTo>
                    <a:pt x="778568" y="622756"/>
                    <a:pt x="767815" y="617661"/>
                    <a:pt x="766014" y="616544"/>
                  </a:cubicBezTo>
                  <a:close/>
                  <a:moveTo>
                    <a:pt x="1084811" y="188774"/>
                  </a:moveTo>
                  <a:cubicBezTo>
                    <a:pt x="1071056" y="167905"/>
                    <a:pt x="1055827" y="147909"/>
                    <a:pt x="1039588" y="128948"/>
                  </a:cubicBezTo>
                  <a:cubicBezTo>
                    <a:pt x="1009349" y="93668"/>
                    <a:pt x="974797" y="61004"/>
                    <a:pt x="931758" y="42097"/>
                  </a:cubicBezTo>
                  <a:cubicBezTo>
                    <a:pt x="916201" y="35286"/>
                    <a:pt x="899799" y="30546"/>
                    <a:pt x="882905" y="28830"/>
                  </a:cubicBezTo>
                  <a:cubicBezTo>
                    <a:pt x="877938" y="28339"/>
                    <a:pt x="846061" y="33161"/>
                    <a:pt x="843550" y="28857"/>
                  </a:cubicBezTo>
                  <a:cubicBezTo>
                    <a:pt x="831378" y="121837"/>
                    <a:pt x="944721" y="193160"/>
                    <a:pt x="1022858" y="205310"/>
                  </a:cubicBezTo>
                  <a:cubicBezTo>
                    <a:pt x="1040516" y="208062"/>
                    <a:pt x="1078725" y="215662"/>
                    <a:pt x="1096383" y="207980"/>
                  </a:cubicBezTo>
                  <a:cubicBezTo>
                    <a:pt x="1096546" y="207925"/>
                    <a:pt x="1085247" y="189427"/>
                    <a:pt x="1084811" y="18877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845;p28">
              <a:extLst>
                <a:ext uri="{FF2B5EF4-FFF2-40B4-BE49-F238E27FC236}">
                  <a16:creationId xmlns:a16="http://schemas.microsoft.com/office/drawing/2014/main" id="{2E6B4F4B-DDDC-1842-873F-6B21FD4CC847}"/>
                </a:ext>
              </a:extLst>
            </p:cNvPr>
            <p:cNvSpPr/>
            <p:nvPr/>
          </p:nvSpPr>
          <p:spPr>
            <a:xfrm>
              <a:off x="426433" y="700437"/>
              <a:ext cx="491024" cy="305370"/>
            </a:xfrm>
            <a:custGeom>
              <a:avLst/>
              <a:gdLst/>
              <a:ahLst/>
              <a:cxnLst/>
              <a:rect l="l" t="t" r="r" b="b"/>
              <a:pathLst>
                <a:path w="982048" h="610741" extrusionOk="0">
                  <a:moveTo>
                    <a:pt x="264274" y="265016"/>
                  </a:moveTo>
                  <a:cubicBezTo>
                    <a:pt x="264165" y="265261"/>
                    <a:pt x="264083" y="265506"/>
                    <a:pt x="264001" y="265778"/>
                  </a:cubicBezTo>
                  <a:cubicBezTo>
                    <a:pt x="263782" y="265424"/>
                    <a:pt x="264083" y="264879"/>
                    <a:pt x="264656" y="264280"/>
                  </a:cubicBezTo>
                  <a:cubicBezTo>
                    <a:pt x="264519" y="264525"/>
                    <a:pt x="264383" y="264770"/>
                    <a:pt x="264274" y="265016"/>
                  </a:cubicBezTo>
                  <a:close/>
                  <a:moveTo>
                    <a:pt x="404036" y="43284"/>
                  </a:moveTo>
                  <a:cubicBezTo>
                    <a:pt x="396203" y="50286"/>
                    <a:pt x="389189" y="58268"/>
                    <a:pt x="382611" y="66659"/>
                  </a:cubicBezTo>
                  <a:cubicBezTo>
                    <a:pt x="373250" y="78619"/>
                    <a:pt x="364817" y="91477"/>
                    <a:pt x="355920" y="103410"/>
                  </a:cubicBezTo>
                  <a:cubicBezTo>
                    <a:pt x="349670" y="111964"/>
                    <a:pt x="343229" y="120355"/>
                    <a:pt x="336952" y="128882"/>
                  </a:cubicBezTo>
                  <a:cubicBezTo>
                    <a:pt x="330620" y="137518"/>
                    <a:pt x="324343" y="146181"/>
                    <a:pt x="318312" y="155008"/>
                  </a:cubicBezTo>
                  <a:cubicBezTo>
                    <a:pt x="310151" y="166913"/>
                    <a:pt x="302482" y="179118"/>
                    <a:pt x="295250" y="191596"/>
                  </a:cubicBezTo>
                  <a:cubicBezTo>
                    <a:pt x="290665" y="199632"/>
                    <a:pt x="286162" y="207723"/>
                    <a:pt x="282041" y="216033"/>
                  </a:cubicBezTo>
                  <a:cubicBezTo>
                    <a:pt x="277865" y="224478"/>
                    <a:pt x="274044" y="233059"/>
                    <a:pt x="270824" y="241913"/>
                  </a:cubicBezTo>
                  <a:lnTo>
                    <a:pt x="265365" y="258668"/>
                  </a:lnTo>
                  <a:cubicBezTo>
                    <a:pt x="265120" y="259540"/>
                    <a:pt x="265502" y="261283"/>
                    <a:pt x="265693" y="262863"/>
                  </a:cubicBezTo>
                  <a:cubicBezTo>
                    <a:pt x="265311" y="263299"/>
                    <a:pt x="264956" y="263762"/>
                    <a:pt x="264656" y="264280"/>
                  </a:cubicBezTo>
                  <a:cubicBezTo>
                    <a:pt x="264956" y="263953"/>
                    <a:pt x="265338" y="263599"/>
                    <a:pt x="265747" y="263245"/>
                  </a:cubicBezTo>
                  <a:cubicBezTo>
                    <a:pt x="265966" y="264852"/>
                    <a:pt x="265938" y="266187"/>
                    <a:pt x="264847" y="266105"/>
                  </a:cubicBezTo>
                  <a:cubicBezTo>
                    <a:pt x="264383" y="266078"/>
                    <a:pt x="264110" y="265969"/>
                    <a:pt x="264001" y="265778"/>
                  </a:cubicBezTo>
                  <a:cubicBezTo>
                    <a:pt x="262636" y="269729"/>
                    <a:pt x="264519" y="274142"/>
                    <a:pt x="268422" y="275913"/>
                  </a:cubicBezTo>
                  <a:cubicBezTo>
                    <a:pt x="271970" y="277656"/>
                    <a:pt x="274754" y="276676"/>
                    <a:pt x="276910" y="275450"/>
                  </a:cubicBezTo>
                  <a:cubicBezTo>
                    <a:pt x="278547" y="274523"/>
                    <a:pt x="279939" y="272862"/>
                    <a:pt x="280840" y="270382"/>
                  </a:cubicBezTo>
                  <a:cubicBezTo>
                    <a:pt x="281331" y="269102"/>
                    <a:pt x="281604" y="265043"/>
                    <a:pt x="281686" y="263708"/>
                  </a:cubicBezTo>
                  <a:lnTo>
                    <a:pt x="287745" y="248670"/>
                  </a:lnTo>
                  <a:cubicBezTo>
                    <a:pt x="290528" y="242295"/>
                    <a:pt x="293722" y="236083"/>
                    <a:pt x="297079" y="229981"/>
                  </a:cubicBezTo>
                  <a:cubicBezTo>
                    <a:pt x="302182" y="220637"/>
                    <a:pt x="307804" y="211592"/>
                    <a:pt x="313563" y="202683"/>
                  </a:cubicBezTo>
                  <a:cubicBezTo>
                    <a:pt x="317329" y="196826"/>
                    <a:pt x="321232" y="191078"/>
                    <a:pt x="325162" y="185357"/>
                  </a:cubicBezTo>
                  <a:cubicBezTo>
                    <a:pt x="333104" y="173779"/>
                    <a:pt x="341401" y="162473"/>
                    <a:pt x="349561" y="151058"/>
                  </a:cubicBezTo>
                  <a:cubicBezTo>
                    <a:pt x="357830" y="139479"/>
                    <a:pt x="365909" y="127738"/>
                    <a:pt x="373878" y="115996"/>
                  </a:cubicBezTo>
                  <a:cubicBezTo>
                    <a:pt x="382011" y="103655"/>
                    <a:pt x="389680" y="90497"/>
                    <a:pt x="398195" y="78046"/>
                  </a:cubicBezTo>
                  <a:cubicBezTo>
                    <a:pt x="403626" y="70119"/>
                    <a:pt x="409357" y="62463"/>
                    <a:pt x="415962" y="55653"/>
                  </a:cubicBezTo>
                  <a:cubicBezTo>
                    <a:pt x="419374" y="52383"/>
                    <a:pt x="419483" y="46935"/>
                    <a:pt x="416208" y="43529"/>
                  </a:cubicBezTo>
                  <a:cubicBezTo>
                    <a:pt x="412905" y="40097"/>
                    <a:pt x="407447" y="39988"/>
                    <a:pt x="404036" y="43284"/>
                  </a:cubicBezTo>
                  <a:close/>
                  <a:moveTo>
                    <a:pt x="235890" y="347099"/>
                  </a:moveTo>
                  <a:cubicBezTo>
                    <a:pt x="223936" y="333069"/>
                    <a:pt x="211409" y="320292"/>
                    <a:pt x="199892" y="308768"/>
                  </a:cubicBezTo>
                  <a:cubicBezTo>
                    <a:pt x="194106" y="303101"/>
                    <a:pt x="188157" y="297680"/>
                    <a:pt x="181989" y="292477"/>
                  </a:cubicBezTo>
                  <a:cubicBezTo>
                    <a:pt x="172900" y="284767"/>
                    <a:pt x="163457" y="277493"/>
                    <a:pt x="153878" y="270328"/>
                  </a:cubicBezTo>
                  <a:lnTo>
                    <a:pt x="139441" y="259976"/>
                  </a:lnTo>
                  <a:cubicBezTo>
                    <a:pt x="137830" y="258913"/>
                    <a:pt x="135401" y="255617"/>
                    <a:pt x="133900" y="254527"/>
                  </a:cubicBezTo>
                  <a:cubicBezTo>
                    <a:pt x="131799" y="252974"/>
                    <a:pt x="129834" y="252402"/>
                    <a:pt x="128415" y="252375"/>
                  </a:cubicBezTo>
                  <a:cubicBezTo>
                    <a:pt x="126040" y="252320"/>
                    <a:pt x="123966" y="252920"/>
                    <a:pt x="122301" y="254445"/>
                  </a:cubicBezTo>
                  <a:cubicBezTo>
                    <a:pt x="121128" y="255535"/>
                    <a:pt x="119490" y="257197"/>
                    <a:pt x="119245" y="260412"/>
                  </a:cubicBezTo>
                  <a:cubicBezTo>
                    <a:pt x="118862" y="263681"/>
                    <a:pt x="120445" y="266732"/>
                    <a:pt x="123093" y="268339"/>
                  </a:cubicBezTo>
                  <a:cubicBezTo>
                    <a:pt x="123093" y="268121"/>
                    <a:pt x="123256" y="267849"/>
                    <a:pt x="123557" y="267495"/>
                  </a:cubicBezTo>
                  <a:cubicBezTo>
                    <a:pt x="124184" y="266786"/>
                    <a:pt x="125112" y="267767"/>
                    <a:pt x="126067" y="269157"/>
                  </a:cubicBezTo>
                  <a:cubicBezTo>
                    <a:pt x="125658" y="269184"/>
                    <a:pt x="125276" y="269211"/>
                    <a:pt x="124921" y="269184"/>
                  </a:cubicBezTo>
                  <a:cubicBezTo>
                    <a:pt x="125358" y="269320"/>
                    <a:pt x="125822" y="269429"/>
                    <a:pt x="126286" y="269511"/>
                  </a:cubicBezTo>
                  <a:cubicBezTo>
                    <a:pt x="127378" y="271145"/>
                    <a:pt x="128524" y="273243"/>
                    <a:pt x="129370" y="273897"/>
                  </a:cubicBezTo>
                  <a:lnTo>
                    <a:pt x="142388" y="284685"/>
                  </a:lnTo>
                  <a:cubicBezTo>
                    <a:pt x="149730" y="290951"/>
                    <a:pt x="156962" y="297299"/>
                    <a:pt x="164058" y="303864"/>
                  </a:cubicBezTo>
                  <a:cubicBezTo>
                    <a:pt x="171017" y="310294"/>
                    <a:pt x="177813" y="316914"/>
                    <a:pt x="184254" y="323915"/>
                  </a:cubicBezTo>
                  <a:cubicBezTo>
                    <a:pt x="195116" y="335439"/>
                    <a:pt x="206497" y="348516"/>
                    <a:pt x="218096" y="362164"/>
                  </a:cubicBezTo>
                  <a:cubicBezTo>
                    <a:pt x="228903" y="374887"/>
                    <a:pt x="239847" y="388100"/>
                    <a:pt x="249864" y="401749"/>
                  </a:cubicBezTo>
                  <a:cubicBezTo>
                    <a:pt x="263619" y="420492"/>
                    <a:pt x="275982" y="439725"/>
                    <a:pt x="284197" y="458932"/>
                  </a:cubicBezTo>
                  <a:cubicBezTo>
                    <a:pt x="285943" y="463345"/>
                    <a:pt x="290911" y="465525"/>
                    <a:pt x="295332" y="463808"/>
                  </a:cubicBezTo>
                  <a:cubicBezTo>
                    <a:pt x="299780" y="462065"/>
                    <a:pt x="301964" y="457106"/>
                    <a:pt x="300217" y="452693"/>
                  </a:cubicBezTo>
                  <a:cubicBezTo>
                    <a:pt x="290992" y="426730"/>
                    <a:pt x="275627" y="399869"/>
                    <a:pt x="257587" y="374832"/>
                  </a:cubicBezTo>
                  <a:cubicBezTo>
                    <a:pt x="250682" y="365243"/>
                    <a:pt x="243395" y="355926"/>
                    <a:pt x="235890" y="347099"/>
                  </a:cubicBezTo>
                  <a:close/>
                  <a:moveTo>
                    <a:pt x="225983" y="585122"/>
                  </a:moveTo>
                  <a:cubicBezTo>
                    <a:pt x="227484" y="583296"/>
                    <a:pt x="225164" y="583106"/>
                    <a:pt x="222735" y="583324"/>
                  </a:cubicBezTo>
                  <a:lnTo>
                    <a:pt x="222926" y="583514"/>
                  </a:lnTo>
                  <a:cubicBezTo>
                    <a:pt x="224018" y="583814"/>
                    <a:pt x="225055" y="584359"/>
                    <a:pt x="225983" y="585122"/>
                  </a:cubicBezTo>
                  <a:close/>
                  <a:moveTo>
                    <a:pt x="225983" y="585122"/>
                  </a:moveTo>
                  <a:lnTo>
                    <a:pt x="225901" y="585203"/>
                  </a:lnTo>
                  <a:cubicBezTo>
                    <a:pt x="225410" y="585748"/>
                    <a:pt x="224236" y="584822"/>
                    <a:pt x="222926" y="583514"/>
                  </a:cubicBezTo>
                  <a:cubicBezTo>
                    <a:pt x="222708" y="583460"/>
                    <a:pt x="222490" y="583405"/>
                    <a:pt x="222271" y="583351"/>
                  </a:cubicBezTo>
                  <a:lnTo>
                    <a:pt x="222735" y="583324"/>
                  </a:lnTo>
                  <a:cubicBezTo>
                    <a:pt x="221125" y="581743"/>
                    <a:pt x="219351" y="579727"/>
                    <a:pt x="218260" y="579155"/>
                  </a:cubicBezTo>
                  <a:cubicBezTo>
                    <a:pt x="216349" y="578147"/>
                    <a:pt x="214357" y="577303"/>
                    <a:pt x="212337" y="576485"/>
                  </a:cubicBezTo>
                  <a:cubicBezTo>
                    <a:pt x="209581" y="575396"/>
                    <a:pt x="206742" y="574470"/>
                    <a:pt x="203931" y="573543"/>
                  </a:cubicBezTo>
                  <a:cubicBezTo>
                    <a:pt x="196180" y="571037"/>
                    <a:pt x="188348" y="569130"/>
                    <a:pt x="180406" y="567740"/>
                  </a:cubicBezTo>
                  <a:cubicBezTo>
                    <a:pt x="172464" y="566378"/>
                    <a:pt x="164440" y="565616"/>
                    <a:pt x="156280" y="565261"/>
                  </a:cubicBezTo>
                  <a:cubicBezTo>
                    <a:pt x="144735" y="564853"/>
                    <a:pt x="133136" y="565207"/>
                    <a:pt x="121592" y="566433"/>
                  </a:cubicBezTo>
                  <a:cubicBezTo>
                    <a:pt x="104807" y="568204"/>
                    <a:pt x="88159" y="571636"/>
                    <a:pt x="71620" y="574551"/>
                  </a:cubicBezTo>
                  <a:cubicBezTo>
                    <a:pt x="58465" y="577221"/>
                    <a:pt x="44601" y="579564"/>
                    <a:pt x="31365" y="583487"/>
                  </a:cubicBezTo>
                  <a:cubicBezTo>
                    <a:pt x="22031" y="586266"/>
                    <a:pt x="12997" y="589753"/>
                    <a:pt x="4646" y="594520"/>
                  </a:cubicBezTo>
                  <a:cubicBezTo>
                    <a:pt x="443" y="596700"/>
                    <a:pt x="-1222" y="601903"/>
                    <a:pt x="961" y="606099"/>
                  </a:cubicBezTo>
                  <a:cubicBezTo>
                    <a:pt x="3145" y="610321"/>
                    <a:pt x="8357" y="611956"/>
                    <a:pt x="12560" y="609777"/>
                  </a:cubicBezTo>
                  <a:cubicBezTo>
                    <a:pt x="20038" y="606289"/>
                    <a:pt x="28035" y="604055"/>
                    <a:pt x="36223" y="602285"/>
                  </a:cubicBezTo>
                  <a:cubicBezTo>
                    <a:pt x="49159" y="599479"/>
                    <a:pt x="62532" y="598089"/>
                    <a:pt x="75277" y="596400"/>
                  </a:cubicBezTo>
                  <a:cubicBezTo>
                    <a:pt x="86685" y="594657"/>
                    <a:pt x="98202" y="592995"/>
                    <a:pt x="109692" y="591360"/>
                  </a:cubicBezTo>
                  <a:cubicBezTo>
                    <a:pt x="117198" y="590270"/>
                    <a:pt x="124676" y="589208"/>
                    <a:pt x="132208" y="588391"/>
                  </a:cubicBezTo>
                  <a:cubicBezTo>
                    <a:pt x="140150" y="587546"/>
                    <a:pt x="148092" y="586865"/>
                    <a:pt x="156061" y="586729"/>
                  </a:cubicBezTo>
                  <a:cubicBezTo>
                    <a:pt x="163321" y="586593"/>
                    <a:pt x="170499" y="586838"/>
                    <a:pt x="177649" y="587601"/>
                  </a:cubicBezTo>
                  <a:cubicBezTo>
                    <a:pt x="184772" y="588336"/>
                    <a:pt x="191868" y="589453"/>
                    <a:pt x="198937" y="591170"/>
                  </a:cubicBezTo>
                  <a:lnTo>
                    <a:pt x="210891" y="594657"/>
                  </a:lnTo>
                  <a:cubicBezTo>
                    <a:pt x="212173" y="595201"/>
                    <a:pt x="214739" y="597490"/>
                    <a:pt x="215530" y="598062"/>
                  </a:cubicBezTo>
                  <a:cubicBezTo>
                    <a:pt x="219433" y="600950"/>
                    <a:pt x="222926" y="599887"/>
                    <a:pt x="223418" y="599724"/>
                  </a:cubicBezTo>
                  <a:cubicBezTo>
                    <a:pt x="224127" y="599451"/>
                    <a:pt x="233898" y="593376"/>
                    <a:pt x="226911" y="586021"/>
                  </a:cubicBezTo>
                  <a:cubicBezTo>
                    <a:pt x="226611" y="585694"/>
                    <a:pt x="226311" y="585394"/>
                    <a:pt x="225983" y="585122"/>
                  </a:cubicBezTo>
                  <a:close/>
                  <a:moveTo>
                    <a:pt x="659351" y="586565"/>
                  </a:moveTo>
                  <a:cubicBezTo>
                    <a:pt x="657550" y="587437"/>
                    <a:pt x="654657" y="586920"/>
                    <a:pt x="651600" y="586783"/>
                  </a:cubicBezTo>
                  <a:cubicBezTo>
                    <a:pt x="644832" y="586429"/>
                    <a:pt x="637463" y="585176"/>
                    <a:pt x="633315" y="584985"/>
                  </a:cubicBezTo>
                  <a:cubicBezTo>
                    <a:pt x="617704" y="584495"/>
                    <a:pt x="602093" y="582806"/>
                    <a:pt x="586455" y="581662"/>
                  </a:cubicBezTo>
                  <a:cubicBezTo>
                    <a:pt x="575920" y="580899"/>
                    <a:pt x="565331" y="580572"/>
                    <a:pt x="554851" y="579945"/>
                  </a:cubicBezTo>
                  <a:lnTo>
                    <a:pt x="516342" y="578474"/>
                  </a:lnTo>
                  <a:cubicBezTo>
                    <a:pt x="516096" y="578474"/>
                    <a:pt x="510010" y="578284"/>
                    <a:pt x="506462" y="577248"/>
                  </a:cubicBezTo>
                  <a:cubicBezTo>
                    <a:pt x="506134" y="576704"/>
                    <a:pt x="505725" y="576186"/>
                    <a:pt x="505288" y="575723"/>
                  </a:cubicBezTo>
                  <a:cubicBezTo>
                    <a:pt x="505589" y="576213"/>
                    <a:pt x="505834" y="576785"/>
                    <a:pt x="506025" y="577112"/>
                  </a:cubicBezTo>
                  <a:cubicBezTo>
                    <a:pt x="504552" y="576649"/>
                    <a:pt x="503651" y="575995"/>
                    <a:pt x="504033" y="575123"/>
                  </a:cubicBezTo>
                  <a:cubicBezTo>
                    <a:pt x="504115" y="574960"/>
                    <a:pt x="504197" y="574878"/>
                    <a:pt x="504279" y="574824"/>
                  </a:cubicBezTo>
                  <a:cubicBezTo>
                    <a:pt x="502068" y="573162"/>
                    <a:pt x="499039" y="572671"/>
                    <a:pt x="496282" y="573788"/>
                  </a:cubicBezTo>
                  <a:cubicBezTo>
                    <a:pt x="491315" y="575450"/>
                    <a:pt x="490824" y="579264"/>
                    <a:pt x="490906" y="582261"/>
                  </a:cubicBezTo>
                  <a:cubicBezTo>
                    <a:pt x="490933" y="583759"/>
                    <a:pt x="491970" y="587301"/>
                    <a:pt x="496364" y="589889"/>
                  </a:cubicBezTo>
                  <a:cubicBezTo>
                    <a:pt x="500430" y="592287"/>
                    <a:pt x="513394" y="596591"/>
                    <a:pt x="513940" y="596700"/>
                  </a:cubicBezTo>
                  <a:cubicBezTo>
                    <a:pt x="519207" y="597653"/>
                    <a:pt x="524529" y="598416"/>
                    <a:pt x="529851" y="599070"/>
                  </a:cubicBezTo>
                  <a:cubicBezTo>
                    <a:pt x="537602" y="600024"/>
                    <a:pt x="545353" y="600732"/>
                    <a:pt x="553049" y="601685"/>
                  </a:cubicBezTo>
                  <a:cubicBezTo>
                    <a:pt x="566259" y="602993"/>
                    <a:pt x="579522" y="604655"/>
                    <a:pt x="592868" y="605363"/>
                  </a:cubicBezTo>
                  <a:cubicBezTo>
                    <a:pt x="606350" y="606072"/>
                    <a:pt x="619860" y="605854"/>
                    <a:pt x="633315" y="605390"/>
                  </a:cubicBezTo>
                  <a:cubicBezTo>
                    <a:pt x="638200" y="605145"/>
                    <a:pt x="647561" y="605881"/>
                    <a:pt x="655148" y="605063"/>
                  </a:cubicBezTo>
                  <a:cubicBezTo>
                    <a:pt x="660279" y="604519"/>
                    <a:pt x="664810" y="603429"/>
                    <a:pt x="667757" y="601549"/>
                  </a:cubicBezTo>
                  <a:cubicBezTo>
                    <a:pt x="671906" y="599206"/>
                    <a:pt x="673379" y="593976"/>
                    <a:pt x="671059" y="589835"/>
                  </a:cubicBezTo>
                  <a:cubicBezTo>
                    <a:pt x="668740" y="585721"/>
                    <a:pt x="663472" y="584250"/>
                    <a:pt x="659351" y="586565"/>
                  </a:cubicBezTo>
                  <a:close/>
                  <a:moveTo>
                    <a:pt x="979731" y="145854"/>
                  </a:moveTo>
                  <a:cubicBezTo>
                    <a:pt x="959180" y="122425"/>
                    <a:pt x="937292" y="99650"/>
                    <a:pt x="913330" y="79163"/>
                  </a:cubicBezTo>
                  <a:cubicBezTo>
                    <a:pt x="903750" y="70963"/>
                    <a:pt x="893789" y="63199"/>
                    <a:pt x="883527" y="55871"/>
                  </a:cubicBezTo>
                  <a:cubicBezTo>
                    <a:pt x="868052" y="44810"/>
                    <a:pt x="851814" y="34948"/>
                    <a:pt x="835248" y="25876"/>
                  </a:cubicBezTo>
                  <a:cubicBezTo>
                    <a:pt x="828234" y="22116"/>
                    <a:pt x="821138" y="18520"/>
                    <a:pt x="813933" y="15142"/>
                  </a:cubicBezTo>
                  <a:cubicBezTo>
                    <a:pt x="806728" y="11737"/>
                    <a:pt x="799441" y="8549"/>
                    <a:pt x="792045" y="5580"/>
                  </a:cubicBezTo>
                  <a:cubicBezTo>
                    <a:pt x="789752" y="4654"/>
                    <a:pt x="784348" y="1602"/>
                    <a:pt x="780364" y="594"/>
                  </a:cubicBezTo>
                  <a:cubicBezTo>
                    <a:pt x="777662" y="-59"/>
                    <a:pt x="775260" y="-196"/>
                    <a:pt x="773404" y="295"/>
                  </a:cubicBezTo>
                  <a:cubicBezTo>
                    <a:pt x="768983" y="1248"/>
                    <a:pt x="766144" y="5634"/>
                    <a:pt x="767127" y="10075"/>
                  </a:cubicBezTo>
                  <a:cubicBezTo>
                    <a:pt x="768000" y="14053"/>
                    <a:pt x="771603" y="16722"/>
                    <a:pt x="775533" y="16532"/>
                  </a:cubicBezTo>
                  <a:lnTo>
                    <a:pt x="775533" y="16504"/>
                  </a:lnTo>
                  <a:cubicBezTo>
                    <a:pt x="775615" y="16123"/>
                    <a:pt x="775942" y="16177"/>
                    <a:pt x="776379" y="16450"/>
                  </a:cubicBezTo>
                  <a:cubicBezTo>
                    <a:pt x="776570" y="16423"/>
                    <a:pt x="776761" y="16395"/>
                    <a:pt x="776925" y="16341"/>
                  </a:cubicBezTo>
                  <a:cubicBezTo>
                    <a:pt x="776816" y="16368"/>
                    <a:pt x="776652" y="16423"/>
                    <a:pt x="776461" y="16504"/>
                  </a:cubicBezTo>
                  <a:cubicBezTo>
                    <a:pt x="777198" y="16913"/>
                    <a:pt x="778153" y="17785"/>
                    <a:pt x="778862" y="18166"/>
                  </a:cubicBezTo>
                  <a:cubicBezTo>
                    <a:pt x="781319" y="19528"/>
                    <a:pt x="783639" y="20972"/>
                    <a:pt x="784921" y="21599"/>
                  </a:cubicBezTo>
                  <a:cubicBezTo>
                    <a:pt x="791772" y="24922"/>
                    <a:pt x="798513" y="28464"/>
                    <a:pt x="805172" y="32169"/>
                  </a:cubicBezTo>
                  <a:cubicBezTo>
                    <a:pt x="811858" y="35874"/>
                    <a:pt x="818408" y="39743"/>
                    <a:pt x="824877" y="43775"/>
                  </a:cubicBezTo>
                  <a:cubicBezTo>
                    <a:pt x="840378" y="53173"/>
                    <a:pt x="855253" y="63662"/>
                    <a:pt x="869908" y="74532"/>
                  </a:cubicBezTo>
                  <a:cubicBezTo>
                    <a:pt x="879651" y="81751"/>
                    <a:pt x="889258" y="89189"/>
                    <a:pt x="898783" y="96762"/>
                  </a:cubicBezTo>
                  <a:cubicBezTo>
                    <a:pt x="922718" y="115860"/>
                    <a:pt x="945807" y="136047"/>
                    <a:pt x="967149" y="157542"/>
                  </a:cubicBezTo>
                  <a:cubicBezTo>
                    <a:pt x="970397" y="161002"/>
                    <a:pt x="975855" y="161192"/>
                    <a:pt x="979322" y="157978"/>
                  </a:cubicBezTo>
                  <a:cubicBezTo>
                    <a:pt x="982788" y="154736"/>
                    <a:pt x="982979" y="149314"/>
                    <a:pt x="979731" y="145854"/>
                  </a:cubicBezTo>
                  <a:close/>
                  <a:moveTo>
                    <a:pt x="775533" y="16532"/>
                  </a:moveTo>
                  <a:cubicBezTo>
                    <a:pt x="775533" y="16613"/>
                    <a:pt x="775697" y="16504"/>
                    <a:pt x="775751" y="16532"/>
                  </a:cubicBezTo>
                  <a:cubicBezTo>
                    <a:pt x="775724" y="16532"/>
                    <a:pt x="775724" y="16532"/>
                    <a:pt x="775697" y="16532"/>
                  </a:cubicBezTo>
                  <a:lnTo>
                    <a:pt x="775533" y="16532"/>
                  </a:lnTo>
                  <a:close/>
                  <a:moveTo>
                    <a:pt x="776106" y="16477"/>
                  </a:moveTo>
                  <a:cubicBezTo>
                    <a:pt x="775997" y="16504"/>
                    <a:pt x="775860" y="16504"/>
                    <a:pt x="775751" y="16532"/>
                  </a:cubicBezTo>
                  <a:cubicBezTo>
                    <a:pt x="775888" y="16613"/>
                    <a:pt x="776133" y="16641"/>
                    <a:pt x="776461" y="16504"/>
                  </a:cubicBezTo>
                  <a:lnTo>
                    <a:pt x="776379" y="16450"/>
                  </a:lnTo>
                  <a:lnTo>
                    <a:pt x="776106" y="164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846;p28">
              <a:extLst>
                <a:ext uri="{FF2B5EF4-FFF2-40B4-BE49-F238E27FC236}">
                  <a16:creationId xmlns:a16="http://schemas.microsoft.com/office/drawing/2014/main" id="{F2BD2A5D-DB07-6341-B558-6246E61E1DFA}"/>
                </a:ext>
              </a:extLst>
            </p:cNvPr>
            <p:cNvSpPr/>
            <p:nvPr/>
          </p:nvSpPr>
          <p:spPr>
            <a:xfrm>
              <a:off x="226319" y="419695"/>
              <a:ext cx="862233" cy="417105"/>
            </a:xfrm>
            <a:custGeom>
              <a:avLst/>
              <a:gdLst/>
              <a:ahLst/>
              <a:cxnLst/>
              <a:rect l="l" t="t" r="r" b="b"/>
              <a:pathLst>
                <a:path w="1724466" h="834209" extrusionOk="0">
                  <a:moveTo>
                    <a:pt x="238504" y="522222"/>
                  </a:moveTo>
                  <a:cubicBezTo>
                    <a:pt x="238504" y="533555"/>
                    <a:pt x="229170" y="542764"/>
                    <a:pt x="217680" y="542764"/>
                  </a:cubicBezTo>
                  <a:cubicBezTo>
                    <a:pt x="206190" y="542764"/>
                    <a:pt x="196884" y="533555"/>
                    <a:pt x="196884" y="522222"/>
                  </a:cubicBezTo>
                  <a:cubicBezTo>
                    <a:pt x="196884" y="510889"/>
                    <a:pt x="206190" y="501654"/>
                    <a:pt x="217680" y="501654"/>
                  </a:cubicBezTo>
                  <a:cubicBezTo>
                    <a:pt x="229170" y="501654"/>
                    <a:pt x="238504" y="510889"/>
                    <a:pt x="238504" y="522222"/>
                  </a:cubicBezTo>
                  <a:close/>
                  <a:moveTo>
                    <a:pt x="20824" y="612751"/>
                  </a:moveTo>
                  <a:cubicBezTo>
                    <a:pt x="9334" y="612751"/>
                    <a:pt x="0" y="621959"/>
                    <a:pt x="0" y="633319"/>
                  </a:cubicBezTo>
                  <a:cubicBezTo>
                    <a:pt x="0" y="644653"/>
                    <a:pt x="9334" y="653861"/>
                    <a:pt x="20824" y="653861"/>
                  </a:cubicBezTo>
                  <a:cubicBezTo>
                    <a:pt x="32314" y="653861"/>
                    <a:pt x="41647" y="644653"/>
                    <a:pt x="41647" y="633319"/>
                  </a:cubicBezTo>
                  <a:cubicBezTo>
                    <a:pt x="41647" y="621959"/>
                    <a:pt x="32314" y="612751"/>
                    <a:pt x="20824" y="612751"/>
                  </a:cubicBezTo>
                  <a:close/>
                  <a:moveTo>
                    <a:pt x="20824" y="793100"/>
                  </a:moveTo>
                  <a:cubicBezTo>
                    <a:pt x="9334" y="793100"/>
                    <a:pt x="0" y="802308"/>
                    <a:pt x="0" y="813641"/>
                  </a:cubicBezTo>
                  <a:cubicBezTo>
                    <a:pt x="0" y="824974"/>
                    <a:pt x="9334" y="834210"/>
                    <a:pt x="20824" y="834210"/>
                  </a:cubicBezTo>
                  <a:cubicBezTo>
                    <a:pt x="32314" y="834210"/>
                    <a:pt x="41647" y="824974"/>
                    <a:pt x="41647" y="813641"/>
                  </a:cubicBezTo>
                  <a:cubicBezTo>
                    <a:pt x="41647" y="802308"/>
                    <a:pt x="32314" y="793100"/>
                    <a:pt x="20824" y="793100"/>
                  </a:cubicBezTo>
                  <a:close/>
                  <a:moveTo>
                    <a:pt x="878144" y="10897"/>
                  </a:moveTo>
                  <a:cubicBezTo>
                    <a:pt x="866654" y="10897"/>
                    <a:pt x="857321" y="20105"/>
                    <a:pt x="857321" y="31438"/>
                  </a:cubicBezTo>
                  <a:cubicBezTo>
                    <a:pt x="857321" y="42799"/>
                    <a:pt x="866654" y="52007"/>
                    <a:pt x="878144" y="52007"/>
                  </a:cubicBezTo>
                  <a:cubicBezTo>
                    <a:pt x="889634" y="52007"/>
                    <a:pt x="898941" y="42799"/>
                    <a:pt x="898941" y="31438"/>
                  </a:cubicBezTo>
                  <a:cubicBezTo>
                    <a:pt x="898941" y="20105"/>
                    <a:pt x="889634" y="10897"/>
                    <a:pt x="878144" y="10897"/>
                  </a:cubicBezTo>
                  <a:close/>
                  <a:moveTo>
                    <a:pt x="1038239" y="0"/>
                  </a:moveTo>
                  <a:cubicBezTo>
                    <a:pt x="1026749" y="0"/>
                    <a:pt x="1017415" y="9208"/>
                    <a:pt x="1017415" y="20568"/>
                  </a:cubicBezTo>
                  <a:cubicBezTo>
                    <a:pt x="1017415" y="31902"/>
                    <a:pt x="1026749" y="41110"/>
                    <a:pt x="1038239" y="41110"/>
                  </a:cubicBezTo>
                  <a:cubicBezTo>
                    <a:pt x="1049729" y="41110"/>
                    <a:pt x="1059062" y="31902"/>
                    <a:pt x="1059062" y="20568"/>
                  </a:cubicBezTo>
                  <a:cubicBezTo>
                    <a:pt x="1059062" y="9208"/>
                    <a:pt x="1049729" y="0"/>
                    <a:pt x="1038239" y="0"/>
                  </a:cubicBezTo>
                  <a:close/>
                  <a:moveTo>
                    <a:pt x="1703642" y="316428"/>
                  </a:moveTo>
                  <a:cubicBezTo>
                    <a:pt x="1692153" y="316428"/>
                    <a:pt x="1682819" y="325636"/>
                    <a:pt x="1682819" y="336997"/>
                  </a:cubicBezTo>
                  <a:cubicBezTo>
                    <a:pt x="1682819" y="348330"/>
                    <a:pt x="1692153" y="357538"/>
                    <a:pt x="1703642" y="357538"/>
                  </a:cubicBezTo>
                  <a:cubicBezTo>
                    <a:pt x="1715132" y="357538"/>
                    <a:pt x="1724466" y="348330"/>
                    <a:pt x="1724466" y="336997"/>
                  </a:cubicBezTo>
                  <a:cubicBezTo>
                    <a:pt x="1724466" y="325636"/>
                    <a:pt x="1715132" y="316428"/>
                    <a:pt x="1703642" y="316428"/>
                  </a:cubicBezTo>
                  <a:close/>
                  <a:moveTo>
                    <a:pt x="1591691" y="461388"/>
                  </a:moveTo>
                  <a:cubicBezTo>
                    <a:pt x="1580174" y="461388"/>
                    <a:pt x="1570867" y="470597"/>
                    <a:pt x="1570867" y="481957"/>
                  </a:cubicBezTo>
                  <a:cubicBezTo>
                    <a:pt x="1570867" y="493290"/>
                    <a:pt x="1580174" y="502498"/>
                    <a:pt x="1591691" y="502498"/>
                  </a:cubicBezTo>
                  <a:cubicBezTo>
                    <a:pt x="1603181" y="502498"/>
                    <a:pt x="1612487" y="493290"/>
                    <a:pt x="1612487" y="481957"/>
                  </a:cubicBezTo>
                  <a:cubicBezTo>
                    <a:pt x="1612487" y="470597"/>
                    <a:pt x="1603181" y="461388"/>
                    <a:pt x="1591691" y="461388"/>
                  </a:cubicBezTo>
                  <a:close/>
                  <a:moveTo>
                    <a:pt x="1579819" y="616592"/>
                  </a:moveTo>
                  <a:cubicBezTo>
                    <a:pt x="1568329" y="616592"/>
                    <a:pt x="1558995" y="625800"/>
                    <a:pt x="1558995" y="637161"/>
                  </a:cubicBezTo>
                  <a:cubicBezTo>
                    <a:pt x="1558995" y="648494"/>
                    <a:pt x="1568329" y="657702"/>
                    <a:pt x="1579819" y="657702"/>
                  </a:cubicBezTo>
                  <a:cubicBezTo>
                    <a:pt x="1591309" y="657702"/>
                    <a:pt x="1600643" y="648494"/>
                    <a:pt x="1600643" y="637161"/>
                  </a:cubicBezTo>
                  <a:cubicBezTo>
                    <a:pt x="1600643" y="625800"/>
                    <a:pt x="1591309" y="616592"/>
                    <a:pt x="1579819" y="616592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847;p28">
              <a:extLst>
                <a:ext uri="{FF2B5EF4-FFF2-40B4-BE49-F238E27FC236}">
                  <a16:creationId xmlns:a16="http://schemas.microsoft.com/office/drawing/2014/main" id="{F17068CB-B85F-2449-B7C2-3A5D2F6EA42A}"/>
                </a:ext>
              </a:extLst>
            </p:cNvPr>
            <p:cNvSpPr/>
            <p:nvPr/>
          </p:nvSpPr>
          <p:spPr>
            <a:xfrm>
              <a:off x="397395" y="498948"/>
              <a:ext cx="545592" cy="504079"/>
            </a:xfrm>
            <a:custGeom>
              <a:avLst/>
              <a:gdLst/>
              <a:ahLst/>
              <a:cxnLst/>
              <a:rect l="l" t="t" r="r" b="b"/>
              <a:pathLst>
                <a:path w="1091184" h="1008158" extrusionOk="0">
                  <a:moveTo>
                    <a:pt x="1002712" y="809058"/>
                  </a:moveTo>
                  <a:cubicBezTo>
                    <a:pt x="1044387" y="785029"/>
                    <a:pt x="1078829" y="750540"/>
                    <a:pt x="1044032" y="724195"/>
                  </a:cubicBezTo>
                  <a:cubicBezTo>
                    <a:pt x="1010135" y="698478"/>
                    <a:pt x="975420" y="732014"/>
                    <a:pt x="952003" y="765251"/>
                  </a:cubicBezTo>
                  <a:cubicBezTo>
                    <a:pt x="972909" y="719237"/>
                    <a:pt x="982461" y="660038"/>
                    <a:pt x="927932" y="662490"/>
                  </a:cubicBezTo>
                  <a:cubicBezTo>
                    <a:pt x="879407" y="664642"/>
                    <a:pt x="878670" y="712999"/>
                    <a:pt x="885984" y="751656"/>
                  </a:cubicBezTo>
                  <a:cubicBezTo>
                    <a:pt x="862049" y="710111"/>
                    <a:pt x="826242" y="674259"/>
                    <a:pt x="797040" y="707141"/>
                  </a:cubicBezTo>
                  <a:cubicBezTo>
                    <a:pt x="768793" y="739016"/>
                    <a:pt x="803972" y="773669"/>
                    <a:pt x="838442" y="797125"/>
                  </a:cubicBezTo>
                  <a:cubicBezTo>
                    <a:pt x="789426" y="778219"/>
                    <a:pt x="729602" y="772852"/>
                    <a:pt x="735224" y="830198"/>
                  </a:cubicBezTo>
                  <a:cubicBezTo>
                    <a:pt x="740409" y="882859"/>
                    <a:pt x="792100" y="880380"/>
                    <a:pt x="832438" y="870082"/>
                  </a:cubicBezTo>
                  <a:cubicBezTo>
                    <a:pt x="788962" y="900976"/>
                    <a:pt x="746905" y="948515"/>
                    <a:pt x="790927" y="971889"/>
                  </a:cubicBezTo>
                  <a:cubicBezTo>
                    <a:pt x="830118" y="992703"/>
                    <a:pt x="859320" y="950640"/>
                    <a:pt x="876541" y="913126"/>
                  </a:cubicBezTo>
                  <a:cubicBezTo>
                    <a:pt x="866225" y="951866"/>
                    <a:pt x="862704" y="1002483"/>
                    <a:pt x="912021" y="1007769"/>
                  </a:cubicBezTo>
                  <a:cubicBezTo>
                    <a:pt x="959208" y="1012808"/>
                    <a:pt x="961037" y="968048"/>
                    <a:pt x="948947" y="925059"/>
                  </a:cubicBezTo>
                  <a:cubicBezTo>
                    <a:pt x="971490" y="965188"/>
                    <a:pt x="1004677" y="998234"/>
                    <a:pt x="1033797" y="967422"/>
                  </a:cubicBezTo>
                  <a:cubicBezTo>
                    <a:pt x="1061362" y="938244"/>
                    <a:pt x="1032815" y="904899"/>
                    <a:pt x="1001238" y="880652"/>
                  </a:cubicBezTo>
                  <a:cubicBezTo>
                    <a:pt x="1036608" y="893048"/>
                    <a:pt x="1076837" y="896835"/>
                    <a:pt x="1088845" y="857523"/>
                  </a:cubicBezTo>
                  <a:cubicBezTo>
                    <a:pt x="1102846" y="811836"/>
                    <a:pt x="1051455" y="803636"/>
                    <a:pt x="1002712" y="809058"/>
                  </a:cubicBezTo>
                  <a:close/>
                  <a:moveTo>
                    <a:pt x="926022" y="870845"/>
                  </a:moveTo>
                  <a:cubicBezTo>
                    <a:pt x="926103" y="871063"/>
                    <a:pt x="926158" y="871308"/>
                    <a:pt x="926240" y="871553"/>
                  </a:cubicBezTo>
                  <a:cubicBezTo>
                    <a:pt x="914859" y="855235"/>
                    <a:pt x="896437" y="870218"/>
                    <a:pt x="893026" y="869074"/>
                  </a:cubicBezTo>
                  <a:cubicBezTo>
                    <a:pt x="893981" y="865887"/>
                    <a:pt x="894445" y="864089"/>
                    <a:pt x="894445" y="864089"/>
                  </a:cubicBezTo>
                  <a:cubicBezTo>
                    <a:pt x="891934" y="866758"/>
                    <a:pt x="889614" y="853437"/>
                    <a:pt x="880826" y="848914"/>
                  </a:cubicBezTo>
                  <a:cubicBezTo>
                    <a:pt x="883064" y="843166"/>
                    <a:pt x="888577" y="832378"/>
                    <a:pt x="883528" y="823115"/>
                  </a:cubicBezTo>
                  <a:cubicBezTo>
                    <a:pt x="886312" y="824477"/>
                    <a:pt x="887895" y="825186"/>
                    <a:pt x="887895" y="825186"/>
                  </a:cubicBezTo>
                  <a:cubicBezTo>
                    <a:pt x="884702" y="821154"/>
                    <a:pt x="913849" y="823605"/>
                    <a:pt x="908364" y="802083"/>
                  </a:cubicBezTo>
                  <a:cubicBezTo>
                    <a:pt x="914368" y="804780"/>
                    <a:pt x="922474" y="807369"/>
                    <a:pt x="929624" y="802056"/>
                  </a:cubicBezTo>
                  <a:cubicBezTo>
                    <a:pt x="925667" y="809603"/>
                    <a:pt x="923456" y="814425"/>
                    <a:pt x="923456" y="814425"/>
                  </a:cubicBezTo>
                  <a:cubicBezTo>
                    <a:pt x="927004" y="811700"/>
                    <a:pt x="926322" y="831860"/>
                    <a:pt x="940213" y="833903"/>
                  </a:cubicBezTo>
                  <a:cubicBezTo>
                    <a:pt x="939722" y="840006"/>
                    <a:pt x="942124" y="846190"/>
                    <a:pt x="942588" y="849350"/>
                  </a:cubicBezTo>
                  <a:cubicBezTo>
                    <a:pt x="935137" y="851230"/>
                    <a:pt x="921409" y="854336"/>
                    <a:pt x="926022" y="870845"/>
                  </a:cubicBezTo>
                  <a:close/>
                  <a:moveTo>
                    <a:pt x="379447" y="207776"/>
                  </a:moveTo>
                  <a:cubicBezTo>
                    <a:pt x="438506" y="173722"/>
                    <a:pt x="487304" y="124875"/>
                    <a:pt x="438015" y="87525"/>
                  </a:cubicBezTo>
                  <a:cubicBezTo>
                    <a:pt x="389981" y="51128"/>
                    <a:pt x="340801" y="98640"/>
                    <a:pt x="307614" y="145716"/>
                  </a:cubicBezTo>
                  <a:cubicBezTo>
                    <a:pt x="337253" y="80496"/>
                    <a:pt x="350790" y="-3331"/>
                    <a:pt x="273527" y="102"/>
                  </a:cubicBezTo>
                  <a:cubicBezTo>
                    <a:pt x="204778" y="3181"/>
                    <a:pt x="203741" y="71697"/>
                    <a:pt x="214112" y="126428"/>
                  </a:cubicBezTo>
                  <a:cubicBezTo>
                    <a:pt x="180216" y="67610"/>
                    <a:pt x="129453" y="16802"/>
                    <a:pt x="88106" y="63388"/>
                  </a:cubicBezTo>
                  <a:cubicBezTo>
                    <a:pt x="48068" y="108530"/>
                    <a:pt x="97903" y="157621"/>
                    <a:pt x="146756" y="190858"/>
                  </a:cubicBezTo>
                  <a:cubicBezTo>
                    <a:pt x="77325" y="164078"/>
                    <a:pt x="-7471" y="156477"/>
                    <a:pt x="526" y="237716"/>
                  </a:cubicBezTo>
                  <a:cubicBezTo>
                    <a:pt x="7840" y="312308"/>
                    <a:pt x="81092" y="308821"/>
                    <a:pt x="138268" y="294245"/>
                  </a:cubicBezTo>
                  <a:cubicBezTo>
                    <a:pt x="76643" y="337998"/>
                    <a:pt x="17065" y="405343"/>
                    <a:pt x="79427" y="438443"/>
                  </a:cubicBezTo>
                  <a:cubicBezTo>
                    <a:pt x="134966" y="467947"/>
                    <a:pt x="176313" y="408367"/>
                    <a:pt x="200712" y="355215"/>
                  </a:cubicBezTo>
                  <a:cubicBezTo>
                    <a:pt x="186138" y="410083"/>
                    <a:pt x="181116" y="481787"/>
                    <a:pt x="250984" y="489279"/>
                  </a:cubicBezTo>
                  <a:cubicBezTo>
                    <a:pt x="317849" y="496416"/>
                    <a:pt x="320442" y="433022"/>
                    <a:pt x="303275" y="372079"/>
                  </a:cubicBezTo>
                  <a:cubicBezTo>
                    <a:pt x="335261" y="428990"/>
                    <a:pt x="382258" y="475766"/>
                    <a:pt x="423496" y="432123"/>
                  </a:cubicBezTo>
                  <a:cubicBezTo>
                    <a:pt x="462578" y="390768"/>
                    <a:pt x="422104" y="343528"/>
                    <a:pt x="377372" y="309202"/>
                  </a:cubicBezTo>
                  <a:cubicBezTo>
                    <a:pt x="427480" y="326746"/>
                    <a:pt x="484466" y="332113"/>
                    <a:pt x="501496" y="276456"/>
                  </a:cubicBezTo>
                  <a:cubicBezTo>
                    <a:pt x="521337" y="211699"/>
                    <a:pt x="448522" y="200066"/>
                    <a:pt x="379447" y="207776"/>
                  </a:cubicBezTo>
                  <a:close/>
                  <a:moveTo>
                    <a:pt x="270825" y="295281"/>
                  </a:moveTo>
                  <a:cubicBezTo>
                    <a:pt x="270934" y="295635"/>
                    <a:pt x="271016" y="295962"/>
                    <a:pt x="271125" y="296316"/>
                  </a:cubicBezTo>
                  <a:cubicBezTo>
                    <a:pt x="255023" y="273187"/>
                    <a:pt x="228904" y="294409"/>
                    <a:pt x="224074" y="292802"/>
                  </a:cubicBezTo>
                  <a:cubicBezTo>
                    <a:pt x="225411" y="288279"/>
                    <a:pt x="226093" y="285718"/>
                    <a:pt x="226093" y="285718"/>
                  </a:cubicBezTo>
                  <a:cubicBezTo>
                    <a:pt x="222545" y="289532"/>
                    <a:pt x="219216" y="270626"/>
                    <a:pt x="206798" y="264251"/>
                  </a:cubicBezTo>
                  <a:cubicBezTo>
                    <a:pt x="209937" y="256078"/>
                    <a:pt x="217769" y="240822"/>
                    <a:pt x="210619" y="227691"/>
                  </a:cubicBezTo>
                  <a:cubicBezTo>
                    <a:pt x="214576" y="229598"/>
                    <a:pt x="216814" y="230606"/>
                    <a:pt x="216814" y="230606"/>
                  </a:cubicBezTo>
                  <a:cubicBezTo>
                    <a:pt x="212284" y="224885"/>
                    <a:pt x="253549" y="228372"/>
                    <a:pt x="245798" y="197887"/>
                  </a:cubicBezTo>
                  <a:cubicBezTo>
                    <a:pt x="254286" y="201701"/>
                    <a:pt x="265776" y="205351"/>
                    <a:pt x="275928" y="197832"/>
                  </a:cubicBezTo>
                  <a:cubicBezTo>
                    <a:pt x="270306" y="208512"/>
                    <a:pt x="267195" y="215377"/>
                    <a:pt x="267195" y="215377"/>
                  </a:cubicBezTo>
                  <a:cubicBezTo>
                    <a:pt x="272217" y="211536"/>
                    <a:pt x="271234" y="240086"/>
                    <a:pt x="290912" y="242947"/>
                  </a:cubicBezTo>
                  <a:cubicBezTo>
                    <a:pt x="290229" y="251610"/>
                    <a:pt x="293641" y="260382"/>
                    <a:pt x="294296" y="264877"/>
                  </a:cubicBezTo>
                  <a:cubicBezTo>
                    <a:pt x="283734" y="267520"/>
                    <a:pt x="264275" y="271933"/>
                    <a:pt x="270825" y="295281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" name="Google Shape;1848;p28">
              <a:extLst>
                <a:ext uri="{FF2B5EF4-FFF2-40B4-BE49-F238E27FC236}">
                  <a16:creationId xmlns:a16="http://schemas.microsoft.com/office/drawing/2014/main" id="{EB1D6519-B0F2-1240-9952-BC92DEDC0534}"/>
                </a:ext>
              </a:extLst>
            </p:cNvPr>
            <p:cNvSpPr/>
            <p:nvPr/>
          </p:nvSpPr>
          <p:spPr>
            <a:xfrm>
              <a:off x="493735" y="588846"/>
              <a:ext cx="382620" cy="349131"/>
            </a:xfrm>
            <a:custGeom>
              <a:avLst/>
              <a:gdLst/>
              <a:ahLst/>
              <a:cxnLst/>
              <a:rect l="l" t="t" r="r" b="b"/>
              <a:pathLst>
                <a:path w="765240" h="698262" extrusionOk="0">
                  <a:moveTo>
                    <a:pt x="765217" y="655226"/>
                  </a:moveTo>
                  <a:cubicBezTo>
                    <a:pt x="764425" y="679690"/>
                    <a:pt x="744311" y="698978"/>
                    <a:pt x="720294" y="698242"/>
                  </a:cubicBezTo>
                  <a:cubicBezTo>
                    <a:pt x="696278" y="697507"/>
                    <a:pt x="677419" y="677020"/>
                    <a:pt x="678210" y="652556"/>
                  </a:cubicBezTo>
                  <a:cubicBezTo>
                    <a:pt x="679002" y="628064"/>
                    <a:pt x="699116" y="608803"/>
                    <a:pt x="723133" y="609539"/>
                  </a:cubicBezTo>
                  <a:cubicBezTo>
                    <a:pt x="747150" y="610275"/>
                    <a:pt x="766008" y="630734"/>
                    <a:pt x="765217" y="655226"/>
                  </a:cubicBezTo>
                  <a:close/>
                  <a:moveTo>
                    <a:pt x="63679" y="30"/>
                  </a:moveTo>
                  <a:cubicBezTo>
                    <a:pt x="29673" y="-1033"/>
                    <a:pt x="1153" y="26292"/>
                    <a:pt x="34" y="60973"/>
                  </a:cubicBezTo>
                  <a:cubicBezTo>
                    <a:pt x="-1085" y="95626"/>
                    <a:pt x="25634" y="124640"/>
                    <a:pt x="59667" y="125675"/>
                  </a:cubicBezTo>
                  <a:cubicBezTo>
                    <a:pt x="93672" y="126737"/>
                    <a:pt x="122192" y="99413"/>
                    <a:pt x="123311" y="64732"/>
                  </a:cubicBezTo>
                  <a:cubicBezTo>
                    <a:pt x="124430" y="30052"/>
                    <a:pt x="97712" y="1065"/>
                    <a:pt x="63679" y="3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" name="Google Shape;1849;p28">
              <a:extLst>
                <a:ext uri="{FF2B5EF4-FFF2-40B4-BE49-F238E27FC236}">
                  <a16:creationId xmlns:a16="http://schemas.microsoft.com/office/drawing/2014/main" id="{49E9CB05-BA3C-9944-9CB0-724A98E2907B}"/>
                </a:ext>
              </a:extLst>
            </p:cNvPr>
            <p:cNvSpPr/>
            <p:nvPr/>
          </p:nvSpPr>
          <p:spPr>
            <a:xfrm rot="10800000" flipH="1">
              <a:off x="830848" y="4641799"/>
              <a:ext cx="355726" cy="368944"/>
            </a:xfrm>
            <a:custGeom>
              <a:avLst/>
              <a:gdLst/>
              <a:ahLst/>
              <a:cxnLst/>
              <a:rect l="l" t="t" r="r" b="b"/>
              <a:pathLst>
                <a:path w="711452" h="737888" extrusionOk="0">
                  <a:moveTo>
                    <a:pt x="21697" y="600356"/>
                  </a:moveTo>
                  <a:cubicBezTo>
                    <a:pt x="16839" y="566248"/>
                    <a:pt x="18777" y="528898"/>
                    <a:pt x="32041" y="496723"/>
                  </a:cubicBezTo>
                  <a:cubicBezTo>
                    <a:pt x="35971" y="487188"/>
                    <a:pt x="43531" y="470325"/>
                    <a:pt x="55839" y="469426"/>
                  </a:cubicBezTo>
                  <a:cubicBezTo>
                    <a:pt x="73033" y="468145"/>
                    <a:pt x="76936" y="499421"/>
                    <a:pt x="78464" y="510672"/>
                  </a:cubicBezTo>
                  <a:cubicBezTo>
                    <a:pt x="84086" y="552299"/>
                    <a:pt x="74534" y="596106"/>
                    <a:pt x="57504" y="634192"/>
                  </a:cubicBezTo>
                  <a:lnTo>
                    <a:pt x="39273" y="649584"/>
                  </a:lnTo>
                  <a:cubicBezTo>
                    <a:pt x="38918" y="648794"/>
                    <a:pt x="36899" y="646724"/>
                    <a:pt x="36271" y="645716"/>
                  </a:cubicBezTo>
                  <a:cubicBezTo>
                    <a:pt x="34251" y="642392"/>
                    <a:pt x="32259" y="639123"/>
                    <a:pt x="30703" y="635554"/>
                  </a:cubicBezTo>
                  <a:cubicBezTo>
                    <a:pt x="25818" y="624412"/>
                    <a:pt x="23416" y="612343"/>
                    <a:pt x="21697" y="600356"/>
                  </a:cubicBezTo>
                  <a:close/>
                  <a:moveTo>
                    <a:pt x="134549" y="652636"/>
                  </a:moveTo>
                  <a:cubicBezTo>
                    <a:pt x="100216" y="656368"/>
                    <a:pt x="66592" y="672251"/>
                    <a:pt x="39000" y="692492"/>
                  </a:cubicBezTo>
                  <a:cubicBezTo>
                    <a:pt x="29039" y="699793"/>
                    <a:pt x="19377" y="707857"/>
                    <a:pt x="11081" y="717038"/>
                  </a:cubicBezTo>
                  <a:cubicBezTo>
                    <a:pt x="8078" y="720335"/>
                    <a:pt x="5240" y="723794"/>
                    <a:pt x="2729" y="727472"/>
                  </a:cubicBezTo>
                  <a:cubicBezTo>
                    <a:pt x="1610" y="729134"/>
                    <a:pt x="1556" y="734011"/>
                    <a:pt x="0" y="732785"/>
                  </a:cubicBezTo>
                  <a:lnTo>
                    <a:pt x="1556" y="735291"/>
                  </a:lnTo>
                  <a:cubicBezTo>
                    <a:pt x="12418" y="740631"/>
                    <a:pt x="28793" y="736353"/>
                    <a:pt x="40010" y="734664"/>
                  </a:cubicBezTo>
                  <a:cubicBezTo>
                    <a:pt x="74152" y="729488"/>
                    <a:pt x="109932" y="721315"/>
                    <a:pt x="139489" y="702763"/>
                  </a:cubicBezTo>
                  <a:cubicBezTo>
                    <a:pt x="149478" y="696497"/>
                    <a:pt x="178926" y="676800"/>
                    <a:pt x="170520" y="661163"/>
                  </a:cubicBezTo>
                  <a:cubicBezTo>
                    <a:pt x="164434" y="649911"/>
                    <a:pt x="144838" y="651491"/>
                    <a:pt x="134549" y="652636"/>
                  </a:cubicBezTo>
                  <a:close/>
                  <a:moveTo>
                    <a:pt x="277477" y="366556"/>
                  </a:moveTo>
                  <a:lnTo>
                    <a:pt x="299092" y="356531"/>
                  </a:lnTo>
                  <a:cubicBezTo>
                    <a:pt x="328977" y="310681"/>
                    <a:pt x="359462" y="266465"/>
                    <a:pt x="364156" y="210208"/>
                  </a:cubicBezTo>
                  <a:cubicBezTo>
                    <a:pt x="364893" y="201082"/>
                    <a:pt x="368441" y="156648"/>
                    <a:pt x="354658" y="153379"/>
                  </a:cubicBezTo>
                  <a:cubicBezTo>
                    <a:pt x="343114" y="150655"/>
                    <a:pt x="327940" y="173158"/>
                    <a:pt x="322590" y="180050"/>
                  </a:cubicBezTo>
                  <a:cubicBezTo>
                    <a:pt x="294944" y="215493"/>
                    <a:pt x="276576" y="257693"/>
                    <a:pt x="270053" y="302181"/>
                  </a:cubicBezTo>
                  <a:cubicBezTo>
                    <a:pt x="267597" y="318908"/>
                    <a:pt x="265796" y="337052"/>
                    <a:pt x="268880" y="353834"/>
                  </a:cubicBezTo>
                  <a:cubicBezTo>
                    <a:pt x="269016" y="354596"/>
                    <a:pt x="273847" y="373013"/>
                    <a:pt x="277477" y="366556"/>
                  </a:cubicBezTo>
                  <a:close/>
                  <a:moveTo>
                    <a:pt x="422124" y="248975"/>
                  </a:moveTo>
                  <a:cubicBezTo>
                    <a:pt x="441092" y="228515"/>
                    <a:pt x="461206" y="208574"/>
                    <a:pt x="477172" y="185580"/>
                  </a:cubicBezTo>
                  <a:cubicBezTo>
                    <a:pt x="496085" y="158365"/>
                    <a:pt x="510550" y="125809"/>
                    <a:pt x="512542" y="92327"/>
                  </a:cubicBezTo>
                  <a:cubicBezTo>
                    <a:pt x="515162" y="48221"/>
                    <a:pt x="480228" y="57865"/>
                    <a:pt x="459568" y="83746"/>
                  </a:cubicBezTo>
                  <a:cubicBezTo>
                    <a:pt x="452936" y="92055"/>
                    <a:pt x="447069" y="100909"/>
                    <a:pt x="441719" y="110090"/>
                  </a:cubicBezTo>
                  <a:cubicBezTo>
                    <a:pt x="431622" y="127525"/>
                    <a:pt x="423461" y="145833"/>
                    <a:pt x="416747" y="164821"/>
                  </a:cubicBezTo>
                  <a:cubicBezTo>
                    <a:pt x="405285" y="197186"/>
                    <a:pt x="398244" y="231866"/>
                    <a:pt x="404248" y="262351"/>
                  </a:cubicBezTo>
                  <a:lnTo>
                    <a:pt x="422124" y="248975"/>
                  </a:lnTo>
                  <a:close/>
                  <a:moveTo>
                    <a:pt x="540762" y="175827"/>
                  </a:moveTo>
                  <a:lnTo>
                    <a:pt x="549277" y="173594"/>
                  </a:lnTo>
                  <a:cubicBezTo>
                    <a:pt x="584484" y="139758"/>
                    <a:pt x="622747" y="102571"/>
                    <a:pt x="638740" y="55277"/>
                  </a:cubicBezTo>
                  <a:cubicBezTo>
                    <a:pt x="643134" y="42255"/>
                    <a:pt x="653423" y="9536"/>
                    <a:pt x="635574" y="1336"/>
                  </a:cubicBezTo>
                  <a:cubicBezTo>
                    <a:pt x="623511" y="-4195"/>
                    <a:pt x="608855" y="8773"/>
                    <a:pt x="600859" y="16074"/>
                  </a:cubicBezTo>
                  <a:cubicBezTo>
                    <a:pt x="572202" y="42146"/>
                    <a:pt x="553398" y="78488"/>
                    <a:pt x="544119" y="115784"/>
                  </a:cubicBezTo>
                  <a:cubicBezTo>
                    <a:pt x="540434" y="130604"/>
                    <a:pt x="538005" y="145915"/>
                    <a:pt x="537569" y="161225"/>
                  </a:cubicBezTo>
                  <a:cubicBezTo>
                    <a:pt x="537514" y="162724"/>
                    <a:pt x="536586" y="178443"/>
                    <a:pt x="540762" y="175827"/>
                  </a:cubicBezTo>
                  <a:close/>
                  <a:moveTo>
                    <a:pt x="698618" y="193999"/>
                  </a:moveTo>
                  <a:cubicBezTo>
                    <a:pt x="693624" y="191519"/>
                    <a:pt x="688329" y="189640"/>
                    <a:pt x="682953" y="188114"/>
                  </a:cubicBezTo>
                  <a:cubicBezTo>
                    <a:pt x="640077" y="175827"/>
                    <a:pt x="593954" y="181004"/>
                    <a:pt x="550996" y="189912"/>
                  </a:cubicBezTo>
                  <a:cubicBezTo>
                    <a:pt x="535440" y="193127"/>
                    <a:pt x="519993" y="196995"/>
                    <a:pt x="505119" y="202607"/>
                  </a:cubicBezTo>
                  <a:cubicBezTo>
                    <a:pt x="503290" y="203288"/>
                    <a:pt x="492482" y="206476"/>
                    <a:pt x="492373" y="209663"/>
                  </a:cubicBezTo>
                  <a:lnTo>
                    <a:pt x="487897" y="215793"/>
                  </a:lnTo>
                  <a:cubicBezTo>
                    <a:pt x="516772" y="225355"/>
                    <a:pt x="543682" y="237969"/>
                    <a:pt x="573949" y="243472"/>
                  </a:cubicBezTo>
                  <a:cubicBezTo>
                    <a:pt x="594090" y="247123"/>
                    <a:pt x="614559" y="247804"/>
                    <a:pt x="634946" y="245815"/>
                  </a:cubicBezTo>
                  <a:cubicBezTo>
                    <a:pt x="656370" y="243717"/>
                    <a:pt x="680196" y="239004"/>
                    <a:pt x="698509" y="227072"/>
                  </a:cubicBezTo>
                  <a:cubicBezTo>
                    <a:pt x="714666" y="216556"/>
                    <a:pt x="716795" y="203070"/>
                    <a:pt x="698618" y="193999"/>
                  </a:cubicBezTo>
                  <a:close/>
                  <a:moveTo>
                    <a:pt x="531947" y="275074"/>
                  </a:moveTo>
                  <a:cubicBezTo>
                    <a:pt x="492865" y="263278"/>
                    <a:pt x="450698" y="272813"/>
                    <a:pt x="412899" y="284854"/>
                  </a:cubicBezTo>
                  <a:cubicBezTo>
                    <a:pt x="399499" y="289104"/>
                    <a:pt x="386017" y="293763"/>
                    <a:pt x="373408" y="300001"/>
                  </a:cubicBezTo>
                  <a:cubicBezTo>
                    <a:pt x="373135" y="300138"/>
                    <a:pt x="359816" y="307112"/>
                    <a:pt x="362327" y="308910"/>
                  </a:cubicBezTo>
                  <a:lnTo>
                    <a:pt x="352639" y="326945"/>
                  </a:lnTo>
                  <a:cubicBezTo>
                    <a:pt x="407141" y="327462"/>
                    <a:pt x="462052" y="340975"/>
                    <a:pt x="516308" y="328498"/>
                  </a:cubicBezTo>
                  <a:cubicBezTo>
                    <a:pt x="528153" y="325773"/>
                    <a:pt x="565952" y="316538"/>
                    <a:pt x="565516" y="298939"/>
                  </a:cubicBezTo>
                  <a:cubicBezTo>
                    <a:pt x="565161" y="285671"/>
                    <a:pt x="541663" y="277989"/>
                    <a:pt x="531947" y="275074"/>
                  </a:cubicBezTo>
                  <a:close/>
                  <a:moveTo>
                    <a:pt x="166290" y="489967"/>
                  </a:moveTo>
                  <a:lnTo>
                    <a:pt x="194264" y="460054"/>
                  </a:lnTo>
                  <a:cubicBezTo>
                    <a:pt x="203680" y="439922"/>
                    <a:pt x="212904" y="419735"/>
                    <a:pt x="218526" y="398158"/>
                  </a:cubicBezTo>
                  <a:cubicBezTo>
                    <a:pt x="222183" y="384019"/>
                    <a:pt x="224858" y="369580"/>
                    <a:pt x="225977" y="355005"/>
                  </a:cubicBezTo>
                  <a:cubicBezTo>
                    <a:pt x="227560" y="334655"/>
                    <a:pt x="222456" y="267528"/>
                    <a:pt x="189379" y="304360"/>
                  </a:cubicBezTo>
                  <a:cubicBezTo>
                    <a:pt x="185367" y="308828"/>
                    <a:pt x="181873" y="313759"/>
                    <a:pt x="178735" y="318908"/>
                  </a:cubicBezTo>
                  <a:cubicBezTo>
                    <a:pt x="160695" y="348467"/>
                    <a:pt x="154827" y="384754"/>
                    <a:pt x="153408" y="418836"/>
                  </a:cubicBezTo>
                  <a:cubicBezTo>
                    <a:pt x="152644" y="437361"/>
                    <a:pt x="152071" y="457003"/>
                    <a:pt x="156164" y="475256"/>
                  </a:cubicBezTo>
                  <a:cubicBezTo>
                    <a:pt x="156847" y="478307"/>
                    <a:pt x="160149" y="492283"/>
                    <a:pt x="166290" y="489967"/>
                  </a:cubicBezTo>
                  <a:close/>
                  <a:moveTo>
                    <a:pt x="290140" y="474302"/>
                  </a:moveTo>
                  <a:cubicBezTo>
                    <a:pt x="247701" y="471088"/>
                    <a:pt x="204853" y="493073"/>
                    <a:pt x="170902" y="516284"/>
                  </a:cubicBezTo>
                  <a:cubicBezTo>
                    <a:pt x="159221" y="524293"/>
                    <a:pt x="148359" y="533284"/>
                    <a:pt x="137933" y="542846"/>
                  </a:cubicBezTo>
                  <a:cubicBezTo>
                    <a:pt x="136760" y="543936"/>
                    <a:pt x="125133" y="557748"/>
                    <a:pt x="125243" y="557721"/>
                  </a:cubicBezTo>
                  <a:lnTo>
                    <a:pt x="102427" y="586435"/>
                  </a:lnTo>
                  <a:cubicBezTo>
                    <a:pt x="113998" y="590957"/>
                    <a:pt x="138343" y="582675"/>
                    <a:pt x="149642" y="580523"/>
                  </a:cubicBezTo>
                  <a:cubicBezTo>
                    <a:pt x="194782" y="571914"/>
                    <a:pt x="242161" y="559682"/>
                    <a:pt x="283345" y="539086"/>
                  </a:cubicBezTo>
                  <a:cubicBezTo>
                    <a:pt x="297427" y="532030"/>
                    <a:pt x="333098" y="514459"/>
                    <a:pt x="328922" y="493536"/>
                  </a:cubicBezTo>
                  <a:cubicBezTo>
                    <a:pt x="325865" y="478171"/>
                    <a:pt x="302476" y="475229"/>
                    <a:pt x="290140" y="474302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3" name="Google Shape;1850;p28">
              <a:extLst>
                <a:ext uri="{FF2B5EF4-FFF2-40B4-BE49-F238E27FC236}">
                  <a16:creationId xmlns:a16="http://schemas.microsoft.com/office/drawing/2014/main" id="{8BDB210C-D471-9D4B-A3C2-EA617F66DAA5}"/>
                </a:ext>
              </a:extLst>
            </p:cNvPr>
            <p:cNvSpPr/>
            <p:nvPr/>
          </p:nvSpPr>
          <p:spPr>
            <a:xfrm rot="10800000" flipH="1">
              <a:off x="259755" y="3926208"/>
              <a:ext cx="884420" cy="1057621"/>
            </a:xfrm>
            <a:custGeom>
              <a:avLst/>
              <a:gdLst/>
              <a:ahLst/>
              <a:cxnLst/>
              <a:rect l="l" t="t" r="r" b="b"/>
              <a:pathLst>
                <a:path w="1768839" h="2115242" extrusionOk="0">
                  <a:moveTo>
                    <a:pt x="928407" y="1401798"/>
                  </a:moveTo>
                  <a:cubicBezTo>
                    <a:pt x="929281" y="1402043"/>
                    <a:pt x="930154" y="1402125"/>
                    <a:pt x="931000" y="1402071"/>
                  </a:cubicBezTo>
                  <a:cubicBezTo>
                    <a:pt x="931246" y="1402888"/>
                    <a:pt x="929144" y="1402043"/>
                    <a:pt x="928380" y="1401798"/>
                  </a:cubicBezTo>
                  <a:cubicBezTo>
                    <a:pt x="928380" y="1401798"/>
                    <a:pt x="928380" y="1401798"/>
                    <a:pt x="928407" y="1401798"/>
                  </a:cubicBezTo>
                  <a:close/>
                  <a:moveTo>
                    <a:pt x="39974" y="1328732"/>
                  </a:moveTo>
                  <a:cubicBezTo>
                    <a:pt x="39346" y="1329631"/>
                    <a:pt x="38609" y="1330367"/>
                    <a:pt x="37763" y="1330939"/>
                  </a:cubicBezTo>
                  <a:cubicBezTo>
                    <a:pt x="38227" y="1331838"/>
                    <a:pt x="39456" y="1329522"/>
                    <a:pt x="39974" y="1328732"/>
                  </a:cubicBezTo>
                  <a:close/>
                  <a:moveTo>
                    <a:pt x="1241555" y="543914"/>
                  </a:moveTo>
                  <a:lnTo>
                    <a:pt x="1241555" y="543914"/>
                  </a:lnTo>
                  <a:cubicBezTo>
                    <a:pt x="1241773" y="544023"/>
                    <a:pt x="1241664" y="543533"/>
                    <a:pt x="1241691" y="543342"/>
                  </a:cubicBezTo>
                  <a:lnTo>
                    <a:pt x="1241609" y="543723"/>
                  </a:lnTo>
                  <a:lnTo>
                    <a:pt x="1241555" y="543914"/>
                  </a:lnTo>
                  <a:close/>
                  <a:moveTo>
                    <a:pt x="1760565" y="141915"/>
                  </a:moveTo>
                  <a:cubicBezTo>
                    <a:pt x="1741679" y="140117"/>
                    <a:pt x="1722875" y="137556"/>
                    <a:pt x="1703961" y="137311"/>
                  </a:cubicBezTo>
                  <a:cubicBezTo>
                    <a:pt x="1698776" y="137230"/>
                    <a:pt x="1693590" y="137393"/>
                    <a:pt x="1688432" y="137802"/>
                  </a:cubicBezTo>
                  <a:cubicBezTo>
                    <a:pt x="1680599" y="138374"/>
                    <a:pt x="1672849" y="139600"/>
                    <a:pt x="1665070" y="141153"/>
                  </a:cubicBezTo>
                  <a:cubicBezTo>
                    <a:pt x="1664934" y="141180"/>
                    <a:pt x="1664825" y="141234"/>
                    <a:pt x="1664688" y="141262"/>
                  </a:cubicBezTo>
                  <a:cubicBezTo>
                    <a:pt x="1668782" y="138592"/>
                    <a:pt x="1673094" y="136167"/>
                    <a:pt x="1677215" y="133524"/>
                  </a:cubicBezTo>
                  <a:cubicBezTo>
                    <a:pt x="1677925" y="133061"/>
                    <a:pt x="1678853" y="133089"/>
                    <a:pt x="1679426" y="132408"/>
                  </a:cubicBezTo>
                  <a:cubicBezTo>
                    <a:pt x="1679590" y="132244"/>
                    <a:pt x="1679753" y="132026"/>
                    <a:pt x="1679917" y="131863"/>
                  </a:cubicBezTo>
                  <a:cubicBezTo>
                    <a:pt x="1698476" y="120066"/>
                    <a:pt x="1717007" y="108216"/>
                    <a:pt x="1736220" y="97155"/>
                  </a:cubicBezTo>
                  <a:cubicBezTo>
                    <a:pt x="1740342" y="94785"/>
                    <a:pt x="1741788" y="89554"/>
                    <a:pt x="1739441" y="85440"/>
                  </a:cubicBezTo>
                  <a:cubicBezTo>
                    <a:pt x="1737066" y="81327"/>
                    <a:pt x="1731826" y="79883"/>
                    <a:pt x="1727705" y="82226"/>
                  </a:cubicBezTo>
                  <a:cubicBezTo>
                    <a:pt x="1723120" y="84814"/>
                    <a:pt x="1718835" y="87729"/>
                    <a:pt x="1714278" y="90371"/>
                  </a:cubicBezTo>
                  <a:cubicBezTo>
                    <a:pt x="1717253" y="86094"/>
                    <a:pt x="1720337" y="81844"/>
                    <a:pt x="1722984" y="77404"/>
                  </a:cubicBezTo>
                  <a:cubicBezTo>
                    <a:pt x="1727078" y="70620"/>
                    <a:pt x="1730626" y="63592"/>
                    <a:pt x="1734037" y="56645"/>
                  </a:cubicBezTo>
                  <a:cubicBezTo>
                    <a:pt x="1735920" y="52667"/>
                    <a:pt x="1737667" y="48662"/>
                    <a:pt x="1739277" y="44576"/>
                  </a:cubicBezTo>
                  <a:cubicBezTo>
                    <a:pt x="1741624" y="38664"/>
                    <a:pt x="1743698" y="32698"/>
                    <a:pt x="1745882" y="26732"/>
                  </a:cubicBezTo>
                  <a:lnTo>
                    <a:pt x="1750030" y="14254"/>
                  </a:lnTo>
                  <a:cubicBezTo>
                    <a:pt x="1753387" y="11176"/>
                    <a:pt x="1753578" y="5972"/>
                    <a:pt x="1750494" y="2649"/>
                  </a:cubicBezTo>
                  <a:cubicBezTo>
                    <a:pt x="1747410" y="-702"/>
                    <a:pt x="1742170" y="-893"/>
                    <a:pt x="1738840" y="2186"/>
                  </a:cubicBezTo>
                  <a:cubicBezTo>
                    <a:pt x="1736957" y="3739"/>
                    <a:pt x="1735402" y="5945"/>
                    <a:pt x="1733955" y="8397"/>
                  </a:cubicBezTo>
                  <a:cubicBezTo>
                    <a:pt x="1731854" y="11939"/>
                    <a:pt x="1730353" y="16352"/>
                    <a:pt x="1728797" y="19349"/>
                  </a:cubicBezTo>
                  <a:lnTo>
                    <a:pt x="1714633" y="46428"/>
                  </a:lnTo>
                  <a:cubicBezTo>
                    <a:pt x="1710375" y="54056"/>
                    <a:pt x="1705490" y="61494"/>
                    <a:pt x="1700768" y="69122"/>
                  </a:cubicBezTo>
                  <a:cubicBezTo>
                    <a:pt x="1696101" y="76668"/>
                    <a:pt x="1691462" y="84296"/>
                    <a:pt x="1686604" y="91761"/>
                  </a:cubicBezTo>
                  <a:cubicBezTo>
                    <a:pt x="1680709" y="100833"/>
                    <a:pt x="1674704" y="109660"/>
                    <a:pt x="1668455" y="118159"/>
                  </a:cubicBezTo>
                  <a:cubicBezTo>
                    <a:pt x="1637369" y="137693"/>
                    <a:pt x="1606884" y="157907"/>
                    <a:pt x="1577545" y="179429"/>
                  </a:cubicBezTo>
                  <a:cubicBezTo>
                    <a:pt x="1579210" y="176650"/>
                    <a:pt x="1581039" y="173899"/>
                    <a:pt x="1582512" y="171065"/>
                  </a:cubicBezTo>
                  <a:cubicBezTo>
                    <a:pt x="1587043" y="162402"/>
                    <a:pt x="1590618" y="153575"/>
                    <a:pt x="1593757" y="145239"/>
                  </a:cubicBezTo>
                  <a:cubicBezTo>
                    <a:pt x="1596486" y="137447"/>
                    <a:pt x="1597878" y="125188"/>
                    <a:pt x="1600907" y="115108"/>
                  </a:cubicBezTo>
                  <a:cubicBezTo>
                    <a:pt x="1601917" y="111703"/>
                    <a:pt x="1602845" y="108515"/>
                    <a:pt x="1604646" y="106336"/>
                  </a:cubicBezTo>
                  <a:cubicBezTo>
                    <a:pt x="1607785" y="103039"/>
                    <a:pt x="1607648" y="97836"/>
                    <a:pt x="1604346" y="94703"/>
                  </a:cubicBezTo>
                  <a:cubicBezTo>
                    <a:pt x="1601071" y="91570"/>
                    <a:pt x="1595831" y="91706"/>
                    <a:pt x="1592720" y="95003"/>
                  </a:cubicBezTo>
                  <a:cubicBezTo>
                    <a:pt x="1589090" y="98299"/>
                    <a:pt x="1586251" y="103203"/>
                    <a:pt x="1583768" y="108815"/>
                  </a:cubicBezTo>
                  <a:cubicBezTo>
                    <a:pt x="1579674" y="118105"/>
                    <a:pt x="1577191" y="129819"/>
                    <a:pt x="1573724" y="136984"/>
                  </a:cubicBezTo>
                  <a:cubicBezTo>
                    <a:pt x="1570368" y="144503"/>
                    <a:pt x="1566083" y="152213"/>
                    <a:pt x="1561880" y="160195"/>
                  </a:cubicBezTo>
                  <a:cubicBezTo>
                    <a:pt x="1557840" y="167823"/>
                    <a:pt x="1553774" y="175615"/>
                    <a:pt x="1549380" y="183134"/>
                  </a:cubicBezTo>
                  <a:cubicBezTo>
                    <a:pt x="1543321" y="193514"/>
                    <a:pt x="1537126" y="203512"/>
                    <a:pt x="1530303" y="212039"/>
                  </a:cubicBezTo>
                  <a:cubicBezTo>
                    <a:pt x="1528857" y="213619"/>
                    <a:pt x="1528365" y="215635"/>
                    <a:pt x="1528311" y="217597"/>
                  </a:cubicBezTo>
                  <a:cubicBezTo>
                    <a:pt x="1503284" y="237484"/>
                    <a:pt x="1478858" y="257998"/>
                    <a:pt x="1455114" y="279275"/>
                  </a:cubicBezTo>
                  <a:cubicBezTo>
                    <a:pt x="1455578" y="277804"/>
                    <a:pt x="1456315" y="276469"/>
                    <a:pt x="1456751" y="274970"/>
                  </a:cubicBezTo>
                  <a:cubicBezTo>
                    <a:pt x="1459863" y="264591"/>
                    <a:pt x="1462019" y="253857"/>
                    <a:pt x="1464038" y="243178"/>
                  </a:cubicBezTo>
                  <a:cubicBezTo>
                    <a:pt x="1467013" y="227540"/>
                    <a:pt x="1469196" y="211903"/>
                    <a:pt x="1473427" y="196946"/>
                  </a:cubicBezTo>
                  <a:cubicBezTo>
                    <a:pt x="1474900" y="192669"/>
                    <a:pt x="1472635" y="187983"/>
                    <a:pt x="1468323" y="186485"/>
                  </a:cubicBezTo>
                  <a:cubicBezTo>
                    <a:pt x="1464038" y="185014"/>
                    <a:pt x="1459344" y="187275"/>
                    <a:pt x="1457843" y="191579"/>
                  </a:cubicBezTo>
                  <a:cubicBezTo>
                    <a:pt x="1453613" y="201632"/>
                    <a:pt x="1450038" y="212039"/>
                    <a:pt x="1446872" y="222718"/>
                  </a:cubicBezTo>
                  <a:cubicBezTo>
                    <a:pt x="1443842" y="232934"/>
                    <a:pt x="1441058" y="243287"/>
                    <a:pt x="1438357" y="253666"/>
                  </a:cubicBezTo>
                  <a:cubicBezTo>
                    <a:pt x="1436965" y="259061"/>
                    <a:pt x="1435655" y="264455"/>
                    <a:pt x="1434290" y="269822"/>
                  </a:cubicBezTo>
                  <a:cubicBezTo>
                    <a:pt x="1432243" y="277777"/>
                    <a:pt x="1430224" y="285677"/>
                    <a:pt x="1427604" y="293414"/>
                  </a:cubicBezTo>
                  <a:cubicBezTo>
                    <a:pt x="1425557" y="299380"/>
                    <a:pt x="1423210" y="305238"/>
                    <a:pt x="1420508" y="310986"/>
                  </a:cubicBezTo>
                  <a:cubicBezTo>
                    <a:pt x="1386966" y="342724"/>
                    <a:pt x="1354707" y="375743"/>
                    <a:pt x="1323703" y="409987"/>
                  </a:cubicBezTo>
                  <a:cubicBezTo>
                    <a:pt x="1324768" y="405655"/>
                    <a:pt x="1326241" y="401433"/>
                    <a:pt x="1327006" y="397047"/>
                  </a:cubicBezTo>
                  <a:cubicBezTo>
                    <a:pt x="1328943" y="385959"/>
                    <a:pt x="1329844" y="374707"/>
                    <a:pt x="1330690" y="363456"/>
                  </a:cubicBezTo>
                  <a:cubicBezTo>
                    <a:pt x="1331918" y="347301"/>
                    <a:pt x="1332491" y="331118"/>
                    <a:pt x="1335603" y="314991"/>
                  </a:cubicBezTo>
                  <a:cubicBezTo>
                    <a:pt x="1336694" y="310577"/>
                    <a:pt x="1334020" y="306109"/>
                    <a:pt x="1329598" y="304992"/>
                  </a:cubicBezTo>
                  <a:cubicBezTo>
                    <a:pt x="1325204" y="303903"/>
                    <a:pt x="1320728" y="306572"/>
                    <a:pt x="1319609" y="310986"/>
                  </a:cubicBezTo>
                  <a:cubicBezTo>
                    <a:pt x="1316089" y="322019"/>
                    <a:pt x="1313496" y="333134"/>
                    <a:pt x="1311449" y="344386"/>
                  </a:cubicBezTo>
                  <a:cubicBezTo>
                    <a:pt x="1309457" y="355365"/>
                    <a:pt x="1307847" y="366398"/>
                    <a:pt x="1306346" y="377404"/>
                  </a:cubicBezTo>
                  <a:cubicBezTo>
                    <a:pt x="1305554" y="383125"/>
                    <a:pt x="1304845" y="388846"/>
                    <a:pt x="1304080" y="394568"/>
                  </a:cubicBezTo>
                  <a:cubicBezTo>
                    <a:pt x="1302934" y="402958"/>
                    <a:pt x="1301761" y="411295"/>
                    <a:pt x="1299905" y="419604"/>
                  </a:cubicBezTo>
                  <a:cubicBezTo>
                    <a:pt x="1298022" y="427968"/>
                    <a:pt x="1295784" y="436304"/>
                    <a:pt x="1292372" y="444559"/>
                  </a:cubicBezTo>
                  <a:cubicBezTo>
                    <a:pt x="1292208" y="444913"/>
                    <a:pt x="1292427" y="445267"/>
                    <a:pt x="1292318" y="445621"/>
                  </a:cubicBezTo>
                  <a:cubicBezTo>
                    <a:pt x="1261778" y="481091"/>
                    <a:pt x="1232357" y="517597"/>
                    <a:pt x="1204247" y="555247"/>
                  </a:cubicBezTo>
                  <a:cubicBezTo>
                    <a:pt x="1204165" y="546856"/>
                    <a:pt x="1203455" y="538411"/>
                    <a:pt x="1202418" y="530047"/>
                  </a:cubicBezTo>
                  <a:cubicBezTo>
                    <a:pt x="1200508" y="515363"/>
                    <a:pt x="1197478" y="501088"/>
                    <a:pt x="1196468" y="487575"/>
                  </a:cubicBezTo>
                  <a:cubicBezTo>
                    <a:pt x="1196441" y="483053"/>
                    <a:pt x="1192702" y="479402"/>
                    <a:pt x="1188172" y="479430"/>
                  </a:cubicBezTo>
                  <a:cubicBezTo>
                    <a:pt x="1183614" y="479484"/>
                    <a:pt x="1179957" y="483189"/>
                    <a:pt x="1180011" y="487739"/>
                  </a:cubicBezTo>
                  <a:cubicBezTo>
                    <a:pt x="1179165" y="503839"/>
                    <a:pt x="1180039" y="521411"/>
                    <a:pt x="1180639" y="539065"/>
                  </a:cubicBezTo>
                  <a:cubicBezTo>
                    <a:pt x="1180776" y="543424"/>
                    <a:pt x="1180912" y="547783"/>
                    <a:pt x="1181076" y="552114"/>
                  </a:cubicBezTo>
                  <a:cubicBezTo>
                    <a:pt x="1181321" y="558516"/>
                    <a:pt x="1181567" y="564864"/>
                    <a:pt x="1181376" y="571130"/>
                  </a:cubicBezTo>
                  <a:cubicBezTo>
                    <a:pt x="1181185" y="577423"/>
                    <a:pt x="1180530" y="583580"/>
                    <a:pt x="1179438" y="589601"/>
                  </a:cubicBezTo>
                  <a:cubicBezTo>
                    <a:pt x="1130722" y="657572"/>
                    <a:pt x="1085718" y="728486"/>
                    <a:pt x="1043989" y="801579"/>
                  </a:cubicBezTo>
                  <a:cubicBezTo>
                    <a:pt x="1050020" y="775235"/>
                    <a:pt x="1055779" y="748646"/>
                    <a:pt x="1061128" y="726334"/>
                  </a:cubicBezTo>
                  <a:cubicBezTo>
                    <a:pt x="1079932" y="646947"/>
                    <a:pt x="1094479" y="564564"/>
                    <a:pt x="1093987" y="482808"/>
                  </a:cubicBezTo>
                  <a:cubicBezTo>
                    <a:pt x="1093660" y="427668"/>
                    <a:pt x="1086455" y="372800"/>
                    <a:pt x="1069425" y="319349"/>
                  </a:cubicBezTo>
                  <a:cubicBezTo>
                    <a:pt x="1059409" y="288129"/>
                    <a:pt x="1043716" y="257017"/>
                    <a:pt x="1020326" y="234596"/>
                  </a:cubicBezTo>
                  <a:cubicBezTo>
                    <a:pt x="1004170" y="219095"/>
                    <a:pt x="984356" y="207707"/>
                    <a:pt x="960339" y="202913"/>
                  </a:cubicBezTo>
                  <a:cubicBezTo>
                    <a:pt x="914898" y="193977"/>
                    <a:pt x="875379" y="218659"/>
                    <a:pt x="849752" y="256037"/>
                  </a:cubicBezTo>
                  <a:cubicBezTo>
                    <a:pt x="825353" y="291616"/>
                    <a:pt x="813891" y="338392"/>
                    <a:pt x="821259" y="375116"/>
                  </a:cubicBezTo>
                  <a:cubicBezTo>
                    <a:pt x="823006" y="383888"/>
                    <a:pt x="826254" y="392851"/>
                    <a:pt x="830975" y="400915"/>
                  </a:cubicBezTo>
                  <a:cubicBezTo>
                    <a:pt x="835888" y="409361"/>
                    <a:pt x="842383" y="416798"/>
                    <a:pt x="850325" y="422110"/>
                  </a:cubicBezTo>
                  <a:cubicBezTo>
                    <a:pt x="858131" y="427314"/>
                    <a:pt x="866427" y="430774"/>
                    <a:pt x="875079" y="432626"/>
                  </a:cubicBezTo>
                  <a:cubicBezTo>
                    <a:pt x="883567" y="434424"/>
                    <a:pt x="892409" y="434724"/>
                    <a:pt x="901470" y="433580"/>
                  </a:cubicBezTo>
                  <a:cubicBezTo>
                    <a:pt x="955345" y="426796"/>
                    <a:pt x="978188" y="391162"/>
                    <a:pt x="980726" y="359070"/>
                  </a:cubicBezTo>
                  <a:cubicBezTo>
                    <a:pt x="982609" y="335232"/>
                    <a:pt x="972975" y="313329"/>
                    <a:pt x="957009" y="304311"/>
                  </a:cubicBezTo>
                  <a:cubicBezTo>
                    <a:pt x="942681" y="296247"/>
                    <a:pt x="922294" y="297037"/>
                    <a:pt x="899260" y="318069"/>
                  </a:cubicBezTo>
                  <a:cubicBezTo>
                    <a:pt x="895739" y="321229"/>
                    <a:pt x="895466" y="326651"/>
                    <a:pt x="898632" y="330192"/>
                  </a:cubicBezTo>
                  <a:cubicBezTo>
                    <a:pt x="901798" y="333707"/>
                    <a:pt x="907256" y="333979"/>
                    <a:pt x="910777" y="330819"/>
                  </a:cubicBezTo>
                  <a:cubicBezTo>
                    <a:pt x="926060" y="317306"/>
                    <a:pt x="938751" y="314500"/>
                    <a:pt x="948030" y="319922"/>
                  </a:cubicBezTo>
                  <a:cubicBezTo>
                    <a:pt x="958674" y="326133"/>
                    <a:pt x="963532" y="341471"/>
                    <a:pt x="962031" y="357462"/>
                  </a:cubicBezTo>
                  <a:cubicBezTo>
                    <a:pt x="959711" y="382308"/>
                    <a:pt x="940880" y="408843"/>
                    <a:pt x="899096" y="413556"/>
                  </a:cubicBezTo>
                  <a:cubicBezTo>
                    <a:pt x="892355" y="414319"/>
                    <a:pt x="885777" y="414046"/>
                    <a:pt x="879473" y="412630"/>
                  </a:cubicBezTo>
                  <a:cubicBezTo>
                    <a:pt x="873332" y="411240"/>
                    <a:pt x="867492" y="408707"/>
                    <a:pt x="862006" y="404947"/>
                  </a:cubicBezTo>
                  <a:cubicBezTo>
                    <a:pt x="856684" y="401297"/>
                    <a:pt x="852481" y="396148"/>
                    <a:pt x="849234" y="390427"/>
                  </a:cubicBezTo>
                  <a:cubicBezTo>
                    <a:pt x="845795" y="384351"/>
                    <a:pt x="843475" y="377595"/>
                    <a:pt x="842220" y="371030"/>
                  </a:cubicBezTo>
                  <a:cubicBezTo>
                    <a:pt x="836188" y="339319"/>
                    <a:pt x="847023" y="299299"/>
                    <a:pt x="868283" y="268786"/>
                  </a:cubicBezTo>
                  <a:cubicBezTo>
                    <a:pt x="888889" y="239228"/>
                    <a:pt x="919674" y="218305"/>
                    <a:pt x="955781" y="225633"/>
                  </a:cubicBezTo>
                  <a:cubicBezTo>
                    <a:pt x="980262" y="230510"/>
                    <a:pt x="999203" y="244077"/>
                    <a:pt x="1013886" y="261785"/>
                  </a:cubicBezTo>
                  <a:cubicBezTo>
                    <a:pt x="1029278" y="280310"/>
                    <a:pt x="1040086" y="303358"/>
                    <a:pt x="1047591" y="326378"/>
                  </a:cubicBezTo>
                  <a:cubicBezTo>
                    <a:pt x="1064376" y="377541"/>
                    <a:pt x="1071581" y="430120"/>
                    <a:pt x="1072427" y="483053"/>
                  </a:cubicBezTo>
                  <a:cubicBezTo>
                    <a:pt x="1073737" y="563202"/>
                    <a:pt x="1060473" y="644114"/>
                    <a:pt x="1042952" y="722165"/>
                  </a:cubicBezTo>
                  <a:cubicBezTo>
                    <a:pt x="1036265" y="752105"/>
                    <a:pt x="1028896" y="789619"/>
                    <a:pt x="1021145" y="824082"/>
                  </a:cubicBezTo>
                  <a:cubicBezTo>
                    <a:pt x="1018634" y="835224"/>
                    <a:pt x="1016069" y="845822"/>
                    <a:pt x="1013476" y="855983"/>
                  </a:cubicBezTo>
                  <a:cubicBezTo>
                    <a:pt x="999093" y="882545"/>
                    <a:pt x="984902" y="909216"/>
                    <a:pt x="971338" y="936214"/>
                  </a:cubicBezTo>
                  <a:cubicBezTo>
                    <a:pt x="957200" y="964411"/>
                    <a:pt x="943609" y="992880"/>
                    <a:pt x="930318" y="1021485"/>
                  </a:cubicBezTo>
                  <a:cubicBezTo>
                    <a:pt x="929963" y="1020177"/>
                    <a:pt x="929717" y="1019197"/>
                    <a:pt x="929636" y="1018951"/>
                  </a:cubicBezTo>
                  <a:lnTo>
                    <a:pt x="923276" y="989038"/>
                  </a:lnTo>
                  <a:cubicBezTo>
                    <a:pt x="920056" y="973074"/>
                    <a:pt x="917272" y="956973"/>
                    <a:pt x="914843" y="940818"/>
                  </a:cubicBezTo>
                  <a:cubicBezTo>
                    <a:pt x="912387" y="924690"/>
                    <a:pt x="910313" y="908481"/>
                    <a:pt x="908621" y="892271"/>
                  </a:cubicBezTo>
                  <a:cubicBezTo>
                    <a:pt x="906437" y="872520"/>
                    <a:pt x="905127" y="852278"/>
                    <a:pt x="903872" y="831982"/>
                  </a:cubicBezTo>
                  <a:cubicBezTo>
                    <a:pt x="904527" y="827378"/>
                    <a:pt x="905564" y="822638"/>
                    <a:pt x="906956" y="817734"/>
                  </a:cubicBezTo>
                  <a:cubicBezTo>
                    <a:pt x="913206" y="795967"/>
                    <a:pt x="925187" y="772483"/>
                    <a:pt x="930727" y="755320"/>
                  </a:cubicBezTo>
                  <a:cubicBezTo>
                    <a:pt x="934957" y="741617"/>
                    <a:pt x="939106" y="727914"/>
                    <a:pt x="942626" y="714047"/>
                  </a:cubicBezTo>
                  <a:cubicBezTo>
                    <a:pt x="946174" y="700126"/>
                    <a:pt x="949204" y="686096"/>
                    <a:pt x="951769" y="672011"/>
                  </a:cubicBezTo>
                  <a:cubicBezTo>
                    <a:pt x="956955" y="643787"/>
                    <a:pt x="960230" y="615291"/>
                    <a:pt x="961922" y="586468"/>
                  </a:cubicBezTo>
                  <a:cubicBezTo>
                    <a:pt x="962331" y="581727"/>
                    <a:pt x="958838" y="577559"/>
                    <a:pt x="954089" y="577151"/>
                  </a:cubicBezTo>
                  <a:cubicBezTo>
                    <a:pt x="949368" y="576742"/>
                    <a:pt x="945192" y="580229"/>
                    <a:pt x="944783" y="584942"/>
                  </a:cubicBezTo>
                  <a:cubicBezTo>
                    <a:pt x="942081" y="607281"/>
                    <a:pt x="938069" y="629267"/>
                    <a:pt x="933484" y="651143"/>
                  </a:cubicBezTo>
                  <a:cubicBezTo>
                    <a:pt x="930072" y="667570"/>
                    <a:pt x="926115" y="683889"/>
                    <a:pt x="922076" y="700207"/>
                  </a:cubicBezTo>
                  <a:cubicBezTo>
                    <a:pt x="918064" y="716526"/>
                    <a:pt x="914079" y="732872"/>
                    <a:pt x="909494" y="749136"/>
                  </a:cubicBezTo>
                  <a:cubicBezTo>
                    <a:pt x="907256" y="757690"/>
                    <a:pt x="903517" y="767825"/>
                    <a:pt x="899724" y="778504"/>
                  </a:cubicBezTo>
                  <a:cubicBezTo>
                    <a:pt x="897458" y="753985"/>
                    <a:pt x="894647" y="729548"/>
                    <a:pt x="889762" y="705711"/>
                  </a:cubicBezTo>
                  <a:cubicBezTo>
                    <a:pt x="881165" y="663783"/>
                    <a:pt x="866837" y="623682"/>
                    <a:pt x="841455" y="587612"/>
                  </a:cubicBezTo>
                  <a:cubicBezTo>
                    <a:pt x="838808" y="583689"/>
                    <a:pt x="833459" y="582654"/>
                    <a:pt x="829529" y="585296"/>
                  </a:cubicBezTo>
                  <a:cubicBezTo>
                    <a:pt x="825599" y="587939"/>
                    <a:pt x="824562" y="593278"/>
                    <a:pt x="827209" y="597201"/>
                  </a:cubicBezTo>
                  <a:cubicBezTo>
                    <a:pt x="849779" y="631936"/>
                    <a:pt x="861406" y="670186"/>
                    <a:pt x="868420" y="709770"/>
                  </a:cubicBezTo>
                  <a:cubicBezTo>
                    <a:pt x="873742" y="739764"/>
                    <a:pt x="876171" y="770576"/>
                    <a:pt x="878463" y="801306"/>
                  </a:cubicBezTo>
                  <a:cubicBezTo>
                    <a:pt x="880838" y="832854"/>
                    <a:pt x="883212" y="864292"/>
                    <a:pt x="887115" y="894805"/>
                  </a:cubicBezTo>
                  <a:cubicBezTo>
                    <a:pt x="889325" y="911287"/>
                    <a:pt x="891918" y="927741"/>
                    <a:pt x="894948" y="944115"/>
                  </a:cubicBezTo>
                  <a:cubicBezTo>
                    <a:pt x="897977" y="960515"/>
                    <a:pt x="901416" y="976779"/>
                    <a:pt x="905291" y="992961"/>
                  </a:cubicBezTo>
                  <a:lnTo>
                    <a:pt x="912987" y="1023147"/>
                  </a:lnTo>
                  <a:cubicBezTo>
                    <a:pt x="913260" y="1024127"/>
                    <a:pt x="916563" y="1034698"/>
                    <a:pt x="917927" y="1038920"/>
                  </a:cubicBezTo>
                  <a:lnTo>
                    <a:pt x="918691" y="1041209"/>
                  </a:lnTo>
                  <a:cubicBezTo>
                    <a:pt x="919019" y="1042026"/>
                    <a:pt x="919319" y="1042517"/>
                    <a:pt x="919456" y="1042734"/>
                  </a:cubicBezTo>
                  <a:cubicBezTo>
                    <a:pt x="919729" y="1043116"/>
                    <a:pt x="920001" y="1043170"/>
                    <a:pt x="920274" y="1043497"/>
                  </a:cubicBezTo>
                  <a:cubicBezTo>
                    <a:pt x="845958" y="1206465"/>
                    <a:pt x="784606" y="1374582"/>
                    <a:pt x="732479" y="1539212"/>
                  </a:cubicBezTo>
                  <a:cubicBezTo>
                    <a:pt x="725274" y="1562151"/>
                    <a:pt x="710045" y="1622167"/>
                    <a:pt x="692687" y="1693598"/>
                  </a:cubicBezTo>
                  <a:cubicBezTo>
                    <a:pt x="674675" y="1767645"/>
                    <a:pt x="654315" y="1853788"/>
                    <a:pt x="638022" y="1923394"/>
                  </a:cubicBezTo>
                  <a:cubicBezTo>
                    <a:pt x="642252" y="1850954"/>
                    <a:pt x="644435" y="1778025"/>
                    <a:pt x="643671" y="1705095"/>
                  </a:cubicBezTo>
                  <a:cubicBezTo>
                    <a:pt x="643152" y="1657692"/>
                    <a:pt x="641488" y="1610344"/>
                    <a:pt x="638649" y="1563213"/>
                  </a:cubicBezTo>
                  <a:cubicBezTo>
                    <a:pt x="634337" y="1491864"/>
                    <a:pt x="627269" y="1421032"/>
                    <a:pt x="618071" y="1351262"/>
                  </a:cubicBezTo>
                  <a:cubicBezTo>
                    <a:pt x="610075" y="1292117"/>
                    <a:pt x="592007" y="1186115"/>
                    <a:pt x="581909" y="1139747"/>
                  </a:cubicBezTo>
                  <a:cubicBezTo>
                    <a:pt x="579562" y="1129040"/>
                    <a:pt x="577597" y="1121358"/>
                    <a:pt x="576287" y="1117871"/>
                  </a:cubicBezTo>
                  <a:cubicBezTo>
                    <a:pt x="573831" y="1111441"/>
                    <a:pt x="568973" y="1110515"/>
                    <a:pt x="567472" y="1110488"/>
                  </a:cubicBezTo>
                  <a:cubicBezTo>
                    <a:pt x="562914" y="1110434"/>
                    <a:pt x="559175" y="1114057"/>
                    <a:pt x="559121" y="1118606"/>
                  </a:cubicBezTo>
                  <a:cubicBezTo>
                    <a:pt x="559066" y="1120541"/>
                    <a:pt x="559721" y="1122339"/>
                    <a:pt x="560840" y="1123755"/>
                  </a:cubicBezTo>
                  <a:cubicBezTo>
                    <a:pt x="561959" y="1126970"/>
                    <a:pt x="563460" y="1133781"/>
                    <a:pt x="565316" y="1143180"/>
                  </a:cubicBezTo>
                  <a:cubicBezTo>
                    <a:pt x="574513" y="1189411"/>
                    <a:pt x="590588" y="1294978"/>
                    <a:pt x="597466" y="1353850"/>
                  </a:cubicBezTo>
                  <a:cubicBezTo>
                    <a:pt x="605817" y="1423238"/>
                    <a:pt x="611603" y="1493662"/>
                    <a:pt x="615533" y="1564548"/>
                  </a:cubicBezTo>
                  <a:cubicBezTo>
                    <a:pt x="618153" y="1611379"/>
                    <a:pt x="619900" y="1658373"/>
                    <a:pt x="620828" y="1705449"/>
                  </a:cubicBezTo>
                  <a:cubicBezTo>
                    <a:pt x="621810" y="1755604"/>
                    <a:pt x="621592" y="1805758"/>
                    <a:pt x="620555" y="1855777"/>
                  </a:cubicBezTo>
                  <a:cubicBezTo>
                    <a:pt x="605899" y="1779387"/>
                    <a:pt x="584175" y="1704278"/>
                    <a:pt x="545638" y="1640284"/>
                  </a:cubicBezTo>
                  <a:cubicBezTo>
                    <a:pt x="508385" y="1578388"/>
                    <a:pt x="455657" y="1526817"/>
                    <a:pt x="379567" y="1493798"/>
                  </a:cubicBezTo>
                  <a:cubicBezTo>
                    <a:pt x="369278" y="1489385"/>
                    <a:pt x="358634" y="1485598"/>
                    <a:pt x="347854" y="1482274"/>
                  </a:cubicBezTo>
                  <a:cubicBezTo>
                    <a:pt x="347718" y="1482138"/>
                    <a:pt x="347745" y="1481947"/>
                    <a:pt x="347581" y="1481811"/>
                  </a:cubicBezTo>
                  <a:cubicBezTo>
                    <a:pt x="342423" y="1477724"/>
                    <a:pt x="337756" y="1472412"/>
                    <a:pt x="333253" y="1466691"/>
                  </a:cubicBezTo>
                  <a:cubicBezTo>
                    <a:pt x="322063" y="1452497"/>
                    <a:pt x="312047" y="1435525"/>
                    <a:pt x="301130" y="1423375"/>
                  </a:cubicBezTo>
                  <a:cubicBezTo>
                    <a:pt x="292806" y="1414248"/>
                    <a:pt x="283991" y="1405421"/>
                    <a:pt x="274957" y="1396813"/>
                  </a:cubicBezTo>
                  <a:cubicBezTo>
                    <a:pt x="274657" y="1394797"/>
                    <a:pt x="273757" y="1391991"/>
                    <a:pt x="271600" y="1388612"/>
                  </a:cubicBezTo>
                  <a:cubicBezTo>
                    <a:pt x="267834" y="1382782"/>
                    <a:pt x="260411" y="1374065"/>
                    <a:pt x="259128" y="1371776"/>
                  </a:cubicBezTo>
                  <a:cubicBezTo>
                    <a:pt x="254598" y="1363740"/>
                    <a:pt x="250477" y="1355485"/>
                    <a:pt x="246574" y="1347094"/>
                  </a:cubicBezTo>
                  <a:cubicBezTo>
                    <a:pt x="240624" y="1334344"/>
                    <a:pt x="235275" y="1321322"/>
                    <a:pt x="230062" y="1308354"/>
                  </a:cubicBezTo>
                  <a:cubicBezTo>
                    <a:pt x="221984" y="1288685"/>
                    <a:pt x="215134" y="1268607"/>
                    <a:pt x="208583" y="1248447"/>
                  </a:cubicBezTo>
                  <a:cubicBezTo>
                    <a:pt x="204189" y="1234962"/>
                    <a:pt x="199959" y="1221422"/>
                    <a:pt x="195893" y="1207800"/>
                  </a:cubicBezTo>
                  <a:cubicBezTo>
                    <a:pt x="185686" y="1173583"/>
                    <a:pt x="176543" y="1139011"/>
                    <a:pt x="168110" y="1104358"/>
                  </a:cubicBezTo>
                  <a:cubicBezTo>
                    <a:pt x="167100" y="1099727"/>
                    <a:pt x="162515" y="1096785"/>
                    <a:pt x="157902" y="1097793"/>
                  </a:cubicBezTo>
                  <a:cubicBezTo>
                    <a:pt x="153263" y="1098773"/>
                    <a:pt x="150288" y="1103350"/>
                    <a:pt x="151298" y="1107982"/>
                  </a:cubicBezTo>
                  <a:cubicBezTo>
                    <a:pt x="156101" y="1133481"/>
                    <a:pt x="161014" y="1159008"/>
                    <a:pt x="166881" y="1184344"/>
                  </a:cubicBezTo>
                  <a:cubicBezTo>
                    <a:pt x="170784" y="1201289"/>
                    <a:pt x="175069" y="1218153"/>
                    <a:pt x="179982" y="1234853"/>
                  </a:cubicBezTo>
                  <a:cubicBezTo>
                    <a:pt x="184075" y="1248801"/>
                    <a:pt x="188633" y="1262641"/>
                    <a:pt x="193655" y="1276289"/>
                  </a:cubicBezTo>
                  <a:cubicBezTo>
                    <a:pt x="198676" y="1289993"/>
                    <a:pt x="204299" y="1303451"/>
                    <a:pt x="210276" y="1316773"/>
                  </a:cubicBezTo>
                  <a:cubicBezTo>
                    <a:pt x="216225" y="1329849"/>
                    <a:pt x="222311" y="1342980"/>
                    <a:pt x="229052" y="1355757"/>
                  </a:cubicBezTo>
                  <a:cubicBezTo>
                    <a:pt x="230062" y="1357664"/>
                    <a:pt x="231236" y="1359435"/>
                    <a:pt x="232273" y="1361342"/>
                  </a:cubicBezTo>
                  <a:cubicBezTo>
                    <a:pt x="228998" y="1358999"/>
                    <a:pt x="225859" y="1356520"/>
                    <a:pt x="222502" y="1354313"/>
                  </a:cubicBezTo>
                  <a:cubicBezTo>
                    <a:pt x="210658" y="1346467"/>
                    <a:pt x="198294" y="1339493"/>
                    <a:pt x="185467" y="1333554"/>
                  </a:cubicBezTo>
                  <a:cubicBezTo>
                    <a:pt x="173704" y="1328078"/>
                    <a:pt x="161396" y="1323801"/>
                    <a:pt x="148896" y="1320151"/>
                  </a:cubicBezTo>
                  <a:cubicBezTo>
                    <a:pt x="148896" y="1319524"/>
                    <a:pt x="149333" y="1318979"/>
                    <a:pt x="149169" y="1318325"/>
                  </a:cubicBezTo>
                  <a:cubicBezTo>
                    <a:pt x="144884" y="1297048"/>
                    <a:pt x="132275" y="1274001"/>
                    <a:pt x="116364" y="1253187"/>
                  </a:cubicBezTo>
                  <a:cubicBezTo>
                    <a:pt x="110496" y="1245532"/>
                    <a:pt x="104192" y="1238203"/>
                    <a:pt x="97669" y="1231474"/>
                  </a:cubicBezTo>
                  <a:cubicBezTo>
                    <a:pt x="86862" y="1220278"/>
                    <a:pt x="75535" y="1210688"/>
                    <a:pt x="65683" y="1202951"/>
                  </a:cubicBezTo>
                  <a:cubicBezTo>
                    <a:pt x="60061" y="1198619"/>
                    <a:pt x="54302" y="1194424"/>
                    <a:pt x="48380" y="1190446"/>
                  </a:cubicBezTo>
                  <a:cubicBezTo>
                    <a:pt x="42458" y="1186469"/>
                    <a:pt x="36372" y="1182682"/>
                    <a:pt x="30149" y="1179168"/>
                  </a:cubicBezTo>
                  <a:cubicBezTo>
                    <a:pt x="29439" y="1178786"/>
                    <a:pt x="17868" y="1172384"/>
                    <a:pt x="13310" y="1169687"/>
                  </a:cubicBezTo>
                  <a:cubicBezTo>
                    <a:pt x="13010" y="1169524"/>
                    <a:pt x="12737" y="1169388"/>
                    <a:pt x="12491" y="1169279"/>
                  </a:cubicBezTo>
                  <a:cubicBezTo>
                    <a:pt x="9516" y="1166636"/>
                    <a:pt x="4959" y="1166472"/>
                    <a:pt x="1765" y="1169061"/>
                  </a:cubicBezTo>
                  <a:cubicBezTo>
                    <a:pt x="1438" y="1169306"/>
                    <a:pt x="-3284" y="1178269"/>
                    <a:pt x="4222" y="1183636"/>
                  </a:cubicBezTo>
                  <a:cubicBezTo>
                    <a:pt x="8588" y="1186769"/>
                    <a:pt x="19751" y="1194342"/>
                    <a:pt x="20433" y="1194805"/>
                  </a:cubicBezTo>
                  <a:cubicBezTo>
                    <a:pt x="25973" y="1198538"/>
                    <a:pt x="31295" y="1202542"/>
                    <a:pt x="36563" y="1206683"/>
                  </a:cubicBezTo>
                  <a:cubicBezTo>
                    <a:pt x="41830" y="1210824"/>
                    <a:pt x="46988" y="1215101"/>
                    <a:pt x="52010" y="1219542"/>
                  </a:cubicBezTo>
                  <a:cubicBezTo>
                    <a:pt x="60934" y="1227197"/>
                    <a:pt x="70759" y="1237005"/>
                    <a:pt x="80830" y="1247548"/>
                  </a:cubicBezTo>
                  <a:cubicBezTo>
                    <a:pt x="89864" y="1257001"/>
                    <a:pt x="99061" y="1267081"/>
                    <a:pt x="107167" y="1277624"/>
                  </a:cubicBezTo>
                  <a:cubicBezTo>
                    <a:pt x="116719" y="1289993"/>
                    <a:pt x="124879" y="1302715"/>
                    <a:pt x="129846" y="1315329"/>
                  </a:cubicBezTo>
                  <a:cubicBezTo>
                    <a:pt x="128072" y="1314947"/>
                    <a:pt x="126353" y="1314321"/>
                    <a:pt x="124552" y="1313994"/>
                  </a:cubicBezTo>
                  <a:cubicBezTo>
                    <a:pt x="112953" y="1311923"/>
                    <a:pt x="101190" y="1310752"/>
                    <a:pt x="89372" y="1310425"/>
                  </a:cubicBezTo>
                  <a:cubicBezTo>
                    <a:pt x="77691" y="1310125"/>
                    <a:pt x="65983" y="1310588"/>
                    <a:pt x="54411" y="1311733"/>
                  </a:cubicBezTo>
                  <a:cubicBezTo>
                    <a:pt x="52010" y="1311978"/>
                    <a:pt x="41448" y="1312087"/>
                    <a:pt x="35280" y="1313503"/>
                  </a:cubicBezTo>
                  <a:cubicBezTo>
                    <a:pt x="30313" y="1314647"/>
                    <a:pt x="27065" y="1317018"/>
                    <a:pt x="25782" y="1319061"/>
                  </a:cubicBezTo>
                  <a:cubicBezTo>
                    <a:pt x="23162" y="1322984"/>
                    <a:pt x="24227" y="1328324"/>
                    <a:pt x="28184" y="1330966"/>
                  </a:cubicBezTo>
                  <a:cubicBezTo>
                    <a:pt x="31186" y="1332955"/>
                    <a:pt x="35007" y="1332819"/>
                    <a:pt x="37818" y="1330884"/>
                  </a:cubicBezTo>
                  <a:lnTo>
                    <a:pt x="37763" y="1330748"/>
                  </a:lnTo>
                  <a:cubicBezTo>
                    <a:pt x="37354" y="1329522"/>
                    <a:pt x="38337" y="1328923"/>
                    <a:pt x="40029" y="1328678"/>
                  </a:cubicBezTo>
                  <a:cubicBezTo>
                    <a:pt x="44532" y="1328051"/>
                    <a:pt x="54111" y="1330094"/>
                    <a:pt x="55776" y="1330013"/>
                  </a:cubicBezTo>
                  <a:cubicBezTo>
                    <a:pt x="66611" y="1329468"/>
                    <a:pt x="77528" y="1329549"/>
                    <a:pt x="88417" y="1330312"/>
                  </a:cubicBezTo>
                  <a:cubicBezTo>
                    <a:pt x="99170" y="1331075"/>
                    <a:pt x="109841" y="1332573"/>
                    <a:pt x="120349" y="1334916"/>
                  </a:cubicBezTo>
                  <a:cubicBezTo>
                    <a:pt x="139671" y="1339085"/>
                    <a:pt x="158012" y="1345923"/>
                    <a:pt x="175560" y="1354395"/>
                  </a:cubicBezTo>
                  <a:cubicBezTo>
                    <a:pt x="187378" y="1360089"/>
                    <a:pt x="198786" y="1366600"/>
                    <a:pt x="209866" y="1373683"/>
                  </a:cubicBezTo>
                  <a:cubicBezTo>
                    <a:pt x="237840" y="1391582"/>
                    <a:pt x="263604" y="1413404"/>
                    <a:pt x="286529" y="1437051"/>
                  </a:cubicBezTo>
                  <a:cubicBezTo>
                    <a:pt x="296818" y="1447485"/>
                    <a:pt x="306507" y="1461924"/>
                    <a:pt x="316932" y="1474510"/>
                  </a:cubicBezTo>
                  <a:cubicBezTo>
                    <a:pt x="299165" y="1471023"/>
                    <a:pt x="281125" y="1468952"/>
                    <a:pt x="263195" y="1469116"/>
                  </a:cubicBezTo>
                  <a:cubicBezTo>
                    <a:pt x="222693" y="1469470"/>
                    <a:pt x="182847" y="1479931"/>
                    <a:pt x="148241" y="1503578"/>
                  </a:cubicBezTo>
                  <a:cubicBezTo>
                    <a:pt x="96032" y="1539403"/>
                    <a:pt x="52583" y="1626771"/>
                    <a:pt x="58396" y="1696514"/>
                  </a:cubicBezTo>
                  <a:cubicBezTo>
                    <a:pt x="62544" y="1746559"/>
                    <a:pt x="90628" y="1788105"/>
                    <a:pt x="156592" y="1797122"/>
                  </a:cubicBezTo>
                  <a:cubicBezTo>
                    <a:pt x="179299" y="1800201"/>
                    <a:pt x="201924" y="1793608"/>
                    <a:pt x="218572" y="1780667"/>
                  </a:cubicBezTo>
                  <a:cubicBezTo>
                    <a:pt x="236421" y="1766801"/>
                    <a:pt x="247556" y="1745878"/>
                    <a:pt x="245318" y="1721931"/>
                  </a:cubicBezTo>
                  <a:cubicBezTo>
                    <a:pt x="240706" y="1672485"/>
                    <a:pt x="216143" y="1655758"/>
                    <a:pt x="193764" y="1655295"/>
                  </a:cubicBezTo>
                  <a:cubicBezTo>
                    <a:pt x="160168" y="1654586"/>
                    <a:pt x="128591" y="1691337"/>
                    <a:pt x="153208" y="1722994"/>
                  </a:cubicBezTo>
                  <a:cubicBezTo>
                    <a:pt x="155965" y="1726590"/>
                    <a:pt x="161150" y="1727271"/>
                    <a:pt x="164753" y="1724519"/>
                  </a:cubicBezTo>
                  <a:cubicBezTo>
                    <a:pt x="168355" y="1721768"/>
                    <a:pt x="169037" y="1716592"/>
                    <a:pt x="166281" y="1712995"/>
                  </a:cubicBezTo>
                  <a:cubicBezTo>
                    <a:pt x="151434" y="1693381"/>
                    <a:pt x="172667" y="1672077"/>
                    <a:pt x="193273" y="1672758"/>
                  </a:cubicBezTo>
                  <a:cubicBezTo>
                    <a:pt x="209429" y="1673302"/>
                    <a:pt x="223976" y="1687769"/>
                    <a:pt x="226842" y="1723511"/>
                  </a:cubicBezTo>
                  <a:cubicBezTo>
                    <a:pt x="228261" y="1740784"/>
                    <a:pt x="219828" y="1755631"/>
                    <a:pt x="206864" y="1765466"/>
                  </a:cubicBezTo>
                  <a:cubicBezTo>
                    <a:pt x="194037" y="1775192"/>
                    <a:pt x="176707" y="1780014"/>
                    <a:pt x="159403" y="1777453"/>
                  </a:cubicBezTo>
                  <a:cubicBezTo>
                    <a:pt x="105611" y="1769552"/>
                    <a:pt x="82686" y="1735744"/>
                    <a:pt x="79656" y="1694852"/>
                  </a:cubicBezTo>
                  <a:cubicBezTo>
                    <a:pt x="75017" y="1632329"/>
                    <a:pt x="114181" y="1554250"/>
                    <a:pt x="161177" y="1522512"/>
                  </a:cubicBezTo>
                  <a:cubicBezTo>
                    <a:pt x="191963" y="1501617"/>
                    <a:pt x="227442" y="1492708"/>
                    <a:pt x="263413" y="1492409"/>
                  </a:cubicBezTo>
                  <a:cubicBezTo>
                    <a:pt x="299902" y="1492082"/>
                    <a:pt x="336965" y="1500554"/>
                    <a:pt x="370479" y="1514884"/>
                  </a:cubicBezTo>
                  <a:cubicBezTo>
                    <a:pt x="442202" y="1545315"/>
                    <a:pt x="491928" y="1593507"/>
                    <a:pt x="527517" y="1651290"/>
                  </a:cubicBezTo>
                  <a:cubicBezTo>
                    <a:pt x="580190" y="1736833"/>
                    <a:pt x="602160" y="1843163"/>
                    <a:pt x="617525" y="1945188"/>
                  </a:cubicBezTo>
                  <a:cubicBezTo>
                    <a:pt x="616106" y="1975265"/>
                    <a:pt x="614305" y="2005232"/>
                    <a:pt x="612040" y="2035063"/>
                  </a:cubicBezTo>
                  <a:cubicBezTo>
                    <a:pt x="609229" y="2047214"/>
                    <a:pt x="607618" y="2054215"/>
                    <a:pt x="607618" y="2054215"/>
                  </a:cubicBezTo>
                  <a:cubicBezTo>
                    <a:pt x="606745" y="2057920"/>
                    <a:pt x="608874" y="2061162"/>
                    <a:pt x="612067" y="2062878"/>
                  </a:cubicBezTo>
                  <a:cubicBezTo>
                    <a:pt x="613432" y="2065112"/>
                    <a:pt x="615451" y="2066883"/>
                    <a:pt x="618262" y="2067128"/>
                  </a:cubicBezTo>
                  <a:cubicBezTo>
                    <a:pt x="622984" y="2067537"/>
                    <a:pt x="627187" y="2064050"/>
                    <a:pt x="627623" y="2059337"/>
                  </a:cubicBezTo>
                  <a:cubicBezTo>
                    <a:pt x="628551" y="2050074"/>
                    <a:pt x="629179" y="2040675"/>
                    <a:pt x="630025" y="2031385"/>
                  </a:cubicBezTo>
                  <a:cubicBezTo>
                    <a:pt x="630462" y="2029533"/>
                    <a:pt x="630898" y="2027789"/>
                    <a:pt x="631362" y="2025773"/>
                  </a:cubicBezTo>
                  <a:cubicBezTo>
                    <a:pt x="639632" y="1995043"/>
                    <a:pt x="649102" y="1966165"/>
                    <a:pt x="659582" y="1938977"/>
                  </a:cubicBezTo>
                  <a:cubicBezTo>
                    <a:pt x="715203" y="1869997"/>
                    <a:pt x="819540" y="1821069"/>
                    <a:pt x="923195" y="1804587"/>
                  </a:cubicBezTo>
                  <a:cubicBezTo>
                    <a:pt x="992898" y="1793499"/>
                    <a:pt x="1062110" y="1797041"/>
                    <a:pt x="1115493" y="1819679"/>
                  </a:cubicBezTo>
                  <a:cubicBezTo>
                    <a:pt x="1155449" y="1836625"/>
                    <a:pt x="1186343" y="1864385"/>
                    <a:pt x="1200726" y="1905332"/>
                  </a:cubicBezTo>
                  <a:cubicBezTo>
                    <a:pt x="1219039" y="1956821"/>
                    <a:pt x="1211452" y="2012152"/>
                    <a:pt x="1184269" y="2049693"/>
                  </a:cubicBezTo>
                  <a:cubicBezTo>
                    <a:pt x="1157305" y="2086907"/>
                    <a:pt x="1110745" y="2105841"/>
                    <a:pt x="1051494" y="2085408"/>
                  </a:cubicBezTo>
                  <a:cubicBezTo>
                    <a:pt x="1002014" y="2068436"/>
                    <a:pt x="989105" y="2030704"/>
                    <a:pt x="998548" y="2001009"/>
                  </a:cubicBezTo>
                  <a:cubicBezTo>
                    <a:pt x="1004170" y="1983383"/>
                    <a:pt x="1017324" y="1968726"/>
                    <a:pt x="1034900" y="1963986"/>
                  </a:cubicBezTo>
                  <a:cubicBezTo>
                    <a:pt x="1049938" y="1959927"/>
                    <a:pt x="1067924" y="1963223"/>
                    <a:pt x="1086864" y="1977090"/>
                  </a:cubicBezTo>
                  <a:cubicBezTo>
                    <a:pt x="1090685" y="1979923"/>
                    <a:pt x="1096062" y="1979133"/>
                    <a:pt x="1098900" y="1975319"/>
                  </a:cubicBezTo>
                  <a:cubicBezTo>
                    <a:pt x="1101738" y="1971532"/>
                    <a:pt x="1100947" y="1966138"/>
                    <a:pt x="1097126" y="1963305"/>
                  </a:cubicBezTo>
                  <a:cubicBezTo>
                    <a:pt x="1073027" y="1945106"/>
                    <a:pt x="1049720" y="1941483"/>
                    <a:pt x="1030288" y="1946414"/>
                  </a:cubicBezTo>
                  <a:cubicBezTo>
                    <a:pt x="1006599" y="1952435"/>
                    <a:pt x="988286" y="1971560"/>
                    <a:pt x="980426" y="1995125"/>
                  </a:cubicBezTo>
                  <a:cubicBezTo>
                    <a:pt x="967844" y="2032856"/>
                    <a:pt x="981708" y="2082466"/>
                    <a:pt x="1044616" y="2104969"/>
                  </a:cubicBezTo>
                  <a:cubicBezTo>
                    <a:pt x="1114729" y="2129951"/>
                    <a:pt x="1170050" y="2106849"/>
                    <a:pt x="1202418" y="2062905"/>
                  </a:cubicBezTo>
                  <a:cubicBezTo>
                    <a:pt x="1233940" y="2020134"/>
                    <a:pt x="1243383" y="1956739"/>
                    <a:pt x="1222696" y="1897622"/>
                  </a:cubicBezTo>
                  <a:cubicBezTo>
                    <a:pt x="1209186" y="1859454"/>
                    <a:pt x="1183532" y="1830958"/>
                    <a:pt x="1149772" y="1811261"/>
                  </a:cubicBezTo>
                  <a:cubicBezTo>
                    <a:pt x="1106269" y="1785871"/>
                    <a:pt x="1049092" y="1775110"/>
                    <a:pt x="988013" y="1776990"/>
                  </a:cubicBezTo>
                  <a:cubicBezTo>
                    <a:pt x="877754" y="1780395"/>
                    <a:pt x="755049" y="1824910"/>
                    <a:pt x="678741" y="1893726"/>
                  </a:cubicBezTo>
                  <a:cubicBezTo>
                    <a:pt x="683817" y="1882638"/>
                    <a:pt x="688976" y="1871714"/>
                    <a:pt x="694325" y="1861225"/>
                  </a:cubicBezTo>
                  <a:cubicBezTo>
                    <a:pt x="723718" y="1804042"/>
                    <a:pt x="757778" y="1756203"/>
                    <a:pt x="793776" y="1715965"/>
                  </a:cubicBezTo>
                  <a:cubicBezTo>
                    <a:pt x="827536" y="1678206"/>
                    <a:pt x="862961" y="1647149"/>
                    <a:pt x="898359" y="1621786"/>
                  </a:cubicBezTo>
                  <a:cubicBezTo>
                    <a:pt x="967189" y="1572449"/>
                    <a:pt x="1035473" y="1544361"/>
                    <a:pt x="1088229" y="1529868"/>
                  </a:cubicBezTo>
                  <a:cubicBezTo>
                    <a:pt x="1092814" y="1528669"/>
                    <a:pt x="1095543" y="1523983"/>
                    <a:pt x="1094342" y="1519379"/>
                  </a:cubicBezTo>
                  <a:cubicBezTo>
                    <a:pt x="1093141" y="1514802"/>
                    <a:pt x="1088420" y="1512051"/>
                    <a:pt x="1083835" y="1513277"/>
                  </a:cubicBezTo>
                  <a:cubicBezTo>
                    <a:pt x="1029333" y="1526925"/>
                    <a:pt x="958292" y="1553651"/>
                    <a:pt x="886815" y="1602988"/>
                  </a:cubicBezTo>
                  <a:cubicBezTo>
                    <a:pt x="908211" y="1572067"/>
                    <a:pt x="930482" y="1540983"/>
                    <a:pt x="950023" y="1508618"/>
                  </a:cubicBezTo>
                  <a:cubicBezTo>
                    <a:pt x="969373" y="1476553"/>
                    <a:pt x="985884" y="1443208"/>
                    <a:pt x="996801" y="1407928"/>
                  </a:cubicBezTo>
                  <a:cubicBezTo>
                    <a:pt x="1005016" y="1380222"/>
                    <a:pt x="1002887" y="1345923"/>
                    <a:pt x="987467" y="1322058"/>
                  </a:cubicBezTo>
                  <a:cubicBezTo>
                    <a:pt x="976605" y="1305249"/>
                    <a:pt x="959520" y="1293207"/>
                    <a:pt x="935121" y="1291491"/>
                  </a:cubicBezTo>
                  <a:cubicBezTo>
                    <a:pt x="909985" y="1289747"/>
                    <a:pt x="886323" y="1307455"/>
                    <a:pt x="874315" y="1331266"/>
                  </a:cubicBezTo>
                  <a:cubicBezTo>
                    <a:pt x="862334" y="1354967"/>
                    <a:pt x="861952" y="1383736"/>
                    <a:pt x="880701" y="1402452"/>
                  </a:cubicBezTo>
                  <a:cubicBezTo>
                    <a:pt x="886187" y="1407900"/>
                    <a:pt x="892982" y="1411033"/>
                    <a:pt x="900187" y="1411933"/>
                  </a:cubicBezTo>
                  <a:cubicBezTo>
                    <a:pt x="906956" y="1412750"/>
                    <a:pt x="914052" y="1411687"/>
                    <a:pt x="920547" y="1408827"/>
                  </a:cubicBezTo>
                  <a:cubicBezTo>
                    <a:pt x="922021" y="1408173"/>
                    <a:pt x="937496" y="1399482"/>
                    <a:pt x="938478" y="1396023"/>
                  </a:cubicBezTo>
                  <a:cubicBezTo>
                    <a:pt x="939706" y="1391664"/>
                    <a:pt x="937168" y="1387114"/>
                    <a:pt x="932801" y="1385861"/>
                  </a:cubicBezTo>
                  <a:cubicBezTo>
                    <a:pt x="930563" y="1385207"/>
                    <a:pt x="927507" y="1385343"/>
                    <a:pt x="924150" y="1386814"/>
                  </a:cubicBezTo>
                  <a:cubicBezTo>
                    <a:pt x="920629" y="1388367"/>
                    <a:pt x="915962" y="1392399"/>
                    <a:pt x="913915" y="1393244"/>
                  </a:cubicBezTo>
                  <a:cubicBezTo>
                    <a:pt x="910258" y="1394715"/>
                    <a:pt x="906301" y="1395232"/>
                    <a:pt x="902562" y="1394633"/>
                  </a:cubicBezTo>
                  <a:cubicBezTo>
                    <a:pt x="899205" y="1394143"/>
                    <a:pt x="896066" y="1392590"/>
                    <a:pt x="893583" y="1389947"/>
                  </a:cubicBezTo>
                  <a:cubicBezTo>
                    <a:pt x="880974" y="1376598"/>
                    <a:pt x="883157" y="1356629"/>
                    <a:pt x="891891" y="1340419"/>
                  </a:cubicBezTo>
                  <a:cubicBezTo>
                    <a:pt x="900570" y="1324319"/>
                    <a:pt x="916181" y="1311215"/>
                    <a:pt x="933375" y="1312822"/>
                  </a:cubicBezTo>
                  <a:cubicBezTo>
                    <a:pt x="954280" y="1314729"/>
                    <a:pt x="966971" y="1327615"/>
                    <a:pt x="973303" y="1344016"/>
                  </a:cubicBezTo>
                  <a:cubicBezTo>
                    <a:pt x="980153" y="1361642"/>
                    <a:pt x="979962" y="1383218"/>
                    <a:pt x="974449" y="1401226"/>
                  </a:cubicBezTo>
                  <a:cubicBezTo>
                    <a:pt x="964542" y="1434898"/>
                    <a:pt x="948958" y="1466664"/>
                    <a:pt x="931191" y="1497557"/>
                  </a:cubicBezTo>
                  <a:cubicBezTo>
                    <a:pt x="904090" y="1544715"/>
                    <a:pt x="871804" y="1589748"/>
                    <a:pt x="844512" y="1635080"/>
                  </a:cubicBezTo>
                  <a:cubicBezTo>
                    <a:pt x="844485" y="1635135"/>
                    <a:pt x="844512" y="1635217"/>
                    <a:pt x="844485" y="1635271"/>
                  </a:cubicBezTo>
                  <a:cubicBezTo>
                    <a:pt x="821287" y="1654423"/>
                    <a:pt x="798361" y="1675863"/>
                    <a:pt x="776419" y="1700546"/>
                  </a:cubicBezTo>
                  <a:cubicBezTo>
                    <a:pt x="739384" y="1742227"/>
                    <a:pt x="705023" y="1792327"/>
                    <a:pt x="675794" y="1851962"/>
                  </a:cubicBezTo>
                  <a:cubicBezTo>
                    <a:pt x="674020" y="1855586"/>
                    <a:pt x="672409" y="1859536"/>
                    <a:pt x="670663" y="1863214"/>
                  </a:cubicBezTo>
                  <a:cubicBezTo>
                    <a:pt x="683899" y="1808864"/>
                    <a:pt x="698255" y="1750509"/>
                    <a:pt x="711409" y="1698175"/>
                  </a:cubicBezTo>
                  <a:cubicBezTo>
                    <a:pt x="729149" y="1627480"/>
                    <a:pt x="744596" y="1568035"/>
                    <a:pt x="751911" y="1545369"/>
                  </a:cubicBezTo>
                  <a:cubicBezTo>
                    <a:pt x="783214" y="1447975"/>
                    <a:pt x="817930" y="1349437"/>
                    <a:pt x="856548" y="1251444"/>
                  </a:cubicBezTo>
                  <a:cubicBezTo>
                    <a:pt x="875188" y="1225535"/>
                    <a:pt x="896994" y="1200635"/>
                    <a:pt x="919265" y="1178432"/>
                  </a:cubicBezTo>
                  <a:cubicBezTo>
                    <a:pt x="933975" y="1163775"/>
                    <a:pt x="948713" y="1150454"/>
                    <a:pt x="962795" y="1138603"/>
                  </a:cubicBezTo>
                  <a:cubicBezTo>
                    <a:pt x="963750" y="1138576"/>
                    <a:pt x="964651" y="1139011"/>
                    <a:pt x="965579" y="1138657"/>
                  </a:cubicBezTo>
                  <a:cubicBezTo>
                    <a:pt x="973521" y="1135661"/>
                    <a:pt x="991725" y="1128278"/>
                    <a:pt x="1006571" y="1122720"/>
                  </a:cubicBezTo>
                  <a:cubicBezTo>
                    <a:pt x="1013558" y="1120078"/>
                    <a:pt x="1019753" y="1117871"/>
                    <a:pt x="1023602" y="1116808"/>
                  </a:cubicBezTo>
                  <a:cubicBezTo>
                    <a:pt x="1041259" y="1111877"/>
                    <a:pt x="1059190" y="1107873"/>
                    <a:pt x="1077230" y="1104576"/>
                  </a:cubicBezTo>
                  <a:cubicBezTo>
                    <a:pt x="1095297" y="1101280"/>
                    <a:pt x="1113474" y="1098746"/>
                    <a:pt x="1131732" y="1097003"/>
                  </a:cubicBezTo>
                  <a:cubicBezTo>
                    <a:pt x="1159843" y="1094169"/>
                    <a:pt x="1187271" y="1093924"/>
                    <a:pt x="1214263" y="1095341"/>
                  </a:cubicBezTo>
                  <a:cubicBezTo>
                    <a:pt x="1242019" y="1096785"/>
                    <a:pt x="1269311" y="1100217"/>
                    <a:pt x="1296302" y="1105339"/>
                  </a:cubicBezTo>
                  <a:cubicBezTo>
                    <a:pt x="1350095" y="1115555"/>
                    <a:pt x="1402795" y="1132337"/>
                    <a:pt x="1455578" y="1153804"/>
                  </a:cubicBezTo>
                  <a:cubicBezTo>
                    <a:pt x="1459944" y="1155657"/>
                    <a:pt x="1464994" y="1153614"/>
                    <a:pt x="1466877" y="1149255"/>
                  </a:cubicBezTo>
                  <a:cubicBezTo>
                    <a:pt x="1468732" y="1144896"/>
                    <a:pt x="1466686" y="1139856"/>
                    <a:pt x="1462319" y="1138004"/>
                  </a:cubicBezTo>
                  <a:cubicBezTo>
                    <a:pt x="1408936" y="1114329"/>
                    <a:pt x="1355607" y="1094959"/>
                    <a:pt x="1300724" y="1083381"/>
                  </a:cubicBezTo>
                  <a:cubicBezTo>
                    <a:pt x="1272722" y="1077469"/>
                    <a:pt x="1244338" y="1073574"/>
                    <a:pt x="1215436" y="1072157"/>
                  </a:cubicBezTo>
                  <a:cubicBezTo>
                    <a:pt x="1187271" y="1070768"/>
                    <a:pt x="1158642" y="1071857"/>
                    <a:pt x="1129358" y="1075290"/>
                  </a:cubicBezTo>
                  <a:cubicBezTo>
                    <a:pt x="1110554" y="1077578"/>
                    <a:pt x="1091831" y="1080602"/>
                    <a:pt x="1073273" y="1084525"/>
                  </a:cubicBezTo>
                  <a:cubicBezTo>
                    <a:pt x="1054742" y="1088476"/>
                    <a:pt x="1036374" y="1093270"/>
                    <a:pt x="1018280" y="1098937"/>
                  </a:cubicBezTo>
                  <a:cubicBezTo>
                    <a:pt x="1017352" y="1099237"/>
                    <a:pt x="1015878" y="1099809"/>
                    <a:pt x="1014704" y="1100217"/>
                  </a:cubicBezTo>
                  <a:cubicBezTo>
                    <a:pt x="1052204" y="1076135"/>
                    <a:pt x="1091804" y="1056819"/>
                    <a:pt x="1132851" y="1041400"/>
                  </a:cubicBezTo>
                  <a:cubicBezTo>
                    <a:pt x="1162272" y="1030339"/>
                    <a:pt x="1192375" y="1021158"/>
                    <a:pt x="1222996" y="1013748"/>
                  </a:cubicBezTo>
                  <a:cubicBezTo>
                    <a:pt x="1299632" y="995195"/>
                    <a:pt x="1379352" y="987431"/>
                    <a:pt x="1458225" y="987159"/>
                  </a:cubicBezTo>
                  <a:cubicBezTo>
                    <a:pt x="1462974" y="987186"/>
                    <a:pt x="1466849" y="983372"/>
                    <a:pt x="1466904" y="978632"/>
                  </a:cubicBezTo>
                  <a:cubicBezTo>
                    <a:pt x="1466931" y="973918"/>
                    <a:pt x="1463110" y="970023"/>
                    <a:pt x="1458362" y="969996"/>
                  </a:cubicBezTo>
                  <a:cubicBezTo>
                    <a:pt x="1377905" y="968497"/>
                    <a:pt x="1296330" y="974164"/>
                    <a:pt x="1217865" y="991872"/>
                  </a:cubicBezTo>
                  <a:cubicBezTo>
                    <a:pt x="1191529" y="997811"/>
                    <a:pt x="1165683" y="1005493"/>
                    <a:pt x="1140274" y="1014347"/>
                  </a:cubicBezTo>
                  <a:cubicBezTo>
                    <a:pt x="1156349" y="1003178"/>
                    <a:pt x="1172670" y="992335"/>
                    <a:pt x="1189209" y="981765"/>
                  </a:cubicBezTo>
                  <a:cubicBezTo>
                    <a:pt x="1205748" y="971194"/>
                    <a:pt x="1222478" y="960951"/>
                    <a:pt x="1239481" y="951116"/>
                  </a:cubicBezTo>
                  <a:cubicBezTo>
                    <a:pt x="1269747" y="933435"/>
                    <a:pt x="1302279" y="918479"/>
                    <a:pt x="1336012" y="905838"/>
                  </a:cubicBezTo>
                  <a:cubicBezTo>
                    <a:pt x="1358146" y="897529"/>
                    <a:pt x="1380825" y="890228"/>
                    <a:pt x="1403832" y="884153"/>
                  </a:cubicBezTo>
                  <a:cubicBezTo>
                    <a:pt x="1461800" y="868842"/>
                    <a:pt x="1521843" y="861051"/>
                    <a:pt x="1580302" y="863012"/>
                  </a:cubicBezTo>
                  <a:cubicBezTo>
                    <a:pt x="1585051" y="863257"/>
                    <a:pt x="1589062" y="859579"/>
                    <a:pt x="1589308" y="854866"/>
                  </a:cubicBezTo>
                  <a:cubicBezTo>
                    <a:pt x="1589526" y="850126"/>
                    <a:pt x="1585869" y="846094"/>
                    <a:pt x="1581120" y="845876"/>
                  </a:cubicBezTo>
                  <a:cubicBezTo>
                    <a:pt x="1520833" y="842089"/>
                    <a:pt x="1458471" y="847810"/>
                    <a:pt x="1398292" y="862413"/>
                  </a:cubicBezTo>
                  <a:cubicBezTo>
                    <a:pt x="1374330" y="868215"/>
                    <a:pt x="1350722" y="875408"/>
                    <a:pt x="1327797" y="884044"/>
                  </a:cubicBezTo>
                  <a:cubicBezTo>
                    <a:pt x="1292836" y="897202"/>
                    <a:pt x="1259458" y="913657"/>
                    <a:pt x="1228345" y="932455"/>
                  </a:cubicBezTo>
                  <a:cubicBezTo>
                    <a:pt x="1211315" y="942834"/>
                    <a:pt x="1194531" y="953622"/>
                    <a:pt x="1178019" y="964819"/>
                  </a:cubicBezTo>
                  <a:cubicBezTo>
                    <a:pt x="1161507" y="976016"/>
                    <a:pt x="1145296" y="987595"/>
                    <a:pt x="1129276" y="999418"/>
                  </a:cubicBezTo>
                  <a:lnTo>
                    <a:pt x="1096607" y="1024536"/>
                  </a:lnTo>
                  <a:cubicBezTo>
                    <a:pt x="1096034" y="1024999"/>
                    <a:pt x="1086646" y="1033227"/>
                    <a:pt x="1082497" y="1037504"/>
                  </a:cubicBezTo>
                  <a:cubicBezTo>
                    <a:pt x="1052285" y="1051507"/>
                    <a:pt x="1023001" y="1067825"/>
                    <a:pt x="995000" y="1086923"/>
                  </a:cubicBezTo>
                  <a:cubicBezTo>
                    <a:pt x="970328" y="1103895"/>
                    <a:pt x="937441" y="1131547"/>
                    <a:pt x="905428" y="1164920"/>
                  </a:cubicBezTo>
                  <a:cubicBezTo>
                    <a:pt x="896912" y="1173801"/>
                    <a:pt x="888534" y="1183200"/>
                    <a:pt x="880292" y="1192789"/>
                  </a:cubicBezTo>
                  <a:cubicBezTo>
                    <a:pt x="914516" y="1109698"/>
                    <a:pt x="951551" y="1027233"/>
                    <a:pt x="992134" y="946566"/>
                  </a:cubicBezTo>
                  <a:cubicBezTo>
                    <a:pt x="1036320" y="858762"/>
                    <a:pt x="1084845" y="773246"/>
                    <a:pt x="1137736" y="690999"/>
                  </a:cubicBezTo>
                  <a:lnTo>
                    <a:pt x="1142540" y="688084"/>
                  </a:lnTo>
                  <a:lnTo>
                    <a:pt x="1166802" y="675280"/>
                  </a:lnTo>
                  <a:lnTo>
                    <a:pt x="1245567" y="640899"/>
                  </a:lnTo>
                  <a:cubicBezTo>
                    <a:pt x="1250042" y="639292"/>
                    <a:pt x="1252362" y="634388"/>
                    <a:pt x="1250752" y="629920"/>
                  </a:cubicBezTo>
                  <a:cubicBezTo>
                    <a:pt x="1249142" y="625452"/>
                    <a:pt x="1244202" y="623137"/>
                    <a:pt x="1239753" y="624744"/>
                  </a:cubicBezTo>
                  <a:cubicBezTo>
                    <a:pt x="1229519" y="627686"/>
                    <a:pt x="1219366" y="630356"/>
                    <a:pt x="1209296" y="633435"/>
                  </a:cubicBezTo>
                  <a:cubicBezTo>
                    <a:pt x="1202473" y="635532"/>
                    <a:pt x="1195677" y="637712"/>
                    <a:pt x="1188990" y="640245"/>
                  </a:cubicBezTo>
                  <a:cubicBezTo>
                    <a:pt x="1183368" y="642398"/>
                    <a:pt x="1177828" y="644768"/>
                    <a:pt x="1172397" y="647410"/>
                  </a:cubicBezTo>
                  <a:cubicBezTo>
                    <a:pt x="1169149" y="648991"/>
                    <a:pt x="1165983" y="650870"/>
                    <a:pt x="1162790" y="652641"/>
                  </a:cubicBezTo>
                  <a:cubicBezTo>
                    <a:pt x="1179466" y="627768"/>
                    <a:pt x="1196332" y="603031"/>
                    <a:pt x="1213963" y="578894"/>
                  </a:cubicBezTo>
                  <a:cubicBezTo>
                    <a:pt x="1221386" y="568732"/>
                    <a:pt x="1229246" y="558925"/>
                    <a:pt x="1236833" y="548900"/>
                  </a:cubicBezTo>
                  <a:cubicBezTo>
                    <a:pt x="1239071" y="547919"/>
                    <a:pt x="1240954" y="546311"/>
                    <a:pt x="1241609" y="543832"/>
                  </a:cubicBezTo>
                  <a:cubicBezTo>
                    <a:pt x="1241391" y="543669"/>
                    <a:pt x="1241473" y="543478"/>
                    <a:pt x="1241746" y="543260"/>
                  </a:cubicBezTo>
                  <a:cubicBezTo>
                    <a:pt x="1242237" y="542797"/>
                    <a:pt x="1243356" y="542225"/>
                    <a:pt x="1244011" y="541707"/>
                  </a:cubicBezTo>
                  <a:cubicBezTo>
                    <a:pt x="1246331" y="539800"/>
                    <a:pt x="1249442" y="537921"/>
                    <a:pt x="1252744" y="536013"/>
                  </a:cubicBezTo>
                  <a:cubicBezTo>
                    <a:pt x="1262979" y="530102"/>
                    <a:pt x="1275369" y="524680"/>
                    <a:pt x="1279299" y="522474"/>
                  </a:cubicBezTo>
                  <a:cubicBezTo>
                    <a:pt x="1293573" y="514083"/>
                    <a:pt x="1308147" y="506618"/>
                    <a:pt x="1322666" y="499263"/>
                  </a:cubicBezTo>
                  <a:cubicBezTo>
                    <a:pt x="1332382" y="494332"/>
                    <a:pt x="1342043" y="489455"/>
                    <a:pt x="1351923" y="484960"/>
                  </a:cubicBezTo>
                  <a:cubicBezTo>
                    <a:pt x="1368298" y="477495"/>
                    <a:pt x="1384974" y="470712"/>
                    <a:pt x="1402577" y="465508"/>
                  </a:cubicBezTo>
                  <a:cubicBezTo>
                    <a:pt x="1407189" y="464364"/>
                    <a:pt x="1410000" y="459678"/>
                    <a:pt x="1408827" y="455102"/>
                  </a:cubicBezTo>
                  <a:cubicBezTo>
                    <a:pt x="1407680" y="450498"/>
                    <a:pt x="1403014" y="447692"/>
                    <a:pt x="1398401" y="448836"/>
                  </a:cubicBezTo>
                  <a:cubicBezTo>
                    <a:pt x="1374657" y="453794"/>
                    <a:pt x="1351978" y="460714"/>
                    <a:pt x="1330171" y="470058"/>
                  </a:cubicBezTo>
                  <a:cubicBezTo>
                    <a:pt x="1321465" y="473790"/>
                    <a:pt x="1312896" y="477959"/>
                    <a:pt x="1304517" y="482508"/>
                  </a:cubicBezTo>
                  <a:cubicBezTo>
                    <a:pt x="1293846" y="488311"/>
                    <a:pt x="1283584" y="494958"/>
                    <a:pt x="1273268" y="501687"/>
                  </a:cubicBezTo>
                  <a:cubicBezTo>
                    <a:pt x="1309675" y="456355"/>
                    <a:pt x="1347911" y="412657"/>
                    <a:pt x="1388194" y="371002"/>
                  </a:cubicBezTo>
                  <a:cubicBezTo>
                    <a:pt x="1390459" y="372364"/>
                    <a:pt x="1393052" y="373018"/>
                    <a:pt x="1395699" y="371956"/>
                  </a:cubicBezTo>
                  <a:cubicBezTo>
                    <a:pt x="1459289" y="346783"/>
                    <a:pt x="1548616" y="314854"/>
                    <a:pt x="1621867" y="322918"/>
                  </a:cubicBezTo>
                  <a:cubicBezTo>
                    <a:pt x="1669601" y="328176"/>
                    <a:pt x="1710184" y="351251"/>
                    <a:pt x="1730489" y="407508"/>
                  </a:cubicBezTo>
                  <a:cubicBezTo>
                    <a:pt x="1740642" y="434915"/>
                    <a:pt x="1737148" y="471012"/>
                    <a:pt x="1722547" y="498908"/>
                  </a:cubicBezTo>
                  <a:cubicBezTo>
                    <a:pt x="1708383" y="526015"/>
                    <a:pt x="1683356" y="545467"/>
                    <a:pt x="1648914" y="539555"/>
                  </a:cubicBezTo>
                  <a:cubicBezTo>
                    <a:pt x="1637042" y="537539"/>
                    <a:pt x="1622959" y="530837"/>
                    <a:pt x="1612370" y="521248"/>
                  </a:cubicBezTo>
                  <a:cubicBezTo>
                    <a:pt x="1602599" y="512367"/>
                    <a:pt x="1595476" y="501033"/>
                    <a:pt x="1597632" y="488284"/>
                  </a:cubicBezTo>
                  <a:cubicBezTo>
                    <a:pt x="1598642" y="482372"/>
                    <a:pt x="1601289" y="477386"/>
                    <a:pt x="1605028" y="473273"/>
                  </a:cubicBezTo>
                  <a:cubicBezTo>
                    <a:pt x="1609122" y="468750"/>
                    <a:pt x="1614417" y="465182"/>
                    <a:pt x="1620148" y="462430"/>
                  </a:cubicBezTo>
                  <a:cubicBezTo>
                    <a:pt x="1623150" y="461013"/>
                    <a:pt x="1631747" y="461095"/>
                    <a:pt x="1635404" y="461095"/>
                  </a:cubicBezTo>
                  <a:cubicBezTo>
                    <a:pt x="1635732" y="461122"/>
                    <a:pt x="1636005" y="461095"/>
                    <a:pt x="1636305" y="461068"/>
                  </a:cubicBezTo>
                  <a:cubicBezTo>
                    <a:pt x="1637806" y="461313"/>
                    <a:pt x="1639416" y="461150"/>
                    <a:pt x="1640944" y="460496"/>
                  </a:cubicBezTo>
                  <a:cubicBezTo>
                    <a:pt x="1641545" y="460223"/>
                    <a:pt x="1646457" y="444885"/>
                    <a:pt x="1635622" y="444613"/>
                  </a:cubicBezTo>
                  <a:cubicBezTo>
                    <a:pt x="1630164" y="444477"/>
                    <a:pt x="1617501" y="445049"/>
                    <a:pt x="1612997" y="447065"/>
                  </a:cubicBezTo>
                  <a:cubicBezTo>
                    <a:pt x="1605110" y="450607"/>
                    <a:pt x="1597905" y="455374"/>
                    <a:pt x="1592201" y="461367"/>
                  </a:cubicBezTo>
                  <a:cubicBezTo>
                    <a:pt x="1586088" y="467824"/>
                    <a:pt x="1581694" y="475697"/>
                    <a:pt x="1579892" y="485096"/>
                  </a:cubicBezTo>
                  <a:cubicBezTo>
                    <a:pt x="1576918" y="500570"/>
                    <a:pt x="1582267" y="515173"/>
                    <a:pt x="1592146" y="527377"/>
                  </a:cubicBezTo>
                  <a:cubicBezTo>
                    <a:pt x="1605465" y="543941"/>
                    <a:pt x="1627353" y="555819"/>
                    <a:pt x="1645338" y="559279"/>
                  </a:cubicBezTo>
                  <a:cubicBezTo>
                    <a:pt x="1689742" y="567724"/>
                    <a:pt x="1723066" y="543941"/>
                    <a:pt x="1741924" y="509206"/>
                  </a:cubicBezTo>
                  <a:cubicBezTo>
                    <a:pt x="1759937" y="475970"/>
                    <a:pt x="1764058" y="432626"/>
                    <a:pt x="1752268" y="399607"/>
                  </a:cubicBezTo>
                  <a:cubicBezTo>
                    <a:pt x="1728033" y="333652"/>
                    <a:pt x="1680299" y="306273"/>
                    <a:pt x="1624160" y="300851"/>
                  </a:cubicBezTo>
                  <a:cubicBezTo>
                    <a:pt x="1556612" y="294340"/>
                    <a:pt x="1476511" y="320793"/>
                    <a:pt x="1413412" y="346129"/>
                  </a:cubicBezTo>
                  <a:cubicBezTo>
                    <a:pt x="1437674" y="322019"/>
                    <a:pt x="1462646" y="298672"/>
                    <a:pt x="1488355" y="276060"/>
                  </a:cubicBezTo>
                  <a:cubicBezTo>
                    <a:pt x="1488437" y="276060"/>
                    <a:pt x="1488601" y="276060"/>
                    <a:pt x="1488683" y="276033"/>
                  </a:cubicBezTo>
                  <a:lnTo>
                    <a:pt x="1497962" y="273418"/>
                  </a:lnTo>
                  <a:lnTo>
                    <a:pt x="1526919" y="265217"/>
                  </a:lnTo>
                  <a:cubicBezTo>
                    <a:pt x="1535434" y="262738"/>
                    <a:pt x="1544003" y="261077"/>
                    <a:pt x="1552519" y="259496"/>
                  </a:cubicBezTo>
                  <a:cubicBezTo>
                    <a:pt x="1558277" y="258434"/>
                    <a:pt x="1564008" y="257399"/>
                    <a:pt x="1569767" y="256554"/>
                  </a:cubicBezTo>
                  <a:cubicBezTo>
                    <a:pt x="1584314" y="254402"/>
                    <a:pt x="1598915" y="253122"/>
                    <a:pt x="1613980" y="253367"/>
                  </a:cubicBezTo>
                  <a:cubicBezTo>
                    <a:pt x="1618702" y="253721"/>
                    <a:pt x="1622823" y="250179"/>
                    <a:pt x="1623177" y="245439"/>
                  </a:cubicBezTo>
                  <a:cubicBezTo>
                    <a:pt x="1623532" y="240726"/>
                    <a:pt x="1619984" y="236612"/>
                    <a:pt x="1615263" y="236258"/>
                  </a:cubicBezTo>
                  <a:cubicBezTo>
                    <a:pt x="1599106" y="234106"/>
                    <a:pt x="1583222" y="233180"/>
                    <a:pt x="1567393" y="234215"/>
                  </a:cubicBezTo>
                  <a:cubicBezTo>
                    <a:pt x="1560952" y="234651"/>
                    <a:pt x="1554538" y="235414"/>
                    <a:pt x="1548179" y="236639"/>
                  </a:cubicBezTo>
                  <a:cubicBezTo>
                    <a:pt x="1541411" y="237947"/>
                    <a:pt x="1534697" y="239881"/>
                    <a:pt x="1528010" y="242034"/>
                  </a:cubicBezTo>
                  <a:cubicBezTo>
                    <a:pt x="1557022" y="218141"/>
                    <a:pt x="1587097" y="195448"/>
                    <a:pt x="1617965" y="173599"/>
                  </a:cubicBezTo>
                  <a:cubicBezTo>
                    <a:pt x="1619193" y="173735"/>
                    <a:pt x="1620421" y="173926"/>
                    <a:pt x="1622195" y="173354"/>
                  </a:cubicBezTo>
                  <a:cubicBezTo>
                    <a:pt x="1623095" y="173081"/>
                    <a:pt x="1625415" y="171801"/>
                    <a:pt x="1626452" y="171229"/>
                  </a:cubicBezTo>
                  <a:lnTo>
                    <a:pt x="1637260" y="168695"/>
                  </a:lnTo>
                  <a:cubicBezTo>
                    <a:pt x="1643592" y="167224"/>
                    <a:pt x="1649923" y="165944"/>
                    <a:pt x="1656310" y="164772"/>
                  </a:cubicBezTo>
                  <a:cubicBezTo>
                    <a:pt x="1660513" y="164037"/>
                    <a:pt x="1664688" y="163356"/>
                    <a:pt x="1668891" y="162811"/>
                  </a:cubicBezTo>
                  <a:cubicBezTo>
                    <a:pt x="1674759" y="161966"/>
                    <a:pt x="1680654" y="161558"/>
                    <a:pt x="1686522" y="161149"/>
                  </a:cubicBezTo>
                  <a:cubicBezTo>
                    <a:pt x="1692471" y="160740"/>
                    <a:pt x="1698448" y="160468"/>
                    <a:pt x="1704398" y="160195"/>
                  </a:cubicBezTo>
                  <a:cubicBezTo>
                    <a:pt x="1722875" y="159351"/>
                    <a:pt x="1741324" y="159187"/>
                    <a:pt x="1759855" y="159051"/>
                  </a:cubicBezTo>
                  <a:cubicBezTo>
                    <a:pt x="1764604" y="159269"/>
                    <a:pt x="1768616" y="155591"/>
                    <a:pt x="1768834" y="150851"/>
                  </a:cubicBezTo>
                  <a:cubicBezTo>
                    <a:pt x="1768998" y="146165"/>
                    <a:pt x="1765314" y="142133"/>
                    <a:pt x="1760565" y="141915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4" name="Google Shape;1851;p28">
              <a:extLst>
                <a:ext uri="{FF2B5EF4-FFF2-40B4-BE49-F238E27FC236}">
                  <a16:creationId xmlns:a16="http://schemas.microsoft.com/office/drawing/2014/main" id="{D636886A-D18A-CE46-A020-BA044D68AB01}"/>
                </a:ext>
              </a:extLst>
            </p:cNvPr>
            <p:cNvSpPr/>
            <p:nvPr/>
          </p:nvSpPr>
          <p:spPr>
            <a:xfrm rot="10800000" flipH="1">
              <a:off x="397433" y="4114216"/>
              <a:ext cx="548192" cy="339422"/>
            </a:xfrm>
            <a:custGeom>
              <a:avLst/>
              <a:gdLst/>
              <a:ahLst/>
              <a:cxnLst/>
              <a:rect l="l" t="t" r="r" b="b"/>
              <a:pathLst>
                <a:path w="1096384" h="678845" extrusionOk="0">
                  <a:moveTo>
                    <a:pt x="344927" y="458398"/>
                  </a:moveTo>
                  <a:cubicBezTo>
                    <a:pt x="348093" y="459624"/>
                    <a:pt x="338159" y="457908"/>
                    <a:pt x="334829" y="457336"/>
                  </a:cubicBezTo>
                  <a:cubicBezTo>
                    <a:pt x="328143" y="456164"/>
                    <a:pt x="321675" y="454203"/>
                    <a:pt x="315316" y="451751"/>
                  </a:cubicBezTo>
                  <a:cubicBezTo>
                    <a:pt x="293209" y="443142"/>
                    <a:pt x="272767" y="431400"/>
                    <a:pt x="253909" y="417070"/>
                  </a:cubicBezTo>
                  <a:cubicBezTo>
                    <a:pt x="198779" y="375171"/>
                    <a:pt x="148562" y="318369"/>
                    <a:pt x="117313" y="256418"/>
                  </a:cubicBezTo>
                  <a:cubicBezTo>
                    <a:pt x="113874" y="249607"/>
                    <a:pt x="88329" y="203675"/>
                    <a:pt x="94087" y="195584"/>
                  </a:cubicBezTo>
                  <a:cubicBezTo>
                    <a:pt x="96353" y="192397"/>
                    <a:pt x="111418" y="198063"/>
                    <a:pt x="114010" y="198717"/>
                  </a:cubicBezTo>
                  <a:cubicBezTo>
                    <a:pt x="138328" y="204656"/>
                    <a:pt x="161880" y="213183"/>
                    <a:pt x="184505" y="223754"/>
                  </a:cubicBezTo>
                  <a:cubicBezTo>
                    <a:pt x="240890" y="250152"/>
                    <a:pt x="303744" y="295212"/>
                    <a:pt x="326642" y="355828"/>
                  </a:cubicBezTo>
                  <a:cubicBezTo>
                    <a:pt x="337067" y="383425"/>
                    <a:pt x="334447" y="413583"/>
                    <a:pt x="342908" y="441644"/>
                  </a:cubicBezTo>
                  <a:lnTo>
                    <a:pt x="344927" y="458398"/>
                  </a:lnTo>
                  <a:close/>
                  <a:moveTo>
                    <a:pt x="500764" y="6"/>
                  </a:moveTo>
                  <a:cubicBezTo>
                    <a:pt x="499918" y="-538"/>
                    <a:pt x="461191" y="34387"/>
                    <a:pt x="459062" y="36076"/>
                  </a:cubicBezTo>
                  <a:cubicBezTo>
                    <a:pt x="414685" y="71492"/>
                    <a:pt x="368562" y="110531"/>
                    <a:pt x="343672" y="162756"/>
                  </a:cubicBezTo>
                  <a:cubicBezTo>
                    <a:pt x="335730" y="179429"/>
                    <a:pt x="329153" y="197873"/>
                    <a:pt x="327706" y="216453"/>
                  </a:cubicBezTo>
                  <a:cubicBezTo>
                    <a:pt x="327215" y="222419"/>
                    <a:pt x="327460" y="228521"/>
                    <a:pt x="328088" y="234487"/>
                  </a:cubicBezTo>
                  <a:cubicBezTo>
                    <a:pt x="328361" y="237157"/>
                    <a:pt x="331991" y="244431"/>
                    <a:pt x="330463" y="242224"/>
                  </a:cubicBezTo>
                  <a:lnTo>
                    <a:pt x="338459" y="266144"/>
                  </a:lnTo>
                  <a:cubicBezTo>
                    <a:pt x="424319" y="248490"/>
                    <a:pt x="490366" y="166298"/>
                    <a:pt x="500819" y="82253"/>
                  </a:cubicBezTo>
                  <a:cubicBezTo>
                    <a:pt x="503548" y="60295"/>
                    <a:pt x="500928" y="38773"/>
                    <a:pt x="499563" y="16870"/>
                  </a:cubicBezTo>
                  <a:cubicBezTo>
                    <a:pt x="499481" y="15671"/>
                    <a:pt x="501091" y="197"/>
                    <a:pt x="500764" y="6"/>
                  </a:cubicBezTo>
                  <a:close/>
                  <a:moveTo>
                    <a:pt x="185406" y="548300"/>
                  </a:moveTo>
                  <a:cubicBezTo>
                    <a:pt x="147170" y="551025"/>
                    <a:pt x="78722" y="574835"/>
                    <a:pt x="35710" y="607527"/>
                  </a:cubicBezTo>
                  <a:cubicBezTo>
                    <a:pt x="32244" y="610169"/>
                    <a:pt x="-725" y="631610"/>
                    <a:pt x="12" y="637058"/>
                  </a:cubicBezTo>
                  <a:cubicBezTo>
                    <a:pt x="885" y="643379"/>
                    <a:pt x="44362" y="659452"/>
                    <a:pt x="49247" y="661550"/>
                  </a:cubicBezTo>
                  <a:cubicBezTo>
                    <a:pt x="106915" y="686205"/>
                    <a:pt x="166247" y="686096"/>
                    <a:pt x="219903" y="650843"/>
                  </a:cubicBezTo>
                  <a:cubicBezTo>
                    <a:pt x="233003" y="642234"/>
                    <a:pt x="279809" y="612512"/>
                    <a:pt x="265208" y="591126"/>
                  </a:cubicBezTo>
                  <a:cubicBezTo>
                    <a:pt x="265208" y="591126"/>
                    <a:pt x="215536" y="546148"/>
                    <a:pt x="185406" y="548300"/>
                  </a:cubicBezTo>
                  <a:close/>
                  <a:moveTo>
                    <a:pt x="766014" y="616544"/>
                  </a:moveTo>
                  <a:cubicBezTo>
                    <a:pt x="752095" y="607935"/>
                    <a:pt x="737439" y="600335"/>
                    <a:pt x="722429" y="593878"/>
                  </a:cubicBezTo>
                  <a:cubicBezTo>
                    <a:pt x="683238" y="577014"/>
                    <a:pt x="640499" y="572138"/>
                    <a:pt x="599124" y="583716"/>
                  </a:cubicBezTo>
                  <a:cubicBezTo>
                    <a:pt x="586788" y="587149"/>
                    <a:pt x="564682" y="592788"/>
                    <a:pt x="558486" y="605402"/>
                  </a:cubicBezTo>
                  <a:lnTo>
                    <a:pt x="551090" y="610006"/>
                  </a:lnTo>
                  <a:cubicBezTo>
                    <a:pt x="567875" y="638039"/>
                    <a:pt x="593393" y="653676"/>
                    <a:pt x="625570" y="660433"/>
                  </a:cubicBezTo>
                  <a:cubicBezTo>
                    <a:pt x="647840" y="665119"/>
                    <a:pt x="671502" y="665554"/>
                    <a:pt x="693963" y="661958"/>
                  </a:cubicBezTo>
                  <a:cubicBezTo>
                    <a:pt x="706217" y="660024"/>
                    <a:pt x="718199" y="656646"/>
                    <a:pt x="729798" y="652205"/>
                  </a:cubicBezTo>
                  <a:cubicBezTo>
                    <a:pt x="737767" y="649154"/>
                    <a:pt x="745572" y="645721"/>
                    <a:pt x="753105" y="641717"/>
                  </a:cubicBezTo>
                  <a:cubicBezTo>
                    <a:pt x="760146" y="637984"/>
                    <a:pt x="766942" y="633735"/>
                    <a:pt x="773465" y="629185"/>
                  </a:cubicBezTo>
                  <a:cubicBezTo>
                    <a:pt x="774147" y="628695"/>
                    <a:pt x="778596" y="626624"/>
                    <a:pt x="778596" y="625562"/>
                  </a:cubicBezTo>
                  <a:cubicBezTo>
                    <a:pt x="778568" y="622756"/>
                    <a:pt x="767815" y="617661"/>
                    <a:pt x="766014" y="616544"/>
                  </a:cubicBezTo>
                  <a:close/>
                  <a:moveTo>
                    <a:pt x="1084811" y="188774"/>
                  </a:moveTo>
                  <a:cubicBezTo>
                    <a:pt x="1071056" y="167905"/>
                    <a:pt x="1055827" y="147909"/>
                    <a:pt x="1039588" y="128948"/>
                  </a:cubicBezTo>
                  <a:cubicBezTo>
                    <a:pt x="1009349" y="93668"/>
                    <a:pt x="974797" y="61004"/>
                    <a:pt x="931758" y="42097"/>
                  </a:cubicBezTo>
                  <a:cubicBezTo>
                    <a:pt x="916201" y="35286"/>
                    <a:pt x="899799" y="30546"/>
                    <a:pt x="882905" y="28830"/>
                  </a:cubicBezTo>
                  <a:cubicBezTo>
                    <a:pt x="877938" y="28339"/>
                    <a:pt x="846061" y="33161"/>
                    <a:pt x="843550" y="28857"/>
                  </a:cubicBezTo>
                  <a:cubicBezTo>
                    <a:pt x="831378" y="121837"/>
                    <a:pt x="944721" y="193160"/>
                    <a:pt x="1022858" y="205310"/>
                  </a:cubicBezTo>
                  <a:cubicBezTo>
                    <a:pt x="1040516" y="208062"/>
                    <a:pt x="1078725" y="215662"/>
                    <a:pt x="1096383" y="207980"/>
                  </a:cubicBezTo>
                  <a:cubicBezTo>
                    <a:pt x="1096546" y="207925"/>
                    <a:pt x="1085247" y="189427"/>
                    <a:pt x="1084811" y="18877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852;p28">
              <a:extLst>
                <a:ext uri="{FF2B5EF4-FFF2-40B4-BE49-F238E27FC236}">
                  <a16:creationId xmlns:a16="http://schemas.microsoft.com/office/drawing/2014/main" id="{C8529A8B-5156-E24E-81C0-14353A3BAEDD}"/>
                </a:ext>
              </a:extLst>
            </p:cNvPr>
            <p:cNvSpPr/>
            <p:nvPr/>
          </p:nvSpPr>
          <p:spPr>
            <a:xfrm rot="10800000" flipH="1">
              <a:off x="426433" y="4137692"/>
              <a:ext cx="491024" cy="305371"/>
            </a:xfrm>
            <a:custGeom>
              <a:avLst/>
              <a:gdLst/>
              <a:ahLst/>
              <a:cxnLst/>
              <a:rect l="l" t="t" r="r" b="b"/>
              <a:pathLst>
                <a:path w="982048" h="610741" extrusionOk="0">
                  <a:moveTo>
                    <a:pt x="264274" y="265016"/>
                  </a:moveTo>
                  <a:cubicBezTo>
                    <a:pt x="264165" y="265261"/>
                    <a:pt x="264083" y="265506"/>
                    <a:pt x="264001" y="265778"/>
                  </a:cubicBezTo>
                  <a:cubicBezTo>
                    <a:pt x="263782" y="265424"/>
                    <a:pt x="264083" y="264879"/>
                    <a:pt x="264656" y="264280"/>
                  </a:cubicBezTo>
                  <a:cubicBezTo>
                    <a:pt x="264519" y="264525"/>
                    <a:pt x="264383" y="264770"/>
                    <a:pt x="264274" y="265016"/>
                  </a:cubicBezTo>
                  <a:close/>
                  <a:moveTo>
                    <a:pt x="404036" y="43284"/>
                  </a:moveTo>
                  <a:cubicBezTo>
                    <a:pt x="396203" y="50286"/>
                    <a:pt x="389189" y="58268"/>
                    <a:pt x="382611" y="66659"/>
                  </a:cubicBezTo>
                  <a:cubicBezTo>
                    <a:pt x="373250" y="78619"/>
                    <a:pt x="364817" y="91477"/>
                    <a:pt x="355920" y="103410"/>
                  </a:cubicBezTo>
                  <a:cubicBezTo>
                    <a:pt x="349670" y="111964"/>
                    <a:pt x="343229" y="120355"/>
                    <a:pt x="336952" y="128882"/>
                  </a:cubicBezTo>
                  <a:cubicBezTo>
                    <a:pt x="330620" y="137518"/>
                    <a:pt x="324343" y="146181"/>
                    <a:pt x="318312" y="155008"/>
                  </a:cubicBezTo>
                  <a:cubicBezTo>
                    <a:pt x="310151" y="166913"/>
                    <a:pt x="302482" y="179118"/>
                    <a:pt x="295250" y="191596"/>
                  </a:cubicBezTo>
                  <a:cubicBezTo>
                    <a:pt x="290665" y="199632"/>
                    <a:pt x="286162" y="207723"/>
                    <a:pt x="282041" y="216033"/>
                  </a:cubicBezTo>
                  <a:cubicBezTo>
                    <a:pt x="277865" y="224478"/>
                    <a:pt x="274044" y="233059"/>
                    <a:pt x="270824" y="241913"/>
                  </a:cubicBezTo>
                  <a:lnTo>
                    <a:pt x="265365" y="258668"/>
                  </a:lnTo>
                  <a:cubicBezTo>
                    <a:pt x="265120" y="259540"/>
                    <a:pt x="265502" y="261283"/>
                    <a:pt x="265693" y="262863"/>
                  </a:cubicBezTo>
                  <a:cubicBezTo>
                    <a:pt x="265311" y="263299"/>
                    <a:pt x="264956" y="263762"/>
                    <a:pt x="264656" y="264280"/>
                  </a:cubicBezTo>
                  <a:cubicBezTo>
                    <a:pt x="264956" y="263953"/>
                    <a:pt x="265338" y="263599"/>
                    <a:pt x="265747" y="263245"/>
                  </a:cubicBezTo>
                  <a:cubicBezTo>
                    <a:pt x="265966" y="264852"/>
                    <a:pt x="265938" y="266187"/>
                    <a:pt x="264847" y="266105"/>
                  </a:cubicBezTo>
                  <a:cubicBezTo>
                    <a:pt x="264383" y="266078"/>
                    <a:pt x="264110" y="265969"/>
                    <a:pt x="264001" y="265778"/>
                  </a:cubicBezTo>
                  <a:cubicBezTo>
                    <a:pt x="262636" y="269729"/>
                    <a:pt x="264519" y="274142"/>
                    <a:pt x="268422" y="275913"/>
                  </a:cubicBezTo>
                  <a:cubicBezTo>
                    <a:pt x="271970" y="277656"/>
                    <a:pt x="274754" y="276676"/>
                    <a:pt x="276910" y="275450"/>
                  </a:cubicBezTo>
                  <a:cubicBezTo>
                    <a:pt x="278547" y="274523"/>
                    <a:pt x="279939" y="272862"/>
                    <a:pt x="280840" y="270382"/>
                  </a:cubicBezTo>
                  <a:cubicBezTo>
                    <a:pt x="281331" y="269102"/>
                    <a:pt x="281604" y="265043"/>
                    <a:pt x="281686" y="263708"/>
                  </a:cubicBezTo>
                  <a:lnTo>
                    <a:pt x="287745" y="248670"/>
                  </a:lnTo>
                  <a:cubicBezTo>
                    <a:pt x="290528" y="242295"/>
                    <a:pt x="293722" y="236083"/>
                    <a:pt x="297079" y="229981"/>
                  </a:cubicBezTo>
                  <a:cubicBezTo>
                    <a:pt x="302182" y="220637"/>
                    <a:pt x="307804" y="211592"/>
                    <a:pt x="313563" y="202683"/>
                  </a:cubicBezTo>
                  <a:cubicBezTo>
                    <a:pt x="317329" y="196826"/>
                    <a:pt x="321232" y="191078"/>
                    <a:pt x="325162" y="185357"/>
                  </a:cubicBezTo>
                  <a:cubicBezTo>
                    <a:pt x="333104" y="173779"/>
                    <a:pt x="341401" y="162473"/>
                    <a:pt x="349561" y="151058"/>
                  </a:cubicBezTo>
                  <a:cubicBezTo>
                    <a:pt x="357830" y="139479"/>
                    <a:pt x="365909" y="127738"/>
                    <a:pt x="373878" y="115996"/>
                  </a:cubicBezTo>
                  <a:cubicBezTo>
                    <a:pt x="382011" y="103655"/>
                    <a:pt x="389680" y="90497"/>
                    <a:pt x="398195" y="78046"/>
                  </a:cubicBezTo>
                  <a:cubicBezTo>
                    <a:pt x="403626" y="70119"/>
                    <a:pt x="409357" y="62463"/>
                    <a:pt x="415962" y="55653"/>
                  </a:cubicBezTo>
                  <a:cubicBezTo>
                    <a:pt x="419374" y="52383"/>
                    <a:pt x="419483" y="46935"/>
                    <a:pt x="416208" y="43529"/>
                  </a:cubicBezTo>
                  <a:cubicBezTo>
                    <a:pt x="412905" y="40097"/>
                    <a:pt x="407447" y="39988"/>
                    <a:pt x="404036" y="43284"/>
                  </a:cubicBezTo>
                  <a:close/>
                  <a:moveTo>
                    <a:pt x="235890" y="347099"/>
                  </a:moveTo>
                  <a:cubicBezTo>
                    <a:pt x="223936" y="333069"/>
                    <a:pt x="211409" y="320292"/>
                    <a:pt x="199892" y="308768"/>
                  </a:cubicBezTo>
                  <a:cubicBezTo>
                    <a:pt x="194106" y="303101"/>
                    <a:pt x="188157" y="297680"/>
                    <a:pt x="181989" y="292477"/>
                  </a:cubicBezTo>
                  <a:cubicBezTo>
                    <a:pt x="172900" y="284767"/>
                    <a:pt x="163457" y="277493"/>
                    <a:pt x="153878" y="270328"/>
                  </a:cubicBezTo>
                  <a:lnTo>
                    <a:pt x="139441" y="259976"/>
                  </a:lnTo>
                  <a:cubicBezTo>
                    <a:pt x="137830" y="258913"/>
                    <a:pt x="135401" y="255617"/>
                    <a:pt x="133900" y="254527"/>
                  </a:cubicBezTo>
                  <a:cubicBezTo>
                    <a:pt x="131799" y="252974"/>
                    <a:pt x="129834" y="252402"/>
                    <a:pt x="128415" y="252375"/>
                  </a:cubicBezTo>
                  <a:cubicBezTo>
                    <a:pt x="126040" y="252320"/>
                    <a:pt x="123966" y="252920"/>
                    <a:pt x="122301" y="254445"/>
                  </a:cubicBezTo>
                  <a:cubicBezTo>
                    <a:pt x="121128" y="255535"/>
                    <a:pt x="119490" y="257197"/>
                    <a:pt x="119245" y="260412"/>
                  </a:cubicBezTo>
                  <a:cubicBezTo>
                    <a:pt x="118862" y="263681"/>
                    <a:pt x="120445" y="266732"/>
                    <a:pt x="123093" y="268339"/>
                  </a:cubicBezTo>
                  <a:cubicBezTo>
                    <a:pt x="123093" y="268121"/>
                    <a:pt x="123256" y="267849"/>
                    <a:pt x="123557" y="267495"/>
                  </a:cubicBezTo>
                  <a:cubicBezTo>
                    <a:pt x="124184" y="266786"/>
                    <a:pt x="125112" y="267767"/>
                    <a:pt x="126067" y="269157"/>
                  </a:cubicBezTo>
                  <a:cubicBezTo>
                    <a:pt x="125658" y="269184"/>
                    <a:pt x="125276" y="269211"/>
                    <a:pt x="124921" y="269184"/>
                  </a:cubicBezTo>
                  <a:cubicBezTo>
                    <a:pt x="125358" y="269320"/>
                    <a:pt x="125822" y="269429"/>
                    <a:pt x="126286" y="269511"/>
                  </a:cubicBezTo>
                  <a:cubicBezTo>
                    <a:pt x="127378" y="271145"/>
                    <a:pt x="128524" y="273243"/>
                    <a:pt x="129370" y="273897"/>
                  </a:cubicBezTo>
                  <a:lnTo>
                    <a:pt x="142388" y="284685"/>
                  </a:lnTo>
                  <a:cubicBezTo>
                    <a:pt x="149730" y="290951"/>
                    <a:pt x="156962" y="297299"/>
                    <a:pt x="164058" y="303864"/>
                  </a:cubicBezTo>
                  <a:cubicBezTo>
                    <a:pt x="171017" y="310294"/>
                    <a:pt x="177813" y="316914"/>
                    <a:pt x="184254" y="323915"/>
                  </a:cubicBezTo>
                  <a:cubicBezTo>
                    <a:pt x="195116" y="335439"/>
                    <a:pt x="206497" y="348516"/>
                    <a:pt x="218096" y="362164"/>
                  </a:cubicBezTo>
                  <a:cubicBezTo>
                    <a:pt x="228903" y="374887"/>
                    <a:pt x="239847" y="388100"/>
                    <a:pt x="249864" y="401749"/>
                  </a:cubicBezTo>
                  <a:cubicBezTo>
                    <a:pt x="263619" y="420492"/>
                    <a:pt x="275982" y="439725"/>
                    <a:pt x="284197" y="458932"/>
                  </a:cubicBezTo>
                  <a:cubicBezTo>
                    <a:pt x="285943" y="463345"/>
                    <a:pt x="290911" y="465525"/>
                    <a:pt x="295332" y="463808"/>
                  </a:cubicBezTo>
                  <a:cubicBezTo>
                    <a:pt x="299780" y="462065"/>
                    <a:pt x="301964" y="457106"/>
                    <a:pt x="300217" y="452693"/>
                  </a:cubicBezTo>
                  <a:cubicBezTo>
                    <a:pt x="290992" y="426730"/>
                    <a:pt x="275627" y="399869"/>
                    <a:pt x="257587" y="374832"/>
                  </a:cubicBezTo>
                  <a:cubicBezTo>
                    <a:pt x="250682" y="365243"/>
                    <a:pt x="243395" y="355926"/>
                    <a:pt x="235890" y="347099"/>
                  </a:cubicBezTo>
                  <a:close/>
                  <a:moveTo>
                    <a:pt x="225983" y="585122"/>
                  </a:moveTo>
                  <a:cubicBezTo>
                    <a:pt x="227484" y="583296"/>
                    <a:pt x="225164" y="583106"/>
                    <a:pt x="222735" y="583324"/>
                  </a:cubicBezTo>
                  <a:lnTo>
                    <a:pt x="222926" y="583514"/>
                  </a:lnTo>
                  <a:cubicBezTo>
                    <a:pt x="224018" y="583814"/>
                    <a:pt x="225055" y="584359"/>
                    <a:pt x="225983" y="585122"/>
                  </a:cubicBezTo>
                  <a:close/>
                  <a:moveTo>
                    <a:pt x="225983" y="585122"/>
                  </a:moveTo>
                  <a:lnTo>
                    <a:pt x="225901" y="585203"/>
                  </a:lnTo>
                  <a:cubicBezTo>
                    <a:pt x="225410" y="585748"/>
                    <a:pt x="224236" y="584822"/>
                    <a:pt x="222926" y="583514"/>
                  </a:cubicBezTo>
                  <a:cubicBezTo>
                    <a:pt x="222708" y="583460"/>
                    <a:pt x="222490" y="583405"/>
                    <a:pt x="222271" y="583351"/>
                  </a:cubicBezTo>
                  <a:lnTo>
                    <a:pt x="222735" y="583324"/>
                  </a:lnTo>
                  <a:cubicBezTo>
                    <a:pt x="221125" y="581743"/>
                    <a:pt x="219351" y="579727"/>
                    <a:pt x="218260" y="579155"/>
                  </a:cubicBezTo>
                  <a:cubicBezTo>
                    <a:pt x="216349" y="578147"/>
                    <a:pt x="214357" y="577303"/>
                    <a:pt x="212337" y="576485"/>
                  </a:cubicBezTo>
                  <a:cubicBezTo>
                    <a:pt x="209581" y="575396"/>
                    <a:pt x="206742" y="574470"/>
                    <a:pt x="203931" y="573543"/>
                  </a:cubicBezTo>
                  <a:cubicBezTo>
                    <a:pt x="196180" y="571037"/>
                    <a:pt x="188348" y="569130"/>
                    <a:pt x="180406" y="567740"/>
                  </a:cubicBezTo>
                  <a:cubicBezTo>
                    <a:pt x="172464" y="566378"/>
                    <a:pt x="164440" y="565616"/>
                    <a:pt x="156280" y="565261"/>
                  </a:cubicBezTo>
                  <a:cubicBezTo>
                    <a:pt x="144735" y="564853"/>
                    <a:pt x="133136" y="565207"/>
                    <a:pt x="121592" y="566433"/>
                  </a:cubicBezTo>
                  <a:cubicBezTo>
                    <a:pt x="104807" y="568204"/>
                    <a:pt x="88159" y="571636"/>
                    <a:pt x="71620" y="574551"/>
                  </a:cubicBezTo>
                  <a:cubicBezTo>
                    <a:pt x="58465" y="577221"/>
                    <a:pt x="44601" y="579564"/>
                    <a:pt x="31365" y="583487"/>
                  </a:cubicBezTo>
                  <a:cubicBezTo>
                    <a:pt x="22031" y="586266"/>
                    <a:pt x="12997" y="589753"/>
                    <a:pt x="4646" y="594520"/>
                  </a:cubicBezTo>
                  <a:cubicBezTo>
                    <a:pt x="443" y="596700"/>
                    <a:pt x="-1222" y="601903"/>
                    <a:pt x="961" y="606099"/>
                  </a:cubicBezTo>
                  <a:cubicBezTo>
                    <a:pt x="3145" y="610321"/>
                    <a:pt x="8357" y="611956"/>
                    <a:pt x="12560" y="609777"/>
                  </a:cubicBezTo>
                  <a:cubicBezTo>
                    <a:pt x="20038" y="606289"/>
                    <a:pt x="28035" y="604055"/>
                    <a:pt x="36223" y="602285"/>
                  </a:cubicBezTo>
                  <a:cubicBezTo>
                    <a:pt x="49159" y="599479"/>
                    <a:pt x="62532" y="598089"/>
                    <a:pt x="75277" y="596400"/>
                  </a:cubicBezTo>
                  <a:cubicBezTo>
                    <a:pt x="86685" y="594657"/>
                    <a:pt x="98202" y="592995"/>
                    <a:pt x="109692" y="591360"/>
                  </a:cubicBezTo>
                  <a:cubicBezTo>
                    <a:pt x="117198" y="590270"/>
                    <a:pt x="124676" y="589208"/>
                    <a:pt x="132208" y="588391"/>
                  </a:cubicBezTo>
                  <a:cubicBezTo>
                    <a:pt x="140150" y="587546"/>
                    <a:pt x="148092" y="586865"/>
                    <a:pt x="156061" y="586729"/>
                  </a:cubicBezTo>
                  <a:cubicBezTo>
                    <a:pt x="163321" y="586593"/>
                    <a:pt x="170499" y="586838"/>
                    <a:pt x="177649" y="587601"/>
                  </a:cubicBezTo>
                  <a:cubicBezTo>
                    <a:pt x="184772" y="588336"/>
                    <a:pt x="191868" y="589453"/>
                    <a:pt x="198937" y="591170"/>
                  </a:cubicBezTo>
                  <a:lnTo>
                    <a:pt x="210891" y="594657"/>
                  </a:lnTo>
                  <a:cubicBezTo>
                    <a:pt x="212173" y="595201"/>
                    <a:pt x="214739" y="597490"/>
                    <a:pt x="215530" y="598062"/>
                  </a:cubicBezTo>
                  <a:cubicBezTo>
                    <a:pt x="219433" y="600950"/>
                    <a:pt x="222926" y="599887"/>
                    <a:pt x="223418" y="599724"/>
                  </a:cubicBezTo>
                  <a:cubicBezTo>
                    <a:pt x="224127" y="599451"/>
                    <a:pt x="233898" y="593376"/>
                    <a:pt x="226911" y="586021"/>
                  </a:cubicBezTo>
                  <a:cubicBezTo>
                    <a:pt x="226611" y="585694"/>
                    <a:pt x="226311" y="585394"/>
                    <a:pt x="225983" y="585122"/>
                  </a:cubicBezTo>
                  <a:close/>
                  <a:moveTo>
                    <a:pt x="659351" y="586565"/>
                  </a:moveTo>
                  <a:cubicBezTo>
                    <a:pt x="657550" y="587437"/>
                    <a:pt x="654657" y="586920"/>
                    <a:pt x="651600" y="586783"/>
                  </a:cubicBezTo>
                  <a:cubicBezTo>
                    <a:pt x="644832" y="586429"/>
                    <a:pt x="637463" y="585176"/>
                    <a:pt x="633315" y="584985"/>
                  </a:cubicBezTo>
                  <a:cubicBezTo>
                    <a:pt x="617704" y="584495"/>
                    <a:pt x="602093" y="582806"/>
                    <a:pt x="586455" y="581662"/>
                  </a:cubicBezTo>
                  <a:cubicBezTo>
                    <a:pt x="575920" y="580899"/>
                    <a:pt x="565331" y="580572"/>
                    <a:pt x="554851" y="579945"/>
                  </a:cubicBezTo>
                  <a:lnTo>
                    <a:pt x="516342" y="578474"/>
                  </a:lnTo>
                  <a:cubicBezTo>
                    <a:pt x="516096" y="578474"/>
                    <a:pt x="510010" y="578284"/>
                    <a:pt x="506462" y="577248"/>
                  </a:cubicBezTo>
                  <a:cubicBezTo>
                    <a:pt x="506134" y="576704"/>
                    <a:pt x="505725" y="576186"/>
                    <a:pt x="505288" y="575723"/>
                  </a:cubicBezTo>
                  <a:cubicBezTo>
                    <a:pt x="505589" y="576213"/>
                    <a:pt x="505834" y="576785"/>
                    <a:pt x="506025" y="577112"/>
                  </a:cubicBezTo>
                  <a:cubicBezTo>
                    <a:pt x="504552" y="576649"/>
                    <a:pt x="503651" y="575995"/>
                    <a:pt x="504033" y="575123"/>
                  </a:cubicBezTo>
                  <a:cubicBezTo>
                    <a:pt x="504115" y="574960"/>
                    <a:pt x="504197" y="574878"/>
                    <a:pt x="504279" y="574824"/>
                  </a:cubicBezTo>
                  <a:cubicBezTo>
                    <a:pt x="502068" y="573162"/>
                    <a:pt x="499039" y="572671"/>
                    <a:pt x="496282" y="573788"/>
                  </a:cubicBezTo>
                  <a:cubicBezTo>
                    <a:pt x="491315" y="575450"/>
                    <a:pt x="490824" y="579264"/>
                    <a:pt x="490906" y="582261"/>
                  </a:cubicBezTo>
                  <a:cubicBezTo>
                    <a:pt x="490933" y="583759"/>
                    <a:pt x="491970" y="587301"/>
                    <a:pt x="496364" y="589889"/>
                  </a:cubicBezTo>
                  <a:cubicBezTo>
                    <a:pt x="500430" y="592287"/>
                    <a:pt x="513394" y="596591"/>
                    <a:pt x="513940" y="596700"/>
                  </a:cubicBezTo>
                  <a:cubicBezTo>
                    <a:pt x="519207" y="597653"/>
                    <a:pt x="524529" y="598416"/>
                    <a:pt x="529851" y="599070"/>
                  </a:cubicBezTo>
                  <a:cubicBezTo>
                    <a:pt x="537602" y="600024"/>
                    <a:pt x="545353" y="600732"/>
                    <a:pt x="553049" y="601685"/>
                  </a:cubicBezTo>
                  <a:cubicBezTo>
                    <a:pt x="566259" y="602993"/>
                    <a:pt x="579522" y="604655"/>
                    <a:pt x="592868" y="605363"/>
                  </a:cubicBezTo>
                  <a:cubicBezTo>
                    <a:pt x="606350" y="606072"/>
                    <a:pt x="619860" y="605854"/>
                    <a:pt x="633315" y="605390"/>
                  </a:cubicBezTo>
                  <a:cubicBezTo>
                    <a:pt x="638200" y="605145"/>
                    <a:pt x="647561" y="605881"/>
                    <a:pt x="655148" y="605063"/>
                  </a:cubicBezTo>
                  <a:cubicBezTo>
                    <a:pt x="660279" y="604519"/>
                    <a:pt x="664810" y="603429"/>
                    <a:pt x="667757" y="601549"/>
                  </a:cubicBezTo>
                  <a:cubicBezTo>
                    <a:pt x="671906" y="599206"/>
                    <a:pt x="673379" y="593976"/>
                    <a:pt x="671059" y="589835"/>
                  </a:cubicBezTo>
                  <a:cubicBezTo>
                    <a:pt x="668740" y="585721"/>
                    <a:pt x="663472" y="584250"/>
                    <a:pt x="659351" y="586565"/>
                  </a:cubicBezTo>
                  <a:close/>
                  <a:moveTo>
                    <a:pt x="979731" y="145854"/>
                  </a:moveTo>
                  <a:cubicBezTo>
                    <a:pt x="959180" y="122425"/>
                    <a:pt x="937292" y="99650"/>
                    <a:pt x="913330" y="79163"/>
                  </a:cubicBezTo>
                  <a:cubicBezTo>
                    <a:pt x="903750" y="70963"/>
                    <a:pt x="893789" y="63199"/>
                    <a:pt x="883527" y="55871"/>
                  </a:cubicBezTo>
                  <a:cubicBezTo>
                    <a:pt x="868052" y="44810"/>
                    <a:pt x="851814" y="34948"/>
                    <a:pt x="835248" y="25876"/>
                  </a:cubicBezTo>
                  <a:cubicBezTo>
                    <a:pt x="828234" y="22116"/>
                    <a:pt x="821138" y="18520"/>
                    <a:pt x="813933" y="15142"/>
                  </a:cubicBezTo>
                  <a:cubicBezTo>
                    <a:pt x="806728" y="11737"/>
                    <a:pt x="799441" y="8549"/>
                    <a:pt x="792045" y="5580"/>
                  </a:cubicBezTo>
                  <a:cubicBezTo>
                    <a:pt x="789752" y="4654"/>
                    <a:pt x="784348" y="1602"/>
                    <a:pt x="780364" y="594"/>
                  </a:cubicBezTo>
                  <a:cubicBezTo>
                    <a:pt x="777662" y="-59"/>
                    <a:pt x="775260" y="-196"/>
                    <a:pt x="773404" y="295"/>
                  </a:cubicBezTo>
                  <a:cubicBezTo>
                    <a:pt x="768983" y="1248"/>
                    <a:pt x="766144" y="5634"/>
                    <a:pt x="767127" y="10075"/>
                  </a:cubicBezTo>
                  <a:cubicBezTo>
                    <a:pt x="768000" y="14053"/>
                    <a:pt x="771603" y="16722"/>
                    <a:pt x="775533" y="16532"/>
                  </a:cubicBezTo>
                  <a:lnTo>
                    <a:pt x="775533" y="16504"/>
                  </a:lnTo>
                  <a:cubicBezTo>
                    <a:pt x="775615" y="16123"/>
                    <a:pt x="775942" y="16177"/>
                    <a:pt x="776379" y="16450"/>
                  </a:cubicBezTo>
                  <a:cubicBezTo>
                    <a:pt x="776570" y="16423"/>
                    <a:pt x="776761" y="16395"/>
                    <a:pt x="776925" y="16341"/>
                  </a:cubicBezTo>
                  <a:cubicBezTo>
                    <a:pt x="776816" y="16368"/>
                    <a:pt x="776652" y="16423"/>
                    <a:pt x="776461" y="16504"/>
                  </a:cubicBezTo>
                  <a:cubicBezTo>
                    <a:pt x="777198" y="16913"/>
                    <a:pt x="778153" y="17785"/>
                    <a:pt x="778862" y="18166"/>
                  </a:cubicBezTo>
                  <a:cubicBezTo>
                    <a:pt x="781319" y="19528"/>
                    <a:pt x="783639" y="20972"/>
                    <a:pt x="784921" y="21599"/>
                  </a:cubicBezTo>
                  <a:cubicBezTo>
                    <a:pt x="791772" y="24922"/>
                    <a:pt x="798513" y="28464"/>
                    <a:pt x="805172" y="32169"/>
                  </a:cubicBezTo>
                  <a:cubicBezTo>
                    <a:pt x="811858" y="35874"/>
                    <a:pt x="818408" y="39743"/>
                    <a:pt x="824877" y="43775"/>
                  </a:cubicBezTo>
                  <a:cubicBezTo>
                    <a:pt x="840378" y="53173"/>
                    <a:pt x="855253" y="63662"/>
                    <a:pt x="869908" y="74532"/>
                  </a:cubicBezTo>
                  <a:cubicBezTo>
                    <a:pt x="879651" y="81751"/>
                    <a:pt x="889258" y="89189"/>
                    <a:pt x="898783" y="96762"/>
                  </a:cubicBezTo>
                  <a:cubicBezTo>
                    <a:pt x="922718" y="115860"/>
                    <a:pt x="945807" y="136047"/>
                    <a:pt x="967149" y="157542"/>
                  </a:cubicBezTo>
                  <a:cubicBezTo>
                    <a:pt x="970397" y="161002"/>
                    <a:pt x="975855" y="161192"/>
                    <a:pt x="979322" y="157978"/>
                  </a:cubicBezTo>
                  <a:cubicBezTo>
                    <a:pt x="982788" y="154736"/>
                    <a:pt x="982979" y="149314"/>
                    <a:pt x="979731" y="145854"/>
                  </a:cubicBezTo>
                  <a:close/>
                  <a:moveTo>
                    <a:pt x="775533" y="16532"/>
                  </a:moveTo>
                  <a:cubicBezTo>
                    <a:pt x="775533" y="16613"/>
                    <a:pt x="775697" y="16504"/>
                    <a:pt x="775751" y="16532"/>
                  </a:cubicBezTo>
                  <a:cubicBezTo>
                    <a:pt x="775724" y="16532"/>
                    <a:pt x="775724" y="16532"/>
                    <a:pt x="775697" y="16532"/>
                  </a:cubicBezTo>
                  <a:lnTo>
                    <a:pt x="775533" y="16532"/>
                  </a:lnTo>
                  <a:close/>
                  <a:moveTo>
                    <a:pt x="776106" y="16477"/>
                  </a:moveTo>
                  <a:cubicBezTo>
                    <a:pt x="775997" y="16504"/>
                    <a:pt x="775860" y="16504"/>
                    <a:pt x="775751" y="16532"/>
                  </a:cubicBezTo>
                  <a:cubicBezTo>
                    <a:pt x="775888" y="16613"/>
                    <a:pt x="776133" y="16641"/>
                    <a:pt x="776461" y="16504"/>
                  </a:cubicBezTo>
                  <a:lnTo>
                    <a:pt x="776379" y="16450"/>
                  </a:lnTo>
                  <a:lnTo>
                    <a:pt x="776106" y="16477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6" name="Google Shape;1853;p28">
              <a:extLst>
                <a:ext uri="{FF2B5EF4-FFF2-40B4-BE49-F238E27FC236}">
                  <a16:creationId xmlns:a16="http://schemas.microsoft.com/office/drawing/2014/main" id="{AE894B6A-95FD-EA4E-8233-3AE146458DCB}"/>
                </a:ext>
              </a:extLst>
            </p:cNvPr>
            <p:cNvSpPr/>
            <p:nvPr/>
          </p:nvSpPr>
          <p:spPr>
            <a:xfrm rot="10800000" flipH="1">
              <a:off x="226319" y="4306700"/>
              <a:ext cx="862233" cy="417104"/>
            </a:xfrm>
            <a:custGeom>
              <a:avLst/>
              <a:gdLst/>
              <a:ahLst/>
              <a:cxnLst/>
              <a:rect l="l" t="t" r="r" b="b"/>
              <a:pathLst>
                <a:path w="1724466" h="834209" extrusionOk="0">
                  <a:moveTo>
                    <a:pt x="238504" y="522222"/>
                  </a:moveTo>
                  <a:cubicBezTo>
                    <a:pt x="238504" y="533555"/>
                    <a:pt x="229170" y="542764"/>
                    <a:pt x="217680" y="542764"/>
                  </a:cubicBezTo>
                  <a:cubicBezTo>
                    <a:pt x="206190" y="542764"/>
                    <a:pt x="196884" y="533555"/>
                    <a:pt x="196884" y="522222"/>
                  </a:cubicBezTo>
                  <a:cubicBezTo>
                    <a:pt x="196884" y="510889"/>
                    <a:pt x="206190" y="501654"/>
                    <a:pt x="217680" y="501654"/>
                  </a:cubicBezTo>
                  <a:cubicBezTo>
                    <a:pt x="229170" y="501654"/>
                    <a:pt x="238504" y="510889"/>
                    <a:pt x="238504" y="522222"/>
                  </a:cubicBezTo>
                  <a:close/>
                  <a:moveTo>
                    <a:pt x="20824" y="612751"/>
                  </a:moveTo>
                  <a:cubicBezTo>
                    <a:pt x="9334" y="612751"/>
                    <a:pt x="0" y="621959"/>
                    <a:pt x="0" y="633319"/>
                  </a:cubicBezTo>
                  <a:cubicBezTo>
                    <a:pt x="0" y="644653"/>
                    <a:pt x="9334" y="653861"/>
                    <a:pt x="20824" y="653861"/>
                  </a:cubicBezTo>
                  <a:cubicBezTo>
                    <a:pt x="32314" y="653861"/>
                    <a:pt x="41647" y="644653"/>
                    <a:pt x="41647" y="633319"/>
                  </a:cubicBezTo>
                  <a:cubicBezTo>
                    <a:pt x="41647" y="621959"/>
                    <a:pt x="32314" y="612751"/>
                    <a:pt x="20824" y="612751"/>
                  </a:cubicBezTo>
                  <a:close/>
                  <a:moveTo>
                    <a:pt x="20824" y="793100"/>
                  </a:moveTo>
                  <a:cubicBezTo>
                    <a:pt x="9334" y="793100"/>
                    <a:pt x="0" y="802308"/>
                    <a:pt x="0" y="813641"/>
                  </a:cubicBezTo>
                  <a:cubicBezTo>
                    <a:pt x="0" y="824974"/>
                    <a:pt x="9334" y="834210"/>
                    <a:pt x="20824" y="834210"/>
                  </a:cubicBezTo>
                  <a:cubicBezTo>
                    <a:pt x="32314" y="834210"/>
                    <a:pt x="41647" y="824974"/>
                    <a:pt x="41647" y="813641"/>
                  </a:cubicBezTo>
                  <a:cubicBezTo>
                    <a:pt x="41647" y="802308"/>
                    <a:pt x="32314" y="793100"/>
                    <a:pt x="20824" y="793100"/>
                  </a:cubicBezTo>
                  <a:close/>
                  <a:moveTo>
                    <a:pt x="878144" y="10897"/>
                  </a:moveTo>
                  <a:cubicBezTo>
                    <a:pt x="866654" y="10897"/>
                    <a:pt x="857321" y="20105"/>
                    <a:pt x="857321" y="31438"/>
                  </a:cubicBezTo>
                  <a:cubicBezTo>
                    <a:pt x="857321" y="42799"/>
                    <a:pt x="866654" y="52007"/>
                    <a:pt x="878144" y="52007"/>
                  </a:cubicBezTo>
                  <a:cubicBezTo>
                    <a:pt x="889634" y="52007"/>
                    <a:pt x="898941" y="42799"/>
                    <a:pt x="898941" y="31438"/>
                  </a:cubicBezTo>
                  <a:cubicBezTo>
                    <a:pt x="898941" y="20105"/>
                    <a:pt x="889634" y="10897"/>
                    <a:pt x="878144" y="10897"/>
                  </a:cubicBezTo>
                  <a:close/>
                  <a:moveTo>
                    <a:pt x="1038239" y="0"/>
                  </a:moveTo>
                  <a:cubicBezTo>
                    <a:pt x="1026749" y="0"/>
                    <a:pt x="1017415" y="9208"/>
                    <a:pt x="1017415" y="20568"/>
                  </a:cubicBezTo>
                  <a:cubicBezTo>
                    <a:pt x="1017415" y="31902"/>
                    <a:pt x="1026749" y="41110"/>
                    <a:pt x="1038239" y="41110"/>
                  </a:cubicBezTo>
                  <a:cubicBezTo>
                    <a:pt x="1049729" y="41110"/>
                    <a:pt x="1059062" y="31902"/>
                    <a:pt x="1059062" y="20568"/>
                  </a:cubicBezTo>
                  <a:cubicBezTo>
                    <a:pt x="1059062" y="9208"/>
                    <a:pt x="1049729" y="0"/>
                    <a:pt x="1038239" y="0"/>
                  </a:cubicBezTo>
                  <a:close/>
                  <a:moveTo>
                    <a:pt x="1703642" y="316428"/>
                  </a:moveTo>
                  <a:cubicBezTo>
                    <a:pt x="1692153" y="316428"/>
                    <a:pt x="1682819" y="325636"/>
                    <a:pt x="1682819" y="336997"/>
                  </a:cubicBezTo>
                  <a:cubicBezTo>
                    <a:pt x="1682819" y="348330"/>
                    <a:pt x="1692153" y="357538"/>
                    <a:pt x="1703642" y="357538"/>
                  </a:cubicBezTo>
                  <a:cubicBezTo>
                    <a:pt x="1715132" y="357538"/>
                    <a:pt x="1724466" y="348330"/>
                    <a:pt x="1724466" y="336997"/>
                  </a:cubicBezTo>
                  <a:cubicBezTo>
                    <a:pt x="1724466" y="325636"/>
                    <a:pt x="1715132" y="316428"/>
                    <a:pt x="1703642" y="316428"/>
                  </a:cubicBezTo>
                  <a:close/>
                  <a:moveTo>
                    <a:pt x="1591691" y="461388"/>
                  </a:moveTo>
                  <a:cubicBezTo>
                    <a:pt x="1580174" y="461388"/>
                    <a:pt x="1570867" y="470597"/>
                    <a:pt x="1570867" y="481957"/>
                  </a:cubicBezTo>
                  <a:cubicBezTo>
                    <a:pt x="1570867" y="493290"/>
                    <a:pt x="1580174" y="502498"/>
                    <a:pt x="1591691" y="502498"/>
                  </a:cubicBezTo>
                  <a:cubicBezTo>
                    <a:pt x="1603181" y="502498"/>
                    <a:pt x="1612487" y="493290"/>
                    <a:pt x="1612487" y="481957"/>
                  </a:cubicBezTo>
                  <a:cubicBezTo>
                    <a:pt x="1612487" y="470597"/>
                    <a:pt x="1603181" y="461388"/>
                    <a:pt x="1591691" y="461388"/>
                  </a:cubicBezTo>
                  <a:close/>
                  <a:moveTo>
                    <a:pt x="1579819" y="616592"/>
                  </a:moveTo>
                  <a:cubicBezTo>
                    <a:pt x="1568329" y="616592"/>
                    <a:pt x="1558995" y="625800"/>
                    <a:pt x="1558995" y="637161"/>
                  </a:cubicBezTo>
                  <a:cubicBezTo>
                    <a:pt x="1558995" y="648494"/>
                    <a:pt x="1568329" y="657702"/>
                    <a:pt x="1579819" y="657702"/>
                  </a:cubicBezTo>
                  <a:cubicBezTo>
                    <a:pt x="1591309" y="657702"/>
                    <a:pt x="1600643" y="648494"/>
                    <a:pt x="1600643" y="637161"/>
                  </a:cubicBezTo>
                  <a:cubicBezTo>
                    <a:pt x="1600643" y="625800"/>
                    <a:pt x="1591309" y="616592"/>
                    <a:pt x="1579819" y="616592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7" name="Google Shape;1854;p28">
              <a:extLst>
                <a:ext uri="{FF2B5EF4-FFF2-40B4-BE49-F238E27FC236}">
                  <a16:creationId xmlns:a16="http://schemas.microsoft.com/office/drawing/2014/main" id="{C5EAD321-CAE4-C34D-827F-383324EA621A}"/>
                </a:ext>
              </a:extLst>
            </p:cNvPr>
            <p:cNvSpPr/>
            <p:nvPr/>
          </p:nvSpPr>
          <p:spPr>
            <a:xfrm rot="10800000" flipH="1">
              <a:off x="397395" y="4140472"/>
              <a:ext cx="545592" cy="504079"/>
            </a:xfrm>
            <a:custGeom>
              <a:avLst/>
              <a:gdLst/>
              <a:ahLst/>
              <a:cxnLst/>
              <a:rect l="l" t="t" r="r" b="b"/>
              <a:pathLst>
                <a:path w="1091184" h="1008158" extrusionOk="0">
                  <a:moveTo>
                    <a:pt x="1002712" y="809058"/>
                  </a:moveTo>
                  <a:cubicBezTo>
                    <a:pt x="1044387" y="785029"/>
                    <a:pt x="1078829" y="750540"/>
                    <a:pt x="1044032" y="724195"/>
                  </a:cubicBezTo>
                  <a:cubicBezTo>
                    <a:pt x="1010135" y="698478"/>
                    <a:pt x="975420" y="732014"/>
                    <a:pt x="952003" y="765251"/>
                  </a:cubicBezTo>
                  <a:cubicBezTo>
                    <a:pt x="972909" y="719237"/>
                    <a:pt x="982461" y="660038"/>
                    <a:pt x="927932" y="662490"/>
                  </a:cubicBezTo>
                  <a:cubicBezTo>
                    <a:pt x="879407" y="664642"/>
                    <a:pt x="878670" y="712999"/>
                    <a:pt x="885984" y="751656"/>
                  </a:cubicBezTo>
                  <a:cubicBezTo>
                    <a:pt x="862049" y="710111"/>
                    <a:pt x="826242" y="674259"/>
                    <a:pt x="797040" y="707141"/>
                  </a:cubicBezTo>
                  <a:cubicBezTo>
                    <a:pt x="768793" y="739016"/>
                    <a:pt x="803972" y="773669"/>
                    <a:pt x="838442" y="797125"/>
                  </a:cubicBezTo>
                  <a:cubicBezTo>
                    <a:pt x="789426" y="778219"/>
                    <a:pt x="729602" y="772852"/>
                    <a:pt x="735224" y="830198"/>
                  </a:cubicBezTo>
                  <a:cubicBezTo>
                    <a:pt x="740409" y="882859"/>
                    <a:pt x="792100" y="880380"/>
                    <a:pt x="832438" y="870082"/>
                  </a:cubicBezTo>
                  <a:cubicBezTo>
                    <a:pt x="788962" y="900976"/>
                    <a:pt x="746905" y="948515"/>
                    <a:pt x="790927" y="971889"/>
                  </a:cubicBezTo>
                  <a:cubicBezTo>
                    <a:pt x="830118" y="992703"/>
                    <a:pt x="859320" y="950640"/>
                    <a:pt x="876541" y="913126"/>
                  </a:cubicBezTo>
                  <a:cubicBezTo>
                    <a:pt x="866225" y="951866"/>
                    <a:pt x="862704" y="1002483"/>
                    <a:pt x="912021" y="1007769"/>
                  </a:cubicBezTo>
                  <a:cubicBezTo>
                    <a:pt x="959208" y="1012808"/>
                    <a:pt x="961037" y="968048"/>
                    <a:pt x="948947" y="925059"/>
                  </a:cubicBezTo>
                  <a:cubicBezTo>
                    <a:pt x="971490" y="965188"/>
                    <a:pt x="1004677" y="998234"/>
                    <a:pt x="1033797" y="967422"/>
                  </a:cubicBezTo>
                  <a:cubicBezTo>
                    <a:pt x="1061362" y="938244"/>
                    <a:pt x="1032815" y="904899"/>
                    <a:pt x="1001238" y="880652"/>
                  </a:cubicBezTo>
                  <a:cubicBezTo>
                    <a:pt x="1036608" y="893048"/>
                    <a:pt x="1076837" y="896835"/>
                    <a:pt x="1088845" y="857523"/>
                  </a:cubicBezTo>
                  <a:cubicBezTo>
                    <a:pt x="1102846" y="811836"/>
                    <a:pt x="1051455" y="803636"/>
                    <a:pt x="1002712" y="809058"/>
                  </a:cubicBezTo>
                  <a:close/>
                  <a:moveTo>
                    <a:pt x="926022" y="870845"/>
                  </a:moveTo>
                  <a:cubicBezTo>
                    <a:pt x="926103" y="871063"/>
                    <a:pt x="926158" y="871308"/>
                    <a:pt x="926240" y="871553"/>
                  </a:cubicBezTo>
                  <a:cubicBezTo>
                    <a:pt x="914859" y="855235"/>
                    <a:pt x="896437" y="870218"/>
                    <a:pt x="893026" y="869074"/>
                  </a:cubicBezTo>
                  <a:cubicBezTo>
                    <a:pt x="893981" y="865887"/>
                    <a:pt x="894445" y="864089"/>
                    <a:pt x="894445" y="864089"/>
                  </a:cubicBezTo>
                  <a:cubicBezTo>
                    <a:pt x="891934" y="866758"/>
                    <a:pt x="889614" y="853437"/>
                    <a:pt x="880826" y="848914"/>
                  </a:cubicBezTo>
                  <a:cubicBezTo>
                    <a:pt x="883064" y="843166"/>
                    <a:pt x="888577" y="832378"/>
                    <a:pt x="883528" y="823115"/>
                  </a:cubicBezTo>
                  <a:cubicBezTo>
                    <a:pt x="886312" y="824477"/>
                    <a:pt x="887895" y="825186"/>
                    <a:pt x="887895" y="825186"/>
                  </a:cubicBezTo>
                  <a:cubicBezTo>
                    <a:pt x="884702" y="821154"/>
                    <a:pt x="913849" y="823605"/>
                    <a:pt x="908364" y="802083"/>
                  </a:cubicBezTo>
                  <a:cubicBezTo>
                    <a:pt x="914368" y="804780"/>
                    <a:pt x="922474" y="807369"/>
                    <a:pt x="929624" y="802056"/>
                  </a:cubicBezTo>
                  <a:cubicBezTo>
                    <a:pt x="925667" y="809603"/>
                    <a:pt x="923456" y="814425"/>
                    <a:pt x="923456" y="814425"/>
                  </a:cubicBezTo>
                  <a:cubicBezTo>
                    <a:pt x="927004" y="811700"/>
                    <a:pt x="926322" y="831860"/>
                    <a:pt x="940213" y="833903"/>
                  </a:cubicBezTo>
                  <a:cubicBezTo>
                    <a:pt x="939722" y="840006"/>
                    <a:pt x="942124" y="846190"/>
                    <a:pt x="942588" y="849350"/>
                  </a:cubicBezTo>
                  <a:cubicBezTo>
                    <a:pt x="935137" y="851230"/>
                    <a:pt x="921409" y="854336"/>
                    <a:pt x="926022" y="870845"/>
                  </a:cubicBezTo>
                  <a:close/>
                  <a:moveTo>
                    <a:pt x="379447" y="207776"/>
                  </a:moveTo>
                  <a:cubicBezTo>
                    <a:pt x="438506" y="173722"/>
                    <a:pt x="487304" y="124875"/>
                    <a:pt x="438015" y="87525"/>
                  </a:cubicBezTo>
                  <a:cubicBezTo>
                    <a:pt x="389981" y="51128"/>
                    <a:pt x="340801" y="98640"/>
                    <a:pt x="307614" y="145716"/>
                  </a:cubicBezTo>
                  <a:cubicBezTo>
                    <a:pt x="337253" y="80496"/>
                    <a:pt x="350790" y="-3331"/>
                    <a:pt x="273527" y="102"/>
                  </a:cubicBezTo>
                  <a:cubicBezTo>
                    <a:pt x="204778" y="3181"/>
                    <a:pt x="203741" y="71697"/>
                    <a:pt x="214112" y="126428"/>
                  </a:cubicBezTo>
                  <a:cubicBezTo>
                    <a:pt x="180216" y="67610"/>
                    <a:pt x="129453" y="16802"/>
                    <a:pt x="88106" y="63388"/>
                  </a:cubicBezTo>
                  <a:cubicBezTo>
                    <a:pt x="48068" y="108530"/>
                    <a:pt x="97903" y="157621"/>
                    <a:pt x="146756" y="190858"/>
                  </a:cubicBezTo>
                  <a:cubicBezTo>
                    <a:pt x="77325" y="164078"/>
                    <a:pt x="-7471" y="156477"/>
                    <a:pt x="526" y="237716"/>
                  </a:cubicBezTo>
                  <a:cubicBezTo>
                    <a:pt x="7840" y="312308"/>
                    <a:pt x="81092" y="308821"/>
                    <a:pt x="138268" y="294245"/>
                  </a:cubicBezTo>
                  <a:cubicBezTo>
                    <a:pt x="76643" y="337998"/>
                    <a:pt x="17065" y="405343"/>
                    <a:pt x="79427" y="438443"/>
                  </a:cubicBezTo>
                  <a:cubicBezTo>
                    <a:pt x="134966" y="467947"/>
                    <a:pt x="176313" y="408367"/>
                    <a:pt x="200712" y="355215"/>
                  </a:cubicBezTo>
                  <a:cubicBezTo>
                    <a:pt x="186138" y="410083"/>
                    <a:pt x="181116" y="481787"/>
                    <a:pt x="250984" y="489279"/>
                  </a:cubicBezTo>
                  <a:cubicBezTo>
                    <a:pt x="317849" y="496416"/>
                    <a:pt x="320442" y="433022"/>
                    <a:pt x="303275" y="372079"/>
                  </a:cubicBezTo>
                  <a:cubicBezTo>
                    <a:pt x="335261" y="428990"/>
                    <a:pt x="382258" y="475766"/>
                    <a:pt x="423496" y="432123"/>
                  </a:cubicBezTo>
                  <a:cubicBezTo>
                    <a:pt x="462578" y="390768"/>
                    <a:pt x="422104" y="343528"/>
                    <a:pt x="377372" y="309202"/>
                  </a:cubicBezTo>
                  <a:cubicBezTo>
                    <a:pt x="427480" y="326746"/>
                    <a:pt x="484466" y="332113"/>
                    <a:pt x="501496" y="276456"/>
                  </a:cubicBezTo>
                  <a:cubicBezTo>
                    <a:pt x="521337" y="211699"/>
                    <a:pt x="448522" y="200066"/>
                    <a:pt x="379447" y="207776"/>
                  </a:cubicBezTo>
                  <a:close/>
                  <a:moveTo>
                    <a:pt x="270825" y="295281"/>
                  </a:moveTo>
                  <a:cubicBezTo>
                    <a:pt x="270934" y="295635"/>
                    <a:pt x="271016" y="295962"/>
                    <a:pt x="271125" y="296316"/>
                  </a:cubicBezTo>
                  <a:cubicBezTo>
                    <a:pt x="255023" y="273187"/>
                    <a:pt x="228904" y="294409"/>
                    <a:pt x="224074" y="292802"/>
                  </a:cubicBezTo>
                  <a:cubicBezTo>
                    <a:pt x="225411" y="288279"/>
                    <a:pt x="226093" y="285718"/>
                    <a:pt x="226093" y="285718"/>
                  </a:cubicBezTo>
                  <a:cubicBezTo>
                    <a:pt x="222545" y="289532"/>
                    <a:pt x="219216" y="270626"/>
                    <a:pt x="206798" y="264251"/>
                  </a:cubicBezTo>
                  <a:cubicBezTo>
                    <a:pt x="209937" y="256078"/>
                    <a:pt x="217769" y="240822"/>
                    <a:pt x="210619" y="227691"/>
                  </a:cubicBezTo>
                  <a:cubicBezTo>
                    <a:pt x="214576" y="229598"/>
                    <a:pt x="216814" y="230606"/>
                    <a:pt x="216814" y="230606"/>
                  </a:cubicBezTo>
                  <a:cubicBezTo>
                    <a:pt x="212284" y="224885"/>
                    <a:pt x="253549" y="228372"/>
                    <a:pt x="245798" y="197887"/>
                  </a:cubicBezTo>
                  <a:cubicBezTo>
                    <a:pt x="254286" y="201701"/>
                    <a:pt x="265776" y="205351"/>
                    <a:pt x="275928" y="197832"/>
                  </a:cubicBezTo>
                  <a:cubicBezTo>
                    <a:pt x="270306" y="208512"/>
                    <a:pt x="267195" y="215377"/>
                    <a:pt x="267195" y="215377"/>
                  </a:cubicBezTo>
                  <a:cubicBezTo>
                    <a:pt x="272217" y="211536"/>
                    <a:pt x="271234" y="240086"/>
                    <a:pt x="290912" y="242947"/>
                  </a:cubicBezTo>
                  <a:cubicBezTo>
                    <a:pt x="290229" y="251610"/>
                    <a:pt x="293641" y="260382"/>
                    <a:pt x="294296" y="264877"/>
                  </a:cubicBezTo>
                  <a:cubicBezTo>
                    <a:pt x="283734" y="267520"/>
                    <a:pt x="264275" y="271933"/>
                    <a:pt x="270825" y="295281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855;p28">
              <a:extLst>
                <a:ext uri="{FF2B5EF4-FFF2-40B4-BE49-F238E27FC236}">
                  <a16:creationId xmlns:a16="http://schemas.microsoft.com/office/drawing/2014/main" id="{67FFD583-A997-2E47-8535-5D627DB61331}"/>
                </a:ext>
              </a:extLst>
            </p:cNvPr>
            <p:cNvSpPr/>
            <p:nvPr/>
          </p:nvSpPr>
          <p:spPr>
            <a:xfrm rot="10800000" flipH="1">
              <a:off x="493735" y="4205523"/>
              <a:ext cx="382620" cy="349131"/>
            </a:xfrm>
            <a:custGeom>
              <a:avLst/>
              <a:gdLst/>
              <a:ahLst/>
              <a:cxnLst/>
              <a:rect l="l" t="t" r="r" b="b"/>
              <a:pathLst>
                <a:path w="765240" h="698262" extrusionOk="0">
                  <a:moveTo>
                    <a:pt x="765217" y="655226"/>
                  </a:moveTo>
                  <a:cubicBezTo>
                    <a:pt x="764425" y="679690"/>
                    <a:pt x="744311" y="698978"/>
                    <a:pt x="720294" y="698242"/>
                  </a:cubicBezTo>
                  <a:cubicBezTo>
                    <a:pt x="696278" y="697507"/>
                    <a:pt x="677419" y="677020"/>
                    <a:pt x="678210" y="652556"/>
                  </a:cubicBezTo>
                  <a:cubicBezTo>
                    <a:pt x="679002" y="628064"/>
                    <a:pt x="699116" y="608803"/>
                    <a:pt x="723133" y="609539"/>
                  </a:cubicBezTo>
                  <a:cubicBezTo>
                    <a:pt x="747150" y="610275"/>
                    <a:pt x="766008" y="630734"/>
                    <a:pt x="765217" y="655226"/>
                  </a:cubicBezTo>
                  <a:close/>
                  <a:moveTo>
                    <a:pt x="63679" y="30"/>
                  </a:moveTo>
                  <a:cubicBezTo>
                    <a:pt x="29673" y="-1033"/>
                    <a:pt x="1153" y="26292"/>
                    <a:pt x="34" y="60973"/>
                  </a:cubicBezTo>
                  <a:cubicBezTo>
                    <a:pt x="-1085" y="95626"/>
                    <a:pt x="25634" y="124640"/>
                    <a:pt x="59667" y="125675"/>
                  </a:cubicBezTo>
                  <a:cubicBezTo>
                    <a:pt x="93672" y="126737"/>
                    <a:pt x="122192" y="99413"/>
                    <a:pt x="123311" y="64732"/>
                  </a:cubicBezTo>
                  <a:cubicBezTo>
                    <a:pt x="124430" y="30052"/>
                    <a:pt x="97712" y="1065"/>
                    <a:pt x="63679" y="3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9" name="Google Shape;1856;p28">
              <a:extLst>
                <a:ext uri="{FF2B5EF4-FFF2-40B4-BE49-F238E27FC236}">
                  <a16:creationId xmlns:a16="http://schemas.microsoft.com/office/drawing/2014/main" id="{2F18D7BB-8C7F-714D-876E-38A136C519B5}"/>
                </a:ext>
              </a:extLst>
            </p:cNvPr>
            <p:cNvSpPr/>
            <p:nvPr/>
          </p:nvSpPr>
          <p:spPr>
            <a:xfrm rot="5400000">
              <a:off x="471047" y="2502865"/>
              <a:ext cx="228554" cy="138898"/>
            </a:xfrm>
            <a:custGeom>
              <a:avLst/>
              <a:gdLst/>
              <a:ahLst/>
              <a:cxnLst/>
              <a:rect l="l" t="t" r="r" b="b"/>
              <a:pathLst>
                <a:path w="457109" h="277795" extrusionOk="0">
                  <a:moveTo>
                    <a:pt x="233397" y="277279"/>
                  </a:moveTo>
                  <a:cubicBezTo>
                    <a:pt x="236156" y="283326"/>
                    <a:pt x="149427" y="234708"/>
                    <a:pt x="108657" y="210769"/>
                  </a:cubicBezTo>
                  <a:cubicBezTo>
                    <a:pt x="45031" y="173380"/>
                    <a:pt x="-14311" y="130192"/>
                    <a:pt x="3067" y="106952"/>
                  </a:cubicBezTo>
                  <a:cubicBezTo>
                    <a:pt x="18881" y="85769"/>
                    <a:pt x="66034" y="115960"/>
                    <a:pt x="114134" y="156681"/>
                  </a:cubicBezTo>
                  <a:cubicBezTo>
                    <a:pt x="75423" y="109544"/>
                    <a:pt x="47502" y="64340"/>
                    <a:pt x="67928" y="50067"/>
                  </a:cubicBezTo>
                  <a:cubicBezTo>
                    <a:pt x="87531" y="36370"/>
                    <a:pt x="117717" y="69605"/>
                    <a:pt x="147286" y="115096"/>
                  </a:cubicBezTo>
                  <a:cubicBezTo>
                    <a:pt x="129042" y="64669"/>
                    <a:pt x="120765" y="21316"/>
                    <a:pt x="142632" y="14529"/>
                  </a:cubicBezTo>
                  <a:cubicBezTo>
                    <a:pt x="169483" y="6179"/>
                    <a:pt x="189868" y="63435"/>
                    <a:pt x="204116" y="127930"/>
                  </a:cubicBezTo>
                  <a:cubicBezTo>
                    <a:pt x="197157" y="62078"/>
                    <a:pt x="198022" y="873"/>
                    <a:pt x="225078" y="10"/>
                  </a:cubicBezTo>
                  <a:cubicBezTo>
                    <a:pt x="252588" y="-854"/>
                    <a:pt x="256747" y="56772"/>
                    <a:pt x="252917" y="120773"/>
                  </a:cubicBezTo>
                  <a:cubicBezTo>
                    <a:pt x="269101" y="58417"/>
                    <a:pt x="290722" y="4041"/>
                    <a:pt x="315884" y="11979"/>
                  </a:cubicBezTo>
                  <a:cubicBezTo>
                    <a:pt x="339934" y="19588"/>
                    <a:pt x="328321" y="67096"/>
                    <a:pt x="306247" y="120485"/>
                  </a:cubicBezTo>
                  <a:cubicBezTo>
                    <a:pt x="336104" y="69399"/>
                    <a:pt x="367773" y="29337"/>
                    <a:pt x="388528" y="42252"/>
                  </a:cubicBezTo>
                  <a:cubicBezTo>
                    <a:pt x="411590" y="56566"/>
                    <a:pt x="382187" y="105924"/>
                    <a:pt x="342364" y="156352"/>
                  </a:cubicBezTo>
                  <a:cubicBezTo>
                    <a:pt x="390382" y="113863"/>
                    <a:pt x="438029" y="81245"/>
                    <a:pt x="454296" y="101112"/>
                  </a:cubicBezTo>
                  <a:cubicBezTo>
                    <a:pt x="486088" y="139940"/>
                    <a:pt x="238050" y="278719"/>
                    <a:pt x="233932" y="276745"/>
                  </a:cubicBezTo>
                  <a:lnTo>
                    <a:pt x="233397" y="277279"/>
                  </a:lnTo>
                  <a:lnTo>
                    <a:pt x="233397" y="277279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0" name="Google Shape;1857;p28">
              <a:extLst>
                <a:ext uri="{FF2B5EF4-FFF2-40B4-BE49-F238E27FC236}">
                  <a16:creationId xmlns:a16="http://schemas.microsoft.com/office/drawing/2014/main" id="{EB39E0A8-77B2-DB4E-AC47-7A02BC3FB610}"/>
                </a:ext>
              </a:extLst>
            </p:cNvPr>
            <p:cNvSpPr/>
            <p:nvPr/>
          </p:nvSpPr>
          <p:spPr>
            <a:xfrm rot="5400000">
              <a:off x="390901" y="2492201"/>
              <a:ext cx="12554" cy="171565"/>
            </a:xfrm>
            <a:custGeom>
              <a:avLst/>
              <a:gdLst/>
              <a:ahLst/>
              <a:cxnLst/>
              <a:rect l="l" t="t" r="r" b="b"/>
              <a:pathLst>
                <a:path w="25108" h="343131" extrusionOk="0">
                  <a:moveTo>
                    <a:pt x="3255" y="8884"/>
                  </a:moveTo>
                  <a:cubicBezTo>
                    <a:pt x="3296" y="3990"/>
                    <a:pt x="7250" y="0"/>
                    <a:pt x="12150" y="0"/>
                  </a:cubicBezTo>
                  <a:cubicBezTo>
                    <a:pt x="17051" y="0"/>
                    <a:pt x="21005" y="3990"/>
                    <a:pt x="21005" y="8884"/>
                  </a:cubicBezTo>
                  <a:cubicBezTo>
                    <a:pt x="21005" y="8884"/>
                    <a:pt x="22240" y="43394"/>
                    <a:pt x="23393" y="90120"/>
                  </a:cubicBezTo>
                  <a:cubicBezTo>
                    <a:pt x="24011" y="114881"/>
                    <a:pt x="24752" y="143098"/>
                    <a:pt x="25040" y="171355"/>
                  </a:cubicBezTo>
                  <a:cubicBezTo>
                    <a:pt x="25205" y="193484"/>
                    <a:pt x="25040" y="215695"/>
                    <a:pt x="24876" y="236302"/>
                  </a:cubicBezTo>
                  <a:cubicBezTo>
                    <a:pt x="24505" y="283398"/>
                    <a:pt x="23682" y="322145"/>
                    <a:pt x="24505" y="332962"/>
                  </a:cubicBezTo>
                  <a:cubicBezTo>
                    <a:pt x="24999" y="338021"/>
                    <a:pt x="21293" y="342587"/>
                    <a:pt x="16227" y="343081"/>
                  </a:cubicBezTo>
                  <a:cubicBezTo>
                    <a:pt x="11162" y="343615"/>
                    <a:pt x="6591" y="339913"/>
                    <a:pt x="6097" y="334813"/>
                  </a:cubicBezTo>
                  <a:cubicBezTo>
                    <a:pt x="4655" y="323872"/>
                    <a:pt x="2473" y="284468"/>
                    <a:pt x="1114" y="236549"/>
                  </a:cubicBezTo>
                  <a:cubicBezTo>
                    <a:pt x="537" y="215901"/>
                    <a:pt x="43" y="193649"/>
                    <a:pt x="2" y="171479"/>
                  </a:cubicBezTo>
                  <a:cubicBezTo>
                    <a:pt x="-39" y="143180"/>
                    <a:pt x="578" y="114963"/>
                    <a:pt x="1073" y="90161"/>
                  </a:cubicBezTo>
                  <a:cubicBezTo>
                    <a:pt x="2020" y="43435"/>
                    <a:pt x="3255" y="8884"/>
                    <a:pt x="3255" y="8884"/>
                  </a:cubicBezTo>
                  <a:lnTo>
                    <a:pt x="3255" y="8884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1" name="Google Shape;1858;p28">
              <a:extLst>
                <a:ext uri="{FF2B5EF4-FFF2-40B4-BE49-F238E27FC236}">
                  <a16:creationId xmlns:a16="http://schemas.microsoft.com/office/drawing/2014/main" id="{DF53D496-C954-9E47-A53B-E04A1A4A1946}"/>
                </a:ext>
              </a:extLst>
            </p:cNvPr>
            <p:cNvSpPr/>
            <p:nvPr/>
          </p:nvSpPr>
          <p:spPr>
            <a:xfrm rot="5400000">
              <a:off x="466972" y="2537016"/>
              <a:ext cx="56458" cy="81994"/>
            </a:xfrm>
            <a:custGeom>
              <a:avLst/>
              <a:gdLst/>
              <a:ahLst/>
              <a:cxnLst/>
              <a:rect l="l" t="t" r="r" b="b"/>
              <a:pathLst>
                <a:path w="112915" h="163989" extrusionOk="0">
                  <a:moveTo>
                    <a:pt x="60733" y="163977"/>
                  </a:moveTo>
                  <a:cubicBezTo>
                    <a:pt x="42695" y="165211"/>
                    <a:pt x="10203" y="75585"/>
                    <a:pt x="3161" y="50741"/>
                  </a:cubicBezTo>
                  <a:cubicBezTo>
                    <a:pt x="-134" y="39142"/>
                    <a:pt x="-2852" y="22113"/>
                    <a:pt x="5796" y="11789"/>
                  </a:cubicBezTo>
                  <a:cubicBezTo>
                    <a:pt x="13992" y="2041"/>
                    <a:pt x="39112" y="12982"/>
                    <a:pt x="45825" y="19933"/>
                  </a:cubicBezTo>
                  <a:cubicBezTo>
                    <a:pt x="46896" y="21044"/>
                    <a:pt x="55132" y="33219"/>
                    <a:pt x="55544" y="33096"/>
                  </a:cubicBezTo>
                  <a:cubicBezTo>
                    <a:pt x="57603" y="32520"/>
                    <a:pt x="61104" y="23594"/>
                    <a:pt x="62421" y="21825"/>
                  </a:cubicBezTo>
                  <a:cubicBezTo>
                    <a:pt x="70164" y="11542"/>
                    <a:pt x="81406" y="-633"/>
                    <a:pt x="95614" y="26"/>
                  </a:cubicBezTo>
                  <a:cubicBezTo>
                    <a:pt x="115752" y="1013"/>
                    <a:pt x="113940" y="29928"/>
                    <a:pt x="111386" y="43379"/>
                  </a:cubicBezTo>
                  <a:cubicBezTo>
                    <a:pt x="103438" y="85292"/>
                    <a:pt x="78771" y="162784"/>
                    <a:pt x="60733" y="163977"/>
                  </a:cubicBezTo>
                  <a:lnTo>
                    <a:pt x="60733" y="163977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" name="Google Shape;1859;p28">
              <a:extLst>
                <a:ext uri="{FF2B5EF4-FFF2-40B4-BE49-F238E27FC236}">
                  <a16:creationId xmlns:a16="http://schemas.microsoft.com/office/drawing/2014/main" id="{0ECB2A42-EDA5-8F4D-B2AA-415BB80C2960}"/>
                </a:ext>
              </a:extLst>
            </p:cNvPr>
            <p:cNvSpPr/>
            <p:nvPr/>
          </p:nvSpPr>
          <p:spPr>
            <a:xfrm rot="5400000">
              <a:off x="507971" y="2544390"/>
              <a:ext cx="114529" cy="57582"/>
            </a:xfrm>
            <a:custGeom>
              <a:avLst/>
              <a:gdLst/>
              <a:ahLst/>
              <a:cxnLst/>
              <a:rect l="l" t="t" r="r" b="b"/>
              <a:pathLst>
                <a:path w="229059" h="115165" extrusionOk="0">
                  <a:moveTo>
                    <a:pt x="226810" y="41562"/>
                  </a:moveTo>
                  <a:cubicBezTo>
                    <a:pt x="223063" y="46991"/>
                    <a:pt x="219727" y="52503"/>
                    <a:pt x="216144" y="57973"/>
                  </a:cubicBezTo>
                  <a:cubicBezTo>
                    <a:pt x="213756" y="61675"/>
                    <a:pt x="211408" y="65336"/>
                    <a:pt x="208896" y="68873"/>
                  </a:cubicBezTo>
                  <a:cubicBezTo>
                    <a:pt x="206796" y="71876"/>
                    <a:pt x="204572" y="74796"/>
                    <a:pt x="202307" y="77634"/>
                  </a:cubicBezTo>
                  <a:cubicBezTo>
                    <a:pt x="199960" y="80513"/>
                    <a:pt x="197489" y="83228"/>
                    <a:pt x="195059" y="86025"/>
                  </a:cubicBezTo>
                  <a:lnTo>
                    <a:pt x="183940" y="98365"/>
                  </a:lnTo>
                  <a:cubicBezTo>
                    <a:pt x="183199" y="99187"/>
                    <a:pt x="180769" y="100627"/>
                    <a:pt x="179204" y="101943"/>
                  </a:cubicBezTo>
                  <a:cubicBezTo>
                    <a:pt x="179081" y="102560"/>
                    <a:pt x="178875" y="103177"/>
                    <a:pt x="178628" y="103794"/>
                  </a:cubicBezTo>
                  <a:cubicBezTo>
                    <a:pt x="178669" y="103259"/>
                    <a:pt x="178628" y="102642"/>
                    <a:pt x="178669" y="102478"/>
                  </a:cubicBezTo>
                  <a:cubicBezTo>
                    <a:pt x="177887" y="103259"/>
                    <a:pt x="177516" y="103959"/>
                    <a:pt x="178092" y="104452"/>
                  </a:cubicBezTo>
                  <a:cubicBezTo>
                    <a:pt x="178175" y="104493"/>
                    <a:pt x="178216" y="104534"/>
                    <a:pt x="178257" y="104576"/>
                  </a:cubicBezTo>
                  <a:cubicBezTo>
                    <a:pt x="177681" y="105563"/>
                    <a:pt x="176898" y="106468"/>
                    <a:pt x="175951" y="107249"/>
                  </a:cubicBezTo>
                  <a:cubicBezTo>
                    <a:pt x="173315" y="109840"/>
                    <a:pt x="170844" y="109429"/>
                    <a:pt x="170021" y="109511"/>
                  </a:cubicBezTo>
                  <a:cubicBezTo>
                    <a:pt x="167262" y="109882"/>
                    <a:pt x="165450" y="108360"/>
                    <a:pt x="163802" y="107208"/>
                  </a:cubicBezTo>
                  <a:cubicBezTo>
                    <a:pt x="162361" y="106180"/>
                    <a:pt x="159478" y="102272"/>
                    <a:pt x="161908" y="95938"/>
                  </a:cubicBezTo>
                  <a:cubicBezTo>
                    <a:pt x="162526" y="94375"/>
                    <a:pt x="166067" y="88863"/>
                    <a:pt x="167344" y="86519"/>
                  </a:cubicBezTo>
                  <a:lnTo>
                    <a:pt x="176198" y="71876"/>
                  </a:lnTo>
                  <a:cubicBezTo>
                    <a:pt x="178216" y="68750"/>
                    <a:pt x="180110" y="65624"/>
                    <a:pt x="182252" y="62580"/>
                  </a:cubicBezTo>
                  <a:cubicBezTo>
                    <a:pt x="184393" y="59536"/>
                    <a:pt x="186576" y="56534"/>
                    <a:pt x="188964" y="53696"/>
                  </a:cubicBezTo>
                  <a:cubicBezTo>
                    <a:pt x="196295" y="45017"/>
                    <a:pt x="204407" y="37284"/>
                    <a:pt x="212644" y="29387"/>
                  </a:cubicBezTo>
                  <a:cubicBezTo>
                    <a:pt x="216021" y="25479"/>
                    <a:pt x="221910" y="25068"/>
                    <a:pt x="225822" y="28399"/>
                  </a:cubicBezTo>
                  <a:cubicBezTo>
                    <a:pt x="229734" y="31772"/>
                    <a:pt x="230146" y="37654"/>
                    <a:pt x="226810" y="41562"/>
                  </a:cubicBezTo>
                  <a:close/>
                  <a:moveTo>
                    <a:pt x="178257" y="104576"/>
                  </a:moveTo>
                  <a:cubicBezTo>
                    <a:pt x="178545" y="104699"/>
                    <a:pt x="178628" y="104288"/>
                    <a:pt x="178628" y="103794"/>
                  </a:cubicBezTo>
                  <a:lnTo>
                    <a:pt x="178463" y="104164"/>
                  </a:lnTo>
                  <a:lnTo>
                    <a:pt x="178257" y="104576"/>
                  </a:lnTo>
                  <a:close/>
                  <a:moveTo>
                    <a:pt x="178916" y="59248"/>
                  </a:moveTo>
                  <a:cubicBezTo>
                    <a:pt x="180810" y="55546"/>
                    <a:pt x="182499" y="51762"/>
                    <a:pt x="184146" y="47978"/>
                  </a:cubicBezTo>
                  <a:cubicBezTo>
                    <a:pt x="188305" y="38148"/>
                    <a:pt x="191806" y="28235"/>
                    <a:pt x="195018" y="18075"/>
                  </a:cubicBezTo>
                  <a:cubicBezTo>
                    <a:pt x="196995" y="13345"/>
                    <a:pt x="194771" y="7875"/>
                    <a:pt x="189994" y="5900"/>
                  </a:cubicBezTo>
                  <a:cubicBezTo>
                    <a:pt x="185258" y="3885"/>
                    <a:pt x="179781" y="6147"/>
                    <a:pt x="177804" y="10877"/>
                  </a:cubicBezTo>
                  <a:cubicBezTo>
                    <a:pt x="174304" y="17294"/>
                    <a:pt x="170474" y="23381"/>
                    <a:pt x="166726" y="29633"/>
                  </a:cubicBezTo>
                  <a:cubicBezTo>
                    <a:pt x="164214" y="33870"/>
                    <a:pt x="161661" y="38024"/>
                    <a:pt x="159314" y="42302"/>
                  </a:cubicBezTo>
                  <a:cubicBezTo>
                    <a:pt x="157296" y="45922"/>
                    <a:pt x="155401" y="49623"/>
                    <a:pt x="153630" y="53325"/>
                  </a:cubicBezTo>
                  <a:cubicBezTo>
                    <a:pt x="151818" y="57109"/>
                    <a:pt x="150254" y="61017"/>
                    <a:pt x="148647" y="64883"/>
                  </a:cubicBezTo>
                  <a:lnTo>
                    <a:pt x="141111" y="83516"/>
                  </a:lnTo>
                  <a:cubicBezTo>
                    <a:pt x="140658" y="84586"/>
                    <a:pt x="140452" y="87424"/>
                    <a:pt x="139917" y="89480"/>
                  </a:cubicBezTo>
                  <a:cubicBezTo>
                    <a:pt x="139340" y="89892"/>
                    <a:pt x="138805" y="90385"/>
                    <a:pt x="138311" y="90961"/>
                  </a:cubicBezTo>
                  <a:cubicBezTo>
                    <a:pt x="138805" y="90673"/>
                    <a:pt x="139505" y="90385"/>
                    <a:pt x="139670" y="90262"/>
                  </a:cubicBezTo>
                  <a:cubicBezTo>
                    <a:pt x="139299" y="91331"/>
                    <a:pt x="138805" y="91989"/>
                    <a:pt x="138064" y="91701"/>
                  </a:cubicBezTo>
                  <a:cubicBezTo>
                    <a:pt x="137940" y="91660"/>
                    <a:pt x="137899" y="91619"/>
                    <a:pt x="137858" y="91537"/>
                  </a:cubicBezTo>
                  <a:cubicBezTo>
                    <a:pt x="137158" y="92565"/>
                    <a:pt x="136622" y="93758"/>
                    <a:pt x="136416" y="95074"/>
                  </a:cubicBezTo>
                  <a:cubicBezTo>
                    <a:pt x="135181" y="99146"/>
                    <a:pt x="137199" y="101408"/>
                    <a:pt x="137611" y="102231"/>
                  </a:cubicBezTo>
                  <a:cubicBezTo>
                    <a:pt x="139217" y="105439"/>
                    <a:pt x="145765" y="110128"/>
                    <a:pt x="152766" y="102478"/>
                  </a:cubicBezTo>
                  <a:cubicBezTo>
                    <a:pt x="154001" y="101162"/>
                    <a:pt x="157419" y="95239"/>
                    <a:pt x="158984" y="92894"/>
                  </a:cubicBezTo>
                  <a:lnTo>
                    <a:pt x="169938" y="75290"/>
                  </a:lnTo>
                  <a:cubicBezTo>
                    <a:pt x="172862" y="69901"/>
                    <a:pt x="176074" y="64719"/>
                    <a:pt x="178916" y="59248"/>
                  </a:cubicBezTo>
                  <a:close/>
                  <a:moveTo>
                    <a:pt x="136293" y="89275"/>
                  </a:moveTo>
                  <a:cubicBezTo>
                    <a:pt x="136087" y="90632"/>
                    <a:pt x="134522" y="93388"/>
                    <a:pt x="133616" y="95650"/>
                  </a:cubicBezTo>
                  <a:cubicBezTo>
                    <a:pt x="135346" y="99146"/>
                    <a:pt x="134604" y="103465"/>
                    <a:pt x="131598" y="106221"/>
                  </a:cubicBezTo>
                  <a:cubicBezTo>
                    <a:pt x="128592" y="109553"/>
                    <a:pt x="125339" y="108977"/>
                    <a:pt x="123526" y="108894"/>
                  </a:cubicBezTo>
                  <a:cubicBezTo>
                    <a:pt x="120438" y="108771"/>
                    <a:pt x="118173" y="106714"/>
                    <a:pt x="116279" y="103342"/>
                  </a:cubicBezTo>
                  <a:cubicBezTo>
                    <a:pt x="115661" y="102313"/>
                    <a:pt x="115455" y="100504"/>
                    <a:pt x="115290" y="98159"/>
                  </a:cubicBezTo>
                  <a:cubicBezTo>
                    <a:pt x="115167" y="95815"/>
                    <a:pt x="115990" y="90838"/>
                    <a:pt x="115826" y="88493"/>
                  </a:cubicBezTo>
                  <a:lnTo>
                    <a:pt x="114837" y="67721"/>
                  </a:lnTo>
                  <a:cubicBezTo>
                    <a:pt x="114796" y="62786"/>
                    <a:pt x="114755" y="57850"/>
                    <a:pt x="115125" y="52955"/>
                  </a:cubicBezTo>
                  <a:cubicBezTo>
                    <a:pt x="115373" y="49706"/>
                    <a:pt x="115743" y="46497"/>
                    <a:pt x="116237" y="43289"/>
                  </a:cubicBezTo>
                  <a:cubicBezTo>
                    <a:pt x="118132" y="31484"/>
                    <a:pt x="121138" y="20009"/>
                    <a:pt x="123526" y="8245"/>
                  </a:cubicBezTo>
                  <a:cubicBezTo>
                    <a:pt x="124103" y="3145"/>
                    <a:pt x="128757" y="-516"/>
                    <a:pt x="133863" y="60"/>
                  </a:cubicBezTo>
                  <a:cubicBezTo>
                    <a:pt x="138970" y="635"/>
                    <a:pt x="142676" y="5242"/>
                    <a:pt x="142099" y="10384"/>
                  </a:cubicBezTo>
                  <a:cubicBezTo>
                    <a:pt x="141770" y="22271"/>
                    <a:pt x="141605" y="34035"/>
                    <a:pt x="140988" y="45880"/>
                  </a:cubicBezTo>
                  <a:cubicBezTo>
                    <a:pt x="140823" y="48965"/>
                    <a:pt x="140617" y="52009"/>
                    <a:pt x="140288" y="55094"/>
                  </a:cubicBezTo>
                  <a:cubicBezTo>
                    <a:pt x="139834" y="59619"/>
                    <a:pt x="139176" y="64143"/>
                    <a:pt x="138764" y="68668"/>
                  </a:cubicBezTo>
                  <a:lnTo>
                    <a:pt x="136293" y="89275"/>
                  </a:lnTo>
                  <a:close/>
                  <a:moveTo>
                    <a:pt x="133204" y="96802"/>
                  </a:moveTo>
                  <a:cubicBezTo>
                    <a:pt x="132792" y="98077"/>
                    <a:pt x="132834" y="98982"/>
                    <a:pt x="133698" y="99146"/>
                  </a:cubicBezTo>
                  <a:cubicBezTo>
                    <a:pt x="134687" y="99311"/>
                    <a:pt x="133534" y="97583"/>
                    <a:pt x="133204" y="96802"/>
                  </a:cubicBezTo>
                  <a:close/>
                  <a:moveTo>
                    <a:pt x="106560" y="41603"/>
                  </a:moveTo>
                  <a:cubicBezTo>
                    <a:pt x="105118" y="32801"/>
                    <a:pt x="103100" y="24245"/>
                    <a:pt x="101165" y="15566"/>
                  </a:cubicBezTo>
                  <a:cubicBezTo>
                    <a:pt x="100547" y="10425"/>
                    <a:pt x="95894" y="6805"/>
                    <a:pt x="90787" y="7381"/>
                  </a:cubicBezTo>
                  <a:cubicBezTo>
                    <a:pt x="85680" y="7998"/>
                    <a:pt x="82015" y="12646"/>
                    <a:pt x="82633" y="17746"/>
                  </a:cubicBezTo>
                  <a:cubicBezTo>
                    <a:pt x="82798" y="26507"/>
                    <a:pt x="82468" y="35104"/>
                    <a:pt x="82715" y="43824"/>
                  </a:cubicBezTo>
                  <a:cubicBezTo>
                    <a:pt x="82839" y="49623"/>
                    <a:pt x="83045" y="55382"/>
                    <a:pt x="83621" y="61140"/>
                  </a:cubicBezTo>
                  <a:cubicBezTo>
                    <a:pt x="84280" y="68380"/>
                    <a:pt x="85516" y="75537"/>
                    <a:pt x="86669" y="82735"/>
                  </a:cubicBezTo>
                  <a:cubicBezTo>
                    <a:pt x="87822" y="90015"/>
                    <a:pt x="89305" y="97090"/>
                    <a:pt x="90622" y="104329"/>
                  </a:cubicBezTo>
                  <a:cubicBezTo>
                    <a:pt x="91034" y="109265"/>
                    <a:pt x="95317" y="112925"/>
                    <a:pt x="100259" y="112555"/>
                  </a:cubicBezTo>
                  <a:cubicBezTo>
                    <a:pt x="105159" y="112185"/>
                    <a:pt x="108866" y="107866"/>
                    <a:pt x="108454" y="102930"/>
                  </a:cubicBezTo>
                  <a:cubicBezTo>
                    <a:pt x="108660" y="95609"/>
                    <a:pt x="109072" y="88370"/>
                    <a:pt x="109113" y="81007"/>
                  </a:cubicBezTo>
                  <a:cubicBezTo>
                    <a:pt x="109154" y="73686"/>
                    <a:pt x="109237" y="66405"/>
                    <a:pt x="108742" y="59084"/>
                  </a:cubicBezTo>
                  <a:cubicBezTo>
                    <a:pt x="108330" y="53202"/>
                    <a:pt x="107507" y="47402"/>
                    <a:pt x="106560" y="41603"/>
                  </a:cubicBezTo>
                  <a:close/>
                  <a:moveTo>
                    <a:pt x="86175" y="99146"/>
                  </a:moveTo>
                  <a:lnTo>
                    <a:pt x="86216" y="99146"/>
                  </a:lnTo>
                  <a:cubicBezTo>
                    <a:pt x="86710" y="98982"/>
                    <a:pt x="86257" y="98611"/>
                    <a:pt x="85804" y="98324"/>
                  </a:cubicBezTo>
                  <a:lnTo>
                    <a:pt x="85886" y="98694"/>
                  </a:lnTo>
                  <a:cubicBezTo>
                    <a:pt x="85722" y="98447"/>
                    <a:pt x="85557" y="98200"/>
                    <a:pt x="85351" y="97995"/>
                  </a:cubicBezTo>
                  <a:lnTo>
                    <a:pt x="85392" y="98036"/>
                  </a:lnTo>
                  <a:lnTo>
                    <a:pt x="85804" y="98324"/>
                  </a:lnTo>
                  <a:cubicBezTo>
                    <a:pt x="85763" y="97912"/>
                    <a:pt x="85680" y="97419"/>
                    <a:pt x="85557" y="97007"/>
                  </a:cubicBezTo>
                  <a:cubicBezTo>
                    <a:pt x="82963" y="89233"/>
                    <a:pt x="76991" y="69614"/>
                    <a:pt x="76538" y="68092"/>
                  </a:cubicBezTo>
                  <a:cubicBezTo>
                    <a:pt x="74850" y="63238"/>
                    <a:pt x="73079" y="58467"/>
                    <a:pt x="70979" y="53778"/>
                  </a:cubicBezTo>
                  <a:cubicBezTo>
                    <a:pt x="69578" y="50775"/>
                    <a:pt x="68055" y="47773"/>
                    <a:pt x="66407" y="44893"/>
                  </a:cubicBezTo>
                  <a:cubicBezTo>
                    <a:pt x="60436" y="34322"/>
                    <a:pt x="53435" y="24533"/>
                    <a:pt x="47423" y="14003"/>
                  </a:cubicBezTo>
                  <a:cubicBezTo>
                    <a:pt x="45240" y="9355"/>
                    <a:pt x="39722" y="7299"/>
                    <a:pt x="35027" y="9479"/>
                  </a:cubicBezTo>
                  <a:cubicBezTo>
                    <a:pt x="30373" y="11618"/>
                    <a:pt x="28314" y="17170"/>
                    <a:pt x="30497" y="21859"/>
                  </a:cubicBezTo>
                  <a:cubicBezTo>
                    <a:pt x="33956" y="31567"/>
                    <a:pt x="37621" y="41068"/>
                    <a:pt x="41739" y="50528"/>
                  </a:cubicBezTo>
                  <a:cubicBezTo>
                    <a:pt x="43716" y="55094"/>
                    <a:pt x="45734" y="59577"/>
                    <a:pt x="47876" y="64020"/>
                  </a:cubicBezTo>
                  <a:cubicBezTo>
                    <a:pt x="48782" y="65912"/>
                    <a:pt x="49688" y="67763"/>
                    <a:pt x="50635" y="69614"/>
                  </a:cubicBezTo>
                  <a:cubicBezTo>
                    <a:pt x="49235" y="67680"/>
                    <a:pt x="47917" y="65747"/>
                    <a:pt x="46434" y="63896"/>
                  </a:cubicBezTo>
                  <a:cubicBezTo>
                    <a:pt x="43963" y="60811"/>
                    <a:pt x="41328" y="57932"/>
                    <a:pt x="38568" y="55094"/>
                  </a:cubicBezTo>
                  <a:cubicBezTo>
                    <a:pt x="31444" y="47773"/>
                    <a:pt x="23784" y="41150"/>
                    <a:pt x="15466" y="35268"/>
                  </a:cubicBezTo>
                  <a:cubicBezTo>
                    <a:pt x="11594" y="31896"/>
                    <a:pt x="5664" y="32307"/>
                    <a:pt x="2287" y="36215"/>
                  </a:cubicBezTo>
                  <a:cubicBezTo>
                    <a:pt x="-1089" y="40081"/>
                    <a:pt x="-678" y="45963"/>
                    <a:pt x="3193" y="49336"/>
                  </a:cubicBezTo>
                  <a:cubicBezTo>
                    <a:pt x="7518" y="54025"/>
                    <a:pt x="11183" y="59125"/>
                    <a:pt x="15054" y="64184"/>
                  </a:cubicBezTo>
                  <a:cubicBezTo>
                    <a:pt x="19007" y="69367"/>
                    <a:pt x="22672" y="74755"/>
                    <a:pt x="26791" y="79814"/>
                  </a:cubicBezTo>
                  <a:cubicBezTo>
                    <a:pt x="30456" y="84380"/>
                    <a:pt x="34492" y="88493"/>
                    <a:pt x="38404" y="92771"/>
                  </a:cubicBezTo>
                  <a:lnTo>
                    <a:pt x="51623" y="105851"/>
                  </a:lnTo>
                  <a:cubicBezTo>
                    <a:pt x="52612" y="106797"/>
                    <a:pt x="55453" y="108319"/>
                    <a:pt x="57306" y="109635"/>
                  </a:cubicBezTo>
                  <a:cubicBezTo>
                    <a:pt x="58459" y="110499"/>
                    <a:pt x="59201" y="111239"/>
                    <a:pt x="58830" y="111650"/>
                  </a:cubicBezTo>
                  <a:lnTo>
                    <a:pt x="58706" y="111774"/>
                  </a:lnTo>
                  <a:cubicBezTo>
                    <a:pt x="59159" y="112267"/>
                    <a:pt x="59695" y="112720"/>
                    <a:pt x="60312" y="113131"/>
                  </a:cubicBezTo>
                  <a:cubicBezTo>
                    <a:pt x="63566" y="115969"/>
                    <a:pt x="66407" y="115023"/>
                    <a:pt x="67025" y="114982"/>
                  </a:cubicBezTo>
                  <a:cubicBezTo>
                    <a:pt x="68261" y="114982"/>
                    <a:pt x="71390" y="113337"/>
                    <a:pt x="73244" y="110457"/>
                  </a:cubicBezTo>
                  <a:cubicBezTo>
                    <a:pt x="77527" y="113666"/>
                    <a:pt x="82098" y="112185"/>
                    <a:pt x="82921" y="111609"/>
                  </a:cubicBezTo>
                  <a:cubicBezTo>
                    <a:pt x="87245" y="109182"/>
                    <a:pt x="88769" y="103753"/>
                    <a:pt x="86339" y="99434"/>
                  </a:cubicBezTo>
                  <a:lnTo>
                    <a:pt x="86175" y="99146"/>
                  </a:lnTo>
                  <a:close/>
                  <a:moveTo>
                    <a:pt x="58706" y="111774"/>
                  </a:moveTo>
                  <a:cubicBezTo>
                    <a:pt x="58171" y="111157"/>
                    <a:pt x="57677" y="110457"/>
                    <a:pt x="57347" y="109717"/>
                  </a:cubicBezTo>
                  <a:cubicBezTo>
                    <a:pt x="57512" y="111033"/>
                    <a:pt x="57883" y="112555"/>
                    <a:pt x="58706" y="111774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" name="Google Shape;1860;p28">
              <a:extLst>
                <a:ext uri="{FF2B5EF4-FFF2-40B4-BE49-F238E27FC236}">
                  <a16:creationId xmlns:a16="http://schemas.microsoft.com/office/drawing/2014/main" id="{0A2E7841-155E-E141-A856-A89C35205103}"/>
                </a:ext>
              </a:extLst>
            </p:cNvPr>
            <p:cNvSpPr/>
            <p:nvPr/>
          </p:nvSpPr>
          <p:spPr>
            <a:xfrm rot="5400000">
              <a:off x="326156" y="2524347"/>
              <a:ext cx="209601" cy="93959"/>
            </a:xfrm>
            <a:custGeom>
              <a:avLst/>
              <a:gdLst/>
              <a:ahLst/>
              <a:cxnLst/>
              <a:rect l="l" t="t" r="r" b="b"/>
              <a:pathLst>
                <a:path w="419203" h="187918" extrusionOk="0">
                  <a:moveTo>
                    <a:pt x="212794" y="187918"/>
                  </a:moveTo>
                  <a:cubicBezTo>
                    <a:pt x="187921" y="187466"/>
                    <a:pt x="104363" y="163033"/>
                    <a:pt x="66764" y="119598"/>
                  </a:cubicBezTo>
                  <a:cubicBezTo>
                    <a:pt x="38348" y="86775"/>
                    <a:pt x="-651" y="9077"/>
                    <a:pt x="8" y="7843"/>
                  </a:cubicBezTo>
                  <a:cubicBezTo>
                    <a:pt x="585" y="6732"/>
                    <a:pt x="92379" y="39144"/>
                    <a:pt x="109717" y="50620"/>
                  </a:cubicBezTo>
                  <a:cubicBezTo>
                    <a:pt x="175113" y="93891"/>
                    <a:pt x="221813" y="188083"/>
                    <a:pt x="212794" y="187918"/>
                  </a:cubicBezTo>
                  <a:close/>
                  <a:moveTo>
                    <a:pt x="325097" y="42764"/>
                  </a:moveTo>
                  <a:cubicBezTo>
                    <a:pt x="268966" y="86076"/>
                    <a:pt x="228897" y="180268"/>
                    <a:pt x="236639" y="180103"/>
                  </a:cubicBezTo>
                  <a:cubicBezTo>
                    <a:pt x="258012" y="179651"/>
                    <a:pt x="329668" y="155218"/>
                    <a:pt x="361914" y="111783"/>
                  </a:cubicBezTo>
                  <a:cubicBezTo>
                    <a:pt x="386293" y="78960"/>
                    <a:pt x="419733" y="1262"/>
                    <a:pt x="419197" y="28"/>
                  </a:cubicBezTo>
                  <a:cubicBezTo>
                    <a:pt x="418662" y="-1083"/>
                    <a:pt x="339964" y="31329"/>
                    <a:pt x="325097" y="4276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" name="Google Shape;1861;p28">
              <a:extLst>
                <a:ext uri="{FF2B5EF4-FFF2-40B4-BE49-F238E27FC236}">
                  <a16:creationId xmlns:a16="http://schemas.microsoft.com/office/drawing/2014/main" id="{EFCF70A5-3CAB-7441-80BE-C0407ABB1B47}"/>
                </a:ext>
              </a:extLst>
            </p:cNvPr>
            <p:cNvSpPr/>
            <p:nvPr/>
          </p:nvSpPr>
          <p:spPr>
            <a:xfrm rot="5400000">
              <a:off x="416477" y="2289831"/>
              <a:ext cx="95682" cy="208271"/>
            </a:xfrm>
            <a:custGeom>
              <a:avLst/>
              <a:gdLst/>
              <a:ahLst/>
              <a:cxnLst/>
              <a:rect l="l" t="t" r="r" b="b"/>
              <a:pathLst>
                <a:path w="191364" h="416542" extrusionOk="0">
                  <a:moveTo>
                    <a:pt x="168043" y="416542"/>
                  </a:moveTo>
                  <a:cubicBezTo>
                    <a:pt x="168043" y="416542"/>
                    <a:pt x="-14516" y="335430"/>
                    <a:pt x="927" y="203315"/>
                  </a:cubicBezTo>
                  <a:cubicBezTo>
                    <a:pt x="16412" y="71240"/>
                    <a:pt x="64883" y="0"/>
                    <a:pt x="64883" y="0"/>
                  </a:cubicBezTo>
                  <a:cubicBezTo>
                    <a:pt x="64883" y="0"/>
                    <a:pt x="173726" y="144907"/>
                    <a:pt x="188634" y="255100"/>
                  </a:cubicBezTo>
                  <a:cubicBezTo>
                    <a:pt x="200865" y="345425"/>
                    <a:pt x="168043" y="416542"/>
                    <a:pt x="168043" y="416542"/>
                  </a:cubicBezTo>
                  <a:lnTo>
                    <a:pt x="168043" y="416542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5" name="Google Shape;1862;p28">
              <a:extLst>
                <a:ext uri="{FF2B5EF4-FFF2-40B4-BE49-F238E27FC236}">
                  <a16:creationId xmlns:a16="http://schemas.microsoft.com/office/drawing/2014/main" id="{CD6AFF66-4EB4-0145-93C3-19B354F49854}"/>
                </a:ext>
              </a:extLst>
            </p:cNvPr>
            <p:cNvSpPr/>
            <p:nvPr/>
          </p:nvSpPr>
          <p:spPr>
            <a:xfrm rot="5400000">
              <a:off x="359510" y="2097696"/>
              <a:ext cx="243844" cy="174228"/>
            </a:xfrm>
            <a:custGeom>
              <a:avLst/>
              <a:gdLst/>
              <a:ahLst/>
              <a:cxnLst/>
              <a:rect l="l" t="t" r="r" b="b"/>
              <a:pathLst>
                <a:path w="487688" h="348456" extrusionOk="0">
                  <a:moveTo>
                    <a:pt x="462430" y="331829"/>
                  </a:moveTo>
                  <a:cubicBezTo>
                    <a:pt x="462430" y="331829"/>
                    <a:pt x="372571" y="373208"/>
                    <a:pt x="331060" y="325413"/>
                  </a:cubicBezTo>
                  <a:cubicBezTo>
                    <a:pt x="289508" y="277659"/>
                    <a:pt x="109708" y="105892"/>
                    <a:pt x="57902" y="74180"/>
                  </a:cubicBezTo>
                  <a:cubicBezTo>
                    <a:pt x="6136" y="42426"/>
                    <a:pt x="0" y="38683"/>
                    <a:pt x="0" y="38683"/>
                  </a:cubicBezTo>
                  <a:cubicBezTo>
                    <a:pt x="0" y="38683"/>
                    <a:pt x="220405" y="-19560"/>
                    <a:pt x="294614" y="6888"/>
                  </a:cubicBezTo>
                  <a:cubicBezTo>
                    <a:pt x="399504" y="44236"/>
                    <a:pt x="547347" y="184290"/>
                    <a:pt x="462430" y="331829"/>
                  </a:cubicBezTo>
                  <a:lnTo>
                    <a:pt x="462430" y="331829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6" name="Google Shape;1863;p28">
              <a:extLst>
                <a:ext uri="{FF2B5EF4-FFF2-40B4-BE49-F238E27FC236}">
                  <a16:creationId xmlns:a16="http://schemas.microsoft.com/office/drawing/2014/main" id="{D81AC98C-7198-A147-AB65-00AB569CCBBA}"/>
                </a:ext>
              </a:extLst>
            </p:cNvPr>
            <p:cNvSpPr/>
            <p:nvPr/>
          </p:nvSpPr>
          <p:spPr>
            <a:xfrm rot="5400000">
              <a:off x="226105" y="2067749"/>
              <a:ext cx="229547" cy="102868"/>
            </a:xfrm>
            <a:custGeom>
              <a:avLst/>
              <a:gdLst/>
              <a:ahLst/>
              <a:cxnLst/>
              <a:rect l="l" t="t" r="r" b="b"/>
              <a:pathLst>
                <a:path w="459094" h="205735" extrusionOk="0">
                  <a:moveTo>
                    <a:pt x="0" y="104981"/>
                  </a:moveTo>
                  <a:cubicBezTo>
                    <a:pt x="0" y="104981"/>
                    <a:pt x="202367" y="-5005"/>
                    <a:pt x="278883" y="178"/>
                  </a:cubicBezTo>
                  <a:cubicBezTo>
                    <a:pt x="353998" y="5278"/>
                    <a:pt x="459094" y="136159"/>
                    <a:pt x="459094" y="136159"/>
                  </a:cubicBezTo>
                  <a:cubicBezTo>
                    <a:pt x="459094" y="136159"/>
                    <a:pt x="418654" y="174289"/>
                    <a:pt x="334643" y="202670"/>
                  </a:cubicBezTo>
                  <a:cubicBezTo>
                    <a:pt x="264634" y="226362"/>
                    <a:pt x="0" y="104981"/>
                    <a:pt x="0" y="104981"/>
                  </a:cubicBezTo>
                  <a:lnTo>
                    <a:pt x="0" y="104981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7" name="Google Shape;1864;p28">
              <a:extLst>
                <a:ext uri="{FF2B5EF4-FFF2-40B4-BE49-F238E27FC236}">
                  <a16:creationId xmlns:a16="http://schemas.microsoft.com/office/drawing/2014/main" id="{D92497FD-6959-F74F-BB42-391562B27643}"/>
                </a:ext>
              </a:extLst>
            </p:cNvPr>
            <p:cNvSpPr/>
            <p:nvPr/>
          </p:nvSpPr>
          <p:spPr>
            <a:xfrm rot="5400000">
              <a:off x="364267" y="2338105"/>
              <a:ext cx="82360" cy="177118"/>
            </a:xfrm>
            <a:custGeom>
              <a:avLst/>
              <a:gdLst/>
              <a:ahLst/>
              <a:cxnLst/>
              <a:rect l="l" t="t" r="r" b="b"/>
              <a:pathLst>
                <a:path w="164721" h="354235" extrusionOk="0">
                  <a:moveTo>
                    <a:pt x="155463" y="336583"/>
                  </a:moveTo>
                  <a:cubicBezTo>
                    <a:pt x="159334" y="336336"/>
                    <a:pt x="163040" y="338722"/>
                    <a:pt x="164275" y="342588"/>
                  </a:cubicBezTo>
                  <a:cubicBezTo>
                    <a:pt x="165799" y="347154"/>
                    <a:pt x="163287" y="352090"/>
                    <a:pt x="158716" y="353571"/>
                  </a:cubicBezTo>
                  <a:cubicBezTo>
                    <a:pt x="155463" y="354722"/>
                    <a:pt x="151591" y="354393"/>
                    <a:pt x="147514" y="352460"/>
                  </a:cubicBezTo>
                  <a:cubicBezTo>
                    <a:pt x="141131" y="349457"/>
                    <a:pt x="133389" y="340696"/>
                    <a:pt x="130918" y="338105"/>
                  </a:cubicBezTo>
                  <a:cubicBezTo>
                    <a:pt x="124041" y="330866"/>
                    <a:pt x="117617" y="323133"/>
                    <a:pt x="111563" y="315112"/>
                  </a:cubicBezTo>
                  <a:cubicBezTo>
                    <a:pt x="102667" y="303308"/>
                    <a:pt x="94514" y="290886"/>
                    <a:pt x="86565" y="278628"/>
                  </a:cubicBezTo>
                  <a:cubicBezTo>
                    <a:pt x="76229" y="262422"/>
                    <a:pt x="66922" y="245764"/>
                    <a:pt x="58685" y="228653"/>
                  </a:cubicBezTo>
                  <a:cubicBezTo>
                    <a:pt x="50449" y="211460"/>
                    <a:pt x="43201" y="193856"/>
                    <a:pt x="36941" y="175922"/>
                  </a:cubicBezTo>
                  <a:cubicBezTo>
                    <a:pt x="29487" y="154493"/>
                    <a:pt x="23393" y="132569"/>
                    <a:pt x="18204" y="110399"/>
                  </a:cubicBezTo>
                  <a:cubicBezTo>
                    <a:pt x="10503" y="77494"/>
                    <a:pt x="4943" y="44012"/>
                    <a:pt x="125" y="10613"/>
                  </a:cubicBezTo>
                  <a:cubicBezTo>
                    <a:pt x="-699" y="5678"/>
                    <a:pt x="2637" y="947"/>
                    <a:pt x="7579" y="125"/>
                  </a:cubicBezTo>
                  <a:cubicBezTo>
                    <a:pt x="12562" y="-698"/>
                    <a:pt x="17257" y="2634"/>
                    <a:pt x="18080" y="7570"/>
                  </a:cubicBezTo>
                  <a:cubicBezTo>
                    <a:pt x="26728" y="52815"/>
                    <a:pt x="37394" y="97895"/>
                    <a:pt x="51396" y="141742"/>
                  </a:cubicBezTo>
                  <a:cubicBezTo>
                    <a:pt x="56956" y="159182"/>
                    <a:pt x="63051" y="176416"/>
                    <a:pt x="69804" y="193403"/>
                  </a:cubicBezTo>
                  <a:cubicBezTo>
                    <a:pt x="79853" y="218658"/>
                    <a:pt x="91260" y="243420"/>
                    <a:pt x="105344" y="267112"/>
                  </a:cubicBezTo>
                  <a:cubicBezTo>
                    <a:pt x="112469" y="279287"/>
                    <a:pt x="119799" y="291626"/>
                    <a:pt x="127871" y="303390"/>
                  </a:cubicBezTo>
                  <a:cubicBezTo>
                    <a:pt x="133142" y="311123"/>
                    <a:pt x="138701" y="318567"/>
                    <a:pt x="144755" y="325601"/>
                  </a:cubicBezTo>
                  <a:cubicBezTo>
                    <a:pt x="146032" y="327082"/>
                    <a:pt x="149079" y="331154"/>
                    <a:pt x="152498" y="334280"/>
                  </a:cubicBezTo>
                  <a:cubicBezTo>
                    <a:pt x="153115" y="334897"/>
                    <a:pt x="153939" y="335966"/>
                    <a:pt x="154557" y="336583"/>
                  </a:cubicBezTo>
                  <a:cubicBezTo>
                    <a:pt x="154103" y="336707"/>
                    <a:pt x="153568" y="336912"/>
                    <a:pt x="153280" y="336995"/>
                  </a:cubicBezTo>
                  <a:cubicBezTo>
                    <a:pt x="153733" y="336871"/>
                    <a:pt x="154227" y="336748"/>
                    <a:pt x="154680" y="336665"/>
                  </a:cubicBezTo>
                  <a:lnTo>
                    <a:pt x="154557" y="336583"/>
                  </a:lnTo>
                  <a:cubicBezTo>
                    <a:pt x="155009" y="336419"/>
                    <a:pt x="155380" y="336378"/>
                    <a:pt x="155463" y="336583"/>
                  </a:cubicBezTo>
                  <a:cubicBezTo>
                    <a:pt x="155215" y="336624"/>
                    <a:pt x="154927" y="336624"/>
                    <a:pt x="154680" y="336665"/>
                  </a:cubicBezTo>
                  <a:cubicBezTo>
                    <a:pt x="155051" y="337036"/>
                    <a:pt x="155380" y="337159"/>
                    <a:pt x="155463" y="336789"/>
                  </a:cubicBezTo>
                  <a:cubicBezTo>
                    <a:pt x="155463" y="336707"/>
                    <a:pt x="155463" y="336624"/>
                    <a:pt x="155463" y="336583"/>
                  </a:cubicBezTo>
                  <a:lnTo>
                    <a:pt x="155463" y="336583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8" name="Google Shape;1865;p28">
              <a:extLst>
                <a:ext uri="{FF2B5EF4-FFF2-40B4-BE49-F238E27FC236}">
                  <a16:creationId xmlns:a16="http://schemas.microsoft.com/office/drawing/2014/main" id="{A79741CF-4C59-374E-B746-59F5CCE0C7F5}"/>
                </a:ext>
              </a:extLst>
            </p:cNvPr>
            <p:cNvSpPr/>
            <p:nvPr/>
          </p:nvSpPr>
          <p:spPr>
            <a:xfrm rot="5400000">
              <a:off x="226622" y="2158292"/>
              <a:ext cx="220332" cy="33193"/>
            </a:xfrm>
            <a:custGeom>
              <a:avLst/>
              <a:gdLst/>
              <a:ahLst/>
              <a:cxnLst/>
              <a:rect l="l" t="t" r="r" b="b"/>
              <a:pathLst>
                <a:path w="440664" h="66385" extrusionOk="0">
                  <a:moveTo>
                    <a:pt x="9591" y="22600"/>
                  </a:moveTo>
                  <a:cubicBezTo>
                    <a:pt x="8438" y="22641"/>
                    <a:pt x="7285" y="22476"/>
                    <a:pt x="6173" y="22065"/>
                  </a:cubicBezTo>
                  <a:cubicBezTo>
                    <a:pt x="2590" y="20872"/>
                    <a:pt x="1602" y="18692"/>
                    <a:pt x="1149" y="17993"/>
                  </a:cubicBezTo>
                  <a:cubicBezTo>
                    <a:pt x="-210" y="15690"/>
                    <a:pt x="-169" y="13468"/>
                    <a:pt x="284" y="11494"/>
                  </a:cubicBezTo>
                  <a:cubicBezTo>
                    <a:pt x="654" y="9931"/>
                    <a:pt x="2261" y="5612"/>
                    <a:pt x="8108" y="4913"/>
                  </a:cubicBezTo>
                  <a:cubicBezTo>
                    <a:pt x="9097" y="4790"/>
                    <a:pt x="12968" y="5077"/>
                    <a:pt x="14492" y="4872"/>
                  </a:cubicBezTo>
                  <a:lnTo>
                    <a:pt x="25487" y="3514"/>
                  </a:lnTo>
                  <a:lnTo>
                    <a:pt x="56044" y="430"/>
                  </a:lnTo>
                  <a:cubicBezTo>
                    <a:pt x="71693" y="-434"/>
                    <a:pt x="87136" y="18"/>
                    <a:pt x="102497" y="1664"/>
                  </a:cubicBezTo>
                  <a:cubicBezTo>
                    <a:pt x="117775" y="3268"/>
                    <a:pt x="132930" y="6106"/>
                    <a:pt x="148044" y="9849"/>
                  </a:cubicBezTo>
                  <a:cubicBezTo>
                    <a:pt x="176048" y="16965"/>
                    <a:pt x="204504" y="24286"/>
                    <a:pt x="233002" y="30579"/>
                  </a:cubicBezTo>
                  <a:cubicBezTo>
                    <a:pt x="261212" y="36831"/>
                    <a:pt x="289462" y="41932"/>
                    <a:pt x="317672" y="43330"/>
                  </a:cubicBezTo>
                  <a:cubicBezTo>
                    <a:pt x="354612" y="45181"/>
                    <a:pt x="391511" y="41191"/>
                    <a:pt x="427792" y="25602"/>
                  </a:cubicBezTo>
                  <a:cubicBezTo>
                    <a:pt x="432363" y="23505"/>
                    <a:pt x="437758" y="25561"/>
                    <a:pt x="439858" y="30127"/>
                  </a:cubicBezTo>
                  <a:cubicBezTo>
                    <a:pt x="441917" y="34692"/>
                    <a:pt x="439899" y="40081"/>
                    <a:pt x="435328" y="42178"/>
                  </a:cubicBezTo>
                  <a:cubicBezTo>
                    <a:pt x="396699" y="60647"/>
                    <a:pt x="356959" y="67104"/>
                    <a:pt x="316889" y="66323"/>
                  </a:cubicBezTo>
                  <a:cubicBezTo>
                    <a:pt x="287156" y="65706"/>
                    <a:pt x="257258" y="61222"/>
                    <a:pt x="227648" y="54683"/>
                  </a:cubicBezTo>
                  <a:cubicBezTo>
                    <a:pt x="198821" y="48266"/>
                    <a:pt x="170323" y="39710"/>
                    <a:pt x="142155" y="31937"/>
                  </a:cubicBezTo>
                  <a:cubicBezTo>
                    <a:pt x="128153" y="27988"/>
                    <a:pt x="114069" y="24903"/>
                    <a:pt x="99820" y="22846"/>
                  </a:cubicBezTo>
                  <a:cubicBezTo>
                    <a:pt x="85654" y="20831"/>
                    <a:pt x="71322" y="19762"/>
                    <a:pt x="56744" y="20008"/>
                  </a:cubicBezTo>
                  <a:lnTo>
                    <a:pt x="27505" y="21654"/>
                  </a:lnTo>
                  <a:lnTo>
                    <a:pt x="16139" y="22559"/>
                  </a:lnTo>
                  <a:cubicBezTo>
                    <a:pt x="15439" y="22600"/>
                    <a:pt x="13956" y="22188"/>
                    <a:pt x="12597" y="21900"/>
                  </a:cubicBezTo>
                  <a:cubicBezTo>
                    <a:pt x="11979" y="22147"/>
                    <a:pt x="11362" y="22312"/>
                    <a:pt x="10703" y="22435"/>
                  </a:cubicBezTo>
                  <a:cubicBezTo>
                    <a:pt x="10209" y="22723"/>
                    <a:pt x="9714" y="22888"/>
                    <a:pt x="9591" y="22600"/>
                  </a:cubicBezTo>
                  <a:cubicBezTo>
                    <a:pt x="9962" y="22559"/>
                    <a:pt x="10332" y="22517"/>
                    <a:pt x="10703" y="22435"/>
                  </a:cubicBezTo>
                  <a:cubicBezTo>
                    <a:pt x="11197" y="22188"/>
                    <a:pt x="11691" y="21859"/>
                    <a:pt x="11815" y="21818"/>
                  </a:cubicBezTo>
                  <a:lnTo>
                    <a:pt x="11979" y="21777"/>
                  </a:lnTo>
                  <a:cubicBezTo>
                    <a:pt x="10662" y="21530"/>
                    <a:pt x="9550" y="21530"/>
                    <a:pt x="9550" y="22312"/>
                  </a:cubicBezTo>
                  <a:cubicBezTo>
                    <a:pt x="9550" y="22435"/>
                    <a:pt x="9550" y="22517"/>
                    <a:pt x="9591" y="22600"/>
                  </a:cubicBezTo>
                  <a:lnTo>
                    <a:pt x="9591" y="22600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866;p28">
              <a:extLst>
                <a:ext uri="{FF2B5EF4-FFF2-40B4-BE49-F238E27FC236}">
                  <a16:creationId xmlns:a16="http://schemas.microsoft.com/office/drawing/2014/main" id="{6A80BF65-A776-2F4B-9385-C733C5B6F87A}"/>
                </a:ext>
              </a:extLst>
            </p:cNvPr>
            <p:cNvSpPr/>
            <p:nvPr/>
          </p:nvSpPr>
          <p:spPr>
            <a:xfrm rot="5400000">
              <a:off x="554624" y="2303159"/>
              <a:ext cx="88640" cy="90061"/>
            </a:xfrm>
            <a:custGeom>
              <a:avLst/>
              <a:gdLst/>
              <a:ahLst/>
              <a:cxnLst/>
              <a:rect l="l" t="t" r="r" b="b"/>
              <a:pathLst>
                <a:path w="177281" h="180122" extrusionOk="0">
                  <a:moveTo>
                    <a:pt x="81113" y="175268"/>
                  </a:moveTo>
                  <a:cubicBezTo>
                    <a:pt x="76748" y="183577"/>
                    <a:pt x="59987" y="179176"/>
                    <a:pt x="53439" y="176955"/>
                  </a:cubicBezTo>
                  <a:cubicBezTo>
                    <a:pt x="34289" y="170415"/>
                    <a:pt x="-798" y="135370"/>
                    <a:pt x="1138" y="132039"/>
                  </a:cubicBezTo>
                  <a:cubicBezTo>
                    <a:pt x="3032" y="128748"/>
                    <a:pt x="44955" y="145448"/>
                    <a:pt x="64887" y="157047"/>
                  </a:cubicBezTo>
                  <a:cubicBezTo>
                    <a:pt x="69788" y="159885"/>
                    <a:pt x="84984" y="167823"/>
                    <a:pt x="81113" y="175268"/>
                  </a:cubicBezTo>
                  <a:close/>
                  <a:moveTo>
                    <a:pt x="124107" y="128419"/>
                  </a:moveTo>
                  <a:cubicBezTo>
                    <a:pt x="102486" y="112912"/>
                    <a:pt x="46232" y="105139"/>
                    <a:pt x="47509" y="107031"/>
                  </a:cubicBezTo>
                  <a:cubicBezTo>
                    <a:pt x="50268" y="111226"/>
                    <a:pt x="53480" y="114846"/>
                    <a:pt x="56939" y="118260"/>
                  </a:cubicBezTo>
                  <a:cubicBezTo>
                    <a:pt x="69253" y="130476"/>
                    <a:pt x="83419" y="141088"/>
                    <a:pt x="99109" y="146805"/>
                  </a:cubicBezTo>
                  <a:cubicBezTo>
                    <a:pt x="114141" y="152276"/>
                    <a:pt x="152604" y="148862"/>
                    <a:pt x="124107" y="128419"/>
                  </a:cubicBezTo>
                  <a:close/>
                  <a:moveTo>
                    <a:pt x="55827" y="65282"/>
                  </a:moveTo>
                  <a:cubicBezTo>
                    <a:pt x="57722" y="57878"/>
                    <a:pt x="60193" y="27564"/>
                    <a:pt x="45614" y="28222"/>
                  </a:cubicBezTo>
                  <a:cubicBezTo>
                    <a:pt x="36637" y="28633"/>
                    <a:pt x="31695" y="45456"/>
                    <a:pt x="28853" y="51749"/>
                  </a:cubicBezTo>
                  <a:cubicBezTo>
                    <a:pt x="17817" y="76387"/>
                    <a:pt x="-3886" y="118671"/>
                    <a:pt x="603" y="120933"/>
                  </a:cubicBezTo>
                  <a:cubicBezTo>
                    <a:pt x="5091" y="123195"/>
                    <a:pt x="48826" y="92881"/>
                    <a:pt x="55827" y="65282"/>
                  </a:cubicBezTo>
                  <a:close/>
                  <a:moveTo>
                    <a:pt x="76995" y="88110"/>
                  </a:moveTo>
                  <a:cubicBezTo>
                    <a:pt x="89102" y="74495"/>
                    <a:pt x="97627" y="57097"/>
                    <a:pt x="97833" y="39574"/>
                  </a:cubicBezTo>
                  <a:cubicBezTo>
                    <a:pt x="97874" y="34597"/>
                    <a:pt x="97792" y="25590"/>
                    <a:pt x="92356" y="22957"/>
                  </a:cubicBezTo>
                  <a:cubicBezTo>
                    <a:pt x="84984" y="19420"/>
                    <a:pt x="78642" y="32500"/>
                    <a:pt x="76706" y="37024"/>
                  </a:cubicBezTo>
                  <a:cubicBezTo>
                    <a:pt x="67852" y="58125"/>
                    <a:pt x="60069" y="92017"/>
                    <a:pt x="57804" y="102588"/>
                  </a:cubicBezTo>
                  <a:cubicBezTo>
                    <a:pt x="57433" y="104398"/>
                    <a:pt x="62787" y="100737"/>
                    <a:pt x="63281" y="100408"/>
                  </a:cubicBezTo>
                  <a:cubicBezTo>
                    <a:pt x="68470" y="96953"/>
                    <a:pt x="72918" y="92676"/>
                    <a:pt x="76995" y="88110"/>
                  </a:cubicBezTo>
                  <a:close/>
                  <a:moveTo>
                    <a:pt x="91655" y="91606"/>
                  </a:moveTo>
                  <a:cubicBezTo>
                    <a:pt x="91655" y="91606"/>
                    <a:pt x="115170" y="111555"/>
                    <a:pt x="138520" y="118136"/>
                  </a:cubicBezTo>
                  <a:cubicBezTo>
                    <a:pt x="157464" y="123524"/>
                    <a:pt x="177190" y="116244"/>
                    <a:pt x="177272" y="113159"/>
                  </a:cubicBezTo>
                  <a:cubicBezTo>
                    <a:pt x="178302" y="86465"/>
                    <a:pt x="91655" y="91606"/>
                    <a:pt x="91655" y="91606"/>
                  </a:cubicBezTo>
                  <a:close/>
                  <a:moveTo>
                    <a:pt x="137326" y="29456"/>
                  </a:moveTo>
                  <a:cubicBezTo>
                    <a:pt x="139879" y="21723"/>
                    <a:pt x="140538" y="-7851"/>
                    <a:pt x="122542" y="1980"/>
                  </a:cubicBezTo>
                  <a:cubicBezTo>
                    <a:pt x="112617" y="7409"/>
                    <a:pt x="108499" y="22093"/>
                    <a:pt x="105904" y="31471"/>
                  </a:cubicBezTo>
                  <a:cubicBezTo>
                    <a:pt x="103022" y="41960"/>
                    <a:pt x="96680" y="82845"/>
                    <a:pt x="101910" y="82516"/>
                  </a:cubicBezTo>
                  <a:cubicBezTo>
                    <a:pt x="107181" y="82187"/>
                    <a:pt x="130778" y="49076"/>
                    <a:pt x="137326" y="2945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0" name="Google Shape;1867;p28">
              <a:extLst>
                <a:ext uri="{FF2B5EF4-FFF2-40B4-BE49-F238E27FC236}">
                  <a16:creationId xmlns:a16="http://schemas.microsoft.com/office/drawing/2014/main" id="{77FFFE1B-DEF2-094E-B956-901459774666}"/>
                </a:ext>
              </a:extLst>
            </p:cNvPr>
            <p:cNvSpPr/>
            <p:nvPr/>
          </p:nvSpPr>
          <p:spPr>
            <a:xfrm rot="5400000">
              <a:off x="449411" y="2007159"/>
              <a:ext cx="116189" cy="101827"/>
            </a:xfrm>
            <a:custGeom>
              <a:avLst/>
              <a:gdLst/>
              <a:ahLst/>
              <a:cxnLst/>
              <a:rect l="l" t="t" r="r" b="b"/>
              <a:pathLst>
                <a:path w="232378" h="203653" extrusionOk="0">
                  <a:moveTo>
                    <a:pt x="161937" y="177404"/>
                  </a:moveTo>
                  <a:cubicBezTo>
                    <a:pt x="185287" y="183203"/>
                    <a:pt x="210367" y="193281"/>
                    <a:pt x="210367" y="193281"/>
                  </a:cubicBezTo>
                  <a:cubicBezTo>
                    <a:pt x="210367" y="193281"/>
                    <a:pt x="185493" y="203358"/>
                    <a:pt x="157119" y="200643"/>
                  </a:cubicBezTo>
                  <a:cubicBezTo>
                    <a:pt x="139905" y="198998"/>
                    <a:pt x="124709" y="188633"/>
                    <a:pt x="126397" y="185260"/>
                  </a:cubicBezTo>
                  <a:cubicBezTo>
                    <a:pt x="132204" y="173743"/>
                    <a:pt x="156789" y="176129"/>
                    <a:pt x="161937" y="177404"/>
                  </a:cubicBezTo>
                  <a:close/>
                  <a:moveTo>
                    <a:pt x="166467" y="158442"/>
                  </a:moveTo>
                  <a:cubicBezTo>
                    <a:pt x="167826" y="156591"/>
                    <a:pt x="117461" y="129321"/>
                    <a:pt x="92546" y="135367"/>
                  </a:cubicBezTo>
                  <a:cubicBezTo>
                    <a:pt x="85380" y="137094"/>
                    <a:pt x="79738" y="139274"/>
                    <a:pt x="84433" y="146473"/>
                  </a:cubicBezTo>
                  <a:cubicBezTo>
                    <a:pt x="99053" y="168807"/>
                    <a:pt x="165108" y="160293"/>
                    <a:pt x="166467" y="158442"/>
                  </a:cubicBezTo>
                  <a:close/>
                  <a:moveTo>
                    <a:pt x="111943" y="109495"/>
                  </a:moveTo>
                  <a:cubicBezTo>
                    <a:pt x="109142" y="106246"/>
                    <a:pt x="66890" y="78934"/>
                    <a:pt x="36621" y="88435"/>
                  </a:cubicBezTo>
                  <a:cubicBezTo>
                    <a:pt x="20725" y="93412"/>
                    <a:pt x="48934" y="106163"/>
                    <a:pt x="53341" y="107932"/>
                  </a:cubicBezTo>
                  <a:cubicBezTo>
                    <a:pt x="79244" y="118215"/>
                    <a:pt x="114743" y="112744"/>
                    <a:pt x="111943" y="109495"/>
                  </a:cubicBezTo>
                  <a:close/>
                  <a:moveTo>
                    <a:pt x="74344" y="67787"/>
                  </a:moveTo>
                  <a:lnTo>
                    <a:pt x="71873" y="65031"/>
                  </a:lnTo>
                  <a:cubicBezTo>
                    <a:pt x="61907" y="59972"/>
                    <a:pt x="51982" y="54913"/>
                    <a:pt x="41769" y="50306"/>
                  </a:cubicBezTo>
                  <a:cubicBezTo>
                    <a:pt x="36745" y="48044"/>
                    <a:pt x="31679" y="45864"/>
                    <a:pt x="26449" y="44013"/>
                  </a:cubicBezTo>
                  <a:cubicBezTo>
                    <a:pt x="13395" y="39365"/>
                    <a:pt x="-13703" y="42697"/>
                    <a:pt x="8370" y="57504"/>
                  </a:cubicBezTo>
                  <a:cubicBezTo>
                    <a:pt x="20890" y="65895"/>
                    <a:pt x="37033" y="69227"/>
                    <a:pt x="51817" y="70461"/>
                  </a:cubicBezTo>
                  <a:cubicBezTo>
                    <a:pt x="56141" y="70831"/>
                    <a:pt x="73396" y="73258"/>
                    <a:pt x="74344" y="67787"/>
                  </a:cubicBezTo>
                  <a:close/>
                  <a:moveTo>
                    <a:pt x="79986" y="73834"/>
                  </a:moveTo>
                  <a:cubicBezTo>
                    <a:pt x="71626" y="52774"/>
                    <a:pt x="71337" y="28136"/>
                    <a:pt x="55359" y="11889"/>
                  </a:cubicBezTo>
                  <a:cubicBezTo>
                    <a:pt x="51735" y="8228"/>
                    <a:pt x="40863" y="-3289"/>
                    <a:pt x="34562" y="907"/>
                  </a:cubicBezTo>
                  <a:cubicBezTo>
                    <a:pt x="29332" y="4321"/>
                    <a:pt x="35797" y="14357"/>
                    <a:pt x="37857" y="17648"/>
                  </a:cubicBezTo>
                  <a:cubicBezTo>
                    <a:pt x="47205" y="32496"/>
                    <a:pt x="75538" y="70749"/>
                    <a:pt x="79986" y="73834"/>
                  </a:cubicBezTo>
                  <a:close/>
                  <a:moveTo>
                    <a:pt x="117296" y="108508"/>
                  </a:moveTo>
                  <a:lnTo>
                    <a:pt x="118820" y="109330"/>
                  </a:lnTo>
                  <a:cubicBezTo>
                    <a:pt x="119273" y="99089"/>
                    <a:pt x="119273" y="88847"/>
                    <a:pt x="118490" y="78564"/>
                  </a:cubicBezTo>
                  <a:cubicBezTo>
                    <a:pt x="117996" y="71613"/>
                    <a:pt x="117131" y="64620"/>
                    <a:pt x="115402" y="57833"/>
                  </a:cubicBezTo>
                  <a:cubicBezTo>
                    <a:pt x="113425" y="50018"/>
                    <a:pt x="110501" y="40558"/>
                    <a:pt x="104283" y="34964"/>
                  </a:cubicBezTo>
                  <a:cubicBezTo>
                    <a:pt x="98888" y="30111"/>
                    <a:pt x="94276" y="33278"/>
                    <a:pt x="93575" y="39777"/>
                  </a:cubicBezTo>
                  <a:cubicBezTo>
                    <a:pt x="91805" y="56147"/>
                    <a:pt x="100288" y="74327"/>
                    <a:pt x="106918" y="88847"/>
                  </a:cubicBezTo>
                  <a:cubicBezTo>
                    <a:pt x="107371" y="89793"/>
                    <a:pt x="117049" y="108713"/>
                    <a:pt x="117296" y="108508"/>
                  </a:cubicBezTo>
                  <a:close/>
                  <a:moveTo>
                    <a:pt x="154607" y="83500"/>
                  </a:moveTo>
                  <a:cubicBezTo>
                    <a:pt x="152095" y="78482"/>
                    <a:pt x="144847" y="67664"/>
                    <a:pt x="137681" y="69967"/>
                  </a:cubicBezTo>
                  <a:cubicBezTo>
                    <a:pt x="133028" y="71489"/>
                    <a:pt x="132822" y="78564"/>
                    <a:pt x="132863" y="82471"/>
                  </a:cubicBezTo>
                  <a:cubicBezTo>
                    <a:pt x="132863" y="94729"/>
                    <a:pt x="162308" y="144375"/>
                    <a:pt x="162267" y="144334"/>
                  </a:cubicBezTo>
                  <a:cubicBezTo>
                    <a:pt x="161814" y="124344"/>
                    <a:pt x="163749" y="101968"/>
                    <a:pt x="154607" y="83500"/>
                  </a:cubicBezTo>
                  <a:close/>
                  <a:moveTo>
                    <a:pt x="196859" y="126853"/>
                  </a:moveTo>
                  <a:cubicBezTo>
                    <a:pt x="196118" y="120313"/>
                    <a:pt x="195336" y="109865"/>
                    <a:pt x="190188" y="104929"/>
                  </a:cubicBezTo>
                  <a:cubicBezTo>
                    <a:pt x="182734" y="97772"/>
                    <a:pt x="176886" y="115706"/>
                    <a:pt x="176227" y="119860"/>
                  </a:cubicBezTo>
                  <a:cubicBezTo>
                    <a:pt x="173880" y="134421"/>
                    <a:pt x="188747" y="173702"/>
                    <a:pt x="192206" y="174853"/>
                  </a:cubicBezTo>
                  <a:cubicBezTo>
                    <a:pt x="195665" y="176046"/>
                    <a:pt x="197642" y="133351"/>
                    <a:pt x="196859" y="126853"/>
                  </a:cubicBezTo>
                  <a:close/>
                  <a:moveTo>
                    <a:pt x="227252" y="150997"/>
                  </a:moveTo>
                  <a:cubicBezTo>
                    <a:pt x="222104" y="149516"/>
                    <a:pt x="218315" y="154905"/>
                    <a:pt x="216833" y="157331"/>
                  </a:cubicBezTo>
                  <a:cubicBezTo>
                    <a:pt x="211067" y="166750"/>
                    <a:pt x="211561" y="179296"/>
                    <a:pt x="214320" y="190648"/>
                  </a:cubicBezTo>
                  <a:cubicBezTo>
                    <a:pt x="214526" y="191471"/>
                    <a:pt x="218645" y="206031"/>
                    <a:pt x="221980" y="203317"/>
                  </a:cubicBezTo>
                  <a:lnTo>
                    <a:pt x="219551" y="200232"/>
                  </a:lnTo>
                  <a:cubicBezTo>
                    <a:pt x="225604" y="189167"/>
                    <a:pt x="231534" y="177198"/>
                    <a:pt x="232235" y="164324"/>
                  </a:cubicBezTo>
                  <a:cubicBezTo>
                    <a:pt x="232399" y="161444"/>
                    <a:pt x="233305" y="152725"/>
                    <a:pt x="227252" y="150997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1868;p28">
              <a:extLst>
                <a:ext uri="{FF2B5EF4-FFF2-40B4-BE49-F238E27FC236}">
                  <a16:creationId xmlns:a16="http://schemas.microsoft.com/office/drawing/2014/main" id="{EB36076B-11CB-8A4E-B71F-72465FA41FEA}"/>
                </a:ext>
              </a:extLst>
            </p:cNvPr>
            <p:cNvSpPr/>
            <p:nvPr/>
          </p:nvSpPr>
          <p:spPr>
            <a:xfrm rot="5400000">
              <a:off x="273335" y="1886846"/>
              <a:ext cx="112797" cy="73482"/>
            </a:xfrm>
            <a:custGeom>
              <a:avLst/>
              <a:gdLst/>
              <a:ahLst/>
              <a:cxnLst/>
              <a:rect l="l" t="t" r="r" b="b"/>
              <a:pathLst>
                <a:path w="225595" h="146964" extrusionOk="0">
                  <a:moveTo>
                    <a:pt x="225559" y="0"/>
                  </a:moveTo>
                  <a:cubicBezTo>
                    <a:pt x="225559" y="658"/>
                    <a:pt x="225641" y="1522"/>
                    <a:pt x="225559" y="1974"/>
                  </a:cubicBezTo>
                  <a:cubicBezTo>
                    <a:pt x="225271" y="3908"/>
                    <a:pt x="224941" y="5841"/>
                    <a:pt x="224653" y="7774"/>
                  </a:cubicBezTo>
                  <a:cubicBezTo>
                    <a:pt x="223747" y="13944"/>
                    <a:pt x="222635" y="20113"/>
                    <a:pt x="221523" y="26283"/>
                  </a:cubicBezTo>
                  <a:cubicBezTo>
                    <a:pt x="218229" y="44957"/>
                    <a:pt x="214399" y="64248"/>
                    <a:pt x="208469" y="82264"/>
                  </a:cubicBezTo>
                  <a:cubicBezTo>
                    <a:pt x="206574" y="88022"/>
                    <a:pt x="203239" y="98346"/>
                    <a:pt x="195043" y="96125"/>
                  </a:cubicBezTo>
                  <a:cubicBezTo>
                    <a:pt x="184830" y="93328"/>
                    <a:pt x="187136" y="77575"/>
                    <a:pt x="189196" y="70377"/>
                  </a:cubicBezTo>
                  <a:cubicBezTo>
                    <a:pt x="195908" y="47343"/>
                    <a:pt x="211928" y="27846"/>
                    <a:pt x="222306" y="6458"/>
                  </a:cubicBezTo>
                  <a:lnTo>
                    <a:pt x="225559" y="0"/>
                  </a:lnTo>
                  <a:close/>
                  <a:moveTo>
                    <a:pt x="184295" y="35456"/>
                  </a:moveTo>
                  <a:cubicBezTo>
                    <a:pt x="183224" y="37512"/>
                    <a:pt x="181824" y="39404"/>
                    <a:pt x="180671" y="41420"/>
                  </a:cubicBezTo>
                  <a:lnTo>
                    <a:pt x="179230" y="35250"/>
                  </a:lnTo>
                  <a:cubicBezTo>
                    <a:pt x="164692" y="39898"/>
                    <a:pt x="149084" y="40104"/>
                    <a:pt x="134383" y="44176"/>
                  </a:cubicBezTo>
                  <a:cubicBezTo>
                    <a:pt x="131253" y="45039"/>
                    <a:pt x="119887" y="47960"/>
                    <a:pt x="121699" y="53307"/>
                  </a:cubicBezTo>
                  <a:cubicBezTo>
                    <a:pt x="123099" y="57502"/>
                    <a:pt x="130512" y="57790"/>
                    <a:pt x="133971" y="57749"/>
                  </a:cubicBezTo>
                  <a:cubicBezTo>
                    <a:pt x="145049" y="57667"/>
                    <a:pt x="156168" y="53636"/>
                    <a:pt x="166257" y="49317"/>
                  </a:cubicBezTo>
                  <a:cubicBezTo>
                    <a:pt x="169511" y="47919"/>
                    <a:pt x="172723" y="46397"/>
                    <a:pt x="175894" y="44751"/>
                  </a:cubicBezTo>
                  <a:cubicBezTo>
                    <a:pt x="176512" y="44422"/>
                    <a:pt x="178488" y="43518"/>
                    <a:pt x="179724" y="42942"/>
                  </a:cubicBezTo>
                  <a:cubicBezTo>
                    <a:pt x="175153" y="50674"/>
                    <a:pt x="170417" y="58243"/>
                    <a:pt x="165722" y="65893"/>
                  </a:cubicBezTo>
                  <a:cubicBezTo>
                    <a:pt x="161727" y="72392"/>
                    <a:pt x="157856" y="79097"/>
                    <a:pt x="154973" y="86253"/>
                  </a:cubicBezTo>
                  <a:cubicBezTo>
                    <a:pt x="152173" y="93164"/>
                    <a:pt x="149826" y="101431"/>
                    <a:pt x="151597" y="108917"/>
                  </a:cubicBezTo>
                  <a:cubicBezTo>
                    <a:pt x="153615" y="117431"/>
                    <a:pt x="160904" y="116074"/>
                    <a:pt x="165187" y="110151"/>
                  </a:cubicBezTo>
                  <a:cubicBezTo>
                    <a:pt x="175482" y="95961"/>
                    <a:pt x="178406" y="75354"/>
                    <a:pt x="182401" y="58736"/>
                  </a:cubicBezTo>
                  <a:cubicBezTo>
                    <a:pt x="183924" y="52566"/>
                    <a:pt x="185242" y="46314"/>
                    <a:pt x="186889" y="40186"/>
                  </a:cubicBezTo>
                  <a:cubicBezTo>
                    <a:pt x="186972" y="39816"/>
                    <a:pt x="188660" y="35085"/>
                    <a:pt x="188331" y="34962"/>
                  </a:cubicBezTo>
                  <a:lnTo>
                    <a:pt x="184295" y="35456"/>
                  </a:lnTo>
                  <a:close/>
                  <a:moveTo>
                    <a:pt x="137636" y="82264"/>
                  </a:moveTo>
                  <a:cubicBezTo>
                    <a:pt x="132941" y="90367"/>
                    <a:pt x="127546" y="98058"/>
                    <a:pt x="122646" y="105997"/>
                  </a:cubicBezTo>
                  <a:cubicBezTo>
                    <a:pt x="119928" y="110357"/>
                    <a:pt x="117210" y="114634"/>
                    <a:pt x="114862" y="119159"/>
                  </a:cubicBezTo>
                  <a:cubicBezTo>
                    <a:pt x="112597" y="123601"/>
                    <a:pt x="104608" y="149226"/>
                    <a:pt x="118569" y="139149"/>
                  </a:cubicBezTo>
                  <a:cubicBezTo>
                    <a:pt x="131088" y="130182"/>
                    <a:pt x="137595" y="110192"/>
                    <a:pt x="141507" y="96125"/>
                  </a:cubicBezTo>
                  <a:cubicBezTo>
                    <a:pt x="142866" y="91272"/>
                    <a:pt x="145008" y="83703"/>
                    <a:pt x="142578" y="79631"/>
                  </a:cubicBezTo>
                  <a:lnTo>
                    <a:pt x="137636" y="82264"/>
                  </a:lnTo>
                  <a:close/>
                  <a:moveTo>
                    <a:pt x="114739" y="95632"/>
                  </a:moveTo>
                  <a:lnTo>
                    <a:pt x="113380" y="93164"/>
                  </a:lnTo>
                  <a:cubicBezTo>
                    <a:pt x="99543" y="105709"/>
                    <a:pt x="85006" y="117637"/>
                    <a:pt x="71828" y="130840"/>
                  </a:cubicBezTo>
                  <a:cubicBezTo>
                    <a:pt x="69933" y="132732"/>
                    <a:pt x="59144" y="142398"/>
                    <a:pt x="63426" y="145853"/>
                  </a:cubicBezTo>
                  <a:cubicBezTo>
                    <a:pt x="67298" y="148979"/>
                    <a:pt x="74051" y="144743"/>
                    <a:pt x="77099" y="142522"/>
                  </a:cubicBezTo>
                  <a:cubicBezTo>
                    <a:pt x="87971" y="134666"/>
                    <a:pt x="96248" y="122943"/>
                    <a:pt x="104114" y="112290"/>
                  </a:cubicBezTo>
                  <a:cubicBezTo>
                    <a:pt x="106914" y="108506"/>
                    <a:pt x="109715" y="104681"/>
                    <a:pt x="112268" y="100732"/>
                  </a:cubicBezTo>
                  <a:cubicBezTo>
                    <a:pt x="113298" y="99128"/>
                    <a:pt x="114821" y="93740"/>
                    <a:pt x="114739" y="95632"/>
                  </a:cubicBezTo>
                  <a:close/>
                  <a:moveTo>
                    <a:pt x="83935" y="103159"/>
                  </a:moveTo>
                  <a:lnTo>
                    <a:pt x="79158" y="106285"/>
                  </a:lnTo>
                  <a:cubicBezTo>
                    <a:pt x="72198" y="110768"/>
                    <a:pt x="64662" y="114429"/>
                    <a:pt x="57414" y="118377"/>
                  </a:cubicBezTo>
                  <a:cubicBezTo>
                    <a:pt x="52678" y="121010"/>
                    <a:pt x="47983" y="123725"/>
                    <a:pt x="43412" y="126686"/>
                  </a:cubicBezTo>
                  <a:cubicBezTo>
                    <a:pt x="38923" y="129606"/>
                    <a:pt x="32993" y="132979"/>
                    <a:pt x="30275" y="137833"/>
                  </a:cubicBezTo>
                  <a:cubicBezTo>
                    <a:pt x="25827" y="145853"/>
                    <a:pt x="40159" y="141864"/>
                    <a:pt x="42794" y="140465"/>
                  </a:cubicBezTo>
                  <a:cubicBezTo>
                    <a:pt x="54861" y="133925"/>
                    <a:pt x="64538" y="123066"/>
                    <a:pt x="74051" y="113318"/>
                  </a:cubicBezTo>
                  <a:cubicBezTo>
                    <a:pt x="76316" y="110974"/>
                    <a:pt x="82905" y="106490"/>
                    <a:pt x="83935" y="103159"/>
                  </a:cubicBezTo>
                  <a:close/>
                  <a:moveTo>
                    <a:pt x="56837" y="105339"/>
                  </a:moveTo>
                  <a:cubicBezTo>
                    <a:pt x="57208" y="105339"/>
                    <a:pt x="55725" y="106531"/>
                    <a:pt x="54408" y="107560"/>
                  </a:cubicBezTo>
                  <a:cubicBezTo>
                    <a:pt x="55725" y="107436"/>
                    <a:pt x="57043" y="107313"/>
                    <a:pt x="58320" y="107190"/>
                  </a:cubicBezTo>
                  <a:lnTo>
                    <a:pt x="56837" y="105339"/>
                  </a:lnTo>
                  <a:close/>
                  <a:moveTo>
                    <a:pt x="52843" y="108753"/>
                  </a:moveTo>
                  <a:cubicBezTo>
                    <a:pt x="53007" y="108629"/>
                    <a:pt x="53790" y="108053"/>
                    <a:pt x="54408" y="107560"/>
                  </a:cubicBezTo>
                  <a:cubicBezTo>
                    <a:pt x="40323" y="108794"/>
                    <a:pt x="26116" y="109616"/>
                    <a:pt x="12649" y="114305"/>
                  </a:cubicBezTo>
                  <a:cubicBezTo>
                    <a:pt x="9643" y="115375"/>
                    <a:pt x="-1311" y="118871"/>
                    <a:pt x="130" y="123930"/>
                  </a:cubicBezTo>
                  <a:cubicBezTo>
                    <a:pt x="1324" y="128126"/>
                    <a:pt x="8408" y="127756"/>
                    <a:pt x="11620" y="127468"/>
                  </a:cubicBezTo>
                  <a:cubicBezTo>
                    <a:pt x="23192" y="126357"/>
                    <a:pt x="34476" y="120269"/>
                    <a:pt x="44236" y="114388"/>
                  </a:cubicBezTo>
                  <a:cubicBezTo>
                    <a:pt x="47160" y="112578"/>
                    <a:pt x="50042" y="110727"/>
                    <a:pt x="52843" y="108753"/>
                  </a:cubicBezTo>
                  <a:close/>
                  <a:moveTo>
                    <a:pt x="36864" y="95632"/>
                  </a:moveTo>
                  <a:cubicBezTo>
                    <a:pt x="45965" y="98799"/>
                    <a:pt x="56302" y="99210"/>
                    <a:pt x="65856" y="99580"/>
                  </a:cubicBezTo>
                  <a:cubicBezTo>
                    <a:pt x="69645" y="99745"/>
                    <a:pt x="73475" y="99786"/>
                    <a:pt x="77264" y="99786"/>
                  </a:cubicBezTo>
                  <a:cubicBezTo>
                    <a:pt x="77634" y="99786"/>
                    <a:pt x="83194" y="99457"/>
                    <a:pt x="82864" y="99210"/>
                  </a:cubicBezTo>
                  <a:lnTo>
                    <a:pt x="76234" y="96413"/>
                  </a:lnTo>
                  <a:cubicBezTo>
                    <a:pt x="64950" y="91847"/>
                    <a:pt x="53749" y="86295"/>
                    <a:pt x="41559" y="84526"/>
                  </a:cubicBezTo>
                  <a:cubicBezTo>
                    <a:pt x="38223" y="84032"/>
                    <a:pt x="29040" y="83045"/>
                    <a:pt x="28710" y="88516"/>
                  </a:cubicBezTo>
                  <a:cubicBezTo>
                    <a:pt x="28463" y="92341"/>
                    <a:pt x="33981" y="94644"/>
                    <a:pt x="36864" y="95632"/>
                  </a:cubicBezTo>
                  <a:close/>
                  <a:moveTo>
                    <a:pt x="100572" y="89791"/>
                  </a:moveTo>
                  <a:cubicBezTo>
                    <a:pt x="102796" y="89996"/>
                    <a:pt x="109921" y="92135"/>
                    <a:pt x="112021" y="90901"/>
                  </a:cubicBezTo>
                  <a:lnTo>
                    <a:pt x="109962" y="87899"/>
                  </a:lnTo>
                  <a:cubicBezTo>
                    <a:pt x="104073" y="85472"/>
                    <a:pt x="98307" y="82675"/>
                    <a:pt x="92377" y="80248"/>
                  </a:cubicBezTo>
                  <a:cubicBezTo>
                    <a:pt x="88836" y="78767"/>
                    <a:pt x="85253" y="77410"/>
                    <a:pt x="81546" y="76300"/>
                  </a:cubicBezTo>
                  <a:cubicBezTo>
                    <a:pt x="77593" y="75148"/>
                    <a:pt x="73022" y="73791"/>
                    <a:pt x="68862" y="74654"/>
                  </a:cubicBezTo>
                  <a:cubicBezTo>
                    <a:pt x="64209" y="75600"/>
                    <a:pt x="64538" y="79672"/>
                    <a:pt x="67792" y="82181"/>
                  </a:cubicBezTo>
                  <a:cubicBezTo>
                    <a:pt x="76193" y="88721"/>
                    <a:pt x="90483" y="88763"/>
                    <a:pt x="100572" y="89791"/>
                  </a:cubicBezTo>
                  <a:close/>
                  <a:moveTo>
                    <a:pt x="97113" y="75600"/>
                  </a:moveTo>
                  <a:cubicBezTo>
                    <a:pt x="105720" y="79138"/>
                    <a:pt x="115604" y="80454"/>
                    <a:pt x="124828" y="81194"/>
                  </a:cubicBezTo>
                  <a:cubicBezTo>
                    <a:pt x="128329" y="81482"/>
                    <a:pt x="131871" y="81729"/>
                    <a:pt x="135371" y="81359"/>
                  </a:cubicBezTo>
                  <a:cubicBezTo>
                    <a:pt x="135495" y="81359"/>
                    <a:pt x="140230" y="79960"/>
                    <a:pt x="139242" y="79672"/>
                  </a:cubicBezTo>
                  <a:lnTo>
                    <a:pt x="141672" y="79508"/>
                  </a:lnTo>
                  <a:cubicBezTo>
                    <a:pt x="128576" y="75271"/>
                    <a:pt x="116263" y="68361"/>
                    <a:pt x="102467" y="66428"/>
                  </a:cubicBezTo>
                  <a:cubicBezTo>
                    <a:pt x="99666" y="66058"/>
                    <a:pt x="90936" y="64988"/>
                    <a:pt x="90277" y="69472"/>
                  </a:cubicBezTo>
                  <a:cubicBezTo>
                    <a:pt x="89783" y="72680"/>
                    <a:pt x="94930" y="74695"/>
                    <a:pt x="97113" y="75600"/>
                  </a:cubicBezTo>
                  <a:close/>
                  <a:moveTo>
                    <a:pt x="166587" y="22335"/>
                  </a:moveTo>
                  <a:cubicBezTo>
                    <a:pt x="180753" y="21389"/>
                    <a:pt x="195249" y="17646"/>
                    <a:pt x="208345" y="12175"/>
                  </a:cubicBezTo>
                  <a:cubicBezTo>
                    <a:pt x="211928" y="10694"/>
                    <a:pt x="215469" y="9008"/>
                    <a:pt x="218846" y="7034"/>
                  </a:cubicBezTo>
                  <a:cubicBezTo>
                    <a:pt x="219835" y="6458"/>
                    <a:pt x="220823" y="5841"/>
                    <a:pt x="221729" y="5141"/>
                  </a:cubicBezTo>
                  <a:cubicBezTo>
                    <a:pt x="222347" y="4730"/>
                    <a:pt x="223829" y="3126"/>
                    <a:pt x="223294" y="3578"/>
                  </a:cubicBezTo>
                  <a:lnTo>
                    <a:pt x="215346" y="987"/>
                  </a:lnTo>
                  <a:cubicBezTo>
                    <a:pt x="199738" y="6869"/>
                    <a:pt x="182359" y="6787"/>
                    <a:pt x="166587" y="12669"/>
                  </a:cubicBezTo>
                  <a:cubicBezTo>
                    <a:pt x="164487" y="13409"/>
                    <a:pt x="153162" y="16905"/>
                    <a:pt x="153944" y="20566"/>
                  </a:cubicBezTo>
                  <a:cubicBezTo>
                    <a:pt x="154644" y="23774"/>
                    <a:pt x="164692" y="22458"/>
                    <a:pt x="166587" y="22335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869;p28">
              <a:extLst>
                <a:ext uri="{FF2B5EF4-FFF2-40B4-BE49-F238E27FC236}">
                  <a16:creationId xmlns:a16="http://schemas.microsoft.com/office/drawing/2014/main" id="{D970B2E7-DF5A-C842-B5D1-EC090E401E17}"/>
                </a:ext>
              </a:extLst>
            </p:cNvPr>
            <p:cNvSpPr/>
            <p:nvPr/>
          </p:nvSpPr>
          <p:spPr>
            <a:xfrm rot="5400000">
              <a:off x="319981" y="1666403"/>
              <a:ext cx="95622" cy="152924"/>
            </a:xfrm>
            <a:custGeom>
              <a:avLst/>
              <a:gdLst/>
              <a:ahLst/>
              <a:cxnLst/>
              <a:rect l="l" t="t" r="r" b="b"/>
              <a:pathLst>
                <a:path w="191245" h="305847" extrusionOk="0">
                  <a:moveTo>
                    <a:pt x="191246" y="166415"/>
                  </a:moveTo>
                  <a:lnTo>
                    <a:pt x="189804" y="166744"/>
                  </a:lnTo>
                  <a:cubicBezTo>
                    <a:pt x="191781" y="168924"/>
                    <a:pt x="172920" y="164317"/>
                    <a:pt x="171808" y="163906"/>
                  </a:cubicBezTo>
                  <a:cubicBezTo>
                    <a:pt x="159948" y="159669"/>
                    <a:pt x="148376" y="154034"/>
                    <a:pt x="137915" y="147041"/>
                  </a:cubicBezTo>
                  <a:cubicBezTo>
                    <a:pt x="102046" y="122938"/>
                    <a:pt x="88868" y="79092"/>
                    <a:pt x="74990" y="40387"/>
                  </a:cubicBezTo>
                  <a:cubicBezTo>
                    <a:pt x="71325" y="30186"/>
                    <a:pt x="68071" y="19780"/>
                    <a:pt x="64941" y="9373"/>
                  </a:cubicBezTo>
                  <a:cubicBezTo>
                    <a:pt x="64488" y="7769"/>
                    <a:pt x="61935" y="2052"/>
                    <a:pt x="63871" y="653"/>
                  </a:cubicBezTo>
                  <a:cubicBezTo>
                    <a:pt x="66383" y="-1156"/>
                    <a:pt x="73219" y="1311"/>
                    <a:pt x="75731" y="1846"/>
                  </a:cubicBezTo>
                  <a:cubicBezTo>
                    <a:pt x="89074" y="4725"/>
                    <a:pt x="102170" y="8756"/>
                    <a:pt x="114730" y="14186"/>
                  </a:cubicBezTo>
                  <a:cubicBezTo>
                    <a:pt x="179674" y="42114"/>
                    <a:pt x="183504" y="105416"/>
                    <a:pt x="191246" y="166415"/>
                  </a:cubicBezTo>
                  <a:close/>
                  <a:moveTo>
                    <a:pt x="141169" y="156954"/>
                  </a:moveTo>
                  <a:cubicBezTo>
                    <a:pt x="142487" y="155844"/>
                    <a:pt x="137833" y="157900"/>
                    <a:pt x="136145" y="158065"/>
                  </a:cubicBezTo>
                  <a:cubicBezTo>
                    <a:pt x="132891" y="158435"/>
                    <a:pt x="129638" y="159093"/>
                    <a:pt x="126508" y="159957"/>
                  </a:cubicBezTo>
                  <a:cubicBezTo>
                    <a:pt x="115924" y="162877"/>
                    <a:pt x="106041" y="168101"/>
                    <a:pt x="97351" y="174723"/>
                  </a:cubicBezTo>
                  <a:cubicBezTo>
                    <a:pt x="67042" y="197880"/>
                    <a:pt x="44762" y="229593"/>
                    <a:pt x="27590" y="263198"/>
                  </a:cubicBezTo>
                  <a:cubicBezTo>
                    <a:pt x="22483" y="273234"/>
                    <a:pt x="17335" y="283394"/>
                    <a:pt x="11158" y="292854"/>
                  </a:cubicBezTo>
                  <a:cubicBezTo>
                    <a:pt x="9099" y="295980"/>
                    <a:pt x="6875" y="299024"/>
                    <a:pt x="4404" y="301821"/>
                  </a:cubicBezTo>
                  <a:cubicBezTo>
                    <a:pt x="3169" y="303219"/>
                    <a:pt x="-1444" y="305728"/>
                    <a:pt x="451" y="305810"/>
                  </a:cubicBezTo>
                  <a:cubicBezTo>
                    <a:pt x="13958" y="306427"/>
                    <a:pt x="31296" y="299147"/>
                    <a:pt x="44350" y="296350"/>
                  </a:cubicBezTo>
                  <a:cubicBezTo>
                    <a:pt x="72601" y="290345"/>
                    <a:pt x="104682" y="284011"/>
                    <a:pt x="128773" y="267064"/>
                  </a:cubicBezTo>
                  <a:cubicBezTo>
                    <a:pt x="157847" y="246622"/>
                    <a:pt x="175144" y="202899"/>
                    <a:pt x="167896" y="167936"/>
                  </a:cubicBezTo>
                  <a:lnTo>
                    <a:pt x="141169" y="156954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3" name="Google Shape;1870;p28">
              <a:extLst>
                <a:ext uri="{FF2B5EF4-FFF2-40B4-BE49-F238E27FC236}">
                  <a16:creationId xmlns:a16="http://schemas.microsoft.com/office/drawing/2014/main" id="{6A39BE52-C373-6B41-9D8E-DAEF1973A2DB}"/>
                </a:ext>
              </a:extLst>
            </p:cNvPr>
            <p:cNvSpPr/>
            <p:nvPr/>
          </p:nvSpPr>
          <p:spPr>
            <a:xfrm rot="5400000">
              <a:off x="331340" y="1817690"/>
              <a:ext cx="255505" cy="159063"/>
            </a:xfrm>
            <a:custGeom>
              <a:avLst/>
              <a:gdLst/>
              <a:ahLst/>
              <a:cxnLst/>
              <a:rect l="l" t="t" r="r" b="b"/>
              <a:pathLst>
                <a:path w="511010" h="318126" extrusionOk="0">
                  <a:moveTo>
                    <a:pt x="157971" y="188160"/>
                  </a:moveTo>
                  <a:cubicBezTo>
                    <a:pt x="157971" y="188160"/>
                    <a:pt x="182515" y="213086"/>
                    <a:pt x="183051" y="240686"/>
                  </a:cubicBezTo>
                  <a:cubicBezTo>
                    <a:pt x="183709" y="275648"/>
                    <a:pt x="158877" y="315258"/>
                    <a:pt x="141086" y="317520"/>
                  </a:cubicBezTo>
                  <a:cubicBezTo>
                    <a:pt x="52957" y="328543"/>
                    <a:pt x="138904" y="185692"/>
                    <a:pt x="157971" y="188160"/>
                  </a:cubicBezTo>
                  <a:close/>
                  <a:moveTo>
                    <a:pt x="154388" y="128684"/>
                  </a:moveTo>
                  <a:lnTo>
                    <a:pt x="180909" y="105115"/>
                  </a:lnTo>
                  <a:cubicBezTo>
                    <a:pt x="163613" y="91706"/>
                    <a:pt x="131532" y="77680"/>
                    <a:pt x="109953" y="73156"/>
                  </a:cubicBezTo>
                  <a:cubicBezTo>
                    <a:pt x="95210" y="70112"/>
                    <a:pt x="79931" y="69660"/>
                    <a:pt x="64941" y="70729"/>
                  </a:cubicBezTo>
                  <a:cubicBezTo>
                    <a:pt x="54069" y="71469"/>
                    <a:pt x="43197" y="73032"/>
                    <a:pt x="32737" y="76035"/>
                  </a:cubicBezTo>
                  <a:cubicBezTo>
                    <a:pt x="10581" y="82369"/>
                    <a:pt x="-13387" y="98370"/>
                    <a:pt x="8893" y="120704"/>
                  </a:cubicBezTo>
                  <a:cubicBezTo>
                    <a:pt x="12558" y="124365"/>
                    <a:pt x="16717" y="127491"/>
                    <a:pt x="21165" y="130165"/>
                  </a:cubicBezTo>
                  <a:cubicBezTo>
                    <a:pt x="49539" y="147152"/>
                    <a:pt x="85079" y="148016"/>
                    <a:pt x="116295" y="139296"/>
                  </a:cubicBezTo>
                  <a:cubicBezTo>
                    <a:pt x="120619" y="138103"/>
                    <a:pt x="151546" y="133085"/>
                    <a:pt x="154388" y="128684"/>
                  </a:cubicBezTo>
                  <a:close/>
                  <a:moveTo>
                    <a:pt x="224356" y="8126"/>
                  </a:moveTo>
                  <a:cubicBezTo>
                    <a:pt x="210107" y="1874"/>
                    <a:pt x="182721" y="-6105"/>
                    <a:pt x="169749" y="7304"/>
                  </a:cubicBezTo>
                  <a:cubicBezTo>
                    <a:pt x="160483" y="16846"/>
                    <a:pt x="169419" y="31119"/>
                    <a:pt x="175803" y="39428"/>
                  </a:cubicBezTo>
                  <a:cubicBezTo>
                    <a:pt x="188816" y="56374"/>
                    <a:pt x="218549" y="86030"/>
                    <a:pt x="242270" y="87305"/>
                  </a:cubicBezTo>
                  <a:lnTo>
                    <a:pt x="305319" y="107336"/>
                  </a:lnTo>
                  <a:cubicBezTo>
                    <a:pt x="301077" y="62832"/>
                    <a:pt x="263602" y="25319"/>
                    <a:pt x="224356" y="8126"/>
                  </a:cubicBezTo>
                  <a:close/>
                  <a:moveTo>
                    <a:pt x="505792" y="161054"/>
                  </a:moveTo>
                  <a:cubicBezTo>
                    <a:pt x="496238" y="122391"/>
                    <a:pt x="475318" y="84138"/>
                    <a:pt x="444761" y="58184"/>
                  </a:cubicBezTo>
                  <a:cubicBezTo>
                    <a:pt x="434218" y="49217"/>
                    <a:pt x="393119" y="19479"/>
                    <a:pt x="380023" y="40168"/>
                  </a:cubicBezTo>
                  <a:cubicBezTo>
                    <a:pt x="374422" y="49094"/>
                    <a:pt x="382617" y="60775"/>
                    <a:pt x="387394" y="68014"/>
                  </a:cubicBezTo>
                  <a:cubicBezTo>
                    <a:pt x="401067" y="88827"/>
                    <a:pt x="417004" y="108077"/>
                    <a:pt x="429770" y="129465"/>
                  </a:cubicBezTo>
                  <a:cubicBezTo>
                    <a:pt x="432777" y="134483"/>
                    <a:pt x="444431" y="153980"/>
                    <a:pt x="443566" y="155707"/>
                  </a:cubicBezTo>
                  <a:lnTo>
                    <a:pt x="510075" y="199431"/>
                  </a:lnTo>
                  <a:cubicBezTo>
                    <a:pt x="512958" y="187872"/>
                    <a:pt x="508510" y="172078"/>
                    <a:pt x="505792" y="16105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4" name="Google Shape;1871;p28">
              <a:extLst>
                <a:ext uri="{FF2B5EF4-FFF2-40B4-BE49-F238E27FC236}">
                  <a16:creationId xmlns:a16="http://schemas.microsoft.com/office/drawing/2014/main" id="{933B44F0-7647-CD40-90D4-0EADC37CB00A}"/>
                </a:ext>
              </a:extLst>
            </p:cNvPr>
            <p:cNvSpPr/>
            <p:nvPr/>
          </p:nvSpPr>
          <p:spPr>
            <a:xfrm rot="5400000">
              <a:off x="110166" y="1873306"/>
              <a:ext cx="705667" cy="310026"/>
            </a:xfrm>
            <a:custGeom>
              <a:avLst/>
              <a:gdLst/>
              <a:ahLst/>
              <a:cxnLst/>
              <a:rect l="l" t="t" r="r" b="b"/>
              <a:pathLst>
                <a:path w="1411335" h="620052" extrusionOk="0">
                  <a:moveTo>
                    <a:pt x="710560" y="446681"/>
                  </a:moveTo>
                  <a:cubicBezTo>
                    <a:pt x="711631" y="451329"/>
                    <a:pt x="708748" y="455977"/>
                    <a:pt x="704094" y="457088"/>
                  </a:cubicBezTo>
                  <a:cubicBezTo>
                    <a:pt x="683627" y="462517"/>
                    <a:pt x="666331" y="472060"/>
                    <a:pt x="650517" y="483577"/>
                  </a:cubicBezTo>
                  <a:cubicBezTo>
                    <a:pt x="631120" y="497685"/>
                    <a:pt x="614236" y="515043"/>
                    <a:pt x="596939" y="532195"/>
                  </a:cubicBezTo>
                  <a:cubicBezTo>
                    <a:pt x="578943" y="550005"/>
                    <a:pt x="560452" y="567486"/>
                    <a:pt x="539862" y="582170"/>
                  </a:cubicBezTo>
                  <a:cubicBezTo>
                    <a:pt x="529731" y="589244"/>
                    <a:pt x="519106" y="595538"/>
                    <a:pt x="507946" y="600802"/>
                  </a:cubicBezTo>
                  <a:cubicBezTo>
                    <a:pt x="496744" y="606108"/>
                    <a:pt x="485090" y="610345"/>
                    <a:pt x="473024" y="613389"/>
                  </a:cubicBezTo>
                  <a:lnTo>
                    <a:pt x="448356" y="618448"/>
                  </a:lnTo>
                  <a:lnTo>
                    <a:pt x="440408" y="619682"/>
                  </a:lnTo>
                  <a:cubicBezTo>
                    <a:pt x="440160" y="619723"/>
                    <a:pt x="437360" y="620052"/>
                    <a:pt x="436289" y="620052"/>
                  </a:cubicBezTo>
                  <a:cubicBezTo>
                    <a:pt x="427600" y="619846"/>
                    <a:pt x="427271" y="611456"/>
                    <a:pt x="427929" y="609399"/>
                  </a:cubicBezTo>
                  <a:cubicBezTo>
                    <a:pt x="428959" y="605779"/>
                    <a:pt x="432336" y="603394"/>
                    <a:pt x="435960" y="603394"/>
                  </a:cubicBezTo>
                  <a:lnTo>
                    <a:pt x="435960" y="603435"/>
                  </a:lnTo>
                  <a:cubicBezTo>
                    <a:pt x="435960" y="603805"/>
                    <a:pt x="436495" y="603682"/>
                    <a:pt x="436989" y="603476"/>
                  </a:cubicBezTo>
                  <a:cubicBezTo>
                    <a:pt x="437401" y="603517"/>
                    <a:pt x="437772" y="603599"/>
                    <a:pt x="438184" y="603723"/>
                  </a:cubicBezTo>
                  <a:lnTo>
                    <a:pt x="438307" y="603764"/>
                  </a:lnTo>
                  <a:cubicBezTo>
                    <a:pt x="438060" y="603641"/>
                    <a:pt x="437731" y="603476"/>
                    <a:pt x="437401" y="603311"/>
                  </a:cubicBezTo>
                  <a:cubicBezTo>
                    <a:pt x="437566" y="603229"/>
                    <a:pt x="437731" y="603147"/>
                    <a:pt x="437731" y="603147"/>
                  </a:cubicBezTo>
                  <a:lnTo>
                    <a:pt x="444938" y="601625"/>
                  </a:lnTo>
                  <a:lnTo>
                    <a:pt x="468040" y="595496"/>
                  </a:lnTo>
                  <a:cubicBezTo>
                    <a:pt x="478707" y="592206"/>
                    <a:pt x="488961" y="587805"/>
                    <a:pt x="498803" y="582581"/>
                  </a:cubicBezTo>
                  <a:cubicBezTo>
                    <a:pt x="508646" y="577357"/>
                    <a:pt x="518035" y="571270"/>
                    <a:pt x="526930" y="564483"/>
                  </a:cubicBezTo>
                  <a:cubicBezTo>
                    <a:pt x="546368" y="550046"/>
                    <a:pt x="563212" y="532482"/>
                    <a:pt x="580549" y="515577"/>
                  </a:cubicBezTo>
                  <a:cubicBezTo>
                    <a:pt x="598875" y="497685"/>
                    <a:pt x="617613" y="480368"/>
                    <a:pt x="638615" y="466466"/>
                  </a:cubicBezTo>
                  <a:cubicBezTo>
                    <a:pt x="656859" y="454414"/>
                    <a:pt x="676914" y="445077"/>
                    <a:pt x="700141" y="440265"/>
                  </a:cubicBezTo>
                  <a:cubicBezTo>
                    <a:pt x="704795" y="439154"/>
                    <a:pt x="709448" y="442034"/>
                    <a:pt x="710560" y="446681"/>
                  </a:cubicBezTo>
                  <a:close/>
                  <a:moveTo>
                    <a:pt x="437401" y="603311"/>
                  </a:moveTo>
                  <a:cubicBezTo>
                    <a:pt x="436660" y="602982"/>
                    <a:pt x="435919" y="602736"/>
                    <a:pt x="435960" y="603394"/>
                  </a:cubicBezTo>
                  <a:cubicBezTo>
                    <a:pt x="436289" y="603394"/>
                    <a:pt x="436619" y="603435"/>
                    <a:pt x="436989" y="603476"/>
                  </a:cubicBezTo>
                  <a:lnTo>
                    <a:pt x="437401" y="603311"/>
                  </a:lnTo>
                  <a:close/>
                  <a:moveTo>
                    <a:pt x="990102" y="407442"/>
                  </a:moveTo>
                  <a:cubicBezTo>
                    <a:pt x="986601" y="407071"/>
                    <a:pt x="981618" y="403945"/>
                    <a:pt x="975029" y="399544"/>
                  </a:cubicBezTo>
                  <a:cubicBezTo>
                    <a:pt x="964651" y="392634"/>
                    <a:pt x="951638" y="382104"/>
                    <a:pt x="936854" y="369395"/>
                  </a:cubicBezTo>
                  <a:cubicBezTo>
                    <a:pt x="917910" y="353065"/>
                    <a:pt x="896372" y="333034"/>
                    <a:pt x="874052" y="312180"/>
                  </a:cubicBezTo>
                  <a:cubicBezTo>
                    <a:pt x="860338" y="299347"/>
                    <a:pt x="846336" y="286185"/>
                    <a:pt x="832499" y="273393"/>
                  </a:cubicBezTo>
                  <a:cubicBezTo>
                    <a:pt x="789176" y="233331"/>
                    <a:pt x="748241" y="195860"/>
                    <a:pt x="727362" y="177103"/>
                  </a:cubicBezTo>
                  <a:cubicBezTo>
                    <a:pt x="723738" y="173648"/>
                    <a:pt x="717932" y="173813"/>
                    <a:pt x="714513" y="177474"/>
                  </a:cubicBezTo>
                  <a:cubicBezTo>
                    <a:pt x="711054" y="181134"/>
                    <a:pt x="711219" y="186893"/>
                    <a:pt x="714884" y="190348"/>
                  </a:cubicBezTo>
                  <a:cubicBezTo>
                    <a:pt x="728680" y="204004"/>
                    <a:pt x="751289" y="227408"/>
                    <a:pt x="778057" y="254102"/>
                  </a:cubicBezTo>
                  <a:cubicBezTo>
                    <a:pt x="791523" y="267511"/>
                    <a:pt x="805978" y="281825"/>
                    <a:pt x="820927" y="296057"/>
                  </a:cubicBezTo>
                  <a:cubicBezTo>
                    <a:pt x="830522" y="305270"/>
                    <a:pt x="840365" y="314401"/>
                    <a:pt x="850207" y="323327"/>
                  </a:cubicBezTo>
                  <a:cubicBezTo>
                    <a:pt x="865568" y="337271"/>
                    <a:pt x="880970" y="350639"/>
                    <a:pt x="895548" y="362937"/>
                  </a:cubicBezTo>
                  <a:cubicBezTo>
                    <a:pt x="922976" y="385971"/>
                    <a:pt x="947726" y="404933"/>
                    <a:pt x="965105" y="415298"/>
                  </a:cubicBezTo>
                  <a:cubicBezTo>
                    <a:pt x="975318" y="421344"/>
                    <a:pt x="983513" y="424553"/>
                    <a:pt x="988743" y="424799"/>
                  </a:cubicBezTo>
                  <a:cubicBezTo>
                    <a:pt x="993561" y="425169"/>
                    <a:pt x="997762" y="421591"/>
                    <a:pt x="998132" y="416779"/>
                  </a:cubicBezTo>
                  <a:cubicBezTo>
                    <a:pt x="998503" y="412007"/>
                    <a:pt x="994920" y="407812"/>
                    <a:pt x="990102" y="407442"/>
                  </a:cubicBezTo>
                  <a:close/>
                  <a:moveTo>
                    <a:pt x="1403773" y="16525"/>
                  </a:moveTo>
                  <a:lnTo>
                    <a:pt x="1402825" y="17018"/>
                  </a:lnTo>
                  <a:cubicBezTo>
                    <a:pt x="1403814" y="17306"/>
                    <a:pt x="1404596" y="17306"/>
                    <a:pt x="1404349" y="16401"/>
                  </a:cubicBezTo>
                  <a:lnTo>
                    <a:pt x="1403896" y="16442"/>
                  </a:lnTo>
                  <a:lnTo>
                    <a:pt x="1403773" y="16525"/>
                  </a:lnTo>
                  <a:close/>
                  <a:moveTo>
                    <a:pt x="1406491" y="689"/>
                  </a:moveTo>
                  <a:cubicBezTo>
                    <a:pt x="1405090" y="-10"/>
                    <a:pt x="1401467" y="-668"/>
                    <a:pt x="1396813" y="1347"/>
                  </a:cubicBezTo>
                  <a:cubicBezTo>
                    <a:pt x="1390347" y="4103"/>
                    <a:pt x="1375728" y="13645"/>
                    <a:pt x="1373751" y="14674"/>
                  </a:cubicBezTo>
                  <a:cubicBezTo>
                    <a:pt x="1360408" y="21378"/>
                    <a:pt x="1346777" y="27589"/>
                    <a:pt x="1333022" y="33471"/>
                  </a:cubicBezTo>
                  <a:cubicBezTo>
                    <a:pt x="1319227" y="39353"/>
                    <a:pt x="1305307" y="44906"/>
                    <a:pt x="1291264" y="50171"/>
                  </a:cubicBezTo>
                  <a:cubicBezTo>
                    <a:pt x="1268944" y="58767"/>
                    <a:pt x="1246417" y="65472"/>
                    <a:pt x="1223932" y="70407"/>
                  </a:cubicBezTo>
                  <a:cubicBezTo>
                    <a:pt x="1208653" y="73780"/>
                    <a:pt x="1193375" y="76372"/>
                    <a:pt x="1178055" y="77811"/>
                  </a:cubicBezTo>
                  <a:cubicBezTo>
                    <a:pt x="1140209" y="81348"/>
                    <a:pt x="1101993" y="78346"/>
                    <a:pt x="1063405" y="65513"/>
                  </a:cubicBezTo>
                  <a:cubicBezTo>
                    <a:pt x="1058917" y="63909"/>
                    <a:pt x="1053975" y="66212"/>
                    <a:pt x="1052369" y="70736"/>
                  </a:cubicBezTo>
                  <a:cubicBezTo>
                    <a:pt x="1050721" y="75220"/>
                    <a:pt x="1053069" y="80156"/>
                    <a:pt x="1057558" y="81760"/>
                  </a:cubicBezTo>
                  <a:cubicBezTo>
                    <a:pt x="1098328" y="97349"/>
                    <a:pt x="1139139" y="102860"/>
                    <a:pt x="1179826" y="100310"/>
                  </a:cubicBezTo>
                  <a:cubicBezTo>
                    <a:pt x="1196258" y="99282"/>
                    <a:pt x="1212689" y="96937"/>
                    <a:pt x="1228997" y="93277"/>
                  </a:cubicBezTo>
                  <a:cubicBezTo>
                    <a:pt x="1252677" y="88012"/>
                    <a:pt x="1276068" y="80032"/>
                    <a:pt x="1299377" y="70490"/>
                  </a:cubicBezTo>
                  <a:cubicBezTo>
                    <a:pt x="1313502" y="64567"/>
                    <a:pt x="1327545" y="58438"/>
                    <a:pt x="1341341" y="51816"/>
                  </a:cubicBezTo>
                  <a:cubicBezTo>
                    <a:pt x="1355219" y="45194"/>
                    <a:pt x="1368851" y="38119"/>
                    <a:pt x="1382276" y="30551"/>
                  </a:cubicBezTo>
                  <a:cubicBezTo>
                    <a:pt x="1384047" y="29564"/>
                    <a:pt x="1396360" y="20473"/>
                    <a:pt x="1402825" y="17018"/>
                  </a:cubicBezTo>
                  <a:cubicBezTo>
                    <a:pt x="1401590" y="16689"/>
                    <a:pt x="1400066" y="15949"/>
                    <a:pt x="1399613" y="15743"/>
                  </a:cubicBezTo>
                  <a:cubicBezTo>
                    <a:pt x="1400972" y="16360"/>
                    <a:pt x="1402455" y="16607"/>
                    <a:pt x="1403896" y="16442"/>
                  </a:cubicBezTo>
                  <a:cubicBezTo>
                    <a:pt x="1404061" y="16319"/>
                    <a:pt x="1404267" y="16155"/>
                    <a:pt x="1404308" y="16278"/>
                  </a:cubicBezTo>
                  <a:lnTo>
                    <a:pt x="1404349" y="16401"/>
                  </a:lnTo>
                  <a:cubicBezTo>
                    <a:pt x="1406985" y="15990"/>
                    <a:pt x="1409373" y="14262"/>
                    <a:pt x="1410568" y="11671"/>
                  </a:cubicBezTo>
                  <a:cubicBezTo>
                    <a:pt x="1412503" y="7517"/>
                    <a:pt x="1410650" y="2581"/>
                    <a:pt x="1406491" y="689"/>
                  </a:cubicBezTo>
                  <a:close/>
                  <a:moveTo>
                    <a:pt x="897978" y="384737"/>
                  </a:moveTo>
                  <a:cubicBezTo>
                    <a:pt x="856261" y="390454"/>
                    <a:pt x="813720" y="382763"/>
                    <a:pt x="772003" y="368942"/>
                  </a:cubicBezTo>
                  <a:cubicBezTo>
                    <a:pt x="708830" y="348006"/>
                    <a:pt x="647593" y="312715"/>
                    <a:pt x="594098" y="285280"/>
                  </a:cubicBezTo>
                  <a:cubicBezTo>
                    <a:pt x="560741" y="268416"/>
                    <a:pt x="521330" y="251017"/>
                    <a:pt x="481425" y="243079"/>
                  </a:cubicBezTo>
                  <a:cubicBezTo>
                    <a:pt x="453503" y="237485"/>
                    <a:pt x="425376" y="236580"/>
                    <a:pt x="398732" y="242955"/>
                  </a:cubicBezTo>
                  <a:cubicBezTo>
                    <a:pt x="349849" y="254843"/>
                    <a:pt x="328517" y="297455"/>
                    <a:pt x="332635" y="336242"/>
                  </a:cubicBezTo>
                  <a:cubicBezTo>
                    <a:pt x="336794" y="375770"/>
                    <a:pt x="366733" y="411514"/>
                    <a:pt x="420064" y="406167"/>
                  </a:cubicBezTo>
                  <a:cubicBezTo>
                    <a:pt x="435960" y="404562"/>
                    <a:pt x="449838" y="397735"/>
                    <a:pt x="459516" y="387205"/>
                  </a:cubicBezTo>
                  <a:cubicBezTo>
                    <a:pt x="469317" y="376593"/>
                    <a:pt x="475000" y="362279"/>
                    <a:pt x="474135" y="345785"/>
                  </a:cubicBezTo>
                  <a:cubicBezTo>
                    <a:pt x="473435" y="332541"/>
                    <a:pt x="461904" y="313702"/>
                    <a:pt x="446297" y="307656"/>
                  </a:cubicBezTo>
                  <a:cubicBezTo>
                    <a:pt x="433489" y="302720"/>
                    <a:pt x="417510" y="304694"/>
                    <a:pt x="403344" y="325918"/>
                  </a:cubicBezTo>
                  <a:cubicBezTo>
                    <a:pt x="400791" y="329661"/>
                    <a:pt x="401738" y="334844"/>
                    <a:pt x="405527" y="337394"/>
                  </a:cubicBezTo>
                  <a:cubicBezTo>
                    <a:pt x="409315" y="339985"/>
                    <a:pt x="414463" y="338998"/>
                    <a:pt x="417058" y="335214"/>
                  </a:cubicBezTo>
                  <a:cubicBezTo>
                    <a:pt x="425047" y="323780"/>
                    <a:pt x="432913" y="320941"/>
                    <a:pt x="439872" y="323780"/>
                  </a:cubicBezTo>
                  <a:cubicBezTo>
                    <a:pt x="449015" y="327564"/>
                    <a:pt x="455727" y="338752"/>
                    <a:pt x="455974" y="346567"/>
                  </a:cubicBezTo>
                  <a:cubicBezTo>
                    <a:pt x="456345" y="357672"/>
                    <a:pt x="452433" y="367256"/>
                    <a:pt x="445720" y="374289"/>
                  </a:cubicBezTo>
                  <a:cubicBezTo>
                    <a:pt x="438925" y="381405"/>
                    <a:pt x="429247" y="385765"/>
                    <a:pt x="418293" y="386670"/>
                  </a:cubicBezTo>
                  <a:cubicBezTo>
                    <a:pt x="378635" y="389961"/>
                    <a:pt x="356562" y="363513"/>
                    <a:pt x="353926" y="334186"/>
                  </a:cubicBezTo>
                  <a:cubicBezTo>
                    <a:pt x="351290" y="305188"/>
                    <a:pt x="367392" y="273516"/>
                    <a:pt x="404003" y="265167"/>
                  </a:cubicBezTo>
                  <a:cubicBezTo>
                    <a:pt x="427477" y="259696"/>
                    <a:pt x="452268" y="261012"/>
                    <a:pt x="476853" y="265948"/>
                  </a:cubicBezTo>
                  <a:cubicBezTo>
                    <a:pt x="514699" y="273558"/>
                    <a:pt x="552051" y="289846"/>
                    <a:pt x="583761" y="305723"/>
                  </a:cubicBezTo>
                  <a:cubicBezTo>
                    <a:pt x="638533" y="332787"/>
                    <a:pt x="701294" y="367749"/>
                    <a:pt x="765867" y="387945"/>
                  </a:cubicBezTo>
                  <a:cubicBezTo>
                    <a:pt x="810590" y="401889"/>
                    <a:pt x="856137" y="408799"/>
                    <a:pt x="900490" y="401848"/>
                  </a:cubicBezTo>
                  <a:cubicBezTo>
                    <a:pt x="905226" y="401149"/>
                    <a:pt x="908480" y="396747"/>
                    <a:pt x="907821" y="392058"/>
                  </a:cubicBezTo>
                  <a:cubicBezTo>
                    <a:pt x="907121" y="387328"/>
                    <a:pt x="902714" y="384038"/>
                    <a:pt x="897978" y="384737"/>
                  </a:cubicBezTo>
                  <a:close/>
                  <a:moveTo>
                    <a:pt x="571860" y="411144"/>
                  </a:moveTo>
                  <a:cubicBezTo>
                    <a:pt x="574084" y="407647"/>
                    <a:pt x="573095" y="402999"/>
                    <a:pt x="569636" y="400737"/>
                  </a:cubicBezTo>
                  <a:cubicBezTo>
                    <a:pt x="566135" y="398516"/>
                    <a:pt x="561482" y="399503"/>
                    <a:pt x="559217" y="402958"/>
                  </a:cubicBezTo>
                  <a:cubicBezTo>
                    <a:pt x="510622" y="476296"/>
                    <a:pt x="444443" y="509860"/>
                    <a:pt x="377276" y="520472"/>
                  </a:cubicBezTo>
                  <a:cubicBezTo>
                    <a:pt x="347254" y="525243"/>
                    <a:pt x="317027" y="525408"/>
                    <a:pt x="287953" y="522487"/>
                  </a:cubicBezTo>
                  <a:cubicBezTo>
                    <a:pt x="238988" y="517510"/>
                    <a:pt x="193358" y="503690"/>
                    <a:pt x="158271" y="486991"/>
                  </a:cubicBezTo>
                  <a:cubicBezTo>
                    <a:pt x="142910" y="479751"/>
                    <a:pt x="127055" y="473541"/>
                    <a:pt x="110789" y="468728"/>
                  </a:cubicBezTo>
                  <a:cubicBezTo>
                    <a:pt x="94481" y="463916"/>
                    <a:pt x="77761" y="460461"/>
                    <a:pt x="60753" y="458733"/>
                  </a:cubicBezTo>
                  <a:cubicBezTo>
                    <a:pt x="54905" y="458157"/>
                    <a:pt x="49016" y="457787"/>
                    <a:pt x="43127" y="457623"/>
                  </a:cubicBezTo>
                  <a:cubicBezTo>
                    <a:pt x="37238" y="457499"/>
                    <a:pt x="31308" y="457581"/>
                    <a:pt x="25460" y="457869"/>
                  </a:cubicBezTo>
                  <a:cubicBezTo>
                    <a:pt x="22619" y="458034"/>
                    <a:pt x="16359" y="460625"/>
                    <a:pt x="12035" y="461818"/>
                  </a:cubicBezTo>
                  <a:cubicBezTo>
                    <a:pt x="11211" y="461283"/>
                    <a:pt x="10305" y="460954"/>
                    <a:pt x="9399" y="460831"/>
                  </a:cubicBezTo>
                  <a:cubicBezTo>
                    <a:pt x="9811" y="461160"/>
                    <a:pt x="10305" y="461612"/>
                    <a:pt x="10799" y="462106"/>
                  </a:cubicBezTo>
                  <a:cubicBezTo>
                    <a:pt x="8905" y="462558"/>
                    <a:pt x="7546" y="462558"/>
                    <a:pt x="7464" y="461695"/>
                  </a:cubicBezTo>
                  <a:cubicBezTo>
                    <a:pt x="7464" y="461283"/>
                    <a:pt x="7464" y="460995"/>
                    <a:pt x="7505" y="460749"/>
                  </a:cubicBezTo>
                  <a:cubicBezTo>
                    <a:pt x="6434" y="460872"/>
                    <a:pt x="5405" y="461242"/>
                    <a:pt x="4416" y="461818"/>
                  </a:cubicBezTo>
                  <a:cubicBezTo>
                    <a:pt x="1410" y="463669"/>
                    <a:pt x="710" y="465725"/>
                    <a:pt x="463" y="466507"/>
                  </a:cubicBezTo>
                  <a:cubicBezTo>
                    <a:pt x="-732" y="470127"/>
                    <a:pt x="422" y="472882"/>
                    <a:pt x="3510" y="474898"/>
                  </a:cubicBezTo>
                  <a:cubicBezTo>
                    <a:pt x="4293" y="475433"/>
                    <a:pt x="5981" y="476214"/>
                    <a:pt x="8576" y="476091"/>
                  </a:cubicBezTo>
                  <a:cubicBezTo>
                    <a:pt x="11294" y="475885"/>
                    <a:pt x="21713" y="472882"/>
                    <a:pt x="26078" y="472759"/>
                  </a:cubicBezTo>
                  <a:cubicBezTo>
                    <a:pt x="31555" y="472595"/>
                    <a:pt x="37073" y="472677"/>
                    <a:pt x="42550" y="472965"/>
                  </a:cubicBezTo>
                  <a:cubicBezTo>
                    <a:pt x="48028" y="473253"/>
                    <a:pt x="53546" y="473746"/>
                    <a:pt x="58982" y="474445"/>
                  </a:cubicBezTo>
                  <a:cubicBezTo>
                    <a:pt x="74919" y="476420"/>
                    <a:pt x="90568" y="480039"/>
                    <a:pt x="105806" y="484934"/>
                  </a:cubicBezTo>
                  <a:cubicBezTo>
                    <a:pt x="121084" y="489829"/>
                    <a:pt x="135951" y="496040"/>
                    <a:pt x="150364" y="503238"/>
                  </a:cubicBezTo>
                  <a:cubicBezTo>
                    <a:pt x="186893" y="521336"/>
                    <a:pt x="234499" y="537007"/>
                    <a:pt x="285852" y="542560"/>
                  </a:cubicBezTo>
                  <a:cubicBezTo>
                    <a:pt x="316615" y="545850"/>
                    <a:pt x="348737" y="545562"/>
                    <a:pt x="380529" y="540174"/>
                  </a:cubicBezTo>
                  <a:cubicBezTo>
                    <a:pt x="451938" y="527999"/>
                    <a:pt x="521742" y="490363"/>
                    <a:pt x="571860" y="411144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5" name="Google Shape;1872;p28">
              <a:extLst>
                <a:ext uri="{FF2B5EF4-FFF2-40B4-BE49-F238E27FC236}">
                  <a16:creationId xmlns:a16="http://schemas.microsoft.com/office/drawing/2014/main" id="{E573F45A-26DB-A041-AE3E-118BC38F0ED4}"/>
                </a:ext>
              </a:extLst>
            </p:cNvPr>
            <p:cNvSpPr/>
            <p:nvPr/>
          </p:nvSpPr>
          <p:spPr>
            <a:xfrm rot="5400000">
              <a:off x="294524" y="1503828"/>
              <a:ext cx="170320" cy="185290"/>
            </a:xfrm>
            <a:custGeom>
              <a:avLst/>
              <a:gdLst/>
              <a:ahLst/>
              <a:cxnLst/>
              <a:rect l="l" t="t" r="r" b="b"/>
              <a:pathLst>
                <a:path w="340640" h="370580" extrusionOk="0">
                  <a:moveTo>
                    <a:pt x="252992" y="213926"/>
                  </a:moveTo>
                  <a:cubicBezTo>
                    <a:pt x="291126" y="221823"/>
                    <a:pt x="338774" y="221371"/>
                    <a:pt x="340586" y="170943"/>
                  </a:cubicBezTo>
                  <a:cubicBezTo>
                    <a:pt x="342686" y="114264"/>
                    <a:pt x="284414" y="123806"/>
                    <a:pt x="239196" y="145236"/>
                  </a:cubicBezTo>
                  <a:cubicBezTo>
                    <a:pt x="271771" y="121092"/>
                    <a:pt x="304634" y="85266"/>
                    <a:pt x="279101" y="49810"/>
                  </a:cubicBezTo>
                  <a:cubicBezTo>
                    <a:pt x="252910" y="13491"/>
                    <a:pt x="219140" y="49070"/>
                    <a:pt x="195708" y="92217"/>
                  </a:cubicBezTo>
                  <a:cubicBezTo>
                    <a:pt x="200773" y="41584"/>
                    <a:pt x="192372" y="-11929"/>
                    <a:pt x="147402" y="2344"/>
                  </a:cubicBezTo>
                  <a:cubicBezTo>
                    <a:pt x="108773" y="14560"/>
                    <a:pt x="112727" y="56391"/>
                    <a:pt x="125164" y="93245"/>
                  </a:cubicBezTo>
                  <a:cubicBezTo>
                    <a:pt x="101072" y="60299"/>
                    <a:pt x="68045" y="30355"/>
                    <a:pt x="39464" y="58818"/>
                  </a:cubicBezTo>
                  <a:cubicBezTo>
                    <a:pt x="9278" y="88885"/>
                    <a:pt x="42018" y="123601"/>
                    <a:pt x="81717" y="147334"/>
                  </a:cubicBezTo>
                  <a:cubicBezTo>
                    <a:pt x="39259" y="134459"/>
                    <a:pt x="-4806" y="136064"/>
                    <a:pt x="424" y="185175"/>
                  </a:cubicBezTo>
                  <a:cubicBezTo>
                    <a:pt x="5942" y="236466"/>
                    <a:pt x="55814" y="233135"/>
                    <a:pt x="93907" y="222687"/>
                  </a:cubicBezTo>
                  <a:cubicBezTo>
                    <a:pt x="57049" y="240333"/>
                    <a:pt x="15785" y="270400"/>
                    <a:pt x="36499" y="311285"/>
                  </a:cubicBezTo>
                  <a:cubicBezTo>
                    <a:pt x="59808" y="357229"/>
                    <a:pt x="106426" y="313835"/>
                    <a:pt x="136571" y="268796"/>
                  </a:cubicBezTo>
                  <a:cubicBezTo>
                    <a:pt x="126687" y="310668"/>
                    <a:pt x="124546" y="364428"/>
                    <a:pt x="176476" y="370145"/>
                  </a:cubicBezTo>
                  <a:cubicBezTo>
                    <a:pt x="233019" y="376397"/>
                    <a:pt x="227377" y="314164"/>
                    <a:pt x="208474" y="263079"/>
                  </a:cubicBezTo>
                  <a:cubicBezTo>
                    <a:pt x="231783" y="299069"/>
                    <a:pt x="266170" y="335882"/>
                    <a:pt x="297386" y="306720"/>
                  </a:cubicBezTo>
                  <a:cubicBezTo>
                    <a:pt x="329631" y="276570"/>
                    <a:pt x="294050" y="239099"/>
                    <a:pt x="252992" y="213926"/>
                  </a:cubicBezTo>
                  <a:lnTo>
                    <a:pt x="252992" y="213926"/>
                  </a:lnTo>
                  <a:close/>
                  <a:moveTo>
                    <a:pt x="203038" y="168229"/>
                  </a:moveTo>
                  <a:cubicBezTo>
                    <a:pt x="197850" y="175632"/>
                    <a:pt x="200444" y="184106"/>
                    <a:pt x="203162" y="190358"/>
                  </a:cubicBezTo>
                  <a:cubicBezTo>
                    <a:pt x="181912" y="184517"/>
                    <a:pt x="184507" y="214790"/>
                    <a:pt x="180512" y="211458"/>
                  </a:cubicBezTo>
                  <a:cubicBezTo>
                    <a:pt x="180512" y="211458"/>
                    <a:pt x="181212" y="213104"/>
                    <a:pt x="182571" y="216024"/>
                  </a:cubicBezTo>
                  <a:cubicBezTo>
                    <a:pt x="173388" y="210718"/>
                    <a:pt x="162845" y="216394"/>
                    <a:pt x="157162" y="218656"/>
                  </a:cubicBezTo>
                  <a:cubicBezTo>
                    <a:pt x="152673" y="209484"/>
                    <a:pt x="139495" y="206975"/>
                    <a:pt x="142131" y="204384"/>
                  </a:cubicBezTo>
                  <a:cubicBezTo>
                    <a:pt x="142131" y="204384"/>
                    <a:pt x="140360" y="204877"/>
                    <a:pt x="137230" y="205823"/>
                  </a:cubicBezTo>
                  <a:cubicBezTo>
                    <a:pt x="136077" y="202286"/>
                    <a:pt x="150738" y="183242"/>
                    <a:pt x="134594" y="171314"/>
                  </a:cubicBezTo>
                  <a:cubicBezTo>
                    <a:pt x="134800" y="171355"/>
                    <a:pt x="135047" y="171437"/>
                    <a:pt x="135294" y="171519"/>
                  </a:cubicBezTo>
                  <a:cubicBezTo>
                    <a:pt x="151561" y="176455"/>
                    <a:pt x="154567" y="162182"/>
                    <a:pt x="156338" y="154450"/>
                  </a:cubicBezTo>
                  <a:cubicBezTo>
                    <a:pt x="159468" y="154943"/>
                    <a:pt x="165604" y="157493"/>
                    <a:pt x="171617" y="157000"/>
                  </a:cubicBezTo>
                  <a:cubicBezTo>
                    <a:pt x="173676" y="171478"/>
                    <a:pt x="193567" y="170902"/>
                    <a:pt x="190890" y="174563"/>
                  </a:cubicBezTo>
                  <a:cubicBezTo>
                    <a:pt x="190890" y="174563"/>
                    <a:pt x="195667" y="172301"/>
                    <a:pt x="203038" y="168229"/>
                  </a:cubicBezTo>
                  <a:lnTo>
                    <a:pt x="203038" y="168229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6" name="Google Shape;1873;p28">
              <a:extLst>
                <a:ext uri="{FF2B5EF4-FFF2-40B4-BE49-F238E27FC236}">
                  <a16:creationId xmlns:a16="http://schemas.microsoft.com/office/drawing/2014/main" id="{670A5ECD-C4F3-614F-88E2-ADDA1B685B5C}"/>
                </a:ext>
              </a:extLst>
            </p:cNvPr>
            <p:cNvSpPr/>
            <p:nvPr/>
          </p:nvSpPr>
          <p:spPr>
            <a:xfrm rot="5400000">
              <a:off x="358538" y="1574676"/>
              <a:ext cx="43722" cy="45261"/>
            </a:xfrm>
            <a:custGeom>
              <a:avLst/>
              <a:gdLst/>
              <a:ahLst/>
              <a:cxnLst/>
              <a:rect l="l" t="t" r="r" b="b"/>
              <a:pathLst>
                <a:path w="87444" h="90521" extrusionOk="0">
                  <a:moveTo>
                    <a:pt x="87416" y="44068"/>
                  </a:moveTo>
                  <a:cubicBezTo>
                    <a:pt x="88281" y="69035"/>
                    <a:pt x="69420" y="89848"/>
                    <a:pt x="45287" y="90506"/>
                  </a:cubicBezTo>
                  <a:cubicBezTo>
                    <a:pt x="21155" y="91164"/>
                    <a:pt x="893" y="71421"/>
                    <a:pt x="29" y="46454"/>
                  </a:cubicBezTo>
                  <a:cubicBezTo>
                    <a:pt x="-836" y="21487"/>
                    <a:pt x="18025" y="674"/>
                    <a:pt x="42158" y="16"/>
                  </a:cubicBezTo>
                  <a:cubicBezTo>
                    <a:pt x="66249" y="-642"/>
                    <a:pt x="86551" y="19101"/>
                    <a:pt x="87416" y="44068"/>
                  </a:cubicBezTo>
                  <a:lnTo>
                    <a:pt x="87416" y="44068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7" name="Google Shape;1874;p28">
              <a:extLst>
                <a:ext uri="{FF2B5EF4-FFF2-40B4-BE49-F238E27FC236}">
                  <a16:creationId xmlns:a16="http://schemas.microsoft.com/office/drawing/2014/main" id="{C6D865DA-AB2D-4541-B090-383F1F58CA5C}"/>
                </a:ext>
              </a:extLst>
            </p:cNvPr>
            <p:cNvSpPr/>
            <p:nvPr/>
          </p:nvSpPr>
          <p:spPr>
            <a:xfrm rot="5400000">
              <a:off x="326377" y="2144537"/>
              <a:ext cx="255072" cy="227139"/>
            </a:xfrm>
            <a:custGeom>
              <a:avLst/>
              <a:gdLst/>
              <a:ahLst/>
              <a:cxnLst/>
              <a:rect l="l" t="t" r="r" b="b"/>
              <a:pathLst>
                <a:path w="510143" h="454278" extrusionOk="0">
                  <a:moveTo>
                    <a:pt x="509663" y="448122"/>
                  </a:moveTo>
                  <a:cubicBezTo>
                    <a:pt x="508056" y="452852"/>
                    <a:pt x="502909" y="455402"/>
                    <a:pt x="498132" y="453798"/>
                  </a:cubicBezTo>
                  <a:cubicBezTo>
                    <a:pt x="451226" y="438744"/>
                    <a:pt x="411156" y="414682"/>
                    <a:pt x="374833" y="385561"/>
                  </a:cubicBezTo>
                  <a:cubicBezTo>
                    <a:pt x="332993" y="352038"/>
                    <a:pt x="295929" y="311976"/>
                    <a:pt x="258866" y="271708"/>
                  </a:cubicBezTo>
                  <a:cubicBezTo>
                    <a:pt x="254583" y="267060"/>
                    <a:pt x="250300" y="262412"/>
                    <a:pt x="246017" y="257764"/>
                  </a:cubicBezTo>
                  <a:cubicBezTo>
                    <a:pt x="244823" y="259574"/>
                    <a:pt x="242928" y="260972"/>
                    <a:pt x="240622" y="261466"/>
                  </a:cubicBezTo>
                  <a:cubicBezTo>
                    <a:pt x="232015" y="264016"/>
                    <a:pt x="223655" y="266690"/>
                    <a:pt x="215048" y="268787"/>
                  </a:cubicBezTo>
                  <a:cubicBezTo>
                    <a:pt x="209200" y="270227"/>
                    <a:pt x="203312" y="271502"/>
                    <a:pt x="197381" y="272366"/>
                  </a:cubicBezTo>
                  <a:cubicBezTo>
                    <a:pt x="193387" y="272942"/>
                    <a:pt x="189351" y="273271"/>
                    <a:pt x="185274" y="273476"/>
                  </a:cubicBezTo>
                  <a:cubicBezTo>
                    <a:pt x="179179" y="273764"/>
                    <a:pt x="173084" y="273641"/>
                    <a:pt x="166907" y="273312"/>
                  </a:cubicBezTo>
                  <a:cubicBezTo>
                    <a:pt x="163901" y="273106"/>
                    <a:pt x="152081" y="273312"/>
                    <a:pt x="145163" y="271625"/>
                  </a:cubicBezTo>
                  <a:cubicBezTo>
                    <a:pt x="140139" y="270433"/>
                    <a:pt x="136597" y="268376"/>
                    <a:pt x="135197" y="266032"/>
                  </a:cubicBezTo>
                  <a:cubicBezTo>
                    <a:pt x="132479" y="262371"/>
                    <a:pt x="133261" y="257188"/>
                    <a:pt x="136926" y="254473"/>
                  </a:cubicBezTo>
                  <a:cubicBezTo>
                    <a:pt x="139892" y="252294"/>
                    <a:pt x="143845" y="252335"/>
                    <a:pt x="146645" y="254391"/>
                  </a:cubicBezTo>
                  <a:lnTo>
                    <a:pt x="146687" y="254350"/>
                  </a:lnTo>
                  <a:cubicBezTo>
                    <a:pt x="146810" y="253692"/>
                    <a:pt x="147263" y="254309"/>
                    <a:pt x="147716" y="255008"/>
                  </a:cubicBezTo>
                  <a:lnTo>
                    <a:pt x="147510" y="255008"/>
                  </a:lnTo>
                  <a:lnTo>
                    <a:pt x="147428" y="255008"/>
                  </a:lnTo>
                  <a:cubicBezTo>
                    <a:pt x="147840" y="255378"/>
                    <a:pt x="148210" y="255749"/>
                    <a:pt x="148499" y="256201"/>
                  </a:cubicBezTo>
                  <a:cubicBezTo>
                    <a:pt x="148334" y="255995"/>
                    <a:pt x="148045" y="255461"/>
                    <a:pt x="147716" y="255008"/>
                  </a:cubicBezTo>
                  <a:cubicBezTo>
                    <a:pt x="149116" y="254926"/>
                    <a:pt x="151505" y="254186"/>
                    <a:pt x="153111" y="254021"/>
                  </a:cubicBezTo>
                  <a:cubicBezTo>
                    <a:pt x="158835" y="253569"/>
                    <a:pt x="164806" y="252540"/>
                    <a:pt x="166783" y="252376"/>
                  </a:cubicBezTo>
                  <a:lnTo>
                    <a:pt x="234074" y="244849"/>
                  </a:lnTo>
                  <a:cubicBezTo>
                    <a:pt x="208912" y="217784"/>
                    <a:pt x="182926" y="191583"/>
                    <a:pt x="154511" y="168179"/>
                  </a:cubicBezTo>
                  <a:cubicBezTo>
                    <a:pt x="141209" y="171798"/>
                    <a:pt x="127990" y="175747"/>
                    <a:pt x="114441" y="178421"/>
                  </a:cubicBezTo>
                  <a:cubicBezTo>
                    <a:pt x="109541" y="179408"/>
                    <a:pt x="104558" y="180107"/>
                    <a:pt x="99533" y="180683"/>
                  </a:cubicBezTo>
                  <a:cubicBezTo>
                    <a:pt x="94509" y="181218"/>
                    <a:pt x="89444" y="181464"/>
                    <a:pt x="84379" y="181711"/>
                  </a:cubicBezTo>
                  <a:cubicBezTo>
                    <a:pt x="80054" y="181876"/>
                    <a:pt x="75689" y="181999"/>
                    <a:pt x="71324" y="181917"/>
                  </a:cubicBezTo>
                  <a:cubicBezTo>
                    <a:pt x="66753" y="181835"/>
                    <a:pt x="62223" y="181547"/>
                    <a:pt x="57734" y="180930"/>
                  </a:cubicBezTo>
                  <a:cubicBezTo>
                    <a:pt x="56128" y="180724"/>
                    <a:pt x="53904" y="180189"/>
                    <a:pt x="51639" y="179326"/>
                  </a:cubicBezTo>
                  <a:lnTo>
                    <a:pt x="49003" y="178256"/>
                  </a:lnTo>
                  <a:cubicBezTo>
                    <a:pt x="45173" y="179408"/>
                    <a:pt x="40932" y="177598"/>
                    <a:pt x="39202" y="173855"/>
                  </a:cubicBezTo>
                  <a:cubicBezTo>
                    <a:pt x="38049" y="171881"/>
                    <a:pt x="38173" y="170112"/>
                    <a:pt x="38173" y="168837"/>
                  </a:cubicBezTo>
                  <a:cubicBezTo>
                    <a:pt x="38173" y="165629"/>
                    <a:pt x="40108" y="163572"/>
                    <a:pt x="42579" y="161886"/>
                  </a:cubicBezTo>
                  <a:cubicBezTo>
                    <a:pt x="43856" y="160981"/>
                    <a:pt x="45956" y="160528"/>
                    <a:pt x="48797" y="160569"/>
                  </a:cubicBezTo>
                  <a:cubicBezTo>
                    <a:pt x="51227" y="160611"/>
                    <a:pt x="56334" y="162338"/>
                    <a:pt x="58887" y="162256"/>
                  </a:cubicBezTo>
                  <a:cubicBezTo>
                    <a:pt x="61976" y="162256"/>
                    <a:pt x="65023" y="161968"/>
                    <a:pt x="68112" y="161680"/>
                  </a:cubicBezTo>
                  <a:cubicBezTo>
                    <a:pt x="72889" y="161228"/>
                    <a:pt x="77666" y="160528"/>
                    <a:pt x="82402" y="159829"/>
                  </a:cubicBezTo>
                  <a:cubicBezTo>
                    <a:pt x="87138" y="159171"/>
                    <a:pt x="91832" y="158307"/>
                    <a:pt x="96527" y="157608"/>
                  </a:cubicBezTo>
                  <a:cubicBezTo>
                    <a:pt x="101263" y="156909"/>
                    <a:pt x="105999" y="156210"/>
                    <a:pt x="110776" y="155593"/>
                  </a:cubicBezTo>
                  <a:cubicBezTo>
                    <a:pt x="118683" y="154605"/>
                    <a:pt x="126590" y="153659"/>
                    <a:pt x="134497" y="152754"/>
                  </a:cubicBezTo>
                  <a:cubicBezTo>
                    <a:pt x="122101" y="143376"/>
                    <a:pt x="109664" y="133998"/>
                    <a:pt x="96404" y="125937"/>
                  </a:cubicBezTo>
                  <a:cubicBezTo>
                    <a:pt x="79478" y="115654"/>
                    <a:pt x="61770" y="106687"/>
                    <a:pt x="43073" y="99900"/>
                  </a:cubicBezTo>
                  <a:cubicBezTo>
                    <a:pt x="39243" y="98460"/>
                    <a:pt x="29813" y="93813"/>
                    <a:pt x="21123" y="90604"/>
                  </a:cubicBezTo>
                  <a:cubicBezTo>
                    <a:pt x="17170" y="89123"/>
                    <a:pt x="10828" y="85422"/>
                    <a:pt x="10993" y="87848"/>
                  </a:cubicBezTo>
                  <a:cubicBezTo>
                    <a:pt x="6586" y="89082"/>
                    <a:pt x="1933" y="86614"/>
                    <a:pt x="450" y="82213"/>
                  </a:cubicBezTo>
                  <a:cubicBezTo>
                    <a:pt x="-1074" y="77648"/>
                    <a:pt x="1397" y="72712"/>
                    <a:pt x="5968" y="71190"/>
                  </a:cubicBezTo>
                  <a:cubicBezTo>
                    <a:pt x="8851" y="70162"/>
                    <a:pt x="13299" y="70121"/>
                    <a:pt x="18570" y="71272"/>
                  </a:cubicBezTo>
                  <a:cubicBezTo>
                    <a:pt x="28907" y="73493"/>
                    <a:pt x="44020" y="80527"/>
                    <a:pt x="49250" y="82254"/>
                  </a:cubicBezTo>
                  <a:cubicBezTo>
                    <a:pt x="66917" y="88136"/>
                    <a:pt x="83678" y="95993"/>
                    <a:pt x="99945" y="104836"/>
                  </a:cubicBezTo>
                  <a:cubicBezTo>
                    <a:pt x="98710" y="99242"/>
                    <a:pt x="97474" y="93689"/>
                    <a:pt x="96033" y="88177"/>
                  </a:cubicBezTo>
                  <a:cubicBezTo>
                    <a:pt x="94015" y="80321"/>
                    <a:pt x="91626" y="72589"/>
                    <a:pt x="89650" y="64691"/>
                  </a:cubicBezTo>
                  <a:cubicBezTo>
                    <a:pt x="87920" y="57863"/>
                    <a:pt x="86644" y="50912"/>
                    <a:pt x="85120" y="43961"/>
                  </a:cubicBezTo>
                  <a:cubicBezTo>
                    <a:pt x="84131" y="38778"/>
                    <a:pt x="79684" y="21503"/>
                    <a:pt x="78119" y="14264"/>
                  </a:cubicBezTo>
                  <a:cubicBezTo>
                    <a:pt x="77666" y="12248"/>
                    <a:pt x="77378" y="10808"/>
                    <a:pt x="77295" y="10233"/>
                  </a:cubicBezTo>
                  <a:cubicBezTo>
                    <a:pt x="76925" y="5708"/>
                    <a:pt x="78819" y="3405"/>
                    <a:pt x="79478" y="2829"/>
                  </a:cubicBezTo>
                  <a:cubicBezTo>
                    <a:pt x="82072" y="526"/>
                    <a:pt x="85037" y="-1120"/>
                    <a:pt x="88826" y="937"/>
                  </a:cubicBezTo>
                  <a:cubicBezTo>
                    <a:pt x="89567" y="1348"/>
                    <a:pt x="91173" y="1842"/>
                    <a:pt x="92327" y="3775"/>
                  </a:cubicBezTo>
                  <a:cubicBezTo>
                    <a:pt x="93191" y="5009"/>
                    <a:pt x="93686" y="6366"/>
                    <a:pt x="93809" y="7765"/>
                  </a:cubicBezTo>
                  <a:cubicBezTo>
                    <a:pt x="94056" y="8176"/>
                    <a:pt x="94303" y="8670"/>
                    <a:pt x="94550" y="9245"/>
                  </a:cubicBezTo>
                  <a:cubicBezTo>
                    <a:pt x="97351" y="16361"/>
                    <a:pt x="104434" y="33266"/>
                    <a:pt x="106205" y="38408"/>
                  </a:cubicBezTo>
                  <a:cubicBezTo>
                    <a:pt x="108305" y="45318"/>
                    <a:pt x="110653" y="52064"/>
                    <a:pt x="112423" y="59015"/>
                  </a:cubicBezTo>
                  <a:cubicBezTo>
                    <a:pt x="113618" y="63704"/>
                    <a:pt x="114565" y="68434"/>
                    <a:pt x="115388" y="73205"/>
                  </a:cubicBezTo>
                  <a:cubicBezTo>
                    <a:pt x="117447" y="85339"/>
                    <a:pt x="118518" y="97514"/>
                    <a:pt x="118765" y="109936"/>
                  </a:cubicBezTo>
                  <a:cubicBezTo>
                    <a:pt x="118971" y="111911"/>
                    <a:pt x="118148" y="113638"/>
                    <a:pt x="117159" y="115201"/>
                  </a:cubicBezTo>
                  <a:cubicBezTo>
                    <a:pt x="131449" y="123921"/>
                    <a:pt x="145575" y="132970"/>
                    <a:pt x="159000" y="143006"/>
                  </a:cubicBezTo>
                  <a:cubicBezTo>
                    <a:pt x="170284" y="151562"/>
                    <a:pt x="181156" y="160569"/>
                    <a:pt x="191822" y="169906"/>
                  </a:cubicBezTo>
                  <a:cubicBezTo>
                    <a:pt x="191410" y="168672"/>
                    <a:pt x="190669" y="167562"/>
                    <a:pt x="190875" y="166163"/>
                  </a:cubicBezTo>
                  <a:cubicBezTo>
                    <a:pt x="192028" y="153906"/>
                    <a:pt x="191863" y="141361"/>
                    <a:pt x="191410" y="128692"/>
                  </a:cubicBezTo>
                  <a:cubicBezTo>
                    <a:pt x="191080" y="119273"/>
                    <a:pt x="190298" y="109813"/>
                    <a:pt x="189680" y="100435"/>
                  </a:cubicBezTo>
                  <a:cubicBezTo>
                    <a:pt x="188980" y="90851"/>
                    <a:pt x="188568" y="81308"/>
                    <a:pt x="187662" y="72013"/>
                  </a:cubicBezTo>
                  <a:cubicBezTo>
                    <a:pt x="187209" y="66295"/>
                    <a:pt x="186592" y="60578"/>
                    <a:pt x="185562" y="54902"/>
                  </a:cubicBezTo>
                  <a:cubicBezTo>
                    <a:pt x="184574" y="49431"/>
                    <a:pt x="183338" y="44043"/>
                    <a:pt x="181403" y="38778"/>
                  </a:cubicBezTo>
                  <a:cubicBezTo>
                    <a:pt x="181320" y="38531"/>
                    <a:pt x="180373" y="34295"/>
                    <a:pt x="179097" y="31786"/>
                  </a:cubicBezTo>
                  <a:cubicBezTo>
                    <a:pt x="180126" y="32362"/>
                    <a:pt x="181114" y="32526"/>
                    <a:pt x="181938" y="32567"/>
                  </a:cubicBezTo>
                  <a:cubicBezTo>
                    <a:pt x="180950" y="32485"/>
                    <a:pt x="179961" y="32156"/>
                    <a:pt x="179055" y="31703"/>
                  </a:cubicBezTo>
                  <a:cubicBezTo>
                    <a:pt x="178396" y="30428"/>
                    <a:pt x="177655" y="29647"/>
                    <a:pt x="176914" y="30058"/>
                  </a:cubicBezTo>
                  <a:cubicBezTo>
                    <a:pt x="174155" y="27179"/>
                    <a:pt x="173825" y="22572"/>
                    <a:pt x="176379" y="19323"/>
                  </a:cubicBezTo>
                  <a:cubicBezTo>
                    <a:pt x="178067" y="16773"/>
                    <a:pt x="182350" y="13647"/>
                    <a:pt x="188321" y="18048"/>
                  </a:cubicBezTo>
                  <a:cubicBezTo>
                    <a:pt x="188774" y="18336"/>
                    <a:pt x="189557" y="19241"/>
                    <a:pt x="190627" y="20516"/>
                  </a:cubicBezTo>
                  <a:cubicBezTo>
                    <a:pt x="192851" y="23354"/>
                    <a:pt x="197876" y="31128"/>
                    <a:pt x="198122" y="31580"/>
                  </a:cubicBezTo>
                  <a:cubicBezTo>
                    <a:pt x="201129" y="37585"/>
                    <a:pt x="203435" y="43878"/>
                    <a:pt x="205288" y="50295"/>
                  </a:cubicBezTo>
                  <a:cubicBezTo>
                    <a:pt x="207100" y="56506"/>
                    <a:pt x="208377" y="62923"/>
                    <a:pt x="209448" y="69339"/>
                  </a:cubicBezTo>
                  <a:cubicBezTo>
                    <a:pt x="210889" y="78964"/>
                    <a:pt x="212371" y="88836"/>
                    <a:pt x="213072" y="98872"/>
                  </a:cubicBezTo>
                  <a:cubicBezTo>
                    <a:pt x="213524" y="105494"/>
                    <a:pt x="213648" y="112157"/>
                    <a:pt x="213524" y="118821"/>
                  </a:cubicBezTo>
                  <a:cubicBezTo>
                    <a:pt x="213236" y="135808"/>
                    <a:pt x="211342" y="152631"/>
                    <a:pt x="208006" y="168755"/>
                  </a:cubicBezTo>
                  <a:cubicBezTo>
                    <a:pt x="207265" y="173403"/>
                    <a:pt x="202982" y="176529"/>
                    <a:pt x="198411" y="175994"/>
                  </a:cubicBezTo>
                  <a:cubicBezTo>
                    <a:pt x="220567" y="195943"/>
                    <a:pt x="241569" y="217167"/>
                    <a:pt x="261995" y="238967"/>
                  </a:cubicBezTo>
                  <a:lnTo>
                    <a:pt x="271673" y="142019"/>
                  </a:lnTo>
                  <a:cubicBezTo>
                    <a:pt x="272044" y="137371"/>
                    <a:pt x="272950" y="129145"/>
                    <a:pt x="273279" y="121124"/>
                  </a:cubicBezTo>
                  <a:cubicBezTo>
                    <a:pt x="273444" y="117011"/>
                    <a:pt x="273568" y="112980"/>
                    <a:pt x="273197" y="109607"/>
                  </a:cubicBezTo>
                  <a:cubicBezTo>
                    <a:pt x="273032" y="108126"/>
                    <a:pt x="273485" y="105659"/>
                    <a:pt x="272703" y="105823"/>
                  </a:cubicBezTo>
                  <a:cubicBezTo>
                    <a:pt x="272703" y="105946"/>
                    <a:pt x="272991" y="106029"/>
                    <a:pt x="273073" y="106152"/>
                  </a:cubicBezTo>
                  <a:cubicBezTo>
                    <a:pt x="272909" y="106029"/>
                    <a:pt x="272785" y="105864"/>
                    <a:pt x="272662" y="105741"/>
                  </a:cubicBezTo>
                  <a:cubicBezTo>
                    <a:pt x="269820" y="102491"/>
                    <a:pt x="269944" y="97514"/>
                    <a:pt x="273073" y="94430"/>
                  </a:cubicBezTo>
                  <a:cubicBezTo>
                    <a:pt x="276286" y="91221"/>
                    <a:pt x="281557" y="91221"/>
                    <a:pt x="284769" y="94430"/>
                  </a:cubicBezTo>
                  <a:cubicBezTo>
                    <a:pt x="287816" y="97103"/>
                    <a:pt x="290246" y="103520"/>
                    <a:pt x="291399" y="111623"/>
                  </a:cubicBezTo>
                  <a:cubicBezTo>
                    <a:pt x="292923" y="122152"/>
                    <a:pt x="292717" y="136055"/>
                    <a:pt x="292841" y="142718"/>
                  </a:cubicBezTo>
                  <a:cubicBezTo>
                    <a:pt x="292841" y="152014"/>
                    <a:pt x="292676" y="161269"/>
                    <a:pt x="292058" y="170482"/>
                  </a:cubicBezTo>
                  <a:cubicBezTo>
                    <a:pt x="291646" y="176611"/>
                    <a:pt x="291070" y="182740"/>
                    <a:pt x="290287" y="188786"/>
                  </a:cubicBezTo>
                  <a:cubicBezTo>
                    <a:pt x="289134" y="197876"/>
                    <a:pt x="287610" y="206925"/>
                    <a:pt x="285922" y="215933"/>
                  </a:cubicBezTo>
                  <a:cubicBezTo>
                    <a:pt x="283451" y="229219"/>
                    <a:pt x="280486" y="242381"/>
                    <a:pt x="277686" y="255749"/>
                  </a:cubicBezTo>
                  <a:cubicBezTo>
                    <a:pt x="313843" y="294988"/>
                    <a:pt x="348930" y="334804"/>
                    <a:pt x="389000" y="368368"/>
                  </a:cubicBezTo>
                  <a:cubicBezTo>
                    <a:pt x="422851" y="396749"/>
                    <a:pt x="459956" y="420975"/>
                    <a:pt x="504021" y="436564"/>
                  </a:cubicBezTo>
                  <a:cubicBezTo>
                    <a:pt x="508715" y="438168"/>
                    <a:pt x="511269" y="443351"/>
                    <a:pt x="509663" y="448122"/>
                  </a:cubicBezTo>
                  <a:close/>
                  <a:moveTo>
                    <a:pt x="178026" y="31086"/>
                  </a:moveTo>
                  <a:cubicBezTo>
                    <a:pt x="178355" y="31374"/>
                    <a:pt x="178726" y="31580"/>
                    <a:pt x="179055" y="31786"/>
                  </a:cubicBezTo>
                  <a:lnTo>
                    <a:pt x="179014" y="31703"/>
                  </a:lnTo>
                  <a:cubicBezTo>
                    <a:pt x="178685" y="31498"/>
                    <a:pt x="178355" y="31292"/>
                    <a:pt x="178026" y="31086"/>
                  </a:cubicBezTo>
                  <a:close/>
                  <a:moveTo>
                    <a:pt x="176873" y="30058"/>
                  </a:moveTo>
                  <a:lnTo>
                    <a:pt x="176832" y="30099"/>
                  </a:lnTo>
                  <a:cubicBezTo>
                    <a:pt x="176461" y="30305"/>
                    <a:pt x="177202" y="30552"/>
                    <a:pt x="177532" y="30716"/>
                  </a:cubicBezTo>
                  <a:lnTo>
                    <a:pt x="177161" y="30346"/>
                  </a:lnTo>
                  <a:lnTo>
                    <a:pt x="176873" y="30058"/>
                  </a:lnTo>
                  <a:close/>
                  <a:moveTo>
                    <a:pt x="177532" y="30716"/>
                  </a:moveTo>
                  <a:lnTo>
                    <a:pt x="177820" y="30922"/>
                  </a:lnTo>
                  <a:lnTo>
                    <a:pt x="178026" y="31086"/>
                  </a:lnTo>
                  <a:lnTo>
                    <a:pt x="177696" y="30757"/>
                  </a:lnTo>
                  <a:cubicBezTo>
                    <a:pt x="177655" y="30757"/>
                    <a:pt x="177614" y="30716"/>
                    <a:pt x="177532" y="30716"/>
                  </a:cubicBezTo>
                  <a:close/>
                  <a:moveTo>
                    <a:pt x="272579" y="105741"/>
                  </a:moveTo>
                  <a:cubicBezTo>
                    <a:pt x="272538" y="105741"/>
                    <a:pt x="272662" y="105782"/>
                    <a:pt x="272662" y="105823"/>
                  </a:cubicBezTo>
                  <a:cubicBezTo>
                    <a:pt x="272662" y="105823"/>
                    <a:pt x="272662" y="105741"/>
                    <a:pt x="272620" y="105741"/>
                  </a:cubicBezTo>
                  <a:lnTo>
                    <a:pt x="272579" y="105741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8" name="Google Shape;1875;p28">
              <a:extLst>
                <a:ext uri="{FF2B5EF4-FFF2-40B4-BE49-F238E27FC236}">
                  <a16:creationId xmlns:a16="http://schemas.microsoft.com/office/drawing/2014/main" id="{25585A03-E1F5-4A41-9431-B40DFE98B241}"/>
                </a:ext>
              </a:extLst>
            </p:cNvPr>
            <p:cNvSpPr/>
            <p:nvPr/>
          </p:nvSpPr>
          <p:spPr>
            <a:xfrm rot="5400000">
              <a:off x="339507" y="2535976"/>
              <a:ext cx="154242" cy="82274"/>
            </a:xfrm>
            <a:custGeom>
              <a:avLst/>
              <a:gdLst/>
              <a:ahLst/>
              <a:cxnLst/>
              <a:rect l="l" t="t" r="r" b="b"/>
              <a:pathLst>
                <a:path w="308483" h="164549" extrusionOk="0">
                  <a:moveTo>
                    <a:pt x="150103" y="158517"/>
                  </a:moveTo>
                  <a:cubicBezTo>
                    <a:pt x="150391" y="159422"/>
                    <a:pt x="150844" y="160245"/>
                    <a:pt x="151379" y="160944"/>
                  </a:cubicBezTo>
                  <a:cubicBezTo>
                    <a:pt x="150514" y="161849"/>
                    <a:pt x="150185" y="159751"/>
                    <a:pt x="149979" y="158476"/>
                  </a:cubicBezTo>
                  <a:lnTo>
                    <a:pt x="150103" y="158517"/>
                  </a:lnTo>
                  <a:close/>
                  <a:moveTo>
                    <a:pt x="305893" y="2751"/>
                  </a:moveTo>
                  <a:cubicBezTo>
                    <a:pt x="302352" y="-868"/>
                    <a:pt x="296586" y="-909"/>
                    <a:pt x="293003" y="2587"/>
                  </a:cubicBezTo>
                  <a:cubicBezTo>
                    <a:pt x="279084" y="15091"/>
                    <a:pt x="264835" y="27060"/>
                    <a:pt x="250792" y="39400"/>
                  </a:cubicBezTo>
                  <a:cubicBezTo>
                    <a:pt x="241403" y="47667"/>
                    <a:pt x="231972" y="55935"/>
                    <a:pt x="222912" y="64531"/>
                  </a:cubicBezTo>
                  <a:cubicBezTo>
                    <a:pt x="207675" y="79051"/>
                    <a:pt x="193343" y="94352"/>
                    <a:pt x="179177" y="109900"/>
                  </a:cubicBezTo>
                  <a:cubicBezTo>
                    <a:pt x="174235" y="115576"/>
                    <a:pt x="169376" y="121375"/>
                    <a:pt x="164928" y="127545"/>
                  </a:cubicBezTo>
                  <a:cubicBezTo>
                    <a:pt x="161922" y="131741"/>
                    <a:pt x="159080" y="136018"/>
                    <a:pt x="156527" y="140502"/>
                  </a:cubicBezTo>
                  <a:cubicBezTo>
                    <a:pt x="156403" y="140749"/>
                    <a:pt x="156033" y="141366"/>
                    <a:pt x="155745" y="141859"/>
                  </a:cubicBezTo>
                  <a:cubicBezTo>
                    <a:pt x="155044" y="141324"/>
                    <a:pt x="153932" y="140502"/>
                    <a:pt x="153685" y="140296"/>
                  </a:cubicBezTo>
                  <a:lnTo>
                    <a:pt x="125188" y="113766"/>
                  </a:lnTo>
                  <a:cubicBezTo>
                    <a:pt x="116581" y="105786"/>
                    <a:pt x="108056" y="97725"/>
                    <a:pt x="99367" y="89827"/>
                  </a:cubicBezTo>
                  <a:cubicBezTo>
                    <a:pt x="93560" y="84562"/>
                    <a:pt x="87753" y="79339"/>
                    <a:pt x="81864" y="74197"/>
                  </a:cubicBezTo>
                  <a:cubicBezTo>
                    <a:pt x="73052" y="66506"/>
                    <a:pt x="64115" y="58978"/>
                    <a:pt x="55220" y="51369"/>
                  </a:cubicBezTo>
                  <a:cubicBezTo>
                    <a:pt x="41877" y="40017"/>
                    <a:pt x="28534" y="28747"/>
                    <a:pt x="15479" y="16983"/>
                  </a:cubicBezTo>
                  <a:cubicBezTo>
                    <a:pt x="11938" y="13446"/>
                    <a:pt x="6131" y="13487"/>
                    <a:pt x="2631" y="17065"/>
                  </a:cubicBezTo>
                  <a:cubicBezTo>
                    <a:pt x="-911" y="20644"/>
                    <a:pt x="-870" y="26402"/>
                    <a:pt x="2713" y="29939"/>
                  </a:cubicBezTo>
                  <a:cubicBezTo>
                    <a:pt x="19556" y="47996"/>
                    <a:pt x="36688" y="65683"/>
                    <a:pt x="54684" y="82588"/>
                  </a:cubicBezTo>
                  <a:cubicBezTo>
                    <a:pt x="61850" y="89334"/>
                    <a:pt x="69180" y="95915"/>
                    <a:pt x="76634" y="102331"/>
                  </a:cubicBezTo>
                  <a:cubicBezTo>
                    <a:pt x="87753" y="111915"/>
                    <a:pt x="99284" y="121088"/>
                    <a:pt x="110650" y="130424"/>
                  </a:cubicBezTo>
                  <a:lnTo>
                    <a:pt x="141619" y="154610"/>
                  </a:lnTo>
                  <a:cubicBezTo>
                    <a:pt x="142360" y="155227"/>
                    <a:pt x="147343" y="156790"/>
                    <a:pt x="149979" y="158476"/>
                  </a:cubicBezTo>
                  <a:cubicBezTo>
                    <a:pt x="149938" y="158106"/>
                    <a:pt x="149897" y="157818"/>
                    <a:pt x="149855" y="157654"/>
                  </a:cubicBezTo>
                  <a:cubicBezTo>
                    <a:pt x="149938" y="157942"/>
                    <a:pt x="150020" y="158230"/>
                    <a:pt x="150103" y="158517"/>
                  </a:cubicBezTo>
                  <a:cubicBezTo>
                    <a:pt x="151379" y="159340"/>
                    <a:pt x="152079" y="160163"/>
                    <a:pt x="151420" y="160903"/>
                  </a:cubicBezTo>
                  <a:lnTo>
                    <a:pt x="151379" y="160944"/>
                  </a:lnTo>
                  <a:cubicBezTo>
                    <a:pt x="152779" y="162836"/>
                    <a:pt x="154962" y="163741"/>
                    <a:pt x="157268" y="164070"/>
                  </a:cubicBezTo>
                  <a:cubicBezTo>
                    <a:pt x="160233" y="164934"/>
                    <a:pt x="163363" y="164770"/>
                    <a:pt x="165711" y="162425"/>
                  </a:cubicBezTo>
                  <a:cubicBezTo>
                    <a:pt x="167317" y="160862"/>
                    <a:pt x="168140" y="158847"/>
                    <a:pt x="168264" y="156790"/>
                  </a:cubicBezTo>
                  <a:cubicBezTo>
                    <a:pt x="168140" y="156749"/>
                    <a:pt x="168017" y="156708"/>
                    <a:pt x="167893" y="156667"/>
                  </a:cubicBezTo>
                  <a:cubicBezTo>
                    <a:pt x="167069" y="156338"/>
                    <a:pt x="167358" y="155515"/>
                    <a:pt x="168099" y="154569"/>
                  </a:cubicBezTo>
                  <a:cubicBezTo>
                    <a:pt x="167976" y="153870"/>
                    <a:pt x="167728" y="153212"/>
                    <a:pt x="167440" y="152595"/>
                  </a:cubicBezTo>
                  <a:lnTo>
                    <a:pt x="167770" y="153088"/>
                  </a:lnTo>
                  <a:cubicBezTo>
                    <a:pt x="167852" y="153294"/>
                    <a:pt x="167976" y="153499"/>
                    <a:pt x="168099" y="153746"/>
                  </a:cubicBezTo>
                  <a:lnTo>
                    <a:pt x="168346" y="154240"/>
                  </a:lnTo>
                  <a:cubicBezTo>
                    <a:pt x="169705" y="152677"/>
                    <a:pt x="171970" y="150867"/>
                    <a:pt x="172258" y="150415"/>
                  </a:cubicBezTo>
                  <a:cubicBezTo>
                    <a:pt x="175471" y="145808"/>
                    <a:pt x="179095" y="141489"/>
                    <a:pt x="182842" y="137293"/>
                  </a:cubicBezTo>
                  <a:cubicBezTo>
                    <a:pt x="186713" y="132975"/>
                    <a:pt x="190831" y="128903"/>
                    <a:pt x="194950" y="124872"/>
                  </a:cubicBezTo>
                  <a:cubicBezTo>
                    <a:pt x="205945" y="114013"/>
                    <a:pt x="217394" y="103648"/>
                    <a:pt x="228636" y="93036"/>
                  </a:cubicBezTo>
                  <a:cubicBezTo>
                    <a:pt x="236173" y="85961"/>
                    <a:pt x="243668" y="78804"/>
                    <a:pt x="251039" y="71565"/>
                  </a:cubicBezTo>
                  <a:cubicBezTo>
                    <a:pt x="269694" y="53302"/>
                    <a:pt x="287815" y="34546"/>
                    <a:pt x="305728" y="15584"/>
                  </a:cubicBezTo>
                  <a:cubicBezTo>
                    <a:pt x="309353" y="12088"/>
                    <a:pt x="309394" y="6330"/>
                    <a:pt x="305893" y="2751"/>
                  </a:cubicBezTo>
                  <a:close/>
                  <a:moveTo>
                    <a:pt x="168264" y="156790"/>
                  </a:moveTo>
                  <a:cubicBezTo>
                    <a:pt x="169376" y="157037"/>
                    <a:pt x="169087" y="155762"/>
                    <a:pt x="168346" y="154240"/>
                  </a:cubicBezTo>
                  <a:lnTo>
                    <a:pt x="168099" y="154569"/>
                  </a:lnTo>
                  <a:cubicBezTo>
                    <a:pt x="168264" y="155309"/>
                    <a:pt x="168305" y="156050"/>
                    <a:pt x="168264" y="156790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" name="Google Shape;1876;p28">
              <a:extLst>
                <a:ext uri="{FF2B5EF4-FFF2-40B4-BE49-F238E27FC236}">
                  <a16:creationId xmlns:a16="http://schemas.microsoft.com/office/drawing/2014/main" id="{C60F65AC-7F21-1A45-80FA-B948CE315312}"/>
                </a:ext>
              </a:extLst>
            </p:cNvPr>
            <p:cNvSpPr/>
            <p:nvPr/>
          </p:nvSpPr>
          <p:spPr>
            <a:xfrm rot="5400000">
              <a:off x="416477" y="2647766"/>
              <a:ext cx="95682" cy="208271"/>
            </a:xfrm>
            <a:custGeom>
              <a:avLst/>
              <a:gdLst/>
              <a:ahLst/>
              <a:cxnLst/>
              <a:rect l="l" t="t" r="r" b="b"/>
              <a:pathLst>
                <a:path w="191364" h="416542" extrusionOk="0">
                  <a:moveTo>
                    <a:pt x="23322" y="416542"/>
                  </a:moveTo>
                  <a:cubicBezTo>
                    <a:pt x="23322" y="416542"/>
                    <a:pt x="-9500" y="345425"/>
                    <a:pt x="2731" y="255100"/>
                  </a:cubicBezTo>
                  <a:cubicBezTo>
                    <a:pt x="17638" y="144907"/>
                    <a:pt x="126482" y="0"/>
                    <a:pt x="126482" y="0"/>
                  </a:cubicBezTo>
                  <a:cubicBezTo>
                    <a:pt x="126482" y="0"/>
                    <a:pt x="174953" y="71240"/>
                    <a:pt x="190437" y="203315"/>
                  </a:cubicBezTo>
                  <a:cubicBezTo>
                    <a:pt x="205880" y="335430"/>
                    <a:pt x="23322" y="416542"/>
                    <a:pt x="23322" y="416542"/>
                  </a:cubicBezTo>
                  <a:lnTo>
                    <a:pt x="23322" y="416542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" name="Google Shape;1877;p28">
              <a:extLst>
                <a:ext uri="{FF2B5EF4-FFF2-40B4-BE49-F238E27FC236}">
                  <a16:creationId xmlns:a16="http://schemas.microsoft.com/office/drawing/2014/main" id="{868D6904-9B25-9E40-B9ED-CE4BE464204A}"/>
                </a:ext>
              </a:extLst>
            </p:cNvPr>
            <p:cNvSpPr/>
            <p:nvPr/>
          </p:nvSpPr>
          <p:spPr>
            <a:xfrm rot="5400000">
              <a:off x="359509" y="2873943"/>
              <a:ext cx="243844" cy="174228"/>
            </a:xfrm>
            <a:custGeom>
              <a:avLst/>
              <a:gdLst/>
              <a:ahLst/>
              <a:cxnLst/>
              <a:rect l="l" t="t" r="r" b="b"/>
              <a:pathLst>
                <a:path w="487689" h="348456" extrusionOk="0">
                  <a:moveTo>
                    <a:pt x="25259" y="331829"/>
                  </a:moveTo>
                  <a:cubicBezTo>
                    <a:pt x="-59658" y="184290"/>
                    <a:pt x="88185" y="44236"/>
                    <a:pt x="193075" y="6888"/>
                  </a:cubicBezTo>
                  <a:cubicBezTo>
                    <a:pt x="267284" y="-19560"/>
                    <a:pt x="487689" y="38683"/>
                    <a:pt x="487689" y="38683"/>
                  </a:cubicBezTo>
                  <a:cubicBezTo>
                    <a:pt x="487689" y="38683"/>
                    <a:pt x="481553" y="42426"/>
                    <a:pt x="429787" y="74180"/>
                  </a:cubicBezTo>
                  <a:cubicBezTo>
                    <a:pt x="377981" y="105892"/>
                    <a:pt x="198181" y="277659"/>
                    <a:pt x="156629" y="325413"/>
                  </a:cubicBezTo>
                  <a:cubicBezTo>
                    <a:pt x="115117" y="373208"/>
                    <a:pt x="25259" y="331829"/>
                    <a:pt x="25259" y="331829"/>
                  </a:cubicBezTo>
                  <a:lnTo>
                    <a:pt x="25259" y="331829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1" name="Google Shape;1878;p28">
              <a:extLst>
                <a:ext uri="{FF2B5EF4-FFF2-40B4-BE49-F238E27FC236}">
                  <a16:creationId xmlns:a16="http://schemas.microsoft.com/office/drawing/2014/main" id="{CDC02825-7411-514A-8C3B-1CA473C2FC6F}"/>
                </a:ext>
              </a:extLst>
            </p:cNvPr>
            <p:cNvSpPr/>
            <p:nvPr/>
          </p:nvSpPr>
          <p:spPr>
            <a:xfrm rot="5400000">
              <a:off x="226105" y="2975250"/>
              <a:ext cx="229547" cy="102868"/>
            </a:xfrm>
            <a:custGeom>
              <a:avLst/>
              <a:gdLst/>
              <a:ahLst/>
              <a:cxnLst/>
              <a:rect l="l" t="t" r="r" b="b"/>
              <a:pathLst>
                <a:path w="459094" h="205735" extrusionOk="0">
                  <a:moveTo>
                    <a:pt x="459094" y="104981"/>
                  </a:moveTo>
                  <a:cubicBezTo>
                    <a:pt x="459094" y="104981"/>
                    <a:pt x="194460" y="226362"/>
                    <a:pt x="124451" y="202670"/>
                  </a:cubicBezTo>
                  <a:cubicBezTo>
                    <a:pt x="40441" y="174289"/>
                    <a:pt x="0" y="136159"/>
                    <a:pt x="0" y="136159"/>
                  </a:cubicBezTo>
                  <a:cubicBezTo>
                    <a:pt x="0" y="136159"/>
                    <a:pt x="105096" y="5278"/>
                    <a:pt x="180212" y="178"/>
                  </a:cubicBezTo>
                  <a:cubicBezTo>
                    <a:pt x="256727" y="-5005"/>
                    <a:pt x="459094" y="104981"/>
                    <a:pt x="459094" y="104981"/>
                  </a:cubicBezTo>
                  <a:lnTo>
                    <a:pt x="459094" y="104981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2" name="Google Shape;1879;p28">
              <a:extLst>
                <a:ext uri="{FF2B5EF4-FFF2-40B4-BE49-F238E27FC236}">
                  <a16:creationId xmlns:a16="http://schemas.microsoft.com/office/drawing/2014/main" id="{09B46FFE-F1DA-8544-9F7C-1C3609DE1094}"/>
                </a:ext>
              </a:extLst>
            </p:cNvPr>
            <p:cNvSpPr/>
            <p:nvPr/>
          </p:nvSpPr>
          <p:spPr>
            <a:xfrm rot="5400000">
              <a:off x="364267" y="2630645"/>
              <a:ext cx="82360" cy="177118"/>
            </a:xfrm>
            <a:custGeom>
              <a:avLst/>
              <a:gdLst/>
              <a:ahLst/>
              <a:cxnLst/>
              <a:rect l="l" t="t" r="r" b="b"/>
              <a:pathLst>
                <a:path w="164721" h="354235" extrusionOk="0">
                  <a:moveTo>
                    <a:pt x="9259" y="336583"/>
                  </a:moveTo>
                  <a:cubicBezTo>
                    <a:pt x="9259" y="336624"/>
                    <a:pt x="9259" y="336707"/>
                    <a:pt x="9259" y="336789"/>
                  </a:cubicBezTo>
                  <a:cubicBezTo>
                    <a:pt x="9341" y="337159"/>
                    <a:pt x="9671" y="337036"/>
                    <a:pt x="10041" y="336665"/>
                  </a:cubicBezTo>
                  <a:cubicBezTo>
                    <a:pt x="9794" y="336624"/>
                    <a:pt x="9506" y="336624"/>
                    <a:pt x="9259" y="336583"/>
                  </a:cubicBezTo>
                  <a:cubicBezTo>
                    <a:pt x="9341" y="336378"/>
                    <a:pt x="9712" y="336419"/>
                    <a:pt x="10165" y="336583"/>
                  </a:cubicBezTo>
                  <a:lnTo>
                    <a:pt x="10041" y="336665"/>
                  </a:lnTo>
                  <a:cubicBezTo>
                    <a:pt x="10494" y="336748"/>
                    <a:pt x="10988" y="336871"/>
                    <a:pt x="11441" y="336995"/>
                  </a:cubicBezTo>
                  <a:cubicBezTo>
                    <a:pt x="11153" y="336912"/>
                    <a:pt x="10618" y="336707"/>
                    <a:pt x="10165" y="336583"/>
                  </a:cubicBezTo>
                  <a:cubicBezTo>
                    <a:pt x="10782" y="335966"/>
                    <a:pt x="11606" y="334897"/>
                    <a:pt x="12224" y="334280"/>
                  </a:cubicBezTo>
                  <a:cubicBezTo>
                    <a:pt x="15642" y="331154"/>
                    <a:pt x="18689" y="327082"/>
                    <a:pt x="19966" y="325601"/>
                  </a:cubicBezTo>
                  <a:cubicBezTo>
                    <a:pt x="26020" y="318567"/>
                    <a:pt x="31579" y="311123"/>
                    <a:pt x="36850" y="303390"/>
                  </a:cubicBezTo>
                  <a:cubicBezTo>
                    <a:pt x="44922" y="291626"/>
                    <a:pt x="52252" y="279287"/>
                    <a:pt x="59377" y="267112"/>
                  </a:cubicBezTo>
                  <a:cubicBezTo>
                    <a:pt x="73461" y="243420"/>
                    <a:pt x="84868" y="218658"/>
                    <a:pt x="94917" y="193403"/>
                  </a:cubicBezTo>
                  <a:cubicBezTo>
                    <a:pt x="101671" y="176416"/>
                    <a:pt x="107765" y="159182"/>
                    <a:pt x="113325" y="141742"/>
                  </a:cubicBezTo>
                  <a:cubicBezTo>
                    <a:pt x="127327" y="97895"/>
                    <a:pt x="137993" y="52815"/>
                    <a:pt x="146641" y="7570"/>
                  </a:cubicBezTo>
                  <a:cubicBezTo>
                    <a:pt x="147465" y="2634"/>
                    <a:pt x="152159" y="-698"/>
                    <a:pt x="157142" y="125"/>
                  </a:cubicBezTo>
                  <a:cubicBezTo>
                    <a:pt x="162084" y="947"/>
                    <a:pt x="165420" y="5678"/>
                    <a:pt x="164596" y="10613"/>
                  </a:cubicBezTo>
                  <a:cubicBezTo>
                    <a:pt x="159778" y="44012"/>
                    <a:pt x="154218" y="77494"/>
                    <a:pt x="146518" y="110399"/>
                  </a:cubicBezTo>
                  <a:cubicBezTo>
                    <a:pt x="141329" y="132569"/>
                    <a:pt x="135234" y="154493"/>
                    <a:pt x="127780" y="175922"/>
                  </a:cubicBezTo>
                  <a:cubicBezTo>
                    <a:pt x="121520" y="193856"/>
                    <a:pt x="114272" y="211460"/>
                    <a:pt x="106036" y="228653"/>
                  </a:cubicBezTo>
                  <a:cubicBezTo>
                    <a:pt x="97799" y="245764"/>
                    <a:pt x="88492" y="262422"/>
                    <a:pt x="78156" y="278628"/>
                  </a:cubicBezTo>
                  <a:cubicBezTo>
                    <a:pt x="70208" y="290886"/>
                    <a:pt x="62054" y="303308"/>
                    <a:pt x="53158" y="315112"/>
                  </a:cubicBezTo>
                  <a:cubicBezTo>
                    <a:pt x="47105" y="323133"/>
                    <a:pt x="40680" y="330866"/>
                    <a:pt x="33803" y="338105"/>
                  </a:cubicBezTo>
                  <a:cubicBezTo>
                    <a:pt x="31332" y="340696"/>
                    <a:pt x="23590" y="349457"/>
                    <a:pt x="17207" y="352460"/>
                  </a:cubicBezTo>
                  <a:cubicBezTo>
                    <a:pt x="13130" y="354393"/>
                    <a:pt x="9259" y="354722"/>
                    <a:pt x="6005" y="353571"/>
                  </a:cubicBezTo>
                  <a:cubicBezTo>
                    <a:pt x="1434" y="352090"/>
                    <a:pt x="-1078" y="347154"/>
                    <a:pt x="446" y="342588"/>
                  </a:cubicBezTo>
                  <a:cubicBezTo>
                    <a:pt x="1681" y="338722"/>
                    <a:pt x="5388" y="336336"/>
                    <a:pt x="9259" y="336583"/>
                  </a:cubicBezTo>
                  <a:lnTo>
                    <a:pt x="9259" y="336583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3" name="Google Shape;1880;p28">
              <a:extLst>
                <a:ext uri="{FF2B5EF4-FFF2-40B4-BE49-F238E27FC236}">
                  <a16:creationId xmlns:a16="http://schemas.microsoft.com/office/drawing/2014/main" id="{F33CB629-E12E-D74E-8D97-F411467F4A21}"/>
                </a:ext>
              </a:extLst>
            </p:cNvPr>
            <p:cNvSpPr/>
            <p:nvPr/>
          </p:nvSpPr>
          <p:spPr>
            <a:xfrm rot="5400000">
              <a:off x="308773" y="2791795"/>
              <a:ext cx="255072" cy="191932"/>
            </a:xfrm>
            <a:custGeom>
              <a:avLst/>
              <a:gdLst/>
              <a:ahLst/>
              <a:cxnLst/>
              <a:rect l="l" t="t" r="r" b="b"/>
              <a:pathLst>
                <a:path w="510143" h="383864" extrusionOk="0">
                  <a:moveTo>
                    <a:pt x="499151" y="17435"/>
                  </a:moveTo>
                  <a:cubicBezTo>
                    <a:pt x="499315" y="15008"/>
                    <a:pt x="492973" y="18710"/>
                    <a:pt x="489020" y="20191"/>
                  </a:cubicBezTo>
                  <a:cubicBezTo>
                    <a:pt x="480330" y="23399"/>
                    <a:pt x="470900" y="28047"/>
                    <a:pt x="467070" y="29486"/>
                  </a:cubicBezTo>
                  <a:cubicBezTo>
                    <a:pt x="448373" y="36273"/>
                    <a:pt x="430665" y="45240"/>
                    <a:pt x="413739" y="55523"/>
                  </a:cubicBezTo>
                  <a:cubicBezTo>
                    <a:pt x="396649" y="65929"/>
                    <a:pt x="380382" y="77652"/>
                    <a:pt x="364692" y="90074"/>
                  </a:cubicBezTo>
                  <a:cubicBezTo>
                    <a:pt x="322975" y="122732"/>
                    <a:pt x="287188" y="162219"/>
                    <a:pt x="251277" y="201294"/>
                  </a:cubicBezTo>
                  <a:cubicBezTo>
                    <a:pt x="214214" y="241562"/>
                    <a:pt x="177150" y="281625"/>
                    <a:pt x="135310" y="315147"/>
                  </a:cubicBezTo>
                  <a:cubicBezTo>
                    <a:pt x="98987" y="344268"/>
                    <a:pt x="58917" y="368331"/>
                    <a:pt x="12011" y="383385"/>
                  </a:cubicBezTo>
                  <a:cubicBezTo>
                    <a:pt x="7234" y="384989"/>
                    <a:pt x="2086" y="382439"/>
                    <a:pt x="480" y="377709"/>
                  </a:cubicBezTo>
                  <a:cubicBezTo>
                    <a:pt x="-1126" y="372937"/>
                    <a:pt x="1428" y="367755"/>
                    <a:pt x="6164" y="366151"/>
                  </a:cubicBezTo>
                  <a:cubicBezTo>
                    <a:pt x="50228" y="350562"/>
                    <a:pt x="87333" y="326335"/>
                    <a:pt x="121184" y="297954"/>
                  </a:cubicBezTo>
                  <a:cubicBezTo>
                    <a:pt x="161460" y="264185"/>
                    <a:pt x="196753" y="224081"/>
                    <a:pt x="233116" y="184636"/>
                  </a:cubicBezTo>
                  <a:cubicBezTo>
                    <a:pt x="269933" y="144614"/>
                    <a:pt x="307902" y="105375"/>
                    <a:pt x="351184" y="72593"/>
                  </a:cubicBezTo>
                  <a:cubicBezTo>
                    <a:pt x="367904" y="60089"/>
                    <a:pt x="385201" y="48243"/>
                    <a:pt x="403362" y="37918"/>
                  </a:cubicBezTo>
                  <a:cubicBezTo>
                    <a:pt x="421687" y="27471"/>
                    <a:pt x="440796" y="18545"/>
                    <a:pt x="460893" y="11841"/>
                  </a:cubicBezTo>
                  <a:cubicBezTo>
                    <a:pt x="466123" y="10113"/>
                    <a:pt x="481236" y="3080"/>
                    <a:pt x="491573" y="859"/>
                  </a:cubicBezTo>
                  <a:cubicBezTo>
                    <a:pt x="496844" y="-293"/>
                    <a:pt x="501292" y="-252"/>
                    <a:pt x="504175" y="776"/>
                  </a:cubicBezTo>
                  <a:cubicBezTo>
                    <a:pt x="508746" y="2298"/>
                    <a:pt x="511217" y="7234"/>
                    <a:pt x="509693" y="11800"/>
                  </a:cubicBezTo>
                  <a:cubicBezTo>
                    <a:pt x="508211" y="16201"/>
                    <a:pt x="503557" y="18669"/>
                    <a:pt x="499151" y="17435"/>
                  </a:cubicBezTo>
                  <a:lnTo>
                    <a:pt x="499151" y="17435"/>
                  </a:lnTo>
                  <a:close/>
                  <a:moveTo>
                    <a:pt x="499151" y="17435"/>
                  </a:moveTo>
                  <a:lnTo>
                    <a:pt x="499151" y="17435"/>
                  </a:lnTo>
                  <a:cubicBezTo>
                    <a:pt x="499109" y="17641"/>
                    <a:pt x="498821" y="17353"/>
                    <a:pt x="498656" y="17311"/>
                  </a:cubicBezTo>
                  <a:cubicBezTo>
                    <a:pt x="498821" y="17353"/>
                    <a:pt x="498986" y="17394"/>
                    <a:pt x="499151" y="17435"/>
                  </a:cubicBezTo>
                  <a:lnTo>
                    <a:pt x="499151" y="17435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4" name="Google Shape;1881;p28">
              <a:extLst>
                <a:ext uri="{FF2B5EF4-FFF2-40B4-BE49-F238E27FC236}">
                  <a16:creationId xmlns:a16="http://schemas.microsoft.com/office/drawing/2014/main" id="{58B86F92-C574-C64C-B48A-2494B004AEB4}"/>
                </a:ext>
              </a:extLst>
            </p:cNvPr>
            <p:cNvSpPr/>
            <p:nvPr/>
          </p:nvSpPr>
          <p:spPr>
            <a:xfrm rot="5400000">
              <a:off x="226622" y="2954382"/>
              <a:ext cx="220332" cy="33193"/>
            </a:xfrm>
            <a:custGeom>
              <a:avLst/>
              <a:gdLst/>
              <a:ahLst/>
              <a:cxnLst/>
              <a:rect l="l" t="t" r="r" b="b"/>
              <a:pathLst>
                <a:path w="440664" h="66385" extrusionOk="0">
                  <a:moveTo>
                    <a:pt x="431073" y="22600"/>
                  </a:moveTo>
                  <a:cubicBezTo>
                    <a:pt x="431115" y="22517"/>
                    <a:pt x="431115" y="22435"/>
                    <a:pt x="431115" y="22312"/>
                  </a:cubicBezTo>
                  <a:cubicBezTo>
                    <a:pt x="431115" y="21530"/>
                    <a:pt x="430003" y="21530"/>
                    <a:pt x="428685" y="21777"/>
                  </a:cubicBezTo>
                  <a:lnTo>
                    <a:pt x="428850" y="21818"/>
                  </a:lnTo>
                  <a:cubicBezTo>
                    <a:pt x="428973" y="21859"/>
                    <a:pt x="429468" y="22188"/>
                    <a:pt x="429961" y="22435"/>
                  </a:cubicBezTo>
                  <a:cubicBezTo>
                    <a:pt x="430332" y="22517"/>
                    <a:pt x="430703" y="22559"/>
                    <a:pt x="431073" y="22600"/>
                  </a:cubicBezTo>
                  <a:cubicBezTo>
                    <a:pt x="430950" y="22888"/>
                    <a:pt x="430456" y="22723"/>
                    <a:pt x="429961" y="22435"/>
                  </a:cubicBezTo>
                  <a:cubicBezTo>
                    <a:pt x="429303" y="22312"/>
                    <a:pt x="428685" y="22147"/>
                    <a:pt x="428067" y="21900"/>
                  </a:cubicBezTo>
                  <a:cubicBezTo>
                    <a:pt x="426708" y="22188"/>
                    <a:pt x="425226" y="22600"/>
                    <a:pt x="424526" y="22559"/>
                  </a:cubicBezTo>
                  <a:lnTo>
                    <a:pt x="413159" y="21654"/>
                  </a:lnTo>
                  <a:lnTo>
                    <a:pt x="383920" y="20008"/>
                  </a:lnTo>
                  <a:cubicBezTo>
                    <a:pt x="369342" y="19762"/>
                    <a:pt x="355011" y="20831"/>
                    <a:pt x="340844" y="22846"/>
                  </a:cubicBezTo>
                  <a:cubicBezTo>
                    <a:pt x="326595" y="24903"/>
                    <a:pt x="312511" y="27988"/>
                    <a:pt x="298510" y="31937"/>
                  </a:cubicBezTo>
                  <a:cubicBezTo>
                    <a:pt x="270341" y="39710"/>
                    <a:pt x="241843" y="48266"/>
                    <a:pt x="213016" y="54683"/>
                  </a:cubicBezTo>
                  <a:cubicBezTo>
                    <a:pt x="183406" y="61222"/>
                    <a:pt x="153508" y="65706"/>
                    <a:pt x="123775" y="66323"/>
                  </a:cubicBezTo>
                  <a:cubicBezTo>
                    <a:pt x="83705" y="67104"/>
                    <a:pt x="43965" y="60647"/>
                    <a:pt x="5336" y="42178"/>
                  </a:cubicBezTo>
                  <a:cubicBezTo>
                    <a:pt x="765" y="40081"/>
                    <a:pt x="-1253" y="34692"/>
                    <a:pt x="806" y="30127"/>
                  </a:cubicBezTo>
                  <a:cubicBezTo>
                    <a:pt x="2907" y="25561"/>
                    <a:pt x="8301" y="23505"/>
                    <a:pt x="12873" y="25602"/>
                  </a:cubicBezTo>
                  <a:cubicBezTo>
                    <a:pt x="49154" y="41191"/>
                    <a:pt x="86053" y="45181"/>
                    <a:pt x="122993" y="43330"/>
                  </a:cubicBezTo>
                  <a:cubicBezTo>
                    <a:pt x="151202" y="41932"/>
                    <a:pt x="179453" y="36831"/>
                    <a:pt x="207662" y="30579"/>
                  </a:cubicBezTo>
                  <a:cubicBezTo>
                    <a:pt x="236160" y="24286"/>
                    <a:pt x="264617" y="16965"/>
                    <a:pt x="292620" y="9849"/>
                  </a:cubicBezTo>
                  <a:cubicBezTo>
                    <a:pt x="307734" y="6106"/>
                    <a:pt x="322889" y="3268"/>
                    <a:pt x="338167" y="1664"/>
                  </a:cubicBezTo>
                  <a:cubicBezTo>
                    <a:pt x="353528" y="18"/>
                    <a:pt x="368971" y="-434"/>
                    <a:pt x="384620" y="430"/>
                  </a:cubicBezTo>
                  <a:lnTo>
                    <a:pt x="415177" y="3514"/>
                  </a:lnTo>
                  <a:lnTo>
                    <a:pt x="426173" y="4872"/>
                  </a:lnTo>
                  <a:cubicBezTo>
                    <a:pt x="427697" y="5077"/>
                    <a:pt x="431568" y="4790"/>
                    <a:pt x="432556" y="4913"/>
                  </a:cubicBezTo>
                  <a:cubicBezTo>
                    <a:pt x="438404" y="5612"/>
                    <a:pt x="440010" y="9931"/>
                    <a:pt x="440381" y="11494"/>
                  </a:cubicBezTo>
                  <a:cubicBezTo>
                    <a:pt x="440833" y="13468"/>
                    <a:pt x="440875" y="15690"/>
                    <a:pt x="439516" y="17993"/>
                  </a:cubicBezTo>
                  <a:cubicBezTo>
                    <a:pt x="439063" y="18692"/>
                    <a:pt x="438075" y="20872"/>
                    <a:pt x="434491" y="22065"/>
                  </a:cubicBezTo>
                  <a:cubicBezTo>
                    <a:pt x="433380" y="22476"/>
                    <a:pt x="432226" y="22641"/>
                    <a:pt x="431073" y="22600"/>
                  </a:cubicBezTo>
                  <a:lnTo>
                    <a:pt x="431073" y="22600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5" name="Google Shape;1882;p28">
              <a:extLst>
                <a:ext uri="{FF2B5EF4-FFF2-40B4-BE49-F238E27FC236}">
                  <a16:creationId xmlns:a16="http://schemas.microsoft.com/office/drawing/2014/main" id="{ECFDABF6-B156-2C49-9B9C-CF50761CE8B0}"/>
                </a:ext>
              </a:extLst>
            </p:cNvPr>
            <p:cNvSpPr/>
            <p:nvPr/>
          </p:nvSpPr>
          <p:spPr>
            <a:xfrm rot="5400000">
              <a:off x="554624" y="2752647"/>
              <a:ext cx="88640" cy="90061"/>
            </a:xfrm>
            <a:custGeom>
              <a:avLst/>
              <a:gdLst/>
              <a:ahLst/>
              <a:cxnLst/>
              <a:rect l="l" t="t" r="r" b="b"/>
              <a:pathLst>
                <a:path w="177281" h="180122" extrusionOk="0">
                  <a:moveTo>
                    <a:pt x="176144" y="132039"/>
                  </a:moveTo>
                  <a:cubicBezTo>
                    <a:pt x="178079" y="135370"/>
                    <a:pt x="142992" y="170415"/>
                    <a:pt x="123843" y="176955"/>
                  </a:cubicBezTo>
                  <a:cubicBezTo>
                    <a:pt x="117295" y="179176"/>
                    <a:pt x="100534" y="183577"/>
                    <a:pt x="96168" y="175268"/>
                  </a:cubicBezTo>
                  <a:cubicBezTo>
                    <a:pt x="92297" y="167823"/>
                    <a:pt x="107494" y="159885"/>
                    <a:pt x="112394" y="157047"/>
                  </a:cubicBezTo>
                  <a:cubicBezTo>
                    <a:pt x="132326" y="145448"/>
                    <a:pt x="174249" y="128748"/>
                    <a:pt x="176144" y="132039"/>
                  </a:cubicBezTo>
                  <a:close/>
                  <a:moveTo>
                    <a:pt x="129773" y="107031"/>
                  </a:moveTo>
                  <a:cubicBezTo>
                    <a:pt x="131049" y="105139"/>
                    <a:pt x="74795" y="112912"/>
                    <a:pt x="53175" y="128419"/>
                  </a:cubicBezTo>
                  <a:cubicBezTo>
                    <a:pt x="24677" y="148862"/>
                    <a:pt x="63141" y="152276"/>
                    <a:pt x="78172" y="146805"/>
                  </a:cubicBezTo>
                  <a:cubicBezTo>
                    <a:pt x="93862" y="141088"/>
                    <a:pt x="108029" y="130476"/>
                    <a:pt x="120342" y="118260"/>
                  </a:cubicBezTo>
                  <a:cubicBezTo>
                    <a:pt x="123802" y="114846"/>
                    <a:pt x="127014" y="111226"/>
                    <a:pt x="129773" y="107031"/>
                  </a:cubicBezTo>
                  <a:close/>
                  <a:moveTo>
                    <a:pt x="148428" y="51749"/>
                  </a:moveTo>
                  <a:cubicBezTo>
                    <a:pt x="145587" y="45456"/>
                    <a:pt x="140645" y="28633"/>
                    <a:pt x="131667" y="28222"/>
                  </a:cubicBezTo>
                  <a:cubicBezTo>
                    <a:pt x="117089" y="27564"/>
                    <a:pt x="119560" y="57878"/>
                    <a:pt x="121454" y="65282"/>
                  </a:cubicBezTo>
                  <a:cubicBezTo>
                    <a:pt x="128455" y="92881"/>
                    <a:pt x="172190" y="123195"/>
                    <a:pt x="176679" y="120933"/>
                  </a:cubicBezTo>
                  <a:cubicBezTo>
                    <a:pt x="181168" y="118671"/>
                    <a:pt x="159465" y="76387"/>
                    <a:pt x="148428" y="51749"/>
                  </a:cubicBezTo>
                  <a:close/>
                  <a:moveTo>
                    <a:pt x="114000" y="100408"/>
                  </a:moveTo>
                  <a:cubicBezTo>
                    <a:pt x="114494" y="100737"/>
                    <a:pt x="119848" y="104398"/>
                    <a:pt x="119477" y="102588"/>
                  </a:cubicBezTo>
                  <a:cubicBezTo>
                    <a:pt x="117212" y="92017"/>
                    <a:pt x="109429" y="58125"/>
                    <a:pt x="100575" y="37024"/>
                  </a:cubicBezTo>
                  <a:cubicBezTo>
                    <a:pt x="98639" y="32500"/>
                    <a:pt x="92297" y="19420"/>
                    <a:pt x="84926" y="22957"/>
                  </a:cubicBezTo>
                  <a:cubicBezTo>
                    <a:pt x="79490" y="25590"/>
                    <a:pt x="79408" y="34597"/>
                    <a:pt x="79449" y="39574"/>
                  </a:cubicBezTo>
                  <a:cubicBezTo>
                    <a:pt x="79655" y="57097"/>
                    <a:pt x="88179" y="74495"/>
                    <a:pt x="100287" y="88110"/>
                  </a:cubicBezTo>
                  <a:cubicBezTo>
                    <a:pt x="104364" y="92676"/>
                    <a:pt x="108811" y="96953"/>
                    <a:pt x="114000" y="100408"/>
                  </a:cubicBezTo>
                  <a:close/>
                  <a:moveTo>
                    <a:pt x="9" y="113159"/>
                  </a:moveTo>
                  <a:cubicBezTo>
                    <a:pt x="91" y="116244"/>
                    <a:pt x="19817" y="123524"/>
                    <a:pt x="38761" y="118136"/>
                  </a:cubicBezTo>
                  <a:cubicBezTo>
                    <a:pt x="62111" y="111555"/>
                    <a:pt x="85626" y="91606"/>
                    <a:pt x="85626" y="91606"/>
                  </a:cubicBezTo>
                  <a:cubicBezTo>
                    <a:pt x="85626" y="91606"/>
                    <a:pt x="-1021" y="86465"/>
                    <a:pt x="9" y="113159"/>
                  </a:cubicBezTo>
                  <a:close/>
                  <a:moveTo>
                    <a:pt x="75372" y="82516"/>
                  </a:moveTo>
                  <a:cubicBezTo>
                    <a:pt x="80602" y="82845"/>
                    <a:pt x="74260" y="41960"/>
                    <a:pt x="71377" y="31471"/>
                  </a:cubicBezTo>
                  <a:cubicBezTo>
                    <a:pt x="68783" y="22093"/>
                    <a:pt x="64664" y="7409"/>
                    <a:pt x="54740" y="1980"/>
                  </a:cubicBezTo>
                  <a:cubicBezTo>
                    <a:pt x="36743" y="-7851"/>
                    <a:pt x="37402" y="21723"/>
                    <a:pt x="39955" y="29456"/>
                  </a:cubicBezTo>
                  <a:cubicBezTo>
                    <a:pt x="46503" y="49076"/>
                    <a:pt x="70100" y="82187"/>
                    <a:pt x="75372" y="82516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6" name="Google Shape;1883;p28">
              <a:extLst>
                <a:ext uri="{FF2B5EF4-FFF2-40B4-BE49-F238E27FC236}">
                  <a16:creationId xmlns:a16="http://schemas.microsoft.com/office/drawing/2014/main" id="{A4DF1289-F069-EE46-82B8-F9EF61EF6C4F}"/>
                </a:ext>
              </a:extLst>
            </p:cNvPr>
            <p:cNvSpPr/>
            <p:nvPr/>
          </p:nvSpPr>
          <p:spPr>
            <a:xfrm rot="5400000">
              <a:off x="449411" y="3036882"/>
              <a:ext cx="116189" cy="101827"/>
            </a:xfrm>
            <a:custGeom>
              <a:avLst/>
              <a:gdLst/>
              <a:ahLst/>
              <a:cxnLst/>
              <a:rect l="l" t="t" r="r" b="b"/>
              <a:pathLst>
                <a:path w="232378" h="203653" extrusionOk="0">
                  <a:moveTo>
                    <a:pt x="105981" y="185260"/>
                  </a:moveTo>
                  <a:cubicBezTo>
                    <a:pt x="107670" y="188633"/>
                    <a:pt x="92473" y="198998"/>
                    <a:pt x="75260" y="200643"/>
                  </a:cubicBezTo>
                  <a:cubicBezTo>
                    <a:pt x="46885" y="203358"/>
                    <a:pt x="22012" y="193281"/>
                    <a:pt x="22012" y="193281"/>
                  </a:cubicBezTo>
                  <a:cubicBezTo>
                    <a:pt x="22012" y="193281"/>
                    <a:pt x="47091" y="183203"/>
                    <a:pt x="70441" y="177404"/>
                  </a:cubicBezTo>
                  <a:cubicBezTo>
                    <a:pt x="75589" y="176129"/>
                    <a:pt x="100174" y="173743"/>
                    <a:pt x="105981" y="185260"/>
                  </a:cubicBezTo>
                  <a:close/>
                  <a:moveTo>
                    <a:pt x="139833" y="135367"/>
                  </a:moveTo>
                  <a:cubicBezTo>
                    <a:pt x="114917" y="129321"/>
                    <a:pt x="64552" y="156591"/>
                    <a:pt x="65911" y="158442"/>
                  </a:cubicBezTo>
                  <a:cubicBezTo>
                    <a:pt x="67270" y="160293"/>
                    <a:pt x="133326" y="168807"/>
                    <a:pt x="147945" y="146473"/>
                  </a:cubicBezTo>
                  <a:cubicBezTo>
                    <a:pt x="152640" y="139274"/>
                    <a:pt x="146998" y="137094"/>
                    <a:pt x="139833" y="135367"/>
                  </a:cubicBezTo>
                  <a:close/>
                  <a:moveTo>
                    <a:pt x="195757" y="88435"/>
                  </a:moveTo>
                  <a:cubicBezTo>
                    <a:pt x="165489" y="78934"/>
                    <a:pt x="123236" y="106246"/>
                    <a:pt x="120436" y="109495"/>
                  </a:cubicBezTo>
                  <a:cubicBezTo>
                    <a:pt x="117636" y="112744"/>
                    <a:pt x="153134" y="118215"/>
                    <a:pt x="179037" y="107932"/>
                  </a:cubicBezTo>
                  <a:cubicBezTo>
                    <a:pt x="183444" y="106163"/>
                    <a:pt x="211653" y="93412"/>
                    <a:pt x="195757" y="88435"/>
                  </a:cubicBezTo>
                  <a:close/>
                  <a:moveTo>
                    <a:pt x="205929" y="44013"/>
                  </a:moveTo>
                  <a:cubicBezTo>
                    <a:pt x="200699" y="45864"/>
                    <a:pt x="195634" y="48044"/>
                    <a:pt x="190610" y="50306"/>
                  </a:cubicBezTo>
                  <a:cubicBezTo>
                    <a:pt x="180397" y="54913"/>
                    <a:pt x="170472" y="59972"/>
                    <a:pt x="160506" y="65031"/>
                  </a:cubicBezTo>
                  <a:lnTo>
                    <a:pt x="158035" y="67787"/>
                  </a:lnTo>
                  <a:cubicBezTo>
                    <a:pt x="158982" y="73258"/>
                    <a:pt x="176237" y="70831"/>
                    <a:pt x="180561" y="70461"/>
                  </a:cubicBezTo>
                  <a:cubicBezTo>
                    <a:pt x="195346" y="69227"/>
                    <a:pt x="211489" y="65895"/>
                    <a:pt x="224008" y="57504"/>
                  </a:cubicBezTo>
                  <a:cubicBezTo>
                    <a:pt x="246082" y="42697"/>
                    <a:pt x="218984" y="39365"/>
                    <a:pt x="205929" y="44013"/>
                  </a:cubicBezTo>
                  <a:close/>
                  <a:moveTo>
                    <a:pt x="194522" y="17648"/>
                  </a:moveTo>
                  <a:cubicBezTo>
                    <a:pt x="196581" y="14357"/>
                    <a:pt x="203046" y="4321"/>
                    <a:pt x="197816" y="907"/>
                  </a:cubicBezTo>
                  <a:cubicBezTo>
                    <a:pt x="191516" y="-3289"/>
                    <a:pt x="180644" y="8228"/>
                    <a:pt x="177020" y="11889"/>
                  </a:cubicBezTo>
                  <a:cubicBezTo>
                    <a:pt x="161041" y="28136"/>
                    <a:pt x="160753" y="52774"/>
                    <a:pt x="152393" y="73834"/>
                  </a:cubicBezTo>
                  <a:cubicBezTo>
                    <a:pt x="156841" y="70749"/>
                    <a:pt x="185174" y="32496"/>
                    <a:pt x="194522" y="17648"/>
                  </a:cubicBezTo>
                  <a:close/>
                  <a:moveTo>
                    <a:pt x="125460" y="88847"/>
                  </a:moveTo>
                  <a:cubicBezTo>
                    <a:pt x="132090" y="74327"/>
                    <a:pt x="140574" y="56147"/>
                    <a:pt x="138803" y="39777"/>
                  </a:cubicBezTo>
                  <a:cubicBezTo>
                    <a:pt x="138103" y="33278"/>
                    <a:pt x="133491" y="30111"/>
                    <a:pt x="128096" y="34964"/>
                  </a:cubicBezTo>
                  <a:cubicBezTo>
                    <a:pt x="121877" y="40558"/>
                    <a:pt x="118953" y="50018"/>
                    <a:pt x="116977" y="57833"/>
                  </a:cubicBezTo>
                  <a:cubicBezTo>
                    <a:pt x="115247" y="64620"/>
                    <a:pt x="114382" y="71613"/>
                    <a:pt x="113888" y="78564"/>
                  </a:cubicBezTo>
                  <a:cubicBezTo>
                    <a:pt x="113106" y="88847"/>
                    <a:pt x="113106" y="99089"/>
                    <a:pt x="113559" y="109330"/>
                  </a:cubicBezTo>
                  <a:lnTo>
                    <a:pt x="115082" y="108508"/>
                  </a:lnTo>
                  <a:cubicBezTo>
                    <a:pt x="115329" y="108713"/>
                    <a:pt x="125007" y="89793"/>
                    <a:pt x="125460" y="88847"/>
                  </a:cubicBezTo>
                  <a:close/>
                  <a:moveTo>
                    <a:pt x="94697" y="69967"/>
                  </a:moveTo>
                  <a:cubicBezTo>
                    <a:pt x="87532" y="67664"/>
                    <a:pt x="80284" y="78482"/>
                    <a:pt x="77771" y="83500"/>
                  </a:cubicBezTo>
                  <a:cubicBezTo>
                    <a:pt x="68629" y="101968"/>
                    <a:pt x="70565" y="124344"/>
                    <a:pt x="70112" y="144334"/>
                  </a:cubicBezTo>
                  <a:cubicBezTo>
                    <a:pt x="70071" y="144375"/>
                    <a:pt x="99515" y="94729"/>
                    <a:pt x="99515" y="82471"/>
                  </a:cubicBezTo>
                  <a:cubicBezTo>
                    <a:pt x="99557" y="78564"/>
                    <a:pt x="99351" y="71489"/>
                    <a:pt x="94697" y="69967"/>
                  </a:cubicBezTo>
                  <a:close/>
                  <a:moveTo>
                    <a:pt x="56151" y="119860"/>
                  </a:moveTo>
                  <a:cubicBezTo>
                    <a:pt x="55492" y="115706"/>
                    <a:pt x="49644" y="97772"/>
                    <a:pt x="42191" y="104929"/>
                  </a:cubicBezTo>
                  <a:cubicBezTo>
                    <a:pt x="37043" y="109865"/>
                    <a:pt x="36260" y="120313"/>
                    <a:pt x="35519" y="126853"/>
                  </a:cubicBezTo>
                  <a:cubicBezTo>
                    <a:pt x="34737" y="133351"/>
                    <a:pt x="36714" y="176046"/>
                    <a:pt x="40173" y="174853"/>
                  </a:cubicBezTo>
                  <a:cubicBezTo>
                    <a:pt x="43632" y="173702"/>
                    <a:pt x="58499" y="134421"/>
                    <a:pt x="56151" y="119860"/>
                  </a:cubicBezTo>
                  <a:close/>
                  <a:moveTo>
                    <a:pt x="5127" y="150997"/>
                  </a:moveTo>
                  <a:cubicBezTo>
                    <a:pt x="-927" y="152725"/>
                    <a:pt x="-21" y="161444"/>
                    <a:pt x="144" y="164324"/>
                  </a:cubicBezTo>
                  <a:cubicBezTo>
                    <a:pt x="844" y="177198"/>
                    <a:pt x="6774" y="189167"/>
                    <a:pt x="12828" y="200232"/>
                  </a:cubicBezTo>
                  <a:lnTo>
                    <a:pt x="10398" y="203317"/>
                  </a:lnTo>
                  <a:cubicBezTo>
                    <a:pt x="13734" y="206031"/>
                    <a:pt x="17852" y="191471"/>
                    <a:pt x="18058" y="190648"/>
                  </a:cubicBezTo>
                  <a:cubicBezTo>
                    <a:pt x="20817" y="179296"/>
                    <a:pt x="21312" y="166750"/>
                    <a:pt x="15546" y="157331"/>
                  </a:cubicBezTo>
                  <a:cubicBezTo>
                    <a:pt x="14063" y="154905"/>
                    <a:pt x="10275" y="149516"/>
                    <a:pt x="5127" y="150997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7" name="Google Shape;1884;p28">
              <a:extLst>
                <a:ext uri="{FF2B5EF4-FFF2-40B4-BE49-F238E27FC236}">
                  <a16:creationId xmlns:a16="http://schemas.microsoft.com/office/drawing/2014/main" id="{6FA35756-06A6-1A4A-846B-04099F3A1E2A}"/>
                </a:ext>
              </a:extLst>
            </p:cNvPr>
            <p:cNvSpPr/>
            <p:nvPr/>
          </p:nvSpPr>
          <p:spPr>
            <a:xfrm rot="5400000">
              <a:off x="273340" y="3185543"/>
              <a:ext cx="112788" cy="73482"/>
            </a:xfrm>
            <a:custGeom>
              <a:avLst/>
              <a:gdLst/>
              <a:ahLst/>
              <a:cxnLst/>
              <a:rect l="l" t="t" r="r" b="b"/>
              <a:pathLst>
                <a:path w="225577" h="146964" extrusionOk="0">
                  <a:moveTo>
                    <a:pt x="36382" y="70377"/>
                  </a:moveTo>
                  <a:cubicBezTo>
                    <a:pt x="38441" y="77575"/>
                    <a:pt x="40747" y="93328"/>
                    <a:pt x="30534" y="96125"/>
                  </a:cubicBezTo>
                  <a:cubicBezTo>
                    <a:pt x="22339" y="98346"/>
                    <a:pt x="19003" y="88022"/>
                    <a:pt x="17109" y="82264"/>
                  </a:cubicBezTo>
                  <a:cubicBezTo>
                    <a:pt x="11179" y="64248"/>
                    <a:pt x="7349" y="44957"/>
                    <a:pt x="4054" y="26283"/>
                  </a:cubicBezTo>
                  <a:cubicBezTo>
                    <a:pt x="2942" y="20113"/>
                    <a:pt x="1830" y="13944"/>
                    <a:pt x="924" y="7774"/>
                  </a:cubicBezTo>
                  <a:cubicBezTo>
                    <a:pt x="636" y="5841"/>
                    <a:pt x="307" y="3908"/>
                    <a:pt x="18" y="1974"/>
                  </a:cubicBezTo>
                  <a:cubicBezTo>
                    <a:pt x="-23" y="1522"/>
                    <a:pt x="18" y="658"/>
                    <a:pt x="18" y="0"/>
                  </a:cubicBezTo>
                  <a:lnTo>
                    <a:pt x="3230" y="6458"/>
                  </a:lnTo>
                  <a:cubicBezTo>
                    <a:pt x="13649" y="27846"/>
                    <a:pt x="29669" y="47343"/>
                    <a:pt x="36382" y="70377"/>
                  </a:cubicBezTo>
                  <a:close/>
                  <a:moveTo>
                    <a:pt x="59855" y="65893"/>
                  </a:moveTo>
                  <a:cubicBezTo>
                    <a:pt x="55161" y="58284"/>
                    <a:pt x="50425" y="50674"/>
                    <a:pt x="45854" y="42942"/>
                  </a:cubicBezTo>
                  <a:cubicBezTo>
                    <a:pt x="47089" y="43518"/>
                    <a:pt x="49066" y="44422"/>
                    <a:pt x="49683" y="44751"/>
                  </a:cubicBezTo>
                  <a:cubicBezTo>
                    <a:pt x="52855" y="46397"/>
                    <a:pt x="56067" y="47919"/>
                    <a:pt x="59320" y="49317"/>
                  </a:cubicBezTo>
                  <a:cubicBezTo>
                    <a:pt x="69410" y="53636"/>
                    <a:pt x="80529" y="57667"/>
                    <a:pt x="91607" y="57749"/>
                  </a:cubicBezTo>
                  <a:cubicBezTo>
                    <a:pt x="95066" y="57790"/>
                    <a:pt x="102479" y="57502"/>
                    <a:pt x="103879" y="53307"/>
                  </a:cubicBezTo>
                  <a:cubicBezTo>
                    <a:pt x="105691" y="47960"/>
                    <a:pt x="94324" y="45039"/>
                    <a:pt x="91195" y="44176"/>
                  </a:cubicBezTo>
                  <a:cubicBezTo>
                    <a:pt x="76493" y="40104"/>
                    <a:pt x="60885" y="39898"/>
                    <a:pt x="46348" y="35250"/>
                  </a:cubicBezTo>
                  <a:lnTo>
                    <a:pt x="44906" y="41420"/>
                  </a:lnTo>
                  <a:cubicBezTo>
                    <a:pt x="43753" y="39404"/>
                    <a:pt x="42353" y="37512"/>
                    <a:pt x="41283" y="35456"/>
                  </a:cubicBezTo>
                  <a:lnTo>
                    <a:pt x="37247" y="34962"/>
                  </a:lnTo>
                  <a:cubicBezTo>
                    <a:pt x="36917" y="35085"/>
                    <a:pt x="38606" y="39816"/>
                    <a:pt x="38688" y="40186"/>
                  </a:cubicBezTo>
                  <a:cubicBezTo>
                    <a:pt x="40335" y="46314"/>
                    <a:pt x="41653" y="52566"/>
                    <a:pt x="43177" y="58736"/>
                  </a:cubicBezTo>
                  <a:cubicBezTo>
                    <a:pt x="47171" y="75354"/>
                    <a:pt x="50095" y="95961"/>
                    <a:pt x="60391" y="110151"/>
                  </a:cubicBezTo>
                  <a:cubicBezTo>
                    <a:pt x="64674" y="116074"/>
                    <a:pt x="71963" y="117431"/>
                    <a:pt x="73981" y="108917"/>
                  </a:cubicBezTo>
                  <a:cubicBezTo>
                    <a:pt x="75752" y="101431"/>
                    <a:pt x="73404" y="93164"/>
                    <a:pt x="70604" y="86253"/>
                  </a:cubicBezTo>
                  <a:cubicBezTo>
                    <a:pt x="67721" y="79097"/>
                    <a:pt x="63850" y="72392"/>
                    <a:pt x="59855" y="65893"/>
                  </a:cubicBezTo>
                  <a:close/>
                  <a:moveTo>
                    <a:pt x="102931" y="105997"/>
                  </a:moveTo>
                  <a:cubicBezTo>
                    <a:pt x="98031" y="98058"/>
                    <a:pt x="92636" y="90367"/>
                    <a:pt x="87941" y="82264"/>
                  </a:cubicBezTo>
                  <a:lnTo>
                    <a:pt x="83000" y="79631"/>
                  </a:lnTo>
                  <a:cubicBezTo>
                    <a:pt x="80570" y="83703"/>
                    <a:pt x="82711" y="91272"/>
                    <a:pt x="84070" y="96125"/>
                  </a:cubicBezTo>
                  <a:cubicBezTo>
                    <a:pt x="87982" y="110192"/>
                    <a:pt x="94489" y="130182"/>
                    <a:pt x="107009" y="139149"/>
                  </a:cubicBezTo>
                  <a:cubicBezTo>
                    <a:pt x="120969" y="149226"/>
                    <a:pt x="112980" y="123601"/>
                    <a:pt x="110715" y="119159"/>
                  </a:cubicBezTo>
                  <a:cubicBezTo>
                    <a:pt x="108368" y="114634"/>
                    <a:pt x="105649" y="110357"/>
                    <a:pt x="102931" y="105997"/>
                  </a:cubicBezTo>
                  <a:close/>
                  <a:moveTo>
                    <a:pt x="153750" y="130840"/>
                  </a:moveTo>
                  <a:cubicBezTo>
                    <a:pt x="140572" y="117637"/>
                    <a:pt x="126035" y="105709"/>
                    <a:pt x="112198" y="93164"/>
                  </a:cubicBezTo>
                  <a:lnTo>
                    <a:pt x="110838" y="95632"/>
                  </a:lnTo>
                  <a:cubicBezTo>
                    <a:pt x="110756" y="93740"/>
                    <a:pt x="112280" y="99128"/>
                    <a:pt x="113309" y="100732"/>
                  </a:cubicBezTo>
                  <a:cubicBezTo>
                    <a:pt x="115863" y="104681"/>
                    <a:pt x="118663" y="108506"/>
                    <a:pt x="121463" y="112290"/>
                  </a:cubicBezTo>
                  <a:cubicBezTo>
                    <a:pt x="129329" y="122943"/>
                    <a:pt x="137607" y="134666"/>
                    <a:pt x="148479" y="142522"/>
                  </a:cubicBezTo>
                  <a:cubicBezTo>
                    <a:pt x="151526" y="144743"/>
                    <a:pt x="158280" y="148979"/>
                    <a:pt x="162151" y="145853"/>
                  </a:cubicBezTo>
                  <a:cubicBezTo>
                    <a:pt x="166434" y="142398"/>
                    <a:pt x="155644" y="132732"/>
                    <a:pt x="153750" y="130840"/>
                  </a:cubicBezTo>
                  <a:close/>
                  <a:moveTo>
                    <a:pt x="182165" y="126686"/>
                  </a:moveTo>
                  <a:cubicBezTo>
                    <a:pt x="177594" y="123725"/>
                    <a:pt x="172899" y="121010"/>
                    <a:pt x="168164" y="118377"/>
                  </a:cubicBezTo>
                  <a:cubicBezTo>
                    <a:pt x="160916" y="114429"/>
                    <a:pt x="153379" y="110768"/>
                    <a:pt x="146420" y="106285"/>
                  </a:cubicBezTo>
                  <a:lnTo>
                    <a:pt x="141642" y="103159"/>
                  </a:lnTo>
                  <a:cubicBezTo>
                    <a:pt x="142672" y="106490"/>
                    <a:pt x="149261" y="110974"/>
                    <a:pt x="151526" y="113318"/>
                  </a:cubicBezTo>
                  <a:cubicBezTo>
                    <a:pt x="161039" y="123066"/>
                    <a:pt x="170717" y="133925"/>
                    <a:pt x="182783" y="140465"/>
                  </a:cubicBezTo>
                  <a:cubicBezTo>
                    <a:pt x="185419" y="141864"/>
                    <a:pt x="199750" y="145853"/>
                    <a:pt x="195302" y="137833"/>
                  </a:cubicBezTo>
                  <a:cubicBezTo>
                    <a:pt x="192584" y="132979"/>
                    <a:pt x="186654" y="129606"/>
                    <a:pt x="182165" y="126686"/>
                  </a:cubicBezTo>
                  <a:close/>
                  <a:moveTo>
                    <a:pt x="212928" y="114305"/>
                  </a:moveTo>
                  <a:cubicBezTo>
                    <a:pt x="199462" y="109657"/>
                    <a:pt x="185254" y="108794"/>
                    <a:pt x="171170" y="107560"/>
                  </a:cubicBezTo>
                  <a:cubicBezTo>
                    <a:pt x="171787" y="108053"/>
                    <a:pt x="172570" y="108629"/>
                    <a:pt x="172735" y="108753"/>
                  </a:cubicBezTo>
                  <a:cubicBezTo>
                    <a:pt x="175535" y="110727"/>
                    <a:pt x="178418" y="112578"/>
                    <a:pt x="181342" y="114388"/>
                  </a:cubicBezTo>
                  <a:cubicBezTo>
                    <a:pt x="191102" y="120269"/>
                    <a:pt x="202385" y="126357"/>
                    <a:pt x="213958" y="127468"/>
                  </a:cubicBezTo>
                  <a:cubicBezTo>
                    <a:pt x="217170" y="127756"/>
                    <a:pt x="224253" y="128126"/>
                    <a:pt x="225447" y="123930"/>
                  </a:cubicBezTo>
                  <a:cubicBezTo>
                    <a:pt x="226889" y="118871"/>
                    <a:pt x="215934" y="115375"/>
                    <a:pt x="212928" y="114305"/>
                  </a:cubicBezTo>
                  <a:close/>
                  <a:moveTo>
                    <a:pt x="168740" y="105339"/>
                  </a:moveTo>
                  <a:lnTo>
                    <a:pt x="167257" y="107190"/>
                  </a:lnTo>
                  <a:cubicBezTo>
                    <a:pt x="168575" y="107313"/>
                    <a:pt x="169852" y="107436"/>
                    <a:pt x="171170" y="107560"/>
                  </a:cubicBezTo>
                  <a:cubicBezTo>
                    <a:pt x="169852" y="106573"/>
                    <a:pt x="168369" y="105339"/>
                    <a:pt x="168740" y="105339"/>
                  </a:cubicBezTo>
                  <a:close/>
                  <a:moveTo>
                    <a:pt x="142713" y="99210"/>
                  </a:moveTo>
                  <a:cubicBezTo>
                    <a:pt x="142384" y="99457"/>
                    <a:pt x="147943" y="99786"/>
                    <a:pt x="148314" y="99786"/>
                  </a:cubicBezTo>
                  <a:cubicBezTo>
                    <a:pt x="152102" y="99786"/>
                    <a:pt x="155932" y="99745"/>
                    <a:pt x="159721" y="99580"/>
                  </a:cubicBezTo>
                  <a:cubicBezTo>
                    <a:pt x="169275" y="99210"/>
                    <a:pt x="179612" y="98799"/>
                    <a:pt x="188713" y="95632"/>
                  </a:cubicBezTo>
                  <a:cubicBezTo>
                    <a:pt x="191596" y="94644"/>
                    <a:pt x="197114" y="92341"/>
                    <a:pt x="196867" y="88516"/>
                  </a:cubicBezTo>
                  <a:cubicBezTo>
                    <a:pt x="196538" y="83045"/>
                    <a:pt x="187354" y="84032"/>
                    <a:pt x="184018" y="84526"/>
                  </a:cubicBezTo>
                  <a:cubicBezTo>
                    <a:pt x="171829" y="86295"/>
                    <a:pt x="160627" y="91847"/>
                    <a:pt x="149344" y="96413"/>
                  </a:cubicBezTo>
                  <a:lnTo>
                    <a:pt x="142713" y="99210"/>
                  </a:lnTo>
                  <a:close/>
                  <a:moveTo>
                    <a:pt x="115616" y="87899"/>
                  </a:moveTo>
                  <a:lnTo>
                    <a:pt x="113556" y="90901"/>
                  </a:lnTo>
                  <a:cubicBezTo>
                    <a:pt x="115657" y="92135"/>
                    <a:pt x="122781" y="89996"/>
                    <a:pt x="125005" y="89791"/>
                  </a:cubicBezTo>
                  <a:cubicBezTo>
                    <a:pt x="135095" y="88763"/>
                    <a:pt x="149385" y="88721"/>
                    <a:pt x="157786" y="82181"/>
                  </a:cubicBezTo>
                  <a:cubicBezTo>
                    <a:pt x="161039" y="79672"/>
                    <a:pt x="161369" y="75600"/>
                    <a:pt x="156715" y="74654"/>
                  </a:cubicBezTo>
                  <a:cubicBezTo>
                    <a:pt x="152555" y="73791"/>
                    <a:pt x="147984" y="75148"/>
                    <a:pt x="144031" y="76300"/>
                  </a:cubicBezTo>
                  <a:cubicBezTo>
                    <a:pt x="140325" y="77410"/>
                    <a:pt x="136742" y="78767"/>
                    <a:pt x="133200" y="80248"/>
                  </a:cubicBezTo>
                  <a:cubicBezTo>
                    <a:pt x="127270" y="82675"/>
                    <a:pt x="121505" y="85472"/>
                    <a:pt x="115616" y="87899"/>
                  </a:cubicBezTo>
                  <a:close/>
                  <a:moveTo>
                    <a:pt x="86335" y="79672"/>
                  </a:moveTo>
                  <a:cubicBezTo>
                    <a:pt x="85347" y="79960"/>
                    <a:pt x="90083" y="81359"/>
                    <a:pt x="90206" y="81359"/>
                  </a:cubicBezTo>
                  <a:cubicBezTo>
                    <a:pt x="93707" y="81729"/>
                    <a:pt x="97249" y="81482"/>
                    <a:pt x="100749" y="81194"/>
                  </a:cubicBezTo>
                  <a:cubicBezTo>
                    <a:pt x="109974" y="80454"/>
                    <a:pt x="119857" y="79138"/>
                    <a:pt x="128464" y="75600"/>
                  </a:cubicBezTo>
                  <a:cubicBezTo>
                    <a:pt x="130647" y="74695"/>
                    <a:pt x="135795" y="72680"/>
                    <a:pt x="135300" y="69472"/>
                  </a:cubicBezTo>
                  <a:cubicBezTo>
                    <a:pt x="134642" y="64988"/>
                    <a:pt x="125911" y="66058"/>
                    <a:pt x="123111" y="66428"/>
                  </a:cubicBezTo>
                  <a:cubicBezTo>
                    <a:pt x="109315" y="68361"/>
                    <a:pt x="97001" y="75271"/>
                    <a:pt x="83905" y="79508"/>
                  </a:cubicBezTo>
                  <a:lnTo>
                    <a:pt x="86335" y="79672"/>
                  </a:lnTo>
                  <a:close/>
                  <a:moveTo>
                    <a:pt x="3848" y="5141"/>
                  </a:moveTo>
                  <a:cubicBezTo>
                    <a:pt x="4754" y="5841"/>
                    <a:pt x="5743" y="6458"/>
                    <a:pt x="6731" y="7034"/>
                  </a:cubicBezTo>
                  <a:cubicBezTo>
                    <a:pt x="10108" y="9008"/>
                    <a:pt x="13649" y="10694"/>
                    <a:pt x="17232" y="12175"/>
                  </a:cubicBezTo>
                  <a:cubicBezTo>
                    <a:pt x="30328" y="17646"/>
                    <a:pt x="44824" y="21389"/>
                    <a:pt x="58991" y="22335"/>
                  </a:cubicBezTo>
                  <a:cubicBezTo>
                    <a:pt x="60885" y="22458"/>
                    <a:pt x="70933" y="23774"/>
                    <a:pt x="71633" y="20566"/>
                  </a:cubicBezTo>
                  <a:cubicBezTo>
                    <a:pt x="72416" y="16905"/>
                    <a:pt x="61091" y="13409"/>
                    <a:pt x="58991" y="12669"/>
                  </a:cubicBezTo>
                  <a:cubicBezTo>
                    <a:pt x="43218" y="6787"/>
                    <a:pt x="25839" y="6869"/>
                    <a:pt x="10231" y="987"/>
                  </a:cubicBezTo>
                  <a:lnTo>
                    <a:pt x="2283" y="3578"/>
                  </a:lnTo>
                  <a:cubicBezTo>
                    <a:pt x="1748" y="3126"/>
                    <a:pt x="3230" y="4730"/>
                    <a:pt x="3848" y="5141"/>
                  </a:cubicBez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8" name="Google Shape;1885;p28">
              <a:extLst>
                <a:ext uri="{FF2B5EF4-FFF2-40B4-BE49-F238E27FC236}">
                  <a16:creationId xmlns:a16="http://schemas.microsoft.com/office/drawing/2014/main" id="{CFEB3333-5563-AA4B-BF78-5EE55CA0E5F0}"/>
                </a:ext>
              </a:extLst>
            </p:cNvPr>
            <p:cNvSpPr/>
            <p:nvPr/>
          </p:nvSpPr>
          <p:spPr>
            <a:xfrm rot="5400000">
              <a:off x="282225" y="3140752"/>
              <a:ext cx="141535" cy="90013"/>
            </a:xfrm>
            <a:custGeom>
              <a:avLst/>
              <a:gdLst/>
              <a:ahLst/>
              <a:cxnLst/>
              <a:rect l="l" t="t" r="r" b="b"/>
              <a:pathLst>
                <a:path w="283071" h="180025" extrusionOk="0">
                  <a:moveTo>
                    <a:pt x="273382" y="163285"/>
                  </a:moveTo>
                  <a:cubicBezTo>
                    <a:pt x="273052" y="163449"/>
                    <a:pt x="272723" y="163614"/>
                    <a:pt x="272476" y="163737"/>
                  </a:cubicBezTo>
                  <a:lnTo>
                    <a:pt x="272599" y="163696"/>
                  </a:lnTo>
                  <a:cubicBezTo>
                    <a:pt x="273011" y="163573"/>
                    <a:pt x="273382" y="163490"/>
                    <a:pt x="273794" y="163449"/>
                  </a:cubicBezTo>
                  <a:lnTo>
                    <a:pt x="273382" y="163285"/>
                  </a:lnTo>
                  <a:cubicBezTo>
                    <a:pt x="274123" y="162956"/>
                    <a:pt x="274864" y="162709"/>
                    <a:pt x="274823" y="163367"/>
                  </a:cubicBezTo>
                  <a:cubicBezTo>
                    <a:pt x="274494" y="163367"/>
                    <a:pt x="274164" y="163408"/>
                    <a:pt x="273794" y="163449"/>
                  </a:cubicBezTo>
                  <a:cubicBezTo>
                    <a:pt x="274288" y="163655"/>
                    <a:pt x="274823" y="163778"/>
                    <a:pt x="274823" y="163408"/>
                  </a:cubicBezTo>
                  <a:lnTo>
                    <a:pt x="274823" y="163367"/>
                  </a:lnTo>
                  <a:cubicBezTo>
                    <a:pt x="278447" y="163367"/>
                    <a:pt x="281824" y="165753"/>
                    <a:pt x="282854" y="169372"/>
                  </a:cubicBezTo>
                  <a:cubicBezTo>
                    <a:pt x="283513" y="171429"/>
                    <a:pt x="283183" y="179820"/>
                    <a:pt x="274494" y="180025"/>
                  </a:cubicBezTo>
                  <a:cubicBezTo>
                    <a:pt x="273423" y="180025"/>
                    <a:pt x="270623" y="179696"/>
                    <a:pt x="270376" y="179655"/>
                  </a:cubicBezTo>
                  <a:lnTo>
                    <a:pt x="262427" y="178421"/>
                  </a:lnTo>
                  <a:lnTo>
                    <a:pt x="237760" y="173362"/>
                  </a:lnTo>
                  <a:cubicBezTo>
                    <a:pt x="225693" y="170318"/>
                    <a:pt x="214039" y="166082"/>
                    <a:pt x="202837" y="160776"/>
                  </a:cubicBezTo>
                  <a:cubicBezTo>
                    <a:pt x="191677" y="155511"/>
                    <a:pt x="181052" y="149218"/>
                    <a:pt x="170922" y="142143"/>
                  </a:cubicBezTo>
                  <a:cubicBezTo>
                    <a:pt x="150331" y="127459"/>
                    <a:pt x="131840" y="109978"/>
                    <a:pt x="113844" y="92168"/>
                  </a:cubicBezTo>
                  <a:cubicBezTo>
                    <a:pt x="96547" y="75016"/>
                    <a:pt x="79663" y="57658"/>
                    <a:pt x="60266" y="43550"/>
                  </a:cubicBezTo>
                  <a:cubicBezTo>
                    <a:pt x="44452" y="32033"/>
                    <a:pt x="27156" y="22491"/>
                    <a:pt x="6689" y="17061"/>
                  </a:cubicBezTo>
                  <a:cubicBezTo>
                    <a:pt x="2035" y="15951"/>
                    <a:pt x="-848" y="11303"/>
                    <a:pt x="223" y="6655"/>
                  </a:cubicBezTo>
                  <a:cubicBezTo>
                    <a:pt x="1335" y="2007"/>
                    <a:pt x="5989" y="-872"/>
                    <a:pt x="10642" y="238"/>
                  </a:cubicBezTo>
                  <a:cubicBezTo>
                    <a:pt x="33869" y="5051"/>
                    <a:pt x="53924" y="14388"/>
                    <a:pt x="72168" y="26439"/>
                  </a:cubicBezTo>
                  <a:cubicBezTo>
                    <a:pt x="93170" y="40342"/>
                    <a:pt x="111908" y="57658"/>
                    <a:pt x="130234" y="75551"/>
                  </a:cubicBezTo>
                  <a:cubicBezTo>
                    <a:pt x="147572" y="92456"/>
                    <a:pt x="164415" y="110019"/>
                    <a:pt x="183853" y="124456"/>
                  </a:cubicBezTo>
                  <a:cubicBezTo>
                    <a:pt x="192748" y="131243"/>
                    <a:pt x="202137" y="137331"/>
                    <a:pt x="211980" y="142554"/>
                  </a:cubicBezTo>
                  <a:cubicBezTo>
                    <a:pt x="221822" y="147778"/>
                    <a:pt x="232076" y="152179"/>
                    <a:pt x="242743" y="155470"/>
                  </a:cubicBezTo>
                  <a:lnTo>
                    <a:pt x="265846" y="161598"/>
                  </a:lnTo>
                  <a:lnTo>
                    <a:pt x="273052" y="163120"/>
                  </a:lnTo>
                  <a:cubicBezTo>
                    <a:pt x="273052" y="163120"/>
                    <a:pt x="273217" y="163203"/>
                    <a:pt x="273382" y="163285"/>
                  </a:cubicBezTo>
                  <a:lnTo>
                    <a:pt x="273382" y="163285"/>
                  </a:lnTo>
                  <a:close/>
                  <a:moveTo>
                    <a:pt x="267699" y="167521"/>
                  </a:moveTo>
                  <a:cubicBezTo>
                    <a:pt x="266875" y="168838"/>
                    <a:pt x="266546" y="170277"/>
                    <a:pt x="266587" y="171799"/>
                  </a:cubicBezTo>
                  <a:cubicBezTo>
                    <a:pt x="266546" y="170277"/>
                    <a:pt x="266957" y="168796"/>
                    <a:pt x="267699" y="167521"/>
                  </a:cubicBezTo>
                  <a:lnTo>
                    <a:pt x="267699" y="167521"/>
                  </a:lnTo>
                  <a:close/>
                  <a:moveTo>
                    <a:pt x="271570" y="164066"/>
                  </a:moveTo>
                  <a:cubicBezTo>
                    <a:pt x="270334" y="164560"/>
                    <a:pt x="269470" y="165259"/>
                    <a:pt x="268811" y="165999"/>
                  </a:cubicBezTo>
                  <a:cubicBezTo>
                    <a:pt x="269593" y="165218"/>
                    <a:pt x="270499" y="164519"/>
                    <a:pt x="271570" y="164066"/>
                  </a:cubicBezTo>
                  <a:lnTo>
                    <a:pt x="271570" y="164066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9" name="Google Shape;1886;p28">
              <a:extLst>
                <a:ext uri="{FF2B5EF4-FFF2-40B4-BE49-F238E27FC236}">
                  <a16:creationId xmlns:a16="http://schemas.microsoft.com/office/drawing/2014/main" id="{5C59E154-64E7-0140-93CE-79D87C125EE1}"/>
                </a:ext>
              </a:extLst>
            </p:cNvPr>
            <p:cNvSpPr/>
            <p:nvPr/>
          </p:nvSpPr>
          <p:spPr>
            <a:xfrm rot="5400000">
              <a:off x="396618" y="2980284"/>
              <a:ext cx="143067" cy="125105"/>
            </a:xfrm>
            <a:custGeom>
              <a:avLst/>
              <a:gdLst/>
              <a:ahLst/>
              <a:cxnLst/>
              <a:rect l="l" t="t" r="r" b="b"/>
              <a:pathLst>
                <a:path w="286135" h="250209" extrusionOk="0">
                  <a:moveTo>
                    <a:pt x="8057" y="232825"/>
                  </a:moveTo>
                  <a:cubicBezTo>
                    <a:pt x="11557" y="232455"/>
                    <a:pt x="16540" y="229329"/>
                    <a:pt x="23129" y="224928"/>
                  </a:cubicBezTo>
                  <a:cubicBezTo>
                    <a:pt x="33507" y="218018"/>
                    <a:pt x="46520" y="207488"/>
                    <a:pt x="61305" y="194778"/>
                  </a:cubicBezTo>
                  <a:cubicBezTo>
                    <a:pt x="80248" y="178449"/>
                    <a:pt x="101786" y="158418"/>
                    <a:pt x="124107" y="137564"/>
                  </a:cubicBezTo>
                  <a:cubicBezTo>
                    <a:pt x="137821" y="124731"/>
                    <a:pt x="151823" y="111569"/>
                    <a:pt x="165660" y="98777"/>
                  </a:cubicBezTo>
                  <a:cubicBezTo>
                    <a:pt x="208983" y="58714"/>
                    <a:pt x="249917" y="21243"/>
                    <a:pt x="270797" y="2487"/>
                  </a:cubicBezTo>
                  <a:cubicBezTo>
                    <a:pt x="274421" y="-968"/>
                    <a:pt x="280227" y="-803"/>
                    <a:pt x="283645" y="2857"/>
                  </a:cubicBezTo>
                  <a:cubicBezTo>
                    <a:pt x="287104" y="6518"/>
                    <a:pt x="286940" y="12276"/>
                    <a:pt x="283274" y="15732"/>
                  </a:cubicBezTo>
                  <a:cubicBezTo>
                    <a:pt x="269479" y="29387"/>
                    <a:pt x="246870" y="52791"/>
                    <a:pt x="220102" y="79486"/>
                  </a:cubicBezTo>
                  <a:cubicBezTo>
                    <a:pt x="206635" y="92895"/>
                    <a:pt x="192180" y="107209"/>
                    <a:pt x="177232" y="121440"/>
                  </a:cubicBezTo>
                  <a:cubicBezTo>
                    <a:pt x="167636" y="130654"/>
                    <a:pt x="157794" y="139785"/>
                    <a:pt x="147951" y="148711"/>
                  </a:cubicBezTo>
                  <a:cubicBezTo>
                    <a:pt x="132591" y="162654"/>
                    <a:pt x="117189" y="176022"/>
                    <a:pt x="102610" y="188321"/>
                  </a:cubicBezTo>
                  <a:cubicBezTo>
                    <a:pt x="75183" y="211355"/>
                    <a:pt x="50433" y="230316"/>
                    <a:pt x="33054" y="240682"/>
                  </a:cubicBezTo>
                  <a:cubicBezTo>
                    <a:pt x="22841" y="246728"/>
                    <a:pt x="14646" y="249936"/>
                    <a:pt x="9416" y="250183"/>
                  </a:cubicBezTo>
                  <a:cubicBezTo>
                    <a:pt x="4597" y="250553"/>
                    <a:pt x="397" y="246975"/>
                    <a:pt x="26" y="242162"/>
                  </a:cubicBezTo>
                  <a:cubicBezTo>
                    <a:pt x="-344" y="237391"/>
                    <a:pt x="3239" y="233196"/>
                    <a:pt x="8057" y="232825"/>
                  </a:cubicBezTo>
                  <a:lnTo>
                    <a:pt x="8057" y="232825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887;p28">
              <a:extLst>
                <a:ext uri="{FF2B5EF4-FFF2-40B4-BE49-F238E27FC236}">
                  <a16:creationId xmlns:a16="http://schemas.microsoft.com/office/drawing/2014/main" id="{8A5D06AF-BD3F-2B43-B3F9-6F8E4176534C}"/>
                </a:ext>
              </a:extLst>
            </p:cNvPr>
            <p:cNvSpPr/>
            <p:nvPr/>
          </p:nvSpPr>
          <p:spPr>
            <a:xfrm rot="5400000">
              <a:off x="502912" y="2829360"/>
              <a:ext cx="179747" cy="50453"/>
            </a:xfrm>
            <a:custGeom>
              <a:avLst/>
              <a:gdLst/>
              <a:ahLst/>
              <a:cxnLst/>
              <a:rect l="l" t="t" r="r" b="b"/>
              <a:pathLst>
                <a:path w="359494" h="100907" extrusionOk="0">
                  <a:moveTo>
                    <a:pt x="8511" y="17018"/>
                  </a:moveTo>
                  <a:cubicBezTo>
                    <a:pt x="9746" y="16689"/>
                    <a:pt x="11270" y="15949"/>
                    <a:pt x="11723" y="15743"/>
                  </a:cubicBezTo>
                  <a:cubicBezTo>
                    <a:pt x="10364" y="16360"/>
                    <a:pt x="8881" y="16607"/>
                    <a:pt x="7440" y="16442"/>
                  </a:cubicBezTo>
                  <a:cubicBezTo>
                    <a:pt x="7275" y="16319"/>
                    <a:pt x="7069" y="16155"/>
                    <a:pt x="7028" y="16278"/>
                  </a:cubicBezTo>
                  <a:lnTo>
                    <a:pt x="6987" y="16401"/>
                  </a:lnTo>
                  <a:lnTo>
                    <a:pt x="7440" y="16442"/>
                  </a:lnTo>
                  <a:lnTo>
                    <a:pt x="7563" y="16525"/>
                  </a:lnTo>
                  <a:lnTo>
                    <a:pt x="8511" y="17018"/>
                  </a:lnTo>
                  <a:cubicBezTo>
                    <a:pt x="7522" y="17306"/>
                    <a:pt x="6740" y="17306"/>
                    <a:pt x="6987" y="16401"/>
                  </a:cubicBezTo>
                  <a:cubicBezTo>
                    <a:pt x="4351" y="15990"/>
                    <a:pt x="1963" y="14262"/>
                    <a:pt x="768" y="11671"/>
                  </a:cubicBezTo>
                  <a:cubicBezTo>
                    <a:pt x="-1167" y="7517"/>
                    <a:pt x="686" y="2581"/>
                    <a:pt x="4845" y="689"/>
                  </a:cubicBezTo>
                  <a:cubicBezTo>
                    <a:pt x="6246" y="-10"/>
                    <a:pt x="9870" y="-668"/>
                    <a:pt x="14523" y="1347"/>
                  </a:cubicBezTo>
                  <a:cubicBezTo>
                    <a:pt x="20989" y="4103"/>
                    <a:pt x="35608" y="13645"/>
                    <a:pt x="37585" y="14674"/>
                  </a:cubicBezTo>
                  <a:cubicBezTo>
                    <a:pt x="50928" y="21378"/>
                    <a:pt x="64559" y="27589"/>
                    <a:pt x="78314" y="33471"/>
                  </a:cubicBezTo>
                  <a:cubicBezTo>
                    <a:pt x="92110" y="39353"/>
                    <a:pt x="106029" y="44906"/>
                    <a:pt x="120072" y="50171"/>
                  </a:cubicBezTo>
                  <a:cubicBezTo>
                    <a:pt x="142393" y="58767"/>
                    <a:pt x="164919" y="65472"/>
                    <a:pt x="187404" y="70407"/>
                  </a:cubicBezTo>
                  <a:cubicBezTo>
                    <a:pt x="202683" y="73780"/>
                    <a:pt x="217961" y="76372"/>
                    <a:pt x="233281" y="77811"/>
                  </a:cubicBezTo>
                  <a:cubicBezTo>
                    <a:pt x="271127" y="81348"/>
                    <a:pt x="309344" y="78346"/>
                    <a:pt x="347931" y="65513"/>
                  </a:cubicBezTo>
                  <a:cubicBezTo>
                    <a:pt x="352420" y="63909"/>
                    <a:pt x="357361" y="66212"/>
                    <a:pt x="358967" y="70736"/>
                  </a:cubicBezTo>
                  <a:cubicBezTo>
                    <a:pt x="360615" y="75220"/>
                    <a:pt x="358267" y="80156"/>
                    <a:pt x="353778" y="81760"/>
                  </a:cubicBezTo>
                  <a:cubicBezTo>
                    <a:pt x="313009" y="97349"/>
                    <a:pt x="272198" y="102860"/>
                    <a:pt x="231510" y="100310"/>
                  </a:cubicBezTo>
                  <a:cubicBezTo>
                    <a:pt x="215078" y="99282"/>
                    <a:pt x="198647" y="96937"/>
                    <a:pt x="182339" y="93277"/>
                  </a:cubicBezTo>
                  <a:cubicBezTo>
                    <a:pt x="158659" y="88012"/>
                    <a:pt x="135268" y="80032"/>
                    <a:pt x="111959" y="70490"/>
                  </a:cubicBezTo>
                  <a:cubicBezTo>
                    <a:pt x="97834" y="64567"/>
                    <a:pt x="83791" y="58438"/>
                    <a:pt x="69995" y="51816"/>
                  </a:cubicBezTo>
                  <a:cubicBezTo>
                    <a:pt x="56117" y="45194"/>
                    <a:pt x="42486" y="38119"/>
                    <a:pt x="29060" y="30551"/>
                  </a:cubicBezTo>
                  <a:cubicBezTo>
                    <a:pt x="27289" y="29564"/>
                    <a:pt x="14976" y="20473"/>
                    <a:pt x="8511" y="17018"/>
                  </a:cubicBezTo>
                  <a:lnTo>
                    <a:pt x="8511" y="17018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888;p28">
              <a:extLst>
                <a:ext uri="{FF2B5EF4-FFF2-40B4-BE49-F238E27FC236}">
                  <a16:creationId xmlns:a16="http://schemas.microsoft.com/office/drawing/2014/main" id="{CF11B48E-2155-A04A-A0AA-F32DC629070D}"/>
                </a:ext>
              </a:extLst>
            </p:cNvPr>
            <p:cNvSpPr/>
            <p:nvPr/>
          </p:nvSpPr>
          <p:spPr>
            <a:xfrm rot="5400000">
              <a:off x="319981" y="3326541"/>
              <a:ext cx="95622" cy="152924"/>
            </a:xfrm>
            <a:custGeom>
              <a:avLst/>
              <a:gdLst/>
              <a:ahLst/>
              <a:cxnLst/>
              <a:rect l="l" t="t" r="r" b="b"/>
              <a:pathLst>
                <a:path w="191245" h="305847" extrusionOk="0">
                  <a:moveTo>
                    <a:pt x="53331" y="147041"/>
                  </a:moveTo>
                  <a:cubicBezTo>
                    <a:pt x="42870" y="154034"/>
                    <a:pt x="31298" y="159669"/>
                    <a:pt x="19438" y="163906"/>
                  </a:cubicBezTo>
                  <a:cubicBezTo>
                    <a:pt x="18326" y="164317"/>
                    <a:pt x="-535" y="168924"/>
                    <a:pt x="1442" y="166744"/>
                  </a:cubicBezTo>
                  <a:lnTo>
                    <a:pt x="0" y="166415"/>
                  </a:lnTo>
                  <a:cubicBezTo>
                    <a:pt x="7742" y="105416"/>
                    <a:pt x="11572" y="42114"/>
                    <a:pt x="76516" y="14186"/>
                  </a:cubicBezTo>
                  <a:cubicBezTo>
                    <a:pt x="89076" y="8756"/>
                    <a:pt x="102172" y="4725"/>
                    <a:pt x="115515" y="1846"/>
                  </a:cubicBezTo>
                  <a:cubicBezTo>
                    <a:pt x="118027" y="1311"/>
                    <a:pt x="124863" y="-1156"/>
                    <a:pt x="127375" y="653"/>
                  </a:cubicBezTo>
                  <a:cubicBezTo>
                    <a:pt x="129311" y="2052"/>
                    <a:pt x="126758" y="7769"/>
                    <a:pt x="126305" y="9373"/>
                  </a:cubicBezTo>
                  <a:cubicBezTo>
                    <a:pt x="123175" y="19780"/>
                    <a:pt x="119921" y="30186"/>
                    <a:pt x="116256" y="40387"/>
                  </a:cubicBezTo>
                  <a:cubicBezTo>
                    <a:pt x="102378" y="79092"/>
                    <a:pt x="89200" y="122938"/>
                    <a:pt x="53331" y="147041"/>
                  </a:cubicBezTo>
                  <a:close/>
                  <a:moveTo>
                    <a:pt x="186842" y="301821"/>
                  </a:moveTo>
                  <a:cubicBezTo>
                    <a:pt x="184371" y="299024"/>
                    <a:pt x="182147" y="295980"/>
                    <a:pt x="180088" y="292854"/>
                  </a:cubicBezTo>
                  <a:cubicBezTo>
                    <a:pt x="173911" y="283394"/>
                    <a:pt x="168763" y="273234"/>
                    <a:pt x="163657" y="263198"/>
                  </a:cubicBezTo>
                  <a:cubicBezTo>
                    <a:pt x="146484" y="229593"/>
                    <a:pt x="124204" y="197880"/>
                    <a:pt x="93895" y="174723"/>
                  </a:cubicBezTo>
                  <a:cubicBezTo>
                    <a:pt x="85205" y="168101"/>
                    <a:pt x="75322" y="162877"/>
                    <a:pt x="64738" y="159957"/>
                  </a:cubicBezTo>
                  <a:cubicBezTo>
                    <a:pt x="61608" y="159093"/>
                    <a:pt x="58355" y="158435"/>
                    <a:pt x="55101" y="158065"/>
                  </a:cubicBezTo>
                  <a:cubicBezTo>
                    <a:pt x="53413" y="157900"/>
                    <a:pt x="48759" y="155844"/>
                    <a:pt x="50077" y="156954"/>
                  </a:cubicBezTo>
                  <a:lnTo>
                    <a:pt x="23350" y="167936"/>
                  </a:lnTo>
                  <a:cubicBezTo>
                    <a:pt x="16102" y="202899"/>
                    <a:pt x="33399" y="246622"/>
                    <a:pt x="62473" y="267064"/>
                  </a:cubicBezTo>
                  <a:cubicBezTo>
                    <a:pt x="86564" y="284011"/>
                    <a:pt x="118645" y="290345"/>
                    <a:pt x="146895" y="296350"/>
                  </a:cubicBezTo>
                  <a:cubicBezTo>
                    <a:pt x="159950" y="299147"/>
                    <a:pt x="177288" y="306427"/>
                    <a:pt x="190795" y="305810"/>
                  </a:cubicBezTo>
                  <a:cubicBezTo>
                    <a:pt x="192690" y="305728"/>
                    <a:pt x="188077" y="303219"/>
                    <a:pt x="186842" y="301821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2" name="Google Shape;1889;p28">
              <a:extLst>
                <a:ext uri="{FF2B5EF4-FFF2-40B4-BE49-F238E27FC236}">
                  <a16:creationId xmlns:a16="http://schemas.microsoft.com/office/drawing/2014/main" id="{5F89CBE2-DF88-8746-9A28-199282DBB7ED}"/>
                </a:ext>
              </a:extLst>
            </p:cNvPr>
            <p:cNvSpPr/>
            <p:nvPr/>
          </p:nvSpPr>
          <p:spPr>
            <a:xfrm rot="5400000">
              <a:off x="331340" y="3169115"/>
              <a:ext cx="255505" cy="159063"/>
            </a:xfrm>
            <a:custGeom>
              <a:avLst/>
              <a:gdLst/>
              <a:ahLst/>
              <a:cxnLst/>
              <a:rect l="l" t="t" r="r" b="b"/>
              <a:pathLst>
                <a:path w="511010" h="318126" extrusionOk="0">
                  <a:moveTo>
                    <a:pt x="369925" y="317520"/>
                  </a:moveTo>
                  <a:cubicBezTo>
                    <a:pt x="352134" y="315258"/>
                    <a:pt x="327301" y="275648"/>
                    <a:pt x="327960" y="240686"/>
                  </a:cubicBezTo>
                  <a:cubicBezTo>
                    <a:pt x="328496" y="213086"/>
                    <a:pt x="353040" y="188160"/>
                    <a:pt x="353040" y="188160"/>
                  </a:cubicBezTo>
                  <a:cubicBezTo>
                    <a:pt x="372107" y="185692"/>
                    <a:pt x="458054" y="328543"/>
                    <a:pt x="369925" y="317520"/>
                  </a:cubicBezTo>
                  <a:close/>
                  <a:moveTo>
                    <a:pt x="478274" y="76035"/>
                  </a:moveTo>
                  <a:cubicBezTo>
                    <a:pt x="467814" y="73032"/>
                    <a:pt x="456942" y="71469"/>
                    <a:pt x="446070" y="70729"/>
                  </a:cubicBezTo>
                  <a:cubicBezTo>
                    <a:pt x="431080" y="69660"/>
                    <a:pt x="415801" y="70112"/>
                    <a:pt x="401058" y="73156"/>
                  </a:cubicBezTo>
                  <a:cubicBezTo>
                    <a:pt x="379479" y="77680"/>
                    <a:pt x="347398" y="91706"/>
                    <a:pt x="330102" y="105115"/>
                  </a:cubicBezTo>
                  <a:lnTo>
                    <a:pt x="356623" y="128684"/>
                  </a:lnTo>
                  <a:cubicBezTo>
                    <a:pt x="359465" y="133085"/>
                    <a:pt x="390392" y="138103"/>
                    <a:pt x="394716" y="139296"/>
                  </a:cubicBezTo>
                  <a:cubicBezTo>
                    <a:pt x="425932" y="148016"/>
                    <a:pt x="461472" y="147152"/>
                    <a:pt x="489846" y="130165"/>
                  </a:cubicBezTo>
                  <a:cubicBezTo>
                    <a:pt x="494293" y="127491"/>
                    <a:pt x="498453" y="124365"/>
                    <a:pt x="502118" y="120704"/>
                  </a:cubicBezTo>
                  <a:cubicBezTo>
                    <a:pt x="524397" y="98370"/>
                    <a:pt x="500430" y="82369"/>
                    <a:pt x="478274" y="76035"/>
                  </a:cubicBezTo>
                  <a:close/>
                  <a:moveTo>
                    <a:pt x="341262" y="7304"/>
                  </a:moveTo>
                  <a:cubicBezTo>
                    <a:pt x="328290" y="-6105"/>
                    <a:pt x="300904" y="1874"/>
                    <a:pt x="286655" y="8126"/>
                  </a:cubicBezTo>
                  <a:cubicBezTo>
                    <a:pt x="247409" y="25319"/>
                    <a:pt x="209933" y="62832"/>
                    <a:pt x="205692" y="107336"/>
                  </a:cubicBezTo>
                  <a:lnTo>
                    <a:pt x="268741" y="87305"/>
                  </a:lnTo>
                  <a:cubicBezTo>
                    <a:pt x="292462" y="86030"/>
                    <a:pt x="322195" y="56374"/>
                    <a:pt x="335208" y="39428"/>
                  </a:cubicBezTo>
                  <a:cubicBezTo>
                    <a:pt x="341591" y="31119"/>
                    <a:pt x="350528" y="16846"/>
                    <a:pt x="341262" y="7304"/>
                  </a:cubicBezTo>
                  <a:close/>
                  <a:moveTo>
                    <a:pt x="66250" y="58184"/>
                  </a:moveTo>
                  <a:cubicBezTo>
                    <a:pt x="35693" y="84138"/>
                    <a:pt x="14773" y="122391"/>
                    <a:pt x="5219" y="161054"/>
                  </a:cubicBezTo>
                  <a:cubicBezTo>
                    <a:pt x="2501" y="172078"/>
                    <a:pt x="-1947" y="187872"/>
                    <a:pt x="936" y="199431"/>
                  </a:cubicBezTo>
                  <a:lnTo>
                    <a:pt x="67444" y="155707"/>
                  </a:lnTo>
                  <a:cubicBezTo>
                    <a:pt x="66580" y="153980"/>
                    <a:pt x="78234" y="134483"/>
                    <a:pt x="81240" y="129465"/>
                  </a:cubicBezTo>
                  <a:cubicBezTo>
                    <a:pt x="94007" y="108077"/>
                    <a:pt x="109944" y="88827"/>
                    <a:pt x="123616" y="68014"/>
                  </a:cubicBezTo>
                  <a:cubicBezTo>
                    <a:pt x="128394" y="60775"/>
                    <a:pt x="136589" y="49094"/>
                    <a:pt x="130988" y="40168"/>
                  </a:cubicBezTo>
                  <a:cubicBezTo>
                    <a:pt x="117892" y="19479"/>
                    <a:pt x="76793" y="49217"/>
                    <a:pt x="66250" y="58184"/>
                  </a:cubicBez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3" name="Google Shape;1890;p28">
              <a:extLst>
                <a:ext uri="{FF2B5EF4-FFF2-40B4-BE49-F238E27FC236}">
                  <a16:creationId xmlns:a16="http://schemas.microsoft.com/office/drawing/2014/main" id="{9268EDEA-668C-3B40-971B-6EB0AEBC4F69}"/>
                </a:ext>
              </a:extLst>
            </p:cNvPr>
            <p:cNvSpPr/>
            <p:nvPr/>
          </p:nvSpPr>
          <p:spPr>
            <a:xfrm rot="5400000">
              <a:off x="312765" y="3118327"/>
              <a:ext cx="287884" cy="84089"/>
            </a:xfrm>
            <a:custGeom>
              <a:avLst/>
              <a:gdLst/>
              <a:ahLst/>
              <a:cxnLst/>
              <a:rect l="l" t="t" r="r" b="b"/>
              <a:pathLst>
                <a:path w="575769" h="168178" extrusionOk="0">
                  <a:moveTo>
                    <a:pt x="490848" y="96694"/>
                  </a:moveTo>
                  <a:cubicBezTo>
                    <a:pt x="482859" y="85259"/>
                    <a:pt x="474993" y="82421"/>
                    <a:pt x="468033" y="85259"/>
                  </a:cubicBezTo>
                  <a:cubicBezTo>
                    <a:pt x="458891" y="89043"/>
                    <a:pt x="452178" y="100231"/>
                    <a:pt x="451931" y="108046"/>
                  </a:cubicBezTo>
                  <a:cubicBezTo>
                    <a:pt x="451560" y="119152"/>
                    <a:pt x="455473" y="128735"/>
                    <a:pt x="462185" y="135769"/>
                  </a:cubicBezTo>
                  <a:cubicBezTo>
                    <a:pt x="468980" y="142885"/>
                    <a:pt x="478658" y="147245"/>
                    <a:pt x="489612" y="148150"/>
                  </a:cubicBezTo>
                  <a:cubicBezTo>
                    <a:pt x="529270" y="151440"/>
                    <a:pt x="551344" y="124992"/>
                    <a:pt x="553979" y="95665"/>
                  </a:cubicBezTo>
                  <a:cubicBezTo>
                    <a:pt x="556615" y="66668"/>
                    <a:pt x="540513" y="34996"/>
                    <a:pt x="503903" y="26646"/>
                  </a:cubicBezTo>
                  <a:cubicBezTo>
                    <a:pt x="480429" y="21176"/>
                    <a:pt x="455638" y="22492"/>
                    <a:pt x="431052" y="27428"/>
                  </a:cubicBezTo>
                  <a:cubicBezTo>
                    <a:pt x="393206" y="35037"/>
                    <a:pt x="355854" y="51325"/>
                    <a:pt x="324144" y="67202"/>
                  </a:cubicBezTo>
                  <a:cubicBezTo>
                    <a:pt x="269372" y="94267"/>
                    <a:pt x="206611" y="129229"/>
                    <a:pt x="142038" y="149425"/>
                  </a:cubicBezTo>
                  <a:cubicBezTo>
                    <a:pt x="97315" y="163368"/>
                    <a:pt x="51768" y="170279"/>
                    <a:pt x="7415" y="163327"/>
                  </a:cubicBezTo>
                  <a:cubicBezTo>
                    <a:pt x="2679" y="162628"/>
                    <a:pt x="-574" y="158227"/>
                    <a:pt x="85" y="153538"/>
                  </a:cubicBezTo>
                  <a:cubicBezTo>
                    <a:pt x="785" y="148808"/>
                    <a:pt x="5191" y="145517"/>
                    <a:pt x="9927" y="146217"/>
                  </a:cubicBezTo>
                  <a:cubicBezTo>
                    <a:pt x="51644" y="151934"/>
                    <a:pt x="94185" y="144242"/>
                    <a:pt x="135902" y="130422"/>
                  </a:cubicBezTo>
                  <a:cubicBezTo>
                    <a:pt x="199075" y="109486"/>
                    <a:pt x="260312" y="74195"/>
                    <a:pt x="313808" y="46760"/>
                  </a:cubicBezTo>
                  <a:cubicBezTo>
                    <a:pt x="347165" y="29896"/>
                    <a:pt x="386576" y="12497"/>
                    <a:pt x="426481" y="4558"/>
                  </a:cubicBezTo>
                  <a:cubicBezTo>
                    <a:pt x="454402" y="-1035"/>
                    <a:pt x="482529" y="-1940"/>
                    <a:pt x="509174" y="4435"/>
                  </a:cubicBezTo>
                  <a:cubicBezTo>
                    <a:pt x="558057" y="16322"/>
                    <a:pt x="579389" y="58935"/>
                    <a:pt x="575271" y="97722"/>
                  </a:cubicBezTo>
                  <a:cubicBezTo>
                    <a:pt x="571111" y="137250"/>
                    <a:pt x="541172" y="172993"/>
                    <a:pt x="487842" y="167646"/>
                  </a:cubicBezTo>
                  <a:cubicBezTo>
                    <a:pt x="471945" y="166042"/>
                    <a:pt x="458067" y="159214"/>
                    <a:pt x="448390" y="148684"/>
                  </a:cubicBezTo>
                  <a:cubicBezTo>
                    <a:pt x="438588" y="138072"/>
                    <a:pt x="432905" y="123759"/>
                    <a:pt x="433770" y="107265"/>
                  </a:cubicBezTo>
                  <a:cubicBezTo>
                    <a:pt x="434470" y="94020"/>
                    <a:pt x="446001" y="75182"/>
                    <a:pt x="461609" y="69135"/>
                  </a:cubicBezTo>
                  <a:cubicBezTo>
                    <a:pt x="474416" y="64200"/>
                    <a:pt x="490395" y="66174"/>
                    <a:pt x="504561" y="87398"/>
                  </a:cubicBezTo>
                  <a:cubicBezTo>
                    <a:pt x="507115" y="91141"/>
                    <a:pt x="506168" y="96324"/>
                    <a:pt x="502379" y="98874"/>
                  </a:cubicBezTo>
                  <a:cubicBezTo>
                    <a:pt x="498590" y="101465"/>
                    <a:pt x="493442" y="100478"/>
                    <a:pt x="490848" y="96694"/>
                  </a:cubicBezTo>
                  <a:lnTo>
                    <a:pt x="490848" y="96694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4" name="Google Shape;1891;p28">
              <a:extLst>
                <a:ext uri="{FF2B5EF4-FFF2-40B4-BE49-F238E27FC236}">
                  <a16:creationId xmlns:a16="http://schemas.microsoft.com/office/drawing/2014/main" id="{11027387-A818-384D-88AC-E68FF3B0C617}"/>
                </a:ext>
              </a:extLst>
            </p:cNvPr>
            <p:cNvSpPr/>
            <p:nvPr/>
          </p:nvSpPr>
          <p:spPr>
            <a:xfrm rot="5400000">
              <a:off x="238687" y="3290833"/>
              <a:ext cx="286523" cy="72574"/>
            </a:xfrm>
            <a:custGeom>
              <a:avLst/>
              <a:gdLst/>
              <a:ahLst/>
              <a:cxnLst/>
              <a:rect l="l" t="t" r="r" b="b"/>
              <a:pathLst>
                <a:path w="573047" h="145148" extrusionOk="0">
                  <a:moveTo>
                    <a:pt x="561012" y="62267"/>
                  </a:moveTo>
                  <a:cubicBezTo>
                    <a:pt x="561836" y="61732"/>
                    <a:pt x="562742" y="61403"/>
                    <a:pt x="563648" y="61280"/>
                  </a:cubicBezTo>
                  <a:cubicBezTo>
                    <a:pt x="564595" y="60580"/>
                    <a:pt x="565337" y="60375"/>
                    <a:pt x="565542" y="61197"/>
                  </a:cubicBezTo>
                  <a:cubicBezTo>
                    <a:pt x="566613" y="61321"/>
                    <a:pt x="567643" y="61691"/>
                    <a:pt x="568631" y="62267"/>
                  </a:cubicBezTo>
                  <a:cubicBezTo>
                    <a:pt x="571637" y="64118"/>
                    <a:pt x="572337" y="66174"/>
                    <a:pt x="572584" y="66956"/>
                  </a:cubicBezTo>
                  <a:cubicBezTo>
                    <a:pt x="573779" y="70575"/>
                    <a:pt x="572626" y="73331"/>
                    <a:pt x="569537" y="75347"/>
                  </a:cubicBezTo>
                  <a:cubicBezTo>
                    <a:pt x="568755" y="75881"/>
                    <a:pt x="567066" y="76663"/>
                    <a:pt x="564472" y="76540"/>
                  </a:cubicBezTo>
                  <a:cubicBezTo>
                    <a:pt x="561754" y="76334"/>
                    <a:pt x="551335" y="73331"/>
                    <a:pt x="546970" y="73208"/>
                  </a:cubicBezTo>
                  <a:cubicBezTo>
                    <a:pt x="541492" y="73043"/>
                    <a:pt x="535974" y="73126"/>
                    <a:pt x="530497" y="73414"/>
                  </a:cubicBezTo>
                  <a:cubicBezTo>
                    <a:pt x="525019" y="73701"/>
                    <a:pt x="519501" y="74195"/>
                    <a:pt x="514065" y="74894"/>
                  </a:cubicBezTo>
                  <a:cubicBezTo>
                    <a:pt x="498128" y="76869"/>
                    <a:pt x="482479" y="80488"/>
                    <a:pt x="467241" y="85383"/>
                  </a:cubicBezTo>
                  <a:cubicBezTo>
                    <a:pt x="451963" y="90278"/>
                    <a:pt x="437097" y="96488"/>
                    <a:pt x="422683" y="103687"/>
                  </a:cubicBezTo>
                  <a:cubicBezTo>
                    <a:pt x="386154" y="121785"/>
                    <a:pt x="338548" y="137456"/>
                    <a:pt x="287195" y="143009"/>
                  </a:cubicBezTo>
                  <a:cubicBezTo>
                    <a:pt x="256432" y="146299"/>
                    <a:pt x="224310" y="146011"/>
                    <a:pt x="192518" y="140623"/>
                  </a:cubicBezTo>
                  <a:cubicBezTo>
                    <a:pt x="121109" y="128448"/>
                    <a:pt x="51306" y="90812"/>
                    <a:pt x="1187" y="11592"/>
                  </a:cubicBezTo>
                  <a:cubicBezTo>
                    <a:pt x="-1036" y="8096"/>
                    <a:pt x="-48" y="3448"/>
                    <a:pt x="3411" y="1186"/>
                  </a:cubicBezTo>
                  <a:cubicBezTo>
                    <a:pt x="6912" y="-1035"/>
                    <a:pt x="11565" y="-48"/>
                    <a:pt x="13830" y="3407"/>
                  </a:cubicBezTo>
                  <a:cubicBezTo>
                    <a:pt x="62425" y="76745"/>
                    <a:pt x="128604" y="110309"/>
                    <a:pt x="195771" y="120921"/>
                  </a:cubicBezTo>
                  <a:cubicBezTo>
                    <a:pt x="225793" y="125692"/>
                    <a:pt x="256020" y="125857"/>
                    <a:pt x="285095" y="122936"/>
                  </a:cubicBezTo>
                  <a:cubicBezTo>
                    <a:pt x="334060" y="117959"/>
                    <a:pt x="379689" y="104139"/>
                    <a:pt x="414776" y="87439"/>
                  </a:cubicBezTo>
                  <a:cubicBezTo>
                    <a:pt x="430137" y="80200"/>
                    <a:pt x="445992" y="73989"/>
                    <a:pt x="462259" y="69177"/>
                  </a:cubicBezTo>
                  <a:cubicBezTo>
                    <a:pt x="478566" y="64364"/>
                    <a:pt x="495286" y="60909"/>
                    <a:pt x="512294" y="59182"/>
                  </a:cubicBezTo>
                  <a:cubicBezTo>
                    <a:pt x="518142" y="58606"/>
                    <a:pt x="524031" y="58236"/>
                    <a:pt x="529920" y="58071"/>
                  </a:cubicBezTo>
                  <a:cubicBezTo>
                    <a:pt x="535809" y="57948"/>
                    <a:pt x="541739" y="58030"/>
                    <a:pt x="547587" y="58318"/>
                  </a:cubicBezTo>
                  <a:cubicBezTo>
                    <a:pt x="550429" y="58483"/>
                    <a:pt x="556688" y="61074"/>
                    <a:pt x="561012" y="62267"/>
                  </a:cubicBezTo>
                  <a:lnTo>
                    <a:pt x="561012" y="62267"/>
                  </a:lnTo>
                  <a:close/>
                  <a:moveTo>
                    <a:pt x="563648" y="61280"/>
                  </a:moveTo>
                  <a:cubicBezTo>
                    <a:pt x="563236" y="61609"/>
                    <a:pt x="562742" y="62061"/>
                    <a:pt x="562248" y="62555"/>
                  </a:cubicBezTo>
                  <a:cubicBezTo>
                    <a:pt x="564142" y="63007"/>
                    <a:pt x="565501" y="63007"/>
                    <a:pt x="565584" y="62143"/>
                  </a:cubicBezTo>
                  <a:cubicBezTo>
                    <a:pt x="565584" y="61732"/>
                    <a:pt x="565584" y="61444"/>
                    <a:pt x="565542" y="61197"/>
                  </a:cubicBezTo>
                  <a:cubicBezTo>
                    <a:pt x="564925" y="61156"/>
                    <a:pt x="564266" y="61156"/>
                    <a:pt x="563648" y="61280"/>
                  </a:cubicBezTo>
                  <a:lnTo>
                    <a:pt x="563648" y="61280"/>
                  </a:ln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5" name="Google Shape;1892;p28">
              <a:extLst>
                <a:ext uri="{FF2B5EF4-FFF2-40B4-BE49-F238E27FC236}">
                  <a16:creationId xmlns:a16="http://schemas.microsoft.com/office/drawing/2014/main" id="{E837EFF5-48E3-0E47-A9E2-2BCEA8BACF52}"/>
                </a:ext>
              </a:extLst>
            </p:cNvPr>
            <p:cNvSpPr/>
            <p:nvPr/>
          </p:nvSpPr>
          <p:spPr>
            <a:xfrm rot="5400000">
              <a:off x="294524" y="3456749"/>
              <a:ext cx="170320" cy="185290"/>
            </a:xfrm>
            <a:custGeom>
              <a:avLst/>
              <a:gdLst/>
              <a:ahLst/>
              <a:cxnLst/>
              <a:rect l="l" t="t" r="r" b="b"/>
              <a:pathLst>
                <a:path w="340640" h="370580" extrusionOk="0">
                  <a:moveTo>
                    <a:pt x="87649" y="213926"/>
                  </a:moveTo>
                  <a:cubicBezTo>
                    <a:pt x="46590" y="239099"/>
                    <a:pt x="11009" y="276570"/>
                    <a:pt x="43255" y="306720"/>
                  </a:cubicBezTo>
                  <a:cubicBezTo>
                    <a:pt x="74471" y="335882"/>
                    <a:pt x="108857" y="299069"/>
                    <a:pt x="132166" y="263079"/>
                  </a:cubicBezTo>
                  <a:cubicBezTo>
                    <a:pt x="113264" y="314164"/>
                    <a:pt x="107622" y="376397"/>
                    <a:pt x="164165" y="370145"/>
                  </a:cubicBezTo>
                  <a:cubicBezTo>
                    <a:pt x="216095" y="364428"/>
                    <a:pt x="213953" y="310668"/>
                    <a:pt x="204070" y="268796"/>
                  </a:cubicBezTo>
                  <a:cubicBezTo>
                    <a:pt x="234215" y="313835"/>
                    <a:pt x="280833" y="357229"/>
                    <a:pt x="304141" y="311285"/>
                  </a:cubicBezTo>
                  <a:cubicBezTo>
                    <a:pt x="324856" y="270400"/>
                    <a:pt x="283592" y="240333"/>
                    <a:pt x="246734" y="222687"/>
                  </a:cubicBezTo>
                  <a:cubicBezTo>
                    <a:pt x="284827" y="233135"/>
                    <a:pt x="334698" y="236466"/>
                    <a:pt x="340217" y="185175"/>
                  </a:cubicBezTo>
                  <a:cubicBezTo>
                    <a:pt x="345447" y="136064"/>
                    <a:pt x="301382" y="134459"/>
                    <a:pt x="258924" y="147334"/>
                  </a:cubicBezTo>
                  <a:cubicBezTo>
                    <a:pt x="298623" y="123601"/>
                    <a:pt x="331362" y="88885"/>
                    <a:pt x="301176" y="58818"/>
                  </a:cubicBezTo>
                  <a:cubicBezTo>
                    <a:pt x="272596" y="30355"/>
                    <a:pt x="239568" y="60299"/>
                    <a:pt x="215477" y="93245"/>
                  </a:cubicBezTo>
                  <a:cubicBezTo>
                    <a:pt x="227914" y="56391"/>
                    <a:pt x="231867" y="14560"/>
                    <a:pt x="193239" y="2344"/>
                  </a:cubicBezTo>
                  <a:cubicBezTo>
                    <a:pt x="148268" y="-11929"/>
                    <a:pt x="139867" y="41584"/>
                    <a:pt x="144933" y="92217"/>
                  </a:cubicBezTo>
                  <a:cubicBezTo>
                    <a:pt x="121500" y="49070"/>
                    <a:pt x="87731" y="13491"/>
                    <a:pt x="61539" y="49810"/>
                  </a:cubicBezTo>
                  <a:cubicBezTo>
                    <a:pt x="36007" y="85266"/>
                    <a:pt x="68870" y="121092"/>
                    <a:pt x="101445" y="145236"/>
                  </a:cubicBezTo>
                  <a:cubicBezTo>
                    <a:pt x="56227" y="123806"/>
                    <a:pt x="-2045" y="114264"/>
                    <a:pt x="55" y="170943"/>
                  </a:cubicBezTo>
                  <a:cubicBezTo>
                    <a:pt x="1867" y="221371"/>
                    <a:pt x="49514" y="221823"/>
                    <a:pt x="87649" y="213926"/>
                  </a:cubicBezTo>
                  <a:lnTo>
                    <a:pt x="87649" y="213926"/>
                  </a:lnTo>
                  <a:close/>
                  <a:moveTo>
                    <a:pt x="137602" y="168229"/>
                  </a:moveTo>
                  <a:cubicBezTo>
                    <a:pt x="144974" y="172301"/>
                    <a:pt x="149751" y="174563"/>
                    <a:pt x="149751" y="174563"/>
                  </a:cubicBezTo>
                  <a:cubicBezTo>
                    <a:pt x="147074" y="170902"/>
                    <a:pt x="166965" y="171478"/>
                    <a:pt x="169024" y="157000"/>
                  </a:cubicBezTo>
                  <a:cubicBezTo>
                    <a:pt x="175037" y="157493"/>
                    <a:pt x="181172" y="154943"/>
                    <a:pt x="184302" y="154450"/>
                  </a:cubicBezTo>
                  <a:cubicBezTo>
                    <a:pt x="186073" y="162182"/>
                    <a:pt x="189079" y="176455"/>
                    <a:pt x="205346" y="171519"/>
                  </a:cubicBezTo>
                  <a:cubicBezTo>
                    <a:pt x="205593" y="171437"/>
                    <a:pt x="205841" y="171355"/>
                    <a:pt x="206046" y="171314"/>
                  </a:cubicBezTo>
                  <a:cubicBezTo>
                    <a:pt x="189903" y="183242"/>
                    <a:pt x="204564" y="202286"/>
                    <a:pt x="203411" y="205823"/>
                  </a:cubicBezTo>
                  <a:cubicBezTo>
                    <a:pt x="200281" y="204877"/>
                    <a:pt x="198510" y="204384"/>
                    <a:pt x="198510" y="204384"/>
                  </a:cubicBezTo>
                  <a:cubicBezTo>
                    <a:pt x="201146" y="206975"/>
                    <a:pt x="187967" y="209484"/>
                    <a:pt x="183479" y="218656"/>
                  </a:cubicBezTo>
                  <a:cubicBezTo>
                    <a:pt x="177796" y="216394"/>
                    <a:pt x="167253" y="210718"/>
                    <a:pt x="158070" y="216024"/>
                  </a:cubicBezTo>
                  <a:cubicBezTo>
                    <a:pt x="159428" y="213104"/>
                    <a:pt x="160129" y="211458"/>
                    <a:pt x="160129" y="211458"/>
                  </a:cubicBezTo>
                  <a:cubicBezTo>
                    <a:pt x="156134" y="214790"/>
                    <a:pt x="158728" y="184517"/>
                    <a:pt x="137479" y="190358"/>
                  </a:cubicBezTo>
                  <a:cubicBezTo>
                    <a:pt x="140197" y="184106"/>
                    <a:pt x="142791" y="175632"/>
                    <a:pt x="137602" y="168229"/>
                  </a:cubicBezTo>
                  <a:lnTo>
                    <a:pt x="137602" y="168229"/>
                  </a:lnTo>
                  <a:close/>
                </a:path>
              </a:pathLst>
            </a:custGeom>
            <a:solidFill>
              <a:srgbClr val="2CB892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6" name="Google Shape;1893;p28">
              <a:extLst>
                <a:ext uri="{FF2B5EF4-FFF2-40B4-BE49-F238E27FC236}">
                  <a16:creationId xmlns:a16="http://schemas.microsoft.com/office/drawing/2014/main" id="{129C58F5-BA2B-1F47-9542-0E6726680468}"/>
                </a:ext>
              </a:extLst>
            </p:cNvPr>
            <p:cNvSpPr/>
            <p:nvPr/>
          </p:nvSpPr>
          <p:spPr>
            <a:xfrm rot="5400000">
              <a:off x="358538" y="3525930"/>
              <a:ext cx="43722" cy="45261"/>
            </a:xfrm>
            <a:custGeom>
              <a:avLst/>
              <a:gdLst/>
              <a:ahLst/>
              <a:cxnLst/>
              <a:rect l="l" t="t" r="r" b="b"/>
              <a:pathLst>
                <a:path w="87444" h="90521" extrusionOk="0">
                  <a:moveTo>
                    <a:pt x="29" y="44068"/>
                  </a:moveTo>
                  <a:cubicBezTo>
                    <a:pt x="894" y="19101"/>
                    <a:pt x="21196" y="-642"/>
                    <a:pt x="45287" y="16"/>
                  </a:cubicBezTo>
                  <a:cubicBezTo>
                    <a:pt x="69420" y="674"/>
                    <a:pt x="88281" y="21487"/>
                    <a:pt x="87416" y="46454"/>
                  </a:cubicBezTo>
                  <a:cubicBezTo>
                    <a:pt x="86551" y="71421"/>
                    <a:pt x="66290" y="91164"/>
                    <a:pt x="42158" y="90506"/>
                  </a:cubicBezTo>
                  <a:cubicBezTo>
                    <a:pt x="18025" y="89848"/>
                    <a:pt x="-836" y="69035"/>
                    <a:pt x="29" y="44068"/>
                  </a:cubicBezTo>
                  <a:lnTo>
                    <a:pt x="29" y="44068"/>
                  </a:lnTo>
                  <a:close/>
                </a:path>
              </a:pathLst>
            </a:custGeom>
            <a:solidFill>
              <a:srgbClr val="EFA593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7" name="Google Shape;1894;p28">
              <a:extLst>
                <a:ext uri="{FF2B5EF4-FFF2-40B4-BE49-F238E27FC236}">
                  <a16:creationId xmlns:a16="http://schemas.microsoft.com/office/drawing/2014/main" id="{B9E7FEF8-2BB9-4649-BACF-7AE3D3B0408F}"/>
                </a:ext>
              </a:extLst>
            </p:cNvPr>
            <p:cNvSpPr/>
            <p:nvPr/>
          </p:nvSpPr>
          <p:spPr>
            <a:xfrm rot="5400000">
              <a:off x="435415" y="2864145"/>
              <a:ext cx="127315" cy="136818"/>
            </a:xfrm>
            <a:custGeom>
              <a:avLst/>
              <a:gdLst/>
              <a:ahLst/>
              <a:cxnLst/>
              <a:rect l="l" t="t" r="r" b="b"/>
              <a:pathLst>
                <a:path w="254630" h="273637" extrusionOk="0">
                  <a:moveTo>
                    <a:pt x="174034" y="109936"/>
                  </a:moveTo>
                  <a:cubicBezTo>
                    <a:pt x="174281" y="97514"/>
                    <a:pt x="175352" y="85339"/>
                    <a:pt x="177411" y="73205"/>
                  </a:cubicBezTo>
                  <a:cubicBezTo>
                    <a:pt x="178235" y="68434"/>
                    <a:pt x="179182" y="63704"/>
                    <a:pt x="180376" y="59015"/>
                  </a:cubicBezTo>
                  <a:cubicBezTo>
                    <a:pt x="182147" y="52064"/>
                    <a:pt x="184494" y="45318"/>
                    <a:pt x="186595" y="38408"/>
                  </a:cubicBezTo>
                  <a:cubicBezTo>
                    <a:pt x="188365" y="33266"/>
                    <a:pt x="195449" y="16361"/>
                    <a:pt x="198249" y="9245"/>
                  </a:cubicBezTo>
                  <a:cubicBezTo>
                    <a:pt x="198496" y="8670"/>
                    <a:pt x="198743" y="8176"/>
                    <a:pt x="198990" y="7765"/>
                  </a:cubicBezTo>
                  <a:cubicBezTo>
                    <a:pt x="199114" y="6366"/>
                    <a:pt x="199608" y="5009"/>
                    <a:pt x="200473" y="3775"/>
                  </a:cubicBezTo>
                  <a:cubicBezTo>
                    <a:pt x="201626" y="1842"/>
                    <a:pt x="203232" y="1348"/>
                    <a:pt x="203973" y="937"/>
                  </a:cubicBezTo>
                  <a:cubicBezTo>
                    <a:pt x="207762" y="-1120"/>
                    <a:pt x="210727" y="526"/>
                    <a:pt x="213322" y="2829"/>
                  </a:cubicBezTo>
                  <a:cubicBezTo>
                    <a:pt x="213980" y="3405"/>
                    <a:pt x="215875" y="5708"/>
                    <a:pt x="215504" y="10233"/>
                  </a:cubicBezTo>
                  <a:cubicBezTo>
                    <a:pt x="215422" y="10808"/>
                    <a:pt x="215134" y="12248"/>
                    <a:pt x="214680" y="14264"/>
                  </a:cubicBezTo>
                  <a:cubicBezTo>
                    <a:pt x="213116" y="21503"/>
                    <a:pt x="208668" y="38778"/>
                    <a:pt x="207680" y="43961"/>
                  </a:cubicBezTo>
                  <a:cubicBezTo>
                    <a:pt x="206156" y="50912"/>
                    <a:pt x="204879" y="57863"/>
                    <a:pt x="203150" y="64691"/>
                  </a:cubicBezTo>
                  <a:cubicBezTo>
                    <a:pt x="201173" y="72589"/>
                    <a:pt x="198785" y="80321"/>
                    <a:pt x="196766" y="88177"/>
                  </a:cubicBezTo>
                  <a:cubicBezTo>
                    <a:pt x="194749" y="95910"/>
                    <a:pt x="192690" y="103602"/>
                    <a:pt x="191248" y="111581"/>
                  </a:cubicBezTo>
                  <a:cubicBezTo>
                    <a:pt x="190795" y="116312"/>
                    <a:pt x="186595" y="119808"/>
                    <a:pt x="181818" y="119355"/>
                  </a:cubicBezTo>
                  <a:cubicBezTo>
                    <a:pt x="177082" y="118903"/>
                    <a:pt x="173581" y="114666"/>
                    <a:pt x="174034" y="109936"/>
                  </a:cubicBezTo>
                  <a:close/>
                  <a:moveTo>
                    <a:pt x="115268" y="30716"/>
                  </a:moveTo>
                  <a:cubicBezTo>
                    <a:pt x="115597" y="30552"/>
                    <a:pt x="116338" y="30305"/>
                    <a:pt x="115968" y="30099"/>
                  </a:cubicBezTo>
                  <a:lnTo>
                    <a:pt x="115927" y="30058"/>
                  </a:lnTo>
                  <a:lnTo>
                    <a:pt x="115638" y="30346"/>
                  </a:lnTo>
                  <a:lnTo>
                    <a:pt x="115268" y="30716"/>
                  </a:lnTo>
                  <a:close/>
                  <a:moveTo>
                    <a:pt x="114774" y="31086"/>
                  </a:moveTo>
                  <a:lnTo>
                    <a:pt x="114979" y="30922"/>
                  </a:lnTo>
                  <a:lnTo>
                    <a:pt x="115268" y="30716"/>
                  </a:lnTo>
                  <a:cubicBezTo>
                    <a:pt x="115185" y="30716"/>
                    <a:pt x="115144" y="30757"/>
                    <a:pt x="115103" y="30757"/>
                  </a:cubicBezTo>
                  <a:lnTo>
                    <a:pt x="114774" y="31086"/>
                  </a:lnTo>
                  <a:close/>
                  <a:moveTo>
                    <a:pt x="113744" y="31786"/>
                  </a:moveTo>
                  <a:cubicBezTo>
                    <a:pt x="114073" y="31580"/>
                    <a:pt x="114444" y="31374"/>
                    <a:pt x="114774" y="31086"/>
                  </a:cubicBezTo>
                  <a:cubicBezTo>
                    <a:pt x="114444" y="31292"/>
                    <a:pt x="114115" y="31498"/>
                    <a:pt x="113785" y="31703"/>
                  </a:cubicBezTo>
                  <a:lnTo>
                    <a:pt x="113744" y="31786"/>
                  </a:lnTo>
                  <a:close/>
                  <a:moveTo>
                    <a:pt x="94677" y="176035"/>
                  </a:moveTo>
                  <a:cubicBezTo>
                    <a:pt x="99413" y="175295"/>
                    <a:pt x="102666" y="170894"/>
                    <a:pt x="101966" y="166163"/>
                  </a:cubicBezTo>
                  <a:cubicBezTo>
                    <a:pt x="100813" y="153906"/>
                    <a:pt x="100978" y="141361"/>
                    <a:pt x="101431" y="128692"/>
                  </a:cubicBezTo>
                  <a:cubicBezTo>
                    <a:pt x="101760" y="119273"/>
                    <a:pt x="102543" y="109813"/>
                    <a:pt x="103160" y="100435"/>
                  </a:cubicBezTo>
                  <a:cubicBezTo>
                    <a:pt x="103861" y="90851"/>
                    <a:pt x="104272" y="81308"/>
                    <a:pt x="105178" y="72013"/>
                  </a:cubicBezTo>
                  <a:cubicBezTo>
                    <a:pt x="105631" y="66295"/>
                    <a:pt x="106249" y="60578"/>
                    <a:pt x="107279" y="54902"/>
                  </a:cubicBezTo>
                  <a:cubicBezTo>
                    <a:pt x="108267" y="49431"/>
                    <a:pt x="109502" y="44043"/>
                    <a:pt x="111438" y="38778"/>
                  </a:cubicBezTo>
                  <a:cubicBezTo>
                    <a:pt x="111520" y="38531"/>
                    <a:pt x="112468" y="34295"/>
                    <a:pt x="113744" y="31786"/>
                  </a:cubicBezTo>
                  <a:cubicBezTo>
                    <a:pt x="112714" y="32362"/>
                    <a:pt x="111726" y="32526"/>
                    <a:pt x="110903" y="32567"/>
                  </a:cubicBezTo>
                  <a:cubicBezTo>
                    <a:pt x="111891" y="32485"/>
                    <a:pt x="112879" y="32156"/>
                    <a:pt x="113785" y="31703"/>
                  </a:cubicBezTo>
                  <a:cubicBezTo>
                    <a:pt x="114444" y="30428"/>
                    <a:pt x="115185" y="29647"/>
                    <a:pt x="115927" y="30058"/>
                  </a:cubicBezTo>
                  <a:cubicBezTo>
                    <a:pt x="118686" y="27179"/>
                    <a:pt x="119015" y="22572"/>
                    <a:pt x="116462" y="19323"/>
                  </a:cubicBezTo>
                  <a:cubicBezTo>
                    <a:pt x="114774" y="16773"/>
                    <a:pt x="110491" y="13647"/>
                    <a:pt x="104519" y="18048"/>
                  </a:cubicBezTo>
                  <a:cubicBezTo>
                    <a:pt x="104066" y="18336"/>
                    <a:pt x="103284" y="19241"/>
                    <a:pt x="102213" y="20516"/>
                  </a:cubicBezTo>
                  <a:cubicBezTo>
                    <a:pt x="99989" y="23354"/>
                    <a:pt x="94965" y="31128"/>
                    <a:pt x="94718" y="31580"/>
                  </a:cubicBezTo>
                  <a:cubicBezTo>
                    <a:pt x="91712" y="37585"/>
                    <a:pt x="89406" y="43878"/>
                    <a:pt x="87552" y="50295"/>
                  </a:cubicBezTo>
                  <a:cubicBezTo>
                    <a:pt x="85740" y="56506"/>
                    <a:pt x="84464" y="62923"/>
                    <a:pt x="83393" y="69339"/>
                  </a:cubicBezTo>
                  <a:cubicBezTo>
                    <a:pt x="81952" y="78964"/>
                    <a:pt x="80469" y="88836"/>
                    <a:pt x="79769" y="98872"/>
                  </a:cubicBezTo>
                  <a:cubicBezTo>
                    <a:pt x="79316" y="105494"/>
                    <a:pt x="79192" y="112157"/>
                    <a:pt x="79316" y="118821"/>
                  </a:cubicBezTo>
                  <a:cubicBezTo>
                    <a:pt x="79604" y="135808"/>
                    <a:pt x="81499" y="152631"/>
                    <a:pt x="84834" y="168755"/>
                  </a:cubicBezTo>
                  <a:cubicBezTo>
                    <a:pt x="85576" y="173485"/>
                    <a:pt x="89982" y="176734"/>
                    <a:pt x="94677" y="176035"/>
                  </a:cubicBezTo>
                  <a:close/>
                  <a:moveTo>
                    <a:pt x="20220" y="105741"/>
                  </a:moveTo>
                  <a:lnTo>
                    <a:pt x="20179" y="105741"/>
                  </a:lnTo>
                  <a:cubicBezTo>
                    <a:pt x="20138" y="105741"/>
                    <a:pt x="20179" y="105823"/>
                    <a:pt x="20138" y="105823"/>
                  </a:cubicBezTo>
                  <a:cubicBezTo>
                    <a:pt x="20138" y="105782"/>
                    <a:pt x="20261" y="105782"/>
                    <a:pt x="20220" y="105741"/>
                  </a:cubicBezTo>
                  <a:close/>
                  <a:moveTo>
                    <a:pt x="19561" y="121124"/>
                  </a:moveTo>
                  <a:cubicBezTo>
                    <a:pt x="19397" y="117011"/>
                    <a:pt x="19273" y="112980"/>
                    <a:pt x="19644" y="109607"/>
                  </a:cubicBezTo>
                  <a:cubicBezTo>
                    <a:pt x="19809" y="108126"/>
                    <a:pt x="19355" y="105659"/>
                    <a:pt x="20138" y="105823"/>
                  </a:cubicBezTo>
                  <a:cubicBezTo>
                    <a:pt x="20138" y="105946"/>
                    <a:pt x="19850" y="106029"/>
                    <a:pt x="19767" y="106152"/>
                  </a:cubicBezTo>
                  <a:cubicBezTo>
                    <a:pt x="19932" y="106029"/>
                    <a:pt x="20056" y="105864"/>
                    <a:pt x="20179" y="105741"/>
                  </a:cubicBezTo>
                  <a:cubicBezTo>
                    <a:pt x="23021" y="102491"/>
                    <a:pt x="22897" y="97514"/>
                    <a:pt x="19767" y="94430"/>
                  </a:cubicBezTo>
                  <a:cubicBezTo>
                    <a:pt x="16555" y="91221"/>
                    <a:pt x="11284" y="91221"/>
                    <a:pt x="8072" y="94430"/>
                  </a:cubicBezTo>
                  <a:cubicBezTo>
                    <a:pt x="5024" y="97103"/>
                    <a:pt x="2595" y="103520"/>
                    <a:pt x="1442" y="111623"/>
                  </a:cubicBezTo>
                  <a:cubicBezTo>
                    <a:pt x="-82" y="122152"/>
                    <a:pt x="123" y="136055"/>
                    <a:pt x="0" y="142718"/>
                  </a:cubicBezTo>
                  <a:cubicBezTo>
                    <a:pt x="0" y="152014"/>
                    <a:pt x="165" y="161269"/>
                    <a:pt x="782" y="170482"/>
                  </a:cubicBezTo>
                  <a:cubicBezTo>
                    <a:pt x="1194" y="176611"/>
                    <a:pt x="1771" y="182740"/>
                    <a:pt x="2553" y="188786"/>
                  </a:cubicBezTo>
                  <a:cubicBezTo>
                    <a:pt x="3707" y="197876"/>
                    <a:pt x="5230" y="206925"/>
                    <a:pt x="6919" y="215933"/>
                  </a:cubicBezTo>
                  <a:cubicBezTo>
                    <a:pt x="9389" y="229301"/>
                    <a:pt x="12396" y="242545"/>
                    <a:pt x="15196" y="255954"/>
                  </a:cubicBezTo>
                  <a:cubicBezTo>
                    <a:pt x="15896" y="260684"/>
                    <a:pt x="20303" y="263934"/>
                    <a:pt x="25039" y="263193"/>
                  </a:cubicBezTo>
                  <a:cubicBezTo>
                    <a:pt x="29733" y="262494"/>
                    <a:pt x="32987" y="258093"/>
                    <a:pt x="32286" y="253363"/>
                  </a:cubicBezTo>
                  <a:lnTo>
                    <a:pt x="21167" y="142019"/>
                  </a:lnTo>
                  <a:cubicBezTo>
                    <a:pt x="20797" y="137371"/>
                    <a:pt x="19891" y="129145"/>
                    <a:pt x="19561" y="121124"/>
                  </a:cubicBezTo>
                  <a:close/>
                  <a:moveTo>
                    <a:pt x="250221" y="161886"/>
                  </a:moveTo>
                  <a:cubicBezTo>
                    <a:pt x="248944" y="160981"/>
                    <a:pt x="246844" y="160528"/>
                    <a:pt x="244002" y="160569"/>
                  </a:cubicBezTo>
                  <a:cubicBezTo>
                    <a:pt x="241572" y="160611"/>
                    <a:pt x="236466" y="162338"/>
                    <a:pt x="233912" y="162256"/>
                  </a:cubicBezTo>
                  <a:cubicBezTo>
                    <a:pt x="230824" y="162256"/>
                    <a:pt x="227776" y="161968"/>
                    <a:pt x="224688" y="161680"/>
                  </a:cubicBezTo>
                  <a:cubicBezTo>
                    <a:pt x="219911" y="161228"/>
                    <a:pt x="215134" y="160528"/>
                    <a:pt x="210398" y="159829"/>
                  </a:cubicBezTo>
                  <a:cubicBezTo>
                    <a:pt x="205662" y="159171"/>
                    <a:pt x="200967" y="158307"/>
                    <a:pt x="196272" y="157608"/>
                  </a:cubicBezTo>
                  <a:cubicBezTo>
                    <a:pt x="191536" y="156909"/>
                    <a:pt x="186801" y="156210"/>
                    <a:pt x="182023" y="155593"/>
                  </a:cubicBezTo>
                  <a:cubicBezTo>
                    <a:pt x="167486" y="153783"/>
                    <a:pt x="152990" y="152343"/>
                    <a:pt x="138453" y="150410"/>
                  </a:cubicBezTo>
                  <a:cubicBezTo>
                    <a:pt x="133800" y="149464"/>
                    <a:pt x="129228" y="152508"/>
                    <a:pt x="128281" y="157156"/>
                  </a:cubicBezTo>
                  <a:cubicBezTo>
                    <a:pt x="127334" y="161845"/>
                    <a:pt x="130381" y="166410"/>
                    <a:pt x="135076" y="167356"/>
                  </a:cubicBezTo>
                  <a:cubicBezTo>
                    <a:pt x="149490" y="171223"/>
                    <a:pt x="163697" y="175541"/>
                    <a:pt x="178358" y="178421"/>
                  </a:cubicBezTo>
                  <a:cubicBezTo>
                    <a:pt x="183259" y="179408"/>
                    <a:pt x="188242" y="180107"/>
                    <a:pt x="193266" y="180683"/>
                  </a:cubicBezTo>
                  <a:cubicBezTo>
                    <a:pt x="198290" y="181218"/>
                    <a:pt x="203356" y="181464"/>
                    <a:pt x="208421" y="181711"/>
                  </a:cubicBezTo>
                  <a:cubicBezTo>
                    <a:pt x="212745" y="181876"/>
                    <a:pt x="217110" y="181999"/>
                    <a:pt x="221475" y="181917"/>
                  </a:cubicBezTo>
                  <a:cubicBezTo>
                    <a:pt x="226047" y="181835"/>
                    <a:pt x="230577" y="181547"/>
                    <a:pt x="235066" y="180930"/>
                  </a:cubicBezTo>
                  <a:cubicBezTo>
                    <a:pt x="236672" y="180724"/>
                    <a:pt x="238896" y="180189"/>
                    <a:pt x="241161" y="179326"/>
                  </a:cubicBezTo>
                  <a:lnTo>
                    <a:pt x="243796" y="178256"/>
                  </a:lnTo>
                  <a:cubicBezTo>
                    <a:pt x="247626" y="179408"/>
                    <a:pt x="251868" y="177598"/>
                    <a:pt x="253597" y="173855"/>
                  </a:cubicBezTo>
                  <a:cubicBezTo>
                    <a:pt x="254750" y="171881"/>
                    <a:pt x="254627" y="170112"/>
                    <a:pt x="254627" y="168837"/>
                  </a:cubicBezTo>
                  <a:cubicBezTo>
                    <a:pt x="254627" y="165629"/>
                    <a:pt x="252691" y="163572"/>
                    <a:pt x="250221" y="161886"/>
                  </a:cubicBezTo>
                  <a:close/>
                  <a:moveTo>
                    <a:pt x="146154" y="254391"/>
                  </a:moveTo>
                  <a:lnTo>
                    <a:pt x="146154" y="254391"/>
                  </a:lnTo>
                  <a:cubicBezTo>
                    <a:pt x="145989" y="253692"/>
                    <a:pt x="145536" y="254309"/>
                    <a:pt x="145083" y="255008"/>
                  </a:cubicBezTo>
                  <a:lnTo>
                    <a:pt x="145289" y="255008"/>
                  </a:lnTo>
                  <a:lnTo>
                    <a:pt x="145372" y="255008"/>
                  </a:lnTo>
                  <a:cubicBezTo>
                    <a:pt x="144960" y="255378"/>
                    <a:pt x="144589" y="255749"/>
                    <a:pt x="144301" y="256201"/>
                  </a:cubicBezTo>
                  <a:cubicBezTo>
                    <a:pt x="144466" y="255995"/>
                    <a:pt x="144754" y="255461"/>
                    <a:pt x="145083" y="255008"/>
                  </a:cubicBezTo>
                  <a:cubicBezTo>
                    <a:pt x="143683" y="254926"/>
                    <a:pt x="141295" y="254186"/>
                    <a:pt x="139688" y="254021"/>
                  </a:cubicBezTo>
                  <a:cubicBezTo>
                    <a:pt x="133964" y="253569"/>
                    <a:pt x="127993" y="252540"/>
                    <a:pt x="126016" y="252376"/>
                  </a:cubicBezTo>
                  <a:lnTo>
                    <a:pt x="55760" y="244520"/>
                  </a:lnTo>
                  <a:cubicBezTo>
                    <a:pt x="51106" y="243532"/>
                    <a:pt x="46494" y="246535"/>
                    <a:pt x="45506" y="251224"/>
                  </a:cubicBezTo>
                  <a:cubicBezTo>
                    <a:pt x="44518" y="255872"/>
                    <a:pt x="47524" y="260479"/>
                    <a:pt x="52177" y="261466"/>
                  </a:cubicBezTo>
                  <a:cubicBezTo>
                    <a:pt x="60784" y="264016"/>
                    <a:pt x="69144" y="266690"/>
                    <a:pt x="77751" y="268787"/>
                  </a:cubicBezTo>
                  <a:cubicBezTo>
                    <a:pt x="83599" y="270227"/>
                    <a:pt x="89488" y="271502"/>
                    <a:pt x="95418" y="272366"/>
                  </a:cubicBezTo>
                  <a:cubicBezTo>
                    <a:pt x="99413" y="272942"/>
                    <a:pt x="103449" y="273271"/>
                    <a:pt x="107526" y="273476"/>
                  </a:cubicBezTo>
                  <a:cubicBezTo>
                    <a:pt x="113621" y="273764"/>
                    <a:pt x="119715" y="273641"/>
                    <a:pt x="125893" y="273312"/>
                  </a:cubicBezTo>
                  <a:cubicBezTo>
                    <a:pt x="128899" y="273106"/>
                    <a:pt x="140718" y="273312"/>
                    <a:pt x="147637" y="271625"/>
                  </a:cubicBezTo>
                  <a:cubicBezTo>
                    <a:pt x="152661" y="270433"/>
                    <a:pt x="156202" y="268376"/>
                    <a:pt x="157603" y="266032"/>
                  </a:cubicBezTo>
                  <a:cubicBezTo>
                    <a:pt x="160321" y="262371"/>
                    <a:pt x="159538" y="257188"/>
                    <a:pt x="155873" y="254473"/>
                  </a:cubicBezTo>
                  <a:cubicBezTo>
                    <a:pt x="152908" y="252294"/>
                    <a:pt x="148954" y="252335"/>
                    <a:pt x="146154" y="254391"/>
                  </a:cubicBezTo>
                  <a:close/>
                </a:path>
              </a:pathLst>
            </a:custGeom>
            <a:solidFill>
              <a:srgbClr val="191919"/>
            </a:solidFill>
            <a:ln>
              <a:noFill/>
            </a:ln>
          </p:spPr>
          <p:txBody>
            <a:bodyPr spcFirstLastPara="1" wrap="square" lIns="45725" tIns="22850" rIns="45725" bIns="2285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9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10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!!2">
            <a:extLst>
              <a:ext uri="{FF2B5EF4-FFF2-40B4-BE49-F238E27FC236}">
                <a16:creationId xmlns:a16="http://schemas.microsoft.com/office/drawing/2014/main" id="{75E974A3-C8A8-6A4E-BE32-02D653036B00}"/>
              </a:ext>
            </a:extLst>
          </p:cNvPr>
          <p:cNvSpPr/>
          <p:nvPr/>
        </p:nvSpPr>
        <p:spPr>
          <a:xfrm>
            <a:off x="497680" y="1178389"/>
            <a:ext cx="797797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kì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khủng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hoảng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28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(1929 -1933).</a:t>
            </a:r>
            <a:endParaRPr lang="en-VN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!!1">
            <a:extLst>
              <a:ext uri="{FF2B5EF4-FFF2-40B4-BE49-F238E27FC236}">
                <a16:creationId xmlns:a16="http://schemas.microsoft.com/office/drawing/2014/main" id="{C0CCC8D8-8E56-AD47-84D5-DB69EEAAA95A}"/>
              </a:ext>
            </a:extLst>
          </p:cNvPr>
          <p:cNvSpPr txBox="1">
            <a:spLocks/>
          </p:cNvSpPr>
          <p:nvPr/>
        </p:nvSpPr>
        <p:spPr>
          <a:xfrm>
            <a:off x="1205853" y="42926"/>
            <a:ext cx="6561632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1pPr>
            <a:lvl2pPr marR="0" lvl="1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2pPr>
            <a:lvl3pPr marR="0" lvl="2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3pPr>
            <a:lvl4pPr marR="0" lvl="3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4pPr>
            <a:lvl5pPr marR="0" lvl="4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5pPr>
            <a:lvl6pPr marR="0" lvl="5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6pPr>
            <a:lvl7pPr marR="0" lvl="6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7pPr>
            <a:lvl8pPr marR="0" lvl="7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8pPr>
            <a:lvl9pPr marR="0" lvl="8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Gilda Display"/>
              <a:buNone/>
              <a:defRPr sz="4000" b="0" i="0" u="none" strike="noStrike" cap="none">
                <a:solidFill>
                  <a:schemeClr val="dk1"/>
                </a:solidFill>
                <a:latin typeface="Gilda Display"/>
                <a:ea typeface="Gilda Display"/>
                <a:cs typeface="Gilda Display"/>
                <a:sym typeface="Gilda Display"/>
              </a:defRPr>
            </a:lvl9pPr>
          </a:lstStyle>
          <a:p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BÀI 19: PHONG TRÀO CÁCH MẠNG TRONG NHỮNG NĂM 1930 - 1935</a:t>
            </a:r>
          </a:p>
        </p:txBody>
      </p:sp>
      <p:sp>
        <p:nvSpPr>
          <p:cNvPr id="3" name="!!3">
            <a:extLst>
              <a:ext uri="{FF2B5EF4-FFF2-40B4-BE49-F238E27FC236}">
                <a16:creationId xmlns:a16="http://schemas.microsoft.com/office/drawing/2014/main" id="{2F808274-50BD-D143-8E0F-81BE4A118D02}"/>
              </a:ext>
            </a:extLst>
          </p:cNvPr>
          <p:cNvSpPr/>
          <p:nvPr/>
        </p:nvSpPr>
        <p:spPr>
          <a:xfrm>
            <a:off x="668343" y="1907366"/>
            <a:ext cx="1811714" cy="5564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</a:pPr>
            <a:r>
              <a:rPr lang="en-VN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a. Kinh tế:</a:t>
            </a:r>
            <a:endParaRPr lang="en-VN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!!2" descr="5 cuộc khủng hoảng tài chính tàn khốc nhất lịch sử nhân loại">
            <a:extLst>
              <a:ext uri="{FF2B5EF4-FFF2-40B4-BE49-F238E27FC236}">
                <a16:creationId xmlns:a16="http://schemas.microsoft.com/office/drawing/2014/main" id="{69F616BC-4498-0C48-AE84-592569D148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4572000" cy="2590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Nước Mỹ Nhìn Lại Cuộc Khủng Hoảng Kinh Tế 1929 Đến 1933 Ở Mĩ">
            <a:extLst>
              <a:ext uri="{FF2B5EF4-FFF2-40B4-BE49-F238E27FC236}">
                <a16:creationId xmlns:a16="http://schemas.microsoft.com/office/drawing/2014/main" id="{518DD09A-088F-9841-A5CB-AEB499E07C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90110"/>
            <a:ext cx="4572000" cy="2553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!!1" descr="Đại khủng hoảng kinh tế 1929- 1933 - Support Exness">
            <a:extLst>
              <a:ext uri="{FF2B5EF4-FFF2-40B4-BE49-F238E27FC236}">
                <a16:creationId xmlns:a16="http://schemas.microsoft.com/office/drawing/2014/main" id="{66E5C960-BF0B-8C49-AADA-F20E0A9464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8470"/>
            <a:ext cx="4572000" cy="2553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!!3" descr="Cuộc khủng hoảng kinh tế 1929 đến 1933 tác động đến nền kinh tế Việt Nam">
            <a:extLst>
              <a:ext uri="{FF2B5EF4-FFF2-40B4-BE49-F238E27FC236}">
                <a16:creationId xmlns:a16="http://schemas.microsoft.com/office/drawing/2014/main" id="{CD18AE21-77E1-184C-93DD-CEEEBFAF61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0"/>
            <a:ext cx="4572000" cy="2599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DE892EA0-F7D8-AB42-9433-93FB672BE170}"/>
              </a:ext>
            </a:extLst>
          </p:cNvPr>
          <p:cNvGrpSpPr/>
          <p:nvPr/>
        </p:nvGrpSpPr>
        <p:grpSpPr>
          <a:xfrm>
            <a:off x="914400" y="2299216"/>
            <a:ext cx="7118556" cy="914930"/>
            <a:chOff x="914400" y="2299216"/>
            <a:chExt cx="7118556" cy="914930"/>
          </a:xfrm>
        </p:grpSpPr>
        <p:sp>
          <p:nvSpPr>
            <p:cNvPr id="4" name="Terminator 3">
              <a:extLst>
                <a:ext uri="{FF2B5EF4-FFF2-40B4-BE49-F238E27FC236}">
                  <a16:creationId xmlns:a16="http://schemas.microsoft.com/office/drawing/2014/main" id="{2F759234-B53B-EB4A-99C1-6A11BC83F02D}"/>
                </a:ext>
              </a:extLst>
            </p:cNvPr>
            <p:cNvSpPr/>
            <p:nvPr/>
          </p:nvSpPr>
          <p:spPr>
            <a:xfrm>
              <a:off x="914400" y="2330245"/>
              <a:ext cx="7118556" cy="825910"/>
            </a:xfrm>
            <a:prstGeom prst="flowChartTerminator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VN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AA775EE-2606-3A43-B64C-5528EDB8FFFF}"/>
                </a:ext>
              </a:extLst>
            </p:cNvPr>
            <p:cNvSpPr/>
            <p:nvPr/>
          </p:nvSpPr>
          <p:spPr>
            <a:xfrm>
              <a:off x="1361768" y="2299216"/>
              <a:ext cx="6223820" cy="91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15000"/>
                </a:lnSpc>
              </a:pPr>
              <a:r>
                <a:rPr lang="en-VN" sz="24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Cuộc khủng hoảng này đã tác động như thế nào đối với tình hình kinh tế Việt Nam?</a:t>
              </a:r>
              <a:endParaRPr lang="en-VN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82240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25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25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loral Drawings Slides">
  <a:themeElements>
    <a:clrScheme name="Custom 347">
      <a:dk1>
        <a:srgbClr val="2E2E2E"/>
      </a:dk1>
      <a:lt1>
        <a:srgbClr val="FFFFFF"/>
      </a:lt1>
      <a:dk2>
        <a:srgbClr val="757575"/>
      </a:dk2>
      <a:lt2>
        <a:srgbClr val="F6F6E9"/>
      </a:lt2>
      <a:accent1>
        <a:srgbClr val="1C3B33"/>
      </a:accent1>
      <a:accent2>
        <a:srgbClr val="295C4E"/>
      </a:accent2>
      <a:accent3>
        <a:srgbClr val="2CB892"/>
      </a:accent3>
      <a:accent4>
        <a:srgbClr val="EFA593"/>
      </a:accent4>
      <a:accent5>
        <a:srgbClr val="D35E42"/>
      </a:accent5>
      <a:accent6>
        <a:srgbClr val="D5D598"/>
      </a:accent6>
      <a:hlink>
        <a:srgbClr val="295C4E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ongzhi Festival by Slidesgo">
  <a:themeElements>
    <a:clrScheme name="Simple Light">
      <a:dk1>
        <a:srgbClr val="282848"/>
      </a:dk1>
      <a:lt1>
        <a:srgbClr val="FFFFFF"/>
      </a:lt1>
      <a:dk2>
        <a:srgbClr val="FCE5B9"/>
      </a:dk2>
      <a:lt2>
        <a:srgbClr val="FFC35C"/>
      </a:lt2>
      <a:accent1>
        <a:srgbClr val="F76E97"/>
      </a:accent1>
      <a:accent2>
        <a:srgbClr val="CF3331"/>
      </a:accent2>
      <a:accent3>
        <a:srgbClr val="9C002A"/>
      </a:accent3>
      <a:accent4>
        <a:srgbClr val="8CBCE5"/>
      </a:accent4>
      <a:accent5>
        <a:srgbClr val="3153A4"/>
      </a:accent5>
      <a:accent6>
        <a:srgbClr val="83B746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Lección de Historia de España by Slidesgo">
  <a:themeElements>
    <a:clrScheme name="Simple Light">
      <a:dk1>
        <a:srgbClr val="000000"/>
      </a:dk1>
      <a:lt1>
        <a:srgbClr val="FFFFFF"/>
      </a:lt1>
      <a:dk2>
        <a:srgbClr val="A01127"/>
      </a:dk2>
      <a:lt2>
        <a:srgbClr val="EFDAA3"/>
      </a:lt2>
      <a:accent1>
        <a:srgbClr val="FEFCE3"/>
      </a:accent1>
      <a:accent2>
        <a:srgbClr val="FFD629"/>
      </a:accent2>
      <a:accent3>
        <a:srgbClr val="A01127"/>
      </a:accent3>
      <a:accent4>
        <a:srgbClr val="EFDAA3"/>
      </a:accent4>
      <a:accent5>
        <a:srgbClr val="FFD629"/>
      </a:accent5>
      <a:accent6>
        <a:srgbClr val="A01127"/>
      </a:accent6>
      <a:hlink>
        <a:srgbClr val="FFD62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Snug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</TotalTime>
  <Words>2142</Words>
  <Application>Microsoft Macintosh PowerPoint</Application>
  <PresentationFormat>On-screen Show (16:9)</PresentationFormat>
  <Paragraphs>253</Paragraphs>
  <Slides>47</Slides>
  <Notes>13</Notes>
  <HiddenSlides>0</HiddenSlides>
  <MMClips>5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47</vt:i4>
      </vt:variant>
    </vt:vector>
  </HeadingPairs>
  <TitlesOfParts>
    <vt:vector size="65" baseType="lpstr">
      <vt:lpstr>Oxygen Light</vt:lpstr>
      <vt:lpstr>Gilda Display</vt:lpstr>
      <vt:lpstr>Cabin</vt:lpstr>
      <vt:lpstr>Calibri Light</vt:lpstr>
      <vt:lpstr>Snell Roundhand</vt:lpstr>
      <vt:lpstr>Calibri</vt:lpstr>
      <vt:lpstr>Cabin Condensed</vt:lpstr>
      <vt:lpstr>Anaheim</vt:lpstr>
      <vt:lpstr>Times New Roman</vt:lpstr>
      <vt:lpstr>Arial</vt:lpstr>
      <vt:lpstr>Poppins</vt:lpstr>
      <vt:lpstr>PT Serif</vt:lpstr>
      <vt:lpstr>Open Sans</vt:lpstr>
      <vt:lpstr>Floral Drawings Slides</vt:lpstr>
      <vt:lpstr>Dongzhi Festival by Slidesgo</vt:lpstr>
      <vt:lpstr>1_Lección de Historia de España by Slidesgo</vt:lpstr>
      <vt:lpstr>Snug</vt:lpstr>
      <vt:lpstr>3_Office Theme</vt:lpstr>
      <vt:lpstr>A.  Khởi Động</vt:lpstr>
      <vt:lpstr>PowerPoint Presentation</vt:lpstr>
      <vt:lpstr>PowerPoint Presentation</vt:lpstr>
      <vt:lpstr>PowerPoint Presentation</vt:lpstr>
      <vt:lpstr>PowerPoint Presentation</vt:lpstr>
      <vt:lpstr>PHONG TRÀO CÁCH MẠNG TRONG NHỮNG NĂM 1930 - 1935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PHONG TRÀO CÁCH MẠNG TRONG NHỮNG NĂM 1930 - 1935</dc:title>
  <cp:lastModifiedBy>Nguyễn hướng đức</cp:lastModifiedBy>
  <cp:revision>25</cp:revision>
  <dcterms:modified xsi:type="dcterms:W3CDTF">2021-12-25T16:15:43Z</dcterms:modified>
</cp:coreProperties>
</file>